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8"/>
  </p:notesMasterIdLst>
  <p:sldIdLst>
    <p:sldId id="697" r:id="rId2"/>
    <p:sldId id="698" r:id="rId3"/>
    <p:sldId id="699" r:id="rId4"/>
    <p:sldId id="700" r:id="rId5"/>
    <p:sldId id="392" r:id="rId6"/>
    <p:sldId id="393" r:id="rId7"/>
    <p:sldId id="438" r:id="rId8"/>
    <p:sldId id="439" r:id="rId9"/>
    <p:sldId id="388" r:id="rId10"/>
    <p:sldId id="389" r:id="rId11"/>
    <p:sldId id="472" r:id="rId12"/>
    <p:sldId id="473" r:id="rId13"/>
    <p:sldId id="276" r:id="rId14"/>
    <p:sldId id="277" r:id="rId15"/>
    <p:sldId id="701" r:id="rId16"/>
    <p:sldId id="574" r:id="rId17"/>
    <p:sldId id="575" r:id="rId18"/>
    <p:sldId id="508" r:id="rId19"/>
    <p:sldId id="509" r:id="rId20"/>
    <p:sldId id="470" r:id="rId21"/>
    <p:sldId id="471" r:id="rId22"/>
    <p:sldId id="486" r:id="rId23"/>
    <p:sldId id="487" r:id="rId24"/>
    <p:sldId id="622" r:id="rId25"/>
    <p:sldId id="623" r:id="rId26"/>
    <p:sldId id="702" r:id="rId27"/>
    <p:sldId id="386" r:id="rId28"/>
    <p:sldId id="387" r:id="rId29"/>
    <p:sldId id="504" r:id="rId30"/>
    <p:sldId id="505" r:id="rId31"/>
    <p:sldId id="532" r:id="rId32"/>
    <p:sldId id="533" r:id="rId33"/>
    <p:sldId id="454" r:id="rId34"/>
    <p:sldId id="455" r:id="rId35"/>
    <p:sldId id="534" r:id="rId36"/>
    <p:sldId id="535" r:id="rId37"/>
    <p:sldId id="446" r:id="rId38"/>
    <p:sldId id="447" r:id="rId39"/>
    <p:sldId id="318" r:id="rId40"/>
    <p:sldId id="319" r:id="rId41"/>
    <p:sldId id="570" r:id="rId42"/>
    <p:sldId id="571" r:id="rId43"/>
    <p:sldId id="460" r:id="rId44"/>
    <p:sldId id="461" r:id="rId45"/>
    <p:sldId id="584" r:id="rId46"/>
    <p:sldId id="585" r:id="rId47"/>
    <p:sldId id="396" r:id="rId48"/>
    <p:sldId id="397" r:id="rId49"/>
    <p:sldId id="398" r:id="rId50"/>
    <p:sldId id="399" r:id="rId51"/>
    <p:sldId id="346" r:id="rId52"/>
    <p:sldId id="347" r:id="rId53"/>
    <p:sldId id="312" r:id="rId54"/>
    <p:sldId id="313" r:id="rId55"/>
    <p:sldId id="703" r:id="rId56"/>
    <p:sldId id="442" r:id="rId57"/>
    <p:sldId id="443" r:id="rId58"/>
    <p:sldId id="310" r:id="rId59"/>
    <p:sldId id="311" r:id="rId60"/>
    <p:sldId id="432" r:id="rId61"/>
    <p:sldId id="433" r:id="rId62"/>
    <p:sldId id="294" r:id="rId63"/>
    <p:sldId id="295" r:id="rId64"/>
    <p:sldId id="434" r:id="rId65"/>
    <p:sldId id="435" r:id="rId66"/>
    <p:sldId id="468" r:id="rId67"/>
    <p:sldId id="469" r:id="rId68"/>
    <p:sldId id="704" r:id="rId69"/>
    <p:sldId id="332" r:id="rId70"/>
    <p:sldId id="333" r:id="rId71"/>
    <p:sldId id="260" r:id="rId72"/>
    <p:sldId id="261" r:id="rId73"/>
    <p:sldId id="588" r:id="rId74"/>
    <p:sldId id="589" r:id="rId75"/>
    <p:sldId id="370" r:id="rId76"/>
    <p:sldId id="371" r:id="rId77"/>
    <p:sldId id="510" r:id="rId78"/>
    <p:sldId id="511" r:id="rId79"/>
    <p:sldId id="334" r:id="rId80"/>
    <p:sldId id="335" r:id="rId81"/>
    <p:sldId id="612" r:id="rId82"/>
    <p:sldId id="613" r:id="rId83"/>
    <p:sldId id="632" r:id="rId84"/>
    <p:sldId id="633" r:id="rId85"/>
    <p:sldId id="482" r:id="rId86"/>
    <p:sldId id="483" r:id="rId87"/>
    <p:sldId id="492" r:id="rId88"/>
    <p:sldId id="493" r:id="rId89"/>
    <p:sldId id="302" r:id="rId90"/>
    <p:sldId id="303" r:id="rId91"/>
    <p:sldId id="376" r:id="rId92"/>
    <p:sldId id="377" r:id="rId93"/>
    <p:sldId id="362" r:id="rId94"/>
    <p:sldId id="363" r:id="rId95"/>
    <p:sldId id="402" r:id="rId96"/>
    <p:sldId id="403" r:id="rId97"/>
    <p:sldId id="564" r:id="rId98"/>
    <p:sldId id="565" r:id="rId99"/>
    <p:sldId id="292" r:id="rId100"/>
    <p:sldId id="293" r:id="rId101"/>
    <p:sldId id="280" r:id="rId102"/>
    <p:sldId id="281" r:id="rId103"/>
    <p:sldId id="705" r:id="rId104"/>
    <p:sldId id="272" r:id="rId105"/>
    <p:sldId id="273" r:id="rId106"/>
    <p:sldId id="360" r:id="rId107"/>
    <p:sldId id="361" r:id="rId108"/>
    <p:sldId id="308" r:id="rId109"/>
    <p:sldId id="309" r:id="rId110"/>
    <p:sldId id="616" r:id="rId111"/>
    <p:sldId id="617" r:id="rId112"/>
    <p:sldId id="284" r:id="rId113"/>
    <p:sldId id="285" r:id="rId114"/>
    <p:sldId id="502" r:id="rId115"/>
    <p:sldId id="503" r:id="rId116"/>
    <p:sldId id="618" r:id="rId117"/>
    <p:sldId id="619" r:id="rId118"/>
    <p:sldId id="266" r:id="rId119"/>
    <p:sldId id="267" r:id="rId120"/>
    <p:sldId id="484" r:id="rId121"/>
    <p:sldId id="485" r:id="rId122"/>
    <p:sldId id="604" r:id="rId123"/>
    <p:sldId id="605" r:id="rId124"/>
    <p:sldId id="480" r:id="rId125"/>
    <p:sldId id="481" r:id="rId126"/>
    <p:sldId id="288" r:id="rId127"/>
    <p:sldId id="289" r:id="rId128"/>
    <p:sldId id="488" r:id="rId129"/>
    <p:sldId id="489" r:id="rId130"/>
    <p:sldId id="578" r:id="rId131"/>
    <p:sldId id="579" r:id="rId132"/>
    <p:sldId id="576" r:id="rId133"/>
    <p:sldId id="577" r:id="rId134"/>
    <p:sldId id="580" r:id="rId135"/>
    <p:sldId id="581" r:id="rId136"/>
    <p:sldId id="418" r:id="rId137"/>
    <p:sldId id="419" r:id="rId138"/>
    <p:sldId id="450" r:id="rId139"/>
    <p:sldId id="451" r:id="rId140"/>
    <p:sldId id="414" r:id="rId141"/>
    <p:sldId id="415" r:id="rId142"/>
    <p:sldId id="590" r:id="rId143"/>
    <p:sldId id="591" r:id="rId144"/>
    <p:sldId id="706" r:id="rId145"/>
    <p:sldId id="596" r:id="rId146"/>
    <p:sldId id="597" r:id="rId147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37" autoAdjust="0"/>
    <p:restoredTop sz="85030" autoAdjust="0"/>
  </p:normalViewPr>
  <p:slideViewPr>
    <p:cSldViewPr>
      <p:cViewPr>
        <p:scale>
          <a:sx n="100" d="100"/>
          <a:sy n="100" d="100"/>
        </p:scale>
        <p:origin x="-787" y="-1498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presProps" Target="presProps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viewProps" Target="viewProps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137" Type="http://schemas.openxmlformats.org/officeDocument/2006/relationships/slide" Target="slides/slide13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43" Type="http://schemas.openxmlformats.org/officeDocument/2006/relationships/slide" Target="slides/slide142.xml"/><Relationship Id="rId148" Type="http://schemas.openxmlformats.org/officeDocument/2006/relationships/notesMaster" Target="notesMasters/notesMaster1.xml"/><Relationship Id="rId15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スライド イメージ プレースホルダ 1">
            <a:extLst>
              <a:ext uri="{FF2B5EF4-FFF2-40B4-BE49-F238E27FC236}">
                <a16:creationId xmlns:a16="http://schemas.microsoft.com/office/drawing/2014/main" id="{E704C83E-FDBE-40E1-A6B9-4D22939E99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8531" name="ノート プレースホルダ 2">
            <a:extLst>
              <a:ext uri="{FF2B5EF4-FFF2-40B4-BE49-F238E27FC236}">
                <a16:creationId xmlns:a16="http://schemas.microsoft.com/office/drawing/2014/main" id="{DA78737F-24BD-469D-85FD-6885E51429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8532" name="スライド番号プレースホルダ 3">
            <a:extLst>
              <a:ext uri="{FF2B5EF4-FFF2-40B4-BE49-F238E27FC236}">
                <a16:creationId xmlns:a16="http://schemas.microsoft.com/office/drawing/2014/main" id="{18DB2ACC-65DB-4F54-9182-DA3E2F2D02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1CFC49-47A1-4414-9217-56596A5BA3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62248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スライド イメージ プレースホルダ 1">
            <a:extLst>
              <a:ext uri="{FF2B5EF4-FFF2-40B4-BE49-F238E27FC236}">
                <a16:creationId xmlns:a16="http://schemas.microsoft.com/office/drawing/2014/main" id="{62ED1A09-848A-4E47-94D2-4F2450622A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ノート プレースホルダ 2">
            <a:extLst>
              <a:ext uri="{FF2B5EF4-FFF2-40B4-BE49-F238E27FC236}">
                <a16:creationId xmlns:a16="http://schemas.microsoft.com/office/drawing/2014/main" id="{EE02A727-AA63-4C54-9934-4793225BB3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8" name="スライド番号プレースホルダ 3">
            <a:extLst>
              <a:ext uri="{FF2B5EF4-FFF2-40B4-BE49-F238E27FC236}">
                <a16:creationId xmlns:a16="http://schemas.microsoft.com/office/drawing/2014/main" id="{2ED52E54-1BDF-4142-939F-4BDFCAA9CE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D10281-4DA0-4563-B4FA-1CAA7EE162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5120967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スライド イメージ プレースホルダ 1">
            <a:extLst>
              <a:ext uri="{FF2B5EF4-FFF2-40B4-BE49-F238E27FC236}">
                <a16:creationId xmlns:a16="http://schemas.microsoft.com/office/drawing/2014/main" id="{6E7A2B8B-8883-49BD-9768-4E8F4E0746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ノート プレースホルダ 2">
            <a:extLst>
              <a:ext uri="{FF2B5EF4-FFF2-40B4-BE49-F238E27FC236}">
                <a16:creationId xmlns:a16="http://schemas.microsoft.com/office/drawing/2014/main" id="{86407540-0AA6-46B9-A7E5-90A55C0F26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8548" name="スライド番号プレースホルダ 3">
            <a:extLst>
              <a:ext uri="{FF2B5EF4-FFF2-40B4-BE49-F238E27FC236}">
                <a16:creationId xmlns:a16="http://schemas.microsoft.com/office/drawing/2014/main" id="{22486662-1733-45B6-95AF-1166E8391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D5C9E64-DD33-4C3B-AC09-F81BD0020B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753124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82" name="スライド イメージ プレースホルダ 1">
            <a:extLst>
              <a:ext uri="{FF2B5EF4-FFF2-40B4-BE49-F238E27FC236}">
                <a16:creationId xmlns:a16="http://schemas.microsoft.com/office/drawing/2014/main" id="{2C6784EE-F19D-43AF-AB68-B00909C8CE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283" name="ノート プレースホルダ 2">
            <a:extLst>
              <a:ext uri="{FF2B5EF4-FFF2-40B4-BE49-F238E27FC236}">
                <a16:creationId xmlns:a16="http://schemas.microsoft.com/office/drawing/2014/main" id="{7C18E0D9-D775-4B47-8993-20CA65AD77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7284" name="スライド番号プレースホルダ 3">
            <a:extLst>
              <a:ext uri="{FF2B5EF4-FFF2-40B4-BE49-F238E27FC236}">
                <a16:creationId xmlns:a16="http://schemas.microsoft.com/office/drawing/2014/main" id="{6A43F3A1-770D-4238-BEB0-5286C86CFF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5C12D0-8E0D-4124-8A75-D7674498474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77239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9330" name="スライド イメージ プレースホルダ 1">
            <a:extLst>
              <a:ext uri="{FF2B5EF4-FFF2-40B4-BE49-F238E27FC236}">
                <a16:creationId xmlns:a16="http://schemas.microsoft.com/office/drawing/2014/main" id="{63C20DA6-A5C0-4889-A19D-678EE764F5B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9331" name="ノート プレースホルダ 2">
            <a:extLst>
              <a:ext uri="{FF2B5EF4-FFF2-40B4-BE49-F238E27FC236}">
                <a16:creationId xmlns:a16="http://schemas.microsoft.com/office/drawing/2014/main" id="{7F38192A-81E2-475B-8A10-4EEDB675A7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9332" name="スライド番号プレースホルダ 3">
            <a:extLst>
              <a:ext uri="{FF2B5EF4-FFF2-40B4-BE49-F238E27FC236}">
                <a16:creationId xmlns:a16="http://schemas.microsoft.com/office/drawing/2014/main" id="{E2D7EC8F-0F56-4154-B947-306F66F8C0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B7CB01-FBEB-415B-8CE1-A023D0BC9E3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022070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スライド イメージ プレースホルダ 1">
            <a:extLst>
              <a:ext uri="{FF2B5EF4-FFF2-40B4-BE49-F238E27FC236}">
                <a16:creationId xmlns:a16="http://schemas.microsoft.com/office/drawing/2014/main" id="{8D141128-BD75-4662-8537-C675865E29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ノート プレースホルダ 2">
            <a:extLst>
              <a:ext uri="{FF2B5EF4-FFF2-40B4-BE49-F238E27FC236}">
                <a16:creationId xmlns:a16="http://schemas.microsoft.com/office/drawing/2014/main" id="{5F7F1B27-7C93-4F1F-A62A-4B847CE9D2B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1444" name="スライド番号プレースホルダ 3">
            <a:extLst>
              <a:ext uri="{FF2B5EF4-FFF2-40B4-BE49-F238E27FC236}">
                <a16:creationId xmlns:a16="http://schemas.microsoft.com/office/drawing/2014/main" id="{F23387E1-C217-4FF9-B225-BD13E4DB0A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27B45D-CB3C-4222-9D5D-712ADC1F37F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5862908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スライド イメージ プレースホルダ 1">
            <a:extLst>
              <a:ext uri="{FF2B5EF4-FFF2-40B4-BE49-F238E27FC236}">
                <a16:creationId xmlns:a16="http://schemas.microsoft.com/office/drawing/2014/main" id="{B5B0D884-3658-466E-A855-C0C6167CC2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ノート プレースホルダ 2">
            <a:extLst>
              <a:ext uri="{FF2B5EF4-FFF2-40B4-BE49-F238E27FC236}">
                <a16:creationId xmlns:a16="http://schemas.microsoft.com/office/drawing/2014/main" id="{C9AB8274-A1B3-4E87-B2EE-C4212A8DA64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3492" name="スライド番号プレースホルダ 3">
            <a:extLst>
              <a:ext uri="{FF2B5EF4-FFF2-40B4-BE49-F238E27FC236}">
                <a16:creationId xmlns:a16="http://schemas.microsoft.com/office/drawing/2014/main" id="{6AB8A1AE-C0E0-4EEE-B203-7F54D055E9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CFA309C-E7F5-439D-97FB-F3CF75D46F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8775453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3810" name="スライド イメージ プレースホルダ 1">
            <a:extLst>
              <a:ext uri="{FF2B5EF4-FFF2-40B4-BE49-F238E27FC236}">
                <a16:creationId xmlns:a16="http://schemas.microsoft.com/office/drawing/2014/main" id="{CE5BF11A-7DC3-47B3-A334-619788B4FD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3811" name="ノート プレースホルダ 2">
            <a:extLst>
              <a:ext uri="{FF2B5EF4-FFF2-40B4-BE49-F238E27FC236}">
                <a16:creationId xmlns:a16="http://schemas.microsoft.com/office/drawing/2014/main" id="{13D53D40-BE34-49E7-83E0-B23DA52B7E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3812" name="スライド番号プレースホルダ 3">
            <a:extLst>
              <a:ext uri="{FF2B5EF4-FFF2-40B4-BE49-F238E27FC236}">
                <a16:creationId xmlns:a16="http://schemas.microsoft.com/office/drawing/2014/main" id="{2937469C-280C-415B-9800-EF03DEDE4D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DDACD3-1416-4A60-B2F7-D4AE9B41CE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203178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858" name="スライド イメージ プレースホルダ 1">
            <a:extLst>
              <a:ext uri="{FF2B5EF4-FFF2-40B4-BE49-F238E27FC236}">
                <a16:creationId xmlns:a16="http://schemas.microsoft.com/office/drawing/2014/main" id="{CD515EE1-07AD-440F-A2A6-94543E80F7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5859" name="ノート プレースホルダ 2">
            <a:extLst>
              <a:ext uri="{FF2B5EF4-FFF2-40B4-BE49-F238E27FC236}">
                <a16:creationId xmlns:a16="http://schemas.microsoft.com/office/drawing/2014/main" id="{EC41796E-23C9-4A41-B44D-2CE82188A90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5860" name="スライド番号プレースホルダ 3">
            <a:extLst>
              <a:ext uri="{FF2B5EF4-FFF2-40B4-BE49-F238E27FC236}">
                <a16:creationId xmlns:a16="http://schemas.microsoft.com/office/drawing/2014/main" id="{95C3AF26-A4E2-4441-A32B-CCB2F26A65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285EF94-D0A4-47AE-A8B1-818F9A2478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97021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378" name="スライド イメージ プレースホルダ 1">
            <a:extLst>
              <a:ext uri="{FF2B5EF4-FFF2-40B4-BE49-F238E27FC236}">
                <a16:creationId xmlns:a16="http://schemas.microsoft.com/office/drawing/2014/main" id="{ADF74891-B6D6-4027-B611-BD6E86E79A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1379" name="ノート プレースホルダ 2">
            <a:extLst>
              <a:ext uri="{FF2B5EF4-FFF2-40B4-BE49-F238E27FC236}">
                <a16:creationId xmlns:a16="http://schemas.microsoft.com/office/drawing/2014/main" id="{7EC2B4D5-CFCC-41B7-846B-8290A259D5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1380" name="スライド番号プレースホルダ 3">
            <a:extLst>
              <a:ext uri="{FF2B5EF4-FFF2-40B4-BE49-F238E27FC236}">
                <a16:creationId xmlns:a16="http://schemas.microsoft.com/office/drawing/2014/main" id="{6EF1305C-DCD8-43F4-A2D2-F307FF446B9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90221B-9FE0-4418-8699-78ADE462A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719345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426" name="スライド イメージ プレースホルダ 1">
            <a:extLst>
              <a:ext uri="{FF2B5EF4-FFF2-40B4-BE49-F238E27FC236}">
                <a16:creationId xmlns:a16="http://schemas.microsoft.com/office/drawing/2014/main" id="{159D59E5-2471-4C2A-A89B-6E683432F8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3427" name="ノート プレースホルダ 2">
            <a:extLst>
              <a:ext uri="{FF2B5EF4-FFF2-40B4-BE49-F238E27FC236}">
                <a16:creationId xmlns:a16="http://schemas.microsoft.com/office/drawing/2014/main" id="{11D77B83-C0F2-44EB-87AF-59ED9ECB66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3428" name="スライド番号プレースホルダ 3">
            <a:extLst>
              <a:ext uri="{FF2B5EF4-FFF2-40B4-BE49-F238E27FC236}">
                <a16:creationId xmlns:a16="http://schemas.microsoft.com/office/drawing/2014/main" id="{18DA09BF-91AF-4051-974F-95C579C2FB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8714FC9-F433-4F5A-91F1-790331A926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1342631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スライド イメージ プレースホルダ 1">
            <a:extLst>
              <a:ext uri="{FF2B5EF4-FFF2-40B4-BE49-F238E27FC236}">
                <a16:creationId xmlns:a16="http://schemas.microsoft.com/office/drawing/2014/main" id="{6907075C-B3AB-44B1-B5B0-4E0C3BF7170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ノート プレースホルダ 2">
            <a:extLst>
              <a:ext uri="{FF2B5EF4-FFF2-40B4-BE49-F238E27FC236}">
                <a16:creationId xmlns:a16="http://schemas.microsoft.com/office/drawing/2014/main" id="{B8E1DACF-FBE1-484B-A2AE-7382CFF793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4580" name="スライド番号プレースホルダ 3">
            <a:extLst>
              <a:ext uri="{FF2B5EF4-FFF2-40B4-BE49-F238E27FC236}">
                <a16:creationId xmlns:a16="http://schemas.microsoft.com/office/drawing/2014/main" id="{89EA6D38-7D6D-455C-BC75-08ED9CD39A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2285E9-2067-4F4E-80C8-223075CC89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1573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1266" name="スライド イメージ プレースホルダ 1">
            <a:extLst>
              <a:ext uri="{FF2B5EF4-FFF2-40B4-BE49-F238E27FC236}">
                <a16:creationId xmlns:a16="http://schemas.microsoft.com/office/drawing/2014/main" id="{27D7F1E8-C580-4AB4-BDEF-9D9417F916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1267" name="ノート プレースホルダ 2">
            <a:extLst>
              <a:ext uri="{FF2B5EF4-FFF2-40B4-BE49-F238E27FC236}">
                <a16:creationId xmlns:a16="http://schemas.microsoft.com/office/drawing/2014/main" id="{8220D525-59D5-48C8-AD24-BCC34C2CC8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1268" name="スライド番号プレースホルダ 3">
            <a:extLst>
              <a:ext uri="{FF2B5EF4-FFF2-40B4-BE49-F238E27FC236}">
                <a16:creationId xmlns:a16="http://schemas.microsoft.com/office/drawing/2014/main" id="{4EDA1134-C2C5-4404-86F1-CC68001862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E40F83B-0E65-4CCB-9E47-FA72F51EFB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2440215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スライド イメージ プレースホルダ 1">
            <a:extLst>
              <a:ext uri="{FF2B5EF4-FFF2-40B4-BE49-F238E27FC236}">
                <a16:creationId xmlns:a16="http://schemas.microsoft.com/office/drawing/2014/main" id="{4C7D0874-1C81-477A-9D8A-FE727EE033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ノート プレースホルダ 2">
            <a:extLst>
              <a:ext uri="{FF2B5EF4-FFF2-40B4-BE49-F238E27FC236}">
                <a16:creationId xmlns:a16="http://schemas.microsoft.com/office/drawing/2014/main" id="{9982EED7-0BF9-449F-80BA-27C456050B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6628" name="スライド番号プレースホルダ 3">
            <a:extLst>
              <a:ext uri="{FF2B5EF4-FFF2-40B4-BE49-F238E27FC236}">
                <a16:creationId xmlns:a16="http://schemas.microsoft.com/office/drawing/2014/main" id="{A4729662-083C-416B-B155-04C2AD8005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749589F-28DD-47E0-B420-6A3FBABCC2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9405922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946" name="スライド イメージ プレースホルダ 1">
            <a:extLst>
              <a:ext uri="{FF2B5EF4-FFF2-40B4-BE49-F238E27FC236}">
                <a16:creationId xmlns:a16="http://schemas.microsoft.com/office/drawing/2014/main" id="{C6C85775-CE61-419C-BB9B-9385127A70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6947" name="ノート プレースホルダ 2">
            <a:extLst>
              <a:ext uri="{FF2B5EF4-FFF2-40B4-BE49-F238E27FC236}">
                <a16:creationId xmlns:a16="http://schemas.microsoft.com/office/drawing/2014/main" id="{5F5C467E-8537-4B38-9BFF-449A79593C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6948" name="スライド番号プレースホルダ 3">
            <a:extLst>
              <a:ext uri="{FF2B5EF4-FFF2-40B4-BE49-F238E27FC236}">
                <a16:creationId xmlns:a16="http://schemas.microsoft.com/office/drawing/2014/main" id="{130FA4FA-2635-4E26-B5A1-FC7E67E142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699382A-5874-456D-A1CF-C03251611AD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020166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94" name="スライド イメージ プレースホルダ 1">
            <a:extLst>
              <a:ext uri="{FF2B5EF4-FFF2-40B4-BE49-F238E27FC236}">
                <a16:creationId xmlns:a16="http://schemas.microsoft.com/office/drawing/2014/main" id="{41D083CD-1DE1-4FBC-B566-DB0D8D3E47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8995" name="ノート プレースホルダ 2">
            <a:extLst>
              <a:ext uri="{FF2B5EF4-FFF2-40B4-BE49-F238E27FC236}">
                <a16:creationId xmlns:a16="http://schemas.microsoft.com/office/drawing/2014/main" id="{5D1EF38C-A591-4819-A4D5-720BF680282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68996" name="スライド番号プレースホルダ 3">
            <a:extLst>
              <a:ext uri="{FF2B5EF4-FFF2-40B4-BE49-F238E27FC236}">
                <a16:creationId xmlns:a16="http://schemas.microsoft.com/office/drawing/2014/main" id="{8428486C-B9A7-4E37-9608-E1B719583A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9D31E6-FA66-4903-A2B5-B0EE9B3451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9979996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706" name="スライド イメージ プレースホルダ 1">
            <a:extLst>
              <a:ext uri="{FF2B5EF4-FFF2-40B4-BE49-F238E27FC236}">
                <a16:creationId xmlns:a16="http://schemas.microsoft.com/office/drawing/2014/main" id="{101A62E8-CE3F-4F21-981F-B93F757DFE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2707" name="ノート プレースホルダ 2">
            <a:extLst>
              <a:ext uri="{FF2B5EF4-FFF2-40B4-BE49-F238E27FC236}">
                <a16:creationId xmlns:a16="http://schemas.microsoft.com/office/drawing/2014/main" id="{4CCF0776-A11A-433C-8240-E9B186069F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2708" name="スライド番号プレースホルダ 3">
            <a:extLst>
              <a:ext uri="{FF2B5EF4-FFF2-40B4-BE49-F238E27FC236}">
                <a16:creationId xmlns:a16="http://schemas.microsoft.com/office/drawing/2014/main" id="{A7AE1739-EFC0-4489-BB41-CDBE024E690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2F1E5F-1B92-4E7A-8A56-27CB5FF57E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4007741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4754" name="スライド イメージ プレースホルダ 1">
            <a:extLst>
              <a:ext uri="{FF2B5EF4-FFF2-40B4-BE49-F238E27FC236}">
                <a16:creationId xmlns:a16="http://schemas.microsoft.com/office/drawing/2014/main" id="{E98E40D0-AA71-4934-A0C7-FA1307E2D45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4755" name="ノート プレースホルダ 2">
            <a:extLst>
              <a:ext uri="{FF2B5EF4-FFF2-40B4-BE49-F238E27FC236}">
                <a16:creationId xmlns:a16="http://schemas.microsoft.com/office/drawing/2014/main" id="{3879F0F1-5E43-4CAA-ABC4-3979F6D67B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4756" name="スライド番号プレースホルダ 3">
            <a:extLst>
              <a:ext uri="{FF2B5EF4-FFF2-40B4-BE49-F238E27FC236}">
                <a16:creationId xmlns:a16="http://schemas.microsoft.com/office/drawing/2014/main" id="{2703FDA1-5ED7-4773-A95D-0C059C59AA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D51129C-3FCF-4EE5-927C-88CA4A0B90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9107883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8754" name="スライド イメージ プレースホルダ 1">
            <a:extLst>
              <a:ext uri="{FF2B5EF4-FFF2-40B4-BE49-F238E27FC236}">
                <a16:creationId xmlns:a16="http://schemas.microsoft.com/office/drawing/2014/main" id="{678A5F9D-FBCA-4C26-A797-D825971DEB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8755" name="ノート プレースホルダ 2">
            <a:extLst>
              <a:ext uri="{FF2B5EF4-FFF2-40B4-BE49-F238E27FC236}">
                <a16:creationId xmlns:a16="http://schemas.microsoft.com/office/drawing/2014/main" id="{B1EE64F2-0AC8-4FB7-99F1-02701DFF827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8756" name="スライド番号プレースホルダ 3">
            <a:extLst>
              <a:ext uri="{FF2B5EF4-FFF2-40B4-BE49-F238E27FC236}">
                <a16:creationId xmlns:a16="http://schemas.microsoft.com/office/drawing/2014/main" id="{5E2BBA4E-8E0F-4900-B869-4C4552F02A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432BEF-7AA6-4117-B00C-7B0B11FF1E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087788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02" name="スライド イメージ プレースホルダ 1">
            <a:extLst>
              <a:ext uri="{FF2B5EF4-FFF2-40B4-BE49-F238E27FC236}">
                <a16:creationId xmlns:a16="http://schemas.microsoft.com/office/drawing/2014/main" id="{7E76812A-61BE-4DD3-9CEA-EB03921757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0803" name="ノート プレースホルダ 2">
            <a:extLst>
              <a:ext uri="{FF2B5EF4-FFF2-40B4-BE49-F238E27FC236}">
                <a16:creationId xmlns:a16="http://schemas.microsoft.com/office/drawing/2014/main" id="{3B51DB32-EAAD-43AE-9085-01AD2D71E35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0804" name="スライド番号プレースホルダ 3">
            <a:extLst>
              <a:ext uri="{FF2B5EF4-FFF2-40B4-BE49-F238E27FC236}">
                <a16:creationId xmlns:a16="http://schemas.microsoft.com/office/drawing/2014/main" id="{4F6A317A-C773-4440-B52A-E057C46786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992D45B-F11F-43BB-B99A-817090D52B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9471069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スライド イメージ プレースホルダ 1">
            <a:extLst>
              <a:ext uri="{FF2B5EF4-FFF2-40B4-BE49-F238E27FC236}">
                <a16:creationId xmlns:a16="http://schemas.microsoft.com/office/drawing/2014/main" id="{4CF6277F-BD3C-4DA6-95C8-304B86DF6E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ノート プレースホルダ 2">
            <a:extLst>
              <a:ext uri="{FF2B5EF4-FFF2-40B4-BE49-F238E27FC236}">
                <a16:creationId xmlns:a16="http://schemas.microsoft.com/office/drawing/2014/main" id="{0DCB46C4-F2E3-4133-B0BD-A696034808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9636" name="スライド番号プレースホルダ 3">
            <a:extLst>
              <a:ext uri="{FF2B5EF4-FFF2-40B4-BE49-F238E27FC236}">
                <a16:creationId xmlns:a16="http://schemas.microsoft.com/office/drawing/2014/main" id="{09D52104-06DC-47AA-9CDD-9698DAA77D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1F223A0-DCDE-40B7-877E-12B5CF9FB6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1258156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スライド イメージ プレースホルダ 1">
            <a:extLst>
              <a:ext uri="{FF2B5EF4-FFF2-40B4-BE49-F238E27FC236}">
                <a16:creationId xmlns:a16="http://schemas.microsoft.com/office/drawing/2014/main" id="{63943795-811D-4806-BC35-4049607994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ノート プレースホルダ 2">
            <a:extLst>
              <a:ext uri="{FF2B5EF4-FFF2-40B4-BE49-F238E27FC236}">
                <a16:creationId xmlns:a16="http://schemas.microsoft.com/office/drawing/2014/main" id="{52994487-3285-41E7-821D-E6F2A69271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71684" name="スライド番号プレースホルダ 3">
            <a:extLst>
              <a:ext uri="{FF2B5EF4-FFF2-40B4-BE49-F238E27FC236}">
                <a16:creationId xmlns:a16="http://schemas.microsoft.com/office/drawing/2014/main" id="{E68373D9-E7F8-4D5E-AC64-6BE50E91A0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6DAA41-7436-475C-85B8-A7C75E9315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548111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138" name="スライド イメージ プレースホルダ 1">
            <a:extLst>
              <a:ext uri="{FF2B5EF4-FFF2-40B4-BE49-F238E27FC236}">
                <a16:creationId xmlns:a16="http://schemas.microsoft.com/office/drawing/2014/main" id="{E5B8FF72-FD92-4D09-820B-A7663671F4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5139" name="ノート プレースホルダ 2">
            <a:extLst>
              <a:ext uri="{FF2B5EF4-FFF2-40B4-BE49-F238E27FC236}">
                <a16:creationId xmlns:a16="http://schemas.microsoft.com/office/drawing/2014/main" id="{489210BF-EA72-48E7-8B99-449482AFCC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5140" name="スライド番号プレースホルダ 3">
            <a:extLst>
              <a:ext uri="{FF2B5EF4-FFF2-40B4-BE49-F238E27FC236}">
                <a16:creationId xmlns:a16="http://schemas.microsoft.com/office/drawing/2014/main" id="{0B50D3C0-9528-4F2A-BDF5-0250CD58D2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E4E8BE1-E34D-4648-8E6F-FB4461721A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452971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3314" name="スライド イメージ プレースホルダ 1">
            <a:extLst>
              <a:ext uri="{FF2B5EF4-FFF2-40B4-BE49-F238E27FC236}">
                <a16:creationId xmlns:a16="http://schemas.microsoft.com/office/drawing/2014/main" id="{DF2CAFC0-704C-41D3-8B4F-F040AF13F08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3315" name="ノート プレースホルダ 2">
            <a:extLst>
              <a:ext uri="{FF2B5EF4-FFF2-40B4-BE49-F238E27FC236}">
                <a16:creationId xmlns:a16="http://schemas.microsoft.com/office/drawing/2014/main" id="{1BBDF350-B4E4-4641-9ADC-01AD8E27E3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3316" name="スライド番号プレースホルダ 3">
            <a:extLst>
              <a:ext uri="{FF2B5EF4-FFF2-40B4-BE49-F238E27FC236}">
                <a16:creationId xmlns:a16="http://schemas.microsoft.com/office/drawing/2014/main" id="{2E4B4EBC-801A-4C2D-B8B0-5C028853C9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23BA7CE-2BDD-4383-8170-32EA5E074F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06629585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186" name="スライド イメージ プレースホルダ 1">
            <a:extLst>
              <a:ext uri="{FF2B5EF4-FFF2-40B4-BE49-F238E27FC236}">
                <a16:creationId xmlns:a16="http://schemas.microsoft.com/office/drawing/2014/main" id="{59F4C638-B78F-43BA-ACA6-B915DC4380D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7187" name="ノート プレースホルダ 2">
            <a:extLst>
              <a:ext uri="{FF2B5EF4-FFF2-40B4-BE49-F238E27FC236}">
                <a16:creationId xmlns:a16="http://schemas.microsoft.com/office/drawing/2014/main" id="{C3792A3A-9E6E-4855-8C5F-91FC2B06FA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7188" name="スライド番号プレースホルダ 3">
            <a:extLst>
              <a:ext uri="{FF2B5EF4-FFF2-40B4-BE49-F238E27FC236}">
                <a16:creationId xmlns:a16="http://schemas.microsoft.com/office/drawing/2014/main" id="{25567C92-8572-4542-B457-C8650D9853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B299B89-8A2F-4273-841E-14B4D8013E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0319892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458" name="スライド イメージ プレースホルダ 1">
            <a:extLst>
              <a:ext uri="{FF2B5EF4-FFF2-40B4-BE49-F238E27FC236}">
                <a16:creationId xmlns:a16="http://schemas.microsoft.com/office/drawing/2014/main" id="{DFBFFC0B-A078-422C-BBBE-15F3533468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9459" name="ノート プレースホルダ 2">
            <a:extLst>
              <a:ext uri="{FF2B5EF4-FFF2-40B4-BE49-F238E27FC236}">
                <a16:creationId xmlns:a16="http://schemas.microsoft.com/office/drawing/2014/main" id="{93C9ADE2-76E0-4165-BD7C-5DA4C229B7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59460" name="スライド番号プレースホルダ 3">
            <a:extLst>
              <a:ext uri="{FF2B5EF4-FFF2-40B4-BE49-F238E27FC236}">
                <a16:creationId xmlns:a16="http://schemas.microsoft.com/office/drawing/2014/main" id="{6B2F879A-0C5A-4822-A03B-F75E13F487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EB56B78-4D60-4B06-901D-23116CBC592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1870335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506" name="スライド イメージ プレースホルダ 1">
            <a:extLst>
              <a:ext uri="{FF2B5EF4-FFF2-40B4-BE49-F238E27FC236}">
                <a16:creationId xmlns:a16="http://schemas.microsoft.com/office/drawing/2014/main" id="{DDD8EC3D-B01E-4187-AA8E-F2AC5A9181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1507" name="ノート プレースホルダ 2">
            <a:extLst>
              <a:ext uri="{FF2B5EF4-FFF2-40B4-BE49-F238E27FC236}">
                <a16:creationId xmlns:a16="http://schemas.microsoft.com/office/drawing/2014/main" id="{27D9EE49-04FF-4251-8E3E-B7DFE7BA6D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1508" name="スライド番号プレースホルダ 3">
            <a:extLst>
              <a:ext uri="{FF2B5EF4-FFF2-40B4-BE49-F238E27FC236}">
                <a16:creationId xmlns:a16="http://schemas.microsoft.com/office/drawing/2014/main" id="{F1A4B148-FB29-4970-8627-34DD406B85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DF4E982-41B3-4B18-92A6-70636D9703C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2098830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62" name="スライド イメージ プレースホルダ 1">
            <a:extLst>
              <a:ext uri="{FF2B5EF4-FFF2-40B4-BE49-F238E27FC236}">
                <a16:creationId xmlns:a16="http://schemas.microsoft.com/office/drawing/2014/main" id="{BFBF5FCA-B8D7-44C2-BB39-DD66E07C23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63" name="ノート プレースホルダ 2">
            <a:extLst>
              <a:ext uri="{FF2B5EF4-FFF2-40B4-BE49-F238E27FC236}">
                <a16:creationId xmlns:a16="http://schemas.microsoft.com/office/drawing/2014/main" id="{A12740F5-869E-443B-A6C4-8CBC8CA33B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5364" name="スライド番号プレースホルダ 3">
            <a:extLst>
              <a:ext uri="{FF2B5EF4-FFF2-40B4-BE49-F238E27FC236}">
                <a16:creationId xmlns:a16="http://schemas.microsoft.com/office/drawing/2014/main" id="{E7F3B588-4F2A-42B8-8310-43CD5F920EC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E9A973-9239-4C4A-81E4-847DEAFC83C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997045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410" name="スライド イメージ プレースホルダ 1">
            <a:extLst>
              <a:ext uri="{FF2B5EF4-FFF2-40B4-BE49-F238E27FC236}">
                <a16:creationId xmlns:a16="http://schemas.microsoft.com/office/drawing/2014/main" id="{21C21E8B-5F19-407A-A7B1-43F0F8AB45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7411" name="ノート プレースホルダ 2">
            <a:extLst>
              <a:ext uri="{FF2B5EF4-FFF2-40B4-BE49-F238E27FC236}">
                <a16:creationId xmlns:a16="http://schemas.microsoft.com/office/drawing/2014/main" id="{B621A102-0D45-4BA8-A1BA-AB4638FF4B4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7412" name="スライド番号プレースホルダ 3">
            <a:extLst>
              <a:ext uri="{FF2B5EF4-FFF2-40B4-BE49-F238E27FC236}">
                <a16:creationId xmlns:a16="http://schemas.microsoft.com/office/drawing/2014/main" id="{0C65464C-1ECB-4EC5-8E86-5E154F4897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35E80ED-4B6C-44B9-A960-D87B6C85D6D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2021333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554" name="スライド イメージ プレースホルダ 1">
            <a:extLst>
              <a:ext uri="{FF2B5EF4-FFF2-40B4-BE49-F238E27FC236}">
                <a16:creationId xmlns:a16="http://schemas.microsoft.com/office/drawing/2014/main" id="{6516BFE9-0894-4F50-B3C1-136316596B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3555" name="ノート プレースホルダ 2">
            <a:extLst>
              <a:ext uri="{FF2B5EF4-FFF2-40B4-BE49-F238E27FC236}">
                <a16:creationId xmlns:a16="http://schemas.microsoft.com/office/drawing/2014/main" id="{F6956514-55A4-4F81-BA48-114CE12EF0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63556" name="スライド番号プレースホルダ 3">
            <a:extLst>
              <a:ext uri="{FF2B5EF4-FFF2-40B4-BE49-F238E27FC236}">
                <a16:creationId xmlns:a16="http://schemas.microsoft.com/office/drawing/2014/main" id="{17E01A9B-A1E5-413D-A04E-C9B5BC12AE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D37DBD-B124-476C-A010-BB31EA25F3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8353089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02" name="スライド イメージ プレースホルダ 1">
            <a:extLst>
              <a:ext uri="{FF2B5EF4-FFF2-40B4-BE49-F238E27FC236}">
                <a16:creationId xmlns:a16="http://schemas.microsoft.com/office/drawing/2014/main" id="{1D87E26E-CA0C-41A6-BF71-78DC1DC7D26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03" name="ノート プレースホルダ 2">
            <a:extLst>
              <a:ext uri="{FF2B5EF4-FFF2-40B4-BE49-F238E27FC236}">
                <a16:creationId xmlns:a16="http://schemas.microsoft.com/office/drawing/2014/main" id="{0588FBF6-6253-40FC-962B-14073E7CF8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65604" name="スライド番号プレースホルダ 3">
            <a:extLst>
              <a:ext uri="{FF2B5EF4-FFF2-40B4-BE49-F238E27FC236}">
                <a16:creationId xmlns:a16="http://schemas.microsoft.com/office/drawing/2014/main" id="{FDC2A470-C16E-48BE-8DE1-C237E23700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08A01E-83A3-45E3-967A-D15D56C1199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7253748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スライド イメージ プレースホルダ 1">
            <a:extLst>
              <a:ext uri="{FF2B5EF4-FFF2-40B4-BE49-F238E27FC236}">
                <a16:creationId xmlns:a16="http://schemas.microsoft.com/office/drawing/2014/main" id="{76254E24-B7BE-4C36-9A75-FA39D75C8D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1779" name="ノート プレースホルダ 2">
            <a:extLst>
              <a:ext uri="{FF2B5EF4-FFF2-40B4-BE49-F238E27FC236}">
                <a16:creationId xmlns:a16="http://schemas.microsoft.com/office/drawing/2014/main" id="{EFBEA463-50A4-4416-8CDE-9EB6A35B1C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1780" name="スライド番号プレースホルダ 3">
            <a:extLst>
              <a:ext uri="{FF2B5EF4-FFF2-40B4-BE49-F238E27FC236}">
                <a16:creationId xmlns:a16="http://schemas.microsoft.com/office/drawing/2014/main" id="{92FA1D84-FF50-4617-BD77-D8FEC0DCEA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ACE1CC-9F87-4F28-A699-8275B4B6D2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6082054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スライド イメージ プレースホルダ 1">
            <a:extLst>
              <a:ext uri="{FF2B5EF4-FFF2-40B4-BE49-F238E27FC236}">
                <a16:creationId xmlns:a16="http://schemas.microsoft.com/office/drawing/2014/main" id="{3ABC9EB5-8149-4EDF-AE23-DC6F9D01F3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3827" name="ノート プレースホルダ 2">
            <a:extLst>
              <a:ext uri="{FF2B5EF4-FFF2-40B4-BE49-F238E27FC236}">
                <a16:creationId xmlns:a16="http://schemas.microsoft.com/office/drawing/2014/main" id="{81CF29FF-2E5A-41D1-8D9E-54B0DFFA27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3828" name="スライド番号プレースホルダ 3">
            <a:extLst>
              <a:ext uri="{FF2B5EF4-FFF2-40B4-BE49-F238E27FC236}">
                <a16:creationId xmlns:a16="http://schemas.microsoft.com/office/drawing/2014/main" id="{00D38EFE-E6D1-4371-B469-750B87FAEE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F3A99F0-2F28-49EE-A697-C241A58C10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7848965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314" name="スライド イメージ プレースホルダ 1">
            <a:extLst>
              <a:ext uri="{FF2B5EF4-FFF2-40B4-BE49-F238E27FC236}">
                <a16:creationId xmlns:a16="http://schemas.microsoft.com/office/drawing/2014/main" id="{C1FB2498-CFA4-4556-8CEF-D6D6C442C7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7315" name="ノート プレースホルダ 2">
            <a:extLst>
              <a:ext uri="{FF2B5EF4-FFF2-40B4-BE49-F238E27FC236}">
                <a16:creationId xmlns:a16="http://schemas.microsoft.com/office/drawing/2014/main" id="{3CE14D34-821D-4730-8CBB-CA727F13B6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7316" name="スライド番号プレースホルダ 3">
            <a:extLst>
              <a:ext uri="{FF2B5EF4-FFF2-40B4-BE49-F238E27FC236}">
                <a16:creationId xmlns:a16="http://schemas.microsoft.com/office/drawing/2014/main" id="{555490C0-2972-46E0-A0CF-45DAA88B98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64DF484-DC27-414D-A86B-F1150FD800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13659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098" name="スライド イメージ プレースホルダ 1">
            <a:extLst>
              <a:ext uri="{FF2B5EF4-FFF2-40B4-BE49-F238E27FC236}">
                <a16:creationId xmlns:a16="http://schemas.microsoft.com/office/drawing/2014/main" id="{BE4B7E3C-FCA9-4891-9C09-CD5BC2C911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6099" name="ノート プレースホルダ 2">
            <a:extLst>
              <a:ext uri="{FF2B5EF4-FFF2-40B4-BE49-F238E27FC236}">
                <a16:creationId xmlns:a16="http://schemas.microsoft.com/office/drawing/2014/main" id="{B01F2FED-9D9B-4CBD-8E65-BE6311D1E7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6100" name="スライド番号プレースホルダ 3">
            <a:extLst>
              <a:ext uri="{FF2B5EF4-FFF2-40B4-BE49-F238E27FC236}">
                <a16:creationId xmlns:a16="http://schemas.microsoft.com/office/drawing/2014/main" id="{45DF86BB-1739-418D-A215-05E2C61077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D5EF45-3314-4910-90E4-B9E616F214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342399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62" name="スライド イメージ プレースホルダ 1">
            <a:extLst>
              <a:ext uri="{FF2B5EF4-FFF2-40B4-BE49-F238E27FC236}">
                <a16:creationId xmlns:a16="http://schemas.microsoft.com/office/drawing/2014/main" id="{B78105F7-02F8-4BB0-BAA4-9CA13DF702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9363" name="ノート プレースホルダ 2">
            <a:extLst>
              <a:ext uri="{FF2B5EF4-FFF2-40B4-BE49-F238E27FC236}">
                <a16:creationId xmlns:a16="http://schemas.microsoft.com/office/drawing/2014/main" id="{6F776D80-31AD-4908-92D5-56FB3686A4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9364" name="スライド番号プレースホルダ 3">
            <a:extLst>
              <a:ext uri="{FF2B5EF4-FFF2-40B4-BE49-F238E27FC236}">
                <a16:creationId xmlns:a16="http://schemas.microsoft.com/office/drawing/2014/main" id="{5AF49031-6D6C-4587-BFE4-BBC310C44E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34544DF-ECE6-44B7-8BB0-9560EA84A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0491764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スライド イメージ プレースホルダ 1">
            <a:extLst>
              <a:ext uri="{FF2B5EF4-FFF2-40B4-BE49-F238E27FC236}">
                <a16:creationId xmlns:a16="http://schemas.microsoft.com/office/drawing/2014/main" id="{CB661E85-18ED-4856-8C89-D5CE293DD4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3587" name="ノート プレースホルダ 2">
            <a:extLst>
              <a:ext uri="{FF2B5EF4-FFF2-40B4-BE49-F238E27FC236}">
                <a16:creationId xmlns:a16="http://schemas.microsoft.com/office/drawing/2014/main" id="{C2CF9AFE-F337-4CF2-91FF-24DEEE3234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3588" name="スライド番号プレースホルダ 3">
            <a:extLst>
              <a:ext uri="{FF2B5EF4-FFF2-40B4-BE49-F238E27FC236}">
                <a16:creationId xmlns:a16="http://schemas.microsoft.com/office/drawing/2014/main" id="{F752BF48-8A02-43A7-B669-49B76A5079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A96C97-E9F7-4F94-9B4F-36267C5207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3467287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スライド イメージ プレースホルダ 1">
            <a:extLst>
              <a:ext uri="{FF2B5EF4-FFF2-40B4-BE49-F238E27FC236}">
                <a16:creationId xmlns:a16="http://schemas.microsoft.com/office/drawing/2014/main" id="{EAA71F90-D7DE-42B7-B1C6-2E99B466978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5635" name="ノート プレースホルダ 2">
            <a:extLst>
              <a:ext uri="{FF2B5EF4-FFF2-40B4-BE49-F238E27FC236}">
                <a16:creationId xmlns:a16="http://schemas.microsoft.com/office/drawing/2014/main" id="{4A7CD799-2E37-4F6E-9A16-D9905C6376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25636" name="スライド番号プレースホルダ 3">
            <a:extLst>
              <a:ext uri="{FF2B5EF4-FFF2-40B4-BE49-F238E27FC236}">
                <a16:creationId xmlns:a16="http://schemas.microsoft.com/office/drawing/2014/main" id="{5B5F4D79-BEF2-4809-92C6-A86D3CBFA6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384042-B38D-4F3E-98B4-3834D6FF83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8970963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034" name="スライド イメージ プレースホルダ 1">
            <a:extLst>
              <a:ext uri="{FF2B5EF4-FFF2-40B4-BE49-F238E27FC236}">
                <a16:creationId xmlns:a16="http://schemas.microsoft.com/office/drawing/2014/main" id="{15764B96-FAAA-4929-82DD-553AE253D74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4035" name="ノート プレースホルダ 2">
            <a:extLst>
              <a:ext uri="{FF2B5EF4-FFF2-40B4-BE49-F238E27FC236}">
                <a16:creationId xmlns:a16="http://schemas.microsoft.com/office/drawing/2014/main" id="{1D65E7CE-7217-4801-B8D2-D473EB9037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684036" name="スライド番号プレースホルダ 3">
            <a:extLst>
              <a:ext uri="{FF2B5EF4-FFF2-40B4-BE49-F238E27FC236}">
                <a16:creationId xmlns:a16="http://schemas.microsoft.com/office/drawing/2014/main" id="{35287199-1194-4FEB-B8CF-F88702C6E1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1DBA9B-52D4-4880-A5D1-B4C8DC901E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589841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82" name="スライド イメージ プレースホルダ 1">
            <a:extLst>
              <a:ext uri="{FF2B5EF4-FFF2-40B4-BE49-F238E27FC236}">
                <a16:creationId xmlns:a16="http://schemas.microsoft.com/office/drawing/2014/main" id="{6C8695C8-E5B9-44EA-9ECA-C4E095F4175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6083" name="ノート プレースホルダ 2">
            <a:extLst>
              <a:ext uri="{FF2B5EF4-FFF2-40B4-BE49-F238E27FC236}">
                <a16:creationId xmlns:a16="http://schemas.microsoft.com/office/drawing/2014/main" id="{0DAA05DE-7152-4533-B01C-8F39B2A58E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686084" name="スライド番号プレースホルダ 3">
            <a:extLst>
              <a:ext uri="{FF2B5EF4-FFF2-40B4-BE49-F238E27FC236}">
                <a16:creationId xmlns:a16="http://schemas.microsoft.com/office/drawing/2014/main" id="{F7A27058-3233-4FED-8CC9-9B179FC689E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8CC8F82-B6E0-4895-9EEF-E14444EBFE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4153457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22" name="スライド イメージ プレースホルダ 1">
            <a:extLst>
              <a:ext uri="{FF2B5EF4-FFF2-40B4-BE49-F238E27FC236}">
                <a16:creationId xmlns:a16="http://schemas.microsoft.com/office/drawing/2014/main" id="{CA0535A6-661C-4363-BE27-EE8A5A8C61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23" name="ノート プレースホルダ 2">
            <a:extLst>
              <a:ext uri="{FF2B5EF4-FFF2-40B4-BE49-F238E27FC236}">
                <a16:creationId xmlns:a16="http://schemas.microsoft.com/office/drawing/2014/main" id="{DB7D4527-7418-472E-B457-24824D2C13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96324" name="スライド番号プレースホルダ 3">
            <a:extLst>
              <a:ext uri="{FF2B5EF4-FFF2-40B4-BE49-F238E27FC236}">
                <a16:creationId xmlns:a16="http://schemas.microsoft.com/office/drawing/2014/main" id="{F1C94CA4-D98E-4869-94E9-54641C6F66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38AB345-E66A-4C61-B7D2-06A84BBB47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8086117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8370" name="スライド イメージ プレースホルダ 1">
            <a:extLst>
              <a:ext uri="{FF2B5EF4-FFF2-40B4-BE49-F238E27FC236}">
                <a16:creationId xmlns:a16="http://schemas.microsoft.com/office/drawing/2014/main" id="{AA6804E3-4CE2-4323-800C-3FF752F864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8371" name="ノート プレースホルダ 2">
            <a:extLst>
              <a:ext uri="{FF2B5EF4-FFF2-40B4-BE49-F238E27FC236}">
                <a16:creationId xmlns:a16="http://schemas.microsoft.com/office/drawing/2014/main" id="{94E8F267-A162-4D39-9EE7-FF696962C0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98372" name="スライド番号プレースホルダ 3">
            <a:extLst>
              <a:ext uri="{FF2B5EF4-FFF2-40B4-BE49-F238E27FC236}">
                <a16:creationId xmlns:a16="http://schemas.microsoft.com/office/drawing/2014/main" id="{AD85BB25-9229-4DE9-A1C5-7D807EDE744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3F66BF-536A-4810-9F6B-B22A05FA21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884434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スライド イメージ プレースホルダ 1">
            <a:extLst>
              <a:ext uri="{FF2B5EF4-FFF2-40B4-BE49-F238E27FC236}">
                <a16:creationId xmlns:a16="http://schemas.microsoft.com/office/drawing/2014/main" id="{8259EDF1-01B9-4BDC-ACE2-A9A4330735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8147" name="ノート プレースホルダ 2">
            <a:extLst>
              <a:ext uri="{FF2B5EF4-FFF2-40B4-BE49-F238E27FC236}">
                <a16:creationId xmlns:a16="http://schemas.microsoft.com/office/drawing/2014/main" id="{CD1E2242-F065-49BA-BC87-651EC5B432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8148" name="スライド番号プレースホルダ 3">
            <a:extLst>
              <a:ext uri="{FF2B5EF4-FFF2-40B4-BE49-F238E27FC236}">
                <a16:creationId xmlns:a16="http://schemas.microsoft.com/office/drawing/2014/main" id="{C022DACA-4834-4DA2-AF7E-BFD595E2AB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850C6B0-6475-4D01-BBEC-43FD8040FDF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612014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8274" name="スライド イメージ プレースホルダ 1">
            <a:extLst>
              <a:ext uri="{FF2B5EF4-FFF2-40B4-BE49-F238E27FC236}">
                <a16:creationId xmlns:a16="http://schemas.microsoft.com/office/drawing/2014/main" id="{BDFCA81B-F430-4B34-B9BC-70BD92EEAD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8275" name="ノート プレースホルダ 2">
            <a:extLst>
              <a:ext uri="{FF2B5EF4-FFF2-40B4-BE49-F238E27FC236}">
                <a16:creationId xmlns:a16="http://schemas.microsoft.com/office/drawing/2014/main" id="{0ADC426E-EFDD-453A-86F8-D9AB2DD741C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8276" name="スライド番号プレースホルダ 3">
            <a:extLst>
              <a:ext uri="{FF2B5EF4-FFF2-40B4-BE49-F238E27FC236}">
                <a16:creationId xmlns:a16="http://schemas.microsoft.com/office/drawing/2014/main" id="{AB4DCC12-A530-4A1A-9424-7735D2633B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F953D3E-A83E-4FFD-A666-EBCBDEB2B9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833180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22" name="スライド イメージ プレースホルダ 1">
            <a:extLst>
              <a:ext uri="{FF2B5EF4-FFF2-40B4-BE49-F238E27FC236}">
                <a16:creationId xmlns:a16="http://schemas.microsoft.com/office/drawing/2014/main" id="{FE138EEA-F630-4140-AAC2-0DFFB2EDA7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0323" name="ノート プレースホルダ 2">
            <a:extLst>
              <a:ext uri="{FF2B5EF4-FFF2-40B4-BE49-F238E27FC236}">
                <a16:creationId xmlns:a16="http://schemas.microsoft.com/office/drawing/2014/main" id="{B081023F-B4EB-4AA4-92C4-F76A62DDC00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40324" name="スライド番号プレースホルダ 3">
            <a:extLst>
              <a:ext uri="{FF2B5EF4-FFF2-40B4-BE49-F238E27FC236}">
                <a16:creationId xmlns:a16="http://schemas.microsoft.com/office/drawing/2014/main" id="{3934413D-C2AA-466F-99C4-5E5CFB24B94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57B8AA-F061-4BA7-B2C5-1573FD376A7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32536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42" name="スライド イメージ プレースホルダ 1">
            <a:extLst>
              <a:ext uri="{FF2B5EF4-FFF2-40B4-BE49-F238E27FC236}">
                <a16:creationId xmlns:a16="http://schemas.microsoft.com/office/drawing/2014/main" id="{03A641AD-BDFA-4305-A3D8-786AC48534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43" name="ノート プレースホルダ 2">
            <a:extLst>
              <a:ext uri="{FF2B5EF4-FFF2-40B4-BE49-F238E27FC236}">
                <a16:creationId xmlns:a16="http://schemas.microsoft.com/office/drawing/2014/main" id="{00F96848-8706-4EFC-9A1D-FECB194357A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44" name="スライド番号プレースホルダ 3">
            <a:extLst>
              <a:ext uri="{FF2B5EF4-FFF2-40B4-BE49-F238E27FC236}">
                <a16:creationId xmlns:a16="http://schemas.microsoft.com/office/drawing/2014/main" id="{3CEFF368-177E-4342-BBE8-F236427580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DD9521F-50B0-40E9-BBEF-E9A3BD86BA7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410479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090" name="スライド イメージ プレースホルダ 1">
            <a:extLst>
              <a:ext uri="{FF2B5EF4-FFF2-40B4-BE49-F238E27FC236}">
                <a16:creationId xmlns:a16="http://schemas.microsoft.com/office/drawing/2014/main" id="{14EEBE5C-571A-4FDA-93C3-4A4C3BDAC3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3091" name="ノート プレースホルダ 2">
            <a:extLst>
              <a:ext uri="{FF2B5EF4-FFF2-40B4-BE49-F238E27FC236}">
                <a16:creationId xmlns:a16="http://schemas.microsoft.com/office/drawing/2014/main" id="{3225E64B-B9E3-41B3-B12E-29565B4D16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3092" name="スライド番号プレースホルダ 3">
            <a:extLst>
              <a:ext uri="{FF2B5EF4-FFF2-40B4-BE49-F238E27FC236}">
                <a16:creationId xmlns:a16="http://schemas.microsoft.com/office/drawing/2014/main" id="{574E0534-FCC7-4734-A7E5-5ACFE70D0C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AFD4EE-D944-44A0-B76C-6144F5AD93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4885405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570" name="スライド イメージ プレースホルダ 1">
            <a:extLst>
              <a:ext uri="{FF2B5EF4-FFF2-40B4-BE49-F238E27FC236}">
                <a16:creationId xmlns:a16="http://schemas.microsoft.com/office/drawing/2014/main" id="{E46EE8DF-0446-4E21-9A27-1CD4AE06ED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9571" name="ノート プレースホルダ 2">
            <a:extLst>
              <a:ext uri="{FF2B5EF4-FFF2-40B4-BE49-F238E27FC236}">
                <a16:creationId xmlns:a16="http://schemas.microsoft.com/office/drawing/2014/main" id="{F7BF932F-EE51-4CC1-9B91-E9141D157F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9572" name="スライド番号プレースホルダ 3">
            <a:extLst>
              <a:ext uri="{FF2B5EF4-FFF2-40B4-BE49-F238E27FC236}">
                <a16:creationId xmlns:a16="http://schemas.microsoft.com/office/drawing/2014/main" id="{2198419A-D0F1-4857-82A1-203113C642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7D587C-9CEB-4DC9-99D7-1072B732EE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91249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スライド イメージ プレースホルダ 1">
            <a:extLst>
              <a:ext uri="{FF2B5EF4-FFF2-40B4-BE49-F238E27FC236}">
                <a16:creationId xmlns:a16="http://schemas.microsoft.com/office/drawing/2014/main" id="{F0434A10-1838-44EE-A48A-FA87A22ADA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0579" name="ノート プレースホルダ 2">
            <a:extLst>
              <a:ext uri="{FF2B5EF4-FFF2-40B4-BE49-F238E27FC236}">
                <a16:creationId xmlns:a16="http://schemas.microsoft.com/office/drawing/2014/main" id="{DC8A9DD0-E670-439B-B62E-4B1B35F510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0580" name="スライド番号プレースホルダ 3">
            <a:extLst>
              <a:ext uri="{FF2B5EF4-FFF2-40B4-BE49-F238E27FC236}">
                <a16:creationId xmlns:a16="http://schemas.microsoft.com/office/drawing/2014/main" id="{88E6BA1D-2DD8-4810-8AB3-8C25379B96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D8E9E7-1229-45B7-ACB9-8114F15E5F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587807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618" name="スライド イメージ プレースホルダ 1">
            <a:extLst>
              <a:ext uri="{FF2B5EF4-FFF2-40B4-BE49-F238E27FC236}">
                <a16:creationId xmlns:a16="http://schemas.microsoft.com/office/drawing/2014/main" id="{423B47D8-DDBC-427B-8DC6-0D360D2B27F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1619" name="ノート プレースホルダ 2">
            <a:extLst>
              <a:ext uri="{FF2B5EF4-FFF2-40B4-BE49-F238E27FC236}">
                <a16:creationId xmlns:a16="http://schemas.microsoft.com/office/drawing/2014/main" id="{71B0E46C-DD0D-431B-AEF0-FD53B4AF05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1620" name="スライド番号プレースホルダ 3">
            <a:extLst>
              <a:ext uri="{FF2B5EF4-FFF2-40B4-BE49-F238E27FC236}">
                <a16:creationId xmlns:a16="http://schemas.microsoft.com/office/drawing/2014/main" id="{6019CEB7-9362-4A0C-B8A3-9CE2CDD6A4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41276F-CE0B-413A-A247-3D4A016A85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65253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スライド イメージ プレースホルダ 1">
            <a:extLst>
              <a:ext uri="{FF2B5EF4-FFF2-40B4-BE49-F238E27FC236}">
                <a16:creationId xmlns:a16="http://schemas.microsoft.com/office/drawing/2014/main" id="{86BB1ACF-FA98-4FC7-90C8-59065858E8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43" name="ノート プレースホルダ 2">
            <a:extLst>
              <a:ext uri="{FF2B5EF4-FFF2-40B4-BE49-F238E27FC236}">
                <a16:creationId xmlns:a16="http://schemas.microsoft.com/office/drawing/2014/main" id="{86CA8B95-44D6-4CB3-8E7F-2B7F6617A5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6244" name="スライド番号プレースホルダ 3">
            <a:extLst>
              <a:ext uri="{FF2B5EF4-FFF2-40B4-BE49-F238E27FC236}">
                <a16:creationId xmlns:a16="http://schemas.microsoft.com/office/drawing/2014/main" id="{AD3B9010-BD5B-42BF-B6E5-40B673DD4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3BAEFE1-7A16-4C6D-88DF-1C0909BCB9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8213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スライド イメージ プレースホルダ 1">
            <a:extLst>
              <a:ext uri="{FF2B5EF4-FFF2-40B4-BE49-F238E27FC236}">
                <a16:creationId xmlns:a16="http://schemas.microsoft.com/office/drawing/2014/main" id="{F174F6F5-7050-4DD3-A59D-D5A08B3173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8291" name="ノート プレースホルダ 2">
            <a:extLst>
              <a:ext uri="{FF2B5EF4-FFF2-40B4-BE49-F238E27FC236}">
                <a16:creationId xmlns:a16="http://schemas.microsoft.com/office/drawing/2014/main" id="{5EC17F73-966A-4179-8F26-A514C4C0CE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8292" name="スライド番号プレースホルダ 3">
            <a:extLst>
              <a:ext uri="{FF2B5EF4-FFF2-40B4-BE49-F238E27FC236}">
                <a16:creationId xmlns:a16="http://schemas.microsoft.com/office/drawing/2014/main" id="{8E8BBC0A-4ED2-4520-9013-3D2F9FD606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247A06B-BEF8-4CA1-B0F9-20AEE590F0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05856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906" name="スライド イメージ プレースホルダ 1">
            <a:extLst>
              <a:ext uri="{FF2B5EF4-FFF2-40B4-BE49-F238E27FC236}">
                <a16:creationId xmlns:a16="http://schemas.microsoft.com/office/drawing/2014/main" id="{0993F0E5-12EB-4F07-BFE9-EA7DCF5336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7907" name="ノート プレースホルダ 2">
            <a:extLst>
              <a:ext uri="{FF2B5EF4-FFF2-40B4-BE49-F238E27FC236}">
                <a16:creationId xmlns:a16="http://schemas.microsoft.com/office/drawing/2014/main" id="{0B81E511-043F-486D-862A-F6AD11BBE8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7908" name="スライド番号プレースホルダ 3">
            <a:extLst>
              <a:ext uri="{FF2B5EF4-FFF2-40B4-BE49-F238E27FC236}">
                <a16:creationId xmlns:a16="http://schemas.microsoft.com/office/drawing/2014/main" id="{C3537756-E4B7-4F68-A864-208B025AFF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3829EC-9DBA-48F1-8864-4A2EA804E6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020234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954" name="スライド イメージ プレースホルダ 1">
            <a:extLst>
              <a:ext uri="{FF2B5EF4-FFF2-40B4-BE49-F238E27FC236}">
                <a16:creationId xmlns:a16="http://schemas.microsoft.com/office/drawing/2014/main" id="{31B0F2B7-85ED-434B-97F6-F8C7878090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9955" name="ノート プレースホルダ 2">
            <a:extLst>
              <a:ext uri="{FF2B5EF4-FFF2-40B4-BE49-F238E27FC236}">
                <a16:creationId xmlns:a16="http://schemas.microsoft.com/office/drawing/2014/main" id="{646028DC-A51B-4766-A4CF-C5B319BB85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9956" name="スライド番号プレースホルダ 3">
            <a:extLst>
              <a:ext uri="{FF2B5EF4-FFF2-40B4-BE49-F238E27FC236}">
                <a16:creationId xmlns:a16="http://schemas.microsoft.com/office/drawing/2014/main" id="{27763261-1743-457F-8A6A-8F9B4D734D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D2B951-367E-40A9-8A16-A2269DFECBD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6857373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250" name="スライド イメージ プレースホルダ 1">
            <a:extLst>
              <a:ext uri="{FF2B5EF4-FFF2-40B4-BE49-F238E27FC236}">
                <a16:creationId xmlns:a16="http://schemas.microsoft.com/office/drawing/2014/main" id="{30B173D4-B21F-4B2C-A7BB-F80F9789E9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5251" name="ノート プレースホルダ 2">
            <a:extLst>
              <a:ext uri="{FF2B5EF4-FFF2-40B4-BE49-F238E27FC236}">
                <a16:creationId xmlns:a16="http://schemas.microsoft.com/office/drawing/2014/main" id="{6BFDC534-C727-4155-9DC4-EE6C3D03EA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5252" name="スライド番号プレースホルダ 3">
            <a:extLst>
              <a:ext uri="{FF2B5EF4-FFF2-40B4-BE49-F238E27FC236}">
                <a16:creationId xmlns:a16="http://schemas.microsoft.com/office/drawing/2014/main" id="{422ACA65-DAA7-4EFA-88EB-DB4C861FEAA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97D139-1199-4318-B003-B9F53F7914C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107767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98" name="スライド イメージ プレースホルダ 1">
            <a:extLst>
              <a:ext uri="{FF2B5EF4-FFF2-40B4-BE49-F238E27FC236}">
                <a16:creationId xmlns:a16="http://schemas.microsoft.com/office/drawing/2014/main" id="{EB64FBA8-C951-43C5-802C-C9FF08328E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7299" name="ノート プレースホルダ 2">
            <a:extLst>
              <a:ext uri="{FF2B5EF4-FFF2-40B4-BE49-F238E27FC236}">
                <a16:creationId xmlns:a16="http://schemas.microsoft.com/office/drawing/2014/main" id="{60BDC9BA-1EB8-44DF-8EFC-0A0E1E66C8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67300" name="スライド番号プレースホルダ 3">
            <a:extLst>
              <a:ext uri="{FF2B5EF4-FFF2-40B4-BE49-F238E27FC236}">
                <a16:creationId xmlns:a16="http://schemas.microsoft.com/office/drawing/2014/main" id="{B0606D2A-AD1C-415D-889E-522CC8DE92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5AA5B3-A473-4CD8-AD0C-296084917D6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111943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スライド イメージ プレースホルダ 1">
            <a:extLst>
              <a:ext uri="{FF2B5EF4-FFF2-40B4-BE49-F238E27FC236}">
                <a16:creationId xmlns:a16="http://schemas.microsoft.com/office/drawing/2014/main" id="{1D40C401-E2F5-40DA-B1C4-4679BC43FD4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5507" name="ノート プレースホルダ 2">
            <a:extLst>
              <a:ext uri="{FF2B5EF4-FFF2-40B4-BE49-F238E27FC236}">
                <a16:creationId xmlns:a16="http://schemas.microsoft.com/office/drawing/2014/main" id="{17F25C9B-E5B8-4E12-8343-4D2053B037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5508" name="スライド番号プレースホルダ 3">
            <a:extLst>
              <a:ext uri="{FF2B5EF4-FFF2-40B4-BE49-F238E27FC236}">
                <a16:creationId xmlns:a16="http://schemas.microsoft.com/office/drawing/2014/main" id="{3B0C5CC5-8C24-48BD-8DEA-A19A30165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478C5A3-5A64-4604-9022-27822D62F9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745027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スライド イメージ プレースホルダ 1">
            <a:extLst>
              <a:ext uri="{FF2B5EF4-FFF2-40B4-BE49-F238E27FC236}">
                <a16:creationId xmlns:a16="http://schemas.microsoft.com/office/drawing/2014/main" id="{71121F83-86AA-4533-A1AC-B3AF41C7F2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7555" name="ノート プレースホルダ 2">
            <a:extLst>
              <a:ext uri="{FF2B5EF4-FFF2-40B4-BE49-F238E27FC236}">
                <a16:creationId xmlns:a16="http://schemas.microsoft.com/office/drawing/2014/main" id="{8BAC086C-5650-477F-BFDF-A42B050260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7556" name="スライド番号プレースホルダ 3">
            <a:extLst>
              <a:ext uri="{FF2B5EF4-FFF2-40B4-BE49-F238E27FC236}">
                <a16:creationId xmlns:a16="http://schemas.microsoft.com/office/drawing/2014/main" id="{977EFC2F-B572-4144-A085-CA76FC7FF9B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C624CE-6244-4E11-97B1-D8B6A444EC4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188900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346" name="スライド イメージ プレースホルダ 1">
            <a:extLst>
              <a:ext uri="{FF2B5EF4-FFF2-40B4-BE49-F238E27FC236}">
                <a16:creationId xmlns:a16="http://schemas.microsoft.com/office/drawing/2014/main" id="{3633F806-0283-4F49-BF8F-F0D2CBDEAD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69347" name="ノート プレースホルダ 2">
            <a:extLst>
              <a:ext uri="{FF2B5EF4-FFF2-40B4-BE49-F238E27FC236}">
                <a16:creationId xmlns:a16="http://schemas.microsoft.com/office/drawing/2014/main" id="{870C386B-39FB-4C89-BA61-17B702CF69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69348" name="スライド番号プレースホルダ 3">
            <a:extLst>
              <a:ext uri="{FF2B5EF4-FFF2-40B4-BE49-F238E27FC236}">
                <a16:creationId xmlns:a16="http://schemas.microsoft.com/office/drawing/2014/main" id="{51C6BBB5-A2CC-4090-9202-A66843FC52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ED7C17-CEFB-41B3-AFCB-4941801BD4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65407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スライド イメージ プレースホルダ 1">
            <a:extLst>
              <a:ext uri="{FF2B5EF4-FFF2-40B4-BE49-F238E27FC236}">
                <a16:creationId xmlns:a16="http://schemas.microsoft.com/office/drawing/2014/main" id="{3AD4FB26-2E8E-416A-A979-38A3EC7207A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2739" name="ノート プレースホルダ 2">
            <a:extLst>
              <a:ext uri="{FF2B5EF4-FFF2-40B4-BE49-F238E27FC236}">
                <a16:creationId xmlns:a16="http://schemas.microsoft.com/office/drawing/2014/main" id="{654240DD-3056-42BE-B020-669BE7CE02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2740" name="スライド番号プレースホルダ 3">
            <a:extLst>
              <a:ext uri="{FF2B5EF4-FFF2-40B4-BE49-F238E27FC236}">
                <a16:creationId xmlns:a16="http://schemas.microsoft.com/office/drawing/2014/main" id="{E7D8AD77-7E25-4367-B9DC-8B48F209385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55E7207-82CB-475B-99BF-1304A8E7A75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9580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1394" name="スライド イメージ プレースホルダ 1">
            <a:extLst>
              <a:ext uri="{FF2B5EF4-FFF2-40B4-BE49-F238E27FC236}">
                <a16:creationId xmlns:a16="http://schemas.microsoft.com/office/drawing/2014/main" id="{BDA9795A-57DA-4EC5-A1BE-02DE1B0ADC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1395" name="ノート プレースホルダ 2">
            <a:extLst>
              <a:ext uri="{FF2B5EF4-FFF2-40B4-BE49-F238E27FC236}">
                <a16:creationId xmlns:a16="http://schemas.microsoft.com/office/drawing/2014/main" id="{AFDEB8DC-CC5F-4293-9083-24A78F10BA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71396" name="スライド番号プレースホルダ 3">
            <a:extLst>
              <a:ext uri="{FF2B5EF4-FFF2-40B4-BE49-F238E27FC236}">
                <a16:creationId xmlns:a16="http://schemas.microsoft.com/office/drawing/2014/main" id="{E2BA1F84-D07C-4CA5-9579-6C876EF310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5C48C5-633F-46B6-B657-C52BE52DA9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67677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22" name="スライド イメージ プレースホルダ 1">
            <a:extLst>
              <a:ext uri="{FF2B5EF4-FFF2-40B4-BE49-F238E27FC236}">
                <a16:creationId xmlns:a16="http://schemas.microsoft.com/office/drawing/2014/main" id="{75BFB2DC-EB00-4BC0-8C8A-286EDA649A6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23" name="ノート プレースホルダ 2">
            <a:extLst>
              <a:ext uri="{FF2B5EF4-FFF2-40B4-BE49-F238E27FC236}">
                <a16:creationId xmlns:a16="http://schemas.microsoft.com/office/drawing/2014/main" id="{75630CE3-4B1B-4D6A-9017-E65677848F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9124" name="スライド番号プレースホルダ 3">
            <a:extLst>
              <a:ext uri="{FF2B5EF4-FFF2-40B4-BE49-F238E27FC236}">
                <a16:creationId xmlns:a16="http://schemas.microsoft.com/office/drawing/2014/main" id="{F305DEEC-36DA-4C7D-BF45-27954381CC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4EF818-0EF4-4D35-A820-761761A19F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6059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170" name="スライド イメージ プレースホルダ 1">
            <a:extLst>
              <a:ext uri="{FF2B5EF4-FFF2-40B4-BE49-F238E27FC236}">
                <a16:creationId xmlns:a16="http://schemas.microsoft.com/office/drawing/2014/main" id="{2271D6EE-B4FE-4B74-B7C2-7E930869AE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91171" name="ノート プレースホルダ 2">
            <a:extLst>
              <a:ext uri="{FF2B5EF4-FFF2-40B4-BE49-F238E27FC236}">
                <a16:creationId xmlns:a16="http://schemas.microsoft.com/office/drawing/2014/main" id="{467AD90F-DD2B-457C-ADD2-7DA5A6C198B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91172" name="スライド番号プレースホルダ 3">
            <a:extLst>
              <a:ext uri="{FF2B5EF4-FFF2-40B4-BE49-F238E27FC236}">
                <a16:creationId xmlns:a16="http://schemas.microsoft.com/office/drawing/2014/main" id="{7A030850-A0A5-40B2-BD15-A54CC5A572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10D6AB1-64C2-449E-A880-5E2E50AE93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066327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スライド イメージ プレースホルダ 1">
            <a:extLst>
              <a:ext uri="{FF2B5EF4-FFF2-40B4-BE49-F238E27FC236}">
                <a16:creationId xmlns:a16="http://schemas.microsoft.com/office/drawing/2014/main" id="{5CBEDF13-395F-4BC0-AA2A-D089C078EA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ノート プレースホルダ 2">
            <a:extLst>
              <a:ext uri="{FF2B5EF4-FFF2-40B4-BE49-F238E27FC236}">
                <a16:creationId xmlns:a16="http://schemas.microsoft.com/office/drawing/2014/main" id="{AFB4BE27-76C0-4A3F-B66D-0F148242D7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6980" name="スライド番号プレースホルダ 3">
            <a:extLst>
              <a:ext uri="{FF2B5EF4-FFF2-40B4-BE49-F238E27FC236}">
                <a16:creationId xmlns:a16="http://schemas.microsoft.com/office/drawing/2014/main" id="{EF64BB30-8BC6-423D-A3A6-C4B75D4D6D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9AF8FA4-73BA-43BC-9857-6D9A3AF643F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57620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スライド イメージ プレースホルダ 1">
            <a:extLst>
              <a:ext uri="{FF2B5EF4-FFF2-40B4-BE49-F238E27FC236}">
                <a16:creationId xmlns:a16="http://schemas.microsoft.com/office/drawing/2014/main" id="{FFCB0E27-3138-4AEA-8F33-7494FC0995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ノート プレースホルダ 2">
            <a:extLst>
              <a:ext uri="{FF2B5EF4-FFF2-40B4-BE49-F238E27FC236}">
                <a16:creationId xmlns:a16="http://schemas.microsoft.com/office/drawing/2014/main" id="{487BDD12-563E-4107-8E0F-4B06C3A2A3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9028" name="スライド番号プレースホルダ 3">
            <a:extLst>
              <a:ext uri="{FF2B5EF4-FFF2-40B4-BE49-F238E27FC236}">
                <a16:creationId xmlns:a16="http://schemas.microsoft.com/office/drawing/2014/main" id="{DA2AC65B-5460-4A44-AD52-AAF277441F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6A05C4C-F6F1-405C-9946-EADB575E32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705903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074" name="スライド イメージ プレースホルダ 1">
            <a:extLst>
              <a:ext uri="{FF2B5EF4-FFF2-40B4-BE49-F238E27FC236}">
                <a16:creationId xmlns:a16="http://schemas.microsoft.com/office/drawing/2014/main" id="{EAFB9168-BA89-4455-8FFD-C447422944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3075" name="ノート プレースホルダ 2">
            <a:extLst>
              <a:ext uri="{FF2B5EF4-FFF2-40B4-BE49-F238E27FC236}">
                <a16:creationId xmlns:a16="http://schemas.microsoft.com/office/drawing/2014/main" id="{576C7748-D02F-4809-A7C5-2CD625FAB9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3076" name="スライド番号プレースホルダ 3">
            <a:extLst>
              <a:ext uri="{FF2B5EF4-FFF2-40B4-BE49-F238E27FC236}">
                <a16:creationId xmlns:a16="http://schemas.microsoft.com/office/drawing/2014/main" id="{5354FD25-D1B7-4EA2-AF53-8894577417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54B9F87-F714-4EAA-81DD-30E7ACA8066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93284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22" name="スライド イメージ プレースホルダ 1">
            <a:extLst>
              <a:ext uri="{FF2B5EF4-FFF2-40B4-BE49-F238E27FC236}">
                <a16:creationId xmlns:a16="http://schemas.microsoft.com/office/drawing/2014/main" id="{A822AFFD-A7A0-46D6-A580-003E7A1700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5123" name="ノート プレースホルダ 2">
            <a:extLst>
              <a:ext uri="{FF2B5EF4-FFF2-40B4-BE49-F238E27FC236}">
                <a16:creationId xmlns:a16="http://schemas.microsoft.com/office/drawing/2014/main" id="{BB56DC35-3566-463A-8A13-1FEA43EC75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45124" name="スライド番号プレースホルダ 3">
            <a:extLst>
              <a:ext uri="{FF2B5EF4-FFF2-40B4-BE49-F238E27FC236}">
                <a16:creationId xmlns:a16="http://schemas.microsoft.com/office/drawing/2014/main" id="{2E7D3CAC-6F91-462A-9CD7-A5277743E2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E98121D-6B7F-4C86-960D-CC6DB2DA4F0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4156088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794" name="スライド イメージ プレースホルダ 1">
            <a:extLst>
              <a:ext uri="{FF2B5EF4-FFF2-40B4-BE49-F238E27FC236}">
                <a16:creationId xmlns:a16="http://schemas.microsoft.com/office/drawing/2014/main" id="{37BCC1D9-926C-4C34-B980-FD18AB6BBF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7795" name="ノート プレースホルダ 2">
            <a:extLst>
              <a:ext uri="{FF2B5EF4-FFF2-40B4-BE49-F238E27FC236}">
                <a16:creationId xmlns:a16="http://schemas.microsoft.com/office/drawing/2014/main" id="{984E8A9C-58AC-44C0-A595-9B1ECC81AC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7796" name="スライド番号プレースホルダ 3">
            <a:extLst>
              <a:ext uri="{FF2B5EF4-FFF2-40B4-BE49-F238E27FC236}">
                <a16:creationId xmlns:a16="http://schemas.microsoft.com/office/drawing/2014/main" id="{9F721BA5-E5C0-4CBB-B639-5C9358736A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5B050A6-9C18-4C6A-9EF3-AFC7D500D04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640219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42" name="スライド イメージ プレースホルダ 1">
            <a:extLst>
              <a:ext uri="{FF2B5EF4-FFF2-40B4-BE49-F238E27FC236}">
                <a16:creationId xmlns:a16="http://schemas.microsoft.com/office/drawing/2014/main" id="{A4BF4D1E-4EEA-4E75-AFEA-88107383BAC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9843" name="ノート プレースホルダ 2">
            <a:extLst>
              <a:ext uri="{FF2B5EF4-FFF2-40B4-BE49-F238E27FC236}">
                <a16:creationId xmlns:a16="http://schemas.microsoft.com/office/drawing/2014/main" id="{387688B8-5CE5-4D90-BF90-19B11910A4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9844" name="スライド番号プレースホルダ 3">
            <a:extLst>
              <a:ext uri="{FF2B5EF4-FFF2-40B4-BE49-F238E27FC236}">
                <a16:creationId xmlns:a16="http://schemas.microsoft.com/office/drawing/2014/main" id="{9AA1E83E-6EFE-48E6-8205-CEE9C74B25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6950EBF-DB79-4ED8-9F7D-796E77A4D5D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098466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746" name="スライド イメージ プレースホルダ 1">
            <a:extLst>
              <a:ext uri="{FF2B5EF4-FFF2-40B4-BE49-F238E27FC236}">
                <a16:creationId xmlns:a16="http://schemas.microsoft.com/office/drawing/2014/main" id="{A1A2C80F-F3EB-4E91-B44E-BBEC2AE3251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1747" name="ノート プレースホルダ 2">
            <a:extLst>
              <a:ext uri="{FF2B5EF4-FFF2-40B4-BE49-F238E27FC236}">
                <a16:creationId xmlns:a16="http://schemas.microsoft.com/office/drawing/2014/main" id="{B2A175E7-B163-4AF3-814C-FE604758E7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1748" name="スライド番号プレースホルダ 3">
            <a:extLst>
              <a:ext uri="{FF2B5EF4-FFF2-40B4-BE49-F238E27FC236}">
                <a16:creationId xmlns:a16="http://schemas.microsoft.com/office/drawing/2014/main" id="{72E6CE89-F599-400F-9720-D08EE84B0F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4D2E8D6-CDD4-43F9-83E0-DFCE76F281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89070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スライド イメージ プレースホルダ 1">
            <a:extLst>
              <a:ext uri="{FF2B5EF4-FFF2-40B4-BE49-F238E27FC236}">
                <a16:creationId xmlns:a16="http://schemas.microsoft.com/office/drawing/2014/main" id="{B5163117-11FD-49D0-B082-DEAFB5FBDC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74787" name="ノート プレースホルダ 2">
            <a:extLst>
              <a:ext uri="{FF2B5EF4-FFF2-40B4-BE49-F238E27FC236}">
                <a16:creationId xmlns:a16="http://schemas.microsoft.com/office/drawing/2014/main" id="{2976F190-857C-4796-8463-DA3975F572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374788" name="スライド番号プレースホルダ 3">
            <a:extLst>
              <a:ext uri="{FF2B5EF4-FFF2-40B4-BE49-F238E27FC236}">
                <a16:creationId xmlns:a16="http://schemas.microsoft.com/office/drawing/2014/main" id="{59EB9833-B7E5-41F0-834B-B5A74C2437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B617655-5909-470C-8814-4B3A347835D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028749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3794" name="スライド イメージ プレースホルダ 1">
            <a:extLst>
              <a:ext uri="{FF2B5EF4-FFF2-40B4-BE49-F238E27FC236}">
                <a16:creationId xmlns:a16="http://schemas.microsoft.com/office/drawing/2014/main" id="{18A0470B-73A2-4CDF-8F83-6F516DEBA61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3795" name="ノート プレースホルダ 2">
            <a:extLst>
              <a:ext uri="{FF2B5EF4-FFF2-40B4-BE49-F238E27FC236}">
                <a16:creationId xmlns:a16="http://schemas.microsoft.com/office/drawing/2014/main" id="{8F43B77D-F7CF-4C7B-B3E5-0C3DDC5F28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3796" name="スライド番号プレースホルダ 3">
            <a:extLst>
              <a:ext uri="{FF2B5EF4-FFF2-40B4-BE49-F238E27FC236}">
                <a16:creationId xmlns:a16="http://schemas.microsoft.com/office/drawing/2014/main" id="{3D7737E2-D113-42D3-8F18-6910E4315E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858E78-B983-426D-8775-F652904BF5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05298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スライド イメージ プレースホルダ 1">
            <a:extLst>
              <a:ext uri="{FF2B5EF4-FFF2-40B4-BE49-F238E27FC236}">
                <a16:creationId xmlns:a16="http://schemas.microsoft.com/office/drawing/2014/main" id="{0A13E8A5-4F6D-4785-9536-3A240196C7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23" name="ノート プレースホルダ 2">
            <a:extLst>
              <a:ext uri="{FF2B5EF4-FFF2-40B4-BE49-F238E27FC236}">
                <a16:creationId xmlns:a16="http://schemas.microsoft.com/office/drawing/2014/main" id="{20EDDDB0-7F14-4EF1-AE5E-029A2D702AC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6724" name="スライド番号プレースホルダ 3">
            <a:extLst>
              <a:ext uri="{FF2B5EF4-FFF2-40B4-BE49-F238E27FC236}">
                <a16:creationId xmlns:a16="http://schemas.microsoft.com/office/drawing/2014/main" id="{9BA31CFF-5E9F-458D-8A0D-AD696EC156B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BAEDEB4-16FF-45BF-BD7A-53F565055C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1497302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スライド イメージ プレースホルダ 1">
            <a:extLst>
              <a:ext uri="{FF2B5EF4-FFF2-40B4-BE49-F238E27FC236}">
                <a16:creationId xmlns:a16="http://schemas.microsoft.com/office/drawing/2014/main" id="{52DE6583-4C3C-4AF4-AE2C-946431A1894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8771" name="ノート プレースホルダ 2">
            <a:extLst>
              <a:ext uri="{FF2B5EF4-FFF2-40B4-BE49-F238E27FC236}">
                <a16:creationId xmlns:a16="http://schemas.microsoft.com/office/drawing/2014/main" id="{565314C7-D4F0-452C-A77D-052996F8E1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88772" name="スライド番号プレースホルダ 3">
            <a:extLst>
              <a:ext uri="{FF2B5EF4-FFF2-40B4-BE49-F238E27FC236}">
                <a16:creationId xmlns:a16="http://schemas.microsoft.com/office/drawing/2014/main" id="{AAC06F64-A113-4AFB-A675-4939F52F4A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6044C5-6E36-4EA0-8D62-C45A5A667D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786573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スライド イメージ プレースホルダ 1">
            <a:extLst>
              <a:ext uri="{FF2B5EF4-FFF2-40B4-BE49-F238E27FC236}">
                <a16:creationId xmlns:a16="http://schemas.microsoft.com/office/drawing/2014/main" id="{0D8BFD2A-9308-48C8-BB20-E4EA17DD29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0819" name="ノート プレースホルダ 2">
            <a:extLst>
              <a:ext uri="{FF2B5EF4-FFF2-40B4-BE49-F238E27FC236}">
                <a16:creationId xmlns:a16="http://schemas.microsoft.com/office/drawing/2014/main" id="{554585BD-9DD8-4E27-8886-E069952D277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0820" name="スライド番号プレースホルダ 3">
            <a:extLst>
              <a:ext uri="{FF2B5EF4-FFF2-40B4-BE49-F238E27FC236}">
                <a16:creationId xmlns:a16="http://schemas.microsoft.com/office/drawing/2014/main" id="{6236374E-6BE8-4182-8CC4-53E3DF289A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45AB2BD-24BF-4AFA-969F-9D540AE14F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794586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スライド イメージ プレースホルダ 1">
            <a:extLst>
              <a:ext uri="{FF2B5EF4-FFF2-40B4-BE49-F238E27FC236}">
                <a16:creationId xmlns:a16="http://schemas.microsoft.com/office/drawing/2014/main" id="{4152DBF0-2FBA-48BC-B559-D7580F56F1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2867" name="ノート プレースホルダ 2">
            <a:extLst>
              <a:ext uri="{FF2B5EF4-FFF2-40B4-BE49-F238E27FC236}">
                <a16:creationId xmlns:a16="http://schemas.microsoft.com/office/drawing/2014/main" id="{2A34ED89-4E61-4EBC-B29D-5D533BCF75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2868" name="スライド番号プレースホルダ 3">
            <a:extLst>
              <a:ext uri="{FF2B5EF4-FFF2-40B4-BE49-F238E27FC236}">
                <a16:creationId xmlns:a16="http://schemas.microsoft.com/office/drawing/2014/main" id="{50CF293C-8F13-4702-863C-0BDD4E4921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352934-A5CE-4BF5-B751-5C348B268F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7791365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スライド イメージ プレースホルダ 1">
            <a:extLst>
              <a:ext uri="{FF2B5EF4-FFF2-40B4-BE49-F238E27FC236}">
                <a16:creationId xmlns:a16="http://schemas.microsoft.com/office/drawing/2014/main" id="{9CD40439-EE39-418A-BE37-7A4DE0C9AE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23" name="ノート プレースホルダ 2">
            <a:extLst>
              <a:ext uri="{FF2B5EF4-FFF2-40B4-BE49-F238E27FC236}">
                <a16:creationId xmlns:a16="http://schemas.microsoft.com/office/drawing/2014/main" id="{227E6B74-EFF7-4E0C-AC45-1C31B9F52F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4324" name="スライド番号プレースホルダ 3">
            <a:extLst>
              <a:ext uri="{FF2B5EF4-FFF2-40B4-BE49-F238E27FC236}">
                <a16:creationId xmlns:a16="http://schemas.microsoft.com/office/drawing/2014/main" id="{63CEDA7D-1129-4F4F-8FFA-2070AE0CB9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9803A5-4875-4BC8-AE3A-8530EB00F78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95692207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スライド イメージ プレースホルダ 1">
            <a:extLst>
              <a:ext uri="{FF2B5EF4-FFF2-40B4-BE49-F238E27FC236}">
                <a16:creationId xmlns:a16="http://schemas.microsoft.com/office/drawing/2014/main" id="{9A538C72-2A06-47DA-A67F-96153CD230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6371" name="ノート プレースホルダ 2">
            <a:extLst>
              <a:ext uri="{FF2B5EF4-FFF2-40B4-BE49-F238E27FC236}">
                <a16:creationId xmlns:a16="http://schemas.microsoft.com/office/drawing/2014/main" id="{42C924DE-796D-49D7-BA66-2C9F00C9A2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86372" name="スライド番号プレースホルダ 3">
            <a:extLst>
              <a:ext uri="{FF2B5EF4-FFF2-40B4-BE49-F238E27FC236}">
                <a16:creationId xmlns:a16="http://schemas.microsoft.com/office/drawing/2014/main" id="{D8D484D5-3A47-427C-B1C8-13B27F52966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F2D0D9-A1A7-4BAF-8D08-6DECD09297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32232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スライド イメージ プレースホルダ 1">
            <a:extLst>
              <a:ext uri="{FF2B5EF4-FFF2-40B4-BE49-F238E27FC236}">
                <a16:creationId xmlns:a16="http://schemas.microsoft.com/office/drawing/2014/main" id="{DACF51EC-BE57-439F-A9F6-70A0F06143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ノート プレースホルダ 2">
            <a:extLst>
              <a:ext uri="{FF2B5EF4-FFF2-40B4-BE49-F238E27FC236}">
                <a16:creationId xmlns:a16="http://schemas.microsoft.com/office/drawing/2014/main" id="{9D0961CC-D274-4297-81CF-F54FA58064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4692" name="スライド番号プレースホルダ 3">
            <a:extLst>
              <a:ext uri="{FF2B5EF4-FFF2-40B4-BE49-F238E27FC236}">
                <a16:creationId xmlns:a16="http://schemas.microsoft.com/office/drawing/2014/main" id="{631EA678-B02C-4039-8EDC-2B24FD5772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B3DEA26-D4D2-4EAE-8079-CD173E5A48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197299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スライド イメージ プレースホルダ 1">
            <a:extLst>
              <a:ext uri="{FF2B5EF4-FFF2-40B4-BE49-F238E27FC236}">
                <a16:creationId xmlns:a16="http://schemas.microsoft.com/office/drawing/2014/main" id="{27C41E5D-39E8-430C-BEF5-5B5A37C94F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ノート プレースホルダ 2">
            <a:extLst>
              <a:ext uri="{FF2B5EF4-FFF2-40B4-BE49-F238E27FC236}">
                <a16:creationId xmlns:a16="http://schemas.microsoft.com/office/drawing/2014/main" id="{9D4DC2DD-F55F-451D-B2BF-6D8B44B7E3E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6740" name="スライド番号プレースホルダ 3">
            <a:extLst>
              <a:ext uri="{FF2B5EF4-FFF2-40B4-BE49-F238E27FC236}">
                <a16:creationId xmlns:a16="http://schemas.microsoft.com/office/drawing/2014/main" id="{F79ECB0B-AD93-468B-B097-2A8081C26E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53395E-D34A-45B0-95BC-0C5DC7B892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685116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スライド イメージ プレースホルダ 1">
            <a:extLst>
              <a:ext uri="{FF2B5EF4-FFF2-40B4-BE49-F238E27FC236}">
                <a16:creationId xmlns:a16="http://schemas.microsoft.com/office/drawing/2014/main" id="{EF414534-5626-42F4-8DC7-24BDEFA69E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0931" name="ノート プレースホルダ 2">
            <a:extLst>
              <a:ext uri="{FF2B5EF4-FFF2-40B4-BE49-F238E27FC236}">
                <a16:creationId xmlns:a16="http://schemas.microsoft.com/office/drawing/2014/main" id="{0DAAD655-8031-4DC4-8290-60CC27FF0E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0932" name="スライド番号プレースホルダ 3">
            <a:extLst>
              <a:ext uri="{FF2B5EF4-FFF2-40B4-BE49-F238E27FC236}">
                <a16:creationId xmlns:a16="http://schemas.microsoft.com/office/drawing/2014/main" id="{D2E58FAE-5088-4349-8B16-056BDE54CD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55A292D-1853-4330-9BFB-8677A080F9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70763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スライド イメージ プレースホルダ 1">
            <a:extLst>
              <a:ext uri="{FF2B5EF4-FFF2-40B4-BE49-F238E27FC236}">
                <a16:creationId xmlns:a16="http://schemas.microsoft.com/office/drawing/2014/main" id="{83C3376B-25C1-4260-A6C7-71D1419527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0339" name="ノート プレースホルダ 2">
            <a:extLst>
              <a:ext uri="{FF2B5EF4-FFF2-40B4-BE49-F238E27FC236}">
                <a16:creationId xmlns:a16="http://schemas.microsoft.com/office/drawing/2014/main" id="{2649E9DF-513B-4BBA-B736-D4A22F0CE1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0340" name="スライド番号プレースホルダ 3">
            <a:extLst>
              <a:ext uri="{FF2B5EF4-FFF2-40B4-BE49-F238E27FC236}">
                <a16:creationId xmlns:a16="http://schemas.microsoft.com/office/drawing/2014/main" id="{5BD70FF6-F1FD-48D7-8F5F-4CC2EDB539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F1B7133-417F-4A1F-9DFB-41D8FC15CA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67945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978" name="スライド イメージ プレースホルダ 1">
            <a:extLst>
              <a:ext uri="{FF2B5EF4-FFF2-40B4-BE49-F238E27FC236}">
                <a16:creationId xmlns:a16="http://schemas.microsoft.com/office/drawing/2014/main" id="{A6E26048-FA7A-4920-98B8-2F0BF9AA86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2979" name="ノート プレースホルダ 2">
            <a:extLst>
              <a:ext uri="{FF2B5EF4-FFF2-40B4-BE49-F238E27FC236}">
                <a16:creationId xmlns:a16="http://schemas.microsoft.com/office/drawing/2014/main" id="{4B0DAF04-9391-4A2D-86BB-0869234AC4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2980" name="スライド番号プレースホルダ 3">
            <a:extLst>
              <a:ext uri="{FF2B5EF4-FFF2-40B4-BE49-F238E27FC236}">
                <a16:creationId xmlns:a16="http://schemas.microsoft.com/office/drawing/2014/main" id="{845D0AE8-3D4F-467F-A534-C764705CB8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F24ABB-D5AF-444D-B6E8-2E73366EEE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425167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スライド イメージ プレースホルダ 1">
            <a:extLst>
              <a:ext uri="{FF2B5EF4-FFF2-40B4-BE49-F238E27FC236}">
                <a16:creationId xmlns:a16="http://schemas.microsoft.com/office/drawing/2014/main" id="{DA43F281-8F42-4062-A220-28F1719E56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ノート プレースホルダ 2">
            <a:extLst>
              <a:ext uri="{FF2B5EF4-FFF2-40B4-BE49-F238E27FC236}">
                <a16:creationId xmlns:a16="http://schemas.microsoft.com/office/drawing/2014/main" id="{04586592-0E52-43F8-8B68-4920F42E41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0596" name="スライド番号プレースホルダ 3">
            <a:extLst>
              <a:ext uri="{FF2B5EF4-FFF2-40B4-BE49-F238E27FC236}">
                <a16:creationId xmlns:a16="http://schemas.microsoft.com/office/drawing/2014/main" id="{12F500B0-CF9D-433D-A7FE-0882FCD110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7A1178-1363-46F3-BA35-FD88761E6C1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36654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スライド イメージ プレースホルダ 1">
            <a:extLst>
              <a:ext uri="{FF2B5EF4-FFF2-40B4-BE49-F238E27FC236}">
                <a16:creationId xmlns:a16="http://schemas.microsoft.com/office/drawing/2014/main" id="{45E0FE9D-A14E-4A7D-BD01-2B2368D0A5E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ノート プレースホルダ 2">
            <a:extLst>
              <a:ext uri="{FF2B5EF4-FFF2-40B4-BE49-F238E27FC236}">
                <a16:creationId xmlns:a16="http://schemas.microsoft.com/office/drawing/2014/main" id="{01064CC3-02D4-442E-B319-4DCFCCC397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12644" name="スライド番号プレースホルダ 3">
            <a:extLst>
              <a:ext uri="{FF2B5EF4-FFF2-40B4-BE49-F238E27FC236}">
                <a16:creationId xmlns:a16="http://schemas.microsoft.com/office/drawing/2014/main" id="{FCD825BB-7FF2-4AE1-A9C4-B2583C9BDD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CA04F8-F087-40CB-BA2B-CF69F66F33C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9527603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スライド イメージ プレースホルダ 1">
            <a:extLst>
              <a:ext uri="{FF2B5EF4-FFF2-40B4-BE49-F238E27FC236}">
                <a16:creationId xmlns:a16="http://schemas.microsoft.com/office/drawing/2014/main" id="{232359E9-9ED6-4469-B1A3-F5866C8EF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0451" name="ノート プレースホルダ 2">
            <a:extLst>
              <a:ext uri="{FF2B5EF4-FFF2-40B4-BE49-F238E27FC236}">
                <a16:creationId xmlns:a16="http://schemas.microsoft.com/office/drawing/2014/main" id="{F82EEB8E-B141-4099-AE72-379152CF19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0452" name="スライド番号プレースホルダ 3">
            <a:extLst>
              <a:ext uri="{FF2B5EF4-FFF2-40B4-BE49-F238E27FC236}">
                <a16:creationId xmlns:a16="http://schemas.microsoft.com/office/drawing/2014/main" id="{4EC2D4B9-16A2-4DF2-A6B6-C9938A02C4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4027607-EA3C-434F-88C8-C7C5324E3EE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375125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スライド イメージ プレースホルダ 1">
            <a:extLst>
              <a:ext uri="{FF2B5EF4-FFF2-40B4-BE49-F238E27FC236}">
                <a16:creationId xmlns:a16="http://schemas.microsoft.com/office/drawing/2014/main" id="{F8A20278-21EA-4C1D-99A9-D910112CC2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2499" name="ノート プレースホルダ 2">
            <a:extLst>
              <a:ext uri="{FF2B5EF4-FFF2-40B4-BE49-F238E27FC236}">
                <a16:creationId xmlns:a16="http://schemas.microsoft.com/office/drawing/2014/main" id="{2C2ABAE8-9688-40A1-AA5A-4F19675611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2500" name="スライド番号プレースホルダ 3">
            <a:extLst>
              <a:ext uri="{FF2B5EF4-FFF2-40B4-BE49-F238E27FC236}">
                <a16:creationId xmlns:a16="http://schemas.microsoft.com/office/drawing/2014/main" id="{B779FEE0-AE6B-408D-B1EB-4BF959C5F9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90991E-2642-427F-87EA-AA861F714B2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382423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スライド イメージ プレースホルダ 1">
            <a:extLst>
              <a:ext uri="{FF2B5EF4-FFF2-40B4-BE49-F238E27FC236}">
                <a16:creationId xmlns:a16="http://schemas.microsoft.com/office/drawing/2014/main" id="{DC5F7467-7CC5-4F13-AE06-A1C6B3AA31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ノート プレースホルダ 2">
            <a:extLst>
              <a:ext uri="{FF2B5EF4-FFF2-40B4-BE49-F238E27FC236}">
                <a16:creationId xmlns:a16="http://schemas.microsoft.com/office/drawing/2014/main" id="{17DF8151-04CD-4FEF-8BA7-4DDA1BA9229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1924" name="スライド番号プレースホルダ 3">
            <a:extLst>
              <a:ext uri="{FF2B5EF4-FFF2-40B4-BE49-F238E27FC236}">
                <a16:creationId xmlns:a16="http://schemas.microsoft.com/office/drawing/2014/main" id="{30763507-09D6-447C-ABDD-878838EA41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BCAC96-B83C-4E9F-B8FD-7594BB45F1A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649592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スライド イメージ プレースホルダ 1">
            <a:extLst>
              <a:ext uri="{FF2B5EF4-FFF2-40B4-BE49-F238E27FC236}">
                <a16:creationId xmlns:a16="http://schemas.microsoft.com/office/drawing/2014/main" id="{3B626549-7CDC-4E40-ADEB-B6C7674D6C3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ノート プレースホルダ 2">
            <a:extLst>
              <a:ext uri="{FF2B5EF4-FFF2-40B4-BE49-F238E27FC236}">
                <a16:creationId xmlns:a16="http://schemas.microsoft.com/office/drawing/2014/main" id="{F8BD9E13-48C6-4664-A631-149A40FA70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83972" name="スライド番号プレースホルダ 3">
            <a:extLst>
              <a:ext uri="{FF2B5EF4-FFF2-40B4-BE49-F238E27FC236}">
                <a16:creationId xmlns:a16="http://schemas.microsoft.com/office/drawing/2014/main" id="{DB2C7E02-F790-4F54-99B9-0EE11A6C93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D667B0-FDA2-4E3E-B50C-044977A2EA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08047127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スライド イメージ プレースホルダ 1">
            <a:extLst>
              <a:ext uri="{FF2B5EF4-FFF2-40B4-BE49-F238E27FC236}">
                <a16:creationId xmlns:a16="http://schemas.microsoft.com/office/drawing/2014/main" id="{E002E4C2-BC92-4A37-B672-4AF4876591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4547" name="ノート プレースホルダ 2">
            <a:extLst>
              <a:ext uri="{FF2B5EF4-FFF2-40B4-BE49-F238E27FC236}">
                <a16:creationId xmlns:a16="http://schemas.microsoft.com/office/drawing/2014/main" id="{D6481EDB-D981-4A78-8E82-7F2F401C6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4548" name="スライド番号プレースホルダ 3">
            <a:extLst>
              <a:ext uri="{FF2B5EF4-FFF2-40B4-BE49-F238E27FC236}">
                <a16:creationId xmlns:a16="http://schemas.microsoft.com/office/drawing/2014/main" id="{5E17803A-1F08-466D-9D5A-C8C7353B1E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3942ED-07C7-49CD-95F3-D1D023E479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600142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スライド イメージ プレースホルダ 1">
            <a:extLst>
              <a:ext uri="{FF2B5EF4-FFF2-40B4-BE49-F238E27FC236}">
                <a16:creationId xmlns:a16="http://schemas.microsoft.com/office/drawing/2014/main" id="{CB66BB5F-2032-4FA3-8E96-D7DB335B98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6595" name="ノート プレースホルダ 2">
            <a:extLst>
              <a:ext uri="{FF2B5EF4-FFF2-40B4-BE49-F238E27FC236}">
                <a16:creationId xmlns:a16="http://schemas.microsoft.com/office/drawing/2014/main" id="{7CCF2773-51DF-4B38-B507-6B96B123CB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6596" name="スライド番号プレースホルダ 3">
            <a:extLst>
              <a:ext uri="{FF2B5EF4-FFF2-40B4-BE49-F238E27FC236}">
                <a16:creationId xmlns:a16="http://schemas.microsoft.com/office/drawing/2014/main" id="{B7AE2FB2-B6B7-40A4-A96A-B83E67B7EC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8AB141-12EF-4F67-BF0C-0B19B6C8EA2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7269091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178" name="スライド イメージ プレースホルダ 1">
            <a:extLst>
              <a:ext uri="{FF2B5EF4-FFF2-40B4-BE49-F238E27FC236}">
                <a16:creationId xmlns:a16="http://schemas.microsoft.com/office/drawing/2014/main" id="{E4FC02C9-D1EE-4BBD-9C96-699DF0A73C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4179" name="ノート プレースホルダ 2">
            <a:extLst>
              <a:ext uri="{FF2B5EF4-FFF2-40B4-BE49-F238E27FC236}">
                <a16:creationId xmlns:a16="http://schemas.microsoft.com/office/drawing/2014/main" id="{CEA6C4E7-EFFC-427C-B9A5-BD29325B25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434180" name="スライド番号プレースホルダ 3">
            <a:extLst>
              <a:ext uri="{FF2B5EF4-FFF2-40B4-BE49-F238E27FC236}">
                <a16:creationId xmlns:a16="http://schemas.microsoft.com/office/drawing/2014/main" id="{DBA0F92D-770F-44D2-989B-B790C1417A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CEDA6D-C882-4E14-91EB-4ADAADCE02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166229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スライド イメージ プレースホルダ 1">
            <a:extLst>
              <a:ext uri="{FF2B5EF4-FFF2-40B4-BE49-F238E27FC236}">
                <a16:creationId xmlns:a16="http://schemas.microsoft.com/office/drawing/2014/main" id="{BB5D3793-2CA6-4C8B-B933-A381F3FD73C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2387" name="ノート プレースホルダ 2">
            <a:extLst>
              <a:ext uri="{FF2B5EF4-FFF2-40B4-BE49-F238E27FC236}">
                <a16:creationId xmlns:a16="http://schemas.microsoft.com/office/drawing/2014/main" id="{D03F5C47-4F45-44BF-B683-E2D2C0434E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72388" name="スライド番号プレースホルダ 3">
            <a:extLst>
              <a:ext uri="{FF2B5EF4-FFF2-40B4-BE49-F238E27FC236}">
                <a16:creationId xmlns:a16="http://schemas.microsoft.com/office/drawing/2014/main" id="{A64342FF-9BDB-4DE3-A392-82B542887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7E453B-B39F-416E-8249-2CE4C319B7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3158355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スライド イメージ プレースホルダ 1">
            <a:extLst>
              <a:ext uri="{FF2B5EF4-FFF2-40B4-BE49-F238E27FC236}">
                <a16:creationId xmlns:a16="http://schemas.microsoft.com/office/drawing/2014/main" id="{C91EDF3B-AAC8-4871-8FC5-5C8FC141247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6227" name="ノート プレースホルダ 2">
            <a:extLst>
              <a:ext uri="{FF2B5EF4-FFF2-40B4-BE49-F238E27FC236}">
                <a16:creationId xmlns:a16="http://schemas.microsoft.com/office/drawing/2014/main" id="{5898CC2C-BF82-4C4D-8FA6-A43576B597A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436228" name="スライド番号プレースホルダ 3">
            <a:extLst>
              <a:ext uri="{FF2B5EF4-FFF2-40B4-BE49-F238E27FC236}">
                <a16:creationId xmlns:a16="http://schemas.microsoft.com/office/drawing/2014/main" id="{E51FCC2B-D7F3-4F01-AA7A-56AE1AFBF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06ADD74-FD68-4056-A02F-FF490EFA47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063400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スライド イメージ プレースホルダ 1">
            <a:extLst>
              <a:ext uri="{FF2B5EF4-FFF2-40B4-BE49-F238E27FC236}">
                <a16:creationId xmlns:a16="http://schemas.microsoft.com/office/drawing/2014/main" id="{A2006610-EA3E-4767-9B85-0D264BCB94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ノート プレースホルダ 2">
            <a:extLst>
              <a:ext uri="{FF2B5EF4-FFF2-40B4-BE49-F238E27FC236}">
                <a16:creationId xmlns:a16="http://schemas.microsoft.com/office/drawing/2014/main" id="{8556A832-7FA4-4186-8D86-A3F68CD896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5652" name="スライド番号プレースホルダ 3">
            <a:extLst>
              <a:ext uri="{FF2B5EF4-FFF2-40B4-BE49-F238E27FC236}">
                <a16:creationId xmlns:a16="http://schemas.microsoft.com/office/drawing/2014/main" id="{76DD80CF-D4B8-4DFC-B1DE-3E65E146E8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722CFF9-2A41-4886-A234-73F3AEEEA4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63199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スライド イメージ プレースホルダ 1">
            <a:extLst>
              <a:ext uri="{FF2B5EF4-FFF2-40B4-BE49-F238E27FC236}">
                <a16:creationId xmlns:a16="http://schemas.microsoft.com/office/drawing/2014/main" id="{0365AA46-4940-408F-AF4A-C14E6F79F8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7699" name="ノート プレースホルダ 2">
            <a:extLst>
              <a:ext uri="{FF2B5EF4-FFF2-40B4-BE49-F238E27FC236}">
                <a16:creationId xmlns:a16="http://schemas.microsoft.com/office/drawing/2014/main" id="{3AEB0646-E4CA-4A5E-BFB0-1821B6723F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7700" name="スライド番号プレースホルダ 3">
            <a:extLst>
              <a:ext uri="{FF2B5EF4-FFF2-40B4-BE49-F238E27FC236}">
                <a16:creationId xmlns:a16="http://schemas.microsoft.com/office/drawing/2014/main" id="{81C106D4-8BA7-4AE3-855D-9197215999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DC006C-CC0A-48E5-880F-0F2E89E0AAD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6719363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スライド イメージ プレースホルダ 1">
            <a:extLst>
              <a:ext uri="{FF2B5EF4-FFF2-40B4-BE49-F238E27FC236}">
                <a16:creationId xmlns:a16="http://schemas.microsoft.com/office/drawing/2014/main" id="{F6D77F2D-A23D-43F2-B4E5-04CD31CD8A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ノート プレースホルダ 2">
            <a:extLst>
              <a:ext uri="{FF2B5EF4-FFF2-40B4-BE49-F238E27FC236}">
                <a16:creationId xmlns:a16="http://schemas.microsoft.com/office/drawing/2014/main" id="{B235192B-2B9A-4FEA-83A6-E6B8AE38462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2292" name="スライド番号プレースホルダ 3">
            <a:extLst>
              <a:ext uri="{FF2B5EF4-FFF2-40B4-BE49-F238E27FC236}">
                <a16:creationId xmlns:a16="http://schemas.microsoft.com/office/drawing/2014/main" id="{82BBB94B-068C-4743-87D8-D284F884E26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D119C0E-019C-4CCB-8EEF-0FE7FD524F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398718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スライド イメージ プレースホルダ 1">
            <a:extLst>
              <a:ext uri="{FF2B5EF4-FFF2-40B4-BE49-F238E27FC236}">
                <a16:creationId xmlns:a16="http://schemas.microsoft.com/office/drawing/2014/main" id="{73233008-982A-46BA-B97D-94FC3DD531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ノート プレースホルダ 2">
            <a:extLst>
              <a:ext uri="{FF2B5EF4-FFF2-40B4-BE49-F238E27FC236}">
                <a16:creationId xmlns:a16="http://schemas.microsoft.com/office/drawing/2014/main" id="{EBEF46F4-AF37-45BD-B12C-206DF516F5C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4340" name="スライド番号プレースホルダ 3">
            <a:extLst>
              <a:ext uri="{FF2B5EF4-FFF2-40B4-BE49-F238E27FC236}">
                <a16:creationId xmlns:a16="http://schemas.microsoft.com/office/drawing/2014/main" id="{504E2CC9-E20E-45CE-A73B-9894FAFC21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CE256F-029C-4FE2-9F25-53CAE7D915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4144449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938" name="スライド イメージ プレースホルダ 1">
            <a:extLst>
              <a:ext uri="{FF2B5EF4-FFF2-40B4-BE49-F238E27FC236}">
                <a16:creationId xmlns:a16="http://schemas.microsoft.com/office/drawing/2014/main" id="{21EDCC1B-CC5D-47E2-A8AE-14533152D74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9939" name="ノート プレースホルダ 2">
            <a:extLst>
              <a:ext uri="{FF2B5EF4-FFF2-40B4-BE49-F238E27FC236}">
                <a16:creationId xmlns:a16="http://schemas.microsoft.com/office/drawing/2014/main" id="{5C61098B-E60F-4945-8C2A-8FCD8EE39B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79940" name="スライド番号プレースホルダ 3">
            <a:extLst>
              <a:ext uri="{FF2B5EF4-FFF2-40B4-BE49-F238E27FC236}">
                <a16:creationId xmlns:a16="http://schemas.microsoft.com/office/drawing/2014/main" id="{24918817-34F2-4471-90F0-7EBC26A8A9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EB9914-085D-41A2-8410-E5B186BC3E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644060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986" name="スライド イメージ プレースホルダ 1">
            <a:extLst>
              <a:ext uri="{FF2B5EF4-FFF2-40B4-BE49-F238E27FC236}">
                <a16:creationId xmlns:a16="http://schemas.microsoft.com/office/drawing/2014/main" id="{FB362510-9DDC-4181-BA81-63A693394B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1987" name="ノート プレースホルダ 2">
            <a:extLst>
              <a:ext uri="{FF2B5EF4-FFF2-40B4-BE49-F238E27FC236}">
                <a16:creationId xmlns:a16="http://schemas.microsoft.com/office/drawing/2014/main" id="{5C125F54-696E-4727-B7C8-D190BDFE08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81988" name="スライド番号プレースホルダ 3">
            <a:extLst>
              <a:ext uri="{FF2B5EF4-FFF2-40B4-BE49-F238E27FC236}">
                <a16:creationId xmlns:a16="http://schemas.microsoft.com/office/drawing/2014/main" id="{681993A3-44C6-46B6-B3CA-56157C0A85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12CFECC-FC4C-4804-9CD0-DEBA17F0435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1019826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スライド イメージ プレースホルダ 1">
            <a:extLst>
              <a:ext uri="{FF2B5EF4-FFF2-40B4-BE49-F238E27FC236}">
                <a16:creationId xmlns:a16="http://schemas.microsoft.com/office/drawing/2014/main" id="{2BC26D4E-BFC3-4D0C-9769-AFB16C6248C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ノート プレースホルダ 2">
            <a:extLst>
              <a:ext uri="{FF2B5EF4-FFF2-40B4-BE49-F238E27FC236}">
                <a16:creationId xmlns:a16="http://schemas.microsoft.com/office/drawing/2014/main" id="{FA29E28C-B964-4533-A2A4-CA90B1DF5E1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33476" name="スライド番号プレースホルダ 3">
            <a:extLst>
              <a:ext uri="{FF2B5EF4-FFF2-40B4-BE49-F238E27FC236}">
                <a16:creationId xmlns:a16="http://schemas.microsoft.com/office/drawing/2014/main" id="{AD5F39E3-86BB-4AE9-851B-013506C22E7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AE9A87-4E52-4CE5-9BB1-EDB15A711F5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256750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スライド イメージ プレースホルダ 1">
            <a:extLst>
              <a:ext uri="{FF2B5EF4-FFF2-40B4-BE49-F238E27FC236}">
                <a16:creationId xmlns:a16="http://schemas.microsoft.com/office/drawing/2014/main" id="{7EB1B677-FBA5-4271-B015-9BBD1C9A57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ノート プレースホルダ 2">
            <a:extLst>
              <a:ext uri="{FF2B5EF4-FFF2-40B4-BE49-F238E27FC236}">
                <a16:creationId xmlns:a16="http://schemas.microsoft.com/office/drawing/2014/main" id="{61177E8C-64B8-44C8-8184-654446F67A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35524" name="スライド番号プレースホルダ 3">
            <a:extLst>
              <a:ext uri="{FF2B5EF4-FFF2-40B4-BE49-F238E27FC236}">
                <a16:creationId xmlns:a16="http://schemas.microsoft.com/office/drawing/2014/main" id="{930FE8BD-CE49-45AB-9C44-9A7F11EAD3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4E717A-C40B-4E31-821F-9F013559E8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909785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194" name="スライド イメージ プレースホルダ 1">
            <a:extLst>
              <a:ext uri="{FF2B5EF4-FFF2-40B4-BE49-F238E27FC236}">
                <a16:creationId xmlns:a16="http://schemas.microsoft.com/office/drawing/2014/main" id="{DD2AEE8F-D398-43AA-BAC9-A5F8F3A57A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0195" name="ノート プレースホルダ 2">
            <a:extLst>
              <a:ext uri="{FF2B5EF4-FFF2-40B4-BE49-F238E27FC236}">
                <a16:creationId xmlns:a16="http://schemas.microsoft.com/office/drawing/2014/main" id="{D2C229FA-96A8-42A3-9EC7-3757763237B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0196" name="スライド番号プレースホルダ 3">
            <a:extLst>
              <a:ext uri="{FF2B5EF4-FFF2-40B4-BE49-F238E27FC236}">
                <a16:creationId xmlns:a16="http://schemas.microsoft.com/office/drawing/2014/main" id="{D16B7836-AC5F-45BF-B7E9-7CC7DC0317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A2127E-0164-4979-B631-8DB6E1D786B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3400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370" name="スライド イメージ プレースホルダ 1">
            <a:extLst>
              <a:ext uri="{FF2B5EF4-FFF2-40B4-BE49-F238E27FC236}">
                <a16:creationId xmlns:a16="http://schemas.microsoft.com/office/drawing/2014/main" id="{A11B9B47-BD54-43FD-9F15-29E37FC869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2371" name="ノート プレースホルダ 2">
            <a:extLst>
              <a:ext uri="{FF2B5EF4-FFF2-40B4-BE49-F238E27FC236}">
                <a16:creationId xmlns:a16="http://schemas.microsoft.com/office/drawing/2014/main" id="{6E238E24-467B-4C70-8F03-F66F3D45C6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2372" name="スライド番号プレースホルダ 3">
            <a:extLst>
              <a:ext uri="{FF2B5EF4-FFF2-40B4-BE49-F238E27FC236}">
                <a16:creationId xmlns:a16="http://schemas.microsoft.com/office/drawing/2014/main" id="{6A5F5851-56E3-42FB-9C7F-D8774046F9B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BC03750-DE98-48A2-BE19-ED1710D5DB6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5378699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42" name="スライド イメージ プレースホルダ 1">
            <a:extLst>
              <a:ext uri="{FF2B5EF4-FFF2-40B4-BE49-F238E27FC236}">
                <a16:creationId xmlns:a16="http://schemas.microsoft.com/office/drawing/2014/main" id="{4C2F68D8-E7FF-4DC7-A856-105A19B309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43" name="ノート プレースホルダ 2">
            <a:extLst>
              <a:ext uri="{FF2B5EF4-FFF2-40B4-BE49-F238E27FC236}">
                <a16:creationId xmlns:a16="http://schemas.microsoft.com/office/drawing/2014/main" id="{3FC43A20-F9CA-4317-8BD9-F8891700A1B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2244" name="スライド番号プレースホルダ 3">
            <a:extLst>
              <a:ext uri="{FF2B5EF4-FFF2-40B4-BE49-F238E27FC236}">
                <a16:creationId xmlns:a16="http://schemas.microsoft.com/office/drawing/2014/main" id="{5B0923E8-496E-4422-83AA-8C57EF9B1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BED794-8123-447B-ABEA-6195123BE2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888760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スライド イメージ プレースホルダ 1">
            <a:extLst>
              <a:ext uri="{FF2B5EF4-FFF2-40B4-BE49-F238E27FC236}">
                <a16:creationId xmlns:a16="http://schemas.microsoft.com/office/drawing/2014/main" id="{1B90C902-4B97-4A48-9EC8-E589F7EF84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9747" name="ノート プレースホルダ 2">
            <a:extLst>
              <a:ext uri="{FF2B5EF4-FFF2-40B4-BE49-F238E27FC236}">
                <a16:creationId xmlns:a16="http://schemas.microsoft.com/office/drawing/2014/main" id="{38DCBDF3-9D37-4414-9FE6-C239938706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59748" name="スライド番号プレースホルダ 3">
            <a:extLst>
              <a:ext uri="{FF2B5EF4-FFF2-40B4-BE49-F238E27FC236}">
                <a16:creationId xmlns:a16="http://schemas.microsoft.com/office/drawing/2014/main" id="{55E2A4F9-7396-4774-96BB-5A039ABB7C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9CA054-774C-4F9A-8CEF-6382FFDCD8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019950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スライド イメージ プレースホルダ 1">
            <a:extLst>
              <a:ext uri="{FF2B5EF4-FFF2-40B4-BE49-F238E27FC236}">
                <a16:creationId xmlns:a16="http://schemas.microsoft.com/office/drawing/2014/main" id="{C0D05E21-8AAC-49B0-B07E-87E13E41A4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ノート プレースホルダ 2">
            <a:extLst>
              <a:ext uri="{FF2B5EF4-FFF2-40B4-BE49-F238E27FC236}">
                <a16:creationId xmlns:a16="http://schemas.microsoft.com/office/drawing/2014/main" id="{6A69618E-719D-40C1-9D96-CAF7A0CD69A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1796" name="スライド番号プレースホルダ 3">
            <a:extLst>
              <a:ext uri="{FF2B5EF4-FFF2-40B4-BE49-F238E27FC236}">
                <a16:creationId xmlns:a16="http://schemas.microsoft.com/office/drawing/2014/main" id="{512A130E-FFBA-4766-BFCD-FE40E615C8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A1D9412-637D-4B35-8CEE-B534BD43D5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4945365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90" name="スライド イメージ プレースホルダ 1">
            <a:extLst>
              <a:ext uri="{FF2B5EF4-FFF2-40B4-BE49-F238E27FC236}">
                <a16:creationId xmlns:a16="http://schemas.microsoft.com/office/drawing/2014/main" id="{E7F01608-E8CC-48B9-9B58-0D8A4E77D3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29091" name="ノート プレースホルダ 2">
            <a:extLst>
              <a:ext uri="{FF2B5EF4-FFF2-40B4-BE49-F238E27FC236}">
                <a16:creationId xmlns:a16="http://schemas.microsoft.com/office/drawing/2014/main" id="{D6FA775E-2CA4-483D-AA48-2247FEA6A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29092" name="スライド番号プレースホルダ 3">
            <a:extLst>
              <a:ext uri="{FF2B5EF4-FFF2-40B4-BE49-F238E27FC236}">
                <a16:creationId xmlns:a16="http://schemas.microsoft.com/office/drawing/2014/main" id="{7454C787-4074-4F33-86E2-1944AF8252E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AF5832-1DF0-4A61-A32F-7BD1B9D855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76744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138" name="スライド イメージ プレースホルダ 1">
            <a:extLst>
              <a:ext uri="{FF2B5EF4-FFF2-40B4-BE49-F238E27FC236}">
                <a16:creationId xmlns:a16="http://schemas.microsoft.com/office/drawing/2014/main" id="{3C795070-F537-4A09-B9FE-73E5C45867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1139" name="ノート プレースホルダ 2">
            <a:extLst>
              <a:ext uri="{FF2B5EF4-FFF2-40B4-BE49-F238E27FC236}">
                <a16:creationId xmlns:a16="http://schemas.microsoft.com/office/drawing/2014/main" id="{B308A8DC-9FF1-43C1-8014-2388ECC5724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1140" name="スライド番号プレースホルダ 3">
            <a:extLst>
              <a:ext uri="{FF2B5EF4-FFF2-40B4-BE49-F238E27FC236}">
                <a16:creationId xmlns:a16="http://schemas.microsoft.com/office/drawing/2014/main" id="{D1F9A328-C05A-496E-BE21-BE5D461EF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072C3B-4BF3-4BB0-927D-DFCF7CA8103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187488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050" name="スライド イメージ プレースホルダ 1">
            <a:extLst>
              <a:ext uri="{FF2B5EF4-FFF2-40B4-BE49-F238E27FC236}">
                <a16:creationId xmlns:a16="http://schemas.microsoft.com/office/drawing/2014/main" id="{6263D14D-C05E-465A-BCA5-B5F52D5B9D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0051" name="ノート プレースホルダ 2">
            <a:extLst>
              <a:ext uri="{FF2B5EF4-FFF2-40B4-BE49-F238E27FC236}">
                <a16:creationId xmlns:a16="http://schemas.microsoft.com/office/drawing/2014/main" id="{BA60F59F-749B-49D7-B381-4BBE3AD4FF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0052" name="スライド番号プレースホルダ 3">
            <a:extLst>
              <a:ext uri="{FF2B5EF4-FFF2-40B4-BE49-F238E27FC236}">
                <a16:creationId xmlns:a16="http://schemas.microsoft.com/office/drawing/2014/main" id="{EB3552F0-AF59-449A-B30A-EB5A085AD2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E4A1278-8BD9-455E-81FA-209D2A46E8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02792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098" name="スライド イメージ プレースホルダ 1">
            <a:extLst>
              <a:ext uri="{FF2B5EF4-FFF2-40B4-BE49-F238E27FC236}">
                <a16:creationId xmlns:a16="http://schemas.microsoft.com/office/drawing/2014/main" id="{62FB2E78-F62C-40AB-84B2-F30F16BB98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2099" name="ノート プレースホルダ 2">
            <a:extLst>
              <a:ext uri="{FF2B5EF4-FFF2-40B4-BE49-F238E27FC236}">
                <a16:creationId xmlns:a16="http://schemas.microsoft.com/office/drawing/2014/main" id="{FA81BFB5-7ED8-492B-899D-09A957EC816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2100" name="スライド番号プレースホルダ 3">
            <a:extLst>
              <a:ext uri="{FF2B5EF4-FFF2-40B4-BE49-F238E27FC236}">
                <a16:creationId xmlns:a16="http://schemas.microsoft.com/office/drawing/2014/main" id="{DF173551-4B39-4B44-BD21-0B84F6917B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E313652-4683-4F44-8437-8FB5DBDE848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5318435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850" name="スライド イメージ プレースホルダ 1">
            <a:extLst>
              <a:ext uri="{FF2B5EF4-FFF2-40B4-BE49-F238E27FC236}">
                <a16:creationId xmlns:a16="http://schemas.microsoft.com/office/drawing/2014/main" id="{3B63C8DB-F8D5-4471-B473-3D4B7BE080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2851" name="ノート プレースホルダ 2">
            <a:extLst>
              <a:ext uri="{FF2B5EF4-FFF2-40B4-BE49-F238E27FC236}">
                <a16:creationId xmlns:a16="http://schemas.microsoft.com/office/drawing/2014/main" id="{6BB074AC-A569-45F7-9507-5103227659D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2852" name="スライド番号プレースホルダ 3">
            <a:extLst>
              <a:ext uri="{FF2B5EF4-FFF2-40B4-BE49-F238E27FC236}">
                <a16:creationId xmlns:a16="http://schemas.microsoft.com/office/drawing/2014/main" id="{A18E7E26-BE87-4D79-B325-B214FAAFE97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840668-0F42-4517-A6E8-9030417D72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57120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898" name="スライド イメージ プレースホルダ 1">
            <a:extLst>
              <a:ext uri="{FF2B5EF4-FFF2-40B4-BE49-F238E27FC236}">
                <a16:creationId xmlns:a16="http://schemas.microsoft.com/office/drawing/2014/main" id="{DF255835-ACEA-4C15-A01D-9D0FF198AA5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64899" name="ノート プレースホルダ 2">
            <a:extLst>
              <a:ext uri="{FF2B5EF4-FFF2-40B4-BE49-F238E27FC236}">
                <a16:creationId xmlns:a16="http://schemas.microsoft.com/office/drawing/2014/main" id="{11710FF7-F57F-4964-BBB0-D62BD21497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64900" name="スライド番号プレースホルダ 3">
            <a:extLst>
              <a:ext uri="{FF2B5EF4-FFF2-40B4-BE49-F238E27FC236}">
                <a16:creationId xmlns:a16="http://schemas.microsoft.com/office/drawing/2014/main" id="{B3740077-6ECF-4D99-B083-2F34EF0919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A426E17-6CED-4425-A6BC-4F8AFD4EAC2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822140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330" name="スライド イメージ プレースホルダ 1">
            <a:extLst>
              <a:ext uri="{FF2B5EF4-FFF2-40B4-BE49-F238E27FC236}">
                <a16:creationId xmlns:a16="http://schemas.microsoft.com/office/drawing/2014/main" id="{E5FA8D32-F043-4DF9-A1FF-00F6BCE6038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3331" name="ノート プレースホルダ 2">
            <a:extLst>
              <a:ext uri="{FF2B5EF4-FFF2-40B4-BE49-F238E27FC236}">
                <a16:creationId xmlns:a16="http://schemas.microsoft.com/office/drawing/2014/main" id="{F6993366-1F90-40EC-961D-5B5786017B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3332" name="スライド番号プレースホルダ 3">
            <a:extLst>
              <a:ext uri="{FF2B5EF4-FFF2-40B4-BE49-F238E27FC236}">
                <a16:creationId xmlns:a16="http://schemas.microsoft.com/office/drawing/2014/main" id="{6A9AC909-3D47-4288-A997-C5094EFE1F9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C5EF42-AC91-41BC-865F-95EB3E5972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267118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418" name="スライド イメージ プレースホルダ 1">
            <a:extLst>
              <a:ext uri="{FF2B5EF4-FFF2-40B4-BE49-F238E27FC236}">
                <a16:creationId xmlns:a16="http://schemas.microsoft.com/office/drawing/2014/main" id="{20F0A2A8-F8C8-4C7E-9B68-2A33216A121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44419" name="ノート プレースホルダ 2">
            <a:extLst>
              <a:ext uri="{FF2B5EF4-FFF2-40B4-BE49-F238E27FC236}">
                <a16:creationId xmlns:a16="http://schemas.microsoft.com/office/drawing/2014/main" id="{DD010794-F526-4706-8F97-496DE9C83B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44420" name="スライド番号プレースホルダ 3">
            <a:extLst>
              <a:ext uri="{FF2B5EF4-FFF2-40B4-BE49-F238E27FC236}">
                <a16:creationId xmlns:a16="http://schemas.microsoft.com/office/drawing/2014/main" id="{9086C830-6A55-4374-8943-F1993DB0CB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EA4705-3996-4CAD-B52C-F206C155EF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640406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378" name="スライド イメージ プレースホルダ 1">
            <a:extLst>
              <a:ext uri="{FF2B5EF4-FFF2-40B4-BE49-F238E27FC236}">
                <a16:creationId xmlns:a16="http://schemas.microsoft.com/office/drawing/2014/main" id="{CB6B92D3-D330-4E40-81C2-7DC6AC3064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5379" name="ノート プレースホルダ 2">
            <a:extLst>
              <a:ext uri="{FF2B5EF4-FFF2-40B4-BE49-F238E27FC236}">
                <a16:creationId xmlns:a16="http://schemas.microsoft.com/office/drawing/2014/main" id="{CB00BE13-4940-43BE-BFBE-19F3603D52C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85380" name="スライド番号プレースホルダ 3">
            <a:extLst>
              <a:ext uri="{FF2B5EF4-FFF2-40B4-BE49-F238E27FC236}">
                <a16:creationId xmlns:a16="http://schemas.microsoft.com/office/drawing/2014/main" id="{2616F524-47D7-4EDE-BCDC-80A0FD4CC6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1CF74D-1D68-4628-84B2-4915FA0E099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165067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スライド イメージ プレースホルダ 1">
            <a:extLst>
              <a:ext uri="{FF2B5EF4-FFF2-40B4-BE49-F238E27FC236}">
                <a16:creationId xmlns:a16="http://schemas.microsoft.com/office/drawing/2014/main" id="{614F7511-1EEA-40C9-A175-0F5A81D7DD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ノート プレースホルダ 2">
            <a:extLst>
              <a:ext uri="{FF2B5EF4-FFF2-40B4-BE49-F238E27FC236}">
                <a16:creationId xmlns:a16="http://schemas.microsoft.com/office/drawing/2014/main" id="{D54F2F9D-8204-4C58-93BC-C0A0DF889C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4212" name="スライド番号プレースホルダ 3">
            <a:extLst>
              <a:ext uri="{FF2B5EF4-FFF2-40B4-BE49-F238E27FC236}">
                <a16:creationId xmlns:a16="http://schemas.microsoft.com/office/drawing/2014/main" id="{FE18ED8A-A5EE-4C91-9A16-CB32519C78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166953-E0BD-4BDC-938E-5B5C9B3C7D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5093601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スライド イメージ プレースホルダ 1">
            <a:extLst>
              <a:ext uri="{FF2B5EF4-FFF2-40B4-BE49-F238E27FC236}">
                <a16:creationId xmlns:a16="http://schemas.microsoft.com/office/drawing/2014/main" id="{215E32F4-016A-4929-B7F1-CF96060A10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ノート プレースホルダ 2">
            <a:extLst>
              <a:ext uri="{FF2B5EF4-FFF2-40B4-BE49-F238E27FC236}">
                <a16:creationId xmlns:a16="http://schemas.microsoft.com/office/drawing/2014/main" id="{C52ACFB1-327B-4E20-97CE-4BD5AF4C09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96260" name="スライド番号プレースホルダ 3">
            <a:extLst>
              <a:ext uri="{FF2B5EF4-FFF2-40B4-BE49-F238E27FC236}">
                <a16:creationId xmlns:a16="http://schemas.microsoft.com/office/drawing/2014/main" id="{2FFBE40B-3AE4-41CE-A787-CC45A433EC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EC0CA8-F908-4D75-9863-16575AC717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35027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スライド イメージ プレースホルダ 1">
            <a:extLst>
              <a:ext uri="{FF2B5EF4-FFF2-40B4-BE49-F238E27FC236}">
                <a16:creationId xmlns:a16="http://schemas.microsoft.com/office/drawing/2014/main" id="{0453679D-376C-46AC-84C9-25E9767C6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63" name="ノート プレースホルダ 2">
            <a:extLst>
              <a:ext uri="{FF2B5EF4-FFF2-40B4-BE49-F238E27FC236}">
                <a16:creationId xmlns:a16="http://schemas.microsoft.com/office/drawing/2014/main" id="{AB8DD47F-9A18-4295-A4DF-E6D661A6A5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5764" name="スライド番号プレースホルダ 3">
            <a:extLst>
              <a:ext uri="{FF2B5EF4-FFF2-40B4-BE49-F238E27FC236}">
                <a16:creationId xmlns:a16="http://schemas.microsoft.com/office/drawing/2014/main" id="{1AF99925-3160-4678-9A88-89C568DE66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EADAB3-FB6D-4673-927F-4A28CD5BBB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3060593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スライド イメージ プレースホルダ 1">
            <a:extLst>
              <a:ext uri="{FF2B5EF4-FFF2-40B4-BE49-F238E27FC236}">
                <a16:creationId xmlns:a16="http://schemas.microsoft.com/office/drawing/2014/main" id="{EACDB2F5-0139-4A01-B56F-98A37CCBC9E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7811" name="ノート プレースホルダ 2">
            <a:extLst>
              <a:ext uri="{FF2B5EF4-FFF2-40B4-BE49-F238E27FC236}">
                <a16:creationId xmlns:a16="http://schemas.microsoft.com/office/drawing/2014/main" id="{269ADF8D-D4BC-4B93-85E5-9E3DF0E0AB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47812" name="スライド番号プレースホルダ 3">
            <a:extLst>
              <a:ext uri="{FF2B5EF4-FFF2-40B4-BE49-F238E27FC236}">
                <a16:creationId xmlns:a16="http://schemas.microsoft.com/office/drawing/2014/main" id="{74F8E00E-6B8D-4171-A4F8-C62763D472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2330B4A-D1CD-4504-A514-3AE93400F1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7064897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スライド イメージ プレースホルダ 1">
            <a:extLst>
              <a:ext uri="{FF2B5EF4-FFF2-40B4-BE49-F238E27FC236}">
                <a16:creationId xmlns:a16="http://schemas.microsoft.com/office/drawing/2014/main" id="{0CD261DC-1CF9-4F81-9213-5279711D014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7091" name="ノート プレースホルダ 2">
            <a:extLst>
              <a:ext uri="{FF2B5EF4-FFF2-40B4-BE49-F238E27FC236}">
                <a16:creationId xmlns:a16="http://schemas.microsoft.com/office/drawing/2014/main" id="{0E8B14EC-7FE4-48EF-930C-3F79FCC8E0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7092" name="スライド番号プレースホルダ 3">
            <a:extLst>
              <a:ext uri="{FF2B5EF4-FFF2-40B4-BE49-F238E27FC236}">
                <a16:creationId xmlns:a16="http://schemas.microsoft.com/office/drawing/2014/main" id="{64A155CE-6331-4277-995D-9BB0444316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407AD4-1652-4861-9CA5-03786E1F97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4187256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スライド イメージ プレースホルダ 1">
            <a:extLst>
              <a:ext uri="{FF2B5EF4-FFF2-40B4-BE49-F238E27FC236}">
                <a16:creationId xmlns:a16="http://schemas.microsoft.com/office/drawing/2014/main" id="{0ABE5BC1-932F-4927-858A-466C651916C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9139" name="ノート プレースホルダ 2">
            <a:extLst>
              <a:ext uri="{FF2B5EF4-FFF2-40B4-BE49-F238E27FC236}">
                <a16:creationId xmlns:a16="http://schemas.microsoft.com/office/drawing/2014/main" id="{FEC649C6-C2D6-4D70-803C-14D7596AEE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9140" name="スライド番号プレースホルダ 3">
            <a:extLst>
              <a:ext uri="{FF2B5EF4-FFF2-40B4-BE49-F238E27FC236}">
                <a16:creationId xmlns:a16="http://schemas.microsoft.com/office/drawing/2014/main" id="{52E00191-AF38-4D6D-AA61-72567D4E93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9C97B5-F2BA-49F4-A490-3F3B9491C8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08110648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スライド イメージ プレースホルダ 1">
            <a:extLst>
              <a:ext uri="{FF2B5EF4-FFF2-40B4-BE49-F238E27FC236}">
                <a16:creationId xmlns:a16="http://schemas.microsoft.com/office/drawing/2014/main" id="{3B9636F8-E66B-4BC0-85B6-1D0EA9D0EA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99011" name="ノート プレースホルダ 2">
            <a:extLst>
              <a:ext uri="{FF2B5EF4-FFF2-40B4-BE49-F238E27FC236}">
                <a16:creationId xmlns:a16="http://schemas.microsoft.com/office/drawing/2014/main" id="{328BC6DE-9A87-4A01-9B92-8A57276E362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99012" name="スライド番号プレースホルダ 3">
            <a:extLst>
              <a:ext uri="{FF2B5EF4-FFF2-40B4-BE49-F238E27FC236}">
                <a16:creationId xmlns:a16="http://schemas.microsoft.com/office/drawing/2014/main" id="{191892C7-7E0F-4F8B-879A-D0ECB8B784E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657051-EAC4-4A8B-BE7D-002FB37213C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2661179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スライド イメージ プレースホルダ 1">
            <a:extLst>
              <a:ext uri="{FF2B5EF4-FFF2-40B4-BE49-F238E27FC236}">
                <a16:creationId xmlns:a16="http://schemas.microsoft.com/office/drawing/2014/main" id="{D195F448-D91B-4D28-9CA2-D4053B6A09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1059" name="ノート プレースホルダ 2">
            <a:extLst>
              <a:ext uri="{FF2B5EF4-FFF2-40B4-BE49-F238E27FC236}">
                <a16:creationId xmlns:a16="http://schemas.microsoft.com/office/drawing/2014/main" id="{F6F37B38-2F2E-4E48-8A08-F5C19C4A33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1060" name="スライド番号プレースホルダ 3">
            <a:extLst>
              <a:ext uri="{FF2B5EF4-FFF2-40B4-BE49-F238E27FC236}">
                <a16:creationId xmlns:a16="http://schemas.microsoft.com/office/drawing/2014/main" id="{030C9451-5FAD-4C33-9090-C44701BDD6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6EC9D1-9768-44F6-960E-E206E9B6D5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1546452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786" name="スライド イメージ プレースホルダ 1">
            <a:extLst>
              <a:ext uri="{FF2B5EF4-FFF2-40B4-BE49-F238E27FC236}">
                <a16:creationId xmlns:a16="http://schemas.microsoft.com/office/drawing/2014/main" id="{AD968AB1-082B-41ED-BF77-6CD3DD3617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0787" name="ノート プレースホルダ 2">
            <a:extLst>
              <a:ext uri="{FF2B5EF4-FFF2-40B4-BE49-F238E27FC236}">
                <a16:creationId xmlns:a16="http://schemas.microsoft.com/office/drawing/2014/main" id="{4095D838-0D77-43C9-9E7B-09CB24356F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0788" name="スライド番号プレースホルダ 3">
            <a:extLst>
              <a:ext uri="{FF2B5EF4-FFF2-40B4-BE49-F238E27FC236}">
                <a16:creationId xmlns:a16="http://schemas.microsoft.com/office/drawing/2014/main" id="{F0F72169-7E6C-420B-9327-EDA131EC786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1FA60A6-D84A-4E13-9288-2955491594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599318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スライド イメージ プレースホルダ 1">
            <a:extLst>
              <a:ext uri="{FF2B5EF4-FFF2-40B4-BE49-F238E27FC236}">
                <a16:creationId xmlns:a16="http://schemas.microsoft.com/office/drawing/2014/main" id="{F0C8746B-DA27-40D2-9579-9755B74E15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ノート プレースホルダ 2">
            <a:extLst>
              <a:ext uri="{FF2B5EF4-FFF2-40B4-BE49-F238E27FC236}">
                <a16:creationId xmlns:a16="http://schemas.microsoft.com/office/drawing/2014/main" id="{ED4A2FA7-84DF-44C3-9215-DE5621CA88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60" name="スライド番号プレースホルダ 3">
            <a:extLst>
              <a:ext uri="{FF2B5EF4-FFF2-40B4-BE49-F238E27FC236}">
                <a16:creationId xmlns:a16="http://schemas.microsoft.com/office/drawing/2014/main" id="{398CF22A-DC69-4BCC-82CA-652494F6AC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AFD024-7472-4CB5-ADFE-C082142C42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949435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2834" name="スライド イメージ プレースホルダ 1">
            <a:extLst>
              <a:ext uri="{FF2B5EF4-FFF2-40B4-BE49-F238E27FC236}">
                <a16:creationId xmlns:a16="http://schemas.microsoft.com/office/drawing/2014/main" id="{386DE7DA-948E-4FF3-B7E4-0FB402072E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2835" name="ノート プレースホルダ 2">
            <a:extLst>
              <a:ext uri="{FF2B5EF4-FFF2-40B4-BE49-F238E27FC236}">
                <a16:creationId xmlns:a16="http://schemas.microsoft.com/office/drawing/2014/main" id="{86BEBD6F-03BE-4CA3-8E8B-6F5BF1BE92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2836" name="スライド番号プレースホルダ 3">
            <a:extLst>
              <a:ext uri="{FF2B5EF4-FFF2-40B4-BE49-F238E27FC236}">
                <a16:creationId xmlns:a16="http://schemas.microsoft.com/office/drawing/2014/main" id="{52499494-A488-45BD-820E-315B63BAD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835B38-43BF-4F99-B023-3F253DDEF7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7940568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スライド イメージ プレースホルダ 1">
            <a:extLst>
              <a:ext uri="{FF2B5EF4-FFF2-40B4-BE49-F238E27FC236}">
                <a16:creationId xmlns:a16="http://schemas.microsoft.com/office/drawing/2014/main" id="{1EFB3124-0CFE-4102-9169-5F54D40896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ノート プレースホルダ 2">
            <a:extLst>
              <a:ext uri="{FF2B5EF4-FFF2-40B4-BE49-F238E27FC236}">
                <a16:creationId xmlns:a16="http://schemas.microsoft.com/office/drawing/2014/main" id="{78289BB5-DBE8-4919-B17B-DD48F1AB7D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7828" name="スライド番号プレースホルダ 3">
            <a:extLst>
              <a:ext uri="{FF2B5EF4-FFF2-40B4-BE49-F238E27FC236}">
                <a16:creationId xmlns:a16="http://schemas.microsoft.com/office/drawing/2014/main" id="{6A0E6325-D194-43F2-A16A-7200895FE64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9F0987-E015-47B3-AD8F-0FC1BEDDC2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1401789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スライド イメージ プレースホルダ 1">
            <a:extLst>
              <a:ext uri="{FF2B5EF4-FFF2-40B4-BE49-F238E27FC236}">
                <a16:creationId xmlns:a16="http://schemas.microsoft.com/office/drawing/2014/main" id="{31D53056-B936-4FD2-8732-541DA27286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ノート プレースホルダ 2">
            <a:extLst>
              <a:ext uri="{FF2B5EF4-FFF2-40B4-BE49-F238E27FC236}">
                <a16:creationId xmlns:a16="http://schemas.microsoft.com/office/drawing/2014/main" id="{D09E6207-6508-442F-AE25-FA1B594076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9876" name="スライド番号プレースホルダ 3">
            <a:extLst>
              <a:ext uri="{FF2B5EF4-FFF2-40B4-BE49-F238E27FC236}">
                <a16:creationId xmlns:a16="http://schemas.microsoft.com/office/drawing/2014/main" id="{8A5EAC91-5589-4485-BFDF-6FAED1E0CF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59C62C-7C51-45A3-BD4A-8B795CC42B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7597012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スライド イメージ プレースホルダ 1">
            <a:extLst>
              <a:ext uri="{FF2B5EF4-FFF2-40B4-BE49-F238E27FC236}">
                <a16:creationId xmlns:a16="http://schemas.microsoft.com/office/drawing/2014/main" id="{1559B32E-43A0-4FA0-A95B-E822F8FE32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ノート プレースホルダ 2">
            <a:extLst>
              <a:ext uri="{FF2B5EF4-FFF2-40B4-BE49-F238E27FC236}">
                <a16:creationId xmlns:a16="http://schemas.microsoft.com/office/drawing/2014/main" id="{7A4E8BA8-095D-4D20-9F9B-A183C9AAE1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3252" name="スライド番号プレースホルダ 3">
            <a:extLst>
              <a:ext uri="{FF2B5EF4-FFF2-40B4-BE49-F238E27FC236}">
                <a16:creationId xmlns:a16="http://schemas.microsoft.com/office/drawing/2014/main" id="{EC45BC78-E4DD-4165-9D4F-F6E80E1A3F6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60A91F3-8174-4D7D-8E49-0151C54B10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8244434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スライド イメージ プレースホルダ 1">
            <a:extLst>
              <a:ext uri="{FF2B5EF4-FFF2-40B4-BE49-F238E27FC236}">
                <a16:creationId xmlns:a16="http://schemas.microsoft.com/office/drawing/2014/main" id="{0ED3A11A-0638-4722-9038-CFA5D5202F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ノート プレースホルダ 2">
            <a:extLst>
              <a:ext uri="{FF2B5EF4-FFF2-40B4-BE49-F238E27FC236}">
                <a16:creationId xmlns:a16="http://schemas.microsoft.com/office/drawing/2014/main" id="{CB9CE878-AA04-42A2-A082-CBF813F4CC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55300" name="スライド番号プレースホルダ 3">
            <a:extLst>
              <a:ext uri="{FF2B5EF4-FFF2-40B4-BE49-F238E27FC236}">
                <a16:creationId xmlns:a16="http://schemas.microsoft.com/office/drawing/2014/main" id="{0CDE049C-458A-4E09-BDC1-AD3E24065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2C3C6BE-B973-494B-962A-3D7731837B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26164514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スライド イメージ プレースホルダ 1">
            <a:extLst>
              <a:ext uri="{FF2B5EF4-FFF2-40B4-BE49-F238E27FC236}">
                <a16:creationId xmlns:a16="http://schemas.microsoft.com/office/drawing/2014/main" id="{B9D5B784-BD15-41D6-BA04-6BF706E92F7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ノート プレースホルダ 2">
            <a:extLst>
              <a:ext uri="{FF2B5EF4-FFF2-40B4-BE49-F238E27FC236}">
                <a16:creationId xmlns:a16="http://schemas.microsoft.com/office/drawing/2014/main" id="{58855F27-FA07-4D0A-84F5-BF0779BF92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6868" name="スライド番号プレースホルダ 3">
            <a:extLst>
              <a:ext uri="{FF2B5EF4-FFF2-40B4-BE49-F238E27FC236}">
                <a16:creationId xmlns:a16="http://schemas.microsoft.com/office/drawing/2014/main" id="{A26C5C05-EDA1-495C-B9D1-BA79C512E9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6A56403-8AEC-4AD2-B02D-D0E3DFA57F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9923503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スライド イメージ プレースホルダ 1">
            <a:extLst>
              <a:ext uri="{FF2B5EF4-FFF2-40B4-BE49-F238E27FC236}">
                <a16:creationId xmlns:a16="http://schemas.microsoft.com/office/drawing/2014/main" id="{649CF182-6621-460B-AD5E-2CFC25CA2D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ノート プレースホルダ 2">
            <a:extLst>
              <a:ext uri="{FF2B5EF4-FFF2-40B4-BE49-F238E27FC236}">
                <a16:creationId xmlns:a16="http://schemas.microsoft.com/office/drawing/2014/main" id="{66BB06FC-3304-4FCF-989E-4E749C06E2A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38916" name="スライド番号プレースホルダ 3">
            <a:extLst>
              <a:ext uri="{FF2B5EF4-FFF2-40B4-BE49-F238E27FC236}">
                <a16:creationId xmlns:a16="http://schemas.microsoft.com/office/drawing/2014/main" id="{824A5BA0-8714-4E7B-824D-29A607ED75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54C8799-C3A2-43D4-BDCC-52FEE354653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578784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スライド イメージ プレースホルダ 1">
            <a:extLst>
              <a:ext uri="{FF2B5EF4-FFF2-40B4-BE49-F238E27FC236}">
                <a16:creationId xmlns:a16="http://schemas.microsoft.com/office/drawing/2014/main" id="{CE7C41B7-EAD4-408B-BD66-3E5DA46DE1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ノート プレースホルダ 2">
            <a:extLst>
              <a:ext uri="{FF2B5EF4-FFF2-40B4-BE49-F238E27FC236}">
                <a16:creationId xmlns:a16="http://schemas.microsoft.com/office/drawing/2014/main" id="{CD3D9D93-CA2A-4690-BCE1-9D1FDAFB40A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2996" name="スライド番号プレースホルダ 3">
            <a:extLst>
              <a:ext uri="{FF2B5EF4-FFF2-40B4-BE49-F238E27FC236}">
                <a16:creationId xmlns:a16="http://schemas.microsoft.com/office/drawing/2014/main" id="{D3522CE5-EB39-4C15-A386-C79D86D9952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516837-36FE-4727-82CE-7171493ACF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876961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スライド イメージ プレースホルダ 1">
            <a:extLst>
              <a:ext uri="{FF2B5EF4-FFF2-40B4-BE49-F238E27FC236}">
                <a16:creationId xmlns:a16="http://schemas.microsoft.com/office/drawing/2014/main" id="{00E777CA-7534-4D2D-833A-2C47787419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ノート プレースホルダ 2">
            <a:extLst>
              <a:ext uri="{FF2B5EF4-FFF2-40B4-BE49-F238E27FC236}">
                <a16:creationId xmlns:a16="http://schemas.microsoft.com/office/drawing/2014/main" id="{B85CF438-F1C8-4983-8BE9-A16690C29F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15044" name="スライド番号プレースホルダ 3">
            <a:extLst>
              <a:ext uri="{FF2B5EF4-FFF2-40B4-BE49-F238E27FC236}">
                <a16:creationId xmlns:a16="http://schemas.microsoft.com/office/drawing/2014/main" id="{820068B8-E208-452B-807B-CD4615F7B1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08ECD4-1956-4257-B8AE-A2DC57466C3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9646716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スライド イメージ プレースホルダ 1">
            <a:extLst>
              <a:ext uri="{FF2B5EF4-FFF2-40B4-BE49-F238E27FC236}">
                <a16:creationId xmlns:a16="http://schemas.microsoft.com/office/drawing/2014/main" id="{019236F5-75DC-4619-9633-2213BBD531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ノート プレースホルダ 2">
            <a:extLst>
              <a:ext uri="{FF2B5EF4-FFF2-40B4-BE49-F238E27FC236}">
                <a16:creationId xmlns:a16="http://schemas.microsoft.com/office/drawing/2014/main" id="{A349EE1D-5D79-40A2-8731-05DD879E70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6500" name="スライド番号プレースホルダ 3">
            <a:extLst>
              <a:ext uri="{FF2B5EF4-FFF2-40B4-BE49-F238E27FC236}">
                <a16:creationId xmlns:a16="http://schemas.microsoft.com/office/drawing/2014/main" id="{1F025F95-372A-4934-AD02-62C67D0B5A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86DDE92-38AD-4668-94B3-0B5FA59C528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37410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362" name="グループ化 1">
            <a:extLst>
              <a:ext uri="{FF2B5EF4-FFF2-40B4-BE49-F238E27FC236}">
                <a16:creationId xmlns:a16="http://schemas.microsoft.com/office/drawing/2014/main" id="{DD6E8665-50BB-4690-B7B3-B18AF636A8AE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4C5F2065-A92B-407B-A3FD-59AF8E3C2287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6231BA10-1333-4F35-8205-432F145C7559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757D36D1-F9E3-4D50-BEC6-61877459E054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CF44021F-7D4A-40ED-80F5-D8FAF6C1052F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2D3547D-3B27-4768-A4CC-8FDDD8BA2F8A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0312304-9CA7-412D-85F6-E374CB2A1E2E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1AD2CA7-B988-43BF-AD10-A148C44F40DA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098806E2-416C-4670-8DA9-E21E760E52E5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7160853A-98D1-4B19-9DA7-ECA47D98A0F3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446028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グループ化 1">
            <a:extLst>
              <a:ext uri="{FF2B5EF4-FFF2-40B4-BE49-F238E27FC236}">
                <a16:creationId xmlns:a16="http://schemas.microsoft.com/office/drawing/2014/main" id="{3ED1DDE4-7A8C-415C-8F31-46FF7522D690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0DD0AE36-D23C-442F-BFAD-86C64E820951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71658144-15C1-4161-89E6-C840787C6368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05039710-DFE6-4B5B-BAB9-4177400DEBCF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C0806A2A-C59D-4EC6-8DA4-5FA67C4A967A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373B0FD8-25BB-4706-9794-CAFC6957579A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860232BA-D30B-4DEC-9DCB-F4B685F49371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21CE198D-FCCF-48F9-B170-ACD963205CAC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0326BA4-6D63-49F7-8835-8F3C31EE3F59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B51FF59A-EE16-43DC-A400-7D7CAA38AB90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0A0E83C-96D0-4D99-A3BB-6ADDBBD46704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6346B04-0F70-4CED-9450-C95845256497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551480A-F6A9-4C59-811B-D8C24831534B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11A93AE1-43FC-451D-9311-BDDFC9646E40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A9F5A691-9E60-4C0D-9B02-95B70CA32365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584997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FB56938-D489-4D58-9B34-94A4941DA260}"/>
              </a:ext>
            </a:extLst>
          </p:cNvPr>
          <p:cNvSpPr/>
          <p:nvPr/>
        </p:nvSpPr>
        <p:spPr>
          <a:xfrm>
            <a:off x="3448050" y="1681163"/>
            <a:ext cx="714375" cy="814387"/>
          </a:xfrm>
          <a:custGeom>
            <a:avLst/>
            <a:gdLst>
              <a:gd name="connsiteX0" fmla="*/ 414338 w 714375"/>
              <a:gd name="connsiteY0" fmla="*/ 583406 h 814387"/>
              <a:gd name="connsiteX1" fmla="*/ 273844 w 714375"/>
              <a:gd name="connsiteY1" fmla="*/ 409575 h 814387"/>
              <a:gd name="connsiteX2" fmla="*/ 128588 w 714375"/>
              <a:gd name="connsiteY2" fmla="*/ 221456 h 814387"/>
              <a:gd name="connsiteX3" fmla="*/ 76200 w 714375"/>
              <a:gd name="connsiteY3" fmla="*/ 152400 h 814387"/>
              <a:gd name="connsiteX4" fmla="*/ 45244 w 714375"/>
              <a:gd name="connsiteY4" fmla="*/ 111918 h 814387"/>
              <a:gd name="connsiteX5" fmla="*/ 19050 w 714375"/>
              <a:gd name="connsiteY5" fmla="*/ 71437 h 814387"/>
              <a:gd name="connsiteX6" fmla="*/ 2381 w 714375"/>
              <a:gd name="connsiteY6" fmla="*/ 35718 h 814387"/>
              <a:gd name="connsiteX7" fmla="*/ 0 w 714375"/>
              <a:gd name="connsiteY7" fmla="*/ 14287 h 814387"/>
              <a:gd name="connsiteX8" fmla="*/ 4763 w 714375"/>
              <a:gd name="connsiteY8" fmla="*/ 4762 h 814387"/>
              <a:gd name="connsiteX9" fmla="*/ 16669 w 714375"/>
              <a:gd name="connsiteY9" fmla="*/ 0 h 814387"/>
              <a:gd name="connsiteX10" fmla="*/ 40481 w 714375"/>
              <a:gd name="connsiteY10" fmla="*/ 7143 h 814387"/>
              <a:gd name="connsiteX11" fmla="*/ 111919 w 714375"/>
              <a:gd name="connsiteY11" fmla="*/ 52387 h 814387"/>
              <a:gd name="connsiteX12" fmla="*/ 266700 w 714375"/>
              <a:gd name="connsiteY12" fmla="*/ 142875 h 814387"/>
              <a:gd name="connsiteX13" fmla="*/ 431006 w 714375"/>
              <a:gd name="connsiteY13" fmla="*/ 235743 h 814387"/>
              <a:gd name="connsiteX14" fmla="*/ 538163 w 714375"/>
              <a:gd name="connsiteY14" fmla="*/ 292893 h 814387"/>
              <a:gd name="connsiteX15" fmla="*/ 571500 w 714375"/>
              <a:gd name="connsiteY15" fmla="*/ 338137 h 814387"/>
              <a:gd name="connsiteX16" fmla="*/ 602456 w 714375"/>
              <a:gd name="connsiteY16" fmla="*/ 390525 h 814387"/>
              <a:gd name="connsiteX17" fmla="*/ 635794 w 714375"/>
              <a:gd name="connsiteY17" fmla="*/ 457200 h 814387"/>
              <a:gd name="connsiteX18" fmla="*/ 666750 w 714375"/>
              <a:gd name="connsiteY18" fmla="*/ 533400 h 814387"/>
              <a:gd name="connsiteX19" fmla="*/ 690563 w 714375"/>
              <a:gd name="connsiteY19" fmla="*/ 604837 h 814387"/>
              <a:gd name="connsiteX20" fmla="*/ 709613 w 714375"/>
              <a:gd name="connsiteY20" fmla="*/ 678656 h 814387"/>
              <a:gd name="connsiteX21" fmla="*/ 714375 w 714375"/>
              <a:gd name="connsiteY21" fmla="*/ 721518 h 814387"/>
              <a:gd name="connsiteX22" fmla="*/ 709613 w 714375"/>
              <a:gd name="connsiteY22" fmla="*/ 750093 h 814387"/>
              <a:gd name="connsiteX23" fmla="*/ 697706 w 714375"/>
              <a:gd name="connsiteY23" fmla="*/ 788193 h 814387"/>
              <a:gd name="connsiteX24" fmla="*/ 683419 w 714375"/>
              <a:gd name="connsiteY24" fmla="*/ 807243 h 814387"/>
              <a:gd name="connsiteX25" fmla="*/ 666750 w 714375"/>
              <a:gd name="connsiteY25" fmla="*/ 814387 h 814387"/>
              <a:gd name="connsiteX26" fmla="*/ 647700 w 714375"/>
              <a:gd name="connsiteY26" fmla="*/ 814387 h 814387"/>
              <a:gd name="connsiteX27" fmla="*/ 609600 w 714375"/>
              <a:gd name="connsiteY27" fmla="*/ 802481 h 814387"/>
              <a:gd name="connsiteX28" fmla="*/ 573881 w 714375"/>
              <a:gd name="connsiteY28" fmla="*/ 776287 h 814387"/>
              <a:gd name="connsiteX29" fmla="*/ 542925 w 714375"/>
              <a:gd name="connsiteY29" fmla="*/ 750093 h 814387"/>
              <a:gd name="connsiteX30" fmla="*/ 414338 w 714375"/>
              <a:gd name="connsiteY30" fmla="*/ 583406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4375" h="814387">
                <a:moveTo>
                  <a:pt x="414338" y="583406"/>
                </a:moveTo>
                <a:lnTo>
                  <a:pt x="273844" y="409575"/>
                </a:lnTo>
                <a:lnTo>
                  <a:pt x="128588" y="221456"/>
                </a:lnTo>
                <a:lnTo>
                  <a:pt x="76200" y="152400"/>
                </a:lnTo>
                <a:lnTo>
                  <a:pt x="45244" y="111918"/>
                </a:lnTo>
                <a:lnTo>
                  <a:pt x="19050" y="71437"/>
                </a:lnTo>
                <a:lnTo>
                  <a:pt x="2381" y="35718"/>
                </a:lnTo>
                <a:lnTo>
                  <a:pt x="0" y="14287"/>
                </a:lnTo>
                <a:lnTo>
                  <a:pt x="4763" y="4762"/>
                </a:lnTo>
                <a:lnTo>
                  <a:pt x="16669" y="0"/>
                </a:lnTo>
                <a:lnTo>
                  <a:pt x="40481" y="7143"/>
                </a:lnTo>
                <a:lnTo>
                  <a:pt x="111919" y="52387"/>
                </a:lnTo>
                <a:lnTo>
                  <a:pt x="266700" y="142875"/>
                </a:lnTo>
                <a:lnTo>
                  <a:pt x="431006" y="235743"/>
                </a:lnTo>
                <a:lnTo>
                  <a:pt x="538163" y="292893"/>
                </a:lnTo>
                <a:lnTo>
                  <a:pt x="571500" y="338137"/>
                </a:lnTo>
                <a:lnTo>
                  <a:pt x="602456" y="390525"/>
                </a:lnTo>
                <a:lnTo>
                  <a:pt x="635794" y="457200"/>
                </a:lnTo>
                <a:lnTo>
                  <a:pt x="666750" y="533400"/>
                </a:lnTo>
                <a:lnTo>
                  <a:pt x="690563" y="604837"/>
                </a:lnTo>
                <a:lnTo>
                  <a:pt x="709613" y="678656"/>
                </a:lnTo>
                <a:lnTo>
                  <a:pt x="714375" y="721518"/>
                </a:lnTo>
                <a:lnTo>
                  <a:pt x="709613" y="750093"/>
                </a:lnTo>
                <a:lnTo>
                  <a:pt x="697706" y="788193"/>
                </a:lnTo>
                <a:lnTo>
                  <a:pt x="683419" y="807243"/>
                </a:lnTo>
                <a:lnTo>
                  <a:pt x="666750" y="814387"/>
                </a:lnTo>
                <a:lnTo>
                  <a:pt x="647700" y="814387"/>
                </a:lnTo>
                <a:lnTo>
                  <a:pt x="609600" y="802481"/>
                </a:lnTo>
                <a:lnTo>
                  <a:pt x="573881" y="776287"/>
                </a:lnTo>
                <a:lnTo>
                  <a:pt x="542925" y="750093"/>
                </a:lnTo>
                <a:lnTo>
                  <a:pt x="41433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C119710-C7C9-40AA-A9D0-1DF31CDB4BB2}"/>
              </a:ext>
            </a:extLst>
          </p:cNvPr>
          <p:cNvSpPr/>
          <p:nvPr/>
        </p:nvSpPr>
        <p:spPr>
          <a:xfrm>
            <a:off x="5260975" y="1506538"/>
            <a:ext cx="854075" cy="927100"/>
          </a:xfrm>
          <a:custGeom>
            <a:avLst/>
            <a:gdLst>
              <a:gd name="connsiteX0" fmla="*/ 495300 w 854869"/>
              <a:gd name="connsiteY0" fmla="*/ 545307 h 926307"/>
              <a:gd name="connsiteX1" fmla="*/ 285750 w 854869"/>
              <a:gd name="connsiteY1" fmla="*/ 714375 h 926307"/>
              <a:gd name="connsiteX2" fmla="*/ 145257 w 854869"/>
              <a:gd name="connsiteY2" fmla="*/ 833438 h 926307"/>
              <a:gd name="connsiteX3" fmla="*/ 54769 w 854869"/>
              <a:gd name="connsiteY3" fmla="*/ 907257 h 926307"/>
              <a:gd name="connsiteX4" fmla="*/ 35719 w 854869"/>
              <a:gd name="connsiteY4" fmla="*/ 921544 h 926307"/>
              <a:gd name="connsiteX5" fmla="*/ 21432 w 854869"/>
              <a:gd name="connsiteY5" fmla="*/ 926307 h 926307"/>
              <a:gd name="connsiteX6" fmla="*/ 9525 w 854869"/>
              <a:gd name="connsiteY6" fmla="*/ 923925 h 926307"/>
              <a:gd name="connsiteX7" fmla="*/ 0 w 854869"/>
              <a:gd name="connsiteY7" fmla="*/ 909638 h 926307"/>
              <a:gd name="connsiteX8" fmla="*/ 7144 w 854869"/>
              <a:gd name="connsiteY8" fmla="*/ 883444 h 926307"/>
              <a:gd name="connsiteX9" fmla="*/ 64294 w 854869"/>
              <a:gd name="connsiteY9" fmla="*/ 802482 h 926307"/>
              <a:gd name="connsiteX10" fmla="*/ 140494 w 854869"/>
              <a:gd name="connsiteY10" fmla="*/ 700088 h 926307"/>
              <a:gd name="connsiteX11" fmla="*/ 245269 w 854869"/>
              <a:gd name="connsiteY11" fmla="*/ 552450 h 926307"/>
              <a:gd name="connsiteX12" fmla="*/ 326232 w 854869"/>
              <a:gd name="connsiteY12" fmla="*/ 438150 h 926307"/>
              <a:gd name="connsiteX13" fmla="*/ 388144 w 854869"/>
              <a:gd name="connsiteY13" fmla="*/ 345282 h 926307"/>
              <a:gd name="connsiteX14" fmla="*/ 421482 w 854869"/>
              <a:gd name="connsiteY14" fmla="*/ 295275 h 926307"/>
              <a:gd name="connsiteX15" fmla="*/ 440532 w 854869"/>
              <a:gd name="connsiteY15" fmla="*/ 259557 h 926307"/>
              <a:gd name="connsiteX16" fmla="*/ 454819 w 854869"/>
              <a:gd name="connsiteY16" fmla="*/ 204788 h 926307"/>
              <a:gd name="connsiteX17" fmla="*/ 459582 w 854869"/>
              <a:gd name="connsiteY17" fmla="*/ 159544 h 926307"/>
              <a:gd name="connsiteX18" fmla="*/ 459582 w 854869"/>
              <a:gd name="connsiteY18" fmla="*/ 126207 h 926307"/>
              <a:gd name="connsiteX19" fmla="*/ 447675 w 854869"/>
              <a:gd name="connsiteY19" fmla="*/ 83344 h 926307"/>
              <a:gd name="connsiteX20" fmla="*/ 435769 w 854869"/>
              <a:gd name="connsiteY20" fmla="*/ 52388 h 926307"/>
              <a:gd name="connsiteX21" fmla="*/ 426244 w 854869"/>
              <a:gd name="connsiteY21" fmla="*/ 30957 h 926307"/>
              <a:gd name="connsiteX22" fmla="*/ 421482 w 854869"/>
              <a:gd name="connsiteY22" fmla="*/ 14288 h 926307"/>
              <a:gd name="connsiteX23" fmla="*/ 426244 w 854869"/>
              <a:gd name="connsiteY23" fmla="*/ 2382 h 926307"/>
              <a:gd name="connsiteX24" fmla="*/ 440532 w 854869"/>
              <a:gd name="connsiteY24" fmla="*/ 0 h 926307"/>
              <a:gd name="connsiteX25" fmla="*/ 469107 w 854869"/>
              <a:gd name="connsiteY25" fmla="*/ 11907 h 926307"/>
              <a:gd name="connsiteX26" fmla="*/ 552450 w 854869"/>
              <a:gd name="connsiteY26" fmla="*/ 52388 h 926307"/>
              <a:gd name="connsiteX27" fmla="*/ 628650 w 854869"/>
              <a:gd name="connsiteY27" fmla="*/ 100013 h 926307"/>
              <a:gd name="connsiteX28" fmla="*/ 709613 w 854869"/>
              <a:gd name="connsiteY28" fmla="*/ 159544 h 926307"/>
              <a:gd name="connsiteX29" fmla="*/ 781050 w 854869"/>
              <a:gd name="connsiteY29" fmla="*/ 211932 h 926307"/>
              <a:gd name="connsiteX30" fmla="*/ 826294 w 854869"/>
              <a:gd name="connsiteY30" fmla="*/ 247650 h 926307"/>
              <a:gd name="connsiteX31" fmla="*/ 845344 w 854869"/>
              <a:gd name="connsiteY31" fmla="*/ 266700 h 926307"/>
              <a:gd name="connsiteX32" fmla="*/ 852488 w 854869"/>
              <a:gd name="connsiteY32" fmla="*/ 278607 h 926307"/>
              <a:gd name="connsiteX33" fmla="*/ 854869 w 854869"/>
              <a:gd name="connsiteY33" fmla="*/ 292894 h 926307"/>
              <a:gd name="connsiteX34" fmla="*/ 850107 w 854869"/>
              <a:gd name="connsiteY34" fmla="*/ 314325 h 926307"/>
              <a:gd name="connsiteX35" fmla="*/ 831057 w 854869"/>
              <a:gd name="connsiteY35" fmla="*/ 330994 h 926307"/>
              <a:gd name="connsiteX36" fmla="*/ 778669 w 854869"/>
              <a:gd name="connsiteY36" fmla="*/ 352425 h 926307"/>
              <a:gd name="connsiteX37" fmla="*/ 750094 w 854869"/>
              <a:gd name="connsiteY37" fmla="*/ 361950 h 926307"/>
              <a:gd name="connsiteX38" fmla="*/ 495300 w 854869"/>
              <a:gd name="connsiteY38" fmla="*/ 545307 h 92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4869" h="926307">
                <a:moveTo>
                  <a:pt x="495300" y="545307"/>
                </a:moveTo>
                <a:lnTo>
                  <a:pt x="285750" y="714375"/>
                </a:lnTo>
                <a:lnTo>
                  <a:pt x="145257" y="833438"/>
                </a:lnTo>
                <a:lnTo>
                  <a:pt x="54769" y="907257"/>
                </a:lnTo>
                <a:lnTo>
                  <a:pt x="35719" y="921544"/>
                </a:lnTo>
                <a:lnTo>
                  <a:pt x="21432" y="926307"/>
                </a:lnTo>
                <a:lnTo>
                  <a:pt x="9525" y="923925"/>
                </a:lnTo>
                <a:lnTo>
                  <a:pt x="0" y="909638"/>
                </a:lnTo>
                <a:lnTo>
                  <a:pt x="7144" y="883444"/>
                </a:lnTo>
                <a:lnTo>
                  <a:pt x="64294" y="802482"/>
                </a:lnTo>
                <a:lnTo>
                  <a:pt x="140494" y="700088"/>
                </a:lnTo>
                <a:lnTo>
                  <a:pt x="245269" y="552450"/>
                </a:lnTo>
                <a:lnTo>
                  <a:pt x="326232" y="438150"/>
                </a:lnTo>
                <a:lnTo>
                  <a:pt x="388144" y="345282"/>
                </a:lnTo>
                <a:lnTo>
                  <a:pt x="421482" y="295275"/>
                </a:lnTo>
                <a:lnTo>
                  <a:pt x="440532" y="259557"/>
                </a:lnTo>
                <a:lnTo>
                  <a:pt x="454819" y="204788"/>
                </a:lnTo>
                <a:lnTo>
                  <a:pt x="459582" y="159544"/>
                </a:lnTo>
                <a:lnTo>
                  <a:pt x="459582" y="126207"/>
                </a:lnTo>
                <a:lnTo>
                  <a:pt x="447675" y="83344"/>
                </a:lnTo>
                <a:lnTo>
                  <a:pt x="435769" y="52388"/>
                </a:lnTo>
                <a:lnTo>
                  <a:pt x="426244" y="30957"/>
                </a:lnTo>
                <a:lnTo>
                  <a:pt x="421482" y="14288"/>
                </a:lnTo>
                <a:lnTo>
                  <a:pt x="426244" y="2382"/>
                </a:lnTo>
                <a:lnTo>
                  <a:pt x="440532" y="0"/>
                </a:lnTo>
                <a:lnTo>
                  <a:pt x="469107" y="11907"/>
                </a:lnTo>
                <a:lnTo>
                  <a:pt x="552450" y="52388"/>
                </a:lnTo>
                <a:lnTo>
                  <a:pt x="628650" y="100013"/>
                </a:lnTo>
                <a:lnTo>
                  <a:pt x="709613" y="159544"/>
                </a:lnTo>
                <a:lnTo>
                  <a:pt x="781050" y="211932"/>
                </a:lnTo>
                <a:lnTo>
                  <a:pt x="826294" y="247650"/>
                </a:lnTo>
                <a:lnTo>
                  <a:pt x="845344" y="266700"/>
                </a:lnTo>
                <a:lnTo>
                  <a:pt x="852488" y="278607"/>
                </a:lnTo>
                <a:lnTo>
                  <a:pt x="854869" y="292894"/>
                </a:lnTo>
                <a:lnTo>
                  <a:pt x="850107" y="314325"/>
                </a:lnTo>
                <a:lnTo>
                  <a:pt x="831057" y="330994"/>
                </a:lnTo>
                <a:lnTo>
                  <a:pt x="778669" y="352425"/>
                </a:lnTo>
                <a:lnTo>
                  <a:pt x="750094" y="361950"/>
                </a:lnTo>
                <a:lnTo>
                  <a:pt x="495300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1881B1-DBC9-44ED-A390-2CD62572B492}"/>
              </a:ext>
            </a:extLst>
          </p:cNvPr>
          <p:cNvSpPr/>
          <p:nvPr/>
        </p:nvSpPr>
        <p:spPr>
          <a:xfrm>
            <a:off x="3719513" y="4114800"/>
            <a:ext cx="2224087" cy="500063"/>
          </a:xfrm>
          <a:custGeom>
            <a:avLst/>
            <a:gdLst>
              <a:gd name="connsiteX0" fmla="*/ 1445418 w 2224087"/>
              <a:gd name="connsiteY0" fmla="*/ 309563 h 500063"/>
              <a:gd name="connsiteX1" fmla="*/ 995362 w 2224087"/>
              <a:gd name="connsiteY1" fmla="*/ 381000 h 500063"/>
              <a:gd name="connsiteX2" fmla="*/ 795337 w 2224087"/>
              <a:gd name="connsiteY2" fmla="*/ 414338 h 500063"/>
              <a:gd name="connsiteX3" fmla="*/ 616743 w 2224087"/>
              <a:gd name="connsiteY3" fmla="*/ 445294 h 500063"/>
              <a:gd name="connsiteX4" fmla="*/ 402431 w 2224087"/>
              <a:gd name="connsiteY4" fmla="*/ 481013 h 500063"/>
              <a:gd name="connsiteX5" fmla="*/ 295275 w 2224087"/>
              <a:gd name="connsiteY5" fmla="*/ 497681 h 500063"/>
              <a:gd name="connsiteX6" fmla="*/ 257175 w 2224087"/>
              <a:gd name="connsiteY6" fmla="*/ 500063 h 500063"/>
              <a:gd name="connsiteX7" fmla="*/ 233362 w 2224087"/>
              <a:gd name="connsiteY7" fmla="*/ 492919 h 500063"/>
              <a:gd name="connsiteX8" fmla="*/ 192881 w 2224087"/>
              <a:gd name="connsiteY8" fmla="*/ 476250 h 500063"/>
              <a:gd name="connsiteX9" fmla="*/ 116681 w 2224087"/>
              <a:gd name="connsiteY9" fmla="*/ 421481 h 500063"/>
              <a:gd name="connsiteX10" fmla="*/ 52387 w 2224087"/>
              <a:gd name="connsiteY10" fmla="*/ 359569 h 500063"/>
              <a:gd name="connsiteX11" fmla="*/ 16668 w 2224087"/>
              <a:gd name="connsiteY11" fmla="*/ 321469 h 500063"/>
              <a:gd name="connsiteX12" fmla="*/ 0 w 2224087"/>
              <a:gd name="connsiteY12" fmla="*/ 292894 h 500063"/>
              <a:gd name="connsiteX13" fmla="*/ 0 w 2224087"/>
              <a:gd name="connsiteY13" fmla="*/ 271463 h 500063"/>
              <a:gd name="connsiteX14" fmla="*/ 7143 w 2224087"/>
              <a:gd name="connsiteY14" fmla="*/ 261938 h 500063"/>
              <a:gd name="connsiteX15" fmla="*/ 26193 w 2224087"/>
              <a:gd name="connsiteY15" fmla="*/ 257175 h 500063"/>
              <a:gd name="connsiteX16" fmla="*/ 54768 w 2224087"/>
              <a:gd name="connsiteY16" fmla="*/ 264319 h 500063"/>
              <a:gd name="connsiteX17" fmla="*/ 90487 w 2224087"/>
              <a:gd name="connsiteY17" fmla="*/ 273844 h 500063"/>
              <a:gd name="connsiteX18" fmla="*/ 157162 w 2224087"/>
              <a:gd name="connsiteY18" fmla="*/ 285750 h 500063"/>
              <a:gd name="connsiteX19" fmla="*/ 230981 w 2224087"/>
              <a:gd name="connsiteY19" fmla="*/ 288131 h 500063"/>
              <a:gd name="connsiteX20" fmla="*/ 347662 w 2224087"/>
              <a:gd name="connsiteY20" fmla="*/ 278606 h 500063"/>
              <a:gd name="connsiteX21" fmla="*/ 597693 w 2224087"/>
              <a:gd name="connsiteY21" fmla="*/ 245269 h 500063"/>
              <a:gd name="connsiteX22" fmla="*/ 964406 w 2224087"/>
              <a:gd name="connsiteY22" fmla="*/ 188119 h 500063"/>
              <a:gd name="connsiteX23" fmla="*/ 1331118 w 2224087"/>
              <a:gd name="connsiteY23" fmla="*/ 123825 h 500063"/>
              <a:gd name="connsiteX24" fmla="*/ 1493043 w 2224087"/>
              <a:gd name="connsiteY24" fmla="*/ 95250 h 500063"/>
              <a:gd name="connsiteX25" fmla="*/ 1540668 w 2224087"/>
              <a:gd name="connsiteY25" fmla="*/ 80963 h 500063"/>
              <a:gd name="connsiteX26" fmla="*/ 1669256 w 2224087"/>
              <a:gd name="connsiteY26" fmla="*/ 40481 h 500063"/>
              <a:gd name="connsiteX27" fmla="*/ 1750218 w 2224087"/>
              <a:gd name="connsiteY27" fmla="*/ 7144 h 500063"/>
              <a:gd name="connsiteX28" fmla="*/ 1790700 w 2224087"/>
              <a:gd name="connsiteY28" fmla="*/ 0 h 500063"/>
              <a:gd name="connsiteX29" fmla="*/ 1821656 w 2224087"/>
              <a:gd name="connsiteY29" fmla="*/ 4763 h 500063"/>
              <a:gd name="connsiteX30" fmla="*/ 1864518 w 2224087"/>
              <a:gd name="connsiteY30" fmla="*/ 21431 h 500063"/>
              <a:gd name="connsiteX31" fmla="*/ 1914525 w 2224087"/>
              <a:gd name="connsiteY31" fmla="*/ 50006 h 500063"/>
              <a:gd name="connsiteX32" fmla="*/ 2021681 w 2224087"/>
              <a:gd name="connsiteY32" fmla="*/ 121444 h 500063"/>
              <a:gd name="connsiteX33" fmla="*/ 2081212 w 2224087"/>
              <a:gd name="connsiteY33" fmla="*/ 169069 h 500063"/>
              <a:gd name="connsiteX34" fmla="*/ 2119312 w 2224087"/>
              <a:gd name="connsiteY34" fmla="*/ 200025 h 500063"/>
              <a:gd name="connsiteX35" fmla="*/ 2159793 w 2224087"/>
              <a:gd name="connsiteY35" fmla="*/ 235744 h 500063"/>
              <a:gd name="connsiteX36" fmla="*/ 2193131 w 2224087"/>
              <a:gd name="connsiteY36" fmla="*/ 276225 h 500063"/>
              <a:gd name="connsiteX37" fmla="*/ 2209800 w 2224087"/>
              <a:gd name="connsiteY37" fmla="*/ 304800 h 500063"/>
              <a:gd name="connsiteX38" fmla="*/ 2216943 w 2224087"/>
              <a:gd name="connsiteY38" fmla="*/ 323850 h 500063"/>
              <a:gd name="connsiteX39" fmla="*/ 2224087 w 2224087"/>
              <a:gd name="connsiteY39" fmla="*/ 345281 h 500063"/>
              <a:gd name="connsiteX40" fmla="*/ 2224087 w 2224087"/>
              <a:gd name="connsiteY40" fmla="*/ 371475 h 500063"/>
              <a:gd name="connsiteX41" fmla="*/ 2212181 w 2224087"/>
              <a:gd name="connsiteY41" fmla="*/ 400050 h 500063"/>
              <a:gd name="connsiteX42" fmla="*/ 2190750 w 2224087"/>
              <a:gd name="connsiteY42" fmla="*/ 431006 h 500063"/>
              <a:gd name="connsiteX43" fmla="*/ 1921668 w 2224087"/>
              <a:gd name="connsiteY43" fmla="*/ 297656 h 500063"/>
              <a:gd name="connsiteX44" fmla="*/ 1816893 w 2224087"/>
              <a:gd name="connsiteY44" fmla="*/ 257175 h 500063"/>
              <a:gd name="connsiteX45" fmla="*/ 1783556 w 2224087"/>
              <a:gd name="connsiteY45" fmla="*/ 254794 h 500063"/>
              <a:gd name="connsiteX46" fmla="*/ 1445418 w 2224087"/>
              <a:gd name="connsiteY46" fmla="*/ 309563 h 50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24087" h="500063">
                <a:moveTo>
                  <a:pt x="1445418" y="309563"/>
                </a:moveTo>
                <a:lnTo>
                  <a:pt x="995362" y="381000"/>
                </a:lnTo>
                <a:lnTo>
                  <a:pt x="795337" y="414338"/>
                </a:lnTo>
                <a:lnTo>
                  <a:pt x="616743" y="445294"/>
                </a:lnTo>
                <a:lnTo>
                  <a:pt x="402431" y="481013"/>
                </a:lnTo>
                <a:lnTo>
                  <a:pt x="295275" y="497681"/>
                </a:lnTo>
                <a:lnTo>
                  <a:pt x="257175" y="500063"/>
                </a:lnTo>
                <a:lnTo>
                  <a:pt x="233362" y="492919"/>
                </a:lnTo>
                <a:lnTo>
                  <a:pt x="192881" y="476250"/>
                </a:lnTo>
                <a:lnTo>
                  <a:pt x="116681" y="421481"/>
                </a:lnTo>
                <a:lnTo>
                  <a:pt x="52387" y="359569"/>
                </a:lnTo>
                <a:lnTo>
                  <a:pt x="16668" y="321469"/>
                </a:lnTo>
                <a:lnTo>
                  <a:pt x="0" y="292894"/>
                </a:lnTo>
                <a:lnTo>
                  <a:pt x="0" y="271463"/>
                </a:lnTo>
                <a:lnTo>
                  <a:pt x="7143" y="261938"/>
                </a:lnTo>
                <a:lnTo>
                  <a:pt x="26193" y="257175"/>
                </a:lnTo>
                <a:lnTo>
                  <a:pt x="54768" y="264319"/>
                </a:lnTo>
                <a:lnTo>
                  <a:pt x="90487" y="273844"/>
                </a:lnTo>
                <a:lnTo>
                  <a:pt x="157162" y="285750"/>
                </a:lnTo>
                <a:lnTo>
                  <a:pt x="230981" y="288131"/>
                </a:lnTo>
                <a:lnTo>
                  <a:pt x="347662" y="278606"/>
                </a:lnTo>
                <a:lnTo>
                  <a:pt x="597693" y="245269"/>
                </a:lnTo>
                <a:lnTo>
                  <a:pt x="964406" y="188119"/>
                </a:lnTo>
                <a:lnTo>
                  <a:pt x="1331118" y="123825"/>
                </a:lnTo>
                <a:lnTo>
                  <a:pt x="1493043" y="95250"/>
                </a:lnTo>
                <a:lnTo>
                  <a:pt x="1540668" y="80963"/>
                </a:lnTo>
                <a:lnTo>
                  <a:pt x="1669256" y="40481"/>
                </a:lnTo>
                <a:lnTo>
                  <a:pt x="1750218" y="7144"/>
                </a:lnTo>
                <a:lnTo>
                  <a:pt x="1790700" y="0"/>
                </a:lnTo>
                <a:lnTo>
                  <a:pt x="1821656" y="4763"/>
                </a:lnTo>
                <a:lnTo>
                  <a:pt x="1864518" y="21431"/>
                </a:lnTo>
                <a:lnTo>
                  <a:pt x="1914525" y="50006"/>
                </a:lnTo>
                <a:lnTo>
                  <a:pt x="2021681" y="121444"/>
                </a:lnTo>
                <a:lnTo>
                  <a:pt x="2081212" y="169069"/>
                </a:lnTo>
                <a:lnTo>
                  <a:pt x="2119312" y="200025"/>
                </a:lnTo>
                <a:lnTo>
                  <a:pt x="2159793" y="235744"/>
                </a:lnTo>
                <a:lnTo>
                  <a:pt x="2193131" y="276225"/>
                </a:lnTo>
                <a:lnTo>
                  <a:pt x="2209800" y="304800"/>
                </a:lnTo>
                <a:lnTo>
                  <a:pt x="2216943" y="323850"/>
                </a:lnTo>
                <a:lnTo>
                  <a:pt x="2224087" y="345281"/>
                </a:lnTo>
                <a:lnTo>
                  <a:pt x="2224087" y="371475"/>
                </a:lnTo>
                <a:lnTo>
                  <a:pt x="2212181" y="400050"/>
                </a:lnTo>
                <a:lnTo>
                  <a:pt x="2190750" y="431006"/>
                </a:lnTo>
                <a:lnTo>
                  <a:pt x="1921668" y="297656"/>
                </a:lnTo>
                <a:lnTo>
                  <a:pt x="1816893" y="257175"/>
                </a:lnTo>
                <a:lnTo>
                  <a:pt x="1783556" y="254794"/>
                </a:lnTo>
                <a:lnTo>
                  <a:pt x="1445418" y="3095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876457B-469B-4240-B056-4D2B268523AD}"/>
              </a:ext>
            </a:extLst>
          </p:cNvPr>
          <p:cNvSpPr/>
          <p:nvPr/>
        </p:nvSpPr>
        <p:spPr>
          <a:xfrm>
            <a:off x="3289300" y="2462213"/>
            <a:ext cx="2763838" cy="574675"/>
          </a:xfrm>
          <a:custGeom>
            <a:avLst/>
            <a:gdLst>
              <a:gd name="connsiteX0" fmla="*/ 2100263 w 2764632"/>
              <a:gd name="connsiteY0" fmla="*/ 273843 h 573881"/>
              <a:gd name="connsiteX1" fmla="*/ 1519238 w 2764632"/>
              <a:gd name="connsiteY1" fmla="*/ 345281 h 573881"/>
              <a:gd name="connsiteX2" fmla="*/ 1488282 w 2764632"/>
              <a:gd name="connsiteY2" fmla="*/ 359568 h 573881"/>
              <a:gd name="connsiteX3" fmla="*/ 1254919 w 2764632"/>
              <a:gd name="connsiteY3" fmla="*/ 390525 h 573881"/>
              <a:gd name="connsiteX4" fmla="*/ 1064419 w 2764632"/>
              <a:gd name="connsiteY4" fmla="*/ 407193 h 573881"/>
              <a:gd name="connsiteX5" fmla="*/ 823913 w 2764632"/>
              <a:gd name="connsiteY5" fmla="*/ 459581 h 573881"/>
              <a:gd name="connsiteX6" fmla="*/ 571500 w 2764632"/>
              <a:gd name="connsiteY6" fmla="*/ 535781 h 573881"/>
              <a:gd name="connsiteX7" fmla="*/ 490538 w 2764632"/>
              <a:gd name="connsiteY7" fmla="*/ 569118 h 573881"/>
              <a:gd name="connsiteX8" fmla="*/ 464344 w 2764632"/>
              <a:gd name="connsiteY8" fmla="*/ 573881 h 573881"/>
              <a:gd name="connsiteX9" fmla="*/ 423863 w 2764632"/>
              <a:gd name="connsiteY9" fmla="*/ 564356 h 573881"/>
              <a:gd name="connsiteX10" fmla="*/ 369094 w 2764632"/>
              <a:gd name="connsiteY10" fmla="*/ 538162 h 573881"/>
              <a:gd name="connsiteX11" fmla="*/ 266700 w 2764632"/>
              <a:gd name="connsiteY11" fmla="*/ 471487 h 573881"/>
              <a:gd name="connsiteX12" fmla="*/ 161925 w 2764632"/>
              <a:gd name="connsiteY12" fmla="*/ 383381 h 573881"/>
              <a:gd name="connsiteX13" fmla="*/ 57150 w 2764632"/>
              <a:gd name="connsiteY13" fmla="*/ 285750 h 573881"/>
              <a:gd name="connsiteX14" fmla="*/ 28575 w 2764632"/>
              <a:gd name="connsiteY14" fmla="*/ 259556 h 573881"/>
              <a:gd name="connsiteX15" fmla="*/ 14288 w 2764632"/>
              <a:gd name="connsiteY15" fmla="*/ 242887 h 573881"/>
              <a:gd name="connsiteX16" fmla="*/ 0 w 2764632"/>
              <a:gd name="connsiteY16" fmla="*/ 214312 h 573881"/>
              <a:gd name="connsiteX17" fmla="*/ 0 w 2764632"/>
              <a:gd name="connsiteY17" fmla="*/ 197643 h 573881"/>
              <a:gd name="connsiteX18" fmla="*/ 4763 w 2764632"/>
              <a:gd name="connsiteY18" fmla="*/ 185737 h 573881"/>
              <a:gd name="connsiteX19" fmla="*/ 21432 w 2764632"/>
              <a:gd name="connsiteY19" fmla="*/ 178593 h 573881"/>
              <a:gd name="connsiteX20" fmla="*/ 45244 w 2764632"/>
              <a:gd name="connsiteY20" fmla="*/ 180975 h 573881"/>
              <a:gd name="connsiteX21" fmla="*/ 80963 w 2764632"/>
              <a:gd name="connsiteY21" fmla="*/ 197643 h 573881"/>
              <a:gd name="connsiteX22" fmla="*/ 128588 w 2764632"/>
              <a:gd name="connsiteY22" fmla="*/ 228600 h 573881"/>
              <a:gd name="connsiteX23" fmla="*/ 188119 w 2764632"/>
              <a:gd name="connsiteY23" fmla="*/ 269081 h 573881"/>
              <a:gd name="connsiteX24" fmla="*/ 233363 w 2764632"/>
              <a:gd name="connsiteY24" fmla="*/ 292893 h 573881"/>
              <a:gd name="connsiteX25" fmla="*/ 290513 w 2764632"/>
              <a:gd name="connsiteY25" fmla="*/ 309562 h 573881"/>
              <a:gd name="connsiteX26" fmla="*/ 359569 w 2764632"/>
              <a:gd name="connsiteY26" fmla="*/ 316706 h 573881"/>
              <a:gd name="connsiteX27" fmla="*/ 411957 w 2764632"/>
              <a:gd name="connsiteY27" fmla="*/ 321468 h 573881"/>
              <a:gd name="connsiteX28" fmla="*/ 490538 w 2764632"/>
              <a:gd name="connsiteY28" fmla="*/ 319087 h 573881"/>
              <a:gd name="connsiteX29" fmla="*/ 671513 w 2764632"/>
              <a:gd name="connsiteY29" fmla="*/ 300037 h 573881"/>
              <a:gd name="connsiteX30" fmla="*/ 1147763 w 2764632"/>
              <a:gd name="connsiteY30" fmla="*/ 228600 h 573881"/>
              <a:gd name="connsiteX31" fmla="*/ 1335882 w 2764632"/>
              <a:gd name="connsiteY31" fmla="*/ 209550 h 573881"/>
              <a:gd name="connsiteX32" fmla="*/ 1766888 w 2764632"/>
              <a:gd name="connsiteY32" fmla="*/ 147637 h 573881"/>
              <a:gd name="connsiteX33" fmla="*/ 2083594 w 2764632"/>
              <a:gd name="connsiteY33" fmla="*/ 102393 h 573881"/>
              <a:gd name="connsiteX34" fmla="*/ 2174082 w 2764632"/>
              <a:gd name="connsiteY34" fmla="*/ 83343 h 573881"/>
              <a:gd name="connsiteX35" fmla="*/ 2271713 w 2764632"/>
              <a:gd name="connsiteY35" fmla="*/ 59531 h 573881"/>
              <a:gd name="connsiteX36" fmla="*/ 2390775 w 2764632"/>
              <a:gd name="connsiteY36" fmla="*/ 26193 h 573881"/>
              <a:gd name="connsiteX37" fmla="*/ 2450307 w 2764632"/>
              <a:gd name="connsiteY37" fmla="*/ 2381 h 573881"/>
              <a:gd name="connsiteX38" fmla="*/ 2500313 w 2764632"/>
              <a:gd name="connsiteY38" fmla="*/ 0 h 573881"/>
              <a:gd name="connsiteX39" fmla="*/ 2552700 w 2764632"/>
              <a:gd name="connsiteY39" fmla="*/ 9525 h 573881"/>
              <a:gd name="connsiteX40" fmla="*/ 2626519 w 2764632"/>
              <a:gd name="connsiteY40" fmla="*/ 33337 h 573881"/>
              <a:gd name="connsiteX41" fmla="*/ 2669382 w 2764632"/>
              <a:gd name="connsiteY41" fmla="*/ 52387 h 573881"/>
              <a:gd name="connsiteX42" fmla="*/ 2707482 w 2764632"/>
              <a:gd name="connsiteY42" fmla="*/ 73818 h 573881"/>
              <a:gd name="connsiteX43" fmla="*/ 2733675 w 2764632"/>
              <a:gd name="connsiteY43" fmla="*/ 100012 h 573881"/>
              <a:gd name="connsiteX44" fmla="*/ 2752725 w 2764632"/>
              <a:gd name="connsiteY44" fmla="*/ 121443 h 573881"/>
              <a:gd name="connsiteX45" fmla="*/ 2764632 w 2764632"/>
              <a:gd name="connsiteY45" fmla="*/ 142875 h 573881"/>
              <a:gd name="connsiteX46" fmla="*/ 2764632 w 2764632"/>
              <a:gd name="connsiteY46" fmla="*/ 161925 h 573881"/>
              <a:gd name="connsiteX47" fmla="*/ 2752725 w 2764632"/>
              <a:gd name="connsiteY47" fmla="*/ 190500 h 573881"/>
              <a:gd name="connsiteX48" fmla="*/ 2728913 w 2764632"/>
              <a:gd name="connsiteY48" fmla="*/ 216693 h 573881"/>
              <a:gd name="connsiteX49" fmla="*/ 2667000 w 2764632"/>
              <a:gd name="connsiteY49" fmla="*/ 252412 h 573881"/>
              <a:gd name="connsiteX50" fmla="*/ 2462213 w 2764632"/>
              <a:gd name="connsiteY50" fmla="*/ 259556 h 573881"/>
              <a:gd name="connsiteX51" fmla="*/ 2100263 w 2764632"/>
              <a:gd name="connsiteY51" fmla="*/ 273843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64632" h="573881">
                <a:moveTo>
                  <a:pt x="2100263" y="273843"/>
                </a:moveTo>
                <a:lnTo>
                  <a:pt x="1519238" y="345281"/>
                </a:lnTo>
                <a:lnTo>
                  <a:pt x="1488282" y="359568"/>
                </a:lnTo>
                <a:lnTo>
                  <a:pt x="1254919" y="390525"/>
                </a:lnTo>
                <a:lnTo>
                  <a:pt x="1064419" y="407193"/>
                </a:lnTo>
                <a:lnTo>
                  <a:pt x="823913" y="459581"/>
                </a:lnTo>
                <a:lnTo>
                  <a:pt x="571500" y="535781"/>
                </a:lnTo>
                <a:lnTo>
                  <a:pt x="490538" y="569118"/>
                </a:lnTo>
                <a:lnTo>
                  <a:pt x="464344" y="573881"/>
                </a:lnTo>
                <a:lnTo>
                  <a:pt x="423863" y="564356"/>
                </a:lnTo>
                <a:lnTo>
                  <a:pt x="369094" y="538162"/>
                </a:lnTo>
                <a:lnTo>
                  <a:pt x="266700" y="471487"/>
                </a:lnTo>
                <a:lnTo>
                  <a:pt x="161925" y="383381"/>
                </a:lnTo>
                <a:lnTo>
                  <a:pt x="57150" y="285750"/>
                </a:lnTo>
                <a:lnTo>
                  <a:pt x="28575" y="259556"/>
                </a:lnTo>
                <a:lnTo>
                  <a:pt x="14288" y="242887"/>
                </a:lnTo>
                <a:lnTo>
                  <a:pt x="0" y="214312"/>
                </a:lnTo>
                <a:lnTo>
                  <a:pt x="0" y="197643"/>
                </a:lnTo>
                <a:lnTo>
                  <a:pt x="4763" y="185737"/>
                </a:lnTo>
                <a:lnTo>
                  <a:pt x="21432" y="178593"/>
                </a:lnTo>
                <a:lnTo>
                  <a:pt x="45244" y="180975"/>
                </a:lnTo>
                <a:lnTo>
                  <a:pt x="80963" y="197643"/>
                </a:lnTo>
                <a:lnTo>
                  <a:pt x="128588" y="228600"/>
                </a:lnTo>
                <a:lnTo>
                  <a:pt x="188119" y="269081"/>
                </a:lnTo>
                <a:lnTo>
                  <a:pt x="233363" y="292893"/>
                </a:lnTo>
                <a:lnTo>
                  <a:pt x="290513" y="309562"/>
                </a:lnTo>
                <a:lnTo>
                  <a:pt x="359569" y="316706"/>
                </a:lnTo>
                <a:lnTo>
                  <a:pt x="411957" y="321468"/>
                </a:lnTo>
                <a:lnTo>
                  <a:pt x="490538" y="319087"/>
                </a:lnTo>
                <a:lnTo>
                  <a:pt x="671513" y="300037"/>
                </a:lnTo>
                <a:lnTo>
                  <a:pt x="1147763" y="228600"/>
                </a:lnTo>
                <a:lnTo>
                  <a:pt x="1335882" y="209550"/>
                </a:lnTo>
                <a:lnTo>
                  <a:pt x="1766888" y="147637"/>
                </a:lnTo>
                <a:lnTo>
                  <a:pt x="2083594" y="102393"/>
                </a:lnTo>
                <a:lnTo>
                  <a:pt x="2174082" y="83343"/>
                </a:lnTo>
                <a:lnTo>
                  <a:pt x="2271713" y="59531"/>
                </a:lnTo>
                <a:lnTo>
                  <a:pt x="2390775" y="26193"/>
                </a:lnTo>
                <a:lnTo>
                  <a:pt x="2450307" y="2381"/>
                </a:lnTo>
                <a:lnTo>
                  <a:pt x="2500313" y="0"/>
                </a:lnTo>
                <a:lnTo>
                  <a:pt x="2552700" y="9525"/>
                </a:lnTo>
                <a:lnTo>
                  <a:pt x="2626519" y="33337"/>
                </a:lnTo>
                <a:lnTo>
                  <a:pt x="2669382" y="52387"/>
                </a:lnTo>
                <a:lnTo>
                  <a:pt x="2707482" y="73818"/>
                </a:lnTo>
                <a:lnTo>
                  <a:pt x="2733675" y="100012"/>
                </a:lnTo>
                <a:lnTo>
                  <a:pt x="2752725" y="121443"/>
                </a:lnTo>
                <a:lnTo>
                  <a:pt x="2764632" y="142875"/>
                </a:lnTo>
                <a:lnTo>
                  <a:pt x="2764632" y="161925"/>
                </a:lnTo>
                <a:lnTo>
                  <a:pt x="2752725" y="190500"/>
                </a:lnTo>
                <a:lnTo>
                  <a:pt x="2728913" y="216693"/>
                </a:lnTo>
                <a:lnTo>
                  <a:pt x="2667000" y="252412"/>
                </a:lnTo>
                <a:lnTo>
                  <a:pt x="2462213" y="259556"/>
                </a:lnTo>
                <a:lnTo>
                  <a:pt x="2100263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F37B5D-D3F2-400A-9E1D-EB60D58D79BE}"/>
              </a:ext>
            </a:extLst>
          </p:cNvPr>
          <p:cNvSpPr/>
          <p:nvPr/>
        </p:nvSpPr>
        <p:spPr>
          <a:xfrm>
            <a:off x="2743200" y="3106738"/>
            <a:ext cx="4119563" cy="723900"/>
          </a:xfrm>
          <a:custGeom>
            <a:avLst/>
            <a:gdLst>
              <a:gd name="connsiteX0" fmla="*/ 1966490 w 4120096"/>
              <a:gd name="connsiteY0" fmla="*/ 416599 h 723753"/>
              <a:gd name="connsiteX1" fmla="*/ 1412201 w 4120096"/>
              <a:gd name="connsiteY1" fmla="*/ 508392 h 723753"/>
              <a:gd name="connsiteX2" fmla="*/ 1182718 w 4120096"/>
              <a:gd name="connsiteY2" fmla="*/ 554289 h 723753"/>
              <a:gd name="connsiteX3" fmla="*/ 935583 w 4120096"/>
              <a:gd name="connsiteY3" fmla="*/ 607246 h 723753"/>
              <a:gd name="connsiteX4" fmla="*/ 670795 w 4120096"/>
              <a:gd name="connsiteY4" fmla="*/ 667265 h 723753"/>
              <a:gd name="connsiteX5" fmla="*/ 550758 w 4120096"/>
              <a:gd name="connsiteY5" fmla="*/ 699039 h 723753"/>
              <a:gd name="connsiteX6" fmla="*/ 508392 w 4120096"/>
              <a:gd name="connsiteY6" fmla="*/ 716692 h 723753"/>
              <a:gd name="connsiteX7" fmla="*/ 473087 w 4120096"/>
              <a:gd name="connsiteY7" fmla="*/ 723753 h 723753"/>
              <a:gd name="connsiteX8" fmla="*/ 437782 w 4120096"/>
              <a:gd name="connsiteY8" fmla="*/ 723753 h 723753"/>
              <a:gd name="connsiteX9" fmla="*/ 409538 w 4120096"/>
              <a:gd name="connsiteY9" fmla="*/ 720222 h 723753"/>
              <a:gd name="connsiteX10" fmla="*/ 356581 w 4120096"/>
              <a:gd name="connsiteY10" fmla="*/ 695509 h 723753"/>
              <a:gd name="connsiteX11" fmla="*/ 240074 w 4120096"/>
              <a:gd name="connsiteY11" fmla="*/ 624899 h 723753"/>
              <a:gd name="connsiteX12" fmla="*/ 137690 w 4120096"/>
              <a:gd name="connsiteY12" fmla="*/ 547227 h 723753"/>
              <a:gd name="connsiteX13" fmla="*/ 49427 w 4120096"/>
              <a:gd name="connsiteY13" fmla="*/ 469556 h 723753"/>
              <a:gd name="connsiteX14" fmla="*/ 14122 w 4120096"/>
              <a:gd name="connsiteY14" fmla="*/ 434251 h 723753"/>
              <a:gd name="connsiteX15" fmla="*/ 3531 w 4120096"/>
              <a:gd name="connsiteY15" fmla="*/ 409538 h 723753"/>
              <a:gd name="connsiteX16" fmla="*/ 0 w 4120096"/>
              <a:gd name="connsiteY16" fmla="*/ 391885 h 723753"/>
              <a:gd name="connsiteX17" fmla="*/ 3531 w 4120096"/>
              <a:gd name="connsiteY17" fmla="*/ 381294 h 723753"/>
              <a:gd name="connsiteX18" fmla="*/ 17653 w 4120096"/>
              <a:gd name="connsiteY18" fmla="*/ 370702 h 723753"/>
              <a:gd name="connsiteX19" fmla="*/ 49427 w 4120096"/>
              <a:gd name="connsiteY19" fmla="*/ 381294 h 723753"/>
              <a:gd name="connsiteX20" fmla="*/ 98854 w 4120096"/>
              <a:gd name="connsiteY20" fmla="*/ 409538 h 723753"/>
              <a:gd name="connsiteX21" fmla="*/ 155342 w 4120096"/>
              <a:gd name="connsiteY21" fmla="*/ 434251 h 723753"/>
              <a:gd name="connsiteX22" fmla="*/ 243605 w 4120096"/>
              <a:gd name="connsiteY22" fmla="*/ 462495 h 723753"/>
              <a:gd name="connsiteX23" fmla="*/ 300093 w 4120096"/>
              <a:gd name="connsiteY23" fmla="*/ 473087 h 723753"/>
              <a:gd name="connsiteX24" fmla="*/ 356581 w 4120096"/>
              <a:gd name="connsiteY24" fmla="*/ 476617 h 723753"/>
              <a:gd name="connsiteX25" fmla="*/ 420130 w 4120096"/>
              <a:gd name="connsiteY25" fmla="*/ 480148 h 723753"/>
              <a:gd name="connsiteX26" fmla="*/ 610777 w 4120096"/>
              <a:gd name="connsiteY26" fmla="*/ 458965 h 723753"/>
              <a:gd name="connsiteX27" fmla="*/ 970888 w 4120096"/>
              <a:gd name="connsiteY27" fmla="*/ 402477 h 723753"/>
              <a:gd name="connsiteX28" fmla="*/ 1323938 w 4120096"/>
              <a:gd name="connsiteY28" fmla="*/ 338928 h 723753"/>
              <a:gd name="connsiteX29" fmla="*/ 1542829 w 4120096"/>
              <a:gd name="connsiteY29" fmla="*/ 303623 h 723753"/>
              <a:gd name="connsiteX30" fmla="*/ 1966490 w 4120096"/>
              <a:gd name="connsiteY30" fmla="*/ 250665 h 723753"/>
              <a:gd name="connsiteX31" fmla="*/ 2418394 w 4120096"/>
              <a:gd name="connsiteY31" fmla="*/ 183586 h 723753"/>
              <a:gd name="connsiteX32" fmla="*/ 2538431 w 4120096"/>
              <a:gd name="connsiteY32" fmla="*/ 172994 h 723753"/>
              <a:gd name="connsiteX33" fmla="*/ 3004457 w 4120096"/>
              <a:gd name="connsiteY33" fmla="*/ 112976 h 723753"/>
              <a:gd name="connsiteX34" fmla="*/ 3226879 w 4120096"/>
              <a:gd name="connsiteY34" fmla="*/ 81201 h 723753"/>
              <a:gd name="connsiteX35" fmla="*/ 3371629 w 4120096"/>
              <a:gd name="connsiteY35" fmla="*/ 56488 h 723753"/>
              <a:gd name="connsiteX36" fmla="*/ 3523441 w 4120096"/>
              <a:gd name="connsiteY36" fmla="*/ 14122 h 723753"/>
              <a:gd name="connsiteX37" fmla="*/ 3572868 w 4120096"/>
              <a:gd name="connsiteY37" fmla="*/ 0 h 723753"/>
              <a:gd name="connsiteX38" fmla="*/ 3661131 w 4120096"/>
              <a:gd name="connsiteY38" fmla="*/ 7061 h 723753"/>
              <a:gd name="connsiteX39" fmla="*/ 3738802 w 4120096"/>
              <a:gd name="connsiteY39" fmla="*/ 24713 h 723753"/>
              <a:gd name="connsiteX40" fmla="*/ 3816473 w 4120096"/>
              <a:gd name="connsiteY40" fmla="*/ 49427 h 723753"/>
              <a:gd name="connsiteX41" fmla="*/ 3890613 w 4120096"/>
              <a:gd name="connsiteY41" fmla="*/ 81201 h 723753"/>
              <a:gd name="connsiteX42" fmla="*/ 3975345 w 4120096"/>
              <a:gd name="connsiteY42" fmla="*/ 120037 h 723753"/>
              <a:gd name="connsiteX43" fmla="*/ 4056547 w 4120096"/>
              <a:gd name="connsiteY43" fmla="*/ 162403 h 723753"/>
              <a:gd name="connsiteX44" fmla="*/ 4084791 w 4120096"/>
              <a:gd name="connsiteY44" fmla="*/ 190647 h 723753"/>
              <a:gd name="connsiteX45" fmla="*/ 4105974 w 4120096"/>
              <a:gd name="connsiteY45" fmla="*/ 215360 h 723753"/>
              <a:gd name="connsiteX46" fmla="*/ 4113035 w 4120096"/>
              <a:gd name="connsiteY46" fmla="*/ 233013 h 723753"/>
              <a:gd name="connsiteX47" fmla="*/ 4120096 w 4120096"/>
              <a:gd name="connsiteY47" fmla="*/ 257726 h 723753"/>
              <a:gd name="connsiteX48" fmla="*/ 4109504 w 4120096"/>
              <a:gd name="connsiteY48" fmla="*/ 278909 h 723753"/>
              <a:gd name="connsiteX49" fmla="*/ 4081260 w 4120096"/>
              <a:gd name="connsiteY49" fmla="*/ 303623 h 723753"/>
              <a:gd name="connsiteX50" fmla="*/ 4035364 w 4120096"/>
              <a:gd name="connsiteY50" fmla="*/ 317745 h 723753"/>
              <a:gd name="connsiteX51" fmla="*/ 3936510 w 4120096"/>
              <a:gd name="connsiteY51" fmla="*/ 317745 h 723753"/>
              <a:gd name="connsiteX52" fmla="*/ 3664661 w 4120096"/>
              <a:gd name="connsiteY52" fmla="*/ 303623 h 723753"/>
              <a:gd name="connsiteX53" fmla="*/ 3385751 w 4120096"/>
              <a:gd name="connsiteY53" fmla="*/ 296562 h 723753"/>
              <a:gd name="connsiteX54" fmla="*/ 2979744 w 4120096"/>
              <a:gd name="connsiteY54" fmla="*/ 307153 h 723753"/>
              <a:gd name="connsiteX55" fmla="*/ 2686712 w 4120096"/>
              <a:gd name="connsiteY55" fmla="*/ 321275 h 723753"/>
              <a:gd name="connsiteX56" fmla="*/ 2573736 w 4120096"/>
              <a:gd name="connsiteY56" fmla="*/ 338928 h 723753"/>
              <a:gd name="connsiteX57" fmla="*/ 2319540 w 4120096"/>
              <a:gd name="connsiteY57" fmla="*/ 370702 h 723753"/>
              <a:gd name="connsiteX58" fmla="*/ 1966490 w 4120096"/>
              <a:gd name="connsiteY58" fmla="*/ 416599 h 723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120096" h="723753">
                <a:moveTo>
                  <a:pt x="1966490" y="416599"/>
                </a:moveTo>
                <a:lnTo>
                  <a:pt x="1412201" y="508392"/>
                </a:lnTo>
                <a:lnTo>
                  <a:pt x="1182718" y="554289"/>
                </a:lnTo>
                <a:lnTo>
                  <a:pt x="935583" y="607246"/>
                </a:lnTo>
                <a:lnTo>
                  <a:pt x="670795" y="667265"/>
                </a:lnTo>
                <a:lnTo>
                  <a:pt x="550758" y="699039"/>
                </a:lnTo>
                <a:lnTo>
                  <a:pt x="508392" y="716692"/>
                </a:lnTo>
                <a:lnTo>
                  <a:pt x="473087" y="723753"/>
                </a:lnTo>
                <a:lnTo>
                  <a:pt x="437782" y="723753"/>
                </a:lnTo>
                <a:lnTo>
                  <a:pt x="409538" y="720222"/>
                </a:lnTo>
                <a:lnTo>
                  <a:pt x="356581" y="695509"/>
                </a:lnTo>
                <a:lnTo>
                  <a:pt x="240074" y="624899"/>
                </a:lnTo>
                <a:lnTo>
                  <a:pt x="137690" y="547227"/>
                </a:lnTo>
                <a:lnTo>
                  <a:pt x="49427" y="469556"/>
                </a:lnTo>
                <a:lnTo>
                  <a:pt x="14122" y="434251"/>
                </a:lnTo>
                <a:lnTo>
                  <a:pt x="3531" y="409538"/>
                </a:lnTo>
                <a:lnTo>
                  <a:pt x="0" y="391885"/>
                </a:lnTo>
                <a:lnTo>
                  <a:pt x="3531" y="381294"/>
                </a:lnTo>
                <a:lnTo>
                  <a:pt x="17653" y="370702"/>
                </a:lnTo>
                <a:lnTo>
                  <a:pt x="49427" y="381294"/>
                </a:lnTo>
                <a:lnTo>
                  <a:pt x="98854" y="409538"/>
                </a:lnTo>
                <a:lnTo>
                  <a:pt x="155342" y="434251"/>
                </a:lnTo>
                <a:lnTo>
                  <a:pt x="243605" y="462495"/>
                </a:lnTo>
                <a:lnTo>
                  <a:pt x="300093" y="473087"/>
                </a:lnTo>
                <a:lnTo>
                  <a:pt x="356581" y="476617"/>
                </a:lnTo>
                <a:lnTo>
                  <a:pt x="420130" y="480148"/>
                </a:lnTo>
                <a:lnTo>
                  <a:pt x="610777" y="458965"/>
                </a:lnTo>
                <a:lnTo>
                  <a:pt x="970888" y="402477"/>
                </a:lnTo>
                <a:lnTo>
                  <a:pt x="1323938" y="338928"/>
                </a:lnTo>
                <a:lnTo>
                  <a:pt x="1542829" y="303623"/>
                </a:lnTo>
                <a:lnTo>
                  <a:pt x="1966490" y="250665"/>
                </a:lnTo>
                <a:lnTo>
                  <a:pt x="2418394" y="183586"/>
                </a:lnTo>
                <a:lnTo>
                  <a:pt x="2538431" y="172994"/>
                </a:lnTo>
                <a:lnTo>
                  <a:pt x="3004457" y="112976"/>
                </a:lnTo>
                <a:lnTo>
                  <a:pt x="3226879" y="81201"/>
                </a:lnTo>
                <a:lnTo>
                  <a:pt x="3371629" y="56488"/>
                </a:lnTo>
                <a:lnTo>
                  <a:pt x="3523441" y="14122"/>
                </a:lnTo>
                <a:lnTo>
                  <a:pt x="3572868" y="0"/>
                </a:lnTo>
                <a:lnTo>
                  <a:pt x="3661131" y="7061"/>
                </a:lnTo>
                <a:lnTo>
                  <a:pt x="3738802" y="24713"/>
                </a:lnTo>
                <a:lnTo>
                  <a:pt x="3816473" y="49427"/>
                </a:lnTo>
                <a:lnTo>
                  <a:pt x="3890613" y="81201"/>
                </a:lnTo>
                <a:lnTo>
                  <a:pt x="3975345" y="120037"/>
                </a:lnTo>
                <a:lnTo>
                  <a:pt x="4056547" y="162403"/>
                </a:lnTo>
                <a:lnTo>
                  <a:pt x="4084791" y="190647"/>
                </a:lnTo>
                <a:lnTo>
                  <a:pt x="4105974" y="215360"/>
                </a:lnTo>
                <a:lnTo>
                  <a:pt x="4113035" y="233013"/>
                </a:lnTo>
                <a:lnTo>
                  <a:pt x="4120096" y="257726"/>
                </a:lnTo>
                <a:lnTo>
                  <a:pt x="4109504" y="278909"/>
                </a:lnTo>
                <a:lnTo>
                  <a:pt x="4081260" y="303623"/>
                </a:lnTo>
                <a:lnTo>
                  <a:pt x="4035364" y="317745"/>
                </a:lnTo>
                <a:lnTo>
                  <a:pt x="3936510" y="317745"/>
                </a:lnTo>
                <a:lnTo>
                  <a:pt x="3664661" y="303623"/>
                </a:lnTo>
                <a:lnTo>
                  <a:pt x="3385751" y="296562"/>
                </a:lnTo>
                <a:lnTo>
                  <a:pt x="2979744" y="307153"/>
                </a:lnTo>
                <a:lnTo>
                  <a:pt x="2686712" y="321275"/>
                </a:lnTo>
                <a:lnTo>
                  <a:pt x="2573736" y="338928"/>
                </a:lnTo>
                <a:lnTo>
                  <a:pt x="2319540" y="370702"/>
                </a:lnTo>
                <a:lnTo>
                  <a:pt x="1966490" y="4165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76FEAC3-27E5-492B-8507-E368D4AE72AE}"/>
              </a:ext>
            </a:extLst>
          </p:cNvPr>
          <p:cNvSpPr/>
          <p:nvPr/>
        </p:nvSpPr>
        <p:spPr>
          <a:xfrm rot="16200000">
            <a:off x="2122488" y="1957388"/>
            <a:ext cx="3562350" cy="2336800"/>
          </a:xfrm>
          <a:custGeom>
            <a:avLst/>
            <a:gdLst>
              <a:gd name="connsiteX0" fmla="*/ 1790700 w 3562350"/>
              <a:gd name="connsiteY0" fmla="*/ 1743075 h 2336800"/>
              <a:gd name="connsiteX1" fmla="*/ 1651000 w 3562350"/>
              <a:gd name="connsiteY1" fmla="*/ 1676400 h 2336800"/>
              <a:gd name="connsiteX2" fmla="*/ 1482725 w 3562350"/>
              <a:gd name="connsiteY2" fmla="*/ 1584325 h 2336800"/>
              <a:gd name="connsiteX3" fmla="*/ 1308100 w 3562350"/>
              <a:gd name="connsiteY3" fmla="*/ 1479550 h 2336800"/>
              <a:gd name="connsiteX4" fmla="*/ 1111250 w 3562350"/>
              <a:gd name="connsiteY4" fmla="*/ 1349375 h 2336800"/>
              <a:gd name="connsiteX5" fmla="*/ 942975 w 3562350"/>
              <a:gd name="connsiteY5" fmla="*/ 1216025 h 2336800"/>
              <a:gd name="connsiteX6" fmla="*/ 809625 w 3562350"/>
              <a:gd name="connsiteY6" fmla="*/ 1101725 h 2336800"/>
              <a:gd name="connsiteX7" fmla="*/ 673100 w 3562350"/>
              <a:gd name="connsiteY7" fmla="*/ 977900 h 2336800"/>
              <a:gd name="connsiteX8" fmla="*/ 530225 w 3562350"/>
              <a:gd name="connsiteY8" fmla="*/ 831850 h 2336800"/>
              <a:gd name="connsiteX9" fmla="*/ 396875 w 3562350"/>
              <a:gd name="connsiteY9" fmla="*/ 682625 h 2336800"/>
              <a:gd name="connsiteX10" fmla="*/ 288925 w 3562350"/>
              <a:gd name="connsiteY10" fmla="*/ 542925 h 2336800"/>
              <a:gd name="connsiteX11" fmla="*/ 187325 w 3562350"/>
              <a:gd name="connsiteY11" fmla="*/ 400050 h 2336800"/>
              <a:gd name="connsiteX12" fmla="*/ 85725 w 3562350"/>
              <a:gd name="connsiteY12" fmla="*/ 244475 h 2336800"/>
              <a:gd name="connsiteX13" fmla="*/ 12700 w 3562350"/>
              <a:gd name="connsiteY13" fmla="*/ 111125 h 2336800"/>
              <a:gd name="connsiteX14" fmla="*/ 0 w 3562350"/>
              <a:gd name="connsiteY14" fmla="*/ 73025 h 2336800"/>
              <a:gd name="connsiteX15" fmla="*/ 0 w 3562350"/>
              <a:gd name="connsiteY15" fmla="*/ 28575 h 2336800"/>
              <a:gd name="connsiteX16" fmla="*/ 0 w 3562350"/>
              <a:gd name="connsiteY16" fmla="*/ 9525 h 2336800"/>
              <a:gd name="connsiteX17" fmla="*/ 9525 w 3562350"/>
              <a:gd name="connsiteY17" fmla="*/ 0 h 2336800"/>
              <a:gd name="connsiteX18" fmla="*/ 31750 w 3562350"/>
              <a:gd name="connsiteY18" fmla="*/ 0 h 2336800"/>
              <a:gd name="connsiteX19" fmla="*/ 60325 w 3562350"/>
              <a:gd name="connsiteY19" fmla="*/ 31750 h 2336800"/>
              <a:gd name="connsiteX20" fmla="*/ 152400 w 3562350"/>
              <a:gd name="connsiteY20" fmla="*/ 152400 h 2336800"/>
              <a:gd name="connsiteX21" fmla="*/ 254000 w 3562350"/>
              <a:gd name="connsiteY21" fmla="*/ 282575 h 2336800"/>
              <a:gd name="connsiteX22" fmla="*/ 361950 w 3562350"/>
              <a:gd name="connsiteY22" fmla="*/ 409575 h 2336800"/>
              <a:gd name="connsiteX23" fmla="*/ 457200 w 3562350"/>
              <a:gd name="connsiteY23" fmla="*/ 520700 h 2336800"/>
              <a:gd name="connsiteX24" fmla="*/ 587375 w 3562350"/>
              <a:gd name="connsiteY24" fmla="*/ 647700 h 2336800"/>
              <a:gd name="connsiteX25" fmla="*/ 673100 w 3562350"/>
              <a:gd name="connsiteY25" fmla="*/ 733425 h 2336800"/>
              <a:gd name="connsiteX26" fmla="*/ 790575 w 3562350"/>
              <a:gd name="connsiteY26" fmla="*/ 838200 h 2336800"/>
              <a:gd name="connsiteX27" fmla="*/ 914400 w 3562350"/>
              <a:gd name="connsiteY27" fmla="*/ 936625 h 2336800"/>
              <a:gd name="connsiteX28" fmla="*/ 1000125 w 3562350"/>
              <a:gd name="connsiteY28" fmla="*/ 1006475 h 2336800"/>
              <a:gd name="connsiteX29" fmla="*/ 1158875 w 3562350"/>
              <a:gd name="connsiteY29" fmla="*/ 1111250 h 2336800"/>
              <a:gd name="connsiteX30" fmla="*/ 1273175 w 3562350"/>
              <a:gd name="connsiteY30" fmla="*/ 1187450 h 2336800"/>
              <a:gd name="connsiteX31" fmla="*/ 1441450 w 3562350"/>
              <a:gd name="connsiteY31" fmla="*/ 1292225 h 2336800"/>
              <a:gd name="connsiteX32" fmla="*/ 1552575 w 3562350"/>
              <a:gd name="connsiteY32" fmla="*/ 1352550 h 2336800"/>
              <a:gd name="connsiteX33" fmla="*/ 1654175 w 3562350"/>
              <a:gd name="connsiteY33" fmla="*/ 1412875 h 2336800"/>
              <a:gd name="connsiteX34" fmla="*/ 1844675 w 3562350"/>
              <a:gd name="connsiteY34" fmla="*/ 1514475 h 2336800"/>
              <a:gd name="connsiteX35" fmla="*/ 2057400 w 3562350"/>
              <a:gd name="connsiteY35" fmla="*/ 1593850 h 2336800"/>
              <a:gd name="connsiteX36" fmla="*/ 2200275 w 3562350"/>
              <a:gd name="connsiteY36" fmla="*/ 1673225 h 2336800"/>
              <a:gd name="connsiteX37" fmla="*/ 2330450 w 3562350"/>
              <a:gd name="connsiteY37" fmla="*/ 1720850 h 2336800"/>
              <a:gd name="connsiteX38" fmla="*/ 2476500 w 3562350"/>
              <a:gd name="connsiteY38" fmla="*/ 1765300 h 2336800"/>
              <a:gd name="connsiteX39" fmla="*/ 2616200 w 3562350"/>
              <a:gd name="connsiteY39" fmla="*/ 1803400 h 2336800"/>
              <a:gd name="connsiteX40" fmla="*/ 2784475 w 3562350"/>
              <a:gd name="connsiteY40" fmla="*/ 1844675 h 2336800"/>
              <a:gd name="connsiteX41" fmla="*/ 2962275 w 3562350"/>
              <a:gd name="connsiteY41" fmla="*/ 1873250 h 2336800"/>
              <a:gd name="connsiteX42" fmla="*/ 3143250 w 3562350"/>
              <a:gd name="connsiteY42" fmla="*/ 1892300 h 2336800"/>
              <a:gd name="connsiteX43" fmla="*/ 3232150 w 3562350"/>
              <a:gd name="connsiteY43" fmla="*/ 1901825 h 2336800"/>
              <a:gd name="connsiteX44" fmla="*/ 3276600 w 3562350"/>
              <a:gd name="connsiteY44" fmla="*/ 1898650 h 2336800"/>
              <a:gd name="connsiteX45" fmla="*/ 3327400 w 3562350"/>
              <a:gd name="connsiteY45" fmla="*/ 1885950 h 2336800"/>
              <a:gd name="connsiteX46" fmla="*/ 3400425 w 3562350"/>
              <a:gd name="connsiteY46" fmla="*/ 1838325 h 2336800"/>
              <a:gd name="connsiteX47" fmla="*/ 3470275 w 3562350"/>
              <a:gd name="connsiteY47" fmla="*/ 1762125 h 2336800"/>
              <a:gd name="connsiteX48" fmla="*/ 3511550 w 3562350"/>
              <a:gd name="connsiteY48" fmla="*/ 1720850 h 2336800"/>
              <a:gd name="connsiteX49" fmla="*/ 3533775 w 3562350"/>
              <a:gd name="connsiteY49" fmla="*/ 1711325 h 2336800"/>
              <a:gd name="connsiteX50" fmla="*/ 3552825 w 3562350"/>
              <a:gd name="connsiteY50" fmla="*/ 1711325 h 2336800"/>
              <a:gd name="connsiteX51" fmla="*/ 3559175 w 3562350"/>
              <a:gd name="connsiteY51" fmla="*/ 1717675 h 2336800"/>
              <a:gd name="connsiteX52" fmla="*/ 3562350 w 3562350"/>
              <a:gd name="connsiteY52" fmla="*/ 1736725 h 2336800"/>
              <a:gd name="connsiteX53" fmla="*/ 3540125 w 3562350"/>
              <a:gd name="connsiteY53" fmla="*/ 1828800 h 2336800"/>
              <a:gd name="connsiteX54" fmla="*/ 3482975 w 3562350"/>
              <a:gd name="connsiteY54" fmla="*/ 1987550 h 2336800"/>
              <a:gd name="connsiteX55" fmla="*/ 3425825 w 3562350"/>
              <a:gd name="connsiteY55" fmla="*/ 2124075 h 2336800"/>
              <a:gd name="connsiteX56" fmla="*/ 3368675 w 3562350"/>
              <a:gd name="connsiteY56" fmla="*/ 2228850 h 2336800"/>
              <a:gd name="connsiteX57" fmla="*/ 3327400 w 3562350"/>
              <a:gd name="connsiteY57" fmla="*/ 2292350 h 2336800"/>
              <a:gd name="connsiteX58" fmla="*/ 3292475 w 3562350"/>
              <a:gd name="connsiteY58" fmla="*/ 2327275 h 2336800"/>
              <a:gd name="connsiteX59" fmla="*/ 3267075 w 3562350"/>
              <a:gd name="connsiteY59" fmla="*/ 2336800 h 2336800"/>
              <a:gd name="connsiteX60" fmla="*/ 3235325 w 3562350"/>
              <a:gd name="connsiteY60" fmla="*/ 2330450 h 2336800"/>
              <a:gd name="connsiteX61" fmla="*/ 3209925 w 3562350"/>
              <a:gd name="connsiteY61" fmla="*/ 2295525 h 2336800"/>
              <a:gd name="connsiteX62" fmla="*/ 3178175 w 3562350"/>
              <a:gd name="connsiteY62" fmla="*/ 2254250 h 2336800"/>
              <a:gd name="connsiteX63" fmla="*/ 3136900 w 3562350"/>
              <a:gd name="connsiteY63" fmla="*/ 2212975 h 2336800"/>
              <a:gd name="connsiteX64" fmla="*/ 3098800 w 3562350"/>
              <a:gd name="connsiteY64" fmla="*/ 2184400 h 2336800"/>
              <a:gd name="connsiteX65" fmla="*/ 2835275 w 3562350"/>
              <a:gd name="connsiteY65" fmla="*/ 2114550 h 2336800"/>
              <a:gd name="connsiteX66" fmla="*/ 2533650 w 3562350"/>
              <a:gd name="connsiteY66" fmla="*/ 2028825 h 2336800"/>
              <a:gd name="connsiteX67" fmla="*/ 2206625 w 3562350"/>
              <a:gd name="connsiteY67" fmla="*/ 1911350 h 2336800"/>
              <a:gd name="connsiteX68" fmla="*/ 2063750 w 3562350"/>
              <a:gd name="connsiteY68" fmla="*/ 1857375 h 2336800"/>
              <a:gd name="connsiteX69" fmla="*/ 1790700 w 3562350"/>
              <a:gd name="connsiteY69" fmla="*/ 1743075 h 23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62350" h="2336800">
                <a:moveTo>
                  <a:pt x="1790700" y="1743075"/>
                </a:moveTo>
                <a:lnTo>
                  <a:pt x="1651000" y="1676400"/>
                </a:lnTo>
                <a:lnTo>
                  <a:pt x="1482725" y="1584325"/>
                </a:lnTo>
                <a:lnTo>
                  <a:pt x="1308100" y="1479550"/>
                </a:lnTo>
                <a:lnTo>
                  <a:pt x="1111250" y="1349375"/>
                </a:lnTo>
                <a:lnTo>
                  <a:pt x="942975" y="1216025"/>
                </a:lnTo>
                <a:lnTo>
                  <a:pt x="809625" y="1101725"/>
                </a:lnTo>
                <a:lnTo>
                  <a:pt x="673100" y="977900"/>
                </a:lnTo>
                <a:lnTo>
                  <a:pt x="530225" y="831850"/>
                </a:lnTo>
                <a:lnTo>
                  <a:pt x="396875" y="682625"/>
                </a:lnTo>
                <a:lnTo>
                  <a:pt x="288925" y="542925"/>
                </a:lnTo>
                <a:lnTo>
                  <a:pt x="187325" y="400050"/>
                </a:lnTo>
                <a:lnTo>
                  <a:pt x="85725" y="244475"/>
                </a:lnTo>
                <a:lnTo>
                  <a:pt x="12700" y="111125"/>
                </a:lnTo>
                <a:lnTo>
                  <a:pt x="0" y="73025"/>
                </a:lnTo>
                <a:lnTo>
                  <a:pt x="0" y="28575"/>
                </a:lnTo>
                <a:lnTo>
                  <a:pt x="0" y="9525"/>
                </a:lnTo>
                <a:lnTo>
                  <a:pt x="9525" y="0"/>
                </a:lnTo>
                <a:lnTo>
                  <a:pt x="31750" y="0"/>
                </a:lnTo>
                <a:lnTo>
                  <a:pt x="60325" y="31750"/>
                </a:lnTo>
                <a:lnTo>
                  <a:pt x="152400" y="152400"/>
                </a:lnTo>
                <a:lnTo>
                  <a:pt x="254000" y="282575"/>
                </a:lnTo>
                <a:lnTo>
                  <a:pt x="361950" y="409575"/>
                </a:lnTo>
                <a:lnTo>
                  <a:pt x="457200" y="520700"/>
                </a:lnTo>
                <a:lnTo>
                  <a:pt x="587375" y="647700"/>
                </a:lnTo>
                <a:lnTo>
                  <a:pt x="673100" y="733425"/>
                </a:lnTo>
                <a:lnTo>
                  <a:pt x="790575" y="838200"/>
                </a:lnTo>
                <a:lnTo>
                  <a:pt x="914400" y="936625"/>
                </a:lnTo>
                <a:lnTo>
                  <a:pt x="1000125" y="1006475"/>
                </a:lnTo>
                <a:lnTo>
                  <a:pt x="1158875" y="1111250"/>
                </a:lnTo>
                <a:lnTo>
                  <a:pt x="1273175" y="1187450"/>
                </a:lnTo>
                <a:lnTo>
                  <a:pt x="1441450" y="1292225"/>
                </a:lnTo>
                <a:lnTo>
                  <a:pt x="1552575" y="1352550"/>
                </a:lnTo>
                <a:lnTo>
                  <a:pt x="1654175" y="1412875"/>
                </a:lnTo>
                <a:lnTo>
                  <a:pt x="1844675" y="1514475"/>
                </a:lnTo>
                <a:lnTo>
                  <a:pt x="2057400" y="1593850"/>
                </a:lnTo>
                <a:lnTo>
                  <a:pt x="2200275" y="1673225"/>
                </a:lnTo>
                <a:lnTo>
                  <a:pt x="2330450" y="1720850"/>
                </a:lnTo>
                <a:lnTo>
                  <a:pt x="2476500" y="1765300"/>
                </a:lnTo>
                <a:lnTo>
                  <a:pt x="2616200" y="1803400"/>
                </a:lnTo>
                <a:lnTo>
                  <a:pt x="2784475" y="1844675"/>
                </a:lnTo>
                <a:lnTo>
                  <a:pt x="2962275" y="1873250"/>
                </a:lnTo>
                <a:lnTo>
                  <a:pt x="3143250" y="1892300"/>
                </a:lnTo>
                <a:lnTo>
                  <a:pt x="3232150" y="1901825"/>
                </a:lnTo>
                <a:lnTo>
                  <a:pt x="3276600" y="1898650"/>
                </a:lnTo>
                <a:lnTo>
                  <a:pt x="3327400" y="1885950"/>
                </a:lnTo>
                <a:lnTo>
                  <a:pt x="3400425" y="1838325"/>
                </a:lnTo>
                <a:lnTo>
                  <a:pt x="3470275" y="1762125"/>
                </a:lnTo>
                <a:lnTo>
                  <a:pt x="3511550" y="1720850"/>
                </a:lnTo>
                <a:lnTo>
                  <a:pt x="3533775" y="1711325"/>
                </a:lnTo>
                <a:lnTo>
                  <a:pt x="3552825" y="1711325"/>
                </a:lnTo>
                <a:lnTo>
                  <a:pt x="3559175" y="1717675"/>
                </a:lnTo>
                <a:lnTo>
                  <a:pt x="3562350" y="1736725"/>
                </a:lnTo>
                <a:lnTo>
                  <a:pt x="3540125" y="1828800"/>
                </a:lnTo>
                <a:lnTo>
                  <a:pt x="3482975" y="1987550"/>
                </a:lnTo>
                <a:lnTo>
                  <a:pt x="3425825" y="2124075"/>
                </a:lnTo>
                <a:lnTo>
                  <a:pt x="3368675" y="2228850"/>
                </a:lnTo>
                <a:lnTo>
                  <a:pt x="3327400" y="2292350"/>
                </a:lnTo>
                <a:lnTo>
                  <a:pt x="3292475" y="2327275"/>
                </a:lnTo>
                <a:lnTo>
                  <a:pt x="3267075" y="2336800"/>
                </a:lnTo>
                <a:lnTo>
                  <a:pt x="3235325" y="2330450"/>
                </a:lnTo>
                <a:lnTo>
                  <a:pt x="3209925" y="2295525"/>
                </a:lnTo>
                <a:lnTo>
                  <a:pt x="3178175" y="2254250"/>
                </a:lnTo>
                <a:lnTo>
                  <a:pt x="3136900" y="2212975"/>
                </a:lnTo>
                <a:lnTo>
                  <a:pt x="3098800" y="2184400"/>
                </a:lnTo>
                <a:lnTo>
                  <a:pt x="2835275" y="2114550"/>
                </a:lnTo>
                <a:lnTo>
                  <a:pt x="2533650" y="2028825"/>
                </a:lnTo>
                <a:lnTo>
                  <a:pt x="2206625" y="1911350"/>
                </a:lnTo>
                <a:lnTo>
                  <a:pt x="2063750" y="1857375"/>
                </a:lnTo>
                <a:lnTo>
                  <a:pt x="1790700" y="1743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57B8F8-5243-4387-96A4-E65B09E7E7EC}"/>
              </a:ext>
            </a:extLst>
          </p:cNvPr>
          <p:cNvSpPr/>
          <p:nvPr/>
        </p:nvSpPr>
        <p:spPr>
          <a:xfrm>
            <a:off x="4695825" y="2717800"/>
            <a:ext cx="2689225" cy="1939925"/>
          </a:xfrm>
          <a:custGeom>
            <a:avLst/>
            <a:gdLst>
              <a:gd name="connsiteX0" fmla="*/ 960764 w 2689109"/>
              <a:gd name="connsiteY0" fmla="*/ 1148796 h 1939559"/>
              <a:gd name="connsiteX1" fmla="*/ 703187 w 2689109"/>
              <a:gd name="connsiteY1" fmla="*/ 870612 h 1939559"/>
              <a:gd name="connsiteX2" fmla="*/ 579549 w 2689109"/>
              <a:gd name="connsiteY2" fmla="*/ 728944 h 1939559"/>
              <a:gd name="connsiteX3" fmla="*/ 430155 w 2689109"/>
              <a:gd name="connsiteY3" fmla="*/ 579550 h 1939559"/>
              <a:gd name="connsiteX4" fmla="*/ 267881 w 2689109"/>
              <a:gd name="connsiteY4" fmla="*/ 378639 h 1939559"/>
              <a:gd name="connsiteX5" fmla="*/ 0 w 2689109"/>
              <a:gd name="connsiteY5" fmla="*/ 46364 h 1939559"/>
              <a:gd name="connsiteX6" fmla="*/ 69546 w 2689109"/>
              <a:gd name="connsiteY6" fmla="*/ 0 h 1939559"/>
              <a:gd name="connsiteX7" fmla="*/ 213789 w 2689109"/>
              <a:gd name="connsiteY7" fmla="*/ 154547 h 1939559"/>
              <a:gd name="connsiteX8" fmla="*/ 399245 w 2689109"/>
              <a:gd name="connsiteY8" fmla="*/ 319396 h 1939559"/>
              <a:gd name="connsiteX9" fmla="*/ 664550 w 2689109"/>
              <a:gd name="connsiteY9" fmla="*/ 584701 h 1939559"/>
              <a:gd name="connsiteX10" fmla="*/ 770157 w 2689109"/>
              <a:gd name="connsiteY10" fmla="*/ 690308 h 1939559"/>
              <a:gd name="connsiteX11" fmla="*/ 901521 w 2689109"/>
              <a:gd name="connsiteY11" fmla="*/ 819097 h 1939559"/>
              <a:gd name="connsiteX12" fmla="*/ 1014855 w 2689109"/>
              <a:gd name="connsiteY12" fmla="*/ 916976 h 1939559"/>
              <a:gd name="connsiteX13" fmla="*/ 1089553 w 2689109"/>
              <a:gd name="connsiteY13" fmla="*/ 978795 h 1939559"/>
              <a:gd name="connsiteX14" fmla="*/ 1244099 w 2689109"/>
              <a:gd name="connsiteY14" fmla="*/ 1105008 h 1939559"/>
              <a:gd name="connsiteX15" fmla="*/ 1396070 w 2689109"/>
              <a:gd name="connsiteY15" fmla="*/ 1213190 h 1939559"/>
              <a:gd name="connsiteX16" fmla="*/ 1517131 w 2689109"/>
              <a:gd name="connsiteY16" fmla="*/ 1298191 h 1939559"/>
              <a:gd name="connsiteX17" fmla="*/ 1645920 w 2689109"/>
              <a:gd name="connsiteY17" fmla="*/ 1378040 h 1939559"/>
              <a:gd name="connsiteX18" fmla="*/ 1787588 w 2689109"/>
              <a:gd name="connsiteY18" fmla="*/ 1465616 h 1939559"/>
              <a:gd name="connsiteX19" fmla="*/ 1947286 w 2689109"/>
              <a:gd name="connsiteY19" fmla="*/ 1550617 h 1939559"/>
              <a:gd name="connsiteX20" fmla="*/ 2063196 w 2689109"/>
              <a:gd name="connsiteY20" fmla="*/ 1612435 h 1939559"/>
              <a:gd name="connsiteX21" fmla="*/ 2202288 w 2689109"/>
              <a:gd name="connsiteY21" fmla="*/ 1684557 h 1939559"/>
              <a:gd name="connsiteX22" fmla="*/ 2403198 w 2689109"/>
              <a:gd name="connsiteY22" fmla="*/ 1769557 h 1939559"/>
              <a:gd name="connsiteX23" fmla="*/ 2544866 w 2689109"/>
              <a:gd name="connsiteY23" fmla="*/ 1828800 h 1939559"/>
              <a:gd name="connsiteX24" fmla="*/ 2663351 w 2689109"/>
              <a:gd name="connsiteY24" fmla="*/ 1872588 h 1939559"/>
              <a:gd name="connsiteX25" fmla="*/ 2681382 w 2689109"/>
              <a:gd name="connsiteY25" fmla="*/ 1885467 h 1939559"/>
              <a:gd name="connsiteX26" fmla="*/ 2689109 w 2689109"/>
              <a:gd name="connsiteY26" fmla="*/ 1906073 h 1939559"/>
              <a:gd name="connsiteX27" fmla="*/ 2681382 w 2689109"/>
              <a:gd name="connsiteY27" fmla="*/ 1924104 h 1939559"/>
              <a:gd name="connsiteX28" fmla="*/ 2660775 w 2689109"/>
              <a:gd name="connsiteY28" fmla="*/ 1936983 h 1939559"/>
              <a:gd name="connsiteX29" fmla="*/ 2573199 w 2689109"/>
              <a:gd name="connsiteY29" fmla="*/ 1939559 h 1939559"/>
              <a:gd name="connsiteX30" fmla="*/ 2258955 w 2689109"/>
              <a:gd name="connsiteY30" fmla="*/ 1931831 h 1939559"/>
              <a:gd name="connsiteX31" fmla="*/ 2058044 w 2689109"/>
              <a:gd name="connsiteY31" fmla="*/ 1924104 h 1939559"/>
              <a:gd name="connsiteX32" fmla="*/ 1813346 w 2689109"/>
              <a:gd name="connsiteY32" fmla="*/ 1918952 h 1939559"/>
              <a:gd name="connsiteX33" fmla="*/ 1772133 w 2689109"/>
              <a:gd name="connsiteY33" fmla="*/ 1913801 h 1939559"/>
              <a:gd name="connsiteX34" fmla="*/ 1743800 w 2689109"/>
              <a:gd name="connsiteY34" fmla="*/ 1903498 h 1939559"/>
              <a:gd name="connsiteX35" fmla="*/ 1689708 w 2689109"/>
              <a:gd name="connsiteY35" fmla="*/ 1870013 h 1939559"/>
              <a:gd name="connsiteX36" fmla="*/ 1581526 w 2689109"/>
              <a:gd name="connsiteY36" fmla="*/ 1777285 h 1939559"/>
              <a:gd name="connsiteX37" fmla="*/ 1403797 w 2689109"/>
              <a:gd name="connsiteY37" fmla="*/ 1604708 h 1939559"/>
              <a:gd name="connsiteX38" fmla="*/ 1169402 w 2689109"/>
              <a:gd name="connsiteY38" fmla="*/ 1370312 h 1939559"/>
              <a:gd name="connsiteX39" fmla="*/ 960764 w 2689109"/>
              <a:gd name="connsiteY39" fmla="*/ 1148796 h 1939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89109" h="1939559">
                <a:moveTo>
                  <a:pt x="960764" y="1148796"/>
                </a:moveTo>
                <a:lnTo>
                  <a:pt x="703187" y="870612"/>
                </a:lnTo>
                <a:lnTo>
                  <a:pt x="579549" y="728944"/>
                </a:lnTo>
                <a:lnTo>
                  <a:pt x="430155" y="579550"/>
                </a:lnTo>
                <a:lnTo>
                  <a:pt x="267881" y="378639"/>
                </a:lnTo>
                <a:lnTo>
                  <a:pt x="0" y="46364"/>
                </a:lnTo>
                <a:lnTo>
                  <a:pt x="69546" y="0"/>
                </a:lnTo>
                <a:lnTo>
                  <a:pt x="213789" y="154547"/>
                </a:lnTo>
                <a:lnTo>
                  <a:pt x="399245" y="319396"/>
                </a:lnTo>
                <a:lnTo>
                  <a:pt x="664550" y="584701"/>
                </a:lnTo>
                <a:lnTo>
                  <a:pt x="770157" y="690308"/>
                </a:lnTo>
                <a:lnTo>
                  <a:pt x="901521" y="819097"/>
                </a:lnTo>
                <a:lnTo>
                  <a:pt x="1014855" y="916976"/>
                </a:lnTo>
                <a:lnTo>
                  <a:pt x="1089553" y="978795"/>
                </a:lnTo>
                <a:lnTo>
                  <a:pt x="1244099" y="1105008"/>
                </a:lnTo>
                <a:lnTo>
                  <a:pt x="1396070" y="1213190"/>
                </a:lnTo>
                <a:lnTo>
                  <a:pt x="1517131" y="1298191"/>
                </a:lnTo>
                <a:lnTo>
                  <a:pt x="1645920" y="1378040"/>
                </a:lnTo>
                <a:lnTo>
                  <a:pt x="1787588" y="1465616"/>
                </a:lnTo>
                <a:lnTo>
                  <a:pt x="1947286" y="1550617"/>
                </a:lnTo>
                <a:lnTo>
                  <a:pt x="2063196" y="1612435"/>
                </a:lnTo>
                <a:lnTo>
                  <a:pt x="2202288" y="1684557"/>
                </a:lnTo>
                <a:lnTo>
                  <a:pt x="2403198" y="1769557"/>
                </a:lnTo>
                <a:lnTo>
                  <a:pt x="2544866" y="1828800"/>
                </a:lnTo>
                <a:lnTo>
                  <a:pt x="2663351" y="1872588"/>
                </a:lnTo>
                <a:lnTo>
                  <a:pt x="2681382" y="1885467"/>
                </a:lnTo>
                <a:lnTo>
                  <a:pt x="2689109" y="1906073"/>
                </a:lnTo>
                <a:lnTo>
                  <a:pt x="2681382" y="1924104"/>
                </a:lnTo>
                <a:lnTo>
                  <a:pt x="2660775" y="1936983"/>
                </a:lnTo>
                <a:lnTo>
                  <a:pt x="2573199" y="1939559"/>
                </a:lnTo>
                <a:lnTo>
                  <a:pt x="2258955" y="1931831"/>
                </a:lnTo>
                <a:lnTo>
                  <a:pt x="2058044" y="1924104"/>
                </a:lnTo>
                <a:lnTo>
                  <a:pt x="1813346" y="1918952"/>
                </a:lnTo>
                <a:lnTo>
                  <a:pt x="1772133" y="1913801"/>
                </a:lnTo>
                <a:lnTo>
                  <a:pt x="1743800" y="1903498"/>
                </a:lnTo>
                <a:lnTo>
                  <a:pt x="1689708" y="1870013"/>
                </a:lnTo>
                <a:lnTo>
                  <a:pt x="1581526" y="1777285"/>
                </a:lnTo>
                <a:lnTo>
                  <a:pt x="1403797" y="1604708"/>
                </a:lnTo>
                <a:lnTo>
                  <a:pt x="1169402" y="1370312"/>
                </a:lnTo>
                <a:lnTo>
                  <a:pt x="960764" y="1148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4ADA0DB-F004-4A70-A462-F20C004F5DB5}"/>
              </a:ext>
            </a:extLst>
          </p:cNvPr>
          <p:cNvSpPr/>
          <p:nvPr/>
        </p:nvSpPr>
        <p:spPr>
          <a:xfrm rot="16200000">
            <a:off x="4487068" y="4761707"/>
            <a:ext cx="1858963" cy="1028700"/>
          </a:xfrm>
          <a:custGeom>
            <a:avLst/>
            <a:gdLst>
              <a:gd name="connsiteX0" fmla="*/ 1181100 w 1859756"/>
              <a:gd name="connsiteY0" fmla="*/ 564356 h 1028700"/>
              <a:gd name="connsiteX1" fmla="*/ 1304925 w 1859756"/>
              <a:gd name="connsiteY1" fmla="*/ 604837 h 1028700"/>
              <a:gd name="connsiteX2" fmla="*/ 1423988 w 1859756"/>
              <a:gd name="connsiteY2" fmla="*/ 640556 h 1028700"/>
              <a:gd name="connsiteX3" fmla="*/ 1524000 w 1859756"/>
              <a:gd name="connsiteY3" fmla="*/ 666750 h 1028700"/>
              <a:gd name="connsiteX4" fmla="*/ 1597819 w 1859756"/>
              <a:gd name="connsiteY4" fmla="*/ 683419 h 1028700"/>
              <a:gd name="connsiteX5" fmla="*/ 1674019 w 1859756"/>
              <a:gd name="connsiteY5" fmla="*/ 702469 h 1028700"/>
              <a:gd name="connsiteX6" fmla="*/ 1750219 w 1859756"/>
              <a:gd name="connsiteY6" fmla="*/ 716756 h 1028700"/>
              <a:gd name="connsiteX7" fmla="*/ 1788319 w 1859756"/>
              <a:gd name="connsiteY7" fmla="*/ 711994 h 1028700"/>
              <a:gd name="connsiteX8" fmla="*/ 1859756 w 1859756"/>
              <a:gd name="connsiteY8" fmla="*/ 611981 h 1028700"/>
              <a:gd name="connsiteX9" fmla="*/ 1712119 w 1859756"/>
              <a:gd name="connsiteY9" fmla="*/ 1028700 h 1028700"/>
              <a:gd name="connsiteX10" fmla="*/ 1657350 w 1859756"/>
              <a:gd name="connsiteY10" fmla="*/ 1007269 h 1028700"/>
              <a:gd name="connsiteX11" fmla="*/ 1588294 w 1859756"/>
              <a:gd name="connsiteY11" fmla="*/ 959644 h 1028700"/>
              <a:gd name="connsiteX12" fmla="*/ 1547813 w 1859756"/>
              <a:gd name="connsiteY12" fmla="*/ 940594 h 1028700"/>
              <a:gd name="connsiteX13" fmla="*/ 1447800 w 1859756"/>
              <a:gd name="connsiteY13" fmla="*/ 904875 h 1028700"/>
              <a:gd name="connsiteX14" fmla="*/ 1223963 w 1859756"/>
              <a:gd name="connsiteY14" fmla="*/ 816769 h 1028700"/>
              <a:gd name="connsiteX15" fmla="*/ 985838 w 1859756"/>
              <a:gd name="connsiteY15" fmla="*/ 719137 h 1028700"/>
              <a:gd name="connsiteX16" fmla="*/ 769144 w 1859756"/>
              <a:gd name="connsiteY16" fmla="*/ 628650 h 1028700"/>
              <a:gd name="connsiteX17" fmla="*/ 581025 w 1859756"/>
              <a:gd name="connsiteY17" fmla="*/ 552450 h 1028700"/>
              <a:gd name="connsiteX18" fmla="*/ 469106 w 1859756"/>
              <a:gd name="connsiteY18" fmla="*/ 502444 h 1028700"/>
              <a:gd name="connsiteX19" fmla="*/ 369094 w 1859756"/>
              <a:gd name="connsiteY19" fmla="*/ 450056 h 1028700"/>
              <a:gd name="connsiteX20" fmla="*/ 278606 w 1859756"/>
              <a:gd name="connsiteY20" fmla="*/ 395287 h 1028700"/>
              <a:gd name="connsiteX21" fmla="*/ 171450 w 1859756"/>
              <a:gd name="connsiteY21" fmla="*/ 321469 h 1028700"/>
              <a:gd name="connsiteX22" fmla="*/ 90488 w 1859756"/>
              <a:gd name="connsiteY22" fmla="*/ 254794 h 1028700"/>
              <a:gd name="connsiteX23" fmla="*/ 57150 w 1859756"/>
              <a:gd name="connsiteY23" fmla="*/ 219075 h 1028700"/>
              <a:gd name="connsiteX24" fmla="*/ 28575 w 1859756"/>
              <a:gd name="connsiteY24" fmla="*/ 185737 h 1028700"/>
              <a:gd name="connsiteX25" fmla="*/ 7144 w 1859756"/>
              <a:gd name="connsiteY25" fmla="*/ 150019 h 1028700"/>
              <a:gd name="connsiteX26" fmla="*/ 0 w 1859756"/>
              <a:gd name="connsiteY26" fmla="*/ 119062 h 1028700"/>
              <a:gd name="connsiteX27" fmla="*/ 7144 w 1859756"/>
              <a:gd name="connsiteY27" fmla="*/ 90487 h 1028700"/>
              <a:gd name="connsiteX28" fmla="*/ 30956 w 1859756"/>
              <a:gd name="connsiteY28" fmla="*/ 64294 h 1028700"/>
              <a:gd name="connsiteX29" fmla="*/ 71438 w 1859756"/>
              <a:gd name="connsiteY29" fmla="*/ 38100 h 1028700"/>
              <a:gd name="connsiteX30" fmla="*/ 180975 w 1859756"/>
              <a:gd name="connsiteY30" fmla="*/ 0 h 1028700"/>
              <a:gd name="connsiteX31" fmla="*/ 485775 w 1859756"/>
              <a:gd name="connsiteY31" fmla="*/ 157162 h 1028700"/>
              <a:gd name="connsiteX32" fmla="*/ 500063 w 1859756"/>
              <a:gd name="connsiteY32" fmla="*/ 188119 h 1028700"/>
              <a:gd name="connsiteX33" fmla="*/ 516731 w 1859756"/>
              <a:gd name="connsiteY33" fmla="*/ 216694 h 1028700"/>
              <a:gd name="connsiteX34" fmla="*/ 550069 w 1859756"/>
              <a:gd name="connsiteY34" fmla="*/ 250031 h 1028700"/>
              <a:gd name="connsiteX35" fmla="*/ 592931 w 1859756"/>
              <a:gd name="connsiteY35" fmla="*/ 280987 h 1028700"/>
              <a:gd name="connsiteX36" fmla="*/ 688181 w 1859756"/>
              <a:gd name="connsiteY36" fmla="*/ 338137 h 1028700"/>
              <a:gd name="connsiteX37" fmla="*/ 790575 w 1859756"/>
              <a:gd name="connsiteY37" fmla="*/ 392906 h 1028700"/>
              <a:gd name="connsiteX38" fmla="*/ 900113 w 1859756"/>
              <a:gd name="connsiteY38" fmla="*/ 447675 h 1028700"/>
              <a:gd name="connsiteX39" fmla="*/ 1050131 w 1859756"/>
              <a:gd name="connsiteY39" fmla="*/ 514350 h 1028700"/>
              <a:gd name="connsiteX40" fmla="*/ 1181100 w 1859756"/>
              <a:gd name="connsiteY40" fmla="*/ 564356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9756" h="1028700">
                <a:moveTo>
                  <a:pt x="1181100" y="564356"/>
                </a:moveTo>
                <a:lnTo>
                  <a:pt x="1304925" y="604837"/>
                </a:lnTo>
                <a:lnTo>
                  <a:pt x="1423988" y="640556"/>
                </a:lnTo>
                <a:lnTo>
                  <a:pt x="1524000" y="666750"/>
                </a:lnTo>
                <a:lnTo>
                  <a:pt x="1597819" y="683419"/>
                </a:lnTo>
                <a:lnTo>
                  <a:pt x="1674019" y="702469"/>
                </a:lnTo>
                <a:lnTo>
                  <a:pt x="1750219" y="716756"/>
                </a:lnTo>
                <a:lnTo>
                  <a:pt x="1788319" y="711994"/>
                </a:lnTo>
                <a:lnTo>
                  <a:pt x="1859756" y="611981"/>
                </a:lnTo>
                <a:lnTo>
                  <a:pt x="1712119" y="1028700"/>
                </a:lnTo>
                <a:lnTo>
                  <a:pt x="1657350" y="1007269"/>
                </a:lnTo>
                <a:lnTo>
                  <a:pt x="1588294" y="959644"/>
                </a:lnTo>
                <a:lnTo>
                  <a:pt x="1547813" y="940594"/>
                </a:lnTo>
                <a:lnTo>
                  <a:pt x="1447800" y="904875"/>
                </a:lnTo>
                <a:lnTo>
                  <a:pt x="1223963" y="816769"/>
                </a:lnTo>
                <a:lnTo>
                  <a:pt x="985838" y="719137"/>
                </a:lnTo>
                <a:lnTo>
                  <a:pt x="769144" y="628650"/>
                </a:lnTo>
                <a:lnTo>
                  <a:pt x="581025" y="552450"/>
                </a:lnTo>
                <a:lnTo>
                  <a:pt x="469106" y="502444"/>
                </a:lnTo>
                <a:lnTo>
                  <a:pt x="369094" y="450056"/>
                </a:lnTo>
                <a:lnTo>
                  <a:pt x="278606" y="395287"/>
                </a:lnTo>
                <a:lnTo>
                  <a:pt x="171450" y="321469"/>
                </a:lnTo>
                <a:lnTo>
                  <a:pt x="90488" y="254794"/>
                </a:lnTo>
                <a:lnTo>
                  <a:pt x="57150" y="219075"/>
                </a:lnTo>
                <a:lnTo>
                  <a:pt x="28575" y="185737"/>
                </a:lnTo>
                <a:lnTo>
                  <a:pt x="7144" y="150019"/>
                </a:lnTo>
                <a:lnTo>
                  <a:pt x="0" y="119062"/>
                </a:lnTo>
                <a:lnTo>
                  <a:pt x="7144" y="90487"/>
                </a:lnTo>
                <a:lnTo>
                  <a:pt x="30956" y="64294"/>
                </a:lnTo>
                <a:lnTo>
                  <a:pt x="71438" y="38100"/>
                </a:lnTo>
                <a:lnTo>
                  <a:pt x="180975" y="0"/>
                </a:lnTo>
                <a:lnTo>
                  <a:pt x="485775" y="157162"/>
                </a:lnTo>
                <a:lnTo>
                  <a:pt x="500063" y="188119"/>
                </a:lnTo>
                <a:lnTo>
                  <a:pt x="516731" y="216694"/>
                </a:lnTo>
                <a:lnTo>
                  <a:pt x="550069" y="250031"/>
                </a:lnTo>
                <a:lnTo>
                  <a:pt x="592931" y="280987"/>
                </a:lnTo>
                <a:lnTo>
                  <a:pt x="688181" y="338137"/>
                </a:lnTo>
                <a:lnTo>
                  <a:pt x="790575" y="392906"/>
                </a:lnTo>
                <a:lnTo>
                  <a:pt x="900113" y="447675"/>
                </a:lnTo>
                <a:lnTo>
                  <a:pt x="1050131" y="514350"/>
                </a:lnTo>
                <a:lnTo>
                  <a:pt x="1181100" y="5643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4ACDEF4-9077-4674-A63E-5969A6534D6D}"/>
              </a:ext>
            </a:extLst>
          </p:cNvPr>
          <p:cNvSpPr/>
          <p:nvPr/>
        </p:nvSpPr>
        <p:spPr>
          <a:xfrm>
            <a:off x="4452938" y="5572125"/>
            <a:ext cx="698500" cy="523875"/>
          </a:xfrm>
          <a:custGeom>
            <a:avLst/>
            <a:gdLst>
              <a:gd name="connsiteX0" fmla="*/ 235743 w 697706"/>
              <a:gd name="connsiteY0" fmla="*/ 71438 h 523875"/>
              <a:gd name="connsiteX1" fmla="*/ 485775 w 697706"/>
              <a:gd name="connsiteY1" fmla="*/ 154781 h 523875"/>
              <a:gd name="connsiteX2" fmla="*/ 526256 w 697706"/>
              <a:gd name="connsiteY2" fmla="*/ 161925 h 523875"/>
              <a:gd name="connsiteX3" fmla="*/ 569118 w 697706"/>
              <a:gd name="connsiteY3" fmla="*/ 159544 h 523875"/>
              <a:gd name="connsiteX4" fmla="*/ 697706 w 697706"/>
              <a:gd name="connsiteY4" fmla="*/ 114300 h 523875"/>
              <a:gd name="connsiteX5" fmla="*/ 485775 w 697706"/>
              <a:gd name="connsiteY5" fmla="*/ 523875 h 523875"/>
              <a:gd name="connsiteX6" fmla="*/ 447675 w 697706"/>
              <a:gd name="connsiteY6" fmla="*/ 457200 h 523875"/>
              <a:gd name="connsiteX7" fmla="*/ 409575 w 697706"/>
              <a:gd name="connsiteY7" fmla="*/ 392906 h 523875"/>
              <a:gd name="connsiteX8" fmla="*/ 364331 w 697706"/>
              <a:gd name="connsiteY8" fmla="*/ 338138 h 523875"/>
              <a:gd name="connsiteX9" fmla="*/ 314325 w 697706"/>
              <a:gd name="connsiteY9" fmla="*/ 278606 h 523875"/>
              <a:gd name="connsiteX10" fmla="*/ 245268 w 697706"/>
              <a:gd name="connsiteY10" fmla="*/ 207169 h 523875"/>
              <a:gd name="connsiteX11" fmla="*/ 176212 w 697706"/>
              <a:gd name="connsiteY11" fmla="*/ 150019 h 523875"/>
              <a:gd name="connsiteX12" fmla="*/ 97631 w 697706"/>
              <a:gd name="connsiteY12" fmla="*/ 97631 h 523875"/>
              <a:gd name="connsiteX13" fmla="*/ 42862 w 697706"/>
              <a:gd name="connsiteY13" fmla="*/ 61913 h 523875"/>
              <a:gd name="connsiteX14" fmla="*/ 19050 w 697706"/>
              <a:gd name="connsiteY14" fmla="*/ 47625 h 523875"/>
              <a:gd name="connsiteX15" fmla="*/ 2381 w 697706"/>
              <a:gd name="connsiteY15" fmla="*/ 30956 h 523875"/>
              <a:gd name="connsiteX16" fmla="*/ 0 w 697706"/>
              <a:gd name="connsiteY16" fmla="*/ 19050 h 523875"/>
              <a:gd name="connsiteX17" fmla="*/ 0 w 697706"/>
              <a:gd name="connsiteY17" fmla="*/ 4763 h 523875"/>
              <a:gd name="connsiteX18" fmla="*/ 9525 w 697706"/>
              <a:gd name="connsiteY18" fmla="*/ 0 h 523875"/>
              <a:gd name="connsiteX19" fmla="*/ 38100 w 697706"/>
              <a:gd name="connsiteY19" fmla="*/ 0 h 523875"/>
              <a:gd name="connsiteX20" fmla="*/ 235743 w 697706"/>
              <a:gd name="connsiteY20" fmla="*/ 7143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97706" h="523875">
                <a:moveTo>
                  <a:pt x="235743" y="71438"/>
                </a:moveTo>
                <a:lnTo>
                  <a:pt x="485775" y="154781"/>
                </a:lnTo>
                <a:lnTo>
                  <a:pt x="526256" y="161925"/>
                </a:lnTo>
                <a:lnTo>
                  <a:pt x="569118" y="159544"/>
                </a:lnTo>
                <a:lnTo>
                  <a:pt x="697706" y="114300"/>
                </a:lnTo>
                <a:lnTo>
                  <a:pt x="485775" y="523875"/>
                </a:lnTo>
                <a:lnTo>
                  <a:pt x="447675" y="457200"/>
                </a:lnTo>
                <a:lnTo>
                  <a:pt x="409575" y="392906"/>
                </a:lnTo>
                <a:lnTo>
                  <a:pt x="364331" y="338138"/>
                </a:lnTo>
                <a:lnTo>
                  <a:pt x="314325" y="278606"/>
                </a:lnTo>
                <a:lnTo>
                  <a:pt x="245268" y="207169"/>
                </a:lnTo>
                <a:lnTo>
                  <a:pt x="176212" y="150019"/>
                </a:lnTo>
                <a:lnTo>
                  <a:pt x="97631" y="97631"/>
                </a:lnTo>
                <a:lnTo>
                  <a:pt x="42862" y="61913"/>
                </a:lnTo>
                <a:lnTo>
                  <a:pt x="19050" y="47625"/>
                </a:lnTo>
                <a:lnTo>
                  <a:pt x="2381" y="30956"/>
                </a:lnTo>
                <a:lnTo>
                  <a:pt x="0" y="19050"/>
                </a:lnTo>
                <a:lnTo>
                  <a:pt x="0" y="4763"/>
                </a:lnTo>
                <a:lnTo>
                  <a:pt x="9525" y="0"/>
                </a:lnTo>
                <a:lnTo>
                  <a:pt x="38100" y="0"/>
                </a:lnTo>
                <a:lnTo>
                  <a:pt x="235743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A545036-8233-487D-ACC7-67EFF0CBE01A}"/>
              </a:ext>
            </a:extLst>
          </p:cNvPr>
          <p:cNvSpPr/>
          <p:nvPr/>
        </p:nvSpPr>
        <p:spPr>
          <a:xfrm rot="16200000">
            <a:off x="3090069" y="4445794"/>
            <a:ext cx="1511300" cy="1560512"/>
          </a:xfrm>
          <a:custGeom>
            <a:avLst/>
            <a:gdLst>
              <a:gd name="connsiteX0" fmla="*/ 690562 w 1512093"/>
              <a:gd name="connsiteY0" fmla="*/ 1031081 h 1559719"/>
              <a:gd name="connsiteX1" fmla="*/ 445293 w 1512093"/>
              <a:gd name="connsiteY1" fmla="*/ 733425 h 1559719"/>
              <a:gd name="connsiteX2" fmla="*/ 300037 w 1512093"/>
              <a:gd name="connsiteY2" fmla="*/ 542925 h 1559719"/>
              <a:gd name="connsiteX3" fmla="*/ 173831 w 1512093"/>
              <a:gd name="connsiteY3" fmla="*/ 354806 h 1559719"/>
              <a:gd name="connsiteX4" fmla="*/ 95250 w 1512093"/>
              <a:gd name="connsiteY4" fmla="*/ 221456 h 1559719"/>
              <a:gd name="connsiteX5" fmla="*/ 33337 w 1512093"/>
              <a:gd name="connsiteY5" fmla="*/ 109538 h 1559719"/>
              <a:gd name="connsiteX6" fmla="*/ 14287 w 1512093"/>
              <a:gd name="connsiteY6" fmla="*/ 73819 h 1559719"/>
              <a:gd name="connsiteX7" fmla="*/ 0 w 1512093"/>
              <a:gd name="connsiteY7" fmla="*/ 40481 h 1559719"/>
              <a:gd name="connsiteX8" fmla="*/ 0 w 1512093"/>
              <a:gd name="connsiteY8" fmla="*/ 16669 h 1559719"/>
              <a:gd name="connsiteX9" fmla="*/ 4762 w 1512093"/>
              <a:gd name="connsiteY9" fmla="*/ 4763 h 1559719"/>
              <a:gd name="connsiteX10" fmla="*/ 11906 w 1512093"/>
              <a:gd name="connsiteY10" fmla="*/ 0 h 1559719"/>
              <a:gd name="connsiteX11" fmla="*/ 26193 w 1512093"/>
              <a:gd name="connsiteY11" fmla="*/ 2381 h 1559719"/>
              <a:gd name="connsiteX12" fmla="*/ 61912 w 1512093"/>
              <a:gd name="connsiteY12" fmla="*/ 38100 h 1559719"/>
              <a:gd name="connsiteX13" fmla="*/ 171450 w 1512093"/>
              <a:gd name="connsiteY13" fmla="*/ 188119 h 1559719"/>
              <a:gd name="connsiteX14" fmla="*/ 323850 w 1512093"/>
              <a:gd name="connsiteY14" fmla="*/ 376238 h 1559719"/>
              <a:gd name="connsiteX15" fmla="*/ 426243 w 1512093"/>
              <a:gd name="connsiteY15" fmla="*/ 497681 h 1559719"/>
              <a:gd name="connsiteX16" fmla="*/ 545306 w 1512093"/>
              <a:gd name="connsiteY16" fmla="*/ 623888 h 1559719"/>
              <a:gd name="connsiteX17" fmla="*/ 673893 w 1512093"/>
              <a:gd name="connsiteY17" fmla="*/ 757238 h 1559719"/>
              <a:gd name="connsiteX18" fmla="*/ 790575 w 1512093"/>
              <a:gd name="connsiteY18" fmla="*/ 866775 h 1559719"/>
              <a:gd name="connsiteX19" fmla="*/ 921543 w 1512093"/>
              <a:gd name="connsiteY19" fmla="*/ 983456 h 1559719"/>
              <a:gd name="connsiteX20" fmla="*/ 1057275 w 1512093"/>
              <a:gd name="connsiteY20" fmla="*/ 1100138 h 1559719"/>
              <a:gd name="connsiteX21" fmla="*/ 1143000 w 1512093"/>
              <a:gd name="connsiteY21" fmla="*/ 1166813 h 1559719"/>
              <a:gd name="connsiteX22" fmla="*/ 1221581 w 1512093"/>
              <a:gd name="connsiteY22" fmla="*/ 1226344 h 1559719"/>
              <a:gd name="connsiteX23" fmla="*/ 1257300 w 1512093"/>
              <a:gd name="connsiteY23" fmla="*/ 1252538 h 1559719"/>
              <a:gd name="connsiteX24" fmla="*/ 1290637 w 1512093"/>
              <a:gd name="connsiteY24" fmla="*/ 1271588 h 1559719"/>
              <a:gd name="connsiteX25" fmla="*/ 1321593 w 1512093"/>
              <a:gd name="connsiteY25" fmla="*/ 1276350 h 1559719"/>
              <a:gd name="connsiteX26" fmla="*/ 1347787 w 1512093"/>
              <a:gd name="connsiteY26" fmla="*/ 1276350 h 1559719"/>
              <a:gd name="connsiteX27" fmla="*/ 1390650 w 1512093"/>
              <a:gd name="connsiteY27" fmla="*/ 1257300 h 1559719"/>
              <a:gd name="connsiteX28" fmla="*/ 1473993 w 1512093"/>
              <a:gd name="connsiteY28" fmla="*/ 1176338 h 1559719"/>
              <a:gd name="connsiteX29" fmla="*/ 1512093 w 1512093"/>
              <a:gd name="connsiteY29" fmla="*/ 1452563 h 1559719"/>
              <a:gd name="connsiteX30" fmla="*/ 1371600 w 1512093"/>
              <a:gd name="connsiteY30" fmla="*/ 1519238 h 1559719"/>
              <a:gd name="connsiteX31" fmla="*/ 1300162 w 1512093"/>
              <a:gd name="connsiteY31" fmla="*/ 1547813 h 1559719"/>
              <a:gd name="connsiteX32" fmla="*/ 1252537 w 1512093"/>
              <a:gd name="connsiteY32" fmla="*/ 1559719 h 1559719"/>
              <a:gd name="connsiteX33" fmla="*/ 1219200 w 1512093"/>
              <a:gd name="connsiteY33" fmla="*/ 1559719 h 1559719"/>
              <a:gd name="connsiteX34" fmla="*/ 1195387 w 1512093"/>
              <a:gd name="connsiteY34" fmla="*/ 1554956 h 1559719"/>
              <a:gd name="connsiteX35" fmla="*/ 1173956 w 1512093"/>
              <a:gd name="connsiteY35" fmla="*/ 1538288 h 1559719"/>
              <a:gd name="connsiteX36" fmla="*/ 1159668 w 1512093"/>
              <a:gd name="connsiteY36" fmla="*/ 1519238 h 1559719"/>
              <a:gd name="connsiteX37" fmla="*/ 962025 w 1512093"/>
              <a:gd name="connsiteY37" fmla="*/ 1319213 h 1559719"/>
              <a:gd name="connsiteX38" fmla="*/ 690562 w 1512093"/>
              <a:gd name="connsiteY38" fmla="*/ 1031081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12093" h="1559719">
                <a:moveTo>
                  <a:pt x="690562" y="1031081"/>
                </a:moveTo>
                <a:lnTo>
                  <a:pt x="445293" y="733425"/>
                </a:lnTo>
                <a:lnTo>
                  <a:pt x="300037" y="542925"/>
                </a:lnTo>
                <a:lnTo>
                  <a:pt x="173831" y="354806"/>
                </a:lnTo>
                <a:lnTo>
                  <a:pt x="95250" y="221456"/>
                </a:lnTo>
                <a:lnTo>
                  <a:pt x="33337" y="109538"/>
                </a:lnTo>
                <a:lnTo>
                  <a:pt x="14287" y="73819"/>
                </a:lnTo>
                <a:lnTo>
                  <a:pt x="0" y="40481"/>
                </a:lnTo>
                <a:lnTo>
                  <a:pt x="0" y="16669"/>
                </a:lnTo>
                <a:lnTo>
                  <a:pt x="4762" y="4763"/>
                </a:lnTo>
                <a:lnTo>
                  <a:pt x="11906" y="0"/>
                </a:lnTo>
                <a:lnTo>
                  <a:pt x="26193" y="2381"/>
                </a:lnTo>
                <a:lnTo>
                  <a:pt x="61912" y="38100"/>
                </a:lnTo>
                <a:lnTo>
                  <a:pt x="171450" y="188119"/>
                </a:lnTo>
                <a:lnTo>
                  <a:pt x="323850" y="376238"/>
                </a:lnTo>
                <a:lnTo>
                  <a:pt x="426243" y="497681"/>
                </a:lnTo>
                <a:lnTo>
                  <a:pt x="545306" y="623888"/>
                </a:lnTo>
                <a:lnTo>
                  <a:pt x="673893" y="757238"/>
                </a:lnTo>
                <a:lnTo>
                  <a:pt x="790575" y="866775"/>
                </a:lnTo>
                <a:lnTo>
                  <a:pt x="921543" y="983456"/>
                </a:lnTo>
                <a:lnTo>
                  <a:pt x="1057275" y="1100138"/>
                </a:lnTo>
                <a:lnTo>
                  <a:pt x="1143000" y="1166813"/>
                </a:lnTo>
                <a:lnTo>
                  <a:pt x="1221581" y="1226344"/>
                </a:lnTo>
                <a:lnTo>
                  <a:pt x="1257300" y="1252538"/>
                </a:lnTo>
                <a:lnTo>
                  <a:pt x="1290637" y="1271588"/>
                </a:lnTo>
                <a:lnTo>
                  <a:pt x="1321593" y="1276350"/>
                </a:lnTo>
                <a:lnTo>
                  <a:pt x="1347787" y="1276350"/>
                </a:lnTo>
                <a:lnTo>
                  <a:pt x="1390650" y="1257300"/>
                </a:lnTo>
                <a:lnTo>
                  <a:pt x="1473993" y="1176338"/>
                </a:lnTo>
                <a:lnTo>
                  <a:pt x="1512093" y="1452563"/>
                </a:lnTo>
                <a:lnTo>
                  <a:pt x="1371600" y="1519238"/>
                </a:lnTo>
                <a:lnTo>
                  <a:pt x="1300162" y="1547813"/>
                </a:lnTo>
                <a:lnTo>
                  <a:pt x="1252537" y="1559719"/>
                </a:lnTo>
                <a:lnTo>
                  <a:pt x="1219200" y="1559719"/>
                </a:lnTo>
                <a:lnTo>
                  <a:pt x="1195387" y="1554956"/>
                </a:lnTo>
                <a:lnTo>
                  <a:pt x="1173956" y="1538288"/>
                </a:lnTo>
                <a:lnTo>
                  <a:pt x="1159668" y="1519238"/>
                </a:lnTo>
                <a:lnTo>
                  <a:pt x="962025" y="1319213"/>
                </a:lnTo>
                <a:lnTo>
                  <a:pt x="690562" y="1031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E1D6E26-3FAC-4BF4-9120-608AD3E0F97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887663" y="1497013"/>
            <a:chExt cx="4649787" cy="486092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2559A1C0-D640-4948-9789-C74255065FD9}"/>
                </a:ext>
              </a:extLst>
            </p:cNvPr>
            <p:cNvSpPr/>
            <p:nvPr/>
          </p:nvSpPr>
          <p:spPr>
            <a:xfrm>
              <a:off x="3600450" y="18335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">
              <a:extLst>
                <a:ext uri="{FF2B5EF4-FFF2-40B4-BE49-F238E27FC236}">
                  <a16:creationId xmlns:a16="http://schemas.microsoft.com/office/drawing/2014/main" id="{E1B93843-C5D5-49DE-8E31-7D2CA853BD1B}"/>
                </a:ext>
              </a:extLst>
            </p:cNvPr>
            <p:cNvSpPr/>
            <p:nvPr/>
          </p:nvSpPr>
          <p:spPr>
            <a:xfrm>
              <a:off x="5413375" y="16589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0512AF63-B924-48D3-A0BA-786B36CFDCF4}"/>
                </a:ext>
              </a:extLst>
            </p:cNvPr>
            <p:cNvSpPr/>
            <p:nvPr/>
          </p:nvSpPr>
          <p:spPr>
            <a:xfrm>
              <a:off x="3871913" y="42672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26D5A536-9677-4E38-9490-EABA8C6D05B7}"/>
                </a:ext>
              </a:extLst>
            </p:cNvPr>
            <p:cNvSpPr/>
            <p:nvPr/>
          </p:nvSpPr>
          <p:spPr>
            <a:xfrm>
              <a:off x="3441700" y="26146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2CF1FAAA-B9D8-4038-B7CD-A14F401ACE4F}"/>
                </a:ext>
              </a:extLst>
            </p:cNvPr>
            <p:cNvSpPr/>
            <p:nvPr/>
          </p:nvSpPr>
          <p:spPr>
            <a:xfrm>
              <a:off x="2895600" y="32591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A78CD8AC-4A8C-45DA-91A6-8673557C5DD2}"/>
                </a:ext>
              </a:extLst>
            </p:cNvPr>
            <p:cNvSpPr/>
            <p:nvPr/>
          </p:nvSpPr>
          <p:spPr>
            <a:xfrm rot="16200000">
              <a:off x="2274888" y="21097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6D177B5B-921A-4E35-B7A4-606209917E7C}"/>
                </a:ext>
              </a:extLst>
            </p:cNvPr>
            <p:cNvSpPr/>
            <p:nvPr/>
          </p:nvSpPr>
          <p:spPr>
            <a:xfrm>
              <a:off x="4848225" y="28702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3C25C1B2-1C24-429E-8BA0-587D1160DF47}"/>
                </a:ext>
              </a:extLst>
            </p:cNvPr>
            <p:cNvSpPr/>
            <p:nvPr/>
          </p:nvSpPr>
          <p:spPr>
            <a:xfrm rot="16200000">
              <a:off x="4639468" y="49141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AF8E7055-8821-4193-B4FF-FEF86716EFF1}"/>
                </a:ext>
              </a:extLst>
            </p:cNvPr>
            <p:cNvSpPr/>
            <p:nvPr/>
          </p:nvSpPr>
          <p:spPr>
            <a:xfrm>
              <a:off x="4605338" y="57245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08A024A5-35B6-46AE-99B9-9045A6C4EBC6}"/>
                </a:ext>
              </a:extLst>
            </p:cNvPr>
            <p:cNvSpPr/>
            <p:nvPr/>
          </p:nvSpPr>
          <p:spPr>
            <a:xfrm rot="16200000">
              <a:off x="3242469" y="45981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11227E6-63AE-4F63-AE34-487B2940974D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27FFE3D7-0D1B-4D7B-9A77-BA1C8F1E0711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3197AE5C-F967-49BA-B8A2-002F21B1F5EB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496F5D2E-84A1-4F74-8329-67BEB3F7D31F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C3B5CB0-3ADE-463C-B5F4-71358721FF26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AA293A8-02BE-451E-B819-173E43EE5A2D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2C55B324-498E-44DF-A124-5B2F2FDFF57F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B4501A75-36EA-4822-9D5E-B3C3412932CA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C67821BD-61DA-446C-98AF-F85C66747124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CB43BC55-C3F5-413C-A8EA-455513E7972B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1A30F720-4B4B-456F-9313-542C4255668D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2820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グループ化 1">
            <a:extLst>
              <a:ext uri="{FF2B5EF4-FFF2-40B4-BE49-F238E27FC236}">
                <a16:creationId xmlns:a16="http://schemas.microsoft.com/office/drawing/2014/main" id="{FE832E9B-6DF0-476D-A02D-FA77B995E5C8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344613"/>
            <a:ext cx="4649787" cy="4860925"/>
            <a:chOff x="2735263" y="1344613"/>
            <a:chExt cx="4649787" cy="48609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FEB369B-9293-473F-ADD1-095D5929E04E}"/>
                </a:ext>
              </a:extLst>
            </p:cNvPr>
            <p:cNvSpPr/>
            <p:nvPr/>
          </p:nvSpPr>
          <p:spPr>
            <a:xfrm>
              <a:off x="3448050" y="1681163"/>
              <a:ext cx="714375" cy="814387"/>
            </a:xfrm>
            <a:custGeom>
              <a:avLst/>
              <a:gdLst>
                <a:gd name="connsiteX0" fmla="*/ 414338 w 714375"/>
                <a:gd name="connsiteY0" fmla="*/ 583406 h 814387"/>
                <a:gd name="connsiteX1" fmla="*/ 273844 w 714375"/>
                <a:gd name="connsiteY1" fmla="*/ 409575 h 814387"/>
                <a:gd name="connsiteX2" fmla="*/ 128588 w 714375"/>
                <a:gd name="connsiteY2" fmla="*/ 221456 h 814387"/>
                <a:gd name="connsiteX3" fmla="*/ 76200 w 714375"/>
                <a:gd name="connsiteY3" fmla="*/ 152400 h 814387"/>
                <a:gd name="connsiteX4" fmla="*/ 45244 w 714375"/>
                <a:gd name="connsiteY4" fmla="*/ 111918 h 814387"/>
                <a:gd name="connsiteX5" fmla="*/ 19050 w 714375"/>
                <a:gd name="connsiteY5" fmla="*/ 71437 h 814387"/>
                <a:gd name="connsiteX6" fmla="*/ 2381 w 714375"/>
                <a:gd name="connsiteY6" fmla="*/ 35718 h 814387"/>
                <a:gd name="connsiteX7" fmla="*/ 0 w 714375"/>
                <a:gd name="connsiteY7" fmla="*/ 14287 h 814387"/>
                <a:gd name="connsiteX8" fmla="*/ 4763 w 714375"/>
                <a:gd name="connsiteY8" fmla="*/ 4762 h 814387"/>
                <a:gd name="connsiteX9" fmla="*/ 16669 w 714375"/>
                <a:gd name="connsiteY9" fmla="*/ 0 h 814387"/>
                <a:gd name="connsiteX10" fmla="*/ 40481 w 714375"/>
                <a:gd name="connsiteY10" fmla="*/ 7143 h 814387"/>
                <a:gd name="connsiteX11" fmla="*/ 111919 w 714375"/>
                <a:gd name="connsiteY11" fmla="*/ 52387 h 814387"/>
                <a:gd name="connsiteX12" fmla="*/ 266700 w 714375"/>
                <a:gd name="connsiteY12" fmla="*/ 142875 h 814387"/>
                <a:gd name="connsiteX13" fmla="*/ 431006 w 714375"/>
                <a:gd name="connsiteY13" fmla="*/ 235743 h 814387"/>
                <a:gd name="connsiteX14" fmla="*/ 538163 w 714375"/>
                <a:gd name="connsiteY14" fmla="*/ 292893 h 814387"/>
                <a:gd name="connsiteX15" fmla="*/ 571500 w 714375"/>
                <a:gd name="connsiteY15" fmla="*/ 338137 h 814387"/>
                <a:gd name="connsiteX16" fmla="*/ 602456 w 714375"/>
                <a:gd name="connsiteY16" fmla="*/ 390525 h 814387"/>
                <a:gd name="connsiteX17" fmla="*/ 635794 w 714375"/>
                <a:gd name="connsiteY17" fmla="*/ 457200 h 814387"/>
                <a:gd name="connsiteX18" fmla="*/ 666750 w 714375"/>
                <a:gd name="connsiteY18" fmla="*/ 533400 h 814387"/>
                <a:gd name="connsiteX19" fmla="*/ 690563 w 714375"/>
                <a:gd name="connsiteY19" fmla="*/ 604837 h 814387"/>
                <a:gd name="connsiteX20" fmla="*/ 709613 w 714375"/>
                <a:gd name="connsiteY20" fmla="*/ 678656 h 814387"/>
                <a:gd name="connsiteX21" fmla="*/ 714375 w 714375"/>
                <a:gd name="connsiteY21" fmla="*/ 721518 h 814387"/>
                <a:gd name="connsiteX22" fmla="*/ 709613 w 714375"/>
                <a:gd name="connsiteY22" fmla="*/ 750093 h 814387"/>
                <a:gd name="connsiteX23" fmla="*/ 697706 w 714375"/>
                <a:gd name="connsiteY23" fmla="*/ 788193 h 814387"/>
                <a:gd name="connsiteX24" fmla="*/ 683419 w 714375"/>
                <a:gd name="connsiteY24" fmla="*/ 807243 h 814387"/>
                <a:gd name="connsiteX25" fmla="*/ 666750 w 714375"/>
                <a:gd name="connsiteY25" fmla="*/ 814387 h 814387"/>
                <a:gd name="connsiteX26" fmla="*/ 647700 w 714375"/>
                <a:gd name="connsiteY26" fmla="*/ 814387 h 814387"/>
                <a:gd name="connsiteX27" fmla="*/ 609600 w 714375"/>
                <a:gd name="connsiteY27" fmla="*/ 802481 h 814387"/>
                <a:gd name="connsiteX28" fmla="*/ 573881 w 714375"/>
                <a:gd name="connsiteY28" fmla="*/ 776287 h 814387"/>
                <a:gd name="connsiteX29" fmla="*/ 542925 w 714375"/>
                <a:gd name="connsiteY29" fmla="*/ 750093 h 814387"/>
                <a:gd name="connsiteX30" fmla="*/ 414338 w 714375"/>
                <a:gd name="connsiteY30" fmla="*/ 583406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14375" h="814387">
                  <a:moveTo>
                    <a:pt x="414338" y="583406"/>
                  </a:moveTo>
                  <a:lnTo>
                    <a:pt x="273844" y="409575"/>
                  </a:lnTo>
                  <a:lnTo>
                    <a:pt x="128588" y="221456"/>
                  </a:lnTo>
                  <a:lnTo>
                    <a:pt x="76200" y="152400"/>
                  </a:lnTo>
                  <a:lnTo>
                    <a:pt x="45244" y="111918"/>
                  </a:lnTo>
                  <a:lnTo>
                    <a:pt x="19050" y="71437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0481" y="7143"/>
                  </a:lnTo>
                  <a:lnTo>
                    <a:pt x="111919" y="52387"/>
                  </a:lnTo>
                  <a:lnTo>
                    <a:pt x="266700" y="142875"/>
                  </a:lnTo>
                  <a:lnTo>
                    <a:pt x="431006" y="235743"/>
                  </a:lnTo>
                  <a:lnTo>
                    <a:pt x="538163" y="292893"/>
                  </a:lnTo>
                  <a:lnTo>
                    <a:pt x="571500" y="338137"/>
                  </a:lnTo>
                  <a:lnTo>
                    <a:pt x="602456" y="390525"/>
                  </a:lnTo>
                  <a:lnTo>
                    <a:pt x="635794" y="457200"/>
                  </a:lnTo>
                  <a:lnTo>
                    <a:pt x="666750" y="533400"/>
                  </a:lnTo>
                  <a:lnTo>
                    <a:pt x="690563" y="604837"/>
                  </a:lnTo>
                  <a:lnTo>
                    <a:pt x="709613" y="678656"/>
                  </a:lnTo>
                  <a:lnTo>
                    <a:pt x="714375" y="721518"/>
                  </a:lnTo>
                  <a:lnTo>
                    <a:pt x="709613" y="750093"/>
                  </a:lnTo>
                  <a:lnTo>
                    <a:pt x="697706" y="788193"/>
                  </a:lnTo>
                  <a:lnTo>
                    <a:pt x="683419" y="807243"/>
                  </a:lnTo>
                  <a:lnTo>
                    <a:pt x="666750" y="814387"/>
                  </a:lnTo>
                  <a:lnTo>
                    <a:pt x="647700" y="814387"/>
                  </a:lnTo>
                  <a:lnTo>
                    <a:pt x="609600" y="802481"/>
                  </a:lnTo>
                  <a:lnTo>
                    <a:pt x="573881" y="776287"/>
                  </a:lnTo>
                  <a:lnTo>
                    <a:pt x="542925" y="750093"/>
                  </a:lnTo>
                  <a:lnTo>
                    <a:pt x="41433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EBC95AE-CD5C-4897-9A02-D5C224A78AF3}"/>
                </a:ext>
              </a:extLst>
            </p:cNvPr>
            <p:cNvSpPr/>
            <p:nvPr/>
          </p:nvSpPr>
          <p:spPr>
            <a:xfrm>
              <a:off x="5260975" y="1506538"/>
              <a:ext cx="854075" cy="927100"/>
            </a:xfrm>
            <a:custGeom>
              <a:avLst/>
              <a:gdLst>
                <a:gd name="connsiteX0" fmla="*/ 495300 w 854869"/>
                <a:gd name="connsiteY0" fmla="*/ 545307 h 926307"/>
                <a:gd name="connsiteX1" fmla="*/ 285750 w 854869"/>
                <a:gd name="connsiteY1" fmla="*/ 714375 h 926307"/>
                <a:gd name="connsiteX2" fmla="*/ 145257 w 854869"/>
                <a:gd name="connsiteY2" fmla="*/ 833438 h 926307"/>
                <a:gd name="connsiteX3" fmla="*/ 54769 w 854869"/>
                <a:gd name="connsiteY3" fmla="*/ 907257 h 926307"/>
                <a:gd name="connsiteX4" fmla="*/ 35719 w 854869"/>
                <a:gd name="connsiteY4" fmla="*/ 921544 h 926307"/>
                <a:gd name="connsiteX5" fmla="*/ 21432 w 854869"/>
                <a:gd name="connsiteY5" fmla="*/ 926307 h 926307"/>
                <a:gd name="connsiteX6" fmla="*/ 9525 w 854869"/>
                <a:gd name="connsiteY6" fmla="*/ 923925 h 926307"/>
                <a:gd name="connsiteX7" fmla="*/ 0 w 854869"/>
                <a:gd name="connsiteY7" fmla="*/ 909638 h 926307"/>
                <a:gd name="connsiteX8" fmla="*/ 7144 w 854869"/>
                <a:gd name="connsiteY8" fmla="*/ 883444 h 926307"/>
                <a:gd name="connsiteX9" fmla="*/ 64294 w 854869"/>
                <a:gd name="connsiteY9" fmla="*/ 802482 h 926307"/>
                <a:gd name="connsiteX10" fmla="*/ 140494 w 854869"/>
                <a:gd name="connsiteY10" fmla="*/ 700088 h 926307"/>
                <a:gd name="connsiteX11" fmla="*/ 245269 w 854869"/>
                <a:gd name="connsiteY11" fmla="*/ 552450 h 926307"/>
                <a:gd name="connsiteX12" fmla="*/ 326232 w 854869"/>
                <a:gd name="connsiteY12" fmla="*/ 438150 h 926307"/>
                <a:gd name="connsiteX13" fmla="*/ 388144 w 854869"/>
                <a:gd name="connsiteY13" fmla="*/ 345282 h 926307"/>
                <a:gd name="connsiteX14" fmla="*/ 421482 w 854869"/>
                <a:gd name="connsiteY14" fmla="*/ 295275 h 926307"/>
                <a:gd name="connsiteX15" fmla="*/ 440532 w 854869"/>
                <a:gd name="connsiteY15" fmla="*/ 259557 h 926307"/>
                <a:gd name="connsiteX16" fmla="*/ 454819 w 854869"/>
                <a:gd name="connsiteY16" fmla="*/ 204788 h 926307"/>
                <a:gd name="connsiteX17" fmla="*/ 459582 w 854869"/>
                <a:gd name="connsiteY17" fmla="*/ 159544 h 926307"/>
                <a:gd name="connsiteX18" fmla="*/ 459582 w 854869"/>
                <a:gd name="connsiteY18" fmla="*/ 126207 h 926307"/>
                <a:gd name="connsiteX19" fmla="*/ 447675 w 854869"/>
                <a:gd name="connsiteY19" fmla="*/ 83344 h 926307"/>
                <a:gd name="connsiteX20" fmla="*/ 435769 w 854869"/>
                <a:gd name="connsiteY20" fmla="*/ 52388 h 926307"/>
                <a:gd name="connsiteX21" fmla="*/ 426244 w 854869"/>
                <a:gd name="connsiteY21" fmla="*/ 30957 h 926307"/>
                <a:gd name="connsiteX22" fmla="*/ 421482 w 854869"/>
                <a:gd name="connsiteY22" fmla="*/ 14288 h 926307"/>
                <a:gd name="connsiteX23" fmla="*/ 426244 w 854869"/>
                <a:gd name="connsiteY23" fmla="*/ 2382 h 926307"/>
                <a:gd name="connsiteX24" fmla="*/ 440532 w 854869"/>
                <a:gd name="connsiteY24" fmla="*/ 0 h 926307"/>
                <a:gd name="connsiteX25" fmla="*/ 469107 w 854869"/>
                <a:gd name="connsiteY25" fmla="*/ 11907 h 926307"/>
                <a:gd name="connsiteX26" fmla="*/ 552450 w 854869"/>
                <a:gd name="connsiteY26" fmla="*/ 52388 h 926307"/>
                <a:gd name="connsiteX27" fmla="*/ 628650 w 854869"/>
                <a:gd name="connsiteY27" fmla="*/ 100013 h 926307"/>
                <a:gd name="connsiteX28" fmla="*/ 709613 w 854869"/>
                <a:gd name="connsiteY28" fmla="*/ 159544 h 926307"/>
                <a:gd name="connsiteX29" fmla="*/ 781050 w 854869"/>
                <a:gd name="connsiteY29" fmla="*/ 211932 h 926307"/>
                <a:gd name="connsiteX30" fmla="*/ 826294 w 854869"/>
                <a:gd name="connsiteY30" fmla="*/ 247650 h 926307"/>
                <a:gd name="connsiteX31" fmla="*/ 845344 w 854869"/>
                <a:gd name="connsiteY31" fmla="*/ 266700 h 926307"/>
                <a:gd name="connsiteX32" fmla="*/ 852488 w 854869"/>
                <a:gd name="connsiteY32" fmla="*/ 278607 h 926307"/>
                <a:gd name="connsiteX33" fmla="*/ 854869 w 854869"/>
                <a:gd name="connsiteY33" fmla="*/ 292894 h 926307"/>
                <a:gd name="connsiteX34" fmla="*/ 850107 w 854869"/>
                <a:gd name="connsiteY34" fmla="*/ 314325 h 926307"/>
                <a:gd name="connsiteX35" fmla="*/ 831057 w 854869"/>
                <a:gd name="connsiteY35" fmla="*/ 330994 h 926307"/>
                <a:gd name="connsiteX36" fmla="*/ 778669 w 854869"/>
                <a:gd name="connsiteY36" fmla="*/ 352425 h 926307"/>
                <a:gd name="connsiteX37" fmla="*/ 750094 w 854869"/>
                <a:gd name="connsiteY37" fmla="*/ 361950 h 926307"/>
                <a:gd name="connsiteX38" fmla="*/ 495300 w 854869"/>
                <a:gd name="connsiteY38" fmla="*/ 545307 h 926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4869" h="926307">
                  <a:moveTo>
                    <a:pt x="495300" y="545307"/>
                  </a:moveTo>
                  <a:lnTo>
                    <a:pt x="285750" y="714375"/>
                  </a:lnTo>
                  <a:lnTo>
                    <a:pt x="145257" y="833438"/>
                  </a:lnTo>
                  <a:lnTo>
                    <a:pt x="54769" y="907257"/>
                  </a:lnTo>
                  <a:lnTo>
                    <a:pt x="35719" y="921544"/>
                  </a:lnTo>
                  <a:lnTo>
                    <a:pt x="21432" y="926307"/>
                  </a:lnTo>
                  <a:lnTo>
                    <a:pt x="9525" y="923925"/>
                  </a:lnTo>
                  <a:lnTo>
                    <a:pt x="0" y="909638"/>
                  </a:lnTo>
                  <a:lnTo>
                    <a:pt x="7144" y="883444"/>
                  </a:lnTo>
                  <a:lnTo>
                    <a:pt x="64294" y="802482"/>
                  </a:lnTo>
                  <a:lnTo>
                    <a:pt x="140494" y="700088"/>
                  </a:lnTo>
                  <a:lnTo>
                    <a:pt x="245269" y="552450"/>
                  </a:lnTo>
                  <a:lnTo>
                    <a:pt x="326232" y="438150"/>
                  </a:lnTo>
                  <a:lnTo>
                    <a:pt x="388144" y="345282"/>
                  </a:lnTo>
                  <a:lnTo>
                    <a:pt x="421482" y="295275"/>
                  </a:lnTo>
                  <a:lnTo>
                    <a:pt x="440532" y="259557"/>
                  </a:lnTo>
                  <a:lnTo>
                    <a:pt x="454819" y="204788"/>
                  </a:lnTo>
                  <a:lnTo>
                    <a:pt x="459582" y="159544"/>
                  </a:lnTo>
                  <a:lnTo>
                    <a:pt x="459582" y="126207"/>
                  </a:lnTo>
                  <a:lnTo>
                    <a:pt x="447675" y="83344"/>
                  </a:lnTo>
                  <a:lnTo>
                    <a:pt x="435769" y="52388"/>
                  </a:lnTo>
                  <a:lnTo>
                    <a:pt x="426244" y="30957"/>
                  </a:lnTo>
                  <a:lnTo>
                    <a:pt x="421482" y="14288"/>
                  </a:lnTo>
                  <a:lnTo>
                    <a:pt x="426244" y="2382"/>
                  </a:lnTo>
                  <a:lnTo>
                    <a:pt x="440532" y="0"/>
                  </a:lnTo>
                  <a:lnTo>
                    <a:pt x="469107" y="11907"/>
                  </a:lnTo>
                  <a:lnTo>
                    <a:pt x="552450" y="52388"/>
                  </a:lnTo>
                  <a:lnTo>
                    <a:pt x="628650" y="100013"/>
                  </a:lnTo>
                  <a:lnTo>
                    <a:pt x="709613" y="159544"/>
                  </a:lnTo>
                  <a:lnTo>
                    <a:pt x="781050" y="211932"/>
                  </a:lnTo>
                  <a:lnTo>
                    <a:pt x="826294" y="247650"/>
                  </a:lnTo>
                  <a:lnTo>
                    <a:pt x="845344" y="266700"/>
                  </a:lnTo>
                  <a:lnTo>
                    <a:pt x="852488" y="278607"/>
                  </a:lnTo>
                  <a:lnTo>
                    <a:pt x="854869" y="292894"/>
                  </a:lnTo>
                  <a:lnTo>
                    <a:pt x="850107" y="314325"/>
                  </a:lnTo>
                  <a:lnTo>
                    <a:pt x="831057" y="330994"/>
                  </a:lnTo>
                  <a:lnTo>
                    <a:pt x="778669" y="352425"/>
                  </a:lnTo>
                  <a:lnTo>
                    <a:pt x="750094" y="361950"/>
                  </a:lnTo>
                  <a:lnTo>
                    <a:pt x="495300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9FCC8EB-8213-4A20-BAC9-E50739A21689}"/>
                </a:ext>
              </a:extLst>
            </p:cNvPr>
            <p:cNvSpPr/>
            <p:nvPr/>
          </p:nvSpPr>
          <p:spPr>
            <a:xfrm>
              <a:off x="3719513" y="4114800"/>
              <a:ext cx="2224087" cy="500063"/>
            </a:xfrm>
            <a:custGeom>
              <a:avLst/>
              <a:gdLst>
                <a:gd name="connsiteX0" fmla="*/ 1445418 w 2224087"/>
                <a:gd name="connsiteY0" fmla="*/ 309563 h 500063"/>
                <a:gd name="connsiteX1" fmla="*/ 995362 w 2224087"/>
                <a:gd name="connsiteY1" fmla="*/ 381000 h 500063"/>
                <a:gd name="connsiteX2" fmla="*/ 795337 w 2224087"/>
                <a:gd name="connsiteY2" fmla="*/ 414338 h 500063"/>
                <a:gd name="connsiteX3" fmla="*/ 616743 w 2224087"/>
                <a:gd name="connsiteY3" fmla="*/ 445294 h 500063"/>
                <a:gd name="connsiteX4" fmla="*/ 402431 w 2224087"/>
                <a:gd name="connsiteY4" fmla="*/ 481013 h 500063"/>
                <a:gd name="connsiteX5" fmla="*/ 295275 w 2224087"/>
                <a:gd name="connsiteY5" fmla="*/ 497681 h 500063"/>
                <a:gd name="connsiteX6" fmla="*/ 257175 w 2224087"/>
                <a:gd name="connsiteY6" fmla="*/ 500063 h 500063"/>
                <a:gd name="connsiteX7" fmla="*/ 233362 w 2224087"/>
                <a:gd name="connsiteY7" fmla="*/ 492919 h 500063"/>
                <a:gd name="connsiteX8" fmla="*/ 192881 w 2224087"/>
                <a:gd name="connsiteY8" fmla="*/ 476250 h 500063"/>
                <a:gd name="connsiteX9" fmla="*/ 116681 w 2224087"/>
                <a:gd name="connsiteY9" fmla="*/ 421481 h 500063"/>
                <a:gd name="connsiteX10" fmla="*/ 52387 w 2224087"/>
                <a:gd name="connsiteY10" fmla="*/ 359569 h 500063"/>
                <a:gd name="connsiteX11" fmla="*/ 16668 w 2224087"/>
                <a:gd name="connsiteY11" fmla="*/ 321469 h 500063"/>
                <a:gd name="connsiteX12" fmla="*/ 0 w 2224087"/>
                <a:gd name="connsiteY12" fmla="*/ 292894 h 500063"/>
                <a:gd name="connsiteX13" fmla="*/ 0 w 2224087"/>
                <a:gd name="connsiteY13" fmla="*/ 271463 h 500063"/>
                <a:gd name="connsiteX14" fmla="*/ 7143 w 2224087"/>
                <a:gd name="connsiteY14" fmla="*/ 261938 h 500063"/>
                <a:gd name="connsiteX15" fmla="*/ 26193 w 2224087"/>
                <a:gd name="connsiteY15" fmla="*/ 257175 h 500063"/>
                <a:gd name="connsiteX16" fmla="*/ 54768 w 2224087"/>
                <a:gd name="connsiteY16" fmla="*/ 264319 h 500063"/>
                <a:gd name="connsiteX17" fmla="*/ 90487 w 2224087"/>
                <a:gd name="connsiteY17" fmla="*/ 273844 h 500063"/>
                <a:gd name="connsiteX18" fmla="*/ 157162 w 2224087"/>
                <a:gd name="connsiteY18" fmla="*/ 285750 h 500063"/>
                <a:gd name="connsiteX19" fmla="*/ 230981 w 2224087"/>
                <a:gd name="connsiteY19" fmla="*/ 288131 h 500063"/>
                <a:gd name="connsiteX20" fmla="*/ 347662 w 2224087"/>
                <a:gd name="connsiteY20" fmla="*/ 278606 h 500063"/>
                <a:gd name="connsiteX21" fmla="*/ 597693 w 2224087"/>
                <a:gd name="connsiteY21" fmla="*/ 245269 h 500063"/>
                <a:gd name="connsiteX22" fmla="*/ 964406 w 2224087"/>
                <a:gd name="connsiteY22" fmla="*/ 188119 h 500063"/>
                <a:gd name="connsiteX23" fmla="*/ 1331118 w 2224087"/>
                <a:gd name="connsiteY23" fmla="*/ 123825 h 500063"/>
                <a:gd name="connsiteX24" fmla="*/ 1493043 w 2224087"/>
                <a:gd name="connsiteY24" fmla="*/ 95250 h 500063"/>
                <a:gd name="connsiteX25" fmla="*/ 1540668 w 2224087"/>
                <a:gd name="connsiteY25" fmla="*/ 80963 h 500063"/>
                <a:gd name="connsiteX26" fmla="*/ 1669256 w 2224087"/>
                <a:gd name="connsiteY26" fmla="*/ 40481 h 500063"/>
                <a:gd name="connsiteX27" fmla="*/ 1750218 w 2224087"/>
                <a:gd name="connsiteY27" fmla="*/ 7144 h 500063"/>
                <a:gd name="connsiteX28" fmla="*/ 1790700 w 2224087"/>
                <a:gd name="connsiteY28" fmla="*/ 0 h 500063"/>
                <a:gd name="connsiteX29" fmla="*/ 1821656 w 2224087"/>
                <a:gd name="connsiteY29" fmla="*/ 4763 h 500063"/>
                <a:gd name="connsiteX30" fmla="*/ 1864518 w 2224087"/>
                <a:gd name="connsiteY30" fmla="*/ 21431 h 500063"/>
                <a:gd name="connsiteX31" fmla="*/ 1914525 w 2224087"/>
                <a:gd name="connsiteY31" fmla="*/ 50006 h 500063"/>
                <a:gd name="connsiteX32" fmla="*/ 2021681 w 2224087"/>
                <a:gd name="connsiteY32" fmla="*/ 121444 h 500063"/>
                <a:gd name="connsiteX33" fmla="*/ 2081212 w 2224087"/>
                <a:gd name="connsiteY33" fmla="*/ 169069 h 500063"/>
                <a:gd name="connsiteX34" fmla="*/ 2119312 w 2224087"/>
                <a:gd name="connsiteY34" fmla="*/ 200025 h 500063"/>
                <a:gd name="connsiteX35" fmla="*/ 2159793 w 2224087"/>
                <a:gd name="connsiteY35" fmla="*/ 235744 h 500063"/>
                <a:gd name="connsiteX36" fmla="*/ 2193131 w 2224087"/>
                <a:gd name="connsiteY36" fmla="*/ 276225 h 500063"/>
                <a:gd name="connsiteX37" fmla="*/ 2209800 w 2224087"/>
                <a:gd name="connsiteY37" fmla="*/ 304800 h 500063"/>
                <a:gd name="connsiteX38" fmla="*/ 2216943 w 2224087"/>
                <a:gd name="connsiteY38" fmla="*/ 323850 h 500063"/>
                <a:gd name="connsiteX39" fmla="*/ 2224087 w 2224087"/>
                <a:gd name="connsiteY39" fmla="*/ 345281 h 500063"/>
                <a:gd name="connsiteX40" fmla="*/ 2224087 w 2224087"/>
                <a:gd name="connsiteY40" fmla="*/ 371475 h 500063"/>
                <a:gd name="connsiteX41" fmla="*/ 2212181 w 2224087"/>
                <a:gd name="connsiteY41" fmla="*/ 400050 h 500063"/>
                <a:gd name="connsiteX42" fmla="*/ 2190750 w 2224087"/>
                <a:gd name="connsiteY42" fmla="*/ 431006 h 500063"/>
                <a:gd name="connsiteX43" fmla="*/ 1921668 w 2224087"/>
                <a:gd name="connsiteY43" fmla="*/ 297656 h 500063"/>
                <a:gd name="connsiteX44" fmla="*/ 1816893 w 2224087"/>
                <a:gd name="connsiteY44" fmla="*/ 257175 h 500063"/>
                <a:gd name="connsiteX45" fmla="*/ 1783556 w 2224087"/>
                <a:gd name="connsiteY45" fmla="*/ 254794 h 500063"/>
                <a:gd name="connsiteX46" fmla="*/ 1445418 w 2224087"/>
                <a:gd name="connsiteY46" fmla="*/ 309563 h 50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24087" h="500063">
                  <a:moveTo>
                    <a:pt x="1445418" y="309563"/>
                  </a:moveTo>
                  <a:lnTo>
                    <a:pt x="995362" y="381000"/>
                  </a:lnTo>
                  <a:lnTo>
                    <a:pt x="795337" y="414338"/>
                  </a:lnTo>
                  <a:lnTo>
                    <a:pt x="616743" y="445294"/>
                  </a:lnTo>
                  <a:lnTo>
                    <a:pt x="402431" y="481013"/>
                  </a:lnTo>
                  <a:lnTo>
                    <a:pt x="295275" y="497681"/>
                  </a:lnTo>
                  <a:lnTo>
                    <a:pt x="257175" y="500063"/>
                  </a:lnTo>
                  <a:lnTo>
                    <a:pt x="233362" y="492919"/>
                  </a:lnTo>
                  <a:lnTo>
                    <a:pt x="192881" y="476250"/>
                  </a:lnTo>
                  <a:lnTo>
                    <a:pt x="116681" y="421481"/>
                  </a:lnTo>
                  <a:lnTo>
                    <a:pt x="52387" y="359569"/>
                  </a:lnTo>
                  <a:lnTo>
                    <a:pt x="16668" y="321469"/>
                  </a:lnTo>
                  <a:lnTo>
                    <a:pt x="0" y="292894"/>
                  </a:lnTo>
                  <a:lnTo>
                    <a:pt x="0" y="271463"/>
                  </a:lnTo>
                  <a:lnTo>
                    <a:pt x="7143" y="261938"/>
                  </a:lnTo>
                  <a:lnTo>
                    <a:pt x="26193" y="257175"/>
                  </a:lnTo>
                  <a:lnTo>
                    <a:pt x="54768" y="264319"/>
                  </a:lnTo>
                  <a:lnTo>
                    <a:pt x="90487" y="273844"/>
                  </a:lnTo>
                  <a:lnTo>
                    <a:pt x="157162" y="285750"/>
                  </a:lnTo>
                  <a:lnTo>
                    <a:pt x="230981" y="288131"/>
                  </a:lnTo>
                  <a:lnTo>
                    <a:pt x="347662" y="278606"/>
                  </a:lnTo>
                  <a:lnTo>
                    <a:pt x="597693" y="245269"/>
                  </a:lnTo>
                  <a:lnTo>
                    <a:pt x="964406" y="188119"/>
                  </a:lnTo>
                  <a:lnTo>
                    <a:pt x="1331118" y="123825"/>
                  </a:lnTo>
                  <a:lnTo>
                    <a:pt x="1493043" y="95250"/>
                  </a:lnTo>
                  <a:lnTo>
                    <a:pt x="1540668" y="80963"/>
                  </a:lnTo>
                  <a:lnTo>
                    <a:pt x="1669256" y="40481"/>
                  </a:lnTo>
                  <a:lnTo>
                    <a:pt x="1750218" y="7144"/>
                  </a:lnTo>
                  <a:lnTo>
                    <a:pt x="1790700" y="0"/>
                  </a:lnTo>
                  <a:lnTo>
                    <a:pt x="1821656" y="4763"/>
                  </a:lnTo>
                  <a:lnTo>
                    <a:pt x="1864518" y="21431"/>
                  </a:lnTo>
                  <a:lnTo>
                    <a:pt x="1914525" y="50006"/>
                  </a:lnTo>
                  <a:lnTo>
                    <a:pt x="2021681" y="121444"/>
                  </a:lnTo>
                  <a:lnTo>
                    <a:pt x="2081212" y="169069"/>
                  </a:lnTo>
                  <a:lnTo>
                    <a:pt x="2119312" y="200025"/>
                  </a:lnTo>
                  <a:lnTo>
                    <a:pt x="2159793" y="235744"/>
                  </a:lnTo>
                  <a:lnTo>
                    <a:pt x="2193131" y="276225"/>
                  </a:lnTo>
                  <a:lnTo>
                    <a:pt x="2209800" y="304800"/>
                  </a:lnTo>
                  <a:lnTo>
                    <a:pt x="2216943" y="323850"/>
                  </a:lnTo>
                  <a:lnTo>
                    <a:pt x="2224087" y="345281"/>
                  </a:lnTo>
                  <a:lnTo>
                    <a:pt x="2224087" y="371475"/>
                  </a:lnTo>
                  <a:lnTo>
                    <a:pt x="2212181" y="400050"/>
                  </a:lnTo>
                  <a:lnTo>
                    <a:pt x="2190750" y="431006"/>
                  </a:lnTo>
                  <a:lnTo>
                    <a:pt x="1921668" y="297656"/>
                  </a:lnTo>
                  <a:lnTo>
                    <a:pt x="1816893" y="257175"/>
                  </a:lnTo>
                  <a:lnTo>
                    <a:pt x="1783556" y="254794"/>
                  </a:lnTo>
                  <a:lnTo>
                    <a:pt x="1445418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99CD3FF-7F74-40DF-89D1-A3D590536033}"/>
                </a:ext>
              </a:extLst>
            </p:cNvPr>
            <p:cNvSpPr/>
            <p:nvPr/>
          </p:nvSpPr>
          <p:spPr>
            <a:xfrm>
              <a:off x="3289300" y="2462213"/>
              <a:ext cx="2763838" cy="574675"/>
            </a:xfrm>
            <a:custGeom>
              <a:avLst/>
              <a:gdLst>
                <a:gd name="connsiteX0" fmla="*/ 2100263 w 2764632"/>
                <a:gd name="connsiteY0" fmla="*/ 273843 h 573881"/>
                <a:gd name="connsiteX1" fmla="*/ 1519238 w 2764632"/>
                <a:gd name="connsiteY1" fmla="*/ 345281 h 573881"/>
                <a:gd name="connsiteX2" fmla="*/ 1488282 w 2764632"/>
                <a:gd name="connsiteY2" fmla="*/ 359568 h 573881"/>
                <a:gd name="connsiteX3" fmla="*/ 1254919 w 2764632"/>
                <a:gd name="connsiteY3" fmla="*/ 390525 h 573881"/>
                <a:gd name="connsiteX4" fmla="*/ 1064419 w 2764632"/>
                <a:gd name="connsiteY4" fmla="*/ 407193 h 573881"/>
                <a:gd name="connsiteX5" fmla="*/ 823913 w 2764632"/>
                <a:gd name="connsiteY5" fmla="*/ 459581 h 573881"/>
                <a:gd name="connsiteX6" fmla="*/ 571500 w 2764632"/>
                <a:gd name="connsiteY6" fmla="*/ 535781 h 573881"/>
                <a:gd name="connsiteX7" fmla="*/ 490538 w 2764632"/>
                <a:gd name="connsiteY7" fmla="*/ 569118 h 573881"/>
                <a:gd name="connsiteX8" fmla="*/ 464344 w 2764632"/>
                <a:gd name="connsiteY8" fmla="*/ 573881 h 573881"/>
                <a:gd name="connsiteX9" fmla="*/ 423863 w 2764632"/>
                <a:gd name="connsiteY9" fmla="*/ 564356 h 573881"/>
                <a:gd name="connsiteX10" fmla="*/ 369094 w 2764632"/>
                <a:gd name="connsiteY10" fmla="*/ 538162 h 573881"/>
                <a:gd name="connsiteX11" fmla="*/ 266700 w 2764632"/>
                <a:gd name="connsiteY11" fmla="*/ 471487 h 573881"/>
                <a:gd name="connsiteX12" fmla="*/ 161925 w 2764632"/>
                <a:gd name="connsiteY12" fmla="*/ 383381 h 573881"/>
                <a:gd name="connsiteX13" fmla="*/ 57150 w 2764632"/>
                <a:gd name="connsiteY13" fmla="*/ 285750 h 573881"/>
                <a:gd name="connsiteX14" fmla="*/ 28575 w 2764632"/>
                <a:gd name="connsiteY14" fmla="*/ 259556 h 573881"/>
                <a:gd name="connsiteX15" fmla="*/ 14288 w 2764632"/>
                <a:gd name="connsiteY15" fmla="*/ 242887 h 573881"/>
                <a:gd name="connsiteX16" fmla="*/ 0 w 2764632"/>
                <a:gd name="connsiteY16" fmla="*/ 214312 h 573881"/>
                <a:gd name="connsiteX17" fmla="*/ 0 w 2764632"/>
                <a:gd name="connsiteY17" fmla="*/ 197643 h 573881"/>
                <a:gd name="connsiteX18" fmla="*/ 4763 w 2764632"/>
                <a:gd name="connsiteY18" fmla="*/ 185737 h 573881"/>
                <a:gd name="connsiteX19" fmla="*/ 21432 w 2764632"/>
                <a:gd name="connsiteY19" fmla="*/ 178593 h 573881"/>
                <a:gd name="connsiteX20" fmla="*/ 45244 w 2764632"/>
                <a:gd name="connsiteY20" fmla="*/ 180975 h 573881"/>
                <a:gd name="connsiteX21" fmla="*/ 80963 w 2764632"/>
                <a:gd name="connsiteY21" fmla="*/ 197643 h 573881"/>
                <a:gd name="connsiteX22" fmla="*/ 128588 w 2764632"/>
                <a:gd name="connsiteY22" fmla="*/ 228600 h 573881"/>
                <a:gd name="connsiteX23" fmla="*/ 188119 w 2764632"/>
                <a:gd name="connsiteY23" fmla="*/ 269081 h 573881"/>
                <a:gd name="connsiteX24" fmla="*/ 233363 w 2764632"/>
                <a:gd name="connsiteY24" fmla="*/ 292893 h 573881"/>
                <a:gd name="connsiteX25" fmla="*/ 290513 w 2764632"/>
                <a:gd name="connsiteY25" fmla="*/ 309562 h 573881"/>
                <a:gd name="connsiteX26" fmla="*/ 359569 w 2764632"/>
                <a:gd name="connsiteY26" fmla="*/ 316706 h 573881"/>
                <a:gd name="connsiteX27" fmla="*/ 411957 w 2764632"/>
                <a:gd name="connsiteY27" fmla="*/ 321468 h 573881"/>
                <a:gd name="connsiteX28" fmla="*/ 490538 w 2764632"/>
                <a:gd name="connsiteY28" fmla="*/ 319087 h 573881"/>
                <a:gd name="connsiteX29" fmla="*/ 671513 w 2764632"/>
                <a:gd name="connsiteY29" fmla="*/ 300037 h 573881"/>
                <a:gd name="connsiteX30" fmla="*/ 1147763 w 2764632"/>
                <a:gd name="connsiteY30" fmla="*/ 228600 h 573881"/>
                <a:gd name="connsiteX31" fmla="*/ 1335882 w 2764632"/>
                <a:gd name="connsiteY31" fmla="*/ 209550 h 573881"/>
                <a:gd name="connsiteX32" fmla="*/ 1766888 w 2764632"/>
                <a:gd name="connsiteY32" fmla="*/ 147637 h 573881"/>
                <a:gd name="connsiteX33" fmla="*/ 2083594 w 2764632"/>
                <a:gd name="connsiteY33" fmla="*/ 102393 h 573881"/>
                <a:gd name="connsiteX34" fmla="*/ 2174082 w 2764632"/>
                <a:gd name="connsiteY34" fmla="*/ 83343 h 573881"/>
                <a:gd name="connsiteX35" fmla="*/ 2271713 w 2764632"/>
                <a:gd name="connsiteY35" fmla="*/ 59531 h 573881"/>
                <a:gd name="connsiteX36" fmla="*/ 2390775 w 2764632"/>
                <a:gd name="connsiteY36" fmla="*/ 26193 h 573881"/>
                <a:gd name="connsiteX37" fmla="*/ 2450307 w 2764632"/>
                <a:gd name="connsiteY37" fmla="*/ 2381 h 573881"/>
                <a:gd name="connsiteX38" fmla="*/ 2500313 w 2764632"/>
                <a:gd name="connsiteY38" fmla="*/ 0 h 573881"/>
                <a:gd name="connsiteX39" fmla="*/ 2552700 w 2764632"/>
                <a:gd name="connsiteY39" fmla="*/ 9525 h 573881"/>
                <a:gd name="connsiteX40" fmla="*/ 2626519 w 2764632"/>
                <a:gd name="connsiteY40" fmla="*/ 33337 h 573881"/>
                <a:gd name="connsiteX41" fmla="*/ 2669382 w 2764632"/>
                <a:gd name="connsiteY41" fmla="*/ 52387 h 573881"/>
                <a:gd name="connsiteX42" fmla="*/ 2707482 w 2764632"/>
                <a:gd name="connsiteY42" fmla="*/ 73818 h 573881"/>
                <a:gd name="connsiteX43" fmla="*/ 2733675 w 2764632"/>
                <a:gd name="connsiteY43" fmla="*/ 100012 h 573881"/>
                <a:gd name="connsiteX44" fmla="*/ 2752725 w 2764632"/>
                <a:gd name="connsiteY44" fmla="*/ 121443 h 573881"/>
                <a:gd name="connsiteX45" fmla="*/ 2764632 w 2764632"/>
                <a:gd name="connsiteY45" fmla="*/ 142875 h 573881"/>
                <a:gd name="connsiteX46" fmla="*/ 2764632 w 2764632"/>
                <a:gd name="connsiteY46" fmla="*/ 161925 h 573881"/>
                <a:gd name="connsiteX47" fmla="*/ 2752725 w 2764632"/>
                <a:gd name="connsiteY47" fmla="*/ 190500 h 573881"/>
                <a:gd name="connsiteX48" fmla="*/ 2728913 w 2764632"/>
                <a:gd name="connsiteY48" fmla="*/ 216693 h 573881"/>
                <a:gd name="connsiteX49" fmla="*/ 2667000 w 2764632"/>
                <a:gd name="connsiteY49" fmla="*/ 252412 h 573881"/>
                <a:gd name="connsiteX50" fmla="*/ 2462213 w 2764632"/>
                <a:gd name="connsiteY50" fmla="*/ 259556 h 573881"/>
                <a:gd name="connsiteX51" fmla="*/ 2100263 w 2764632"/>
                <a:gd name="connsiteY51" fmla="*/ 273843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64632" h="573881">
                  <a:moveTo>
                    <a:pt x="2100263" y="273843"/>
                  </a:moveTo>
                  <a:lnTo>
                    <a:pt x="1519238" y="345281"/>
                  </a:lnTo>
                  <a:lnTo>
                    <a:pt x="1488282" y="359568"/>
                  </a:lnTo>
                  <a:lnTo>
                    <a:pt x="1254919" y="390525"/>
                  </a:lnTo>
                  <a:lnTo>
                    <a:pt x="1064419" y="407193"/>
                  </a:lnTo>
                  <a:lnTo>
                    <a:pt x="823913" y="459581"/>
                  </a:lnTo>
                  <a:lnTo>
                    <a:pt x="571500" y="535781"/>
                  </a:lnTo>
                  <a:lnTo>
                    <a:pt x="490538" y="569118"/>
                  </a:lnTo>
                  <a:lnTo>
                    <a:pt x="464344" y="573881"/>
                  </a:lnTo>
                  <a:lnTo>
                    <a:pt x="423863" y="564356"/>
                  </a:lnTo>
                  <a:lnTo>
                    <a:pt x="369094" y="538162"/>
                  </a:lnTo>
                  <a:lnTo>
                    <a:pt x="266700" y="471487"/>
                  </a:lnTo>
                  <a:lnTo>
                    <a:pt x="161925" y="383381"/>
                  </a:lnTo>
                  <a:lnTo>
                    <a:pt x="57150" y="285750"/>
                  </a:lnTo>
                  <a:lnTo>
                    <a:pt x="28575" y="259556"/>
                  </a:lnTo>
                  <a:lnTo>
                    <a:pt x="14288" y="242887"/>
                  </a:lnTo>
                  <a:lnTo>
                    <a:pt x="0" y="214312"/>
                  </a:lnTo>
                  <a:lnTo>
                    <a:pt x="0" y="197643"/>
                  </a:lnTo>
                  <a:lnTo>
                    <a:pt x="4763" y="185737"/>
                  </a:lnTo>
                  <a:lnTo>
                    <a:pt x="21432" y="178593"/>
                  </a:lnTo>
                  <a:lnTo>
                    <a:pt x="45244" y="180975"/>
                  </a:lnTo>
                  <a:lnTo>
                    <a:pt x="80963" y="197643"/>
                  </a:lnTo>
                  <a:lnTo>
                    <a:pt x="128588" y="228600"/>
                  </a:lnTo>
                  <a:lnTo>
                    <a:pt x="188119" y="269081"/>
                  </a:lnTo>
                  <a:lnTo>
                    <a:pt x="233363" y="292893"/>
                  </a:lnTo>
                  <a:lnTo>
                    <a:pt x="290513" y="309562"/>
                  </a:lnTo>
                  <a:lnTo>
                    <a:pt x="359569" y="316706"/>
                  </a:lnTo>
                  <a:lnTo>
                    <a:pt x="411957" y="321468"/>
                  </a:lnTo>
                  <a:lnTo>
                    <a:pt x="490538" y="319087"/>
                  </a:lnTo>
                  <a:lnTo>
                    <a:pt x="671513" y="300037"/>
                  </a:lnTo>
                  <a:lnTo>
                    <a:pt x="1147763" y="228600"/>
                  </a:lnTo>
                  <a:lnTo>
                    <a:pt x="1335882" y="209550"/>
                  </a:lnTo>
                  <a:lnTo>
                    <a:pt x="1766888" y="147637"/>
                  </a:lnTo>
                  <a:lnTo>
                    <a:pt x="2083594" y="102393"/>
                  </a:lnTo>
                  <a:lnTo>
                    <a:pt x="2174082" y="83343"/>
                  </a:lnTo>
                  <a:lnTo>
                    <a:pt x="2271713" y="59531"/>
                  </a:lnTo>
                  <a:lnTo>
                    <a:pt x="2390775" y="26193"/>
                  </a:lnTo>
                  <a:lnTo>
                    <a:pt x="2450307" y="2381"/>
                  </a:lnTo>
                  <a:lnTo>
                    <a:pt x="2500313" y="0"/>
                  </a:lnTo>
                  <a:lnTo>
                    <a:pt x="2552700" y="9525"/>
                  </a:lnTo>
                  <a:lnTo>
                    <a:pt x="2626519" y="33337"/>
                  </a:lnTo>
                  <a:lnTo>
                    <a:pt x="2669382" y="52387"/>
                  </a:lnTo>
                  <a:lnTo>
                    <a:pt x="2707482" y="73818"/>
                  </a:lnTo>
                  <a:lnTo>
                    <a:pt x="2733675" y="100012"/>
                  </a:lnTo>
                  <a:lnTo>
                    <a:pt x="2752725" y="121443"/>
                  </a:lnTo>
                  <a:lnTo>
                    <a:pt x="2764632" y="142875"/>
                  </a:lnTo>
                  <a:lnTo>
                    <a:pt x="2764632" y="161925"/>
                  </a:lnTo>
                  <a:lnTo>
                    <a:pt x="2752725" y="190500"/>
                  </a:lnTo>
                  <a:lnTo>
                    <a:pt x="2728913" y="216693"/>
                  </a:lnTo>
                  <a:lnTo>
                    <a:pt x="2667000" y="252412"/>
                  </a:lnTo>
                  <a:lnTo>
                    <a:pt x="2462213" y="259556"/>
                  </a:lnTo>
                  <a:lnTo>
                    <a:pt x="2100263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6158C5-6697-4F70-9311-6ACA02205658}"/>
                </a:ext>
              </a:extLst>
            </p:cNvPr>
            <p:cNvSpPr/>
            <p:nvPr/>
          </p:nvSpPr>
          <p:spPr>
            <a:xfrm>
              <a:off x="2743200" y="3106738"/>
              <a:ext cx="4119563" cy="723900"/>
            </a:xfrm>
            <a:custGeom>
              <a:avLst/>
              <a:gdLst>
                <a:gd name="connsiteX0" fmla="*/ 1966490 w 4120096"/>
                <a:gd name="connsiteY0" fmla="*/ 416599 h 723753"/>
                <a:gd name="connsiteX1" fmla="*/ 1412201 w 4120096"/>
                <a:gd name="connsiteY1" fmla="*/ 508392 h 723753"/>
                <a:gd name="connsiteX2" fmla="*/ 1182718 w 4120096"/>
                <a:gd name="connsiteY2" fmla="*/ 554289 h 723753"/>
                <a:gd name="connsiteX3" fmla="*/ 935583 w 4120096"/>
                <a:gd name="connsiteY3" fmla="*/ 607246 h 723753"/>
                <a:gd name="connsiteX4" fmla="*/ 670795 w 4120096"/>
                <a:gd name="connsiteY4" fmla="*/ 667265 h 723753"/>
                <a:gd name="connsiteX5" fmla="*/ 550758 w 4120096"/>
                <a:gd name="connsiteY5" fmla="*/ 699039 h 723753"/>
                <a:gd name="connsiteX6" fmla="*/ 508392 w 4120096"/>
                <a:gd name="connsiteY6" fmla="*/ 716692 h 723753"/>
                <a:gd name="connsiteX7" fmla="*/ 473087 w 4120096"/>
                <a:gd name="connsiteY7" fmla="*/ 723753 h 723753"/>
                <a:gd name="connsiteX8" fmla="*/ 437782 w 4120096"/>
                <a:gd name="connsiteY8" fmla="*/ 723753 h 723753"/>
                <a:gd name="connsiteX9" fmla="*/ 409538 w 4120096"/>
                <a:gd name="connsiteY9" fmla="*/ 720222 h 723753"/>
                <a:gd name="connsiteX10" fmla="*/ 356581 w 4120096"/>
                <a:gd name="connsiteY10" fmla="*/ 695509 h 723753"/>
                <a:gd name="connsiteX11" fmla="*/ 240074 w 4120096"/>
                <a:gd name="connsiteY11" fmla="*/ 624899 h 723753"/>
                <a:gd name="connsiteX12" fmla="*/ 137690 w 4120096"/>
                <a:gd name="connsiteY12" fmla="*/ 547227 h 723753"/>
                <a:gd name="connsiteX13" fmla="*/ 49427 w 4120096"/>
                <a:gd name="connsiteY13" fmla="*/ 469556 h 723753"/>
                <a:gd name="connsiteX14" fmla="*/ 14122 w 4120096"/>
                <a:gd name="connsiteY14" fmla="*/ 434251 h 723753"/>
                <a:gd name="connsiteX15" fmla="*/ 3531 w 4120096"/>
                <a:gd name="connsiteY15" fmla="*/ 409538 h 723753"/>
                <a:gd name="connsiteX16" fmla="*/ 0 w 4120096"/>
                <a:gd name="connsiteY16" fmla="*/ 391885 h 723753"/>
                <a:gd name="connsiteX17" fmla="*/ 3531 w 4120096"/>
                <a:gd name="connsiteY17" fmla="*/ 381294 h 723753"/>
                <a:gd name="connsiteX18" fmla="*/ 17653 w 4120096"/>
                <a:gd name="connsiteY18" fmla="*/ 370702 h 723753"/>
                <a:gd name="connsiteX19" fmla="*/ 49427 w 4120096"/>
                <a:gd name="connsiteY19" fmla="*/ 381294 h 723753"/>
                <a:gd name="connsiteX20" fmla="*/ 98854 w 4120096"/>
                <a:gd name="connsiteY20" fmla="*/ 409538 h 723753"/>
                <a:gd name="connsiteX21" fmla="*/ 155342 w 4120096"/>
                <a:gd name="connsiteY21" fmla="*/ 434251 h 723753"/>
                <a:gd name="connsiteX22" fmla="*/ 243605 w 4120096"/>
                <a:gd name="connsiteY22" fmla="*/ 462495 h 723753"/>
                <a:gd name="connsiteX23" fmla="*/ 300093 w 4120096"/>
                <a:gd name="connsiteY23" fmla="*/ 473087 h 723753"/>
                <a:gd name="connsiteX24" fmla="*/ 356581 w 4120096"/>
                <a:gd name="connsiteY24" fmla="*/ 476617 h 723753"/>
                <a:gd name="connsiteX25" fmla="*/ 420130 w 4120096"/>
                <a:gd name="connsiteY25" fmla="*/ 480148 h 723753"/>
                <a:gd name="connsiteX26" fmla="*/ 610777 w 4120096"/>
                <a:gd name="connsiteY26" fmla="*/ 458965 h 723753"/>
                <a:gd name="connsiteX27" fmla="*/ 970888 w 4120096"/>
                <a:gd name="connsiteY27" fmla="*/ 402477 h 723753"/>
                <a:gd name="connsiteX28" fmla="*/ 1323938 w 4120096"/>
                <a:gd name="connsiteY28" fmla="*/ 338928 h 723753"/>
                <a:gd name="connsiteX29" fmla="*/ 1542829 w 4120096"/>
                <a:gd name="connsiteY29" fmla="*/ 303623 h 723753"/>
                <a:gd name="connsiteX30" fmla="*/ 1966490 w 4120096"/>
                <a:gd name="connsiteY30" fmla="*/ 250665 h 723753"/>
                <a:gd name="connsiteX31" fmla="*/ 2418394 w 4120096"/>
                <a:gd name="connsiteY31" fmla="*/ 183586 h 723753"/>
                <a:gd name="connsiteX32" fmla="*/ 2538431 w 4120096"/>
                <a:gd name="connsiteY32" fmla="*/ 172994 h 723753"/>
                <a:gd name="connsiteX33" fmla="*/ 3004457 w 4120096"/>
                <a:gd name="connsiteY33" fmla="*/ 112976 h 723753"/>
                <a:gd name="connsiteX34" fmla="*/ 3226879 w 4120096"/>
                <a:gd name="connsiteY34" fmla="*/ 81201 h 723753"/>
                <a:gd name="connsiteX35" fmla="*/ 3371629 w 4120096"/>
                <a:gd name="connsiteY35" fmla="*/ 56488 h 723753"/>
                <a:gd name="connsiteX36" fmla="*/ 3523441 w 4120096"/>
                <a:gd name="connsiteY36" fmla="*/ 14122 h 723753"/>
                <a:gd name="connsiteX37" fmla="*/ 3572868 w 4120096"/>
                <a:gd name="connsiteY37" fmla="*/ 0 h 723753"/>
                <a:gd name="connsiteX38" fmla="*/ 3661131 w 4120096"/>
                <a:gd name="connsiteY38" fmla="*/ 7061 h 723753"/>
                <a:gd name="connsiteX39" fmla="*/ 3738802 w 4120096"/>
                <a:gd name="connsiteY39" fmla="*/ 24713 h 723753"/>
                <a:gd name="connsiteX40" fmla="*/ 3816473 w 4120096"/>
                <a:gd name="connsiteY40" fmla="*/ 49427 h 723753"/>
                <a:gd name="connsiteX41" fmla="*/ 3890613 w 4120096"/>
                <a:gd name="connsiteY41" fmla="*/ 81201 h 723753"/>
                <a:gd name="connsiteX42" fmla="*/ 3975345 w 4120096"/>
                <a:gd name="connsiteY42" fmla="*/ 120037 h 723753"/>
                <a:gd name="connsiteX43" fmla="*/ 4056547 w 4120096"/>
                <a:gd name="connsiteY43" fmla="*/ 162403 h 723753"/>
                <a:gd name="connsiteX44" fmla="*/ 4084791 w 4120096"/>
                <a:gd name="connsiteY44" fmla="*/ 190647 h 723753"/>
                <a:gd name="connsiteX45" fmla="*/ 4105974 w 4120096"/>
                <a:gd name="connsiteY45" fmla="*/ 215360 h 723753"/>
                <a:gd name="connsiteX46" fmla="*/ 4113035 w 4120096"/>
                <a:gd name="connsiteY46" fmla="*/ 233013 h 723753"/>
                <a:gd name="connsiteX47" fmla="*/ 4120096 w 4120096"/>
                <a:gd name="connsiteY47" fmla="*/ 257726 h 723753"/>
                <a:gd name="connsiteX48" fmla="*/ 4109504 w 4120096"/>
                <a:gd name="connsiteY48" fmla="*/ 278909 h 723753"/>
                <a:gd name="connsiteX49" fmla="*/ 4081260 w 4120096"/>
                <a:gd name="connsiteY49" fmla="*/ 303623 h 723753"/>
                <a:gd name="connsiteX50" fmla="*/ 4035364 w 4120096"/>
                <a:gd name="connsiteY50" fmla="*/ 317745 h 723753"/>
                <a:gd name="connsiteX51" fmla="*/ 3936510 w 4120096"/>
                <a:gd name="connsiteY51" fmla="*/ 317745 h 723753"/>
                <a:gd name="connsiteX52" fmla="*/ 3664661 w 4120096"/>
                <a:gd name="connsiteY52" fmla="*/ 303623 h 723753"/>
                <a:gd name="connsiteX53" fmla="*/ 3385751 w 4120096"/>
                <a:gd name="connsiteY53" fmla="*/ 296562 h 723753"/>
                <a:gd name="connsiteX54" fmla="*/ 2979744 w 4120096"/>
                <a:gd name="connsiteY54" fmla="*/ 307153 h 723753"/>
                <a:gd name="connsiteX55" fmla="*/ 2686712 w 4120096"/>
                <a:gd name="connsiteY55" fmla="*/ 321275 h 723753"/>
                <a:gd name="connsiteX56" fmla="*/ 2573736 w 4120096"/>
                <a:gd name="connsiteY56" fmla="*/ 338928 h 723753"/>
                <a:gd name="connsiteX57" fmla="*/ 2319540 w 4120096"/>
                <a:gd name="connsiteY57" fmla="*/ 370702 h 723753"/>
                <a:gd name="connsiteX58" fmla="*/ 1966490 w 4120096"/>
                <a:gd name="connsiteY58" fmla="*/ 416599 h 723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120096" h="723753">
                  <a:moveTo>
                    <a:pt x="1966490" y="416599"/>
                  </a:moveTo>
                  <a:lnTo>
                    <a:pt x="1412201" y="508392"/>
                  </a:lnTo>
                  <a:lnTo>
                    <a:pt x="1182718" y="554289"/>
                  </a:lnTo>
                  <a:lnTo>
                    <a:pt x="935583" y="607246"/>
                  </a:lnTo>
                  <a:lnTo>
                    <a:pt x="670795" y="667265"/>
                  </a:lnTo>
                  <a:lnTo>
                    <a:pt x="550758" y="699039"/>
                  </a:lnTo>
                  <a:lnTo>
                    <a:pt x="508392" y="716692"/>
                  </a:lnTo>
                  <a:lnTo>
                    <a:pt x="473087" y="723753"/>
                  </a:lnTo>
                  <a:lnTo>
                    <a:pt x="437782" y="723753"/>
                  </a:lnTo>
                  <a:lnTo>
                    <a:pt x="409538" y="720222"/>
                  </a:lnTo>
                  <a:lnTo>
                    <a:pt x="356581" y="695509"/>
                  </a:lnTo>
                  <a:lnTo>
                    <a:pt x="240074" y="624899"/>
                  </a:lnTo>
                  <a:lnTo>
                    <a:pt x="137690" y="547227"/>
                  </a:lnTo>
                  <a:lnTo>
                    <a:pt x="49427" y="469556"/>
                  </a:lnTo>
                  <a:lnTo>
                    <a:pt x="14122" y="434251"/>
                  </a:lnTo>
                  <a:lnTo>
                    <a:pt x="3531" y="409538"/>
                  </a:lnTo>
                  <a:lnTo>
                    <a:pt x="0" y="391885"/>
                  </a:lnTo>
                  <a:lnTo>
                    <a:pt x="3531" y="381294"/>
                  </a:lnTo>
                  <a:lnTo>
                    <a:pt x="17653" y="370702"/>
                  </a:lnTo>
                  <a:lnTo>
                    <a:pt x="49427" y="381294"/>
                  </a:lnTo>
                  <a:lnTo>
                    <a:pt x="98854" y="409538"/>
                  </a:lnTo>
                  <a:lnTo>
                    <a:pt x="155342" y="434251"/>
                  </a:lnTo>
                  <a:lnTo>
                    <a:pt x="243605" y="462495"/>
                  </a:lnTo>
                  <a:lnTo>
                    <a:pt x="300093" y="473087"/>
                  </a:lnTo>
                  <a:lnTo>
                    <a:pt x="356581" y="476617"/>
                  </a:lnTo>
                  <a:lnTo>
                    <a:pt x="420130" y="480148"/>
                  </a:lnTo>
                  <a:lnTo>
                    <a:pt x="610777" y="458965"/>
                  </a:lnTo>
                  <a:lnTo>
                    <a:pt x="970888" y="402477"/>
                  </a:lnTo>
                  <a:lnTo>
                    <a:pt x="1323938" y="338928"/>
                  </a:lnTo>
                  <a:lnTo>
                    <a:pt x="1542829" y="303623"/>
                  </a:lnTo>
                  <a:lnTo>
                    <a:pt x="1966490" y="250665"/>
                  </a:lnTo>
                  <a:lnTo>
                    <a:pt x="2418394" y="183586"/>
                  </a:lnTo>
                  <a:lnTo>
                    <a:pt x="2538431" y="172994"/>
                  </a:lnTo>
                  <a:lnTo>
                    <a:pt x="3004457" y="112976"/>
                  </a:lnTo>
                  <a:lnTo>
                    <a:pt x="3226879" y="81201"/>
                  </a:lnTo>
                  <a:lnTo>
                    <a:pt x="3371629" y="56488"/>
                  </a:lnTo>
                  <a:lnTo>
                    <a:pt x="3523441" y="14122"/>
                  </a:lnTo>
                  <a:lnTo>
                    <a:pt x="3572868" y="0"/>
                  </a:lnTo>
                  <a:lnTo>
                    <a:pt x="3661131" y="7061"/>
                  </a:lnTo>
                  <a:lnTo>
                    <a:pt x="3738802" y="24713"/>
                  </a:lnTo>
                  <a:lnTo>
                    <a:pt x="3816473" y="49427"/>
                  </a:lnTo>
                  <a:lnTo>
                    <a:pt x="3890613" y="81201"/>
                  </a:lnTo>
                  <a:lnTo>
                    <a:pt x="3975345" y="120037"/>
                  </a:lnTo>
                  <a:lnTo>
                    <a:pt x="4056547" y="162403"/>
                  </a:lnTo>
                  <a:lnTo>
                    <a:pt x="4084791" y="190647"/>
                  </a:lnTo>
                  <a:lnTo>
                    <a:pt x="4105974" y="215360"/>
                  </a:lnTo>
                  <a:lnTo>
                    <a:pt x="4113035" y="233013"/>
                  </a:lnTo>
                  <a:lnTo>
                    <a:pt x="4120096" y="257726"/>
                  </a:lnTo>
                  <a:lnTo>
                    <a:pt x="4109504" y="278909"/>
                  </a:lnTo>
                  <a:lnTo>
                    <a:pt x="4081260" y="303623"/>
                  </a:lnTo>
                  <a:lnTo>
                    <a:pt x="4035364" y="317745"/>
                  </a:lnTo>
                  <a:lnTo>
                    <a:pt x="3936510" y="317745"/>
                  </a:lnTo>
                  <a:lnTo>
                    <a:pt x="3664661" y="303623"/>
                  </a:lnTo>
                  <a:lnTo>
                    <a:pt x="3385751" y="296562"/>
                  </a:lnTo>
                  <a:lnTo>
                    <a:pt x="2979744" y="307153"/>
                  </a:lnTo>
                  <a:lnTo>
                    <a:pt x="2686712" y="321275"/>
                  </a:lnTo>
                  <a:lnTo>
                    <a:pt x="2573736" y="338928"/>
                  </a:lnTo>
                  <a:lnTo>
                    <a:pt x="2319540" y="370702"/>
                  </a:lnTo>
                  <a:lnTo>
                    <a:pt x="1966490" y="4165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1C09B19-DCE1-4810-AEC4-44C35AD6E7D7}"/>
                </a:ext>
              </a:extLst>
            </p:cNvPr>
            <p:cNvSpPr/>
            <p:nvPr/>
          </p:nvSpPr>
          <p:spPr>
            <a:xfrm rot="16200000">
              <a:off x="2122488" y="1957388"/>
              <a:ext cx="3562350" cy="2336800"/>
            </a:xfrm>
            <a:custGeom>
              <a:avLst/>
              <a:gdLst>
                <a:gd name="connsiteX0" fmla="*/ 1790700 w 3562350"/>
                <a:gd name="connsiteY0" fmla="*/ 1743075 h 2336800"/>
                <a:gd name="connsiteX1" fmla="*/ 1651000 w 3562350"/>
                <a:gd name="connsiteY1" fmla="*/ 1676400 h 2336800"/>
                <a:gd name="connsiteX2" fmla="*/ 1482725 w 3562350"/>
                <a:gd name="connsiteY2" fmla="*/ 1584325 h 2336800"/>
                <a:gd name="connsiteX3" fmla="*/ 1308100 w 3562350"/>
                <a:gd name="connsiteY3" fmla="*/ 1479550 h 2336800"/>
                <a:gd name="connsiteX4" fmla="*/ 1111250 w 3562350"/>
                <a:gd name="connsiteY4" fmla="*/ 1349375 h 2336800"/>
                <a:gd name="connsiteX5" fmla="*/ 942975 w 3562350"/>
                <a:gd name="connsiteY5" fmla="*/ 1216025 h 2336800"/>
                <a:gd name="connsiteX6" fmla="*/ 809625 w 3562350"/>
                <a:gd name="connsiteY6" fmla="*/ 1101725 h 2336800"/>
                <a:gd name="connsiteX7" fmla="*/ 673100 w 3562350"/>
                <a:gd name="connsiteY7" fmla="*/ 977900 h 2336800"/>
                <a:gd name="connsiteX8" fmla="*/ 530225 w 3562350"/>
                <a:gd name="connsiteY8" fmla="*/ 831850 h 2336800"/>
                <a:gd name="connsiteX9" fmla="*/ 396875 w 3562350"/>
                <a:gd name="connsiteY9" fmla="*/ 682625 h 2336800"/>
                <a:gd name="connsiteX10" fmla="*/ 288925 w 3562350"/>
                <a:gd name="connsiteY10" fmla="*/ 542925 h 2336800"/>
                <a:gd name="connsiteX11" fmla="*/ 187325 w 3562350"/>
                <a:gd name="connsiteY11" fmla="*/ 400050 h 2336800"/>
                <a:gd name="connsiteX12" fmla="*/ 85725 w 3562350"/>
                <a:gd name="connsiteY12" fmla="*/ 244475 h 2336800"/>
                <a:gd name="connsiteX13" fmla="*/ 12700 w 3562350"/>
                <a:gd name="connsiteY13" fmla="*/ 111125 h 2336800"/>
                <a:gd name="connsiteX14" fmla="*/ 0 w 3562350"/>
                <a:gd name="connsiteY14" fmla="*/ 73025 h 2336800"/>
                <a:gd name="connsiteX15" fmla="*/ 0 w 3562350"/>
                <a:gd name="connsiteY15" fmla="*/ 28575 h 2336800"/>
                <a:gd name="connsiteX16" fmla="*/ 0 w 3562350"/>
                <a:gd name="connsiteY16" fmla="*/ 9525 h 2336800"/>
                <a:gd name="connsiteX17" fmla="*/ 9525 w 3562350"/>
                <a:gd name="connsiteY17" fmla="*/ 0 h 2336800"/>
                <a:gd name="connsiteX18" fmla="*/ 31750 w 3562350"/>
                <a:gd name="connsiteY18" fmla="*/ 0 h 2336800"/>
                <a:gd name="connsiteX19" fmla="*/ 60325 w 3562350"/>
                <a:gd name="connsiteY19" fmla="*/ 31750 h 2336800"/>
                <a:gd name="connsiteX20" fmla="*/ 152400 w 3562350"/>
                <a:gd name="connsiteY20" fmla="*/ 152400 h 2336800"/>
                <a:gd name="connsiteX21" fmla="*/ 254000 w 3562350"/>
                <a:gd name="connsiteY21" fmla="*/ 282575 h 2336800"/>
                <a:gd name="connsiteX22" fmla="*/ 361950 w 3562350"/>
                <a:gd name="connsiteY22" fmla="*/ 409575 h 2336800"/>
                <a:gd name="connsiteX23" fmla="*/ 457200 w 3562350"/>
                <a:gd name="connsiteY23" fmla="*/ 520700 h 2336800"/>
                <a:gd name="connsiteX24" fmla="*/ 587375 w 3562350"/>
                <a:gd name="connsiteY24" fmla="*/ 647700 h 2336800"/>
                <a:gd name="connsiteX25" fmla="*/ 673100 w 3562350"/>
                <a:gd name="connsiteY25" fmla="*/ 733425 h 2336800"/>
                <a:gd name="connsiteX26" fmla="*/ 790575 w 3562350"/>
                <a:gd name="connsiteY26" fmla="*/ 838200 h 2336800"/>
                <a:gd name="connsiteX27" fmla="*/ 914400 w 3562350"/>
                <a:gd name="connsiteY27" fmla="*/ 936625 h 2336800"/>
                <a:gd name="connsiteX28" fmla="*/ 1000125 w 3562350"/>
                <a:gd name="connsiteY28" fmla="*/ 1006475 h 2336800"/>
                <a:gd name="connsiteX29" fmla="*/ 1158875 w 3562350"/>
                <a:gd name="connsiteY29" fmla="*/ 1111250 h 2336800"/>
                <a:gd name="connsiteX30" fmla="*/ 1273175 w 3562350"/>
                <a:gd name="connsiteY30" fmla="*/ 1187450 h 2336800"/>
                <a:gd name="connsiteX31" fmla="*/ 1441450 w 3562350"/>
                <a:gd name="connsiteY31" fmla="*/ 1292225 h 2336800"/>
                <a:gd name="connsiteX32" fmla="*/ 1552575 w 3562350"/>
                <a:gd name="connsiteY32" fmla="*/ 1352550 h 2336800"/>
                <a:gd name="connsiteX33" fmla="*/ 1654175 w 3562350"/>
                <a:gd name="connsiteY33" fmla="*/ 1412875 h 2336800"/>
                <a:gd name="connsiteX34" fmla="*/ 1844675 w 3562350"/>
                <a:gd name="connsiteY34" fmla="*/ 1514475 h 2336800"/>
                <a:gd name="connsiteX35" fmla="*/ 2057400 w 3562350"/>
                <a:gd name="connsiteY35" fmla="*/ 1593850 h 2336800"/>
                <a:gd name="connsiteX36" fmla="*/ 2200275 w 3562350"/>
                <a:gd name="connsiteY36" fmla="*/ 1673225 h 2336800"/>
                <a:gd name="connsiteX37" fmla="*/ 2330450 w 3562350"/>
                <a:gd name="connsiteY37" fmla="*/ 1720850 h 2336800"/>
                <a:gd name="connsiteX38" fmla="*/ 2476500 w 3562350"/>
                <a:gd name="connsiteY38" fmla="*/ 1765300 h 2336800"/>
                <a:gd name="connsiteX39" fmla="*/ 2616200 w 3562350"/>
                <a:gd name="connsiteY39" fmla="*/ 1803400 h 2336800"/>
                <a:gd name="connsiteX40" fmla="*/ 2784475 w 3562350"/>
                <a:gd name="connsiteY40" fmla="*/ 1844675 h 2336800"/>
                <a:gd name="connsiteX41" fmla="*/ 2962275 w 3562350"/>
                <a:gd name="connsiteY41" fmla="*/ 1873250 h 2336800"/>
                <a:gd name="connsiteX42" fmla="*/ 3143250 w 3562350"/>
                <a:gd name="connsiteY42" fmla="*/ 1892300 h 2336800"/>
                <a:gd name="connsiteX43" fmla="*/ 3232150 w 3562350"/>
                <a:gd name="connsiteY43" fmla="*/ 1901825 h 2336800"/>
                <a:gd name="connsiteX44" fmla="*/ 3276600 w 3562350"/>
                <a:gd name="connsiteY44" fmla="*/ 1898650 h 2336800"/>
                <a:gd name="connsiteX45" fmla="*/ 3327400 w 3562350"/>
                <a:gd name="connsiteY45" fmla="*/ 1885950 h 2336800"/>
                <a:gd name="connsiteX46" fmla="*/ 3400425 w 3562350"/>
                <a:gd name="connsiteY46" fmla="*/ 1838325 h 2336800"/>
                <a:gd name="connsiteX47" fmla="*/ 3470275 w 3562350"/>
                <a:gd name="connsiteY47" fmla="*/ 1762125 h 2336800"/>
                <a:gd name="connsiteX48" fmla="*/ 3511550 w 3562350"/>
                <a:gd name="connsiteY48" fmla="*/ 1720850 h 2336800"/>
                <a:gd name="connsiteX49" fmla="*/ 3533775 w 3562350"/>
                <a:gd name="connsiteY49" fmla="*/ 1711325 h 2336800"/>
                <a:gd name="connsiteX50" fmla="*/ 3552825 w 3562350"/>
                <a:gd name="connsiteY50" fmla="*/ 1711325 h 2336800"/>
                <a:gd name="connsiteX51" fmla="*/ 3559175 w 3562350"/>
                <a:gd name="connsiteY51" fmla="*/ 1717675 h 2336800"/>
                <a:gd name="connsiteX52" fmla="*/ 3562350 w 3562350"/>
                <a:gd name="connsiteY52" fmla="*/ 1736725 h 2336800"/>
                <a:gd name="connsiteX53" fmla="*/ 3540125 w 3562350"/>
                <a:gd name="connsiteY53" fmla="*/ 1828800 h 2336800"/>
                <a:gd name="connsiteX54" fmla="*/ 3482975 w 3562350"/>
                <a:gd name="connsiteY54" fmla="*/ 1987550 h 2336800"/>
                <a:gd name="connsiteX55" fmla="*/ 3425825 w 3562350"/>
                <a:gd name="connsiteY55" fmla="*/ 2124075 h 2336800"/>
                <a:gd name="connsiteX56" fmla="*/ 3368675 w 3562350"/>
                <a:gd name="connsiteY56" fmla="*/ 2228850 h 2336800"/>
                <a:gd name="connsiteX57" fmla="*/ 3327400 w 3562350"/>
                <a:gd name="connsiteY57" fmla="*/ 2292350 h 2336800"/>
                <a:gd name="connsiteX58" fmla="*/ 3292475 w 3562350"/>
                <a:gd name="connsiteY58" fmla="*/ 2327275 h 2336800"/>
                <a:gd name="connsiteX59" fmla="*/ 3267075 w 3562350"/>
                <a:gd name="connsiteY59" fmla="*/ 2336800 h 2336800"/>
                <a:gd name="connsiteX60" fmla="*/ 3235325 w 3562350"/>
                <a:gd name="connsiteY60" fmla="*/ 2330450 h 2336800"/>
                <a:gd name="connsiteX61" fmla="*/ 3209925 w 3562350"/>
                <a:gd name="connsiteY61" fmla="*/ 2295525 h 2336800"/>
                <a:gd name="connsiteX62" fmla="*/ 3178175 w 3562350"/>
                <a:gd name="connsiteY62" fmla="*/ 2254250 h 2336800"/>
                <a:gd name="connsiteX63" fmla="*/ 3136900 w 3562350"/>
                <a:gd name="connsiteY63" fmla="*/ 2212975 h 2336800"/>
                <a:gd name="connsiteX64" fmla="*/ 3098800 w 3562350"/>
                <a:gd name="connsiteY64" fmla="*/ 2184400 h 2336800"/>
                <a:gd name="connsiteX65" fmla="*/ 2835275 w 3562350"/>
                <a:gd name="connsiteY65" fmla="*/ 2114550 h 2336800"/>
                <a:gd name="connsiteX66" fmla="*/ 2533650 w 3562350"/>
                <a:gd name="connsiteY66" fmla="*/ 2028825 h 2336800"/>
                <a:gd name="connsiteX67" fmla="*/ 2206625 w 3562350"/>
                <a:gd name="connsiteY67" fmla="*/ 1911350 h 2336800"/>
                <a:gd name="connsiteX68" fmla="*/ 2063750 w 3562350"/>
                <a:gd name="connsiteY68" fmla="*/ 1857375 h 2336800"/>
                <a:gd name="connsiteX69" fmla="*/ 1790700 w 3562350"/>
                <a:gd name="connsiteY69" fmla="*/ 1743075 h 233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62350" h="2336800">
                  <a:moveTo>
                    <a:pt x="1790700" y="1743075"/>
                  </a:moveTo>
                  <a:lnTo>
                    <a:pt x="1651000" y="1676400"/>
                  </a:lnTo>
                  <a:lnTo>
                    <a:pt x="1482725" y="1584325"/>
                  </a:lnTo>
                  <a:lnTo>
                    <a:pt x="1308100" y="1479550"/>
                  </a:lnTo>
                  <a:lnTo>
                    <a:pt x="1111250" y="1349375"/>
                  </a:lnTo>
                  <a:lnTo>
                    <a:pt x="942975" y="1216025"/>
                  </a:lnTo>
                  <a:lnTo>
                    <a:pt x="809625" y="1101725"/>
                  </a:lnTo>
                  <a:lnTo>
                    <a:pt x="673100" y="977900"/>
                  </a:lnTo>
                  <a:lnTo>
                    <a:pt x="530225" y="831850"/>
                  </a:lnTo>
                  <a:lnTo>
                    <a:pt x="396875" y="682625"/>
                  </a:lnTo>
                  <a:lnTo>
                    <a:pt x="288925" y="542925"/>
                  </a:lnTo>
                  <a:lnTo>
                    <a:pt x="187325" y="400050"/>
                  </a:lnTo>
                  <a:lnTo>
                    <a:pt x="85725" y="244475"/>
                  </a:lnTo>
                  <a:lnTo>
                    <a:pt x="12700" y="111125"/>
                  </a:lnTo>
                  <a:lnTo>
                    <a:pt x="0" y="73025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31750" y="0"/>
                  </a:lnTo>
                  <a:lnTo>
                    <a:pt x="60325" y="31750"/>
                  </a:lnTo>
                  <a:lnTo>
                    <a:pt x="152400" y="152400"/>
                  </a:lnTo>
                  <a:lnTo>
                    <a:pt x="254000" y="282575"/>
                  </a:lnTo>
                  <a:lnTo>
                    <a:pt x="361950" y="409575"/>
                  </a:lnTo>
                  <a:lnTo>
                    <a:pt x="457200" y="520700"/>
                  </a:lnTo>
                  <a:lnTo>
                    <a:pt x="587375" y="647700"/>
                  </a:lnTo>
                  <a:lnTo>
                    <a:pt x="673100" y="733425"/>
                  </a:lnTo>
                  <a:lnTo>
                    <a:pt x="790575" y="838200"/>
                  </a:lnTo>
                  <a:lnTo>
                    <a:pt x="914400" y="936625"/>
                  </a:lnTo>
                  <a:lnTo>
                    <a:pt x="1000125" y="1006475"/>
                  </a:lnTo>
                  <a:lnTo>
                    <a:pt x="1158875" y="1111250"/>
                  </a:lnTo>
                  <a:lnTo>
                    <a:pt x="1273175" y="1187450"/>
                  </a:lnTo>
                  <a:lnTo>
                    <a:pt x="1441450" y="1292225"/>
                  </a:lnTo>
                  <a:lnTo>
                    <a:pt x="1552575" y="1352550"/>
                  </a:lnTo>
                  <a:lnTo>
                    <a:pt x="1654175" y="1412875"/>
                  </a:lnTo>
                  <a:lnTo>
                    <a:pt x="1844675" y="1514475"/>
                  </a:lnTo>
                  <a:lnTo>
                    <a:pt x="2057400" y="1593850"/>
                  </a:lnTo>
                  <a:lnTo>
                    <a:pt x="2200275" y="1673225"/>
                  </a:lnTo>
                  <a:lnTo>
                    <a:pt x="2330450" y="1720850"/>
                  </a:lnTo>
                  <a:lnTo>
                    <a:pt x="2476500" y="1765300"/>
                  </a:lnTo>
                  <a:lnTo>
                    <a:pt x="2616200" y="1803400"/>
                  </a:lnTo>
                  <a:lnTo>
                    <a:pt x="2784475" y="1844675"/>
                  </a:lnTo>
                  <a:lnTo>
                    <a:pt x="2962275" y="1873250"/>
                  </a:lnTo>
                  <a:lnTo>
                    <a:pt x="3143250" y="1892300"/>
                  </a:lnTo>
                  <a:lnTo>
                    <a:pt x="3232150" y="1901825"/>
                  </a:lnTo>
                  <a:lnTo>
                    <a:pt x="3276600" y="1898650"/>
                  </a:lnTo>
                  <a:lnTo>
                    <a:pt x="3327400" y="1885950"/>
                  </a:lnTo>
                  <a:lnTo>
                    <a:pt x="3400425" y="1838325"/>
                  </a:lnTo>
                  <a:lnTo>
                    <a:pt x="3470275" y="1762125"/>
                  </a:lnTo>
                  <a:lnTo>
                    <a:pt x="3511550" y="1720850"/>
                  </a:lnTo>
                  <a:lnTo>
                    <a:pt x="3533775" y="1711325"/>
                  </a:lnTo>
                  <a:lnTo>
                    <a:pt x="3552825" y="1711325"/>
                  </a:lnTo>
                  <a:lnTo>
                    <a:pt x="3559175" y="1717675"/>
                  </a:lnTo>
                  <a:lnTo>
                    <a:pt x="3562350" y="1736725"/>
                  </a:lnTo>
                  <a:lnTo>
                    <a:pt x="3540125" y="1828800"/>
                  </a:lnTo>
                  <a:lnTo>
                    <a:pt x="3482975" y="1987550"/>
                  </a:lnTo>
                  <a:lnTo>
                    <a:pt x="3425825" y="2124075"/>
                  </a:lnTo>
                  <a:lnTo>
                    <a:pt x="3368675" y="2228850"/>
                  </a:lnTo>
                  <a:lnTo>
                    <a:pt x="3327400" y="2292350"/>
                  </a:lnTo>
                  <a:lnTo>
                    <a:pt x="3292475" y="2327275"/>
                  </a:lnTo>
                  <a:lnTo>
                    <a:pt x="3267075" y="2336800"/>
                  </a:lnTo>
                  <a:lnTo>
                    <a:pt x="3235325" y="2330450"/>
                  </a:lnTo>
                  <a:lnTo>
                    <a:pt x="3209925" y="2295525"/>
                  </a:lnTo>
                  <a:lnTo>
                    <a:pt x="3178175" y="2254250"/>
                  </a:lnTo>
                  <a:lnTo>
                    <a:pt x="3136900" y="2212975"/>
                  </a:lnTo>
                  <a:lnTo>
                    <a:pt x="3098800" y="2184400"/>
                  </a:lnTo>
                  <a:lnTo>
                    <a:pt x="2835275" y="2114550"/>
                  </a:lnTo>
                  <a:lnTo>
                    <a:pt x="2533650" y="2028825"/>
                  </a:lnTo>
                  <a:lnTo>
                    <a:pt x="2206625" y="1911350"/>
                  </a:lnTo>
                  <a:lnTo>
                    <a:pt x="2063750" y="1857375"/>
                  </a:lnTo>
                  <a:lnTo>
                    <a:pt x="1790700" y="1743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5587183-F5CD-4F9F-9369-119551076D45}"/>
                </a:ext>
              </a:extLst>
            </p:cNvPr>
            <p:cNvSpPr/>
            <p:nvPr/>
          </p:nvSpPr>
          <p:spPr>
            <a:xfrm>
              <a:off x="4695825" y="2717800"/>
              <a:ext cx="2689225" cy="1939925"/>
            </a:xfrm>
            <a:custGeom>
              <a:avLst/>
              <a:gdLst>
                <a:gd name="connsiteX0" fmla="*/ 960764 w 2689109"/>
                <a:gd name="connsiteY0" fmla="*/ 1148796 h 1939559"/>
                <a:gd name="connsiteX1" fmla="*/ 703187 w 2689109"/>
                <a:gd name="connsiteY1" fmla="*/ 870612 h 1939559"/>
                <a:gd name="connsiteX2" fmla="*/ 579549 w 2689109"/>
                <a:gd name="connsiteY2" fmla="*/ 728944 h 1939559"/>
                <a:gd name="connsiteX3" fmla="*/ 430155 w 2689109"/>
                <a:gd name="connsiteY3" fmla="*/ 579550 h 1939559"/>
                <a:gd name="connsiteX4" fmla="*/ 267881 w 2689109"/>
                <a:gd name="connsiteY4" fmla="*/ 378639 h 1939559"/>
                <a:gd name="connsiteX5" fmla="*/ 0 w 2689109"/>
                <a:gd name="connsiteY5" fmla="*/ 46364 h 1939559"/>
                <a:gd name="connsiteX6" fmla="*/ 69546 w 2689109"/>
                <a:gd name="connsiteY6" fmla="*/ 0 h 1939559"/>
                <a:gd name="connsiteX7" fmla="*/ 213789 w 2689109"/>
                <a:gd name="connsiteY7" fmla="*/ 154547 h 1939559"/>
                <a:gd name="connsiteX8" fmla="*/ 399245 w 2689109"/>
                <a:gd name="connsiteY8" fmla="*/ 319396 h 1939559"/>
                <a:gd name="connsiteX9" fmla="*/ 664550 w 2689109"/>
                <a:gd name="connsiteY9" fmla="*/ 584701 h 1939559"/>
                <a:gd name="connsiteX10" fmla="*/ 770157 w 2689109"/>
                <a:gd name="connsiteY10" fmla="*/ 690308 h 1939559"/>
                <a:gd name="connsiteX11" fmla="*/ 901521 w 2689109"/>
                <a:gd name="connsiteY11" fmla="*/ 819097 h 1939559"/>
                <a:gd name="connsiteX12" fmla="*/ 1014855 w 2689109"/>
                <a:gd name="connsiteY12" fmla="*/ 916976 h 1939559"/>
                <a:gd name="connsiteX13" fmla="*/ 1089553 w 2689109"/>
                <a:gd name="connsiteY13" fmla="*/ 978795 h 1939559"/>
                <a:gd name="connsiteX14" fmla="*/ 1244099 w 2689109"/>
                <a:gd name="connsiteY14" fmla="*/ 1105008 h 1939559"/>
                <a:gd name="connsiteX15" fmla="*/ 1396070 w 2689109"/>
                <a:gd name="connsiteY15" fmla="*/ 1213190 h 1939559"/>
                <a:gd name="connsiteX16" fmla="*/ 1517131 w 2689109"/>
                <a:gd name="connsiteY16" fmla="*/ 1298191 h 1939559"/>
                <a:gd name="connsiteX17" fmla="*/ 1645920 w 2689109"/>
                <a:gd name="connsiteY17" fmla="*/ 1378040 h 1939559"/>
                <a:gd name="connsiteX18" fmla="*/ 1787588 w 2689109"/>
                <a:gd name="connsiteY18" fmla="*/ 1465616 h 1939559"/>
                <a:gd name="connsiteX19" fmla="*/ 1947286 w 2689109"/>
                <a:gd name="connsiteY19" fmla="*/ 1550617 h 1939559"/>
                <a:gd name="connsiteX20" fmla="*/ 2063196 w 2689109"/>
                <a:gd name="connsiteY20" fmla="*/ 1612435 h 1939559"/>
                <a:gd name="connsiteX21" fmla="*/ 2202288 w 2689109"/>
                <a:gd name="connsiteY21" fmla="*/ 1684557 h 1939559"/>
                <a:gd name="connsiteX22" fmla="*/ 2403198 w 2689109"/>
                <a:gd name="connsiteY22" fmla="*/ 1769557 h 1939559"/>
                <a:gd name="connsiteX23" fmla="*/ 2544866 w 2689109"/>
                <a:gd name="connsiteY23" fmla="*/ 1828800 h 1939559"/>
                <a:gd name="connsiteX24" fmla="*/ 2663351 w 2689109"/>
                <a:gd name="connsiteY24" fmla="*/ 1872588 h 1939559"/>
                <a:gd name="connsiteX25" fmla="*/ 2681382 w 2689109"/>
                <a:gd name="connsiteY25" fmla="*/ 1885467 h 1939559"/>
                <a:gd name="connsiteX26" fmla="*/ 2689109 w 2689109"/>
                <a:gd name="connsiteY26" fmla="*/ 1906073 h 1939559"/>
                <a:gd name="connsiteX27" fmla="*/ 2681382 w 2689109"/>
                <a:gd name="connsiteY27" fmla="*/ 1924104 h 1939559"/>
                <a:gd name="connsiteX28" fmla="*/ 2660775 w 2689109"/>
                <a:gd name="connsiteY28" fmla="*/ 1936983 h 1939559"/>
                <a:gd name="connsiteX29" fmla="*/ 2573199 w 2689109"/>
                <a:gd name="connsiteY29" fmla="*/ 1939559 h 1939559"/>
                <a:gd name="connsiteX30" fmla="*/ 2258955 w 2689109"/>
                <a:gd name="connsiteY30" fmla="*/ 1931831 h 1939559"/>
                <a:gd name="connsiteX31" fmla="*/ 2058044 w 2689109"/>
                <a:gd name="connsiteY31" fmla="*/ 1924104 h 1939559"/>
                <a:gd name="connsiteX32" fmla="*/ 1813346 w 2689109"/>
                <a:gd name="connsiteY32" fmla="*/ 1918952 h 1939559"/>
                <a:gd name="connsiteX33" fmla="*/ 1772133 w 2689109"/>
                <a:gd name="connsiteY33" fmla="*/ 1913801 h 1939559"/>
                <a:gd name="connsiteX34" fmla="*/ 1743800 w 2689109"/>
                <a:gd name="connsiteY34" fmla="*/ 1903498 h 1939559"/>
                <a:gd name="connsiteX35" fmla="*/ 1689708 w 2689109"/>
                <a:gd name="connsiteY35" fmla="*/ 1870013 h 1939559"/>
                <a:gd name="connsiteX36" fmla="*/ 1581526 w 2689109"/>
                <a:gd name="connsiteY36" fmla="*/ 1777285 h 1939559"/>
                <a:gd name="connsiteX37" fmla="*/ 1403797 w 2689109"/>
                <a:gd name="connsiteY37" fmla="*/ 1604708 h 1939559"/>
                <a:gd name="connsiteX38" fmla="*/ 1169402 w 2689109"/>
                <a:gd name="connsiteY38" fmla="*/ 1370312 h 1939559"/>
                <a:gd name="connsiteX39" fmla="*/ 960764 w 2689109"/>
                <a:gd name="connsiteY39" fmla="*/ 1148796 h 1939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89109" h="1939559">
                  <a:moveTo>
                    <a:pt x="960764" y="1148796"/>
                  </a:moveTo>
                  <a:lnTo>
                    <a:pt x="703187" y="870612"/>
                  </a:lnTo>
                  <a:lnTo>
                    <a:pt x="579549" y="728944"/>
                  </a:lnTo>
                  <a:lnTo>
                    <a:pt x="430155" y="579550"/>
                  </a:lnTo>
                  <a:lnTo>
                    <a:pt x="267881" y="378639"/>
                  </a:lnTo>
                  <a:lnTo>
                    <a:pt x="0" y="46364"/>
                  </a:lnTo>
                  <a:lnTo>
                    <a:pt x="69546" y="0"/>
                  </a:lnTo>
                  <a:lnTo>
                    <a:pt x="213789" y="154547"/>
                  </a:lnTo>
                  <a:lnTo>
                    <a:pt x="399245" y="319396"/>
                  </a:lnTo>
                  <a:lnTo>
                    <a:pt x="664550" y="584701"/>
                  </a:lnTo>
                  <a:lnTo>
                    <a:pt x="770157" y="690308"/>
                  </a:lnTo>
                  <a:lnTo>
                    <a:pt x="901521" y="819097"/>
                  </a:lnTo>
                  <a:lnTo>
                    <a:pt x="1014855" y="916976"/>
                  </a:lnTo>
                  <a:lnTo>
                    <a:pt x="1089553" y="978795"/>
                  </a:lnTo>
                  <a:lnTo>
                    <a:pt x="1244099" y="1105008"/>
                  </a:lnTo>
                  <a:lnTo>
                    <a:pt x="1396070" y="1213190"/>
                  </a:lnTo>
                  <a:lnTo>
                    <a:pt x="1517131" y="1298191"/>
                  </a:lnTo>
                  <a:lnTo>
                    <a:pt x="1645920" y="1378040"/>
                  </a:lnTo>
                  <a:lnTo>
                    <a:pt x="1787588" y="1465616"/>
                  </a:lnTo>
                  <a:lnTo>
                    <a:pt x="1947286" y="1550617"/>
                  </a:lnTo>
                  <a:lnTo>
                    <a:pt x="2063196" y="1612435"/>
                  </a:lnTo>
                  <a:lnTo>
                    <a:pt x="2202288" y="1684557"/>
                  </a:lnTo>
                  <a:lnTo>
                    <a:pt x="2403198" y="1769557"/>
                  </a:lnTo>
                  <a:lnTo>
                    <a:pt x="2544866" y="1828800"/>
                  </a:lnTo>
                  <a:lnTo>
                    <a:pt x="2663351" y="1872588"/>
                  </a:lnTo>
                  <a:lnTo>
                    <a:pt x="2681382" y="1885467"/>
                  </a:lnTo>
                  <a:lnTo>
                    <a:pt x="2689109" y="1906073"/>
                  </a:lnTo>
                  <a:lnTo>
                    <a:pt x="2681382" y="1924104"/>
                  </a:lnTo>
                  <a:lnTo>
                    <a:pt x="2660775" y="1936983"/>
                  </a:lnTo>
                  <a:lnTo>
                    <a:pt x="2573199" y="1939559"/>
                  </a:lnTo>
                  <a:lnTo>
                    <a:pt x="2258955" y="1931831"/>
                  </a:lnTo>
                  <a:lnTo>
                    <a:pt x="2058044" y="1924104"/>
                  </a:lnTo>
                  <a:lnTo>
                    <a:pt x="1813346" y="1918952"/>
                  </a:lnTo>
                  <a:lnTo>
                    <a:pt x="1772133" y="1913801"/>
                  </a:lnTo>
                  <a:lnTo>
                    <a:pt x="1743800" y="1903498"/>
                  </a:lnTo>
                  <a:lnTo>
                    <a:pt x="1689708" y="1870013"/>
                  </a:lnTo>
                  <a:lnTo>
                    <a:pt x="1581526" y="1777285"/>
                  </a:lnTo>
                  <a:lnTo>
                    <a:pt x="1403797" y="1604708"/>
                  </a:lnTo>
                  <a:lnTo>
                    <a:pt x="1169402" y="1370312"/>
                  </a:lnTo>
                  <a:lnTo>
                    <a:pt x="960764" y="1148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5A12D49-4F35-4954-8658-6EEDB79B2A3B}"/>
                </a:ext>
              </a:extLst>
            </p:cNvPr>
            <p:cNvSpPr/>
            <p:nvPr/>
          </p:nvSpPr>
          <p:spPr>
            <a:xfrm rot="16200000">
              <a:off x="4487068" y="4761707"/>
              <a:ext cx="1858963" cy="1028700"/>
            </a:xfrm>
            <a:custGeom>
              <a:avLst/>
              <a:gdLst>
                <a:gd name="connsiteX0" fmla="*/ 1181100 w 1859756"/>
                <a:gd name="connsiteY0" fmla="*/ 564356 h 1028700"/>
                <a:gd name="connsiteX1" fmla="*/ 1304925 w 1859756"/>
                <a:gd name="connsiteY1" fmla="*/ 604837 h 1028700"/>
                <a:gd name="connsiteX2" fmla="*/ 1423988 w 1859756"/>
                <a:gd name="connsiteY2" fmla="*/ 640556 h 1028700"/>
                <a:gd name="connsiteX3" fmla="*/ 1524000 w 1859756"/>
                <a:gd name="connsiteY3" fmla="*/ 666750 h 1028700"/>
                <a:gd name="connsiteX4" fmla="*/ 1597819 w 1859756"/>
                <a:gd name="connsiteY4" fmla="*/ 683419 h 1028700"/>
                <a:gd name="connsiteX5" fmla="*/ 1674019 w 1859756"/>
                <a:gd name="connsiteY5" fmla="*/ 702469 h 1028700"/>
                <a:gd name="connsiteX6" fmla="*/ 1750219 w 1859756"/>
                <a:gd name="connsiteY6" fmla="*/ 716756 h 1028700"/>
                <a:gd name="connsiteX7" fmla="*/ 1788319 w 1859756"/>
                <a:gd name="connsiteY7" fmla="*/ 711994 h 1028700"/>
                <a:gd name="connsiteX8" fmla="*/ 1859756 w 1859756"/>
                <a:gd name="connsiteY8" fmla="*/ 611981 h 1028700"/>
                <a:gd name="connsiteX9" fmla="*/ 1712119 w 1859756"/>
                <a:gd name="connsiteY9" fmla="*/ 1028700 h 1028700"/>
                <a:gd name="connsiteX10" fmla="*/ 1657350 w 1859756"/>
                <a:gd name="connsiteY10" fmla="*/ 1007269 h 1028700"/>
                <a:gd name="connsiteX11" fmla="*/ 1588294 w 1859756"/>
                <a:gd name="connsiteY11" fmla="*/ 959644 h 1028700"/>
                <a:gd name="connsiteX12" fmla="*/ 1547813 w 1859756"/>
                <a:gd name="connsiteY12" fmla="*/ 940594 h 1028700"/>
                <a:gd name="connsiteX13" fmla="*/ 1447800 w 1859756"/>
                <a:gd name="connsiteY13" fmla="*/ 904875 h 1028700"/>
                <a:gd name="connsiteX14" fmla="*/ 1223963 w 1859756"/>
                <a:gd name="connsiteY14" fmla="*/ 816769 h 1028700"/>
                <a:gd name="connsiteX15" fmla="*/ 985838 w 1859756"/>
                <a:gd name="connsiteY15" fmla="*/ 719137 h 1028700"/>
                <a:gd name="connsiteX16" fmla="*/ 769144 w 1859756"/>
                <a:gd name="connsiteY16" fmla="*/ 628650 h 1028700"/>
                <a:gd name="connsiteX17" fmla="*/ 581025 w 1859756"/>
                <a:gd name="connsiteY17" fmla="*/ 552450 h 1028700"/>
                <a:gd name="connsiteX18" fmla="*/ 469106 w 1859756"/>
                <a:gd name="connsiteY18" fmla="*/ 502444 h 1028700"/>
                <a:gd name="connsiteX19" fmla="*/ 369094 w 1859756"/>
                <a:gd name="connsiteY19" fmla="*/ 450056 h 1028700"/>
                <a:gd name="connsiteX20" fmla="*/ 278606 w 1859756"/>
                <a:gd name="connsiteY20" fmla="*/ 395287 h 1028700"/>
                <a:gd name="connsiteX21" fmla="*/ 171450 w 1859756"/>
                <a:gd name="connsiteY21" fmla="*/ 321469 h 1028700"/>
                <a:gd name="connsiteX22" fmla="*/ 90488 w 1859756"/>
                <a:gd name="connsiteY22" fmla="*/ 254794 h 1028700"/>
                <a:gd name="connsiteX23" fmla="*/ 57150 w 1859756"/>
                <a:gd name="connsiteY23" fmla="*/ 219075 h 1028700"/>
                <a:gd name="connsiteX24" fmla="*/ 28575 w 1859756"/>
                <a:gd name="connsiteY24" fmla="*/ 185737 h 1028700"/>
                <a:gd name="connsiteX25" fmla="*/ 7144 w 1859756"/>
                <a:gd name="connsiteY25" fmla="*/ 150019 h 1028700"/>
                <a:gd name="connsiteX26" fmla="*/ 0 w 1859756"/>
                <a:gd name="connsiteY26" fmla="*/ 119062 h 1028700"/>
                <a:gd name="connsiteX27" fmla="*/ 7144 w 1859756"/>
                <a:gd name="connsiteY27" fmla="*/ 90487 h 1028700"/>
                <a:gd name="connsiteX28" fmla="*/ 30956 w 1859756"/>
                <a:gd name="connsiteY28" fmla="*/ 64294 h 1028700"/>
                <a:gd name="connsiteX29" fmla="*/ 71438 w 1859756"/>
                <a:gd name="connsiteY29" fmla="*/ 38100 h 1028700"/>
                <a:gd name="connsiteX30" fmla="*/ 180975 w 1859756"/>
                <a:gd name="connsiteY30" fmla="*/ 0 h 1028700"/>
                <a:gd name="connsiteX31" fmla="*/ 485775 w 1859756"/>
                <a:gd name="connsiteY31" fmla="*/ 157162 h 1028700"/>
                <a:gd name="connsiteX32" fmla="*/ 500063 w 1859756"/>
                <a:gd name="connsiteY32" fmla="*/ 188119 h 1028700"/>
                <a:gd name="connsiteX33" fmla="*/ 516731 w 1859756"/>
                <a:gd name="connsiteY33" fmla="*/ 216694 h 1028700"/>
                <a:gd name="connsiteX34" fmla="*/ 550069 w 1859756"/>
                <a:gd name="connsiteY34" fmla="*/ 250031 h 1028700"/>
                <a:gd name="connsiteX35" fmla="*/ 592931 w 1859756"/>
                <a:gd name="connsiteY35" fmla="*/ 280987 h 1028700"/>
                <a:gd name="connsiteX36" fmla="*/ 688181 w 1859756"/>
                <a:gd name="connsiteY36" fmla="*/ 338137 h 1028700"/>
                <a:gd name="connsiteX37" fmla="*/ 790575 w 1859756"/>
                <a:gd name="connsiteY37" fmla="*/ 392906 h 1028700"/>
                <a:gd name="connsiteX38" fmla="*/ 900113 w 1859756"/>
                <a:gd name="connsiteY38" fmla="*/ 447675 h 1028700"/>
                <a:gd name="connsiteX39" fmla="*/ 1050131 w 1859756"/>
                <a:gd name="connsiteY39" fmla="*/ 514350 h 1028700"/>
                <a:gd name="connsiteX40" fmla="*/ 1181100 w 1859756"/>
                <a:gd name="connsiteY40" fmla="*/ 564356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9756" h="1028700">
                  <a:moveTo>
                    <a:pt x="1181100" y="564356"/>
                  </a:moveTo>
                  <a:lnTo>
                    <a:pt x="1304925" y="604837"/>
                  </a:lnTo>
                  <a:lnTo>
                    <a:pt x="1423988" y="640556"/>
                  </a:lnTo>
                  <a:lnTo>
                    <a:pt x="1524000" y="666750"/>
                  </a:lnTo>
                  <a:lnTo>
                    <a:pt x="1597819" y="683419"/>
                  </a:lnTo>
                  <a:lnTo>
                    <a:pt x="1674019" y="702469"/>
                  </a:lnTo>
                  <a:lnTo>
                    <a:pt x="1750219" y="716756"/>
                  </a:lnTo>
                  <a:lnTo>
                    <a:pt x="1788319" y="711994"/>
                  </a:lnTo>
                  <a:lnTo>
                    <a:pt x="1859756" y="611981"/>
                  </a:lnTo>
                  <a:lnTo>
                    <a:pt x="1712119" y="1028700"/>
                  </a:lnTo>
                  <a:lnTo>
                    <a:pt x="1657350" y="1007269"/>
                  </a:lnTo>
                  <a:lnTo>
                    <a:pt x="1588294" y="959644"/>
                  </a:lnTo>
                  <a:lnTo>
                    <a:pt x="1547813" y="940594"/>
                  </a:lnTo>
                  <a:lnTo>
                    <a:pt x="1447800" y="904875"/>
                  </a:lnTo>
                  <a:lnTo>
                    <a:pt x="1223963" y="816769"/>
                  </a:lnTo>
                  <a:lnTo>
                    <a:pt x="985838" y="719137"/>
                  </a:lnTo>
                  <a:lnTo>
                    <a:pt x="769144" y="628650"/>
                  </a:lnTo>
                  <a:lnTo>
                    <a:pt x="581025" y="552450"/>
                  </a:lnTo>
                  <a:lnTo>
                    <a:pt x="469106" y="502444"/>
                  </a:lnTo>
                  <a:lnTo>
                    <a:pt x="369094" y="450056"/>
                  </a:lnTo>
                  <a:lnTo>
                    <a:pt x="278606" y="395287"/>
                  </a:lnTo>
                  <a:lnTo>
                    <a:pt x="171450" y="321469"/>
                  </a:lnTo>
                  <a:lnTo>
                    <a:pt x="90488" y="254794"/>
                  </a:lnTo>
                  <a:lnTo>
                    <a:pt x="57150" y="219075"/>
                  </a:lnTo>
                  <a:lnTo>
                    <a:pt x="28575" y="185737"/>
                  </a:lnTo>
                  <a:lnTo>
                    <a:pt x="7144" y="150019"/>
                  </a:lnTo>
                  <a:lnTo>
                    <a:pt x="0" y="119062"/>
                  </a:lnTo>
                  <a:lnTo>
                    <a:pt x="7144" y="90487"/>
                  </a:lnTo>
                  <a:lnTo>
                    <a:pt x="30956" y="64294"/>
                  </a:lnTo>
                  <a:lnTo>
                    <a:pt x="71438" y="38100"/>
                  </a:lnTo>
                  <a:lnTo>
                    <a:pt x="180975" y="0"/>
                  </a:lnTo>
                  <a:lnTo>
                    <a:pt x="485775" y="157162"/>
                  </a:lnTo>
                  <a:lnTo>
                    <a:pt x="500063" y="188119"/>
                  </a:lnTo>
                  <a:lnTo>
                    <a:pt x="516731" y="216694"/>
                  </a:lnTo>
                  <a:lnTo>
                    <a:pt x="550069" y="250031"/>
                  </a:lnTo>
                  <a:lnTo>
                    <a:pt x="592931" y="280987"/>
                  </a:lnTo>
                  <a:lnTo>
                    <a:pt x="688181" y="338137"/>
                  </a:lnTo>
                  <a:lnTo>
                    <a:pt x="790575" y="392906"/>
                  </a:lnTo>
                  <a:lnTo>
                    <a:pt x="900113" y="447675"/>
                  </a:lnTo>
                  <a:lnTo>
                    <a:pt x="1050131" y="514350"/>
                  </a:lnTo>
                  <a:lnTo>
                    <a:pt x="11811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295C3DF-01EF-46A0-A004-B5EF032DF66D}"/>
                </a:ext>
              </a:extLst>
            </p:cNvPr>
            <p:cNvSpPr/>
            <p:nvPr/>
          </p:nvSpPr>
          <p:spPr>
            <a:xfrm>
              <a:off x="4452938" y="5572125"/>
              <a:ext cx="698500" cy="523875"/>
            </a:xfrm>
            <a:custGeom>
              <a:avLst/>
              <a:gdLst>
                <a:gd name="connsiteX0" fmla="*/ 235743 w 697706"/>
                <a:gd name="connsiteY0" fmla="*/ 71438 h 523875"/>
                <a:gd name="connsiteX1" fmla="*/ 485775 w 697706"/>
                <a:gd name="connsiteY1" fmla="*/ 154781 h 523875"/>
                <a:gd name="connsiteX2" fmla="*/ 526256 w 697706"/>
                <a:gd name="connsiteY2" fmla="*/ 161925 h 523875"/>
                <a:gd name="connsiteX3" fmla="*/ 569118 w 697706"/>
                <a:gd name="connsiteY3" fmla="*/ 159544 h 523875"/>
                <a:gd name="connsiteX4" fmla="*/ 697706 w 697706"/>
                <a:gd name="connsiteY4" fmla="*/ 114300 h 523875"/>
                <a:gd name="connsiteX5" fmla="*/ 485775 w 697706"/>
                <a:gd name="connsiteY5" fmla="*/ 523875 h 523875"/>
                <a:gd name="connsiteX6" fmla="*/ 447675 w 697706"/>
                <a:gd name="connsiteY6" fmla="*/ 457200 h 523875"/>
                <a:gd name="connsiteX7" fmla="*/ 409575 w 697706"/>
                <a:gd name="connsiteY7" fmla="*/ 392906 h 523875"/>
                <a:gd name="connsiteX8" fmla="*/ 364331 w 697706"/>
                <a:gd name="connsiteY8" fmla="*/ 338138 h 523875"/>
                <a:gd name="connsiteX9" fmla="*/ 314325 w 697706"/>
                <a:gd name="connsiteY9" fmla="*/ 278606 h 523875"/>
                <a:gd name="connsiteX10" fmla="*/ 245268 w 697706"/>
                <a:gd name="connsiteY10" fmla="*/ 207169 h 523875"/>
                <a:gd name="connsiteX11" fmla="*/ 176212 w 697706"/>
                <a:gd name="connsiteY11" fmla="*/ 150019 h 523875"/>
                <a:gd name="connsiteX12" fmla="*/ 97631 w 697706"/>
                <a:gd name="connsiteY12" fmla="*/ 97631 h 523875"/>
                <a:gd name="connsiteX13" fmla="*/ 42862 w 697706"/>
                <a:gd name="connsiteY13" fmla="*/ 61913 h 523875"/>
                <a:gd name="connsiteX14" fmla="*/ 19050 w 697706"/>
                <a:gd name="connsiteY14" fmla="*/ 47625 h 523875"/>
                <a:gd name="connsiteX15" fmla="*/ 2381 w 697706"/>
                <a:gd name="connsiteY15" fmla="*/ 30956 h 523875"/>
                <a:gd name="connsiteX16" fmla="*/ 0 w 697706"/>
                <a:gd name="connsiteY16" fmla="*/ 19050 h 523875"/>
                <a:gd name="connsiteX17" fmla="*/ 0 w 697706"/>
                <a:gd name="connsiteY17" fmla="*/ 4763 h 523875"/>
                <a:gd name="connsiteX18" fmla="*/ 9525 w 697706"/>
                <a:gd name="connsiteY18" fmla="*/ 0 h 523875"/>
                <a:gd name="connsiteX19" fmla="*/ 38100 w 697706"/>
                <a:gd name="connsiteY19" fmla="*/ 0 h 523875"/>
                <a:gd name="connsiteX20" fmla="*/ 235743 w 697706"/>
                <a:gd name="connsiteY20" fmla="*/ 7143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7706" h="523875">
                  <a:moveTo>
                    <a:pt x="235743" y="71438"/>
                  </a:moveTo>
                  <a:lnTo>
                    <a:pt x="485775" y="154781"/>
                  </a:lnTo>
                  <a:lnTo>
                    <a:pt x="526256" y="161925"/>
                  </a:lnTo>
                  <a:lnTo>
                    <a:pt x="569118" y="159544"/>
                  </a:lnTo>
                  <a:lnTo>
                    <a:pt x="697706" y="114300"/>
                  </a:lnTo>
                  <a:lnTo>
                    <a:pt x="485775" y="523875"/>
                  </a:lnTo>
                  <a:lnTo>
                    <a:pt x="447675" y="457200"/>
                  </a:lnTo>
                  <a:lnTo>
                    <a:pt x="409575" y="392906"/>
                  </a:lnTo>
                  <a:lnTo>
                    <a:pt x="364331" y="338138"/>
                  </a:lnTo>
                  <a:lnTo>
                    <a:pt x="314325" y="278606"/>
                  </a:lnTo>
                  <a:lnTo>
                    <a:pt x="245268" y="207169"/>
                  </a:lnTo>
                  <a:lnTo>
                    <a:pt x="176212" y="150019"/>
                  </a:lnTo>
                  <a:lnTo>
                    <a:pt x="97631" y="97631"/>
                  </a:lnTo>
                  <a:lnTo>
                    <a:pt x="42862" y="61913"/>
                  </a:lnTo>
                  <a:lnTo>
                    <a:pt x="19050" y="47625"/>
                  </a:lnTo>
                  <a:lnTo>
                    <a:pt x="2381" y="30956"/>
                  </a:lnTo>
                  <a:lnTo>
                    <a:pt x="0" y="19050"/>
                  </a:lnTo>
                  <a:lnTo>
                    <a:pt x="0" y="4763"/>
                  </a:lnTo>
                  <a:lnTo>
                    <a:pt x="9525" y="0"/>
                  </a:lnTo>
                  <a:lnTo>
                    <a:pt x="38100" y="0"/>
                  </a:lnTo>
                  <a:lnTo>
                    <a:pt x="235743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23FA0B6-08C2-42DE-B599-159A33F74C65}"/>
                </a:ext>
              </a:extLst>
            </p:cNvPr>
            <p:cNvSpPr/>
            <p:nvPr/>
          </p:nvSpPr>
          <p:spPr>
            <a:xfrm rot="16200000">
              <a:off x="3090069" y="4445794"/>
              <a:ext cx="1511300" cy="1560512"/>
            </a:xfrm>
            <a:custGeom>
              <a:avLst/>
              <a:gdLst>
                <a:gd name="connsiteX0" fmla="*/ 690562 w 1512093"/>
                <a:gd name="connsiteY0" fmla="*/ 1031081 h 1559719"/>
                <a:gd name="connsiteX1" fmla="*/ 445293 w 1512093"/>
                <a:gd name="connsiteY1" fmla="*/ 733425 h 1559719"/>
                <a:gd name="connsiteX2" fmla="*/ 300037 w 1512093"/>
                <a:gd name="connsiteY2" fmla="*/ 542925 h 1559719"/>
                <a:gd name="connsiteX3" fmla="*/ 173831 w 1512093"/>
                <a:gd name="connsiteY3" fmla="*/ 354806 h 1559719"/>
                <a:gd name="connsiteX4" fmla="*/ 95250 w 1512093"/>
                <a:gd name="connsiteY4" fmla="*/ 221456 h 1559719"/>
                <a:gd name="connsiteX5" fmla="*/ 33337 w 1512093"/>
                <a:gd name="connsiteY5" fmla="*/ 109538 h 1559719"/>
                <a:gd name="connsiteX6" fmla="*/ 14287 w 1512093"/>
                <a:gd name="connsiteY6" fmla="*/ 73819 h 1559719"/>
                <a:gd name="connsiteX7" fmla="*/ 0 w 1512093"/>
                <a:gd name="connsiteY7" fmla="*/ 40481 h 1559719"/>
                <a:gd name="connsiteX8" fmla="*/ 0 w 1512093"/>
                <a:gd name="connsiteY8" fmla="*/ 16669 h 1559719"/>
                <a:gd name="connsiteX9" fmla="*/ 4762 w 1512093"/>
                <a:gd name="connsiteY9" fmla="*/ 4763 h 1559719"/>
                <a:gd name="connsiteX10" fmla="*/ 11906 w 1512093"/>
                <a:gd name="connsiteY10" fmla="*/ 0 h 1559719"/>
                <a:gd name="connsiteX11" fmla="*/ 26193 w 1512093"/>
                <a:gd name="connsiteY11" fmla="*/ 2381 h 1559719"/>
                <a:gd name="connsiteX12" fmla="*/ 61912 w 1512093"/>
                <a:gd name="connsiteY12" fmla="*/ 38100 h 1559719"/>
                <a:gd name="connsiteX13" fmla="*/ 171450 w 1512093"/>
                <a:gd name="connsiteY13" fmla="*/ 188119 h 1559719"/>
                <a:gd name="connsiteX14" fmla="*/ 323850 w 1512093"/>
                <a:gd name="connsiteY14" fmla="*/ 376238 h 1559719"/>
                <a:gd name="connsiteX15" fmla="*/ 426243 w 1512093"/>
                <a:gd name="connsiteY15" fmla="*/ 497681 h 1559719"/>
                <a:gd name="connsiteX16" fmla="*/ 545306 w 1512093"/>
                <a:gd name="connsiteY16" fmla="*/ 623888 h 1559719"/>
                <a:gd name="connsiteX17" fmla="*/ 673893 w 1512093"/>
                <a:gd name="connsiteY17" fmla="*/ 757238 h 1559719"/>
                <a:gd name="connsiteX18" fmla="*/ 790575 w 1512093"/>
                <a:gd name="connsiteY18" fmla="*/ 866775 h 1559719"/>
                <a:gd name="connsiteX19" fmla="*/ 921543 w 1512093"/>
                <a:gd name="connsiteY19" fmla="*/ 983456 h 1559719"/>
                <a:gd name="connsiteX20" fmla="*/ 1057275 w 1512093"/>
                <a:gd name="connsiteY20" fmla="*/ 1100138 h 1559719"/>
                <a:gd name="connsiteX21" fmla="*/ 1143000 w 1512093"/>
                <a:gd name="connsiteY21" fmla="*/ 1166813 h 1559719"/>
                <a:gd name="connsiteX22" fmla="*/ 1221581 w 1512093"/>
                <a:gd name="connsiteY22" fmla="*/ 1226344 h 1559719"/>
                <a:gd name="connsiteX23" fmla="*/ 1257300 w 1512093"/>
                <a:gd name="connsiteY23" fmla="*/ 1252538 h 1559719"/>
                <a:gd name="connsiteX24" fmla="*/ 1290637 w 1512093"/>
                <a:gd name="connsiteY24" fmla="*/ 1271588 h 1559719"/>
                <a:gd name="connsiteX25" fmla="*/ 1321593 w 1512093"/>
                <a:gd name="connsiteY25" fmla="*/ 1276350 h 1559719"/>
                <a:gd name="connsiteX26" fmla="*/ 1347787 w 1512093"/>
                <a:gd name="connsiteY26" fmla="*/ 1276350 h 1559719"/>
                <a:gd name="connsiteX27" fmla="*/ 1390650 w 1512093"/>
                <a:gd name="connsiteY27" fmla="*/ 1257300 h 1559719"/>
                <a:gd name="connsiteX28" fmla="*/ 1473993 w 1512093"/>
                <a:gd name="connsiteY28" fmla="*/ 1176338 h 1559719"/>
                <a:gd name="connsiteX29" fmla="*/ 1512093 w 1512093"/>
                <a:gd name="connsiteY29" fmla="*/ 1452563 h 1559719"/>
                <a:gd name="connsiteX30" fmla="*/ 1371600 w 1512093"/>
                <a:gd name="connsiteY30" fmla="*/ 1519238 h 1559719"/>
                <a:gd name="connsiteX31" fmla="*/ 1300162 w 1512093"/>
                <a:gd name="connsiteY31" fmla="*/ 1547813 h 1559719"/>
                <a:gd name="connsiteX32" fmla="*/ 1252537 w 1512093"/>
                <a:gd name="connsiteY32" fmla="*/ 1559719 h 1559719"/>
                <a:gd name="connsiteX33" fmla="*/ 1219200 w 1512093"/>
                <a:gd name="connsiteY33" fmla="*/ 1559719 h 1559719"/>
                <a:gd name="connsiteX34" fmla="*/ 1195387 w 1512093"/>
                <a:gd name="connsiteY34" fmla="*/ 1554956 h 1559719"/>
                <a:gd name="connsiteX35" fmla="*/ 1173956 w 1512093"/>
                <a:gd name="connsiteY35" fmla="*/ 1538288 h 1559719"/>
                <a:gd name="connsiteX36" fmla="*/ 1159668 w 1512093"/>
                <a:gd name="connsiteY36" fmla="*/ 1519238 h 1559719"/>
                <a:gd name="connsiteX37" fmla="*/ 962025 w 1512093"/>
                <a:gd name="connsiteY37" fmla="*/ 1319213 h 1559719"/>
                <a:gd name="connsiteX38" fmla="*/ 690562 w 1512093"/>
                <a:gd name="connsiteY38" fmla="*/ 1031081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12093" h="1559719">
                  <a:moveTo>
                    <a:pt x="690562" y="1031081"/>
                  </a:moveTo>
                  <a:lnTo>
                    <a:pt x="445293" y="733425"/>
                  </a:lnTo>
                  <a:lnTo>
                    <a:pt x="300037" y="542925"/>
                  </a:lnTo>
                  <a:lnTo>
                    <a:pt x="173831" y="354806"/>
                  </a:lnTo>
                  <a:lnTo>
                    <a:pt x="95250" y="221456"/>
                  </a:lnTo>
                  <a:lnTo>
                    <a:pt x="33337" y="109538"/>
                  </a:lnTo>
                  <a:lnTo>
                    <a:pt x="14287" y="73819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4763"/>
                  </a:lnTo>
                  <a:lnTo>
                    <a:pt x="11906" y="0"/>
                  </a:lnTo>
                  <a:lnTo>
                    <a:pt x="26193" y="2381"/>
                  </a:lnTo>
                  <a:lnTo>
                    <a:pt x="61912" y="38100"/>
                  </a:lnTo>
                  <a:lnTo>
                    <a:pt x="171450" y="188119"/>
                  </a:lnTo>
                  <a:lnTo>
                    <a:pt x="323850" y="376238"/>
                  </a:lnTo>
                  <a:lnTo>
                    <a:pt x="426243" y="497681"/>
                  </a:lnTo>
                  <a:lnTo>
                    <a:pt x="545306" y="623888"/>
                  </a:lnTo>
                  <a:lnTo>
                    <a:pt x="673893" y="757238"/>
                  </a:lnTo>
                  <a:lnTo>
                    <a:pt x="790575" y="866775"/>
                  </a:lnTo>
                  <a:lnTo>
                    <a:pt x="921543" y="983456"/>
                  </a:lnTo>
                  <a:lnTo>
                    <a:pt x="1057275" y="1100138"/>
                  </a:lnTo>
                  <a:lnTo>
                    <a:pt x="1143000" y="1166813"/>
                  </a:lnTo>
                  <a:lnTo>
                    <a:pt x="1221581" y="1226344"/>
                  </a:lnTo>
                  <a:lnTo>
                    <a:pt x="1257300" y="1252538"/>
                  </a:lnTo>
                  <a:lnTo>
                    <a:pt x="1290637" y="1271588"/>
                  </a:lnTo>
                  <a:lnTo>
                    <a:pt x="1321593" y="1276350"/>
                  </a:lnTo>
                  <a:lnTo>
                    <a:pt x="1347787" y="1276350"/>
                  </a:lnTo>
                  <a:lnTo>
                    <a:pt x="1390650" y="1257300"/>
                  </a:lnTo>
                  <a:lnTo>
                    <a:pt x="1473993" y="1176338"/>
                  </a:lnTo>
                  <a:lnTo>
                    <a:pt x="1512093" y="1452563"/>
                  </a:lnTo>
                  <a:lnTo>
                    <a:pt x="1371600" y="1519238"/>
                  </a:lnTo>
                  <a:lnTo>
                    <a:pt x="1300162" y="1547813"/>
                  </a:lnTo>
                  <a:lnTo>
                    <a:pt x="1252537" y="1559719"/>
                  </a:lnTo>
                  <a:lnTo>
                    <a:pt x="1219200" y="1559719"/>
                  </a:lnTo>
                  <a:lnTo>
                    <a:pt x="1195387" y="1554956"/>
                  </a:lnTo>
                  <a:lnTo>
                    <a:pt x="1173956" y="1538288"/>
                  </a:lnTo>
                  <a:lnTo>
                    <a:pt x="1159668" y="1519238"/>
                  </a:lnTo>
                  <a:lnTo>
                    <a:pt x="962025" y="1319213"/>
                  </a:lnTo>
                  <a:lnTo>
                    <a:pt x="690562" y="1031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130109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雪は新しいエネルギー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85000"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異 呼 蔵 糖 域 脳 除 割 拡 捨 宣 郷 補 皇 陛 后 党 純 権 孝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7642606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66675E1-7521-4268-A1CE-2897B7EE1C32}"/>
              </a:ext>
            </a:extLst>
          </p:cNvPr>
          <p:cNvSpPr/>
          <p:nvPr/>
        </p:nvSpPr>
        <p:spPr>
          <a:xfrm>
            <a:off x="3490913" y="1641475"/>
            <a:ext cx="584200" cy="1704975"/>
          </a:xfrm>
          <a:custGeom>
            <a:avLst/>
            <a:gdLst>
              <a:gd name="connsiteX0" fmla="*/ 536524 w 585562"/>
              <a:gd name="connsiteY0" fmla="*/ 1139394 h 1704764"/>
              <a:gd name="connsiteX1" fmla="*/ 562485 w 585562"/>
              <a:gd name="connsiteY1" fmla="*/ 1410541 h 1704764"/>
              <a:gd name="connsiteX2" fmla="*/ 585562 w 585562"/>
              <a:gd name="connsiteY2" fmla="*/ 1557653 h 1704764"/>
              <a:gd name="connsiteX3" fmla="*/ 574024 w 585562"/>
              <a:gd name="connsiteY3" fmla="*/ 1618228 h 1704764"/>
              <a:gd name="connsiteX4" fmla="*/ 556716 w 585562"/>
              <a:gd name="connsiteY4" fmla="*/ 1661496 h 1704764"/>
              <a:gd name="connsiteX5" fmla="*/ 542294 w 585562"/>
              <a:gd name="connsiteY5" fmla="*/ 1687457 h 1704764"/>
              <a:gd name="connsiteX6" fmla="*/ 527871 w 585562"/>
              <a:gd name="connsiteY6" fmla="*/ 1698995 h 1704764"/>
              <a:gd name="connsiteX7" fmla="*/ 507679 w 585562"/>
              <a:gd name="connsiteY7" fmla="*/ 1704764 h 1704764"/>
              <a:gd name="connsiteX8" fmla="*/ 475949 w 585562"/>
              <a:gd name="connsiteY8" fmla="*/ 1701880 h 1704764"/>
              <a:gd name="connsiteX9" fmla="*/ 447104 w 585562"/>
              <a:gd name="connsiteY9" fmla="*/ 1684573 h 1704764"/>
              <a:gd name="connsiteX10" fmla="*/ 424027 w 585562"/>
              <a:gd name="connsiteY10" fmla="*/ 1661496 h 1704764"/>
              <a:gd name="connsiteX11" fmla="*/ 395182 w 585562"/>
              <a:gd name="connsiteY11" fmla="*/ 1612459 h 1704764"/>
              <a:gd name="connsiteX12" fmla="*/ 374990 w 585562"/>
              <a:gd name="connsiteY12" fmla="*/ 1557653 h 1704764"/>
              <a:gd name="connsiteX13" fmla="*/ 351914 w 585562"/>
              <a:gd name="connsiteY13" fmla="*/ 1482655 h 1704764"/>
              <a:gd name="connsiteX14" fmla="*/ 340376 w 585562"/>
              <a:gd name="connsiteY14" fmla="*/ 1393234 h 1704764"/>
              <a:gd name="connsiteX15" fmla="*/ 323068 w 585562"/>
              <a:gd name="connsiteY15" fmla="*/ 1286506 h 1704764"/>
              <a:gd name="connsiteX16" fmla="*/ 276916 w 585562"/>
              <a:gd name="connsiteY16" fmla="*/ 917284 h 1704764"/>
              <a:gd name="connsiteX17" fmla="*/ 233647 w 585562"/>
              <a:gd name="connsiteY17" fmla="*/ 605754 h 1704764"/>
              <a:gd name="connsiteX18" fmla="*/ 207687 w 585562"/>
              <a:gd name="connsiteY18" fmla="*/ 386528 h 1704764"/>
              <a:gd name="connsiteX19" fmla="*/ 190379 w 585562"/>
              <a:gd name="connsiteY19" fmla="*/ 323069 h 1704764"/>
              <a:gd name="connsiteX20" fmla="*/ 164418 w 585562"/>
              <a:gd name="connsiteY20" fmla="*/ 262493 h 1704764"/>
              <a:gd name="connsiteX21" fmla="*/ 135573 w 585562"/>
              <a:gd name="connsiteY21" fmla="*/ 204802 h 1704764"/>
              <a:gd name="connsiteX22" fmla="*/ 103843 w 585562"/>
              <a:gd name="connsiteY22" fmla="*/ 158650 h 1704764"/>
              <a:gd name="connsiteX23" fmla="*/ 80767 w 585562"/>
              <a:gd name="connsiteY23" fmla="*/ 126920 h 1704764"/>
              <a:gd name="connsiteX24" fmla="*/ 34614 w 585562"/>
              <a:gd name="connsiteY24" fmla="*/ 80767 h 1704764"/>
              <a:gd name="connsiteX25" fmla="*/ 11538 w 585562"/>
              <a:gd name="connsiteY25" fmla="*/ 54806 h 1704764"/>
              <a:gd name="connsiteX26" fmla="*/ 0 w 585562"/>
              <a:gd name="connsiteY26" fmla="*/ 34614 h 1704764"/>
              <a:gd name="connsiteX27" fmla="*/ 0 w 585562"/>
              <a:gd name="connsiteY27" fmla="*/ 20192 h 1704764"/>
              <a:gd name="connsiteX28" fmla="*/ 8653 w 585562"/>
              <a:gd name="connsiteY28" fmla="*/ 5769 h 1704764"/>
              <a:gd name="connsiteX29" fmla="*/ 37499 w 585562"/>
              <a:gd name="connsiteY29" fmla="*/ 0 h 1704764"/>
              <a:gd name="connsiteX30" fmla="*/ 100959 w 585562"/>
              <a:gd name="connsiteY30" fmla="*/ 5769 h 1704764"/>
              <a:gd name="connsiteX31" fmla="*/ 173072 w 585562"/>
              <a:gd name="connsiteY31" fmla="*/ 23076 h 1704764"/>
              <a:gd name="connsiteX32" fmla="*/ 250955 w 585562"/>
              <a:gd name="connsiteY32" fmla="*/ 43268 h 1704764"/>
              <a:gd name="connsiteX33" fmla="*/ 314415 w 585562"/>
              <a:gd name="connsiteY33" fmla="*/ 66344 h 1704764"/>
              <a:gd name="connsiteX34" fmla="*/ 363452 w 585562"/>
              <a:gd name="connsiteY34" fmla="*/ 92305 h 1704764"/>
              <a:gd name="connsiteX35" fmla="*/ 415374 w 585562"/>
              <a:gd name="connsiteY35" fmla="*/ 121151 h 1704764"/>
              <a:gd name="connsiteX36" fmla="*/ 426912 w 585562"/>
              <a:gd name="connsiteY36" fmla="*/ 262493 h 1704764"/>
              <a:gd name="connsiteX37" fmla="*/ 499025 w 585562"/>
              <a:gd name="connsiteY37" fmla="*/ 770173 h 1704764"/>
              <a:gd name="connsiteX38" fmla="*/ 513448 w 585562"/>
              <a:gd name="connsiteY38" fmla="*/ 911515 h 1704764"/>
              <a:gd name="connsiteX39" fmla="*/ 536524 w 585562"/>
              <a:gd name="connsiteY39" fmla="*/ 1139394 h 17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85562" h="1704764">
                <a:moveTo>
                  <a:pt x="536524" y="1139394"/>
                </a:moveTo>
                <a:lnTo>
                  <a:pt x="562485" y="1410541"/>
                </a:lnTo>
                <a:lnTo>
                  <a:pt x="585562" y="1557653"/>
                </a:lnTo>
                <a:lnTo>
                  <a:pt x="574024" y="1618228"/>
                </a:lnTo>
                <a:lnTo>
                  <a:pt x="556716" y="1661496"/>
                </a:lnTo>
                <a:lnTo>
                  <a:pt x="542294" y="1687457"/>
                </a:lnTo>
                <a:lnTo>
                  <a:pt x="527871" y="1698995"/>
                </a:lnTo>
                <a:lnTo>
                  <a:pt x="507679" y="1704764"/>
                </a:lnTo>
                <a:lnTo>
                  <a:pt x="475949" y="1701880"/>
                </a:lnTo>
                <a:lnTo>
                  <a:pt x="447104" y="1684573"/>
                </a:lnTo>
                <a:lnTo>
                  <a:pt x="424027" y="1661496"/>
                </a:lnTo>
                <a:lnTo>
                  <a:pt x="395182" y="1612459"/>
                </a:lnTo>
                <a:lnTo>
                  <a:pt x="374990" y="1557653"/>
                </a:lnTo>
                <a:lnTo>
                  <a:pt x="351914" y="1482655"/>
                </a:lnTo>
                <a:lnTo>
                  <a:pt x="340376" y="1393234"/>
                </a:lnTo>
                <a:lnTo>
                  <a:pt x="323068" y="1286506"/>
                </a:lnTo>
                <a:lnTo>
                  <a:pt x="276916" y="917284"/>
                </a:lnTo>
                <a:lnTo>
                  <a:pt x="233647" y="605754"/>
                </a:lnTo>
                <a:lnTo>
                  <a:pt x="207687" y="386528"/>
                </a:lnTo>
                <a:lnTo>
                  <a:pt x="190379" y="323069"/>
                </a:lnTo>
                <a:lnTo>
                  <a:pt x="164418" y="262493"/>
                </a:lnTo>
                <a:lnTo>
                  <a:pt x="135573" y="204802"/>
                </a:lnTo>
                <a:lnTo>
                  <a:pt x="103843" y="158650"/>
                </a:lnTo>
                <a:lnTo>
                  <a:pt x="80767" y="126920"/>
                </a:lnTo>
                <a:lnTo>
                  <a:pt x="34614" y="80767"/>
                </a:lnTo>
                <a:lnTo>
                  <a:pt x="11538" y="54806"/>
                </a:lnTo>
                <a:lnTo>
                  <a:pt x="0" y="34614"/>
                </a:lnTo>
                <a:lnTo>
                  <a:pt x="0" y="20192"/>
                </a:lnTo>
                <a:lnTo>
                  <a:pt x="8653" y="5769"/>
                </a:lnTo>
                <a:lnTo>
                  <a:pt x="37499" y="0"/>
                </a:lnTo>
                <a:lnTo>
                  <a:pt x="100959" y="5769"/>
                </a:lnTo>
                <a:lnTo>
                  <a:pt x="173072" y="23076"/>
                </a:lnTo>
                <a:lnTo>
                  <a:pt x="250955" y="43268"/>
                </a:lnTo>
                <a:lnTo>
                  <a:pt x="314415" y="66344"/>
                </a:lnTo>
                <a:lnTo>
                  <a:pt x="363452" y="92305"/>
                </a:lnTo>
                <a:lnTo>
                  <a:pt x="415374" y="121151"/>
                </a:lnTo>
                <a:lnTo>
                  <a:pt x="426912" y="262493"/>
                </a:lnTo>
                <a:lnTo>
                  <a:pt x="499025" y="770173"/>
                </a:lnTo>
                <a:lnTo>
                  <a:pt x="513448" y="911515"/>
                </a:lnTo>
                <a:lnTo>
                  <a:pt x="536524" y="1139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B8A20A0-AFCA-4166-9074-57EB6B9117EC}"/>
              </a:ext>
            </a:extLst>
          </p:cNvPr>
          <p:cNvSpPr/>
          <p:nvPr/>
        </p:nvSpPr>
        <p:spPr>
          <a:xfrm>
            <a:off x="3343275" y="3605213"/>
            <a:ext cx="3124200" cy="493712"/>
          </a:xfrm>
          <a:custGeom>
            <a:avLst/>
            <a:gdLst>
              <a:gd name="connsiteX0" fmla="*/ 1595152 w 3123959"/>
              <a:gd name="connsiteY0" fmla="*/ 279801 h 493257"/>
              <a:gd name="connsiteX1" fmla="*/ 1315351 w 3123959"/>
              <a:gd name="connsiteY1" fmla="*/ 308646 h 493257"/>
              <a:gd name="connsiteX2" fmla="*/ 1064396 w 3123959"/>
              <a:gd name="connsiteY2" fmla="*/ 340376 h 493257"/>
              <a:gd name="connsiteX3" fmla="*/ 865363 w 3123959"/>
              <a:gd name="connsiteY3" fmla="*/ 377875 h 493257"/>
              <a:gd name="connsiteX4" fmla="*/ 735558 w 3123959"/>
              <a:gd name="connsiteY4" fmla="*/ 392298 h 493257"/>
              <a:gd name="connsiteX5" fmla="*/ 651906 w 3123959"/>
              <a:gd name="connsiteY5" fmla="*/ 406721 h 493257"/>
              <a:gd name="connsiteX6" fmla="*/ 571139 w 3123959"/>
              <a:gd name="connsiteY6" fmla="*/ 424028 h 493257"/>
              <a:gd name="connsiteX7" fmla="*/ 487488 w 3123959"/>
              <a:gd name="connsiteY7" fmla="*/ 444220 h 493257"/>
              <a:gd name="connsiteX8" fmla="*/ 403836 w 3123959"/>
              <a:gd name="connsiteY8" fmla="*/ 467296 h 493257"/>
              <a:gd name="connsiteX9" fmla="*/ 334607 w 3123959"/>
              <a:gd name="connsiteY9" fmla="*/ 493257 h 493257"/>
              <a:gd name="connsiteX10" fmla="*/ 285570 w 3123959"/>
              <a:gd name="connsiteY10" fmla="*/ 475950 h 493257"/>
              <a:gd name="connsiteX11" fmla="*/ 222110 w 3123959"/>
              <a:gd name="connsiteY11" fmla="*/ 447104 h 493257"/>
              <a:gd name="connsiteX12" fmla="*/ 161534 w 3123959"/>
              <a:gd name="connsiteY12" fmla="*/ 409605 h 493257"/>
              <a:gd name="connsiteX13" fmla="*/ 103843 w 3123959"/>
              <a:gd name="connsiteY13" fmla="*/ 363453 h 493257"/>
              <a:gd name="connsiteX14" fmla="*/ 46153 w 3123959"/>
              <a:gd name="connsiteY14" fmla="*/ 308646 h 493257"/>
              <a:gd name="connsiteX15" fmla="*/ 20192 w 3123959"/>
              <a:gd name="connsiteY15" fmla="*/ 279801 h 493257"/>
              <a:gd name="connsiteX16" fmla="*/ 2884 w 3123959"/>
              <a:gd name="connsiteY16" fmla="*/ 259609 h 493257"/>
              <a:gd name="connsiteX17" fmla="*/ 0 w 3123959"/>
              <a:gd name="connsiteY17" fmla="*/ 242302 h 493257"/>
              <a:gd name="connsiteX18" fmla="*/ 0 w 3123959"/>
              <a:gd name="connsiteY18" fmla="*/ 227879 h 493257"/>
              <a:gd name="connsiteX19" fmla="*/ 8653 w 3123959"/>
              <a:gd name="connsiteY19" fmla="*/ 222110 h 493257"/>
              <a:gd name="connsiteX20" fmla="*/ 23076 w 3123959"/>
              <a:gd name="connsiteY20" fmla="*/ 222110 h 493257"/>
              <a:gd name="connsiteX21" fmla="*/ 74998 w 3123959"/>
              <a:gd name="connsiteY21" fmla="*/ 236533 h 493257"/>
              <a:gd name="connsiteX22" fmla="*/ 138458 w 3123959"/>
              <a:gd name="connsiteY22" fmla="*/ 245186 h 493257"/>
              <a:gd name="connsiteX23" fmla="*/ 259609 w 3123959"/>
              <a:gd name="connsiteY23" fmla="*/ 250955 h 493257"/>
              <a:gd name="connsiteX24" fmla="*/ 363452 w 3123959"/>
              <a:gd name="connsiteY24" fmla="*/ 250955 h 493257"/>
              <a:gd name="connsiteX25" fmla="*/ 458642 w 3123959"/>
              <a:gd name="connsiteY25" fmla="*/ 245186 h 493257"/>
              <a:gd name="connsiteX26" fmla="*/ 625946 w 3123959"/>
              <a:gd name="connsiteY26" fmla="*/ 227879 h 493257"/>
              <a:gd name="connsiteX27" fmla="*/ 848055 w 3123959"/>
              <a:gd name="connsiteY27" fmla="*/ 199034 h 493257"/>
              <a:gd name="connsiteX28" fmla="*/ 1058627 w 3123959"/>
              <a:gd name="connsiteY28" fmla="*/ 184611 h 493257"/>
              <a:gd name="connsiteX29" fmla="*/ 1468232 w 3123959"/>
              <a:gd name="connsiteY29" fmla="*/ 147112 h 493257"/>
              <a:gd name="connsiteX30" fmla="*/ 1805724 w 3123959"/>
              <a:gd name="connsiteY30" fmla="*/ 115382 h 493257"/>
              <a:gd name="connsiteX31" fmla="*/ 2097062 w 3123959"/>
              <a:gd name="connsiteY31" fmla="*/ 89421 h 493257"/>
              <a:gd name="connsiteX32" fmla="*/ 2287442 w 3123959"/>
              <a:gd name="connsiteY32" fmla="*/ 69229 h 493257"/>
              <a:gd name="connsiteX33" fmla="*/ 2446092 w 3123959"/>
              <a:gd name="connsiteY33" fmla="*/ 63460 h 493257"/>
              <a:gd name="connsiteX34" fmla="*/ 2535513 w 3123959"/>
              <a:gd name="connsiteY34" fmla="*/ 54807 h 493257"/>
              <a:gd name="connsiteX35" fmla="*/ 2587435 w 3123959"/>
              <a:gd name="connsiteY35" fmla="*/ 46153 h 493257"/>
              <a:gd name="connsiteX36" fmla="*/ 2627818 w 3123959"/>
              <a:gd name="connsiteY36" fmla="*/ 28846 h 493257"/>
              <a:gd name="connsiteX37" fmla="*/ 2659548 w 3123959"/>
              <a:gd name="connsiteY37" fmla="*/ 17307 h 493257"/>
              <a:gd name="connsiteX38" fmla="*/ 2699932 w 3123959"/>
              <a:gd name="connsiteY38" fmla="*/ 5769 h 493257"/>
              <a:gd name="connsiteX39" fmla="*/ 2734546 w 3123959"/>
              <a:gd name="connsiteY39" fmla="*/ 0 h 493257"/>
              <a:gd name="connsiteX40" fmla="*/ 2783583 w 3123959"/>
              <a:gd name="connsiteY40" fmla="*/ 8654 h 493257"/>
              <a:gd name="connsiteX41" fmla="*/ 2999924 w 3123959"/>
              <a:gd name="connsiteY41" fmla="*/ 77883 h 493257"/>
              <a:gd name="connsiteX42" fmla="*/ 3063384 w 3123959"/>
              <a:gd name="connsiteY42" fmla="*/ 100959 h 493257"/>
              <a:gd name="connsiteX43" fmla="*/ 3095114 w 3123959"/>
              <a:gd name="connsiteY43" fmla="*/ 118266 h 493257"/>
              <a:gd name="connsiteX44" fmla="*/ 3112421 w 3123959"/>
              <a:gd name="connsiteY44" fmla="*/ 132689 h 493257"/>
              <a:gd name="connsiteX45" fmla="*/ 3123959 w 3123959"/>
              <a:gd name="connsiteY45" fmla="*/ 152881 h 493257"/>
              <a:gd name="connsiteX46" fmla="*/ 3123959 w 3123959"/>
              <a:gd name="connsiteY46" fmla="*/ 187496 h 493257"/>
              <a:gd name="connsiteX47" fmla="*/ 3112421 w 3123959"/>
              <a:gd name="connsiteY47" fmla="*/ 216341 h 493257"/>
              <a:gd name="connsiteX48" fmla="*/ 3097999 w 3123959"/>
              <a:gd name="connsiteY48" fmla="*/ 239417 h 493257"/>
              <a:gd name="connsiteX49" fmla="*/ 3074922 w 3123959"/>
              <a:gd name="connsiteY49" fmla="*/ 248071 h 493257"/>
              <a:gd name="connsiteX50" fmla="*/ 3028770 w 3123959"/>
              <a:gd name="connsiteY50" fmla="*/ 245186 h 493257"/>
              <a:gd name="connsiteX51" fmla="*/ 2795122 w 3123959"/>
              <a:gd name="connsiteY51" fmla="*/ 224995 h 493257"/>
              <a:gd name="connsiteX52" fmla="*/ 2598973 w 3123959"/>
              <a:gd name="connsiteY52" fmla="*/ 216341 h 493257"/>
              <a:gd name="connsiteX53" fmla="*/ 2350902 w 3123959"/>
              <a:gd name="connsiteY53" fmla="*/ 222110 h 493257"/>
              <a:gd name="connsiteX54" fmla="*/ 2247059 w 3123959"/>
              <a:gd name="connsiteY54" fmla="*/ 227879 h 493257"/>
              <a:gd name="connsiteX55" fmla="*/ 2079755 w 3123959"/>
              <a:gd name="connsiteY55" fmla="*/ 250955 h 493257"/>
              <a:gd name="connsiteX56" fmla="*/ 1595152 w 3123959"/>
              <a:gd name="connsiteY56" fmla="*/ 279801 h 49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23959" h="493257">
                <a:moveTo>
                  <a:pt x="1595152" y="279801"/>
                </a:moveTo>
                <a:lnTo>
                  <a:pt x="1315351" y="308646"/>
                </a:lnTo>
                <a:lnTo>
                  <a:pt x="1064396" y="340376"/>
                </a:lnTo>
                <a:lnTo>
                  <a:pt x="865363" y="377875"/>
                </a:lnTo>
                <a:lnTo>
                  <a:pt x="735558" y="392298"/>
                </a:lnTo>
                <a:lnTo>
                  <a:pt x="651906" y="406721"/>
                </a:lnTo>
                <a:lnTo>
                  <a:pt x="571139" y="424028"/>
                </a:lnTo>
                <a:lnTo>
                  <a:pt x="487488" y="444220"/>
                </a:lnTo>
                <a:lnTo>
                  <a:pt x="403836" y="467296"/>
                </a:lnTo>
                <a:lnTo>
                  <a:pt x="334607" y="493257"/>
                </a:lnTo>
                <a:lnTo>
                  <a:pt x="285570" y="475950"/>
                </a:lnTo>
                <a:lnTo>
                  <a:pt x="222110" y="447104"/>
                </a:lnTo>
                <a:lnTo>
                  <a:pt x="161534" y="409605"/>
                </a:lnTo>
                <a:lnTo>
                  <a:pt x="103843" y="363453"/>
                </a:lnTo>
                <a:lnTo>
                  <a:pt x="46153" y="308646"/>
                </a:lnTo>
                <a:lnTo>
                  <a:pt x="20192" y="279801"/>
                </a:lnTo>
                <a:lnTo>
                  <a:pt x="2884" y="259609"/>
                </a:lnTo>
                <a:lnTo>
                  <a:pt x="0" y="242302"/>
                </a:lnTo>
                <a:lnTo>
                  <a:pt x="0" y="227879"/>
                </a:lnTo>
                <a:lnTo>
                  <a:pt x="8653" y="222110"/>
                </a:lnTo>
                <a:lnTo>
                  <a:pt x="23076" y="222110"/>
                </a:lnTo>
                <a:lnTo>
                  <a:pt x="74998" y="236533"/>
                </a:lnTo>
                <a:lnTo>
                  <a:pt x="138458" y="245186"/>
                </a:lnTo>
                <a:lnTo>
                  <a:pt x="259609" y="250955"/>
                </a:lnTo>
                <a:lnTo>
                  <a:pt x="363452" y="250955"/>
                </a:lnTo>
                <a:lnTo>
                  <a:pt x="458642" y="245186"/>
                </a:lnTo>
                <a:lnTo>
                  <a:pt x="625946" y="227879"/>
                </a:lnTo>
                <a:lnTo>
                  <a:pt x="848055" y="199034"/>
                </a:lnTo>
                <a:lnTo>
                  <a:pt x="1058627" y="184611"/>
                </a:lnTo>
                <a:lnTo>
                  <a:pt x="1468232" y="147112"/>
                </a:lnTo>
                <a:lnTo>
                  <a:pt x="1805724" y="115382"/>
                </a:lnTo>
                <a:lnTo>
                  <a:pt x="2097062" y="89421"/>
                </a:lnTo>
                <a:lnTo>
                  <a:pt x="2287442" y="69229"/>
                </a:lnTo>
                <a:lnTo>
                  <a:pt x="2446092" y="63460"/>
                </a:lnTo>
                <a:lnTo>
                  <a:pt x="2535513" y="54807"/>
                </a:lnTo>
                <a:lnTo>
                  <a:pt x="2587435" y="46153"/>
                </a:lnTo>
                <a:lnTo>
                  <a:pt x="2627818" y="28846"/>
                </a:lnTo>
                <a:lnTo>
                  <a:pt x="2659548" y="17307"/>
                </a:lnTo>
                <a:lnTo>
                  <a:pt x="2699932" y="5769"/>
                </a:lnTo>
                <a:lnTo>
                  <a:pt x="2734546" y="0"/>
                </a:lnTo>
                <a:lnTo>
                  <a:pt x="2783583" y="8654"/>
                </a:lnTo>
                <a:lnTo>
                  <a:pt x="2999924" y="77883"/>
                </a:lnTo>
                <a:lnTo>
                  <a:pt x="3063384" y="100959"/>
                </a:lnTo>
                <a:lnTo>
                  <a:pt x="3095114" y="118266"/>
                </a:lnTo>
                <a:lnTo>
                  <a:pt x="3112421" y="132689"/>
                </a:lnTo>
                <a:lnTo>
                  <a:pt x="3123959" y="152881"/>
                </a:lnTo>
                <a:lnTo>
                  <a:pt x="3123959" y="187496"/>
                </a:lnTo>
                <a:lnTo>
                  <a:pt x="3112421" y="216341"/>
                </a:lnTo>
                <a:lnTo>
                  <a:pt x="3097999" y="239417"/>
                </a:lnTo>
                <a:lnTo>
                  <a:pt x="3074922" y="248071"/>
                </a:lnTo>
                <a:lnTo>
                  <a:pt x="3028770" y="245186"/>
                </a:lnTo>
                <a:lnTo>
                  <a:pt x="2795122" y="224995"/>
                </a:lnTo>
                <a:lnTo>
                  <a:pt x="2598973" y="216341"/>
                </a:lnTo>
                <a:lnTo>
                  <a:pt x="2350902" y="222110"/>
                </a:lnTo>
                <a:lnTo>
                  <a:pt x="2247059" y="227879"/>
                </a:lnTo>
                <a:lnTo>
                  <a:pt x="2079755" y="250955"/>
                </a:lnTo>
                <a:lnTo>
                  <a:pt x="1595152" y="2798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569AD66-AFF7-45B4-A805-C95B6F03C358}"/>
              </a:ext>
            </a:extLst>
          </p:cNvPr>
          <p:cNvSpPr/>
          <p:nvPr/>
        </p:nvSpPr>
        <p:spPr>
          <a:xfrm>
            <a:off x="3078163" y="4948238"/>
            <a:ext cx="1512887" cy="1050925"/>
          </a:xfrm>
          <a:custGeom>
            <a:avLst/>
            <a:gdLst>
              <a:gd name="connsiteX0" fmla="*/ 942975 w 1512094"/>
              <a:gd name="connsiteY0" fmla="*/ 678656 h 1050131"/>
              <a:gd name="connsiteX1" fmla="*/ 759619 w 1512094"/>
              <a:gd name="connsiteY1" fmla="*/ 769143 h 1050131"/>
              <a:gd name="connsiteX2" fmla="*/ 585788 w 1512094"/>
              <a:gd name="connsiteY2" fmla="*/ 852487 h 1050131"/>
              <a:gd name="connsiteX3" fmla="*/ 411957 w 1512094"/>
              <a:gd name="connsiteY3" fmla="*/ 928687 h 1050131"/>
              <a:gd name="connsiteX4" fmla="*/ 252413 w 1512094"/>
              <a:gd name="connsiteY4" fmla="*/ 992981 h 1050131"/>
              <a:gd name="connsiteX5" fmla="*/ 114300 w 1512094"/>
              <a:gd name="connsiteY5" fmla="*/ 1035843 h 1050131"/>
              <a:gd name="connsiteX6" fmla="*/ 61913 w 1512094"/>
              <a:gd name="connsiteY6" fmla="*/ 1050131 h 1050131"/>
              <a:gd name="connsiteX7" fmla="*/ 40482 w 1512094"/>
              <a:gd name="connsiteY7" fmla="*/ 1050131 h 1050131"/>
              <a:gd name="connsiteX8" fmla="*/ 19050 w 1512094"/>
              <a:gd name="connsiteY8" fmla="*/ 1047750 h 1050131"/>
              <a:gd name="connsiteX9" fmla="*/ 4763 w 1512094"/>
              <a:gd name="connsiteY9" fmla="*/ 1042987 h 1050131"/>
              <a:gd name="connsiteX10" fmla="*/ 0 w 1512094"/>
              <a:gd name="connsiteY10" fmla="*/ 1028700 h 1050131"/>
              <a:gd name="connsiteX11" fmla="*/ 11907 w 1512094"/>
              <a:gd name="connsiteY11" fmla="*/ 1004887 h 1050131"/>
              <a:gd name="connsiteX12" fmla="*/ 35719 w 1512094"/>
              <a:gd name="connsiteY12" fmla="*/ 983456 h 1050131"/>
              <a:gd name="connsiteX13" fmla="*/ 171450 w 1512094"/>
              <a:gd name="connsiteY13" fmla="*/ 916781 h 1050131"/>
              <a:gd name="connsiteX14" fmla="*/ 314325 w 1512094"/>
              <a:gd name="connsiteY14" fmla="*/ 840581 h 1050131"/>
              <a:gd name="connsiteX15" fmla="*/ 431007 w 1512094"/>
              <a:gd name="connsiteY15" fmla="*/ 773906 h 1050131"/>
              <a:gd name="connsiteX16" fmla="*/ 547688 w 1512094"/>
              <a:gd name="connsiteY16" fmla="*/ 700087 h 1050131"/>
              <a:gd name="connsiteX17" fmla="*/ 645319 w 1512094"/>
              <a:gd name="connsiteY17" fmla="*/ 633412 h 1050131"/>
              <a:gd name="connsiteX18" fmla="*/ 776288 w 1512094"/>
              <a:gd name="connsiteY18" fmla="*/ 528637 h 1050131"/>
              <a:gd name="connsiteX19" fmla="*/ 902494 w 1512094"/>
              <a:gd name="connsiteY19" fmla="*/ 423862 h 1050131"/>
              <a:gd name="connsiteX20" fmla="*/ 1035844 w 1512094"/>
              <a:gd name="connsiteY20" fmla="*/ 300037 h 1050131"/>
              <a:gd name="connsiteX21" fmla="*/ 1085850 w 1512094"/>
              <a:gd name="connsiteY21" fmla="*/ 250031 h 1050131"/>
              <a:gd name="connsiteX22" fmla="*/ 1090613 w 1512094"/>
              <a:gd name="connsiteY22" fmla="*/ 228600 h 1050131"/>
              <a:gd name="connsiteX23" fmla="*/ 1085850 w 1512094"/>
              <a:gd name="connsiteY23" fmla="*/ 190500 h 1050131"/>
              <a:gd name="connsiteX24" fmla="*/ 1076325 w 1512094"/>
              <a:gd name="connsiteY24" fmla="*/ 159543 h 1050131"/>
              <a:gd name="connsiteX25" fmla="*/ 1062038 w 1512094"/>
              <a:gd name="connsiteY25" fmla="*/ 135731 h 1050131"/>
              <a:gd name="connsiteX26" fmla="*/ 1035844 w 1512094"/>
              <a:gd name="connsiteY26" fmla="*/ 107156 h 1050131"/>
              <a:gd name="connsiteX27" fmla="*/ 1009650 w 1512094"/>
              <a:gd name="connsiteY27" fmla="*/ 83343 h 1050131"/>
              <a:gd name="connsiteX28" fmla="*/ 992982 w 1512094"/>
              <a:gd name="connsiteY28" fmla="*/ 69056 h 1050131"/>
              <a:gd name="connsiteX29" fmla="*/ 985838 w 1512094"/>
              <a:gd name="connsiteY29" fmla="*/ 59531 h 1050131"/>
              <a:gd name="connsiteX30" fmla="*/ 978694 w 1512094"/>
              <a:gd name="connsiteY30" fmla="*/ 47625 h 1050131"/>
              <a:gd name="connsiteX31" fmla="*/ 978694 w 1512094"/>
              <a:gd name="connsiteY31" fmla="*/ 26193 h 1050131"/>
              <a:gd name="connsiteX32" fmla="*/ 983457 w 1512094"/>
              <a:gd name="connsiteY32" fmla="*/ 14287 h 1050131"/>
              <a:gd name="connsiteX33" fmla="*/ 997744 w 1512094"/>
              <a:gd name="connsiteY33" fmla="*/ 2381 h 1050131"/>
              <a:gd name="connsiteX34" fmla="*/ 1023938 w 1512094"/>
              <a:gd name="connsiteY34" fmla="*/ 0 h 1050131"/>
              <a:gd name="connsiteX35" fmla="*/ 1052513 w 1512094"/>
              <a:gd name="connsiteY35" fmla="*/ 0 h 1050131"/>
              <a:gd name="connsiteX36" fmla="*/ 1090613 w 1512094"/>
              <a:gd name="connsiteY36" fmla="*/ 9525 h 1050131"/>
              <a:gd name="connsiteX37" fmla="*/ 1145382 w 1512094"/>
              <a:gd name="connsiteY37" fmla="*/ 28575 h 1050131"/>
              <a:gd name="connsiteX38" fmla="*/ 1197769 w 1512094"/>
              <a:gd name="connsiteY38" fmla="*/ 47625 h 1050131"/>
              <a:gd name="connsiteX39" fmla="*/ 1243013 w 1512094"/>
              <a:gd name="connsiteY39" fmla="*/ 69056 h 1050131"/>
              <a:gd name="connsiteX40" fmla="*/ 1295400 w 1512094"/>
              <a:gd name="connsiteY40" fmla="*/ 95250 h 1050131"/>
              <a:gd name="connsiteX41" fmla="*/ 1338263 w 1512094"/>
              <a:gd name="connsiteY41" fmla="*/ 121443 h 1050131"/>
              <a:gd name="connsiteX42" fmla="*/ 1371600 w 1512094"/>
              <a:gd name="connsiteY42" fmla="*/ 150018 h 1050131"/>
              <a:gd name="connsiteX43" fmla="*/ 1404938 w 1512094"/>
              <a:gd name="connsiteY43" fmla="*/ 183356 h 1050131"/>
              <a:gd name="connsiteX44" fmla="*/ 1438275 w 1512094"/>
              <a:gd name="connsiteY44" fmla="*/ 221456 h 1050131"/>
              <a:gd name="connsiteX45" fmla="*/ 1469232 w 1512094"/>
              <a:gd name="connsiteY45" fmla="*/ 257175 h 1050131"/>
              <a:gd name="connsiteX46" fmla="*/ 1488282 w 1512094"/>
              <a:gd name="connsiteY46" fmla="*/ 285750 h 1050131"/>
              <a:gd name="connsiteX47" fmla="*/ 1500188 w 1512094"/>
              <a:gd name="connsiteY47" fmla="*/ 311943 h 1050131"/>
              <a:gd name="connsiteX48" fmla="*/ 1507332 w 1512094"/>
              <a:gd name="connsiteY48" fmla="*/ 333375 h 1050131"/>
              <a:gd name="connsiteX49" fmla="*/ 1512094 w 1512094"/>
              <a:gd name="connsiteY49" fmla="*/ 354806 h 1050131"/>
              <a:gd name="connsiteX50" fmla="*/ 1509713 w 1512094"/>
              <a:gd name="connsiteY50" fmla="*/ 383381 h 1050131"/>
              <a:gd name="connsiteX51" fmla="*/ 1502569 w 1512094"/>
              <a:gd name="connsiteY51" fmla="*/ 404812 h 1050131"/>
              <a:gd name="connsiteX52" fmla="*/ 1490663 w 1512094"/>
              <a:gd name="connsiteY52" fmla="*/ 421481 h 1050131"/>
              <a:gd name="connsiteX53" fmla="*/ 1466850 w 1512094"/>
              <a:gd name="connsiteY53" fmla="*/ 426243 h 1050131"/>
              <a:gd name="connsiteX54" fmla="*/ 1431132 w 1512094"/>
              <a:gd name="connsiteY54" fmla="*/ 428625 h 1050131"/>
              <a:gd name="connsiteX55" fmla="*/ 1397794 w 1512094"/>
              <a:gd name="connsiteY55" fmla="*/ 438150 h 1050131"/>
              <a:gd name="connsiteX56" fmla="*/ 1316832 w 1512094"/>
              <a:gd name="connsiteY56" fmla="*/ 476250 h 1050131"/>
              <a:gd name="connsiteX57" fmla="*/ 1207294 w 1512094"/>
              <a:gd name="connsiteY57" fmla="*/ 535781 h 1050131"/>
              <a:gd name="connsiteX58" fmla="*/ 1114425 w 1512094"/>
              <a:gd name="connsiteY58" fmla="*/ 588168 h 1050131"/>
              <a:gd name="connsiteX59" fmla="*/ 942975 w 1512094"/>
              <a:gd name="connsiteY59" fmla="*/ 678656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2094" h="1050131">
                <a:moveTo>
                  <a:pt x="942975" y="678656"/>
                </a:moveTo>
                <a:lnTo>
                  <a:pt x="759619" y="769143"/>
                </a:lnTo>
                <a:lnTo>
                  <a:pt x="585788" y="852487"/>
                </a:lnTo>
                <a:lnTo>
                  <a:pt x="411957" y="928687"/>
                </a:lnTo>
                <a:lnTo>
                  <a:pt x="252413" y="992981"/>
                </a:lnTo>
                <a:lnTo>
                  <a:pt x="114300" y="1035843"/>
                </a:lnTo>
                <a:lnTo>
                  <a:pt x="61913" y="1050131"/>
                </a:lnTo>
                <a:lnTo>
                  <a:pt x="40482" y="1050131"/>
                </a:lnTo>
                <a:lnTo>
                  <a:pt x="19050" y="1047750"/>
                </a:lnTo>
                <a:lnTo>
                  <a:pt x="4763" y="1042987"/>
                </a:lnTo>
                <a:lnTo>
                  <a:pt x="0" y="1028700"/>
                </a:lnTo>
                <a:lnTo>
                  <a:pt x="11907" y="1004887"/>
                </a:lnTo>
                <a:lnTo>
                  <a:pt x="35719" y="983456"/>
                </a:lnTo>
                <a:lnTo>
                  <a:pt x="171450" y="916781"/>
                </a:lnTo>
                <a:lnTo>
                  <a:pt x="314325" y="840581"/>
                </a:lnTo>
                <a:lnTo>
                  <a:pt x="431007" y="773906"/>
                </a:lnTo>
                <a:lnTo>
                  <a:pt x="547688" y="700087"/>
                </a:lnTo>
                <a:lnTo>
                  <a:pt x="645319" y="633412"/>
                </a:lnTo>
                <a:lnTo>
                  <a:pt x="776288" y="528637"/>
                </a:lnTo>
                <a:lnTo>
                  <a:pt x="902494" y="423862"/>
                </a:lnTo>
                <a:lnTo>
                  <a:pt x="1035844" y="300037"/>
                </a:lnTo>
                <a:lnTo>
                  <a:pt x="1085850" y="250031"/>
                </a:lnTo>
                <a:lnTo>
                  <a:pt x="1090613" y="228600"/>
                </a:lnTo>
                <a:lnTo>
                  <a:pt x="1085850" y="190500"/>
                </a:lnTo>
                <a:lnTo>
                  <a:pt x="1076325" y="159543"/>
                </a:lnTo>
                <a:lnTo>
                  <a:pt x="1062038" y="135731"/>
                </a:lnTo>
                <a:lnTo>
                  <a:pt x="1035844" y="107156"/>
                </a:lnTo>
                <a:lnTo>
                  <a:pt x="1009650" y="83343"/>
                </a:lnTo>
                <a:lnTo>
                  <a:pt x="992982" y="69056"/>
                </a:lnTo>
                <a:lnTo>
                  <a:pt x="985838" y="59531"/>
                </a:lnTo>
                <a:lnTo>
                  <a:pt x="978694" y="47625"/>
                </a:lnTo>
                <a:lnTo>
                  <a:pt x="978694" y="26193"/>
                </a:lnTo>
                <a:lnTo>
                  <a:pt x="983457" y="14287"/>
                </a:lnTo>
                <a:lnTo>
                  <a:pt x="997744" y="2381"/>
                </a:lnTo>
                <a:lnTo>
                  <a:pt x="1023938" y="0"/>
                </a:lnTo>
                <a:lnTo>
                  <a:pt x="1052513" y="0"/>
                </a:lnTo>
                <a:lnTo>
                  <a:pt x="1090613" y="9525"/>
                </a:lnTo>
                <a:lnTo>
                  <a:pt x="1145382" y="28575"/>
                </a:lnTo>
                <a:lnTo>
                  <a:pt x="1197769" y="47625"/>
                </a:lnTo>
                <a:lnTo>
                  <a:pt x="1243013" y="69056"/>
                </a:lnTo>
                <a:lnTo>
                  <a:pt x="1295400" y="95250"/>
                </a:lnTo>
                <a:lnTo>
                  <a:pt x="1338263" y="121443"/>
                </a:lnTo>
                <a:lnTo>
                  <a:pt x="1371600" y="150018"/>
                </a:lnTo>
                <a:lnTo>
                  <a:pt x="1404938" y="183356"/>
                </a:lnTo>
                <a:lnTo>
                  <a:pt x="1438275" y="221456"/>
                </a:lnTo>
                <a:lnTo>
                  <a:pt x="1469232" y="257175"/>
                </a:lnTo>
                <a:lnTo>
                  <a:pt x="1488282" y="285750"/>
                </a:lnTo>
                <a:lnTo>
                  <a:pt x="1500188" y="311943"/>
                </a:lnTo>
                <a:lnTo>
                  <a:pt x="1507332" y="333375"/>
                </a:lnTo>
                <a:lnTo>
                  <a:pt x="1512094" y="354806"/>
                </a:lnTo>
                <a:lnTo>
                  <a:pt x="1509713" y="383381"/>
                </a:lnTo>
                <a:lnTo>
                  <a:pt x="1502569" y="404812"/>
                </a:lnTo>
                <a:lnTo>
                  <a:pt x="1490663" y="421481"/>
                </a:lnTo>
                <a:lnTo>
                  <a:pt x="1466850" y="426243"/>
                </a:lnTo>
                <a:lnTo>
                  <a:pt x="1431132" y="428625"/>
                </a:lnTo>
                <a:lnTo>
                  <a:pt x="1397794" y="438150"/>
                </a:lnTo>
                <a:lnTo>
                  <a:pt x="1316832" y="476250"/>
                </a:lnTo>
                <a:lnTo>
                  <a:pt x="1207294" y="535781"/>
                </a:lnTo>
                <a:lnTo>
                  <a:pt x="1114425" y="588168"/>
                </a:lnTo>
                <a:lnTo>
                  <a:pt x="942975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C87507C-7CAF-4721-B08F-ADD9D6A220FE}"/>
              </a:ext>
            </a:extLst>
          </p:cNvPr>
          <p:cNvSpPr/>
          <p:nvPr/>
        </p:nvSpPr>
        <p:spPr>
          <a:xfrm>
            <a:off x="5353050" y="4886325"/>
            <a:ext cx="1287463" cy="1106488"/>
          </a:xfrm>
          <a:custGeom>
            <a:avLst/>
            <a:gdLst>
              <a:gd name="connsiteX0" fmla="*/ 595313 w 1288256"/>
              <a:gd name="connsiteY0" fmla="*/ 540544 h 1107281"/>
              <a:gd name="connsiteX1" fmla="*/ 431006 w 1288256"/>
              <a:gd name="connsiteY1" fmla="*/ 400050 h 1107281"/>
              <a:gd name="connsiteX2" fmla="*/ 223838 w 1288256"/>
              <a:gd name="connsiteY2" fmla="*/ 228600 h 1107281"/>
              <a:gd name="connsiteX3" fmla="*/ 52388 w 1288256"/>
              <a:gd name="connsiteY3" fmla="*/ 95250 h 1107281"/>
              <a:gd name="connsiteX4" fmla="*/ 23813 w 1288256"/>
              <a:gd name="connsiteY4" fmla="*/ 71438 h 1107281"/>
              <a:gd name="connsiteX5" fmla="*/ 9525 w 1288256"/>
              <a:gd name="connsiteY5" fmla="*/ 54769 h 1107281"/>
              <a:gd name="connsiteX6" fmla="*/ 0 w 1288256"/>
              <a:gd name="connsiteY6" fmla="*/ 28575 h 1107281"/>
              <a:gd name="connsiteX7" fmla="*/ 0 w 1288256"/>
              <a:gd name="connsiteY7" fmla="*/ 14288 h 1107281"/>
              <a:gd name="connsiteX8" fmla="*/ 7144 w 1288256"/>
              <a:gd name="connsiteY8" fmla="*/ 4763 h 1107281"/>
              <a:gd name="connsiteX9" fmla="*/ 23813 w 1288256"/>
              <a:gd name="connsiteY9" fmla="*/ 0 h 1107281"/>
              <a:gd name="connsiteX10" fmla="*/ 52388 w 1288256"/>
              <a:gd name="connsiteY10" fmla="*/ 9525 h 1107281"/>
              <a:gd name="connsiteX11" fmla="*/ 100013 w 1288256"/>
              <a:gd name="connsiteY11" fmla="*/ 28575 h 1107281"/>
              <a:gd name="connsiteX12" fmla="*/ 235744 w 1288256"/>
              <a:gd name="connsiteY12" fmla="*/ 88106 h 1107281"/>
              <a:gd name="connsiteX13" fmla="*/ 392906 w 1288256"/>
              <a:gd name="connsiteY13" fmla="*/ 152400 h 1107281"/>
              <a:gd name="connsiteX14" fmla="*/ 521494 w 1288256"/>
              <a:gd name="connsiteY14" fmla="*/ 211931 h 1107281"/>
              <a:gd name="connsiteX15" fmla="*/ 661988 w 1288256"/>
              <a:gd name="connsiteY15" fmla="*/ 276225 h 1107281"/>
              <a:gd name="connsiteX16" fmla="*/ 790575 w 1288256"/>
              <a:gd name="connsiteY16" fmla="*/ 338138 h 1107281"/>
              <a:gd name="connsiteX17" fmla="*/ 890588 w 1288256"/>
              <a:gd name="connsiteY17" fmla="*/ 397669 h 1107281"/>
              <a:gd name="connsiteX18" fmla="*/ 978694 w 1288256"/>
              <a:gd name="connsiteY18" fmla="*/ 452438 h 1107281"/>
              <a:gd name="connsiteX19" fmla="*/ 1040606 w 1288256"/>
              <a:gd name="connsiteY19" fmla="*/ 502444 h 1107281"/>
              <a:gd name="connsiteX20" fmla="*/ 1081088 w 1288256"/>
              <a:gd name="connsiteY20" fmla="*/ 538163 h 1107281"/>
              <a:gd name="connsiteX21" fmla="*/ 1121569 w 1288256"/>
              <a:gd name="connsiteY21" fmla="*/ 595313 h 1107281"/>
              <a:gd name="connsiteX22" fmla="*/ 1157288 w 1288256"/>
              <a:gd name="connsiteY22" fmla="*/ 652463 h 1107281"/>
              <a:gd name="connsiteX23" fmla="*/ 1195388 w 1288256"/>
              <a:gd name="connsiteY23" fmla="*/ 719138 h 1107281"/>
              <a:gd name="connsiteX24" fmla="*/ 1226344 w 1288256"/>
              <a:gd name="connsiteY24" fmla="*/ 773906 h 1107281"/>
              <a:gd name="connsiteX25" fmla="*/ 1252538 w 1288256"/>
              <a:gd name="connsiteY25" fmla="*/ 838200 h 1107281"/>
              <a:gd name="connsiteX26" fmla="*/ 1271588 w 1288256"/>
              <a:gd name="connsiteY26" fmla="*/ 892969 h 1107281"/>
              <a:gd name="connsiteX27" fmla="*/ 1283494 w 1288256"/>
              <a:gd name="connsiteY27" fmla="*/ 942975 h 1107281"/>
              <a:gd name="connsiteX28" fmla="*/ 1288256 w 1288256"/>
              <a:gd name="connsiteY28" fmla="*/ 971550 h 1107281"/>
              <a:gd name="connsiteX29" fmla="*/ 1288256 w 1288256"/>
              <a:gd name="connsiteY29" fmla="*/ 997744 h 1107281"/>
              <a:gd name="connsiteX30" fmla="*/ 1285875 w 1288256"/>
              <a:gd name="connsiteY30" fmla="*/ 1042988 h 1107281"/>
              <a:gd name="connsiteX31" fmla="*/ 1276350 w 1288256"/>
              <a:gd name="connsiteY31" fmla="*/ 1069181 h 1107281"/>
              <a:gd name="connsiteX32" fmla="*/ 1238250 w 1288256"/>
              <a:gd name="connsiteY32" fmla="*/ 1095375 h 1107281"/>
              <a:gd name="connsiteX33" fmla="*/ 1202531 w 1288256"/>
              <a:gd name="connsiteY33" fmla="*/ 1107281 h 1107281"/>
              <a:gd name="connsiteX34" fmla="*/ 1181100 w 1288256"/>
              <a:gd name="connsiteY34" fmla="*/ 1107281 h 1107281"/>
              <a:gd name="connsiteX35" fmla="*/ 1147763 w 1288256"/>
              <a:gd name="connsiteY35" fmla="*/ 1100138 h 1107281"/>
              <a:gd name="connsiteX36" fmla="*/ 1128713 w 1288256"/>
              <a:gd name="connsiteY36" fmla="*/ 1083469 h 1107281"/>
              <a:gd name="connsiteX37" fmla="*/ 1092994 w 1288256"/>
              <a:gd name="connsiteY37" fmla="*/ 1050131 h 1107281"/>
              <a:gd name="connsiteX38" fmla="*/ 1021556 w 1288256"/>
              <a:gd name="connsiteY38" fmla="*/ 964406 h 1107281"/>
              <a:gd name="connsiteX39" fmla="*/ 885825 w 1288256"/>
              <a:gd name="connsiteY39" fmla="*/ 816769 h 1107281"/>
              <a:gd name="connsiteX40" fmla="*/ 764381 w 1288256"/>
              <a:gd name="connsiteY40" fmla="*/ 692944 h 1107281"/>
              <a:gd name="connsiteX41" fmla="*/ 721519 w 1288256"/>
              <a:gd name="connsiteY41" fmla="*/ 650081 h 1107281"/>
              <a:gd name="connsiteX42" fmla="*/ 595313 w 1288256"/>
              <a:gd name="connsiteY42" fmla="*/ 540544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1107281">
                <a:moveTo>
                  <a:pt x="595313" y="540544"/>
                </a:moveTo>
                <a:lnTo>
                  <a:pt x="431006" y="400050"/>
                </a:lnTo>
                <a:lnTo>
                  <a:pt x="223838" y="228600"/>
                </a:lnTo>
                <a:lnTo>
                  <a:pt x="52388" y="95250"/>
                </a:lnTo>
                <a:lnTo>
                  <a:pt x="23813" y="71438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8"/>
                </a:lnTo>
                <a:lnTo>
                  <a:pt x="7144" y="4763"/>
                </a:lnTo>
                <a:lnTo>
                  <a:pt x="23813" y="0"/>
                </a:lnTo>
                <a:lnTo>
                  <a:pt x="52388" y="9525"/>
                </a:lnTo>
                <a:lnTo>
                  <a:pt x="100013" y="28575"/>
                </a:lnTo>
                <a:lnTo>
                  <a:pt x="235744" y="88106"/>
                </a:lnTo>
                <a:lnTo>
                  <a:pt x="392906" y="152400"/>
                </a:lnTo>
                <a:lnTo>
                  <a:pt x="521494" y="211931"/>
                </a:lnTo>
                <a:lnTo>
                  <a:pt x="661988" y="276225"/>
                </a:lnTo>
                <a:lnTo>
                  <a:pt x="790575" y="338138"/>
                </a:lnTo>
                <a:lnTo>
                  <a:pt x="890588" y="397669"/>
                </a:lnTo>
                <a:lnTo>
                  <a:pt x="978694" y="452438"/>
                </a:lnTo>
                <a:lnTo>
                  <a:pt x="1040606" y="502444"/>
                </a:lnTo>
                <a:lnTo>
                  <a:pt x="1081088" y="538163"/>
                </a:lnTo>
                <a:lnTo>
                  <a:pt x="1121569" y="595313"/>
                </a:lnTo>
                <a:lnTo>
                  <a:pt x="1157288" y="652463"/>
                </a:lnTo>
                <a:lnTo>
                  <a:pt x="1195388" y="719138"/>
                </a:lnTo>
                <a:lnTo>
                  <a:pt x="1226344" y="773906"/>
                </a:lnTo>
                <a:lnTo>
                  <a:pt x="1252538" y="838200"/>
                </a:lnTo>
                <a:lnTo>
                  <a:pt x="1271588" y="892969"/>
                </a:lnTo>
                <a:lnTo>
                  <a:pt x="1283494" y="942975"/>
                </a:lnTo>
                <a:lnTo>
                  <a:pt x="1288256" y="971550"/>
                </a:lnTo>
                <a:lnTo>
                  <a:pt x="1288256" y="997744"/>
                </a:lnTo>
                <a:lnTo>
                  <a:pt x="1285875" y="1042988"/>
                </a:lnTo>
                <a:lnTo>
                  <a:pt x="1276350" y="1069181"/>
                </a:lnTo>
                <a:lnTo>
                  <a:pt x="1238250" y="1095375"/>
                </a:lnTo>
                <a:lnTo>
                  <a:pt x="1202531" y="1107281"/>
                </a:lnTo>
                <a:lnTo>
                  <a:pt x="1181100" y="1107281"/>
                </a:lnTo>
                <a:lnTo>
                  <a:pt x="1147763" y="1100138"/>
                </a:lnTo>
                <a:lnTo>
                  <a:pt x="1128713" y="1083469"/>
                </a:lnTo>
                <a:lnTo>
                  <a:pt x="1092994" y="1050131"/>
                </a:lnTo>
                <a:lnTo>
                  <a:pt x="1021556" y="964406"/>
                </a:lnTo>
                <a:lnTo>
                  <a:pt x="885825" y="816769"/>
                </a:lnTo>
                <a:lnTo>
                  <a:pt x="764381" y="692944"/>
                </a:lnTo>
                <a:lnTo>
                  <a:pt x="721519" y="650081"/>
                </a:lnTo>
                <a:lnTo>
                  <a:pt x="595313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C7F3237-0614-4B86-9FD6-E8E0FAD1BC6C}"/>
              </a:ext>
            </a:extLst>
          </p:cNvPr>
          <p:cNvSpPr/>
          <p:nvPr/>
        </p:nvSpPr>
        <p:spPr>
          <a:xfrm>
            <a:off x="3787775" y="1571625"/>
            <a:ext cx="2684463" cy="1662113"/>
          </a:xfrm>
          <a:custGeom>
            <a:avLst/>
            <a:gdLst>
              <a:gd name="connsiteX0" fmla="*/ 599985 w 2685510"/>
              <a:gd name="connsiteY0" fmla="*/ 299992 h 1661496"/>
              <a:gd name="connsiteX1" fmla="*/ 337492 w 2685510"/>
              <a:gd name="connsiteY1" fmla="*/ 323068 h 1661496"/>
              <a:gd name="connsiteX2" fmla="*/ 57691 w 2685510"/>
              <a:gd name="connsiteY2" fmla="*/ 349029 h 1661496"/>
              <a:gd name="connsiteX3" fmla="*/ 0 w 2685510"/>
              <a:gd name="connsiteY3" fmla="*/ 175957 h 1661496"/>
              <a:gd name="connsiteX4" fmla="*/ 204803 w 2685510"/>
              <a:gd name="connsiteY4" fmla="*/ 184610 h 1661496"/>
              <a:gd name="connsiteX5" fmla="*/ 354799 w 2685510"/>
              <a:gd name="connsiteY5" fmla="*/ 184610 h 1661496"/>
              <a:gd name="connsiteX6" fmla="*/ 539410 w 2685510"/>
              <a:gd name="connsiteY6" fmla="*/ 164419 h 1661496"/>
              <a:gd name="connsiteX7" fmla="*/ 853825 w 2685510"/>
              <a:gd name="connsiteY7" fmla="*/ 138458 h 1661496"/>
              <a:gd name="connsiteX8" fmla="*/ 1113434 w 2685510"/>
              <a:gd name="connsiteY8" fmla="*/ 118266 h 1661496"/>
              <a:gd name="connsiteX9" fmla="*/ 1272084 w 2685510"/>
              <a:gd name="connsiteY9" fmla="*/ 106728 h 1661496"/>
              <a:gd name="connsiteX10" fmla="*/ 1442272 w 2685510"/>
              <a:gd name="connsiteY10" fmla="*/ 92305 h 1661496"/>
              <a:gd name="connsiteX11" fmla="*/ 1638421 w 2685510"/>
              <a:gd name="connsiteY11" fmla="*/ 77882 h 1661496"/>
              <a:gd name="connsiteX12" fmla="*/ 1831685 w 2685510"/>
              <a:gd name="connsiteY12" fmla="*/ 63460 h 1661496"/>
              <a:gd name="connsiteX13" fmla="*/ 1984566 w 2685510"/>
              <a:gd name="connsiteY13" fmla="*/ 51921 h 1661496"/>
              <a:gd name="connsiteX14" fmla="*/ 2030718 w 2685510"/>
              <a:gd name="connsiteY14" fmla="*/ 43268 h 1661496"/>
              <a:gd name="connsiteX15" fmla="*/ 2120139 w 2685510"/>
              <a:gd name="connsiteY15" fmla="*/ 20192 h 1661496"/>
              <a:gd name="connsiteX16" fmla="*/ 2174946 w 2685510"/>
              <a:gd name="connsiteY16" fmla="*/ 5769 h 1661496"/>
              <a:gd name="connsiteX17" fmla="*/ 2221098 w 2685510"/>
              <a:gd name="connsiteY17" fmla="*/ 0 h 1661496"/>
              <a:gd name="connsiteX18" fmla="*/ 2278789 w 2685510"/>
              <a:gd name="connsiteY18" fmla="*/ 11538 h 1661496"/>
              <a:gd name="connsiteX19" fmla="*/ 2391286 w 2685510"/>
              <a:gd name="connsiteY19" fmla="*/ 57691 h 1661496"/>
              <a:gd name="connsiteX20" fmla="*/ 2532629 w 2685510"/>
              <a:gd name="connsiteY20" fmla="*/ 129804 h 1661496"/>
              <a:gd name="connsiteX21" fmla="*/ 2604742 w 2685510"/>
              <a:gd name="connsiteY21" fmla="*/ 173072 h 1661496"/>
              <a:gd name="connsiteX22" fmla="*/ 2642241 w 2685510"/>
              <a:gd name="connsiteY22" fmla="*/ 204802 h 1661496"/>
              <a:gd name="connsiteX23" fmla="*/ 2668202 w 2685510"/>
              <a:gd name="connsiteY23" fmla="*/ 233648 h 1661496"/>
              <a:gd name="connsiteX24" fmla="*/ 2679740 w 2685510"/>
              <a:gd name="connsiteY24" fmla="*/ 253839 h 1661496"/>
              <a:gd name="connsiteX25" fmla="*/ 2685510 w 2685510"/>
              <a:gd name="connsiteY25" fmla="*/ 274031 h 1661496"/>
              <a:gd name="connsiteX26" fmla="*/ 2685510 w 2685510"/>
              <a:gd name="connsiteY26" fmla="*/ 302877 h 1661496"/>
              <a:gd name="connsiteX27" fmla="*/ 2668202 w 2685510"/>
              <a:gd name="connsiteY27" fmla="*/ 328838 h 1661496"/>
              <a:gd name="connsiteX28" fmla="*/ 2627819 w 2685510"/>
              <a:gd name="connsiteY28" fmla="*/ 386528 h 1661496"/>
              <a:gd name="connsiteX29" fmla="*/ 2561474 w 2685510"/>
              <a:gd name="connsiteY29" fmla="*/ 617292 h 1661496"/>
              <a:gd name="connsiteX30" fmla="*/ 2486476 w 2685510"/>
              <a:gd name="connsiteY30" fmla="*/ 871132 h 1661496"/>
              <a:gd name="connsiteX31" fmla="*/ 2425901 w 2685510"/>
              <a:gd name="connsiteY31" fmla="*/ 1058627 h 1661496"/>
              <a:gd name="connsiteX32" fmla="*/ 2350903 w 2685510"/>
              <a:gd name="connsiteY32" fmla="*/ 1312467 h 1661496"/>
              <a:gd name="connsiteX33" fmla="*/ 2287443 w 2685510"/>
              <a:gd name="connsiteY33" fmla="*/ 1520154 h 1661496"/>
              <a:gd name="connsiteX34" fmla="*/ 2264366 w 2685510"/>
              <a:gd name="connsiteY34" fmla="*/ 1580729 h 1661496"/>
              <a:gd name="connsiteX35" fmla="*/ 2247059 w 2685510"/>
              <a:gd name="connsiteY35" fmla="*/ 1609574 h 1661496"/>
              <a:gd name="connsiteX36" fmla="*/ 2221098 w 2685510"/>
              <a:gd name="connsiteY36" fmla="*/ 1641304 h 1661496"/>
              <a:gd name="connsiteX37" fmla="*/ 2195137 w 2685510"/>
              <a:gd name="connsiteY37" fmla="*/ 1652843 h 1661496"/>
              <a:gd name="connsiteX38" fmla="*/ 2154754 w 2685510"/>
              <a:gd name="connsiteY38" fmla="*/ 1661496 h 1661496"/>
              <a:gd name="connsiteX39" fmla="*/ 2114370 w 2685510"/>
              <a:gd name="connsiteY39" fmla="*/ 1655727 h 1661496"/>
              <a:gd name="connsiteX40" fmla="*/ 2068217 w 2685510"/>
              <a:gd name="connsiteY40" fmla="*/ 1638420 h 1661496"/>
              <a:gd name="connsiteX41" fmla="*/ 2039372 w 2685510"/>
              <a:gd name="connsiteY41" fmla="*/ 1621113 h 1661496"/>
              <a:gd name="connsiteX42" fmla="*/ 2022065 w 2685510"/>
              <a:gd name="connsiteY42" fmla="*/ 1600921 h 1661496"/>
              <a:gd name="connsiteX43" fmla="*/ 2010527 w 2685510"/>
              <a:gd name="connsiteY43" fmla="*/ 1574960 h 1661496"/>
              <a:gd name="connsiteX44" fmla="*/ 2004758 w 2685510"/>
              <a:gd name="connsiteY44" fmla="*/ 1543230 h 1661496"/>
              <a:gd name="connsiteX45" fmla="*/ 2094178 w 2685510"/>
              <a:gd name="connsiteY45" fmla="*/ 1393234 h 1661496"/>
              <a:gd name="connsiteX46" fmla="*/ 2209560 w 2685510"/>
              <a:gd name="connsiteY46" fmla="*/ 862478 h 1661496"/>
              <a:gd name="connsiteX47" fmla="*/ 2255713 w 2685510"/>
              <a:gd name="connsiteY47" fmla="*/ 689405 h 1661496"/>
              <a:gd name="connsiteX48" fmla="*/ 2290327 w 2685510"/>
              <a:gd name="connsiteY48" fmla="*/ 496141 h 1661496"/>
              <a:gd name="connsiteX49" fmla="*/ 2313404 w 2685510"/>
              <a:gd name="connsiteY49" fmla="*/ 366337 h 1661496"/>
              <a:gd name="connsiteX50" fmla="*/ 2316288 w 2685510"/>
              <a:gd name="connsiteY50" fmla="*/ 331722 h 1661496"/>
              <a:gd name="connsiteX51" fmla="*/ 2313404 w 2685510"/>
              <a:gd name="connsiteY51" fmla="*/ 288454 h 1661496"/>
              <a:gd name="connsiteX52" fmla="*/ 2301865 w 2685510"/>
              <a:gd name="connsiteY52" fmla="*/ 262493 h 1661496"/>
              <a:gd name="connsiteX53" fmla="*/ 2275905 w 2685510"/>
              <a:gd name="connsiteY53" fmla="*/ 242301 h 1661496"/>
              <a:gd name="connsiteX54" fmla="*/ 2255713 w 2685510"/>
              <a:gd name="connsiteY54" fmla="*/ 233648 h 1661496"/>
              <a:gd name="connsiteX55" fmla="*/ 2174946 w 2685510"/>
              <a:gd name="connsiteY55" fmla="*/ 230763 h 1661496"/>
              <a:gd name="connsiteX56" fmla="*/ 1998988 w 2685510"/>
              <a:gd name="connsiteY56" fmla="*/ 227879 h 1661496"/>
              <a:gd name="connsiteX57" fmla="*/ 1566307 w 2685510"/>
              <a:gd name="connsiteY57" fmla="*/ 227879 h 1661496"/>
              <a:gd name="connsiteX58" fmla="*/ 1439387 w 2685510"/>
              <a:gd name="connsiteY58" fmla="*/ 236532 h 1661496"/>
              <a:gd name="connsiteX59" fmla="*/ 1159587 w 2685510"/>
              <a:gd name="connsiteY59" fmla="*/ 256724 h 1661496"/>
              <a:gd name="connsiteX60" fmla="*/ 966322 w 2685510"/>
              <a:gd name="connsiteY60" fmla="*/ 274031 h 1661496"/>
              <a:gd name="connsiteX61" fmla="*/ 599985 w 2685510"/>
              <a:gd name="connsiteY61" fmla="*/ 299992 h 166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85510" h="1661496">
                <a:moveTo>
                  <a:pt x="599985" y="299992"/>
                </a:moveTo>
                <a:lnTo>
                  <a:pt x="337492" y="323068"/>
                </a:lnTo>
                <a:lnTo>
                  <a:pt x="57691" y="349029"/>
                </a:lnTo>
                <a:lnTo>
                  <a:pt x="0" y="175957"/>
                </a:lnTo>
                <a:lnTo>
                  <a:pt x="204803" y="184610"/>
                </a:lnTo>
                <a:lnTo>
                  <a:pt x="354799" y="184610"/>
                </a:lnTo>
                <a:lnTo>
                  <a:pt x="539410" y="164419"/>
                </a:lnTo>
                <a:lnTo>
                  <a:pt x="853825" y="138458"/>
                </a:lnTo>
                <a:lnTo>
                  <a:pt x="1113434" y="118266"/>
                </a:lnTo>
                <a:lnTo>
                  <a:pt x="1272084" y="106728"/>
                </a:lnTo>
                <a:lnTo>
                  <a:pt x="1442272" y="92305"/>
                </a:lnTo>
                <a:lnTo>
                  <a:pt x="1638421" y="77882"/>
                </a:lnTo>
                <a:lnTo>
                  <a:pt x="1831685" y="63460"/>
                </a:lnTo>
                <a:lnTo>
                  <a:pt x="1984566" y="51921"/>
                </a:lnTo>
                <a:lnTo>
                  <a:pt x="2030718" y="43268"/>
                </a:lnTo>
                <a:lnTo>
                  <a:pt x="2120139" y="20192"/>
                </a:lnTo>
                <a:lnTo>
                  <a:pt x="2174946" y="5769"/>
                </a:lnTo>
                <a:lnTo>
                  <a:pt x="2221098" y="0"/>
                </a:lnTo>
                <a:lnTo>
                  <a:pt x="2278789" y="11538"/>
                </a:lnTo>
                <a:lnTo>
                  <a:pt x="2391286" y="57691"/>
                </a:lnTo>
                <a:lnTo>
                  <a:pt x="2532629" y="129804"/>
                </a:lnTo>
                <a:lnTo>
                  <a:pt x="2604742" y="173072"/>
                </a:lnTo>
                <a:lnTo>
                  <a:pt x="2642241" y="204802"/>
                </a:lnTo>
                <a:lnTo>
                  <a:pt x="2668202" y="233648"/>
                </a:lnTo>
                <a:lnTo>
                  <a:pt x="2679740" y="253839"/>
                </a:lnTo>
                <a:lnTo>
                  <a:pt x="2685510" y="274031"/>
                </a:lnTo>
                <a:lnTo>
                  <a:pt x="2685510" y="302877"/>
                </a:lnTo>
                <a:lnTo>
                  <a:pt x="2668202" y="328838"/>
                </a:lnTo>
                <a:lnTo>
                  <a:pt x="2627819" y="386528"/>
                </a:lnTo>
                <a:lnTo>
                  <a:pt x="2561474" y="617292"/>
                </a:lnTo>
                <a:lnTo>
                  <a:pt x="2486476" y="871132"/>
                </a:lnTo>
                <a:lnTo>
                  <a:pt x="2425901" y="1058627"/>
                </a:lnTo>
                <a:lnTo>
                  <a:pt x="2350903" y="1312467"/>
                </a:lnTo>
                <a:lnTo>
                  <a:pt x="2287443" y="1520154"/>
                </a:lnTo>
                <a:lnTo>
                  <a:pt x="2264366" y="1580729"/>
                </a:lnTo>
                <a:lnTo>
                  <a:pt x="2247059" y="1609574"/>
                </a:lnTo>
                <a:lnTo>
                  <a:pt x="2221098" y="1641304"/>
                </a:lnTo>
                <a:lnTo>
                  <a:pt x="2195137" y="1652843"/>
                </a:lnTo>
                <a:lnTo>
                  <a:pt x="2154754" y="1661496"/>
                </a:lnTo>
                <a:lnTo>
                  <a:pt x="2114370" y="1655727"/>
                </a:lnTo>
                <a:lnTo>
                  <a:pt x="2068217" y="1638420"/>
                </a:lnTo>
                <a:lnTo>
                  <a:pt x="2039372" y="1621113"/>
                </a:lnTo>
                <a:lnTo>
                  <a:pt x="2022065" y="1600921"/>
                </a:lnTo>
                <a:lnTo>
                  <a:pt x="2010527" y="1574960"/>
                </a:lnTo>
                <a:lnTo>
                  <a:pt x="2004758" y="1543230"/>
                </a:lnTo>
                <a:lnTo>
                  <a:pt x="2094178" y="1393234"/>
                </a:lnTo>
                <a:lnTo>
                  <a:pt x="2209560" y="862478"/>
                </a:lnTo>
                <a:lnTo>
                  <a:pt x="2255713" y="689405"/>
                </a:lnTo>
                <a:lnTo>
                  <a:pt x="2290327" y="496141"/>
                </a:lnTo>
                <a:lnTo>
                  <a:pt x="2313404" y="366337"/>
                </a:lnTo>
                <a:lnTo>
                  <a:pt x="2316288" y="331722"/>
                </a:lnTo>
                <a:lnTo>
                  <a:pt x="2313404" y="288454"/>
                </a:lnTo>
                <a:lnTo>
                  <a:pt x="2301865" y="262493"/>
                </a:lnTo>
                <a:lnTo>
                  <a:pt x="2275905" y="242301"/>
                </a:lnTo>
                <a:lnTo>
                  <a:pt x="2255713" y="233648"/>
                </a:lnTo>
                <a:lnTo>
                  <a:pt x="2174946" y="230763"/>
                </a:lnTo>
                <a:lnTo>
                  <a:pt x="1998988" y="227879"/>
                </a:lnTo>
                <a:lnTo>
                  <a:pt x="1566307" y="227879"/>
                </a:lnTo>
                <a:lnTo>
                  <a:pt x="1439387" y="236532"/>
                </a:lnTo>
                <a:lnTo>
                  <a:pt x="1159587" y="256724"/>
                </a:lnTo>
                <a:lnTo>
                  <a:pt x="966322" y="274031"/>
                </a:lnTo>
                <a:lnTo>
                  <a:pt x="599985" y="2999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6A421D0-91E0-487A-89FE-050C4524FF2A}"/>
              </a:ext>
            </a:extLst>
          </p:cNvPr>
          <p:cNvSpPr/>
          <p:nvPr/>
        </p:nvSpPr>
        <p:spPr>
          <a:xfrm>
            <a:off x="4667250" y="1771650"/>
            <a:ext cx="474663" cy="1274763"/>
          </a:xfrm>
          <a:custGeom>
            <a:avLst/>
            <a:gdLst>
              <a:gd name="connsiteX0" fmla="*/ 402431 w 473869"/>
              <a:gd name="connsiteY0" fmla="*/ 919163 h 1273969"/>
              <a:gd name="connsiteX1" fmla="*/ 390525 w 473869"/>
              <a:gd name="connsiteY1" fmla="*/ 1266825 h 1273969"/>
              <a:gd name="connsiteX2" fmla="*/ 185738 w 473869"/>
              <a:gd name="connsiteY2" fmla="*/ 1273969 h 1273969"/>
              <a:gd name="connsiteX3" fmla="*/ 190500 w 473869"/>
              <a:gd name="connsiteY3" fmla="*/ 707231 h 1273969"/>
              <a:gd name="connsiteX4" fmla="*/ 190500 w 473869"/>
              <a:gd name="connsiteY4" fmla="*/ 581025 h 1273969"/>
              <a:gd name="connsiteX5" fmla="*/ 190500 w 473869"/>
              <a:gd name="connsiteY5" fmla="*/ 381000 h 1273969"/>
              <a:gd name="connsiteX6" fmla="*/ 185738 w 473869"/>
              <a:gd name="connsiteY6" fmla="*/ 302419 h 1273969"/>
              <a:gd name="connsiteX7" fmla="*/ 180975 w 473869"/>
              <a:gd name="connsiteY7" fmla="*/ 257175 h 1273969"/>
              <a:gd name="connsiteX8" fmla="*/ 173831 w 473869"/>
              <a:gd name="connsiteY8" fmla="*/ 221456 h 1273969"/>
              <a:gd name="connsiteX9" fmla="*/ 159544 w 473869"/>
              <a:gd name="connsiteY9" fmla="*/ 178594 h 1273969"/>
              <a:gd name="connsiteX10" fmla="*/ 145256 w 473869"/>
              <a:gd name="connsiteY10" fmla="*/ 145256 h 1273969"/>
              <a:gd name="connsiteX11" fmla="*/ 130969 w 473869"/>
              <a:gd name="connsiteY11" fmla="*/ 121444 h 1273969"/>
              <a:gd name="connsiteX12" fmla="*/ 104775 w 473869"/>
              <a:gd name="connsiteY12" fmla="*/ 92869 h 1273969"/>
              <a:gd name="connsiteX13" fmla="*/ 76200 w 473869"/>
              <a:gd name="connsiteY13" fmla="*/ 73819 h 1273969"/>
              <a:gd name="connsiteX14" fmla="*/ 0 w 473869"/>
              <a:gd name="connsiteY14" fmla="*/ 26194 h 1273969"/>
              <a:gd name="connsiteX15" fmla="*/ 271463 w 473869"/>
              <a:gd name="connsiteY15" fmla="*/ 0 h 1273969"/>
              <a:gd name="connsiteX16" fmla="*/ 383381 w 473869"/>
              <a:gd name="connsiteY16" fmla="*/ 88106 h 1273969"/>
              <a:gd name="connsiteX17" fmla="*/ 445294 w 473869"/>
              <a:gd name="connsiteY17" fmla="*/ 128588 h 1273969"/>
              <a:gd name="connsiteX18" fmla="*/ 461963 w 473869"/>
              <a:gd name="connsiteY18" fmla="*/ 140494 h 1273969"/>
              <a:gd name="connsiteX19" fmla="*/ 466725 w 473869"/>
              <a:gd name="connsiteY19" fmla="*/ 147638 h 1273969"/>
              <a:gd name="connsiteX20" fmla="*/ 473869 w 473869"/>
              <a:gd name="connsiteY20" fmla="*/ 169069 h 1273969"/>
              <a:gd name="connsiteX21" fmla="*/ 473869 w 473869"/>
              <a:gd name="connsiteY21" fmla="*/ 200025 h 1273969"/>
              <a:gd name="connsiteX22" fmla="*/ 461963 w 473869"/>
              <a:gd name="connsiteY22" fmla="*/ 235744 h 1273969"/>
              <a:gd name="connsiteX23" fmla="*/ 435769 w 473869"/>
              <a:gd name="connsiteY23" fmla="*/ 285750 h 1273969"/>
              <a:gd name="connsiteX24" fmla="*/ 411956 w 473869"/>
              <a:gd name="connsiteY24" fmla="*/ 316706 h 1273969"/>
              <a:gd name="connsiteX25" fmla="*/ 409575 w 473869"/>
              <a:gd name="connsiteY25" fmla="*/ 571500 h 1273969"/>
              <a:gd name="connsiteX26" fmla="*/ 411956 w 473869"/>
              <a:gd name="connsiteY26" fmla="*/ 676275 h 1273969"/>
              <a:gd name="connsiteX27" fmla="*/ 402431 w 473869"/>
              <a:gd name="connsiteY27" fmla="*/ 919163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1273969">
                <a:moveTo>
                  <a:pt x="402431" y="919163"/>
                </a:moveTo>
                <a:lnTo>
                  <a:pt x="390525" y="1266825"/>
                </a:lnTo>
                <a:lnTo>
                  <a:pt x="185738" y="1273969"/>
                </a:lnTo>
                <a:cubicBezTo>
                  <a:pt x="187325" y="1085056"/>
                  <a:pt x="188913" y="896144"/>
                  <a:pt x="190500" y="707231"/>
                </a:cubicBezTo>
                <a:lnTo>
                  <a:pt x="190500" y="581025"/>
                </a:lnTo>
                <a:lnTo>
                  <a:pt x="190500" y="381000"/>
                </a:lnTo>
                <a:lnTo>
                  <a:pt x="185738" y="302419"/>
                </a:lnTo>
                <a:lnTo>
                  <a:pt x="180975" y="257175"/>
                </a:lnTo>
                <a:lnTo>
                  <a:pt x="173831" y="221456"/>
                </a:lnTo>
                <a:lnTo>
                  <a:pt x="159544" y="178594"/>
                </a:lnTo>
                <a:lnTo>
                  <a:pt x="145256" y="145256"/>
                </a:lnTo>
                <a:lnTo>
                  <a:pt x="130969" y="121444"/>
                </a:lnTo>
                <a:lnTo>
                  <a:pt x="104775" y="92869"/>
                </a:lnTo>
                <a:lnTo>
                  <a:pt x="76200" y="73819"/>
                </a:lnTo>
                <a:lnTo>
                  <a:pt x="0" y="26194"/>
                </a:lnTo>
                <a:lnTo>
                  <a:pt x="271463" y="0"/>
                </a:lnTo>
                <a:lnTo>
                  <a:pt x="383381" y="88106"/>
                </a:lnTo>
                <a:lnTo>
                  <a:pt x="445294" y="128588"/>
                </a:lnTo>
                <a:lnTo>
                  <a:pt x="461963" y="140494"/>
                </a:lnTo>
                <a:lnTo>
                  <a:pt x="466725" y="147638"/>
                </a:lnTo>
                <a:lnTo>
                  <a:pt x="473869" y="169069"/>
                </a:lnTo>
                <a:lnTo>
                  <a:pt x="473869" y="200025"/>
                </a:lnTo>
                <a:lnTo>
                  <a:pt x="461963" y="235744"/>
                </a:lnTo>
                <a:lnTo>
                  <a:pt x="435769" y="285750"/>
                </a:lnTo>
                <a:lnTo>
                  <a:pt x="411956" y="316706"/>
                </a:lnTo>
                <a:cubicBezTo>
                  <a:pt x="411162" y="401637"/>
                  <a:pt x="410369" y="486569"/>
                  <a:pt x="409575" y="571500"/>
                </a:cubicBezTo>
                <a:cubicBezTo>
                  <a:pt x="410369" y="606425"/>
                  <a:pt x="411162" y="641350"/>
                  <a:pt x="411956" y="676275"/>
                </a:cubicBezTo>
                <a:lnTo>
                  <a:pt x="402431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81E9680-7516-42E0-BE7E-9AB9FEAC3B9B}"/>
              </a:ext>
            </a:extLst>
          </p:cNvPr>
          <p:cNvSpPr/>
          <p:nvPr/>
        </p:nvSpPr>
        <p:spPr>
          <a:xfrm>
            <a:off x="3913188" y="2265363"/>
            <a:ext cx="2181225" cy="301625"/>
          </a:xfrm>
          <a:custGeom>
            <a:avLst/>
            <a:gdLst>
              <a:gd name="connsiteX0" fmla="*/ 1485900 w 2181225"/>
              <a:gd name="connsiteY0" fmla="*/ 192881 h 302419"/>
              <a:gd name="connsiteX1" fmla="*/ 1140619 w 2181225"/>
              <a:gd name="connsiteY1" fmla="*/ 207169 h 302419"/>
              <a:gd name="connsiteX2" fmla="*/ 969169 w 2181225"/>
              <a:gd name="connsiteY2" fmla="*/ 226219 h 302419"/>
              <a:gd name="connsiteX3" fmla="*/ 740569 w 2181225"/>
              <a:gd name="connsiteY3" fmla="*/ 240506 h 302419"/>
              <a:gd name="connsiteX4" fmla="*/ 435769 w 2181225"/>
              <a:gd name="connsiteY4" fmla="*/ 261937 h 302419"/>
              <a:gd name="connsiteX5" fmla="*/ 242887 w 2181225"/>
              <a:gd name="connsiteY5" fmla="*/ 278606 h 302419"/>
              <a:gd name="connsiteX6" fmla="*/ 30956 w 2181225"/>
              <a:gd name="connsiteY6" fmla="*/ 302419 h 302419"/>
              <a:gd name="connsiteX7" fmla="*/ 0 w 2181225"/>
              <a:gd name="connsiteY7" fmla="*/ 140494 h 302419"/>
              <a:gd name="connsiteX8" fmla="*/ 288131 w 2181225"/>
              <a:gd name="connsiteY8" fmla="*/ 121444 h 302419"/>
              <a:gd name="connsiteX9" fmla="*/ 700087 w 2181225"/>
              <a:gd name="connsiteY9" fmla="*/ 92869 h 302419"/>
              <a:gd name="connsiteX10" fmla="*/ 969169 w 2181225"/>
              <a:gd name="connsiteY10" fmla="*/ 71437 h 302419"/>
              <a:gd name="connsiteX11" fmla="*/ 1138237 w 2181225"/>
              <a:gd name="connsiteY11" fmla="*/ 54769 h 302419"/>
              <a:gd name="connsiteX12" fmla="*/ 1404937 w 2181225"/>
              <a:gd name="connsiteY12" fmla="*/ 38100 h 302419"/>
              <a:gd name="connsiteX13" fmla="*/ 1743075 w 2181225"/>
              <a:gd name="connsiteY13" fmla="*/ 21431 h 302419"/>
              <a:gd name="connsiteX14" fmla="*/ 2181225 w 2181225"/>
              <a:gd name="connsiteY14" fmla="*/ 0 h 302419"/>
              <a:gd name="connsiteX15" fmla="*/ 2147887 w 2181225"/>
              <a:gd name="connsiteY15" fmla="*/ 180975 h 302419"/>
              <a:gd name="connsiteX16" fmla="*/ 1874044 w 2181225"/>
              <a:gd name="connsiteY16" fmla="*/ 183356 h 302419"/>
              <a:gd name="connsiteX17" fmla="*/ 1485900 w 2181225"/>
              <a:gd name="connsiteY17" fmla="*/ 192881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81225" h="302419">
                <a:moveTo>
                  <a:pt x="1485900" y="192881"/>
                </a:moveTo>
                <a:lnTo>
                  <a:pt x="1140619" y="207169"/>
                </a:lnTo>
                <a:lnTo>
                  <a:pt x="969169" y="226219"/>
                </a:lnTo>
                <a:lnTo>
                  <a:pt x="740569" y="240506"/>
                </a:lnTo>
                <a:lnTo>
                  <a:pt x="435769" y="261937"/>
                </a:lnTo>
                <a:lnTo>
                  <a:pt x="242887" y="278606"/>
                </a:lnTo>
                <a:lnTo>
                  <a:pt x="30956" y="302419"/>
                </a:lnTo>
                <a:lnTo>
                  <a:pt x="0" y="140494"/>
                </a:lnTo>
                <a:lnTo>
                  <a:pt x="288131" y="121444"/>
                </a:lnTo>
                <a:lnTo>
                  <a:pt x="700087" y="92869"/>
                </a:lnTo>
                <a:lnTo>
                  <a:pt x="969169" y="71437"/>
                </a:lnTo>
                <a:lnTo>
                  <a:pt x="1138237" y="54769"/>
                </a:lnTo>
                <a:lnTo>
                  <a:pt x="1404937" y="38100"/>
                </a:lnTo>
                <a:lnTo>
                  <a:pt x="1743075" y="21431"/>
                </a:lnTo>
                <a:lnTo>
                  <a:pt x="2181225" y="0"/>
                </a:lnTo>
                <a:lnTo>
                  <a:pt x="2147887" y="180975"/>
                </a:lnTo>
                <a:lnTo>
                  <a:pt x="1874044" y="183356"/>
                </a:lnTo>
                <a:lnTo>
                  <a:pt x="1485900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9004B05-0A1D-4930-B018-1DC73F4C6CE0}"/>
              </a:ext>
            </a:extLst>
          </p:cNvPr>
          <p:cNvSpPr/>
          <p:nvPr/>
        </p:nvSpPr>
        <p:spPr>
          <a:xfrm>
            <a:off x="3976688" y="2960688"/>
            <a:ext cx="1962150" cy="250825"/>
          </a:xfrm>
          <a:custGeom>
            <a:avLst/>
            <a:gdLst>
              <a:gd name="connsiteX0" fmla="*/ 514350 w 1962150"/>
              <a:gd name="connsiteY0" fmla="*/ 214312 h 252412"/>
              <a:gd name="connsiteX1" fmla="*/ 40481 w 1962150"/>
              <a:gd name="connsiteY1" fmla="*/ 252412 h 252412"/>
              <a:gd name="connsiteX2" fmla="*/ 0 w 1962150"/>
              <a:gd name="connsiteY2" fmla="*/ 95250 h 252412"/>
              <a:gd name="connsiteX3" fmla="*/ 223837 w 1962150"/>
              <a:gd name="connsiteY3" fmla="*/ 80962 h 252412"/>
              <a:gd name="connsiteX4" fmla="*/ 519112 w 1962150"/>
              <a:gd name="connsiteY4" fmla="*/ 59531 h 252412"/>
              <a:gd name="connsiteX5" fmla="*/ 909637 w 1962150"/>
              <a:gd name="connsiteY5" fmla="*/ 21431 h 252412"/>
              <a:gd name="connsiteX6" fmla="*/ 1042987 w 1962150"/>
              <a:gd name="connsiteY6" fmla="*/ 28575 h 252412"/>
              <a:gd name="connsiteX7" fmla="*/ 1197768 w 1962150"/>
              <a:gd name="connsiteY7" fmla="*/ 14287 h 252412"/>
              <a:gd name="connsiteX8" fmla="*/ 1450181 w 1962150"/>
              <a:gd name="connsiteY8" fmla="*/ 4762 h 252412"/>
              <a:gd name="connsiteX9" fmla="*/ 1795462 w 1962150"/>
              <a:gd name="connsiteY9" fmla="*/ 0 h 252412"/>
              <a:gd name="connsiteX10" fmla="*/ 1962150 w 1962150"/>
              <a:gd name="connsiteY10" fmla="*/ 0 h 252412"/>
              <a:gd name="connsiteX11" fmla="*/ 1926431 w 1962150"/>
              <a:gd name="connsiteY11" fmla="*/ 164306 h 252412"/>
              <a:gd name="connsiteX12" fmla="*/ 1747837 w 1962150"/>
              <a:gd name="connsiteY12" fmla="*/ 159544 h 252412"/>
              <a:gd name="connsiteX13" fmla="*/ 1466850 w 1962150"/>
              <a:gd name="connsiteY13" fmla="*/ 166687 h 252412"/>
              <a:gd name="connsiteX14" fmla="*/ 1193006 w 1962150"/>
              <a:gd name="connsiteY14" fmla="*/ 178594 h 252412"/>
              <a:gd name="connsiteX15" fmla="*/ 916781 w 1962150"/>
              <a:gd name="connsiteY15" fmla="*/ 190500 h 252412"/>
              <a:gd name="connsiteX16" fmla="*/ 514350 w 1962150"/>
              <a:gd name="connsiteY16" fmla="*/ 214312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2150" h="252412">
                <a:moveTo>
                  <a:pt x="514350" y="214312"/>
                </a:moveTo>
                <a:lnTo>
                  <a:pt x="40481" y="252412"/>
                </a:lnTo>
                <a:lnTo>
                  <a:pt x="0" y="95250"/>
                </a:lnTo>
                <a:lnTo>
                  <a:pt x="223837" y="80962"/>
                </a:lnTo>
                <a:lnTo>
                  <a:pt x="519112" y="59531"/>
                </a:lnTo>
                <a:lnTo>
                  <a:pt x="909637" y="21431"/>
                </a:lnTo>
                <a:lnTo>
                  <a:pt x="1042987" y="28575"/>
                </a:lnTo>
                <a:lnTo>
                  <a:pt x="1197768" y="14287"/>
                </a:lnTo>
                <a:lnTo>
                  <a:pt x="1450181" y="4762"/>
                </a:lnTo>
                <a:lnTo>
                  <a:pt x="1795462" y="0"/>
                </a:lnTo>
                <a:lnTo>
                  <a:pt x="1962150" y="0"/>
                </a:lnTo>
                <a:lnTo>
                  <a:pt x="1926431" y="164306"/>
                </a:lnTo>
                <a:lnTo>
                  <a:pt x="1747837" y="159544"/>
                </a:lnTo>
                <a:lnTo>
                  <a:pt x="1466850" y="166687"/>
                </a:lnTo>
                <a:lnTo>
                  <a:pt x="1193006" y="178594"/>
                </a:lnTo>
                <a:lnTo>
                  <a:pt x="916781" y="190500"/>
                </a:lnTo>
                <a:lnTo>
                  <a:pt x="514350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991C9FC-0CAC-4E32-8767-80B41D50F979}"/>
              </a:ext>
            </a:extLst>
          </p:cNvPr>
          <p:cNvSpPr/>
          <p:nvPr/>
        </p:nvSpPr>
        <p:spPr>
          <a:xfrm>
            <a:off x="3983038" y="3354388"/>
            <a:ext cx="485775" cy="1303337"/>
          </a:xfrm>
          <a:custGeom>
            <a:avLst/>
            <a:gdLst>
              <a:gd name="connsiteX0" fmla="*/ 447675 w 485775"/>
              <a:gd name="connsiteY0" fmla="*/ 954882 h 1302544"/>
              <a:gd name="connsiteX1" fmla="*/ 447675 w 485775"/>
              <a:gd name="connsiteY1" fmla="*/ 1259682 h 1302544"/>
              <a:gd name="connsiteX2" fmla="*/ 228600 w 485775"/>
              <a:gd name="connsiteY2" fmla="*/ 1302544 h 1302544"/>
              <a:gd name="connsiteX3" fmla="*/ 216694 w 485775"/>
              <a:gd name="connsiteY3" fmla="*/ 1014413 h 1302544"/>
              <a:gd name="connsiteX4" fmla="*/ 204788 w 485775"/>
              <a:gd name="connsiteY4" fmla="*/ 766763 h 1302544"/>
              <a:gd name="connsiteX5" fmla="*/ 202407 w 485775"/>
              <a:gd name="connsiteY5" fmla="*/ 604838 h 1302544"/>
              <a:gd name="connsiteX6" fmla="*/ 178594 w 485775"/>
              <a:gd name="connsiteY6" fmla="*/ 452438 h 1302544"/>
              <a:gd name="connsiteX7" fmla="*/ 178594 w 485775"/>
              <a:gd name="connsiteY7" fmla="*/ 285750 h 1302544"/>
              <a:gd name="connsiteX8" fmla="*/ 178594 w 485775"/>
              <a:gd name="connsiteY8" fmla="*/ 233363 h 1302544"/>
              <a:gd name="connsiteX9" fmla="*/ 173832 w 485775"/>
              <a:gd name="connsiteY9" fmla="*/ 207169 h 1302544"/>
              <a:gd name="connsiteX10" fmla="*/ 161925 w 485775"/>
              <a:gd name="connsiteY10" fmla="*/ 176213 h 1302544"/>
              <a:gd name="connsiteX11" fmla="*/ 145257 w 485775"/>
              <a:gd name="connsiteY11" fmla="*/ 150019 h 1302544"/>
              <a:gd name="connsiteX12" fmla="*/ 116682 w 485775"/>
              <a:gd name="connsiteY12" fmla="*/ 121444 h 1302544"/>
              <a:gd name="connsiteX13" fmla="*/ 95250 w 485775"/>
              <a:gd name="connsiteY13" fmla="*/ 102394 h 1302544"/>
              <a:gd name="connsiteX14" fmla="*/ 61913 w 485775"/>
              <a:gd name="connsiteY14" fmla="*/ 85725 h 1302544"/>
              <a:gd name="connsiteX15" fmla="*/ 23813 w 485775"/>
              <a:gd name="connsiteY15" fmla="*/ 66675 h 1302544"/>
              <a:gd name="connsiteX16" fmla="*/ 7144 w 485775"/>
              <a:gd name="connsiteY16" fmla="*/ 54769 h 1302544"/>
              <a:gd name="connsiteX17" fmla="*/ 0 w 485775"/>
              <a:gd name="connsiteY17" fmla="*/ 38100 h 1302544"/>
              <a:gd name="connsiteX18" fmla="*/ 4763 w 485775"/>
              <a:gd name="connsiteY18" fmla="*/ 21432 h 1302544"/>
              <a:gd name="connsiteX19" fmla="*/ 23813 w 485775"/>
              <a:gd name="connsiteY19" fmla="*/ 11907 h 1302544"/>
              <a:gd name="connsiteX20" fmla="*/ 64294 w 485775"/>
              <a:gd name="connsiteY20" fmla="*/ 2382 h 1302544"/>
              <a:gd name="connsiteX21" fmla="*/ 133350 w 485775"/>
              <a:gd name="connsiteY21" fmla="*/ 0 h 1302544"/>
              <a:gd name="connsiteX22" fmla="*/ 200025 w 485775"/>
              <a:gd name="connsiteY22" fmla="*/ 4763 h 1302544"/>
              <a:gd name="connsiteX23" fmla="*/ 259557 w 485775"/>
              <a:gd name="connsiteY23" fmla="*/ 16669 h 1302544"/>
              <a:gd name="connsiteX24" fmla="*/ 314325 w 485775"/>
              <a:gd name="connsiteY24" fmla="*/ 33338 h 1302544"/>
              <a:gd name="connsiteX25" fmla="*/ 350044 w 485775"/>
              <a:gd name="connsiteY25" fmla="*/ 47625 h 1302544"/>
              <a:gd name="connsiteX26" fmla="*/ 395288 w 485775"/>
              <a:gd name="connsiteY26" fmla="*/ 69057 h 1302544"/>
              <a:gd name="connsiteX27" fmla="*/ 428625 w 485775"/>
              <a:gd name="connsiteY27" fmla="*/ 88107 h 1302544"/>
              <a:gd name="connsiteX28" fmla="*/ 452438 w 485775"/>
              <a:gd name="connsiteY28" fmla="*/ 107157 h 1302544"/>
              <a:gd name="connsiteX29" fmla="*/ 469107 w 485775"/>
              <a:gd name="connsiteY29" fmla="*/ 128588 h 1302544"/>
              <a:gd name="connsiteX30" fmla="*/ 481013 w 485775"/>
              <a:gd name="connsiteY30" fmla="*/ 150019 h 1302544"/>
              <a:gd name="connsiteX31" fmla="*/ 485775 w 485775"/>
              <a:gd name="connsiteY31" fmla="*/ 178594 h 1302544"/>
              <a:gd name="connsiteX32" fmla="*/ 483394 w 485775"/>
              <a:gd name="connsiteY32" fmla="*/ 200025 h 1302544"/>
              <a:gd name="connsiteX33" fmla="*/ 466725 w 485775"/>
              <a:gd name="connsiteY33" fmla="*/ 235744 h 1302544"/>
              <a:gd name="connsiteX34" fmla="*/ 454819 w 485775"/>
              <a:gd name="connsiteY34" fmla="*/ 261938 h 1302544"/>
              <a:gd name="connsiteX35" fmla="*/ 447675 w 485775"/>
              <a:gd name="connsiteY35" fmla="*/ 297657 h 1302544"/>
              <a:gd name="connsiteX36" fmla="*/ 447675 w 485775"/>
              <a:gd name="connsiteY36" fmla="*/ 338138 h 1302544"/>
              <a:gd name="connsiteX37" fmla="*/ 447675 w 485775"/>
              <a:gd name="connsiteY37" fmla="*/ 452438 h 1302544"/>
              <a:gd name="connsiteX38" fmla="*/ 447675 w 485775"/>
              <a:gd name="connsiteY38" fmla="*/ 564357 h 1302544"/>
              <a:gd name="connsiteX39" fmla="*/ 447675 w 485775"/>
              <a:gd name="connsiteY39" fmla="*/ 954882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5775" h="1302544">
                <a:moveTo>
                  <a:pt x="447675" y="954882"/>
                </a:moveTo>
                <a:lnTo>
                  <a:pt x="447675" y="1259682"/>
                </a:lnTo>
                <a:lnTo>
                  <a:pt x="228600" y="1302544"/>
                </a:lnTo>
                <a:lnTo>
                  <a:pt x="216694" y="1014413"/>
                </a:lnTo>
                <a:lnTo>
                  <a:pt x="204788" y="766763"/>
                </a:lnTo>
                <a:cubicBezTo>
                  <a:pt x="203994" y="712788"/>
                  <a:pt x="203201" y="658813"/>
                  <a:pt x="202407" y="604838"/>
                </a:cubicBezTo>
                <a:lnTo>
                  <a:pt x="178594" y="452438"/>
                </a:lnTo>
                <a:lnTo>
                  <a:pt x="178594" y="285750"/>
                </a:lnTo>
                <a:lnTo>
                  <a:pt x="178594" y="233363"/>
                </a:lnTo>
                <a:lnTo>
                  <a:pt x="173832" y="207169"/>
                </a:lnTo>
                <a:lnTo>
                  <a:pt x="161925" y="176213"/>
                </a:lnTo>
                <a:lnTo>
                  <a:pt x="145257" y="150019"/>
                </a:lnTo>
                <a:lnTo>
                  <a:pt x="116682" y="121444"/>
                </a:lnTo>
                <a:lnTo>
                  <a:pt x="95250" y="102394"/>
                </a:lnTo>
                <a:lnTo>
                  <a:pt x="61913" y="85725"/>
                </a:lnTo>
                <a:lnTo>
                  <a:pt x="23813" y="66675"/>
                </a:lnTo>
                <a:lnTo>
                  <a:pt x="7144" y="54769"/>
                </a:lnTo>
                <a:lnTo>
                  <a:pt x="0" y="38100"/>
                </a:lnTo>
                <a:lnTo>
                  <a:pt x="4763" y="21432"/>
                </a:lnTo>
                <a:lnTo>
                  <a:pt x="23813" y="11907"/>
                </a:lnTo>
                <a:lnTo>
                  <a:pt x="64294" y="2382"/>
                </a:lnTo>
                <a:lnTo>
                  <a:pt x="133350" y="0"/>
                </a:lnTo>
                <a:lnTo>
                  <a:pt x="200025" y="4763"/>
                </a:lnTo>
                <a:lnTo>
                  <a:pt x="259557" y="16669"/>
                </a:lnTo>
                <a:lnTo>
                  <a:pt x="314325" y="33338"/>
                </a:lnTo>
                <a:lnTo>
                  <a:pt x="350044" y="47625"/>
                </a:lnTo>
                <a:lnTo>
                  <a:pt x="395288" y="69057"/>
                </a:lnTo>
                <a:lnTo>
                  <a:pt x="428625" y="88107"/>
                </a:lnTo>
                <a:lnTo>
                  <a:pt x="452438" y="107157"/>
                </a:lnTo>
                <a:lnTo>
                  <a:pt x="469107" y="128588"/>
                </a:lnTo>
                <a:lnTo>
                  <a:pt x="481013" y="150019"/>
                </a:lnTo>
                <a:lnTo>
                  <a:pt x="485775" y="178594"/>
                </a:lnTo>
                <a:lnTo>
                  <a:pt x="483394" y="200025"/>
                </a:lnTo>
                <a:lnTo>
                  <a:pt x="466725" y="235744"/>
                </a:lnTo>
                <a:lnTo>
                  <a:pt x="454819" y="261938"/>
                </a:lnTo>
                <a:lnTo>
                  <a:pt x="447675" y="297657"/>
                </a:lnTo>
                <a:lnTo>
                  <a:pt x="447675" y="338138"/>
                </a:lnTo>
                <a:lnTo>
                  <a:pt x="447675" y="452438"/>
                </a:lnTo>
                <a:lnTo>
                  <a:pt x="447675" y="564357"/>
                </a:lnTo>
                <a:cubicBezTo>
                  <a:pt x="446881" y="694532"/>
                  <a:pt x="446088" y="824707"/>
                  <a:pt x="447675" y="9548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519A141-76A2-4D82-A736-140E530008FE}"/>
              </a:ext>
            </a:extLst>
          </p:cNvPr>
          <p:cNvSpPr/>
          <p:nvPr/>
        </p:nvSpPr>
        <p:spPr>
          <a:xfrm>
            <a:off x="5307013" y="3227388"/>
            <a:ext cx="400050" cy="1311275"/>
          </a:xfrm>
          <a:custGeom>
            <a:avLst/>
            <a:gdLst>
              <a:gd name="connsiteX0" fmla="*/ 309563 w 400050"/>
              <a:gd name="connsiteY0" fmla="*/ 885825 h 1312069"/>
              <a:gd name="connsiteX1" fmla="*/ 300038 w 400050"/>
              <a:gd name="connsiteY1" fmla="*/ 1028700 h 1312069"/>
              <a:gd name="connsiteX2" fmla="*/ 280988 w 400050"/>
              <a:gd name="connsiteY2" fmla="*/ 1278731 h 1312069"/>
              <a:gd name="connsiteX3" fmla="*/ 64294 w 400050"/>
              <a:gd name="connsiteY3" fmla="*/ 1312069 h 1312069"/>
              <a:gd name="connsiteX4" fmla="*/ 64294 w 400050"/>
              <a:gd name="connsiteY4" fmla="*/ 1143000 h 1312069"/>
              <a:gd name="connsiteX5" fmla="*/ 73819 w 400050"/>
              <a:gd name="connsiteY5" fmla="*/ 888206 h 1312069"/>
              <a:gd name="connsiteX6" fmla="*/ 85725 w 400050"/>
              <a:gd name="connsiteY6" fmla="*/ 623887 h 1312069"/>
              <a:gd name="connsiteX7" fmla="*/ 109538 w 400050"/>
              <a:gd name="connsiteY7" fmla="*/ 473869 h 1312069"/>
              <a:gd name="connsiteX8" fmla="*/ 109538 w 400050"/>
              <a:gd name="connsiteY8" fmla="*/ 292894 h 1312069"/>
              <a:gd name="connsiteX9" fmla="*/ 107157 w 400050"/>
              <a:gd name="connsiteY9" fmla="*/ 240506 h 1312069"/>
              <a:gd name="connsiteX10" fmla="*/ 100013 w 400050"/>
              <a:gd name="connsiteY10" fmla="*/ 197644 h 1312069"/>
              <a:gd name="connsiteX11" fmla="*/ 83344 w 400050"/>
              <a:gd name="connsiteY11" fmla="*/ 154781 h 1312069"/>
              <a:gd name="connsiteX12" fmla="*/ 61913 w 400050"/>
              <a:gd name="connsiteY12" fmla="*/ 111919 h 1312069"/>
              <a:gd name="connsiteX13" fmla="*/ 38100 w 400050"/>
              <a:gd name="connsiteY13" fmla="*/ 78581 h 1312069"/>
              <a:gd name="connsiteX14" fmla="*/ 21432 w 400050"/>
              <a:gd name="connsiteY14" fmla="*/ 59531 h 1312069"/>
              <a:gd name="connsiteX15" fmla="*/ 4763 w 400050"/>
              <a:gd name="connsiteY15" fmla="*/ 42862 h 1312069"/>
              <a:gd name="connsiteX16" fmla="*/ 0 w 400050"/>
              <a:gd name="connsiteY16" fmla="*/ 26194 h 1312069"/>
              <a:gd name="connsiteX17" fmla="*/ 0 w 400050"/>
              <a:gd name="connsiteY17" fmla="*/ 11906 h 1312069"/>
              <a:gd name="connsiteX18" fmla="*/ 7144 w 400050"/>
              <a:gd name="connsiteY18" fmla="*/ 4762 h 1312069"/>
              <a:gd name="connsiteX19" fmla="*/ 26194 w 400050"/>
              <a:gd name="connsiteY19" fmla="*/ 0 h 1312069"/>
              <a:gd name="connsiteX20" fmla="*/ 61913 w 400050"/>
              <a:gd name="connsiteY20" fmla="*/ 4762 h 1312069"/>
              <a:gd name="connsiteX21" fmla="*/ 147638 w 400050"/>
              <a:gd name="connsiteY21" fmla="*/ 26194 h 1312069"/>
              <a:gd name="connsiteX22" fmla="*/ 233363 w 400050"/>
              <a:gd name="connsiteY22" fmla="*/ 57150 h 1312069"/>
              <a:gd name="connsiteX23" fmla="*/ 304800 w 400050"/>
              <a:gd name="connsiteY23" fmla="*/ 85725 h 1312069"/>
              <a:gd name="connsiteX24" fmla="*/ 357188 w 400050"/>
              <a:gd name="connsiteY24" fmla="*/ 111919 h 1312069"/>
              <a:gd name="connsiteX25" fmla="*/ 378619 w 400050"/>
              <a:gd name="connsiteY25" fmla="*/ 128587 h 1312069"/>
              <a:gd name="connsiteX26" fmla="*/ 392907 w 400050"/>
              <a:gd name="connsiteY26" fmla="*/ 147637 h 1312069"/>
              <a:gd name="connsiteX27" fmla="*/ 400050 w 400050"/>
              <a:gd name="connsiteY27" fmla="*/ 169069 h 1312069"/>
              <a:gd name="connsiteX28" fmla="*/ 395288 w 400050"/>
              <a:gd name="connsiteY28" fmla="*/ 200025 h 1312069"/>
              <a:gd name="connsiteX29" fmla="*/ 383382 w 400050"/>
              <a:gd name="connsiteY29" fmla="*/ 230981 h 1312069"/>
              <a:gd name="connsiteX30" fmla="*/ 366713 w 400050"/>
              <a:gd name="connsiteY30" fmla="*/ 269081 h 1312069"/>
              <a:gd name="connsiteX31" fmla="*/ 354807 w 400050"/>
              <a:gd name="connsiteY31" fmla="*/ 316706 h 1312069"/>
              <a:gd name="connsiteX32" fmla="*/ 350044 w 400050"/>
              <a:gd name="connsiteY32" fmla="*/ 364331 h 1312069"/>
              <a:gd name="connsiteX33" fmla="*/ 350044 w 400050"/>
              <a:gd name="connsiteY33" fmla="*/ 464344 h 1312069"/>
              <a:gd name="connsiteX34" fmla="*/ 333375 w 400050"/>
              <a:gd name="connsiteY34" fmla="*/ 597694 h 1312069"/>
              <a:gd name="connsiteX35" fmla="*/ 309563 w 400050"/>
              <a:gd name="connsiteY35" fmla="*/ 8858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050" h="1312069">
                <a:moveTo>
                  <a:pt x="309563" y="885825"/>
                </a:moveTo>
                <a:lnTo>
                  <a:pt x="300038" y="1028700"/>
                </a:lnTo>
                <a:lnTo>
                  <a:pt x="280988" y="1278731"/>
                </a:lnTo>
                <a:lnTo>
                  <a:pt x="64294" y="1312069"/>
                </a:lnTo>
                <a:lnTo>
                  <a:pt x="64294" y="1143000"/>
                </a:lnTo>
                <a:lnTo>
                  <a:pt x="73819" y="888206"/>
                </a:lnTo>
                <a:lnTo>
                  <a:pt x="85725" y="623887"/>
                </a:lnTo>
                <a:lnTo>
                  <a:pt x="109538" y="473869"/>
                </a:lnTo>
                <a:lnTo>
                  <a:pt x="109538" y="292894"/>
                </a:lnTo>
                <a:lnTo>
                  <a:pt x="107157" y="240506"/>
                </a:lnTo>
                <a:lnTo>
                  <a:pt x="100013" y="197644"/>
                </a:lnTo>
                <a:lnTo>
                  <a:pt x="83344" y="154781"/>
                </a:lnTo>
                <a:lnTo>
                  <a:pt x="61913" y="111919"/>
                </a:lnTo>
                <a:lnTo>
                  <a:pt x="38100" y="78581"/>
                </a:lnTo>
                <a:lnTo>
                  <a:pt x="21432" y="59531"/>
                </a:lnTo>
                <a:lnTo>
                  <a:pt x="4763" y="42862"/>
                </a:lnTo>
                <a:lnTo>
                  <a:pt x="0" y="26194"/>
                </a:lnTo>
                <a:lnTo>
                  <a:pt x="0" y="11906"/>
                </a:lnTo>
                <a:lnTo>
                  <a:pt x="7144" y="4762"/>
                </a:lnTo>
                <a:lnTo>
                  <a:pt x="26194" y="0"/>
                </a:lnTo>
                <a:lnTo>
                  <a:pt x="61913" y="4762"/>
                </a:lnTo>
                <a:lnTo>
                  <a:pt x="147638" y="26194"/>
                </a:lnTo>
                <a:lnTo>
                  <a:pt x="233363" y="57150"/>
                </a:lnTo>
                <a:lnTo>
                  <a:pt x="304800" y="85725"/>
                </a:lnTo>
                <a:lnTo>
                  <a:pt x="357188" y="111919"/>
                </a:lnTo>
                <a:lnTo>
                  <a:pt x="378619" y="128587"/>
                </a:lnTo>
                <a:lnTo>
                  <a:pt x="392907" y="147637"/>
                </a:lnTo>
                <a:lnTo>
                  <a:pt x="400050" y="169069"/>
                </a:lnTo>
                <a:lnTo>
                  <a:pt x="395288" y="200025"/>
                </a:lnTo>
                <a:lnTo>
                  <a:pt x="383382" y="230981"/>
                </a:lnTo>
                <a:lnTo>
                  <a:pt x="366713" y="269081"/>
                </a:lnTo>
                <a:lnTo>
                  <a:pt x="354807" y="316706"/>
                </a:lnTo>
                <a:lnTo>
                  <a:pt x="350044" y="364331"/>
                </a:lnTo>
                <a:lnTo>
                  <a:pt x="350044" y="464344"/>
                </a:lnTo>
                <a:lnTo>
                  <a:pt x="333375" y="597694"/>
                </a:lnTo>
                <a:lnTo>
                  <a:pt x="309563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0B2917C-55EA-4BD4-B357-F0700CE58816}"/>
              </a:ext>
            </a:extLst>
          </p:cNvPr>
          <p:cNvSpPr/>
          <p:nvPr/>
        </p:nvSpPr>
        <p:spPr>
          <a:xfrm>
            <a:off x="2697163" y="4344988"/>
            <a:ext cx="4502150" cy="669925"/>
          </a:xfrm>
          <a:custGeom>
            <a:avLst/>
            <a:gdLst>
              <a:gd name="connsiteX0" fmla="*/ 2784575 w 4501661"/>
              <a:gd name="connsiteY0" fmla="*/ 268942 h 670285"/>
              <a:gd name="connsiteX1" fmla="*/ 2507359 w 4501661"/>
              <a:gd name="connsiteY1" fmla="*/ 293767 h 670285"/>
              <a:gd name="connsiteX2" fmla="*/ 2341857 w 4501661"/>
              <a:gd name="connsiteY2" fmla="*/ 310317 h 670285"/>
              <a:gd name="connsiteX3" fmla="*/ 2188767 w 4501661"/>
              <a:gd name="connsiteY3" fmla="*/ 331005 h 670285"/>
              <a:gd name="connsiteX4" fmla="*/ 1965339 w 4501661"/>
              <a:gd name="connsiteY4" fmla="*/ 355830 h 670285"/>
              <a:gd name="connsiteX5" fmla="*/ 1746049 w 4501661"/>
              <a:gd name="connsiteY5" fmla="*/ 384793 h 670285"/>
              <a:gd name="connsiteX6" fmla="*/ 1510208 w 4501661"/>
              <a:gd name="connsiteY6" fmla="*/ 422031 h 670285"/>
              <a:gd name="connsiteX7" fmla="*/ 1241267 w 4501661"/>
              <a:gd name="connsiteY7" fmla="*/ 471682 h 670285"/>
              <a:gd name="connsiteX8" fmla="*/ 1059214 w 4501661"/>
              <a:gd name="connsiteY8" fmla="*/ 513057 h 670285"/>
              <a:gd name="connsiteX9" fmla="*/ 906125 w 4501661"/>
              <a:gd name="connsiteY9" fmla="*/ 546158 h 670285"/>
              <a:gd name="connsiteX10" fmla="*/ 740623 w 4501661"/>
              <a:gd name="connsiteY10" fmla="*/ 587533 h 670285"/>
              <a:gd name="connsiteX11" fmla="*/ 633046 w 4501661"/>
              <a:gd name="connsiteY11" fmla="*/ 616496 h 670285"/>
              <a:gd name="connsiteX12" fmla="*/ 475819 w 4501661"/>
              <a:gd name="connsiteY12" fmla="*/ 670285 h 670285"/>
              <a:gd name="connsiteX13" fmla="*/ 426168 w 4501661"/>
              <a:gd name="connsiteY13" fmla="*/ 662009 h 670285"/>
              <a:gd name="connsiteX14" fmla="*/ 355830 w 4501661"/>
              <a:gd name="connsiteY14" fmla="*/ 633047 h 670285"/>
              <a:gd name="connsiteX15" fmla="*/ 248253 w 4501661"/>
              <a:gd name="connsiteY15" fmla="*/ 566846 h 670285"/>
              <a:gd name="connsiteX16" fmla="*/ 169640 w 4501661"/>
              <a:gd name="connsiteY16" fmla="*/ 513057 h 670285"/>
              <a:gd name="connsiteX17" fmla="*/ 99301 w 4501661"/>
              <a:gd name="connsiteY17" fmla="*/ 455132 h 670285"/>
              <a:gd name="connsiteX18" fmla="*/ 45513 w 4501661"/>
              <a:gd name="connsiteY18" fmla="*/ 409618 h 670285"/>
              <a:gd name="connsiteX19" fmla="*/ 12413 w 4501661"/>
              <a:gd name="connsiteY19" fmla="*/ 380656 h 670285"/>
              <a:gd name="connsiteX20" fmla="*/ 0 w 4501661"/>
              <a:gd name="connsiteY20" fmla="*/ 351693 h 670285"/>
              <a:gd name="connsiteX21" fmla="*/ 4137 w 4501661"/>
              <a:gd name="connsiteY21" fmla="*/ 331005 h 670285"/>
              <a:gd name="connsiteX22" fmla="*/ 16550 w 4501661"/>
              <a:gd name="connsiteY22" fmla="*/ 322730 h 670285"/>
              <a:gd name="connsiteX23" fmla="*/ 33100 w 4501661"/>
              <a:gd name="connsiteY23" fmla="*/ 322730 h 670285"/>
              <a:gd name="connsiteX24" fmla="*/ 62063 w 4501661"/>
              <a:gd name="connsiteY24" fmla="*/ 335142 h 670285"/>
              <a:gd name="connsiteX25" fmla="*/ 103439 w 4501661"/>
              <a:gd name="connsiteY25" fmla="*/ 351693 h 670285"/>
              <a:gd name="connsiteX26" fmla="*/ 157227 w 4501661"/>
              <a:gd name="connsiteY26" fmla="*/ 364105 h 670285"/>
              <a:gd name="connsiteX27" fmla="*/ 215153 w 4501661"/>
              <a:gd name="connsiteY27" fmla="*/ 372380 h 670285"/>
              <a:gd name="connsiteX28" fmla="*/ 285491 w 4501661"/>
              <a:gd name="connsiteY28" fmla="*/ 380656 h 670285"/>
              <a:gd name="connsiteX29" fmla="*/ 331004 w 4501661"/>
              <a:gd name="connsiteY29" fmla="*/ 380656 h 670285"/>
              <a:gd name="connsiteX30" fmla="*/ 388930 w 4501661"/>
              <a:gd name="connsiteY30" fmla="*/ 376518 h 670285"/>
              <a:gd name="connsiteX31" fmla="*/ 579258 w 4501661"/>
              <a:gd name="connsiteY31" fmla="*/ 355830 h 670285"/>
              <a:gd name="connsiteX32" fmla="*/ 815099 w 4501661"/>
              <a:gd name="connsiteY32" fmla="*/ 322730 h 670285"/>
              <a:gd name="connsiteX33" fmla="*/ 1067489 w 4501661"/>
              <a:gd name="connsiteY33" fmla="*/ 285492 h 670285"/>
              <a:gd name="connsiteX34" fmla="*/ 1402632 w 4501661"/>
              <a:gd name="connsiteY34" fmla="*/ 239979 h 670285"/>
              <a:gd name="connsiteX35" fmla="*/ 1535033 w 4501661"/>
              <a:gd name="connsiteY35" fmla="*/ 219291 h 670285"/>
              <a:gd name="connsiteX36" fmla="*/ 1700536 w 4501661"/>
              <a:gd name="connsiteY36" fmla="*/ 206878 h 670285"/>
              <a:gd name="connsiteX37" fmla="*/ 1952927 w 4501661"/>
              <a:gd name="connsiteY37" fmla="*/ 169640 h 670285"/>
              <a:gd name="connsiteX38" fmla="*/ 2242556 w 4501661"/>
              <a:gd name="connsiteY38" fmla="*/ 136540 h 670285"/>
              <a:gd name="connsiteX39" fmla="*/ 2474259 w 4501661"/>
              <a:gd name="connsiteY39" fmla="*/ 107577 h 670285"/>
              <a:gd name="connsiteX40" fmla="*/ 2697687 w 4501661"/>
              <a:gd name="connsiteY40" fmla="*/ 86889 h 670285"/>
              <a:gd name="connsiteX41" fmla="*/ 2879739 w 4501661"/>
              <a:gd name="connsiteY41" fmla="*/ 86889 h 670285"/>
              <a:gd name="connsiteX42" fmla="*/ 3115580 w 4501661"/>
              <a:gd name="connsiteY42" fmla="*/ 74476 h 670285"/>
              <a:gd name="connsiteX43" fmla="*/ 3268670 w 4501661"/>
              <a:gd name="connsiteY43" fmla="*/ 70339 h 670285"/>
              <a:gd name="connsiteX44" fmla="*/ 3446584 w 4501661"/>
              <a:gd name="connsiteY44" fmla="*/ 66201 h 670285"/>
              <a:gd name="connsiteX45" fmla="*/ 3641050 w 4501661"/>
              <a:gd name="connsiteY45" fmla="*/ 66201 h 670285"/>
              <a:gd name="connsiteX46" fmla="*/ 3897578 w 4501661"/>
              <a:gd name="connsiteY46" fmla="*/ 66201 h 670285"/>
              <a:gd name="connsiteX47" fmla="*/ 3992742 w 4501661"/>
              <a:gd name="connsiteY47" fmla="*/ 28963 h 670285"/>
              <a:gd name="connsiteX48" fmla="*/ 4050668 w 4501661"/>
              <a:gd name="connsiteY48" fmla="*/ 0 h 670285"/>
              <a:gd name="connsiteX49" fmla="*/ 4100318 w 4501661"/>
              <a:gd name="connsiteY49" fmla="*/ 8276 h 670285"/>
              <a:gd name="connsiteX50" fmla="*/ 4253408 w 4501661"/>
              <a:gd name="connsiteY50" fmla="*/ 66201 h 670285"/>
              <a:gd name="connsiteX51" fmla="*/ 4344434 w 4501661"/>
              <a:gd name="connsiteY51" fmla="*/ 95164 h 670285"/>
              <a:gd name="connsiteX52" fmla="*/ 4406498 w 4501661"/>
              <a:gd name="connsiteY52" fmla="*/ 124127 h 670285"/>
              <a:gd name="connsiteX53" fmla="*/ 4447873 w 4501661"/>
              <a:gd name="connsiteY53" fmla="*/ 157228 h 670285"/>
              <a:gd name="connsiteX54" fmla="*/ 4476836 w 4501661"/>
              <a:gd name="connsiteY54" fmla="*/ 182053 h 670285"/>
              <a:gd name="connsiteX55" fmla="*/ 4493386 w 4501661"/>
              <a:gd name="connsiteY55" fmla="*/ 211016 h 670285"/>
              <a:gd name="connsiteX56" fmla="*/ 4501661 w 4501661"/>
              <a:gd name="connsiteY56" fmla="*/ 248254 h 670285"/>
              <a:gd name="connsiteX57" fmla="*/ 4501661 w 4501661"/>
              <a:gd name="connsiteY57" fmla="*/ 281354 h 670285"/>
              <a:gd name="connsiteX58" fmla="*/ 4493386 w 4501661"/>
              <a:gd name="connsiteY58" fmla="*/ 306180 h 670285"/>
              <a:gd name="connsiteX59" fmla="*/ 4468561 w 4501661"/>
              <a:gd name="connsiteY59" fmla="*/ 326867 h 670285"/>
              <a:gd name="connsiteX60" fmla="*/ 4435461 w 4501661"/>
              <a:gd name="connsiteY60" fmla="*/ 335142 h 670285"/>
              <a:gd name="connsiteX61" fmla="*/ 4282371 w 4501661"/>
              <a:gd name="connsiteY61" fmla="*/ 318592 h 670285"/>
              <a:gd name="connsiteX62" fmla="*/ 4046530 w 4501661"/>
              <a:gd name="connsiteY62" fmla="*/ 289629 h 670285"/>
              <a:gd name="connsiteX63" fmla="*/ 3909991 w 4501661"/>
              <a:gd name="connsiteY63" fmla="*/ 264804 h 670285"/>
              <a:gd name="connsiteX64" fmla="*/ 3777589 w 4501661"/>
              <a:gd name="connsiteY64" fmla="*/ 256529 h 670285"/>
              <a:gd name="connsiteX65" fmla="*/ 3562436 w 4501661"/>
              <a:gd name="connsiteY65" fmla="*/ 244116 h 670285"/>
              <a:gd name="connsiteX66" fmla="*/ 3351421 w 4501661"/>
              <a:gd name="connsiteY66" fmla="*/ 244116 h 670285"/>
              <a:gd name="connsiteX67" fmla="*/ 3181781 w 4501661"/>
              <a:gd name="connsiteY67" fmla="*/ 248254 h 670285"/>
              <a:gd name="connsiteX68" fmla="*/ 2784575 w 4501661"/>
              <a:gd name="connsiteY68" fmla="*/ 268942 h 67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01661" h="670285">
                <a:moveTo>
                  <a:pt x="2784575" y="268942"/>
                </a:moveTo>
                <a:lnTo>
                  <a:pt x="2507359" y="293767"/>
                </a:lnTo>
                <a:lnTo>
                  <a:pt x="2341857" y="310317"/>
                </a:lnTo>
                <a:lnTo>
                  <a:pt x="2188767" y="331005"/>
                </a:lnTo>
                <a:lnTo>
                  <a:pt x="1965339" y="355830"/>
                </a:lnTo>
                <a:lnTo>
                  <a:pt x="1746049" y="384793"/>
                </a:lnTo>
                <a:lnTo>
                  <a:pt x="1510208" y="422031"/>
                </a:lnTo>
                <a:lnTo>
                  <a:pt x="1241267" y="471682"/>
                </a:lnTo>
                <a:lnTo>
                  <a:pt x="1059214" y="513057"/>
                </a:lnTo>
                <a:lnTo>
                  <a:pt x="906125" y="546158"/>
                </a:lnTo>
                <a:lnTo>
                  <a:pt x="740623" y="587533"/>
                </a:lnTo>
                <a:lnTo>
                  <a:pt x="633046" y="616496"/>
                </a:lnTo>
                <a:lnTo>
                  <a:pt x="475819" y="670285"/>
                </a:lnTo>
                <a:lnTo>
                  <a:pt x="426168" y="662009"/>
                </a:lnTo>
                <a:lnTo>
                  <a:pt x="355830" y="633047"/>
                </a:lnTo>
                <a:lnTo>
                  <a:pt x="248253" y="566846"/>
                </a:lnTo>
                <a:lnTo>
                  <a:pt x="169640" y="513057"/>
                </a:lnTo>
                <a:lnTo>
                  <a:pt x="99301" y="455132"/>
                </a:lnTo>
                <a:lnTo>
                  <a:pt x="45513" y="409618"/>
                </a:lnTo>
                <a:lnTo>
                  <a:pt x="12413" y="380656"/>
                </a:lnTo>
                <a:lnTo>
                  <a:pt x="0" y="351693"/>
                </a:lnTo>
                <a:lnTo>
                  <a:pt x="4137" y="331005"/>
                </a:lnTo>
                <a:lnTo>
                  <a:pt x="16550" y="322730"/>
                </a:lnTo>
                <a:lnTo>
                  <a:pt x="33100" y="322730"/>
                </a:lnTo>
                <a:lnTo>
                  <a:pt x="62063" y="335142"/>
                </a:lnTo>
                <a:lnTo>
                  <a:pt x="103439" y="351693"/>
                </a:lnTo>
                <a:lnTo>
                  <a:pt x="157227" y="364105"/>
                </a:lnTo>
                <a:lnTo>
                  <a:pt x="215153" y="372380"/>
                </a:lnTo>
                <a:lnTo>
                  <a:pt x="285491" y="380656"/>
                </a:lnTo>
                <a:lnTo>
                  <a:pt x="331004" y="380656"/>
                </a:lnTo>
                <a:lnTo>
                  <a:pt x="388930" y="376518"/>
                </a:lnTo>
                <a:lnTo>
                  <a:pt x="579258" y="355830"/>
                </a:lnTo>
                <a:lnTo>
                  <a:pt x="815099" y="322730"/>
                </a:lnTo>
                <a:lnTo>
                  <a:pt x="1067489" y="285492"/>
                </a:lnTo>
                <a:lnTo>
                  <a:pt x="1402632" y="239979"/>
                </a:lnTo>
                <a:lnTo>
                  <a:pt x="1535033" y="219291"/>
                </a:lnTo>
                <a:lnTo>
                  <a:pt x="1700536" y="206878"/>
                </a:lnTo>
                <a:lnTo>
                  <a:pt x="1952927" y="169640"/>
                </a:lnTo>
                <a:lnTo>
                  <a:pt x="2242556" y="136540"/>
                </a:lnTo>
                <a:lnTo>
                  <a:pt x="2474259" y="107577"/>
                </a:lnTo>
                <a:lnTo>
                  <a:pt x="2697687" y="86889"/>
                </a:lnTo>
                <a:lnTo>
                  <a:pt x="2879739" y="86889"/>
                </a:lnTo>
                <a:lnTo>
                  <a:pt x="3115580" y="74476"/>
                </a:lnTo>
                <a:lnTo>
                  <a:pt x="3268670" y="70339"/>
                </a:lnTo>
                <a:lnTo>
                  <a:pt x="3446584" y="66201"/>
                </a:lnTo>
                <a:lnTo>
                  <a:pt x="3641050" y="66201"/>
                </a:lnTo>
                <a:lnTo>
                  <a:pt x="3897578" y="66201"/>
                </a:lnTo>
                <a:lnTo>
                  <a:pt x="3992742" y="28963"/>
                </a:lnTo>
                <a:lnTo>
                  <a:pt x="4050668" y="0"/>
                </a:lnTo>
                <a:lnTo>
                  <a:pt x="4100318" y="8276"/>
                </a:lnTo>
                <a:lnTo>
                  <a:pt x="4253408" y="66201"/>
                </a:lnTo>
                <a:lnTo>
                  <a:pt x="4344434" y="95164"/>
                </a:lnTo>
                <a:lnTo>
                  <a:pt x="4406498" y="124127"/>
                </a:lnTo>
                <a:lnTo>
                  <a:pt x="4447873" y="157228"/>
                </a:lnTo>
                <a:lnTo>
                  <a:pt x="4476836" y="182053"/>
                </a:lnTo>
                <a:lnTo>
                  <a:pt x="4493386" y="211016"/>
                </a:lnTo>
                <a:lnTo>
                  <a:pt x="4501661" y="248254"/>
                </a:lnTo>
                <a:lnTo>
                  <a:pt x="4501661" y="281354"/>
                </a:lnTo>
                <a:lnTo>
                  <a:pt x="4493386" y="306180"/>
                </a:lnTo>
                <a:lnTo>
                  <a:pt x="4468561" y="326867"/>
                </a:lnTo>
                <a:lnTo>
                  <a:pt x="4435461" y="335142"/>
                </a:lnTo>
                <a:lnTo>
                  <a:pt x="4282371" y="318592"/>
                </a:lnTo>
                <a:lnTo>
                  <a:pt x="4046530" y="289629"/>
                </a:lnTo>
                <a:lnTo>
                  <a:pt x="3909991" y="264804"/>
                </a:lnTo>
                <a:lnTo>
                  <a:pt x="3777589" y="256529"/>
                </a:lnTo>
                <a:lnTo>
                  <a:pt x="3562436" y="244116"/>
                </a:lnTo>
                <a:lnTo>
                  <a:pt x="3351421" y="244116"/>
                </a:lnTo>
                <a:lnTo>
                  <a:pt x="3181781" y="248254"/>
                </a:lnTo>
                <a:lnTo>
                  <a:pt x="2784575" y="268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8AC3F9-D88A-425D-80A1-B2DF6703CE4A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587500"/>
            <a:ext cx="4502150" cy="4427538"/>
            <a:chOff x="2849563" y="1724025"/>
            <a:chExt cx="4502150" cy="4427538"/>
          </a:xfrm>
        </p:grpSpPr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18675AB3-AB6A-440B-964D-FCC72173332F}"/>
                </a:ext>
              </a:extLst>
            </p:cNvPr>
            <p:cNvSpPr/>
            <p:nvPr/>
          </p:nvSpPr>
          <p:spPr>
            <a:xfrm>
              <a:off x="3643313" y="17938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2FF1574C-4092-4486-81E6-7013E639C4E3}"/>
                </a:ext>
              </a:extLst>
            </p:cNvPr>
            <p:cNvSpPr/>
            <p:nvPr/>
          </p:nvSpPr>
          <p:spPr>
            <a:xfrm>
              <a:off x="3495675" y="37576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61816E26-ABA4-456E-997F-571F2F881D1E}"/>
                </a:ext>
              </a:extLst>
            </p:cNvPr>
            <p:cNvSpPr/>
            <p:nvPr/>
          </p:nvSpPr>
          <p:spPr>
            <a:xfrm>
              <a:off x="3230563" y="51006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5B597DF-4DCC-43C5-92D1-484FD13D3C03}"/>
                </a:ext>
              </a:extLst>
            </p:cNvPr>
            <p:cNvSpPr/>
            <p:nvPr/>
          </p:nvSpPr>
          <p:spPr>
            <a:xfrm>
              <a:off x="5505450" y="50387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3BB76BED-F6D7-4F2B-9701-0596003D1A06}"/>
                </a:ext>
              </a:extLst>
            </p:cNvPr>
            <p:cNvSpPr/>
            <p:nvPr/>
          </p:nvSpPr>
          <p:spPr>
            <a:xfrm>
              <a:off x="3940175" y="17240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09E49BCE-9F6C-4D83-9960-7942282DF904}"/>
                </a:ext>
              </a:extLst>
            </p:cNvPr>
            <p:cNvSpPr/>
            <p:nvPr/>
          </p:nvSpPr>
          <p:spPr>
            <a:xfrm>
              <a:off x="4819650" y="19240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4D4D43D0-E841-46C3-B67C-92F1B4C24AEE}"/>
                </a:ext>
              </a:extLst>
            </p:cNvPr>
            <p:cNvSpPr/>
            <p:nvPr/>
          </p:nvSpPr>
          <p:spPr>
            <a:xfrm>
              <a:off x="4065588" y="24177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D6EAA52-C9DB-406E-B9C9-1EE70B592326}"/>
                </a:ext>
              </a:extLst>
            </p:cNvPr>
            <p:cNvSpPr/>
            <p:nvPr/>
          </p:nvSpPr>
          <p:spPr>
            <a:xfrm>
              <a:off x="4129088" y="31130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1CC28DAC-2EF8-4020-A827-526E9DAC8C76}"/>
                </a:ext>
              </a:extLst>
            </p:cNvPr>
            <p:cNvSpPr/>
            <p:nvPr/>
          </p:nvSpPr>
          <p:spPr>
            <a:xfrm>
              <a:off x="4135438" y="35067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DF54425D-EFA9-4875-8DF4-E4B1D916B6FD}"/>
                </a:ext>
              </a:extLst>
            </p:cNvPr>
            <p:cNvSpPr/>
            <p:nvPr/>
          </p:nvSpPr>
          <p:spPr>
            <a:xfrm>
              <a:off x="5459413" y="33797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1E2431F0-BED3-4579-8AC7-E106EBF38E45}"/>
                </a:ext>
              </a:extLst>
            </p:cNvPr>
            <p:cNvSpPr/>
            <p:nvPr/>
          </p:nvSpPr>
          <p:spPr>
            <a:xfrm>
              <a:off x="2849563" y="44973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FFD621BD-3F33-4765-85BF-4FBE6FCB5D9F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A56EEFC8-304E-4DAC-AEA9-39DDB466F4CD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7BFB5559-DD3A-41E1-8EC6-F6F5806D9E3E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C9FA3452-DA47-4CC8-8BCA-D1A590C1C106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32D36D85-8986-4DD3-9114-F98365D4F78F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0F5465D0-EFCE-4839-8854-7218E7FDB6C2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B88ECF58-B45C-46A8-8C36-A953300EA0BA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DEBDEF3A-A21E-4EE1-910B-713FBAB24FFD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3AFDC3A9-5B2F-4B05-80E5-21F7D096FD85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C8C75239-9770-426E-B20D-F9B71A4C3A00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FB1992E-DEB6-43B8-AFAB-0187C4DBB23A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67F5D9C7-9FC2-4BC3-847E-96A860A06527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91513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グループ化 1">
            <a:extLst>
              <a:ext uri="{FF2B5EF4-FFF2-40B4-BE49-F238E27FC236}">
                <a16:creationId xmlns:a16="http://schemas.microsoft.com/office/drawing/2014/main" id="{7CAA9504-8F70-4688-A414-2399EAF8B6E8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535AECA-F167-444F-A86E-824CCD099288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C84C807-9FB6-403A-BD24-7B5CEE77E77D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DC839C09-EEF0-4000-89BD-399810EB407D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E5B59ED-4C57-4E6D-8605-C59CD8C8B667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962D9CB-8EB0-48E9-B8FD-73E54937BD27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255EA31-8537-4449-9102-438E7DEAC879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93A95D3-DA61-4614-8D23-D2718C5EEBB0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0195586-7DA9-4B56-ACD9-518B904034D2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7337D41-A22A-45C4-A111-C3FEBF6A4F8F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17F89B6-CFBB-45FD-88F0-C966108195D4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A73AF7F-2EF7-490E-B3B4-82C3F2DEFDDA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6076318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E80240-B490-4380-BE68-23F06FDE46A0}"/>
              </a:ext>
            </a:extLst>
          </p:cNvPr>
          <p:cNvSpPr/>
          <p:nvPr/>
        </p:nvSpPr>
        <p:spPr>
          <a:xfrm>
            <a:off x="2513013" y="2825750"/>
            <a:ext cx="579437" cy="1611313"/>
          </a:xfrm>
          <a:custGeom>
            <a:avLst/>
            <a:gdLst>
              <a:gd name="connsiteX0" fmla="*/ 282776 w 578767"/>
              <a:gd name="connsiteY0" fmla="*/ 763762 h 1612092"/>
              <a:gd name="connsiteX1" fmla="*/ 258992 w 578767"/>
              <a:gd name="connsiteY1" fmla="*/ 626338 h 1612092"/>
              <a:gd name="connsiteX2" fmla="*/ 235207 w 578767"/>
              <a:gd name="connsiteY2" fmla="*/ 515341 h 1612092"/>
              <a:gd name="connsiteX3" fmla="*/ 198208 w 578767"/>
              <a:gd name="connsiteY3" fmla="*/ 372631 h 1612092"/>
              <a:gd name="connsiteX4" fmla="*/ 163852 w 578767"/>
              <a:gd name="connsiteY4" fmla="*/ 290705 h 1612092"/>
              <a:gd name="connsiteX5" fmla="*/ 129496 w 578767"/>
              <a:gd name="connsiteY5" fmla="*/ 214065 h 1612092"/>
              <a:gd name="connsiteX6" fmla="*/ 76640 w 578767"/>
              <a:gd name="connsiteY6" fmla="*/ 132139 h 1612092"/>
              <a:gd name="connsiteX7" fmla="*/ 39641 w 578767"/>
              <a:gd name="connsiteY7" fmla="*/ 92497 h 1612092"/>
              <a:gd name="connsiteX8" fmla="*/ 18499 w 578767"/>
              <a:gd name="connsiteY8" fmla="*/ 71355 h 1612092"/>
              <a:gd name="connsiteX9" fmla="*/ 7928 w 578767"/>
              <a:gd name="connsiteY9" fmla="*/ 52856 h 1612092"/>
              <a:gd name="connsiteX10" fmla="*/ 0 w 578767"/>
              <a:gd name="connsiteY10" fmla="*/ 34356 h 1612092"/>
              <a:gd name="connsiteX11" fmla="*/ 5285 w 578767"/>
              <a:gd name="connsiteY11" fmla="*/ 10571 h 1612092"/>
              <a:gd name="connsiteX12" fmla="*/ 23785 w 578767"/>
              <a:gd name="connsiteY12" fmla="*/ 0 h 1612092"/>
              <a:gd name="connsiteX13" fmla="*/ 50212 w 578767"/>
              <a:gd name="connsiteY13" fmla="*/ 0 h 1612092"/>
              <a:gd name="connsiteX14" fmla="*/ 76640 w 578767"/>
              <a:gd name="connsiteY14" fmla="*/ 7928 h 1612092"/>
              <a:gd name="connsiteX15" fmla="*/ 169137 w 578767"/>
              <a:gd name="connsiteY15" fmla="*/ 31713 h 1612092"/>
              <a:gd name="connsiteX16" fmla="*/ 280134 w 578767"/>
              <a:gd name="connsiteY16" fmla="*/ 63427 h 1612092"/>
              <a:gd name="connsiteX17" fmla="*/ 367345 w 578767"/>
              <a:gd name="connsiteY17" fmla="*/ 97783 h 1612092"/>
              <a:gd name="connsiteX18" fmla="*/ 401701 w 578767"/>
              <a:gd name="connsiteY18" fmla="*/ 221993 h 1612092"/>
              <a:gd name="connsiteX19" fmla="*/ 443986 w 578767"/>
              <a:gd name="connsiteY19" fmla="*/ 525912 h 1612092"/>
              <a:gd name="connsiteX20" fmla="*/ 486270 w 578767"/>
              <a:gd name="connsiteY20" fmla="*/ 784904 h 1612092"/>
              <a:gd name="connsiteX21" fmla="*/ 539126 w 578767"/>
              <a:gd name="connsiteY21" fmla="*/ 1133750 h 1612092"/>
              <a:gd name="connsiteX22" fmla="*/ 562911 w 578767"/>
              <a:gd name="connsiteY22" fmla="*/ 1247390 h 1612092"/>
              <a:gd name="connsiteX23" fmla="*/ 573482 w 578767"/>
              <a:gd name="connsiteY23" fmla="*/ 1331958 h 1612092"/>
              <a:gd name="connsiteX24" fmla="*/ 578767 w 578767"/>
              <a:gd name="connsiteY24" fmla="*/ 1408599 h 1612092"/>
              <a:gd name="connsiteX25" fmla="*/ 570839 w 578767"/>
              <a:gd name="connsiteY25" fmla="*/ 1469383 h 1612092"/>
              <a:gd name="connsiteX26" fmla="*/ 554982 w 578767"/>
              <a:gd name="connsiteY26" fmla="*/ 1538095 h 1612092"/>
              <a:gd name="connsiteX27" fmla="*/ 541768 w 578767"/>
              <a:gd name="connsiteY27" fmla="*/ 1577736 h 1612092"/>
              <a:gd name="connsiteX28" fmla="*/ 520626 w 578767"/>
              <a:gd name="connsiteY28" fmla="*/ 1601521 h 1612092"/>
              <a:gd name="connsiteX29" fmla="*/ 507412 w 578767"/>
              <a:gd name="connsiteY29" fmla="*/ 1606807 h 1612092"/>
              <a:gd name="connsiteX30" fmla="*/ 486270 w 578767"/>
              <a:gd name="connsiteY30" fmla="*/ 1612092 h 1612092"/>
              <a:gd name="connsiteX31" fmla="*/ 462485 w 578767"/>
              <a:gd name="connsiteY31" fmla="*/ 1606807 h 1612092"/>
              <a:gd name="connsiteX32" fmla="*/ 441343 w 578767"/>
              <a:gd name="connsiteY32" fmla="*/ 1590950 h 1612092"/>
              <a:gd name="connsiteX33" fmla="*/ 406987 w 578767"/>
              <a:gd name="connsiteY33" fmla="*/ 1543380 h 1612092"/>
              <a:gd name="connsiteX34" fmla="*/ 362060 w 578767"/>
              <a:gd name="connsiteY34" fmla="*/ 1458812 h 1612092"/>
              <a:gd name="connsiteX35" fmla="*/ 340918 w 578767"/>
              <a:gd name="connsiteY35" fmla="*/ 1405956 h 1612092"/>
              <a:gd name="connsiteX36" fmla="*/ 335632 w 578767"/>
              <a:gd name="connsiteY36" fmla="*/ 1371600 h 1612092"/>
              <a:gd name="connsiteX37" fmla="*/ 330346 w 578767"/>
              <a:gd name="connsiteY37" fmla="*/ 1202462 h 1612092"/>
              <a:gd name="connsiteX38" fmla="*/ 317133 w 578767"/>
              <a:gd name="connsiteY38" fmla="*/ 1030682 h 1612092"/>
              <a:gd name="connsiteX39" fmla="*/ 303919 w 578767"/>
              <a:gd name="connsiteY39" fmla="*/ 922328 h 1612092"/>
              <a:gd name="connsiteX40" fmla="*/ 282776 w 578767"/>
              <a:gd name="connsiteY40" fmla="*/ 763762 h 16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8767" h="1612092">
                <a:moveTo>
                  <a:pt x="282776" y="763762"/>
                </a:moveTo>
                <a:lnTo>
                  <a:pt x="258992" y="626338"/>
                </a:lnTo>
                <a:lnTo>
                  <a:pt x="235207" y="515341"/>
                </a:lnTo>
                <a:lnTo>
                  <a:pt x="198208" y="372631"/>
                </a:lnTo>
                <a:lnTo>
                  <a:pt x="163852" y="290705"/>
                </a:lnTo>
                <a:lnTo>
                  <a:pt x="129496" y="214065"/>
                </a:lnTo>
                <a:lnTo>
                  <a:pt x="76640" y="132139"/>
                </a:lnTo>
                <a:lnTo>
                  <a:pt x="39641" y="92497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34356"/>
                </a:lnTo>
                <a:lnTo>
                  <a:pt x="5285" y="10571"/>
                </a:lnTo>
                <a:lnTo>
                  <a:pt x="23785" y="0"/>
                </a:lnTo>
                <a:lnTo>
                  <a:pt x="50212" y="0"/>
                </a:lnTo>
                <a:lnTo>
                  <a:pt x="76640" y="7928"/>
                </a:lnTo>
                <a:lnTo>
                  <a:pt x="169137" y="31713"/>
                </a:lnTo>
                <a:lnTo>
                  <a:pt x="280134" y="63427"/>
                </a:lnTo>
                <a:lnTo>
                  <a:pt x="367345" y="97783"/>
                </a:lnTo>
                <a:lnTo>
                  <a:pt x="401701" y="221993"/>
                </a:lnTo>
                <a:lnTo>
                  <a:pt x="443986" y="525912"/>
                </a:lnTo>
                <a:lnTo>
                  <a:pt x="486270" y="784904"/>
                </a:lnTo>
                <a:lnTo>
                  <a:pt x="539126" y="1133750"/>
                </a:lnTo>
                <a:lnTo>
                  <a:pt x="562911" y="1247390"/>
                </a:lnTo>
                <a:lnTo>
                  <a:pt x="573482" y="1331958"/>
                </a:lnTo>
                <a:lnTo>
                  <a:pt x="578767" y="1408599"/>
                </a:lnTo>
                <a:lnTo>
                  <a:pt x="570839" y="1469383"/>
                </a:lnTo>
                <a:lnTo>
                  <a:pt x="554982" y="1538095"/>
                </a:lnTo>
                <a:lnTo>
                  <a:pt x="541768" y="1577736"/>
                </a:lnTo>
                <a:lnTo>
                  <a:pt x="520626" y="1601521"/>
                </a:lnTo>
                <a:lnTo>
                  <a:pt x="507412" y="1606807"/>
                </a:lnTo>
                <a:lnTo>
                  <a:pt x="486270" y="1612092"/>
                </a:lnTo>
                <a:lnTo>
                  <a:pt x="462485" y="1606807"/>
                </a:lnTo>
                <a:lnTo>
                  <a:pt x="441343" y="1590950"/>
                </a:lnTo>
                <a:lnTo>
                  <a:pt x="406987" y="1543380"/>
                </a:lnTo>
                <a:lnTo>
                  <a:pt x="362060" y="1458812"/>
                </a:lnTo>
                <a:lnTo>
                  <a:pt x="340918" y="1405956"/>
                </a:lnTo>
                <a:lnTo>
                  <a:pt x="335632" y="1371600"/>
                </a:lnTo>
                <a:lnTo>
                  <a:pt x="330346" y="1202462"/>
                </a:lnTo>
                <a:lnTo>
                  <a:pt x="317133" y="1030682"/>
                </a:lnTo>
                <a:lnTo>
                  <a:pt x="303919" y="922328"/>
                </a:lnTo>
                <a:lnTo>
                  <a:pt x="282776" y="763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6694E1-DCDA-45E8-81AD-92FE00EE7566}"/>
              </a:ext>
            </a:extLst>
          </p:cNvPr>
          <p:cNvSpPr/>
          <p:nvPr/>
        </p:nvSpPr>
        <p:spPr>
          <a:xfrm>
            <a:off x="4337050" y="1512888"/>
            <a:ext cx="1885950" cy="868362"/>
          </a:xfrm>
          <a:custGeom>
            <a:avLst/>
            <a:gdLst>
              <a:gd name="connsiteX0" fmla="*/ 1285875 w 1885950"/>
              <a:gd name="connsiteY0" fmla="*/ 602456 h 869281"/>
              <a:gd name="connsiteX1" fmla="*/ 1031082 w 1885950"/>
              <a:gd name="connsiteY1" fmla="*/ 676275 h 869281"/>
              <a:gd name="connsiteX2" fmla="*/ 845344 w 1885950"/>
              <a:gd name="connsiteY2" fmla="*/ 714375 h 869281"/>
              <a:gd name="connsiteX3" fmla="*/ 778669 w 1885950"/>
              <a:gd name="connsiteY3" fmla="*/ 728662 h 869281"/>
              <a:gd name="connsiteX4" fmla="*/ 631032 w 1885950"/>
              <a:gd name="connsiteY4" fmla="*/ 762000 h 869281"/>
              <a:gd name="connsiteX5" fmla="*/ 435769 w 1885950"/>
              <a:gd name="connsiteY5" fmla="*/ 802481 h 869281"/>
              <a:gd name="connsiteX6" fmla="*/ 271463 w 1885950"/>
              <a:gd name="connsiteY6" fmla="*/ 833437 h 869281"/>
              <a:gd name="connsiteX7" fmla="*/ 121444 w 1885950"/>
              <a:gd name="connsiteY7" fmla="*/ 859631 h 869281"/>
              <a:gd name="connsiteX8" fmla="*/ 59532 w 1885950"/>
              <a:gd name="connsiteY8" fmla="*/ 869156 h 869281"/>
              <a:gd name="connsiteX9" fmla="*/ 33338 w 1885950"/>
              <a:gd name="connsiteY9" fmla="*/ 869156 h 869281"/>
              <a:gd name="connsiteX10" fmla="*/ 9525 w 1885950"/>
              <a:gd name="connsiteY10" fmla="*/ 866775 h 869281"/>
              <a:gd name="connsiteX11" fmla="*/ 0 w 1885950"/>
              <a:gd name="connsiteY11" fmla="*/ 854869 h 869281"/>
              <a:gd name="connsiteX12" fmla="*/ 4763 w 1885950"/>
              <a:gd name="connsiteY12" fmla="*/ 831056 h 869281"/>
              <a:gd name="connsiteX13" fmla="*/ 26194 w 1885950"/>
              <a:gd name="connsiteY13" fmla="*/ 804862 h 869281"/>
              <a:gd name="connsiteX14" fmla="*/ 209550 w 1885950"/>
              <a:gd name="connsiteY14" fmla="*/ 750094 h 869281"/>
              <a:gd name="connsiteX15" fmla="*/ 500063 w 1885950"/>
              <a:gd name="connsiteY15" fmla="*/ 659606 h 869281"/>
              <a:gd name="connsiteX16" fmla="*/ 800100 w 1885950"/>
              <a:gd name="connsiteY16" fmla="*/ 554831 h 869281"/>
              <a:gd name="connsiteX17" fmla="*/ 1057275 w 1885950"/>
              <a:gd name="connsiteY17" fmla="*/ 459581 h 869281"/>
              <a:gd name="connsiteX18" fmla="*/ 1288257 w 1885950"/>
              <a:gd name="connsiteY18" fmla="*/ 369094 h 869281"/>
              <a:gd name="connsiteX19" fmla="*/ 1328738 w 1885950"/>
              <a:gd name="connsiteY19" fmla="*/ 352425 h 869281"/>
              <a:gd name="connsiteX20" fmla="*/ 1357313 w 1885950"/>
              <a:gd name="connsiteY20" fmla="*/ 330994 h 869281"/>
              <a:gd name="connsiteX21" fmla="*/ 1376363 w 1885950"/>
              <a:gd name="connsiteY21" fmla="*/ 304800 h 869281"/>
              <a:gd name="connsiteX22" fmla="*/ 1390650 w 1885950"/>
              <a:gd name="connsiteY22" fmla="*/ 271462 h 869281"/>
              <a:gd name="connsiteX23" fmla="*/ 1393032 w 1885950"/>
              <a:gd name="connsiteY23" fmla="*/ 238125 h 869281"/>
              <a:gd name="connsiteX24" fmla="*/ 1395413 w 1885950"/>
              <a:gd name="connsiteY24" fmla="*/ 211931 h 869281"/>
              <a:gd name="connsiteX25" fmla="*/ 1381125 w 1885950"/>
              <a:gd name="connsiteY25" fmla="*/ 169069 h 869281"/>
              <a:gd name="connsiteX26" fmla="*/ 1352550 w 1885950"/>
              <a:gd name="connsiteY26" fmla="*/ 126206 h 869281"/>
              <a:gd name="connsiteX27" fmla="*/ 1312069 w 1885950"/>
              <a:gd name="connsiteY27" fmla="*/ 80962 h 869281"/>
              <a:gd name="connsiteX28" fmla="*/ 1302544 w 1885950"/>
              <a:gd name="connsiteY28" fmla="*/ 66675 h 869281"/>
              <a:gd name="connsiteX29" fmla="*/ 1290638 w 1885950"/>
              <a:gd name="connsiteY29" fmla="*/ 50006 h 869281"/>
              <a:gd name="connsiteX30" fmla="*/ 1283494 w 1885950"/>
              <a:gd name="connsiteY30" fmla="*/ 26194 h 869281"/>
              <a:gd name="connsiteX31" fmla="*/ 1288257 w 1885950"/>
              <a:gd name="connsiteY31" fmla="*/ 7144 h 869281"/>
              <a:gd name="connsiteX32" fmla="*/ 1304925 w 1885950"/>
              <a:gd name="connsiteY32" fmla="*/ 0 h 869281"/>
              <a:gd name="connsiteX33" fmla="*/ 1323975 w 1885950"/>
              <a:gd name="connsiteY33" fmla="*/ 2381 h 869281"/>
              <a:gd name="connsiteX34" fmla="*/ 1354932 w 1885950"/>
              <a:gd name="connsiteY34" fmla="*/ 21431 h 869281"/>
              <a:gd name="connsiteX35" fmla="*/ 1464469 w 1885950"/>
              <a:gd name="connsiteY35" fmla="*/ 90487 h 869281"/>
              <a:gd name="connsiteX36" fmla="*/ 1585913 w 1885950"/>
              <a:gd name="connsiteY36" fmla="*/ 159544 h 869281"/>
              <a:gd name="connsiteX37" fmla="*/ 1681163 w 1885950"/>
              <a:gd name="connsiteY37" fmla="*/ 200025 h 869281"/>
              <a:gd name="connsiteX38" fmla="*/ 1769269 w 1885950"/>
              <a:gd name="connsiteY38" fmla="*/ 242887 h 869281"/>
              <a:gd name="connsiteX39" fmla="*/ 1831182 w 1885950"/>
              <a:gd name="connsiteY39" fmla="*/ 278606 h 869281"/>
              <a:gd name="connsiteX40" fmla="*/ 1859757 w 1885950"/>
              <a:gd name="connsiteY40" fmla="*/ 300037 h 869281"/>
              <a:gd name="connsiteX41" fmla="*/ 1876425 w 1885950"/>
              <a:gd name="connsiteY41" fmla="*/ 316706 h 869281"/>
              <a:gd name="connsiteX42" fmla="*/ 1883569 w 1885950"/>
              <a:gd name="connsiteY42" fmla="*/ 333375 h 869281"/>
              <a:gd name="connsiteX43" fmla="*/ 1885950 w 1885950"/>
              <a:gd name="connsiteY43" fmla="*/ 350044 h 869281"/>
              <a:gd name="connsiteX44" fmla="*/ 1871663 w 1885950"/>
              <a:gd name="connsiteY44" fmla="*/ 373856 h 869281"/>
              <a:gd name="connsiteX45" fmla="*/ 1819275 w 1885950"/>
              <a:gd name="connsiteY45" fmla="*/ 419100 h 869281"/>
              <a:gd name="connsiteX46" fmla="*/ 1759744 w 1885950"/>
              <a:gd name="connsiteY46" fmla="*/ 454819 h 869281"/>
              <a:gd name="connsiteX47" fmla="*/ 1659732 w 1885950"/>
              <a:gd name="connsiteY47" fmla="*/ 490537 h 869281"/>
              <a:gd name="connsiteX48" fmla="*/ 1478757 w 1885950"/>
              <a:gd name="connsiteY48" fmla="*/ 545306 h 869281"/>
              <a:gd name="connsiteX49" fmla="*/ 1285875 w 1885950"/>
              <a:gd name="connsiteY49" fmla="*/ 602456 h 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5950" h="869281">
                <a:moveTo>
                  <a:pt x="1285875" y="602456"/>
                </a:moveTo>
                <a:lnTo>
                  <a:pt x="1031082" y="676275"/>
                </a:lnTo>
                <a:lnTo>
                  <a:pt x="845344" y="714375"/>
                </a:lnTo>
                <a:lnTo>
                  <a:pt x="778669" y="728662"/>
                </a:lnTo>
                <a:lnTo>
                  <a:pt x="631032" y="762000"/>
                </a:lnTo>
                <a:lnTo>
                  <a:pt x="435769" y="802481"/>
                </a:lnTo>
                <a:lnTo>
                  <a:pt x="271463" y="833437"/>
                </a:lnTo>
                <a:lnTo>
                  <a:pt x="121444" y="859631"/>
                </a:lnTo>
                <a:cubicBezTo>
                  <a:pt x="61129" y="869281"/>
                  <a:pt x="82009" y="869156"/>
                  <a:pt x="59532" y="869156"/>
                </a:cubicBezTo>
                <a:lnTo>
                  <a:pt x="33338" y="869156"/>
                </a:lnTo>
                <a:lnTo>
                  <a:pt x="9525" y="866775"/>
                </a:lnTo>
                <a:lnTo>
                  <a:pt x="0" y="854869"/>
                </a:lnTo>
                <a:lnTo>
                  <a:pt x="4763" y="831056"/>
                </a:lnTo>
                <a:lnTo>
                  <a:pt x="26194" y="804862"/>
                </a:lnTo>
                <a:lnTo>
                  <a:pt x="209550" y="750094"/>
                </a:lnTo>
                <a:lnTo>
                  <a:pt x="500063" y="659606"/>
                </a:lnTo>
                <a:lnTo>
                  <a:pt x="800100" y="554831"/>
                </a:lnTo>
                <a:lnTo>
                  <a:pt x="1057275" y="459581"/>
                </a:lnTo>
                <a:lnTo>
                  <a:pt x="1288257" y="369094"/>
                </a:lnTo>
                <a:lnTo>
                  <a:pt x="1328738" y="352425"/>
                </a:lnTo>
                <a:lnTo>
                  <a:pt x="1357313" y="330994"/>
                </a:lnTo>
                <a:lnTo>
                  <a:pt x="1376363" y="304800"/>
                </a:lnTo>
                <a:lnTo>
                  <a:pt x="1390650" y="271462"/>
                </a:lnTo>
                <a:lnTo>
                  <a:pt x="1393032" y="238125"/>
                </a:lnTo>
                <a:lnTo>
                  <a:pt x="1395413" y="211931"/>
                </a:lnTo>
                <a:lnTo>
                  <a:pt x="1381125" y="169069"/>
                </a:lnTo>
                <a:lnTo>
                  <a:pt x="1352550" y="126206"/>
                </a:lnTo>
                <a:lnTo>
                  <a:pt x="1312069" y="80962"/>
                </a:lnTo>
                <a:lnTo>
                  <a:pt x="1302544" y="66675"/>
                </a:lnTo>
                <a:lnTo>
                  <a:pt x="1290638" y="50006"/>
                </a:lnTo>
                <a:lnTo>
                  <a:pt x="1283494" y="26194"/>
                </a:lnTo>
                <a:lnTo>
                  <a:pt x="1288257" y="7144"/>
                </a:lnTo>
                <a:lnTo>
                  <a:pt x="1304925" y="0"/>
                </a:lnTo>
                <a:lnTo>
                  <a:pt x="1323975" y="2381"/>
                </a:lnTo>
                <a:lnTo>
                  <a:pt x="1354932" y="21431"/>
                </a:lnTo>
                <a:lnTo>
                  <a:pt x="1464469" y="90487"/>
                </a:lnTo>
                <a:lnTo>
                  <a:pt x="1585913" y="159544"/>
                </a:lnTo>
                <a:lnTo>
                  <a:pt x="1681163" y="200025"/>
                </a:lnTo>
                <a:lnTo>
                  <a:pt x="1769269" y="242887"/>
                </a:lnTo>
                <a:lnTo>
                  <a:pt x="1831182" y="278606"/>
                </a:lnTo>
                <a:lnTo>
                  <a:pt x="1859757" y="300037"/>
                </a:lnTo>
                <a:lnTo>
                  <a:pt x="1876425" y="316706"/>
                </a:lnTo>
                <a:lnTo>
                  <a:pt x="1883569" y="333375"/>
                </a:lnTo>
                <a:lnTo>
                  <a:pt x="1885950" y="350044"/>
                </a:lnTo>
                <a:lnTo>
                  <a:pt x="1871663" y="373856"/>
                </a:lnTo>
                <a:lnTo>
                  <a:pt x="1819275" y="419100"/>
                </a:lnTo>
                <a:lnTo>
                  <a:pt x="1759744" y="454819"/>
                </a:lnTo>
                <a:lnTo>
                  <a:pt x="1659732" y="490537"/>
                </a:lnTo>
                <a:lnTo>
                  <a:pt x="1478757" y="545306"/>
                </a:lnTo>
                <a:lnTo>
                  <a:pt x="1285875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CEF714-6CC6-483F-97D9-57317ED59740}"/>
              </a:ext>
            </a:extLst>
          </p:cNvPr>
          <p:cNvSpPr/>
          <p:nvPr/>
        </p:nvSpPr>
        <p:spPr>
          <a:xfrm>
            <a:off x="4437063" y="2743200"/>
            <a:ext cx="582612" cy="884238"/>
          </a:xfrm>
          <a:custGeom>
            <a:avLst/>
            <a:gdLst>
              <a:gd name="connsiteX0" fmla="*/ 178594 w 583406"/>
              <a:gd name="connsiteY0" fmla="*/ 311944 h 883444"/>
              <a:gd name="connsiteX1" fmla="*/ 107156 w 583406"/>
              <a:gd name="connsiteY1" fmla="*/ 197644 h 883444"/>
              <a:gd name="connsiteX2" fmla="*/ 26194 w 583406"/>
              <a:gd name="connsiteY2" fmla="*/ 76200 h 883444"/>
              <a:gd name="connsiteX3" fmla="*/ 7144 w 583406"/>
              <a:gd name="connsiteY3" fmla="*/ 47625 h 883444"/>
              <a:gd name="connsiteX4" fmla="*/ 0 w 583406"/>
              <a:gd name="connsiteY4" fmla="*/ 26194 h 883444"/>
              <a:gd name="connsiteX5" fmla="*/ 0 w 583406"/>
              <a:gd name="connsiteY5" fmla="*/ 11906 h 883444"/>
              <a:gd name="connsiteX6" fmla="*/ 9525 w 583406"/>
              <a:gd name="connsiteY6" fmla="*/ 2381 h 883444"/>
              <a:gd name="connsiteX7" fmla="*/ 33337 w 583406"/>
              <a:gd name="connsiteY7" fmla="*/ 0 h 883444"/>
              <a:gd name="connsiteX8" fmla="*/ 83344 w 583406"/>
              <a:gd name="connsiteY8" fmla="*/ 23813 h 883444"/>
              <a:gd name="connsiteX9" fmla="*/ 176212 w 583406"/>
              <a:gd name="connsiteY9" fmla="*/ 83344 h 883444"/>
              <a:gd name="connsiteX10" fmla="*/ 259556 w 583406"/>
              <a:gd name="connsiteY10" fmla="*/ 142875 h 883444"/>
              <a:gd name="connsiteX11" fmla="*/ 338137 w 583406"/>
              <a:gd name="connsiteY11" fmla="*/ 209550 h 883444"/>
              <a:gd name="connsiteX12" fmla="*/ 395287 w 583406"/>
              <a:gd name="connsiteY12" fmla="*/ 266700 h 883444"/>
              <a:gd name="connsiteX13" fmla="*/ 457200 w 583406"/>
              <a:gd name="connsiteY13" fmla="*/ 328613 h 883444"/>
              <a:gd name="connsiteX14" fmla="*/ 514350 w 583406"/>
              <a:gd name="connsiteY14" fmla="*/ 392906 h 883444"/>
              <a:gd name="connsiteX15" fmla="*/ 542925 w 583406"/>
              <a:gd name="connsiteY15" fmla="*/ 431006 h 883444"/>
              <a:gd name="connsiteX16" fmla="*/ 566737 w 583406"/>
              <a:gd name="connsiteY16" fmla="*/ 488156 h 883444"/>
              <a:gd name="connsiteX17" fmla="*/ 578644 w 583406"/>
              <a:gd name="connsiteY17" fmla="*/ 535781 h 883444"/>
              <a:gd name="connsiteX18" fmla="*/ 583406 w 583406"/>
              <a:gd name="connsiteY18" fmla="*/ 581025 h 883444"/>
              <a:gd name="connsiteX19" fmla="*/ 583406 w 583406"/>
              <a:gd name="connsiteY19" fmla="*/ 635794 h 883444"/>
              <a:gd name="connsiteX20" fmla="*/ 578644 w 583406"/>
              <a:gd name="connsiteY20" fmla="*/ 685800 h 883444"/>
              <a:gd name="connsiteX21" fmla="*/ 561975 w 583406"/>
              <a:gd name="connsiteY21" fmla="*/ 754856 h 883444"/>
              <a:gd name="connsiteX22" fmla="*/ 533400 w 583406"/>
              <a:gd name="connsiteY22" fmla="*/ 812006 h 883444"/>
              <a:gd name="connsiteX23" fmla="*/ 511969 w 583406"/>
              <a:gd name="connsiteY23" fmla="*/ 847725 h 883444"/>
              <a:gd name="connsiteX24" fmla="*/ 478631 w 583406"/>
              <a:gd name="connsiteY24" fmla="*/ 876300 h 883444"/>
              <a:gd name="connsiteX25" fmla="*/ 450056 w 583406"/>
              <a:gd name="connsiteY25" fmla="*/ 883444 h 883444"/>
              <a:gd name="connsiteX26" fmla="*/ 423862 w 583406"/>
              <a:gd name="connsiteY26" fmla="*/ 878681 h 883444"/>
              <a:gd name="connsiteX27" fmla="*/ 404812 w 583406"/>
              <a:gd name="connsiteY27" fmla="*/ 869156 h 883444"/>
              <a:gd name="connsiteX28" fmla="*/ 369094 w 583406"/>
              <a:gd name="connsiteY28" fmla="*/ 828675 h 883444"/>
              <a:gd name="connsiteX29" fmla="*/ 342900 w 583406"/>
              <a:gd name="connsiteY29" fmla="*/ 785813 h 883444"/>
              <a:gd name="connsiteX30" fmla="*/ 330994 w 583406"/>
              <a:gd name="connsiteY30" fmla="*/ 752475 h 883444"/>
              <a:gd name="connsiteX31" fmla="*/ 323850 w 583406"/>
              <a:gd name="connsiteY31" fmla="*/ 692944 h 883444"/>
              <a:gd name="connsiteX32" fmla="*/ 307181 w 583406"/>
              <a:gd name="connsiteY32" fmla="*/ 621506 h 883444"/>
              <a:gd name="connsiteX33" fmla="*/ 292894 w 583406"/>
              <a:gd name="connsiteY33" fmla="*/ 557213 h 883444"/>
              <a:gd name="connsiteX34" fmla="*/ 257175 w 583406"/>
              <a:gd name="connsiteY34" fmla="*/ 466725 h 883444"/>
              <a:gd name="connsiteX35" fmla="*/ 178594 w 583406"/>
              <a:gd name="connsiteY35" fmla="*/ 3119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406" h="883444">
                <a:moveTo>
                  <a:pt x="178594" y="311944"/>
                </a:moveTo>
                <a:lnTo>
                  <a:pt x="107156" y="197644"/>
                </a:lnTo>
                <a:lnTo>
                  <a:pt x="26194" y="76200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83344" y="23813"/>
                </a:lnTo>
                <a:lnTo>
                  <a:pt x="176212" y="83344"/>
                </a:lnTo>
                <a:lnTo>
                  <a:pt x="259556" y="142875"/>
                </a:lnTo>
                <a:lnTo>
                  <a:pt x="338137" y="209550"/>
                </a:lnTo>
                <a:lnTo>
                  <a:pt x="395287" y="266700"/>
                </a:lnTo>
                <a:lnTo>
                  <a:pt x="457200" y="328613"/>
                </a:lnTo>
                <a:lnTo>
                  <a:pt x="514350" y="392906"/>
                </a:lnTo>
                <a:lnTo>
                  <a:pt x="542925" y="431006"/>
                </a:lnTo>
                <a:lnTo>
                  <a:pt x="566737" y="488156"/>
                </a:lnTo>
                <a:lnTo>
                  <a:pt x="578644" y="535781"/>
                </a:lnTo>
                <a:lnTo>
                  <a:pt x="583406" y="581025"/>
                </a:lnTo>
                <a:lnTo>
                  <a:pt x="583406" y="635794"/>
                </a:lnTo>
                <a:lnTo>
                  <a:pt x="578644" y="685800"/>
                </a:lnTo>
                <a:lnTo>
                  <a:pt x="561975" y="754856"/>
                </a:lnTo>
                <a:lnTo>
                  <a:pt x="533400" y="812006"/>
                </a:lnTo>
                <a:lnTo>
                  <a:pt x="511969" y="847725"/>
                </a:lnTo>
                <a:lnTo>
                  <a:pt x="478631" y="876300"/>
                </a:lnTo>
                <a:lnTo>
                  <a:pt x="450056" y="883444"/>
                </a:lnTo>
                <a:lnTo>
                  <a:pt x="423862" y="878681"/>
                </a:lnTo>
                <a:lnTo>
                  <a:pt x="404812" y="869156"/>
                </a:lnTo>
                <a:lnTo>
                  <a:pt x="369094" y="828675"/>
                </a:lnTo>
                <a:lnTo>
                  <a:pt x="342900" y="785813"/>
                </a:lnTo>
                <a:lnTo>
                  <a:pt x="330994" y="752475"/>
                </a:lnTo>
                <a:lnTo>
                  <a:pt x="323850" y="692944"/>
                </a:lnTo>
                <a:lnTo>
                  <a:pt x="307181" y="621506"/>
                </a:lnTo>
                <a:lnTo>
                  <a:pt x="292894" y="557213"/>
                </a:lnTo>
                <a:lnTo>
                  <a:pt x="257175" y="466725"/>
                </a:lnTo>
                <a:lnTo>
                  <a:pt x="17859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500CE2-0EC9-4D4D-BBC2-542F90892926}"/>
              </a:ext>
            </a:extLst>
          </p:cNvPr>
          <p:cNvSpPr/>
          <p:nvPr/>
        </p:nvSpPr>
        <p:spPr>
          <a:xfrm>
            <a:off x="6022975" y="2259013"/>
            <a:ext cx="919163" cy="1095375"/>
          </a:xfrm>
          <a:custGeom>
            <a:avLst/>
            <a:gdLst>
              <a:gd name="connsiteX0" fmla="*/ 554832 w 919163"/>
              <a:gd name="connsiteY0" fmla="*/ 650082 h 1095375"/>
              <a:gd name="connsiteX1" fmla="*/ 352425 w 919163"/>
              <a:gd name="connsiteY1" fmla="*/ 833438 h 1095375"/>
              <a:gd name="connsiteX2" fmla="*/ 173832 w 919163"/>
              <a:gd name="connsiteY2" fmla="*/ 985838 h 1095375"/>
              <a:gd name="connsiteX3" fmla="*/ 73819 w 919163"/>
              <a:gd name="connsiteY3" fmla="*/ 1073944 h 1095375"/>
              <a:gd name="connsiteX4" fmla="*/ 52388 w 919163"/>
              <a:gd name="connsiteY4" fmla="*/ 1090613 h 1095375"/>
              <a:gd name="connsiteX5" fmla="*/ 33338 w 919163"/>
              <a:gd name="connsiteY5" fmla="*/ 1095375 h 1095375"/>
              <a:gd name="connsiteX6" fmla="*/ 16669 w 919163"/>
              <a:gd name="connsiteY6" fmla="*/ 1092994 h 1095375"/>
              <a:gd name="connsiteX7" fmla="*/ 4763 w 919163"/>
              <a:gd name="connsiteY7" fmla="*/ 1085850 h 1095375"/>
              <a:gd name="connsiteX8" fmla="*/ 0 w 919163"/>
              <a:gd name="connsiteY8" fmla="*/ 1071563 h 1095375"/>
              <a:gd name="connsiteX9" fmla="*/ 7144 w 919163"/>
              <a:gd name="connsiteY9" fmla="*/ 1050132 h 1095375"/>
              <a:gd name="connsiteX10" fmla="*/ 52388 w 919163"/>
              <a:gd name="connsiteY10" fmla="*/ 990600 h 1095375"/>
              <a:gd name="connsiteX11" fmla="*/ 140494 w 919163"/>
              <a:gd name="connsiteY11" fmla="*/ 871538 h 1095375"/>
              <a:gd name="connsiteX12" fmla="*/ 257175 w 919163"/>
              <a:gd name="connsiteY12" fmla="*/ 707232 h 1095375"/>
              <a:gd name="connsiteX13" fmla="*/ 342900 w 919163"/>
              <a:gd name="connsiteY13" fmla="*/ 578644 h 1095375"/>
              <a:gd name="connsiteX14" fmla="*/ 404813 w 919163"/>
              <a:gd name="connsiteY14" fmla="*/ 476250 h 1095375"/>
              <a:gd name="connsiteX15" fmla="*/ 450057 w 919163"/>
              <a:gd name="connsiteY15" fmla="*/ 400050 h 1095375"/>
              <a:gd name="connsiteX16" fmla="*/ 481013 w 919163"/>
              <a:gd name="connsiteY16" fmla="*/ 330994 h 1095375"/>
              <a:gd name="connsiteX17" fmla="*/ 504825 w 919163"/>
              <a:gd name="connsiteY17" fmla="*/ 269082 h 1095375"/>
              <a:gd name="connsiteX18" fmla="*/ 509588 w 919163"/>
              <a:gd name="connsiteY18" fmla="*/ 235744 h 1095375"/>
              <a:gd name="connsiteX19" fmla="*/ 504825 w 919163"/>
              <a:gd name="connsiteY19" fmla="*/ 209550 h 1095375"/>
              <a:gd name="connsiteX20" fmla="*/ 492919 w 919163"/>
              <a:gd name="connsiteY20" fmla="*/ 183357 h 1095375"/>
              <a:gd name="connsiteX21" fmla="*/ 435769 w 919163"/>
              <a:gd name="connsiteY21" fmla="*/ 121444 h 1095375"/>
              <a:gd name="connsiteX22" fmla="*/ 383382 w 919163"/>
              <a:gd name="connsiteY22" fmla="*/ 78582 h 1095375"/>
              <a:gd name="connsiteX23" fmla="*/ 359569 w 919163"/>
              <a:gd name="connsiteY23" fmla="*/ 61913 h 1095375"/>
              <a:gd name="connsiteX24" fmla="*/ 342900 w 919163"/>
              <a:gd name="connsiteY24" fmla="*/ 42863 h 1095375"/>
              <a:gd name="connsiteX25" fmla="*/ 335757 w 919163"/>
              <a:gd name="connsiteY25" fmla="*/ 19050 h 1095375"/>
              <a:gd name="connsiteX26" fmla="*/ 338138 w 919163"/>
              <a:gd name="connsiteY26" fmla="*/ 7144 h 1095375"/>
              <a:gd name="connsiteX27" fmla="*/ 357188 w 919163"/>
              <a:gd name="connsiteY27" fmla="*/ 0 h 1095375"/>
              <a:gd name="connsiteX28" fmla="*/ 421482 w 919163"/>
              <a:gd name="connsiteY28" fmla="*/ 11907 h 1095375"/>
              <a:gd name="connsiteX29" fmla="*/ 540544 w 919163"/>
              <a:gd name="connsiteY29" fmla="*/ 33338 h 1095375"/>
              <a:gd name="connsiteX30" fmla="*/ 600075 w 919163"/>
              <a:gd name="connsiteY30" fmla="*/ 50007 h 1095375"/>
              <a:gd name="connsiteX31" fmla="*/ 654844 w 919163"/>
              <a:gd name="connsiteY31" fmla="*/ 69057 h 1095375"/>
              <a:gd name="connsiteX32" fmla="*/ 726282 w 919163"/>
              <a:gd name="connsiteY32" fmla="*/ 97632 h 1095375"/>
              <a:gd name="connsiteX33" fmla="*/ 771525 w 919163"/>
              <a:gd name="connsiteY33" fmla="*/ 121444 h 1095375"/>
              <a:gd name="connsiteX34" fmla="*/ 816769 w 919163"/>
              <a:gd name="connsiteY34" fmla="*/ 152400 h 1095375"/>
              <a:gd name="connsiteX35" fmla="*/ 857250 w 919163"/>
              <a:gd name="connsiteY35" fmla="*/ 185738 h 1095375"/>
              <a:gd name="connsiteX36" fmla="*/ 885825 w 919163"/>
              <a:gd name="connsiteY36" fmla="*/ 219075 h 1095375"/>
              <a:gd name="connsiteX37" fmla="*/ 912019 w 919163"/>
              <a:gd name="connsiteY37" fmla="*/ 257175 h 1095375"/>
              <a:gd name="connsiteX38" fmla="*/ 919163 w 919163"/>
              <a:gd name="connsiteY38" fmla="*/ 283369 h 1095375"/>
              <a:gd name="connsiteX39" fmla="*/ 919163 w 919163"/>
              <a:gd name="connsiteY39" fmla="*/ 316707 h 1095375"/>
              <a:gd name="connsiteX40" fmla="*/ 904875 w 919163"/>
              <a:gd name="connsiteY40" fmla="*/ 340519 h 1095375"/>
              <a:gd name="connsiteX41" fmla="*/ 878682 w 919163"/>
              <a:gd name="connsiteY41" fmla="*/ 357188 h 1095375"/>
              <a:gd name="connsiteX42" fmla="*/ 845344 w 919163"/>
              <a:gd name="connsiteY42" fmla="*/ 376238 h 1095375"/>
              <a:gd name="connsiteX43" fmla="*/ 807244 w 919163"/>
              <a:gd name="connsiteY43" fmla="*/ 407194 h 1095375"/>
              <a:gd name="connsiteX44" fmla="*/ 735807 w 919163"/>
              <a:gd name="connsiteY44" fmla="*/ 471488 h 1095375"/>
              <a:gd name="connsiteX45" fmla="*/ 642938 w 919163"/>
              <a:gd name="connsiteY45" fmla="*/ 569119 h 1095375"/>
              <a:gd name="connsiteX46" fmla="*/ 554832 w 919163"/>
              <a:gd name="connsiteY46" fmla="*/ 6500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9163" h="1095375">
                <a:moveTo>
                  <a:pt x="554832" y="650082"/>
                </a:moveTo>
                <a:lnTo>
                  <a:pt x="352425" y="833438"/>
                </a:lnTo>
                <a:lnTo>
                  <a:pt x="173832" y="985838"/>
                </a:lnTo>
                <a:lnTo>
                  <a:pt x="73819" y="1073944"/>
                </a:lnTo>
                <a:lnTo>
                  <a:pt x="52388" y="1090613"/>
                </a:lnTo>
                <a:lnTo>
                  <a:pt x="33338" y="1095375"/>
                </a:lnTo>
                <a:lnTo>
                  <a:pt x="16669" y="1092994"/>
                </a:lnTo>
                <a:lnTo>
                  <a:pt x="4763" y="1085850"/>
                </a:lnTo>
                <a:lnTo>
                  <a:pt x="0" y="1071563"/>
                </a:lnTo>
                <a:lnTo>
                  <a:pt x="7144" y="1050132"/>
                </a:lnTo>
                <a:lnTo>
                  <a:pt x="52388" y="990600"/>
                </a:lnTo>
                <a:lnTo>
                  <a:pt x="140494" y="871538"/>
                </a:lnTo>
                <a:lnTo>
                  <a:pt x="257175" y="707232"/>
                </a:lnTo>
                <a:lnTo>
                  <a:pt x="342900" y="578644"/>
                </a:lnTo>
                <a:lnTo>
                  <a:pt x="404813" y="476250"/>
                </a:lnTo>
                <a:lnTo>
                  <a:pt x="450057" y="400050"/>
                </a:lnTo>
                <a:lnTo>
                  <a:pt x="481013" y="330994"/>
                </a:lnTo>
                <a:lnTo>
                  <a:pt x="504825" y="269082"/>
                </a:lnTo>
                <a:lnTo>
                  <a:pt x="509588" y="235744"/>
                </a:lnTo>
                <a:lnTo>
                  <a:pt x="504825" y="209550"/>
                </a:lnTo>
                <a:lnTo>
                  <a:pt x="492919" y="183357"/>
                </a:lnTo>
                <a:lnTo>
                  <a:pt x="435769" y="121444"/>
                </a:lnTo>
                <a:lnTo>
                  <a:pt x="383382" y="78582"/>
                </a:lnTo>
                <a:lnTo>
                  <a:pt x="359569" y="61913"/>
                </a:lnTo>
                <a:lnTo>
                  <a:pt x="342900" y="42863"/>
                </a:lnTo>
                <a:lnTo>
                  <a:pt x="335757" y="19050"/>
                </a:lnTo>
                <a:lnTo>
                  <a:pt x="338138" y="7144"/>
                </a:lnTo>
                <a:lnTo>
                  <a:pt x="357188" y="0"/>
                </a:lnTo>
                <a:lnTo>
                  <a:pt x="421482" y="11907"/>
                </a:lnTo>
                <a:lnTo>
                  <a:pt x="540544" y="33338"/>
                </a:lnTo>
                <a:lnTo>
                  <a:pt x="600075" y="50007"/>
                </a:lnTo>
                <a:lnTo>
                  <a:pt x="654844" y="69057"/>
                </a:lnTo>
                <a:lnTo>
                  <a:pt x="726282" y="97632"/>
                </a:lnTo>
                <a:lnTo>
                  <a:pt x="771525" y="121444"/>
                </a:lnTo>
                <a:lnTo>
                  <a:pt x="816769" y="152400"/>
                </a:lnTo>
                <a:lnTo>
                  <a:pt x="857250" y="185738"/>
                </a:lnTo>
                <a:lnTo>
                  <a:pt x="885825" y="219075"/>
                </a:lnTo>
                <a:lnTo>
                  <a:pt x="912019" y="257175"/>
                </a:lnTo>
                <a:lnTo>
                  <a:pt x="919163" y="283369"/>
                </a:lnTo>
                <a:lnTo>
                  <a:pt x="919163" y="316707"/>
                </a:lnTo>
                <a:lnTo>
                  <a:pt x="904875" y="340519"/>
                </a:lnTo>
                <a:lnTo>
                  <a:pt x="878682" y="357188"/>
                </a:lnTo>
                <a:lnTo>
                  <a:pt x="845344" y="376238"/>
                </a:lnTo>
                <a:lnTo>
                  <a:pt x="807244" y="407194"/>
                </a:lnTo>
                <a:lnTo>
                  <a:pt x="735807" y="471488"/>
                </a:lnTo>
                <a:lnTo>
                  <a:pt x="642938" y="569119"/>
                </a:lnTo>
                <a:lnTo>
                  <a:pt x="554832" y="6500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E5D4C7D-D4D1-4579-9919-F0C4B1724768}"/>
              </a:ext>
            </a:extLst>
          </p:cNvPr>
          <p:cNvSpPr/>
          <p:nvPr/>
        </p:nvSpPr>
        <p:spPr>
          <a:xfrm>
            <a:off x="2771775" y="2647950"/>
            <a:ext cx="1517650" cy="1200150"/>
          </a:xfrm>
          <a:custGeom>
            <a:avLst/>
            <a:gdLst>
              <a:gd name="connsiteX0" fmla="*/ 711994 w 1516856"/>
              <a:gd name="connsiteY0" fmla="*/ 297656 h 1200150"/>
              <a:gd name="connsiteX1" fmla="*/ 511969 w 1516856"/>
              <a:gd name="connsiteY1" fmla="*/ 345281 h 1200150"/>
              <a:gd name="connsiteX2" fmla="*/ 445294 w 1516856"/>
              <a:gd name="connsiteY2" fmla="*/ 369094 h 1200150"/>
              <a:gd name="connsiteX3" fmla="*/ 338138 w 1516856"/>
              <a:gd name="connsiteY3" fmla="*/ 395288 h 1200150"/>
              <a:gd name="connsiteX4" fmla="*/ 216694 w 1516856"/>
              <a:gd name="connsiteY4" fmla="*/ 421481 h 1200150"/>
              <a:gd name="connsiteX5" fmla="*/ 64294 w 1516856"/>
              <a:gd name="connsiteY5" fmla="*/ 433388 h 1200150"/>
              <a:gd name="connsiteX6" fmla="*/ 0 w 1516856"/>
              <a:gd name="connsiteY6" fmla="*/ 261938 h 1200150"/>
              <a:gd name="connsiteX7" fmla="*/ 164306 w 1516856"/>
              <a:gd name="connsiteY7" fmla="*/ 247650 h 1200150"/>
              <a:gd name="connsiteX8" fmla="*/ 309563 w 1516856"/>
              <a:gd name="connsiteY8" fmla="*/ 226219 h 1200150"/>
              <a:gd name="connsiteX9" fmla="*/ 550069 w 1516856"/>
              <a:gd name="connsiteY9" fmla="*/ 173831 h 1200150"/>
              <a:gd name="connsiteX10" fmla="*/ 778669 w 1516856"/>
              <a:gd name="connsiteY10" fmla="*/ 121444 h 1200150"/>
              <a:gd name="connsiteX11" fmla="*/ 1019175 w 1516856"/>
              <a:gd name="connsiteY11" fmla="*/ 66675 h 1200150"/>
              <a:gd name="connsiteX12" fmla="*/ 1071563 w 1516856"/>
              <a:gd name="connsiteY12" fmla="*/ 45244 h 1200150"/>
              <a:gd name="connsiteX13" fmla="*/ 1147763 w 1516856"/>
              <a:gd name="connsiteY13" fmla="*/ 0 h 1200150"/>
              <a:gd name="connsiteX14" fmla="*/ 1176338 w 1516856"/>
              <a:gd name="connsiteY14" fmla="*/ 9525 h 1200150"/>
              <a:gd name="connsiteX15" fmla="*/ 1226344 w 1516856"/>
              <a:gd name="connsiteY15" fmla="*/ 30956 h 1200150"/>
              <a:gd name="connsiteX16" fmla="*/ 1314450 w 1516856"/>
              <a:gd name="connsiteY16" fmla="*/ 76200 h 1200150"/>
              <a:gd name="connsiteX17" fmla="*/ 1397794 w 1516856"/>
              <a:gd name="connsiteY17" fmla="*/ 123825 h 1200150"/>
              <a:gd name="connsiteX18" fmla="*/ 1462088 w 1516856"/>
              <a:gd name="connsiteY18" fmla="*/ 161925 h 1200150"/>
              <a:gd name="connsiteX19" fmla="*/ 1504950 w 1516856"/>
              <a:gd name="connsiteY19" fmla="*/ 192881 h 1200150"/>
              <a:gd name="connsiteX20" fmla="*/ 1514475 w 1516856"/>
              <a:gd name="connsiteY20" fmla="*/ 211931 h 1200150"/>
              <a:gd name="connsiteX21" fmla="*/ 1516856 w 1516856"/>
              <a:gd name="connsiteY21" fmla="*/ 226219 h 1200150"/>
              <a:gd name="connsiteX22" fmla="*/ 1512094 w 1516856"/>
              <a:gd name="connsiteY22" fmla="*/ 252413 h 1200150"/>
              <a:gd name="connsiteX23" fmla="*/ 1493044 w 1516856"/>
              <a:gd name="connsiteY23" fmla="*/ 280988 h 1200150"/>
              <a:gd name="connsiteX24" fmla="*/ 1462088 w 1516856"/>
              <a:gd name="connsiteY24" fmla="*/ 314325 h 1200150"/>
              <a:gd name="connsiteX25" fmla="*/ 1421606 w 1516856"/>
              <a:gd name="connsiteY25" fmla="*/ 359569 h 1200150"/>
              <a:gd name="connsiteX26" fmla="*/ 1397794 w 1516856"/>
              <a:gd name="connsiteY26" fmla="*/ 407194 h 1200150"/>
              <a:gd name="connsiteX27" fmla="*/ 1376363 w 1516856"/>
              <a:gd name="connsiteY27" fmla="*/ 483394 h 1200150"/>
              <a:gd name="connsiteX28" fmla="*/ 1319213 w 1516856"/>
              <a:gd name="connsiteY28" fmla="*/ 695325 h 1200150"/>
              <a:gd name="connsiteX29" fmla="*/ 1264444 w 1516856"/>
              <a:gd name="connsiteY29" fmla="*/ 914400 h 1200150"/>
              <a:gd name="connsiteX30" fmla="*/ 1190625 w 1516856"/>
              <a:gd name="connsiteY30" fmla="*/ 1200150 h 1200150"/>
              <a:gd name="connsiteX31" fmla="*/ 997744 w 1516856"/>
              <a:gd name="connsiteY31" fmla="*/ 1183481 h 1200150"/>
              <a:gd name="connsiteX32" fmla="*/ 1021556 w 1516856"/>
              <a:gd name="connsiteY32" fmla="*/ 1059656 h 1200150"/>
              <a:gd name="connsiteX33" fmla="*/ 1078706 w 1516856"/>
              <a:gd name="connsiteY33" fmla="*/ 781050 h 1200150"/>
              <a:gd name="connsiteX34" fmla="*/ 1119188 w 1516856"/>
              <a:gd name="connsiteY34" fmla="*/ 573881 h 1200150"/>
              <a:gd name="connsiteX35" fmla="*/ 1166813 w 1516856"/>
              <a:gd name="connsiteY35" fmla="*/ 330994 h 1200150"/>
              <a:gd name="connsiteX36" fmla="*/ 1173956 w 1516856"/>
              <a:gd name="connsiteY36" fmla="*/ 283369 h 1200150"/>
              <a:gd name="connsiteX37" fmla="*/ 1169194 w 1516856"/>
              <a:gd name="connsiteY37" fmla="*/ 259556 h 1200150"/>
              <a:gd name="connsiteX38" fmla="*/ 1162050 w 1516856"/>
              <a:gd name="connsiteY38" fmla="*/ 247650 h 1200150"/>
              <a:gd name="connsiteX39" fmla="*/ 1147763 w 1516856"/>
              <a:gd name="connsiteY39" fmla="*/ 235744 h 1200150"/>
              <a:gd name="connsiteX40" fmla="*/ 1119188 w 1516856"/>
              <a:gd name="connsiteY40" fmla="*/ 226219 h 1200150"/>
              <a:gd name="connsiteX41" fmla="*/ 1073944 w 1516856"/>
              <a:gd name="connsiteY41" fmla="*/ 223838 h 1200150"/>
              <a:gd name="connsiteX42" fmla="*/ 981075 w 1516856"/>
              <a:gd name="connsiteY42" fmla="*/ 242888 h 1200150"/>
              <a:gd name="connsiteX43" fmla="*/ 711994 w 1516856"/>
              <a:gd name="connsiteY43" fmla="*/ 2976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16856" h="1200150">
                <a:moveTo>
                  <a:pt x="711994" y="297656"/>
                </a:moveTo>
                <a:lnTo>
                  <a:pt x="511969" y="345281"/>
                </a:lnTo>
                <a:lnTo>
                  <a:pt x="445294" y="369094"/>
                </a:lnTo>
                <a:lnTo>
                  <a:pt x="338138" y="395288"/>
                </a:lnTo>
                <a:lnTo>
                  <a:pt x="216694" y="421481"/>
                </a:lnTo>
                <a:lnTo>
                  <a:pt x="64294" y="433388"/>
                </a:lnTo>
                <a:lnTo>
                  <a:pt x="0" y="261938"/>
                </a:lnTo>
                <a:lnTo>
                  <a:pt x="164306" y="247650"/>
                </a:lnTo>
                <a:lnTo>
                  <a:pt x="309563" y="226219"/>
                </a:lnTo>
                <a:lnTo>
                  <a:pt x="550069" y="173831"/>
                </a:lnTo>
                <a:lnTo>
                  <a:pt x="778669" y="121444"/>
                </a:lnTo>
                <a:lnTo>
                  <a:pt x="1019175" y="66675"/>
                </a:lnTo>
                <a:lnTo>
                  <a:pt x="1071563" y="45244"/>
                </a:lnTo>
                <a:lnTo>
                  <a:pt x="1147763" y="0"/>
                </a:lnTo>
                <a:lnTo>
                  <a:pt x="1176338" y="9525"/>
                </a:lnTo>
                <a:lnTo>
                  <a:pt x="1226344" y="30956"/>
                </a:lnTo>
                <a:lnTo>
                  <a:pt x="1314450" y="76200"/>
                </a:lnTo>
                <a:lnTo>
                  <a:pt x="1397794" y="123825"/>
                </a:lnTo>
                <a:lnTo>
                  <a:pt x="1462088" y="161925"/>
                </a:lnTo>
                <a:lnTo>
                  <a:pt x="1504950" y="192881"/>
                </a:lnTo>
                <a:lnTo>
                  <a:pt x="1514475" y="211931"/>
                </a:lnTo>
                <a:lnTo>
                  <a:pt x="1516856" y="226219"/>
                </a:lnTo>
                <a:lnTo>
                  <a:pt x="1512094" y="252413"/>
                </a:lnTo>
                <a:lnTo>
                  <a:pt x="1493044" y="280988"/>
                </a:lnTo>
                <a:lnTo>
                  <a:pt x="1462088" y="314325"/>
                </a:lnTo>
                <a:lnTo>
                  <a:pt x="1421606" y="359569"/>
                </a:lnTo>
                <a:lnTo>
                  <a:pt x="1397794" y="407194"/>
                </a:lnTo>
                <a:lnTo>
                  <a:pt x="1376363" y="483394"/>
                </a:lnTo>
                <a:lnTo>
                  <a:pt x="1319213" y="695325"/>
                </a:lnTo>
                <a:lnTo>
                  <a:pt x="1264444" y="914400"/>
                </a:lnTo>
                <a:lnTo>
                  <a:pt x="1190625" y="1200150"/>
                </a:lnTo>
                <a:lnTo>
                  <a:pt x="997744" y="1183481"/>
                </a:lnTo>
                <a:lnTo>
                  <a:pt x="1021556" y="1059656"/>
                </a:lnTo>
                <a:lnTo>
                  <a:pt x="1078706" y="781050"/>
                </a:lnTo>
                <a:lnTo>
                  <a:pt x="1119188" y="573881"/>
                </a:lnTo>
                <a:lnTo>
                  <a:pt x="1166813" y="330994"/>
                </a:lnTo>
                <a:lnTo>
                  <a:pt x="1173956" y="283369"/>
                </a:lnTo>
                <a:lnTo>
                  <a:pt x="1169194" y="259556"/>
                </a:lnTo>
                <a:lnTo>
                  <a:pt x="1162050" y="247650"/>
                </a:lnTo>
                <a:lnTo>
                  <a:pt x="1147763" y="235744"/>
                </a:lnTo>
                <a:lnTo>
                  <a:pt x="1119188" y="226219"/>
                </a:lnTo>
                <a:lnTo>
                  <a:pt x="1073944" y="223838"/>
                </a:lnTo>
                <a:lnTo>
                  <a:pt x="981075" y="242888"/>
                </a:lnTo>
                <a:lnTo>
                  <a:pt x="711994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F93D704-E975-43D7-B201-A5E15F3D28BE}"/>
              </a:ext>
            </a:extLst>
          </p:cNvPr>
          <p:cNvSpPr/>
          <p:nvPr/>
        </p:nvSpPr>
        <p:spPr>
          <a:xfrm>
            <a:off x="2974975" y="3762375"/>
            <a:ext cx="1081088" cy="350838"/>
          </a:xfrm>
          <a:custGeom>
            <a:avLst/>
            <a:gdLst>
              <a:gd name="connsiteX0" fmla="*/ 569119 w 1081088"/>
              <a:gd name="connsiteY0" fmla="*/ 240506 h 350044"/>
              <a:gd name="connsiteX1" fmla="*/ 207169 w 1081088"/>
              <a:gd name="connsiteY1" fmla="*/ 314325 h 350044"/>
              <a:gd name="connsiteX2" fmla="*/ 40482 w 1081088"/>
              <a:gd name="connsiteY2" fmla="*/ 350044 h 350044"/>
              <a:gd name="connsiteX3" fmla="*/ 0 w 1081088"/>
              <a:gd name="connsiteY3" fmla="*/ 195263 h 350044"/>
              <a:gd name="connsiteX4" fmla="*/ 288132 w 1081088"/>
              <a:gd name="connsiteY4" fmla="*/ 128588 h 350044"/>
              <a:gd name="connsiteX5" fmla="*/ 626269 w 1081088"/>
              <a:gd name="connsiteY5" fmla="*/ 45244 h 350044"/>
              <a:gd name="connsiteX6" fmla="*/ 809625 w 1081088"/>
              <a:gd name="connsiteY6" fmla="*/ 0 h 350044"/>
              <a:gd name="connsiteX7" fmla="*/ 1004888 w 1081088"/>
              <a:gd name="connsiteY7" fmla="*/ 2381 h 350044"/>
              <a:gd name="connsiteX8" fmla="*/ 1026319 w 1081088"/>
              <a:gd name="connsiteY8" fmla="*/ 21431 h 350044"/>
              <a:gd name="connsiteX9" fmla="*/ 1052513 w 1081088"/>
              <a:gd name="connsiteY9" fmla="*/ 47625 h 350044"/>
              <a:gd name="connsiteX10" fmla="*/ 1071563 w 1081088"/>
              <a:gd name="connsiteY10" fmla="*/ 78581 h 350044"/>
              <a:gd name="connsiteX11" fmla="*/ 1081088 w 1081088"/>
              <a:gd name="connsiteY11" fmla="*/ 102394 h 350044"/>
              <a:gd name="connsiteX12" fmla="*/ 1081088 w 1081088"/>
              <a:gd name="connsiteY12" fmla="*/ 121444 h 350044"/>
              <a:gd name="connsiteX13" fmla="*/ 1071563 w 1081088"/>
              <a:gd name="connsiteY13" fmla="*/ 142875 h 350044"/>
              <a:gd name="connsiteX14" fmla="*/ 1050132 w 1081088"/>
              <a:gd name="connsiteY14" fmla="*/ 159544 h 350044"/>
              <a:gd name="connsiteX15" fmla="*/ 1007269 w 1081088"/>
              <a:gd name="connsiteY15" fmla="*/ 176213 h 350044"/>
              <a:gd name="connsiteX16" fmla="*/ 831057 w 1081088"/>
              <a:gd name="connsiteY16" fmla="*/ 202406 h 350044"/>
              <a:gd name="connsiteX17" fmla="*/ 569119 w 1081088"/>
              <a:gd name="connsiteY17" fmla="*/ 2405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1088" h="350044">
                <a:moveTo>
                  <a:pt x="569119" y="240506"/>
                </a:moveTo>
                <a:lnTo>
                  <a:pt x="207169" y="314325"/>
                </a:lnTo>
                <a:lnTo>
                  <a:pt x="40482" y="350044"/>
                </a:lnTo>
                <a:lnTo>
                  <a:pt x="0" y="195263"/>
                </a:lnTo>
                <a:lnTo>
                  <a:pt x="288132" y="128588"/>
                </a:lnTo>
                <a:lnTo>
                  <a:pt x="626269" y="45244"/>
                </a:lnTo>
                <a:lnTo>
                  <a:pt x="809625" y="0"/>
                </a:lnTo>
                <a:lnTo>
                  <a:pt x="1004888" y="2381"/>
                </a:lnTo>
                <a:lnTo>
                  <a:pt x="1026319" y="21431"/>
                </a:lnTo>
                <a:lnTo>
                  <a:pt x="1052513" y="47625"/>
                </a:lnTo>
                <a:lnTo>
                  <a:pt x="1071563" y="78581"/>
                </a:lnTo>
                <a:lnTo>
                  <a:pt x="1081088" y="102394"/>
                </a:lnTo>
                <a:lnTo>
                  <a:pt x="1081088" y="121444"/>
                </a:lnTo>
                <a:lnTo>
                  <a:pt x="1071563" y="142875"/>
                </a:lnTo>
                <a:lnTo>
                  <a:pt x="1050132" y="159544"/>
                </a:lnTo>
                <a:lnTo>
                  <a:pt x="1007269" y="176213"/>
                </a:lnTo>
                <a:lnTo>
                  <a:pt x="831057" y="202406"/>
                </a:lnTo>
                <a:lnTo>
                  <a:pt x="569119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305C2B7-001B-43CA-B3DE-D37914EF03BB}"/>
              </a:ext>
            </a:extLst>
          </p:cNvPr>
          <p:cNvSpPr/>
          <p:nvPr/>
        </p:nvSpPr>
        <p:spPr>
          <a:xfrm>
            <a:off x="3681413" y="3541713"/>
            <a:ext cx="3663950" cy="920750"/>
          </a:xfrm>
          <a:custGeom>
            <a:avLst/>
            <a:gdLst>
              <a:gd name="connsiteX0" fmla="*/ 2726204 w 3664398"/>
              <a:gd name="connsiteY0" fmla="*/ 299135 h 921199"/>
              <a:gd name="connsiteX1" fmla="*/ 2416871 w 3664398"/>
              <a:gd name="connsiteY1" fmla="*/ 336527 h 921199"/>
              <a:gd name="connsiteX2" fmla="*/ 2104140 w 3664398"/>
              <a:gd name="connsiteY2" fmla="*/ 384116 h 921199"/>
              <a:gd name="connsiteX3" fmla="*/ 1903583 w 3664398"/>
              <a:gd name="connsiteY3" fmla="*/ 418109 h 921199"/>
              <a:gd name="connsiteX4" fmla="*/ 1675833 w 3664398"/>
              <a:gd name="connsiteY4" fmla="*/ 475896 h 921199"/>
              <a:gd name="connsiteX5" fmla="*/ 1482076 w 3664398"/>
              <a:gd name="connsiteY5" fmla="*/ 526885 h 921199"/>
              <a:gd name="connsiteX6" fmla="*/ 1278120 w 3664398"/>
              <a:gd name="connsiteY6" fmla="*/ 588072 h 921199"/>
              <a:gd name="connsiteX7" fmla="*/ 1114956 w 3664398"/>
              <a:gd name="connsiteY7" fmla="*/ 642460 h 921199"/>
              <a:gd name="connsiteX8" fmla="*/ 965389 w 3664398"/>
              <a:gd name="connsiteY8" fmla="*/ 693449 h 921199"/>
              <a:gd name="connsiteX9" fmla="*/ 829418 w 3664398"/>
              <a:gd name="connsiteY9" fmla="*/ 754635 h 921199"/>
              <a:gd name="connsiteX10" fmla="*/ 686650 w 3664398"/>
              <a:gd name="connsiteY10" fmla="*/ 822620 h 921199"/>
              <a:gd name="connsiteX11" fmla="*/ 588071 w 3664398"/>
              <a:gd name="connsiteY11" fmla="*/ 887206 h 921199"/>
              <a:gd name="connsiteX12" fmla="*/ 543881 w 3664398"/>
              <a:gd name="connsiteY12" fmla="*/ 921199 h 921199"/>
              <a:gd name="connsiteX13" fmla="*/ 482694 w 3664398"/>
              <a:gd name="connsiteY13" fmla="*/ 904203 h 921199"/>
              <a:gd name="connsiteX14" fmla="*/ 377317 w 3664398"/>
              <a:gd name="connsiteY14" fmla="*/ 856613 h 921199"/>
              <a:gd name="connsiteX15" fmla="*/ 275340 w 3664398"/>
              <a:gd name="connsiteY15" fmla="*/ 798826 h 921199"/>
              <a:gd name="connsiteX16" fmla="*/ 197157 w 3664398"/>
              <a:gd name="connsiteY16" fmla="*/ 751236 h 921199"/>
              <a:gd name="connsiteX17" fmla="*/ 122373 w 3664398"/>
              <a:gd name="connsiteY17" fmla="*/ 703646 h 921199"/>
              <a:gd name="connsiteX18" fmla="*/ 84981 w 3664398"/>
              <a:gd name="connsiteY18" fmla="*/ 673053 h 921199"/>
              <a:gd name="connsiteX19" fmla="*/ 47589 w 3664398"/>
              <a:gd name="connsiteY19" fmla="*/ 632262 h 921199"/>
              <a:gd name="connsiteX20" fmla="*/ 20395 w 3664398"/>
              <a:gd name="connsiteY20" fmla="*/ 598269 h 921199"/>
              <a:gd name="connsiteX21" fmla="*/ 6798 w 3664398"/>
              <a:gd name="connsiteY21" fmla="*/ 567676 h 921199"/>
              <a:gd name="connsiteX22" fmla="*/ 0 w 3664398"/>
              <a:gd name="connsiteY22" fmla="*/ 550680 h 921199"/>
              <a:gd name="connsiteX23" fmla="*/ 0 w 3664398"/>
              <a:gd name="connsiteY23" fmla="*/ 533684 h 921199"/>
              <a:gd name="connsiteX24" fmla="*/ 6798 w 3664398"/>
              <a:gd name="connsiteY24" fmla="*/ 523486 h 921199"/>
              <a:gd name="connsiteX25" fmla="*/ 23795 w 3664398"/>
              <a:gd name="connsiteY25" fmla="*/ 520087 h 921199"/>
              <a:gd name="connsiteX26" fmla="*/ 47589 w 3664398"/>
              <a:gd name="connsiteY26" fmla="*/ 523486 h 921199"/>
              <a:gd name="connsiteX27" fmla="*/ 67985 w 3664398"/>
              <a:gd name="connsiteY27" fmla="*/ 537083 h 921199"/>
              <a:gd name="connsiteX28" fmla="*/ 118974 w 3664398"/>
              <a:gd name="connsiteY28" fmla="*/ 577874 h 921199"/>
              <a:gd name="connsiteX29" fmla="*/ 176761 w 3664398"/>
              <a:gd name="connsiteY29" fmla="*/ 608467 h 921199"/>
              <a:gd name="connsiteX30" fmla="*/ 224351 w 3664398"/>
              <a:gd name="connsiteY30" fmla="*/ 622064 h 921199"/>
              <a:gd name="connsiteX31" fmla="*/ 275340 w 3664398"/>
              <a:gd name="connsiteY31" fmla="*/ 635661 h 921199"/>
              <a:gd name="connsiteX32" fmla="*/ 350123 w 3664398"/>
              <a:gd name="connsiteY32" fmla="*/ 642460 h 921199"/>
              <a:gd name="connsiteX33" fmla="*/ 424907 w 3664398"/>
              <a:gd name="connsiteY33" fmla="*/ 635661 h 921199"/>
              <a:gd name="connsiteX34" fmla="*/ 530284 w 3664398"/>
              <a:gd name="connsiteY34" fmla="*/ 615266 h 921199"/>
              <a:gd name="connsiteX35" fmla="*/ 662855 w 3664398"/>
              <a:gd name="connsiteY35" fmla="*/ 574475 h 921199"/>
              <a:gd name="connsiteX36" fmla="*/ 843015 w 3664398"/>
              <a:gd name="connsiteY36" fmla="*/ 516687 h 921199"/>
              <a:gd name="connsiteX37" fmla="*/ 1080963 w 3664398"/>
              <a:gd name="connsiteY37" fmla="*/ 445303 h 921199"/>
              <a:gd name="connsiteX38" fmla="*/ 1274721 w 3664398"/>
              <a:gd name="connsiteY38" fmla="*/ 387516 h 921199"/>
              <a:gd name="connsiteX39" fmla="*/ 1560259 w 3664398"/>
              <a:gd name="connsiteY39" fmla="*/ 312732 h 921199"/>
              <a:gd name="connsiteX40" fmla="*/ 1808404 w 3664398"/>
              <a:gd name="connsiteY40" fmla="*/ 258344 h 921199"/>
              <a:gd name="connsiteX41" fmla="*/ 1910382 w 3664398"/>
              <a:gd name="connsiteY41" fmla="*/ 237948 h 921199"/>
              <a:gd name="connsiteX42" fmla="*/ 2104140 w 3664398"/>
              <a:gd name="connsiteY42" fmla="*/ 203956 h 921199"/>
              <a:gd name="connsiteX43" fmla="*/ 2335289 w 3664398"/>
              <a:gd name="connsiteY43" fmla="*/ 163165 h 921199"/>
              <a:gd name="connsiteX44" fmla="*/ 2586834 w 3664398"/>
              <a:gd name="connsiteY44" fmla="*/ 122374 h 921199"/>
              <a:gd name="connsiteX45" fmla="*/ 2763595 w 3664398"/>
              <a:gd name="connsiteY45" fmla="*/ 95179 h 921199"/>
              <a:gd name="connsiteX46" fmla="*/ 3004943 w 3664398"/>
              <a:gd name="connsiteY46" fmla="*/ 64586 h 921199"/>
              <a:gd name="connsiteX47" fmla="*/ 3168107 w 3664398"/>
              <a:gd name="connsiteY47" fmla="*/ 44191 h 921199"/>
              <a:gd name="connsiteX48" fmla="*/ 3215696 w 3664398"/>
              <a:gd name="connsiteY48" fmla="*/ 33993 h 921199"/>
              <a:gd name="connsiteX49" fmla="*/ 3293879 w 3664398"/>
              <a:gd name="connsiteY49" fmla="*/ 13597 h 921199"/>
              <a:gd name="connsiteX50" fmla="*/ 3331271 w 3664398"/>
              <a:gd name="connsiteY50" fmla="*/ 0 h 921199"/>
              <a:gd name="connsiteX51" fmla="*/ 3365264 w 3664398"/>
              <a:gd name="connsiteY51" fmla="*/ 0 h 921199"/>
              <a:gd name="connsiteX52" fmla="*/ 3409454 w 3664398"/>
              <a:gd name="connsiteY52" fmla="*/ 6799 h 921199"/>
              <a:gd name="connsiteX53" fmla="*/ 3477439 w 3664398"/>
              <a:gd name="connsiteY53" fmla="*/ 27194 h 921199"/>
              <a:gd name="connsiteX54" fmla="*/ 3538626 w 3664398"/>
              <a:gd name="connsiteY54" fmla="*/ 61187 h 921199"/>
              <a:gd name="connsiteX55" fmla="*/ 3576018 w 3664398"/>
              <a:gd name="connsiteY55" fmla="*/ 84982 h 921199"/>
              <a:gd name="connsiteX56" fmla="*/ 3620208 w 3664398"/>
              <a:gd name="connsiteY56" fmla="*/ 122374 h 921199"/>
              <a:gd name="connsiteX57" fmla="*/ 3647402 w 3664398"/>
              <a:gd name="connsiteY57" fmla="*/ 156366 h 921199"/>
              <a:gd name="connsiteX58" fmla="*/ 3657600 w 3664398"/>
              <a:gd name="connsiteY58" fmla="*/ 197157 h 921199"/>
              <a:gd name="connsiteX59" fmla="*/ 3664398 w 3664398"/>
              <a:gd name="connsiteY59" fmla="*/ 234549 h 921199"/>
              <a:gd name="connsiteX60" fmla="*/ 3650801 w 3664398"/>
              <a:gd name="connsiteY60" fmla="*/ 268542 h 921199"/>
              <a:gd name="connsiteX61" fmla="*/ 3623607 w 3664398"/>
              <a:gd name="connsiteY61" fmla="*/ 288937 h 921199"/>
              <a:gd name="connsiteX62" fmla="*/ 3582816 w 3664398"/>
              <a:gd name="connsiteY62" fmla="*/ 305933 h 921199"/>
              <a:gd name="connsiteX63" fmla="*/ 3514831 w 3664398"/>
              <a:gd name="connsiteY63" fmla="*/ 312732 h 921199"/>
              <a:gd name="connsiteX64" fmla="*/ 3470641 w 3664398"/>
              <a:gd name="connsiteY64" fmla="*/ 312732 h 921199"/>
              <a:gd name="connsiteX65" fmla="*/ 3395857 w 3664398"/>
              <a:gd name="connsiteY65" fmla="*/ 295736 h 921199"/>
              <a:gd name="connsiteX66" fmla="*/ 3304077 w 3664398"/>
              <a:gd name="connsiteY66" fmla="*/ 285538 h 921199"/>
              <a:gd name="connsiteX67" fmla="*/ 3198700 w 3664398"/>
              <a:gd name="connsiteY67" fmla="*/ 278739 h 921199"/>
              <a:gd name="connsiteX68" fmla="*/ 3110319 w 3664398"/>
              <a:gd name="connsiteY68" fmla="*/ 278739 h 921199"/>
              <a:gd name="connsiteX69" fmla="*/ 3004943 w 3664398"/>
              <a:gd name="connsiteY69" fmla="*/ 282139 h 921199"/>
              <a:gd name="connsiteX70" fmla="*/ 2889368 w 3664398"/>
              <a:gd name="connsiteY70" fmla="*/ 288937 h 921199"/>
              <a:gd name="connsiteX71" fmla="*/ 2726204 w 3664398"/>
              <a:gd name="connsiteY71" fmla="*/ 299135 h 92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664398" h="921199">
                <a:moveTo>
                  <a:pt x="2726204" y="299135"/>
                </a:moveTo>
                <a:lnTo>
                  <a:pt x="2416871" y="336527"/>
                </a:lnTo>
                <a:lnTo>
                  <a:pt x="2104140" y="384116"/>
                </a:lnTo>
                <a:lnTo>
                  <a:pt x="1903583" y="418109"/>
                </a:lnTo>
                <a:lnTo>
                  <a:pt x="1675833" y="475896"/>
                </a:lnTo>
                <a:lnTo>
                  <a:pt x="1482076" y="526885"/>
                </a:lnTo>
                <a:lnTo>
                  <a:pt x="1278120" y="588072"/>
                </a:lnTo>
                <a:lnTo>
                  <a:pt x="1114956" y="642460"/>
                </a:lnTo>
                <a:lnTo>
                  <a:pt x="965389" y="693449"/>
                </a:lnTo>
                <a:lnTo>
                  <a:pt x="829418" y="754635"/>
                </a:lnTo>
                <a:lnTo>
                  <a:pt x="686650" y="822620"/>
                </a:lnTo>
                <a:lnTo>
                  <a:pt x="588071" y="887206"/>
                </a:lnTo>
                <a:lnTo>
                  <a:pt x="543881" y="921199"/>
                </a:lnTo>
                <a:lnTo>
                  <a:pt x="482694" y="904203"/>
                </a:lnTo>
                <a:lnTo>
                  <a:pt x="377317" y="856613"/>
                </a:lnTo>
                <a:lnTo>
                  <a:pt x="275340" y="798826"/>
                </a:lnTo>
                <a:lnTo>
                  <a:pt x="197157" y="751236"/>
                </a:lnTo>
                <a:lnTo>
                  <a:pt x="122373" y="703646"/>
                </a:lnTo>
                <a:lnTo>
                  <a:pt x="84981" y="673053"/>
                </a:lnTo>
                <a:lnTo>
                  <a:pt x="47589" y="632262"/>
                </a:lnTo>
                <a:lnTo>
                  <a:pt x="20395" y="598269"/>
                </a:lnTo>
                <a:lnTo>
                  <a:pt x="6798" y="567676"/>
                </a:lnTo>
                <a:lnTo>
                  <a:pt x="0" y="550680"/>
                </a:lnTo>
                <a:lnTo>
                  <a:pt x="0" y="533684"/>
                </a:lnTo>
                <a:lnTo>
                  <a:pt x="6798" y="523486"/>
                </a:lnTo>
                <a:lnTo>
                  <a:pt x="23795" y="520087"/>
                </a:lnTo>
                <a:lnTo>
                  <a:pt x="47589" y="523486"/>
                </a:lnTo>
                <a:lnTo>
                  <a:pt x="67985" y="537083"/>
                </a:lnTo>
                <a:lnTo>
                  <a:pt x="118974" y="577874"/>
                </a:lnTo>
                <a:lnTo>
                  <a:pt x="176761" y="608467"/>
                </a:lnTo>
                <a:lnTo>
                  <a:pt x="224351" y="622064"/>
                </a:lnTo>
                <a:lnTo>
                  <a:pt x="275340" y="635661"/>
                </a:lnTo>
                <a:lnTo>
                  <a:pt x="350123" y="642460"/>
                </a:lnTo>
                <a:lnTo>
                  <a:pt x="424907" y="635661"/>
                </a:lnTo>
                <a:lnTo>
                  <a:pt x="530284" y="615266"/>
                </a:lnTo>
                <a:lnTo>
                  <a:pt x="662855" y="574475"/>
                </a:lnTo>
                <a:lnTo>
                  <a:pt x="843015" y="516687"/>
                </a:lnTo>
                <a:lnTo>
                  <a:pt x="1080963" y="445303"/>
                </a:lnTo>
                <a:lnTo>
                  <a:pt x="1274721" y="387516"/>
                </a:lnTo>
                <a:lnTo>
                  <a:pt x="1560259" y="312732"/>
                </a:lnTo>
                <a:lnTo>
                  <a:pt x="1808404" y="258344"/>
                </a:lnTo>
                <a:lnTo>
                  <a:pt x="1910382" y="237948"/>
                </a:lnTo>
                <a:lnTo>
                  <a:pt x="2104140" y="203956"/>
                </a:lnTo>
                <a:lnTo>
                  <a:pt x="2335289" y="163165"/>
                </a:lnTo>
                <a:lnTo>
                  <a:pt x="2586834" y="122374"/>
                </a:lnTo>
                <a:lnTo>
                  <a:pt x="2763595" y="95179"/>
                </a:lnTo>
                <a:lnTo>
                  <a:pt x="3004943" y="64586"/>
                </a:lnTo>
                <a:lnTo>
                  <a:pt x="3168107" y="44191"/>
                </a:lnTo>
                <a:lnTo>
                  <a:pt x="3215696" y="33993"/>
                </a:lnTo>
                <a:lnTo>
                  <a:pt x="3293879" y="13597"/>
                </a:lnTo>
                <a:lnTo>
                  <a:pt x="3331271" y="0"/>
                </a:lnTo>
                <a:lnTo>
                  <a:pt x="3365264" y="0"/>
                </a:lnTo>
                <a:lnTo>
                  <a:pt x="3409454" y="6799"/>
                </a:lnTo>
                <a:lnTo>
                  <a:pt x="3477439" y="27194"/>
                </a:lnTo>
                <a:lnTo>
                  <a:pt x="3538626" y="61187"/>
                </a:lnTo>
                <a:lnTo>
                  <a:pt x="3576018" y="84982"/>
                </a:lnTo>
                <a:lnTo>
                  <a:pt x="3620208" y="122374"/>
                </a:lnTo>
                <a:lnTo>
                  <a:pt x="3647402" y="156366"/>
                </a:lnTo>
                <a:lnTo>
                  <a:pt x="3657600" y="197157"/>
                </a:lnTo>
                <a:lnTo>
                  <a:pt x="3664398" y="234549"/>
                </a:lnTo>
                <a:lnTo>
                  <a:pt x="3650801" y="268542"/>
                </a:lnTo>
                <a:lnTo>
                  <a:pt x="3623607" y="288937"/>
                </a:lnTo>
                <a:lnTo>
                  <a:pt x="3582816" y="305933"/>
                </a:lnTo>
                <a:lnTo>
                  <a:pt x="3514831" y="312732"/>
                </a:lnTo>
                <a:lnTo>
                  <a:pt x="3470641" y="312732"/>
                </a:lnTo>
                <a:lnTo>
                  <a:pt x="3395857" y="295736"/>
                </a:lnTo>
                <a:lnTo>
                  <a:pt x="3304077" y="285538"/>
                </a:lnTo>
                <a:lnTo>
                  <a:pt x="3198700" y="278739"/>
                </a:lnTo>
                <a:lnTo>
                  <a:pt x="3110319" y="278739"/>
                </a:lnTo>
                <a:lnTo>
                  <a:pt x="3004943" y="282139"/>
                </a:lnTo>
                <a:lnTo>
                  <a:pt x="2889368" y="288937"/>
                </a:lnTo>
                <a:lnTo>
                  <a:pt x="2726204" y="2991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7B2D320-C02E-4A8D-89EE-DBE31DD3CEB3}"/>
              </a:ext>
            </a:extLst>
          </p:cNvPr>
          <p:cNvSpPr/>
          <p:nvPr/>
        </p:nvSpPr>
        <p:spPr>
          <a:xfrm rot="16200000">
            <a:off x="3549650" y="3870325"/>
            <a:ext cx="4016375" cy="530225"/>
          </a:xfrm>
          <a:custGeom>
            <a:avLst/>
            <a:gdLst>
              <a:gd name="connsiteX0" fmla="*/ 2783433 w 4016045"/>
              <a:gd name="connsiteY0" fmla="*/ 512064 h 530352"/>
              <a:gd name="connsiteX1" fmla="*/ 2355494 w 4016045"/>
              <a:gd name="connsiteY1" fmla="*/ 530352 h 530352"/>
              <a:gd name="connsiteX2" fmla="*/ 2223821 w 4016045"/>
              <a:gd name="connsiteY2" fmla="*/ 523037 h 530352"/>
              <a:gd name="connsiteX3" fmla="*/ 1828800 w 4016045"/>
              <a:gd name="connsiteY3" fmla="*/ 526694 h 530352"/>
              <a:gd name="connsiteX4" fmla="*/ 1484985 w 4016045"/>
              <a:gd name="connsiteY4" fmla="*/ 526694 h 530352"/>
              <a:gd name="connsiteX5" fmla="*/ 1327709 w 4016045"/>
              <a:gd name="connsiteY5" fmla="*/ 523037 h 530352"/>
              <a:gd name="connsiteX6" fmla="*/ 1196035 w 4016045"/>
              <a:gd name="connsiteY6" fmla="*/ 523037 h 530352"/>
              <a:gd name="connsiteX7" fmla="*/ 1016813 w 4016045"/>
              <a:gd name="connsiteY7" fmla="*/ 515722 h 530352"/>
              <a:gd name="connsiteX8" fmla="*/ 914400 w 4016045"/>
              <a:gd name="connsiteY8" fmla="*/ 512064 h 530352"/>
              <a:gd name="connsiteX9" fmla="*/ 801014 w 4016045"/>
              <a:gd name="connsiteY9" fmla="*/ 504749 h 530352"/>
              <a:gd name="connsiteX10" fmla="*/ 680313 w 4016045"/>
              <a:gd name="connsiteY10" fmla="*/ 493776 h 530352"/>
              <a:gd name="connsiteX11" fmla="*/ 599846 w 4016045"/>
              <a:gd name="connsiteY11" fmla="*/ 479146 h 530352"/>
              <a:gd name="connsiteX12" fmla="*/ 508406 w 4016045"/>
              <a:gd name="connsiteY12" fmla="*/ 460858 h 530352"/>
              <a:gd name="connsiteX13" fmla="*/ 427939 w 4016045"/>
              <a:gd name="connsiteY13" fmla="*/ 438912 h 530352"/>
              <a:gd name="connsiteX14" fmla="*/ 354787 w 4016045"/>
              <a:gd name="connsiteY14" fmla="*/ 413309 h 530352"/>
              <a:gd name="connsiteX15" fmla="*/ 259689 w 4016045"/>
              <a:gd name="connsiteY15" fmla="*/ 369418 h 530352"/>
              <a:gd name="connsiteX16" fmla="*/ 160934 w 4016045"/>
              <a:gd name="connsiteY16" fmla="*/ 314554 h 530352"/>
              <a:gd name="connsiteX17" fmla="*/ 87782 w 4016045"/>
              <a:gd name="connsiteY17" fmla="*/ 259690 h 530352"/>
              <a:gd name="connsiteX18" fmla="*/ 29261 w 4016045"/>
              <a:gd name="connsiteY18" fmla="*/ 201168 h 530352"/>
              <a:gd name="connsiteX19" fmla="*/ 10973 w 4016045"/>
              <a:gd name="connsiteY19" fmla="*/ 171907 h 530352"/>
              <a:gd name="connsiteX20" fmla="*/ 0 w 4016045"/>
              <a:gd name="connsiteY20" fmla="*/ 146304 h 530352"/>
              <a:gd name="connsiteX21" fmla="*/ 0 w 4016045"/>
              <a:gd name="connsiteY21" fmla="*/ 120701 h 530352"/>
              <a:gd name="connsiteX22" fmla="*/ 14630 w 4016045"/>
              <a:gd name="connsiteY22" fmla="*/ 95098 h 530352"/>
              <a:gd name="connsiteX23" fmla="*/ 73152 w 4016045"/>
              <a:gd name="connsiteY23" fmla="*/ 73152 h 530352"/>
              <a:gd name="connsiteX24" fmla="*/ 146304 w 4016045"/>
              <a:gd name="connsiteY24" fmla="*/ 32918 h 530352"/>
              <a:gd name="connsiteX25" fmla="*/ 493776 w 4016045"/>
              <a:gd name="connsiteY25" fmla="*/ 146304 h 530352"/>
              <a:gd name="connsiteX26" fmla="*/ 519379 w 4016045"/>
              <a:gd name="connsiteY26" fmla="*/ 171907 h 530352"/>
              <a:gd name="connsiteX27" fmla="*/ 552297 w 4016045"/>
              <a:gd name="connsiteY27" fmla="*/ 190195 h 530352"/>
              <a:gd name="connsiteX28" fmla="*/ 610819 w 4016045"/>
              <a:gd name="connsiteY28" fmla="*/ 208483 h 530352"/>
              <a:gd name="connsiteX29" fmla="*/ 749808 w 4016045"/>
              <a:gd name="connsiteY29" fmla="*/ 234086 h 530352"/>
              <a:gd name="connsiteX30" fmla="*/ 965606 w 4016045"/>
              <a:gd name="connsiteY30" fmla="*/ 259690 h 530352"/>
              <a:gd name="connsiteX31" fmla="*/ 1250899 w 4016045"/>
              <a:gd name="connsiteY31" fmla="*/ 277978 h 530352"/>
              <a:gd name="connsiteX32" fmla="*/ 1484985 w 4016045"/>
              <a:gd name="connsiteY32" fmla="*/ 281635 h 530352"/>
              <a:gd name="connsiteX33" fmla="*/ 1759305 w 4016045"/>
              <a:gd name="connsiteY33" fmla="*/ 277978 h 530352"/>
              <a:gd name="connsiteX34" fmla="*/ 2194560 w 4016045"/>
              <a:gd name="connsiteY34" fmla="*/ 281635 h 530352"/>
              <a:gd name="connsiteX35" fmla="*/ 2348179 w 4016045"/>
              <a:gd name="connsiteY35" fmla="*/ 281635 h 530352"/>
              <a:gd name="connsiteX36" fmla="*/ 2640787 w 4016045"/>
              <a:gd name="connsiteY36" fmla="*/ 267005 h 530352"/>
              <a:gd name="connsiteX37" fmla="*/ 3079699 w 4016045"/>
              <a:gd name="connsiteY37" fmla="*/ 241402 h 530352"/>
              <a:gd name="connsiteX38" fmla="*/ 3394253 w 4016045"/>
              <a:gd name="connsiteY38" fmla="*/ 212141 h 530352"/>
              <a:gd name="connsiteX39" fmla="*/ 3584448 w 4016045"/>
              <a:gd name="connsiteY39" fmla="*/ 179222 h 530352"/>
              <a:gd name="connsiteX40" fmla="*/ 3657600 w 4016045"/>
              <a:gd name="connsiteY40" fmla="*/ 157277 h 530352"/>
              <a:gd name="connsiteX41" fmla="*/ 3690518 w 4016045"/>
              <a:gd name="connsiteY41" fmla="*/ 135331 h 530352"/>
              <a:gd name="connsiteX42" fmla="*/ 3727094 w 4016045"/>
              <a:gd name="connsiteY42" fmla="*/ 109728 h 530352"/>
              <a:gd name="connsiteX43" fmla="*/ 3756355 w 4016045"/>
              <a:gd name="connsiteY43" fmla="*/ 87782 h 530352"/>
              <a:gd name="connsiteX44" fmla="*/ 3789273 w 4016045"/>
              <a:gd name="connsiteY44" fmla="*/ 65837 h 530352"/>
              <a:gd name="connsiteX45" fmla="*/ 3829507 w 4016045"/>
              <a:gd name="connsiteY45" fmla="*/ 40234 h 530352"/>
              <a:gd name="connsiteX46" fmla="*/ 3891686 w 4016045"/>
              <a:gd name="connsiteY46" fmla="*/ 18288 h 530352"/>
              <a:gd name="connsiteX47" fmla="*/ 4012387 w 4016045"/>
              <a:gd name="connsiteY47" fmla="*/ 0 h 530352"/>
              <a:gd name="connsiteX48" fmla="*/ 4016045 w 4016045"/>
              <a:gd name="connsiteY48" fmla="*/ 91440 h 530352"/>
              <a:gd name="connsiteX49" fmla="*/ 3924605 w 4016045"/>
              <a:gd name="connsiteY49" fmla="*/ 95098 h 530352"/>
              <a:gd name="connsiteX50" fmla="*/ 3891686 w 4016045"/>
              <a:gd name="connsiteY50" fmla="*/ 109728 h 530352"/>
              <a:gd name="connsiteX51" fmla="*/ 3851453 w 4016045"/>
              <a:gd name="connsiteY51" fmla="*/ 149962 h 530352"/>
              <a:gd name="connsiteX52" fmla="*/ 3800246 w 4016045"/>
              <a:gd name="connsiteY52" fmla="*/ 215798 h 530352"/>
              <a:gd name="connsiteX53" fmla="*/ 3756355 w 4016045"/>
              <a:gd name="connsiteY53" fmla="*/ 281635 h 530352"/>
              <a:gd name="connsiteX54" fmla="*/ 3716121 w 4016045"/>
              <a:gd name="connsiteY54" fmla="*/ 347472 h 530352"/>
              <a:gd name="connsiteX55" fmla="*/ 3690518 w 4016045"/>
              <a:gd name="connsiteY55" fmla="*/ 409651 h 530352"/>
              <a:gd name="connsiteX56" fmla="*/ 3664915 w 4016045"/>
              <a:gd name="connsiteY56" fmla="*/ 438912 h 530352"/>
              <a:gd name="connsiteX57" fmla="*/ 3613709 w 4016045"/>
              <a:gd name="connsiteY57" fmla="*/ 464515 h 530352"/>
              <a:gd name="connsiteX58" fmla="*/ 3551529 w 4016045"/>
              <a:gd name="connsiteY58" fmla="*/ 479146 h 530352"/>
              <a:gd name="connsiteX59" fmla="*/ 3478377 w 4016045"/>
              <a:gd name="connsiteY59" fmla="*/ 482803 h 530352"/>
              <a:gd name="connsiteX60" fmla="*/ 3343046 w 4016045"/>
              <a:gd name="connsiteY60" fmla="*/ 479146 h 530352"/>
              <a:gd name="connsiteX61" fmla="*/ 3112617 w 4016045"/>
              <a:gd name="connsiteY61" fmla="*/ 493776 h 530352"/>
              <a:gd name="connsiteX62" fmla="*/ 2783433 w 4016045"/>
              <a:gd name="connsiteY62" fmla="*/ 512064 h 5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16045" h="530352">
                <a:moveTo>
                  <a:pt x="2783433" y="512064"/>
                </a:moveTo>
                <a:lnTo>
                  <a:pt x="2355494" y="530352"/>
                </a:lnTo>
                <a:lnTo>
                  <a:pt x="2223821" y="523037"/>
                </a:lnTo>
                <a:lnTo>
                  <a:pt x="1828800" y="526694"/>
                </a:lnTo>
                <a:lnTo>
                  <a:pt x="1484985" y="526694"/>
                </a:lnTo>
                <a:lnTo>
                  <a:pt x="1327709" y="523037"/>
                </a:lnTo>
                <a:lnTo>
                  <a:pt x="1196035" y="523037"/>
                </a:lnTo>
                <a:lnTo>
                  <a:pt x="1016813" y="515722"/>
                </a:lnTo>
                <a:lnTo>
                  <a:pt x="914400" y="512064"/>
                </a:lnTo>
                <a:lnTo>
                  <a:pt x="801014" y="504749"/>
                </a:lnTo>
                <a:lnTo>
                  <a:pt x="680313" y="493776"/>
                </a:lnTo>
                <a:lnTo>
                  <a:pt x="599846" y="479146"/>
                </a:lnTo>
                <a:lnTo>
                  <a:pt x="508406" y="460858"/>
                </a:lnTo>
                <a:lnTo>
                  <a:pt x="427939" y="438912"/>
                </a:lnTo>
                <a:lnTo>
                  <a:pt x="354787" y="413309"/>
                </a:lnTo>
                <a:lnTo>
                  <a:pt x="259689" y="369418"/>
                </a:lnTo>
                <a:lnTo>
                  <a:pt x="160934" y="314554"/>
                </a:lnTo>
                <a:lnTo>
                  <a:pt x="87782" y="259690"/>
                </a:lnTo>
                <a:lnTo>
                  <a:pt x="29261" y="201168"/>
                </a:lnTo>
                <a:lnTo>
                  <a:pt x="10973" y="171907"/>
                </a:lnTo>
                <a:lnTo>
                  <a:pt x="0" y="146304"/>
                </a:lnTo>
                <a:lnTo>
                  <a:pt x="0" y="120701"/>
                </a:lnTo>
                <a:lnTo>
                  <a:pt x="14630" y="95098"/>
                </a:lnTo>
                <a:lnTo>
                  <a:pt x="73152" y="73152"/>
                </a:lnTo>
                <a:lnTo>
                  <a:pt x="146304" y="32918"/>
                </a:lnTo>
                <a:lnTo>
                  <a:pt x="493776" y="146304"/>
                </a:lnTo>
                <a:lnTo>
                  <a:pt x="519379" y="171907"/>
                </a:lnTo>
                <a:lnTo>
                  <a:pt x="552297" y="190195"/>
                </a:lnTo>
                <a:lnTo>
                  <a:pt x="610819" y="208483"/>
                </a:lnTo>
                <a:lnTo>
                  <a:pt x="749808" y="234086"/>
                </a:lnTo>
                <a:lnTo>
                  <a:pt x="965606" y="259690"/>
                </a:lnTo>
                <a:lnTo>
                  <a:pt x="1250899" y="277978"/>
                </a:lnTo>
                <a:lnTo>
                  <a:pt x="1484985" y="281635"/>
                </a:lnTo>
                <a:lnTo>
                  <a:pt x="1759305" y="277978"/>
                </a:lnTo>
                <a:lnTo>
                  <a:pt x="2194560" y="281635"/>
                </a:lnTo>
                <a:lnTo>
                  <a:pt x="2348179" y="281635"/>
                </a:lnTo>
                <a:lnTo>
                  <a:pt x="2640787" y="267005"/>
                </a:lnTo>
                <a:lnTo>
                  <a:pt x="3079699" y="241402"/>
                </a:lnTo>
                <a:lnTo>
                  <a:pt x="3394253" y="212141"/>
                </a:lnTo>
                <a:lnTo>
                  <a:pt x="3584448" y="179222"/>
                </a:lnTo>
                <a:lnTo>
                  <a:pt x="3657600" y="157277"/>
                </a:lnTo>
                <a:lnTo>
                  <a:pt x="3690518" y="135331"/>
                </a:lnTo>
                <a:lnTo>
                  <a:pt x="3727094" y="109728"/>
                </a:lnTo>
                <a:lnTo>
                  <a:pt x="3756355" y="87782"/>
                </a:lnTo>
                <a:lnTo>
                  <a:pt x="3789273" y="65837"/>
                </a:lnTo>
                <a:lnTo>
                  <a:pt x="3829507" y="40234"/>
                </a:lnTo>
                <a:lnTo>
                  <a:pt x="3891686" y="18288"/>
                </a:lnTo>
                <a:lnTo>
                  <a:pt x="4012387" y="0"/>
                </a:lnTo>
                <a:lnTo>
                  <a:pt x="4016045" y="91440"/>
                </a:lnTo>
                <a:lnTo>
                  <a:pt x="3924605" y="95098"/>
                </a:lnTo>
                <a:lnTo>
                  <a:pt x="3891686" y="109728"/>
                </a:lnTo>
                <a:lnTo>
                  <a:pt x="3851453" y="149962"/>
                </a:lnTo>
                <a:lnTo>
                  <a:pt x="3800246" y="215798"/>
                </a:lnTo>
                <a:lnTo>
                  <a:pt x="3756355" y="281635"/>
                </a:lnTo>
                <a:lnTo>
                  <a:pt x="3716121" y="347472"/>
                </a:lnTo>
                <a:lnTo>
                  <a:pt x="3690518" y="409651"/>
                </a:lnTo>
                <a:lnTo>
                  <a:pt x="3664915" y="438912"/>
                </a:lnTo>
                <a:lnTo>
                  <a:pt x="3613709" y="464515"/>
                </a:lnTo>
                <a:lnTo>
                  <a:pt x="3551529" y="479146"/>
                </a:lnTo>
                <a:lnTo>
                  <a:pt x="3478377" y="482803"/>
                </a:lnTo>
                <a:lnTo>
                  <a:pt x="3343046" y="479146"/>
                </a:lnTo>
                <a:lnTo>
                  <a:pt x="3112617" y="493776"/>
                </a:lnTo>
                <a:lnTo>
                  <a:pt x="2783433" y="5120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14CA119-E47C-4D43-9C0C-AB7DC45B9AE6}"/>
              </a:ext>
            </a:extLst>
          </p:cNvPr>
          <p:cNvSpPr/>
          <p:nvPr/>
        </p:nvSpPr>
        <p:spPr>
          <a:xfrm>
            <a:off x="4657725" y="5462588"/>
            <a:ext cx="855663" cy="574675"/>
          </a:xfrm>
          <a:custGeom>
            <a:avLst/>
            <a:gdLst>
              <a:gd name="connsiteX0" fmla="*/ 283369 w 854869"/>
              <a:gd name="connsiteY0" fmla="*/ 90487 h 573881"/>
              <a:gd name="connsiteX1" fmla="*/ 569119 w 854869"/>
              <a:gd name="connsiteY1" fmla="*/ 169068 h 573881"/>
              <a:gd name="connsiteX2" fmla="*/ 697706 w 854869"/>
              <a:gd name="connsiteY2" fmla="*/ 202406 h 573881"/>
              <a:gd name="connsiteX3" fmla="*/ 723900 w 854869"/>
              <a:gd name="connsiteY3" fmla="*/ 202406 h 573881"/>
              <a:gd name="connsiteX4" fmla="*/ 742950 w 854869"/>
              <a:gd name="connsiteY4" fmla="*/ 200025 h 573881"/>
              <a:gd name="connsiteX5" fmla="*/ 854869 w 854869"/>
              <a:gd name="connsiteY5" fmla="*/ 159543 h 573881"/>
              <a:gd name="connsiteX6" fmla="*/ 716756 w 854869"/>
              <a:gd name="connsiteY6" fmla="*/ 573881 h 573881"/>
              <a:gd name="connsiteX7" fmla="*/ 669131 w 854869"/>
              <a:gd name="connsiteY7" fmla="*/ 535781 h 573881"/>
              <a:gd name="connsiteX8" fmla="*/ 614363 w 854869"/>
              <a:gd name="connsiteY8" fmla="*/ 466725 h 573881"/>
              <a:gd name="connsiteX9" fmla="*/ 576263 w 854869"/>
              <a:gd name="connsiteY9" fmla="*/ 421481 h 573881"/>
              <a:gd name="connsiteX10" fmla="*/ 528638 w 854869"/>
              <a:gd name="connsiteY10" fmla="*/ 383381 h 573881"/>
              <a:gd name="connsiteX11" fmla="*/ 407194 w 854869"/>
              <a:gd name="connsiteY11" fmla="*/ 302418 h 573881"/>
              <a:gd name="connsiteX12" fmla="*/ 276225 w 854869"/>
              <a:gd name="connsiteY12" fmla="*/ 214312 h 573881"/>
              <a:gd name="connsiteX13" fmla="*/ 159544 w 854869"/>
              <a:gd name="connsiteY13" fmla="*/ 150018 h 573881"/>
              <a:gd name="connsiteX14" fmla="*/ 40481 w 854869"/>
              <a:gd name="connsiteY14" fmla="*/ 80962 h 573881"/>
              <a:gd name="connsiteX15" fmla="*/ 21431 w 854869"/>
              <a:gd name="connsiteY15" fmla="*/ 69056 h 573881"/>
              <a:gd name="connsiteX16" fmla="*/ 9525 w 854869"/>
              <a:gd name="connsiteY16" fmla="*/ 57150 h 573881"/>
              <a:gd name="connsiteX17" fmla="*/ 0 w 854869"/>
              <a:gd name="connsiteY17" fmla="*/ 35718 h 573881"/>
              <a:gd name="connsiteX18" fmla="*/ 0 w 854869"/>
              <a:gd name="connsiteY18" fmla="*/ 16668 h 573881"/>
              <a:gd name="connsiteX19" fmla="*/ 4763 w 854869"/>
              <a:gd name="connsiteY19" fmla="*/ 4762 h 573881"/>
              <a:gd name="connsiteX20" fmla="*/ 14288 w 854869"/>
              <a:gd name="connsiteY20" fmla="*/ 0 h 573881"/>
              <a:gd name="connsiteX21" fmla="*/ 35719 w 854869"/>
              <a:gd name="connsiteY21" fmla="*/ 2381 h 573881"/>
              <a:gd name="connsiteX22" fmla="*/ 95250 w 854869"/>
              <a:gd name="connsiteY22" fmla="*/ 28575 h 573881"/>
              <a:gd name="connsiteX23" fmla="*/ 283369 w 854869"/>
              <a:gd name="connsiteY23" fmla="*/ 9048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54869" h="573881">
                <a:moveTo>
                  <a:pt x="283369" y="90487"/>
                </a:moveTo>
                <a:lnTo>
                  <a:pt x="569119" y="169068"/>
                </a:lnTo>
                <a:lnTo>
                  <a:pt x="697706" y="202406"/>
                </a:lnTo>
                <a:lnTo>
                  <a:pt x="723900" y="202406"/>
                </a:lnTo>
                <a:lnTo>
                  <a:pt x="742950" y="200025"/>
                </a:lnTo>
                <a:lnTo>
                  <a:pt x="854869" y="159543"/>
                </a:lnTo>
                <a:lnTo>
                  <a:pt x="716756" y="573881"/>
                </a:lnTo>
                <a:lnTo>
                  <a:pt x="669131" y="535781"/>
                </a:lnTo>
                <a:lnTo>
                  <a:pt x="614363" y="466725"/>
                </a:lnTo>
                <a:lnTo>
                  <a:pt x="576263" y="421481"/>
                </a:lnTo>
                <a:lnTo>
                  <a:pt x="528638" y="383381"/>
                </a:lnTo>
                <a:lnTo>
                  <a:pt x="407194" y="302418"/>
                </a:lnTo>
                <a:lnTo>
                  <a:pt x="276225" y="214312"/>
                </a:lnTo>
                <a:lnTo>
                  <a:pt x="159544" y="150018"/>
                </a:lnTo>
                <a:lnTo>
                  <a:pt x="40481" y="80962"/>
                </a:lnTo>
                <a:lnTo>
                  <a:pt x="21431" y="69056"/>
                </a:lnTo>
                <a:lnTo>
                  <a:pt x="9525" y="57150"/>
                </a:lnTo>
                <a:lnTo>
                  <a:pt x="0" y="35718"/>
                </a:lnTo>
                <a:lnTo>
                  <a:pt x="0" y="16668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95250" y="28575"/>
                </a:lnTo>
                <a:lnTo>
                  <a:pt x="283369" y="90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99B8064-8333-4D6D-AF8B-4D695A935153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665413" y="1665288"/>
            <a:chExt cx="4832350" cy="463073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EFD19152-1EEE-4EFF-B193-824765A308C1}"/>
                </a:ext>
              </a:extLst>
            </p:cNvPr>
            <p:cNvSpPr/>
            <p:nvPr/>
          </p:nvSpPr>
          <p:spPr>
            <a:xfrm>
              <a:off x="2665413" y="29781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58278A44-E826-421B-ADC1-608C8C796D42}"/>
                </a:ext>
              </a:extLst>
            </p:cNvPr>
            <p:cNvSpPr/>
            <p:nvPr/>
          </p:nvSpPr>
          <p:spPr>
            <a:xfrm>
              <a:off x="4489450" y="16652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9F777856-93B3-41EA-B828-34A5F1D9F22C}"/>
                </a:ext>
              </a:extLst>
            </p:cNvPr>
            <p:cNvSpPr/>
            <p:nvPr/>
          </p:nvSpPr>
          <p:spPr>
            <a:xfrm>
              <a:off x="4589463" y="28956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16D3FBE8-DC38-48C0-894D-4CCCEEF138DE}"/>
                </a:ext>
              </a:extLst>
            </p:cNvPr>
            <p:cNvSpPr/>
            <p:nvPr/>
          </p:nvSpPr>
          <p:spPr>
            <a:xfrm>
              <a:off x="6175375" y="24114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5960334-025C-43CE-B8CD-630AC24476C7}"/>
                </a:ext>
              </a:extLst>
            </p:cNvPr>
            <p:cNvSpPr/>
            <p:nvPr/>
          </p:nvSpPr>
          <p:spPr>
            <a:xfrm>
              <a:off x="2924175" y="28003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618A1038-E135-4F02-8B03-EB2B50B8244E}"/>
                </a:ext>
              </a:extLst>
            </p:cNvPr>
            <p:cNvSpPr/>
            <p:nvPr/>
          </p:nvSpPr>
          <p:spPr>
            <a:xfrm>
              <a:off x="3127375" y="39147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1FFC424-AD6C-4C53-ACA0-0F826E2FA6A8}"/>
                </a:ext>
              </a:extLst>
            </p:cNvPr>
            <p:cNvSpPr/>
            <p:nvPr/>
          </p:nvSpPr>
          <p:spPr>
            <a:xfrm>
              <a:off x="3833813" y="36941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C652D722-4858-473D-8148-55B7CBA36CFC}"/>
                </a:ext>
              </a:extLst>
            </p:cNvPr>
            <p:cNvSpPr/>
            <p:nvPr/>
          </p:nvSpPr>
          <p:spPr>
            <a:xfrm rot="16200000">
              <a:off x="3702050" y="40227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87E9FADE-98BD-4432-8517-AE2B19DCCC2D}"/>
                </a:ext>
              </a:extLst>
            </p:cNvPr>
            <p:cNvSpPr/>
            <p:nvPr/>
          </p:nvSpPr>
          <p:spPr>
            <a:xfrm>
              <a:off x="4810125" y="56149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6BD2F49-D26A-40DC-B8C9-36B123E70ED6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BD4CFC93-F198-445F-ACE5-7D7FBF82A5C5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2A4FD2D6-DA32-4DB4-905C-84E9B8A337FD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2FBBB187-1627-4986-92D9-64011414D077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DB941386-6559-4A0C-8393-71829A00A066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7094CEE6-F5CA-46BF-A366-9AECE8FB5B4C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0D47C999-0420-4E0B-8BF1-67A3F3EF79ED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4E329CE5-6385-4AC6-8C1D-30A25B52E9B8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978B26F-CB98-4686-8242-FCE3C440DDF8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B8AD7634-46FA-4DEB-B1E4-FFAECE2DA3E3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56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8" name="グループ化 1">
            <a:extLst>
              <a:ext uri="{FF2B5EF4-FFF2-40B4-BE49-F238E27FC236}">
                <a16:creationId xmlns:a16="http://schemas.microsoft.com/office/drawing/2014/main" id="{32AC7BFF-FFF1-4813-ADA4-2743213C8E44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C23EF16-3451-435A-8435-7C87E4641A2A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C94EA0D-84F7-4E51-A616-3D9F15F7DCC3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1942085-506A-4F99-A7DA-7229435ADF39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F4522C2-DA41-4767-89D7-FA4C75756111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68F888D-347B-4714-B639-1AC21C392C14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99A1390-C291-4450-B1BF-F01C5F3EC89A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F6234A8-A09A-462D-89D6-668199927C74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930CE5E-6453-48C9-B6E9-0241DEC8FA37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0F07115-44D8-4654-899D-A3BD499D6C71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893678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80EC3154-0CD4-4E57-A89F-4A918F8731B0}"/>
              </a:ext>
            </a:extLst>
          </p:cNvPr>
          <p:cNvSpPr/>
          <p:nvPr/>
        </p:nvSpPr>
        <p:spPr>
          <a:xfrm>
            <a:off x="3101975" y="1931988"/>
            <a:ext cx="3441700" cy="533400"/>
          </a:xfrm>
          <a:custGeom>
            <a:avLst/>
            <a:gdLst>
              <a:gd name="connsiteX0" fmla="*/ 2207463 w 3441622"/>
              <a:gd name="connsiteY0" fmla="*/ 100976 h 532932"/>
              <a:gd name="connsiteX1" fmla="*/ 1991485 w 3441622"/>
              <a:gd name="connsiteY1" fmla="*/ 123416 h 532932"/>
              <a:gd name="connsiteX2" fmla="*/ 1811971 w 3441622"/>
              <a:gd name="connsiteY2" fmla="*/ 143050 h 532932"/>
              <a:gd name="connsiteX3" fmla="*/ 1601603 w 3441622"/>
              <a:gd name="connsiteY3" fmla="*/ 168294 h 532932"/>
              <a:gd name="connsiteX4" fmla="*/ 1368795 w 3441622"/>
              <a:gd name="connsiteY4" fmla="*/ 199148 h 532932"/>
              <a:gd name="connsiteX5" fmla="*/ 1133183 w 3441622"/>
              <a:gd name="connsiteY5" fmla="*/ 235612 h 532932"/>
              <a:gd name="connsiteX6" fmla="*/ 1037816 w 3441622"/>
              <a:gd name="connsiteY6" fmla="*/ 249636 h 532932"/>
              <a:gd name="connsiteX7" fmla="*/ 861107 w 3441622"/>
              <a:gd name="connsiteY7" fmla="*/ 266466 h 532932"/>
              <a:gd name="connsiteX8" fmla="*/ 675983 w 3441622"/>
              <a:gd name="connsiteY8" fmla="*/ 286100 h 532932"/>
              <a:gd name="connsiteX9" fmla="*/ 454395 w 3441622"/>
              <a:gd name="connsiteY9" fmla="*/ 308539 h 532932"/>
              <a:gd name="connsiteX10" fmla="*/ 367443 w 3441622"/>
              <a:gd name="connsiteY10" fmla="*/ 311344 h 532932"/>
              <a:gd name="connsiteX11" fmla="*/ 308540 w 3441622"/>
              <a:gd name="connsiteY11" fmla="*/ 311344 h 532932"/>
              <a:gd name="connsiteX12" fmla="*/ 272076 w 3441622"/>
              <a:gd name="connsiteY12" fmla="*/ 305735 h 532932"/>
              <a:gd name="connsiteX13" fmla="*/ 238417 w 3441622"/>
              <a:gd name="connsiteY13" fmla="*/ 300125 h 532932"/>
              <a:gd name="connsiteX14" fmla="*/ 182319 w 3441622"/>
              <a:gd name="connsiteY14" fmla="*/ 280490 h 532932"/>
              <a:gd name="connsiteX15" fmla="*/ 109392 w 3441622"/>
              <a:gd name="connsiteY15" fmla="*/ 238417 h 532932"/>
              <a:gd name="connsiteX16" fmla="*/ 72928 w 3441622"/>
              <a:gd name="connsiteY16" fmla="*/ 210368 h 532932"/>
              <a:gd name="connsiteX17" fmla="*/ 58903 w 3441622"/>
              <a:gd name="connsiteY17" fmla="*/ 201953 h 532932"/>
              <a:gd name="connsiteX18" fmla="*/ 36464 w 3441622"/>
              <a:gd name="connsiteY18" fmla="*/ 190733 h 532932"/>
              <a:gd name="connsiteX19" fmla="*/ 19635 w 3441622"/>
              <a:gd name="connsiteY19" fmla="*/ 187928 h 532932"/>
              <a:gd name="connsiteX20" fmla="*/ 11220 w 3441622"/>
              <a:gd name="connsiteY20" fmla="*/ 187928 h 532932"/>
              <a:gd name="connsiteX21" fmla="*/ 2805 w 3441622"/>
              <a:gd name="connsiteY21" fmla="*/ 190733 h 532932"/>
              <a:gd name="connsiteX22" fmla="*/ 0 w 3441622"/>
              <a:gd name="connsiteY22" fmla="*/ 204758 h 532932"/>
              <a:gd name="connsiteX23" fmla="*/ 2805 w 3441622"/>
              <a:gd name="connsiteY23" fmla="*/ 224392 h 532932"/>
              <a:gd name="connsiteX24" fmla="*/ 36464 w 3441622"/>
              <a:gd name="connsiteY24" fmla="*/ 283295 h 532932"/>
              <a:gd name="connsiteX25" fmla="*/ 98172 w 3441622"/>
              <a:gd name="connsiteY25" fmla="*/ 367443 h 532932"/>
              <a:gd name="connsiteX26" fmla="*/ 154270 w 3441622"/>
              <a:gd name="connsiteY26" fmla="*/ 429151 h 532932"/>
              <a:gd name="connsiteX27" fmla="*/ 199149 w 3441622"/>
              <a:gd name="connsiteY27" fmla="*/ 468419 h 532932"/>
              <a:gd name="connsiteX28" fmla="*/ 241222 w 3441622"/>
              <a:gd name="connsiteY28" fmla="*/ 499273 h 532932"/>
              <a:gd name="connsiteX29" fmla="*/ 280491 w 3441622"/>
              <a:gd name="connsiteY29" fmla="*/ 518908 h 532932"/>
              <a:gd name="connsiteX30" fmla="*/ 330979 w 3441622"/>
              <a:gd name="connsiteY30" fmla="*/ 532932 h 532932"/>
              <a:gd name="connsiteX31" fmla="*/ 381468 w 3441622"/>
              <a:gd name="connsiteY31" fmla="*/ 532932 h 532932"/>
              <a:gd name="connsiteX32" fmla="*/ 530128 w 3441622"/>
              <a:gd name="connsiteY32" fmla="*/ 510493 h 532932"/>
              <a:gd name="connsiteX33" fmla="*/ 796594 w 3441622"/>
              <a:gd name="connsiteY33" fmla="*/ 462809 h 532932"/>
              <a:gd name="connsiteX34" fmla="*/ 905985 w 3441622"/>
              <a:gd name="connsiteY34" fmla="*/ 445980 h 532932"/>
              <a:gd name="connsiteX35" fmla="*/ 1082695 w 3441622"/>
              <a:gd name="connsiteY35" fmla="*/ 426346 h 532932"/>
              <a:gd name="connsiteX36" fmla="*/ 1287453 w 3441622"/>
              <a:gd name="connsiteY36" fmla="*/ 395492 h 532932"/>
              <a:gd name="connsiteX37" fmla="*/ 1565139 w 3441622"/>
              <a:gd name="connsiteY37" fmla="*/ 361833 h 532932"/>
              <a:gd name="connsiteX38" fmla="*/ 1800751 w 3441622"/>
              <a:gd name="connsiteY38" fmla="*/ 333784 h 532932"/>
              <a:gd name="connsiteX39" fmla="*/ 1974655 w 3441622"/>
              <a:gd name="connsiteY39" fmla="*/ 316954 h 532932"/>
              <a:gd name="connsiteX40" fmla="*/ 2170999 w 3441622"/>
              <a:gd name="connsiteY40" fmla="*/ 297320 h 532932"/>
              <a:gd name="connsiteX41" fmla="*/ 2288805 w 3441622"/>
              <a:gd name="connsiteY41" fmla="*/ 288905 h 532932"/>
              <a:gd name="connsiteX42" fmla="*/ 2465514 w 3441622"/>
              <a:gd name="connsiteY42" fmla="*/ 266466 h 532932"/>
              <a:gd name="connsiteX43" fmla="*/ 2689907 w 3441622"/>
              <a:gd name="connsiteY43" fmla="*/ 260856 h 532932"/>
              <a:gd name="connsiteX44" fmla="*/ 2872226 w 3441622"/>
              <a:gd name="connsiteY44" fmla="*/ 258051 h 532932"/>
              <a:gd name="connsiteX45" fmla="*/ 3105033 w 3441622"/>
              <a:gd name="connsiteY45" fmla="*/ 258051 h 532932"/>
              <a:gd name="connsiteX46" fmla="*/ 3276133 w 3441622"/>
              <a:gd name="connsiteY46" fmla="*/ 266466 h 532932"/>
              <a:gd name="connsiteX47" fmla="*/ 3315401 w 3441622"/>
              <a:gd name="connsiteY47" fmla="*/ 266466 h 532932"/>
              <a:gd name="connsiteX48" fmla="*/ 3360280 w 3441622"/>
              <a:gd name="connsiteY48" fmla="*/ 260856 h 532932"/>
              <a:gd name="connsiteX49" fmla="*/ 3396744 w 3441622"/>
              <a:gd name="connsiteY49" fmla="*/ 249636 h 532932"/>
              <a:gd name="connsiteX50" fmla="*/ 3421988 w 3441622"/>
              <a:gd name="connsiteY50" fmla="*/ 238417 h 532932"/>
              <a:gd name="connsiteX51" fmla="*/ 3436012 w 3441622"/>
              <a:gd name="connsiteY51" fmla="*/ 221587 h 532932"/>
              <a:gd name="connsiteX52" fmla="*/ 3441622 w 3441622"/>
              <a:gd name="connsiteY52" fmla="*/ 213173 h 532932"/>
              <a:gd name="connsiteX53" fmla="*/ 3441622 w 3441622"/>
              <a:gd name="connsiteY53" fmla="*/ 196343 h 532932"/>
              <a:gd name="connsiteX54" fmla="*/ 3436012 w 3441622"/>
              <a:gd name="connsiteY54" fmla="*/ 179514 h 532932"/>
              <a:gd name="connsiteX55" fmla="*/ 3421988 w 3441622"/>
              <a:gd name="connsiteY55" fmla="*/ 159879 h 532932"/>
              <a:gd name="connsiteX56" fmla="*/ 3396744 w 3441622"/>
              <a:gd name="connsiteY56" fmla="*/ 134635 h 532932"/>
              <a:gd name="connsiteX57" fmla="*/ 3360280 w 3441622"/>
              <a:gd name="connsiteY57" fmla="*/ 103781 h 532932"/>
              <a:gd name="connsiteX58" fmla="*/ 3332231 w 3441622"/>
              <a:gd name="connsiteY58" fmla="*/ 84147 h 532932"/>
              <a:gd name="connsiteX59" fmla="*/ 3264913 w 3441622"/>
              <a:gd name="connsiteY59" fmla="*/ 56098 h 532932"/>
              <a:gd name="connsiteX60" fmla="*/ 3186376 w 3441622"/>
              <a:gd name="connsiteY60" fmla="*/ 28049 h 532932"/>
              <a:gd name="connsiteX61" fmla="*/ 3116253 w 3441622"/>
              <a:gd name="connsiteY61" fmla="*/ 8414 h 532932"/>
              <a:gd name="connsiteX62" fmla="*/ 3082594 w 3441622"/>
              <a:gd name="connsiteY62" fmla="*/ 0 h 532932"/>
              <a:gd name="connsiteX63" fmla="*/ 3074179 w 3441622"/>
              <a:gd name="connsiteY63" fmla="*/ 0 h 532932"/>
              <a:gd name="connsiteX64" fmla="*/ 3040520 w 3441622"/>
              <a:gd name="connsiteY64" fmla="*/ 14024 h 532932"/>
              <a:gd name="connsiteX65" fmla="*/ 2973203 w 3441622"/>
              <a:gd name="connsiteY65" fmla="*/ 39268 h 532932"/>
              <a:gd name="connsiteX66" fmla="*/ 2947959 w 3441622"/>
              <a:gd name="connsiteY66" fmla="*/ 44878 h 532932"/>
              <a:gd name="connsiteX67" fmla="*/ 2827347 w 3441622"/>
              <a:gd name="connsiteY67" fmla="*/ 61708 h 532932"/>
              <a:gd name="connsiteX68" fmla="*/ 2645028 w 3441622"/>
              <a:gd name="connsiteY68" fmla="*/ 78537 h 532932"/>
              <a:gd name="connsiteX69" fmla="*/ 2532832 w 3441622"/>
              <a:gd name="connsiteY69" fmla="*/ 89757 h 532932"/>
              <a:gd name="connsiteX70" fmla="*/ 2330879 w 3441622"/>
              <a:gd name="connsiteY70" fmla="*/ 89757 h 532932"/>
              <a:gd name="connsiteX71" fmla="*/ 2207463 w 3441622"/>
              <a:gd name="connsiteY71" fmla="*/ 100976 h 53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441622" h="532932">
                <a:moveTo>
                  <a:pt x="2207463" y="100976"/>
                </a:moveTo>
                <a:lnTo>
                  <a:pt x="1991485" y="123416"/>
                </a:lnTo>
                <a:lnTo>
                  <a:pt x="1811971" y="143050"/>
                </a:lnTo>
                <a:lnTo>
                  <a:pt x="1601603" y="168294"/>
                </a:lnTo>
                <a:lnTo>
                  <a:pt x="1368795" y="199148"/>
                </a:lnTo>
                <a:lnTo>
                  <a:pt x="1133183" y="235612"/>
                </a:lnTo>
                <a:lnTo>
                  <a:pt x="1037816" y="249636"/>
                </a:lnTo>
                <a:lnTo>
                  <a:pt x="861107" y="266466"/>
                </a:lnTo>
                <a:lnTo>
                  <a:pt x="675983" y="286100"/>
                </a:lnTo>
                <a:lnTo>
                  <a:pt x="454395" y="308539"/>
                </a:lnTo>
                <a:lnTo>
                  <a:pt x="367443" y="311344"/>
                </a:lnTo>
                <a:lnTo>
                  <a:pt x="308540" y="311344"/>
                </a:lnTo>
                <a:lnTo>
                  <a:pt x="272076" y="305735"/>
                </a:lnTo>
                <a:lnTo>
                  <a:pt x="238417" y="300125"/>
                </a:lnTo>
                <a:lnTo>
                  <a:pt x="182319" y="280490"/>
                </a:lnTo>
                <a:lnTo>
                  <a:pt x="109392" y="238417"/>
                </a:lnTo>
                <a:lnTo>
                  <a:pt x="72928" y="210368"/>
                </a:lnTo>
                <a:lnTo>
                  <a:pt x="58903" y="201953"/>
                </a:lnTo>
                <a:lnTo>
                  <a:pt x="36464" y="190733"/>
                </a:lnTo>
                <a:lnTo>
                  <a:pt x="19635" y="187928"/>
                </a:lnTo>
                <a:lnTo>
                  <a:pt x="11220" y="187928"/>
                </a:lnTo>
                <a:lnTo>
                  <a:pt x="2805" y="190733"/>
                </a:lnTo>
                <a:lnTo>
                  <a:pt x="0" y="204758"/>
                </a:lnTo>
                <a:lnTo>
                  <a:pt x="2805" y="224392"/>
                </a:lnTo>
                <a:lnTo>
                  <a:pt x="36464" y="283295"/>
                </a:lnTo>
                <a:lnTo>
                  <a:pt x="98172" y="367443"/>
                </a:lnTo>
                <a:lnTo>
                  <a:pt x="154270" y="429151"/>
                </a:lnTo>
                <a:lnTo>
                  <a:pt x="199149" y="468419"/>
                </a:lnTo>
                <a:lnTo>
                  <a:pt x="241222" y="499273"/>
                </a:lnTo>
                <a:lnTo>
                  <a:pt x="280491" y="518908"/>
                </a:lnTo>
                <a:lnTo>
                  <a:pt x="330979" y="532932"/>
                </a:lnTo>
                <a:lnTo>
                  <a:pt x="381468" y="532932"/>
                </a:lnTo>
                <a:lnTo>
                  <a:pt x="530128" y="510493"/>
                </a:lnTo>
                <a:lnTo>
                  <a:pt x="796594" y="462809"/>
                </a:lnTo>
                <a:lnTo>
                  <a:pt x="905985" y="445980"/>
                </a:lnTo>
                <a:lnTo>
                  <a:pt x="1082695" y="426346"/>
                </a:lnTo>
                <a:lnTo>
                  <a:pt x="1287453" y="395492"/>
                </a:lnTo>
                <a:lnTo>
                  <a:pt x="1565139" y="361833"/>
                </a:lnTo>
                <a:lnTo>
                  <a:pt x="1800751" y="333784"/>
                </a:lnTo>
                <a:lnTo>
                  <a:pt x="1974655" y="316954"/>
                </a:lnTo>
                <a:lnTo>
                  <a:pt x="2170999" y="297320"/>
                </a:lnTo>
                <a:lnTo>
                  <a:pt x="2288805" y="288905"/>
                </a:lnTo>
                <a:lnTo>
                  <a:pt x="2465514" y="266466"/>
                </a:lnTo>
                <a:lnTo>
                  <a:pt x="2689907" y="260856"/>
                </a:lnTo>
                <a:lnTo>
                  <a:pt x="2872226" y="258051"/>
                </a:lnTo>
                <a:lnTo>
                  <a:pt x="3105033" y="258051"/>
                </a:lnTo>
                <a:lnTo>
                  <a:pt x="3276133" y="266466"/>
                </a:lnTo>
                <a:lnTo>
                  <a:pt x="3315401" y="266466"/>
                </a:lnTo>
                <a:lnTo>
                  <a:pt x="3360280" y="260856"/>
                </a:lnTo>
                <a:lnTo>
                  <a:pt x="3396744" y="249636"/>
                </a:lnTo>
                <a:lnTo>
                  <a:pt x="3421988" y="238417"/>
                </a:lnTo>
                <a:lnTo>
                  <a:pt x="3436012" y="221587"/>
                </a:lnTo>
                <a:lnTo>
                  <a:pt x="3441622" y="213173"/>
                </a:lnTo>
                <a:lnTo>
                  <a:pt x="3441622" y="196343"/>
                </a:lnTo>
                <a:lnTo>
                  <a:pt x="3436012" y="179514"/>
                </a:lnTo>
                <a:lnTo>
                  <a:pt x="3421988" y="159879"/>
                </a:lnTo>
                <a:lnTo>
                  <a:pt x="3396744" y="134635"/>
                </a:lnTo>
                <a:lnTo>
                  <a:pt x="3360280" y="103781"/>
                </a:lnTo>
                <a:lnTo>
                  <a:pt x="3332231" y="84147"/>
                </a:lnTo>
                <a:lnTo>
                  <a:pt x="3264913" y="56098"/>
                </a:lnTo>
                <a:lnTo>
                  <a:pt x="3186376" y="28049"/>
                </a:lnTo>
                <a:lnTo>
                  <a:pt x="3116253" y="8414"/>
                </a:lnTo>
                <a:lnTo>
                  <a:pt x="3082594" y="0"/>
                </a:lnTo>
                <a:lnTo>
                  <a:pt x="3074179" y="0"/>
                </a:lnTo>
                <a:lnTo>
                  <a:pt x="3040520" y="14024"/>
                </a:lnTo>
                <a:lnTo>
                  <a:pt x="2973203" y="39268"/>
                </a:lnTo>
                <a:lnTo>
                  <a:pt x="2947959" y="44878"/>
                </a:lnTo>
                <a:lnTo>
                  <a:pt x="2827347" y="61708"/>
                </a:lnTo>
                <a:lnTo>
                  <a:pt x="2645028" y="78537"/>
                </a:lnTo>
                <a:lnTo>
                  <a:pt x="2532832" y="89757"/>
                </a:lnTo>
                <a:lnTo>
                  <a:pt x="2330879" y="89757"/>
                </a:lnTo>
                <a:lnTo>
                  <a:pt x="2207463" y="10097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A7BE7C9-8C81-4E2A-8E02-08C4BECE4F70}"/>
              </a:ext>
            </a:extLst>
          </p:cNvPr>
          <p:cNvSpPr/>
          <p:nvPr/>
        </p:nvSpPr>
        <p:spPr>
          <a:xfrm>
            <a:off x="3679825" y="1638300"/>
            <a:ext cx="561975" cy="1143000"/>
          </a:xfrm>
          <a:custGeom>
            <a:avLst/>
            <a:gdLst>
              <a:gd name="connsiteX0" fmla="*/ 219075 w 561975"/>
              <a:gd name="connsiteY0" fmla="*/ 407194 h 1143000"/>
              <a:gd name="connsiteX1" fmla="*/ 250032 w 561975"/>
              <a:gd name="connsiteY1" fmla="*/ 521494 h 1143000"/>
              <a:gd name="connsiteX2" fmla="*/ 264319 w 561975"/>
              <a:gd name="connsiteY2" fmla="*/ 581025 h 1143000"/>
              <a:gd name="connsiteX3" fmla="*/ 302419 w 561975"/>
              <a:gd name="connsiteY3" fmla="*/ 731044 h 1143000"/>
              <a:gd name="connsiteX4" fmla="*/ 352425 w 561975"/>
              <a:gd name="connsiteY4" fmla="*/ 900113 h 1143000"/>
              <a:gd name="connsiteX5" fmla="*/ 411957 w 561975"/>
              <a:gd name="connsiteY5" fmla="*/ 1100138 h 1143000"/>
              <a:gd name="connsiteX6" fmla="*/ 421482 w 561975"/>
              <a:gd name="connsiteY6" fmla="*/ 1119188 h 1143000"/>
              <a:gd name="connsiteX7" fmla="*/ 435769 w 561975"/>
              <a:gd name="connsiteY7" fmla="*/ 1131094 h 1143000"/>
              <a:gd name="connsiteX8" fmla="*/ 466725 w 561975"/>
              <a:gd name="connsiteY8" fmla="*/ 1140619 h 1143000"/>
              <a:gd name="connsiteX9" fmla="*/ 483394 w 561975"/>
              <a:gd name="connsiteY9" fmla="*/ 1143000 h 1143000"/>
              <a:gd name="connsiteX10" fmla="*/ 507207 w 561975"/>
              <a:gd name="connsiteY10" fmla="*/ 1135856 h 1143000"/>
              <a:gd name="connsiteX11" fmla="*/ 523875 w 561975"/>
              <a:gd name="connsiteY11" fmla="*/ 1126331 h 1143000"/>
              <a:gd name="connsiteX12" fmla="*/ 540544 w 561975"/>
              <a:gd name="connsiteY12" fmla="*/ 1109663 h 1143000"/>
              <a:gd name="connsiteX13" fmla="*/ 552450 w 561975"/>
              <a:gd name="connsiteY13" fmla="*/ 1085850 h 1143000"/>
              <a:gd name="connsiteX14" fmla="*/ 559594 w 561975"/>
              <a:gd name="connsiteY14" fmla="*/ 1054894 h 1143000"/>
              <a:gd name="connsiteX15" fmla="*/ 561975 w 561975"/>
              <a:gd name="connsiteY15" fmla="*/ 1023938 h 1143000"/>
              <a:gd name="connsiteX16" fmla="*/ 561975 w 561975"/>
              <a:gd name="connsiteY16" fmla="*/ 983456 h 1143000"/>
              <a:gd name="connsiteX17" fmla="*/ 561975 w 561975"/>
              <a:gd name="connsiteY17" fmla="*/ 954881 h 1143000"/>
              <a:gd name="connsiteX18" fmla="*/ 557213 w 561975"/>
              <a:gd name="connsiteY18" fmla="*/ 892969 h 1143000"/>
              <a:gd name="connsiteX19" fmla="*/ 547688 w 561975"/>
              <a:gd name="connsiteY19" fmla="*/ 828675 h 1143000"/>
              <a:gd name="connsiteX20" fmla="*/ 528638 w 561975"/>
              <a:gd name="connsiteY20" fmla="*/ 702469 h 1143000"/>
              <a:gd name="connsiteX21" fmla="*/ 464344 w 561975"/>
              <a:gd name="connsiteY21" fmla="*/ 469106 h 1143000"/>
              <a:gd name="connsiteX22" fmla="*/ 442913 w 561975"/>
              <a:gd name="connsiteY22" fmla="*/ 383381 h 1143000"/>
              <a:gd name="connsiteX23" fmla="*/ 426244 w 561975"/>
              <a:gd name="connsiteY23" fmla="*/ 316706 h 1143000"/>
              <a:gd name="connsiteX24" fmla="*/ 419100 w 561975"/>
              <a:gd name="connsiteY24" fmla="*/ 276225 h 1143000"/>
              <a:gd name="connsiteX25" fmla="*/ 414338 w 561975"/>
              <a:gd name="connsiteY25" fmla="*/ 245269 h 1143000"/>
              <a:gd name="connsiteX26" fmla="*/ 414338 w 561975"/>
              <a:gd name="connsiteY26" fmla="*/ 223838 h 1143000"/>
              <a:gd name="connsiteX27" fmla="*/ 416719 w 561975"/>
              <a:gd name="connsiteY27" fmla="*/ 192881 h 1143000"/>
              <a:gd name="connsiteX28" fmla="*/ 421482 w 561975"/>
              <a:gd name="connsiteY28" fmla="*/ 166688 h 1143000"/>
              <a:gd name="connsiteX29" fmla="*/ 423863 w 561975"/>
              <a:gd name="connsiteY29" fmla="*/ 150019 h 1143000"/>
              <a:gd name="connsiteX30" fmla="*/ 421482 w 561975"/>
              <a:gd name="connsiteY30" fmla="*/ 133350 h 1143000"/>
              <a:gd name="connsiteX31" fmla="*/ 414338 w 561975"/>
              <a:gd name="connsiteY31" fmla="*/ 114300 h 1143000"/>
              <a:gd name="connsiteX32" fmla="*/ 400050 w 561975"/>
              <a:gd name="connsiteY32" fmla="*/ 92869 h 1143000"/>
              <a:gd name="connsiteX33" fmla="*/ 383382 w 561975"/>
              <a:gd name="connsiteY33" fmla="*/ 78581 h 1143000"/>
              <a:gd name="connsiteX34" fmla="*/ 350044 w 561975"/>
              <a:gd name="connsiteY34" fmla="*/ 59531 h 1143000"/>
              <a:gd name="connsiteX35" fmla="*/ 304800 w 561975"/>
              <a:gd name="connsiteY35" fmla="*/ 40481 h 1143000"/>
              <a:gd name="connsiteX36" fmla="*/ 259557 w 561975"/>
              <a:gd name="connsiteY36" fmla="*/ 23813 h 1143000"/>
              <a:gd name="connsiteX37" fmla="*/ 195263 w 561975"/>
              <a:gd name="connsiteY37" fmla="*/ 7144 h 1143000"/>
              <a:gd name="connsiteX38" fmla="*/ 142875 w 561975"/>
              <a:gd name="connsiteY38" fmla="*/ 0 h 1143000"/>
              <a:gd name="connsiteX39" fmla="*/ 97632 w 561975"/>
              <a:gd name="connsiteY39" fmla="*/ 0 h 1143000"/>
              <a:gd name="connsiteX40" fmla="*/ 64294 w 561975"/>
              <a:gd name="connsiteY40" fmla="*/ 4763 h 1143000"/>
              <a:gd name="connsiteX41" fmla="*/ 38100 w 561975"/>
              <a:gd name="connsiteY41" fmla="*/ 4763 h 1143000"/>
              <a:gd name="connsiteX42" fmla="*/ 14288 w 561975"/>
              <a:gd name="connsiteY42" fmla="*/ 9525 h 1143000"/>
              <a:gd name="connsiteX43" fmla="*/ 2382 w 561975"/>
              <a:gd name="connsiteY43" fmla="*/ 16669 h 1143000"/>
              <a:gd name="connsiteX44" fmla="*/ 0 w 561975"/>
              <a:gd name="connsiteY44" fmla="*/ 28575 h 1143000"/>
              <a:gd name="connsiteX45" fmla="*/ 7144 w 561975"/>
              <a:gd name="connsiteY45" fmla="*/ 42863 h 1143000"/>
              <a:gd name="connsiteX46" fmla="*/ 28575 w 561975"/>
              <a:gd name="connsiteY46" fmla="*/ 61913 h 1143000"/>
              <a:gd name="connsiteX47" fmla="*/ 69057 w 561975"/>
              <a:gd name="connsiteY47" fmla="*/ 95250 h 1143000"/>
              <a:gd name="connsiteX48" fmla="*/ 102394 w 561975"/>
              <a:gd name="connsiteY48" fmla="*/ 128588 h 1143000"/>
              <a:gd name="connsiteX49" fmla="*/ 142875 w 561975"/>
              <a:gd name="connsiteY49" fmla="*/ 188119 h 1143000"/>
              <a:gd name="connsiteX50" fmla="*/ 169069 w 561975"/>
              <a:gd name="connsiteY50" fmla="*/ 238125 h 1143000"/>
              <a:gd name="connsiteX51" fmla="*/ 200025 w 561975"/>
              <a:gd name="connsiteY51" fmla="*/ 326231 h 1143000"/>
              <a:gd name="connsiteX52" fmla="*/ 219075 w 561975"/>
              <a:gd name="connsiteY52" fmla="*/ 407194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61975" h="1143000">
                <a:moveTo>
                  <a:pt x="219075" y="407194"/>
                </a:moveTo>
                <a:lnTo>
                  <a:pt x="250032" y="521494"/>
                </a:lnTo>
                <a:lnTo>
                  <a:pt x="264319" y="581025"/>
                </a:lnTo>
                <a:lnTo>
                  <a:pt x="302419" y="731044"/>
                </a:lnTo>
                <a:lnTo>
                  <a:pt x="352425" y="900113"/>
                </a:lnTo>
                <a:lnTo>
                  <a:pt x="411957" y="1100138"/>
                </a:lnTo>
                <a:lnTo>
                  <a:pt x="421482" y="1119188"/>
                </a:lnTo>
                <a:lnTo>
                  <a:pt x="435769" y="1131094"/>
                </a:lnTo>
                <a:lnTo>
                  <a:pt x="466725" y="1140619"/>
                </a:lnTo>
                <a:lnTo>
                  <a:pt x="483394" y="1143000"/>
                </a:lnTo>
                <a:lnTo>
                  <a:pt x="507207" y="1135856"/>
                </a:lnTo>
                <a:lnTo>
                  <a:pt x="523875" y="1126331"/>
                </a:lnTo>
                <a:lnTo>
                  <a:pt x="540544" y="1109663"/>
                </a:lnTo>
                <a:lnTo>
                  <a:pt x="552450" y="1085850"/>
                </a:lnTo>
                <a:lnTo>
                  <a:pt x="559594" y="1054894"/>
                </a:lnTo>
                <a:lnTo>
                  <a:pt x="561975" y="1023938"/>
                </a:lnTo>
                <a:lnTo>
                  <a:pt x="561975" y="983456"/>
                </a:lnTo>
                <a:lnTo>
                  <a:pt x="561975" y="954881"/>
                </a:lnTo>
                <a:lnTo>
                  <a:pt x="557213" y="892969"/>
                </a:lnTo>
                <a:lnTo>
                  <a:pt x="547688" y="828675"/>
                </a:lnTo>
                <a:lnTo>
                  <a:pt x="528638" y="702469"/>
                </a:lnTo>
                <a:lnTo>
                  <a:pt x="464344" y="469106"/>
                </a:lnTo>
                <a:lnTo>
                  <a:pt x="442913" y="383381"/>
                </a:lnTo>
                <a:lnTo>
                  <a:pt x="426244" y="316706"/>
                </a:lnTo>
                <a:lnTo>
                  <a:pt x="419100" y="276225"/>
                </a:lnTo>
                <a:lnTo>
                  <a:pt x="414338" y="245269"/>
                </a:lnTo>
                <a:lnTo>
                  <a:pt x="414338" y="223838"/>
                </a:lnTo>
                <a:lnTo>
                  <a:pt x="416719" y="192881"/>
                </a:lnTo>
                <a:lnTo>
                  <a:pt x="421482" y="166688"/>
                </a:lnTo>
                <a:lnTo>
                  <a:pt x="423863" y="150019"/>
                </a:lnTo>
                <a:lnTo>
                  <a:pt x="421482" y="133350"/>
                </a:lnTo>
                <a:lnTo>
                  <a:pt x="414338" y="114300"/>
                </a:lnTo>
                <a:lnTo>
                  <a:pt x="400050" y="92869"/>
                </a:lnTo>
                <a:lnTo>
                  <a:pt x="383382" y="78581"/>
                </a:lnTo>
                <a:lnTo>
                  <a:pt x="350044" y="59531"/>
                </a:lnTo>
                <a:lnTo>
                  <a:pt x="304800" y="40481"/>
                </a:lnTo>
                <a:lnTo>
                  <a:pt x="259557" y="23813"/>
                </a:lnTo>
                <a:lnTo>
                  <a:pt x="195263" y="7144"/>
                </a:lnTo>
                <a:lnTo>
                  <a:pt x="142875" y="0"/>
                </a:lnTo>
                <a:lnTo>
                  <a:pt x="97632" y="0"/>
                </a:lnTo>
                <a:lnTo>
                  <a:pt x="64294" y="4763"/>
                </a:lnTo>
                <a:lnTo>
                  <a:pt x="38100" y="4763"/>
                </a:lnTo>
                <a:lnTo>
                  <a:pt x="14288" y="9525"/>
                </a:lnTo>
                <a:lnTo>
                  <a:pt x="2382" y="16669"/>
                </a:lnTo>
                <a:lnTo>
                  <a:pt x="0" y="28575"/>
                </a:lnTo>
                <a:lnTo>
                  <a:pt x="7144" y="42863"/>
                </a:lnTo>
                <a:lnTo>
                  <a:pt x="28575" y="61913"/>
                </a:lnTo>
                <a:lnTo>
                  <a:pt x="69057" y="95250"/>
                </a:lnTo>
                <a:lnTo>
                  <a:pt x="102394" y="128588"/>
                </a:lnTo>
                <a:lnTo>
                  <a:pt x="142875" y="188119"/>
                </a:lnTo>
                <a:lnTo>
                  <a:pt x="169069" y="238125"/>
                </a:lnTo>
                <a:lnTo>
                  <a:pt x="200025" y="326231"/>
                </a:lnTo>
                <a:lnTo>
                  <a:pt x="219075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970F6A6D-EEFB-4CE8-85C9-4A82AE0F75E3}"/>
              </a:ext>
            </a:extLst>
          </p:cNvPr>
          <p:cNvSpPr/>
          <p:nvPr/>
        </p:nvSpPr>
        <p:spPr>
          <a:xfrm>
            <a:off x="5272088" y="1554163"/>
            <a:ext cx="508000" cy="1139825"/>
          </a:xfrm>
          <a:custGeom>
            <a:avLst/>
            <a:gdLst>
              <a:gd name="connsiteX0" fmla="*/ 278606 w 507206"/>
              <a:gd name="connsiteY0" fmla="*/ 728663 h 1138238"/>
              <a:gd name="connsiteX1" fmla="*/ 176212 w 507206"/>
              <a:gd name="connsiteY1" fmla="*/ 923925 h 1138238"/>
              <a:gd name="connsiteX2" fmla="*/ 66675 w 507206"/>
              <a:gd name="connsiteY2" fmla="*/ 1138238 h 1138238"/>
              <a:gd name="connsiteX3" fmla="*/ 0 w 507206"/>
              <a:gd name="connsiteY3" fmla="*/ 1081088 h 1138238"/>
              <a:gd name="connsiteX4" fmla="*/ 14287 w 507206"/>
              <a:gd name="connsiteY4" fmla="*/ 1002507 h 1138238"/>
              <a:gd name="connsiteX5" fmla="*/ 45243 w 507206"/>
              <a:gd name="connsiteY5" fmla="*/ 873919 h 1138238"/>
              <a:gd name="connsiteX6" fmla="*/ 85725 w 507206"/>
              <a:gd name="connsiteY6" fmla="*/ 716757 h 1138238"/>
              <a:gd name="connsiteX7" fmla="*/ 102393 w 507206"/>
              <a:gd name="connsiteY7" fmla="*/ 645319 h 1138238"/>
              <a:gd name="connsiteX8" fmla="*/ 159543 w 507206"/>
              <a:gd name="connsiteY8" fmla="*/ 404813 h 1138238"/>
              <a:gd name="connsiteX9" fmla="*/ 180975 w 507206"/>
              <a:gd name="connsiteY9" fmla="*/ 321469 h 1138238"/>
              <a:gd name="connsiteX10" fmla="*/ 185737 w 507206"/>
              <a:gd name="connsiteY10" fmla="*/ 297657 h 1138238"/>
              <a:gd name="connsiteX11" fmla="*/ 190500 w 507206"/>
              <a:gd name="connsiteY11" fmla="*/ 276225 h 1138238"/>
              <a:gd name="connsiteX12" fmla="*/ 190500 w 507206"/>
              <a:gd name="connsiteY12" fmla="*/ 252413 h 1138238"/>
              <a:gd name="connsiteX13" fmla="*/ 185737 w 507206"/>
              <a:gd name="connsiteY13" fmla="*/ 223838 h 1138238"/>
              <a:gd name="connsiteX14" fmla="*/ 178593 w 507206"/>
              <a:gd name="connsiteY14" fmla="*/ 200025 h 1138238"/>
              <a:gd name="connsiteX15" fmla="*/ 171450 w 507206"/>
              <a:gd name="connsiteY15" fmla="*/ 176213 h 1138238"/>
              <a:gd name="connsiteX16" fmla="*/ 157162 w 507206"/>
              <a:gd name="connsiteY16" fmla="*/ 150019 h 1138238"/>
              <a:gd name="connsiteX17" fmla="*/ 126206 w 507206"/>
              <a:gd name="connsiteY17" fmla="*/ 114300 h 1138238"/>
              <a:gd name="connsiteX18" fmla="*/ 88106 w 507206"/>
              <a:gd name="connsiteY18" fmla="*/ 78582 h 1138238"/>
              <a:gd name="connsiteX19" fmla="*/ 64293 w 507206"/>
              <a:gd name="connsiteY19" fmla="*/ 57150 h 1138238"/>
              <a:gd name="connsiteX20" fmla="*/ 52387 w 507206"/>
              <a:gd name="connsiteY20" fmla="*/ 38100 h 1138238"/>
              <a:gd name="connsiteX21" fmla="*/ 47625 w 507206"/>
              <a:gd name="connsiteY21" fmla="*/ 21432 h 1138238"/>
              <a:gd name="connsiteX22" fmla="*/ 50006 w 507206"/>
              <a:gd name="connsiteY22" fmla="*/ 9525 h 1138238"/>
              <a:gd name="connsiteX23" fmla="*/ 66675 w 507206"/>
              <a:gd name="connsiteY23" fmla="*/ 2382 h 1138238"/>
              <a:gd name="connsiteX24" fmla="*/ 107156 w 507206"/>
              <a:gd name="connsiteY24" fmla="*/ 0 h 1138238"/>
              <a:gd name="connsiteX25" fmla="*/ 173831 w 507206"/>
              <a:gd name="connsiteY25" fmla="*/ 19050 h 1138238"/>
              <a:gd name="connsiteX26" fmla="*/ 297656 w 507206"/>
              <a:gd name="connsiteY26" fmla="*/ 61913 h 1138238"/>
              <a:gd name="connsiteX27" fmla="*/ 381000 w 507206"/>
              <a:gd name="connsiteY27" fmla="*/ 100013 h 1138238"/>
              <a:gd name="connsiteX28" fmla="*/ 414337 w 507206"/>
              <a:gd name="connsiteY28" fmla="*/ 121444 h 1138238"/>
              <a:gd name="connsiteX29" fmla="*/ 445293 w 507206"/>
              <a:gd name="connsiteY29" fmla="*/ 145257 h 1138238"/>
              <a:gd name="connsiteX30" fmla="*/ 464343 w 507206"/>
              <a:gd name="connsiteY30" fmla="*/ 164307 h 1138238"/>
              <a:gd name="connsiteX31" fmla="*/ 485775 w 507206"/>
              <a:gd name="connsiteY31" fmla="*/ 190500 h 1138238"/>
              <a:gd name="connsiteX32" fmla="*/ 492918 w 507206"/>
              <a:gd name="connsiteY32" fmla="*/ 202407 h 1138238"/>
              <a:gd name="connsiteX33" fmla="*/ 500062 w 507206"/>
              <a:gd name="connsiteY33" fmla="*/ 219075 h 1138238"/>
              <a:gd name="connsiteX34" fmla="*/ 504825 w 507206"/>
              <a:gd name="connsiteY34" fmla="*/ 238125 h 1138238"/>
              <a:gd name="connsiteX35" fmla="*/ 507206 w 507206"/>
              <a:gd name="connsiteY35" fmla="*/ 257175 h 1138238"/>
              <a:gd name="connsiteX36" fmla="*/ 495300 w 507206"/>
              <a:gd name="connsiteY36" fmla="*/ 285750 h 1138238"/>
              <a:gd name="connsiteX37" fmla="*/ 471487 w 507206"/>
              <a:gd name="connsiteY37" fmla="*/ 314325 h 1138238"/>
              <a:gd name="connsiteX38" fmla="*/ 450056 w 507206"/>
              <a:gd name="connsiteY38" fmla="*/ 340519 h 1138238"/>
              <a:gd name="connsiteX39" fmla="*/ 423862 w 507206"/>
              <a:gd name="connsiteY39" fmla="*/ 388144 h 1138238"/>
              <a:gd name="connsiteX40" fmla="*/ 383381 w 507206"/>
              <a:gd name="connsiteY40" fmla="*/ 485775 h 1138238"/>
              <a:gd name="connsiteX41" fmla="*/ 328612 w 507206"/>
              <a:gd name="connsiteY41" fmla="*/ 635794 h 1138238"/>
              <a:gd name="connsiteX42" fmla="*/ 278606 w 507206"/>
              <a:gd name="connsiteY42" fmla="*/ 728663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138238">
                <a:moveTo>
                  <a:pt x="278606" y="728663"/>
                </a:moveTo>
                <a:lnTo>
                  <a:pt x="176212" y="923925"/>
                </a:lnTo>
                <a:lnTo>
                  <a:pt x="66675" y="1138238"/>
                </a:lnTo>
                <a:lnTo>
                  <a:pt x="0" y="1081088"/>
                </a:lnTo>
                <a:lnTo>
                  <a:pt x="14287" y="1002507"/>
                </a:lnTo>
                <a:lnTo>
                  <a:pt x="45243" y="873919"/>
                </a:lnTo>
                <a:lnTo>
                  <a:pt x="85725" y="716757"/>
                </a:lnTo>
                <a:lnTo>
                  <a:pt x="102393" y="645319"/>
                </a:lnTo>
                <a:lnTo>
                  <a:pt x="159543" y="404813"/>
                </a:lnTo>
                <a:lnTo>
                  <a:pt x="180975" y="321469"/>
                </a:lnTo>
                <a:lnTo>
                  <a:pt x="185737" y="297657"/>
                </a:lnTo>
                <a:lnTo>
                  <a:pt x="190500" y="276225"/>
                </a:lnTo>
                <a:lnTo>
                  <a:pt x="190500" y="252413"/>
                </a:lnTo>
                <a:lnTo>
                  <a:pt x="185737" y="223838"/>
                </a:lnTo>
                <a:lnTo>
                  <a:pt x="178593" y="200025"/>
                </a:lnTo>
                <a:lnTo>
                  <a:pt x="171450" y="176213"/>
                </a:lnTo>
                <a:lnTo>
                  <a:pt x="157162" y="150019"/>
                </a:lnTo>
                <a:lnTo>
                  <a:pt x="126206" y="114300"/>
                </a:lnTo>
                <a:lnTo>
                  <a:pt x="88106" y="78582"/>
                </a:lnTo>
                <a:lnTo>
                  <a:pt x="64293" y="57150"/>
                </a:lnTo>
                <a:lnTo>
                  <a:pt x="52387" y="38100"/>
                </a:lnTo>
                <a:lnTo>
                  <a:pt x="47625" y="21432"/>
                </a:lnTo>
                <a:lnTo>
                  <a:pt x="50006" y="9525"/>
                </a:lnTo>
                <a:lnTo>
                  <a:pt x="66675" y="2382"/>
                </a:lnTo>
                <a:lnTo>
                  <a:pt x="107156" y="0"/>
                </a:lnTo>
                <a:lnTo>
                  <a:pt x="173831" y="19050"/>
                </a:lnTo>
                <a:lnTo>
                  <a:pt x="297656" y="61913"/>
                </a:lnTo>
                <a:lnTo>
                  <a:pt x="381000" y="100013"/>
                </a:lnTo>
                <a:lnTo>
                  <a:pt x="414337" y="121444"/>
                </a:lnTo>
                <a:lnTo>
                  <a:pt x="445293" y="145257"/>
                </a:lnTo>
                <a:lnTo>
                  <a:pt x="464343" y="164307"/>
                </a:lnTo>
                <a:lnTo>
                  <a:pt x="485775" y="190500"/>
                </a:lnTo>
                <a:lnTo>
                  <a:pt x="492918" y="202407"/>
                </a:lnTo>
                <a:lnTo>
                  <a:pt x="500062" y="219075"/>
                </a:lnTo>
                <a:lnTo>
                  <a:pt x="504825" y="238125"/>
                </a:lnTo>
                <a:lnTo>
                  <a:pt x="507206" y="257175"/>
                </a:lnTo>
                <a:lnTo>
                  <a:pt x="495300" y="285750"/>
                </a:lnTo>
                <a:lnTo>
                  <a:pt x="471487" y="314325"/>
                </a:lnTo>
                <a:lnTo>
                  <a:pt x="450056" y="340519"/>
                </a:lnTo>
                <a:lnTo>
                  <a:pt x="423862" y="388144"/>
                </a:lnTo>
                <a:lnTo>
                  <a:pt x="383381" y="485775"/>
                </a:lnTo>
                <a:lnTo>
                  <a:pt x="328612" y="635794"/>
                </a:lnTo>
                <a:lnTo>
                  <a:pt x="278606" y="728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F16157E2-4F2F-47A3-9C07-40E048D3532D}"/>
              </a:ext>
            </a:extLst>
          </p:cNvPr>
          <p:cNvSpPr/>
          <p:nvPr/>
        </p:nvSpPr>
        <p:spPr>
          <a:xfrm rot="16200000">
            <a:off x="1686719" y="3893344"/>
            <a:ext cx="2822575" cy="798513"/>
          </a:xfrm>
          <a:custGeom>
            <a:avLst/>
            <a:gdLst>
              <a:gd name="connsiteX0" fmla="*/ 1662112 w 2821781"/>
              <a:gd name="connsiteY0" fmla="*/ 557212 h 797718"/>
              <a:gd name="connsiteX1" fmla="*/ 1826419 w 2821781"/>
              <a:gd name="connsiteY1" fmla="*/ 564356 h 797718"/>
              <a:gd name="connsiteX2" fmla="*/ 1983581 w 2821781"/>
              <a:gd name="connsiteY2" fmla="*/ 571500 h 797718"/>
              <a:gd name="connsiteX3" fmla="*/ 2174081 w 2821781"/>
              <a:gd name="connsiteY3" fmla="*/ 573881 h 797718"/>
              <a:gd name="connsiteX4" fmla="*/ 2378869 w 2821781"/>
              <a:gd name="connsiteY4" fmla="*/ 571500 h 797718"/>
              <a:gd name="connsiteX5" fmla="*/ 2424112 w 2821781"/>
              <a:gd name="connsiteY5" fmla="*/ 569118 h 797718"/>
              <a:gd name="connsiteX6" fmla="*/ 2464594 w 2821781"/>
              <a:gd name="connsiteY6" fmla="*/ 559593 h 797718"/>
              <a:gd name="connsiteX7" fmla="*/ 2512219 w 2821781"/>
              <a:gd name="connsiteY7" fmla="*/ 540543 h 797718"/>
              <a:gd name="connsiteX8" fmla="*/ 2559844 w 2821781"/>
              <a:gd name="connsiteY8" fmla="*/ 511968 h 797718"/>
              <a:gd name="connsiteX9" fmla="*/ 2619375 w 2821781"/>
              <a:gd name="connsiteY9" fmla="*/ 466725 h 797718"/>
              <a:gd name="connsiteX10" fmla="*/ 2681287 w 2821781"/>
              <a:gd name="connsiteY10" fmla="*/ 404812 h 797718"/>
              <a:gd name="connsiteX11" fmla="*/ 2747962 w 2821781"/>
              <a:gd name="connsiteY11" fmla="*/ 326231 h 797718"/>
              <a:gd name="connsiteX12" fmla="*/ 2764631 w 2821781"/>
              <a:gd name="connsiteY12" fmla="*/ 304800 h 797718"/>
              <a:gd name="connsiteX13" fmla="*/ 2788444 w 2821781"/>
              <a:gd name="connsiteY13" fmla="*/ 292893 h 797718"/>
              <a:gd name="connsiteX14" fmla="*/ 2802731 w 2821781"/>
              <a:gd name="connsiteY14" fmla="*/ 288131 h 797718"/>
              <a:gd name="connsiteX15" fmla="*/ 2814637 w 2821781"/>
              <a:gd name="connsiteY15" fmla="*/ 288131 h 797718"/>
              <a:gd name="connsiteX16" fmla="*/ 2819400 w 2821781"/>
              <a:gd name="connsiteY16" fmla="*/ 292893 h 797718"/>
              <a:gd name="connsiteX17" fmla="*/ 2821781 w 2821781"/>
              <a:gd name="connsiteY17" fmla="*/ 300037 h 797718"/>
              <a:gd name="connsiteX18" fmla="*/ 2821781 w 2821781"/>
              <a:gd name="connsiteY18" fmla="*/ 316706 h 797718"/>
              <a:gd name="connsiteX19" fmla="*/ 2800350 w 2821781"/>
              <a:gd name="connsiteY19" fmla="*/ 376237 h 797718"/>
              <a:gd name="connsiteX20" fmla="*/ 2774156 w 2821781"/>
              <a:gd name="connsiteY20" fmla="*/ 450056 h 797718"/>
              <a:gd name="connsiteX21" fmla="*/ 2731294 w 2821781"/>
              <a:gd name="connsiteY21" fmla="*/ 566737 h 797718"/>
              <a:gd name="connsiteX22" fmla="*/ 2686050 w 2821781"/>
              <a:gd name="connsiteY22" fmla="*/ 683418 h 797718"/>
              <a:gd name="connsiteX23" fmla="*/ 2647950 w 2821781"/>
              <a:gd name="connsiteY23" fmla="*/ 776287 h 797718"/>
              <a:gd name="connsiteX24" fmla="*/ 2493169 w 2821781"/>
              <a:gd name="connsiteY24" fmla="*/ 766762 h 797718"/>
              <a:gd name="connsiteX25" fmla="*/ 2419350 w 2821781"/>
              <a:gd name="connsiteY25" fmla="*/ 792956 h 797718"/>
              <a:gd name="connsiteX26" fmla="*/ 2393156 w 2821781"/>
              <a:gd name="connsiteY26" fmla="*/ 797718 h 797718"/>
              <a:gd name="connsiteX27" fmla="*/ 2314575 w 2821781"/>
              <a:gd name="connsiteY27" fmla="*/ 797718 h 797718"/>
              <a:gd name="connsiteX28" fmla="*/ 2102644 w 2821781"/>
              <a:gd name="connsiteY28" fmla="*/ 792956 h 797718"/>
              <a:gd name="connsiteX29" fmla="*/ 1971675 w 2821781"/>
              <a:gd name="connsiteY29" fmla="*/ 788193 h 797718"/>
              <a:gd name="connsiteX30" fmla="*/ 1793081 w 2821781"/>
              <a:gd name="connsiteY30" fmla="*/ 778668 h 797718"/>
              <a:gd name="connsiteX31" fmla="*/ 1612106 w 2821781"/>
              <a:gd name="connsiteY31" fmla="*/ 766762 h 797718"/>
              <a:gd name="connsiteX32" fmla="*/ 1481137 w 2821781"/>
              <a:gd name="connsiteY32" fmla="*/ 752475 h 797718"/>
              <a:gd name="connsiteX33" fmla="*/ 1359694 w 2821781"/>
              <a:gd name="connsiteY33" fmla="*/ 735806 h 797718"/>
              <a:gd name="connsiteX34" fmla="*/ 1231106 w 2821781"/>
              <a:gd name="connsiteY34" fmla="*/ 711993 h 797718"/>
              <a:gd name="connsiteX35" fmla="*/ 1116806 w 2821781"/>
              <a:gd name="connsiteY35" fmla="*/ 685800 h 797718"/>
              <a:gd name="connsiteX36" fmla="*/ 1009650 w 2821781"/>
              <a:gd name="connsiteY36" fmla="*/ 652462 h 797718"/>
              <a:gd name="connsiteX37" fmla="*/ 935831 w 2821781"/>
              <a:gd name="connsiteY37" fmla="*/ 619125 h 797718"/>
              <a:gd name="connsiteX38" fmla="*/ 862012 w 2821781"/>
              <a:gd name="connsiteY38" fmla="*/ 592931 h 797718"/>
              <a:gd name="connsiteX39" fmla="*/ 742950 w 2821781"/>
              <a:gd name="connsiteY39" fmla="*/ 545306 h 797718"/>
              <a:gd name="connsiteX40" fmla="*/ 661987 w 2821781"/>
              <a:gd name="connsiteY40" fmla="*/ 507206 h 797718"/>
              <a:gd name="connsiteX41" fmla="*/ 581025 w 2821781"/>
              <a:gd name="connsiteY41" fmla="*/ 464343 h 797718"/>
              <a:gd name="connsiteX42" fmla="*/ 447675 w 2821781"/>
              <a:gd name="connsiteY42" fmla="*/ 383381 h 797718"/>
              <a:gd name="connsiteX43" fmla="*/ 350044 w 2821781"/>
              <a:gd name="connsiteY43" fmla="*/ 319087 h 797718"/>
              <a:gd name="connsiteX44" fmla="*/ 264319 w 2821781"/>
              <a:gd name="connsiteY44" fmla="*/ 257175 h 797718"/>
              <a:gd name="connsiteX45" fmla="*/ 183356 w 2821781"/>
              <a:gd name="connsiteY45" fmla="*/ 197643 h 797718"/>
              <a:gd name="connsiteX46" fmla="*/ 80962 w 2821781"/>
              <a:gd name="connsiteY46" fmla="*/ 116681 h 797718"/>
              <a:gd name="connsiteX47" fmla="*/ 21431 w 2821781"/>
              <a:gd name="connsiteY47" fmla="*/ 66675 h 797718"/>
              <a:gd name="connsiteX48" fmla="*/ 4762 w 2821781"/>
              <a:gd name="connsiteY48" fmla="*/ 40481 h 797718"/>
              <a:gd name="connsiteX49" fmla="*/ 0 w 2821781"/>
              <a:gd name="connsiteY49" fmla="*/ 21431 h 797718"/>
              <a:gd name="connsiteX50" fmla="*/ 2381 w 2821781"/>
              <a:gd name="connsiteY50" fmla="*/ 7143 h 797718"/>
              <a:gd name="connsiteX51" fmla="*/ 7144 w 2821781"/>
              <a:gd name="connsiteY51" fmla="*/ 2381 h 797718"/>
              <a:gd name="connsiteX52" fmla="*/ 14287 w 2821781"/>
              <a:gd name="connsiteY52" fmla="*/ 0 h 797718"/>
              <a:gd name="connsiteX53" fmla="*/ 30956 w 2821781"/>
              <a:gd name="connsiteY53" fmla="*/ 0 h 797718"/>
              <a:gd name="connsiteX54" fmla="*/ 54769 w 2821781"/>
              <a:gd name="connsiteY54" fmla="*/ 7143 h 797718"/>
              <a:gd name="connsiteX55" fmla="*/ 78581 w 2821781"/>
              <a:gd name="connsiteY55" fmla="*/ 23812 h 797718"/>
              <a:gd name="connsiteX56" fmla="*/ 173831 w 2821781"/>
              <a:gd name="connsiteY56" fmla="*/ 92868 h 797718"/>
              <a:gd name="connsiteX57" fmla="*/ 314325 w 2821781"/>
              <a:gd name="connsiteY57" fmla="*/ 176212 h 797718"/>
              <a:gd name="connsiteX58" fmla="*/ 402431 w 2821781"/>
              <a:gd name="connsiteY58" fmla="*/ 228600 h 797718"/>
              <a:gd name="connsiteX59" fmla="*/ 516731 w 2821781"/>
              <a:gd name="connsiteY59" fmla="*/ 285750 h 797718"/>
              <a:gd name="connsiteX60" fmla="*/ 669131 w 2821781"/>
              <a:gd name="connsiteY60" fmla="*/ 350043 h 797718"/>
              <a:gd name="connsiteX61" fmla="*/ 866775 w 2821781"/>
              <a:gd name="connsiteY61" fmla="*/ 416718 h 797718"/>
              <a:gd name="connsiteX62" fmla="*/ 1045369 w 2821781"/>
              <a:gd name="connsiteY62" fmla="*/ 466725 h 797718"/>
              <a:gd name="connsiteX63" fmla="*/ 1181100 w 2821781"/>
              <a:gd name="connsiteY63" fmla="*/ 497681 h 797718"/>
              <a:gd name="connsiteX64" fmla="*/ 1340644 w 2821781"/>
              <a:gd name="connsiteY64" fmla="*/ 523875 h 797718"/>
              <a:gd name="connsiteX65" fmla="*/ 1469231 w 2821781"/>
              <a:gd name="connsiteY65" fmla="*/ 538162 h 797718"/>
              <a:gd name="connsiteX66" fmla="*/ 1662112 w 2821781"/>
              <a:gd name="connsiteY66" fmla="*/ 557212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21781" h="797718">
                <a:moveTo>
                  <a:pt x="1662112" y="557212"/>
                </a:moveTo>
                <a:lnTo>
                  <a:pt x="1826419" y="564356"/>
                </a:lnTo>
                <a:lnTo>
                  <a:pt x="1983581" y="571500"/>
                </a:lnTo>
                <a:lnTo>
                  <a:pt x="2174081" y="573881"/>
                </a:lnTo>
                <a:lnTo>
                  <a:pt x="2378869" y="571500"/>
                </a:lnTo>
                <a:lnTo>
                  <a:pt x="2424112" y="569118"/>
                </a:lnTo>
                <a:lnTo>
                  <a:pt x="2464594" y="559593"/>
                </a:lnTo>
                <a:lnTo>
                  <a:pt x="2512219" y="540543"/>
                </a:lnTo>
                <a:lnTo>
                  <a:pt x="2559844" y="511968"/>
                </a:lnTo>
                <a:lnTo>
                  <a:pt x="2619375" y="466725"/>
                </a:lnTo>
                <a:lnTo>
                  <a:pt x="2681287" y="404812"/>
                </a:lnTo>
                <a:lnTo>
                  <a:pt x="2747962" y="326231"/>
                </a:lnTo>
                <a:lnTo>
                  <a:pt x="2764631" y="304800"/>
                </a:lnTo>
                <a:lnTo>
                  <a:pt x="2788444" y="292893"/>
                </a:lnTo>
                <a:lnTo>
                  <a:pt x="2802731" y="288131"/>
                </a:lnTo>
                <a:lnTo>
                  <a:pt x="2814637" y="288131"/>
                </a:lnTo>
                <a:lnTo>
                  <a:pt x="2819400" y="292893"/>
                </a:lnTo>
                <a:lnTo>
                  <a:pt x="2821781" y="300037"/>
                </a:lnTo>
                <a:lnTo>
                  <a:pt x="2821781" y="316706"/>
                </a:lnTo>
                <a:lnTo>
                  <a:pt x="2800350" y="376237"/>
                </a:lnTo>
                <a:lnTo>
                  <a:pt x="2774156" y="450056"/>
                </a:lnTo>
                <a:lnTo>
                  <a:pt x="2731294" y="566737"/>
                </a:lnTo>
                <a:lnTo>
                  <a:pt x="2686050" y="683418"/>
                </a:lnTo>
                <a:lnTo>
                  <a:pt x="2647950" y="776287"/>
                </a:lnTo>
                <a:lnTo>
                  <a:pt x="2493169" y="766762"/>
                </a:lnTo>
                <a:lnTo>
                  <a:pt x="2419350" y="792956"/>
                </a:lnTo>
                <a:lnTo>
                  <a:pt x="2393156" y="797718"/>
                </a:lnTo>
                <a:lnTo>
                  <a:pt x="2314575" y="797718"/>
                </a:lnTo>
                <a:lnTo>
                  <a:pt x="2102644" y="792956"/>
                </a:lnTo>
                <a:lnTo>
                  <a:pt x="1971675" y="788193"/>
                </a:lnTo>
                <a:lnTo>
                  <a:pt x="1793081" y="778668"/>
                </a:lnTo>
                <a:lnTo>
                  <a:pt x="1612106" y="766762"/>
                </a:lnTo>
                <a:lnTo>
                  <a:pt x="1481137" y="752475"/>
                </a:lnTo>
                <a:lnTo>
                  <a:pt x="1359694" y="735806"/>
                </a:lnTo>
                <a:lnTo>
                  <a:pt x="1231106" y="711993"/>
                </a:lnTo>
                <a:lnTo>
                  <a:pt x="1116806" y="685800"/>
                </a:lnTo>
                <a:lnTo>
                  <a:pt x="1009650" y="652462"/>
                </a:lnTo>
                <a:lnTo>
                  <a:pt x="935831" y="619125"/>
                </a:lnTo>
                <a:lnTo>
                  <a:pt x="862012" y="592931"/>
                </a:lnTo>
                <a:lnTo>
                  <a:pt x="742950" y="545306"/>
                </a:lnTo>
                <a:lnTo>
                  <a:pt x="661987" y="507206"/>
                </a:lnTo>
                <a:lnTo>
                  <a:pt x="581025" y="464343"/>
                </a:lnTo>
                <a:lnTo>
                  <a:pt x="447675" y="383381"/>
                </a:lnTo>
                <a:lnTo>
                  <a:pt x="350044" y="319087"/>
                </a:lnTo>
                <a:lnTo>
                  <a:pt x="264319" y="257175"/>
                </a:lnTo>
                <a:lnTo>
                  <a:pt x="183356" y="197643"/>
                </a:lnTo>
                <a:lnTo>
                  <a:pt x="80962" y="116681"/>
                </a:lnTo>
                <a:lnTo>
                  <a:pt x="21431" y="66675"/>
                </a:lnTo>
                <a:lnTo>
                  <a:pt x="4762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7144" y="2381"/>
                </a:lnTo>
                <a:lnTo>
                  <a:pt x="14287" y="0"/>
                </a:lnTo>
                <a:lnTo>
                  <a:pt x="30956" y="0"/>
                </a:lnTo>
                <a:lnTo>
                  <a:pt x="54769" y="7143"/>
                </a:lnTo>
                <a:lnTo>
                  <a:pt x="78581" y="23812"/>
                </a:lnTo>
                <a:lnTo>
                  <a:pt x="173831" y="92868"/>
                </a:lnTo>
                <a:lnTo>
                  <a:pt x="314325" y="176212"/>
                </a:lnTo>
                <a:lnTo>
                  <a:pt x="402431" y="228600"/>
                </a:lnTo>
                <a:lnTo>
                  <a:pt x="516731" y="285750"/>
                </a:lnTo>
                <a:lnTo>
                  <a:pt x="669131" y="350043"/>
                </a:lnTo>
                <a:lnTo>
                  <a:pt x="866775" y="416718"/>
                </a:lnTo>
                <a:lnTo>
                  <a:pt x="1045369" y="466725"/>
                </a:lnTo>
                <a:lnTo>
                  <a:pt x="1181100" y="497681"/>
                </a:lnTo>
                <a:lnTo>
                  <a:pt x="1340644" y="523875"/>
                </a:lnTo>
                <a:lnTo>
                  <a:pt x="1469231" y="538162"/>
                </a:lnTo>
                <a:lnTo>
                  <a:pt x="1662112" y="55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86E1B4D4-D8BD-43FB-98C2-33C2F978260B}"/>
              </a:ext>
            </a:extLst>
          </p:cNvPr>
          <p:cNvSpPr/>
          <p:nvPr/>
        </p:nvSpPr>
        <p:spPr>
          <a:xfrm>
            <a:off x="3351213" y="2827338"/>
            <a:ext cx="3073400" cy="407987"/>
          </a:xfrm>
          <a:custGeom>
            <a:avLst/>
            <a:gdLst>
              <a:gd name="connsiteX0" fmla="*/ 1953011 w 3073547"/>
              <a:gd name="connsiteY0" fmla="*/ 73997 h 406987"/>
              <a:gd name="connsiteX1" fmla="*/ 1551309 w 3073547"/>
              <a:gd name="connsiteY1" fmla="*/ 108354 h 406987"/>
              <a:gd name="connsiteX2" fmla="*/ 1242104 w 3073547"/>
              <a:gd name="connsiteY2" fmla="*/ 134781 h 406987"/>
              <a:gd name="connsiteX3" fmla="*/ 1012183 w 3073547"/>
              <a:gd name="connsiteY3" fmla="*/ 153281 h 406987"/>
              <a:gd name="connsiteX4" fmla="*/ 763762 w 3073547"/>
              <a:gd name="connsiteY4" fmla="*/ 174423 h 406987"/>
              <a:gd name="connsiteX5" fmla="*/ 531198 w 3073547"/>
              <a:gd name="connsiteY5" fmla="*/ 192922 h 406987"/>
              <a:gd name="connsiteX6" fmla="*/ 322419 w 3073547"/>
              <a:gd name="connsiteY6" fmla="*/ 206136 h 406987"/>
              <a:gd name="connsiteX7" fmla="*/ 124211 w 3073547"/>
              <a:gd name="connsiteY7" fmla="*/ 219350 h 406987"/>
              <a:gd name="connsiteX8" fmla="*/ 0 w 3073547"/>
              <a:gd name="connsiteY8" fmla="*/ 224636 h 406987"/>
              <a:gd name="connsiteX9" fmla="*/ 34356 w 3073547"/>
              <a:gd name="connsiteY9" fmla="*/ 406987 h 406987"/>
              <a:gd name="connsiteX10" fmla="*/ 211422 w 3073547"/>
              <a:gd name="connsiteY10" fmla="*/ 393773 h 406987"/>
              <a:gd name="connsiteX11" fmla="*/ 443986 w 3073547"/>
              <a:gd name="connsiteY11" fmla="*/ 375274 h 406987"/>
              <a:gd name="connsiteX12" fmla="*/ 658051 w 3073547"/>
              <a:gd name="connsiteY12" fmla="*/ 362060 h 406987"/>
              <a:gd name="connsiteX13" fmla="*/ 993683 w 3073547"/>
              <a:gd name="connsiteY13" fmla="*/ 335632 h 406987"/>
              <a:gd name="connsiteX14" fmla="*/ 1260604 w 3073547"/>
              <a:gd name="connsiteY14" fmla="*/ 311847 h 406987"/>
              <a:gd name="connsiteX15" fmla="*/ 1527524 w 3073547"/>
              <a:gd name="connsiteY15" fmla="*/ 290705 h 406987"/>
              <a:gd name="connsiteX16" fmla="*/ 1775945 w 3073547"/>
              <a:gd name="connsiteY16" fmla="*/ 269563 h 406987"/>
              <a:gd name="connsiteX17" fmla="*/ 2045508 w 3073547"/>
              <a:gd name="connsiteY17" fmla="*/ 245778 h 406987"/>
              <a:gd name="connsiteX18" fmla="*/ 2108934 w 3073547"/>
              <a:gd name="connsiteY18" fmla="*/ 243135 h 406987"/>
              <a:gd name="connsiteX19" fmla="*/ 2286000 w 3073547"/>
              <a:gd name="connsiteY19" fmla="*/ 243135 h 406987"/>
              <a:gd name="connsiteX20" fmla="*/ 2420782 w 3073547"/>
              <a:gd name="connsiteY20" fmla="*/ 235207 h 406987"/>
              <a:gd name="connsiteX21" fmla="*/ 2571420 w 3073547"/>
              <a:gd name="connsiteY21" fmla="*/ 232564 h 406987"/>
              <a:gd name="connsiteX22" fmla="*/ 2751128 w 3073547"/>
              <a:gd name="connsiteY22" fmla="*/ 235207 h 406987"/>
              <a:gd name="connsiteX23" fmla="*/ 2901767 w 3073547"/>
              <a:gd name="connsiteY23" fmla="*/ 237849 h 406987"/>
              <a:gd name="connsiteX24" fmla="*/ 2978407 w 3073547"/>
              <a:gd name="connsiteY24" fmla="*/ 243135 h 406987"/>
              <a:gd name="connsiteX25" fmla="*/ 3012763 w 3073547"/>
              <a:gd name="connsiteY25" fmla="*/ 237849 h 406987"/>
              <a:gd name="connsiteX26" fmla="*/ 3039191 w 3073547"/>
              <a:gd name="connsiteY26" fmla="*/ 229921 h 406987"/>
              <a:gd name="connsiteX27" fmla="*/ 3062976 w 3073547"/>
              <a:gd name="connsiteY27" fmla="*/ 216707 h 406987"/>
              <a:gd name="connsiteX28" fmla="*/ 3070904 w 3073547"/>
              <a:gd name="connsiteY28" fmla="*/ 203493 h 406987"/>
              <a:gd name="connsiteX29" fmla="*/ 3073547 w 3073547"/>
              <a:gd name="connsiteY29" fmla="*/ 187637 h 406987"/>
              <a:gd name="connsiteX30" fmla="*/ 3073547 w 3073547"/>
              <a:gd name="connsiteY30" fmla="*/ 174423 h 406987"/>
              <a:gd name="connsiteX31" fmla="*/ 3065619 w 3073547"/>
              <a:gd name="connsiteY31" fmla="*/ 155923 h 406987"/>
              <a:gd name="connsiteX32" fmla="*/ 3052405 w 3073547"/>
              <a:gd name="connsiteY32" fmla="*/ 137424 h 406987"/>
              <a:gd name="connsiteX33" fmla="*/ 3041834 w 3073547"/>
              <a:gd name="connsiteY33" fmla="*/ 124210 h 406987"/>
              <a:gd name="connsiteX34" fmla="*/ 3025977 w 3073547"/>
              <a:gd name="connsiteY34" fmla="*/ 108354 h 406987"/>
              <a:gd name="connsiteX35" fmla="*/ 3004835 w 3073547"/>
              <a:gd name="connsiteY35" fmla="*/ 89854 h 406987"/>
              <a:gd name="connsiteX36" fmla="*/ 2962550 w 3073547"/>
              <a:gd name="connsiteY36" fmla="*/ 60784 h 406987"/>
              <a:gd name="connsiteX37" fmla="*/ 2907052 w 3073547"/>
              <a:gd name="connsiteY37" fmla="*/ 34356 h 406987"/>
              <a:gd name="connsiteX38" fmla="*/ 2854197 w 3073547"/>
              <a:gd name="connsiteY38" fmla="*/ 21142 h 406987"/>
              <a:gd name="connsiteX39" fmla="*/ 2751128 w 3073547"/>
              <a:gd name="connsiteY39" fmla="*/ 0 h 406987"/>
              <a:gd name="connsiteX40" fmla="*/ 2722058 w 3073547"/>
              <a:gd name="connsiteY40" fmla="*/ 0 h 406987"/>
              <a:gd name="connsiteX41" fmla="*/ 2653346 w 3073547"/>
              <a:gd name="connsiteY41" fmla="*/ 18499 h 406987"/>
              <a:gd name="connsiteX42" fmla="*/ 2552920 w 3073547"/>
              <a:gd name="connsiteY42" fmla="*/ 34356 h 406987"/>
              <a:gd name="connsiteX43" fmla="*/ 2420782 w 3073547"/>
              <a:gd name="connsiteY43" fmla="*/ 52855 h 406987"/>
              <a:gd name="connsiteX44" fmla="*/ 2286000 w 3073547"/>
              <a:gd name="connsiteY44" fmla="*/ 68712 h 406987"/>
              <a:gd name="connsiteX45" fmla="*/ 2064007 w 3073547"/>
              <a:gd name="connsiteY45" fmla="*/ 63426 h 406987"/>
              <a:gd name="connsiteX46" fmla="*/ 1953011 w 3073547"/>
              <a:gd name="connsiteY46" fmla="*/ 73997 h 40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073547" h="406987">
                <a:moveTo>
                  <a:pt x="1953011" y="73997"/>
                </a:moveTo>
                <a:lnTo>
                  <a:pt x="1551309" y="108354"/>
                </a:lnTo>
                <a:lnTo>
                  <a:pt x="1242104" y="134781"/>
                </a:lnTo>
                <a:lnTo>
                  <a:pt x="1012183" y="153281"/>
                </a:lnTo>
                <a:lnTo>
                  <a:pt x="763762" y="174423"/>
                </a:lnTo>
                <a:lnTo>
                  <a:pt x="531198" y="192922"/>
                </a:lnTo>
                <a:lnTo>
                  <a:pt x="322419" y="206136"/>
                </a:lnTo>
                <a:lnTo>
                  <a:pt x="124211" y="219350"/>
                </a:lnTo>
                <a:lnTo>
                  <a:pt x="0" y="224636"/>
                </a:lnTo>
                <a:lnTo>
                  <a:pt x="34356" y="406987"/>
                </a:lnTo>
                <a:lnTo>
                  <a:pt x="211422" y="393773"/>
                </a:lnTo>
                <a:lnTo>
                  <a:pt x="443986" y="375274"/>
                </a:lnTo>
                <a:lnTo>
                  <a:pt x="658051" y="362060"/>
                </a:lnTo>
                <a:lnTo>
                  <a:pt x="993683" y="335632"/>
                </a:lnTo>
                <a:lnTo>
                  <a:pt x="1260604" y="311847"/>
                </a:lnTo>
                <a:lnTo>
                  <a:pt x="1527524" y="290705"/>
                </a:lnTo>
                <a:lnTo>
                  <a:pt x="1775945" y="269563"/>
                </a:lnTo>
                <a:lnTo>
                  <a:pt x="2045508" y="245778"/>
                </a:lnTo>
                <a:lnTo>
                  <a:pt x="2108934" y="243135"/>
                </a:lnTo>
                <a:lnTo>
                  <a:pt x="2286000" y="243135"/>
                </a:lnTo>
                <a:lnTo>
                  <a:pt x="2420782" y="235207"/>
                </a:lnTo>
                <a:lnTo>
                  <a:pt x="2571420" y="232564"/>
                </a:lnTo>
                <a:lnTo>
                  <a:pt x="2751128" y="235207"/>
                </a:lnTo>
                <a:lnTo>
                  <a:pt x="2901767" y="237849"/>
                </a:lnTo>
                <a:lnTo>
                  <a:pt x="2978407" y="243135"/>
                </a:lnTo>
                <a:lnTo>
                  <a:pt x="3012763" y="237849"/>
                </a:lnTo>
                <a:lnTo>
                  <a:pt x="3039191" y="229921"/>
                </a:lnTo>
                <a:lnTo>
                  <a:pt x="3062976" y="216707"/>
                </a:lnTo>
                <a:lnTo>
                  <a:pt x="3070904" y="203493"/>
                </a:lnTo>
                <a:lnTo>
                  <a:pt x="3073547" y="187637"/>
                </a:lnTo>
                <a:lnTo>
                  <a:pt x="3073547" y="174423"/>
                </a:lnTo>
                <a:lnTo>
                  <a:pt x="3065619" y="155923"/>
                </a:lnTo>
                <a:lnTo>
                  <a:pt x="3052405" y="137424"/>
                </a:lnTo>
                <a:lnTo>
                  <a:pt x="3041834" y="124210"/>
                </a:lnTo>
                <a:lnTo>
                  <a:pt x="3025977" y="108354"/>
                </a:lnTo>
                <a:lnTo>
                  <a:pt x="3004835" y="89854"/>
                </a:lnTo>
                <a:lnTo>
                  <a:pt x="2962550" y="60784"/>
                </a:lnTo>
                <a:lnTo>
                  <a:pt x="2907052" y="34356"/>
                </a:lnTo>
                <a:lnTo>
                  <a:pt x="2854197" y="21142"/>
                </a:lnTo>
                <a:lnTo>
                  <a:pt x="2751128" y="0"/>
                </a:lnTo>
                <a:lnTo>
                  <a:pt x="2722058" y="0"/>
                </a:lnTo>
                <a:lnTo>
                  <a:pt x="2653346" y="18499"/>
                </a:lnTo>
                <a:lnTo>
                  <a:pt x="2552920" y="34356"/>
                </a:lnTo>
                <a:lnTo>
                  <a:pt x="2420782" y="52855"/>
                </a:lnTo>
                <a:lnTo>
                  <a:pt x="2286000" y="68712"/>
                </a:lnTo>
                <a:lnTo>
                  <a:pt x="2064007" y="63426"/>
                </a:lnTo>
                <a:lnTo>
                  <a:pt x="1953011" y="739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1113569-A9E6-4F19-81D1-3EE3313192E4}"/>
              </a:ext>
            </a:extLst>
          </p:cNvPr>
          <p:cNvSpPr/>
          <p:nvPr/>
        </p:nvSpPr>
        <p:spPr>
          <a:xfrm rot="16200000">
            <a:off x="2690812" y="4449763"/>
            <a:ext cx="2352675" cy="374650"/>
          </a:xfrm>
          <a:custGeom>
            <a:avLst/>
            <a:gdLst>
              <a:gd name="connsiteX0" fmla="*/ 1700213 w 2352675"/>
              <a:gd name="connsiteY0" fmla="*/ 195262 h 373856"/>
              <a:gd name="connsiteX1" fmla="*/ 1583532 w 2352675"/>
              <a:gd name="connsiteY1" fmla="*/ 195262 h 373856"/>
              <a:gd name="connsiteX2" fmla="*/ 1395413 w 2352675"/>
              <a:gd name="connsiteY2" fmla="*/ 195262 h 373856"/>
              <a:gd name="connsiteX3" fmla="*/ 1262063 w 2352675"/>
              <a:gd name="connsiteY3" fmla="*/ 195262 h 373856"/>
              <a:gd name="connsiteX4" fmla="*/ 1123950 w 2352675"/>
              <a:gd name="connsiteY4" fmla="*/ 192881 h 373856"/>
              <a:gd name="connsiteX5" fmla="*/ 1038225 w 2352675"/>
              <a:gd name="connsiteY5" fmla="*/ 188118 h 373856"/>
              <a:gd name="connsiteX6" fmla="*/ 938213 w 2352675"/>
              <a:gd name="connsiteY6" fmla="*/ 180975 h 373856"/>
              <a:gd name="connsiteX7" fmla="*/ 845344 w 2352675"/>
              <a:gd name="connsiteY7" fmla="*/ 173831 h 373856"/>
              <a:gd name="connsiteX8" fmla="*/ 754857 w 2352675"/>
              <a:gd name="connsiteY8" fmla="*/ 164306 h 373856"/>
              <a:gd name="connsiteX9" fmla="*/ 669132 w 2352675"/>
              <a:gd name="connsiteY9" fmla="*/ 152400 h 373856"/>
              <a:gd name="connsiteX10" fmla="*/ 595313 w 2352675"/>
              <a:gd name="connsiteY10" fmla="*/ 140493 h 373856"/>
              <a:gd name="connsiteX11" fmla="*/ 519113 w 2352675"/>
              <a:gd name="connsiteY11" fmla="*/ 123825 h 373856"/>
              <a:gd name="connsiteX12" fmla="*/ 431007 w 2352675"/>
              <a:gd name="connsiteY12" fmla="*/ 100012 h 373856"/>
              <a:gd name="connsiteX13" fmla="*/ 342900 w 2352675"/>
              <a:gd name="connsiteY13" fmla="*/ 73818 h 373856"/>
              <a:gd name="connsiteX14" fmla="*/ 311944 w 2352675"/>
              <a:gd name="connsiteY14" fmla="*/ 64293 h 373856"/>
              <a:gd name="connsiteX15" fmla="*/ 297657 w 2352675"/>
              <a:gd name="connsiteY15" fmla="*/ 61912 h 373856"/>
              <a:gd name="connsiteX16" fmla="*/ 240507 w 2352675"/>
              <a:gd name="connsiteY16" fmla="*/ 71437 h 373856"/>
              <a:gd name="connsiteX17" fmla="*/ 154782 w 2352675"/>
              <a:gd name="connsiteY17" fmla="*/ 88106 h 373856"/>
              <a:gd name="connsiteX18" fmla="*/ 92869 w 2352675"/>
              <a:gd name="connsiteY18" fmla="*/ 102393 h 373856"/>
              <a:gd name="connsiteX19" fmla="*/ 52388 w 2352675"/>
              <a:gd name="connsiteY19" fmla="*/ 116681 h 373856"/>
              <a:gd name="connsiteX20" fmla="*/ 30957 w 2352675"/>
              <a:gd name="connsiteY20" fmla="*/ 128587 h 373856"/>
              <a:gd name="connsiteX21" fmla="*/ 14288 w 2352675"/>
              <a:gd name="connsiteY21" fmla="*/ 142875 h 373856"/>
              <a:gd name="connsiteX22" fmla="*/ 4763 w 2352675"/>
              <a:gd name="connsiteY22" fmla="*/ 157162 h 373856"/>
              <a:gd name="connsiteX23" fmla="*/ 0 w 2352675"/>
              <a:gd name="connsiteY23" fmla="*/ 173831 h 373856"/>
              <a:gd name="connsiteX24" fmla="*/ 4763 w 2352675"/>
              <a:gd name="connsiteY24" fmla="*/ 195262 h 373856"/>
              <a:gd name="connsiteX25" fmla="*/ 21432 w 2352675"/>
              <a:gd name="connsiteY25" fmla="*/ 221456 h 373856"/>
              <a:gd name="connsiteX26" fmla="*/ 45244 w 2352675"/>
              <a:gd name="connsiteY26" fmla="*/ 247650 h 373856"/>
              <a:gd name="connsiteX27" fmla="*/ 73819 w 2352675"/>
              <a:gd name="connsiteY27" fmla="*/ 269081 h 373856"/>
              <a:gd name="connsiteX28" fmla="*/ 119063 w 2352675"/>
              <a:gd name="connsiteY28" fmla="*/ 292893 h 373856"/>
              <a:gd name="connsiteX29" fmla="*/ 166688 w 2352675"/>
              <a:gd name="connsiteY29" fmla="*/ 311943 h 373856"/>
              <a:gd name="connsiteX30" fmla="*/ 235744 w 2352675"/>
              <a:gd name="connsiteY30" fmla="*/ 330993 h 373856"/>
              <a:gd name="connsiteX31" fmla="*/ 376238 w 2352675"/>
              <a:gd name="connsiteY31" fmla="*/ 330993 h 373856"/>
              <a:gd name="connsiteX32" fmla="*/ 561975 w 2352675"/>
              <a:gd name="connsiteY32" fmla="*/ 345281 h 373856"/>
              <a:gd name="connsiteX33" fmla="*/ 716757 w 2352675"/>
              <a:gd name="connsiteY33" fmla="*/ 359568 h 373856"/>
              <a:gd name="connsiteX34" fmla="*/ 885825 w 2352675"/>
              <a:gd name="connsiteY34" fmla="*/ 373856 h 373856"/>
              <a:gd name="connsiteX35" fmla="*/ 1081088 w 2352675"/>
              <a:gd name="connsiteY35" fmla="*/ 373856 h 373856"/>
              <a:gd name="connsiteX36" fmla="*/ 1283494 w 2352675"/>
              <a:gd name="connsiteY36" fmla="*/ 373856 h 373856"/>
              <a:gd name="connsiteX37" fmla="*/ 1469232 w 2352675"/>
              <a:gd name="connsiteY37" fmla="*/ 373856 h 373856"/>
              <a:gd name="connsiteX38" fmla="*/ 1654969 w 2352675"/>
              <a:gd name="connsiteY38" fmla="*/ 373856 h 373856"/>
              <a:gd name="connsiteX39" fmla="*/ 1926432 w 2352675"/>
              <a:gd name="connsiteY39" fmla="*/ 373856 h 373856"/>
              <a:gd name="connsiteX40" fmla="*/ 2064544 w 2352675"/>
              <a:gd name="connsiteY40" fmla="*/ 371475 h 373856"/>
              <a:gd name="connsiteX41" fmla="*/ 2207419 w 2352675"/>
              <a:gd name="connsiteY41" fmla="*/ 304800 h 373856"/>
              <a:gd name="connsiteX42" fmla="*/ 2238375 w 2352675"/>
              <a:gd name="connsiteY42" fmla="*/ 259556 h 373856"/>
              <a:gd name="connsiteX43" fmla="*/ 2271713 w 2352675"/>
              <a:gd name="connsiteY43" fmla="*/ 200025 h 373856"/>
              <a:gd name="connsiteX44" fmla="*/ 2305050 w 2352675"/>
              <a:gd name="connsiteY44" fmla="*/ 138112 h 373856"/>
              <a:gd name="connsiteX45" fmla="*/ 2333625 w 2352675"/>
              <a:gd name="connsiteY45" fmla="*/ 71437 h 373856"/>
              <a:gd name="connsiteX46" fmla="*/ 2347913 w 2352675"/>
              <a:gd name="connsiteY46" fmla="*/ 38100 h 373856"/>
              <a:gd name="connsiteX47" fmla="*/ 2352675 w 2352675"/>
              <a:gd name="connsiteY47" fmla="*/ 16668 h 373856"/>
              <a:gd name="connsiteX48" fmla="*/ 2350294 w 2352675"/>
              <a:gd name="connsiteY48" fmla="*/ 7143 h 373856"/>
              <a:gd name="connsiteX49" fmla="*/ 2345532 w 2352675"/>
              <a:gd name="connsiteY49" fmla="*/ 2381 h 373856"/>
              <a:gd name="connsiteX50" fmla="*/ 2328863 w 2352675"/>
              <a:gd name="connsiteY50" fmla="*/ 0 h 373856"/>
              <a:gd name="connsiteX51" fmla="*/ 2302669 w 2352675"/>
              <a:gd name="connsiteY51" fmla="*/ 7143 h 373856"/>
              <a:gd name="connsiteX52" fmla="*/ 2278857 w 2352675"/>
              <a:gd name="connsiteY52" fmla="*/ 28575 h 373856"/>
              <a:gd name="connsiteX53" fmla="*/ 2243138 w 2352675"/>
              <a:gd name="connsiteY53" fmla="*/ 57150 h 373856"/>
              <a:gd name="connsiteX54" fmla="*/ 2174082 w 2352675"/>
              <a:gd name="connsiteY54" fmla="*/ 102393 h 373856"/>
              <a:gd name="connsiteX55" fmla="*/ 2124075 w 2352675"/>
              <a:gd name="connsiteY55" fmla="*/ 126206 h 373856"/>
              <a:gd name="connsiteX56" fmla="*/ 2059782 w 2352675"/>
              <a:gd name="connsiteY56" fmla="*/ 150018 h 373856"/>
              <a:gd name="connsiteX57" fmla="*/ 1964532 w 2352675"/>
              <a:gd name="connsiteY57" fmla="*/ 173831 h 373856"/>
              <a:gd name="connsiteX58" fmla="*/ 1895475 w 2352675"/>
              <a:gd name="connsiteY58" fmla="*/ 185737 h 373856"/>
              <a:gd name="connsiteX59" fmla="*/ 1812132 w 2352675"/>
              <a:gd name="connsiteY59" fmla="*/ 192881 h 373856"/>
              <a:gd name="connsiteX60" fmla="*/ 1700213 w 2352675"/>
              <a:gd name="connsiteY60" fmla="*/ 19526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52675" h="373856">
                <a:moveTo>
                  <a:pt x="1700213" y="195262"/>
                </a:moveTo>
                <a:lnTo>
                  <a:pt x="1583532" y="195262"/>
                </a:lnTo>
                <a:lnTo>
                  <a:pt x="1395413" y="195262"/>
                </a:lnTo>
                <a:lnTo>
                  <a:pt x="1262063" y="195262"/>
                </a:lnTo>
                <a:lnTo>
                  <a:pt x="1123950" y="192881"/>
                </a:lnTo>
                <a:lnTo>
                  <a:pt x="1038225" y="188118"/>
                </a:lnTo>
                <a:lnTo>
                  <a:pt x="938213" y="180975"/>
                </a:lnTo>
                <a:lnTo>
                  <a:pt x="845344" y="173831"/>
                </a:lnTo>
                <a:lnTo>
                  <a:pt x="754857" y="164306"/>
                </a:lnTo>
                <a:lnTo>
                  <a:pt x="669132" y="152400"/>
                </a:lnTo>
                <a:lnTo>
                  <a:pt x="595313" y="140493"/>
                </a:lnTo>
                <a:lnTo>
                  <a:pt x="519113" y="123825"/>
                </a:lnTo>
                <a:lnTo>
                  <a:pt x="431007" y="100012"/>
                </a:lnTo>
                <a:lnTo>
                  <a:pt x="342900" y="73818"/>
                </a:lnTo>
                <a:lnTo>
                  <a:pt x="311944" y="64293"/>
                </a:lnTo>
                <a:lnTo>
                  <a:pt x="297657" y="61912"/>
                </a:lnTo>
                <a:lnTo>
                  <a:pt x="240507" y="71437"/>
                </a:lnTo>
                <a:lnTo>
                  <a:pt x="154782" y="88106"/>
                </a:lnTo>
                <a:lnTo>
                  <a:pt x="92869" y="102393"/>
                </a:lnTo>
                <a:lnTo>
                  <a:pt x="52388" y="116681"/>
                </a:lnTo>
                <a:lnTo>
                  <a:pt x="30957" y="128587"/>
                </a:lnTo>
                <a:lnTo>
                  <a:pt x="14288" y="142875"/>
                </a:lnTo>
                <a:lnTo>
                  <a:pt x="4763" y="157162"/>
                </a:lnTo>
                <a:lnTo>
                  <a:pt x="0" y="173831"/>
                </a:lnTo>
                <a:lnTo>
                  <a:pt x="4763" y="195262"/>
                </a:lnTo>
                <a:lnTo>
                  <a:pt x="21432" y="221456"/>
                </a:lnTo>
                <a:lnTo>
                  <a:pt x="45244" y="247650"/>
                </a:lnTo>
                <a:lnTo>
                  <a:pt x="73819" y="269081"/>
                </a:lnTo>
                <a:lnTo>
                  <a:pt x="119063" y="292893"/>
                </a:lnTo>
                <a:lnTo>
                  <a:pt x="166688" y="311943"/>
                </a:lnTo>
                <a:lnTo>
                  <a:pt x="235744" y="330993"/>
                </a:lnTo>
                <a:lnTo>
                  <a:pt x="376238" y="330993"/>
                </a:lnTo>
                <a:lnTo>
                  <a:pt x="561975" y="345281"/>
                </a:lnTo>
                <a:lnTo>
                  <a:pt x="716757" y="359568"/>
                </a:lnTo>
                <a:lnTo>
                  <a:pt x="885825" y="373856"/>
                </a:lnTo>
                <a:lnTo>
                  <a:pt x="1081088" y="373856"/>
                </a:lnTo>
                <a:lnTo>
                  <a:pt x="1283494" y="373856"/>
                </a:lnTo>
                <a:lnTo>
                  <a:pt x="1469232" y="373856"/>
                </a:lnTo>
                <a:lnTo>
                  <a:pt x="1654969" y="373856"/>
                </a:lnTo>
                <a:lnTo>
                  <a:pt x="1926432" y="373856"/>
                </a:lnTo>
                <a:lnTo>
                  <a:pt x="2064544" y="371475"/>
                </a:lnTo>
                <a:lnTo>
                  <a:pt x="2207419" y="304800"/>
                </a:lnTo>
                <a:lnTo>
                  <a:pt x="2238375" y="259556"/>
                </a:lnTo>
                <a:lnTo>
                  <a:pt x="2271713" y="200025"/>
                </a:lnTo>
                <a:lnTo>
                  <a:pt x="2305050" y="138112"/>
                </a:lnTo>
                <a:lnTo>
                  <a:pt x="2333625" y="71437"/>
                </a:lnTo>
                <a:lnTo>
                  <a:pt x="2347913" y="38100"/>
                </a:lnTo>
                <a:lnTo>
                  <a:pt x="2352675" y="16668"/>
                </a:lnTo>
                <a:lnTo>
                  <a:pt x="2350294" y="7143"/>
                </a:lnTo>
                <a:lnTo>
                  <a:pt x="2345532" y="2381"/>
                </a:lnTo>
                <a:lnTo>
                  <a:pt x="2328863" y="0"/>
                </a:lnTo>
                <a:lnTo>
                  <a:pt x="2302669" y="7143"/>
                </a:lnTo>
                <a:lnTo>
                  <a:pt x="2278857" y="28575"/>
                </a:lnTo>
                <a:lnTo>
                  <a:pt x="2243138" y="57150"/>
                </a:lnTo>
                <a:lnTo>
                  <a:pt x="2174082" y="102393"/>
                </a:lnTo>
                <a:lnTo>
                  <a:pt x="2124075" y="126206"/>
                </a:lnTo>
                <a:lnTo>
                  <a:pt x="2059782" y="150018"/>
                </a:lnTo>
                <a:lnTo>
                  <a:pt x="1964532" y="173831"/>
                </a:lnTo>
                <a:lnTo>
                  <a:pt x="1895475" y="185737"/>
                </a:lnTo>
                <a:lnTo>
                  <a:pt x="1812132" y="192881"/>
                </a:lnTo>
                <a:lnTo>
                  <a:pt x="17002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B356CF4-B258-436D-B235-5A58B48266BB}"/>
              </a:ext>
            </a:extLst>
          </p:cNvPr>
          <p:cNvSpPr/>
          <p:nvPr/>
        </p:nvSpPr>
        <p:spPr>
          <a:xfrm>
            <a:off x="3914775" y="3409950"/>
            <a:ext cx="1477963" cy="369888"/>
          </a:xfrm>
          <a:custGeom>
            <a:avLst/>
            <a:gdLst>
              <a:gd name="connsiteX0" fmla="*/ 633413 w 1478756"/>
              <a:gd name="connsiteY0" fmla="*/ 114300 h 369094"/>
              <a:gd name="connsiteX1" fmla="*/ 452438 w 1478756"/>
              <a:gd name="connsiteY1" fmla="*/ 140494 h 369094"/>
              <a:gd name="connsiteX2" fmla="*/ 276225 w 1478756"/>
              <a:gd name="connsiteY2" fmla="*/ 166688 h 369094"/>
              <a:gd name="connsiteX3" fmla="*/ 145256 w 1478756"/>
              <a:gd name="connsiteY3" fmla="*/ 185738 h 369094"/>
              <a:gd name="connsiteX4" fmla="*/ 0 w 1478756"/>
              <a:gd name="connsiteY4" fmla="*/ 209550 h 369094"/>
              <a:gd name="connsiteX5" fmla="*/ 69056 w 1478756"/>
              <a:gd name="connsiteY5" fmla="*/ 369094 h 369094"/>
              <a:gd name="connsiteX6" fmla="*/ 171450 w 1478756"/>
              <a:gd name="connsiteY6" fmla="*/ 347663 h 369094"/>
              <a:gd name="connsiteX7" fmla="*/ 235744 w 1478756"/>
              <a:gd name="connsiteY7" fmla="*/ 333375 h 369094"/>
              <a:gd name="connsiteX8" fmla="*/ 300038 w 1478756"/>
              <a:gd name="connsiteY8" fmla="*/ 321469 h 369094"/>
              <a:gd name="connsiteX9" fmla="*/ 392906 w 1478756"/>
              <a:gd name="connsiteY9" fmla="*/ 309563 h 369094"/>
              <a:gd name="connsiteX10" fmla="*/ 464344 w 1478756"/>
              <a:gd name="connsiteY10" fmla="*/ 302419 h 369094"/>
              <a:gd name="connsiteX11" fmla="*/ 597694 w 1478756"/>
              <a:gd name="connsiteY11" fmla="*/ 290513 h 369094"/>
              <a:gd name="connsiteX12" fmla="*/ 671513 w 1478756"/>
              <a:gd name="connsiteY12" fmla="*/ 285750 h 369094"/>
              <a:gd name="connsiteX13" fmla="*/ 828675 w 1478756"/>
              <a:gd name="connsiteY13" fmla="*/ 266700 h 369094"/>
              <a:gd name="connsiteX14" fmla="*/ 978694 w 1478756"/>
              <a:gd name="connsiteY14" fmla="*/ 252413 h 369094"/>
              <a:gd name="connsiteX15" fmla="*/ 1145381 w 1478756"/>
              <a:gd name="connsiteY15" fmla="*/ 238125 h 369094"/>
              <a:gd name="connsiteX16" fmla="*/ 1307306 w 1478756"/>
              <a:gd name="connsiteY16" fmla="*/ 226219 h 369094"/>
              <a:gd name="connsiteX17" fmla="*/ 1373981 w 1478756"/>
              <a:gd name="connsiteY17" fmla="*/ 219075 h 369094"/>
              <a:gd name="connsiteX18" fmla="*/ 1402556 w 1478756"/>
              <a:gd name="connsiteY18" fmla="*/ 211931 h 369094"/>
              <a:gd name="connsiteX19" fmla="*/ 1443038 w 1478756"/>
              <a:gd name="connsiteY19" fmla="*/ 197644 h 369094"/>
              <a:gd name="connsiteX20" fmla="*/ 1464469 w 1478756"/>
              <a:gd name="connsiteY20" fmla="*/ 185738 h 369094"/>
              <a:gd name="connsiteX21" fmla="*/ 1476375 w 1478756"/>
              <a:gd name="connsiteY21" fmla="*/ 171450 h 369094"/>
              <a:gd name="connsiteX22" fmla="*/ 1478756 w 1478756"/>
              <a:gd name="connsiteY22" fmla="*/ 161925 h 369094"/>
              <a:gd name="connsiteX23" fmla="*/ 1476375 w 1478756"/>
              <a:gd name="connsiteY23" fmla="*/ 152400 h 369094"/>
              <a:gd name="connsiteX24" fmla="*/ 1469231 w 1478756"/>
              <a:gd name="connsiteY24" fmla="*/ 133350 h 369094"/>
              <a:gd name="connsiteX25" fmla="*/ 1454944 w 1478756"/>
              <a:gd name="connsiteY25" fmla="*/ 119063 h 369094"/>
              <a:gd name="connsiteX26" fmla="*/ 1404938 w 1478756"/>
              <a:gd name="connsiteY26" fmla="*/ 83344 h 369094"/>
              <a:gd name="connsiteX27" fmla="*/ 1371600 w 1478756"/>
              <a:gd name="connsiteY27" fmla="*/ 66675 h 369094"/>
              <a:gd name="connsiteX28" fmla="*/ 1312069 w 1478756"/>
              <a:gd name="connsiteY28" fmla="*/ 47625 h 369094"/>
              <a:gd name="connsiteX29" fmla="*/ 1231106 w 1478756"/>
              <a:gd name="connsiteY29" fmla="*/ 26194 h 369094"/>
              <a:gd name="connsiteX30" fmla="*/ 1143000 w 1478756"/>
              <a:gd name="connsiteY30" fmla="*/ 7144 h 369094"/>
              <a:gd name="connsiteX31" fmla="*/ 1104900 w 1478756"/>
              <a:gd name="connsiteY31" fmla="*/ 0 h 369094"/>
              <a:gd name="connsiteX32" fmla="*/ 1095375 w 1478756"/>
              <a:gd name="connsiteY32" fmla="*/ 0 h 369094"/>
              <a:gd name="connsiteX33" fmla="*/ 1069181 w 1478756"/>
              <a:gd name="connsiteY33" fmla="*/ 14288 h 369094"/>
              <a:gd name="connsiteX34" fmla="*/ 995363 w 1478756"/>
              <a:gd name="connsiteY34" fmla="*/ 59531 h 369094"/>
              <a:gd name="connsiteX35" fmla="*/ 978694 w 1478756"/>
              <a:gd name="connsiteY35" fmla="*/ 66675 h 369094"/>
              <a:gd name="connsiteX36" fmla="*/ 873919 w 1478756"/>
              <a:gd name="connsiteY36" fmla="*/ 80963 h 369094"/>
              <a:gd name="connsiteX37" fmla="*/ 633413 w 1478756"/>
              <a:gd name="connsiteY37" fmla="*/ 1143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8756" h="369094">
                <a:moveTo>
                  <a:pt x="633413" y="114300"/>
                </a:moveTo>
                <a:lnTo>
                  <a:pt x="452438" y="140494"/>
                </a:lnTo>
                <a:lnTo>
                  <a:pt x="276225" y="166688"/>
                </a:lnTo>
                <a:lnTo>
                  <a:pt x="145256" y="185738"/>
                </a:lnTo>
                <a:lnTo>
                  <a:pt x="0" y="209550"/>
                </a:lnTo>
                <a:lnTo>
                  <a:pt x="69056" y="369094"/>
                </a:lnTo>
                <a:lnTo>
                  <a:pt x="171450" y="347663"/>
                </a:lnTo>
                <a:lnTo>
                  <a:pt x="235744" y="333375"/>
                </a:lnTo>
                <a:lnTo>
                  <a:pt x="300038" y="321469"/>
                </a:lnTo>
                <a:lnTo>
                  <a:pt x="392906" y="309563"/>
                </a:lnTo>
                <a:lnTo>
                  <a:pt x="464344" y="302419"/>
                </a:lnTo>
                <a:lnTo>
                  <a:pt x="597694" y="290513"/>
                </a:lnTo>
                <a:lnTo>
                  <a:pt x="671513" y="285750"/>
                </a:lnTo>
                <a:lnTo>
                  <a:pt x="828675" y="266700"/>
                </a:lnTo>
                <a:lnTo>
                  <a:pt x="978694" y="252413"/>
                </a:lnTo>
                <a:lnTo>
                  <a:pt x="1145381" y="238125"/>
                </a:lnTo>
                <a:lnTo>
                  <a:pt x="1307306" y="226219"/>
                </a:lnTo>
                <a:lnTo>
                  <a:pt x="1373981" y="219075"/>
                </a:lnTo>
                <a:lnTo>
                  <a:pt x="1402556" y="211931"/>
                </a:lnTo>
                <a:lnTo>
                  <a:pt x="1443038" y="197644"/>
                </a:lnTo>
                <a:lnTo>
                  <a:pt x="1464469" y="185738"/>
                </a:lnTo>
                <a:lnTo>
                  <a:pt x="1476375" y="171450"/>
                </a:lnTo>
                <a:lnTo>
                  <a:pt x="1478756" y="161925"/>
                </a:lnTo>
                <a:lnTo>
                  <a:pt x="1476375" y="152400"/>
                </a:lnTo>
                <a:lnTo>
                  <a:pt x="1469231" y="133350"/>
                </a:lnTo>
                <a:lnTo>
                  <a:pt x="1454944" y="119063"/>
                </a:lnTo>
                <a:lnTo>
                  <a:pt x="1404938" y="83344"/>
                </a:lnTo>
                <a:lnTo>
                  <a:pt x="1371600" y="66675"/>
                </a:lnTo>
                <a:lnTo>
                  <a:pt x="1312069" y="47625"/>
                </a:lnTo>
                <a:lnTo>
                  <a:pt x="1231106" y="26194"/>
                </a:lnTo>
                <a:lnTo>
                  <a:pt x="1143000" y="7144"/>
                </a:lnTo>
                <a:lnTo>
                  <a:pt x="1104900" y="0"/>
                </a:lnTo>
                <a:lnTo>
                  <a:pt x="1095375" y="0"/>
                </a:lnTo>
                <a:lnTo>
                  <a:pt x="1069181" y="14288"/>
                </a:lnTo>
                <a:lnTo>
                  <a:pt x="995363" y="59531"/>
                </a:lnTo>
                <a:lnTo>
                  <a:pt x="978694" y="66675"/>
                </a:lnTo>
                <a:lnTo>
                  <a:pt x="873919" y="80963"/>
                </a:lnTo>
                <a:lnTo>
                  <a:pt x="633413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5A7B5D9-A260-41A5-9BF7-A6007B1F5EAA}"/>
              </a:ext>
            </a:extLst>
          </p:cNvPr>
          <p:cNvSpPr/>
          <p:nvPr/>
        </p:nvSpPr>
        <p:spPr>
          <a:xfrm>
            <a:off x="4567238" y="3630613"/>
            <a:ext cx="203200" cy="560387"/>
          </a:xfrm>
          <a:custGeom>
            <a:avLst/>
            <a:gdLst>
              <a:gd name="connsiteX0" fmla="*/ 0 w 202406"/>
              <a:gd name="connsiteY0" fmla="*/ 223838 h 559594"/>
              <a:gd name="connsiteX1" fmla="*/ 0 w 202406"/>
              <a:gd name="connsiteY1" fmla="*/ 7144 h 559594"/>
              <a:gd name="connsiteX2" fmla="*/ 202406 w 202406"/>
              <a:gd name="connsiteY2" fmla="*/ 0 h 559594"/>
              <a:gd name="connsiteX3" fmla="*/ 190500 w 202406"/>
              <a:gd name="connsiteY3" fmla="*/ 133350 h 559594"/>
              <a:gd name="connsiteX4" fmla="*/ 171450 w 202406"/>
              <a:gd name="connsiteY4" fmla="*/ 309563 h 559594"/>
              <a:gd name="connsiteX5" fmla="*/ 150018 w 202406"/>
              <a:gd name="connsiteY5" fmla="*/ 538163 h 559594"/>
              <a:gd name="connsiteX6" fmla="*/ 0 w 202406"/>
              <a:gd name="connsiteY6" fmla="*/ 559594 h 559594"/>
              <a:gd name="connsiteX7" fmla="*/ 0 w 202406"/>
              <a:gd name="connsiteY7" fmla="*/ 223838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406" h="559594">
                <a:moveTo>
                  <a:pt x="0" y="223838"/>
                </a:moveTo>
                <a:lnTo>
                  <a:pt x="0" y="7144"/>
                </a:lnTo>
                <a:lnTo>
                  <a:pt x="202406" y="0"/>
                </a:lnTo>
                <a:lnTo>
                  <a:pt x="190500" y="133350"/>
                </a:lnTo>
                <a:lnTo>
                  <a:pt x="171450" y="309563"/>
                </a:lnTo>
                <a:lnTo>
                  <a:pt x="150018" y="538163"/>
                </a:lnTo>
                <a:lnTo>
                  <a:pt x="0" y="559594"/>
                </a:lnTo>
                <a:lnTo>
                  <a:pt x="0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2DB84C7-8CB8-4954-86C2-478FB6F85C62}"/>
              </a:ext>
            </a:extLst>
          </p:cNvPr>
          <p:cNvSpPr/>
          <p:nvPr/>
        </p:nvSpPr>
        <p:spPr>
          <a:xfrm>
            <a:off x="3990975" y="3989388"/>
            <a:ext cx="1509713" cy="825500"/>
          </a:xfrm>
          <a:custGeom>
            <a:avLst/>
            <a:gdLst>
              <a:gd name="connsiteX0" fmla="*/ 976313 w 1509713"/>
              <a:gd name="connsiteY0" fmla="*/ 216694 h 826294"/>
              <a:gd name="connsiteX1" fmla="*/ 873919 w 1509713"/>
              <a:gd name="connsiteY1" fmla="*/ 228600 h 826294"/>
              <a:gd name="connsiteX2" fmla="*/ 783431 w 1509713"/>
              <a:gd name="connsiteY2" fmla="*/ 240506 h 826294"/>
              <a:gd name="connsiteX3" fmla="*/ 664369 w 1509713"/>
              <a:gd name="connsiteY3" fmla="*/ 261937 h 826294"/>
              <a:gd name="connsiteX4" fmla="*/ 514350 w 1509713"/>
              <a:gd name="connsiteY4" fmla="*/ 288131 h 826294"/>
              <a:gd name="connsiteX5" fmla="*/ 352425 w 1509713"/>
              <a:gd name="connsiteY5" fmla="*/ 319087 h 826294"/>
              <a:gd name="connsiteX6" fmla="*/ 209550 w 1509713"/>
              <a:gd name="connsiteY6" fmla="*/ 347662 h 826294"/>
              <a:gd name="connsiteX7" fmla="*/ 85725 w 1509713"/>
              <a:gd name="connsiteY7" fmla="*/ 373856 h 826294"/>
              <a:gd name="connsiteX8" fmla="*/ 0 w 1509713"/>
              <a:gd name="connsiteY8" fmla="*/ 392906 h 826294"/>
              <a:gd name="connsiteX9" fmla="*/ 0 w 1509713"/>
              <a:gd name="connsiteY9" fmla="*/ 254794 h 826294"/>
              <a:gd name="connsiteX10" fmla="*/ 154781 w 1509713"/>
              <a:gd name="connsiteY10" fmla="*/ 221456 h 826294"/>
              <a:gd name="connsiteX11" fmla="*/ 292894 w 1509713"/>
              <a:gd name="connsiteY11" fmla="*/ 190500 h 826294"/>
              <a:gd name="connsiteX12" fmla="*/ 411956 w 1509713"/>
              <a:gd name="connsiteY12" fmla="*/ 164306 h 826294"/>
              <a:gd name="connsiteX13" fmla="*/ 528638 w 1509713"/>
              <a:gd name="connsiteY13" fmla="*/ 140494 h 826294"/>
              <a:gd name="connsiteX14" fmla="*/ 597694 w 1509713"/>
              <a:gd name="connsiteY14" fmla="*/ 128587 h 826294"/>
              <a:gd name="connsiteX15" fmla="*/ 721519 w 1509713"/>
              <a:gd name="connsiteY15" fmla="*/ 111919 h 826294"/>
              <a:gd name="connsiteX16" fmla="*/ 900113 w 1509713"/>
              <a:gd name="connsiteY16" fmla="*/ 76200 h 826294"/>
              <a:gd name="connsiteX17" fmla="*/ 1045369 w 1509713"/>
              <a:gd name="connsiteY17" fmla="*/ 47625 h 826294"/>
              <a:gd name="connsiteX18" fmla="*/ 1200150 w 1509713"/>
              <a:gd name="connsiteY18" fmla="*/ 16669 h 826294"/>
              <a:gd name="connsiteX19" fmla="*/ 1283494 w 1509713"/>
              <a:gd name="connsiteY19" fmla="*/ 0 h 826294"/>
              <a:gd name="connsiteX20" fmla="*/ 1290638 w 1509713"/>
              <a:gd name="connsiteY20" fmla="*/ 0 h 826294"/>
              <a:gd name="connsiteX21" fmla="*/ 1307306 w 1509713"/>
              <a:gd name="connsiteY21" fmla="*/ 4762 h 826294"/>
              <a:gd name="connsiteX22" fmla="*/ 1354931 w 1509713"/>
              <a:gd name="connsiteY22" fmla="*/ 26194 h 826294"/>
              <a:gd name="connsiteX23" fmla="*/ 1393031 w 1509713"/>
              <a:gd name="connsiteY23" fmla="*/ 47625 h 826294"/>
              <a:gd name="connsiteX24" fmla="*/ 1426369 w 1509713"/>
              <a:gd name="connsiteY24" fmla="*/ 73819 h 826294"/>
              <a:gd name="connsiteX25" fmla="*/ 1452563 w 1509713"/>
              <a:gd name="connsiteY25" fmla="*/ 97631 h 826294"/>
              <a:gd name="connsiteX26" fmla="*/ 1483519 w 1509713"/>
              <a:gd name="connsiteY26" fmla="*/ 133350 h 826294"/>
              <a:gd name="connsiteX27" fmla="*/ 1504950 w 1509713"/>
              <a:gd name="connsiteY27" fmla="*/ 161925 h 826294"/>
              <a:gd name="connsiteX28" fmla="*/ 1509713 w 1509713"/>
              <a:gd name="connsiteY28" fmla="*/ 169069 h 826294"/>
              <a:gd name="connsiteX29" fmla="*/ 1509713 w 1509713"/>
              <a:gd name="connsiteY29" fmla="*/ 176212 h 826294"/>
              <a:gd name="connsiteX30" fmla="*/ 1502569 w 1509713"/>
              <a:gd name="connsiteY30" fmla="*/ 197644 h 826294"/>
              <a:gd name="connsiteX31" fmla="*/ 1462088 w 1509713"/>
              <a:gd name="connsiteY31" fmla="*/ 283369 h 826294"/>
              <a:gd name="connsiteX32" fmla="*/ 1393031 w 1509713"/>
              <a:gd name="connsiteY32" fmla="*/ 423862 h 826294"/>
              <a:gd name="connsiteX33" fmla="*/ 1314450 w 1509713"/>
              <a:gd name="connsiteY33" fmla="*/ 588169 h 826294"/>
              <a:gd name="connsiteX34" fmla="*/ 1247775 w 1509713"/>
              <a:gd name="connsiteY34" fmla="*/ 726281 h 826294"/>
              <a:gd name="connsiteX35" fmla="*/ 1219200 w 1509713"/>
              <a:gd name="connsiteY35" fmla="*/ 785812 h 826294"/>
              <a:gd name="connsiteX36" fmla="*/ 1207294 w 1509713"/>
              <a:gd name="connsiteY36" fmla="*/ 802481 h 826294"/>
              <a:gd name="connsiteX37" fmla="*/ 1190625 w 1509713"/>
              <a:gd name="connsiteY37" fmla="*/ 814387 h 826294"/>
              <a:gd name="connsiteX38" fmla="*/ 1166813 w 1509713"/>
              <a:gd name="connsiteY38" fmla="*/ 823912 h 826294"/>
              <a:gd name="connsiteX39" fmla="*/ 1143000 w 1509713"/>
              <a:gd name="connsiteY39" fmla="*/ 826294 h 826294"/>
              <a:gd name="connsiteX40" fmla="*/ 1102519 w 1509713"/>
              <a:gd name="connsiteY40" fmla="*/ 819150 h 826294"/>
              <a:gd name="connsiteX41" fmla="*/ 1071563 w 1509713"/>
              <a:gd name="connsiteY41" fmla="*/ 804862 h 826294"/>
              <a:gd name="connsiteX42" fmla="*/ 1107281 w 1509713"/>
              <a:gd name="connsiteY42" fmla="*/ 647700 h 826294"/>
              <a:gd name="connsiteX43" fmla="*/ 1140619 w 1509713"/>
              <a:gd name="connsiteY43" fmla="*/ 500062 h 826294"/>
              <a:gd name="connsiteX44" fmla="*/ 1178719 w 1509713"/>
              <a:gd name="connsiteY44" fmla="*/ 335756 h 826294"/>
              <a:gd name="connsiteX45" fmla="*/ 1195388 w 1509713"/>
              <a:gd name="connsiteY45" fmla="*/ 257175 h 826294"/>
              <a:gd name="connsiteX46" fmla="*/ 1195388 w 1509713"/>
              <a:gd name="connsiteY46" fmla="*/ 242887 h 826294"/>
              <a:gd name="connsiteX47" fmla="*/ 1183481 w 1509713"/>
              <a:gd name="connsiteY47" fmla="*/ 228600 h 826294"/>
              <a:gd name="connsiteX48" fmla="*/ 1162050 w 1509713"/>
              <a:gd name="connsiteY48" fmla="*/ 211931 h 826294"/>
              <a:gd name="connsiteX49" fmla="*/ 1140619 w 1509713"/>
              <a:gd name="connsiteY49" fmla="*/ 202406 h 826294"/>
              <a:gd name="connsiteX50" fmla="*/ 1128713 w 1509713"/>
              <a:gd name="connsiteY50" fmla="*/ 202406 h 826294"/>
              <a:gd name="connsiteX51" fmla="*/ 976313 w 1509713"/>
              <a:gd name="connsiteY51" fmla="*/ 2166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826294">
                <a:moveTo>
                  <a:pt x="976313" y="216694"/>
                </a:moveTo>
                <a:lnTo>
                  <a:pt x="873919" y="228600"/>
                </a:lnTo>
                <a:lnTo>
                  <a:pt x="783431" y="240506"/>
                </a:lnTo>
                <a:lnTo>
                  <a:pt x="664369" y="261937"/>
                </a:lnTo>
                <a:lnTo>
                  <a:pt x="514350" y="288131"/>
                </a:lnTo>
                <a:lnTo>
                  <a:pt x="352425" y="319087"/>
                </a:lnTo>
                <a:lnTo>
                  <a:pt x="209550" y="347662"/>
                </a:lnTo>
                <a:lnTo>
                  <a:pt x="85725" y="373856"/>
                </a:lnTo>
                <a:lnTo>
                  <a:pt x="0" y="392906"/>
                </a:lnTo>
                <a:lnTo>
                  <a:pt x="0" y="254794"/>
                </a:lnTo>
                <a:lnTo>
                  <a:pt x="154781" y="221456"/>
                </a:lnTo>
                <a:lnTo>
                  <a:pt x="292894" y="190500"/>
                </a:lnTo>
                <a:lnTo>
                  <a:pt x="411956" y="164306"/>
                </a:lnTo>
                <a:lnTo>
                  <a:pt x="528638" y="140494"/>
                </a:lnTo>
                <a:lnTo>
                  <a:pt x="597694" y="128587"/>
                </a:lnTo>
                <a:lnTo>
                  <a:pt x="721519" y="111919"/>
                </a:lnTo>
                <a:lnTo>
                  <a:pt x="900113" y="76200"/>
                </a:lnTo>
                <a:lnTo>
                  <a:pt x="1045369" y="47625"/>
                </a:lnTo>
                <a:lnTo>
                  <a:pt x="1200150" y="16669"/>
                </a:lnTo>
                <a:lnTo>
                  <a:pt x="1283494" y="0"/>
                </a:lnTo>
                <a:lnTo>
                  <a:pt x="1290638" y="0"/>
                </a:lnTo>
                <a:lnTo>
                  <a:pt x="1307306" y="4762"/>
                </a:lnTo>
                <a:lnTo>
                  <a:pt x="1354931" y="26194"/>
                </a:lnTo>
                <a:lnTo>
                  <a:pt x="1393031" y="47625"/>
                </a:lnTo>
                <a:lnTo>
                  <a:pt x="1426369" y="73819"/>
                </a:lnTo>
                <a:lnTo>
                  <a:pt x="1452563" y="97631"/>
                </a:lnTo>
                <a:lnTo>
                  <a:pt x="1483519" y="133350"/>
                </a:lnTo>
                <a:lnTo>
                  <a:pt x="1504950" y="161925"/>
                </a:lnTo>
                <a:lnTo>
                  <a:pt x="1509713" y="169069"/>
                </a:lnTo>
                <a:lnTo>
                  <a:pt x="1509713" y="176212"/>
                </a:lnTo>
                <a:lnTo>
                  <a:pt x="1502569" y="197644"/>
                </a:lnTo>
                <a:lnTo>
                  <a:pt x="1462088" y="283369"/>
                </a:lnTo>
                <a:lnTo>
                  <a:pt x="1393031" y="423862"/>
                </a:lnTo>
                <a:lnTo>
                  <a:pt x="1314450" y="588169"/>
                </a:lnTo>
                <a:lnTo>
                  <a:pt x="1247775" y="726281"/>
                </a:lnTo>
                <a:lnTo>
                  <a:pt x="1219200" y="785812"/>
                </a:lnTo>
                <a:lnTo>
                  <a:pt x="1207294" y="802481"/>
                </a:lnTo>
                <a:lnTo>
                  <a:pt x="1190625" y="814387"/>
                </a:lnTo>
                <a:lnTo>
                  <a:pt x="1166813" y="823912"/>
                </a:lnTo>
                <a:lnTo>
                  <a:pt x="1143000" y="826294"/>
                </a:lnTo>
                <a:lnTo>
                  <a:pt x="1102519" y="819150"/>
                </a:lnTo>
                <a:lnTo>
                  <a:pt x="1071563" y="804862"/>
                </a:lnTo>
                <a:lnTo>
                  <a:pt x="1107281" y="647700"/>
                </a:lnTo>
                <a:lnTo>
                  <a:pt x="1140619" y="500062"/>
                </a:lnTo>
                <a:lnTo>
                  <a:pt x="1178719" y="335756"/>
                </a:lnTo>
                <a:lnTo>
                  <a:pt x="1195388" y="257175"/>
                </a:lnTo>
                <a:lnTo>
                  <a:pt x="1195388" y="242887"/>
                </a:lnTo>
                <a:lnTo>
                  <a:pt x="1183481" y="228600"/>
                </a:lnTo>
                <a:lnTo>
                  <a:pt x="1162050" y="211931"/>
                </a:lnTo>
                <a:lnTo>
                  <a:pt x="1140619" y="202406"/>
                </a:lnTo>
                <a:lnTo>
                  <a:pt x="1128713" y="202406"/>
                </a:lnTo>
                <a:lnTo>
                  <a:pt x="97631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B876AE05-6402-44DE-8693-8B949D43E774}"/>
              </a:ext>
            </a:extLst>
          </p:cNvPr>
          <p:cNvSpPr/>
          <p:nvPr/>
        </p:nvSpPr>
        <p:spPr>
          <a:xfrm>
            <a:off x="3973513" y="4614863"/>
            <a:ext cx="1196975" cy="346075"/>
          </a:xfrm>
          <a:custGeom>
            <a:avLst/>
            <a:gdLst>
              <a:gd name="connsiteX0" fmla="*/ 945357 w 1195388"/>
              <a:gd name="connsiteY0" fmla="*/ 7143 h 345281"/>
              <a:gd name="connsiteX1" fmla="*/ 831057 w 1195388"/>
              <a:gd name="connsiteY1" fmla="*/ 19050 h 345281"/>
              <a:gd name="connsiteX2" fmla="*/ 747713 w 1195388"/>
              <a:gd name="connsiteY2" fmla="*/ 28575 h 345281"/>
              <a:gd name="connsiteX3" fmla="*/ 619125 w 1195388"/>
              <a:gd name="connsiteY3" fmla="*/ 47625 h 345281"/>
              <a:gd name="connsiteX4" fmla="*/ 476250 w 1195388"/>
              <a:gd name="connsiteY4" fmla="*/ 71437 h 345281"/>
              <a:gd name="connsiteX5" fmla="*/ 309563 w 1195388"/>
              <a:gd name="connsiteY5" fmla="*/ 104775 h 345281"/>
              <a:gd name="connsiteX6" fmla="*/ 130969 w 1195388"/>
              <a:gd name="connsiteY6" fmla="*/ 142875 h 345281"/>
              <a:gd name="connsiteX7" fmla="*/ 0 w 1195388"/>
              <a:gd name="connsiteY7" fmla="*/ 173831 h 345281"/>
              <a:gd name="connsiteX8" fmla="*/ 14288 w 1195388"/>
              <a:gd name="connsiteY8" fmla="*/ 345281 h 345281"/>
              <a:gd name="connsiteX9" fmla="*/ 180975 w 1195388"/>
              <a:gd name="connsiteY9" fmla="*/ 307181 h 345281"/>
              <a:gd name="connsiteX10" fmla="*/ 311944 w 1195388"/>
              <a:gd name="connsiteY10" fmla="*/ 278606 h 345281"/>
              <a:gd name="connsiteX11" fmla="*/ 450057 w 1195388"/>
              <a:gd name="connsiteY11" fmla="*/ 247650 h 345281"/>
              <a:gd name="connsiteX12" fmla="*/ 547688 w 1195388"/>
              <a:gd name="connsiteY12" fmla="*/ 228600 h 345281"/>
              <a:gd name="connsiteX13" fmla="*/ 614363 w 1195388"/>
              <a:gd name="connsiteY13" fmla="*/ 216693 h 345281"/>
              <a:gd name="connsiteX14" fmla="*/ 764382 w 1195388"/>
              <a:gd name="connsiteY14" fmla="*/ 180975 h 345281"/>
              <a:gd name="connsiteX15" fmla="*/ 902494 w 1195388"/>
              <a:gd name="connsiteY15" fmla="*/ 161925 h 345281"/>
              <a:gd name="connsiteX16" fmla="*/ 1009650 w 1195388"/>
              <a:gd name="connsiteY16" fmla="*/ 154781 h 345281"/>
              <a:gd name="connsiteX17" fmla="*/ 1038225 w 1195388"/>
              <a:gd name="connsiteY17" fmla="*/ 154781 h 345281"/>
              <a:gd name="connsiteX18" fmla="*/ 1066800 w 1195388"/>
              <a:gd name="connsiteY18" fmla="*/ 169068 h 345281"/>
              <a:gd name="connsiteX19" fmla="*/ 1085850 w 1195388"/>
              <a:gd name="connsiteY19" fmla="*/ 178593 h 345281"/>
              <a:gd name="connsiteX20" fmla="*/ 1126332 w 1195388"/>
              <a:gd name="connsiteY20" fmla="*/ 195262 h 345281"/>
              <a:gd name="connsiteX21" fmla="*/ 1159669 w 1195388"/>
              <a:gd name="connsiteY21" fmla="*/ 197643 h 345281"/>
              <a:gd name="connsiteX22" fmla="*/ 1195388 w 1195388"/>
              <a:gd name="connsiteY22" fmla="*/ 188118 h 345281"/>
              <a:gd name="connsiteX23" fmla="*/ 1193007 w 1195388"/>
              <a:gd name="connsiteY23" fmla="*/ 0 h 345281"/>
              <a:gd name="connsiteX24" fmla="*/ 1076325 w 1195388"/>
              <a:gd name="connsiteY24" fmla="*/ 0 h 345281"/>
              <a:gd name="connsiteX25" fmla="*/ 945357 w 1195388"/>
              <a:gd name="connsiteY25" fmla="*/ 714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95388" h="345281">
                <a:moveTo>
                  <a:pt x="945357" y="7143"/>
                </a:moveTo>
                <a:lnTo>
                  <a:pt x="831057" y="19050"/>
                </a:lnTo>
                <a:lnTo>
                  <a:pt x="747713" y="28575"/>
                </a:lnTo>
                <a:lnTo>
                  <a:pt x="619125" y="47625"/>
                </a:lnTo>
                <a:lnTo>
                  <a:pt x="476250" y="71437"/>
                </a:lnTo>
                <a:lnTo>
                  <a:pt x="309563" y="104775"/>
                </a:lnTo>
                <a:lnTo>
                  <a:pt x="130969" y="142875"/>
                </a:lnTo>
                <a:lnTo>
                  <a:pt x="0" y="173831"/>
                </a:lnTo>
                <a:lnTo>
                  <a:pt x="14288" y="345281"/>
                </a:lnTo>
                <a:lnTo>
                  <a:pt x="180975" y="307181"/>
                </a:lnTo>
                <a:lnTo>
                  <a:pt x="311944" y="278606"/>
                </a:lnTo>
                <a:lnTo>
                  <a:pt x="450057" y="247650"/>
                </a:lnTo>
                <a:lnTo>
                  <a:pt x="547688" y="228600"/>
                </a:lnTo>
                <a:lnTo>
                  <a:pt x="614363" y="216693"/>
                </a:lnTo>
                <a:lnTo>
                  <a:pt x="764382" y="180975"/>
                </a:lnTo>
                <a:lnTo>
                  <a:pt x="902494" y="161925"/>
                </a:lnTo>
                <a:lnTo>
                  <a:pt x="1009650" y="154781"/>
                </a:lnTo>
                <a:lnTo>
                  <a:pt x="1038225" y="154781"/>
                </a:lnTo>
                <a:lnTo>
                  <a:pt x="1066800" y="169068"/>
                </a:lnTo>
                <a:lnTo>
                  <a:pt x="1085850" y="178593"/>
                </a:lnTo>
                <a:lnTo>
                  <a:pt x="1126332" y="195262"/>
                </a:lnTo>
                <a:lnTo>
                  <a:pt x="1159669" y="197643"/>
                </a:lnTo>
                <a:lnTo>
                  <a:pt x="1195388" y="188118"/>
                </a:lnTo>
                <a:cubicBezTo>
                  <a:pt x="1194594" y="125412"/>
                  <a:pt x="1193801" y="62706"/>
                  <a:pt x="1193007" y="0"/>
                </a:cubicBezTo>
                <a:lnTo>
                  <a:pt x="1076325" y="0"/>
                </a:lnTo>
                <a:lnTo>
                  <a:pt x="945357" y="71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6CCAE5CB-617C-4F9E-8198-E54B7B247F65}"/>
              </a:ext>
            </a:extLst>
          </p:cNvPr>
          <p:cNvSpPr/>
          <p:nvPr/>
        </p:nvSpPr>
        <p:spPr>
          <a:xfrm>
            <a:off x="4560888" y="4743450"/>
            <a:ext cx="211137" cy="665163"/>
          </a:xfrm>
          <a:custGeom>
            <a:avLst/>
            <a:gdLst>
              <a:gd name="connsiteX0" fmla="*/ 183356 w 211931"/>
              <a:gd name="connsiteY0" fmla="*/ 238125 h 664369"/>
              <a:gd name="connsiteX1" fmla="*/ 202406 w 211931"/>
              <a:gd name="connsiteY1" fmla="*/ 88106 h 664369"/>
              <a:gd name="connsiteX2" fmla="*/ 211931 w 211931"/>
              <a:gd name="connsiteY2" fmla="*/ 0 h 664369"/>
              <a:gd name="connsiteX3" fmla="*/ 0 w 211931"/>
              <a:gd name="connsiteY3" fmla="*/ 38100 h 664369"/>
              <a:gd name="connsiteX4" fmla="*/ 7144 w 211931"/>
              <a:gd name="connsiteY4" fmla="*/ 183356 h 664369"/>
              <a:gd name="connsiteX5" fmla="*/ 7144 w 211931"/>
              <a:gd name="connsiteY5" fmla="*/ 440531 h 664369"/>
              <a:gd name="connsiteX6" fmla="*/ 7144 w 211931"/>
              <a:gd name="connsiteY6" fmla="*/ 664369 h 664369"/>
              <a:gd name="connsiteX7" fmla="*/ 126206 w 211931"/>
              <a:gd name="connsiteY7" fmla="*/ 645319 h 664369"/>
              <a:gd name="connsiteX8" fmla="*/ 147637 w 211931"/>
              <a:gd name="connsiteY8" fmla="*/ 485775 h 664369"/>
              <a:gd name="connsiteX9" fmla="*/ 183356 w 211931"/>
              <a:gd name="connsiteY9" fmla="*/ 2381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1931" h="664369">
                <a:moveTo>
                  <a:pt x="183356" y="238125"/>
                </a:moveTo>
                <a:lnTo>
                  <a:pt x="202406" y="88106"/>
                </a:lnTo>
                <a:lnTo>
                  <a:pt x="211931" y="0"/>
                </a:lnTo>
                <a:lnTo>
                  <a:pt x="0" y="38100"/>
                </a:lnTo>
                <a:lnTo>
                  <a:pt x="7144" y="183356"/>
                </a:lnTo>
                <a:lnTo>
                  <a:pt x="7144" y="440531"/>
                </a:lnTo>
                <a:lnTo>
                  <a:pt x="7144" y="664369"/>
                </a:lnTo>
                <a:lnTo>
                  <a:pt x="126206" y="645319"/>
                </a:lnTo>
                <a:lnTo>
                  <a:pt x="147637" y="485775"/>
                </a:lnTo>
                <a:lnTo>
                  <a:pt x="1833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D91703B-4F34-49EA-92CE-27F7A9F45801}"/>
              </a:ext>
            </a:extLst>
          </p:cNvPr>
          <p:cNvSpPr/>
          <p:nvPr/>
        </p:nvSpPr>
        <p:spPr>
          <a:xfrm>
            <a:off x="3948113" y="5191125"/>
            <a:ext cx="1539875" cy="420688"/>
          </a:xfrm>
          <a:custGeom>
            <a:avLst/>
            <a:gdLst>
              <a:gd name="connsiteX0" fmla="*/ 1092993 w 1540668"/>
              <a:gd name="connsiteY0" fmla="*/ 235744 h 421481"/>
              <a:gd name="connsiteX1" fmla="*/ 954881 w 1540668"/>
              <a:gd name="connsiteY1" fmla="*/ 247650 h 421481"/>
              <a:gd name="connsiteX2" fmla="*/ 866775 w 1540668"/>
              <a:gd name="connsiteY2" fmla="*/ 257175 h 421481"/>
              <a:gd name="connsiteX3" fmla="*/ 781050 w 1540668"/>
              <a:gd name="connsiteY3" fmla="*/ 269081 h 421481"/>
              <a:gd name="connsiteX4" fmla="*/ 673893 w 1540668"/>
              <a:gd name="connsiteY4" fmla="*/ 285750 h 421481"/>
              <a:gd name="connsiteX5" fmla="*/ 535781 w 1540668"/>
              <a:gd name="connsiteY5" fmla="*/ 309563 h 421481"/>
              <a:gd name="connsiteX6" fmla="*/ 454818 w 1540668"/>
              <a:gd name="connsiteY6" fmla="*/ 321469 h 421481"/>
              <a:gd name="connsiteX7" fmla="*/ 333375 w 1540668"/>
              <a:gd name="connsiteY7" fmla="*/ 342900 h 421481"/>
              <a:gd name="connsiteX8" fmla="*/ 183356 w 1540668"/>
              <a:gd name="connsiteY8" fmla="*/ 373856 h 421481"/>
              <a:gd name="connsiteX9" fmla="*/ 0 w 1540668"/>
              <a:gd name="connsiteY9" fmla="*/ 421481 h 421481"/>
              <a:gd name="connsiteX10" fmla="*/ 4762 w 1540668"/>
              <a:gd name="connsiteY10" fmla="*/ 228600 h 421481"/>
              <a:gd name="connsiteX11" fmla="*/ 157162 w 1540668"/>
              <a:gd name="connsiteY11" fmla="*/ 209550 h 421481"/>
              <a:gd name="connsiteX12" fmla="*/ 361950 w 1540668"/>
              <a:gd name="connsiteY12" fmla="*/ 176213 h 421481"/>
              <a:gd name="connsiteX13" fmla="*/ 576262 w 1540668"/>
              <a:gd name="connsiteY13" fmla="*/ 140494 h 421481"/>
              <a:gd name="connsiteX14" fmla="*/ 645318 w 1540668"/>
              <a:gd name="connsiteY14" fmla="*/ 130969 h 421481"/>
              <a:gd name="connsiteX15" fmla="*/ 735806 w 1540668"/>
              <a:gd name="connsiteY15" fmla="*/ 114300 h 421481"/>
              <a:gd name="connsiteX16" fmla="*/ 847725 w 1540668"/>
              <a:gd name="connsiteY16" fmla="*/ 92869 h 421481"/>
              <a:gd name="connsiteX17" fmla="*/ 921543 w 1540668"/>
              <a:gd name="connsiteY17" fmla="*/ 80963 h 421481"/>
              <a:gd name="connsiteX18" fmla="*/ 1002506 w 1540668"/>
              <a:gd name="connsiteY18" fmla="*/ 69056 h 421481"/>
              <a:gd name="connsiteX19" fmla="*/ 1104900 w 1540668"/>
              <a:gd name="connsiteY19" fmla="*/ 54769 h 421481"/>
              <a:gd name="connsiteX20" fmla="*/ 1195387 w 1540668"/>
              <a:gd name="connsiteY20" fmla="*/ 45244 h 421481"/>
              <a:gd name="connsiteX21" fmla="*/ 1204912 w 1540668"/>
              <a:gd name="connsiteY21" fmla="*/ 42863 h 421481"/>
              <a:gd name="connsiteX22" fmla="*/ 1245393 w 1540668"/>
              <a:gd name="connsiteY22" fmla="*/ 23813 h 421481"/>
              <a:gd name="connsiteX23" fmla="*/ 1281112 w 1540668"/>
              <a:gd name="connsiteY23" fmla="*/ 9525 h 421481"/>
              <a:gd name="connsiteX24" fmla="*/ 1326356 w 1540668"/>
              <a:gd name="connsiteY24" fmla="*/ 0 h 421481"/>
              <a:gd name="connsiteX25" fmla="*/ 1345406 w 1540668"/>
              <a:gd name="connsiteY25" fmla="*/ 2381 h 421481"/>
              <a:gd name="connsiteX26" fmla="*/ 1393031 w 1540668"/>
              <a:gd name="connsiteY26" fmla="*/ 21431 h 421481"/>
              <a:gd name="connsiteX27" fmla="*/ 1428750 w 1540668"/>
              <a:gd name="connsiteY27" fmla="*/ 40481 h 421481"/>
              <a:gd name="connsiteX28" fmla="*/ 1457325 w 1540668"/>
              <a:gd name="connsiteY28" fmla="*/ 61913 h 421481"/>
              <a:gd name="connsiteX29" fmla="*/ 1473993 w 1540668"/>
              <a:gd name="connsiteY29" fmla="*/ 76200 h 421481"/>
              <a:gd name="connsiteX30" fmla="*/ 1497806 w 1540668"/>
              <a:gd name="connsiteY30" fmla="*/ 100013 h 421481"/>
              <a:gd name="connsiteX31" fmla="*/ 1514475 w 1540668"/>
              <a:gd name="connsiteY31" fmla="*/ 119063 h 421481"/>
              <a:gd name="connsiteX32" fmla="*/ 1533525 w 1540668"/>
              <a:gd name="connsiteY32" fmla="*/ 142875 h 421481"/>
              <a:gd name="connsiteX33" fmla="*/ 1538287 w 1540668"/>
              <a:gd name="connsiteY33" fmla="*/ 159544 h 421481"/>
              <a:gd name="connsiteX34" fmla="*/ 1540668 w 1540668"/>
              <a:gd name="connsiteY34" fmla="*/ 173831 h 421481"/>
              <a:gd name="connsiteX35" fmla="*/ 1535906 w 1540668"/>
              <a:gd name="connsiteY35" fmla="*/ 188119 h 421481"/>
              <a:gd name="connsiteX36" fmla="*/ 1524000 w 1540668"/>
              <a:gd name="connsiteY36" fmla="*/ 202406 h 421481"/>
              <a:gd name="connsiteX37" fmla="*/ 1507331 w 1540668"/>
              <a:gd name="connsiteY37" fmla="*/ 214313 h 421481"/>
              <a:gd name="connsiteX38" fmla="*/ 1478756 w 1540668"/>
              <a:gd name="connsiteY38" fmla="*/ 221456 h 421481"/>
              <a:gd name="connsiteX39" fmla="*/ 1416843 w 1540668"/>
              <a:gd name="connsiteY39" fmla="*/ 223838 h 421481"/>
              <a:gd name="connsiteX40" fmla="*/ 1343025 w 1540668"/>
              <a:gd name="connsiteY40" fmla="*/ 226219 h 421481"/>
              <a:gd name="connsiteX41" fmla="*/ 1233487 w 1540668"/>
              <a:gd name="connsiteY41" fmla="*/ 228600 h 421481"/>
              <a:gd name="connsiteX42" fmla="*/ 1092993 w 1540668"/>
              <a:gd name="connsiteY42" fmla="*/ 235744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0668" h="421481">
                <a:moveTo>
                  <a:pt x="1092993" y="235744"/>
                </a:moveTo>
                <a:lnTo>
                  <a:pt x="954881" y="247650"/>
                </a:lnTo>
                <a:lnTo>
                  <a:pt x="866775" y="257175"/>
                </a:lnTo>
                <a:lnTo>
                  <a:pt x="781050" y="269081"/>
                </a:lnTo>
                <a:lnTo>
                  <a:pt x="673893" y="285750"/>
                </a:lnTo>
                <a:lnTo>
                  <a:pt x="535781" y="309563"/>
                </a:lnTo>
                <a:lnTo>
                  <a:pt x="454818" y="321469"/>
                </a:lnTo>
                <a:lnTo>
                  <a:pt x="333375" y="342900"/>
                </a:lnTo>
                <a:lnTo>
                  <a:pt x="183356" y="373856"/>
                </a:lnTo>
                <a:lnTo>
                  <a:pt x="0" y="421481"/>
                </a:lnTo>
                <a:lnTo>
                  <a:pt x="4762" y="228600"/>
                </a:lnTo>
                <a:lnTo>
                  <a:pt x="157162" y="209550"/>
                </a:lnTo>
                <a:lnTo>
                  <a:pt x="361950" y="176213"/>
                </a:lnTo>
                <a:lnTo>
                  <a:pt x="576262" y="140494"/>
                </a:lnTo>
                <a:lnTo>
                  <a:pt x="645318" y="130969"/>
                </a:lnTo>
                <a:lnTo>
                  <a:pt x="735806" y="114300"/>
                </a:lnTo>
                <a:lnTo>
                  <a:pt x="847725" y="92869"/>
                </a:lnTo>
                <a:lnTo>
                  <a:pt x="921543" y="80963"/>
                </a:lnTo>
                <a:lnTo>
                  <a:pt x="1002506" y="69056"/>
                </a:lnTo>
                <a:lnTo>
                  <a:pt x="1104900" y="54769"/>
                </a:lnTo>
                <a:lnTo>
                  <a:pt x="1195387" y="45244"/>
                </a:lnTo>
                <a:lnTo>
                  <a:pt x="1204912" y="42863"/>
                </a:lnTo>
                <a:lnTo>
                  <a:pt x="1245393" y="23813"/>
                </a:lnTo>
                <a:lnTo>
                  <a:pt x="1281112" y="9525"/>
                </a:lnTo>
                <a:lnTo>
                  <a:pt x="1326356" y="0"/>
                </a:lnTo>
                <a:lnTo>
                  <a:pt x="1345406" y="2381"/>
                </a:lnTo>
                <a:lnTo>
                  <a:pt x="1393031" y="21431"/>
                </a:lnTo>
                <a:lnTo>
                  <a:pt x="1428750" y="40481"/>
                </a:lnTo>
                <a:lnTo>
                  <a:pt x="1457325" y="61913"/>
                </a:lnTo>
                <a:lnTo>
                  <a:pt x="1473993" y="76200"/>
                </a:lnTo>
                <a:lnTo>
                  <a:pt x="1497806" y="100013"/>
                </a:lnTo>
                <a:lnTo>
                  <a:pt x="1514475" y="119063"/>
                </a:lnTo>
                <a:lnTo>
                  <a:pt x="1533525" y="142875"/>
                </a:lnTo>
                <a:lnTo>
                  <a:pt x="1538287" y="159544"/>
                </a:lnTo>
                <a:lnTo>
                  <a:pt x="1540668" y="173831"/>
                </a:lnTo>
                <a:lnTo>
                  <a:pt x="1535906" y="188119"/>
                </a:lnTo>
                <a:lnTo>
                  <a:pt x="1524000" y="202406"/>
                </a:lnTo>
                <a:lnTo>
                  <a:pt x="1507331" y="214313"/>
                </a:lnTo>
                <a:lnTo>
                  <a:pt x="1478756" y="221456"/>
                </a:lnTo>
                <a:lnTo>
                  <a:pt x="1416843" y="223838"/>
                </a:lnTo>
                <a:lnTo>
                  <a:pt x="1343025" y="226219"/>
                </a:lnTo>
                <a:lnTo>
                  <a:pt x="1233487" y="228600"/>
                </a:lnTo>
                <a:lnTo>
                  <a:pt x="1092993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56F569D4-D361-4472-B7BD-82B000E47F8E}"/>
              </a:ext>
            </a:extLst>
          </p:cNvPr>
          <p:cNvSpPr/>
          <p:nvPr/>
        </p:nvSpPr>
        <p:spPr>
          <a:xfrm rot="16200000">
            <a:off x="4385469" y="3309144"/>
            <a:ext cx="3516313" cy="2009775"/>
          </a:xfrm>
          <a:custGeom>
            <a:avLst/>
            <a:gdLst>
              <a:gd name="connsiteX0" fmla="*/ 2800891 w 3516257"/>
              <a:gd name="connsiteY0" fmla="*/ 334607 h 2010526"/>
              <a:gd name="connsiteX1" fmla="*/ 2659548 w 3516257"/>
              <a:gd name="connsiteY1" fmla="*/ 363452 h 2010526"/>
              <a:gd name="connsiteX2" fmla="*/ 2512436 w 3516257"/>
              <a:gd name="connsiteY2" fmla="*/ 392298 h 2010526"/>
              <a:gd name="connsiteX3" fmla="*/ 2399939 w 3516257"/>
              <a:gd name="connsiteY3" fmla="*/ 415374 h 2010526"/>
              <a:gd name="connsiteX4" fmla="*/ 2273019 w 3516257"/>
              <a:gd name="connsiteY4" fmla="*/ 447104 h 2010526"/>
              <a:gd name="connsiteX5" fmla="*/ 2146100 w 3516257"/>
              <a:gd name="connsiteY5" fmla="*/ 475949 h 2010526"/>
              <a:gd name="connsiteX6" fmla="*/ 1998988 w 3516257"/>
              <a:gd name="connsiteY6" fmla="*/ 513448 h 2010526"/>
              <a:gd name="connsiteX7" fmla="*/ 1851876 w 3516257"/>
              <a:gd name="connsiteY7" fmla="*/ 550947 h 2010526"/>
              <a:gd name="connsiteX8" fmla="*/ 1698995 w 3516257"/>
              <a:gd name="connsiteY8" fmla="*/ 594216 h 2010526"/>
              <a:gd name="connsiteX9" fmla="*/ 1557653 w 3516257"/>
              <a:gd name="connsiteY9" fmla="*/ 634599 h 2010526"/>
              <a:gd name="connsiteX10" fmla="*/ 1416310 w 3516257"/>
              <a:gd name="connsiteY10" fmla="*/ 677867 h 2010526"/>
              <a:gd name="connsiteX11" fmla="*/ 1277852 w 3516257"/>
              <a:gd name="connsiteY11" fmla="*/ 724020 h 2010526"/>
              <a:gd name="connsiteX12" fmla="*/ 1182662 w 3516257"/>
              <a:gd name="connsiteY12" fmla="*/ 758634 h 2010526"/>
              <a:gd name="connsiteX13" fmla="*/ 1012474 w 3516257"/>
              <a:gd name="connsiteY13" fmla="*/ 856709 h 2010526"/>
              <a:gd name="connsiteX14" fmla="*/ 937476 w 3516257"/>
              <a:gd name="connsiteY14" fmla="*/ 897092 h 2010526"/>
              <a:gd name="connsiteX15" fmla="*/ 859594 w 3516257"/>
              <a:gd name="connsiteY15" fmla="*/ 943245 h 2010526"/>
              <a:gd name="connsiteX16" fmla="*/ 770173 w 3516257"/>
              <a:gd name="connsiteY16" fmla="*/ 1000936 h 2010526"/>
              <a:gd name="connsiteX17" fmla="*/ 674983 w 3516257"/>
              <a:gd name="connsiteY17" fmla="*/ 1067281 h 2010526"/>
              <a:gd name="connsiteX18" fmla="*/ 597100 w 3516257"/>
              <a:gd name="connsiteY18" fmla="*/ 1127856 h 2010526"/>
              <a:gd name="connsiteX19" fmla="*/ 522102 w 3516257"/>
              <a:gd name="connsiteY19" fmla="*/ 1191316 h 2010526"/>
              <a:gd name="connsiteX20" fmla="*/ 458642 w 3516257"/>
              <a:gd name="connsiteY20" fmla="*/ 1249007 h 2010526"/>
              <a:gd name="connsiteX21" fmla="*/ 409605 w 3516257"/>
              <a:gd name="connsiteY21" fmla="*/ 1300928 h 2010526"/>
              <a:gd name="connsiteX22" fmla="*/ 337491 w 3516257"/>
              <a:gd name="connsiteY22" fmla="*/ 1370157 h 2010526"/>
              <a:gd name="connsiteX23" fmla="*/ 299992 w 3516257"/>
              <a:gd name="connsiteY23" fmla="*/ 1413426 h 2010526"/>
              <a:gd name="connsiteX24" fmla="*/ 224994 w 3516257"/>
              <a:gd name="connsiteY24" fmla="*/ 1505731 h 2010526"/>
              <a:gd name="connsiteX25" fmla="*/ 144227 w 3516257"/>
              <a:gd name="connsiteY25" fmla="*/ 1621113 h 2010526"/>
              <a:gd name="connsiteX26" fmla="*/ 63460 w 3516257"/>
              <a:gd name="connsiteY26" fmla="*/ 1753802 h 2010526"/>
              <a:gd name="connsiteX27" fmla="*/ 14423 w 3516257"/>
              <a:gd name="connsiteY27" fmla="*/ 1848992 h 2010526"/>
              <a:gd name="connsiteX28" fmla="*/ 2884 w 3516257"/>
              <a:gd name="connsiteY28" fmla="*/ 1886491 h 2010526"/>
              <a:gd name="connsiteX29" fmla="*/ 0 w 3516257"/>
              <a:gd name="connsiteY29" fmla="*/ 1932643 h 2010526"/>
              <a:gd name="connsiteX30" fmla="*/ 8653 w 3516257"/>
              <a:gd name="connsiteY30" fmla="*/ 1970142 h 2010526"/>
              <a:gd name="connsiteX31" fmla="*/ 20192 w 3516257"/>
              <a:gd name="connsiteY31" fmla="*/ 1984565 h 2010526"/>
              <a:gd name="connsiteX32" fmla="*/ 31730 w 3516257"/>
              <a:gd name="connsiteY32" fmla="*/ 1996103 h 2010526"/>
              <a:gd name="connsiteX33" fmla="*/ 51922 w 3516257"/>
              <a:gd name="connsiteY33" fmla="*/ 2004757 h 2010526"/>
              <a:gd name="connsiteX34" fmla="*/ 89421 w 3516257"/>
              <a:gd name="connsiteY34" fmla="*/ 2010526 h 2010526"/>
              <a:gd name="connsiteX35" fmla="*/ 132689 w 3516257"/>
              <a:gd name="connsiteY35" fmla="*/ 2007641 h 2010526"/>
              <a:gd name="connsiteX36" fmla="*/ 178841 w 3516257"/>
              <a:gd name="connsiteY36" fmla="*/ 1990334 h 2010526"/>
              <a:gd name="connsiteX37" fmla="*/ 239417 w 3516257"/>
              <a:gd name="connsiteY37" fmla="*/ 1958604 h 2010526"/>
              <a:gd name="connsiteX38" fmla="*/ 542294 w 3516257"/>
              <a:gd name="connsiteY38" fmla="*/ 1572075 h 2010526"/>
              <a:gd name="connsiteX39" fmla="*/ 576908 w 3516257"/>
              <a:gd name="connsiteY39" fmla="*/ 1505731 h 2010526"/>
              <a:gd name="connsiteX40" fmla="*/ 620177 w 3516257"/>
              <a:gd name="connsiteY40" fmla="*/ 1445156 h 2010526"/>
              <a:gd name="connsiteX41" fmla="*/ 672098 w 3516257"/>
              <a:gd name="connsiteY41" fmla="*/ 1387465 h 2010526"/>
              <a:gd name="connsiteX42" fmla="*/ 735558 w 3516257"/>
              <a:gd name="connsiteY42" fmla="*/ 1326889 h 2010526"/>
              <a:gd name="connsiteX43" fmla="*/ 790365 w 3516257"/>
              <a:gd name="connsiteY43" fmla="*/ 1277852 h 2010526"/>
              <a:gd name="connsiteX44" fmla="*/ 871132 w 3516257"/>
              <a:gd name="connsiteY44" fmla="*/ 1214392 h 2010526"/>
              <a:gd name="connsiteX45" fmla="*/ 946130 w 3516257"/>
              <a:gd name="connsiteY45" fmla="*/ 1162470 h 2010526"/>
              <a:gd name="connsiteX46" fmla="*/ 1061512 w 3516257"/>
              <a:gd name="connsiteY46" fmla="*/ 1090357 h 2010526"/>
              <a:gd name="connsiteX47" fmla="*/ 1199970 w 3516257"/>
              <a:gd name="connsiteY47" fmla="*/ 1009590 h 2010526"/>
              <a:gd name="connsiteX48" fmla="*/ 1269199 w 3516257"/>
              <a:gd name="connsiteY48" fmla="*/ 974975 h 2010526"/>
              <a:gd name="connsiteX49" fmla="*/ 1560537 w 3516257"/>
              <a:gd name="connsiteY49" fmla="*/ 859593 h 2010526"/>
              <a:gd name="connsiteX50" fmla="*/ 1736494 w 3516257"/>
              <a:gd name="connsiteY50" fmla="*/ 799018 h 2010526"/>
              <a:gd name="connsiteX51" fmla="*/ 1938412 w 3516257"/>
              <a:gd name="connsiteY51" fmla="*/ 735558 h 2010526"/>
              <a:gd name="connsiteX52" fmla="*/ 2105716 w 3516257"/>
              <a:gd name="connsiteY52" fmla="*/ 689405 h 2010526"/>
              <a:gd name="connsiteX53" fmla="*/ 2278788 w 3516257"/>
              <a:gd name="connsiteY53" fmla="*/ 649022 h 2010526"/>
              <a:gd name="connsiteX54" fmla="*/ 2437438 w 3516257"/>
              <a:gd name="connsiteY54" fmla="*/ 611523 h 2010526"/>
              <a:gd name="connsiteX55" fmla="*/ 2616280 w 3516257"/>
              <a:gd name="connsiteY55" fmla="*/ 576908 h 2010526"/>
              <a:gd name="connsiteX56" fmla="*/ 2757623 w 3516257"/>
              <a:gd name="connsiteY56" fmla="*/ 553832 h 2010526"/>
              <a:gd name="connsiteX57" fmla="*/ 2942233 w 3516257"/>
              <a:gd name="connsiteY57" fmla="*/ 527871 h 2010526"/>
              <a:gd name="connsiteX58" fmla="*/ 3028770 w 3516257"/>
              <a:gd name="connsiteY58" fmla="*/ 524987 h 2010526"/>
              <a:gd name="connsiteX59" fmla="*/ 3190304 w 3516257"/>
              <a:gd name="connsiteY59" fmla="*/ 524987 h 2010526"/>
              <a:gd name="connsiteX60" fmla="*/ 3224918 w 3516257"/>
              <a:gd name="connsiteY60" fmla="*/ 524987 h 2010526"/>
              <a:gd name="connsiteX61" fmla="*/ 3265302 w 3516257"/>
              <a:gd name="connsiteY61" fmla="*/ 516333 h 2010526"/>
              <a:gd name="connsiteX62" fmla="*/ 3302801 w 3516257"/>
              <a:gd name="connsiteY62" fmla="*/ 499026 h 2010526"/>
              <a:gd name="connsiteX63" fmla="*/ 3325877 w 3516257"/>
              <a:gd name="connsiteY63" fmla="*/ 478834 h 2010526"/>
              <a:gd name="connsiteX64" fmla="*/ 3346069 w 3516257"/>
              <a:gd name="connsiteY64" fmla="*/ 449988 h 2010526"/>
              <a:gd name="connsiteX65" fmla="*/ 3372030 w 3516257"/>
              <a:gd name="connsiteY65" fmla="*/ 409605 h 2010526"/>
              <a:gd name="connsiteX66" fmla="*/ 3400876 w 3516257"/>
              <a:gd name="connsiteY66" fmla="*/ 349029 h 2010526"/>
              <a:gd name="connsiteX67" fmla="*/ 3432606 w 3516257"/>
              <a:gd name="connsiteY67" fmla="*/ 274031 h 2010526"/>
              <a:gd name="connsiteX68" fmla="*/ 3449913 w 3516257"/>
              <a:gd name="connsiteY68" fmla="*/ 219225 h 2010526"/>
              <a:gd name="connsiteX69" fmla="*/ 3487412 w 3516257"/>
              <a:gd name="connsiteY69" fmla="*/ 149996 h 2010526"/>
              <a:gd name="connsiteX70" fmla="*/ 3507604 w 3516257"/>
              <a:gd name="connsiteY70" fmla="*/ 112497 h 2010526"/>
              <a:gd name="connsiteX71" fmla="*/ 3510488 w 3516257"/>
              <a:gd name="connsiteY71" fmla="*/ 89421 h 2010526"/>
              <a:gd name="connsiteX72" fmla="*/ 3516257 w 3516257"/>
              <a:gd name="connsiteY72" fmla="*/ 49037 h 2010526"/>
              <a:gd name="connsiteX73" fmla="*/ 3516257 w 3516257"/>
              <a:gd name="connsiteY73" fmla="*/ 28845 h 2010526"/>
              <a:gd name="connsiteX74" fmla="*/ 3513373 w 3516257"/>
              <a:gd name="connsiteY74" fmla="*/ 14422 h 2010526"/>
              <a:gd name="connsiteX75" fmla="*/ 3510488 w 3516257"/>
              <a:gd name="connsiteY75" fmla="*/ 8653 h 2010526"/>
              <a:gd name="connsiteX76" fmla="*/ 3501835 w 3516257"/>
              <a:gd name="connsiteY76" fmla="*/ 0 h 2010526"/>
              <a:gd name="connsiteX77" fmla="*/ 3487412 w 3516257"/>
              <a:gd name="connsiteY77" fmla="*/ 2884 h 2010526"/>
              <a:gd name="connsiteX78" fmla="*/ 3461451 w 3516257"/>
              <a:gd name="connsiteY78" fmla="*/ 17307 h 2010526"/>
              <a:gd name="connsiteX79" fmla="*/ 3426836 w 3516257"/>
              <a:gd name="connsiteY79" fmla="*/ 46152 h 2010526"/>
              <a:gd name="connsiteX80" fmla="*/ 3397991 w 3516257"/>
              <a:gd name="connsiteY80" fmla="*/ 80767 h 2010526"/>
              <a:gd name="connsiteX81" fmla="*/ 3360492 w 3516257"/>
              <a:gd name="connsiteY81" fmla="*/ 118266 h 2010526"/>
              <a:gd name="connsiteX82" fmla="*/ 3305686 w 3516257"/>
              <a:gd name="connsiteY82" fmla="*/ 167303 h 2010526"/>
              <a:gd name="connsiteX83" fmla="*/ 3245110 w 3516257"/>
              <a:gd name="connsiteY83" fmla="*/ 207687 h 2010526"/>
              <a:gd name="connsiteX84" fmla="*/ 3172997 w 3516257"/>
              <a:gd name="connsiteY84" fmla="*/ 256724 h 2010526"/>
              <a:gd name="connsiteX85" fmla="*/ 2971079 w 3516257"/>
              <a:gd name="connsiteY85" fmla="*/ 305761 h 2010526"/>
              <a:gd name="connsiteX86" fmla="*/ 2800891 w 3516257"/>
              <a:gd name="connsiteY86" fmla="*/ 334607 h 201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516257" h="2010526">
                <a:moveTo>
                  <a:pt x="2800891" y="334607"/>
                </a:moveTo>
                <a:lnTo>
                  <a:pt x="2659548" y="363452"/>
                </a:lnTo>
                <a:lnTo>
                  <a:pt x="2512436" y="392298"/>
                </a:lnTo>
                <a:lnTo>
                  <a:pt x="2399939" y="415374"/>
                </a:lnTo>
                <a:lnTo>
                  <a:pt x="2273019" y="447104"/>
                </a:lnTo>
                <a:lnTo>
                  <a:pt x="2146100" y="475949"/>
                </a:lnTo>
                <a:lnTo>
                  <a:pt x="1998988" y="513448"/>
                </a:lnTo>
                <a:lnTo>
                  <a:pt x="1851876" y="550947"/>
                </a:lnTo>
                <a:lnTo>
                  <a:pt x="1698995" y="594216"/>
                </a:lnTo>
                <a:lnTo>
                  <a:pt x="1557653" y="634599"/>
                </a:lnTo>
                <a:lnTo>
                  <a:pt x="1416310" y="677867"/>
                </a:lnTo>
                <a:lnTo>
                  <a:pt x="1277852" y="724020"/>
                </a:lnTo>
                <a:lnTo>
                  <a:pt x="1182662" y="758634"/>
                </a:lnTo>
                <a:lnTo>
                  <a:pt x="1012474" y="856709"/>
                </a:lnTo>
                <a:lnTo>
                  <a:pt x="937476" y="897092"/>
                </a:lnTo>
                <a:lnTo>
                  <a:pt x="859594" y="943245"/>
                </a:lnTo>
                <a:lnTo>
                  <a:pt x="770173" y="1000936"/>
                </a:lnTo>
                <a:lnTo>
                  <a:pt x="674983" y="1067281"/>
                </a:lnTo>
                <a:lnTo>
                  <a:pt x="597100" y="1127856"/>
                </a:lnTo>
                <a:lnTo>
                  <a:pt x="522102" y="1191316"/>
                </a:lnTo>
                <a:lnTo>
                  <a:pt x="458642" y="1249007"/>
                </a:lnTo>
                <a:lnTo>
                  <a:pt x="409605" y="1300928"/>
                </a:lnTo>
                <a:lnTo>
                  <a:pt x="337491" y="1370157"/>
                </a:lnTo>
                <a:lnTo>
                  <a:pt x="299992" y="1413426"/>
                </a:lnTo>
                <a:lnTo>
                  <a:pt x="224994" y="1505731"/>
                </a:lnTo>
                <a:lnTo>
                  <a:pt x="144227" y="1621113"/>
                </a:lnTo>
                <a:lnTo>
                  <a:pt x="63460" y="1753802"/>
                </a:lnTo>
                <a:lnTo>
                  <a:pt x="14423" y="1848992"/>
                </a:lnTo>
                <a:lnTo>
                  <a:pt x="2884" y="1886491"/>
                </a:lnTo>
                <a:lnTo>
                  <a:pt x="0" y="1932643"/>
                </a:lnTo>
                <a:lnTo>
                  <a:pt x="8653" y="1970142"/>
                </a:lnTo>
                <a:lnTo>
                  <a:pt x="20192" y="1984565"/>
                </a:lnTo>
                <a:lnTo>
                  <a:pt x="31730" y="1996103"/>
                </a:lnTo>
                <a:lnTo>
                  <a:pt x="51922" y="2004757"/>
                </a:lnTo>
                <a:lnTo>
                  <a:pt x="89421" y="2010526"/>
                </a:lnTo>
                <a:lnTo>
                  <a:pt x="132689" y="2007641"/>
                </a:lnTo>
                <a:lnTo>
                  <a:pt x="178841" y="1990334"/>
                </a:lnTo>
                <a:lnTo>
                  <a:pt x="239417" y="1958604"/>
                </a:lnTo>
                <a:lnTo>
                  <a:pt x="542294" y="1572075"/>
                </a:lnTo>
                <a:lnTo>
                  <a:pt x="576908" y="1505731"/>
                </a:lnTo>
                <a:lnTo>
                  <a:pt x="620177" y="1445156"/>
                </a:lnTo>
                <a:lnTo>
                  <a:pt x="672098" y="1387465"/>
                </a:lnTo>
                <a:lnTo>
                  <a:pt x="735558" y="1326889"/>
                </a:lnTo>
                <a:lnTo>
                  <a:pt x="790365" y="1277852"/>
                </a:lnTo>
                <a:lnTo>
                  <a:pt x="871132" y="1214392"/>
                </a:lnTo>
                <a:lnTo>
                  <a:pt x="946130" y="1162470"/>
                </a:lnTo>
                <a:lnTo>
                  <a:pt x="1061512" y="1090357"/>
                </a:lnTo>
                <a:lnTo>
                  <a:pt x="1199970" y="1009590"/>
                </a:lnTo>
                <a:lnTo>
                  <a:pt x="1269199" y="974975"/>
                </a:lnTo>
                <a:lnTo>
                  <a:pt x="1560537" y="859593"/>
                </a:lnTo>
                <a:lnTo>
                  <a:pt x="1736494" y="799018"/>
                </a:lnTo>
                <a:lnTo>
                  <a:pt x="1938412" y="735558"/>
                </a:lnTo>
                <a:lnTo>
                  <a:pt x="2105716" y="689405"/>
                </a:lnTo>
                <a:lnTo>
                  <a:pt x="2278788" y="649022"/>
                </a:lnTo>
                <a:lnTo>
                  <a:pt x="2437438" y="611523"/>
                </a:lnTo>
                <a:lnTo>
                  <a:pt x="2616280" y="576908"/>
                </a:lnTo>
                <a:lnTo>
                  <a:pt x="2757623" y="553832"/>
                </a:lnTo>
                <a:lnTo>
                  <a:pt x="2942233" y="527871"/>
                </a:lnTo>
                <a:lnTo>
                  <a:pt x="3028770" y="524987"/>
                </a:lnTo>
                <a:lnTo>
                  <a:pt x="3190304" y="524987"/>
                </a:lnTo>
                <a:lnTo>
                  <a:pt x="3224918" y="524987"/>
                </a:lnTo>
                <a:lnTo>
                  <a:pt x="3265302" y="516333"/>
                </a:lnTo>
                <a:lnTo>
                  <a:pt x="3302801" y="499026"/>
                </a:lnTo>
                <a:lnTo>
                  <a:pt x="3325877" y="478834"/>
                </a:lnTo>
                <a:lnTo>
                  <a:pt x="3346069" y="449988"/>
                </a:lnTo>
                <a:lnTo>
                  <a:pt x="3372030" y="409605"/>
                </a:lnTo>
                <a:lnTo>
                  <a:pt x="3400876" y="349029"/>
                </a:lnTo>
                <a:lnTo>
                  <a:pt x="3432606" y="274031"/>
                </a:lnTo>
                <a:lnTo>
                  <a:pt x="3449913" y="219225"/>
                </a:lnTo>
                <a:lnTo>
                  <a:pt x="3487412" y="149996"/>
                </a:lnTo>
                <a:lnTo>
                  <a:pt x="3507604" y="112497"/>
                </a:lnTo>
                <a:lnTo>
                  <a:pt x="3510488" y="89421"/>
                </a:lnTo>
                <a:lnTo>
                  <a:pt x="3516257" y="49037"/>
                </a:lnTo>
                <a:lnTo>
                  <a:pt x="3516257" y="28845"/>
                </a:lnTo>
                <a:lnTo>
                  <a:pt x="3513373" y="14422"/>
                </a:lnTo>
                <a:lnTo>
                  <a:pt x="3510488" y="8653"/>
                </a:lnTo>
                <a:lnTo>
                  <a:pt x="3501835" y="0"/>
                </a:lnTo>
                <a:lnTo>
                  <a:pt x="3487412" y="2884"/>
                </a:lnTo>
                <a:lnTo>
                  <a:pt x="3461451" y="17307"/>
                </a:lnTo>
                <a:lnTo>
                  <a:pt x="3426836" y="46152"/>
                </a:lnTo>
                <a:lnTo>
                  <a:pt x="3397991" y="80767"/>
                </a:lnTo>
                <a:lnTo>
                  <a:pt x="3360492" y="118266"/>
                </a:lnTo>
                <a:lnTo>
                  <a:pt x="3305686" y="167303"/>
                </a:lnTo>
                <a:lnTo>
                  <a:pt x="3245110" y="207687"/>
                </a:lnTo>
                <a:lnTo>
                  <a:pt x="3172997" y="256724"/>
                </a:lnTo>
                <a:lnTo>
                  <a:pt x="2971079" y="305761"/>
                </a:lnTo>
                <a:lnTo>
                  <a:pt x="2800891" y="3346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7337678-30C1-4693-B296-EB79CE0F5D00}"/>
              </a:ext>
            </a:extLst>
          </p:cNvPr>
          <p:cNvSpPr/>
          <p:nvPr/>
        </p:nvSpPr>
        <p:spPr>
          <a:xfrm>
            <a:off x="6629400" y="4938713"/>
            <a:ext cx="514350" cy="1031875"/>
          </a:xfrm>
          <a:custGeom>
            <a:avLst/>
            <a:gdLst>
              <a:gd name="connsiteX0" fmla="*/ 438150 w 514350"/>
              <a:gd name="connsiteY0" fmla="*/ 207168 h 1031081"/>
              <a:gd name="connsiteX1" fmla="*/ 426244 w 514350"/>
              <a:gd name="connsiteY1" fmla="*/ 335756 h 1031081"/>
              <a:gd name="connsiteX2" fmla="*/ 419100 w 514350"/>
              <a:gd name="connsiteY2" fmla="*/ 414337 h 1031081"/>
              <a:gd name="connsiteX3" fmla="*/ 416719 w 514350"/>
              <a:gd name="connsiteY3" fmla="*/ 476250 h 1031081"/>
              <a:gd name="connsiteX4" fmla="*/ 416719 w 514350"/>
              <a:gd name="connsiteY4" fmla="*/ 561975 h 1031081"/>
              <a:gd name="connsiteX5" fmla="*/ 419100 w 514350"/>
              <a:gd name="connsiteY5" fmla="*/ 642937 h 1031081"/>
              <a:gd name="connsiteX6" fmla="*/ 428625 w 514350"/>
              <a:gd name="connsiteY6" fmla="*/ 752475 h 1031081"/>
              <a:gd name="connsiteX7" fmla="*/ 440531 w 514350"/>
              <a:gd name="connsiteY7" fmla="*/ 828675 h 1031081"/>
              <a:gd name="connsiteX8" fmla="*/ 447675 w 514350"/>
              <a:gd name="connsiteY8" fmla="*/ 857250 h 1031081"/>
              <a:gd name="connsiteX9" fmla="*/ 466725 w 514350"/>
              <a:gd name="connsiteY9" fmla="*/ 890587 h 1031081"/>
              <a:gd name="connsiteX10" fmla="*/ 485775 w 514350"/>
              <a:gd name="connsiteY10" fmla="*/ 933450 h 1031081"/>
              <a:gd name="connsiteX11" fmla="*/ 504825 w 514350"/>
              <a:gd name="connsiteY11" fmla="*/ 981075 h 1031081"/>
              <a:gd name="connsiteX12" fmla="*/ 514350 w 514350"/>
              <a:gd name="connsiteY12" fmla="*/ 1031081 h 1031081"/>
              <a:gd name="connsiteX13" fmla="*/ 0 w 514350"/>
              <a:gd name="connsiteY13" fmla="*/ 550068 h 1031081"/>
              <a:gd name="connsiteX14" fmla="*/ 61913 w 514350"/>
              <a:gd name="connsiteY14" fmla="*/ 581025 h 1031081"/>
              <a:gd name="connsiteX15" fmla="*/ 97631 w 514350"/>
              <a:gd name="connsiteY15" fmla="*/ 592931 h 1031081"/>
              <a:gd name="connsiteX16" fmla="*/ 123825 w 514350"/>
              <a:gd name="connsiteY16" fmla="*/ 600075 h 1031081"/>
              <a:gd name="connsiteX17" fmla="*/ 145256 w 514350"/>
              <a:gd name="connsiteY17" fmla="*/ 600075 h 1031081"/>
              <a:gd name="connsiteX18" fmla="*/ 171450 w 514350"/>
              <a:gd name="connsiteY18" fmla="*/ 595312 h 1031081"/>
              <a:gd name="connsiteX19" fmla="*/ 190500 w 514350"/>
              <a:gd name="connsiteY19" fmla="*/ 583406 h 1031081"/>
              <a:gd name="connsiteX20" fmla="*/ 211931 w 514350"/>
              <a:gd name="connsiteY20" fmla="*/ 561975 h 1031081"/>
              <a:gd name="connsiteX21" fmla="*/ 228600 w 514350"/>
              <a:gd name="connsiteY21" fmla="*/ 538162 h 1031081"/>
              <a:gd name="connsiteX22" fmla="*/ 247650 w 514350"/>
              <a:gd name="connsiteY22" fmla="*/ 490537 h 1031081"/>
              <a:gd name="connsiteX23" fmla="*/ 288131 w 514350"/>
              <a:gd name="connsiteY23" fmla="*/ 376237 h 1031081"/>
              <a:gd name="connsiteX24" fmla="*/ 369094 w 514350"/>
              <a:gd name="connsiteY24" fmla="*/ 154781 h 1031081"/>
              <a:gd name="connsiteX25" fmla="*/ 409575 w 514350"/>
              <a:gd name="connsiteY25" fmla="*/ 42862 h 1031081"/>
              <a:gd name="connsiteX26" fmla="*/ 421481 w 514350"/>
              <a:gd name="connsiteY26" fmla="*/ 14287 h 1031081"/>
              <a:gd name="connsiteX27" fmla="*/ 431006 w 514350"/>
              <a:gd name="connsiteY27" fmla="*/ 0 h 1031081"/>
              <a:gd name="connsiteX28" fmla="*/ 442913 w 514350"/>
              <a:gd name="connsiteY28" fmla="*/ 0 h 1031081"/>
              <a:gd name="connsiteX29" fmla="*/ 450056 w 514350"/>
              <a:gd name="connsiteY29" fmla="*/ 9525 h 1031081"/>
              <a:gd name="connsiteX30" fmla="*/ 457200 w 514350"/>
              <a:gd name="connsiteY30" fmla="*/ 28575 h 1031081"/>
              <a:gd name="connsiteX31" fmla="*/ 459581 w 514350"/>
              <a:gd name="connsiteY31" fmla="*/ 59531 h 1031081"/>
              <a:gd name="connsiteX32" fmla="*/ 438150 w 514350"/>
              <a:gd name="connsiteY32" fmla="*/ 20716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4350" h="1031081">
                <a:moveTo>
                  <a:pt x="438150" y="207168"/>
                </a:moveTo>
                <a:lnTo>
                  <a:pt x="426244" y="335756"/>
                </a:lnTo>
                <a:lnTo>
                  <a:pt x="419100" y="414337"/>
                </a:lnTo>
                <a:cubicBezTo>
                  <a:pt x="418306" y="434975"/>
                  <a:pt x="417513" y="455612"/>
                  <a:pt x="416719" y="476250"/>
                </a:cubicBezTo>
                <a:lnTo>
                  <a:pt x="416719" y="561975"/>
                </a:lnTo>
                <a:cubicBezTo>
                  <a:pt x="417513" y="588962"/>
                  <a:pt x="418306" y="615950"/>
                  <a:pt x="419100" y="642937"/>
                </a:cubicBezTo>
                <a:lnTo>
                  <a:pt x="428625" y="752475"/>
                </a:lnTo>
                <a:lnTo>
                  <a:pt x="440531" y="828675"/>
                </a:lnTo>
                <a:lnTo>
                  <a:pt x="447675" y="857250"/>
                </a:lnTo>
                <a:lnTo>
                  <a:pt x="466725" y="890587"/>
                </a:lnTo>
                <a:lnTo>
                  <a:pt x="485775" y="933450"/>
                </a:lnTo>
                <a:lnTo>
                  <a:pt x="504825" y="981075"/>
                </a:lnTo>
                <a:lnTo>
                  <a:pt x="514350" y="1031081"/>
                </a:lnTo>
                <a:lnTo>
                  <a:pt x="0" y="550068"/>
                </a:lnTo>
                <a:lnTo>
                  <a:pt x="61913" y="581025"/>
                </a:lnTo>
                <a:lnTo>
                  <a:pt x="97631" y="592931"/>
                </a:lnTo>
                <a:lnTo>
                  <a:pt x="123825" y="600075"/>
                </a:lnTo>
                <a:lnTo>
                  <a:pt x="145256" y="600075"/>
                </a:lnTo>
                <a:lnTo>
                  <a:pt x="171450" y="595312"/>
                </a:lnTo>
                <a:lnTo>
                  <a:pt x="190500" y="583406"/>
                </a:lnTo>
                <a:lnTo>
                  <a:pt x="211931" y="561975"/>
                </a:lnTo>
                <a:lnTo>
                  <a:pt x="228600" y="538162"/>
                </a:lnTo>
                <a:lnTo>
                  <a:pt x="247650" y="490537"/>
                </a:lnTo>
                <a:lnTo>
                  <a:pt x="288131" y="376237"/>
                </a:lnTo>
                <a:lnTo>
                  <a:pt x="369094" y="154781"/>
                </a:lnTo>
                <a:lnTo>
                  <a:pt x="409575" y="42862"/>
                </a:lnTo>
                <a:lnTo>
                  <a:pt x="421481" y="14287"/>
                </a:lnTo>
                <a:lnTo>
                  <a:pt x="431006" y="0"/>
                </a:lnTo>
                <a:lnTo>
                  <a:pt x="442913" y="0"/>
                </a:lnTo>
                <a:lnTo>
                  <a:pt x="450056" y="9525"/>
                </a:lnTo>
                <a:lnTo>
                  <a:pt x="457200" y="28575"/>
                </a:lnTo>
                <a:lnTo>
                  <a:pt x="459581" y="59531"/>
                </a:lnTo>
                <a:lnTo>
                  <a:pt x="438150" y="2071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6E3A1ED0-4AB8-45CD-9D97-3DE412F49D83}"/>
              </a:ext>
            </a:extLst>
          </p:cNvPr>
          <p:cNvSpPr/>
          <p:nvPr/>
        </p:nvSpPr>
        <p:spPr>
          <a:xfrm rot="16200000">
            <a:off x="4494213" y="3911600"/>
            <a:ext cx="2559050" cy="1552575"/>
          </a:xfrm>
          <a:custGeom>
            <a:avLst/>
            <a:gdLst>
              <a:gd name="connsiteX0" fmla="*/ 869156 w 2559844"/>
              <a:gd name="connsiteY0" fmla="*/ 752475 h 1552575"/>
              <a:gd name="connsiteX1" fmla="*/ 990600 w 2559844"/>
              <a:gd name="connsiteY1" fmla="*/ 823912 h 1552575"/>
              <a:gd name="connsiteX2" fmla="*/ 1069181 w 2559844"/>
              <a:gd name="connsiteY2" fmla="*/ 866775 h 1552575"/>
              <a:gd name="connsiteX3" fmla="*/ 1121569 w 2559844"/>
              <a:gd name="connsiteY3" fmla="*/ 895350 h 1552575"/>
              <a:gd name="connsiteX4" fmla="*/ 1364456 w 2559844"/>
              <a:gd name="connsiteY4" fmla="*/ 1014412 h 1552575"/>
              <a:gd name="connsiteX5" fmla="*/ 1552575 w 2559844"/>
              <a:gd name="connsiteY5" fmla="*/ 1066800 h 1552575"/>
              <a:gd name="connsiteX6" fmla="*/ 1709738 w 2559844"/>
              <a:gd name="connsiteY6" fmla="*/ 1109662 h 1552575"/>
              <a:gd name="connsiteX7" fmla="*/ 1852613 w 2559844"/>
              <a:gd name="connsiteY7" fmla="*/ 1145381 h 1552575"/>
              <a:gd name="connsiteX8" fmla="*/ 1993106 w 2559844"/>
              <a:gd name="connsiteY8" fmla="*/ 1176337 h 1552575"/>
              <a:gd name="connsiteX9" fmla="*/ 2116931 w 2559844"/>
              <a:gd name="connsiteY9" fmla="*/ 1202531 h 1552575"/>
              <a:gd name="connsiteX10" fmla="*/ 2252663 w 2559844"/>
              <a:gd name="connsiteY10" fmla="*/ 1223962 h 1552575"/>
              <a:gd name="connsiteX11" fmla="*/ 2295525 w 2559844"/>
              <a:gd name="connsiteY11" fmla="*/ 1226344 h 1552575"/>
              <a:gd name="connsiteX12" fmla="*/ 2326481 w 2559844"/>
              <a:gd name="connsiteY12" fmla="*/ 1223962 h 1552575"/>
              <a:gd name="connsiteX13" fmla="*/ 2359819 w 2559844"/>
              <a:gd name="connsiteY13" fmla="*/ 1216819 h 1552575"/>
              <a:gd name="connsiteX14" fmla="*/ 2400300 w 2559844"/>
              <a:gd name="connsiteY14" fmla="*/ 1200150 h 1552575"/>
              <a:gd name="connsiteX15" fmla="*/ 2431256 w 2559844"/>
              <a:gd name="connsiteY15" fmla="*/ 1183481 h 1552575"/>
              <a:gd name="connsiteX16" fmla="*/ 2459831 w 2559844"/>
              <a:gd name="connsiteY16" fmla="*/ 1164431 h 1552575"/>
              <a:gd name="connsiteX17" fmla="*/ 2471738 w 2559844"/>
              <a:gd name="connsiteY17" fmla="*/ 1152525 h 1552575"/>
              <a:gd name="connsiteX18" fmla="*/ 2483644 w 2559844"/>
              <a:gd name="connsiteY18" fmla="*/ 1133475 h 1552575"/>
              <a:gd name="connsiteX19" fmla="*/ 2502694 w 2559844"/>
              <a:gd name="connsiteY19" fmla="*/ 1114425 h 1552575"/>
              <a:gd name="connsiteX20" fmla="*/ 2516981 w 2559844"/>
              <a:gd name="connsiteY20" fmla="*/ 1102519 h 1552575"/>
              <a:gd name="connsiteX21" fmla="*/ 2528888 w 2559844"/>
              <a:gd name="connsiteY21" fmla="*/ 1097756 h 1552575"/>
              <a:gd name="connsiteX22" fmla="*/ 2540794 w 2559844"/>
              <a:gd name="connsiteY22" fmla="*/ 1102519 h 1552575"/>
              <a:gd name="connsiteX23" fmla="*/ 2550319 w 2559844"/>
              <a:gd name="connsiteY23" fmla="*/ 1116806 h 1552575"/>
              <a:gd name="connsiteX24" fmla="*/ 2559844 w 2559844"/>
              <a:gd name="connsiteY24" fmla="*/ 1145381 h 1552575"/>
              <a:gd name="connsiteX25" fmla="*/ 2559844 w 2559844"/>
              <a:gd name="connsiteY25" fmla="*/ 1173956 h 1552575"/>
              <a:gd name="connsiteX26" fmla="*/ 2555081 w 2559844"/>
              <a:gd name="connsiteY26" fmla="*/ 1216819 h 1552575"/>
              <a:gd name="connsiteX27" fmla="*/ 2545556 w 2559844"/>
              <a:gd name="connsiteY27" fmla="*/ 1259681 h 1552575"/>
              <a:gd name="connsiteX28" fmla="*/ 2531269 w 2559844"/>
              <a:gd name="connsiteY28" fmla="*/ 1297781 h 1552575"/>
              <a:gd name="connsiteX29" fmla="*/ 2516981 w 2559844"/>
              <a:gd name="connsiteY29" fmla="*/ 1333500 h 1552575"/>
              <a:gd name="connsiteX30" fmla="*/ 2493169 w 2559844"/>
              <a:gd name="connsiteY30" fmla="*/ 1373981 h 1552575"/>
              <a:gd name="connsiteX31" fmla="*/ 2457450 w 2559844"/>
              <a:gd name="connsiteY31" fmla="*/ 1426369 h 1552575"/>
              <a:gd name="connsiteX32" fmla="*/ 2412206 w 2559844"/>
              <a:gd name="connsiteY32" fmla="*/ 1481137 h 1552575"/>
              <a:gd name="connsiteX33" fmla="*/ 2381250 w 2559844"/>
              <a:gd name="connsiteY33" fmla="*/ 1514475 h 1552575"/>
              <a:gd name="connsiteX34" fmla="*/ 2362200 w 2559844"/>
              <a:gd name="connsiteY34" fmla="*/ 1528762 h 1552575"/>
              <a:gd name="connsiteX35" fmla="*/ 2333625 w 2559844"/>
              <a:gd name="connsiteY35" fmla="*/ 1545431 h 1552575"/>
              <a:gd name="connsiteX36" fmla="*/ 2312194 w 2559844"/>
              <a:gd name="connsiteY36" fmla="*/ 1552575 h 1552575"/>
              <a:gd name="connsiteX37" fmla="*/ 2283619 w 2559844"/>
              <a:gd name="connsiteY37" fmla="*/ 1552575 h 1552575"/>
              <a:gd name="connsiteX38" fmla="*/ 2264569 w 2559844"/>
              <a:gd name="connsiteY38" fmla="*/ 1547812 h 1552575"/>
              <a:gd name="connsiteX39" fmla="*/ 2238375 w 2559844"/>
              <a:gd name="connsiteY39" fmla="*/ 1535906 h 1552575"/>
              <a:gd name="connsiteX40" fmla="*/ 2214563 w 2559844"/>
              <a:gd name="connsiteY40" fmla="*/ 1521619 h 1552575"/>
              <a:gd name="connsiteX41" fmla="*/ 2193131 w 2559844"/>
              <a:gd name="connsiteY41" fmla="*/ 1500187 h 1552575"/>
              <a:gd name="connsiteX42" fmla="*/ 2174081 w 2559844"/>
              <a:gd name="connsiteY42" fmla="*/ 1485900 h 1552575"/>
              <a:gd name="connsiteX43" fmla="*/ 2109788 w 2559844"/>
              <a:gd name="connsiteY43" fmla="*/ 1462087 h 1552575"/>
              <a:gd name="connsiteX44" fmla="*/ 1988344 w 2559844"/>
              <a:gd name="connsiteY44" fmla="*/ 1423987 h 1552575"/>
              <a:gd name="connsiteX45" fmla="*/ 1847850 w 2559844"/>
              <a:gd name="connsiteY45" fmla="*/ 1388269 h 1552575"/>
              <a:gd name="connsiteX46" fmla="*/ 1724025 w 2559844"/>
              <a:gd name="connsiteY46" fmla="*/ 1354931 h 1552575"/>
              <a:gd name="connsiteX47" fmla="*/ 1612106 w 2559844"/>
              <a:gd name="connsiteY47" fmla="*/ 1314450 h 1552575"/>
              <a:gd name="connsiteX48" fmla="*/ 1478756 w 2559844"/>
              <a:gd name="connsiteY48" fmla="*/ 1266825 h 1552575"/>
              <a:gd name="connsiteX49" fmla="*/ 1362075 w 2559844"/>
              <a:gd name="connsiteY49" fmla="*/ 1223962 h 1552575"/>
              <a:gd name="connsiteX50" fmla="*/ 1240631 w 2559844"/>
              <a:gd name="connsiteY50" fmla="*/ 1176337 h 1552575"/>
              <a:gd name="connsiteX51" fmla="*/ 1112044 w 2559844"/>
              <a:gd name="connsiteY51" fmla="*/ 1126331 h 1552575"/>
              <a:gd name="connsiteX52" fmla="*/ 857250 w 2559844"/>
              <a:gd name="connsiteY52" fmla="*/ 969169 h 1552575"/>
              <a:gd name="connsiteX53" fmla="*/ 781050 w 2559844"/>
              <a:gd name="connsiteY53" fmla="*/ 919162 h 1552575"/>
              <a:gd name="connsiteX54" fmla="*/ 707231 w 2559844"/>
              <a:gd name="connsiteY54" fmla="*/ 864394 h 1552575"/>
              <a:gd name="connsiteX55" fmla="*/ 657225 w 2559844"/>
              <a:gd name="connsiteY55" fmla="*/ 828675 h 1552575"/>
              <a:gd name="connsiteX56" fmla="*/ 600075 w 2559844"/>
              <a:gd name="connsiteY56" fmla="*/ 781050 h 1552575"/>
              <a:gd name="connsiteX57" fmla="*/ 535781 w 2559844"/>
              <a:gd name="connsiteY57" fmla="*/ 723900 h 1552575"/>
              <a:gd name="connsiteX58" fmla="*/ 485775 w 2559844"/>
              <a:gd name="connsiteY58" fmla="*/ 678656 h 1552575"/>
              <a:gd name="connsiteX59" fmla="*/ 433388 w 2559844"/>
              <a:gd name="connsiteY59" fmla="*/ 628650 h 1552575"/>
              <a:gd name="connsiteX60" fmla="*/ 381000 w 2559844"/>
              <a:gd name="connsiteY60" fmla="*/ 573881 h 1552575"/>
              <a:gd name="connsiteX61" fmla="*/ 307181 w 2559844"/>
              <a:gd name="connsiteY61" fmla="*/ 490537 h 1552575"/>
              <a:gd name="connsiteX62" fmla="*/ 257175 w 2559844"/>
              <a:gd name="connsiteY62" fmla="*/ 431006 h 1552575"/>
              <a:gd name="connsiteX63" fmla="*/ 197644 w 2559844"/>
              <a:gd name="connsiteY63" fmla="*/ 354806 h 1552575"/>
              <a:gd name="connsiteX64" fmla="*/ 126206 w 2559844"/>
              <a:gd name="connsiteY64" fmla="*/ 250031 h 1552575"/>
              <a:gd name="connsiteX65" fmla="*/ 66675 w 2559844"/>
              <a:gd name="connsiteY65" fmla="*/ 157162 h 1552575"/>
              <a:gd name="connsiteX66" fmla="*/ 28575 w 2559844"/>
              <a:gd name="connsiteY66" fmla="*/ 90487 h 1552575"/>
              <a:gd name="connsiteX67" fmla="*/ 2381 w 2559844"/>
              <a:gd name="connsiteY67" fmla="*/ 40481 h 1552575"/>
              <a:gd name="connsiteX68" fmla="*/ 0 w 2559844"/>
              <a:gd name="connsiteY68" fmla="*/ 23812 h 1552575"/>
              <a:gd name="connsiteX69" fmla="*/ 0 w 2559844"/>
              <a:gd name="connsiteY69" fmla="*/ 11906 h 1552575"/>
              <a:gd name="connsiteX70" fmla="*/ 2381 w 2559844"/>
              <a:gd name="connsiteY70" fmla="*/ 4762 h 1552575"/>
              <a:gd name="connsiteX71" fmla="*/ 9525 w 2559844"/>
              <a:gd name="connsiteY71" fmla="*/ 0 h 1552575"/>
              <a:gd name="connsiteX72" fmla="*/ 23813 w 2559844"/>
              <a:gd name="connsiteY72" fmla="*/ 2381 h 1552575"/>
              <a:gd name="connsiteX73" fmla="*/ 47625 w 2559844"/>
              <a:gd name="connsiteY73" fmla="*/ 9525 h 1552575"/>
              <a:gd name="connsiteX74" fmla="*/ 57150 w 2559844"/>
              <a:gd name="connsiteY74" fmla="*/ 16669 h 1552575"/>
              <a:gd name="connsiteX75" fmla="*/ 69056 w 2559844"/>
              <a:gd name="connsiteY75" fmla="*/ 30956 h 1552575"/>
              <a:gd name="connsiteX76" fmla="*/ 102394 w 2559844"/>
              <a:gd name="connsiteY76" fmla="*/ 73819 h 1552575"/>
              <a:gd name="connsiteX77" fmla="*/ 166688 w 2559844"/>
              <a:gd name="connsiteY77" fmla="*/ 150019 h 1552575"/>
              <a:gd name="connsiteX78" fmla="*/ 216694 w 2559844"/>
              <a:gd name="connsiteY78" fmla="*/ 207169 h 1552575"/>
              <a:gd name="connsiteX79" fmla="*/ 266700 w 2559844"/>
              <a:gd name="connsiteY79" fmla="*/ 261937 h 1552575"/>
              <a:gd name="connsiteX80" fmla="*/ 330994 w 2559844"/>
              <a:gd name="connsiteY80" fmla="*/ 328612 h 1552575"/>
              <a:gd name="connsiteX81" fmla="*/ 426244 w 2559844"/>
              <a:gd name="connsiteY81" fmla="*/ 419100 h 1552575"/>
              <a:gd name="connsiteX82" fmla="*/ 509588 w 2559844"/>
              <a:gd name="connsiteY82" fmla="*/ 492919 h 1552575"/>
              <a:gd name="connsiteX83" fmla="*/ 583406 w 2559844"/>
              <a:gd name="connsiteY83" fmla="*/ 550069 h 1552575"/>
              <a:gd name="connsiteX84" fmla="*/ 661988 w 2559844"/>
              <a:gd name="connsiteY84" fmla="*/ 611981 h 1552575"/>
              <a:gd name="connsiteX85" fmla="*/ 740569 w 2559844"/>
              <a:gd name="connsiteY85" fmla="*/ 666750 h 1552575"/>
              <a:gd name="connsiteX86" fmla="*/ 869156 w 2559844"/>
              <a:gd name="connsiteY86" fmla="*/ 7524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559844" h="1552575">
                <a:moveTo>
                  <a:pt x="869156" y="752475"/>
                </a:moveTo>
                <a:lnTo>
                  <a:pt x="990600" y="823912"/>
                </a:lnTo>
                <a:lnTo>
                  <a:pt x="1069181" y="866775"/>
                </a:lnTo>
                <a:lnTo>
                  <a:pt x="1121569" y="895350"/>
                </a:lnTo>
                <a:lnTo>
                  <a:pt x="1364456" y="1014412"/>
                </a:lnTo>
                <a:lnTo>
                  <a:pt x="1552575" y="1066800"/>
                </a:lnTo>
                <a:lnTo>
                  <a:pt x="1709738" y="1109662"/>
                </a:lnTo>
                <a:lnTo>
                  <a:pt x="1852613" y="1145381"/>
                </a:lnTo>
                <a:lnTo>
                  <a:pt x="1993106" y="1176337"/>
                </a:lnTo>
                <a:lnTo>
                  <a:pt x="2116931" y="1202531"/>
                </a:lnTo>
                <a:lnTo>
                  <a:pt x="2252663" y="1223962"/>
                </a:lnTo>
                <a:lnTo>
                  <a:pt x="2295525" y="1226344"/>
                </a:lnTo>
                <a:lnTo>
                  <a:pt x="2326481" y="1223962"/>
                </a:lnTo>
                <a:lnTo>
                  <a:pt x="2359819" y="1216819"/>
                </a:lnTo>
                <a:lnTo>
                  <a:pt x="2400300" y="1200150"/>
                </a:lnTo>
                <a:lnTo>
                  <a:pt x="2431256" y="1183481"/>
                </a:lnTo>
                <a:lnTo>
                  <a:pt x="2459831" y="1164431"/>
                </a:lnTo>
                <a:lnTo>
                  <a:pt x="2471738" y="1152525"/>
                </a:lnTo>
                <a:lnTo>
                  <a:pt x="2483644" y="1133475"/>
                </a:lnTo>
                <a:lnTo>
                  <a:pt x="2502694" y="1114425"/>
                </a:lnTo>
                <a:lnTo>
                  <a:pt x="2516981" y="1102519"/>
                </a:lnTo>
                <a:lnTo>
                  <a:pt x="2528888" y="1097756"/>
                </a:lnTo>
                <a:lnTo>
                  <a:pt x="2540794" y="1102519"/>
                </a:lnTo>
                <a:lnTo>
                  <a:pt x="2550319" y="1116806"/>
                </a:lnTo>
                <a:lnTo>
                  <a:pt x="2559844" y="1145381"/>
                </a:lnTo>
                <a:lnTo>
                  <a:pt x="2559844" y="1173956"/>
                </a:lnTo>
                <a:lnTo>
                  <a:pt x="2555081" y="1216819"/>
                </a:lnTo>
                <a:lnTo>
                  <a:pt x="2545556" y="1259681"/>
                </a:lnTo>
                <a:lnTo>
                  <a:pt x="2531269" y="1297781"/>
                </a:lnTo>
                <a:lnTo>
                  <a:pt x="2516981" y="1333500"/>
                </a:lnTo>
                <a:lnTo>
                  <a:pt x="2493169" y="1373981"/>
                </a:lnTo>
                <a:lnTo>
                  <a:pt x="2457450" y="1426369"/>
                </a:lnTo>
                <a:lnTo>
                  <a:pt x="2412206" y="1481137"/>
                </a:lnTo>
                <a:lnTo>
                  <a:pt x="2381250" y="1514475"/>
                </a:lnTo>
                <a:lnTo>
                  <a:pt x="2362200" y="1528762"/>
                </a:lnTo>
                <a:lnTo>
                  <a:pt x="2333625" y="1545431"/>
                </a:lnTo>
                <a:lnTo>
                  <a:pt x="2312194" y="1552575"/>
                </a:lnTo>
                <a:lnTo>
                  <a:pt x="2283619" y="1552575"/>
                </a:lnTo>
                <a:lnTo>
                  <a:pt x="2264569" y="1547812"/>
                </a:lnTo>
                <a:lnTo>
                  <a:pt x="2238375" y="1535906"/>
                </a:lnTo>
                <a:lnTo>
                  <a:pt x="2214563" y="1521619"/>
                </a:lnTo>
                <a:lnTo>
                  <a:pt x="2193131" y="1500187"/>
                </a:lnTo>
                <a:lnTo>
                  <a:pt x="2174081" y="1485900"/>
                </a:lnTo>
                <a:lnTo>
                  <a:pt x="2109788" y="1462087"/>
                </a:lnTo>
                <a:lnTo>
                  <a:pt x="1988344" y="1423987"/>
                </a:lnTo>
                <a:lnTo>
                  <a:pt x="1847850" y="1388269"/>
                </a:lnTo>
                <a:lnTo>
                  <a:pt x="1724025" y="1354931"/>
                </a:lnTo>
                <a:lnTo>
                  <a:pt x="1612106" y="1314450"/>
                </a:lnTo>
                <a:lnTo>
                  <a:pt x="1478756" y="1266825"/>
                </a:lnTo>
                <a:lnTo>
                  <a:pt x="1362075" y="1223962"/>
                </a:lnTo>
                <a:lnTo>
                  <a:pt x="1240631" y="1176337"/>
                </a:lnTo>
                <a:lnTo>
                  <a:pt x="1112044" y="1126331"/>
                </a:lnTo>
                <a:lnTo>
                  <a:pt x="857250" y="969169"/>
                </a:lnTo>
                <a:lnTo>
                  <a:pt x="781050" y="919162"/>
                </a:lnTo>
                <a:lnTo>
                  <a:pt x="707231" y="864394"/>
                </a:lnTo>
                <a:lnTo>
                  <a:pt x="657225" y="828675"/>
                </a:lnTo>
                <a:lnTo>
                  <a:pt x="600075" y="781050"/>
                </a:lnTo>
                <a:lnTo>
                  <a:pt x="535781" y="723900"/>
                </a:lnTo>
                <a:lnTo>
                  <a:pt x="485775" y="678656"/>
                </a:lnTo>
                <a:lnTo>
                  <a:pt x="433388" y="628650"/>
                </a:lnTo>
                <a:lnTo>
                  <a:pt x="381000" y="573881"/>
                </a:lnTo>
                <a:lnTo>
                  <a:pt x="307181" y="490537"/>
                </a:lnTo>
                <a:lnTo>
                  <a:pt x="257175" y="431006"/>
                </a:lnTo>
                <a:lnTo>
                  <a:pt x="197644" y="354806"/>
                </a:lnTo>
                <a:lnTo>
                  <a:pt x="126206" y="250031"/>
                </a:lnTo>
                <a:lnTo>
                  <a:pt x="66675" y="157162"/>
                </a:lnTo>
                <a:lnTo>
                  <a:pt x="28575" y="90487"/>
                </a:lnTo>
                <a:lnTo>
                  <a:pt x="2381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9525" y="0"/>
                </a:lnTo>
                <a:lnTo>
                  <a:pt x="23813" y="2381"/>
                </a:lnTo>
                <a:lnTo>
                  <a:pt x="47625" y="9525"/>
                </a:lnTo>
                <a:lnTo>
                  <a:pt x="57150" y="16669"/>
                </a:lnTo>
                <a:lnTo>
                  <a:pt x="69056" y="30956"/>
                </a:lnTo>
                <a:lnTo>
                  <a:pt x="102394" y="73819"/>
                </a:lnTo>
                <a:lnTo>
                  <a:pt x="166688" y="150019"/>
                </a:lnTo>
                <a:lnTo>
                  <a:pt x="216694" y="207169"/>
                </a:lnTo>
                <a:lnTo>
                  <a:pt x="266700" y="261937"/>
                </a:lnTo>
                <a:lnTo>
                  <a:pt x="330994" y="328612"/>
                </a:lnTo>
                <a:lnTo>
                  <a:pt x="426244" y="419100"/>
                </a:lnTo>
                <a:lnTo>
                  <a:pt x="509588" y="492919"/>
                </a:lnTo>
                <a:lnTo>
                  <a:pt x="583406" y="550069"/>
                </a:lnTo>
                <a:lnTo>
                  <a:pt x="661988" y="611981"/>
                </a:lnTo>
                <a:lnTo>
                  <a:pt x="740569" y="666750"/>
                </a:lnTo>
                <a:lnTo>
                  <a:pt x="869156" y="752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8AB2C5A3-4BE7-4818-9CBE-87542482E9F3}"/>
              </a:ext>
            </a:extLst>
          </p:cNvPr>
          <p:cNvSpPr/>
          <p:nvPr/>
        </p:nvSpPr>
        <p:spPr>
          <a:xfrm>
            <a:off x="6345238" y="2401888"/>
            <a:ext cx="676275" cy="704850"/>
          </a:xfrm>
          <a:custGeom>
            <a:avLst/>
            <a:gdLst>
              <a:gd name="connsiteX0" fmla="*/ 319088 w 676275"/>
              <a:gd name="connsiteY0" fmla="*/ 369094 h 704850"/>
              <a:gd name="connsiteX1" fmla="*/ 283369 w 676275"/>
              <a:gd name="connsiteY1" fmla="*/ 323850 h 704850"/>
              <a:gd name="connsiteX2" fmla="*/ 252413 w 676275"/>
              <a:gd name="connsiteY2" fmla="*/ 288132 h 704850"/>
              <a:gd name="connsiteX3" fmla="*/ 214313 w 676275"/>
              <a:gd name="connsiteY3" fmla="*/ 245269 h 704850"/>
              <a:gd name="connsiteX4" fmla="*/ 164307 w 676275"/>
              <a:gd name="connsiteY4" fmla="*/ 192882 h 704850"/>
              <a:gd name="connsiteX5" fmla="*/ 119063 w 676275"/>
              <a:gd name="connsiteY5" fmla="*/ 147638 h 704850"/>
              <a:gd name="connsiteX6" fmla="*/ 85725 w 676275"/>
              <a:gd name="connsiteY6" fmla="*/ 116682 h 704850"/>
              <a:gd name="connsiteX7" fmla="*/ 57150 w 676275"/>
              <a:gd name="connsiteY7" fmla="*/ 90488 h 704850"/>
              <a:gd name="connsiteX8" fmla="*/ 23813 w 676275"/>
              <a:gd name="connsiteY8" fmla="*/ 61913 h 704850"/>
              <a:gd name="connsiteX9" fmla="*/ 4763 w 676275"/>
              <a:gd name="connsiteY9" fmla="*/ 40482 h 704850"/>
              <a:gd name="connsiteX10" fmla="*/ 2382 w 676275"/>
              <a:gd name="connsiteY10" fmla="*/ 30957 h 704850"/>
              <a:gd name="connsiteX11" fmla="*/ 0 w 676275"/>
              <a:gd name="connsiteY11" fmla="*/ 23813 h 704850"/>
              <a:gd name="connsiteX12" fmla="*/ 2382 w 676275"/>
              <a:gd name="connsiteY12" fmla="*/ 11907 h 704850"/>
              <a:gd name="connsiteX13" fmla="*/ 16669 w 676275"/>
              <a:gd name="connsiteY13" fmla="*/ 4763 h 704850"/>
              <a:gd name="connsiteX14" fmla="*/ 40482 w 676275"/>
              <a:gd name="connsiteY14" fmla="*/ 0 h 704850"/>
              <a:gd name="connsiteX15" fmla="*/ 66675 w 676275"/>
              <a:gd name="connsiteY15" fmla="*/ 4763 h 704850"/>
              <a:gd name="connsiteX16" fmla="*/ 152400 w 676275"/>
              <a:gd name="connsiteY16" fmla="*/ 38100 h 704850"/>
              <a:gd name="connsiteX17" fmla="*/ 278607 w 676275"/>
              <a:gd name="connsiteY17" fmla="*/ 100013 h 704850"/>
              <a:gd name="connsiteX18" fmla="*/ 366713 w 676275"/>
              <a:gd name="connsiteY18" fmla="*/ 145257 h 704850"/>
              <a:gd name="connsiteX19" fmla="*/ 464344 w 676275"/>
              <a:gd name="connsiteY19" fmla="*/ 202407 h 704850"/>
              <a:gd name="connsiteX20" fmla="*/ 554832 w 676275"/>
              <a:gd name="connsiteY20" fmla="*/ 259557 h 704850"/>
              <a:gd name="connsiteX21" fmla="*/ 573882 w 676275"/>
              <a:gd name="connsiteY21" fmla="*/ 273844 h 704850"/>
              <a:gd name="connsiteX22" fmla="*/ 597694 w 676275"/>
              <a:gd name="connsiteY22" fmla="*/ 307182 h 704850"/>
              <a:gd name="connsiteX23" fmla="*/ 619125 w 676275"/>
              <a:gd name="connsiteY23" fmla="*/ 340519 h 704850"/>
              <a:gd name="connsiteX24" fmla="*/ 635794 w 676275"/>
              <a:gd name="connsiteY24" fmla="*/ 369094 h 704850"/>
              <a:gd name="connsiteX25" fmla="*/ 647700 w 676275"/>
              <a:gd name="connsiteY25" fmla="*/ 400050 h 704850"/>
              <a:gd name="connsiteX26" fmla="*/ 659607 w 676275"/>
              <a:gd name="connsiteY26" fmla="*/ 435769 h 704850"/>
              <a:gd name="connsiteX27" fmla="*/ 666750 w 676275"/>
              <a:gd name="connsiteY27" fmla="*/ 466725 h 704850"/>
              <a:gd name="connsiteX28" fmla="*/ 671513 w 676275"/>
              <a:gd name="connsiteY28" fmla="*/ 495300 h 704850"/>
              <a:gd name="connsiteX29" fmla="*/ 676275 w 676275"/>
              <a:gd name="connsiteY29" fmla="*/ 535782 h 704850"/>
              <a:gd name="connsiteX30" fmla="*/ 676275 w 676275"/>
              <a:gd name="connsiteY30" fmla="*/ 576263 h 704850"/>
              <a:gd name="connsiteX31" fmla="*/ 669132 w 676275"/>
              <a:gd name="connsiteY31" fmla="*/ 609600 h 704850"/>
              <a:gd name="connsiteX32" fmla="*/ 657225 w 676275"/>
              <a:gd name="connsiteY32" fmla="*/ 640557 h 704850"/>
              <a:gd name="connsiteX33" fmla="*/ 640557 w 676275"/>
              <a:gd name="connsiteY33" fmla="*/ 673894 h 704850"/>
              <a:gd name="connsiteX34" fmla="*/ 623888 w 676275"/>
              <a:gd name="connsiteY34" fmla="*/ 692944 h 704850"/>
              <a:gd name="connsiteX35" fmla="*/ 609600 w 676275"/>
              <a:gd name="connsiteY35" fmla="*/ 702469 h 704850"/>
              <a:gd name="connsiteX36" fmla="*/ 590550 w 676275"/>
              <a:gd name="connsiteY36" fmla="*/ 704850 h 704850"/>
              <a:gd name="connsiteX37" fmla="*/ 573882 w 676275"/>
              <a:gd name="connsiteY37" fmla="*/ 700088 h 704850"/>
              <a:gd name="connsiteX38" fmla="*/ 557213 w 676275"/>
              <a:gd name="connsiteY38" fmla="*/ 695325 h 704850"/>
              <a:gd name="connsiteX39" fmla="*/ 533400 w 676275"/>
              <a:gd name="connsiteY39" fmla="*/ 678657 h 704850"/>
              <a:gd name="connsiteX40" fmla="*/ 509588 w 676275"/>
              <a:gd name="connsiteY40" fmla="*/ 650082 h 704850"/>
              <a:gd name="connsiteX41" fmla="*/ 483394 w 676275"/>
              <a:gd name="connsiteY41" fmla="*/ 614363 h 704850"/>
              <a:gd name="connsiteX42" fmla="*/ 454819 w 676275"/>
              <a:gd name="connsiteY42" fmla="*/ 566738 h 704850"/>
              <a:gd name="connsiteX43" fmla="*/ 414338 w 676275"/>
              <a:gd name="connsiteY43" fmla="*/ 504825 h 704850"/>
              <a:gd name="connsiteX44" fmla="*/ 376238 w 676275"/>
              <a:gd name="connsiteY44" fmla="*/ 450057 h 704850"/>
              <a:gd name="connsiteX45" fmla="*/ 319088 w 676275"/>
              <a:gd name="connsiteY45" fmla="*/ 36909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76275" h="704850">
                <a:moveTo>
                  <a:pt x="319088" y="369094"/>
                </a:moveTo>
                <a:lnTo>
                  <a:pt x="283369" y="323850"/>
                </a:lnTo>
                <a:lnTo>
                  <a:pt x="252413" y="288132"/>
                </a:lnTo>
                <a:lnTo>
                  <a:pt x="214313" y="245269"/>
                </a:lnTo>
                <a:lnTo>
                  <a:pt x="164307" y="192882"/>
                </a:lnTo>
                <a:lnTo>
                  <a:pt x="119063" y="147638"/>
                </a:lnTo>
                <a:lnTo>
                  <a:pt x="85725" y="116682"/>
                </a:lnTo>
                <a:lnTo>
                  <a:pt x="57150" y="90488"/>
                </a:lnTo>
                <a:lnTo>
                  <a:pt x="23813" y="61913"/>
                </a:lnTo>
                <a:lnTo>
                  <a:pt x="4763" y="40482"/>
                </a:lnTo>
                <a:lnTo>
                  <a:pt x="2382" y="30957"/>
                </a:lnTo>
                <a:lnTo>
                  <a:pt x="0" y="23813"/>
                </a:lnTo>
                <a:lnTo>
                  <a:pt x="2382" y="11907"/>
                </a:lnTo>
                <a:lnTo>
                  <a:pt x="16669" y="4763"/>
                </a:lnTo>
                <a:lnTo>
                  <a:pt x="40482" y="0"/>
                </a:lnTo>
                <a:lnTo>
                  <a:pt x="66675" y="4763"/>
                </a:lnTo>
                <a:lnTo>
                  <a:pt x="152400" y="38100"/>
                </a:lnTo>
                <a:lnTo>
                  <a:pt x="278607" y="100013"/>
                </a:lnTo>
                <a:lnTo>
                  <a:pt x="366713" y="145257"/>
                </a:lnTo>
                <a:lnTo>
                  <a:pt x="464344" y="202407"/>
                </a:lnTo>
                <a:lnTo>
                  <a:pt x="554832" y="259557"/>
                </a:lnTo>
                <a:lnTo>
                  <a:pt x="573882" y="273844"/>
                </a:lnTo>
                <a:lnTo>
                  <a:pt x="597694" y="307182"/>
                </a:lnTo>
                <a:lnTo>
                  <a:pt x="619125" y="340519"/>
                </a:lnTo>
                <a:lnTo>
                  <a:pt x="635794" y="369094"/>
                </a:lnTo>
                <a:lnTo>
                  <a:pt x="647700" y="400050"/>
                </a:lnTo>
                <a:lnTo>
                  <a:pt x="659607" y="435769"/>
                </a:lnTo>
                <a:lnTo>
                  <a:pt x="666750" y="466725"/>
                </a:lnTo>
                <a:lnTo>
                  <a:pt x="671513" y="495300"/>
                </a:lnTo>
                <a:lnTo>
                  <a:pt x="676275" y="535782"/>
                </a:lnTo>
                <a:lnTo>
                  <a:pt x="676275" y="576263"/>
                </a:lnTo>
                <a:lnTo>
                  <a:pt x="669132" y="609600"/>
                </a:lnTo>
                <a:lnTo>
                  <a:pt x="657225" y="640557"/>
                </a:lnTo>
                <a:lnTo>
                  <a:pt x="640557" y="673894"/>
                </a:lnTo>
                <a:lnTo>
                  <a:pt x="623888" y="692944"/>
                </a:lnTo>
                <a:lnTo>
                  <a:pt x="609600" y="702469"/>
                </a:lnTo>
                <a:lnTo>
                  <a:pt x="590550" y="704850"/>
                </a:lnTo>
                <a:lnTo>
                  <a:pt x="573882" y="700088"/>
                </a:lnTo>
                <a:lnTo>
                  <a:pt x="557213" y="695325"/>
                </a:lnTo>
                <a:lnTo>
                  <a:pt x="533400" y="678657"/>
                </a:lnTo>
                <a:lnTo>
                  <a:pt x="509588" y="650082"/>
                </a:lnTo>
                <a:lnTo>
                  <a:pt x="483394" y="614363"/>
                </a:lnTo>
                <a:lnTo>
                  <a:pt x="454819" y="566738"/>
                </a:lnTo>
                <a:lnTo>
                  <a:pt x="414338" y="504825"/>
                </a:lnTo>
                <a:lnTo>
                  <a:pt x="376238" y="450057"/>
                </a:lnTo>
                <a:lnTo>
                  <a:pt x="319088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B4D0A-163C-4B05-8C25-017677A059B7}"/>
              </a:ext>
            </a:extLst>
          </p:cNvPr>
          <p:cNvGrpSpPr>
            <a:grpSpLocks/>
          </p:cNvGrpSpPr>
          <p:nvPr/>
        </p:nvGrpSpPr>
        <p:grpSpPr bwMode="auto">
          <a:xfrm>
            <a:off x="2727325" y="1554163"/>
            <a:ext cx="4449763" cy="4518025"/>
            <a:chOff x="2851150" y="1706563"/>
            <a:chExt cx="4449763" cy="4518025"/>
          </a:xfrm>
        </p:grpSpPr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B259E45C-47B8-4699-AD0A-544FF1CCA9D7}"/>
                </a:ext>
              </a:extLst>
            </p:cNvPr>
            <p:cNvSpPr/>
            <p:nvPr/>
          </p:nvSpPr>
          <p:spPr>
            <a:xfrm>
              <a:off x="3254375" y="20843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5">
              <a:extLst>
                <a:ext uri="{FF2B5EF4-FFF2-40B4-BE49-F238E27FC236}">
                  <a16:creationId xmlns:a16="http://schemas.microsoft.com/office/drawing/2014/main" id="{969BE2F6-E793-4CB4-98AD-44E138076A67}"/>
                </a:ext>
              </a:extLst>
            </p:cNvPr>
            <p:cNvSpPr/>
            <p:nvPr/>
          </p:nvSpPr>
          <p:spPr>
            <a:xfrm>
              <a:off x="3832225" y="17907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18BC4615-8044-4A57-8764-446BA82A45E9}"/>
                </a:ext>
              </a:extLst>
            </p:cNvPr>
            <p:cNvSpPr/>
            <p:nvPr/>
          </p:nvSpPr>
          <p:spPr>
            <a:xfrm>
              <a:off x="5424488" y="17065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4D815D71-E777-49A2-BE4D-C871200C9E78}"/>
                </a:ext>
              </a:extLst>
            </p:cNvPr>
            <p:cNvSpPr/>
            <p:nvPr/>
          </p:nvSpPr>
          <p:spPr>
            <a:xfrm rot="16200000">
              <a:off x="1839119" y="40457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8411D296-5505-414D-9418-074FFACF5497}"/>
                </a:ext>
              </a:extLst>
            </p:cNvPr>
            <p:cNvSpPr/>
            <p:nvPr/>
          </p:nvSpPr>
          <p:spPr>
            <a:xfrm>
              <a:off x="3503613" y="29797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9">
              <a:extLst>
                <a:ext uri="{FF2B5EF4-FFF2-40B4-BE49-F238E27FC236}">
                  <a16:creationId xmlns:a16="http://schemas.microsoft.com/office/drawing/2014/main" id="{5C0B90C4-38E4-4076-A46E-80593A0EC989}"/>
                </a:ext>
              </a:extLst>
            </p:cNvPr>
            <p:cNvSpPr/>
            <p:nvPr/>
          </p:nvSpPr>
          <p:spPr>
            <a:xfrm rot="16200000">
              <a:off x="2843212" y="46021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D3A44C5B-7BB6-43CF-959F-7C88883B8B82}"/>
                </a:ext>
              </a:extLst>
            </p:cNvPr>
            <p:cNvSpPr/>
            <p:nvPr/>
          </p:nvSpPr>
          <p:spPr>
            <a:xfrm>
              <a:off x="4067175" y="35623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5">
              <a:extLst>
                <a:ext uri="{FF2B5EF4-FFF2-40B4-BE49-F238E27FC236}">
                  <a16:creationId xmlns:a16="http://schemas.microsoft.com/office/drawing/2014/main" id="{574AB2BB-A7CD-474C-9D8E-7120B15119F1}"/>
                </a:ext>
              </a:extLst>
            </p:cNvPr>
            <p:cNvSpPr/>
            <p:nvPr/>
          </p:nvSpPr>
          <p:spPr>
            <a:xfrm>
              <a:off x="4719638" y="37830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B0F6F106-3E51-4D3A-9904-B6E7888F28A7}"/>
                </a:ext>
              </a:extLst>
            </p:cNvPr>
            <p:cNvSpPr/>
            <p:nvPr/>
          </p:nvSpPr>
          <p:spPr>
            <a:xfrm>
              <a:off x="4143375" y="41417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235D6A80-3187-4745-8736-AF043756A22F}"/>
                </a:ext>
              </a:extLst>
            </p:cNvPr>
            <p:cNvSpPr/>
            <p:nvPr/>
          </p:nvSpPr>
          <p:spPr>
            <a:xfrm>
              <a:off x="4125913" y="47672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881259F1-F41C-4BB1-B587-70BDD762B706}"/>
                </a:ext>
              </a:extLst>
            </p:cNvPr>
            <p:cNvSpPr/>
            <p:nvPr/>
          </p:nvSpPr>
          <p:spPr>
            <a:xfrm>
              <a:off x="4713288" y="48958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F5FBC97D-6B10-4C03-A1B9-6BED77D271E8}"/>
                </a:ext>
              </a:extLst>
            </p:cNvPr>
            <p:cNvSpPr/>
            <p:nvPr/>
          </p:nvSpPr>
          <p:spPr>
            <a:xfrm>
              <a:off x="4100513" y="53435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640B41F8-0BAE-4E95-A65F-06A5FFF0A1C0}"/>
                </a:ext>
              </a:extLst>
            </p:cNvPr>
            <p:cNvSpPr/>
            <p:nvPr/>
          </p:nvSpPr>
          <p:spPr>
            <a:xfrm rot="16200000">
              <a:off x="4537869" y="34615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0ACB5921-9B5B-4475-8F48-CB3E4C5ADBBA}"/>
                </a:ext>
              </a:extLst>
            </p:cNvPr>
            <p:cNvSpPr/>
            <p:nvPr/>
          </p:nvSpPr>
          <p:spPr>
            <a:xfrm>
              <a:off x="6781800" y="50911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3B0B5499-BDF4-4463-97A1-91F1EA406B25}"/>
                </a:ext>
              </a:extLst>
            </p:cNvPr>
            <p:cNvSpPr/>
            <p:nvPr/>
          </p:nvSpPr>
          <p:spPr>
            <a:xfrm rot="16200000">
              <a:off x="4646613" y="40640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0244771D-EDF2-4F6E-BD95-35406D32E468}"/>
                </a:ext>
              </a:extLst>
            </p:cNvPr>
            <p:cNvSpPr/>
            <p:nvPr/>
          </p:nvSpPr>
          <p:spPr>
            <a:xfrm>
              <a:off x="6497638" y="25542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AAB4CD7-4564-4626-B22F-143DD3FAA6A0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554163"/>
            <a:ext cx="4449763" cy="4518025"/>
            <a:chOff x="2698750" y="1554163"/>
            <a:chExt cx="4449763" cy="4518025"/>
          </a:xfrm>
        </p:grpSpPr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165C6B99-3D28-4071-B3DA-377A52C23CAB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5">
              <a:extLst>
                <a:ext uri="{FF2B5EF4-FFF2-40B4-BE49-F238E27FC236}">
                  <a16:creationId xmlns:a16="http://schemas.microsoft.com/office/drawing/2014/main" id="{095B3A19-C085-4C6F-9C6E-082B1D41B47B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4">
              <a:extLst>
                <a:ext uri="{FF2B5EF4-FFF2-40B4-BE49-F238E27FC236}">
                  <a16:creationId xmlns:a16="http://schemas.microsoft.com/office/drawing/2014/main" id="{9448AA3D-9A50-4462-9E54-6B13C961D992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69B85982-9940-4B05-B71F-0B3BA719B195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6">
              <a:extLst>
                <a:ext uri="{FF2B5EF4-FFF2-40B4-BE49-F238E27FC236}">
                  <a16:creationId xmlns:a16="http://schemas.microsoft.com/office/drawing/2014/main" id="{771480AD-E7E9-47E2-A27C-9DF127FBCAD1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9">
              <a:extLst>
                <a:ext uri="{FF2B5EF4-FFF2-40B4-BE49-F238E27FC236}">
                  <a16:creationId xmlns:a16="http://schemas.microsoft.com/office/drawing/2014/main" id="{55EA87A7-82D4-47C3-B598-3E1776984860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ED65446E-0A3E-4269-BB15-A514F9605935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5">
              <a:extLst>
                <a:ext uri="{FF2B5EF4-FFF2-40B4-BE49-F238E27FC236}">
                  <a16:creationId xmlns:a16="http://schemas.microsoft.com/office/drawing/2014/main" id="{87361CAE-2BD8-43D4-BA11-62FF932FA8CC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B6FE0C86-694D-4F29-BE86-850670708A12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7">
              <a:extLst>
                <a:ext uri="{FF2B5EF4-FFF2-40B4-BE49-F238E27FC236}">
                  <a16:creationId xmlns:a16="http://schemas.microsoft.com/office/drawing/2014/main" id="{E1E16B0A-42A2-4942-95CD-8503539D24CF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B81A42ED-05FC-4259-AC64-FEDDCE8B5716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9">
              <a:extLst>
                <a:ext uri="{FF2B5EF4-FFF2-40B4-BE49-F238E27FC236}">
                  <a16:creationId xmlns:a16="http://schemas.microsoft.com/office/drawing/2014/main" id="{A2DF5A1E-DD29-48E7-865F-1B889A9890D5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3F6F29D5-6FB8-4941-A006-7E8BF6281822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A25E305A-6EAA-4E7E-A1B6-208D6F5FA701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1">
              <a:extLst>
                <a:ext uri="{FF2B5EF4-FFF2-40B4-BE49-F238E27FC236}">
                  <a16:creationId xmlns:a16="http://schemas.microsoft.com/office/drawing/2014/main" id="{BB7E5CB0-62C9-42FE-9D06-D8EA20A7D2FA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0">
              <a:extLst>
                <a:ext uri="{FF2B5EF4-FFF2-40B4-BE49-F238E27FC236}">
                  <a16:creationId xmlns:a16="http://schemas.microsoft.com/office/drawing/2014/main" id="{97EA1C84-92E5-47C1-A88D-B7390E82DE2B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40620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グループ化 1">
            <a:extLst>
              <a:ext uri="{FF2B5EF4-FFF2-40B4-BE49-F238E27FC236}">
                <a16:creationId xmlns:a16="http://schemas.microsoft.com/office/drawing/2014/main" id="{FDF337A7-7D98-4B86-9167-5B2191158FE7}"/>
              </a:ext>
            </a:extLst>
          </p:cNvPr>
          <p:cNvGrpSpPr>
            <a:grpSpLocks/>
          </p:cNvGrpSpPr>
          <p:nvPr/>
        </p:nvGrpSpPr>
        <p:grpSpPr bwMode="auto">
          <a:xfrm>
            <a:off x="2698750" y="1554163"/>
            <a:ext cx="4449763" cy="4518025"/>
            <a:chOff x="2698750" y="1554163"/>
            <a:chExt cx="4449763" cy="451802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AB8ECDFC-80A1-4FB3-93D1-26392319A54D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DE3AF16C-A9B6-43B1-8BB0-3C74ACBE2662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246C0E5-24D1-40E3-99EC-901448F0DBA3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25B2CBE-E318-4FBC-8139-3C64A895ACF8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7AF321DB-1563-4981-BBC9-23F5DA22BC0A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692A71E4-62E1-47CE-86D2-44E7B04BBADB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4C656F01-D111-42E1-9769-BFEC184B68AE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4571368B-C3E3-434E-8AD4-B51452C83BF0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9A66A67-AD9C-449C-88AC-E76B48F1C60E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68EA4E9F-539D-42EB-A567-50EBFC015423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C0CF18DE-F204-43E6-9E65-E692283241EF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727C0EDE-9A5C-4322-AFE3-487F4566C77F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F8A60621-7F1F-4368-A207-7BEA6F5D2A1D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A87FD96B-A942-4FAB-8CF9-34A532081A3E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4774D90D-6A55-4EED-B9E6-98DF2BBA4EA0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51CBE88E-E975-4755-902F-9B2B2A7E507D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4880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D173A0A-CB6C-42C9-9610-79DA5485F8C8}"/>
              </a:ext>
            </a:extLst>
          </p:cNvPr>
          <p:cNvSpPr/>
          <p:nvPr/>
        </p:nvSpPr>
        <p:spPr>
          <a:xfrm>
            <a:off x="2989263" y="1862138"/>
            <a:ext cx="3498850" cy="538162"/>
          </a:xfrm>
          <a:custGeom>
            <a:avLst/>
            <a:gdLst>
              <a:gd name="connsiteX0" fmla="*/ 2294415 w 3497720"/>
              <a:gd name="connsiteY0" fmla="*/ 129026 h 538542"/>
              <a:gd name="connsiteX1" fmla="*/ 1854044 w 3497720"/>
              <a:gd name="connsiteY1" fmla="*/ 165489 h 538542"/>
              <a:gd name="connsiteX2" fmla="*/ 1618432 w 3497720"/>
              <a:gd name="connsiteY2" fmla="*/ 182319 h 538542"/>
              <a:gd name="connsiteX3" fmla="*/ 1293062 w 3497720"/>
              <a:gd name="connsiteY3" fmla="*/ 207563 h 538542"/>
              <a:gd name="connsiteX4" fmla="*/ 984523 w 3497720"/>
              <a:gd name="connsiteY4" fmla="*/ 238417 h 538542"/>
              <a:gd name="connsiteX5" fmla="*/ 468420 w 3497720"/>
              <a:gd name="connsiteY5" fmla="*/ 291710 h 538542"/>
              <a:gd name="connsiteX6" fmla="*/ 429151 w 3497720"/>
              <a:gd name="connsiteY6" fmla="*/ 291710 h 538542"/>
              <a:gd name="connsiteX7" fmla="*/ 373053 w 3497720"/>
              <a:gd name="connsiteY7" fmla="*/ 283296 h 538542"/>
              <a:gd name="connsiteX8" fmla="*/ 297320 w 3497720"/>
              <a:gd name="connsiteY8" fmla="*/ 266466 h 538542"/>
              <a:gd name="connsiteX9" fmla="*/ 244027 w 3497720"/>
              <a:gd name="connsiteY9" fmla="*/ 252442 h 538542"/>
              <a:gd name="connsiteX10" fmla="*/ 182319 w 3497720"/>
              <a:gd name="connsiteY10" fmla="*/ 230002 h 538542"/>
              <a:gd name="connsiteX11" fmla="*/ 137440 w 3497720"/>
              <a:gd name="connsiteY11" fmla="*/ 213173 h 538542"/>
              <a:gd name="connsiteX12" fmla="*/ 103781 w 3497720"/>
              <a:gd name="connsiteY12" fmla="*/ 193539 h 538542"/>
              <a:gd name="connsiteX13" fmla="*/ 75732 w 3497720"/>
              <a:gd name="connsiteY13" fmla="*/ 171099 h 538542"/>
              <a:gd name="connsiteX14" fmla="*/ 53293 w 3497720"/>
              <a:gd name="connsiteY14" fmla="*/ 154270 h 538542"/>
              <a:gd name="connsiteX15" fmla="*/ 30854 w 3497720"/>
              <a:gd name="connsiteY15" fmla="*/ 145855 h 538542"/>
              <a:gd name="connsiteX16" fmla="*/ 14024 w 3497720"/>
              <a:gd name="connsiteY16" fmla="*/ 145855 h 538542"/>
              <a:gd name="connsiteX17" fmla="*/ 5610 w 3497720"/>
              <a:gd name="connsiteY17" fmla="*/ 145855 h 538542"/>
              <a:gd name="connsiteX18" fmla="*/ 0 w 3497720"/>
              <a:gd name="connsiteY18" fmla="*/ 151465 h 538542"/>
              <a:gd name="connsiteX19" fmla="*/ 0 w 3497720"/>
              <a:gd name="connsiteY19" fmla="*/ 171099 h 538542"/>
              <a:gd name="connsiteX20" fmla="*/ 8415 w 3497720"/>
              <a:gd name="connsiteY20" fmla="*/ 193539 h 538542"/>
              <a:gd name="connsiteX21" fmla="*/ 30854 w 3497720"/>
              <a:gd name="connsiteY21" fmla="*/ 230002 h 538542"/>
              <a:gd name="connsiteX22" fmla="*/ 72928 w 3497720"/>
              <a:gd name="connsiteY22" fmla="*/ 283296 h 538542"/>
              <a:gd name="connsiteX23" fmla="*/ 129026 w 3497720"/>
              <a:gd name="connsiteY23" fmla="*/ 350613 h 538542"/>
              <a:gd name="connsiteX24" fmla="*/ 154270 w 3497720"/>
              <a:gd name="connsiteY24" fmla="*/ 378662 h 538542"/>
              <a:gd name="connsiteX25" fmla="*/ 207563 w 3497720"/>
              <a:gd name="connsiteY25" fmla="*/ 426346 h 538542"/>
              <a:gd name="connsiteX26" fmla="*/ 260856 w 3497720"/>
              <a:gd name="connsiteY26" fmla="*/ 468420 h 538542"/>
              <a:gd name="connsiteX27" fmla="*/ 322564 w 3497720"/>
              <a:gd name="connsiteY27" fmla="*/ 504883 h 538542"/>
              <a:gd name="connsiteX28" fmla="*/ 370248 w 3497720"/>
              <a:gd name="connsiteY28" fmla="*/ 527323 h 538542"/>
              <a:gd name="connsiteX29" fmla="*/ 415126 w 3497720"/>
              <a:gd name="connsiteY29" fmla="*/ 538542 h 538542"/>
              <a:gd name="connsiteX30" fmla="*/ 448785 w 3497720"/>
              <a:gd name="connsiteY30" fmla="*/ 530128 h 538542"/>
              <a:gd name="connsiteX31" fmla="*/ 538542 w 3497720"/>
              <a:gd name="connsiteY31" fmla="*/ 502078 h 538542"/>
              <a:gd name="connsiteX32" fmla="*/ 656348 w 3497720"/>
              <a:gd name="connsiteY32" fmla="*/ 479639 h 538542"/>
              <a:gd name="connsiteX33" fmla="*/ 838667 w 3497720"/>
              <a:gd name="connsiteY33" fmla="*/ 451590 h 538542"/>
              <a:gd name="connsiteX34" fmla="*/ 1107939 w 3497720"/>
              <a:gd name="connsiteY34" fmla="*/ 412321 h 538542"/>
              <a:gd name="connsiteX35" fmla="*/ 1208915 w 3497720"/>
              <a:gd name="connsiteY35" fmla="*/ 401102 h 538542"/>
              <a:gd name="connsiteX36" fmla="*/ 1545504 w 3497720"/>
              <a:gd name="connsiteY36" fmla="*/ 359028 h 538542"/>
              <a:gd name="connsiteX37" fmla="*/ 1887703 w 3497720"/>
              <a:gd name="connsiteY37" fmla="*/ 333784 h 538542"/>
              <a:gd name="connsiteX38" fmla="*/ 2134535 w 3497720"/>
              <a:gd name="connsiteY38" fmla="*/ 314150 h 538542"/>
              <a:gd name="connsiteX39" fmla="*/ 2207462 w 3497720"/>
              <a:gd name="connsiteY39" fmla="*/ 291710 h 538542"/>
              <a:gd name="connsiteX40" fmla="*/ 2468319 w 3497720"/>
              <a:gd name="connsiteY40" fmla="*/ 280491 h 538542"/>
              <a:gd name="connsiteX41" fmla="*/ 2866616 w 3497720"/>
              <a:gd name="connsiteY41" fmla="*/ 272076 h 538542"/>
              <a:gd name="connsiteX42" fmla="*/ 3214424 w 3497720"/>
              <a:gd name="connsiteY42" fmla="*/ 272076 h 538542"/>
              <a:gd name="connsiteX43" fmla="*/ 3379914 w 3497720"/>
              <a:gd name="connsiteY43" fmla="*/ 263661 h 538542"/>
              <a:gd name="connsiteX44" fmla="*/ 3458451 w 3497720"/>
              <a:gd name="connsiteY44" fmla="*/ 252442 h 538542"/>
              <a:gd name="connsiteX45" fmla="*/ 3478086 w 3497720"/>
              <a:gd name="connsiteY45" fmla="*/ 246832 h 538542"/>
              <a:gd name="connsiteX46" fmla="*/ 3492110 w 3497720"/>
              <a:gd name="connsiteY46" fmla="*/ 227197 h 538542"/>
              <a:gd name="connsiteX47" fmla="*/ 3497720 w 3497720"/>
              <a:gd name="connsiteY47" fmla="*/ 199148 h 538542"/>
              <a:gd name="connsiteX48" fmla="*/ 3497720 w 3497720"/>
              <a:gd name="connsiteY48" fmla="*/ 179514 h 538542"/>
              <a:gd name="connsiteX49" fmla="*/ 3494915 w 3497720"/>
              <a:gd name="connsiteY49" fmla="*/ 151465 h 538542"/>
              <a:gd name="connsiteX50" fmla="*/ 3486501 w 3497720"/>
              <a:gd name="connsiteY50" fmla="*/ 129026 h 538542"/>
              <a:gd name="connsiteX51" fmla="*/ 3469671 w 3497720"/>
              <a:gd name="connsiteY51" fmla="*/ 106586 h 538542"/>
              <a:gd name="connsiteX52" fmla="*/ 3430402 w 3497720"/>
              <a:gd name="connsiteY52" fmla="*/ 81342 h 538542"/>
              <a:gd name="connsiteX53" fmla="*/ 3374304 w 3497720"/>
              <a:gd name="connsiteY53" fmla="*/ 53293 h 538542"/>
              <a:gd name="connsiteX54" fmla="*/ 3304181 w 3497720"/>
              <a:gd name="connsiteY54" fmla="*/ 28049 h 538542"/>
              <a:gd name="connsiteX55" fmla="*/ 3250888 w 3497720"/>
              <a:gd name="connsiteY55" fmla="*/ 14024 h 538542"/>
              <a:gd name="connsiteX56" fmla="*/ 3161131 w 3497720"/>
              <a:gd name="connsiteY56" fmla="*/ 0 h 538542"/>
              <a:gd name="connsiteX57" fmla="*/ 3091008 w 3497720"/>
              <a:gd name="connsiteY57" fmla="*/ 0 h 538542"/>
              <a:gd name="connsiteX58" fmla="*/ 3065764 w 3497720"/>
              <a:gd name="connsiteY58" fmla="*/ 0 h 538542"/>
              <a:gd name="connsiteX59" fmla="*/ 2973202 w 3497720"/>
              <a:gd name="connsiteY59" fmla="*/ 22439 h 538542"/>
              <a:gd name="connsiteX60" fmla="*/ 2804908 w 3497720"/>
              <a:gd name="connsiteY60" fmla="*/ 67318 h 538542"/>
              <a:gd name="connsiteX61" fmla="*/ 2717956 w 3497720"/>
              <a:gd name="connsiteY61" fmla="*/ 92562 h 538542"/>
              <a:gd name="connsiteX62" fmla="*/ 2563686 w 3497720"/>
              <a:gd name="connsiteY62" fmla="*/ 106586 h 538542"/>
              <a:gd name="connsiteX63" fmla="*/ 2294415 w 3497720"/>
              <a:gd name="connsiteY63" fmla="*/ 129026 h 538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497720" h="538542">
                <a:moveTo>
                  <a:pt x="2294415" y="129026"/>
                </a:moveTo>
                <a:lnTo>
                  <a:pt x="1854044" y="165489"/>
                </a:lnTo>
                <a:lnTo>
                  <a:pt x="1618432" y="182319"/>
                </a:lnTo>
                <a:lnTo>
                  <a:pt x="1293062" y="207563"/>
                </a:lnTo>
                <a:lnTo>
                  <a:pt x="984523" y="238417"/>
                </a:lnTo>
                <a:lnTo>
                  <a:pt x="468420" y="291710"/>
                </a:lnTo>
                <a:lnTo>
                  <a:pt x="429151" y="291710"/>
                </a:lnTo>
                <a:lnTo>
                  <a:pt x="373053" y="283296"/>
                </a:lnTo>
                <a:lnTo>
                  <a:pt x="297320" y="266466"/>
                </a:lnTo>
                <a:lnTo>
                  <a:pt x="244027" y="252442"/>
                </a:lnTo>
                <a:lnTo>
                  <a:pt x="182319" y="230002"/>
                </a:lnTo>
                <a:lnTo>
                  <a:pt x="137440" y="213173"/>
                </a:lnTo>
                <a:lnTo>
                  <a:pt x="103781" y="193539"/>
                </a:lnTo>
                <a:lnTo>
                  <a:pt x="75732" y="171099"/>
                </a:lnTo>
                <a:lnTo>
                  <a:pt x="53293" y="154270"/>
                </a:lnTo>
                <a:lnTo>
                  <a:pt x="30854" y="145855"/>
                </a:lnTo>
                <a:lnTo>
                  <a:pt x="14024" y="145855"/>
                </a:lnTo>
                <a:lnTo>
                  <a:pt x="5610" y="145855"/>
                </a:lnTo>
                <a:lnTo>
                  <a:pt x="0" y="151465"/>
                </a:lnTo>
                <a:lnTo>
                  <a:pt x="0" y="171099"/>
                </a:lnTo>
                <a:lnTo>
                  <a:pt x="8415" y="193539"/>
                </a:lnTo>
                <a:lnTo>
                  <a:pt x="30854" y="230002"/>
                </a:lnTo>
                <a:lnTo>
                  <a:pt x="72928" y="283296"/>
                </a:lnTo>
                <a:lnTo>
                  <a:pt x="129026" y="350613"/>
                </a:lnTo>
                <a:lnTo>
                  <a:pt x="154270" y="378662"/>
                </a:lnTo>
                <a:lnTo>
                  <a:pt x="207563" y="426346"/>
                </a:lnTo>
                <a:lnTo>
                  <a:pt x="260856" y="468420"/>
                </a:lnTo>
                <a:lnTo>
                  <a:pt x="322564" y="504883"/>
                </a:lnTo>
                <a:lnTo>
                  <a:pt x="370248" y="527323"/>
                </a:lnTo>
                <a:lnTo>
                  <a:pt x="415126" y="538542"/>
                </a:lnTo>
                <a:lnTo>
                  <a:pt x="448785" y="530128"/>
                </a:lnTo>
                <a:lnTo>
                  <a:pt x="538542" y="502078"/>
                </a:lnTo>
                <a:lnTo>
                  <a:pt x="656348" y="479639"/>
                </a:lnTo>
                <a:lnTo>
                  <a:pt x="838667" y="451590"/>
                </a:lnTo>
                <a:lnTo>
                  <a:pt x="1107939" y="412321"/>
                </a:lnTo>
                <a:lnTo>
                  <a:pt x="1208915" y="401102"/>
                </a:lnTo>
                <a:lnTo>
                  <a:pt x="1545504" y="359028"/>
                </a:lnTo>
                <a:lnTo>
                  <a:pt x="1887703" y="333784"/>
                </a:lnTo>
                <a:lnTo>
                  <a:pt x="2134535" y="314150"/>
                </a:lnTo>
                <a:lnTo>
                  <a:pt x="2207462" y="291710"/>
                </a:lnTo>
                <a:lnTo>
                  <a:pt x="2468319" y="280491"/>
                </a:lnTo>
                <a:lnTo>
                  <a:pt x="2866616" y="272076"/>
                </a:lnTo>
                <a:lnTo>
                  <a:pt x="3214424" y="272076"/>
                </a:lnTo>
                <a:lnTo>
                  <a:pt x="3379914" y="263661"/>
                </a:lnTo>
                <a:lnTo>
                  <a:pt x="3458451" y="252442"/>
                </a:lnTo>
                <a:lnTo>
                  <a:pt x="3478086" y="246832"/>
                </a:lnTo>
                <a:lnTo>
                  <a:pt x="3492110" y="227197"/>
                </a:lnTo>
                <a:lnTo>
                  <a:pt x="3497720" y="199148"/>
                </a:lnTo>
                <a:lnTo>
                  <a:pt x="3497720" y="179514"/>
                </a:lnTo>
                <a:lnTo>
                  <a:pt x="3494915" y="151465"/>
                </a:lnTo>
                <a:lnTo>
                  <a:pt x="3486501" y="129026"/>
                </a:lnTo>
                <a:lnTo>
                  <a:pt x="3469671" y="106586"/>
                </a:lnTo>
                <a:lnTo>
                  <a:pt x="3430402" y="81342"/>
                </a:lnTo>
                <a:lnTo>
                  <a:pt x="3374304" y="53293"/>
                </a:lnTo>
                <a:lnTo>
                  <a:pt x="3304181" y="28049"/>
                </a:lnTo>
                <a:lnTo>
                  <a:pt x="3250888" y="14024"/>
                </a:lnTo>
                <a:lnTo>
                  <a:pt x="3161131" y="0"/>
                </a:lnTo>
                <a:lnTo>
                  <a:pt x="3091008" y="0"/>
                </a:lnTo>
                <a:lnTo>
                  <a:pt x="3065764" y="0"/>
                </a:lnTo>
                <a:lnTo>
                  <a:pt x="2973202" y="22439"/>
                </a:lnTo>
                <a:lnTo>
                  <a:pt x="2804908" y="67318"/>
                </a:lnTo>
                <a:lnTo>
                  <a:pt x="2717956" y="92562"/>
                </a:lnTo>
                <a:lnTo>
                  <a:pt x="2563686" y="106586"/>
                </a:lnTo>
                <a:lnTo>
                  <a:pt x="2294415" y="1290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CCD171A-BA24-4445-8EFA-421AF9F093FF}"/>
              </a:ext>
            </a:extLst>
          </p:cNvPr>
          <p:cNvSpPr/>
          <p:nvPr/>
        </p:nvSpPr>
        <p:spPr>
          <a:xfrm>
            <a:off x="2609850" y="1241425"/>
            <a:ext cx="2428875" cy="2447925"/>
          </a:xfrm>
          <a:custGeom>
            <a:avLst/>
            <a:gdLst>
              <a:gd name="connsiteX0" fmla="*/ 1476375 w 2428875"/>
              <a:gd name="connsiteY0" fmla="*/ 1136650 h 2447925"/>
              <a:gd name="connsiteX1" fmla="*/ 1352550 w 2428875"/>
              <a:gd name="connsiteY1" fmla="*/ 1298575 h 2447925"/>
              <a:gd name="connsiteX2" fmla="*/ 1216025 w 2428875"/>
              <a:gd name="connsiteY2" fmla="*/ 1444625 h 2447925"/>
              <a:gd name="connsiteX3" fmla="*/ 1079500 w 2428875"/>
              <a:gd name="connsiteY3" fmla="*/ 1581150 h 2447925"/>
              <a:gd name="connsiteX4" fmla="*/ 930275 w 2428875"/>
              <a:gd name="connsiteY4" fmla="*/ 1720850 h 2447925"/>
              <a:gd name="connsiteX5" fmla="*/ 762000 w 2428875"/>
              <a:gd name="connsiteY5" fmla="*/ 1860550 h 2447925"/>
              <a:gd name="connsiteX6" fmla="*/ 600075 w 2428875"/>
              <a:gd name="connsiteY6" fmla="*/ 1984375 h 2447925"/>
              <a:gd name="connsiteX7" fmla="*/ 393700 w 2428875"/>
              <a:gd name="connsiteY7" fmla="*/ 2136775 h 2447925"/>
              <a:gd name="connsiteX8" fmla="*/ 165100 w 2428875"/>
              <a:gd name="connsiteY8" fmla="*/ 2292350 h 2447925"/>
              <a:gd name="connsiteX9" fmla="*/ 19050 w 2428875"/>
              <a:gd name="connsiteY9" fmla="*/ 2387600 h 2447925"/>
              <a:gd name="connsiteX10" fmla="*/ 6350 w 2428875"/>
              <a:gd name="connsiteY10" fmla="*/ 2400300 h 2447925"/>
              <a:gd name="connsiteX11" fmla="*/ 0 w 2428875"/>
              <a:gd name="connsiteY11" fmla="*/ 2419350 h 2447925"/>
              <a:gd name="connsiteX12" fmla="*/ 3175 w 2428875"/>
              <a:gd name="connsiteY12" fmla="*/ 2428875 h 2447925"/>
              <a:gd name="connsiteX13" fmla="*/ 15875 w 2428875"/>
              <a:gd name="connsiteY13" fmla="*/ 2444750 h 2447925"/>
              <a:gd name="connsiteX14" fmla="*/ 28575 w 2428875"/>
              <a:gd name="connsiteY14" fmla="*/ 2447925 h 2447925"/>
              <a:gd name="connsiteX15" fmla="*/ 57150 w 2428875"/>
              <a:gd name="connsiteY15" fmla="*/ 2444750 h 2447925"/>
              <a:gd name="connsiteX16" fmla="*/ 104775 w 2428875"/>
              <a:gd name="connsiteY16" fmla="*/ 2425700 h 2447925"/>
              <a:gd name="connsiteX17" fmla="*/ 311150 w 2428875"/>
              <a:gd name="connsiteY17" fmla="*/ 2324100 h 2447925"/>
              <a:gd name="connsiteX18" fmla="*/ 498475 w 2428875"/>
              <a:gd name="connsiteY18" fmla="*/ 2219325 h 2447925"/>
              <a:gd name="connsiteX19" fmla="*/ 777875 w 2428875"/>
              <a:gd name="connsiteY19" fmla="*/ 2041525 h 2447925"/>
              <a:gd name="connsiteX20" fmla="*/ 1025525 w 2428875"/>
              <a:gd name="connsiteY20" fmla="*/ 1866900 h 2447925"/>
              <a:gd name="connsiteX21" fmla="*/ 1206500 w 2428875"/>
              <a:gd name="connsiteY21" fmla="*/ 1727200 h 2447925"/>
              <a:gd name="connsiteX22" fmla="*/ 1327150 w 2428875"/>
              <a:gd name="connsiteY22" fmla="*/ 1628775 h 2447925"/>
              <a:gd name="connsiteX23" fmla="*/ 1485900 w 2428875"/>
              <a:gd name="connsiteY23" fmla="*/ 1479550 h 2447925"/>
              <a:gd name="connsiteX24" fmla="*/ 1616075 w 2428875"/>
              <a:gd name="connsiteY24" fmla="*/ 1339850 h 2447925"/>
              <a:gd name="connsiteX25" fmla="*/ 1803400 w 2428875"/>
              <a:gd name="connsiteY25" fmla="*/ 1123950 h 2447925"/>
              <a:gd name="connsiteX26" fmla="*/ 1943100 w 2428875"/>
              <a:gd name="connsiteY26" fmla="*/ 942975 h 2447925"/>
              <a:gd name="connsiteX27" fmla="*/ 2060575 w 2428875"/>
              <a:gd name="connsiteY27" fmla="*/ 739775 h 2447925"/>
              <a:gd name="connsiteX28" fmla="*/ 2143125 w 2428875"/>
              <a:gd name="connsiteY28" fmla="*/ 612775 h 2447925"/>
              <a:gd name="connsiteX29" fmla="*/ 2219325 w 2428875"/>
              <a:gd name="connsiteY29" fmla="*/ 488950 h 2447925"/>
              <a:gd name="connsiteX30" fmla="*/ 2266950 w 2428875"/>
              <a:gd name="connsiteY30" fmla="*/ 415925 h 2447925"/>
              <a:gd name="connsiteX31" fmla="*/ 2295525 w 2428875"/>
              <a:gd name="connsiteY31" fmla="*/ 384175 h 2447925"/>
              <a:gd name="connsiteX32" fmla="*/ 2330450 w 2428875"/>
              <a:gd name="connsiteY32" fmla="*/ 355600 h 2447925"/>
              <a:gd name="connsiteX33" fmla="*/ 2362200 w 2428875"/>
              <a:gd name="connsiteY33" fmla="*/ 336550 h 2447925"/>
              <a:gd name="connsiteX34" fmla="*/ 2397125 w 2428875"/>
              <a:gd name="connsiteY34" fmla="*/ 317500 h 2447925"/>
              <a:gd name="connsiteX35" fmla="*/ 2422525 w 2428875"/>
              <a:gd name="connsiteY35" fmla="*/ 295275 h 2447925"/>
              <a:gd name="connsiteX36" fmla="*/ 2428875 w 2428875"/>
              <a:gd name="connsiteY36" fmla="*/ 276225 h 2447925"/>
              <a:gd name="connsiteX37" fmla="*/ 2428875 w 2428875"/>
              <a:gd name="connsiteY37" fmla="*/ 254000 h 2447925"/>
              <a:gd name="connsiteX38" fmla="*/ 2422525 w 2428875"/>
              <a:gd name="connsiteY38" fmla="*/ 225425 h 2447925"/>
              <a:gd name="connsiteX39" fmla="*/ 2406650 w 2428875"/>
              <a:gd name="connsiteY39" fmla="*/ 203200 h 2447925"/>
              <a:gd name="connsiteX40" fmla="*/ 2378075 w 2428875"/>
              <a:gd name="connsiteY40" fmla="*/ 174625 h 2447925"/>
              <a:gd name="connsiteX41" fmla="*/ 2301875 w 2428875"/>
              <a:gd name="connsiteY41" fmla="*/ 120650 h 2447925"/>
              <a:gd name="connsiteX42" fmla="*/ 2241550 w 2428875"/>
              <a:gd name="connsiteY42" fmla="*/ 85725 h 2447925"/>
              <a:gd name="connsiteX43" fmla="*/ 2187575 w 2428875"/>
              <a:gd name="connsiteY43" fmla="*/ 60325 h 2447925"/>
              <a:gd name="connsiteX44" fmla="*/ 2089150 w 2428875"/>
              <a:gd name="connsiteY44" fmla="*/ 28575 h 2447925"/>
              <a:gd name="connsiteX45" fmla="*/ 2025650 w 2428875"/>
              <a:gd name="connsiteY45" fmla="*/ 12700 h 2447925"/>
              <a:gd name="connsiteX46" fmla="*/ 1943100 w 2428875"/>
              <a:gd name="connsiteY46" fmla="*/ 0 h 2447925"/>
              <a:gd name="connsiteX47" fmla="*/ 1908175 w 2428875"/>
              <a:gd name="connsiteY47" fmla="*/ 0 h 2447925"/>
              <a:gd name="connsiteX48" fmla="*/ 1879600 w 2428875"/>
              <a:gd name="connsiteY48" fmla="*/ 3175 h 2447925"/>
              <a:gd name="connsiteX49" fmla="*/ 1873250 w 2428875"/>
              <a:gd name="connsiteY49" fmla="*/ 12700 h 2447925"/>
              <a:gd name="connsiteX50" fmla="*/ 1870075 w 2428875"/>
              <a:gd name="connsiteY50" fmla="*/ 19050 h 2447925"/>
              <a:gd name="connsiteX51" fmla="*/ 1876425 w 2428875"/>
              <a:gd name="connsiteY51" fmla="*/ 31750 h 2447925"/>
              <a:gd name="connsiteX52" fmla="*/ 1908175 w 2428875"/>
              <a:gd name="connsiteY52" fmla="*/ 53975 h 2447925"/>
              <a:gd name="connsiteX53" fmla="*/ 1936750 w 2428875"/>
              <a:gd name="connsiteY53" fmla="*/ 76200 h 2447925"/>
              <a:gd name="connsiteX54" fmla="*/ 1968500 w 2428875"/>
              <a:gd name="connsiteY54" fmla="*/ 111125 h 2447925"/>
              <a:gd name="connsiteX55" fmla="*/ 1990725 w 2428875"/>
              <a:gd name="connsiteY55" fmla="*/ 136525 h 2447925"/>
              <a:gd name="connsiteX56" fmla="*/ 2003425 w 2428875"/>
              <a:gd name="connsiteY56" fmla="*/ 161925 h 2447925"/>
              <a:gd name="connsiteX57" fmla="*/ 2012950 w 2428875"/>
              <a:gd name="connsiteY57" fmla="*/ 180975 h 2447925"/>
              <a:gd name="connsiteX58" fmla="*/ 2019300 w 2428875"/>
              <a:gd name="connsiteY58" fmla="*/ 206375 h 2447925"/>
              <a:gd name="connsiteX59" fmla="*/ 2022475 w 2428875"/>
              <a:gd name="connsiteY59" fmla="*/ 244475 h 2447925"/>
              <a:gd name="connsiteX60" fmla="*/ 2016125 w 2428875"/>
              <a:gd name="connsiteY60" fmla="*/ 288925 h 2447925"/>
              <a:gd name="connsiteX61" fmla="*/ 1987550 w 2428875"/>
              <a:gd name="connsiteY61" fmla="*/ 361950 h 2447925"/>
              <a:gd name="connsiteX62" fmla="*/ 1920875 w 2428875"/>
              <a:gd name="connsiteY62" fmla="*/ 492125 h 2447925"/>
              <a:gd name="connsiteX63" fmla="*/ 1835150 w 2428875"/>
              <a:gd name="connsiteY63" fmla="*/ 635000 h 2447925"/>
              <a:gd name="connsiteX64" fmla="*/ 1733550 w 2428875"/>
              <a:gd name="connsiteY64" fmla="*/ 790575 h 2447925"/>
              <a:gd name="connsiteX65" fmla="*/ 1695450 w 2428875"/>
              <a:gd name="connsiteY65" fmla="*/ 847725 h 2447925"/>
              <a:gd name="connsiteX66" fmla="*/ 1562100 w 2428875"/>
              <a:gd name="connsiteY66" fmla="*/ 1003300 h 2447925"/>
              <a:gd name="connsiteX67" fmla="*/ 1527175 w 2428875"/>
              <a:gd name="connsiteY67" fmla="*/ 1063625 h 2447925"/>
              <a:gd name="connsiteX68" fmla="*/ 1476375 w 2428875"/>
              <a:gd name="connsiteY68" fmla="*/ 1136650 h 2447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28875" h="2447925">
                <a:moveTo>
                  <a:pt x="1476375" y="1136650"/>
                </a:moveTo>
                <a:lnTo>
                  <a:pt x="1352550" y="1298575"/>
                </a:lnTo>
                <a:lnTo>
                  <a:pt x="1216025" y="1444625"/>
                </a:lnTo>
                <a:lnTo>
                  <a:pt x="1079500" y="1581150"/>
                </a:lnTo>
                <a:lnTo>
                  <a:pt x="930275" y="1720850"/>
                </a:lnTo>
                <a:lnTo>
                  <a:pt x="762000" y="1860550"/>
                </a:lnTo>
                <a:lnTo>
                  <a:pt x="600075" y="1984375"/>
                </a:lnTo>
                <a:lnTo>
                  <a:pt x="393700" y="2136775"/>
                </a:lnTo>
                <a:lnTo>
                  <a:pt x="165100" y="2292350"/>
                </a:lnTo>
                <a:lnTo>
                  <a:pt x="19050" y="2387600"/>
                </a:lnTo>
                <a:lnTo>
                  <a:pt x="6350" y="2400300"/>
                </a:lnTo>
                <a:lnTo>
                  <a:pt x="0" y="2419350"/>
                </a:lnTo>
                <a:lnTo>
                  <a:pt x="3175" y="2428875"/>
                </a:lnTo>
                <a:lnTo>
                  <a:pt x="15875" y="2444750"/>
                </a:lnTo>
                <a:lnTo>
                  <a:pt x="28575" y="2447925"/>
                </a:lnTo>
                <a:lnTo>
                  <a:pt x="57150" y="2444750"/>
                </a:lnTo>
                <a:lnTo>
                  <a:pt x="104775" y="2425700"/>
                </a:lnTo>
                <a:lnTo>
                  <a:pt x="311150" y="2324100"/>
                </a:lnTo>
                <a:lnTo>
                  <a:pt x="498475" y="2219325"/>
                </a:lnTo>
                <a:lnTo>
                  <a:pt x="777875" y="2041525"/>
                </a:lnTo>
                <a:lnTo>
                  <a:pt x="1025525" y="1866900"/>
                </a:lnTo>
                <a:lnTo>
                  <a:pt x="1206500" y="1727200"/>
                </a:lnTo>
                <a:lnTo>
                  <a:pt x="1327150" y="1628775"/>
                </a:lnTo>
                <a:lnTo>
                  <a:pt x="1485900" y="1479550"/>
                </a:lnTo>
                <a:lnTo>
                  <a:pt x="1616075" y="1339850"/>
                </a:lnTo>
                <a:lnTo>
                  <a:pt x="1803400" y="1123950"/>
                </a:lnTo>
                <a:lnTo>
                  <a:pt x="1943100" y="942975"/>
                </a:lnTo>
                <a:lnTo>
                  <a:pt x="2060575" y="739775"/>
                </a:lnTo>
                <a:lnTo>
                  <a:pt x="2143125" y="612775"/>
                </a:lnTo>
                <a:lnTo>
                  <a:pt x="2219325" y="488950"/>
                </a:lnTo>
                <a:lnTo>
                  <a:pt x="2266950" y="415925"/>
                </a:lnTo>
                <a:lnTo>
                  <a:pt x="2295525" y="384175"/>
                </a:lnTo>
                <a:lnTo>
                  <a:pt x="2330450" y="355600"/>
                </a:lnTo>
                <a:lnTo>
                  <a:pt x="2362200" y="336550"/>
                </a:lnTo>
                <a:lnTo>
                  <a:pt x="2397125" y="317500"/>
                </a:lnTo>
                <a:lnTo>
                  <a:pt x="2422525" y="295275"/>
                </a:lnTo>
                <a:lnTo>
                  <a:pt x="2428875" y="276225"/>
                </a:lnTo>
                <a:lnTo>
                  <a:pt x="2428875" y="254000"/>
                </a:lnTo>
                <a:lnTo>
                  <a:pt x="2422525" y="225425"/>
                </a:lnTo>
                <a:lnTo>
                  <a:pt x="2406650" y="203200"/>
                </a:lnTo>
                <a:lnTo>
                  <a:pt x="2378075" y="174625"/>
                </a:lnTo>
                <a:lnTo>
                  <a:pt x="2301875" y="120650"/>
                </a:lnTo>
                <a:lnTo>
                  <a:pt x="2241550" y="85725"/>
                </a:lnTo>
                <a:lnTo>
                  <a:pt x="2187575" y="60325"/>
                </a:lnTo>
                <a:lnTo>
                  <a:pt x="2089150" y="28575"/>
                </a:lnTo>
                <a:lnTo>
                  <a:pt x="2025650" y="12700"/>
                </a:lnTo>
                <a:lnTo>
                  <a:pt x="1943100" y="0"/>
                </a:lnTo>
                <a:lnTo>
                  <a:pt x="1908175" y="0"/>
                </a:lnTo>
                <a:lnTo>
                  <a:pt x="1879600" y="3175"/>
                </a:lnTo>
                <a:lnTo>
                  <a:pt x="1873250" y="12700"/>
                </a:lnTo>
                <a:lnTo>
                  <a:pt x="1870075" y="19050"/>
                </a:lnTo>
                <a:lnTo>
                  <a:pt x="1876425" y="31750"/>
                </a:lnTo>
                <a:lnTo>
                  <a:pt x="1908175" y="53975"/>
                </a:lnTo>
                <a:lnTo>
                  <a:pt x="1936750" y="76200"/>
                </a:lnTo>
                <a:lnTo>
                  <a:pt x="1968500" y="111125"/>
                </a:lnTo>
                <a:lnTo>
                  <a:pt x="1990725" y="136525"/>
                </a:lnTo>
                <a:lnTo>
                  <a:pt x="2003425" y="161925"/>
                </a:lnTo>
                <a:lnTo>
                  <a:pt x="2012950" y="180975"/>
                </a:lnTo>
                <a:lnTo>
                  <a:pt x="2019300" y="206375"/>
                </a:lnTo>
                <a:lnTo>
                  <a:pt x="2022475" y="244475"/>
                </a:lnTo>
                <a:lnTo>
                  <a:pt x="2016125" y="288925"/>
                </a:lnTo>
                <a:lnTo>
                  <a:pt x="1987550" y="361950"/>
                </a:lnTo>
                <a:lnTo>
                  <a:pt x="1920875" y="492125"/>
                </a:lnTo>
                <a:lnTo>
                  <a:pt x="1835150" y="635000"/>
                </a:lnTo>
                <a:lnTo>
                  <a:pt x="1733550" y="790575"/>
                </a:lnTo>
                <a:lnTo>
                  <a:pt x="1695450" y="847725"/>
                </a:lnTo>
                <a:lnTo>
                  <a:pt x="1562100" y="1003300"/>
                </a:lnTo>
                <a:lnTo>
                  <a:pt x="1527175" y="1063625"/>
                </a:lnTo>
                <a:lnTo>
                  <a:pt x="1476375" y="1136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96834C4-E05E-4C8C-9CEC-6FBE6931F779}"/>
              </a:ext>
            </a:extLst>
          </p:cNvPr>
          <p:cNvSpPr/>
          <p:nvPr/>
        </p:nvSpPr>
        <p:spPr>
          <a:xfrm>
            <a:off x="5057775" y="2109788"/>
            <a:ext cx="2257425" cy="1214437"/>
          </a:xfrm>
          <a:custGeom>
            <a:avLst/>
            <a:gdLst>
              <a:gd name="connsiteX0" fmla="*/ 933450 w 2257425"/>
              <a:gd name="connsiteY0" fmla="*/ 547687 h 1214437"/>
              <a:gd name="connsiteX1" fmla="*/ 809625 w 2257425"/>
              <a:gd name="connsiteY1" fmla="*/ 471487 h 1214437"/>
              <a:gd name="connsiteX2" fmla="*/ 681038 w 2257425"/>
              <a:gd name="connsiteY2" fmla="*/ 390525 h 1214437"/>
              <a:gd name="connsiteX3" fmla="*/ 509588 w 2257425"/>
              <a:gd name="connsiteY3" fmla="*/ 278606 h 1214437"/>
              <a:gd name="connsiteX4" fmla="*/ 364331 w 2257425"/>
              <a:gd name="connsiteY4" fmla="*/ 183356 h 1214437"/>
              <a:gd name="connsiteX5" fmla="*/ 226219 w 2257425"/>
              <a:gd name="connsiteY5" fmla="*/ 95250 h 1214437"/>
              <a:gd name="connsiteX6" fmla="*/ 100013 w 2257425"/>
              <a:gd name="connsiteY6" fmla="*/ 0 h 1214437"/>
              <a:gd name="connsiteX7" fmla="*/ 0 w 2257425"/>
              <a:gd name="connsiteY7" fmla="*/ 26193 h 1214437"/>
              <a:gd name="connsiteX8" fmla="*/ 66675 w 2257425"/>
              <a:gd name="connsiteY8" fmla="*/ 88106 h 1214437"/>
              <a:gd name="connsiteX9" fmla="*/ 250031 w 2257425"/>
              <a:gd name="connsiteY9" fmla="*/ 247650 h 1214437"/>
              <a:gd name="connsiteX10" fmla="*/ 469106 w 2257425"/>
              <a:gd name="connsiteY10" fmla="*/ 442912 h 1214437"/>
              <a:gd name="connsiteX11" fmla="*/ 681038 w 2257425"/>
              <a:gd name="connsiteY11" fmla="*/ 628650 h 1214437"/>
              <a:gd name="connsiteX12" fmla="*/ 907256 w 2257425"/>
              <a:gd name="connsiteY12" fmla="*/ 831056 h 1214437"/>
              <a:gd name="connsiteX13" fmla="*/ 1133475 w 2257425"/>
              <a:gd name="connsiteY13" fmla="*/ 1019175 h 1214437"/>
              <a:gd name="connsiteX14" fmla="*/ 1345406 w 2257425"/>
              <a:gd name="connsiteY14" fmla="*/ 1173956 h 1214437"/>
              <a:gd name="connsiteX15" fmla="*/ 1364456 w 2257425"/>
              <a:gd name="connsiteY15" fmla="*/ 1185862 h 1214437"/>
              <a:gd name="connsiteX16" fmla="*/ 1443038 w 2257425"/>
              <a:gd name="connsiteY16" fmla="*/ 1193006 h 1214437"/>
              <a:gd name="connsiteX17" fmla="*/ 1721644 w 2257425"/>
              <a:gd name="connsiteY17" fmla="*/ 1207293 h 1214437"/>
              <a:gd name="connsiteX18" fmla="*/ 1926431 w 2257425"/>
              <a:gd name="connsiteY18" fmla="*/ 1214437 h 1214437"/>
              <a:gd name="connsiteX19" fmla="*/ 2012156 w 2257425"/>
              <a:gd name="connsiteY19" fmla="*/ 1209675 h 1214437"/>
              <a:gd name="connsiteX20" fmla="*/ 2076450 w 2257425"/>
              <a:gd name="connsiteY20" fmla="*/ 1204912 h 1214437"/>
              <a:gd name="connsiteX21" fmla="*/ 2124075 w 2257425"/>
              <a:gd name="connsiteY21" fmla="*/ 1197768 h 1214437"/>
              <a:gd name="connsiteX22" fmla="*/ 2183606 w 2257425"/>
              <a:gd name="connsiteY22" fmla="*/ 1183481 h 1214437"/>
              <a:gd name="connsiteX23" fmla="*/ 2219325 w 2257425"/>
              <a:gd name="connsiteY23" fmla="*/ 1169193 h 1214437"/>
              <a:gd name="connsiteX24" fmla="*/ 2245519 w 2257425"/>
              <a:gd name="connsiteY24" fmla="*/ 1150143 h 1214437"/>
              <a:gd name="connsiteX25" fmla="*/ 2257425 w 2257425"/>
              <a:gd name="connsiteY25" fmla="*/ 1133475 h 1214437"/>
              <a:gd name="connsiteX26" fmla="*/ 2250281 w 2257425"/>
              <a:gd name="connsiteY26" fmla="*/ 1121568 h 1214437"/>
              <a:gd name="connsiteX27" fmla="*/ 2195513 w 2257425"/>
              <a:gd name="connsiteY27" fmla="*/ 1107281 h 1214437"/>
              <a:gd name="connsiteX28" fmla="*/ 2050256 w 2257425"/>
              <a:gd name="connsiteY28" fmla="*/ 1066800 h 1214437"/>
              <a:gd name="connsiteX29" fmla="*/ 1912144 w 2257425"/>
              <a:gd name="connsiteY29" fmla="*/ 1026318 h 1214437"/>
              <a:gd name="connsiteX30" fmla="*/ 1769269 w 2257425"/>
              <a:gd name="connsiteY30" fmla="*/ 978693 h 1214437"/>
              <a:gd name="connsiteX31" fmla="*/ 1609725 w 2257425"/>
              <a:gd name="connsiteY31" fmla="*/ 916781 h 1214437"/>
              <a:gd name="connsiteX32" fmla="*/ 1452563 w 2257425"/>
              <a:gd name="connsiteY32" fmla="*/ 845343 h 1214437"/>
              <a:gd name="connsiteX33" fmla="*/ 1276350 w 2257425"/>
              <a:gd name="connsiteY33" fmla="*/ 754856 h 1214437"/>
              <a:gd name="connsiteX34" fmla="*/ 1133475 w 2257425"/>
              <a:gd name="connsiteY34" fmla="*/ 669131 h 1214437"/>
              <a:gd name="connsiteX35" fmla="*/ 933450 w 2257425"/>
              <a:gd name="connsiteY35" fmla="*/ 547687 h 1214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7425" h="1214437">
                <a:moveTo>
                  <a:pt x="933450" y="547687"/>
                </a:moveTo>
                <a:lnTo>
                  <a:pt x="809625" y="471487"/>
                </a:lnTo>
                <a:lnTo>
                  <a:pt x="681038" y="390525"/>
                </a:lnTo>
                <a:lnTo>
                  <a:pt x="509588" y="278606"/>
                </a:lnTo>
                <a:lnTo>
                  <a:pt x="364331" y="183356"/>
                </a:lnTo>
                <a:lnTo>
                  <a:pt x="226219" y="95250"/>
                </a:lnTo>
                <a:lnTo>
                  <a:pt x="100013" y="0"/>
                </a:lnTo>
                <a:lnTo>
                  <a:pt x="0" y="26193"/>
                </a:lnTo>
                <a:lnTo>
                  <a:pt x="66675" y="88106"/>
                </a:lnTo>
                <a:lnTo>
                  <a:pt x="250031" y="247650"/>
                </a:lnTo>
                <a:lnTo>
                  <a:pt x="469106" y="442912"/>
                </a:lnTo>
                <a:lnTo>
                  <a:pt x="681038" y="628650"/>
                </a:lnTo>
                <a:lnTo>
                  <a:pt x="907256" y="831056"/>
                </a:lnTo>
                <a:lnTo>
                  <a:pt x="1133475" y="1019175"/>
                </a:lnTo>
                <a:lnTo>
                  <a:pt x="1345406" y="1173956"/>
                </a:lnTo>
                <a:lnTo>
                  <a:pt x="1364456" y="1185862"/>
                </a:lnTo>
                <a:lnTo>
                  <a:pt x="1443038" y="1193006"/>
                </a:lnTo>
                <a:lnTo>
                  <a:pt x="1721644" y="1207293"/>
                </a:lnTo>
                <a:lnTo>
                  <a:pt x="1926431" y="1214437"/>
                </a:lnTo>
                <a:lnTo>
                  <a:pt x="2012156" y="1209675"/>
                </a:lnTo>
                <a:lnTo>
                  <a:pt x="2076450" y="1204912"/>
                </a:lnTo>
                <a:lnTo>
                  <a:pt x="2124075" y="1197768"/>
                </a:lnTo>
                <a:lnTo>
                  <a:pt x="2183606" y="1183481"/>
                </a:lnTo>
                <a:lnTo>
                  <a:pt x="2219325" y="1169193"/>
                </a:lnTo>
                <a:lnTo>
                  <a:pt x="2245519" y="1150143"/>
                </a:lnTo>
                <a:lnTo>
                  <a:pt x="2257425" y="1133475"/>
                </a:lnTo>
                <a:lnTo>
                  <a:pt x="2250281" y="1121568"/>
                </a:lnTo>
                <a:lnTo>
                  <a:pt x="2195513" y="1107281"/>
                </a:lnTo>
                <a:lnTo>
                  <a:pt x="2050256" y="1066800"/>
                </a:lnTo>
                <a:lnTo>
                  <a:pt x="1912144" y="1026318"/>
                </a:lnTo>
                <a:lnTo>
                  <a:pt x="1769269" y="978693"/>
                </a:lnTo>
                <a:lnTo>
                  <a:pt x="1609725" y="916781"/>
                </a:lnTo>
                <a:lnTo>
                  <a:pt x="1452563" y="845343"/>
                </a:lnTo>
                <a:lnTo>
                  <a:pt x="1276350" y="754856"/>
                </a:lnTo>
                <a:lnTo>
                  <a:pt x="1133475" y="669131"/>
                </a:lnTo>
                <a:lnTo>
                  <a:pt x="933450" y="5476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4917864-8229-409E-B1D4-6BF8160F6413}"/>
              </a:ext>
            </a:extLst>
          </p:cNvPr>
          <p:cNvSpPr/>
          <p:nvPr/>
        </p:nvSpPr>
        <p:spPr>
          <a:xfrm>
            <a:off x="3211513" y="2713038"/>
            <a:ext cx="1179512" cy="1308100"/>
          </a:xfrm>
          <a:custGeom>
            <a:avLst/>
            <a:gdLst>
              <a:gd name="connsiteX0" fmla="*/ 621507 w 1178719"/>
              <a:gd name="connsiteY0" fmla="*/ 614362 h 1309687"/>
              <a:gd name="connsiteX1" fmla="*/ 502444 w 1178719"/>
              <a:gd name="connsiteY1" fmla="*/ 764381 h 1309687"/>
              <a:gd name="connsiteX2" fmla="*/ 381000 w 1178719"/>
              <a:gd name="connsiteY2" fmla="*/ 900112 h 1309687"/>
              <a:gd name="connsiteX3" fmla="*/ 228600 w 1178719"/>
              <a:gd name="connsiteY3" fmla="*/ 1057275 h 1309687"/>
              <a:gd name="connsiteX4" fmla="*/ 66675 w 1178719"/>
              <a:gd name="connsiteY4" fmla="*/ 1207294 h 1309687"/>
              <a:gd name="connsiteX5" fmla="*/ 14288 w 1178719"/>
              <a:gd name="connsiteY5" fmla="*/ 1252537 h 1309687"/>
              <a:gd name="connsiteX6" fmla="*/ 7144 w 1178719"/>
              <a:gd name="connsiteY6" fmla="*/ 1264444 h 1309687"/>
              <a:gd name="connsiteX7" fmla="*/ 0 w 1178719"/>
              <a:gd name="connsiteY7" fmla="*/ 1278731 h 1309687"/>
              <a:gd name="connsiteX8" fmla="*/ 0 w 1178719"/>
              <a:gd name="connsiteY8" fmla="*/ 1295400 h 1309687"/>
              <a:gd name="connsiteX9" fmla="*/ 4763 w 1178719"/>
              <a:gd name="connsiteY9" fmla="*/ 1304925 h 1309687"/>
              <a:gd name="connsiteX10" fmla="*/ 14288 w 1178719"/>
              <a:gd name="connsiteY10" fmla="*/ 1309687 h 1309687"/>
              <a:gd name="connsiteX11" fmla="*/ 33338 w 1178719"/>
              <a:gd name="connsiteY11" fmla="*/ 1309687 h 1309687"/>
              <a:gd name="connsiteX12" fmla="*/ 64294 w 1178719"/>
              <a:gd name="connsiteY12" fmla="*/ 1295400 h 1309687"/>
              <a:gd name="connsiteX13" fmla="*/ 166688 w 1178719"/>
              <a:gd name="connsiteY13" fmla="*/ 1226344 h 1309687"/>
              <a:gd name="connsiteX14" fmla="*/ 316707 w 1178719"/>
              <a:gd name="connsiteY14" fmla="*/ 1114425 h 1309687"/>
              <a:gd name="connsiteX15" fmla="*/ 464344 w 1178719"/>
              <a:gd name="connsiteY15" fmla="*/ 990600 h 1309687"/>
              <a:gd name="connsiteX16" fmla="*/ 619125 w 1178719"/>
              <a:gd name="connsiteY16" fmla="*/ 840581 h 1309687"/>
              <a:gd name="connsiteX17" fmla="*/ 754857 w 1178719"/>
              <a:gd name="connsiteY17" fmla="*/ 688181 h 1309687"/>
              <a:gd name="connsiteX18" fmla="*/ 847725 w 1178719"/>
              <a:gd name="connsiteY18" fmla="*/ 554831 h 1309687"/>
              <a:gd name="connsiteX19" fmla="*/ 952500 w 1178719"/>
              <a:gd name="connsiteY19" fmla="*/ 440531 h 1309687"/>
              <a:gd name="connsiteX20" fmla="*/ 1078707 w 1178719"/>
              <a:gd name="connsiteY20" fmla="*/ 307181 h 1309687"/>
              <a:gd name="connsiteX21" fmla="*/ 1150144 w 1178719"/>
              <a:gd name="connsiteY21" fmla="*/ 230981 h 1309687"/>
              <a:gd name="connsiteX22" fmla="*/ 1171575 w 1178719"/>
              <a:gd name="connsiteY22" fmla="*/ 200025 h 1309687"/>
              <a:gd name="connsiteX23" fmla="*/ 1178719 w 1178719"/>
              <a:gd name="connsiteY23" fmla="*/ 173831 h 1309687"/>
              <a:gd name="connsiteX24" fmla="*/ 1178719 w 1178719"/>
              <a:gd name="connsiteY24" fmla="*/ 161925 h 1309687"/>
              <a:gd name="connsiteX25" fmla="*/ 1169194 w 1178719"/>
              <a:gd name="connsiteY25" fmla="*/ 140494 h 1309687"/>
              <a:gd name="connsiteX26" fmla="*/ 1138238 w 1178719"/>
              <a:gd name="connsiteY26" fmla="*/ 116681 h 1309687"/>
              <a:gd name="connsiteX27" fmla="*/ 1097757 w 1178719"/>
              <a:gd name="connsiteY27" fmla="*/ 97631 h 1309687"/>
              <a:gd name="connsiteX28" fmla="*/ 1023938 w 1178719"/>
              <a:gd name="connsiteY28" fmla="*/ 71437 h 1309687"/>
              <a:gd name="connsiteX29" fmla="*/ 881063 w 1178719"/>
              <a:gd name="connsiteY29" fmla="*/ 30956 h 1309687"/>
              <a:gd name="connsiteX30" fmla="*/ 790575 w 1178719"/>
              <a:gd name="connsiteY30" fmla="*/ 0 h 1309687"/>
              <a:gd name="connsiteX31" fmla="*/ 702469 w 1178719"/>
              <a:gd name="connsiteY31" fmla="*/ 133350 h 1309687"/>
              <a:gd name="connsiteX32" fmla="*/ 773907 w 1178719"/>
              <a:gd name="connsiteY32" fmla="*/ 138112 h 1309687"/>
              <a:gd name="connsiteX33" fmla="*/ 800100 w 1178719"/>
              <a:gd name="connsiteY33" fmla="*/ 147637 h 1309687"/>
              <a:gd name="connsiteX34" fmla="*/ 814388 w 1178719"/>
              <a:gd name="connsiteY34" fmla="*/ 159544 h 1309687"/>
              <a:gd name="connsiteX35" fmla="*/ 823913 w 1178719"/>
              <a:gd name="connsiteY35" fmla="*/ 171450 h 1309687"/>
              <a:gd name="connsiteX36" fmla="*/ 831057 w 1178719"/>
              <a:gd name="connsiteY36" fmla="*/ 188119 h 1309687"/>
              <a:gd name="connsiteX37" fmla="*/ 838200 w 1178719"/>
              <a:gd name="connsiteY37" fmla="*/ 216694 h 1309687"/>
              <a:gd name="connsiteX38" fmla="*/ 840582 w 1178719"/>
              <a:gd name="connsiteY38" fmla="*/ 252412 h 1309687"/>
              <a:gd name="connsiteX39" fmla="*/ 831057 w 1178719"/>
              <a:gd name="connsiteY39" fmla="*/ 290512 h 1309687"/>
              <a:gd name="connsiteX40" fmla="*/ 797719 w 1178719"/>
              <a:gd name="connsiteY40" fmla="*/ 352425 h 1309687"/>
              <a:gd name="connsiteX41" fmla="*/ 714375 w 1178719"/>
              <a:gd name="connsiteY41" fmla="*/ 481012 h 1309687"/>
              <a:gd name="connsiteX42" fmla="*/ 621507 w 1178719"/>
              <a:gd name="connsiteY42" fmla="*/ 614362 h 130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78719" h="1309687">
                <a:moveTo>
                  <a:pt x="621507" y="614362"/>
                </a:moveTo>
                <a:lnTo>
                  <a:pt x="502444" y="764381"/>
                </a:lnTo>
                <a:lnTo>
                  <a:pt x="381000" y="900112"/>
                </a:lnTo>
                <a:lnTo>
                  <a:pt x="228600" y="1057275"/>
                </a:lnTo>
                <a:lnTo>
                  <a:pt x="66675" y="1207294"/>
                </a:lnTo>
                <a:lnTo>
                  <a:pt x="14288" y="1252537"/>
                </a:lnTo>
                <a:lnTo>
                  <a:pt x="7144" y="1264444"/>
                </a:lnTo>
                <a:lnTo>
                  <a:pt x="0" y="1278731"/>
                </a:lnTo>
                <a:lnTo>
                  <a:pt x="0" y="1295400"/>
                </a:lnTo>
                <a:lnTo>
                  <a:pt x="4763" y="1304925"/>
                </a:lnTo>
                <a:lnTo>
                  <a:pt x="14288" y="1309687"/>
                </a:lnTo>
                <a:lnTo>
                  <a:pt x="33338" y="1309687"/>
                </a:lnTo>
                <a:lnTo>
                  <a:pt x="64294" y="1295400"/>
                </a:lnTo>
                <a:lnTo>
                  <a:pt x="166688" y="1226344"/>
                </a:lnTo>
                <a:lnTo>
                  <a:pt x="316707" y="1114425"/>
                </a:lnTo>
                <a:lnTo>
                  <a:pt x="464344" y="990600"/>
                </a:lnTo>
                <a:lnTo>
                  <a:pt x="619125" y="840581"/>
                </a:lnTo>
                <a:lnTo>
                  <a:pt x="754857" y="688181"/>
                </a:lnTo>
                <a:lnTo>
                  <a:pt x="847725" y="554831"/>
                </a:lnTo>
                <a:lnTo>
                  <a:pt x="952500" y="440531"/>
                </a:lnTo>
                <a:lnTo>
                  <a:pt x="1078707" y="307181"/>
                </a:lnTo>
                <a:lnTo>
                  <a:pt x="1150144" y="230981"/>
                </a:lnTo>
                <a:lnTo>
                  <a:pt x="1171575" y="200025"/>
                </a:lnTo>
                <a:lnTo>
                  <a:pt x="1178719" y="173831"/>
                </a:lnTo>
                <a:lnTo>
                  <a:pt x="1178719" y="161925"/>
                </a:lnTo>
                <a:lnTo>
                  <a:pt x="1169194" y="140494"/>
                </a:lnTo>
                <a:lnTo>
                  <a:pt x="1138238" y="116681"/>
                </a:lnTo>
                <a:lnTo>
                  <a:pt x="1097757" y="97631"/>
                </a:lnTo>
                <a:lnTo>
                  <a:pt x="1023938" y="71437"/>
                </a:lnTo>
                <a:lnTo>
                  <a:pt x="881063" y="30956"/>
                </a:lnTo>
                <a:lnTo>
                  <a:pt x="790575" y="0"/>
                </a:lnTo>
                <a:lnTo>
                  <a:pt x="702469" y="133350"/>
                </a:lnTo>
                <a:lnTo>
                  <a:pt x="773907" y="138112"/>
                </a:lnTo>
                <a:lnTo>
                  <a:pt x="800100" y="147637"/>
                </a:lnTo>
                <a:lnTo>
                  <a:pt x="814388" y="159544"/>
                </a:lnTo>
                <a:lnTo>
                  <a:pt x="823913" y="171450"/>
                </a:lnTo>
                <a:lnTo>
                  <a:pt x="831057" y="188119"/>
                </a:lnTo>
                <a:lnTo>
                  <a:pt x="838200" y="216694"/>
                </a:lnTo>
                <a:lnTo>
                  <a:pt x="840582" y="252412"/>
                </a:lnTo>
                <a:lnTo>
                  <a:pt x="831057" y="290512"/>
                </a:lnTo>
                <a:lnTo>
                  <a:pt x="797719" y="352425"/>
                </a:lnTo>
                <a:lnTo>
                  <a:pt x="714375" y="481012"/>
                </a:lnTo>
                <a:lnTo>
                  <a:pt x="621507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78FAB0B-5334-4D19-8CA9-DFD739CA82DA}"/>
              </a:ext>
            </a:extLst>
          </p:cNvPr>
          <p:cNvSpPr/>
          <p:nvPr/>
        </p:nvSpPr>
        <p:spPr>
          <a:xfrm>
            <a:off x="3852863" y="3189288"/>
            <a:ext cx="247650" cy="1590675"/>
          </a:xfrm>
          <a:custGeom>
            <a:avLst/>
            <a:gdLst>
              <a:gd name="connsiteX0" fmla="*/ 69056 w 247650"/>
              <a:gd name="connsiteY0" fmla="*/ 588169 h 1590675"/>
              <a:gd name="connsiteX1" fmla="*/ 78581 w 247650"/>
              <a:gd name="connsiteY1" fmla="*/ 457200 h 1590675"/>
              <a:gd name="connsiteX2" fmla="*/ 83343 w 247650"/>
              <a:gd name="connsiteY2" fmla="*/ 316706 h 1590675"/>
              <a:gd name="connsiteX3" fmla="*/ 83343 w 247650"/>
              <a:gd name="connsiteY3" fmla="*/ 164306 h 1590675"/>
              <a:gd name="connsiteX4" fmla="*/ 245268 w 247650"/>
              <a:gd name="connsiteY4" fmla="*/ 0 h 1590675"/>
              <a:gd name="connsiteX5" fmla="*/ 247650 w 247650"/>
              <a:gd name="connsiteY5" fmla="*/ 245269 h 1590675"/>
              <a:gd name="connsiteX6" fmla="*/ 245268 w 247650"/>
              <a:gd name="connsiteY6" fmla="*/ 500062 h 1590675"/>
              <a:gd name="connsiteX7" fmla="*/ 245268 w 247650"/>
              <a:gd name="connsiteY7" fmla="*/ 831056 h 1590675"/>
              <a:gd name="connsiteX8" fmla="*/ 247650 w 247650"/>
              <a:gd name="connsiteY8" fmla="*/ 957262 h 1590675"/>
              <a:gd name="connsiteX9" fmla="*/ 242887 w 247650"/>
              <a:gd name="connsiteY9" fmla="*/ 1066800 h 1590675"/>
              <a:gd name="connsiteX10" fmla="*/ 228600 w 247650"/>
              <a:gd name="connsiteY10" fmla="*/ 1238250 h 1590675"/>
              <a:gd name="connsiteX11" fmla="*/ 223837 w 247650"/>
              <a:gd name="connsiteY11" fmla="*/ 1343025 h 1590675"/>
              <a:gd name="connsiteX12" fmla="*/ 219075 w 247650"/>
              <a:gd name="connsiteY12" fmla="*/ 1469231 h 1590675"/>
              <a:gd name="connsiteX13" fmla="*/ 209550 w 247650"/>
              <a:gd name="connsiteY13" fmla="*/ 1514475 h 1590675"/>
              <a:gd name="connsiteX14" fmla="*/ 195262 w 247650"/>
              <a:gd name="connsiteY14" fmla="*/ 1540669 h 1590675"/>
              <a:gd name="connsiteX15" fmla="*/ 169068 w 247650"/>
              <a:gd name="connsiteY15" fmla="*/ 1564481 h 1590675"/>
              <a:gd name="connsiteX16" fmla="*/ 145256 w 247650"/>
              <a:gd name="connsiteY16" fmla="*/ 1581150 h 1590675"/>
              <a:gd name="connsiteX17" fmla="*/ 126206 w 247650"/>
              <a:gd name="connsiteY17" fmla="*/ 1590675 h 1590675"/>
              <a:gd name="connsiteX18" fmla="*/ 111918 w 247650"/>
              <a:gd name="connsiteY18" fmla="*/ 1590675 h 1590675"/>
              <a:gd name="connsiteX19" fmla="*/ 102393 w 247650"/>
              <a:gd name="connsiteY19" fmla="*/ 1583531 h 1590675"/>
              <a:gd name="connsiteX20" fmla="*/ 78581 w 247650"/>
              <a:gd name="connsiteY20" fmla="*/ 1540669 h 1590675"/>
              <a:gd name="connsiteX21" fmla="*/ 47625 w 247650"/>
              <a:gd name="connsiteY21" fmla="*/ 1469231 h 1590675"/>
              <a:gd name="connsiteX22" fmla="*/ 26193 w 247650"/>
              <a:gd name="connsiteY22" fmla="*/ 1404937 h 1590675"/>
              <a:gd name="connsiteX23" fmla="*/ 9525 w 247650"/>
              <a:gd name="connsiteY23" fmla="*/ 1333500 h 1590675"/>
              <a:gd name="connsiteX24" fmla="*/ 2381 w 247650"/>
              <a:gd name="connsiteY24" fmla="*/ 1266825 h 1590675"/>
              <a:gd name="connsiteX25" fmla="*/ 0 w 247650"/>
              <a:gd name="connsiteY25" fmla="*/ 1183481 h 1590675"/>
              <a:gd name="connsiteX26" fmla="*/ 11906 w 247650"/>
              <a:gd name="connsiteY26" fmla="*/ 1112044 h 1590675"/>
              <a:gd name="connsiteX27" fmla="*/ 33337 w 247650"/>
              <a:gd name="connsiteY27" fmla="*/ 971550 h 1590675"/>
              <a:gd name="connsiteX28" fmla="*/ 54768 w 247650"/>
              <a:gd name="connsiteY28" fmla="*/ 766762 h 1590675"/>
              <a:gd name="connsiteX29" fmla="*/ 69056 w 247650"/>
              <a:gd name="connsiteY29" fmla="*/ 588169 h 1590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7650" h="1590675">
                <a:moveTo>
                  <a:pt x="69056" y="588169"/>
                </a:moveTo>
                <a:lnTo>
                  <a:pt x="78581" y="457200"/>
                </a:lnTo>
                <a:lnTo>
                  <a:pt x="83343" y="316706"/>
                </a:lnTo>
                <a:lnTo>
                  <a:pt x="83343" y="164306"/>
                </a:lnTo>
                <a:lnTo>
                  <a:pt x="245268" y="0"/>
                </a:lnTo>
                <a:lnTo>
                  <a:pt x="247650" y="245269"/>
                </a:lnTo>
                <a:lnTo>
                  <a:pt x="245268" y="500062"/>
                </a:lnTo>
                <a:lnTo>
                  <a:pt x="245268" y="831056"/>
                </a:lnTo>
                <a:lnTo>
                  <a:pt x="247650" y="957262"/>
                </a:lnTo>
                <a:lnTo>
                  <a:pt x="242887" y="1066800"/>
                </a:lnTo>
                <a:lnTo>
                  <a:pt x="228600" y="1238250"/>
                </a:lnTo>
                <a:lnTo>
                  <a:pt x="223837" y="1343025"/>
                </a:lnTo>
                <a:lnTo>
                  <a:pt x="219075" y="1469231"/>
                </a:lnTo>
                <a:lnTo>
                  <a:pt x="209550" y="1514475"/>
                </a:lnTo>
                <a:lnTo>
                  <a:pt x="195262" y="1540669"/>
                </a:lnTo>
                <a:lnTo>
                  <a:pt x="169068" y="1564481"/>
                </a:lnTo>
                <a:lnTo>
                  <a:pt x="145256" y="1581150"/>
                </a:lnTo>
                <a:lnTo>
                  <a:pt x="126206" y="1590675"/>
                </a:lnTo>
                <a:lnTo>
                  <a:pt x="111918" y="1590675"/>
                </a:lnTo>
                <a:lnTo>
                  <a:pt x="102393" y="1583531"/>
                </a:lnTo>
                <a:lnTo>
                  <a:pt x="78581" y="1540669"/>
                </a:lnTo>
                <a:lnTo>
                  <a:pt x="47625" y="1469231"/>
                </a:lnTo>
                <a:lnTo>
                  <a:pt x="26193" y="1404937"/>
                </a:lnTo>
                <a:lnTo>
                  <a:pt x="9525" y="1333500"/>
                </a:lnTo>
                <a:lnTo>
                  <a:pt x="2381" y="1266825"/>
                </a:lnTo>
                <a:cubicBezTo>
                  <a:pt x="1587" y="1239044"/>
                  <a:pt x="794" y="1211262"/>
                  <a:pt x="0" y="1183481"/>
                </a:cubicBezTo>
                <a:lnTo>
                  <a:pt x="11906" y="1112044"/>
                </a:lnTo>
                <a:lnTo>
                  <a:pt x="33337" y="971550"/>
                </a:lnTo>
                <a:lnTo>
                  <a:pt x="54768" y="766762"/>
                </a:lnTo>
                <a:lnTo>
                  <a:pt x="69056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E8F82E7-B034-4C57-8A1E-D23836390518}"/>
              </a:ext>
            </a:extLst>
          </p:cNvPr>
          <p:cNvSpPr/>
          <p:nvPr/>
        </p:nvSpPr>
        <p:spPr>
          <a:xfrm>
            <a:off x="4738688" y="2478088"/>
            <a:ext cx="476250" cy="752475"/>
          </a:xfrm>
          <a:custGeom>
            <a:avLst/>
            <a:gdLst>
              <a:gd name="connsiteX0" fmla="*/ 126206 w 476250"/>
              <a:gd name="connsiteY0" fmla="*/ 459582 h 752475"/>
              <a:gd name="connsiteX1" fmla="*/ 52387 w 476250"/>
              <a:gd name="connsiteY1" fmla="*/ 626269 h 752475"/>
              <a:gd name="connsiteX2" fmla="*/ 0 w 476250"/>
              <a:gd name="connsiteY2" fmla="*/ 752475 h 752475"/>
              <a:gd name="connsiteX3" fmla="*/ 85725 w 476250"/>
              <a:gd name="connsiteY3" fmla="*/ 742950 h 752475"/>
              <a:gd name="connsiteX4" fmla="*/ 219075 w 476250"/>
              <a:gd name="connsiteY4" fmla="*/ 621507 h 752475"/>
              <a:gd name="connsiteX5" fmla="*/ 280987 w 476250"/>
              <a:gd name="connsiteY5" fmla="*/ 550069 h 752475"/>
              <a:gd name="connsiteX6" fmla="*/ 354806 w 476250"/>
              <a:gd name="connsiteY6" fmla="*/ 471488 h 752475"/>
              <a:gd name="connsiteX7" fmla="*/ 445293 w 476250"/>
              <a:gd name="connsiteY7" fmla="*/ 376238 h 752475"/>
              <a:gd name="connsiteX8" fmla="*/ 471487 w 476250"/>
              <a:gd name="connsiteY8" fmla="*/ 347663 h 752475"/>
              <a:gd name="connsiteX9" fmla="*/ 476250 w 476250"/>
              <a:gd name="connsiteY9" fmla="*/ 321469 h 752475"/>
              <a:gd name="connsiteX10" fmla="*/ 476250 w 476250"/>
              <a:gd name="connsiteY10" fmla="*/ 269082 h 752475"/>
              <a:gd name="connsiteX11" fmla="*/ 466725 w 476250"/>
              <a:gd name="connsiteY11" fmla="*/ 245269 h 752475"/>
              <a:gd name="connsiteX12" fmla="*/ 445293 w 476250"/>
              <a:gd name="connsiteY12" fmla="*/ 207169 h 752475"/>
              <a:gd name="connsiteX13" fmla="*/ 419100 w 476250"/>
              <a:gd name="connsiteY13" fmla="*/ 169069 h 752475"/>
              <a:gd name="connsiteX14" fmla="*/ 392906 w 476250"/>
              <a:gd name="connsiteY14" fmla="*/ 133350 h 752475"/>
              <a:gd name="connsiteX15" fmla="*/ 378618 w 476250"/>
              <a:gd name="connsiteY15" fmla="*/ 116682 h 752475"/>
              <a:gd name="connsiteX16" fmla="*/ 366712 w 476250"/>
              <a:gd name="connsiteY16" fmla="*/ 107157 h 752475"/>
              <a:gd name="connsiteX17" fmla="*/ 345281 w 476250"/>
              <a:gd name="connsiteY17" fmla="*/ 90488 h 752475"/>
              <a:gd name="connsiteX18" fmla="*/ 319087 w 476250"/>
              <a:gd name="connsiteY18" fmla="*/ 73819 h 752475"/>
              <a:gd name="connsiteX19" fmla="*/ 285750 w 476250"/>
              <a:gd name="connsiteY19" fmla="*/ 57150 h 752475"/>
              <a:gd name="connsiteX20" fmla="*/ 250031 w 476250"/>
              <a:gd name="connsiteY20" fmla="*/ 40482 h 752475"/>
              <a:gd name="connsiteX21" fmla="*/ 180975 w 476250"/>
              <a:gd name="connsiteY21" fmla="*/ 19050 h 752475"/>
              <a:gd name="connsiteX22" fmla="*/ 152400 w 476250"/>
              <a:gd name="connsiteY22" fmla="*/ 7144 h 752475"/>
              <a:gd name="connsiteX23" fmla="*/ 133350 w 476250"/>
              <a:gd name="connsiteY23" fmla="*/ 0 h 752475"/>
              <a:gd name="connsiteX24" fmla="*/ 109537 w 476250"/>
              <a:gd name="connsiteY24" fmla="*/ 0 h 752475"/>
              <a:gd name="connsiteX25" fmla="*/ 104775 w 476250"/>
              <a:gd name="connsiteY25" fmla="*/ 9525 h 752475"/>
              <a:gd name="connsiteX26" fmla="*/ 104775 w 476250"/>
              <a:gd name="connsiteY26" fmla="*/ 23813 h 752475"/>
              <a:gd name="connsiteX27" fmla="*/ 116681 w 476250"/>
              <a:gd name="connsiteY27" fmla="*/ 52388 h 752475"/>
              <a:gd name="connsiteX28" fmla="*/ 128587 w 476250"/>
              <a:gd name="connsiteY28" fmla="*/ 66675 h 752475"/>
              <a:gd name="connsiteX29" fmla="*/ 154781 w 476250"/>
              <a:gd name="connsiteY29" fmla="*/ 97632 h 752475"/>
              <a:gd name="connsiteX30" fmla="*/ 173831 w 476250"/>
              <a:gd name="connsiteY30" fmla="*/ 123825 h 752475"/>
              <a:gd name="connsiteX31" fmla="*/ 185737 w 476250"/>
              <a:gd name="connsiteY31" fmla="*/ 145257 h 752475"/>
              <a:gd name="connsiteX32" fmla="*/ 200025 w 476250"/>
              <a:gd name="connsiteY32" fmla="*/ 173832 h 752475"/>
              <a:gd name="connsiteX33" fmla="*/ 204787 w 476250"/>
              <a:gd name="connsiteY33" fmla="*/ 195263 h 752475"/>
              <a:gd name="connsiteX34" fmla="*/ 200025 w 476250"/>
              <a:gd name="connsiteY34" fmla="*/ 235744 h 752475"/>
              <a:gd name="connsiteX35" fmla="*/ 185737 w 476250"/>
              <a:gd name="connsiteY35" fmla="*/ 319088 h 752475"/>
              <a:gd name="connsiteX36" fmla="*/ 126206 w 476250"/>
              <a:gd name="connsiteY36" fmla="*/ 459582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76250" h="752475">
                <a:moveTo>
                  <a:pt x="126206" y="459582"/>
                </a:moveTo>
                <a:lnTo>
                  <a:pt x="52387" y="626269"/>
                </a:lnTo>
                <a:lnTo>
                  <a:pt x="0" y="752475"/>
                </a:lnTo>
                <a:lnTo>
                  <a:pt x="85725" y="742950"/>
                </a:lnTo>
                <a:lnTo>
                  <a:pt x="219075" y="621507"/>
                </a:lnTo>
                <a:lnTo>
                  <a:pt x="280987" y="550069"/>
                </a:lnTo>
                <a:lnTo>
                  <a:pt x="354806" y="471488"/>
                </a:lnTo>
                <a:lnTo>
                  <a:pt x="445293" y="376238"/>
                </a:lnTo>
                <a:lnTo>
                  <a:pt x="471487" y="347663"/>
                </a:lnTo>
                <a:lnTo>
                  <a:pt x="476250" y="321469"/>
                </a:lnTo>
                <a:lnTo>
                  <a:pt x="476250" y="269082"/>
                </a:lnTo>
                <a:lnTo>
                  <a:pt x="466725" y="245269"/>
                </a:lnTo>
                <a:lnTo>
                  <a:pt x="445293" y="207169"/>
                </a:lnTo>
                <a:lnTo>
                  <a:pt x="419100" y="169069"/>
                </a:lnTo>
                <a:lnTo>
                  <a:pt x="392906" y="133350"/>
                </a:lnTo>
                <a:lnTo>
                  <a:pt x="378618" y="116682"/>
                </a:lnTo>
                <a:lnTo>
                  <a:pt x="366712" y="107157"/>
                </a:lnTo>
                <a:lnTo>
                  <a:pt x="345281" y="90488"/>
                </a:lnTo>
                <a:lnTo>
                  <a:pt x="319087" y="73819"/>
                </a:lnTo>
                <a:lnTo>
                  <a:pt x="285750" y="57150"/>
                </a:lnTo>
                <a:lnTo>
                  <a:pt x="250031" y="40482"/>
                </a:lnTo>
                <a:lnTo>
                  <a:pt x="180975" y="19050"/>
                </a:lnTo>
                <a:lnTo>
                  <a:pt x="152400" y="7144"/>
                </a:lnTo>
                <a:lnTo>
                  <a:pt x="133350" y="0"/>
                </a:lnTo>
                <a:lnTo>
                  <a:pt x="109537" y="0"/>
                </a:lnTo>
                <a:lnTo>
                  <a:pt x="104775" y="9525"/>
                </a:lnTo>
                <a:lnTo>
                  <a:pt x="104775" y="23813"/>
                </a:lnTo>
                <a:lnTo>
                  <a:pt x="116681" y="52388"/>
                </a:lnTo>
                <a:lnTo>
                  <a:pt x="128587" y="66675"/>
                </a:lnTo>
                <a:lnTo>
                  <a:pt x="154781" y="97632"/>
                </a:lnTo>
                <a:lnTo>
                  <a:pt x="173831" y="123825"/>
                </a:lnTo>
                <a:lnTo>
                  <a:pt x="185737" y="145257"/>
                </a:lnTo>
                <a:lnTo>
                  <a:pt x="200025" y="173832"/>
                </a:lnTo>
                <a:lnTo>
                  <a:pt x="204787" y="195263"/>
                </a:lnTo>
                <a:lnTo>
                  <a:pt x="200025" y="235744"/>
                </a:lnTo>
                <a:lnTo>
                  <a:pt x="185737" y="319088"/>
                </a:lnTo>
                <a:lnTo>
                  <a:pt x="126206" y="459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AFA51FE-3F92-4EB3-B1CA-3DC6C9C270C1}"/>
              </a:ext>
            </a:extLst>
          </p:cNvPr>
          <p:cNvSpPr/>
          <p:nvPr/>
        </p:nvSpPr>
        <p:spPr>
          <a:xfrm>
            <a:off x="4038600" y="2986088"/>
            <a:ext cx="1943100" cy="384175"/>
          </a:xfrm>
          <a:custGeom>
            <a:avLst/>
            <a:gdLst>
              <a:gd name="connsiteX0" fmla="*/ 633413 w 1943100"/>
              <a:gd name="connsiteY0" fmla="*/ 188118 h 383381"/>
              <a:gd name="connsiteX1" fmla="*/ 316706 w 1943100"/>
              <a:gd name="connsiteY1" fmla="*/ 228600 h 383381"/>
              <a:gd name="connsiteX2" fmla="*/ 0 w 1943100"/>
              <a:gd name="connsiteY2" fmla="*/ 269081 h 383381"/>
              <a:gd name="connsiteX3" fmla="*/ 0 w 1943100"/>
              <a:gd name="connsiteY3" fmla="*/ 383381 h 383381"/>
              <a:gd name="connsiteX4" fmla="*/ 240506 w 1943100"/>
              <a:gd name="connsiteY4" fmla="*/ 359568 h 383381"/>
              <a:gd name="connsiteX5" fmla="*/ 626269 w 1943100"/>
              <a:gd name="connsiteY5" fmla="*/ 319087 h 383381"/>
              <a:gd name="connsiteX6" fmla="*/ 757238 w 1943100"/>
              <a:gd name="connsiteY6" fmla="*/ 307181 h 383381"/>
              <a:gd name="connsiteX7" fmla="*/ 862013 w 1943100"/>
              <a:gd name="connsiteY7" fmla="*/ 269081 h 383381"/>
              <a:gd name="connsiteX8" fmla="*/ 988219 w 1943100"/>
              <a:gd name="connsiteY8" fmla="*/ 259556 h 383381"/>
              <a:gd name="connsiteX9" fmla="*/ 1269206 w 1943100"/>
              <a:gd name="connsiteY9" fmla="*/ 245268 h 383381"/>
              <a:gd name="connsiteX10" fmla="*/ 1528763 w 1943100"/>
              <a:gd name="connsiteY10" fmla="*/ 228600 h 383381"/>
              <a:gd name="connsiteX11" fmla="*/ 1647825 w 1943100"/>
              <a:gd name="connsiteY11" fmla="*/ 219075 h 383381"/>
              <a:gd name="connsiteX12" fmla="*/ 1728788 w 1943100"/>
              <a:gd name="connsiteY12" fmla="*/ 219075 h 383381"/>
              <a:gd name="connsiteX13" fmla="*/ 1826419 w 1943100"/>
              <a:gd name="connsiteY13" fmla="*/ 219075 h 383381"/>
              <a:gd name="connsiteX14" fmla="*/ 1874044 w 1943100"/>
              <a:gd name="connsiteY14" fmla="*/ 219075 h 383381"/>
              <a:gd name="connsiteX15" fmla="*/ 1909763 w 1943100"/>
              <a:gd name="connsiteY15" fmla="*/ 211931 h 383381"/>
              <a:gd name="connsiteX16" fmla="*/ 1928813 w 1943100"/>
              <a:gd name="connsiteY16" fmla="*/ 204787 h 383381"/>
              <a:gd name="connsiteX17" fmla="*/ 1938338 w 1943100"/>
              <a:gd name="connsiteY17" fmla="*/ 195262 h 383381"/>
              <a:gd name="connsiteX18" fmla="*/ 1943100 w 1943100"/>
              <a:gd name="connsiteY18" fmla="*/ 188118 h 383381"/>
              <a:gd name="connsiteX19" fmla="*/ 1943100 w 1943100"/>
              <a:gd name="connsiteY19" fmla="*/ 169068 h 383381"/>
              <a:gd name="connsiteX20" fmla="*/ 1933575 w 1943100"/>
              <a:gd name="connsiteY20" fmla="*/ 142875 h 383381"/>
              <a:gd name="connsiteX21" fmla="*/ 1916906 w 1943100"/>
              <a:gd name="connsiteY21" fmla="*/ 111918 h 383381"/>
              <a:gd name="connsiteX22" fmla="*/ 1885950 w 1943100"/>
              <a:gd name="connsiteY22" fmla="*/ 90487 h 383381"/>
              <a:gd name="connsiteX23" fmla="*/ 1828800 w 1943100"/>
              <a:gd name="connsiteY23" fmla="*/ 61912 h 383381"/>
              <a:gd name="connsiteX24" fmla="*/ 1759744 w 1943100"/>
              <a:gd name="connsiteY24" fmla="*/ 35718 h 383381"/>
              <a:gd name="connsiteX25" fmla="*/ 1659731 w 1943100"/>
              <a:gd name="connsiteY25" fmla="*/ 9525 h 383381"/>
              <a:gd name="connsiteX26" fmla="*/ 1602581 w 1943100"/>
              <a:gd name="connsiteY26" fmla="*/ 0 h 383381"/>
              <a:gd name="connsiteX27" fmla="*/ 1578769 w 1943100"/>
              <a:gd name="connsiteY27" fmla="*/ 7143 h 383381"/>
              <a:gd name="connsiteX28" fmla="*/ 1516856 w 1943100"/>
              <a:gd name="connsiteY28" fmla="*/ 30956 h 383381"/>
              <a:gd name="connsiteX29" fmla="*/ 1414463 w 1943100"/>
              <a:gd name="connsiteY29" fmla="*/ 59531 h 383381"/>
              <a:gd name="connsiteX30" fmla="*/ 1316831 w 1943100"/>
              <a:gd name="connsiteY30" fmla="*/ 85725 h 383381"/>
              <a:gd name="connsiteX31" fmla="*/ 1207294 w 1943100"/>
              <a:gd name="connsiteY31" fmla="*/ 100012 h 383381"/>
              <a:gd name="connsiteX32" fmla="*/ 988219 w 1943100"/>
              <a:gd name="connsiteY32" fmla="*/ 123825 h 383381"/>
              <a:gd name="connsiteX33" fmla="*/ 842963 w 1943100"/>
              <a:gd name="connsiteY33" fmla="*/ 135731 h 383381"/>
              <a:gd name="connsiteX34" fmla="*/ 745331 w 1943100"/>
              <a:gd name="connsiteY34" fmla="*/ 173831 h 383381"/>
              <a:gd name="connsiteX35" fmla="*/ 633413 w 1943100"/>
              <a:gd name="connsiteY35" fmla="*/ 18811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43100" h="383381">
                <a:moveTo>
                  <a:pt x="633413" y="188118"/>
                </a:moveTo>
                <a:lnTo>
                  <a:pt x="316706" y="228600"/>
                </a:lnTo>
                <a:lnTo>
                  <a:pt x="0" y="269081"/>
                </a:lnTo>
                <a:lnTo>
                  <a:pt x="0" y="383381"/>
                </a:lnTo>
                <a:lnTo>
                  <a:pt x="240506" y="359568"/>
                </a:lnTo>
                <a:lnTo>
                  <a:pt x="626269" y="319087"/>
                </a:lnTo>
                <a:lnTo>
                  <a:pt x="757238" y="307181"/>
                </a:lnTo>
                <a:lnTo>
                  <a:pt x="862013" y="269081"/>
                </a:lnTo>
                <a:lnTo>
                  <a:pt x="988219" y="259556"/>
                </a:lnTo>
                <a:lnTo>
                  <a:pt x="1269206" y="245268"/>
                </a:lnTo>
                <a:lnTo>
                  <a:pt x="1528763" y="228600"/>
                </a:lnTo>
                <a:lnTo>
                  <a:pt x="1647825" y="219075"/>
                </a:lnTo>
                <a:lnTo>
                  <a:pt x="1728788" y="219075"/>
                </a:lnTo>
                <a:lnTo>
                  <a:pt x="1826419" y="219075"/>
                </a:lnTo>
                <a:lnTo>
                  <a:pt x="1874044" y="219075"/>
                </a:lnTo>
                <a:lnTo>
                  <a:pt x="1909763" y="211931"/>
                </a:lnTo>
                <a:lnTo>
                  <a:pt x="1928813" y="204787"/>
                </a:lnTo>
                <a:lnTo>
                  <a:pt x="1938338" y="195262"/>
                </a:lnTo>
                <a:lnTo>
                  <a:pt x="1943100" y="188118"/>
                </a:lnTo>
                <a:lnTo>
                  <a:pt x="1943100" y="169068"/>
                </a:lnTo>
                <a:lnTo>
                  <a:pt x="1933575" y="142875"/>
                </a:lnTo>
                <a:lnTo>
                  <a:pt x="1916906" y="111918"/>
                </a:lnTo>
                <a:lnTo>
                  <a:pt x="1885950" y="90487"/>
                </a:lnTo>
                <a:lnTo>
                  <a:pt x="1828800" y="61912"/>
                </a:lnTo>
                <a:lnTo>
                  <a:pt x="1759744" y="35718"/>
                </a:lnTo>
                <a:lnTo>
                  <a:pt x="1659731" y="9525"/>
                </a:lnTo>
                <a:lnTo>
                  <a:pt x="1602581" y="0"/>
                </a:lnTo>
                <a:lnTo>
                  <a:pt x="1578769" y="7143"/>
                </a:lnTo>
                <a:lnTo>
                  <a:pt x="1516856" y="30956"/>
                </a:lnTo>
                <a:lnTo>
                  <a:pt x="1414463" y="59531"/>
                </a:lnTo>
                <a:lnTo>
                  <a:pt x="1316831" y="85725"/>
                </a:lnTo>
                <a:lnTo>
                  <a:pt x="1207294" y="100012"/>
                </a:lnTo>
                <a:lnTo>
                  <a:pt x="988219" y="123825"/>
                </a:lnTo>
                <a:lnTo>
                  <a:pt x="842963" y="135731"/>
                </a:lnTo>
                <a:lnTo>
                  <a:pt x="745331" y="173831"/>
                </a:lnTo>
                <a:lnTo>
                  <a:pt x="633413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6087268-0E4F-4986-8708-B771004E02A1}"/>
              </a:ext>
            </a:extLst>
          </p:cNvPr>
          <p:cNvSpPr/>
          <p:nvPr/>
        </p:nvSpPr>
        <p:spPr>
          <a:xfrm>
            <a:off x="4737100" y="3213100"/>
            <a:ext cx="342900" cy="1293813"/>
          </a:xfrm>
          <a:custGeom>
            <a:avLst/>
            <a:gdLst>
              <a:gd name="connsiteX0" fmla="*/ 140494 w 342900"/>
              <a:gd name="connsiteY0" fmla="*/ 690563 h 1293019"/>
              <a:gd name="connsiteX1" fmla="*/ 140494 w 342900"/>
              <a:gd name="connsiteY1" fmla="*/ 457200 h 1293019"/>
              <a:gd name="connsiteX2" fmla="*/ 140494 w 342900"/>
              <a:gd name="connsiteY2" fmla="*/ 245269 h 1293019"/>
              <a:gd name="connsiteX3" fmla="*/ 140494 w 342900"/>
              <a:gd name="connsiteY3" fmla="*/ 202407 h 1293019"/>
              <a:gd name="connsiteX4" fmla="*/ 135732 w 342900"/>
              <a:gd name="connsiteY4" fmla="*/ 183357 h 1293019"/>
              <a:gd name="connsiteX5" fmla="*/ 121444 w 342900"/>
              <a:gd name="connsiteY5" fmla="*/ 161925 h 1293019"/>
              <a:gd name="connsiteX6" fmla="*/ 104775 w 342900"/>
              <a:gd name="connsiteY6" fmla="*/ 142875 h 1293019"/>
              <a:gd name="connsiteX7" fmla="*/ 78582 w 342900"/>
              <a:gd name="connsiteY7" fmla="*/ 116682 h 1293019"/>
              <a:gd name="connsiteX8" fmla="*/ 33338 w 342900"/>
              <a:gd name="connsiteY8" fmla="*/ 73819 h 1293019"/>
              <a:gd name="connsiteX9" fmla="*/ 0 w 342900"/>
              <a:gd name="connsiteY9" fmla="*/ 35719 h 1293019"/>
              <a:gd name="connsiteX10" fmla="*/ 147638 w 342900"/>
              <a:gd name="connsiteY10" fmla="*/ 0 h 1293019"/>
              <a:gd name="connsiteX11" fmla="*/ 235744 w 342900"/>
              <a:gd name="connsiteY11" fmla="*/ 57150 h 1293019"/>
              <a:gd name="connsiteX12" fmla="*/ 264319 w 342900"/>
              <a:gd name="connsiteY12" fmla="*/ 78582 h 1293019"/>
              <a:gd name="connsiteX13" fmla="*/ 300038 w 342900"/>
              <a:gd name="connsiteY13" fmla="*/ 111919 h 1293019"/>
              <a:gd name="connsiteX14" fmla="*/ 326232 w 342900"/>
              <a:gd name="connsiteY14" fmla="*/ 140494 h 1293019"/>
              <a:gd name="connsiteX15" fmla="*/ 342900 w 342900"/>
              <a:gd name="connsiteY15" fmla="*/ 159544 h 1293019"/>
              <a:gd name="connsiteX16" fmla="*/ 342900 w 342900"/>
              <a:gd name="connsiteY16" fmla="*/ 173832 h 1293019"/>
              <a:gd name="connsiteX17" fmla="*/ 335757 w 342900"/>
              <a:gd name="connsiteY17" fmla="*/ 202407 h 1293019"/>
              <a:gd name="connsiteX18" fmla="*/ 326232 w 342900"/>
              <a:gd name="connsiteY18" fmla="*/ 264319 h 1293019"/>
              <a:gd name="connsiteX19" fmla="*/ 319088 w 342900"/>
              <a:gd name="connsiteY19" fmla="*/ 347663 h 1293019"/>
              <a:gd name="connsiteX20" fmla="*/ 321469 w 342900"/>
              <a:gd name="connsiteY20" fmla="*/ 797719 h 1293019"/>
              <a:gd name="connsiteX21" fmla="*/ 321469 w 342900"/>
              <a:gd name="connsiteY21" fmla="*/ 1281113 h 1293019"/>
              <a:gd name="connsiteX22" fmla="*/ 140494 w 342900"/>
              <a:gd name="connsiteY22" fmla="*/ 1293019 h 1293019"/>
              <a:gd name="connsiteX23" fmla="*/ 145257 w 342900"/>
              <a:gd name="connsiteY23" fmla="*/ 902494 h 1293019"/>
              <a:gd name="connsiteX24" fmla="*/ 140494 w 342900"/>
              <a:gd name="connsiteY24" fmla="*/ 690563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42900" h="1293019">
                <a:moveTo>
                  <a:pt x="140494" y="690563"/>
                </a:moveTo>
                <a:lnTo>
                  <a:pt x="140494" y="457200"/>
                </a:lnTo>
                <a:lnTo>
                  <a:pt x="140494" y="245269"/>
                </a:lnTo>
                <a:lnTo>
                  <a:pt x="140494" y="202407"/>
                </a:lnTo>
                <a:lnTo>
                  <a:pt x="135732" y="183357"/>
                </a:lnTo>
                <a:lnTo>
                  <a:pt x="121444" y="161925"/>
                </a:lnTo>
                <a:lnTo>
                  <a:pt x="104775" y="142875"/>
                </a:lnTo>
                <a:lnTo>
                  <a:pt x="78582" y="116682"/>
                </a:lnTo>
                <a:lnTo>
                  <a:pt x="33338" y="73819"/>
                </a:lnTo>
                <a:lnTo>
                  <a:pt x="0" y="35719"/>
                </a:lnTo>
                <a:lnTo>
                  <a:pt x="147638" y="0"/>
                </a:lnTo>
                <a:lnTo>
                  <a:pt x="235744" y="57150"/>
                </a:lnTo>
                <a:lnTo>
                  <a:pt x="264319" y="78582"/>
                </a:lnTo>
                <a:lnTo>
                  <a:pt x="300038" y="111919"/>
                </a:lnTo>
                <a:lnTo>
                  <a:pt x="326232" y="140494"/>
                </a:lnTo>
                <a:lnTo>
                  <a:pt x="342900" y="159544"/>
                </a:lnTo>
                <a:lnTo>
                  <a:pt x="342900" y="173832"/>
                </a:lnTo>
                <a:lnTo>
                  <a:pt x="335757" y="202407"/>
                </a:lnTo>
                <a:lnTo>
                  <a:pt x="326232" y="264319"/>
                </a:lnTo>
                <a:lnTo>
                  <a:pt x="319088" y="347663"/>
                </a:lnTo>
                <a:cubicBezTo>
                  <a:pt x="319882" y="497682"/>
                  <a:pt x="320675" y="647700"/>
                  <a:pt x="321469" y="797719"/>
                </a:cubicBezTo>
                <a:lnTo>
                  <a:pt x="321469" y="1281113"/>
                </a:lnTo>
                <a:lnTo>
                  <a:pt x="140494" y="1293019"/>
                </a:lnTo>
                <a:cubicBezTo>
                  <a:pt x="142082" y="1162844"/>
                  <a:pt x="143669" y="1032669"/>
                  <a:pt x="145257" y="902494"/>
                </a:cubicBezTo>
                <a:lnTo>
                  <a:pt x="140494" y="690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AAE5E04-23A4-469B-BA5D-AF8647690A6E}"/>
              </a:ext>
            </a:extLst>
          </p:cNvPr>
          <p:cNvSpPr/>
          <p:nvPr/>
        </p:nvSpPr>
        <p:spPr>
          <a:xfrm>
            <a:off x="4019550" y="3430588"/>
            <a:ext cx="1857375" cy="360362"/>
          </a:xfrm>
          <a:custGeom>
            <a:avLst/>
            <a:gdLst>
              <a:gd name="connsiteX0" fmla="*/ 538163 w 1857375"/>
              <a:gd name="connsiteY0" fmla="*/ 169069 h 359569"/>
              <a:gd name="connsiteX1" fmla="*/ 278606 w 1857375"/>
              <a:gd name="connsiteY1" fmla="*/ 197644 h 359569"/>
              <a:gd name="connsiteX2" fmla="*/ 0 w 1857375"/>
              <a:gd name="connsiteY2" fmla="*/ 228600 h 359569"/>
              <a:gd name="connsiteX3" fmla="*/ 7144 w 1857375"/>
              <a:gd name="connsiteY3" fmla="*/ 359569 h 359569"/>
              <a:gd name="connsiteX4" fmla="*/ 257175 w 1857375"/>
              <a:gd name="connsiteY4" fmla="*/ 333375 h 359569"/>
              <a:gd name="connsiteX5" fmla="*/ 526256 w 1857375"/>
              <a:gd name="connsiteY5" fmla="*/ 304800 h 359569"/>
              <a:gd name="connsiteX6" fmla="*/ 871538 w 1857375"/>
              <a:gd name="connsiteY6" fmla="*/ 264319 h 359569"/>
              <a:gd name="connsiteX7" fmla="*/ 1014413 w 1857375"/>
              <a:gd name="connsiteY7" fmla="*/ 242888 h 359569"/>
              <a:gd name="connsiteX8" fmla="*/ 1331119 w 1857375"/>
              <a:gd name="connsiteY8" fmla="*/ 228600 h 359569"/>
              <a:gd name="connsiteX9" fmla="*/ 1766888 w 1857375"/>
              <a:gd name="connsiteY9" fmla="*/ 221457 h 359569"/>
              <a:gd name="connsiteX10" fmla="*/ 1804988 w 1857375"/>
              <a:gd name="connsiteY10" fmla="*/ 216694 h 359569"/>
              <a:gd name="connsiteX11" fmla="*/ 1833563 w 1857375"/>
              <a:gd name="connsiteY11" fmla="*/ 209550 h 359569"/>
              <a:gd name="connsiteX12" fmla="*/ 1850231 w 1857375"/>
              <a:gd name="connsiteY12" fmla="*/ 200025 h 359569"/>
              <a:gd name="connsiteX13" fmla="*/ 1857375 w 1857375"/>
              <a:gd name="connsiteY13" fmla="*/ 183357 h 359569"/>
              <a:gd name="connsiteX14" fmla="*/ 1857375 w 1857375"/>
              <a:gd name="connsiteY14" fmla="*/ 173832 h 359569"/>
              <a:gd name="connsiteX15" fmla="*/ 1850231 w 1857375"/>
              <a:gd name="connsiteY15" fmla="*/ 152400 h 359569"/>
              <a:gd name="connsiteX16" fmla="*/ 1831181 w 1857375"/>
              <a:gd name="connsiteY16" fmla="*/ 123825 h 359569"/>
              <a:gd name="connsiteX17" fmla="*/ 1814513 w 1857375"/>
              <a:gd name="connsiteY17" fmla="*/ 102394 h 359569"/>
              <a:gd name="connsiteX18" fmla="*/ 1802606 w 1857375"/>
              <a:gd name="connsiteY18" fmla="*/ 90488 h 359569"/>
              <a:gd name="connsiteX19" fmla="*/ 1752600 w 1857375"/>
              <a:gd name="connsiteY19" fmla="*/ 69057 h 359569"/>
              <a:gd name="connsiteX20" fmla="*/ 1593056 w 1857375"/>
              <a:gd name="connsiteY20" fmla="*/ 16669 h 359569"/>
              <a:gd name="connsiteX21" fmla="*/ 1533525 w 1857375"/>
              <a:gd name="connsiteY21" fmla="*/ 0 h 359569"/>
              <a:gd name="connsiteX22" fmla="*/ 1514475 w 1857375"/>
              <a:gd name="connsiteY22" fmla="*/ 9525 h 359569"/>
              <a:gd name="connsiteX23" fmla="*/ 1488281 w 1857375"/>
              <a:gd name="connsiteY23" fmla="*/ 26194 h 359569"/>
              <a:gd name="connsiteX24" fmla="*/ 1447800 w 1857375"/>
              <a:gd name="connsiteY24" fmla="*/ 42863 h 359569"/>
              <a:gd name="connsiteX25" fmla="*/ 1402556 w 1857375"/>
              <a:gd name="connsiteY25" fmla="*/ 54769 h 359569"/>
              <a:gd name="connsiteX26" fmla="*/ 1314450 w 1857375"/>
              <a:gd name="connsiteY26" fmla="*/ 69057 h 359569"/>
              <a:gd name="connsiteX27" fmla="*/ 1183481 w 1857375"/>
              <a:gd name="connsiteY27" fmla="*/ 88107 h 359569"/>
              <a:gd name="connsiteX28" fmla="*/ 1023938 w 1857375"/>
              <a:gd name="connsiteY28" fmla="*/ 111919 h 359569"/>
              <a:gd name="connsiteX29" fmla="*/ 869156 w 1857375"/>
              <a:gd name="connsiteY29" fmla="*/ 128588 h 359569"/>
              <a:gd name="connsiteX30" fmla="*/ 711994 w 1857375"/>
              <a:gd name="connsiteY30" fmla="*/ 150019 h 359569"/>
              <a:gd name="connsiteX31" fmla="*/ 538163 w 1857375"/>
              <a:gd name="connsiteY31" fmla="*/ 169069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7375" h="359569">
                <a:moveTo>
                  <a:pt x="538163" y="169069"/>
                </a:moveTo>
                <a:lnTo>
                  <a:pt x="278606" y="197644"/>
                </a:lnTo>
                <a:lnTo>
                  <a:pt x="0" y="228600"/>
                </a:lnTo>
                <a:lnTo>
                  <a:pt x="7144" y="359569"/>
                </a:lnTo>
                <a:lnTo>
                  <a:pt x="257175" y="333375"/>
                </a:lnTo>
                <a:lnTo>
                  <a:pt x="526256" y="304800"/>
                </a:lnTo>
                <a:lnTo>
                  <a:pt x="871538" y="264319"/>
                </a:lnTo>
                <a:lnTo>
                  <a:pt x="1014413" y="242888"/>
                </a:lnTo>
                <a:lnTo>
                  <a:pt x="1331119" y="228600"/>
                </a:lnTo>
                <a:lnTo>
                  <a:pt x="1766888" y="221457"/>
                </a:lnTo>
                <a:lnTo>
                  <a:pt x="1804988" y="216694"/>
                </a:lnTo>
                <a:lnTo>
                  <a:pt x="1833563" y="209550"/>
                </a:lnTo>
                <a:lnTo>
                  <a:pt x="1850231" y="200025"/>
                </a:lnTo>
                <a:lnTo>
                  <a:pt x="1857375" y="183357"/>
                </a:lnTo>
                <a:lnTo>
                  <a:pt x="1857375" y="173832"/>
                </a:lnTo>
                <a:lnTo>
                  <a:pt x="1850231" y="152400"/>
                </a:lnTo>
                <a:lnTo>
                  <a:pt x="1831181" y="123825"/>
                </a:lnTo>
                <a:lnTo>
                  <a:pt x="1814513" y="102394"/>
                </a:lnTo>
                <a:lnTo>
                  <a:pt x="1802606" y="90488"/>
                </a:lnTo>
                <a:lnTo>
                  <a:pt x="1752600" y="69057"/>
                </a:lnTo>
                <a:lnTo>
                  <a:pt x="1593056" y="16669"/>
                </a:lnTo>
                <a:lnTo>
                  <a:pt x="1533525" y="0"/>
                </a:lnTo>
                <a:lnTo>
                  <a:pt x="1514475" y="9525"/>
                </a:lnTo>
                <a:lnTo>
                  <a:pt x="1488281" y="26194"/>
                </a:lnTo>
                <a:lnTo>
                  <a:pt x="1447800" y="42863"/>
                </a:lnTo>
                <a:lnTo>
                  <a:pt x="1402556" y="54769"/>
                </a:lnTo>
                <a:lnTo>
                  <a:pt x="1314450" y="69057"/>
                </a:lnTo>
                <a:lnTo>
                  <a:pt x="1183481" y="88107"/>
                </a:lnTo>
                <a:lnTo>
                  <a:pt x="1023938" y="111919"/>
                </a:lnTo>
                <a:lnTo>
                  <a:pt x="869156" y="128588"/>
                </a:lnTo>
                <a:lnTo>
                  <a:pt x="711994" y="150019"/>
                </a:lnTo>
                <a:lnTo>
                  <a:pt x="538163" y="169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DCFD40BE-E71A-405C-8A58-60BE94EB9DD0}"/>
              </a:ext>
            </a:extLst>
          </p:cNvPr>
          <p:cNvSpPr/>
          <p:nvPr/>
        </p:nvSpPr>
        <p:spPr>
          <a:xfrm>
            <a:off x="4038600" y="3876675"/>
            <a:ext cx="1868488" cy="363538"/>
          </a:xfrm>
          <a:custGeom>
            <a:avLst/>
            <a:gdLst>
              <a:gd name="connsiteX0" fmla="*/ 745331 w 1869281"/>
              <a:gd name="connsiteY0" fmla="*/ 145256 h 364331"/>
              <a:gd name="connsiteX1" fmla="*/ 392906 w 1869281"/>
              <a:gd name="connsiteY1" fmla="*/ 185738 h 364331"/>
              <a:gd name="connsiteX2" fmla="*/ 0 w 1869281"/>
              <a:gd name="connsiteY2" fmla="*/ 228600 h 364331"/>
              <a:gd name="connsiteX3" fmla="*/ 0 w 1869281"/>
              <a:gd name="connsiteY3" fmla="*/ 364331 h 364331"/>
              <a:gd name="connsiteX4" fmla="*/ 200025 w 1869281"/>
              <a:gd name="connsiteY4" fmla="*/ 340519 h 364331"/>
              <a:gd name="connsiteX5" fmla="*/ 542925 w 1869281"/>
              <a:gd name="connsiteY5" fmla="*/ 300038 h 364331"/>
              <a:gd name="connsiteX6" fmla="*/ 871538 w 1869281"/>
              <a:gd name="connsiteY6" fmla="*/ 261938 h 364331"/>
              <a:gd name="connsiteX7" fmla="*/ 1002506 w 1869281"/>
              <a:gd name="connsiteY7" fmla="*/ 245269 h 364331"/>
              <a:gd name="connsiteX8" fmla="*/ 1219200 w 1869281"/>
              <a:gd name="connsiteY8" fmla="*/ 230981 h 364331"/>
              <a:gd name="connsiteX9" fmla="*/ 1571625 w 1869281"/>
              <a:gd name="connsiteY9" fmla="*/ 202406 h 364331"/>
              <a:gd name="connsiteX10" fmla="*/ 1724025 w 1869281"/>
              <a:gd name="connsiteY10" fmla="*/ 185738 h 364331"/>
              <a:gd name="connsiteX11" fmla="*/ 1795463 w 1869281"/>
              <a:gd name="connsiteY11" fmla="*/ 173831 h 364331"/>
              <a:gd name="connsiteX12" fmla="*/ 1838325 w 1869281"/>
              <a:gd name="connsiteY12" fmla="*/ 161925 h 364331"/>
              <a:gd name="connsiteX13" fmla="*/ 1864519 w 1869281"/>
              <a:gd name="connsiteY13" fmla="*/ 150019 h 364331"/>
              <a:gd name="connsiteX14" fmla="*/ 1869281 w 1869281"/>
              <a:gd name="connsiteY14" fmla="*/ 140494 h 364331"/>
              <a:gd name="connsiteX15" fmla="*/ 1866900 w 1869281"/>
              <a:gd name="connsiteY15" fmla="*/ 116681 h 364331"/>
              <a:gd name="connsiteX16" fmla="*/ 1862138 w 1869281"/>
              <a:gd name="connsiteY16" fmla="*/ 97631 h 364331"/>
              <a:gd name="connsiteX17" fmla="*/ 1843088 w 1869281"/>
              <a:gd name="connsiteY17" fmla="*/ 71438 h 364331"/>
              <a:gd name="connsiteX18" fmla="*/ 1828800 w 1869281"/>
              <a:gd name="connsiteY18" fmla="*/ 57150 h 364331"/>
              <a:gd name="connsiteX19" fmla="*/ 1802606 w 1869281"/>
              <a:gd name="connsiteY19" fmla="*/ 42863 h 364331"/>
              <a:gd name="connsiteX20" fmla="*/ 1771650 w 1869281"/>
              <a:gd name="connsiteY20" fmla="*/ 30956 h 364331"/>
              <a:gd name="connsiteX21" fmla="*/ 1700213 w 1869281"/>
              <a:gd name="connsiteY21" fmla="*/ 11906 h 364331"/>
              <a:gd name="connsiteX22" fmla="*/ 1628775 w 1869281"/>
              <a:gd name="connsiteY22" fmla="*/ 0 h 364331"/>
              <a:gd name="connsiteX23" fmla="*/ 1597819 w 1869281"/>
              <a:gd name="connsiteY23" fmla="*/ 9525 h 364331"/>
              <a:gd name="connsiteX24" fmla="*/ 1502569 w 1869281"/>
              <a:gd name="connsiteY24" fmla="*/ 33338 h 364331"/>
              <a:gd name="connsiteX25" fmla="*/ 1373981 w 1869281"/>
              <a:gd name="connsiteY25" fmla="*/ 57150 h 364331"/>
              <a:gd name="connsiteX26" fmla="*/ 1231106 w 1869281"/>
              <a:gd name="connsiteY26" fmla="*/ 80963 h 364331"/>
              <a:gd name="connsiteX27" fmla="*/ 1033463 w 1869281"/>
              <a:gd name="connsiteY27" fmla="*/ 107156 h 364331"/>
              <a:gd name="connsiteX28" fmla="*/ 745331 w 1869281"/>
              <a:gd name="connsiteY28" fmla="*/ 145256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69281" h="364331">
                <a:moveTo>
                  <a:pt x="745331" y="145256"/>
                </a:moveTo>
                <a:lnTo>
                  <a:pt x="392906" y="185738"/>
                </a:lnTo>
                <a:lnTo>
                  <a:pt x="0" y="228600"/>
                </a:lnTo>
                <a:lnTo>
                  <a:pt x="0" y="364331"/>
                </a:lnTo>
                <a:lnTo>
                  <a:pt x="200025" y="340519"/>
                </a:lnTo>
                <a:lnTo>
                  <a:pt x="542925" y="300038"/>
                </a:lnTo>
                <a:lnTo>
                  <a:pt x="871538" y="261938"/>
                </a:lnTo>
                <a:lnTo>
                  <a:pt x="1002506" y="245269"/>
                </a:lnTo>
                <a:lnTo>
                  <a:pt x="1219200" y="230981"/>
                </a:lnTo>
                <a:lnTo>
                  <a:pt x="1571625" y="202406"/>
                </a:lnTo>
                <a:lnTo>
                  <a:pt x="1724025" y="185738"/>
                </a:lnTo>
                <a:lnTo>
                  <a:pt x="1795463" y="173831"/>
                </a:lnTo>
                <a:lnTo>
                  <a:pt x="1838325" y="161925"/>
                </a:lnTo>
                <a:lnTo>
                  <a:pt x="1864519" y="150019"/>
                </a:lnTo>
                <a:lnTo>
                  <a:pt x="1869281" y="140494"/>
                </a:lnTo>
                <a:lnTo>
                  <a:pt x="1866900" y="116681"/>
                </a:lnTo>
                <a:lnTo>
                  <a:pt x="1862138" y="97631"/>
                </a:lnTo>
                <a:lnTo>
                  <a:pt x="1843088" y="71438"/>
                </a:lnTo>
                <a:lnTo>
                  <a:pt x="1828800" y="57150"/>
                </a:lnTo>
                <a:lnTo>
                  <a:pt x="1802606" y="42863"/>
                </a:lnTo>
                <a:lnTo>
                  <a:pt x="1771650" y="30956"/>
                </a:lnTo>
                <a:lnTo>
                  <a:pt x="1700213" y="11906"/>
                </a:lnTo>
                <a:lnTo>
                  <a:pt x="1628775" y="0"/>
                </a:lnTo>
                <a:lnTo>
                  <a:pt x="1597819" y="9525"/>
                </a:lnTo>
                <a:lnTo>
                  <a:pt x="1502569" y="33338"/>
                </a:lnTo>
                <a:lnTo>
                  <a:pt x="1373981" y="57150"/>
                </a:lnTo>
                <a:lnTo>
                  <a:pt x="1231106" y="80963"/>
                </a:lnTo>
                <a:lnTo>
                  <a:pt x="1033463" y="107156"/>
                </a:lnTo>
                <a:lnTo>
                  <a:pt x="745331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C20E583A-10AB-4945-9CA0-87E65168E3A8}"/>
              </a:ext>
            </a:extLst>
          </p:cNvPr>
          <p:cNvSpPr/>
          <p:nvPr/>
        </p:nvSpPr>
        <p:spPr>
          <a:xfrm>
            <a:off x="4011613" y="4322763"/>
            <a:ext cx="2189162" cy="315912"/>
          </a:xfrm>
          <a:custGeom>
            <a:avLst/>
            <a:gdLst>
              <a:gd name="connsiteX0" fmla="*/ 1323975 w 2188369"/>
              <a:gd name="connsiteY0" fmla="*/ 233362 h 316706"/>
              <a:gd name="connsiteX1" fmla="*/ 804863 w 2188369"/>
              <a:gd name="connsiteY1" fmla="*/ 266700 h 316706"/>
              <a:gd name="connsiteX2" fmla="*/ 404813 w 2188369"/>
              <a:gd name="connsiteY2" fmla="*/ 292894 h 316706"/>
              <a:gd name="connsiteX3" fmla="*/ 0 w 2188369"/>
              <a:gd name="connsiteY3" fmla="*/ 316706 h 316706"/>
              <a:gd name="connsiteX4" fmla="*/ 16669 w 2188369"/>
              <a:gd name="connsiteY4" fmla="*/ 178594 h 316706"/>
              <a:gd name="connsiteX5" fmla="*/ 107157 w 2188369"/>
              <a:gd name="connsiteY5" fmla="*/ 176212 h 316706"/>
              <a:gd name="connsiteX6" fmla="*/ 450057 w 2188369"/>
              <a:gd name="connsiteY6" fmla="*/ 157162 h 316706"/>
              <a:gd name="connsiteX7" fmla="*/ 885825 w 2188369"/>
              <a:gd name="connsiteY7" fmla="*/ 133350 h 316706"/>
              <a:gd name="connsiteX8" fmla="*/ 1119188 w 2188369"/>
              <a:gd name="connsiteY8" fmla="*/ 104775 h 316706"/>
              <a:gd name="connsiteX9" fmla="*/ 1340644 w 2188369"/>
              <a:gd name="connsiteY9" fmla="*/ 83344 h 316706"/>
              <a:gd name="connsiteX10" fmla="*/ 1538288 w 2188369"/>
              <a:gd name="connsiteY10" fmla="*/ 61912 h 316706"/>
              <a:gd name="connsiteX11" fmla="*/ 1657350 w 2188369"/>
              <a:gd name="connsiteY11" fmla="*/ 42862 h 316706"/>
              <a:gd name="connsiteX12" fmla="*/ 1785938 w 2188369"/>
              <a:gd name="connsiteY12" fmla="*/ 21431 h 316706"/>
              <a:gd name="connsiteX13" fmla="*/ 1833563 w 2188369"/>
              <a:gd name="connsiteY13" fmla="*/ 7144 h 316706"/>
              <a:gd name="connsiteX14" fmla="*/ 1893094 w 2188369"/>
              <a:gd name="connsiteY14" fmla="*/ 0 h 316706"/>
              <a:gd name="connsiteX15" fmla="*/ 1945482 w 2188369"/>
              <a:gd name="connsiteY15" fmla="*/ 2381 h 316706"/>
              <a:gd name="connsiteX16" fmla="*/ 2000250 w 2188369"/>
              <a:gd name="connsiteY16" fmla="*/ 9525 h 316706"/>
              <a:gd name="connsiteX17" fmla="*/ 2038350 w 2188369"/>
              <a:gd name="connsiteY17" fmla="*/ 19050 h 316706"/>
              <a:gd name="connsiteX18" fmla="*/ 2071688 w 2188369"/>
              <a:gd name="connsiteY18" fmla="*/ 30956 h 316706"/>
              <a:gd name="connsiteX19" fmla="*/ 2105025 w 2188369"/>
              <a:gd name="connsiteY19" fmla="*/ 47625 h 316706"/>
              <a:gd name="connsiteX20" fmla="*/ 2143125 w 2188369"/>
              <a:gd name="connsiteY20" fmla="*/ 71437 h 316706"/>
              <a:gd name="connsiteX21" fmla="*/ 2162175 w 2188369"/>
              <a:gd name="connsiteY21" fmla="*/ 88106 h 316706"/>
              <a:gd name="connsiteX22" fmla="*/ 2174082 w 2188369"/>
              <a:gd name="connsiteY22" fmla="*/ 100012 h 316706"/>
              <a:gd name="connsiteX23" fmla="*/ 2183607 w 2188369"/>
              <a:gd name="connsiteY23" fmla="*/ 114300 h 316706"/>
              <a:gd name="connsiteX24" fmla="*/ 2188369 w 2188369"/>
              <a:gd name="connsiteY24" fmla="*/ 130969 h 316706"/>
              <a:gd name="connsiteX25" fmla="*/ 2188369 w 2188369"/>
              <a:gd name="connsiteY25" fmla="*/ 140494 h 316706"/>
              <a:gd name="connsiteX26" fmla="*/ 2178844 w 2188369"/>
              <a:gd name="connsiteY26" fmla="*/ 154781 h 316706"/>
              <a:gd name="connsiteX27" fmla="*/ 2147888 w 2188369"/>
              <a:gd name="connsiteY27" fmla="*/ 171450 h 316706"/>
              <a:gd name="connsiteX28" fmla="*/ 2112169 w 2188369"/>
              <a:gd name="connsiteY28" fmla="*/ 178594 h 316706"/>
              <a:gd name="connsiteX29" fmla="*/ 2000250 w 2188369"/>
              <a:gd name="connsiteY29" fmla="*/ 185737 h 316706"/>
              <a:gd name="connsiteX30" fmla="*/ 1809750 w 2188369"/>
              <a:gd name="connsiteY30" fmla="*/ 200025 h 316706"/>
              <a:gd name="connsiteX31" fmla="*/ 1485900 w 2188369"/>
              <a:gd name="connsiteY31" fmla="*/ 221456 h 316706"/>
              <a:gd name="connsiteX32" fmla="*/ 1323975 w 2188369"/>
              <a:gd name="connsiteY32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88369" h="316706">
                <a:moveTo>
                  <a:pt x="1323975" y="233362"/>
                </a:moveTo>
                <a:lnTo>
                  <a:pt x="804863" y="266700"/>
                </a:lnTo>
                <a:lnTo>
                  <a:pt x="404813" y="292894"/>
                </a:lnTo>
                <a:lnTo>
                  <a:pt x="0" y="316706"/>
                </a:lnTo>
                <a:lnTo>
                  <a:pt x="16669" y="178594"/>
                </a:lnTo>
                <a:lnTo>
                  <a:pt x="107157" y="176212"/>
                </a:lnTo>
                <a:lnTo>
                  <a:pt x="450057" y="157162"/>
                </a:lnTo>
                <a:lnTo>
                  <a:pt x="885825" y="133350"/>
                </a:lnTo>
                <a:lnTo>
                  <a:pt x="1119188" y="104775"/>
                </a:lnTo>
                <a:lnTo>
                  <a:pt x="1340644" y="83344"/>
                </a:lnTo>
                <a:lnTo>
                  <a:pt x="1538288" y="61912"/>
                </a:lnTo>
                <a:lnTo>
                  <a:pt x="1657350" y="42862"/>
                </a:lnTo>
                <a:lnTo>
                  <a:pt x="1785938" y="21431"/>
                </a:lnTo>
                <a:lnTo>
                  <a:pt x="1833563" y="7144"/>
                </a:lnTo>
                <a:lnTo>
                  <a:pt x="1893094" y="0"/>
                </a:lnTo>
                <a:lnTo>
                  <a:pt x="1945482" y="2381"/>
                </a:lnTo>
                <a:lnTo>
                  <a:pt x="2000250" y="9525"/>
                </a:lnTo>
                <a:lnTo>
                  <a:pt x="2038350" y="19050"/>
                </a:lnTo>
                <a:lnTo>
                  <a:pt x="2071688" y="30956"/>
                </a:lnTo>
                <a:lnTo>
                  <a:pt x="2105025" y="47625"/>
                </a:lnTo>
                <a:lnTo>
                  <a:pt x="2143125" y="71437"/>
                </a:lnTo>
                <a:lnTo>
                  <a:pt x="2162175" y="88106"/>
                </a:lnTo>
                <a:lnTo>
                  <a:pt x="2174082" y="100012"/>
                </a:lnTo>
                <a:lnTo>
                  <a:pt x="2183607" y="114300"/>
                </a:lnTo>
                <a:lnTo>
                  <a:pt x="2188369" y="130969"/>
                </a:lnTo>
                <a:lnTo>
                  <a:pt x="2188369" y="140494"/>
                </a:lnTo>
                <a:lnTo>
                  <a:pt x="2178844" y="154781"/>
                </a:lnTo>
                <a:lnTo>
                  <a:pt x="2147888" y="171450"/>
                </a:lnTo>
                <a:lnTo>
                  <a:pt x="2112169" y="178594"/>
                </a:lnTo>
                <a:lnTo>
                  <a:pt x="2000250" y="185737"/>
                </a:lnTo>
                <a:lnTo>
                  <a:pt x="1809750" y="200025"/>
                </a:lnTo>
                <a:lnTo>
                  <a:pt x="1485900" y="221456"/>
                </a:lnTo>
                <a:lnTo>
                  <a:pt x="1323975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D0D1121-776B-467D-AD18-85BD9D24327C}"/>
              </a:ext>
            </a:extLst>
          </p:cNvPr>
          <p:cNvSpPr/>
          <p:nvPr/>
        </p:nvSpPr>
        <p:spPr>
          <a:xfrm>
            <a:off x="3386138" y="4814888"/>
            <a:ext cx="488950" cy="1362075"/>
          </a:xfrm>
          <a:custGeom>
            <a:avLst/>
            <a:gdLst>
              <a:gd name="connsiteX0" fmla="*/ 452437 w 488156"/>
              <a:gd name="connsiteY0" fmla="*/ 912018 h 1362075"/>
              <a:gd name="connsiteX1" fmla="*/ 442912 w 488156"/>
              <a:gd name="connsiteY1" fmla="*/ 731043 h 1362075"/>
              <a:gd name="connsiteX2" fmla="*/ 414337 w 488156"/>
              <a:gd name="connsiteY2" fmla="*/ 557212 h 1362075"/>
              <a:gd name="connsiteX3" fmla="*/ 373856 w 488156"/>
              <a:gd name="connsiteY3" fmla="*/ 266700 h 1362075"/>
              <a:gd name="connsiteX4" fmla="*/ 330993 w 488156"/>
              <a:gd name="connsiteY4" fmla="*/ 133350 h 1362075"/>
              <a:gd name="connsiteX5" fmla="*/ 304800 w 488156"/>
              <a:gd name="connsiteY5" fmla="*/ 111918 h 1362075"/>
              <a:gd name="connsiteX6" fmla="*/ 271462 w 488156"/>
              <a:gd name="connsiteY6" fmla="*/ 90487 h 1362075"/>
              <a:gd name="connsiteX7" fmla="*/ 228600 w 488156"/>
              <a:gd name="connsiteY7" fmla="*/ 66675 h 1362075"/>
              <a:gd name="connsiteX8" fmla="*/ 176212 w 488156"/>
              <a:gd name="connsiteY8" fmla="*/ 42862 h 1362075"/>
              <a:gd name="connsiteX9" fmla="*/ 140493 w 488156"/>
              <a:gd name="connsiteY9" fmla="*/ 28575 h 1362075"/>
              <a:gd name="connsiteX10" fmla="*/ 73818 w 488156"/>
              <a:gd name="connsiteY10" fmla="*/ 9525 h 1362075"/>
              <a:gd name="connsiteX11" fmla="*/ 38100 w 488156"/>
              <a:gd name="connsiteY11" fmla="*/ 0 h 1362075"/>
              <a:gd name="connsiteX12" fmla="*/ 21431 w 488156"/>
              <a:gd name="connsiteY12" fmla="*/ 0 h 1362075"/>
              <a:gd name="connsiteX13" fmla="*/ 7143 w 488156"/>
              <a:gd name="connsiteY13" fmla="*/ 4762 h 1362075"/>
              <a:gd name="connsiteX14" fmla="*/ 0 w 488156"/>
              <a:gd name="connsiteY14" fmla="*/ 14287 h 1362075"/>
              <a:gd name="connsiteX15" fmla="*/ 2381 w 488156"/>
              <a:gd name="connsiteY15" fmla="*/ 28575 h 1362075"/>
              <a:gd name="connsiteX16" fmla="*/ 11906 w 488156"/>
              <a:gd name="connsiteY16" fmla="*/ 54768 h 1362075"/>
              <a:gd name="connsiteX17" fmla="*/ 21431 w 488156"/>
              <a:gd name="connsiteY17" fmla="*/ 64293 h 1362075"/>
              <a:gd name="connsiteX18" fmla="*/ 50006 w 488156"/>
              <a:gd name="connsiteY18" fmla="*/ 88106 h 1362075"/>
              <a:gd name="connsiteX19" fmla="*/ 78581 w 488156"/>
              <a:gd name="connsiteY19" fmla="*/ 111918 h 1362075"/>
              <a:gd name="connsiteX20" fmla="*/ 104775 w 488156"/>
              <a:gd name="connsiteY20" fmla="*/ 140493 h 1362075"/>
              <a:gd name="connsiteX21" fmla="*/ 128587 w 488156"/>
              <a:gd name="connsiteY21" fmla="*/ 171450 h 1362075"/>
              <a:gd name="connsiteX22" fmla="*/ 142875 w 488156"/>
              <a:gd name="connsiteY22" fmla="*/ 195262 h 1362075"/>
              <a:gd name="connsiteX23" fmla="*/ 159543 w 488156"/>
              <a:gd name="connsiteY23" fmla="*/ 235743 h 1362075"/>
              <a:gd name="connsiteX24" fmla="*/ 173831 w 488156"/>
              <a:gd name="connsiteY24" fmla="*/ 278606 h 1362075"/>
              <a:gd name="connsiteX25" fmla="*/ 190500 w 488156"/>
              <a:gd name="connsiteY25" fmla="*/ 345281 h 1362075"/>
              <a:gd name="connsiteX26" fmla="*/ 209550 w 488156"/>
              <a:gd name="connsiteY26" fmla="*/ 445293 h 1362075"/>
              <a:gd name="connsiteX27" fmla="*/ 219075 w 488156"/>
              <a:gd name="connsiteY27" fmla="*/ 535781 h 1362075"/>
              <a:gd name="connsiteX28" fmla="*/ 228600 w 488156"/>
              <a:gd name="connsiteY28" fmla="*/ 676275 h 1362075"/>
              <a:gd name="connsiteX29" fmla="*/ 238125 w 488156"/>
              <a:gd name="connsiteY29" fmla="*/ 845343 h 1362075"/>
              <a:gd name="connsiteX30" fmla="*/ 240506 w 488156"/>
              <a:gd name="connsiteY30" fmla="*/ 1109662 h 1362075"/>
              <a:gd name="connsiteX31" fmla="*/ 242887 w 488156"/>
              <a:gd name="connsiteY31" fmla="*/ 1147762 h 1362075"/>
              <a:gd name="connsiteX32" fmla="*/ 247650 w 488156"/>
              <a:gd name="connsiteY32" fmla="*/ 1176337 h 1362075"/>
              <a:gd name="connsiteX33" fmla="*/ 257175 w 488156"/>
              <a:gd name="connsiteY33" fmla="*/ 1209675 h 1362075"/>
              <a:gd name="connsiteX34" fmla="*/ 278606 w 488156"/>
              <a:gd name="connsiteY34" fmla="*/ 1264443 h 1362075"/>
              <a:gd name="connsiteX35" fmla="*/ 297656 w 488156"/>
              <a:gd name="connsiteY35" fmla="*/ 1295400 h 1362075"/>
              <a:gd name="connsiteX36" fmla="*/ 319087 w 488156"/>
              <a:gd name="connsiteY36" fmla="*/ 1321593 h 1362075"/>
              <a:gd name="connsiteX37" fmla="*/ 342900 w 488156"/>
              <a:gd name="connsiteY37" fmla="*/ 1340643 h 1362075"/>
              <a:gd name="connsiteX38" fmla="*/ 376237 w 488156"/>
              <a:gd name="connsiteY38" fmla="*/ 1354931 h 1362075"/>
              <a:gd name="connsiteX39" fmla="*/ 411956 w 488156"/>
              <a:gd name="connsiteY39" fmla="*/ 1362075 h 1362075"/>
              <a:gd name="connsiteX40" fmla="*/ 433387 w 488156"/>
              <a:gd name="connsiteY40" fmla="*/ 1357312 h 1362075"/>
              <a:gd name="connsiteX41" fmla="*/ 452437 w 488156"/>
              <a:gd name="connsiteY41" fmla="*/ 1347787 h 1362075"/>
              <a:gd name="connsiteX42" fmla="*/ 466725 w 488156"/>
              <a:gd name="connsiteY42" fmla="*/ 1328737 h 1362075"/>
              <a:gd name="connsiteX43" fmla="*/ 478631 w 488156"/>
              <a:gd name="connsiteY43" fmla="*/ 1302543 h 1362075"/>
              <a:gd name="connsiteX44" fmla="*/ 488156 w 488156"/>
              <a:gd name="connsiteY44" fmla="*/ 1254918 h 1362075"/>
              <a:gd name="connsiteX45" fmla="*/ 466725 w 488156"/>
              <a:gd name="connsiteY45" fmla="*/ 1121568 h 1362075"/>
              <a:gd name="connsiteX46" fmla="*/ 452437 w 488156"/>
              <a:gd name="connsiteY46" fmla="*/ 912018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362075">
                <a:moveTo>
                  <a:pt x="452437" y="912018"/>
                </a:moveTo>
                <a:lnTo>
                  <a:pt x="442912" y="731043"/>
                </a:lnTo>
                <a:lnTo>
                  <a:pt x="414337" y="557212"/>
                </a:lnTo>
                <a:lnTo>
                  <a:pt x="373856" y="266700"/>
                </a:lnTo>
                <a:lnTo>
                  <a:pt x="330993" y="133350"/>
                </a:lnTo>
                <a:lnTo>
                  <a:pt x="304800" y="111918"/>
                </a:lnTo>
                <a:lnTo>
                  <a:pt x="271462" y="90487"/>
                </a:lnTo>
                <a:lnTo>
                  <a:pt x="228600" y="66675"/>
                </a:lnTo>
                <a:lnTo>
                  <a:pt x="176212" y="42862"/>
                </a:lnTo>
                <a:lnTo>
                  <a:pt x="140493" y="28575"/>
                </a:lnTo>
                <a:lnTo>
                  <a:pt x="73818" y="9525"/>
                </a:lnTo>
                <a:lnTo>
                  <a:pt x="38100" y="0"/>
                </a:lnTo>
                <a:lnTo>
                  <a:pt x="21431" y="0"/>
                </a:lnTo>
                <a:lnTo>
                  <a:pt x="7143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11906" y="54768"/>
                </a:lnTo>
                <a:lnTo>
                  <a:pt x="21431" y="64293"/>
                </a:lnTo>
                <a:lnTo>
                  <a:pt x="50006" y="88106"/>
                </a:lnTo>
                <a:lnTo>
                  <a:pt x="78581" y="111918"/>
                </a:lnTo>
                <a:lnTo>
                  <a:pt x="104775" y="140493"/>
                </a:lnTo>
                <a:lnTo>
                  <a:pt x="128587" y="171450"/>
                </a:lnTo>
                <a:lnTo>
                  <a:pt x="142875" y="195262"/>
                </a:lnTo>
                <a:lnTo>
                  <a:pt x="159543" y="235743"/>
                </a:lnTo>
                <a:lnTo>
                  <a:pt x="173831" y="278606"/>
                </a:lnTo>
                <a:lnTo>
                  <a:pt x="190500" y="345281"/>
                </a:lnTo>
                <a:lnTo>
                  <a:pt x="209550" y="445293"/>
                </a:lnTo>
                <a:lnTo>
                  <a:pt x="219075" y="535781"/>
                </a:lnTo>
                <a:lnTo>
                  <a:pt x="228600" y="676275"/>
                </a:lnTo>
                <a:lnTo>
                  <a:pt x="238125" y="845343"/>
                </a:lnTo>
                <a:cubicBezTo>
                  <a:pt x="238919" y="933449"/>
                  <a:pt x="239712" y="1021556"/>
                  <a:pt x="240506" y="1109662"/>
                </a:cubicBezTo>
                <a:lnTo>
                  <a:pt x="242887" y="1147762"/>
                </a:lnTo>
                <a:lnTo>
                  <a:pt x="247650" y="1176337"/>
                </a:lnTo>
                <a:lnTo>
                  <a:pt x="257175" y="1209675"/>
                </a:lnTo>
                <a:lnTo>
                  <a:pt x="278606" y="1264443"/>
                </a:lnTo>
                <a:lnTo>
                  <a:pt x="297656" y="1295400"/>
                </a:lnTo>
                <a:lnTo>
                  <a:pt x="319087" y="1321593"/>
                </a:lnTo>
                <a:lnTo>
                  <a:pt x="342900" y="1340643"/>
                </a:lnTo>
                <a:lnTo>
                  <a:pt x="376237" y="1354931"/>
                </a:lnTo>
                <a:lnTo>
                  <a:pt x="411956" y="1362075"/>
                </a:lnTo>
                <a:lnTo>
                  <a:pt x="433387" y="1357312"/>
                </a:lnTo>
                <a:lnTo>
                  <a:pt x="452437" y="1347787"/>
                </a:lnTo>
                <a:lnTo>
                  <a:pt x="466725" y="1328737"/>
                </a:lnTo>
                <a:lnTo>
                  <a:pt x="478631" y="1302543"/>
                </a:lnTo>
                <a:lnTo>
                  <a:pt x="488156" y="1254918"/>
                </a:lnTo>
                <a:lnTo>
                  <a:pt x="466725" y="1121568"/>
                </a:lnTo>
                <a:lnTo>
                  <a:pt x="452437" y="9120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484AD30-D779-4B75-840C-B5F9C7E37EC6}"/>
              </a:ext>
            </a:extLst>
          </p:cNvPr>
          <p:cNvSpPr/>
          <p:nvPr/>
        </p:nvSpPr>
        <p:spPr>
          <a:xfrm>
            <a:off x="3659188" y="4725988"/>
            <a:ext cx="2760662" cy="1381125"/>
          </a:xfrm>
          <a:custGeom>
            <a:avLst/>
            <a:gdLst>
              <a:gd name="connsiteX0" fmla="*/ 1181100 w 2759869"/>
              <a:gd name="connsiteY0" fmla="*/ 159544 h 1381125"/>
              <a:gd name="connsiteX1" fmla="*/ 771525 w 2759869"/>
              <a:gd name="connsiteY1" fmla="*/ 197644 h 1381125"/>
              <a:gd name="connsiteX2" fmla="*/ 511969 w 2759869"/>
              <a:gd name="connsiteY2" fmla="*/ 221457 h 1381125"/>
              <a:gd name="connsiteX3" fmla="*/ 438150 w 2759869"/>
              <a:gd name="connsiteY3" fmla="*/ 221457 h 1381125"/>
              <a:gd name="connsiteX4" fmla="*/ 216694 w 2759869"/>
              <a:gd name="connsiteY4" fmla="*/ 219075 h 1381125"/>
              <a:gd name="connsiteX5" fmla="*/ 0 w 2759869"/>
              <a:gd name="connsiteY5" fmla="*/ 221457 h 1381125"/>
              <a:gd name="connsiteX6" fmla="*/ 47625 w 2759869"/>
              <a:gd name="connsiteY6" fmla="*/ 376238 h 1381125"/>
              <a:gd name="connsiteX7" fmla="*/ 209550 w 2759869"/>
              <a:gd name="connsiteY7" fmla="*/ 369094 h 1381125"/>
              <a:gd name="connsiteX8" fmla="*/ 492919 w 2759869"/>
              <a:gd name="connsiteY8" fmla="*/ 352425 h 1381125"/>
              <a:gd name="connsiteX9" fmla="*/ 847725 w 2759869"/>
              <a:gd name="connsiteY9" fmla="*/ 330994 h 1381125"/>
              <a:gd name="connsiteX10" fmla="*/ 1159669 w 2759869"/>
              <a:gd name="connsiteY10" fmla="*/ 307182 h 1381125"/>
              <a:gd name="connsiteX11" fmla="*/ 1426369 w 2759869"/>
              <a:gd name="connsiteY11" fmla="*/ 283369 h 1381125"/>
              <a:gd name="connsiteX12" fmla="*/ 1721644 w 2759869"/>
              <a:gd name="connsiteY12" fmla="*/ 254794 h 1381125"/>
              <a:gd name="connsiteX13" fmla="*/ 2016919 w 2759869"/>
              <a:gd name="connsiteY13" fmla="*/ 228600 h 1381125"/>
              <a:gd name="connsiteX14" fmla="*/ 2174082 w 2759869"/>
              <a:gd name="connsiteY14" fmla="*/ 211932 h 1381125"/>
              <a:gd name="connsiteX15" fmla="*/ 2252663 w 2759869"/>
              <a:gd name="connsiteY15" fmla="*/ 209550 h 1381125"/>
              <a:gd name="connsiteX16" fmla="*/ 2293144 w 2759869"/>
              <a:gd name="connsiteY16" fmla="*/ 211932 h 1381125"/>
              <a:gd name="connsiteX17" fmla="*/ 2333625 w 2759869"/>
              <a:gd name="connsiteY17" fmla="*/ 216694 h 1381125"/>
              <a:gd name="connsiteX18" fmla="*/ 2359819 w 2759869"/>
              <a:gd name="connsiteY18" fmla="*/ 223838 h 1381125"/>
              <a:gd name="connsiteX19" fmla="*/ 2371725 w 2759869"/>
              <a:gd name="connsiteY19" fmla="*/ 233363 h 1381125"/>
              <a:gd name="connsiteX20" fmla="*/ 2378869 w 2759869"/>
              <a:gd name="connsiteY20" fmla="*/ 250032 h 1381125"/>
              <a:gd name="connsiteX21" fmla="*/ 2381250 w 2759869"/>
              <a:gd name="connsiteY21" fmla="*/ 285750 h 1381125"/>
              <a:gd name="connsiteX22" fmla="*/ 2355057 w 2759869"/>
              <a:gd name="connsiteY22" fmla="*/ 476250 h 1381125"/>
              <a:gd name="connsiteX23" fmla="*/ 2331244 w 2759869"/>
              <a:gd name="connsiteY23" fmla="*/ 654844 h 1381125"/>
              <a:gd name="connsiteX24" fmla="*/ 2314575 w 2759869"/>
              <a:gd name="connsiteY24" fmla="*/ 747713 h 1381125"/>
              <a:gd name="connsiteX25" fmla="*/ 2286000 w 2759869"/>
              <a:gd name="connsiteY25" fmla="*/ 959644 h 1381125"/>
              <a:gd name="connsiteX26" fmla="*/ 2266950 w 2759869"/>
              <a:gd name="connsiteY26" fmla="*/ 1140619 h 1381125"/>
              <a:gd name="connsiteX27" fmla="*/ 2228850 w 2759869"/>
              <a:gd name="connsiteY27" fmla="*/ 1297782 h 1381125"/>
              <a:gd name="connsiteX28" fmla="*/ 2240757 w 2759869"/>
              <a:gd name="connsiteY28" fmla="*/ 1328738 h 1381125"/>
              <a:gd name="connsiteX29" fmla="*/ 2255044 w 2759869"/>
              <a:gd name="connsiteY29" fmla="*/ 1347788 h 1381125"/>
              <a:gd name="connsiteX30" fmla="*/ 2269332 w 2759869"/>
              <a:gd name="connsiteY30" fmla="*/ 1359694 h 1381125"/>
              <a:gd name="connsiteX31" fmla="*/ 2293144 w 2759869"/>
              <a:gd name="connsiteY31" fmla="*/ 1371600 h 1381125"/>
              <a:gd name="connsiteX32" fmla="*/ 2328863 w 2759869"/>
              <a:gd name="connsiteY32" fmla="*/ 1378744 h 1381125"/>
              <a:gd name="connsiteX33" fmla="*/ 2369344 w 2759869"/>
              <a:gd name="connsiteY33" fmla="*/ 1381125 h 1381125"/>
              <a:gd name="connsiteX34" fmla="*/ 2390775 w 2759869"/>
              <a:gd name="connsiteY34" fmla="*/ 1376363 h 1381125"/>
              <a:gd name="connsiteX35" fmla="*/ 2409825 w 2759869"/>
              <a:gd name="connsiteY35" fmla="*/ 1364457 h 1381125"/>
              <a:gd name="connsiteX36" fmla="*/ 2433638 w 2759869"/>
              <a:gd name="connsiteY36" fmla="*/ 1338263 h 1381125"/>
              <a:gd name="connsiteX37" fmla="*/ 2450307 w 2759869"/>
              <a:gd name="connsiteY37" fmla="*/ 1312069 h 1381125"/>
              <a:gd name="connsiteX38" fmla="*/ 2464594 w 2759869"/>
              <a:gd name="connsiteY38" fmla="*/ 1283494 h 1381125"/>
              <a:gd name="connsiteX39" fmla="*/ 2478882 w 2759869"/>
              <a:gd name="connsiteY39" fmla="*/ 1245394 h 1381125"/>
              <a:gd name="connsiteX40" fmla="*/ 2490788 w 2759869"/>
              <a:gd name="connsiteY40" fmla="*/ 1197769 h 1381125"/>
              <a:gd name="connsiteX41" fmla="*/ 2528888 w 2759869"/>
              <a:gd name="connsiteY41" fmla="*/ 1042988 h 1381125"/>
              <a:gd name="connsiteX42" fmla="*/ 2597944 w 2759869"/>
              <a:gd name="connsiteY42" fmla="*/ 733425 h 1381125"/>
              <a:gd name="connsiteX43" fmla="*/ 2667000 w 2759869"/>
              <a:gd name="connsiteY43" fmla="*/ 433388 h 1381125"/>
              <a:gd name="connsiteX44" fmla="*/ 2676525 w 2759869"/>
              <a:gd name="connsiteY44" fmla="*/ 416719 h 1381125"/>
              <a:gd name="connsiteX45" fmla="*/ 2695575 w 2759869"/>
              <a:gd name="connsiteY45" fmla="*/ 390525 h 1381125"/>
              <a:gd name="connsiteX46" fmla="*/ 2717007 w 2759869"/>
              <a:gd name="connsiteY46" fmla="*/ 357188 h 1381125"/>
              <a:gd name="connsiteX47" fmla="*/ 2736057 w 2759869"/>
              <a:gd name="connsiteY47" fmla="*/ 323850 h 1381125"/>
              <a:gd name="connsiteX48" fmla="*/ 2752725 w 2759869"/>
              <a:gd name="connsiteY48" fmla="*/ 283369 h 1381125"/>
              <a:gd name="connsiteX49" fmla="*/ 2759869 w 2759869"/>
              <a:gd name="connsiteY49" fmla="*/ 257175 h 1381125"/>
              <a:gd name="connsiteX50" fmla="*/ 2757488 w 2759869"/>
              <a:gd name="connsiteY50" fmla="*/ 242888 h 1381125"/>
              <a:gd name="connsiteX51" fmla="*/ 2719388 w 2759869"/>
              <a:gd name="connsiteY51" fmla="*/ 216694 h 1381125"/>
              <a:gd name="connsiteX52" fmla="*/ 2671763 w 2759869"/>
              <a:gd name="connsiteY52" fmla="*/ 180975 h 1381125"/>
              <a:gd name="connsiteX53" fmla="*/ 2607469 w 2759869"/>
              <a:gd name="connsiteY53" fmla="*/ 130969 h 1381125"/>
              <a:gd name="connsiteX54" fmla="*/ 2540794 w 2759869"/>
              <a:gd name="connsiteY54" fmla="*/ 78582 h 1381125"/>
              <a:gd name="connsiteX55" fmla="*/ 2469357 w 2759869"/>
              <a:gd name="connsiteY55" fmla="*/ 14288 h 1381125"/>
              <a:gd name="connsiteX56" fmla="*/ 2457450 w 2759869"/>
              <a:gd name="connsiteY56" fmla="*/ 4763 h 1381125"/>
              <a:gd name="connsiteX57" fmla="*/ 2445544 w 2759869"/>
              <a:gd name="connsiteY57" fmla="*/ 0 h 1381125"/>
              <a:gd name="connsiteX58" fmla="*/ 2431257 w 2759869"/>
              <a:gd name="connsiteY58" fmla="*/ 0 h 1381125"/>
              <a:gd name="connsiteX59" fmla="*/ 2371725 w 2759869"/>
              <a:gd name="connsiteY59" fmla="*/ 11907 h 1381125"/>
              <a:gd name="connsiteX60" fmla="*/ 2274094 w 2759869"/>
              <a:gd name="connsiteY60" fmla="*/ 42863 h 1381125"/>
              <a:gd name="connsiteX61" fmla="*/ 2205038 w 2759869"/>
              <a:gd name="connsiteY61" fmla="*/ 64294 h 1381125"/>
              <a:gd name="connsiteX62" fmla="*/ 2135982 w 2759869"/>
              <a:gd name="connsiteY62" fmla="*/ 71438 h 1381125"/>
              <a:gd name="connsiteX63" fmla="*/ 1845469 w 2759869"/>
              <a:gd name="connsiteY63" fmla="*/ 97632 h 1381125"/>
              <a:gd name="connsiteX64" fmla="*/ 1478757 w 2759869"/>
              <a:gd name="connsiteY64" fmla="*/ 130969 h 1381125"/>
              <a:gd name="connsiteX65" fmla="*/ 1181100 w 2759869"/>
              <a:gd name="connsiteY65" fmla="*/ 159544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759869" h="1381125">
                <a:moveTo>
                  <a:pt x="1181100" y="159544"/>
                </a:moveTo>
                <a:lnTo>
                  <a:pt x="771525" y="197644"/>
                </a:lnTo>
                <a:lnTo>
                  <a:pt x="511969" y="221457"/>
                </a:lnTo>
                <a:lnTo>
                  <a:pt x="438150" y="221457"/>
                </a:lnTo>
                <a:lnTo>
                  <a:pt x="216694" y="219075"/>
                </a:lnTo>
                <a:lnTo>
                  <a:pt x="0" y="221457"/>
                </a:lnTo>
                <a:lnTo>
                  <a:pt x="47625" y="376238"/>
                </a:lnTo>
                <a:lnTo>
                  <a:pt x="209550" y="369094"/>
                </a:lnTo>
                <a:lnTo>
                  <a:pt x="492919" y="352425"/>
                </a:lnTo>
                <a:lnTo>
                  <a:pt x="847725" y="330994"/>
                </a:lnTo>
                <a:lnTo>
                  <a:pt x="1159669" y="307182"/>
                </a:lnTo>
                <a:lnTo>
                  <a:pt x="1426369" y="283369"/>
                </a:lnTo>
                <a:lnTo>
                  <a:pt x="1721644" y="254794"/>
                </a:lnTo>
                <a:lnTo>
                  <a:pt x="2016919" y="228600"/>
                </a:lnTo>
                <a:lnTo>
                  <a:pt x="2174082" y="211932"/>
                </a:lnTo>
                <a:lnTo>
                  <a:pt x="2252663" y="209550"/>
                </a:lnTo>
                <a:lnTo>
                  <a:pt x="2293144" y="211932"/>
                </a:lnTo>
                <a:lnTo>
                  <a:pt x="2333625" y="216694"/>
                </a:lnTo>
                <a:lnTo>
                  <a:pt x="2359819" y="223838"/>
                </a:lnTo>
                <a:lnTo>
                  <a:pt x="2371725" y="233363"/>
                </a:lnTo>
                <a:lnTo>
                  <a:pt x="2378869" y="250032"/>
                </a:lnTo>
                <a:lnTo>
                  <a:pt x="2381250" y="285750"/>
                </a:lnTo>
                <a:lnTo>
                  <a:pt x="2355057" y="476250"/>
                </a:lnTo>
                <a:lnTo>
                  <a:pt x="2331244" y="654844"/>
                </a:lnTo>
                <a:lnTo>
                  <a:pt x="2314575" y="747713"/>
                </a:lnTo>
                <a:lnTo>
                  <a:pt x="2286000" y="959644"/>
                </a:lnTo>
                <a:lnTo>
                  <a:pt x="2266950" y="1140619"/>
                </a:lnTo>
                <a:lnTo>
                  <a:pt x="2228850" y="1297782"/>
                </a:lnTo>
                <a:lnTo>
                  <a:pt x="2240757" y="1328738"/>
                </a:lnTo>
                <a:lnTo>
                  <a:pt x="2255044" y="1347788"/>
                </a:lnTo>
                <a:lnTo>
                  <a:pt x="2269332" y="1359694"/>
                </a:lnTo>
                <a:lnTo>
                  <a:pt x="2293144" y="1371600"/>
                </a:lnTo>
                <a:lnTo>
                  <a:pt x="2328863" y="1378744"/>
                </a:lnTo>
                <a:lnTo>
                  <a:pt x="2369344" y="1381125"/>
                </a:lnTo>
                <a:lnTo>
                  <a:pt x="2390775" y="1376363"/>
                </a:lnTo>
                <a:lnTo>
                  <a:pt x="2409825" y="1364457"/>
                </a:lnTo>
                <a:lnTo>
                  <a:pt x="2433638" y="1338263"/>
                </a:lnTo>
                <a:lnTo>
                  <a:pt x="2450307" y="1312069"/>
                </a:lnTo>
                <a:lnTo>
                  <a:pt x="2464594" y="1283494"/>
                </a:lnTo>
                <a:lnTo>
                  <a:pt x="2478882" y="1245394"/>
                </a:lnTo>
                <a:lnTo>
                  <a:pt x="2490788" y="1197769"/>
                </a:lnTo>
                <a:lnTo>
                  <a:pt x="2528888" y="1042988"/>
                </a:lnTo>
                <a:lnTo>
                  <a:pt x="2597944" y="733425"/>
                </a:lnTo>
                <a:lnTo>
                  <a:pt x="2667000" y="433388"/>
                </a:lnTo>
                <a:lnTo>
                  <a:pt x="2676525" y="416719"/>
                </a:lnTo>
                <a:lnTo>
                  <a:pt x="2695575" y="390525"/>
                </a:lnTo>
                <a:lnTo>
                  <a:pt x="2717007" y="357188"/>
                </a:lnTo>
                <a:lnTo>
                  <a:pt x="2736057" y="323850"/>
                </a:lnTo>
                <a:lnTo>
                  <a:pt x="2752725" y="283369"/>
                </a:lnTo>
                <a:lnTo>
                  <a:pt x="2759869" y="257175"/>
                </a:lnTo>
                <a:lnTo>
                  <a:pt x="2757488" y="242888"/>
                </a:lnTo>
                <a:lnTo>
                  <a:pt x="2719388" y="216694"/>
                </a:lnTo>
                <a:lnTo>
                  <a:pt x="2671763" y="180975"/>
                </a:lnTo>
                <a:lnTo>
                  <a:pt x="2607469" y="130969"/>
                </a:lnTo>
                <a:lnTo>
                  <a:pt x="2540794" y="78582"/>
                </a:lnTo>
                <a:lnTo>
                  <a:pt x="2469357" y="14288"/>
                </a:lnTo>
                <a:lnTo>
                  <a:pt x="2457450" y="4763"/>
                </a:lnTo>
                <a:lnTo>
                  <a:pt x="2445544" y="0"/>
                </a:lnTo>
                <a:lnTo>
                  <a:pt x="2431257" y="0"/>
                </a:lnTo>
                <a:lnTo>
                  <a:pt x="2371725" y="11907"/>
                </a:lnTo>
                <a:lnTo>
                  <a:pt x="2274094" y="42863"/>
                </a:lnTo>
                <a:lnTo>
                  <a:pt x="2205038" y="64294"/>
                </a:lnTo>
                <a:lnTo>
                  <a:pt x="2135982" y="71438"/>
                </a:lnTo>
                <a:lnTo>
                  <a:pt x="1845469" y="97632"/>
                </a:lnTo>
                <a:lnTo>
                  <a:pt x="1478757" y="130969"/>
                </a:lnTo>
                <a:lnTo>
                  <a:pt x="1181100" y="1595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44A2753-F3FC-48DA-8E1C-CA9641541EF4}"/>
              </a:ext>
            </a:extLst>
          </p:cNvPr>
          <p:cNvSpPr/>
          <p:nvPr/>
        </p:nvSpPr>
        <p:spPr>
          <a:xfrm>
            <a:off x="4786313" y="4970463"/>
            <a:ext cx="250825" cy="1011237"/>
          </a:xfrm>
          <a:custGeom>
            <a:avLst/>
            <a:gdLst>
              <a:gd name="connsiteX0" fmla="*/ 0 w 250031"/>
              <a:gd name="connsiteY0" fmla="*/ 254794 h 1012031"/>
              <a:gd name="connsiteX1" fmla="*/ 0 w 250031"/>
              <a:gd name="connsiteY1" fmla="*/ 2381 h 1012031"/>
              <a:gd name="connsiteX2" fmla="*/ 247650 w 250031"/>
              <a:gd name="connsiteY2" fmla="*/ 0 h 1012031"/>
              <a:gd name="connsiteX3" fmla="*/ 247650 w 250031"/>
              <a:gd name="connsiteY3" fmla="*/ 166687 h 1012031"/>
              <a:gd name="connsiteX4" fmla="*/ 247650 w 250031"/>
              <a:gd name="connsiteY4" fmla="*/ 407194 h 1012031"/>
              <a:gd name="connsiteX5" fmla="*/ 250031 w 250031"/>
              <a:gd name="connsiteY5" fmla="*/ 526256 h 1012031"/>
              <a:gd name="connsiteX6" fmla="*/ 238125 w 250031"/>
              <a:gd name="connsiteY6" fmla="*/ 726281 h 1012031"/>
              <a:gd name="connsiteX7" fmla="*/ 223837 w 250031"/>
              <a:gd name="connsiteY7" fmla="*/ 995362 h 1012031"/>
              <a:gd name="connsiteX8" fmla="*/ 0 w 250031"/>
              <a:gd name="connsiteY8" fmla="*/ 1012031 h 1012031"/>
              <a:gd name="connsiteX9" fmla="*/ 2381 w 250031"/>
              <a:gd name="connsiteY9" fmla="*/ 854869 h 1012031"/>
              <a:gd name="connsiteX10" fmla="*/ 2381 w 250031"/>
              <a:gd name="connsiteY10" fmla="*/ 552450 h 1012031"/>
              <a:gd name="connsiteX11" fmla="*/ 0 w 250031"/>
              <a:gd name="connsiteY11" fmla="*/ 254794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031" h="1012031">
                <a:moveTo>
                  <a:pt x="0" y="254794"/>
                </a:moveTo>
                <a:lnTo>
                  <a:pt x="0" y="2381"/>
                </a:lnTo>
                <a:lnTo>
                  <a:pt x="247650" y="0"/>
                </a:lnTo>
                <a:lnTo>
                  <a:pt x="247650" y="166687"/>
                </a:lnTo>
                <a:lnTo>
                  <a:pt x="247650" y="407194"/>
                </a:lnTo>
                <a:cubicBezTo>
                  <a:pt x="248444" y="446881"/>
                  <a:pt x="249237" y="486569"/>
                  <a:pt x="250031" y="526256"/>
                </a:cubicBezTo>
                <a:lnTo>
                  <a:pt x="238125" y="726281"/>
                </a:lnTo>
                <a:lnTo>
                  <a:pt x="223837" y="995362"/>
                </a:lnTo>
                <a:lnTo>
                  <a:pt x="0" y="1012031"/>
                </a:lnTo>
                <a:cubicBezTo>
                  <a:pt x="794" y="959644"/>
                  <a:pt x="1587" y="907256"/>
                  <a:pt x="2381" y="854869"/>
                </a:cubicBezTo>
                <a:lnTo>
                  <a:pt x="2381" y="552450"/>
                </a:lnTo>
                <a:cubicBezTo>
                  <a:pt x="1587" y="458787"/>
                  <a:pt x="794" y="365125"/>
                  <a:pt x="0" y="25479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CA7E615-9113-438E-ACA9-F5884EFEB7DC}"/>
              </a:ext>
            </a:extLst>
          </p:cNvPr>
          <p:cNvSpPr/>
          <p:nvPr/>
        </p:nvSpPr>
        <p:spPr>
          <a:xfrm>
            <a:off x="3716338" y="5281613"/>
            <a:ext cx="2349500" cy="298450"/>
          </a:xfrm>
          <a:custGeom>
            <a:avLst/>
            <a:gdLst>
              <a:gd name="connsiteX0" fmla="*/ 859632 w 2347913"/>
              <a:gd name="connsiteY0" fmla="*/ 102393 h 297656"/>
              <a:gd name="connsiteX1" fmla="*/ 547688 w 2347913"/>
              <a:gd name="connsiteY1" fmla="*/ 114300 h 297656"/>
              <a:gd name="connsiteX2" fmla="*/ 140494 w 2347913"/>
              <a:gd name="connsiteY2" fmla="*/ 133350 h 297656"/>
              <a:gd name="connsiteX3" fmla="*/ 0 w 2347913"/>
              <a:gd name="connsiteY3" fmla="*/ 133350 h 297656"/>
              <a:gd name="connsiteX4" fmla="*/ 21432 w 2347913"/>
              <a:gd name="connsiteY4" fmla="*/ 297656 h 297656"/>
              <a:gd name="connsiteX5" fmla="*/ 328613 w 2347913"/>
              <a:gd name="connsiteY5" fmla="*/ 280987 h 297656"/>
              <a:gd name="connsiteX6" fmla="*/ 604838 w 2347913"/>
              <a:gd name="connsiteY6" fmla="*/ 269081 h 297656"/>
              <a:gd name="connsiteX7" fmla="*/ 854869 w 2347913"/>
              <a:gd name="connsiteY7" fmla="*/ 257175 h 297656"/>
              <a:gd name="connsiteX8" fmla="*/ 1100138 w 2347913"/>
              <a:gd name="connsiteY8" fmla="*/ 245268 h 297656"/>
              <a:gd name="connsiteX9" fmla="*/ 1350169 w 2347913"/>
              <a:gd name="connsiteY9" fmla="*/ 221456 h 297656"/>
              <a:gd name="connsiteX10" fmla="*/ 1602582 w 2347913"/>
              <a:gd name="connsiteY10" fmla="*/ 202406 h 297656"/>
              <a:gd name="connsiteX11" fmla="*/ 1788319 w 2347913"/>
              <a:gd name="connsiteY11" fmla="*/ 195262 h 297656"/>
              <a:gd name="connsiteX12" fmla="*/ 2019300 w 2347913"/>
              <a:gd name="connsiteY12" fmla="*/ 192881 h 297656"/>
              <a:gd name="connsiteX13" fmla="*/ 2347913 w 2347913"/>
              <a:gd name="connsiteY13" fmla="*/ 204787 h 297656"/>
              <a:gd name="connsiteX14" fmla="*/ 2347913 w 2347913"/>
              <a:gd name="connsiteY14" fmla="*/ 114300 h 297656"/>
              <a:gd name="connsiteX15" fmla="*/ 2266950 w 2347913"/>
              <a:gd name="connsiteY15" fmla="*/ 50006 h 297656"/>
              <a:gd name="connsiteX16" fmla="*/ 2233613 w 2347913"/>
              <a:gd name="connsiteY16" fmla="*/ 30956 h 297656"/>
              <a:gd name="connsiteX17" fmla="*/ 2195513 w 2347913"/>
              <a:gd name="connsiteY17" fmla="*/ 14287 h 297656"/>
              <a:gd name="connsiteX18" fmla="*/ 2150269 w 2347913"/>
              <a:gd name="connsiteY18" fmla="*/ 4762 h 297656"/>
              <a:gd name="connsiteX19" fmla="*/ 2095500 w 2347913"/>
              <a:gd name="connsiteY19" fmla="*/ 0 h 297656"/>
              <a:gd name="connsiteX20" fmla="*/ 2026444 w 2347913"/>
              <a:gd name="connsiteY20" fmla="*/ 9525 h 297656"/>
              <a:gd name="connsiteX21" fmla="*/ 1785938 w 2347913"/>
              <a:gd name="connsiteY21" fmla="*/ 35718 h 297656"/>
              <a:gd name="connsiteX22" fmla="*/ 1509713 w 2347913"/>
              <a:gd name="connsiteY22" fmla="*/ 54768 h 297656"/>
              <a:gd name="connsiteX23" fmla="*/ 1302544 w 2347913"/>
              <a:gd name="connsiteY23" fmla="*/ 71437 h 297656"/>
              <a:gd name="connsiteX24" fmla="*/ 1035844 w 2347913"/>
              <a:gd name="connsiteY24" fmla="*/ 92868 h 297656"/>
              <a:gd name="connsiteX25" fmla="*/ 859632 w 2347913"/>
              <a:gd name="connsiteY25" fmla="*/ 102393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347913" h="297656">
                <a:moveTo>
                  <a:pt x="859632" y="102393"/>
                </a:moveTo>
                <a:lnTo>
                  <a:pt x="547688" y="114300"/>
                </a:lnTo>
                <a:lnTo>
                  <a:pt x="140494" y="133350"/>
                </a:lnTo>
                <a:lnTo>
                  <a:pt x="0" y="133350"/>
                </a:lnTo>
                <a:lnTo>
                  <a:pt x="21432" y="297656"/>
                </a:lnTo>
                <a:lnTo>
                  <a:pt x="328613" y="280987"/>
                </a:lnTo>
                <a:lnTo>
                  <a:pt x="604838" y="269081"/>
                </a:lnTo>
                <a:lnTo>
                  <a:pt x="854869" y="257175"/>
                </a:lnTo>
                <a:lnTo>
                  <a:pt x="1100138" y="245268"/>
                </a:lnTo>
                <a:lnTo>
                  <a:pt x="1350169" y="221456"/>
                </a:lnTo>
                <a:lnTo>
                  <a:pt x="1602582" y="202406"/>
                </a:lnTo>
                <a:lnTo>
                  <a:pt x="1788319" y="195262"/>
                </a:lnTo>
                <a:lnTo>
                  <a:pt x="2019300" y="192881"/>
                </a:lnTo>
                <a:lnTo>
                  <a:pt x="2347913" y="204787"/>
                </a:lnTo>
                <a:lnTo>
                  <a:pt x="2347913" y="114300"/>
                </a:lnTo>
                <a:lnTo>
                  <a:pt x="2266950" y="50006"/>
                </a:lnTo>
                <a:lnTo>
                  <a:pt x="2233613" y="30956"/>
                </a:lnTo>
                <a:lnTo>
                  <a:pt x="2195513" y="14287"/>
                </a:lnTo>
                <a:lnTo>
                  <a:pt x="2150269" y="4762"/>
                </a:lnTo>
                <a:lnTo>
                  <a:pt x="2095500" y="0"/>
                </a:lnTo>
                <a:lnTo>
                  <a:pt x="2026444" y="9525"/>
                </a:lnTo>
                <a:lnTo>
                  <a:pt x="1785938" y="35718"/>
                </a:lnTo>
                <a:lnTo>
                  <a:pt x="1509713" y="54768"/>
                </a:lnTo>
                <a:lnTo>
                  <a:pt x="1302544" y="71437"/>
                </a:lnTo>
                <a:lnTo>
                  <a:pt x="1035844" y="92868"/>
                </a:lnTo>
                <a:lnTo>
                  <a:pt x="859632" y="1023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D8033F9-3EB7-42D4-8156-81AD4499C3F0}"/>
              </a:ext>
            </a:extLst>
          </p:cNvPr>
          <p:cNvSpPr/>
          <p:nvPr/>
        </p:nvSpPr>
        <p:spPr>
          <a:xfrm>
            <a:off x="3800475" y="5818188"/>
            <a:ext cx="2189163" cy="268287"/>
          </a:xfrm>
          <a:custGeom>
            <a:avLst/>
            <a:gdLst>
              <a:gd name="connsiteX0" fmla="*/ 645319 w 2188369"/>
              <a:gd name="connsiteY0" fmla="*/ 100012 h 269081"/>
              <a:gd name="connsiteX1" fmla="*/ 395288 w 2188369"/>
              <a:gd name="connsiteY1" fmla="*/ 107156 h 269081"/>
              <a:gd name="connsiteX2" fmla="*/ 0 w 2188369"/>
              <a:gd name="connsiteY2" fmla="*/ 114300 h 269081"/>
              <a:gd name="connsiteX3" fmla="*/ 7144 w 2188369"/>
              <a:gd name="connsiteY3" fmla="*/ 269081 h 269081"/>
              <a:gd name="connsiteX4" fmla="*/ 176213 w 2188369"/>
              <a:gd name="connsiteY4" fmla="*/ 266700 h 269081"/>
              <a:gd name="connsiteX5" fmla="*/ 433388 w 2188369"/>
              <a:gd name="connsiteY5" fmla="*/ 264319 h 269081"/>
              <a:gd name="connsiteX6" fmla="*/ 659606 w 2188369"/>
              <a:gd name="connsiteY6" fmla="*/ 254794 h 269081"/>
              <a:gd name="connsiteX7" fmla="*/ 904875 w 2188369"/>
              <a:gd name="connsiteY7" fmla="*/ 242887 h 269081"/>
              <a:gd name="connsiteX8" fmla="*/ 1162050 w 2188369"/>
              <a:gd name="connsiteY8" fmla="*/ 226219 h 269081"/>
              <a:gd name="connsiteX9" fmla="*/ 1395413 w 2188369"/>
              <a:gd name="connsiteY9" fmla="*/ 209550 h 269081"/>
              <a:gd name="connsiteX10" fmla="*/ 1643063 w 2188369"/>
              <a:gd name="connsiteY10" fmla="*/ 188119 h 269081"/>
              <a:gd name="connsiteX11" fmla="*/ 1726406 w 2188369"/>
              <a:gd name="connsiteY11" fmla="*/ 178594 h 269081"/>
              <a:gd name="connsiteX12" fmla="*/ 1802606 w 2188369"/>
              <a:gd name="connsiteY12" fmla="*/ 178594 h 269081"/>
              <a:gd name="connsiteX13" fmla="*/ 1952625 w 2188369"/>
              <a:gd name="connsiteY13" fmla="*/ 185737 h 269081"/>
              <a:gd name="connsiteX14" fmla="*/ 2059781 w 2188369"/>
              <a:gd name="connsiteY14" fmla="*/ 197644 h 269081"/>
              <a:gd name="connsiteX15" fmla="*/ 2176463 w 2188369"/>
              <a:gd name="connsiteY15" fmla="*/ 219075 h 269081"/>
              <a:gd name="connsiteX16" fmla="*/ 2188369 w 2188369"/>
              <a:gd name="connsiteY16" fmla="*/ 45244 h 269081"/>
              <a:gd name="connsiteX17" fmla="*/ 2107406 w 2188369"/>
              <a:gd name="connsiteY17" fmla="*/ 16669 h 269081"/>
              <a:gd name="connsiteX18" fmla="*/ 2062163 w 2188369"/>
              <a:gd name="connsiteY18" fmla="*/ 7144 h 269081"/>
              <a:gd name="connsiteX19" fmla="*/ 2014538 w 2188369"/>
              <a:gd name="connsiteY19" fmla="*/ 0 h 269081"/>
              <a:gd name="connsiteX20" fmla="*/ 1926431 w 2188369"/>
              <a:gd name="connsiteY20" fmla="*/ 2381 h 269081"/>
              <a:gd name="connsiteX21" fmla="*/ 1724025 w 2188369"/>
              <a:gd name="connsiteY21" fmla="*/ 16669 h 269081"/>
              <a:gd name="connsiteX22" fmla="*/ 1464469 w 2188369"/>
              <a:gd name="connsiteY22" fmla="*/ 40481 h 269081"/>
              <a:gd name="connsiteX23" fmla="*/ 1176338 w 2188369"/>
              <a:gd name="connsiteY23" fmla="*/ 73819 h 269081"/>
              <a:gd name="connsiteX24" fmla="*/ 1007269 w 2188369"/>
              <a:gd name="connsiteY24" fmla="*/ 90487 h 269081"/>
              <a:gd name="connsiteX25" fmla="*/ 645319 w 2188369"/>
              <a:gd name="connsiteY25" fmla="*/ 100012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188369" h="269081">
                <a:moveTo>
                  <a:pt x="645319" y="100012"/>
                </a:moveTo>
                <a:lnTo>
                  <a:pt x="395288" y="107156"/>
                </a:lnTo>
                <a:lnTo>
                  <a:pt x="0" y="114300"/>
                </a:lnTo>
                <a:lnTo>
                  <a:pt x="7144" y="269081"/>
                </a:lnTo>
                <a:lnTo>
                  <a:pt x="176213" y="266700"/>
                </a:lnTo>
                <a:lnTo>
                  <a:pt x="433388" y="264319"/>
                </a:lnTo>
                <a:lnTo>
                  <a:pt x="659606" y="254794"/>
                </a:lnTo>
                <a:lnTo>
                  <a:pt x="904875" y="242887"/>
                </a:lnTo>
                <a:lnTo>
                  <a:pt x="1162050" y="226219"/>
                </a:lnTo>
                <a:lnTo>
                  <a:pt x="1395413" y="209550"/>
                </a:lnTo>
                <a:lnTo>
                  <a:pt x="1643063" y="188119"/>
                </a:lnTo>
                <a:lnTo>
                  <a:pt x="1726406" y="178594"/>
                </a:lnTo>
                <a:lnTo>
                  <a:pt x="1802606" y="178594"/>
                </a:lnTo>
                <a:lnTo>
                  <a:pt x="1952625" y="185737"/>
                </a:lnTo>
                <a:lnTo>
                  <a:pt x="2059781" y="197644"/>
                </a:lnTo>
                <a:lnTo>
                  <a:pt x="2176463" y="219075"/>
                </a:lnTo>
                <a:lnTo>
                  <a:pt x="2188369" y="45244"/>
                </a:lnTo>
                <a:lnTo>
                  <a:pt x="2107406" y="16669"/>
                </a:lnTo>
                <a:lnTo>
                  <a:pt x="2062163" y="7144"/>
                </a:lnTo>
                <a:lnTo>
                  <a:pt x="2014538" y="0"/>
                </a:lnTo>
                <a:lnTo>
                  <a:pt x="1926431" y="2381"/>
                </a:lnTo>
                <a:lnTo>
                  <a:pt x="1724025" y="16669"/>
                </a:lnTo>
                <a:lnTo>
                  <a:pt x="1464469" y="40481"/>
                </a:lnTo>
                <a:lnTo>
                  <a:pt x="1176338" y="73819"/>
                </a:lnTo>
                <a:lnTo>
                  <a:pt x="1007269" y="90487"/>
                </a:lnTo>
                <a:lnTo>
                  <a:pt x="645319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B73D54-D41A-4E57-B2E1-FE61D54FBF45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246188"/>
            <a:ext cx="4705350" cy="4935537"/>
            <a:chOff x="2762250" y="1393825"/>
            <a:chExt cx="4705350" cy="4935538"/>
          </a:xfrm>
        </p:grpSpPr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B6E21729-D9C2-4CBE-93DE-25AE9F660563}"/>
                </a:ext>
              </a:extLst>
            </p:cNvPr>
            <p:cNvSpPr/>
            <p:nvPr/>
          </p:nvSpPr>
          <p:spPr>
            <a:xfrm>
              <a:off x="3141662" y="2014537"/>
              <a:ext cx="3498850" cy="538163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FA1755D8-F2AE-43AF-AE4D-D312F37FE001}"/>
                </a:ext>
              </a:extLst>
            </p:cNvPr>
            <p:cNvSpPr/>
            <p:nvPr/>
          </p:nvSpPr>
          <p:spPr>
            <a:xfrm>
              <a:off x="2762250" y="13938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5F2A76C0-1254-469A-9A82-C0EEC7FD3F1A}"/>
                </a:ext>
              </a:extLst>
            </p:cNvPr>
            <p:cNvSpPr/>
            <p:nvPr/>
          </p:nvSpPr>
          <p:spPr>
            <a:xfrm>
              <a:off x="5210175" y="2262187"/>
              <a:ext cx="2257425" cy="1214438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2">
              <a:extLst>
                <a:ext uri="{FF2B5EF4-FFF2-40B4-BE49-F238E27FC236}">
                  <a16:creationId xmlns:a16="http://schemas.microsoft.com/office/drawing/2014/main" id="{49FBB37E-A3CA-4CC5-97F4-D702F25BA307}"/>
                </a:ext>
              </a:extLst>
            </p:cNvPr>
            <p:cNvSpPr/>
            <p:nvPr/>
          </p:nvSpPr>
          <p:spPr>
            <a:xfrm>
              <a:off x="3363912" y="2865437"/>
              <a:ext cx="1179513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7CDFA55E-B59C-40DC-B318-A04299CD2629}"/>
                </a:ext>
              </a:extLst>
            </p:cNvPr>
            <p:cNvSpPr/>
            <p:nvPr/>
          </p:nvSpPr>
          <p:spPr>
            <a:xfrm>
              <a:off x="4005262" y="3341687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14E1B030-54EC-441C-BD36-CAAC03087200}"/>
                </a:ext>
              </a:extLst>
            </p:cNvPr>
            <p:cNvSpPr/>
            <p:nvPr/>
          </p:nvSpPr>
          <p:spPr>
            <a:xfrm>
              <a:off x="4891087" y="2630487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7A55F7D-DB9B-4C79-B5E2-A5EA0F1750F1}"/>
                </a:ext>
              </a:extLst>
            </p:cNvPr>
            <p:cNvSpPr/>
            <p:nvPr/>
          </p:nvSpPr>
          <p:spPr>
            <a:xfrm>
              <a:off x="4191000" y="3138487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DB4E14BB-B0EC-4095-A735-4FAF8005FECC}"/>
                </a:ext>
              </a:extLst>
            </p:cNvPr>
            <p:cNvSpPr/>
            <p:nvPr/>
          </p:nvSpPr>
          <p:spPr>
            <a:xfrm>
              <a:off x="4889500" y="3365500"/>
              <a:ext cx="342900" cy="1293812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194110F5-41C9-47BB-9F28-93BDBC599CC8}"/>
                </a:ext>
              </a:extLst>
            </p:cNvPr>
            <p:cNvSpPr/>
            <p:nvPr/>
          </p:nvSpPr>
          <p:spPr>
            <a:xfrm>
              <a:off x="4171950" y="3582987"/>
              <a:ext cx="1857375" cy="360363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F38FD1D2-0C94-4A99-AAD7-08881A56B482}"/>
                </a:ext>
              </a:extLst>
            </p:cNvPr>
            <p:cNvSpPr/>
            <p:nvPr/>
          </p:nvSpPr>
          <p:spPr>
            <a:xfrm>
              <a:off x="4191000" y="4029076"/>
              <a:ext cx="1868487" cy="363537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E1C62EC9-B819-4C49-AAA2-A688F7D1B60B}"/>
                </a:ext>
              </a:extLst>
            </p:cNvPr>
            <p:cNvSpPr/>
            <p:nvPr/>
          </p:nvSpPr>
          <p:spPr>
            <a:xfrm>
              <a:off x="4164012" y="4475163"/>
              <a:ext cx="2189163" cy="315913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B76DCAA6-99D0-4270-9677-C944AC7641C0}"/>
                </a:ext>
              </a:extLst>
            </p:cNvPr>
            <p:cNvSpPr/>
            <p:nvPr/>
          </p:nvSpPr>
          <p:spPr>
            <a:xfrm>
              <a:off x="3538537" y="49672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FB90475B-C139-410E-97AE-06A16AD41263}"/>
                </a:ext>
              </a:extLst>
            </p:cNvPr>
            <p:cNvSpPr/>
            <p:nvPr/>
          </p:nvSpPr>
          <p:spPr>
            <a:xfrm>
              <a:off x="3811587" y="4878388"/>
              <a:ext cx="2760663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6C641D65-E688-4D09-A2BA-59DC6BDF8623}"/>
                </a:ext>
              </a:extLst>
            </p:cNvPr>
            <p:cNvSpPr/>
            <p:nvPr/>
          </p:nvSpPr>
          <p:spPr>
            <a:xfrm>
              <a:off x="4938712" y="5122863"/>
              <a:ext cx="250825" cy="1011238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2">
              <a:extLst>
                <a:ext uri="{FF2B5EF4-FFF2-40B4-BE49-F238E27FC236}">
                  <a16:creationId xmlns:a16="http://schemas.microsoft.com/office/drawing/2014/main" id="{93318926-EE2E-41FD-BF0A-3FFA06DD4A94}"/>
                </a:ext>
              </a:extLst>
            </p:cNvPr>
            <p:cNvSpPr/>
            <p:nvPr/>
          </p:nvSpPr>
          <p:spPr>
            <a:xfrm>
              <a:off x="3868737" y="54340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B032B50F-0D09-4A0E-9761-161E12BDDBD1}"/>
                </a:ext>
              </a:extLst>
            </p:cNvPr>
            <p:cNvSpPr/>
            <p:nvPr/>
          </p:nvSpPr>
          <p:spPr>
            <a:xfrm>
              <a:off x="3952875" y="5970588"/>
              <a:ext cx="2189162" cy="268288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5971FC56-1F29-4F5C-86AC-327632B9DBFA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AE1246E6-5EAC-4AD6-8DF2-CCB021317441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9C213045-7B31-40B4-B54A-AF692EA3501F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295217BB-E054-41BD-BE12-5B31CDABB272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6298E6DA-3CEE-4E9C-BB25-9A7037B58034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894C832E-7ADA-46AD-8ACF-CDDFDA5BDF42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219C4C4-B996-4DE5-BA84-6617B6527611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A0C0A4B4-6D18-458F-A1E6-285C65CC7EEB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BC09E03F-B0A0-4319-808F-3418F74B2554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FEB3A727-CB09-4E46-BD56-5E3E77BA44D0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5AC90B5E-19B3-470E-87C5-80841F99E4A9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9">
              <a:extLst>
                <a:ext uri="{FF2B5EF4-FFF2-40B4-BE49-F238E27FC236}">
                  <a16:creationId xmlns:a16="http://schemas.microsoft.com/office/drawing/2014/main" id="{C40394FF-C23D-4C10-8882-A208059AB85B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0">
              <a:extLst>
                <a:ext uri="{FF2B5EF4-FFF2-40B4-BE49-F238E27FC236}">
                  <a16:creationId xmlns:a16="http://schemas.microsoft.com/office/drawing/2014/main" id="{7AE832E7-98CE-4BA8-ABDD-9D838E4F830A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3485DF8E-650C-4590-BA88-50D812DD1761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3">
              <a:extLst>
                <a:ext uri="{FF2B5EF4-FFF2-40B4-BE49-F238E27FC236}">
                  <a16:creationId xmlns:a16="http://schemas.microsoft.com/office/drawing/2014/main" id="{4AA6E779-54B2-49E9-B825-221BAE48F09E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3D70E9AE-A052-4FEB-8083-1E22861A80FC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4">
              <a:extLst>
                <a:ext uri="{FF2B5EF4-FFF2-40B4-BE49-F238E27FC236}">
                  <a16:creationId xmlns:a16="http://schemas.microsoft.com/office/drawing/2014/main" id="{26F0D3D0-60AA-47B9-AA19-E20B9FCDEF98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37320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3B2917F-CCAD-4785-8C37-181605AEF3C3}"/>
              </a:ext>
            </a:extLst>
          </p:cNvPr>
          <p:cNvSpPr/>
          <p:nvPr/>
        </p:nvSpPr>
        <p:spPr>
          <a:xfrm>
            <a:off x="2757488" y="2093913"/>
            <a:ext cx="542925" cy="701675"/>
          </a:xfrm>
          <a:custGeom>
            <a:avLst/>
            <a:gdLst>
              <a:gd name="connsiteX0" fmla="*/ 233362 w 542925"/>
              <a:gd name="connsiteY0" fmla="*/ 135731 h 702469"/>
              <a:gd name="connsiteX1" fmla="*/ 311943 w 542925"/>
              <a:gd name="connsiteY1" fmla="*/ 190500 h 702469"/>
              <a:gd name="connsiteX2" fmla="*/ 352425 w 542925"/>
              <a:gd name="connsiteY2" fmla="*/ 219075 h 702469"/>
              <a:gd name="connsiteX3" fmla="*/ 400050 w 542925"/>
              <a:gd name="connsiteY3" fmla="*/ 259556 h 702469"/>
              <a:gd name="connsiteX4" fmla="*/ 431006 w 542925"/>
              <a:gd name="connsiteY4" fmla="*/ 285750 h 702469"/>
              <a:gd name="connsiteX5" fmla="*/ 452437 w 542925"/>
              <a:gd name="connsiteY5" fmla="*/ 309562 h 702469"/>
              <a:gd name="connsiteX6" fmla="*/ 471487 w 542925"/>
              <a:gd name="connsiteY6" fmla="*/ 333375 h 702469"/>
              <a:gd name="connsiteX7" fmla="*/ 492918 w 542925"/>
              <a:gd name="connsiteY7" fmla="*/ 364331 h 702469"/>
              <a:gd name="connsiteX8" fmla="*/ 511968 w 542925"/>
              <a:gd name="connsiteY8" fmla="*/ 404812 h 702469"/>
              <a:gd name="connsiteX9" fmla="*/ 523875 w 542925"/>
              <a:gd name="connsiteY9" fmla="*/ 447675 h 702469"/>
              <a:gd name="connsiteX10" fmla="*/ 533400 w 542925"/>
              <a:gd name="connsiteY10" fmla="*/ 492919 h 702469"/>
              <a:gd name="connsiteX11" fmla="*/ 538162 w 542925"/>
              <a:gd name="connsiteY11" fmla="*/ 540544 h 702469"/>
              <a:gd name="connsiteX12" fmla="*/ 542925 w 542925"/>
              <a:gd name="connsiteY12" fmla="*/ 585787 h 702469"/>
              <a:gd name="connsiteX13" fmla="*/ 538162 w 542925"/>
              <a:gd name="connsiteY13" fmla="*/ 628650 h 702469"/>
              <a:gd name="connsiteX14" fmla="*/ 528637 w 542925"/>
              <a:gd name="connsiteY14" fmla="*/ 659606 h 702469"/>
              <a:gd name="connsiteX15" fmla="*/ 514350 w 542925"/>
              <a:gd name="connsiteY15" fmla="*/ 676275 h 702469"/>
              <a:gd name="connsiteX16" fmla="*/ 492918 w 542925"/>
              <a:gd name="connsiteY16" fmla="*/ 690562 h 702469"/>
              <a:gd name="connsiteX17" fmla="*/ 464343 w 542925"/>
              <a:gd name="connsiteY17" fmla="*/ 700087 h 702469"/>
              <a:gd name="connsiteX18" fmla="*/ 447675 w 542925"/>
              <a:gd name="connsiteY18" fmla="*/ 702469 h 702469"/>
              <a:gd name="connsiteX19" fmla="*/ 431006 w 542925"/>
              <a:gd name="connsiteY19" fmla="*/ 702469 h 702469"/>
              <a:gd name="connsiteX20" fmla="*/ 404812 w 542925"/>
              <a:gd name="connsiteY20" fmla="*/ 695325 h 702469"/>
              <a:gd name="connsiteX21" fmla="*/ 366712 w 542925"/>
              <a:gd name="connsiteY21" fmla="*/ 671512 h 702469"/>
              <a:gd name="connsiteX22" fmla="*/ 340518 w 542925"/>
              <a:gd name="connsiteY22" fmla="*/ 650081 h 702469"/>
              <a:gd name="connsiteX23" fmla="*/ 328612 w 542925"/>
              <a:gd name="connsiteY23" fmla="*/ 628650 h 702469"/>
              <a:gd name="connsiteX24" fmla="*/ 307181 w 542925"/>
              <a:gd name="connsiteY24" fmla="*/ 578644 h 702469"/>
              <a:gd name="connsiteX25" fmla="*/ 288131 w 542925"/>
              <a:gd name="connsiteY25" fmla="*/ 528637 h 702469"/>
              <a:gd name="connsiteX26" fmla="*/ 259556 w 542925"/>
              <a:gd name="connsiteY26" fmla="*/ 466725 h 702469"/>
              <a:gd name="connsiteX27" fmla="*/ 235743 w 542925"/>
              <a:gd name="connsiteY27" fmla="*/ 416719 h 702469"/>
              <a:gd name="connsiteX28" fmla="*/ 221456 w 542925"/>
              <a:gd name="connsiteY28" fmla="*/ 381000 h 702469"/>
              <a:gd name="connsiteX29" fmla="*/ 200025 w 542925"/>
              <a:gd name="connsiteY29" fmla="*/ 342900 h 702469"/>
              <a:gd name="connsiteX30" fmla="*/ 169068 w 542925"/>
              <a:gd name="connsiteY30" fmla="*/ 285750 h 702469"/>
              <a:gd name="connsiteX31" fmla="*/ 145256 w 542925"/>
              <a:gd name="connsiteY31" fmla="*/ 245269 h 702469"/>
              <a:gd name="connsiteX32" fmla="*/ 114300 w 542925"/>
              <a:gd name="connsiteY32" fmla="*/ 190500 h 702469"/>
              <a:gd name="connsiteX33" fmla="*/ 90487 w 542925"/>
              <a:gd name="connsiteY33" fmla="*/ 154781 h 702469"/>
              <a:gd name="connsiteX34" fmla="*/ 61912 w 542925"/>
              <a:gd name="connsiteY34" fmla="*/ 114300 h 702469"/>
              <a:gd name="connsiteX35" fmla="*/ 35718 w 542925"/>
              <a:gd name="connsiteY35" fmla="*/ 80962 h 702469"/>
              <a:gd name="connsiteX36" fmla="*/ 16668 w 542925"/>
              <a:gd name="connsiteY36" fmla="*/ 59531 h 702469"/>
              <a:gd name="connsiteX37" fmla="*/ 2381 w 542925"/>
              <a:gd name="connsiteY37" fmla="*/ 45244 h 702469"/>
              <a:gd name="connsiteX38" fmla="*/ 0 w 542925"/>
              <a:gd name="connsiteY38" fmla="*/ 35719 h 702469"/>
              <a:gd name="connsiteX39" fmla="*/ 0 w 542925"/>
              <a:gd name="connsiteY39" fmla="*/ 19050 h 702469"/>
              <a:gd name="connsiteX40" fmla="*/ 4762 w 542925"/>
              <a:gd name="connsiteY40" fmla="*/ 7144 h 702469"/>
              <a:gd name="connsiteX41" fmla="*/ 14287 w 542925"/>
              <a:gd name="connsiteY41" fmla="*/ 0 h 702469"/>
              <a:gd name="connsiteX42" fmla="*/ 23812 w 542925"/>
              <a:gd name="connsiteY42" fmla="*/ 0 h 702469"/>
              <a:gd name="connsiteX43" fmla="*/ 38100 w 542925"/>
              <a:gd name="connsiteY43" fmla="*/ 2381 h 702469"/>
              <a:gd name="connsiteX44" fmla="*/ 78581 w 542925"/>
              <a:gd name="connsiteY44" fmla="*/ 30956 h 702469"/>
              <a:gd name="connsiteX45" fmla="*/ 233362 w 542925"/>
              <a:gd name="connsiteY45" fmla="*/ 1357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42925" h="702469">
                <a:moveTo>
                  <a:pt x="233362" y="135731"/>
                </a:moveTo>
                <a:lnTo>
                  <a:pt x="311943" y="190500"/>
                </a:lnTo>
                <a:lnTo>
                  <a:pt x="352425" y="219075"/>
                </a:lnTo>
                <a:lnTo>
                  <a:pt x="400050" y="259556"/>
                </a:lnTo>
                <a:lnTo>
                  <a:pt x="431006" y="285750"/>
                </a:lnTo>
                <a:lnTo>
                  <a:pt x="452437" y="309562"/>
                </a:lnTo>
                <a:lnTo>
                  <a:pt x="471487" y="333375"/>
                </a:lnTo>
                <a:lnTo>
                  <a:pt x="492918" y="364331"/>
                </a:lnTo>
                <a:lnTo>
                  <a:pt x="511968" y="404812"/>
                </a:lnTo>
                <a:lnTo>
                  <a:pt x="523875" y="447675"/>
                </a:lnTo>
                <a:lnTo>
                  <a:pt x="533400" y="492919"/>
                </a:lnTo>
                <a:lnTo>
                  <a:pt x="538162" y="540544"/>
                </a:lnTo>
                <a:lnTo>
                  <a:pt x="542925" y="585787"/>
                </a:lnTo>
                <a:lnTo>
                  <a:pt x="538162" y="628650"/>
                </a:lnTo>
                <a:lnTo>
                  <a:pt x="528637" y="659606"/>
                </a:lnTo>
                <a:lnTo>
                  <a:pt x="514350" y="676275"/>
                </a:lnTo>
                <a:lnTo>
                  <a:pt x="492918" y="690562"/>
                </a:lnTo>
                <a:lnTo>
                  <a:pt x="464343" y="700087"/>
                </a:lnTo>
                <a:lnTo>
                  <a:pt x="447675" y="702469"/>
                </a:lnTo>
                <a:lnTo>
                  <a:pt x="431006" y="702469"/>
                </a:lnTo>
                <a:lnTo>
                  <a:pt x="404812" y="695325"/>
                </a:lnTo>
                <a:lnTo>
                  <a:pt x="366712" y="671512"/>
                </a:lnTo>
                <a:lnTo>
                  <a:pt x="340518" y="650081"/>
                </a:lnTo>
                <a:lnTo>
                  <a:pt x="328612" y="628650"/>
                </a:lnTo>
                <a:lnTo>
                  <a:pt x="307181" y="578644"/>
                </a:lnTo>
                <a:lnTo>
                  <a:pt x="288131" y="528637"/>
                </a:lnTo>
                <a:lnTo>
                  <a:pt x="259556" y="466725"/>
                </a:lnTo>
                <a:lnTo>
                  <a:pt x="235743" y="416719"/>
                </a:lnTo>
                <a:lnTo>
                  <a:pt x="221456" y="381000"/>
                </a:lnTo>
                <a:lnTo>
                  <a:pt x="200025" y="342900"/>
                </a:lnTo>
                <a:lnTo>
                  <a:pt x="169068" y="285750"/>
                </a:lnTo>
                <a:lnTo>
                  <a:pt x="145256" y="245269"/>
                </a:lnTo>
                <a:lnTo>
                  <a:pt x="114300" y="190500"/>
                </a:lnTo>
                <a:lnTo>
                  <a:pt x="90487" y="154781"/>
                </a:lnTo>
                <a:lnTo>
                  <a:pt x="61912" y="114300"/>
                </a:lnTo>
                <a:lnTo>
                  <a:pt x="35718" y="80962"/>
                </a:lnTo>
                <a:lnTo>
                  <a:pt x="16668" y="59531"/>
                </a:lnTo>
                <a:lnTo>
                  <a:pt x="2381" y="45244"/>
                </a:lnTo>
                <a:lnTo>
                  <a:pt x="0" y="35719"/>
                </a:lnTo>
                <a:lnTo>
                  <a:pt x="0" y="19050"/>
                </a:lnTo>
                <a:lnTo>
                  <a:pt x="4762" y="7144"/>
                </a:lnTo>
                <a:lnTo>
                  <a:pt x="14287" y="0"/>
                </a:lnTo>
                <a:lnTo>
                  <a:pt x="23812" y="0"/>
                </a:lnTo>
                <a:lnTo>
                  <a:pt x="38100" y="2381"/>
                </a:lnTo>
                <a:lnTo>
                  <a:pt x="78581" y="30956"/>
                </a:lnTo>
                <a:lnTo>
                  <a:pt x="233362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AF76A60A-F02A-4A63-A55C-86512EADCF81}"/>
              </a:ext>
            </a:extLst>
          </p:cNvPr>
          <p:cNvSpPr/>
          <p:nvPr/>
        </p:nvSpPr>
        <p:spPr>
          <a:xfrm>
            <a:off x="4192588" y="1827213"/>
            <a:ext cx="593725" cy="727075"/>
          </a:xfrm>
          <a:custGeom>
            <a:avLst/>
            <a:gdLst>
              <a:gd name="connsiteX0" fmla="*/ 426244 w 592932"/>
              <a:gd name="connsiteY0" fmla="*/ 411956 h 728662"/>
              <a:gd name="connsiteX1" fmla="*/ 309563 w 592932"/>
              <a:gd name="connsiteY1" fmla="*/ 511969 h 728662"/>
              <a:gd name="connsiteX2" fmla="*/ 211932 w 592932"/>
              <a:gd name="connsiteY2" fmla="*/ 592931 h 728662"/>
              <a:gd name="connsiteX3" fmla="*/ 107157 w 592932"/>
              <a:gd name="connsiteY3" fmla="*/ 676275 h 728662"/>
              <a:gd name="connsiteX4" fmla="*/ 47625 w 592932"/>
              <a:gd name="connsiteY4" fmla="*/ 723900 h 728662"/>
              <a:gd name="connsiteX5" fmla="*/ 35719 w 592932"/>
              <a:gd name="connsiteY5" fmla="*/ 728662 h 728662"/>
              <a:gd name="connsiteX6" fmla="*/ 23813 w 592932"/>
              <a:gd name="connsiteY6" fmla="*/ 728662 h 728662"/>
              <a:gd name="connsiteX7" fmla="*/ 9525 w 592932"/>
              <a:gd name="connsiteY7" fmla="*/ 723900 h 728662"/>
              <a:gd name="connsiteX8" fmla="*/ 2382 w 592932"/>
              <a:gd name="connsiteY8" fmla="*/ 716756 h 728662"/>
              <a:gd name="connsiteX9" fmla="*/ 0 w 592932"/>
              <a:gd name="connsiteY9" fmla="*/ 711994 h 728662"/>
              <a:gd name="connsiteX10" fmla="*/ 0 w 592932"/>
              <a:gd name="connsiteY10" fmla="*/ 702469 h 728662"/>
              <a:gd name="connsiteX11" fmla="*/ 14288 w 592932"/>
              <a:gd name="connsiteY11" fmla="*/ 676275 h 728662"/>
              <a:gd name="connsiteX12" fmla="*/ 71438 w 592932"/>
              <a:gd name="connsiteY12" fmla="*/ 585787 h 728662"/>
              <a:gd name="connsiteX13" fmla="*/ 116682 w 592932"/>
              <a:gd name="connsiteY13" fmla="*/ 507206 h 728662"/>
              <a:gd name="connsiteX14" fmla="*/ 152400 w 592932"/>
              <a:gd name="connsiteY14" fmla="*/ 440531 h 728662"/>
              <a:gd name="connsiteX15" fmla="*/ 176213 w 592932"/>
              <a:gd name="connsiteY15" fmla="*/ 392906 h 728662"/>
              <a:gd name="connsiteX16" fmla="*/ 195263 w 592932"/>
              <a:gd name="connsiteY16" fmla="*/ 347662 h 728662"/>
              <a:gd name="connsiteX17" fmla="*/ 223838 w 592932"/>
              <a:gd name="connsiteY17" fmla="*/ 283369 h 728662"/>
              <a:gd name="connsiteX18" fmla="*/ 238125 w 592932"/>
              <a:gd name="connsiteY18" fmla="*/ 242887 h 728662"/>
              <a:gd name="connsiteX19" fmla="*/ 247650 w 592932"/>
              <a:gd name="connsiteY19" fmla="*/ 209550 h 728662"/>
              <a:gd name="connsiteX20" fmla="*/ 252413 w 592932"/>
              <a:gd name="connsiteY20" fmla="*/ 178594 h 728662"/>
              <a:gd name="connsiteX21" fmla="*/ 252413 w 592932"/>
              <a:gd name="connsiteY21" fmla="*/ 161925 h 728662"/>
              <a:gd name="connsiteX22" fmla="*/ 250032 w 592932"/>
              <a:gd name="connsiteY22" fmla="*/ 135731 h 728662"/>
              <a:gd name="connsiteX23" fmla="*/ 242888 w 592932"/>
              <a:gd name="connsiteY23" fmla="*/ 109537 h 728662"/>
              <a:gd name="connsiteX24" fmla="*/ 233363 w 592932"/>
              <a:gd name="connsiteY24" fmla="*/ 90487 h 728662"/>
              <a:gd name="connsiteX25" fmla="*/ 211932 w 592932"/>
              <a:gd name="connsiteY25" fmla="*/ 73819 h 728662"/>
              <a:gd name="connsiteX26" fmla="*/ 200025 w 592932"/>
              <a:gd name="connsiteY26" fmla="*/ 66675 h 728662"/>
              <a:gd name="connsiteX27" fmla="*/ 185738 w 592932"/>
              <a:gd name="connsiteY27" fmla="*/ 45244 h 728662"/>
              <a:gd name="connsiteX28" fmla="*/ 178594 w 592932"/>
              <a:gd name="connsiteY28" fmla="*/ 26194 h 728662"/>
              <a:gd name="connsiteX29" fmla="*/ 180975 w 592932"/>
              <a:gd name="connsiteY29" fmla="*/ 14287 h 728662"/>
              <a:gd name="connsiteX30" fmla="*/ 185738 w 592932"/>
              <a:gd name="connsiteY30" fmla="*/ 4762 h 728662"/>
              <a:gd name="connsiteX31" fmla="*/ 195263 w 592932"/>
              <a:gd name="connsiteY31" fmla="*/ 0 h 728662"/>
              <a:gd name="connsiteX32" fmla="*/ 211932 w 592932"/>
              <a:gd name="connsiteY32" fmla="*/ 7144 h 728662"/>
              <a:gd name="connsiteX33" fmla="*/ 245269 w 592932"/>
              <a:gd name="connsiteY33" fmla="*/ 19050 h 728662"/>
              <a:gd name="connsiteX34" fmla="*/ 285750 w 592932"/>
              <a:gd name="connsiteY34" fmla="*/ 30956 h 728662"/>
              <a:gd name="connsiteX35" fmla="*/ 330994 w 592932"/>
              <a:gd name="connsiteY35" fmla="*/ 47625 h 728662"/>
              <a:gd name="connsiteX36" fmla="*/ 378619 w 592932"/>
              <a:gd name="connsiteY36" fmla="*/ 71437 h 728662"/>
              <a:gd name="connsiteX37" fmla="*/ 421482 w 592932"/>
              <a:gd name="connsiteY37" fmla="*/ 97631 h 728662"/>
              <a:gd name="connsiteX38" fmla="*/ 459582 w 592932"/>
              <a:gd name="connsiteY38" fmla="*/ 126206 h 728662"/>
              <a:gd name="connsiteX39" fmla="*/ 502444 w 592932"/>
              <a:gd name="connsiteY39" fmla="*/ 145256 h 728662"/>
              <a:gd name="connsiteX40" fmla="*/ 533400 w 592932"/>
              <a:gd name="connsiteY40" fmla="*/ 161925 h 728662"/>
              <a:gd name="connsiteX41" fmla="*/ 561975 w 592932"/>
              <a:gd name="connsiteY41" fmla="*/ 178594 h 728662"/>
              <a:gd name="connsiteX42" fmla="*/ 581025 w 592932"/>
              <a:gd name="connsiteY42" fmla="*/ 197644 h 728662"/>
              <a:gd name="connsiteX43" fmla="*/ 590550 w 592932"/>
              <a:gd name="connsiteY43" fmla="*/ 214312 h 728662"/>
              <a:gd name="connsiteX44" fmla="*/ 592932 w 592932"/>
              <a:gd name="connsiteY44" fmla="*/ 228600 h 728662"/>
              <a:gd name="connsiteX45" fmla="*/ 592932 w 592932"/>
              <a:gd name="connsiteY45" fmla="*/ 240506 h 728662"/>
              <a:gd name="connsiteX46" fmla="*/ 585788 w 592932"/>
              <a:gd name="connsiteY46" fmla="*/ 266700 h 728662"/>
              <a:gd name="connsiteX47" fmla="*/ 571500 w 592932"/>
              <a:gd name="connsiteY47" fmla="*/ 288131 h 728662"/>
              <a:gd name="connsiteX48" fmla="*/ 535782 w 592932"/>
              <a:gd name="connsiteY48" fmla="*/ 323850 h 728662"/>
              <a:gd name="connsiteX49" fmla="*/ 426244 w 592932"/>
              <a:gd name="connsiteY49" fmla="*/ 411956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2932" h="728662">
                <a:moveTo>
                  <a:pt x="426244" y="411956"/>
                </a:moveTo>
                <a:lnTo>
                  <a:pt x="309563" y="511969"/>
                </a:lnTo>
                <a:lnTo>
                  <a:pt x="211932" y="592931"/>
                </a:lnTo>
                <a:lnTo>
                  <a:pt x="107157" y="676275"/>
                </a:lnTo>
                <a:lnTo>
                  <a:pt x="47625" y="723900"/>
                </a:lnTo>
                <a:lnTo>
                  <a:pt x="35719" y="728662"/>
                </a:lnTo>
                <a:lnTo>
                  <a:pt x="23813" y="728662"/>
                </a:lnTo>
                <a:lnTo>
                  <a:pt x="9525" y="723900"/>
                </a:lnTo>
                <a:lnTo>
                  <a:pt x="2382" y="716756"/>
                </a:lnTo>
                <a:lnTo>
                  <a:pt x="0" y="711994"/>
                </a:lnTo>
                <a:lnTo>
                  <a:pt x="0" y="702469"/>
                </a:lnTo>
                <a:lnTo>
                  <a:pt x="14288" y="676275"/>
                </a:lnTo>
                <a:lnTo>
                  <a:pt x="71438" y="585787"/>
                </a:lnTo>
                <a:lnTo>
                  <a:pt x="116682" y="507206"/>
                </a:lnTo>
                <a:lnTo>
                  <a:pt x="152400" y="440531"/>
                </a:lnTo>
                <a:lnTo>
                  <a:pt x="176213" y="392906"/>
                </a:lnTo>
                <a:lnTo>
                  <a:pt x="195263" y="347662"/>
                </a:lnTo>
                <a:lnTo>
                  <a:pt x="223838" y="283369"/>
                </a:lnTo>
                <a:lnTo>
                  <a:pt x="238125" y="242887"/>
                </a:lnTo>
                <a:lnTo>
                  <a:pt x="247650" y="209550"/>
                </a:lnTo>
                <a:lnTo>
                  <a:pt x="252413" y="178594"/>
                </a:lnTo>
                <a:lnTo>
                  <a:pt x="252413" y="161925"/>
                </a:lnTo>
                <a:lnTo>
                  <a:pt x="250032" y="135731"/>
                </a:lnTo>
                <a:lnTo>
                  <a:pt x="242888" y="109537"/>
                </a:lnTo>
                <a:lnTo>
                  <a:pt x="233363" y="90487"/>
                </a:lnTo>
                <a:lnTo>
                  <a:pt x="211932" y="73819"/>
                </a:lnTo>
                <a:lnTo>
                  <a:pt x="200025" y="66675"/>
                </a:lnTo>
                <a:lnTo>
                  <a:pt x="185738" y="45244"/>
                </a:lnTo>
                <a:lnTo>
                  <a:pt x="178594" y="26194"/>
                </a:lnTo>
                <a:lnTo>
                  <a:pt x="180975" y="14287"/>
                </a:lnTo>
                <a:lnTo>
                  <a:pt x="185738" y="4762"/>
                </a:lnTo>
                <a:lnTo>
                  <a:pt x="195263" y="0"/>
                </a:lnTo>
                <a:lnTo>
                  <a:pt x="211932" y="7144"/>
                </a:lnTo>
                <a:lnTo>
                  <a:pt x="245269" y="19050"/>
                </a:lnTo>
                <a:lnTo>
                  <a:pt x="285750" y="30956"/>
                </a:lnTo>
                <a:lnTo>
                  <a:pt x="330994" y="47625"/>
                </a:lnTo>
                <a:lnTo>
                  <a:pt x="378619" y="71437"/>
                </a:lnTo>
                <a:lnTo>
                  <a:pt x="421482" y="97631"/>
                </a:lnTo>
                <a:lnTo>
                  <a:pt x="459582" y="126206"/>
                </a:lnTo>
                <a:lnTo>
                  <a:pt x="502444" y="145256"/>
                </a:lnTo>
                <a:lnTo>
                  <a:pt x="533400" y="161925"/>
                </a:lnTo>
                <a:lnTo>
                  <a:pt x="561975" y="178594"/>
                </a:lnTo>
                <a:lnTo>
                  <a:pt x="581025" y="197644"/>
                </a:lnTo>
                <a:lnTo>
                  <a:pt x="590550" y="214312"/>
                </a:lnTo>
                <a:lnTo>
                  <a:pt x="592932" y="228600"/>
                </a:lnTo>
                <a:lnTo>
                  <a:pt x="592932" y="240506"/>
                </a:lnTo>
                <a:lnTo>
                  <a:pt x="585788" y="266700"/>
                </a:lnTo>
                <a:lnTo>
                  <a:pt x="571500" y="288131"/>
                </a:lnTo>
                <a:lnTo>
                  <a:pt x="535782" y="323850"/>
                </a:lnTo>
                <a:lnTo>
                  <a:pt x="426244" y="411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546F48AF-AD70-46A4-85C3-E08C81BA1A75}"/>
              </a:ext>
            </a:extLst>
          </p:cNvPr>
          <p:cNvSpPr/>
          <p:nvPr/>
        </p:nvSpPr>
        <p:spPr>
          <a:xfrm>
            <a:off x="5681663" y="1687513"/>
            <a:ext cx="538162" cy="835025"/>
          </a:xfrm>
          <a:custGeom>
            <a:avLst/>
            <a:gdLst>
              <a:gd name="connsiteX0" fmla="*/ 219075 w 538162"/>
              <a:gd name="connsiteY0" fmla="*/ 478632 h 833438"/>
              <a:gd name="connsiteX1" fmla="*/ 214312 w 538162"/>
              <a:gd name="connsiteY1" fmla="*/ 376238 h 833438"/>
              <a:gd name="connsiteX2" fmla="*/ 209550 w 538162"/>
              <a:gd name="connsiteY2" fmla="*/ 304800 h 833438"/>
              <a:gd name="connsiteX3" fmla="*/ 202406 w 538162"/>
              <a:gd name="connsiteY3" fmla="*/ 219075 h 833438"/>
              <a:gd name="connsiteX4" fmla="*/ 202406 w 538162"/>
              <a:gd name="connsiteY4" fmla="*/ 202407 h 833438"/>
              <a:gd name="connsiteX5" fmla="*/ 192881 w 538162"/>
              <a:gd name="connsiteY5" fmla="*/ 185738 h 833438"/>
              <a:gd name="connsiteX6" fmla="*/ 171450 w 538162"/>
              <a:gd name="connsiteY6" fmla="*/ 159544 h 833438"/>
              <a:gd name="connsiteX7" fmla="*/ 140493 w 538162"/>
              <a:gd name="connsiteY7" fmla="*/ 128588 h 833438"/>
              <a:gd name="connsiteX8" fmla="*/ 107156 w 538162"/>
              <a:gd name="connsiteY8" fmla="*/ 100013 h 833438"/>
              <a:gd name="connsiteX9" fmla="*/ 73818 w 538162"/>
              <a:gd name="connsiteY9" fmla="*/ 71438 h 833438"/>
              <a:gd name="connsiteX10" fmla="*/ 52387 w 538162"/>
              <a:gd name="connsiteY10" fmla="*/ 59532 h 833438"/>
              <a:gd name="connsiteX11" fmla="*/ 19050 w 538162"/>
              <a:gd name="connsiteY11" fmla="*/ 42863 h 833438"/>
              <a:gd name="connsiteX12" fmla="*/ 4762 w 538162"/>
              <a:gd name="connsiteY12" fmla="*/ 33338 h 833438"/>
              <a:gd name="connsiteX13" fmla="*/ 0 w 538162"/>
              <a:gd name="connsiteY13" fmla="*/ 23813 h 833438"/>
              <a:gd name="connsiteX14" fmla="*/ 4762 w 538162"/>
              <a:gd name="connsiteY14" fmla="*/ 11907 h 833438"/>
              <a:gd name="connsiteX15" fmla="*/ 16668 w 538162"/>
              <a:gd name="connsiteY15" fmla="*/ 7144 h 833438"/>
              <a:gd name="connsiteX16" fmla="*/ 50006 w 538162"/>
              <a:gd name="connsiteY16" fmla="*/ 2382 h 833438"/>
              <a:gd name="connsiteX17" fmla="*/ 104775 w 538162"/>
              <a:gd name="connsiteY17" fmla="*/ 0 h 833438"/>
              <a:gd name="connsiteX18" fmla="*/ 147637 w 538162"/>
              <a:gd name="connsiteY18" fmla="*/ 4763 h 833438"/>
              <a:gd name="connsiteX19" fmla="*/ 204787 w 538162"/>
              <a:gd name="connsiteY19" fmla="*/ 14288 h 833438"/>
              <a:gd name="connsiteX20" fmla="*/ 276225 w 538162"/>
              <a:gd name="connsiteY20" fmla="*/ 33338 h 833438"/>
              <a:gd name="connsiteX21" fmla="*/ 350043 w 538162"/>
              <a:gd name="connsiteY21" fmla="*/ 57150 h 833438"/>
              <a:gd name="connsiteX22" fmla="*/ 392906 w 538162"/>
              <a:gd name="connsiteY22" fmla="*/ 78582 h 833438"/>
              <a:gd name="connsiteX23" fmla="*/ 421481 w 538162"/>
              <a:gd name="connsiteY23" fmla="*/ 92869 h 833438"/>
              <a:gd name="connsiteX24" fmla="*/ 440531 w 538162"/>
              <a:gd name="connsiteY24" fmla="*/ 107157 h 833438"/>
              <a:gd name="connsiteX25" fmla="*/ 466725 w 538162"/>
              <a:gd name="connsiteY25" fmla="*/ 126207 h 833438"/>
              <a:gd name="connsiteX26" fmla="*/ 497681 w 538162"/>
              <a:gd name="connsiteY26" fmla="*/ 157163 h 833438"/>
              <a:gd name="connsiteX27" fmla="*/ 509587 w 538162"/>
              <a:gd name="connsiteY27" fmla="*/ 169069 h 833438"/>
              <a:gd name="connsiteX28" fmla="*/ 521493 w 538162"/>
              <a:gd name="connsiteY28" fmla="*/ 183357 h 833438"/>
              <a:gd name="connsiteX29" fmla="*/ 531018 w 538162"/>
              <a:gd name="connsiteY29" fmla="*/ 192882 h 833438"/>
              <a:gd name="connsiteX30" fmla="*/ 538162 w 538162"/>
              <a:gd name="connsiteY30" fmla="*/ 207169 h 833438"/>
              <a:gd name="connsiteX31" fmla="*/ 538162 w 538162"/>
              <a:gd name="connsiteY31" fmla="*/ 214313 h 833438"/>
              <a:gd name="connsiteX32" fmla="*/ 538162 w 538162"/>
              <a:gd name="connsiteY32" fmla="*/ 226219 h 833438"/>
              <a:gd name="connsiteX33" fmla="*/ 531018 w 538162"/>
              <a:gd name="connsiteY33" fmla="*/ 242888 h 833438"/>
              <a:gd name="connsiteX34" fmla="*/ 519112 w 538162"/>
              <a:gd name="connsiteY34" fmla="*/ 252413 h 833438"/>
              <a:gd name="connsiteX35" fmla="*/ 500062 w 538162"/>
              <a:gd name="connsiteY35" fmla="*/ 264319 h 833438"/>
              <a:gd name="connsiteX36" fmla="*/ 490537 w 538162"/>
              <a:gd name="connsiteY36" fmla="*/ 276225 h 833438"/>
              <a:gd name="connsiteX37" fmla="*/ 481012 w 538162"/>
              <a:gd name="connsiteY37" fmla="*/ 311944 h 833438"/>
              <a:gd name="connsiteX38" fmla="*/ 471487 w 538162"/>
              <a:gd name="connsiteY38" fmla="*/ 354807 h 833438"/>
              <a:gd name="connsiteX39" fmla="*/ 461962 w 538162"/>
              <a:gd name="connsiteY39" fmla="*/ 428625 h 833438"/>
              <a:gd name="connsiteX40" fmla="*/ 454818 w 538162"/>
              <a:gd name="connsiteY40" fmla="*/ 495300 h 833438"/>
              <a:gd name="connsiteX41" fmla="*/ 450056 w 538162"/>
              <a:gd name="connsiteY41" fmla="*/ 581025 h 833438"/>
              <a:gd name="connsiteX42" fmla="*/ 447675 w 538162"/>
              <a:gd name="connsiteY42" fmla="*/ 809625 h 833438"/>
              <a:gd name="connsiteX43" fmla="*/ 223837 w 538162"/>
              <a:gd name="connsiteY43" fmla="*/ 833438 h 833438"/>
              <a:gd name="connsiteX44" fmla="*/ 223837 w 538162"/>
              <a:gd name="connsiteY44" fmla="*/ 716757 h 833438"/>
              <a:gd name="connsiteX45" fmla="*/ 219075 w 538162"/>
              <a:gd name="connsiteY45" fmla="*/ 478632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8162" h="833438">
                <a:moveTo>
                  <a:pt x="219075" y="478632"/>
                </a:moveTo>
                <a:lnTo>
                  <a:pt x="214312" y="376238"/>
                </a:lnTo>
                <a:lnTo>
                  <a:pt x="209550" y="304800"/>
                </a:lnTo>
                <a:lnTo>
                  <a:pt x="202406" y="219075"/>
                </a:lnTo>
                <a:lnTo>
                  <a:pt x="202406" y="202407"/>
                </a:lnTo>
                <a:lnTo>
                  <a:pt x="192881" y="185738"/>
                </a:lnTo>
                <a:lnTo>
                  <a:pt x="171450" y="159544"/>
                </a:lnTo>
                <a:lnTo>
                  <a:pt x="140493" y="128588"/>
                </a:lnTo>
                <a:lnTo>
                  <a:pt x="107156" y="100013"/>
                </a:lnTo>
                <a:lnTo>
                  <a:pt x="73818" y="71438"/>
                </a:lnTo>
                <a:lnTo>
                  <a:pt x="52387" y="59532"/>
                </a:lnTo>
                <a:lnTo>
                  <a:pt x="19050" y="42863"/>
                </a:lnTo>
                <a:lnTo>
                  <a:pt x="4762" y="33338"/>
                </a:lnTo>
                <a:lnTo>
                  <a:pt x="0" y="23813"/>
                </a:lnTo>
                <a:lnTo>
                  <a:pt x="4762" y="11907"/>
                </a:lnTo>
                <a:lnTo>
                  <a:pt x="16668" y="7144"/>
                </a:lnTo>
                <a:lnTo>
                  <a:pt x="50006" y="2382"/>
                </a:lnTo>
                <a:lnTo>
                  <a:pt x="104775" y="0"/>
                </a:lnTo>
                <a:lnTo>
                  <a:pt x="147637" y="4763"/>
                </a:lnTo>
                <a:lnTo>
                  <a:pt x="204787" y="14288"/>
                </a:lnTo>
                <a:lnTo>
                  <a:pt x="276225" y="33338"/>
                </a:lnTo>
                <a:lnTo>
                  <a:pt x="350043" y="57150"/>
                </a:lnTo>
                <a:lnTo>
                  <a:pt x="392906" y="78582"/>
                </a:lnTo>
                <a:lnTo>
                  <a:pt x="421481" y="92869"/>
                </a:lnTo>
                <a:lnTo>
                  <a:pt x="440531" y="107157"/>
                </a:lnTo>
                <a:lnTo>
                  <a:pt x="466725" y="126207"/>
                </a:lnTo>
                <a:lnTo>
                  <a:pt x="497681" y="157163"/>
                </a:lnTo>
                <a:lnTo>
                  <a:pt x="509587" y="169069"/>
                </a:lnTo>
                <a:lnTo>
                  <a:pt x="521493" y="183357"/>
                </a:lnTo>
                <a:lnTo>
                  <a:pt x="531018" y="192882"/>
                </a:lnTo>
                <a:lnTo>
                  <a:pt x="538162" y="207169"/>
                </a:lnTo>
                <a:lnTo>
                  <a:pt x="538162" y="214313"/>
                </a:lnTo>
                <a:lnTo>
                  <a:pt x="538162" y="226219"/>
                </a:lnTo>
                <a:lnTo>
                  <a:pt x="531018" y="242888"/>
                </a:lnTo>
                <a:lnTo>
                  <a:pt x="519112" y="252413"/>
                </a:lnTo>
                <a:lnTo>
                  <a:pt x="500062" y="264319"/>
                </a:lnTo>
                <a:lnTo>
                  <a:pt x="490537" y="276225"/>
                </a:lnTo>
                <a:lnTo>
                  <a:pt x="481012" y="311944"/>
                </a:lnTo>
                <a:lnTo>
                  <a:pt x="471487" y="354807"/>
                </a:lnTo>
                <a:lnTo>
                  <a:pt x="461962" y="428625"/>
                </a:lnTo>
                <a:lnTo>
                  <a:pt x="454818" y="495300"/>
                </a:lnTo>
                <a:lnTo>
                  <a:pt x="450056" y="581025"/>
                </a:lnTo>
                <a:cubicBezTo>
                  <a:pt x="449262" y="657225"/>
                  <a:pt x="448469" y="733425"/>
                  <a:pt x="447675" y="809625"/>
                </a:cubicBezTo>
                <a:lnTo>
                  <a:pt x="223837" y="833438"/>
                </a:lnTo>
                <a:lnTo>
                  <a:pt x="223837" y="716757"/>
                </a:lnTo>
                <a:cubicBezTo>
                  <a:pt x="222250" y="637382"/>
                  <a:pt x="220662" y="558007"/>
                  <a:pt x="219075" y="4786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FC6CC037-3FA2-4708-BD89-EB4A15D9A8D5}"/>
              </a:ext>
            </a:extLst>
          </p:cNvPr>
          <p:cNvSpPr/>
          <p:nvPr/>
        </p:nvSpPr>
        <p:spPr>
          <a:xfrm>
            <a:off x="2700338" y="2805113"/>
            <a:ext cx="1833562" cy="514350"/>
          </a:xfrm>
          <a:custGeom>
            <a:avLst/>
            <a:gdLst>
              <a:gd name="connsiteX0" fmla="*/ 1473993 w 1833562"/>
              <a:gd name="connsiteY0" fmla="*/ 76200 h 514350"/>
              <a:gd name="connsiteX1" fmla="*/ 1352550 w 1833562"/>
              <a:gd name="connsiteY1" fmla="*/ 109537 h 514350"/>
              <a:gd name="connsiteX2" fmla="*/ 1226343 w 1833562"/>
              <a:gd name="connsiteY2" fmla="*/ 142875 h 514350"/>
              <a:gd name="connsiteX3" fmla="*/ 1159668 w 1833562"/>
              <a:gd name="connsiteY3" fmla="*/ 157162 h 514350"/>
              <a:gd name="connsiteX4" fmla="*/ 985837 w 1833562"/>
              <a:gd name="connsiteY4" fmla="*/ 197643 h 514350"/>
              <a:gd name="connsiteX5" fmla="*/ 859631 w 1833562"/>
              <a:gd name="connsiteY5" fmla="*/ 221456 h 514350"/>
              <a:gd name="connsiteX6" fmla="*/ 757237 w 1833562"/>
              <a:gd name="connsiteY6" fmla="*/ 238125 h 514350"/>
              <a:gd name="connsiteX7" fmla="*/ 657225 w 1833562"/>
              <a:gd name="connsiteY7" fmla="*/ 250031 h 514350"/>
              <a:gd name="connsiteX8" fmla="*/ 578643 w 1833562"/>
              <a:gd name="connsiteY8" fmla="*/ 257175 h 514350"/>
              <a:gd name="connsiteX9" fmla="*/ 514350 w 1833562"/>
              <a:gd name="connsiteY9" fmla="*/ 261937 h 514350"/>
              <a:gd name="connsiteX10" fmla="*/ 454818 w 1833562"/>
              <a:gd name="connsiteY10" fmla="*/ 264318 h 514350"/>
              <a:gd name="connsiteX11" fmla="*/ 392906 w 1833562"/>
              <a:gd name="connsiteY11" fmla="*/ 266700 h 514350"/>
              <a:gd name="connsiteX12" fmla="*/ 304800 w 1833562"/>
              <a:gd name="connsiteY12" fmla="*/ 266700 h 514350"/>
              <a:gd name="connsiteX13" fmla="*/ 226218 w 1833562"/>
              <a:gd name="connsiteY13" fmla="*/ 261937 h 514350"/>
              <a:gd name="connsiteX14" fmla="*/ 159543 w 1833562"/>
              <a:gd name="connsiteY14" fmla="*/ 257175 h 514350"/>
              <a:gd name="connsiteX15" fmla="*/ 102393 w 1833562"/>
              <a:gd name="connsiteY15" fmla="*/ 245268 h 514350"/>
              <a:gd name="connsiteX16" fmla="*/ 73818 w 1833562"/>
              <a:gd name="connsiteY16" fmla="*/ 230981 h 514350"/>
              <a:gd name="connsiteX17" fmla="*/ 52387 w 1833562"/>
              <a:gd name="connsiteY17" fmla="*/ 219075 h 514350"/>
              <a:gd name="connsiteX18" fmla="*/ 30956 w 1833562"/>
              <a:gd name="connsiteY18" fmla="*/ 211931 h 514350"/>
              <a:gd name="connsiteX19" fmla="*/ 14287 w 1833562"/>
              <a:gd name="connsiteY19" fmla="*/ 209550 h 514350"/>
              <a:gd name="connsiteX20" fmla="*/ 2381 w 1833562"/>
              <a:gd name="connsiteY20" fmla="*/ 219075 h 514350"/>
              <a:gd name="connsiteX21" fmla="*/ 0 w 1833562"/>
              <a:gd name="connsiteY21" fmla="*/ 228600 h 514350"/>
              <a:gd name="connsiteX22" fmla="*/ 4762 w 1833562"/>
              <a:gd name="connsiteY22" fmla="*/ 252412 h 514350"/>
              <a:gd name="connsiteX23" fmla="*/ 19050 w 1833562"/>
              <a:gd name="connsiteY23" fmla="*/ 273843 h 514350"/>
              <a:gd name="connsiteX24" fmla="*/ 90487 w 1833562"/>
              <a:gd name="connsiteY24" fmla="*/ 342900 h 514350"/>
              <a:gd name="connsiteX25" fmla="*/ 176212 w 1833562"/>
              <a:gd name="connsiteY25" fmla="*/ 416718 h 514350"/>
              <a:gd name="connsiteX26" fmla="*/ 216693 w 1833562"/>
              <a:gd name="connsiteY26" fmla="*/ 450056 h 514350"/>
              <a:gd name="connsiteX27" fmla="*/ 235743 w 1833562"/>
              <a:gd name="connsiteY27" fmla="*/ 466725 h 514350"/>
              <a:gd name="connsiteX28" fmla="*/ 266700 w 1833562"/>
              <a:gd name="connsiteY28" fmla="*/ 488156 h 514350"/>
              <a:gd name="connsiteX29" fmla="*/ 300037 w 1833562"/>
              <a:gd name="connsiteY29" fmla="*/ 507206 h 514350"/>
              <a:gd name="connsiteX30" fmla="*/ 335756 w 1833562"/>
              <a:gd name="connsiteY30" fmla="*/ 514350 h 514350"/>
              <a:gd name="connsiteX31" fmla="*/ 366712 w 1833562"/>
              <a:gd name="connsiteY31" fmla="*/ 514350 h 514350"/>
              <a:gd name="connsiteX32" fmla="*/ 402431 w 1833562"/>
              <a:gd name="connsiteY32" fmla="*/ 507206 h 514350"/>
              <a:gd name="connsiteX33" fmla="*/ 438150 w 1833562"/>
              <a:gd name="connsiteY33" fmla="*/ 492918 h 514350"/>
              <a:gd name="connsiteX34" fmla="*/ 502443 w 1833562"/>
              <a:gd name="connsiteY34" fmla="*/ 478631 h 514350"/>
              <a:gd name="connsiteX35" fmla="*/ 633412 w 1833562"/>
              <a:gd name="connsiteY35" fmla="*/ 454818 h 514350"/>
              <a:gd name="connsiteX36" fmla="*/ 800100 w 1833562"/>
              <a:gd name="connsiteY36" fmla="*/ 414337 h 514350"/>
              <a:gd name="connsiteX37" fmla="*/ 964406 w 1833562"/>
              <a:gd name="connsiteY37" fmla="*/ 369093 h 514350"/>
              <a:gd name="connsiteX38" fmla="*/ 1171575 w 1833562"/>
              <a:gd name="connsiteY38" fmla="*/ 335756 h 514350"/>
              <a:gd name="connsiteX39" fmla="*/ 1300162 w 1833562"/>
              <a:gd name="connsiteY39" fmla="*/ 304800 h 514350"/>
              <a:gd name="connsiteX40" fmla="*/ 1414462 w 1833562"/>
              <a:gd name="connsiteY40" fmla="*/ 280987 h 514350"/>
              <a:gd name="connsiteX41" fmla="*/ 1493043 w 1833562"/>
              <a:gd name="connsiteY41" fmla="*/ 266700 h 514350"/>
              <a:gd name="connsiteX42" fmla="*/ 1638300 w 1833562"/>
              <a:gd name="connsiteY42" fmla="*/ 238125 h 514350"/>
              <a:gd name="connsiteX43" fmla="*/ 1754981 w 1833562"/>
              <a:gd name="connsiteY43" fmla="*/ 221456 h 514350"/>
              <a:gd name="connsiteX44" fmla="*/ 1793081 w 1833562"/>
              <a:gd name="connsiteY44" fmla="*/ 216693 h 514350"/>
              <a:gd name="connsiteX45" fmla="*/ 1812131 w 1833562"/>
              <a:gd name="connsiteY45" fmla="*/ 211931 h 514350"/>
              <a:gd name="connsiteX46" fmla="*/ 1824037 w 1833562"/>
              <a:gd name="connsiteY46" fmla="*/ 200025 h 514350"/>
              <a:gd name="connsiteX47" fmla="*/ 1833562 w 1833562"/>
              <a:gd name="connsiteY47" fmla="*/ 180975 h 514350"/>
              <a:gd name="connsiteX48" fmla="*/ 1833562 w 1833562"/>
              <a:gd name="connsiteY48" fmla="*/ 166687 h 514350"/>
              <a:gd name="connsiteX49" fmla="*/ 1833562 w 1833562"/>
              <a:gd name="connsiteY49" fmla="*/ 150018 h 514350"/>
              <a:gd name="connsiteX50" fmla="*/ 1826418 w 1833562"/>
              <a:gd name="connsiteY50" fmla="*/ 123825 h 514350"/>
              <a:gd name="connsiteX51" fmla="*/ 1814512 w 1833562"/>
              <a:gd name="connsiteY51" fmla="*/ 97631 h 514350"/>
              <a:gd name="connsiteX52" fmla="*/ 1795462 w 1833562"/>
              <a:gd name="connsiteY52" fmla="*/ 69056 h 514350"/>
              <a:gd name="connsiteX53" fmla="*/ 1766887 w 1833562"/>
              <a:gd name="connsiteY53" fmla="*/ 40481 h 514350"/>
              <a:gd name="connsiteX54" fmla="*/ 1740693 w 1833562"/>
              <a:gd name="connsiteY54" fmla="*/ 21431 h 514350"/>
              <a:gd name="connsiteX55" fmla="*/ 1714500 w 1833562"/>
              <a:gd name="connsiteY55" fmla="*/ 7143 h 514350"/>
              <a:gd name="connsiteX56" fmla="*/ 1695450 w 1833562"/>
              <a:gd name="connsiteY56" fmla="*/ 0 h 514350"/>
              <a:gd name="connsiteX57" fmla="*/ 1683543 w 1833562"/>
              <a:gd name="connsiteY57" fmla="*/ 0 h 514350"/>
              <a:gd name="connsiteX58" fmla="*/ 1654968 w 1833562"/>
              <a:gd name="connsiteY58" fmla="*/ 7143 h 514350"/>
              <a:gd name="connsiteX59" fmla="*/ 1604962 w 1833562"/>
              <a:gd name="connsiteY59" fmla="*/ 21431 h 514350"/>
              <a:gd name="connsiteX60" fmla="*/ 1564481 w 1833562"/>
              <a:gd name="connsiteY60" fmla="*/ 35718 h 514350"/>
              <a:gd name="connsiteX61" fmla="*/ 1524000 w 1833562"/>
              <a:gd name="connsiteY61" fmla="*/ 57150 h 514350"/>
              <a:gd name="connsiteX62" fmla="*/ 1473993 w 1833562"/>
              <a:gd name="connsiteY62" fmla="*/ 762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33562" h="514350">
                <a:moveTo>
                  <a:pt x="1473993" y="76200"/>
                </a:moveTo>
                <a:lnTo>
                  <a:pt x="1352550" y="109537"/>
                </a:lnTo>
                <a:lnTo>
                  <a:pt x="1226343" y="142875"/>
                </a:lnTo>
                <a:lnTo>
                  <a:pt x="1159668" y="157162"/>
                </a:lnTo>
                <a:lnTo>
                  <a:pt x="985837" y="197643"/>
                </a:lnTo>
                <a:lnTo>
                  <a:pt x="859631" y="221456"/>
                </a:lnTo>
                <a:lnTo>
                  <a:pt x="757237" y="238125"/>
                </a:lnTo>
                <a:lnTo>
                  <a:pt x="657225" y="250031"/>
                </a:lnTo>
                <a:lnTo>
                  <a:pt x="578643" y="257175"/>
                </a:lnTo>
                <a:lnTo>
                  <a:pt x="514350" y="261937"/>
                </a:lnTo>
                <a:lnTo>
                  <a:pt x="454818" y="264318"/>
                </a:lnTo>
                <a:lnTo>
                  <a:pt x="392906" y="266700"/>
                </a:lnTo>
                <a:lnTo>
                  <a:pt x="304800" y="266700"/>
                </a:lnTo>
                <a:lnTo>
                  <a:pt x="226218" y="261937"/>
                </a:lnTo>
                <a:cubicBezTo>
                  <a:pt x="164313" y="256985"/>
                  <a:pt x="186594" y="257175"/>
                  <a:pt x="159543" y="257175"/>
                </a:cubicBezTo>
                <a:lnTo>
                  <a:pt x="102393" y="245268"/>
                </a:lnTo>
                <a:lnTo>
                  <a:pt x="73818" y="230981"/>
                </a:lnTo>
                <a:lnTo>
                  <a:pt x="52387" y="219075"/>
                </a:lnTo>
                <a:lnTo>
                  <a:pt x="30956" y="211931"/>
                </a:lnTo>
                <a:lnTo>
                  <a:pt x="14287" y="209550"/>
                </a:lnTo>
                <a:lnTo>
                  <a:pt x="2381" y="219075"/>
                </a:lnTo>
                <a:lnTo>
                  <a:pt x="0" y="228600"/>
                </a:lnTo>
                <a:lnTo>
                  <a:pt x="4762" y="252412"/>
                </a:lnTo>
                <a:lnTo>
                  <a:pt x="19050" y="273843"/>
                </a:lnTo>
                <a:lnTo>
                  <a:pt x="90487" y="342900"/>
                </a:lnTo>
                <a:lnTo>
                  <a:pt x="176212" y="416718"/>
                </a:lnTo>
                <a:lnTo>
                  <a:pt x="216693" y="450056"/>
                </a:lnTo>
                <a:lnTo>
                  <a:pt x="235743" y="466725"/>
                </a:lnTo>
                <a:lnTo>
                  <a:pt x="266700" y="488156"/>
                </a:lnTo>
                <a:lnTo>
                  <a:pt x="300037" y="507206"/>
                </a:lnTo>
                <a:lnTo>
                  <a:pt x="335756" y="514350"/>
                </a:lnTo>
                <a:lnTo>
                  <a:pt x="366712" y="514350"/>
                </a:lnTo>
                <a:lnTo>
                  <a:pt x="402431" y="507206"/>
                </a:lnTo>
                <a:lnTo>
                  <a:pt x="438150" y="492918"/>
                </a:lnTo>
                <a:lnTo>
                  <a:pt x="502443" y="478631"/>
                </a:lnTo>
                <a:lnTo>
                  <a:pt x="633412" y="454818"/>
                </a:lnTo>
                <a:lnTo>
                  <a:pt x="800100" y="414337"/>
                </a:lnTo>
                <a:lnTo>
                  <a:pt x="964406" y="369093"/>
                </a:lnTo>
                <a:lnTo>
                  <a:pt x="1171575" y="335756"/>
                </a:lnTo>
                <a:lnTo>
                  <a:pt x="1300162" y="304800"/>
                </a:lnTo>
                <a:lnTo>
                  <a:pt x="1414462" y="280987"/>
                </a:lnTo>
                <a:lnTo>
                  <a:pt x="1493043" y="266700"/>
                </a:lnTo>
                <a:lnTo>
                  <a:pt x="1638300" y="238125"/>
                </a:lnTo>
                <a:lnTo>
                  <a:pt x="1754981" y="221456"/>
                </a:lnTo>
                <a:lnTo>
                  <a:pt x="1793081" y="216693"/>
                </a:lnTo>
                <a:lnTo>
                  <a:pt x="1812131" y="211931"/>
                </a:lnTo>
                <a:lnTo>
                  <a:pt x="1824037" y="200025"/>
                </a:lnTo>
                <a:lnTo>
                  <a:pt x="1833562" y="180975"/>
                </a:lnTo>
                <a:lnTo>
                  <a:pt x="1833562" y="166687"/>
                </a:lnTo>
                <a:lnTo>
                  <a:pt x="1833562" y="150018"/>
                </a:lnTo>
                <a:lnTo>
                  <a:pt x="1826418" y="123825"/>
                </a:lnTo>
                <a:lnTo>
                  <a:pt x="1814512" y="97631"/>
                </a:lnTo>
                <a:lnTo>
                  <a:pt x="1795462" y="69056"/>
                </a:lnTo>
                <a:lnTo>
                  <a:pt x="1766887" y="40481"/>
                </a:lnTo>
                <a:lnTo>
                  <a:pt x="1740693" y="21431"/>
                </a:lnTo>
                <a:lnTo>
                  <a:pt x="1714500" y="7143"/>
                </a:lnTo>
                <a:lnTo>
                  <a:pt x="1695450" y="0"/>
                </a:lnTo>
                <a:lnTo>
                  <a:pt x="1683543" y="0"/>
                </a:lnTo>
                <a:lnTo>
                  <a:pt x="1654968" y="7143"/>
                </a:lnTo>
                <a:lnTo>
                  <a:pt x="1604962" y="21431"/>
                </a:lnTo>
                <a:lnTo>
                  <a:pt x="1564481" y="35718"/>
                </a:lnTo>
                <a:lnTo>
                  <a:pt x="1524000" y="57150"/>
                </a:lnTo>
                <a:lnTo>
                  <a:pt x="1473993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80193ED5-E2E6-47DE-920E-C421580B8770}"/>
              </a:ext>
            </a:extLst>
          </p:cNvPr>
          <p:cNvSpPr/>
          <p:nvPr/>
        </p:nvSpPr>
        <p:spPr>
          <a:xfrm rot="16200000">
            <a:off x="1574007" y="3571081"/>
            <a:ext cx="4387850" cy="461963"/>
          </a:xfrm>
          <a:custGeom>
            <a:avLst/>
            <a:gdLst>
              <a:gd name="connsiteX0" fmla="*/ 1486341 w 4388414"/>
              <a:gd name="connsiteY0" fmla="*/ 116506 h 462495"/>
              <a:gd name="connsiteX1" fmla="*/ 1804086 w 4388414"/>
              <a:gd name="connsiteY1" fmla="*/ 116506 h 462495"/>
              <a:gd name="connsiteX2" fmla="*/ 2206563 w 4388414"/>
              <a:gd name="connsiteY2" fmla="*/ 116506 h 462495"/>
              <a:gd name="connsiteX3" fmla="*/ 2344253 w 4388414"/>
              <a:gd name="connsiteY3" fmla="*/ 116506 h 462495"/>
              <a:gd name="connsiteX4" fmla="*/ 2969152 w 4388414"/>
              <a:gd name="connsiteY4" fmla="*/ 137689 h 462495"/>
              <a:gd name="connsiteX5" fmla="*/ 3029170 w 4388414"/>
              <a:gd name="connsiteY5" fmla="*/ 148281 h 462495"/>
              <a:gd name="connsiteX6" fmla="*/ 3110372 w 4388414"/>
              <a:gd name="connsiteY6" fmla="*/ 158872 h 462495"/>
              <a:gd name="connsiteX7" fmla="*/ 3188043 w 4388414"/>
              <a:gd name="connsiteY7" fmla="*/ 158872 h 462495"/>
              <a:gd name="connsiteX8" fmla="*/ 3541093 w 4388414"/>
              <a:gd name="connsiteY8" fmla="*/ 158872 h 462495"/>
              <a:gd name="connsiteX9" fmla="*/ 3929448 w 4388414"/>
              <a:gd name="connsiteY9" fmla="*/ 158872 h 462495"/>
              <a:gd name="connsiteX10" fmla="*/ 4035363 w 4388414"/>
              <a:gd name="connsiteY10" fmla="*/ 158872 h 462495"/>
              <a:gd name="connsiteX11" fmla="*/ 4081260 w 4388414"/>
              <a:gd name="connsiteY11" fmla="*/ 158872 h 462495"/>
              <a:gd name="connsiteX12" fmla="*/ 4123626 w 4388414"/>
              <a:gd name="connsiteY12" fmla="*/ 151811 h 462495"/>
              <a:gd name="connsiteX13" fmla="*/ 4155401 w 4388414"/>
              <a:gd name="connsiteY13" fmla="*/ 141220 h 462495"/>
              <a:gd name="connsiteX14" fmla="*/ 4183645 w 4388414"/>
              <a:gd name="connsiteY14" fmla="*/ 127098 h 462495"/>
              <a:gd name="connsiteX15" fmla="*/ 4208358 w 4388414"/>
              <a:gd name="connsiteY15" fmla="*/ 109445 h 462495"/>
              <a:gd name="connsiteX16" fmla="*/ 4236602 w 4388414"/>
              <a:gd name="connsiteY16" fmla="*/ 88262 h 462495"/>
              <a:gd name="connsiteX17" fmla="*/ 4257785 w 4388414"/>
              <a:gd name="connsiteY17" fmla="*/ 63549 h 462495"/>
              <a:gd name="connsiteX18" fmla="*/ 4278968 w 4388414"/>
              <a:gd name="connsiteY18" fmla="*/ 31774 h 462495"/>
              <a:gd name="connsiteX19" fmla="*/ 4293090 w 4388414"/>
              <a:gd name="connsiteY19" fmla="*/ 21183 h 462495"/>
              <a:gd name="connsiteX20" fmla="*/ 4321334 w 4388414"/>
              <a:gd name="connsiteY20" fmla="*/ 10591 h 462495"/>
              <a:gd name="connsiteX21" fmla="*/ 4346048 w 4388414"/>
              <a:gd name="connsiteY21" fmla="*/ 3530 h 462495"/>
              <a:gd name="connsiteX22" fmla="*/ 4363700 w 4388414"/>
              <a:gd name="connsiteY22" fmla="*/ 0 h 462495"/>
              <a:gd name="connsiteX23" fmla="*/ 4370761 w 4388414"/>
              <a:gd name="connsiteY23" fmla="*/ 0 h 462495"/>
              <a:gd name="connsiteX24" fmla="*/ 4381353 w 4388414"/>
              <a:gd name="connsiteY24" fmla="*/ 3530 h 462495"/>
              <a:gd name="connsiteX25" fmla="*/ 4384883 w 4388414"/>
              <a:gd name="connsiteY25" fmla="*/ 7061 h 462495"/>
              <a:gd name="connsiteX26" fmla="*/ 4388414 w 4388414"/>
              <a:gd name="connsiteY26" fmla="*/ 14122 h 462495"/>
              <a:gd name="connsiteX27" fmla="*/ 4388414 w 4388414"/>
              <a:gd name="connsiteY27" fmla="*/ 28244 h 462495"/>
              <a:gd name="connsiteX28" fmla="*/ 4377822 w 4388414"/>
              <a:gd name="connsiteY28" fmla="*/ 67079 h 462495"/>
              <a:gd name="connsiteX29" fmla="*/ 4360170 w 4388414"/>
              <a:gd name="connsiteY29" fmla="*/ 127098 h 462495"/>
              <a:gd name="connsiteX30" fmla="*/ 4331926 w 4388414"/>
              <a:gd name="connsiteY30" fmla="*/ 204769 h 462495"/>
              <a:gd name="connsiteX31" fmla="*/ 4307212 w 4388414"/>
              <a:gd name="connsiteY31" fmla="*/ 261257 h 462495"/>
              <a:gd name="connsiteX32" fmla="*/ 4278968 w 4388414"/>
              <a:gd name="connsiteY32" fmla="*/ 310684 h 462495"/>
              <a:gd name="connsiteX33" fmla="*/ 4250724 w 4388414"/>
              <a:gd name="connsiteY33" fmla="*/ 349519 h 462495"/>
              <a:gd name="connsiteX34" fmla="*/ 4218950 w 4388414"/>
              <a:gd name="connsiteY34" fmla="*/ 395416 h 462495"/>
              <a:gd name="connsiteX35" fmla="*/ 4183645 w 4388414"/>
              <a:gd name="connsiteY35" fmla="*/ 430721 h 462495"/>
              <a:gd name="connsiteX36" fmla="*/ 4158931 w 4388414"/>
              <a:gd name="connsiteY36" fmla="*/ 448373 h 462495"/>
              <a:gd name="connsiteX37" fmla="*/ 4141279 w 4388414"/>
              <a:gd name="connsiteY37" fmla="*/ 455434 h 462495"/>
              <a:gd name="connsiteX38" fmla="*/ 4113035 w 4388414"/>
              <a:gd name="connsiteY38" fmla="*/ 462495 h 462495"/>
              <a:gd name="connsiteX39" fmla="*/ 4102443 w 4388414"/>
              <a:gd name="connsiteY39" fmla="*/ 462495 h 462495"/>
              <a:gd name="connsiteX40" fmla="*/ 4084791 w 4388414"/>
              <a:gd name="connsiteY40" fmla="*/ 458965 h 462495"/>
              <a:gd name="connsiteX41" fmla="*/ 4067138 w 4388414"/>
              <a:gd name="connsiteY41" fmla="*/ 448373 h 462495"/>
              <a:gd name="connsiteX42" fmla="*/ 4042424 w 4388414"/>
              <a:gd name="connsiteY42" fmla="*/ 430721 h 462495"/>
              <a:gd name="connsiteX43" fmla="*/ 4017711 w 4388414"/>
              <a:gd name="connsiteY43" fmla="*/ 413068 h 462495"/>
              <a:gd name="connsiteX44" fmla="*/ 3961223 w 4388414"/>
              <a:gd name="connsiteY44" fmla="*/ 384824 h 462495"/>
              <a:gd name="connsiteX45" fmla="*/ 3904735 w 4388414"/>
              <a:gd name="connsiteY45" fmla="*/ 367172 h 462495"/>
              <a:gd name="connsiteX46" fmla="*/ 3869430 w 4388414"/>
              <a:gd name="connsiteY46" fmla="*/ 360111 h 462495"/>
              <a:gd name="connsiteX47" fmla="*/ 3795289 w 4388414"/>
              <a:gd name="connsiteY47" fmla="*/ 353050 h 462495"/>
              <a:gd name="connsiteX48" fmla="*/ 3594051 w 4388414"/>
              <a:gd name="connsiteY48" fmla="*/ 342458 h 462495"/>
              <a:gd name="connsiteX49" fmla="*/ 3421056 w 4388414"/>
              <a:gd name="connsiteY49" fmla="*/ 338928 h 462495"/>
              <a:gd name="connsiteX50" fmla="*/ 3226879 w 4388414"/>
              <a:gd name="connsiteY50" fmla="*/ 338928 h 462495"/>
              <a:gd name="connsiteX51" fmla="*/ 3015048 w 4388414"/>
              <a:gd name="connsiteY51" fmla="*/ 338928 h 462495"/>
              <a:gd name="connsiteX52" fmla="*/ 2792627 w 4388414"/>
              <a:gd name="connsiteY52" fmla="*/ 338928 h 462495"/>
              <a:gd name="connsiteX53" fmla="*/ 2443107 w 4388414"/>
              <a:gd name="connsiteY53" fmla="*/ 338928 h 462495"/>
              <a:gd name="connsiteX54" fmla="*/ 2210094 w 4388414"/>
              <a:gd name="connsiteY54" fmla="*/ 331867 h 462495"/>
              <a:gd name="connsiteX55" fmla="*/ 1966489 w 4388414"/>
              <a:gd name="connsiteY55" fmla="*/ 328336 h 462495"/>
              <a:gd name="connsiteX56" fmla="*/ 1871166 w 4388414"/>
              <a:gd name="connsiteY56" fmla="*/ 328336 h 462495"/>
              <a:gd name="connsiteX57" fmla="*/ 1574604 w 4388414"/>
              <a:gd name="connsiteY57" fmla="*/ 328336 h 462495"/>
              <a:gd name="connsiteX58" fmla="*/ 1352182 w 4388414"/>
              <a:gd name="connsiteY58" fmla="*/ 328336 h 462495"/>
              <a:gd name="connsiteX59" fmla="*/ 1112108 w 4388414"/>
              <a:gd name="connsiteY59" fmla="*/ 331867 h 462495"/>
              <a:gd name="connsiteX60" fmla="*/ 924991 w 4388414"/>
              <a:gd name="connsiteY60" fmla="*/ 335397 h 462495"/>
              <a:gd name="connsiteX61" fmla="*/ 744936 w 4388414"/>
              <a:gd name="connsiteY61" fmla="*/ 338928 h 462495"/>
              <a:gd name="connsiteX62" fmla="*/ 550758 w 4388414"/>
              <a:gd name="connsiteY62" fmla="*/ 338928 h 462495"/>
              <a:gd name="connsiteX63" fmla="*/ 441313 w 4388414"/>
              <a:gd name="connsiteY63" fmla="*/ 345989 h 462495"/>
              <a:gd name="connsiteX64" fmla="*/ 356580 w 4388414"/>
              <a:gd name="connsiteY64" fmla="*/ 353050 h 462495"/>
              <a:gd name="connsiteX65" fmla="*/ 289501 w 4388414"/>
              <a:gd name="connsiteY65" fmla="*/ 360111 h 462495"/>
              <a:gd name="connsiteX66" fmla="*/ 247135 w 4388414"/>
              <a:gd name="connsiteY66" fmla="*/ 360111 h 462495"/>
              <a:gd name="connsiteX67" fmla="*/ 158872 w 4388414"/>
              <a:gd name="connsiteY67" fmla="*/ 345989 h 462495"/>
              <a:gd name="connsiteX68" fmla="*/ 120037 w 4388414"/>
              <a:gd name="connsiteY68" fmla="*/ 335397 h 462495"/>
              <a:gd name="connsiteX69" fmla="*/ 63549 w 4388414"/>
              <a:gd name="connsiteY69" fmla="*/ 314214 h 462495"/>
              <a:gd name="connsiteX70" fmla="*/ 38835 w 4388414"/>
              <a:gd name="connsiteY70" fmla="*/ 300092 h 462495"/>
              <a:gd name="connsiteX71" fmla="*/ 17652 w 4388414"/>
              <a:gd name="connsiteY71" fmla="*/ 278909 h 462495"/>
              <a:gd name="connsiteX72" fmla="*/ 7061 w 4388414"/>
              <a:gd name="connsiteY72" fmla="*/ 261257 h 462495"/>
              <a:gd name="connsiteX73" fmla="*/ 0 w 4388414"/>
              <a:gd name="connsiteY73" fmla="*/ 243604 h 462495"/>
              <a:gd name="connsiteX74" fmla="*/ 0 w 4388414"/>
              <a:gd name="connsiteY74" fmla="*/ 218891 h 462495"/>
              <a:gd name="connsiteX75" fmla="*/ 7061 w 4388414"/>
              <a:gd name="connsiteY75" fmla="*/ 190647 h 462495"/>
              <a:gd name="connsiteX76" fmla="*/ 17652 w 4388414"/>
              <a:gd name="connsiteY76" fmla="*/ 172994 h 462495"/>
              <a:gd name="connsiteX77" fmla="*/ 45896 w 4388414"/>
              <a:gd name="connsiteY77" fmla="*/ 148281 h 462495"/>
              <a:gd name="connsiteX78" fmla="*/ 91793 w 4388414"/>
              <a:gd name="connsiteY78" fmla="*/ 123567 h 462495"/>
              <a:gd name="connsiteX79" fmla="*/ 162403 w 4388414"/>
              <a:gd name="connsiteY79" fmla="*/ 91793 h 462495"/>
              <a:gd name="connsiteX80" fmla="*/ 243604 w 4388414"/>
              <a:gd name="connsiteY80" fmla="*/ 60018 h 462495"/>
              <a:gd name="connsiteX81" fmla="*/ 321275 w 4388414"/>
              <a:gd name="connsiteY81" fmla="*/ 35305 h 462495"/>
              <a:gd name="connsiteX82" fmla="*/ 416599 w 4388414"/>
              <a:gd name="connsiteY82" fmla="*/ 10591 h 462495"/>
              <a:gd name="connsiteX83" fmla="*/ 441313 w 4388414"/>
              <a:gd name="connsiteY83" fmla="*/ 7061 h 462495"/>
              <a:gd name="connsiteX84" fmla="*/ 455435 w 4388414"/>
              <a:gd name="connsiteY84" fmla="*/ 3530 h 462495"/>
              <a:gd name="connsiteX85" fmla="*/ 490740 w 4388414"/>
              <a:gd name="connsiteY85" fmla="*/ 17652 h 462495"/>
              <a:gd name="connsiteX86" fmla="*/ 603716 w 4388414"/>
              <a:gd name="connsiteY86" fmla="*/ 45896 h 462495"/>
              <a:gd name="connsiteX87" fmla="*/ 706100 w 4388414"/>
              <a:gd name="connsiteY87" fmla="*/ 63549 h 462495"/>
              <a:gd name="connsiteX88" fmla="*/ 769649 w 4388414"/>
              <a:gd name="connsiteY88" fmla="*/ 74140 h 462495"/>
              <a:gd name="connsiteX89" fmla="*/ 875564 w 4388414"/>
              <a:gd name="connsiteY89" fmla="*/ 81201 h 462495"/>
              <a:gd name="connsiteX90" fmla="*/ 1133291 w 4388414"/>
              <a:gd name="connsiteY90" fmla="*/ 98854 h 462495"/>
              <a:gd name="connsiteX91" fmla="*/ 1338060 w 4388414"/>
              <a:gd name="connsiteY91" fmla="*/ 112976 h 462495"/>
              <a:gd name="connsiteX92" fmla="*/ 1486341 w 4388414"/>
              <a:gd name="connsiteY92" fmla="*/ 116506 h 462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388414" h="462495">
                <a:moveTo>
                  <a:pt x="1486341" y="116506"/>
                </a:moveTo>
                <a:lnTo>
                  <a:pt x="1804086" y="116506"/>
                </a:lnTo>
                <a:lnTo>
                  <a:pt x="2206563" y="116506"/>
                </a:lnTo>
                <a:lnTo>
                  <a:pt x="2344253" y="116506"/>
                </a:lnTo>
                <a:lnTo>
                  <a:pt x="2969152" y="137689"/>
                </a:lnTo>
                <a:lnTo>
                  <a:pt x="3029170" y="148281"/>
                </a:lnTo>
                <a:lnTo>
                  <a:pt x="3110372" y="158872"/>
                </a:lnTo>
                <a:lnTo>
                  <a:pt x="3188043" y="158872"/>
                </a:lnTo>
                <a:lnTo>
                  <a:pt x="3541093" y="158872"/>
                </a:lnTo>
                <a:lnTo>
                  <a:pt x="3929448" y="158872"/>
                </a:lnTo>
                <a:lnTo>
                  <a:pt x="4035363" y="158872"/>
                </a:lnTo>
                <a:lnTo>
                  <a:pt x="4081260" y="158872"/>
                </a:lnTo>
                <a:lnTo>
                  <a:pt x="4123626" y="151811"/>
                </a:lnTo>
                <a:lnTo>
                  <a:pt x="4155401" y="141220"/>
                </a:lnTo>
                <a:lnTo>
                  <a:pt x="4183645" y="127098"/>
                </a:lnTo>
                <a:lnTo>
                  <a:pt x="4208358" y="109445"/>
                </a:lnTo>
                <a:lnTo>
                  <a:pt x="4236602" y="88262"/>
                </a:lnTo>
                <a:lnTo>
                  <a:pt x="4257785" y="63549"/>
                </a:lnTo>
                <a:lnTo>
                  <a:pt x="4278968" y="31774"/>
                </a:lnTo>
                <a:lnTo>
                  <a:pt x="4293090" y="21183"/>
                </a:lnTo>
                <a:lnTo>
                  <a:pt x="4321334" y="10591"/>
                </a:lnTo>
                <a:lnTo>
                  <a:pt x="4346048" y="3530"/>
                </a:lnTo>
                <a:lnTo>
                  <a:pt x="4363700" y="0"/>
                </a:lnTo>
                <a:lnTo>
                  <a:pt x="4370761" y="0"/>
                </a:lnTo>
                <a:lnTo>
                  <a:pt x="4381353" y="3530"/>
                </a:lnTo>
                <a:lnTo>
                  <a:pt x="4384883" y="7061"/>
                </a:lnTo>
                <a:lnTo>
                  <a:pt x="4388414" y="14122"/>
                </a:lnTo>
                <a:lnTo>
                  <a:pt x="4388414" y="28244"/>
                </a:lnTo>
                <a:lnTo>
                  <a:pt x="4377822" y="67079"/>
                </a:lnTo>
                <a:lnTo>
                  <a:pt x="4360170" y="127098"/>
                </a:lnTo>
                <a:lnTo>
                  <a:pt x="4331926" y="204769"/>
                </a:lnTo>
                <a:lnTo>
                  <a:pt x="4307212" y="261257"/>
                </a:lnTo>
                <a:lnTo>
                  <a:pt x="4278968" y="310684"/>
                </a:lnTo>
                <a:lnTo>
                  <a:pt x="4250724" y="349519"/>
                </a:lnTo>
                <a:lnTo>
                  <a:pt x="4218950" y="395416"/>
                </a:lnTo>
                <a:lnTo>
                  <a:pt x="4183645" y="430721"/>
                </a:lnTo>
                <a:lnTo>
                  <a:pt x="4158931" y="448373"/>
                </a:lnTo>
                <a:lnTo>
                  <a:pt x="4141279" y="455434"/>
                </a:lnTo>
                <a:lnTo>
                  <a:pt x="4113035" y="462495"/>
                </a:lnTo>
                <a:lnTo>
                  <a:pt x="4102443" y="462495"/>
                </a:lnTo>
                <a:lnTo>
                  <a:pt x="4084791" y="458965"/>
                </a:lnTo>
                <a:lnTo>
                  <a:pt x="4067138" y="448373"/>
                </a:lnTo>
                <a:lnTo>
                  <a:pt x="4042424" y="430721"/>
                </a:lnTo>
                <a:lnTo>
                  <a:pt x="4017711" y="413068"/>
                </a:lnTo>
                <a:lnTo>
                  <a:pt x="3961223" y="384824"/>
                </a:lnTo>
                <a:lnTo>
                  <a:pt x="3904735" y="367172"/>
                </a:lnTo>
                <a:lnTo>
                  <a:pt x="3869430" y="360111"/>
                </a:lnTo>
                <a:lnTo>
                  <a:pt x="3795289" y="353050"/>
                </a:lnTo>
                <a:lnTo>
                  <a:pt x="3594051" y="342458"/>
                </a:lnTo>
                <a:lnTo>
                  <a:pt x="3421056" y="338928"/>
                </a:lnTo>
                <a:lnTo>
                  <a:pt x="3226879" y="338928"/>
                </a:lnTo>
                <a:lnTo>
                  <a:pt x="3015048" y="338928"/>
                </a:lnTo>
                <a:lnTo>
                  <a:pt x="2792627" y="338928"/>
                </a:lnTo>
                <a:lnTo>
                  <a:pt x="2443107" y="338928"/>
                </a:lnTo>
                <a:lnTo>
                  <a:pt x="2210094" y="331867"/>
                </a:lnTo>
                <a:lnTo>
                  <a:pt x="1966489" y="328336"/>
                </a:lnTo>
                <a:lnTo>
                  <a:pt x="1871166" y="328336"/>
                </a:lnTo>
                <a:lnTo>
                  <a:pt x="1574604" y="328336"/>
                </a:lnTo>
                <a:lnTo>
                  <a:pt x="1352182" y="328336"/>
                </a:lnTo>
                <a:lnTo>
                  <a:pt x="1112108" y="331867"/>
                </a:lnTo>
                <a:lnTo>
                  <a:pt x="924991" y="335397"/>
                </a:lnTo>
                <a:lnTo>
                  <a:pt x="744936" y="338928"/>
                </a:lnTo>
                <a:lnTo>
                  <a:pt x="550758" y="338928"/>
                </a:lnTo>
                <a:lnTo>
                  <a:pt x="441313" y="345989"/>
                </a:lnTo>
                <a:lnTo>
                  <a:pt x="356580" y="353050"/>
                </a:lnTo>
                <a:lnTo>
                  <a:pt x="289501" y="360111"/>
                </a:lnTo>
                <a:lnTo>
                  <a:pt x="247135" y="360111"/>
                </a:lnTo>
                <a:lnTo>
                  <a:pt x="158872" y="345989"/>
                </a:lnTo>
                <a:lnTo>
                  <a:pt x="120037" y="335397"/>
                </a:lnTo>
                <a:lnTo>
                  <a:pt x="63549" y="314214"/>
                </a:lnTo>
                <a:lnTo>
                  <a:pt x="38835" y="300092"/>
                </a:lnTo>
                <a:lnTo>
                  <a:pt x="17652" y="278909"/>
                </a:lnTo>
                <a:lnTo>
                  <a:pt x="7061" y="261257"/>
                </a:lnTo>
                <a:lnTo>
                  <a:pt x="0" y="243604"/>
                </a:lnTo>
                <a:lnTo>
                  <a:pt x="0" y="218891"/>
                </a:lnTo>
                <a:lnTo>
                  <a:pt x="7061" y="190647"/>
                </a:lnTo>
                <a:lnTo>
                  <a:pt x="17652" y="172994"/>
                </a:lnTo>
                <a:lnTo>
                  <a:pt x="45896" y="148281"/>
                </a:lnTo>
                <a:lnTo>
                  <a:pt x="91793" y="123567"/>
                </a:lnTo>
                <a:lnTo>
                  <a:pt x="162403" y="91793"/>
                </a:lnTo>
                <a:lnTo>
                  <a:pt x="243604" y="60018"/>
                </a:lnTo>
                <a:lnTo>
                  <a:pt x="321275" y="35305"/>
                </a:lnTo>
                <a:lnTo>
                  <a:pt x="416599" y="10591"/>
                </a:lnTo>
                <a:lnTo>
                  <a:pt x="441313" y="7061"/>
                </a:lnTo>
                <a:lnTo>
                  <a:pt x="455435" y="3530"/>
                </a:lnTo>
                <a:lnTo>
                  <a:pt x="490740" y="17652"/>
                </a:lnTo>
                <a:lnTo>
                  <a:pt x="603716" y="45896"/>
                </a:lnTo>
                <a:lnTo>
                  <a:pt x="706100" y="63549"/>
                </a:lnTo>
                <a:lnTo>
                  <a:pt x="769649" y="74140"/>
                </a:lnTo>
                <a:lnTo>
                  <a:pt x="875564" y="81201"/>
                </a:lnTo>
                <a:lnTo>
                  <a:pt x="1133291" y="98854"/>
                </a:lnTo>
                <a:lnTo>
                  <a:pt x="1338060" y="112976"/>
                </a:lnTo>
                <a:lnTo>
                  <a:pt x="1486341" y="116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D4321A0C-470A-4EF2-8A46-B07FC788CE53}"/>
              </a:ext>
            </a:extLst>
          </p:cNvPr>
          <p:cNvSpPr/>
          <p:nvPr/>
        </p:nvSpPr>
        <p:spPr>
          <a:xfrm rot="16200000">
            <a:off x="2231231" y="3452020"/>
            <a:ext cx="1844675" cy="1128712"/>
          </a:xfrm>
          <a:custGeom>
            <a:avLst/>
            <a:gdLst>
              <a:gd name="connsiteX0" fmla="*/ 1300163 w 1845469"/>
              <a:gd name="connsiteY0" fmla="*/ 823913 h 1128713"/>
              <a:gd name="connsiteX1" fmla="*/ 1440656 w 1845469"/>
              <a:gd name="connsiteY1" fmla="*/ 892969 h 1128713"/>
              <a:gd name="connsiteX2" fmla="*/ 1595438 w 1845469"/>
              <a:gd name="connsiteY2" fmla="*/ 966788 h 1128713"/>
              <a:gd name="connsiteX3" fmla="*/ 1707356 w 1845469"/>
              <a:gd name="connsiteY3" fmla="*/ 1016794 h 1128713"/>
              <a:gd name="connsiteX4" fmla="*/ 1828800 w 1845469"/>
              <a:gd name="connsiteY4" fmla="*/ 1071563 h 1128713"/>
              <a:gd name="connsiteX5" fmla="*/ 1845469 w 1845469"/>
              <a:gd name="connsiteY5" fmla="*/ 1128713 h 1128713"/>
              <a:gd name="connsiteX6" fmla="*/ 1314450 w 1845469"/>
              <a:gd name="connsiteY6" fmla="*/ 1100138 h 1128713"/>
              <a:gd name="connsiteX7" fmla="*/ 1200150 w 1845469"/>
              <a:gd name="connsiteY7" fmla="*/ 1028700 h 1128713"/>
              <a:gd name="connsiteX8" fmla="*/ 1143000 w 1845469"/>
              <a:gd name="connsiteY8" fmla="*/ 995363 h 1128713"/>
              <a:gd name="connsiteX9" fmla="*/ 1073944 w 1845469"/>
              <a:gd name="connsiteY9" fmla="*/ 952500 h 1128713"/>
              <a:gd name="connsiteX10" fmla="*/ 1000125 w 1845469"/>
              <a:gd name="connsiteY10" fmla="*/ 907256 h 1128713"/>
              <a:gd name="connsiteX11" fmla="*/ 940594 w 1845469"/>
              <a:gd name="connsiteY11" fmla="*/ 869156 h 1128713"/>
              <a:gd name="connsiteX12" fmla="*/ 847725 w 1845469"/>
              <a:gd name="connsiteY12" fmla="*/ 804863 h 1128713"/>
              <a:gd name="connsiteX13" fmla="*/ 766763 w 1845469"/>
              <a:gd name="connsiteY13" fmla="*/ 745331 h 1128713"/>
              <a:gd name="connsiteX14" fmla="*/ 664369 w 1845469"/>
              <a:gd name="connsiteY14" fmla="*/ 664369 h 1128713"/>
              <a:gd name="connsiteX15" fmla="*/ 597694 w 1845469"/>
              <a:gd name="connsiteY15" fmla="*/ 607219 h 1128713"/>
              <a:gd name="connsiteX16" fmla="*/ 514350 w 1845469"/>
              <a:gd name="connsiteY16" fmla="*/ 535781 h 1128713"/>
              <a:gd name="connsiteX17" fmla="*/ 395288 w 1845469"/>
              <a:gd name="connsiteY17" fmla="*/ 423863 h 1128713"/>
              <a:gd name="connsiteX18" fmla="*/ 304800 w 1845469"/>
              <a:gd name="connsiteY18" fmla="*/ 340519 h 1128713"/>
              <a:gd name="connsiteX19" fmla="*/ 226219 w 1845469"/>
              <a:gd name="connsiteY19" fmla="*/ 266700 h 1128713"/>
              <a:gd name="connsiteX20" fmla="*/ 133350 w 1845469"/>
              <a:gd name="connsiteY20" fmla="*/ 178594 h 1128713"/>
              <a:gd name="connsiteX21" fmla="*/ 83344 w 1845469"/>
              <a:gd name="connsiteY21" fmla="*/ 128588 h 1128713"/>
              <a:gd name="connsiteX22" fmla="*/ 33338 w 1845469"/>
              <a:gd name="connsiteY22" fmla="*/ 78581 h 1128713"/>
              <a:gd name="connsiteX23" fmla="*/ 11906 w 1845469"/>
              <a:gd name="connsiteY23" fmla="*/ 57150 h 1128713"/>
              <a:gd name="connsiteX24" fmla="*/ 4763 w 1845469"/>
              <a:gd name="connsiteY24" fmla="*/ 42863 h 1128713"/>
              <a:gd name="connsiteX25" fmla="*/ 0 w 1845469"/>
              <a:gd name="connsiteY25" fmla="*/ 28575 h 1128713"/>
              <a:gd name="connsiteX26" fmla="*/ 0 w 1845469"/>
              <a:gd name="connsiteY26" fmla="*/ 14288 h 1128713"/>
              <a:gd name="connsiteX27" fmla="*/ 4763 w 1845469"/>
              <a:gd name="connsiteY27" fmla="*/ 2381 h 1128713"/>
              <a:gd name="connsiteX28" fmla="*/ 14288 w 1845469"/>
              <a:gd name="connsiteY28" fmla="*/ 0 h 1128713"/>
              <a:gd name="connsiteX29" fmla="*/ 26194 w 1845469"/>
              <a:gd name="connsiteY29" fmla="*/ 0 h 1128713"/>
              <a:gd name="connsiteX30" fmla="*/ 40481 w 1845469"/>
              <a:gd name="connsiteY30" fmla="*/ 4763 h 1128713"/>
              <a:gd name="connsiteX31" fmla="*/ 54769 w 1845469"/>
              <a:gd name="connsiteY31" fmla="*/ 9525 h 1128713"/>
              <a:gd name="connsiteX32" fmla="*/ 92869 w 1845469"/>
              <a:gd name="connsiteY32" fmla="*/ 40481 h 1128713"/>
              <a:gd name="connsiteX33" fmla="*/ 192881 w 1845469"/>
              <a:gd name="connsiteY33" fmla="*/ 123825 h 1128713"/>
              <a:gd name="connsiteX34" fmla="*/ 292894 w 1845469"/>
              <a:gd name="connsiteY34" fmla="*/ 204788 h 1128713"/>
              <a:gd name="connsiteX35" fmla="*/ 364331 w 1845469"/>
              <a:gd name="connsiteY35" fmla="*/ 259556 h 1128713"/>
              <a:gd name="connsiteX36" fmla="*/ 452438 w 1845469"/>
              <a:gd name="connsiteY36" fmla="*/ 326231 h 1128713"/>
              <a:gd name="connsiteX37" fmla="*/ 557213 w 1845469"/>
              <a:gd name="connsiteY37" fmla="*/ 400050 h 1128713"/>
              <a:gd name="connsiteX38" fmla="*/ 647700 w 1845469"/>
              <a:gd name="connsiteY38" fmla="*/ 461963 h 1128713"/>
              <a:gd name="connsiteX39" fmla="*/ 735806 w 1845469"/>
              <a:gd name="connsiteY39" fmla="*/ 519113 h 1128713"/>
              <a:gd name="connsiteX40" fmla="*/ 847725 w 1845469"/>
              <a:gd name="connsiteY40" fmla="*/ 585788 h 1128713"/>
              <a:gd name="connsiteX41" fmla="*/ 942975 w 1845469"/>
              <a:gd name="connsiteY41" fmla="*/ 638175 h 1128713"/>
              <a:gd name="connsiteX42" fmla="*/ 1102519 w 1845469"/>
              <a:gd name="connsiteY42" fmla="*/ 723900 h 1128713"/>
              <a:gd name="connsiteX43" fmla="*/ 1300163 w 1845469"/>
              <a:gd name="connsiteY43" fmla="*/ 823913 h 112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845469" h="1128713">
                <a:moveTo>
                  <a:pt x="1300163" y="823913"/>
                </a:moveTo>
                <a:lnTo>
                  <a:pt x="1440656" y="892969"/>
                </a:lnTo>
                <a:lnTo>
                  <a:pt x="1595438" y="966788"/>
                </a:lnTo>
                <a:lnTo>
                  <a:pt x="1707356" y="1016794"/>
                </a:lnTo>
                <a:lnTo>
                  <a:pt x="1828800" y="1071563"/>
                </a:lnTo>
                <a:lnTo>
                  <a:pt x="1845469" y="1128713"/>
                </a:lnTo>
                <a:lnTo>
                  <a:pt x="1314450" y="1100138"/>
                </a:lnTo>
                <a:lnTo>
                  <a:pt x="1200150" y="1028700"/>
                </a:lnTo>
                <a:lnTo>
                  <a:pt x="1143000" y="995363"/>
                </a:lnTo>
                <a:lnTo>
                  <a:pt x="1073944" y="952500"/>
                </a:lnTo>
                <a:lnTo>
                  <a:pt x="1000125" y="907256"/>
                </a:lnTo>
                <a:lnTo>
                  <a:pt x="940594" y="869156"/>
                </a:lnTo>
                <a:lnTo>
                  <a:pt x="847725" y="804863"/>
                </a:lnTo>
                <a:lnTo>
                  <a:pt x="766763" y="745331"/>
                </a:lnTo>
                <a:lnTo>
                  <a:pt x="664369" y="664369"/>
                </a:lnTo>
                <a:lnTo>
                  <a:pt x="597694" y="607219"/>
                </a:lnTo>
                <a:lnTo>
                  <a:pt x="514350" y="535781"/>
                </a:lnTo>
                <a:lnTo>
                  <a:pt x="395288" y="423863"/>
                </a:lnTo>
                <a:lnTo>
                  <a:pt x="304800" y="340519"/>
                </a:lnTo>
                <a:lnTo>
                  <a:pt x="226219" y="266700"/>
                </a:lnTo>
                <a:lnTo>
                  <a:pt x="133350" y="178594"/>
                </a:lnTo>
                <a:lnTo>
                  <a:pt x="83344" y="128588"/>
                </a:lnTo>
                <a:lnTo>
                  <a:pt x="33338" y="78581"/>
                </a:lnTo>
                <a:lnTo>
                  <a:pt x="11906" y="57150"/>
                </a:lnTo>
                <a:lnTo>
                  <a:pt x="4763" y="42863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14288" y="0"/>
                </a:lnTo>
                <a:lnTo>
                  <a:pt x="26194" y="0"/>
                </a:lnTo>
                <a:lnTo>
                  <a:pt x="40481" y="4763"/>
                </a:lnTo>
                <a:lnTo>
                  <a:pt x="54769" y="9525"/>
                </a:lnTo>
                <a:lnTo>
                  <a:pt x="92869" y="40481"/>
                </a:lnTo>
                <a:lnTo>
                  <a:pt x="192881" y="123825"/>
                </a:lnTo>
                <a:lnTo>
                  <a:pt x="292894" y="204788"/>
                </a:lnTo>
                <a:lnTo>
                  <a:pt x="364331" y="259556"/>
                </a:lnTo>
                <a:lnTo>
                  <a:pt x="452438" y="326231"/>
                </a:lnTo>
                <a:lnTo>
                  <a:pt x="557213" y="400050"/>
                </a:lnTo>
                <a:lnTo>
                  <a:pt x="647700" y="461963"/>
                </a:lnTo>
                <a:lnTo>
                  <a:pt x="735806" y="519113"/>
                </a:lnTo>
                <a:lnTo>
                  <a:pt x="847725" y="585788"/>
                </a:lnTo>
                <a:lnTo>
                  <a:pt x="942975" y="638175"/>
                </a:lnTo>
                <a:lnTo>
                  <a:pt x="1102519" y="723900"/>
                </a:lnTo>
                <a:lnTo>
                  <a:pt x="1300163" y="823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AFB40E00-0CA8-481B-A6D8-95503F990DB9}"/>
              </a:ext>
            </a:extLst>
          </p:cNvPr>
          <p:cNvSpPr/>
          <p:nvPr/>
        </p:nvSpPr>
        <p:spPr>
          <a:xfrm>
            <a:off x="3836988" y="3381375"/>
            <a:ext cx="573087" cy="808038"/>
          </a:xfrm>
          <a:custGeom>
            <a:avLst/>
            <a:gdLst>
              <a:gd name="connsiteX0" fmla="*/ 366712 w 573881"/>
              <a:gd name="connsiteY0" fmla="*/ 278606 h 807244"/>
              <a:gd name="connsiteX1" fmla="*/ 285750 w 573881"/>
              <a:gd name="connsiteY1" fmla="*/ 216694 h 807244"/>
              <a:gd name="connsiteX2" fmla="*/ 228600 w 573881"/>
              <a:gd name="connsiteY2" fmla="*/ 173831 h 807244"/>
              <a:gd name="connsiteX3" fmla="*/ 188119 w 573881"/>
              <a:gd name="connsiteY3" fmla="*/ 142875 h 807244"/>
              <a:gd name="connsiteX4" fmla="*/ 133350 w 573881"/>
              <a:gd name="connsiteY4" fmla="*/ 100013 h 807244"/>
              <a:gd name="connsiteX5" fmla="*/ 83344 w 573881"/>
              <a:gd name="connsiteY5" fmla="*/ 61913 h 807244"/>
              <a:gd name="connsiteX6" fmla="*/ 0 w 573881"/>
              <a:gd name="connsiteY6" fmla="*/ 0 h 807244"/>
              <a:gd name="connsiteX7" fmla="*/ 4762 w 573881"/>
              <a:gd name="connsiteY7" fmla="*/ 88106 h 807244"/>
              <a:gd name="connsiteX8" fmla="*/ 85725 w 573881"/>
              <a:gd name="connsiteY8" fmla="*/ 190500 h 807244"/>
              <a:gd name="connsiteX9" fmla="*/ 150019 w 573881"/>
              <a:gd name="connsiteY9" fmla="*/ 280988 h 807244"/>
              <a:gd name="connsiteX10" fmla="*/ 185737 w 573881"/>
              <a:gd name="connsiteY10" fmla="*/ 335756 h 807244"/>
              <a:gd name="connsiteX11" fmla="*/ 235744 w 573881"/>
              <a:gd name="connsiteY11" fmla="*/ 411956 h 807244"/>
              <a:gd name="connsiteX12" fmla="*/ 276225 w 573881"/>
              <a:gd name="connsiteY12" fmla="*/ 483394 h 807244"/>
              <a:gd name="connsiteX13" fmla="*/ 311944 w 573881"/>
              <a:gd name="connsiteY13" fmla="*/ 550069 h 807244"/>
              <a:gd name="connsiteX14" fmla="*/ 350044 w 573881"/>
              <a:gd name="connsiteY14" fmla="*/ 626269 h 807244"/>
              <a:gd name="connsiteX15" fmla="*/ 381000 w 573881"/>
              <a:gd name="connsiteY15" fmla="*/ 688181 h 807244"/>
              <a:gd name="connsiteX16" fmla="*/ 404812 w 573881"/>
              <a:gd name="connsiteY16" fmla="*/ 728663 h 807244"/>
              <a:gd name="connsiteX17" fmla="*/ 423862 w 573881"/>
              <a:gd name="connsiteY17" fmla="*/ 759619 h 807244"/>
              <a:gd name="connsiteX18" fmla="*/ 445294 w 573881"/>
              <a:gd name="connsiteY18" fmla="*/ 783431 h 807244"/>
              <a:gd name="connsiteX19" fmla="*/ 471487 w 573881"/>
              <a:gd name="connsiteY19" fmla="*/ 800100 h 807244"/>
              <a:gd name="connsiteX20" fmla="*/ 483394 w 573881"/>
              <a:gd name="connsiteY20" fmla="*/ 804863 h 807244"/>
              <a:gd name="connsiteX21" fmla="*/ 502444 w 573881"/>
              <a:gd name="connsiteY21" fmla="*/ 807244 h 807244"/>
              <a:gd name="connsiteX22" fmla="*/ 519112 w 573881"/>
              <a:gd name="connsiteY22" fmla="*/ 800100 h 807244"/>
              <a:gd name="connsiteX23" fmla="*/ 531019 w 573881"/>
              <a:gd name="connsiteY23" fmla="*/ 790575 h 807244"/>
              <a:gd name="connsiteX24" fmla="*/ 550069 w 573881"/>
              <a:gd name="connsiteY24" fmla="*/ 759619 h 807244"/>
              <a:gd name="connsiteX25" fmla="*/ 559594 w 573881"/>
              <a:gd name="connsiteY25" fmla="*/ 733425 h 807244"/>
              <a:gd name="connsiteX26" fmla="*/ 569119 w 573881"/>
              <a:gd name="connsiteY26" fmla="*/ 700088 h 807244"/>
              <a:gd name="connsiteX27" fmla="*/ 573881 w 573881"/>
              <a:gd name="connsiteY27" fmla="*/ 671513 h 807244"/>
              <a:gd name="connsiteX28" fmla="*/ 573881 w 573881"/>
              <a:gd name="connsiteY28" fmla="*/ 638175 h 807244"/>
              <a:gd name="connsiteX29" fmla="*/ 569119 w 573881"/>
              <a:gd name="connsiteY29" fmla="*/ 576263 h 807244"/>
              <a:gd name="connsiteX30" fmla="*/ 557212 w 573881"/>
              <a:gd name="connsiteY30" fmla="*/ 509588 h 807244"/>
              <a:gd name="connsiteX31" fmla="*/ 540544 w 573881"/>
              <a:gd name="connsiteY31" fmla="*/ 438150 h 807244"/>
              <a:gd name="connsiteX32" fmla="*/ 528637 w 573881"/>
              <a:gd name="connsiteY32" fmla="*/ 409575 h 807244"/>
              <a:gd name="connsiteX33" fmla="*/ 516731 w 573881"/>
              <a:gd name="connsiteY33" fmla="*/ 395288 h 807244"/>
              <a:gd name="connsiteX34" fmla="*/ 466725 w 573881"/>
              <a:gd name="connsiteY34" fmla="*/ 357188 h 807244"/>
              <a:gd name="connsiteX35" fmla="*/ 366712 w 573881"/>
              <a:gd name="connsiteY35" fmla="*/ 278606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7244">
                <a:moveTo>
                  <a:pt x="366712" y="278606"/>
                </a:moveTo>
                <a:lnTo>
                  <a:pt x="285750" y="216694"/>
                </a:lnTo>
                <a:lnTo>
                  <a:pt x="228600" y="173831"/>
                </a:lnTo>
                <a:lnTo>
                  <a:pt x="188119" y="142875"/>
                </a:lnTo>
                <a:lnTo>
                  <a:pt x="133350" y="100013"/>
                </a:lnTo>
                <a:lnTo>
                  <a:pt x="83344" y="61913"/>
                </a:lnTo>
                <a:lnTo>
                  <a:pt x="0" y="0"/>
                </a:lnTo>
                <a:lnTo>
                  <a:pt x="4762" y="88106"/>
                </a:lnTo>
                <a:lnTo>
                  <a:pt x="85725" y="190500"/>
                </a:lnTo>
                <a:lnTo>
                  <a:pt x="150019" y="280988"/>
                </a:lnTo>
                <a:lnTo>
                  <a:pt x="185737" y="335756"/>
                </a:lnTo>
                <a:lnTo>
                  <a:pt x="235744" y="411956"/>
                </a:lnTo>
                <a:lnTo>
                  <a:pt x="276225" y="483394"/>
                </a:lnTo>
                <a:lnTo>
                  <a:pt x="311944" y="550069"/>
                </a:lnTo>
                <a:lnTo>
                  <a:pt x="350044" y="626269"/>
                </a:lnTo>
                <a:lnTo>
                  <a:pt x="381000" y="688181"/>
                </a:lnTo>
                <a:lnTo>
                  <a:pt x="404812" y="728663"/>
                </a:lnTo>
                <a:lnTo>
                  <a:pt x="423862" y="759619"/>
                </a:lnTo>
                <a:lnTo>
                  <a:pt x="445294" y="783431"/>
                </a:lnTo>
                <a:lnTo>
                  <a:pt x="471487" y="800100"/>
                </a:lnTo>
                <a:lnTo>
                  <a:pt x="483394" y="804863"/>
                </a:lnTo>
                <a:lnTo>
                  <a:pt x="502444" y="807244"/>
                </a:lnTo>
                <a:lnTo>
                  <a:pt x="519112" y="800100"/>
                </a:lnTo>
                <a:lnTo>
                  <a:pt x="531019" y="790575"/>
                </a:lnTo>
                <a:lnTo>
                  <a:pt x="550069" y="759619"/>
                </a:lnTo>
                <a:lnTo>
                  <a:pt x="559594" y="733425"/>
                </a:lnTo>
                <a:lnTo>
                  <a:pt x="569119" y="700088"/>
                </a:lnTo>
                <a:lnTo>
                  <a:pt x="573881" y="671513"/>
                </a:lnTo>
                <a:lnTo>
                  <a:pt x="573881" y="638175"/>
                </a:lnTo>
                <a:lnTo>
                  <a:pt x="569119" y="576263"/>
                </a:lnTo>
                <a:lnTo>
                  <a:pt x="557212" y="509588"/>
                </a:lnTo>
                <a:lnTo>
                  <a:pt x="540544" y="438150"/>
                </a:lnTo>
                <a:lnTo>
                  <a:pt x="528637" y="409575"/>
                </a:lnTo>
                <a:lnTo>
                  <a:pt x="516731" y="395288"/>
                </a:lnTo>
                <a:lnTo>
                  <a:pt x="466725" y="357188"/>
                </a:lnTo>
                <a:lnTo>
                  <a:pt x="366712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87E64D88-D1ED-4E42-A9E1-17EAB32E65AE}"/>
              </a:ext>
            </a:extLst>
          </p:cNvPr>
          <p:cNvSpPr/>
          <p:nvPr/>
        </p:nvSpPr>
        <p:spPr>
          <a:xfrm>
            <a:off x="4945063" y="2293938"/>
            <a:ext cx="2209800" cy="430212"/>
          </a:xfrm>
          <a:custGeom>
            <a:avLst/>
            <a:gdLst>
              <a:gd name="connsiteX0" fmla="*/ 1574007 w 2209800"/>
              <a:gd name="connsiteY0" fmla="*/ 71437 h 431006"/>
              <a:gd name="connsiteX1" fmla="*/ 1431132 w 2209800"/>
              <a:gd name="connsiteY1" fmla="*/ 92869 h 431006"/>
              <a:gd name="connsiteX2" fmla="*/ 1264444 w 2209800"/>
              <a:gd name="connsiteY2" fmla="*/ 119062 h 431006"/>
              <a:gd name="connsiteX3" fmla="*/ 1169194 w 2209800"/>
              <a:gd name="connsiteY3" fmla="*/ 133350 h 431006"/>
              <a:gd name="connsiteX4" fmla="*/ 790575 w 2209800"/>
              <a:gd name="connsiteY4" fmla="*/ 176212 h 431006"/>
              <a:gd name="connsiteX5" fmla="*/ 528638 w 2209800"/>
              <a:gd name="connsiteY5" fmla="*/ 204787 h 431006"/>
              <a:gd name="connsiteX6" fmla="*/ 321469 w 2209800"/>
              <a:gd name="connsiteY6" fmla="*/ 233362 h 431006"/>
              <a:gd name="connsiteX7" fmla="*/ 135732 w 2209800"/>
              <a:gd name="connsiteY7" fmla="*/ 257175 h 431006"/>
              <a:gd name="connsiteX8" fmla="*/ 69057 w 2209800"/>
              <a:gd name="connsiteY8" fmla="*/ 264319 h 431006"/>
              <a:gd name="connsiteX9" fmla="*/ 52388 w 2209800"/>
              <a:gd name="connsiteY9" fmla="*/ 261937 h 431006"/>
              <a:gd name="connsiteX10" fmla="*/ 0 w 2209800"/>
              <a:gd name="connsiteY10" fmla="*/ 245269 h 431006"/>
              <a:gd name="connsiteX11" fmla="*/ 11907 w 2209800"/>
              <a:gd name="connsiteY11" fmla="*/ 431006 h 431006"/>
              <a:gd name="connsiteX12" fmla="*/ 233363 w 2209800"/>
              <a:gd name="connsiteY12" fmla="*/ 397669 h 431006"/>
              <a:gd name="connsiteX13" fmla="*/ 397669 w 2209800"/>
              <a:gd name="connsiteY13" fmla="*/ 373856 h 431006"/>
              <a:gd name="connsiteX14" fmla="*/ 590550 w 2209800"/>
              <a:gd name="connsiteY14" fmla="*/ 345281 h 431006"/>
              <a:gd name="connsiteX15" fmla="*/ 790575 w 2209800"/>
              <a:gd name="connsiteY15" fmla="*/ 314325 h 431006"/>
              <a:gd name="connsiteX16" fmla="*/ 1012032 w 2209800"/>
              <a:gd name="connsiteY16" fmla="*/ 285750 h 431006"/>
              <a:gd name="connsiteX17" fmla="*/ 1200150 w 2209800"/>
              <a:gd name="connsiteY17" fmla="*/ 264319 h 431006"/>
              <a:gd name="connsiteX18" fmla="*/ 1319213 w 2209800"/>
              <a:gd name="connsiteY18" fmla="*/ 261937 h 431006"/>
              <a:gd name="connsiteX19" fmla="*/ 1409700 w 2209800"/>
              <a:gd name="connsiteY19" fmla="*/ 257175 h 431006"/>
              <a:gd name="connsiteX20" fmla="*/ 1519238 w 2209800"/>
              <a:gd name="connsiteY20" fmla="*/ 247650 h 431006"/>
              <a:gd name="connsiteX21" fmla="*/ 1585913 w 2209800"/>
              <a:gd name="connsiteY21" fmla="*/ 240506 h 431006"/>
              <a:gd name="connsiteX22" fmla="*/ 1671638 w 2209800"/>
              <a:gd name="connsiteY22" fmla="*/ 235744 h 431006"/>
              <a:gd name="connsiteX23" fmla="*/ 1733550 w 2209800"/>
              <a:gd name="connsiteY23" fmla="*/ 233362 h 431006"/>
              <a:gd name="connsiteX24" fmla="*/ 1843088 w 2209800"/>
              <a:gd name="connsiteY24" fmla="*/ 233362 h 431006"/>
              <a:gd name="connsiteX25" fmla="*/ 1957388 w 2209800"/>
              <a:gd name="connsiteY25" fmla="*/ 235744 h 431006"/>
              <a:gd name="connsiteX26" fmla="*/ 2062163 w 2209800"/>
              <a:gd name="connsiteY26" fmla="*/ 242887 h 431006"/>
              <a:gd name="connsiteX27" fmla="*/ 2109788 w 2209800"/>
              <a:gd name="connsiteY27" fmla="*/ 238125 h 431006"/>
              <a:gd name="connsiteX28" fmla="*/ 2152650 w 2209800"/>
              <a:gd name="connsiteY28" fmla="*/ 228600 h 431006"/>
              <a:gd name="connsiteX29" fmla="*/ 2181225 w 2209800"/>
              <a:gd name="connsiteY29" fmla="*/ 219075 h 431006"/>
              <a:gd name="connsiteX30" fmla="*/ 2200275 w 2209800"/>
              <a:gd name="connsiteY30" fmla="*/ 207169 h 431006"/>
              <a:gd name="connsiteX31" fmla="*/ 2209800 w 2209800"/>
              <a:gd name="connsiteY31" fmla="*/ 195262 h 431006"/>
              <a:gd name="connsiteX32" fmla="*/ 2209800 w 2209800"/>
              <a:gd name="connsiteY32" fmla="*/ 183356 h 431006"/>
              <a:gd name="connsiteX33" fmla="*/ 2209800 w 2209800"/>
              <a:gd name="connsiteY33" fmla="*/ 176212 h 431006"/>
              <a:gd name="connsiteX34" fmla="*/ 2205038 w 2209800"/>
              <a:gd name="connsiteY34" fmla="*/ 159544 h 431006"/>
              <a:gd name="connsiteX35" fmla="*/ 2193132 w 2209800"/>
              <a:gd name="connsiteY35" fmla="*/ 140494 h 431006"/>
              <a:gd name="connsiteX36" fmla="*/ 2166938 w 2209800"/>
              <a:gd name="connsiteY36" fmla="*/ 114300 h 431006"/>
              <a:gd name="connsiteX37" fmla="*/ 2140744 w 2209800"/>
              <a:gd name="connsiteY37" fmla="*/ 90487 h 431006"/>
              <a:gd name="connsiteX38" fmla="*/ 2105025 w 2209800"/>
              <a:gd name="connsiteY38" fmla="*/ 69056 h 431006"/>
              <a:gd name="connsiteX39" fmla="*/ 2066925 w 2209800"/>
              <a:gd name="connsiteY39" fmla="*/ 50006 h 431006"/>
              <a:gd name="connsiteX40" fmla="*/ 1997869 w 2209800"/>
              <a:gd name="connsiteY40" fmla="*/ 21431 h 431006"/>
              <a:gd name="connsiteX41" fmla="*/ 1947863 w 2209800"/>
              <a:gd name="connsiteY41" fmla="*/ 9525 h 431006"/>
              <a:gd name="connsiteX42" fmla="*/ 1890713 w 2209800"/>
              <a:gd name="connsiteY42" fmla="*/ 0 h 431006"/>
              <a:gd name="connsiteX43" fmla="*/ 1857375 w 2209800"/>
              <a:gd name="connsiteY43" fmla="*/ 0 h 431006"/>
              <a:gd name="connsiteX44" fmla="*/ 1835944 w 2209800"/>
              <a:gd name="connsiteY44" fmla="*/ 2381 h 431006"/>
              <a:gd name="connsiteX45" fmla="*/ 1766888 w 2209800"/>
              <a:gd name="connsiteY45" fmla="*/ 19050 h 431006"/>
              <a:gd name="connsiteX46" fmla="*/ 1574007 w 2209800"/>
              <a:gd name="connsiteY46" fmla="*/ 71437 h 431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09800" h="431006">
                <a:moveTo>
                  <a:pt x="1574007" y="71437"/>
                </a:moveTo>
                <a:lnTo>
                  <a:pt x="1431132" y="92869"/>
                </a:lnTo>
                <a:lnTo>
                  <a:pt x="1264444" y="119062"/>
                </a:lnTo>
                <a:lnTo>
                  <a:pt x="1169194" y="133350"/>
                </a:lnTo>
                <a:lnTo>
                  <a:pt x="790575" y="176212"/>
                </a:lnTo>
                <a:lnTo>
                  <a:pt x="528638" y="204787"/>
                </a:lnTo>
                <a:lnTo>
                  <a:pt x="321469" y="233362"/>
                </a:lnTo>
                <a:lnTo>
                  <a:pt x="135732" y="257175"/>
                </a:lnTo>
                <a:lnTo>
                  <a:pt x="69057" y="264319"/>
                </a:lnTo>
                <a:lnTo>
                  <a:pt x="52388" y="261937"/>
                </a:lnTo>
                <a:lnTo>
                  <a:pt x="0" y="245269"/>
                </a:lnTo>
                <a:lnTo>
                  <a:pt x="11907" y="431006"/>
                </a:lnTo>
                <a:lnTo>
                  <a:pt x="233363" y="397669"/>
                </a:lnTo>
                <a:lnTo>
                  <a:pt x="397669" y="373856"/>
                </a:lnTo>
                <a:lnTo>
                  <a:pt x="590550" y="345281"/>
                </a:lnTo>
                <a:lnTo>
                  <a:pt x="790575" y="314325"/>
                </a:lnTo>
                <a:lnTo>
                  <a:pt x="1012032" y="285750"/>
                </a:lnTo>
                <a:lnTo>
                  <a:pt x="1200150" y="264319"/>
                </a:lnTo>
                <a:lnTo>
                  <a:pt x="1319213" y="261937"/>
                </a:lnTo>
                <a:lnTo>
                  <a:pt x="1409700" y="257175"/>
                </a:lnTo>
                <a:lnTo>
                  <a:pt x="1519238" y="247650"/>
                </a:lnTo>
                <a:lnTo>
                  <a:pt x="1585913" y="240506"/>
                </a:lnTo>
                <a:lnTo>
                  <a:pt x="1671638" y="235744"/>
                </a:lnTo>
                <a:lnTo>
                  <a:pt x="1733550" y="233362"/>
                </a:lnTo>
                <a:lnTo>
                  <a:pt x="1843088" y="233362"/>
                </a:lnTo>
                <a:lnTo>
                  <a:pt x="1957388" y="235744"/>
                </a:lnTo>
                <a:lnTo>
                  <a:pt x="2062163" y="242887"/>
                </a:lnTo>
                <a:lnTo>
                  <a:pt x="2109788" y="238125"/>
                </a:lnTo>
                <a:lnTo>
                  <a:pt x="2152650" y="228600"/>
                </a:lnTo>
                <a:lnTo>
                  <a:pt x="2181225" y="219075"/>
                </a:lnTo>
                <a:lnTo>
                  <a:pt x="2200275" y="207169"/>
                </a:lnTo>
                <a:lnTo>
                  <a:pt x="2209800" y="195262"/>
                </a:lnTo>
                <a:lnTo>
                  <a:pt x="2209800" y="183356"/>
                </a:lnTo>
                <a:lnTo>
                  <a:pt x="2209800" y="176212"/>
                </a:lnTo>
                <a:lnTo>
                  <a:pt x="2205038" y="159544"/>
                </a:lnTo>
                <a:lnTo>
                  <a:pt x="2193132" y="140494"/>
                </a:lnTo>
                <a:lnTo>
                  <a:pt x="2166938" y="114300"/>
                </a:lnTo>
                <a:lnTo>
                  <a:pt x="2140744" y="90487"/>
                </a:lnTo>
                <a:lnTo>
                  <a:pt x="2105025" y="69056"/>
                </a:lnTo>
                <a:lnTo>
                  <a:pt x="2066925" y="50006"/>
                </a:lnTo>
                <a:lnTo>
                  <a:pt x="1997869" y="21431"/>
                </a:lnTo>
                <a:lnTo>
                  <a:pt x="1947863" y="9525"/>
                </a:lnTo>
                <a:lnTo>
                  <a:pt x="1890713" y="0"/>
                </a:lnTo>
                <a:lnTo>
                  <a:pt x="1857375" y="0"/>
                </a:lnTo>
                <a:lnTo>
                  <a:pt x="1835944" y="2381"/>
                </a:lnTo>
                <a:lnTo>
                  <a:pt x="1766888" y="19050"/>
                </a:lnTo>
                <a:lnTo>
                  <a:pt x="1574007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4DA0BCBF-DD22-4CED-8A96-20A081C29543}"/>
              </a:ext>
            </a:extLst>
          </p:cNvPr>
          <p:cNvSpPr/>
          <p:nvPr/>
        </p:nvSpPr>
        <p:spPr>
          <a:xfrm rot="16200000">
            <a:off x="3134519" y="3488532"/>
            <a:ext cx="2917825" cy="884237"/>
          </a:xfrm>
          <a:custGeom>
            <a:avLst/>
            <a:gdLst>
              <a:gd name="connsiteX0" fmla="*/ 2262187 w 2917031"/>
              <a:gd name="connsiteY0" fmla="*/ 659606 h 883444"/>
              <a:gd name="connsiteX1" fmla="*/ 2178844 w 2917031"/>
              <a:gd name="connsiteY1" fmla="*/ 657225 h 883444"/>
              <a:gd name="connsiteX2" fmla="*/ 2097881 w 2917031"/>
              <a:gd name="connsiteY2" fmla="*/ 652463 h 883444"/>
              <a:gd name="connsiteX3" fmla="*/ 1997869 w 2917031"/>
              <a:gd name="connsiteY3" fmla="*/ 645319 h 883444"/>
              <a:gd name="connsiteX4" fmla="*/ 1912144 w 2917031"/>
              <a:gd name="connsiteY4" fmla="*/ 635794 h 883444"/>
              <a:gd name="connsiteX5" fmla="*/ 1804987 w 2917031"/>
              <a:gd name="connsiteY5" fmla="*/ 623888 h 883444"/>
              <a:gd name="connsiteX6" fmla="*/ 1731169 w 2917031"/>
              <a:gd name="connsiteY6" fmla="*/ 614363 h 883444"/>
              <a:gd name="connsiteX7" fmla="*/ 1619250 w 2917031"/>
              <a:gd name="connsiteY7" fmla="*/ 597694 h 883444"/>
              <a:gd name="connsiteX8" fmla="*/ 1509712 w 2917031"/>
              <a:gd name="connsiteY8" fmla="*/ 578644 h 883444"/>
              <a:gd name="connsiteX9" fmla="*/ 1428750 w 2917031"/>
              <a:gd name="connsiteY9" fmla="*/ 564356 h 883444"/>
              <a:gd name="connsiteX10" fmla="*/ 1319212 w 2917031"/>
              <a:gd name="connsiteY10" fmla="*/ 540544 h 883444"/>
              <a:gd name="connsiteX11" fmla="*/ 1245394 w 2917031"/>
              <a:gd name="connsiteY11" fmla="*/ 521494 h 883444"/>
              <a:gd name="connsiteX12" fmla="*/ 1143000 w 2917031"/>
              <a:gd name="connsiteY12" fmla="*/ 495300 h 883444"/>
              <a:gd name="connsiteX13" fmla="*/ 1007269 w 2917031"/>
              <a:gd name="connsiteY13" fmla="*/ 450056 h 883444"/>
              <a:gd name="connsiteX14" fmla="*/ 890587 w 2917031"/>
              <a:gd name="connsiteY14" fmla="*/ 409575 h 883444"/>
              <a:gd name="connsiteX15" fmla="*/ 828675 w 2917031"/>
              <a:gd name="connsiteY15" fmla="*/ 385763 h 883444"/>
              <a:gd name="connsiteX16" fmla="*/ 762000 w 2917031"/>
              <a:gd name="connsiteY16" fmla="*/ 359569 h 883444"/>
              <a:gd name="connsiteX17" fmla="*/ 685800 w 2917031"/>
              <a:gd name="connsiteY17" fmla="*/ 328613 h 883444"/>
              <a:gd name="connsiteX18" fmla="*/ 604837 w 2917031"/>
              <a:gd name="connsiteY18" fmla="*/ 292894 h 883444"/>
              <a:gd name="connsiteX19" fmla="*/ 478631 w 2917031"/>
              <a:gd name="connsiteY19" fmla="*/ 233363 h 883444"/>
              <a:gd name="connsiteX20" fmla="*/ 376237 w 2917031"/>
              <a:gd name="connsiteY20" fmla="*/ 183356 h 883444"/>
              <a:gd name="connsiteX21" fmla="*/ 283369 w 2917031"/>
              <a:gd name="connsiteY21" fmla="*/ 135731 h 883444"/>
              <a:gd name="connsiteX22" fmla="*/ 185737 w 2917031"/>
              <a:gd name="connsiteY22" fmla="*/ 83344 h 883444"/>
              <a:gd name="connsiteX23" fmla="*/ 107156 w 2917031"/>
              <a:gd name="connsiteY23" fmla="*/ 38100 h 883444"/>
              <a:gd name="connsiteX24" fmla="*/ 64294 w 2917031"/>
              <a:gd name="connsiteY24" fmla="*/ 14288 h 883444"/>
              <a:gd name="connsiteX25" fmla="*/ 42862 w 2917031"/>
              <a:gd name="connsiteY25" fmla="*/ 4763 h 883444"/>
              <a:gd name="connsiteX26" fmla="*/ 21431 w 2917031"/>
              <a:gd name="connsiteY26" fmla="*/ 0 h 883444"/>
              <a:gd name="connsiteX27" fmla="*/ 14287 w 2917031"/>
              <a:gd name="connsiteY27" fmla="*/ 0 h 883444"/>
              <a:gd name="connsiteX28" fmla="*/ 2381 w 2917031"/>
              <a:gd name="connsiteY28" fmla="*/ 2381 h 883444"/>
              <a:gd name="connsiteX29" fmla="*/ 0 w 2917031"/>
              <a:gd name="connsiteY29" fmla="*/ 11906 h 883444"/>
              <a:gd name="connsiteX30" fmla="*/ 4762 w 2917031"/>
              <a:gd name="connsiteY30" fmla="*/ 28575 h 883444"/>
              <a:gd name="connsiteX31" fmla="*/ 19050 w 2917031"/>
              <a:gd name="connsiteY31" fmla="*/ 59531 h 883444"/>
              <a:gd name="connsiteX32" fmla="*/ 40481 w 2917031"/>
              <a:gd name="connsiteY32" fmla="*/ 78581 h 883444"/>
              <a:gd name="connsiteX33" fmla="*/ 116681 w 2917031"/>
              <a:gd name="connsiteY33" fmla="*/ 135731 h 883444"/>
              <a:gd name="connsiteX34" fmla="*/ 226219 w 2917031"/>
              <a:gd name="connsiteY34" fmla="*/ 214313 h 883444"/>
              <a:gd name="connsiteX35" fmla="*/ 304800 w 2917031"/>
              <a:gd name="connsiteY35" fmla="*/ 264319 h 883444"/>
              <a:gd name="connsiteX36" fmla="*/ 404812 w 2917031"/>
              <a:gd name="connsiteY36" fmla="*/ 326231 h 883444"/>
              <a:gd name="connsiteX37" fmla="*/ 464344 w 2917031"/>
              <a:gd name="connsiteY37" fmla="*/ 364331 h 883444"/>
              <a:gd name="connsiteX38" fmla="*/ 557212 w 2917031"/>
              <a:gd name="connsiteY38" fmla="*/ 414338 h 883444"/>
              <a:gd name="connsiteX39" fmla="*/ 650081 w 2917031"/>
              <a:gd name="connsiteY39" fmla="*/ 464344 h 883444"/>
              <a:gd name="connsiteX40" fmla="*/ 738187 w 2917031"/>
              <a:gd name="connsiteY40" fmla="*/ 507206 h 883444"/>
              <a:gd name="connsiteX41" fmla="*/ 840581 w 2917031"/>
              <a:gd name="connsiteY41" fmla="*/ 554831 h 883444"/>
              <a:gd name="connsiteX42" fmla="*/ 962025 w 2917031"/>
              <a:gd name="connsiteY42" fmla="*/ 607219 h 883444"/>
              <a:gd name="connsiteX43" fmla="*/ 1071562 w 2917031"/>
              <a:gd name="connsiteY43" fmla="*/ 650081 h 883444"/>
              <a:gd name="connsiteX44" fmla="*/ 1178719 w 2917031"/>
              <a:gd name="connsiteY44" fmla="*/ 688181 h 883444"/>
              <a:gd name="connsiteX45" fmla="*/ 1297781 w 2917031"/>
              <a:gd name="connsiteY45" fmla="*/ 728663 h 883444"/>
              <a:gd name="connsiteX46" fmla="*/ 1433512 w 2917031"/>
              <a:gd name="connsiteY46" fmla="*/ 769144 h 883444"/>
              <a:gd name="connsiteX47" fmla="*/ 1528762 w 2917031"/>
              <a:gd name="connsiteY47" fmla="*/ 792956 h 883444"/>
              <a:gd name="connsiteX48" fmla="*/ 1671637 w 2917031"/>
              <a:gd name="connsiteY48" fmla="*/ 819150 h 883444"/>
              <a:gd name="connsiteX49" fmla="*/ 1795462 w 2917031"/>
              <a:gd name="connsiteY49" fmla="*/ 831056 h 883444"/>
              <a:gd name="connsiteX50" fmla="*/ 1981200 w 2917031"/>
              <a:gd name="connsiteY50" fmla="*/ 847725 h 883444"/>
              <a:gd name="connsiteX51" fmla="*/ 2171700 w 2917031"/>
              <a:gd name="connsiteY51" fmla="*/ 859631 h 883444"/>
              <a:gd name="connsiteX52" fmla="*/ 2352675 w 2917031"/>
              <a:gd name="connsiteY52" fmla="*/ 873919 h 883444"/>
              <a:gd name="connsiteX53" fmla="*/ 2486025 w 2917031"/>
              <a:gd name="connsiteY53" fmla="*/ 878681 h 883444"/>
              <a:gd name="connsiteX54" fmla="*/ 2626519 w 2917031"/>
              <a:gd name="connsiteY54" fmla="*/ 883444 h 883444"/>
              <a:gd name="connsiteX55" fmla="*/ 2695575 w 2917031"/>
              <a:gd name="connsiteY55" fmla="*/ 883444 h 883444"/>
              <a:gd name="connsiteX56" fmla="*/ 2833687 w 2917031"/>
              <a:gd name="connsiteY56" fmla="*/ 850106 h 883444"/>
              <a:gd name="connsiteX57" fmla="*/ 2845594 w 2917031"/>
              <a:gd name="connsiteY57" fmla="*/ 819150 h 883444"/>
              <a:gd name="connsiteX58" fmla="*/ 2859881 w 2917031"/>
              <a:gd name="connsiteY58" fmla="*/ 776288 h 883444"/>
              <a:gd name="connsiteX59" fmla="*/ 2876550 w 2917031"/>
              <a:gd name="connsiteY59" fmla="*/ 723900 h 883444"/>
              <a:gd name="connsiteX60" fmla="*/ 2895600 w 2917031"/>
              <a:gd name="connsiteY60" fmla="*/ 659606 h 883444"/>
              <a:gd name="connsiteX61" fmla="*/ 2912269 w 2917031"/>
              <a:gd name="connsiteY61" fmla="*/ 590550 h 883444"/>
              <a:gd name="connsiteX62" fmla="*/ 2917031 w 2917031"/>
              <a:gd name="connsiteY62" fmla="*/ 564356 h 883444"/>
              <a:gd name="connsiteX63" fmla="*/ 2914650 w 2917031"/>
              <a:gd name="connsiteY63" fmla="*/ 547688 h 883444"/>
              <a:gd name="connsiteX64" fmla="*/ 2905125 w 2917031"/>
              <a:gd name="connsiteY64" fmla="*/ 531019 h 883444"/>
              <a:gd name="connsiteX65" fmla="*/ 2895600 w 2917031"/>
              <a:gd name="connsiteY65" fmla="*/ 528638 h 883444"/>
              <a:gd name="connsiteX66" fmla="*/ 2878931 w 2917031"/>
              <a:gd name="connsiteY66" fmla="*/ 540544 h 883444"/>
              <a:gd name="connsiteX67" fmla="*/ 2836069 w 2917031"/>
              <a:gd name="connsiteY67" fmla="*/ 573881 h 883444"/>
              <a:gd name="connsiteX68" fmla="*/ 2774156 w 2917031"/>
              <a:gd name="connsiteY68" fmla="*/ 609600 h 883444"/>
              <a:gd name="connsiteX69" fmla="*/ 2724150 w 2917031"/>
              <a:gd name="connsiteY69" fmla="*/ 626269 h 883444"/>
              <a:gd name="connsiteX70" fmla="*/ 2671762 w 2917031"/>
              <a:gd name="connsiteY70" fmla="*/ 640556 h 883444"/>
              <a:gd name="connsiteX71" fmla="*/ 2621756 w 2917031"/>
              <a:gd name="connsiteY71" fmla="*/ 652463 h 883444"/>
              <a:gd name="connsiteX72" fmla="*/ 2574131 w 2917031"/>
              <a:gd name="connsiteY72" fmla="*/ 657225 h 883444"/>
              <a:gd name="connsiteX73" fmla="*/ 2502694 w 2917031"/>
              <a:gd name="connsiteY73" fmla="*/ 661988 h 883444"/>
              <a:gd name="connsiteX74" fmla="*/ 2412206 w 2917031"/>
              <a:gd name="connsiteY74" fmla="*/ 661988 h 883444"/>
              <a:gd name="connsiteX75" fmla="*/ 2262187 w 2917031"/>
              <a:gd name="connsiteY75" fmla="*/ 65960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917031" h="883444">
                <a:moveTo>
                  <a:pt x="2262187" y="659606"/>
                </a:moveTo>
                <a:lnTo>
                  <a:pt x="2178844" y="657225"/>
                </a:lnTo>
                <a:lnTo>
                  <a:pt x="2097881" y="652463"/>
                </a:lnTo>
                <a:lnTo>
                  <a:pt x="1997869" y="645319"/>
                </a:lnTo>
                <a:lnTo>
                  <a:pt x="1912144" y="635794"/>
                </a:lnTo>
                <a:lnTo>
                  <a:pt x="1804987" y="623888"/>
                </a:lnTo>
                <a:lnTo>
                  <a:pt x="1731169" y="614363"/>
                </a:lnTo>
                <a:lnTo>
                  <a:pt x="1619250" y="597694"/>
                </a:lnTo>
                <a:lnTo>
                  <a:pt x="1509712" y="578644"/>
                </a:lnTo>
                <a:lnTo>
                  <a:pt x="1428750" y="564356"/>
                </a:lnTo>
                <a:lnTo>
                  <a:pt x="1319212" y="540544"/>
                </a:lnTo>
                <a:lnTo>
                  <a:pt x="1245394" y="521494"/>
                </a:lnTo>
                <a:lnTo>
                  <a:pt x="1143000" y="495300"/>
                </a:lnTo>
                <a:lnTo>
                  <a:pt x="1007269" y="450056"/>
                </a:lnTo>
                <a:lnTo>
                  <a:pt x="890587" y="409575"/>
                </a:lnTo>
                <a:lnTo>
                  <a:pt x="828675" y="385763"/>
                </a:lnTo>
                <a:lnTo>
                  <a:pt x="762000" y="359569"/>
                </a:lnTo>
                <a:lnTo>
                  <a:pt x="685800" y="328613"/>
                </a:lnTo>
                <a:lnTo>
                  <a:pt x="604837" y="292894"/>
                </a:lnTo>
                <a:lnTo>
                  <a:pt x="478631" y="233363"/>
                </a:lnTo>
                <a:lnTo>
                  <a:pt x="376237" y="183356"/>
                </a:lnTo>
                <a:lnTo>
                  <a:pt x="283369" y="135731"/>
                </a:lnTo>
                <a:lnTo>
                  <a:pt x="185737" y="83344"/>
                </a:lnTo>
                <a:lnTo>
                  <a:pt x="107156" y="38100"/>
                </a:lnTo>
                <a:lnTo>
                  <a:pt x="64294" y="14288"/>
                </a:lnTo>
                <a:lnTo>
                  <a:pt x="42862" y="4763"/>
                </a:lnTo>
                <a:lnTo>
                  <a:pt x="21431" y="0"/>
                </a:lnTo>
                <a:lnTo>
                  <a:pt x="14287" y="0"/>
                </a:lnTo>
                <a:lnTo>
                  <a:pt x="2381" y="2381"/>
                </a:lnTo>
                <a:lnTo>
                  <a:pt x="0" y="11906"/>
                </a:lnTo>
                <a:lnTo>
                  <a:pt x="4762" y="28575"/>
                </a:lnTo>
                <a:lnTo>
                  <a:pt x="19050" y="59531"/>
                </a:lnTo>
                <a:lnTo>
                  <a:pt x="40481" y="78581"/>
                </a:lnTo>
                <a:lnTo>
                  <a:pt x="116681" y="135731"/>
                </a:lnTo>
                <a:lnTo>
                  <a:pt x="226219" y="214313"/>
                </a:lnTo>
                <a:lnTo>
                  <a:pt x="304800" y="264319"/>
                </a:lnTo>
                <a:lnTo>
                  <a:pt x="404812" y="326231"/>
                </a:lnTo>
                <a:lnTo>
                  <a:pt x="464344" y="364331"/>
                </a:lnTo>
                <a:lnTo>
                  <a:pt x="557212" y="414338"/>
                </a:lnTo>
                <a:lnTo>
                  <a:pt x="650081" y="464344"/>
                </a:lnTo>
                <a:lnTo>
                  <a:pt x="738187" y="507206"/>
                </a:lnTo>
                <a:lnTo>
                  <a:pt x="840581" y="554831"/>
                </a:lnTo>
                <a:lnTo>
                  <a:pt x="962025" y="607219"/>
                </a:lnTo>
                <a:lnTo>
                  <a:pt x="1071562" y="650081"/>
                </a:lnTo>
                <a:lnTo>
                  <a:pt x="1178719" y="688181"/>
                </a:lnTo>
                <a:lnTo>
                  <a:pt x="1297781" y="728663"/>
                </a:lnTo>
                <a:lnTo>
                  <a:pt x="1433512" y="769144"/>
                </a:lnTo>
                <a:lnTo>
                  <a:pt x="1528762" y="792956"/>
                </a:lnTo>
                <a:lnTo>
                  <a:pt x="1671637" y="819150"/>
                </a:lnTo>
                <a:lnTo>
                  <a:pt x="1795462" y="831056"/>
                </a:lnTo>
                <a:lnTo>
                  <a:pt x="1981200" y="847725"/>
                </a:lnTo>
                <a:lnTo>
                  <a:pt x="2171700" y="859631"/>
                </a:lnTo>
                <a:lnTo>
                  <a:pt x="2352675" y="873919"/>
                </a:lnTo>
                <a:lnTo>
                  <a:pt x="2486025" y="878681"/>
                </a:lnTo>
                <a:lnTo>
                  <a:pt x="2626519" y="883444"/>
                </a:lnTo>
                <a:lnTo>
                  <a:pt x="2695575" y="883444"/>
                </a:lnTo>
                <a:lnTo>
                  <a:pt x="2833687" y="850106"/>
                </a:lnTo>
                <a:lnTo>
                  <a:pt x="2845594" y="819150"/>
                </a:lnTo>
                <a:lnTo>
                  <a:pt x="2859881" y="776288"/>
                </a:lnTo>
                <a:lnTo>
                  <a:pt x="2876550" y="723900"/>
                </a:lnTo>
                <a:lnTo>
                  <a:pt x="2895600" y="659606"/>
                </a:lnTo>
                <a:lnTo>
                  <a:pt x="2912269" y="590550"/>
                </a:lnTo>
                <a:lnTo>
                  <a:pt x="2917031" y="564356"/>
                </a:lnTo>
                <a:lnTo>
                  <a:pt x="2914650" y="547688"/>
                </a:lnTo>
                <a:lnTo>
                  <a:pt x="2905125" y="531019"/>
                </a:lnTo>
                <a:lnTo>
                  <a:pt x="2895600" y="528638"/>
                </a:lnTo>
                <a:lnTo>
                  <a:pt x="2878931" y="540544"/>
                </a:lnTo>
                <a:lnTo>
                  <a:pt x="2836069" y="573881"/>
                </a:lnTo>
                <a:lnTo>
                  <a:pt x="2774156" y="609600"/>
                </a:lnTo>
                <a:lnTo>
                  <a:pt x="2724150" y="626269"/>
                </a:lnTo>
                <a:lnTo>
                  <a:pt x="2671762" y="640556"/>
                </a:lnTo>
                <a:lnTo>
                  <a:pt x="2621756" y="652463"/>
                </a:lnTo>
                <a:lnTo>
                  <a:pt x="2574131" y="657225"/>
                </a:lnTo>
                <a:lnTo>
                  <a:pt x="2502694" y="661988"/>
                </a:lnTo>
                <a:lnTo>
                  <a:pt x="2412206" y="661988"/>
                </a:lnTo>
                <a:lnTo>
                  <a:pt x="2262187" y="659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919A2C75-CAC9-4528-A204-3BD7C3C0D1DD}"/>
              </a:ext>
            </a:extLst>
          </p:cNvPr>
          <p:cNvSpPr/>
          <p:nvPr/>
        </p:nvSpPr>
        <p:spPr>
          <a:xfrm>
            <a:off x="5132388" y="2938463"/>
            <a:ext cx="1952625" cy="1385887"/>
          </a:xfrm>
          <a:custGeom>
            <a:avLst/>
            <a:gdLst>
              <a:gd name="connsiteX0" fmla="*/ 1397794 w 1952625"/>
              <a:gd name="connsiteY0" fmla="*/ 228600 h 1385887"/>
              <a:gd name="connsiteX1" fmla="*/ 1335881 w 1952625"/>
              <a:gd name="connsiteY1" fmla="*/ 233362 h 1385887"/>
              <a:gd name="connsiteX2" fmla="*/ 1283494 w 1952625"/>
              <a:gd name="connsiteY2" fmla="*/ 238125 h 1385887"/>
              <a:gd name="connsiteX3" fmla="*/ 1214437 w 1952625"/>
              <a:gd name="connsiteY3" fmla="*/ 250031 h 1385887"/>
              <a:gd name="connsiteX4" fmla="*/ 1119187 w 1952625"/>
              <a:gd name="connsiteY4" fmla="*/ 266700 h 1385887"/>
              <a:gd name="connsiteX5" fmla="*/ 1042987 w 1952625"/>
              <a:gd name="connsiteY5" fmla="*/ 280987 h 1385887"/>
              <a:gd name="connsiteX6" fmla="*/ 973931 w 1952625"/>
              <a:gd name="connsiteY6" fmla="*/ 292893 h 1385887"/>
              <a:gd name="connsiteX7" fmla="*/ 773906 w 1952625"/>
              <a:gd name="connsiteY7" fmla="*/ 330993 h 1385887"/>
              <a:gd name="connsiteX8" fmla="*/ 700087 w 1952625"/>
              <a:gd name="connsiteY8" fmla="*/ 342900 h 1385887"/>
              <a:gd name="connsiteX9" fmla="*/ 600075 w 1952625"/>
              <a:gd name="connsiteY9" fmla="*/ 359568 h 1385887"/>
              <a:gd name="connsiteX10" fmla="*/ 504825 w 1952625"/>
              <a:gd name="connsiteY10" fmla="*/ 381000 h 1385887"/>
              <a:gd name="connsiteX11" fmla="*/ 421481 w 1952625"/>
              <a:gd name="connsiteY11" fmla="*/ 400050 h 1385887"/>
              <a:gd name="connsiteX12" fmla="*/ 411956 w 1952625"/>
              <a:gd name="connsiteY12" fmla="*/ 404812 h 1385887"/>
              <a:gd name="connsiteX13" fmla="*/ 392906 w 1952625"/>
              <a:gd name="connsiteY13" fmla="*/ 416718 h 1385887"/>
              <a:gd name="connsiteX14" fmla="*/ 376237 w 1952625"/>
              <a:gd name="connsiteY14" fmla="*/ 423862 h 1385887"/>
              <a:gd name="connsiteX15" fmla="*/ 345281 w 1952625"/>
              <a:gd name="connsiteY15" fmla="*/ 433387 h 1385887"/>
              <a:gd name="connsiteX16" fmla="*/ 321469 w 1952625"/>
              <a:gd name="connsiteY16" fmla="*/ 435768 h 1385887"/>
              <a:gd name="connsiteX17" fmla="*/ 290512 w 1952625"/>
              <a:gd name="connsiteY17" fmla="*/ 435768 h 1385887"/>
              <a:gd name="connsiteX18" fmla="*/ 257175 w 1952625"/>
              <a:gd name="connsiteY18" fmla="*/ 426243 h 1385887"/>
              <a:gd name="connsiteX19" fmla="*/ 211931 w 1952625"/>
              <a:gd name="connsiteY19" fmla="*/ 404812 h 1385887"/>
              <a:gd name="connsiteX20" fmla="*/ 173831 w 1952625"/>
              <a:gd name="connsiteY20" fmla="*/ 378618 h 1385887"/>
              <a:gd name="connsiteX21" fmla="*/ 133350 w 1952625"/>
              <a:gd name="connsiteY21" fmla="*/ 345281 h 1385887"/>
              <a:gd name="connsiteX22" fmla="*/ 116681 w 1952625"/>
              <a:gd name="connsiteY22" fmla="*/ 328612 h 1385887"/>
              <a:gd name="connsiteX23" fmla="*/ 90487 w 1952625"/>
              <a:gd name="connsiteY23" fmla="*/ 307181 h 1385887"/>
              <a:gd name="connsiteX24" fmla="*/ 64294 w 1952625"/>
              <a:gd name="connsiteY24" fmla="*/ 285750 h 1385887"/>
              <a:gd name="connsiteX25" fmla="*/ 40481 w 1952625"/>
              <a:gd name="connsiteY25" fmla="*/ 264318 h 1385887"/>
              <a:gd name="connsiteX26" fmla="*/ 28575 w 1952625"/>
              <a:gd name="connsiteY26" fmla="*/ 247650 h 1385887"/>
              <a:gd name="connsiteX27" fmla="*/ 9525 w 1952625"/>
              <a:gd name="connsiteY27" fmla="*/ 219075 h 1385887"/>
              <a:gd name="connsiteX28" fmla="*/ 0 w 1952625"/>
              <a:gd name="connsiteY28" fmla="*/ 195262 h 1385887"/>
              <a:gd name="connsiteX29" fmla="*/ 0 w 1952625"/>
              <a:gd name="connsiteY29" fmla="*/ 180975 h 1385887"/>
              <a:gd name="connsiteX30" fmla="*/ 4762 w 1952625"/>
              <a:gd name="connsiteY30" fmla="*/ 169068 h 1385887"/>
              <a:gd name="connsiteX31" fmla="*/ 11906 w 1952625"/>
              <a:gd name="connsiteY31" fmla="*/ 164306 h 1385887"/>
              <a:gd name="connsiteX32" fmla="*/ 28575 w 1952625"/>
              <a:gd name="connsiteY32" fmla="*/ 164306 h 1385887"/>
              <a:gd name="connsiteX33" fmla="*/ 54769 w 1952625"/>
              <a:gd name="connsiteY33" fmla="*/ 173831 h 1385887"/>
              <a:gd name="connsiteX34" fmla="*/ 90487 w 1952625"/>
              <a:gd name="connsiteY34" fmla="*/ 192881 h 1385887"/>
              <a:gd name="connsiteX35" fmla="*/ 135731 w 1952625"/>
              <a:gd name="connsiteY35" fmla="*/ 216693 h 1385887"/>
              <a:gd name="connsiteX36" fmla="*/ 161925 w 1952625"/>
              <a:gd name="connsiteY36" fmla="*/ 226218 h 1385887"/>
              <a:gd name="connsiteX37" fmla="*/ 197644 w 1952625"/>
              <a:gd name="connsiteY37" fmla="*/ 235743 h 1385887"/>
              <a:gd name="connsiteX38" fmla="*/ 235744 w 1952625"/>
              <a:gd name="connsiteY38" fmla="*/ 242887 h 1385887"/>
              <a:gd name="connsiteX39" fmla="*/ 264319 w 1952625"/>
              <a:gd name="connsiteY39" fmla="*/ 242887 h 1385887"/>
              <a:gd name="connsiteX40" fmla="*/ 307181 w 1952625"/>
              <a:gd name="connsiteY40" fmla="*/ 245268 h 1385887"/>
              <a:gd name="connsiteX41" fmla="*/ 411956 w 1952625"/>
              <a:gd name="connsiteY41" fmla="*/ 233362 h 1385887"/>
              <a:gd name="connsiteX42" fmla="*/ 642937 w 1952625"/>
              <a:gd name="connsiteY42" fmla="*/ 197643 h 1385887"/>
              <a:gd name="connsiteX43" fmla="*/ 776287 w 1952625"/>
              <a:gd name="connsiteY43" fmla="*/ 173831 h 1385887"/>
              <a:gd name="connsiteX44" fmla="*/ 976312 w 1952625"/>
              <a:gd name="connsiteY44" fmla="*/ 138112 h 1385887"/>
              <a:gd name="connsiteX45" fmla="*/ 1159669 w 1952625"/>
              <a:gd name="connsiteY45" fmla="*/ 107156 h 1385887"/>
              <a:gd name="connsiteX46" fmla="*/ 1352550 w 1952625"/>
              <a:gd name="connsiteY46" fmla="*/ 73818 h 1385887"/>
              <a:gd name="connsiteX47" fmla="*/ 1514475 w 1952625"/>
              <a:gd name="connsiteY47" fmla="*/ 42862 h 1385887"/>
              <a:gd name="connsiteX48" fmla="*/ 1624012 w 1952625"/>
              <a:gd name="connsiteY48" fmla="*/ 9525 h 1385887"/>
              <a:gd name="connsiteX49" fmla="*/ 1662112 w 1952625"/>
              <a:gd name="connsiteY49" fmla="*/ 0 h 1385887"/>
              <a:gd name="connsiteX50" fmla="*/ 1685925 w 1952625"/>
              <a:gd name="connsiteY50" fmla="*/ 9525 h 1385887"/>
              <a:gd name="connsiteX51" fmla="*/ 1759744 w 1952625"/>
              <a:gd name="connsiteY51" fmla="*/ 57150 h 1385887"/>
              <a:gd name="connsiteX52" fmla="*/ 1828800 w 1952625"/>
              <a:gd name="connsiteY52" fmla="*/ 111918 h 1385887"/>
              <a:gd name="connsiteX53" fmla="*/ 1866900 w 1952625"/>
              <a:gd name="connsiteY53" fmla="*/ 150018 h 1385887"/>
              <a:gd name="connsiteX54" fmla="*/ 1888331 w 1952625"/>
              <a:gd name="connsiteY54" fmla="*/ 173831 h 1385887"/>
              <a:gd name="connsiteX55" fmla="*/ 1914525 w 1952625"/>
              <a:gd name="connsiteY55" fmla="*/ 192881 h 1385887"/>
              <a:gd name="connsiteX56" fmla="*/ 1928812 w 1952625"/>
              <a:gd name="connsiteY56" fmla="*/ 204787 h 1385887"/>
              <a:gd name="connsiteX57" fmla="*/ 1945481 w 1952625"/>
              <a:gd name="connsiteY57" fmla="*/ 223837 h 1385887"/>
              <a:gd name="connsiteX58" fmla="*/ 1950244 w 1952625"/>
              <a:gd name="connsiteY58" fmla="*/ 235743 h 1385887"/>
              <a:gd name="connsiteX59" fmla="*/ 1952625 w 1952625"/>
              <a:gd name="connsiteY59" fmla="*/ 261937 h 1385887"/>
              <a:gd name="connsiteX60" fmla="*/ 1947862 w 1952625"/>
              <a:gd name="connsiteY60" fmla="*/ 288131 h 1385887"/>
              <a:gd name="connsiteX61" fmla="*/ 1935956 w 1952625"/>
              <a:gd name="connsiteY61" fmla="*/ 309562 h 1385887"/>
              <a:gd name="connsiteX62" fmla="*/ 1907381 w 1952625"/>
              <a:gd name="connsiteY62" fmla="*/ 350043 h 1385887"/>
              <a:gd name="connsiteX63" fmla="*/ 1871662 w 1952625"/>
              <a:gd name="connsiteY63" fmla="*/ 419100 h 1385887"/>
              <a:gd name="connsiteX64" fmla="*/ 1845469 w 1952625"/>
              <a:gd name="connsiteY64" fmla="*/ 481012 h 1385887"/>
              <a:gd name="connsiteX65" fmla="*/ 1814512 w 1952625"/>
              <a:gd name="connsiteY65" fmla="*/ 578643 h 1385887"/>
              <a:gd name="connsiteX66" fmla="*/ 1778794 w 1952625"/>
              <a:gd name="connsiteY66" fmla="*/ 769143 h 1385887"/>
              <a:gd name="connsiteX67" fmla="*/ 1740694 w 1952625"/>
              <a:gd name="connsiteY67" fmla="*/ 947737 h 1385887"/>
              <a:gd name="connsiteX68" fmla="*/ 1707356 w 1952625"/>
              <a:gd name="connsiteY68" fmla="*/ 1104900 h 1385887"/>
              <a:gd name="connsiteX69" fmla="*/ 1683544 w 1952625"/>
              <a:gd name="connsiteY69" fmla="*/ 1212056 h 1385887"/>
              <a:gd name="connsiteX70" fmla="*/ 1671637 w 1952625"/>
              <a:gd name="connsiteY70" fmla="*/ 1257300 h 1385887"/>
              <a:gd name="connsiteX71" fmla="*/ 1652587 w 1952625"/>
              <a:gd name="connsiteY71" fmla="*/ 1297781 h 1385887"/>
              <a:gd name="connsiteX72" fmla="*/ 1628775 w 1952625"/>
              <a:gd name="connsiteY72" fmla="*/ 1333500 h 1385887"/>
              <a:gd name="connsiteX73" fmla="*/ 1607344 w 1952625"/>
              <a:gd name="connsiteY73" fmla="*/ 1357312 h 1385887"/>
              <a:gd name="connsiteX74" fmla="*/ 1583531 w 1952625"/>
              <a:gd name="connsiteY74" fmla="*/ 1376362 h 1385887"/>
              <a:gd name="connsiteX75" fmla="*/ 1571625 w 1952625"/>
              <a:gd name="connsiteY75" fmla="*/ 1383506 h 1385887"/>
              <a:gd name="connsiteX76" fmla="*/ 1495425 w 1952625"/>
              <a:gd name="connsiteY76" fmla="*/ 1385887 h 1385887"/>
              <a:gd name="connsiteX77" fmla="*/ 1462087 w 1952625"/>
              <a:gd name="connsiteY77" fmla="*/ 1231106 h 1385887"/>
              <a:gd name="connsiteX78" fmla="*/ 1478756 w 1952625"/>
              <a:gd name="connsiteY78" fmla="*/ 1135856 h 1385887"/>
              <a:gd name="connsiteX79" fmla="*/ 1509712 w 1952625"/>
              <a:gd name="connsiteY79" fmla="*/ 992981 h 1385887"/>
              <a:gd name="connsiteX80" fmla="*/ 1533525 w 1952625"/>
              <a:gd name="connsiteY80" fmla="*/ 869156 h 1385887"/>
              <a:gd name="connsiteX81" fmla="*/ 1559719 w 1952625"/>
              <a:gd name="connsiteY81" fmla="*/ 731043 h 1385887"/>
              <a:gd name="connsiteX82" fmla="*/ 1576387 w 1952625"/>
              <a:gd name="connsiteY82" fmla="*/ 604837 h 1385887"/>
              <a:gd name="connsiteX83" fmla="*/ 1583531 w 1952625"/>
              <a:gd name="connsiteY83" fmla="*/ 538162 h 1385887"/>
              <a:gd name="connsiteX84" fmla="*/ 1590675 w 1952625"/>
              <a:gd name="connsiteY84" fmla="*/ 466725 h 1385887"/>
              <a:gd name="connsiteX85" fmla="*/ 1595437 w 1952625"/>
              <a:gd name="connsiteY85" fmla="*/ 397668 h 1385887"/>
              <a:gd name="connsiteX86" fmla="*/ 1600200 w 1952625"/>
              <a:gd name="connsiteY86" fmla="*/ 316706 h 1385887"/>
              <a:gd name="connsiteX87" fmla="*/ 1597819 w 1952625"/>
              <a:gd name="connsiteY87" fmla="*/ 264318 h 1385887"/>
              <a:gd name="connsiteX88" fmla="*/ 1597819 w 1952625"/>
              <a:gd name="connsiteY88" fmla="*/ 252412 h 1385887"/>
              <a:gd name="connsiteX89" fmla="*/ 1590675 w 1952625"/>
              <a:gd name="connsiteY89" fmla="*/ 240506 h 1385887"/>
              <a:gd name="connsiteX90" fmla="*/ 1581150 w 1952625"/>
              <a:gd name="connsiteY90" fmla="*/ 230981 h 1385887"/>
              <a:gd name="connsiteX91" fmla="*/ 1564481 w 1952625"/>
              <a:gd name="connsiteY91" fmla="*/ 219075 h 1385887"/>
              <a:gd name="connsiteX92" fmla="*/ 1540669 w 1952625"/>
              <a:gd name="connsiteY92" fmla="*/ 209550 h 1385887"/>
              <a:gd name="connsiteX93" fmla="*/ 1524000 w 1952625"/>
              <a:gd name="connsiteY93" fmla="*/ 209550 h 1385887"/>
              <a:gd name="connsiteX94" fmla="*/ 1504950 w 1952625"/>
              <a:gd name="connsiteY94" fmla="*/ 209550 h 1385887"/>
              <a:gd name="connsiteX95" fmla="*/ 1471612 w 1952625"/>
              <a:gd name="connsiteY95" fmla="*/ 214312 h 1385887"/>
              <a:gd name="connsiteX96" fmla="*/ 1397794 w 1952625"/>
              <a:gd name="connsiteY96" fmla="*/ 228600 h 138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952625" h="1385887">
                <a:moveTo>
                  <a:pt x="1397794" y="228600"/>
                </a:moveTo>
                <a:lnTo>
                  <a:pt x="1335881" y="233362"/>
                </a:lnTo>
                <a:lnTo>
                  <a:pt x="1283494" y="238125"/>
                </a:lnTo>
                <a:lnTo>
                  <a:pt x="1214437" y="250031"/>
                </a:lnTo>
                <a:lnTo>
                  <a:pt x="1119187" y="266700"/>
                </a:lnTo>
                <a:lnTo>
                  <a:pt x="1042987" y="280987"/>
                </a:lnTo>
                <a:lnTo>
                  <a:pt x="973931" y="292893"/>
                </a:lnTo>
                <a:lnTo>
                  <a:pt x="773906" y="330993"/>
                </a:lnTo>
                <a:lnTo>
                  <a:pt x="700087" y="342900"/>
                </a:lnTo>
                <a:lnTo>
                  <a:pt x="600075" y="359568"/>
                </a:lnTo>
                <a:lnTo>
                  <a:pt x="504825" y="381000"/>
                </a:lnTo>
                <a:lnTo>
                  <a:pt x="421481" y="400050"/>
                </a:lnTo>
                <a:lnTo>
                  <a:pt x="411956" y="404812"/>
                </a:lnTo>
                <a:lnTo>
                  <a:pt x="392906" y="416718"/>
                </a:lnTo>
                <a:lnTo>
                  <a:pt x="376237" y="423862"/>
                </a:lnTo>
                <a:lnTo>
                  <a:pt x="345281" y="433387"/>
                </a:lnTo>
                <a:lnTo>
                  <a:pt x="321469" y="435768"/>
                </a:lnTo>
                <a:lnTo>
                  <a:pt x="290512" y="435768"/>
                </a:lnTo>
                <a:lnTo>
                  <a:pt x="257175" y="426243"/>
                </a:lnTo>
                <a:lnTo>
                  <a:pt x="211931" y="404812"/>
                </a:lnTo>
                <a:lnTo>
                  <a:pt x="173831" y="378618"/>
                </a:lnTo>
                <a:lnTo>
                  <a:pt x="133350" y="345281"/>
                </a:lnTo>
                <a:lnTo>
                  <a:pt x="116681" y="328612"/>
                </a:lnTo>
                <a:lnTo>
                  <a:pt x="90487" y="307181"/>
                </a:lnTo>
                <a:lnTo>
                  <a:pt x="64294" y="285750"/>
                </a:lnTo>
                <a:lnTo>
                  <a:pt x="40481" y="264318"/>
                </a:lnTo>
                <a:lnTo>
                  <a:pt x="28575" y="247650"/>
                </a:lnTo>
                <a:lnTo>
                  <a:pt x="9525" y="219075"/>
                </a:lnTo>
                <a:lnTo>
                  <a:pt x="0" y="195262"/>
                </a:lnTo>
                <a:lnTo>
                  <a:pt x="0" y="180975"/>
                </a:lnTo>
                <a:lnTo>
                  <a:pt x="4762" y="169068"/>
                </a:lnTo>
                <a:lnTo>
                  <a:pt x="11906" y="164306"/>
                </a:lnTo>
                <a:lnTo>
                  <a:pt x="28575" y="164306"/>
                </a:lnTo>
                <a:lnTo>
                  <a:pt x="54769" y="173831"/>
                </a:lnTo>
                <a:lnTo>
                  <a:pt x="90487" y="192881"/>
                </a:lnTo>
                <a:lnTo>
                  <a:pt x="135731" y="216693"/>
                </a:lnTo>
                <a:lnTo>
                  <a:pt x="161925" y="226218"/>
                </a:lnTo>
                <a:lnTo>
                  <a:pt x="197644" y="235743"/>
                </a:lnTo>
                <a:lnTo>
                  <a:pt x="235744" y="242887"/>
                </a:lnTo>
                <a:lnTo>
                  <a:pt x="264319" y="242887"/>
                </a:lnTo>
                <a:lnTo>
                  <a:pt x="307181" y="245268"/>
                </a:lnTo>
                <a:lnTo>
                  <a:pt x="411956" y="233362"/>
                </a:lnTo>
                <a:lnTo>
                  <a:pt x="642937" y="197643"/>
                </a:lnTo>
                <a:lnTo>
                  <a:pt x="776287" y="173831"/>
                </a:lnTo>
                <a:lnTo>
                  <a:pt x="976312" y="138112"/>
                </a:lnTo>
                <a:lnTo>
                  <a:pt x="1159669" y="107156"/>
                </a:lnTo>
                <a:lnTo>
                  <a:pt x="1352550" y="73818"/>
                </a:lnTo>
                <a:lnTo>
                  <a:pt x="1514475" y="42862"/>
                </a:lnTo>
                <a:lnTo>
                  <a:pt x="1624012" y="9525"/>
                </a:lnTo>
                <a:lnTo>
                  <a:pt x="1662112" y="0"/>
                </a:lnTo>
                <a:lnTo>
                  <a:pt x="1685925" y="9525"/>
                </a:lnTo>
                <a:lnTo>
                  <a:pt x="1759744" y="57150"/>
                </a:lnTo>
                <a:lnTo>
                  <a:pt x="1828800" y="111918"/>
                </a:lnTo>
                <a:lnTo>
                  <a:pt x="1866900" y="150018"/>
                </a:lnTo>
                <a:lnTo>
                  <a:pt x="1888331" y="173831"/>
                </a:lnTo>
                <a:lnTo>
                  <a:pt x="1914525" y="192881"/>
                </a:lnTo>
                <a:lnTo>
                  <a:pt x="1928812" y="204787"/>
                </a:lnTo>
                <a:lnTo>
                  <a:pt x="1945481" y="223837"/>
                </a:lnTo>
                <a:lnTo>
                  <a:pt x="1950244" y="235743"/>
                </a:lnTo>
                <a:lnTo>
                  <a:pt x="1952625" y="261937"/>
                </a:lnTo>
                <a:lnTo>
                  <a:pt x="1947862" y="288131"/>
                </a:lnTo>
                <a:lnTo>
                  <a:pt x="1935956" y="309562"/>
                </a:lnTo>
                <a:lnTo>
                  <a:pt x="1907381" y="350043"/>
                </a:lnTo>
                <a:lnTo>
                  <a:pt x="1871662" y="419100"/>
                </a:lnTo>
                <a:lnTo>
                  <a:pt x="1845469" y="481012"/>
                </a:lnTo>
                <a:lnTo>
                  <a:pt x="1814512" y="578643"/>
                </a:lnTo>
                <a:lnTo>
                  <a:pt x="1778794" y="769143"/>
                </a:lnTo>
                <a:lnTo>
                  <a:pt x="1740694" y="947737"/>
                </a:lnTo>
                <a:lnTo>
                  <a:pt x="1707356" y="1104900"/>
                </a:lnTo>
                <a:lnTo>
                  <a:pt x="1683544" y="1212056"/>
                </a:lnTo>
                <a:lnTo>
                  <a:pt x="1671637" y="1257300"/>
                </a:lnTo>
                <a:lnTo>
                  <a:pt x="1652587" y="1297781"/>
                </a:lnTo>
                <a:lnTo>
                  <a:pt x="1628775" y="1333500"/>
                </a:lnTo>
                <a:lnTo>
                  <a:pt x="1607344" y="1357312"/>
                </a:lnTo>
                <a:lnTo>
                  <a:pt x="1583531" y="1376362"/>
                </a:lnTo>
                <a:lnTo>
                  <a:pt x="1571625" y="1383506"/>
                </a:lnTo>
                <a:lnTo>
                  <a:pt x="1495425" y="1385887"/>
                </a:lnTo>
                <a:lnTo>
                  <a:pt x="1462087" y="1231106"/>
                </a:lnTo>
                <a:lnTo>
                  <a:pt x="1478756" y="1135856"/>
                </a:lnTo>
                <a:lnTo>
                  <a:pt x="1509712" y="992981"/>
                </a:lnTo>
                <a:lnTo>
                  <a:pt x="1533525" y="869156"/>
                </a:lnTo>
                <a:lnTo>
                  <a:pt x="1559719" y="731043"/>
                </a:lnTo>
                <a:lnTo>
                  <a:pt x="1576387" y="604837"/>
                </a:lnTo>
                <a:lnTo>
                  <a:pt x="1583531" y="538162"/>
                </a:lnTo>
                <a:lnTo>
                  <a:pt x="1590675" y="466725"/>
                </a:lnTo>
                <a:lnTo>
                  <a:pt x="1595437" y="397668"/>
                </a:lnTo>
                <a:lnTo>
                  <a:pt x="1600200" y="316706"/>
                </a:lnTo>
                <a:lnTo>
                  <a:pt x="1597819" y="264318"/>
                </a:lnTo>
                <a:lnTo>
                  <a:pt x="1597819" y="252412"/>
                </a:lnTo>
                <a:lnTo>
                  <a:pt x="1590675" y="240506"/>
                </a:lnTo>
                <a:lnTo>
                  <a:pt x="1581150" y="230981"/>
                </a:lnTo>
                <a:lnTo>
                  <a:pt x="1564481" y="219075"/>
                </a:lnTo>
                <a:lnTo>
                  <a:pt x="1540669" y="209550"/>
                </a:lnTo>
                <a:lnTo>
                  <a:pt x="1524000" y="209550"/>
                </a:lnTo>
                <a:lnTo>
                  <a:pt x="1504950" y="209550"/>
                </a:lnTo>
                <a:lnTo>
                  <a:pt x="1471612" y="214312"/>
                </a:lnTo>
                <a:lnTo>
                  <a:pt x="1397794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A7D7A3B-3C23-453E-9F94-5792E17EEAAC}"/>
              </a:ext>
            </a:extLst>
          </p:cNvPr>
          <p:cNvSpPr/>
          <p:nvPr/>
        </p:nvSpPr>
        <p:spPr>
          <a:xfrm>
            <a:off x="4887913" y="3475038"/>
            <a:ext cx="2543175" cy="463550"/>
          </a:xfrm>
          <a:custGeom>
            <a:avLst/>
            <a:gdLst>
              <a:gd name="connsiteX0" fmla="*/ 1662113 w 2543175"/>
              <a:gd name="connsiteY0" fmla="*/ 233362 h 464344"/>
              <a:gd name="connsiteX1" fmla="*/ 1581150 w 2543175"/>
              <a:gd name="connsiteY1" fmla="*/ 238125 h 464344"/>
              <a:gd name="connsiteX2" fmla="*/ 1493044 w 2543175"/>
              <a:gd name="connsiteY2" fmla="*/ 245269 h 464344"/>
              <a:gd name="connsiteX3" fmla="*/ 1390650 w 2543175"/>
              <a:gd name="connsiteY3" fmla="*/ 252412 h 464344"/>
              <a:gd name="connsiteX4" fmla="*/ 1300163 w 2543175"/>
              <a:gd name="connsiteY4" fmla="*/ 259556 h 464344"/>
              <a:gd name="connsiteX5" fmla="*/ 1193007 w 2543175"/>
              <a:gd name="connsiteY5" fmla="*/ 269081 h 464344"/>
              <a:gd name="connsiteX6" fmla="*/ 1019175 w 2543175"/>
              <a:gd name="connsiteY6" fmla="*/ 307181 h 464344"/>
              <a:gd name="connsiteX7" fmla="*/ 919163 w 2543175"/>
              <a:gd name="connsiteY7" fmla="*/ 330994 h 464344"/>
              <a:gd name="connsiteX8" fmla="*/ 797719 w 2543175"/>
              <a:gd name="connsiteY8" fmla="*/ 357187 h 464344"/>
              <a:gd name="connsiteX9" fmla="*/ 697707 w 2543175"/>
              <a:gd name="connsiteY9" fmla="*/ 376237 h 464344"/>
              <a:gd name="connsiteX10" fmla="*/ 583407 w 2543175"/>
              <a:gd name="connsiteY10" fmla="*/ 395287 h 464344"/>
              <a:gd name="connsiteX11" fmla="*/ 481013 w 2543175"/>
              <a:gd name="connsiteY11" fmla="*/ 414337 h 464344"/>
              <a:gd name="connsiteX12" fmla="*/ 416719 w 2543175"/>
              <a:gd name="connsiteY12" fmla="*/ 423862 h 464344"/>
              <a:gd name="connsiteX13" fmla="*/ 404813 w 2543175"/>
              <a:gd name="connsiteY13" fmla="*/ 431006 h 464344"/>
              <a:gd name="connsiteX14" fmla="*/ 383382 w 2543175"/>
              <a:gd name="connsiteY14" fmla="*/ 442912 h 464344"/>
              <a:gd name="connsiteX15" fmla="*/ 342900 w 2543175"/>
              <a:gd name="connsiteY15" fmla="*/ 459581 h 464344"/>
              <a:gd name="connsiteX16" fmla="*/ 321469 w 2543175"/>
              <a:gd name="connsiteY16" fmla="*/ 461962 h 464344"/>
              <a:gd name="connsiteX17" fmla="*/ 297657 w 2543175"/>
              <a:gd name="connsiteY17" fmla="*/ 464344 h 464344"/>
              <a:gd name="connsiteX18" fmla="*/ 276225 w 2543175"/>
              <a:gd name="connsiteY18" fmla="*/ 461962 h 464344"/>
              <a:gd name="connsiteX19" fmla="*/ 254794 w 2543175"/>
              <a:gd name="connsiteY19" fmla="*/ 459581 h 464344"/>
              <a:gd name="connsiteX20" fmla="*/ 207169 w 2543175"/>
              <a:gd name="connsiteY20" fmla="*/ 445294 h 464344"/>
              <a:gd name="connsiteX21" fmla="*/ 154782 w 2543175"/>
              <a:gd name="connsiteY21" fmla="*/ 421481 h 464344"/>
              <a:gd name="connsiteX22" fmla="*/ 0 w 2543175"/>
              <a:gd name="connsiteY22" fmla="*/ 357187 h 464344"/>
              <a:gd name="connsiteX23" fmla="*/ 28575 w 2543175"/>
              <a:gd name="connsiteY23" fmla="*/ 233362 h 464344"/>
              <a:gd name="connsiteX24" fmla="*/ 161925 w 2543175"/>
              <a:gd name="connsiteY24" fmla="*/ 271462 h 464344"/>
              <a:gd name="connsiteX25" fmla="*/ 214313 w 2543175"/>
              <a:gd name="connsiteY25" fmla="*/ 280987 h 464344"/>
              <a:gd name="connsiteX26" fmla="*/ 261938 w 2543175"/>
              <a:gd name="connsiteY26" fmla="*/ 285750 h 464344"/>
              <a:gd name="connsiteX27" fmla="*/ 314325 w 2543175"/>
              <a:gd name="connsiteY27" fmla="*/ 283369 h 464344"/>
              <a:gd name="connsiteX28" fmla="*/ 390525 w 2543175"/>
              <a:gd name="connsiteY28" fmla="*/ 269081 h 464344"/>
              <a:gd name="connsiteX29" fmla="*/ 483394 w 2543175"/>
              <a:gd name="connsiteY29" fmla="*/ 254794 h 464344"/>
              <a:gd name="connsiteX30" fmla="*/ 697707 w 2543175"/>
              <a:gd name="connsiteY30" fmla="*/ 216694 h 464344"/>
              <a:gd name="connsiteX31" fmla="*/ 952500 w 2543175"/>
              <a:gd name="connsiteY31" fmla="*/ 164306 h 464344"/>
              <a:gd name="connsiteX32" fmla="*/ 1021557 w 2543175"/>
              <a:gd name="connsiteY32" fmla="*/ 150019 h 464344"/>
              <a:gd name="connsiteX33" fmla="*/ 1197769 w 2543175"/>
              <a:gd name="connsiteY33" fmla="*/ 114300 h 464344"/>
              <a:gd name="connsiteX34" fmla="*/ 1390650 w 2543175"/>
              <a:gd name="connsiteY34" fmla="*/ 97631 h 464344"/>
              <a:gd name="connsiteX35" fmla="*/ 1576388 w 2543175"/>
              <a:gd name="connsiteY35" fmla="*/ 78581 h 464344"/>
              <a:gd name="connsiteX36" fmla="*/ 1740694 w 2543175"/>
              <a:gd name="connsiteY36" fmla="*/ 57150 h 464344"/>
              <a:gd name="connsiteX37" fmla="*/ 1843088 w 2543175"/>
              <a:gd name="connsiteY37" fmla="*/ 40481 h 464344"/>
              <a:gd name="connsiteX38" fmla="*/ 2045494 w 2543175"/>
              <a:gd name="connsiteY38" fmla="*/ 21431 h 464344"/>
              <a:gd name="connsiteX39" fmla="*/ 2135982 w 2543175"/>
              <a:gd name="connsiteY39" fmla="*/ 21431 h 464344"/>
              <a:gd name="connsiteX40" fmla="*/ 2207419 w 2543175"/>
              <a:gd name="connsiteY40" fmla="*/ 16669 h 464344"/>
              <a:gd name="connsiteX41" fmla="*/ 2281238 w 2543175"/>
              <a:gd name="connsiteY41" fmla="*/ 7144 h 464344"/>
              <a:gd name="connsiteX42" fmla="*/ 2312194 w 2543175"/>
              <a:gd name="connsiteY42" fmla="*/ 0 h 464344"/>
              <a:gd name="connsiteX43" fmla="*/ 2347913 w 2543175"/>
              <a:gd name="connsiteY43" fmla="*/ 7144 h 464344"/>
              <a:gd name="connsiteX44" fmla="*/ 2395538 w 2543175"/>
              <a:gd name="connsiteY44" fmla="*/ 21431 h 464344"/>
              <a:gd name="connsiteX45" fmla="*/ 2433638 w 2543175"/>
              <a:gd name="connsiteY45" fmla="*/ 40481 h 464344"/>
              <a:gd name="connsiteX46" fmla="*/ 2464594 w 2543175"/>
              <a:gd name="connsiteY46" fmla="*/ 61912 h 464344"/>
              <a:gd name="connsiteX47" fmla="*/ 2488407 w 2543175"/>
              <a:gd name="connsiteY47" fmla="*/ 83344 h 464344"/>
              <a:gd name="connsiteX48" fmla="*/ 2516982 w 2543175"/>
              <a:gd name="connsiteY48" fmla="*/ 111919 h 464344"/>
              <a:gd name="connsiteX49" fmla="*/ 2533650 w 2543175"/>
              <a:gd name="connsiteY49" fmla="*/ 140494 h 464344"/>
              <a:gd name="connsiteX50" fmla="*/ 2543175 w 2543175"/>
              <a:gd name="connsiteY50" fmla="*/ 164306 h 464344"/>
              <a:gd name="connsiteX51" fmla="*/ 2543175 w 2543175"/>
              <a:gd name="connsiteY51" fmla="*/ 173831 h 464344"/>
              <a:gd name="connsiteX52" fmla="*/ 2536032 w 2543175"/>
              <a:gd name="connsiteY52" fmla="*/ 188119 h 464344"/>
              <a:gd name="connsiteX53" fmla="*/ 2521744 w 2543175"/>
              <a:gd name="connsiteY53" fmla="*/ 197644 h 464344"/>
              <a:gd name="connsiteX54" fmla="*/ 2497932 w 2543175"/>
              <a:gd name="connsiteY54" fmla="*/ 200025 h 464344"/>
              <a:gd name="connsiteX55" fmla="*/ 2431257 w 2543175"/>
              <a:gd name="connsiteY55" fmla="*/ 200025 h 464344"/>
              <a:gd name="connsiteX56" fmla="*/ 2343150 w 2543175"/>
              <a:gd name="connsiteY56" fmla="*/ 202406 h 464344"/>
              <a:gd name="connsiteX57" fmla="*/ 2250282 w 2543175"/>
              <a:gd name="connsiteY57" fmla="*/ 204787 h 464344"/>
              <a:gd name="connsiteX58" fmla="*/ 2176463 w 2543175"/>
              <a:gd name="connsiteY58" fmla="*/ 211931 h 464344"/>
              <a:gd name="connsiteX59" fmla="*/ 2083594 w 2543175"/>
              <a:gd name="connsiteY59" fmla="*/ 219075 h 464344"/>
              <a:gd name="connsiteX60" fmla="*/ 2012157 w 2543175"/>
              <a:gd name="connsiteY60" fmla="*/ 223837 h 464344"/>
              <a:gd name="connsiteX61" fmla="*/ 1662113 w 2543175"/>
              <a:gd name="connsiteY61" fmla="*/ 23336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43175" h="464344">
                <a:moveTo>
                  <a:pt x="1662113" y="233362"/>
                </a:moveTo>
                <a:lnTo>
                  <a:pt x="1581150" y="238125"/>
                </a:lnTo>
                <a:lnTo>
                  <a:pt x="1493044" y="245269"/>
                </a:lnTo>
                <a:lnTo>
                  <a:pt x="1390650" y="252412"/>
                </a:lnTo>
                <a:lnTo>
                  <a:pt x="1300163" y="259556"/>
                </a:lnTo>
                <a:lnTo>
                  <a:pt x="1193007" y="269081"/>
                </a:lnTo>
                <a:lnTo>
                  <a:pt x="1019175" y="307181"/>
                </a:lnTo>
                <a:lnTo>
                  <a:pt x="919163" y="330994"/>
                </a:lnTo>
                <a:lnTo>
                  <a:pt x="797719" y="357187"/>
                </a:lnTo>
                <a:lnTo>
                  <a:pt x="697707" y="376237"/>
                </a:lnTo>
                <a:lnTo>
                  <a:pt x="583407" y="395287"/>
                </a:lnTo>
                <a:lnTo>
                  <a:pt x="481013" y="414337"/>
                </a:lnTo>
                <a:lnTo>
                  <a:pt x="416719" y="423862"/>
                </a:lnTo>
                <a:lnTo>
                  <a:pt x="404813" y="431006"/>
                </a:lnTo>
                <a:lnTo>
                  <a:pt x="383382" y="442912"/>
                </a:lnTo>
                <a:lnTo>
                  <a:pt x="342900" y="459581"/>
                </a:lnTo>
                <a:lnTo>
                  <a:pt x="321469" y="461962"/>
                </a:lnTo>
                <a:lnTo>
                  <a:pt x="297657" y="464344"/>
                </a:lnTo>
                <a:lnTo>
                  <a:pt x="276225" y="461962"/>
                </a:lnTo>
                <a:lnTo>
                  <a:pt x="254794" y="459581"/>
                </a:lnTo>
                <a:lnTo>
                  <a:pt x="207169" y="445294"/>
                </a:lnTo>
                <a:lnTo>
                  <a:pt x="154782" y="421481"/>
                </a:lnTo>
                <a:lnTo>
                  <a:pt x="0" y="357187"/>
                </a:lnTo>
                <a:lnTo>
                  <a:pt x="28575" y="233362"/>
                </a:lnTo>
                <a:lnTo>
                  <a:pt x="161925" y="271462"/>
                </a:lnTo>
                <a:lnTo>
                  <a:pt x="214313" y="280987"/>
                </a:lnTo>
                <a:lnTo>
                  <a:pt x="261938" y="285750"/>
                </a:lnTo>
                <a:lnTo>
                  <a:pt x="314325" y="283369"/>
                </a:lnTo>
                <a:lnTo>
                  <a:pt x="390525" y="269081"/>
                </a:lnTo>
                <a:lnTo>
                  <a:pt x="483394" y="254794"/>
                </a:lnTo>
                <a:lnTo>
                  <a:pt x="697707" y="216694"/>
                </a:lnTo>
                <a:lnTo>
                  <a:pt x="952500" y="164306"/>
                </a:lnTo>
                <a:lnTo>
                  <a:pt x="1021557" y="150019"/>
                </a:lnTo>
                <a:lnTo>
                  <a:pt x="1197769" y="114300"/>
                </a:lnTo>
                <a:lnTo>
                  <a:pt x="1390650" y="97631"/>
                </a:lnTo>
                <a:lnTo>
                  <a:pt x="1576388" y="78581"/>
                </a:lnTo>
                <a:lnTo>
                  <a:pt x="1740694" y="57150"/>
                </a:lnTo>
                <a:lnTo>
                  <a:pt x="1843088" y="40481"/>
                </a:lnTo>
                <a:lnTo>
                  <a:pt x="2045494" y="21431"/>
                </a:lnTo>
                <a:lnTo>
                  <a:pt x="2135982" y="21431"/>
                </a:lnTo>
                <a:lnTo>
                  <a:pt x="2207419" y="16669"/>
                </a:lnTo>
                <a:lnTo>
                  <a:pt x="2281238" y="7144"/>
                </a:lnTo>
                <a:lnTo>
                  <a:pt x="2312194" y="0"/>
                </a:lnTo>
                <a:lnTo>
                  <a:pt x="2347913" y="7144"/>
                </a:lnTo>
                <a:lnTo>
                  <a:pt x="2395538" y="21431"/>
                </a:lnTo>
                <a:lnTo>
                  <a:pt x="2433638" y="40481"/>
                </a:lnTo>
                <a:lnTo>
                  <a:pt x="2464594" y="61912"/>
                </a:lnTo>
                <a:lnTo>
                  <a:pt x="2488407" y="83344"/>
                </a:lnTo>
                <a:lnTo>
                  <a:pt x="2516982" y="111919"/>
                </a:lnTo>
                <a:lnTo>
                  <a:pt x="2533650" y="140494"/>
                </a:lnTo>
                <a:lnTo>
                  <a:pt x="2543175" y="164306"/>
                </a:lnTo>
                <a:lnTo>
                  <a:pt x="2543175" y="173831"/>
                </a:lnTo>
                <a:lnTo>
                  <a:pt x="2536032" y="188119"/>
                </a:lnTo>
                <a:lnTo>
                  <a:pt x="2521744" y="197644"/>
                </a:lnTo>
                <a:lnTo>
                  <a:pt x="2497932" y="200025"/>
                </a:lnTo>
                <a:lnTo>
                  <a:pt x="2431257" y="200025"/>
                </a:lnTo>
                <a:lnTo>
                  <a:pt x="2343150" y="202406"/>
                </a:lnTo>
                <a:lnTo>
                  <a:pt x="2250282" y="204787"/>
                </a:lnTo>
                <a:lnTo>
                  <a:pt x="2176463" y="211931"/>
                </a:lnTo>
                <a:lnTo>
                  <a:pt x="2083594" y="219075"/>
                </a:lnTo>
                <a:lnTo>
                  <a:pt x="2012157" y="223837"/>
                </a:lnTo>
                <a:lnTo>
                  <a:pt x="166211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7CB71AB0-9A4B-42D2-B640-51BAD721449F}"/>
              </a:ext>
            </a:extLst>
          </p:cNvPr>
          <p:cNvSpPr/>
          <p:nvPr/>
        </p:nvSpPr>
        <p:spPr>
          <a:xfrm>
            <a:off x="5148263" y="4138613"/>
            <a:ext cx="1571625" cy="317500"/>
          </a:xfrm>
          <a:custGeom>
            <a:avLst/>
            <a:gdLst>
              <a:gd name="connsiteX0" fmla="*/ 807243 w 1571625"/>
              <a:gd name="connsiteY0" fmla="*/ 233362 h 316706"/>
              <a:gd name="connsiteX1" fmla="*/ 912018 w 1571625"/>
              <a:gd name="connsiteY1" fmla="*/ 214312 h 316706"/>
              <a:gd name="connsiteX2" fmla="*/ 983456 w 1571625"/>
              <a:gd name="connsiteY2" fmla="*/ 204787 h 316706"/>
              <a:gd name="connsiteX3" fmla="*/ 1066800 w 1571625"/>
              <a:gd name="connsiteY3" fmla="*/ 195262 h 316706"/>
              <a:gd name="connsiteX4" fmla="*/ 1162050 w 1571625"/>
              <a:gd name="connsiteY4" fmla="*/ 188118 h 316706"/>
              <a:gd name="connsiteX5" fmla="*/ 1257300 w 1571625"/>
              <a:gd name="connsiteY5" fmla="*/ 185737 h 316706"/>
              <a:gd name="connsiteX6" fmla="*/ 1397793 w 1571625"/>
              <a:gd name="connsiteY6" fmla="*/ 183356 h 316706"/>
              <a:gd name="connsiteX7" fmla="*/ 1478756 w 1571625"/>
              <a:gd name="connsiteY7" fmla="*/ 185737 h 316706"/>
              <a:gd name="connsiteX8" fmla="*/ 1545431 w 1571625"/>
              <a:gd name="connsiteY8" fmla="*/ 183356 h 316706"/>
              <a:gd name="connsiteX9" fmla="*/ 1571625 w 1571625"/>
              <a:gd name="connsiteY9" fmla="*/ 166687 h 316706"/>
              <a:gd name="connsiteX10" fmla="*/ 1519237 w 1571625"/>
              <a:gd name="connsiteY10" fmla="*/ 0 h 316706"/>
              <a:gd name="connsiteX11" fmla="*/ 1254918 w 1571625"/>
              <a:gd name="connsiteY11" fmla="*/ 26193 h 316706"/>
              <a:gd name="connsiteX12" fmla="*/ 1123950 w 1571625"/>
              <a:gd name="connsiteY12" fmla="*/ 35718 h 316706"/>
              <a:gd name="connsiteX13" fmla="*/ 1028700 w 1571625"/>
              <a:gd name="connsiteY13" fmla="*/ 42862 h 316706"/>
              <a:gd name="connsiteX14" fmla="*/ 912018 w 1571625"/>
              <a:gd name="connsiteY14" fmla="*/ 50006 h 316706"/>
              <a:gd name="connsiteX15" fmla="*/ 721518 w 1571625"/>
              <a:gd name="connsiteY15" fmla="*/ 76200 h 316706"/>
              <a:gd name="connsiteX16" fmla="*/ 583406 w 1571625"/>
              <a:gd name="connsiteY16" fmla="*/ 100012 h 316706"/>
              <a:gd name="connsiteX17" fmla="*/ 450056 w 1571625"/>
              <a:gd name="connsiteY17" fmla="*/ 121443 h 316706"/>
              <a:gd name="connsiteX18" fmla="*/ 390525 w 1571625"/>
              <a:gd name="connsiteY18" fmla="*/ 130968 h 316706"/>
              <a:gd name="connsiteX19" fmla="*/ 338137 w 1571625"/>
              <a:gd name="connsiteY19" fmla="*/ 135731 h 316706"/>
              <a:gd name="connsiteX20" fmla="*/ 297656 w 1571625"/>
              <a:gd name="connsiteY20" fmla="*/ 138112 h 316706"/>
              <a:gd name="connsiteX21" fmla="*/ 240506 w 1571625"/>
              <a:gd name="connsiteY21" fmla="*/ 140493 h 316706"/>
              <a:gd name="connsiteX22" fmla="*/ 204787 w 1571625"/>
              <a:gd name="connsiteY22" fmla="*/ 135731 h 316706"/>
              <a:gd name="connsiteX23" fmla="*/ 138112 w 1571625"/>
              <a:gd name="connsiteY23" fmla="*/ 116681 h 316706"/>
              <a:gd name="connsiteX24" fmla="*/ 52387 w 1571625"/>
              <a:gd name="connsiteY24" fmla="*/ 85725 h 316706"/>
              <a:gd name="connsiteX25" fmla="*/ 23812 w 1571625"/>
              <a:gd name="connsiteY25" fmla="*/ 76200 h 316706"/>
              <a:gd name="connsiteX26" fmla="*/ 11906 w 1571625"/>
              <a:gd name="connsiteY26" fmla="*/ 73818 h 316706"/>
              <a:gd name="connsiteX27" fmla="*/ 0 w 1571625"/>
              <a:gd name="connsiteY27" fmla="*/ 78581 h 316706"/>
              <a:gd name="connsiteX28" fmla="*/ 0 w 1571625"/>
              <a:gd name="connsiteY28" fmla="*/ 92868 h 316706"/>
              <a:gd name="connsiteX29" fmla="*/ 9525 w 1571625"/>
              <a:gd name="connsiteY29" fmla="*/ 114300 h 316706"/>
              <a:gd name="connsiteX30" fmla="*/ 38100 w 1571625"/>
              <a:gd name="connsiteY30" fmla="*/ 157162 h 316706"/>
              <a:gd name="connsiteX31" fmla="*/ 66675 w 1571625"/>
              <a:gd name="connsiteY31" fmla="*/ 195262 h 316706"/>
              <a:gd name="connsiteX32" fmla="*/ 100012 w 1571625"/>
              <a:gd name="connsiteY32" fmla="*/ 233362 h 316706"/>
              <a:gd name="connsiteX33" fmla="*/ 133350 w 1571625"/>
              <a:gd name="connsiteY33" fmla="*/ 261937 h 316706"/>
              <a:gd name="connsiteX34" fmla="*/ 164306 w 1571625"/>
              <a:gd name="connsiteY34" fmla="*/ 283368 h 316706"/>
              <a:gd name="connsiteX35" fmla="*/ 188118 w 1571625"/>
              <a:gd name="connsiteY35" fmla="*/ 297656 h 316706"/>
              <a:gd name="connsiteX36" fmla="*/ 214312 w 1571625"/>
              <a:gd name="connsiteY36" fmla="*/ 309562 h 316706"/>
              <a:gd name="connsiteX37" fmla="*/ 235743 w 1571625"/>
              <a:gd name="connsiteY37" fmla="*/ 314325 h 316706"/>
              <a:gd name="connsiteX38" fmla="*/ 261937 w 1571625"/>
              <a:gd name="connsiteY38" fmla="*/ 316706 h 316706"/>
              <a:gd name="connsiteX39" fmla="*/ 326231 w 1571625"/>
              <a:gd name="connsiteY39" fmla="*/ 314325 h 316706"/>
              <a:gd name="connsiteX40" fmla="*/ 442912 w 1571625"/>
              <a:gd name="connsiteY40" fmla="*/ 302418 h 316706"/>
              <a:gd name="connsiteX41" fmla="*/ 523875 w 1571625"/>
              <a:gd name="connsiteY41" fmla="*/ 288131 h 316706"/>
              <a:gd name="connsiteX42" fmla="*/ 652462 w 1571625"/>
              <a:gd name="connsiteY42" fmla="*/ 261937 h 316706"/>
              <a:gd name="connsiteX43" fmla="*/ 807243 w 1571625"/>
              <a:gd name="connsiteY43" fmla="*/ 233362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1625" h="316706">
                <a:moveTo>
                  <a:pt x="807243" y="233362"/>
                </a:moveTo>
                <a:lnTo>
                  <a:pt x="912018" y="214312"/>
                </a:lnTo>
                <a:lnTo>
                  <a:pt x="983456" y="204787"/>
                </a:lnTo>
                <a:lnTo>
                  <a:pt x="1066800" y="195262"/>
                </a:lnTo>
                <a:lnTo>
                  <a:pt x="1162050" y="188118"/>
                </a:lnTo>
                <a:lnTo>
                  <a:pt x="1257300" y="185737"/>
                </a:lnTo>
                <a:lnTo>
                  <a:pt x="1397793" y="183356"/>
                </a:lnTo>
                <a:lnTo>
                  <a:pt x="1478756" y="185737"/>
                </a:lnTo>
                <a:lnTo>
                  <a:pt x="1545431" y="183356"/>
                </a:lnTo>
                <a:lnTo>
                  <a:pt x="1571625" y="166687"/>
                </a:lnTo>
                <a:lnTo>
                  <a:pt x="1519237" y="0"/>
                </a:lnTo>
                <a:lnTo>
                  <a:pt x="1254918" y="26193"/>
                </a:lnTo>
                <a:lnTo>
                  <a:pt x="1123950" y="35718"/>
                </a:lnTo>
                <a:lnTo>
                  <a:pt x="1028700" y="42862"/>
                </a:lnTo>
                <a:lnTo>
                  <a:pt x="912018" y="50006"/>
                </a:lnTo>
                <a:lnTo>
                  <a:pt x="721518" y="76200"/>
                </a:lnTo>
                <a:lnTo>
                  <a:pt x="583406" y="100012"/>
                </a:lnTo>
                <a:lnTo>
                  <a:pt x="450056" y="121443"/>
                </a:lnTo>
                <a:lnTo>
                  <a:pt x="390525" y="130968"/>
                </a:lnTo>
                <a:lnTo>
                  <a:pt x="338137" y="135731"/>
                </a:lnTo>
                <a:lnTo>
                  <a:pt x="297656" y="138112"/>
                </a:lnTo>
                <a:lnTo>
                  <a:pt x="240506" y="140493"/>
                </a:lnTo>
                <a:lnTo>
                  <a:pt x="204787" y="135731"/>
                </a:lnTo>
                <a:lnTo>
                  <a:pt x="138112" y="116681"/>
                </a:lnTo>
                <a:lnTo>
                  <a:pt x="52387" y="85725"/>
                </a:lnTo>
                <a:lnTo>
                  <a:pt x="23812" y="76200"/>
                </a:lnTo>
                <a:lnTo>
                  <a:pt x="11906" y="73818"/>
                </a:lnTo>
                <a:lnTo>
                  <a:pt x="0" y="78581"/>
                </a:lnTo>
                <a:lnTo>
                  <a:pt x="0" y="92868"/>
                </a:lnTo>
                <a:lnTo>
                  <a:pt x="9525" y="114300"/>
                </a:lnTo>
                <a:lnTo>
                  <a:pt x="38100" y="157162"/>
                </a:lnTo>
                <a:lnTo>
                  <a:pt x="66675" y="195262"/>
                </a:lnTo>
                <a:lnTo>
                  <a:pt x="100012" y="233362"/>
                </a:lnTo>
                <a:lnTo>
                  <a:pt x="133350" y="261937"/>
                </a:lnTo>
                <a:lnTo>
                  <a:pt x="164306" y="283368"/>
                </a:lnTo>
                <a:lnTo>
                  <a:pt x="188118" y="297656"/>
                </a:lnTo>
                <a:lnTo>
                  <a:pt x="214312" y="309562"/>
                </a:lnTo>
                <a:lnTo>
                  <a:pt x="235743" y="314325"/>
                </a:lnTo>
                <a:lnTo>
                  <a:pt x="261937" y="316706"/>
                </a:lnTo>
                <a:lnTo>
                  <a:pt x="326231" y="314325"/>
                </a:lnTo>
                <a:lnTo>
                  <a:pt x="442912" y="302418"/>
                </a:lnTo>
                <a:lnTo>
                  <a:pt x="523875" y="288131"/>
                </a:lnTo>
                <a:lnTo>
                  <a:pt x="652462" y="261937"/>
                </a:lnTo>
                <a:lnTo>
                  <a:pt x="807243" y="2333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C2516B5-BEB2-4E57-AF91-2F8C6BC6B0ED}"/>
              </a:ext>
            </a:extLst>
          </p:cNvPr>
          <p:cNvSpPr/>
          <p:nvPr/>
        </p:nvSpPr>
        <p:spPr>
          <a:xfrm>
            <a:off x="5743575" y="2776538"/>
            <a:ext cx="401638" cy="1514475"/>
          </a:xfrm>
          <a:custGeom>
            <a:avLst/>
            <a:gdLst>
              <a:gd name="connsiteX0" fmla="*/ 140494 w 402431"/>
              <a:gd name="connsiteY0" fmla="*/ 585787 h 1514475"/>
              <a:gd name="connsiteX1" fmla="*/ 140494 w 402431"/>
              <a:gd name="connsiteY1" fmla="*/ 859631 h 1514475"/>
              <a:gd name="connsiteX2" fmla="*/ 140494 w 402431"/>
              <a:gd name="connsiteY2" fmla="*/ 1216818 h 1514475"/>
              <a:gd name="connsiteX3" fmla="*/ 142875 w 402431"/>
              <a:gd name="connsiteY3" fmla="*/ 1514475 h 1514475"/>
              <a:gd name="connsiteX4" fmla="*/ 338138 w 402431"/>
              <a:gd name="connsiteY4" fmla="*/ 1483518 h 1514475"/>
              <a:gd name="connsiteX5" fmla="*/ 340519 w 402431"/>
              <a:gd name="connsiteY5" fmla="*/ 1373981 h 1514475"/>
              <a:gd name="connsiteX6" fmla="*/ 342900 w 402431"/>
              <a:gd name="connsiteY6" fmla="*/ 1283493 h 1514475"/>
              <a:gd name="connsiteX7" fmla="*/ 345281 w 402431"/>
              <a:gd name="connsiteY7" fmla="*/ 1209675 h 1514475"/>
              <a:gd name="connsiteX8" fmla="*/ 350044 w 402431"/>
              <a:gd name="connsiteY8" fmla="*/ 1123950 h 1514475"/>
              <a:gd name="connsiteX9" fmla="*/ 352425 w 402431"/>
              <a:gd name="connsiteY9" fmla="*/ 1066800 h 1514475"/>
              <a:gd name="connsiteX10" fmla="*/ 364331 w 402431"/>
              <a:gd name="connsiteY10" fmla="*/ 950118 h 1514475"/>
              <a:gd name="connsiteX11" fmla="*/ 364331 w 402431"/>
              <a:gd name="connsiteY11" fmla="*/ 781050 h 1514475"/>
              <a:gd name="connsiteX12" fmla="*/ 361950 w 402431"/>
              <a:gd name="connsiteY12" fmla="*/ 702468 h 1514475"/>
              <a:gd name="connsiteX13" fmla="*/ 366713 w 402431"/>
              <a:gd name="connsiteY13" fmla="*/ 631031 h 1514475"/>
              <a:gd name="connsiteX14" fmla="*/ 369094 w 402431"/>
              <a:gd name="connsiteY14" fmla="*/ 581025 h 1514475"/>
              <a:gd name="connsiteX15" fmla="*/ 376238 w 402431"/>
              <a:gd name="connsiteY15" fmla="*/ 511968 h 1514475"/>
              <a:gd name="connsiteX16" fmla="*/ 388144 w 402431"/>
              <a:gd name="connsiteY16" fmla="*/ 428625 h 1514475"/>
              <a:gd name="connsiteX17" fmla="*/ 385763 w 402431"/>
              <a:gd name="connsiteY17" fmla="*/ 245268 h 1514475"/>
              <a:gd name="connsiteX18" fmla="*/ 385763 w 402431"/>
              <a:gd name="connsiteY18" fmla="*/ 188118 h 1514475"/>
              <a:gd name="connsiteX19" fmla="*/ 385763 w 402431"/>
              <a:gd name="connsiteY19" fmla="*/ 180975 h 1514475"/>
              <a:gd name="connsiteX20" fmla="*/ 397669 w 402431"/>
              <a:gd name="connsiteY20" fmla="*/ 161925 h 1514475"/>
              <a:gd name="connsiteX21" fmla="*/ 402431 w 402431"/>
              <a:gd name="connsiteY21" fmla="*/ 150018 h 1514475"/>
              <a:gd name="connsiteX22" fmla="*/ 402431 w 402431"/>
              <a:gd name="connsiteY22" fmla="*/ 142875 h 1514475"/>
              <a:gd name="connsiteX23" fmla="*/ 402431 w 402431"/>
              <a:gd name="connsiteY23" fmla="*/ 130968 h 1514475"/>
              <a:gd name="connsiteX24" fmla="*/ 397669 w 402431"/>
              <a:gd name="connsiteY24" fmla="*/ 114300 h 1514475"/>
              <a:gd name="connsiteX25" fmla="*/ 390525 w 402431"/>
              <a:gd name="connsiteY25" fmla="*/ 104775 h 1514475"/>
              <a:gd name="connsiteX26" fmla="*/ 373856 w 402431"/>
              <a:gd name="connsiteY26" fmla="*/ 90487 h 1514475"/>
              <a:gd name="connsiteX27" fmla="*/ 354806 w 402431"/>
              <a:gd name="connsiteY27" fmla="*/ 78581 h 1514475"/>
              <a:gd name="connsiteX28" fmla="*/ 326231 w 402431"/>
              <a:gd name="connsiteY28" fmla="*/ 66675 h 1514475"/>
              <a:gd name="connsiteX29" fmla="*/ 288131 w 402431"/>
              <a:gd name="connsiteY29" fmla="*/ 57150 h 1514475"/>
              <a:gd name="connsiteX30" fmla="*/ 264319 w 402431"/>
              <a:gd name="connsiteY30" fmla="*/ 45243 h 1514475"/>
              <a:gd name="connsiteX31" fmla="*/ 228600 w 402431"/>
              <a:gd name="connsiteY31" fmla="*/ 30956 h 1514475"/>
              <a:gd name="connsiteX32" fmla="*/ 180975 w 402431"/>
              <a:gd name="connsiteY32" fmla="*/ 19050 h 1514475"/>
              <a:gd name="connsiteX33" fmla="*/ 133350 w 402431"/>
              <a:gd name="connsiteY33" fmla="*/ 11906 h 1514475"/>
              <a:gd name="connsiteX34" fmla="*/ 95250 w 402431"/>
              <a:gd name="connsiteY34" fmla="*/ 7143 h 1514475"/>
              <a:gd name="connsiteX35" fmla="*/ 57150 w 402431"/>
              <a:gd name="connsiteY35" fmla="*/ 7143 h 1514475"/>
              <a:gd name="connsiteX36" fmla="*/ 35719 w 402431"/>
              <a:gd name="connsiteY36" fmla="*/ 2381 h 1514475"/>
              <a:gd name="connsiteX37" fmla="*/ 14288 w 402431"/>
              <a:gd name="connsiteY37" fmla="*/ 0 h 1514475"/>
              <a:gd name="connsiteX38" fmla="*/ 2381 w 402431"/>
              <a:gd name="connsiteY38" fmla="*/ 4762 h 1514475"/>
              <a:gd name="connsiteX39" fmla="*/ 0 w 402431"/>
              <a:gd name="connsiteY39" fmla="*/ 16668 h 1514475"/>
              <a:gd name="connsiteX40" fmla="*/ 2381 w 402431"/>
              <a:gd name="connsiteY40" fmla="*/ 42862 h 1514475"/>
              <a:gd name="connsiteX41" fmla="*/ 16669 w 402431"/>
              <a:gd name="connsiteY41" fmla="*/ 54768 h 1514475"/>
              <a:gd name="connsiteX42" fmla="*/ 45244 w 402431"/>
              <a:gd name="connsiteY42" fmla="*/ 71437 h 1514475"/>
              <a:gd name="connsiteX43" fmla="*/ 64294 w 402431"/>
              <a:gd name="connsiteY43" fmla="*/ 85725 h 1514475"/>
              <a:gd name="connsiteX44" fmla="*/ 90488 w 402431"/>
              <a:gd name="connsiteY44" fmla="*/ 111918 h 1514475"/>
              <a:gd name="connsiteX45" fmla="*/ 123825 w 402431"/>
              <a:gd name="connsiteY45" fmla="*/ 154781 h 1514475"/>
              <a:gd name="connsiteX46" fmla="*/ 140494 w 402431"/>
              <a:gd name="connsiteY46" fmla="*/ 188118 h 1514475"/>
              <a:gd name="connsiteX47" fmla="*/ 140494 w 402431"/>
              <a:gd name="connsiteY47" fmla="*/ 354806 h 1514475"/>
              <a:gd name="connsiteX48" fmla="*/ 140494 w 402431"/>
              <a:gd name="connsiteY48" fmla="*/ 585787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02431" h="1514475">
                <a:moveTo>
                  <a:pt x="140494" y="585787"/>
                </a:moveTo>
                <a:lnTo>
                  <a:pt x="140494" y="859631"/>
                </a:lnTo>
                <a:lnTo>
                  <a:pt x="140494" y="1216818"/>
                </a:lnTo>
                <a:cubicBezTo>
                  <a:pt x="141288" y="1316037"/>
                  <a:pt x="142081" y="1415256"/>
                  <a:pt x="142875" y="1514475"/>
                </a:cubicBezTo>
                <a:lnTo>
                  <a:pt x="338138" y="1483518"/>
                </a:lnTo>
                <a:cubicBezTo>
                  <a:pt x="338932" y="1447006"/>
                  <a:pt x="339725" y="1410493"/>
                  <a:pt x="340519" y="1373981"/>
                </a:cubicBezTo>
                <a:cubicBezTo>
                  <a:pt x="341313" y="1343818"/>
                  <a:pt x="342106" y="1313656"/>
                  <a:pt x="342900" y="1283493"/>
                </a:cubicBezTo>
                <a:cubicBezTo>
                  <a:pt x="343694" y="1258887"/>
                  <a:pt x="344487" y="1234281"/>
                  <a:pt x="345281" y="1209675"/>
                </a:cubicBezTo>
                <a:lnTo>
                  <a:pt x="350044" y="1123950"/>
                </a:lnTo>
                <a:cubicBezTo>
                  <a:pt x="350838" y="1104900"/>
                  <a:pt x="351631" y="1085850"/>
                  <a:pt x="352425" y="1066800"/>
                </a:cubicBezTo>
                <a:lnTo>
                  <a:pt x="364331" y="950118"/>
                </a:lnTo>
                <a:lnTo>
                  <a:pt x="364331" y="781050"/>
                </a:lnTo>
                <a:cubicBezTo>
                  <a:pt x="363537" y="754856"/>
                  <a:pt x="362744" y="728662"/>
                  <a:pt x="361950" y="702468"/>
                </a:cubicBezTo>
                <a:lnTo>
                  <a:pt x="366713" y="631031"/>
                </a:lnTo>
                <a:lnTo>
                  <a:pt x="369094" y="581025"/>
                </a:lnTo>
                <a:lnTo>
                  <a:pt x="376238" y="511968"/>
                </a:lnTo>
                <a:lnTo>
                  <a:pt x="388144" y="428625"/>
                </a:lnTo>
                <a:cubicBezTo>
                  <a:pt x="387350" y="367506"/>
                  <a:pt x="386557" y="306387"/>
                  <a:pt x="385763" y="245268"/>
                </a:cubicBezTo>
                <a:lnTo>
                  <a:pt x="385763" y="188118"/>
                </a:lnTo>
                <a:lnTo>
                  <a:pt x="385763" y="180975"/>
                </a:lnTo>
                <a:lnTo>
                  <a:pt x="397669" y="161925"/>
                </a:lnTo>
                <a:lnTo>
                  <a:pt x="402431" y="150018"/>
                </a:lnTo>
                <a:lnTo>
                  <a:pt x="402431" y="142875"/>
                </a:lnTo>
                <a:lnTo>
                  <a:pt x="402431" y="130968"/>
                </a:lnTo>
                <a:lnTo>
                  <a:pt x="397669" y="114300"/>
                </a:lnTo>
                <a:lnTo>
                  <a:pt x="390525" y="104775"/>
                </a:lnTo>
                <a:lnTo>
                  <a:pt x="373856" y="90487"/>
                </a:lnTo>
                <a:lnTo>
                  <a:pt x="354806" y="78581"/>
                </a:lnTo>
                <a:lnTo>
                  <a:pt x="326231" y="66675"/>
                </a:lnTo>
                <a:lnTo>
                  <a:pt x="288131" y="57150"/>
                </a:lnTo>
                <a:lnTo>
                  <a:pt x="264319" y="45243"/>
                </a:lnTo>
                <a:lnTo>
                  <a:pt x="228600" y="30956"/>
                </a:lnTo>
                <a:lnTo>
                  <a:pt x="180975" y="19050"/>
                </a:lnTo>
                <a:lnTo>
                  <a:pt x="133350" y="11906"/>
                </a:lnTo>
                <a:lnTo>
                  <a:pt x="95250" y="7143"/>
                </a:lnTo>
                <a:lnTo>
                  <a:pt x="57150" y="7143"/>
                </a:lnTo>
                <a:lnTo>
                  <a:pt x="35719" y="2381"/>
                </a:lnTo>
                <a:lnTo>
                  <a:pt x="14288" y="0"/>
                </a:lnTo>
                <a:lnTo>
                  <a:pt x="2381" y="4762"/>
                </a:lnTo>
                <a:lnTo>
                  <a:pt x="0" y="16668"/>
                </a:lnTo>
                <a:lnTo>
                  <a:pt x="2381" y="42862"/>
                </a:lnTo>
                <a:lnTo>
                  <a:pt x="16669" y="54768"/>
                </a:lnTo>
                <a:lnTo>
                  <a:pt x="45244" y="71437"/>
                </a:lnTo>
                <a:lnTo>
                  <a:pt x="64294" y="85725"/>
                </a:lnTo>
                <a:lnTo>
                  <a:pt x="90488" y="111918"/>
                </a:lnTo>
                <a:lnTo>
                  <a:pt x="123825" y="154781"/>
                </a:lnTo>
                <a:lnTo>
                  <a:pt x="140494" y="188118"/>
                </a:lnTo>
                <a:lnTo>
                  <a:pt x="140494" y="354806"/>
                </a:lnTo>
                <a:cubicBezTo>
                  <a:pt x="139700" y="426243"/>
                  <a:pt x="138907" y="497681"/>
                  <a:pt x="140494" y="585787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A001BDFE-EDAF-4997-8543-44A54FEBE6D8}"/>
              </a:ext>
            </a:extLst>
          </p:cNvPr>
          <p:cNvSpPr/>
          <p:nvPr/>
        </p:nvSpPr>
        <p:spPr>
          <a:xfrm>
            <a:off x="4992688" y="4810125"/>
            <a:ext cx="473075" cy="1166813"/>
          </a:xfrm>
          <a:custGeom>
            <a:avLst/>
            <a:gdLst>
              <a:gd name="connsiteX0" fmla="*/ 383382 w 471488"/>
              <a:gd name="connsiteY0" fmla="*/ 490538 h 1166813"/>
              <a:gd name="connsiteX1" fmla="*/ 371475 w 471488"/>
              <a:gd name="connsiteY1" fmla="*/ 423863 h 1166813"/>
              <a:gd name="connsiteX2" fmla="*/ 359569 w 471488"/>
              <a:gd name="connsiteY2" fmla="*/ 366713 h 1166813"/>
              <a:gd name="connsiteX3" fmla="*/ 350044 w 471488"/>
              <a:gd name="connsiteY3" fmla="*/ 321469 h 1166813"/>
              <a:gd name="connsiteX4" fmla="*/ 335757 w 471488"/>
              <a:gd name="connsiteY4" fmla="*/ 261938 h 1166813"/>
              <a:gd name="connsiteX5" fmla="*/ 328613 w 471488"/>
              <a:gd name="connsiteY5" fmla="*/ 223838 h 1166813"/>
              <a:gd name="connsiteX6" fmla="*/ 307182 w 471488"/>
              <a:gd name="connsiteY6" fmla="*/ 111919 h 1166813"/>
              <a:gd name="connsiteX7" fmla="*/ 278607 w 471488"/>
              <a:gd name="connsiteY7" fmla="*/ 95250 h 1166813"/>
              <a:gd name="connsiteX8" fmla="*/ 233363 w 471488"/>
              <a:gd name="connsiteY8" fmla="*/ 73819 h 1166813"/>
              <a:gd name="connsiteX9" fmla="*/ 195263 w 471488"/>
              <a:gd name="connsiteY9" fmla="*/ 59531 h 1166813"/>
              <a:gd name="connsiteX10" fmla="*/ 159544 w 471488"/>
              <a:gd name="connsiteY10" fmla="*/ 47625 h 1166813"/>
              <a:gd name="connsiteX11" fmla="*/ 116682 w 471488"/>
              <a:gd name="connsiteY11" fmla="*/ 35719 h 1166813"/>
              <a:gd name="connsiteX12" fmla="*/ 78582 w 471488"/>
              <a:gd name="connsiteY12" fmla="*/ 28575 h 1166813"/>
              <a:gd name="connsiteX13" fmla="*/ 61913 w 471488"/>
              <a:gd name="connsiteY13" fmla="*/ 21431 h 1166813"/>
              <a:gd name="connsiteX14" fmla="*/ 35719 w 471488"/>
              <a:gd name="connsiteY14" fmla="*/ 7144 h 1166813"/>
              <a:gd name="connsiteX15" fmla="*/ 23813 w 471488"/>
              <a:gd name="connsiteY15" fmla="*/ 2381 h 1166813"/>
              <a:gd name="connsiteX16" fmla="*/ 9525 w 471488"/>
              <a:gd name="connsiteY16" fmla="*/ 0 h 1166813"/>
              <a:gd name="connsiteX17" fmla="*/ 0 w 471488"/>
              <a:gd name="connsiteY17" fmla="*/ 7144 h 1166813"/>
              <a:gd name="connsiteX18" fmla="*/ 0 w 471488"/>
              <a:gd name="connsiteY18" fmla="*/ 21431 h 1166813"/>
              <a:gd name="connsiteX19" fmla="*/ 9525 w 471488"/>
              <a:gd name="connsiteY19" fmla="*/ 45244 h 1166813"/>
              <a:gd name="connsiteX20" fmla="*/ 23813 w 471488"/>
              <a:gd name="connsiteY20" fmla="*/ 69056 h 1166813"/>
              <a:gd name="connsiteX21" fmla="*/ 40482 w 471488"/>
              <a:gd name="connsiteY21" fmla="*/ 88106 h 1166813"/>
              <a:gd name="connsiteX22" fmla="*/ 64294 w 471488"/>
              <a:gd name="connsiteY22" fmla="*/ 111919 h 1166813"/>
              <a:gd name="connsiteX23" fmla="*/ 95250 w 471488"/>
              <a:gd name="connsiteY23" fmla="*/ 150019 h 1166813"/>
              <a:gd name="connsiteX24" fmla="*/ 116682 w 471488"/>
              <a:gd name="connsiteY24" fmla="*/ 190500 h 1166813"/>
              <a:gd name="connsiteX25" fmla="*/ 135732 w 471488"/>
              <a:gd name="connsiteY25" fmla="*/ 235744 h 1166813"/>
              <a:gd name="connsiteX26" fmla="*/ 150019 w 471488"/>
              <a:gd name="connsiteY26" fmla="*/ 290513 h 1166813"/>
              <a:gd name="connsiteX27" fmla="*/ 171450 w 471488"/>
              <a:gd name="connsiteY27" fmla="*/ 440531 h 1166813"/>
              <a:gd name="connsiteX28" fmla="*/ 197644 w 471488"/>
              <a:gd name="connsiteY28" fmla="*/ 631031 h 1166813"/>
              <a:gd name="connsiteX29" fmla="*/ 219075 w 471488"/>
              <a:gd name="connsiteY29" fmla="*/ 788194 h 1166813"/>
              <a:gd name="connsiteX30" fmla="*/ 233363 w 471488"/>
              <a:gd name="connsiteY30" fmla="*/ 890588 h 1166813"/>
              <a:gd name="connsiteX31" fmla="*/ 250032 w 471488"/>
              <a:gd name="connsiteY31" fmla="*/ 990600 h 1166813"/>
              <a:gd name="connsiteX32" fmla="*/ 266700 w 471488"/>
              <a:gd name="connsiteY32" fmla="*/ 1038225 h 1166813"/>
              <a:gd name="connsiteX33" fmla="*/ 280988 w 471488"/>
              <a:gd name="connsiteY33" fmla="*/ 1073944 h 1166813"/>
              <a:gd name="connsiteX34" fmla="*/ 297657 w 471488"/>
              <a:gd name="connsiteY34" fmla="*/ 1104900 h 1166813"/>
              <a:gd name="connsiteX35" fmla="*/ 316707 w 471488"/>
              <a:gd name="connsiteY35" fmla="*/ 1128713 h 1166813"/>
              <a:gd name="connsiteX36" fmla="*/ 335757 w 471488"/>
              <a:gd name="connsiteY36" fmla="*/ 1150144 h 1166813"/>
              <a:gd name="connsiteX37" fmla="*/ 352425 w 471488"/>
              <a:gd name="connsiteY37" fmla="*/ 1162050 h 1166813"/>
              <a:gd name="connsiteX38" fmla="*/ 366713 w 471488"/>
              <a:gd name="connsiteY38" fmla="*/ 1166813 h 1166813"/>
              <a:gd name="connsiteX39" fmla="*/ 388144 w 471488"/>
              <a:gd name="connsiteY39" fmla="*/ 1164431 h 1166813"/>
              <a:gd name="connsiteX40" fmla="*/ 407194 w 471488"/>
              <a:gd name="connsiteY40" fmla="*/ 1152525 h 1166813"/>
              <a:gd name="connsiteX41" fmla="*/ 421482 w 471488"/>
              <a:gd name="connsiteY41" fmla="*/ 1133475 h 1166813"/>
              <a:gd name="connsiteX42" fmla="*/ 438150 w 471488"/>
              <a:gd name="connsiteY42" fmla="*/ 1104900 h 1166813"/>
              <a:gd name="connsiteX43" fmla="*/ 452438 w 471488"/>
              <a:gd name="connsiteY43" fmla="*/ 1069181 h 1166813"/>
              <a:gd name="connsiteX44" fmla="*/ 471488 w 471488"/>
              <a:gd name="connsiteY44" fmla="*/ 1004888 h 1166813"/>
              <a:gd name="connsiteX45" fmla="*/ 450057 w 471488"/>
              <a:gd name="connsiteY45" fmla="*/ 897731 h 1166813"/>
              <a:gd name="connsiteX46" fmla="*/ 431007 w 471488"/>
              <a:gd name="connsiteY46" fmla="*/ 785813 h 1166813"/>
              <a:gd name="connsiteX47" fmla="*/ 383382 w 471488"/>
              <a:gd name="connsiteY47" fmla="*/ 490538 h 1166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71488" h="1166813">
                <a:moveTo>
                  <a:pt x="383382" y="490538"/>
                </a:moveTo>
                <a:lnTo>
                  <a:pt x="371475" y="423863"/>
                </a:lnTo>
                <a:lnTo>
                  <a:pt x="359569" y="366713"/>
                </a:lnTo>
                <a:lnTo>
                  <a:pt x="350044" y="321469"/>
                </a:lnTo>
                <a:lnTo>
                  <a:pt x="335757" y="261938"/>
                </a:lnTo>
                <a:lnTo>
                  <a:pt x="328613" y="223838"/>
                </a:lnTo>
                <a:lnTo>
                  <a:pt x="307182" y="111919"/>
                </a:lnTo>
                <a:lnTo>
                  <a:pt x="278607" y="95250"/>
                </a:lnTo>
                <a:lnTo>
                  <a:pt x="233363" y="73819"/>
                </a:lnTo>
                <a:lnTo>
                  <a:pt x="195263" y="59531"/>
                </a:lnTo>
                <a:lnTo>
                  <a:pt x="159544" y="47625"/>
                </a:lnTo>
                <a:lnTo>
                  <a:pt x="116682" y="35719"/>
                </a:lnTo>
                <a:lnTo>
                  <a:pt x="78582" y="28575"/>
                </a:lnTo>
                <a:lnTo>
                  <a:pt x="61913" y="21431"/>
                </a:lnTo>
                <a:lnTo>
                  <a:pt x="35719" y="7144"/>
                </a:lnTo>
                <a:lnTo>
                  <a:pt x="23813" y="2381"/>
                </a:lnTo>
                <a:lnTo>
                  <a:pt x="9525" y="0"/>
                </a:lnTo>
                <a:lnTo>
                  <a:pt x="0" y="7144"/>
                </a:lnTo>
                <a:lnTo>
                  <a:pt x="0" y="21431"/>
                </a:lnTo>
                <a:lnTo>
                  <a:pt x="9525" y="45244"/>
                </a:lnTo>
                <a:lnTo>
                  <a:pt x="23813" y="69056"/>
                </a:lnTo>
                <a:lnTo>
                  <a:pt x="40482" y="88106"/>
                </a:lnTo>
                <a:lnTo>
                  <a:pt x="64294" y="111919"/>
                </a:lnTo>
                <a:lnTo>
                  <a:pt x="95250" y="150019"/>
                </a:lnTo>
                <a:lnTo>
                  <a:pt x="116682" y="190500"/>
                </a:lnTo>
                <a:lnTo>
                  <a:pt x="135732" y="235744"/>
                </a:lnTo>
                <a:lnTo>
                  <a:pt x="150019" y="290513"/>
                </a:lnTo>
                <a:lnTo>
                  <a:pt x="171450" y="440531"/>
                </a:lnTo>
                <a:lnTo>
                  <a:pt x="197644" y="631031"/>
                </a:lnTo>
                <a:lnTo>
                  <a:pt x="219075" y="788194"/>
                </a:lnTo>
                <a:lnTo>
                  <a:pt x="233363" y="890588"/>
                </a:lnTo>
                <a:lnTo>
                  <a:pt x="250032" y="990600"/>
                </a:lnTo>
                <a:lnTo>
                  <a:pt x="266700" y="1038225"/>
                </a:lnTo>
                <a:lnTo>
                  <a:pt x="280988" y="1073944"/>
                </a:lnTo>
                <a:lnTo>
                  <a:pt x="297657" y="1104900"/>
                </a:lnTo>
                <a:lnTo>
                  <a:pt x="316707" y="1128713"/>
                </a:lnTo>
                <a:lnTo>
                  <a:pt x="335757" y="1150144"/>
                </a:lnTo>
                <a:lnTo>
                  <a:pt x="352425" y="1162050"/>
                </a:lnTo>
                <a:lnTo>
                  <a:pt x="366713" y="1166813"/>
                </a:lnTo>
                <a:lnTo>
                  <a:pt x="388144" y="1164431"/>
                </a:lnTo>
                <a:lnTo>
                  <a:pt x="407194" y="1152525"/>
                </a:lnTo>
                <a:lnTo>
                  <a:pt x="421482" y="1133475"/>
                </a:lnTo>
                <a:lnTo>
                  <a:pt x="438150" y="1104900"/>
                </a:lnTo>
                <a:lnTo>
                  <a:pt x="452438" y="1069181"/>
                </a:lnTo>
                <a:lnTo>
                  <a:pt x="471488" y="1004888"/>
                </a:lnTo>
                <a:lnTo>
                  <a:pt x="450057" y="897731"/>
                </a:lnTo>
                <a:lnTo>
                  <a:pt x="431007" y="785813"/>
                </a:lnTo>
                <a:lnTo>
                  <a:pt x="383382" y="4905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C250338-30E8-41B0-8D5E-348CF7F606F1}"/>
              </a:ext>
            </a:extLst>
          </p:cNvPr>
          <p:cNvSpPr/>
          <p:nvPr/>
        </p:nvSpPr>
        <p:spPr>
          <a:xfrm>
            <a:off x="5240338" y="4748213"/>
            <a:ext cx="1844675" cy="1090612"/>
          </a:xfrm>
          <a:custGeom>
            <a:avLst/>
            <a:gdLst>
              <a:gd name="connsiteX0" fmla="*/ 938213 w 1843088"/>
              <a:gd name="connsiteY0" fmla="*/ 235743 h 1090612"/>
              <a:gd name="connsiteX1" fmla="*/ 1169194 w 1843088"/>
              <a:gd name="connsiteY1" fmla="*/ 216693 h 1090612"/>
              <a:gd name="connsiteX2" fmla="*/ 1283494 w 1843088"/>
              <a:gd name="connsiteY2" fmla="*/ 207168 h 1090612"/>
              <a:gd name="connsiteX3" fmla="*/ 1362075 w 1843088"/>
              <a:gd name="connsiteY3" fmla="*/ 197643 h 1090612"/>
              <a:gd name="connsiteX4" fmla="*/ 1402557 w 1843088"/>
              <a:gd name="connsiteY4" fmla="*/ 200025 h 1090612"/>
              <a:gd name="connsiteX5" fmla="*/ 1443038 w 1843088"/>
              <a:gd name="connsiteY5" fmla="*/ 209550 h 1090612"/>
              <a:gd name="connsiteX6" fmla="*/ 1462088 w 1843088"/>
              <a:gd name="connsiteY6" fmla="*/ 216693 h 1090612"/>
              <a:gd name="connsiteX7" fmla="*/ 1476375 w 1843088"/>
              <a:gd name="connsiteY7" fmla="*/ 226218 h 1090612"/>
              <a:gd name="connsiteX8" fmla="*/ 1483519 w 1843088"/>
              <a:gd name="connsiteY8" fmla="*/ 238125 h 1090612"/>
              <a:gd name="connsiteX9" fmla="*/ 1488282 w 1843088"/>
              <a:gd name="connsiteY9" fmla="*/ 252412 h 1090612"/>
              <a:gd name="connsiteX10" fmla="*/ 1490663 w 1843088"/>
              <a:gd name="connsiteY10" fmla="*/ 290512 h 1090612"/>
              <a:gd name="connsiteX11" fmla="*/ 1485900 w 1843088"/>
              <a:gd name="connsiteY11" fmla="*/ 421481 h 1090612"/>
              <a:gd name="connsiteX12" fmla="*/ 1481138 w 1843088"/>
              <a:gd name="connsiteY12" fmla="*/ 483393 h 1090612"/>
              <a:gd name="connsiteX13" fmla="*/ 1469232 w 1843088"/>
              <a:gd name="connsiteY13" fmla="*/ 569118 h 1090612"/>
              <a:gd name="connsiteX14" fmla="*/ 1450182 w 1843088"/>
              <a:gd name="connsiteY14" fmla="*/ 673893 h 1090612"/>
              <a:gd name="connsiteX15" fmla="*/ 1421607 w 1843088"/>
              <a:gd name="connsiteY15" fmla="*/ 871537 h 1090612"/>
              <a:gd name="connsiteX16" fmla="*/ 1426369 w 1843088"/>
              <a:gd name="connsiteY16" fmla="*/ 1026318 h 1090612"/>
              <a:gd name="connsiteX17" fmla="*/ 1440657 w 1843088"/>
              <a:gd name="connsiteY17" fmla="*/ 1052512 h 1090612"/>
              <a:gd name="connsiteX18" fmla="*/ 1457325 w 1843088"/>
              <a:gd name="connsiteY18" fmla="*/ 1073943 h 1090612"/>
              <a:gd name="connsiteX19" fmla="*/ 1473994 w 1843088"/>
              <a:gd name="connsiteY19" fmla="*/ 1083468 h 1090612"/>
              <a:gd name="connsiteX20" fmla="*/ 1488282 w 1843088"/>
              <a:gd name="connsiteY20" fmla="*/ 1088231 h 1090612"/>
              <a:gd name="connsiteX21" fmla="*/ 1502569 w 1843088"/>
              <a:gd name="connsiteY21" fmla="*/ 1090612 h 1090612"/>
              <a:gd name="connsiteX22" fmla="*/ 1519238 w 1843088"/>
              <a:gd name="connsiteY22" fmla="*/ 1090612 h 1090612"/>
              <a:gd name="connsiteX23" fmla="*/ 1540669 w 1843088"/>
              <a:gd name="connsiteY23" fmla="*/ 1081087 h 1090612"/>
              <a:gd name="connsiteX24" fmla="*/ 1564482 w 1843088"/>
              <a:gd name="connsiteY24" fmla="*/ 1066800 h 1090612"/>
              <a:gd name="connsiteX25" fmla="*/ 1583532 w 1843088"/>
              <a:gd name="connsiteY25" fmla="*/ 1047750 h 1090612"/>
              <a:gd name="connsiteX26" fmla="*/ 1597819 w 1843088"/>
              <a:gd name="connsiteY26" fmla="*/ 1028700 h 1090612"/>
              <a:gd name="connsiteX27" fmla="*/ 1614488 w 1843088"/>
              <a:gd name="connsiteY27" fmla="*/ 997743 h 1090612"/>
              <a:gd name="connsiteX28" fmla="*/ 1638300 w 1843088"/>
              <a:gd name="connsiteY28" fmla="*/ 923925 h 1090612"/>
              <a:gd name="connsiteX29" fmla="*/ 1676400 w 1843088"/>
              <a:gd name="connsiteY29" fmla="*/ 809625 h 1090612"/>
              <a:gd name="connsiteX30" fmla="*/ 1709738 w 1843088"/>
              <a:gd name="connsiteY30" fmla="*/ 702468 h 1090612"/>
              <a:gd name="connsiteX31" fmla="*/ 1735932 w 1843088"/>
              <a:gd name="connsiteY31" fmla="*/ 602456 h 1090612"/>
              <a:gd name="connsiteX32" fmla="*/ 1762125 w 1843088"/>
              <a:gd name="connsiteY32" fmla="*/ 488156 h 1090612"/>
              <a:gd name="connsiteX33" fmla="*/ 1781175 w 1843088"/>
              <a:gd name="connsiteY33" fmla="*/ 400050 h 1090612"/>
              <a:gd name="connsiteX34" fmla="*/ 1809750 w 1843088"/>
              <a:gd name="connsiteY34" fmla="*/ 366712 h 1090612"/>
              <a:gd name="connsiteX35" fmla="*/ 1824038 w 1843088"/>
              <a:gd name="connsiteY35" fmla="*/ 345281 h 1090612"/>
              <a:gd name="connsiteX36" fmla="*/ 1838325 w 1843088"/>
              <a:gd name="connsiteY36" fmla="*/ 314325 h 1090612"/>
              <a:gd name="connsiteX37" fmla="*/ 1843088 w 1843088"/>
              <a:gd name="connsiteY37" fmla="*/ 297656 h 1090612"/>
              <a:gd name="connsiteX38" fmla="*/ 1843088 w 1843088"/>
              <a:gd name="connsiteY38" fmla="*/ 280987 h 1090612"/>
              <a:gd name="connsiteX39" fmla="*/ 1840707 w 1843088"/>
              <a:gd name="connsiteY39" fmla="*/ 261937 h 1090612"/>
              <a:gd name="connsiteX40" fmla="*/ 1835944 w 1843088"/>
              <a:gd name="connsiteY40" fmla="*/ 242887 h 1090612"/>
              <a:gd name="connsiteX41" fmla="*/ 1826419 w 1843088"/>
              <a:gd name="connsiteY41" fmla="*/ 223837 h 1090612"/>
              <a:gd name="connsiteX42" fmla="*/ 1809750 w 1843088"/>
              <a:gd name="connsiteY42" fmla="*/ 202406 h 1090612"/>
              <a:gd name="connsiteX43" fmla="*/ 1776413 w 1843088"/>
              <a:gd name="connsiteY43" fmla="*/ 164306 h 1090612"/>
              <a:gd name="connsiteX44" fmla="*/ 1724025 w 1843088"/>
              <a:gd name="connsiteY44" fmla="*/ 121443 h 1090612"/>
              <a:gd name="connsiteX45" fmla="*/ 1666875 w 1843088"/>
              <a:gd name="connsiteY45" fmla="*/ 83343 h 1090612"/>
              <a:gd name="connsiteX46" fmla="*/ 1604963 w 1843088"/>
              <a:gd name="connsiteY46" fmla="*/ 45243 h 1090612"/>
              <a:gd name="connsiteX47" fmla="*/ 1543050 w 1843088"/>
              <a:gd name="connsiteY47" fmla="*/ 11906 h 1090612"/>
              <a:gd name="connsiteX48" fmla="*/ 1521619 w 1843088"/>
              <a:gd name="connsiteY48" fmla="*/ 0 h 1090612"/>
              <a:gd name="connsiteX49" fmla="*/ 1507332 w 1843088"/>
              <a:gd name="connsiteY49" fmla="*/ 0 h 1090612"/>
              <a:gd name="connsiteX50" fmla="*/ 1469232 w 1843088"/>
              <a:gd name="connsiteY50" fmla="*/ 14287 h 1090612"/>
              <a:gd name="connsiteX51" fmla="*/ 1390650 w 1843088"/>
              <a:gd name="connsiteY51" fmla="*/ 40481 h 1090612"/>
              <a:gd name="connsiteX52" fmla="*/ 1316832 w 1843088"/>
              <a:gd name="connsiteY52" fmla="*/ 57150 h 1090612"/>
              <a:gd name="connsiteX53" fmla="*/ 1257300 w 1843088"/>
              <a:gd name="connsiteY53" fmla="*/ 66675 h 1090612"/>
              <a:gd name="connsiteX54" fmla="*/ 1173957 w 1843088"/>
              <a:gd name="connsiteY54" fmla="*/ 71437 h 1090612"/>
              <a:gd name="connsiteX55" fmla="*/ 1014413 w 1843088"/>
              <a:gd name="connsiteY55" fmla="*/ 85725 h 1090612"/>
              <a:gd name="connsiteX56" fmla="*/ 802482 w 1843088"/>
              <a:gd name="connsiteY56" fmla="*/ 107156 h 1090612"/>
              <a:gd name="connsiteX57" fmla="*/ 564357 w 1843088"/>
              <a:gd name="connsiteY57" fmla="*/ 130968 h 1090612"/>
              <a:gd name="connsiteX58" fmla="*/ 311944 w 1843088"/>
              <a:gd name="connsiteY58" fmla="*/ 152400 h 1090612"/>
              <a:gd name="connsiteX59" fmla="*/ 83344 w 1843088"/>
              <a:gd name="connsiteY59" fmla="*/ 176212 h 1090612"/>
              <a:gd name="connsiteX60" fmla="*/ 61913 w 1843088"/>
              <a:gd name="connsiteY60" fmla="*/ 173831 h 1090612"/>
              <a:gd name="connsiteX61" fmla="*/ 38100 w 1843088"/>
              <a:gd name="connsiteY61" fmla="*/ 164306 h 1090612"/>
              <a:gd name="connsiteX62" fmla="*/ 0 w 1843088"/>
              <a:gd name="connsiteY62" fmla="*/ 145256 h 1090612"/>
              <a:gd name="connsiteX63" fmla="*/ 35719 w 1843088"/>
              <a:gd name="connsiteY63" fmla="*/ 314325 h 1090612"/>
              <a:gd name="connsiteX64" fmla="*/ 221457 w 1843088"/>
              <a:gd name="connsiteY64" fmla="*/ 300037 h 1090612"/>
              <a:gd name="connsiteX65" fmla="*/ 492919 w 1843088"/>
              <a:gd name="connsiteY65" fmla="*/ 273843 h 1090612"/>
              <a:gd name="connsiteX66" fmla="*/ 938213 w 1843088"/>
              <a:gd name="connsiteY66" fmla="*/ 235743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43088" h="1090612">
                <a:moveTo>
                  <a:pt x="938213" y="235743"/>
                </a:moveTo>
                <a:lnTo>
                  <a:pt x="1169194" y="216693"/>
                </a:lnTo>
                <a:lnTo>
                  <a:pt x="1283494" y="207168"/>
                </a:lnTo>
                <a:lnTo>
                  <a:pt x="1362075" y="197643"/>
                </a:lnTo>
                <a:lnTo>
                  <a:pt x="1402557" y="200025"/>
                </a:lnTo>
                <a:lnTo>
                  <a:pt x="1443038" y="209550"/>
                </a:lnTo>
                <a:lnTo>
                  <a:pt x="1462088" y="216693"/>
                </a:lnTo>
                <a:lnTo>
                  <a:pt x="1476375" y="226218"/>
                </a:lnTo>
                <a:lnTo>
                  <a:pt x="1483519" y="238125"/>
                </a:lnTo>
                <a:lnTo>
                  <a:pt x="1488282" y="252412"/>
                </a:lnTo>
                <a:lnTo>
                  <a:pt x="1490663" y="290512"/>
                </a:lnTo>
                <a:lnTo>
                  <a:pt x="1485900" y="421481"/>
                </a:lnTo>
                <a:lnTo>
                  <a:pt x="1481138" y="483393"/>
                </a:lnTo>
                <a:lnTo>
                  <a:pt x="1469232" y="569118"/>
                </a:lnTo>
                <a:lnTo>
                  <a:pt x="1450182" y="673893"/>
                </a:lnTo>
                <a:lnTo>
                  <a:pt x="1421607" y="871537"/>
                </a:lnTo>
                <a:lnTo>
                  <a:pt x="1426369" y="1026318"/>
                </a:lnTo>
                <a:lnTo>
                  <a:pt x="1440657" y="1052512"/>
                </a:lnTo>
                <a:lnTo>
                  <a:pt x="1457325" y="1073943"/>
                </a:lnTo>
                <a:lnTo>
                  <a:pt x="1473994" y="1083468"/>
                </a:lnTo>
                <a:lnTo>
                  <a:pt x="1488282" y="1088231"/>
                </a:lnTo>
                <a:lnTo>
                  <a:pt x="1502569" y="1090612"/>
                </a:lnTo>
                <a:lnTo>
                  <a:pt x="1519238" y="1090612"/>
                </a:lnTo>
                <a:lnTo>
                  <a:pt x="1540669" y="1081087"/>
                </a:lnTo>
                <a:lnTo>
                  <a:pt x="1564482" y="1066800"/>
                </a:lnTo>
                <a:lnTo>
                  <a:pt x="1583532" y="1047750"/>
                </a:lnTo>
                <a:lnTo>
                  <a:pt x="1597819" y="1028700"/>
                </a:lnTo>
                <a:lnTo>
                  <a:pt x="1614488" y="997743"/>
                </a:lnTo>
                <a:lnTo>
                  <a:pt x="1638300" y="923925"/>
                </a:lnTo>
                <a:lnTo>
                  <a:pt x="1676400" y="809625"/>
                </a:lnTo>
                <a:lnTo>
                  <a:pt x="1709738" y="702468"/>
                </a:lnTo>
                <a:lnTo>
                  <a:pt x="1735932" y="602456"/>
                </a:lnTo>
                <a:lnTo>
                  <a:pt x="1762125" y="488156"/>
                </a:lnTo>
                <a:lnTo>
                  <a:pt x="1781175" y="400050"/>
                </a:lnTo>
                <a:lnTo>
                  <a:pt x="1809750" y="366712"/>
                </a:lnTo>
                <a:lnTo>
                  <a:pt x="1824038" y="345281"/>
                </a:lnTo>
                <a:lnTo>
                  <a:pt x="1838325" y="314325"/>
                </a:lnTo>
                <a:lnTo>
                  <a:pt x="1843088" y="297656"/>
                </a:lnTo>
                <a:lnTo>
                  <a:pt x="1843088" y="280987"/>
                </a:lnTo>
                <a:lnTo>
                  <a:pt x="1840707" y="261937"/>
                </a:lnTo>
                <a:lnTo>
                  <a:pt x="1835944" y="242887"/>
                </a:lnTo>
                <a:lnTo>
                  <a:pt x="1826419" y="223837"/>
                </a:lnTo>
                <a:lnTo>
                  <a:pt x="1809750" y="202406"/>
                </a:lnTo>
                <a:lnTo>
                  <a:pt x="1776413" y="164306"/>
                </a:lnTo>
                <a:lnTo>
                  <a:pt x="1724025" y="121443"/>
                </a:lnTo>
                <a:lnTo>
                  <a:pt x="1666875" y="83343"/>
                </a:lnTo>
                <a:lnTo>
                  <a:pt x="1604963" y="45243"/>
                </a:lnTo>
                <a:lnTo>
                  <a:pt x="1543050" y="11906"/>
                </a:lnTo>
                <a:lnTo>
                  <a:pt x="1521619" y="0"/>
                </a:lnTo>
                <a:lnTo>
                  <a:pt x="1507332" y="0"/>
                </a:lnTo>
                <a:lnTo>
                  <a:pt x="1469232" y="14287"/>
                </a:lnTo>
                <a:lnTo>
                  <a:pt x="1390650" y="40481"/>
                </a:lnTo>
                <a:lnTo>
                  <a:pt x="1316832" y="57150"/>
                </a:lnTo>
                <a:lnTo>
                  <a:pt x="1257300" y="66675"/>
                </a:lnTo>
                <a:lnTo>
                  <a:pt x="1173957" y="71437"/>
                </a:lnTo>
                <a:lnTo>
                  <a:pt x="1014413" y="85725"/>
                </a:lnTo>
                <a:lnTo>
                  <a:pt x="802482" y="107156"/>
                </a:lnTo>
                <a:lnTo>
                  <a:pt x="564357" y="130968"/>
                </a:lnTo>
                <a:lnTo>
                  <a:pt x="311944" y="152400"/>
                </a:lnTo>
                <a:lnTo>
                  <a:pt x="83344" y="176212"/>
                </a:lnTo>
                <a:lnTo>
                  <a:pt x="61913" y="173831"/>
                </a:lnTo>
                <a:lnTo>
                  <a:pt x="38100" y="164306"/>
                </a:lnTo>
                <a:lnTo>
                  <a:pt x="0" y="145256"/>
                </a:lnTo>
                <a:lnTo>
                  <a:pt x="35719" y="314325"/>
                </a:lnTo>
                <a:lnTo>
                  <a:pt x="221457" y="300037"/>
                </a:lnTo>
                <a:lnTo>
                  <a:pt x="492919" y="273843"/>
                </a:lnTo>
                <a:lnTo>
                  <a:pt x="938213" y="2357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F07AA59C-4698-432E-AD17-B2DFBFD3EB64}"/>
              </a:ext>
            </a:extLst>
          </p:cNvPr>
          <p:cNvSpPr/>
          <p:nvPr/>
        </p:nvSpPr>
        <p:spPr>
          <a:xfrm>
            <a:off x="5364163" y="5589588"/>
            <a:ext cx="1381125" cy="254000"/>
          </a:xfrm>
          <a:custGeom>
            <a:avLst/>
            <a:gdLst>
              <a:gd name="connsiteX0" fmla="*/ 1052513 w 1381125"/>
              <a:gd name="connsiteY0" fmla="*/ 26194 h 254794"/>
              <a:gd name="connsiteX1" fmla="*/ 904875 w 1381125"/>
              <a:gd name="connsiteY1" fmla="*/ 38100 h 254794"/>
              <a:gd name="connsiteX2" fmla="*/ 783432 w 1381125"/>
              <a:gd name="connsiteY2" fmla="*/ 47625 h 254794"/>
              <a:gd name="connsiteX3" fmla="*/ 576263 w 1381125"/>
              <a:gd name="connsiteY3" fmla="*/ 61912 h 254794"/>
              <a:gd name="connsiteX4" fmla="*/ 409575 w 1381125"/>
              <a:gd name="connsiteY4" fmla="*/ 73819 h 254794"/>
              <a:gd name="connsiteX5" fmla="*/ 245269 w 1381125"/>
              <a:gd name="connsiteY5" fmla="*/ 83344 h 254794"/>
              <a:gd name="connsiteX6" fmla="*/ 0 w 1381125"/>
              <a:gd name="connsiteY6" fmla="*/ 102394 h 254794"/>
              <a:gd name="connsiteX7" fmla="*/ 21432 w 1381125"/>
              <a:gd name="connsiteY7" fmla="*/ 254794 h 254794"/>
              <a:gd name="connsiteX8" fmla="*/ 171450 w 1381125"/>
              <a:gd name="connsiteY8" fmla="*/ 242887 h 254794"/>
              <a:gd name="connsiteX9" fmla="*/ 373857 w 1381125"/>
              <a:gd name="connsiteY9" fmla="*/ 226219 h 254794"/>
              <a:gd name="connsiteX10" fmla="*/ 592932 w 1381125"/>
              <a:gd name="connsiteY10" fmla="*/ 209550 h 254794"/>
              <a:gd name="connsiteX11" fmla="*/ 766763 w 1381125"/>
              <a:gd name="connsiteY11" fmla="*/ 197644 h 254794"/>
              <a:gd name="connsiteX12" fmla="*/ 938213 w 1381125"/>
              <a:gd name="connsiteY12" fmla="*/ 190500 h 254794"/>
              <a:gd name="connsiteX13" fmla="*/ 1147763 w 1381125"/>
              <a:gd name="connsiteY13" fmla="*/ 183356 h 254794"/>
              <a:gd name="connsiteX14" fmla="*/ 1381125 w 1381125"/>
              <a:gd name="connsiteY14" fmla="*/ 185737 h 254794"/>
              <a:gd name="connsiteX15" fmla="*/ 1376363 w 1381125"/>
              <a:gd name="connsiteY15" fmla="*/ 0 h 254794"/>
              <a:gd name="connsiteX16" fmla="*/ 1052513 w 1381125"/>
              <a:gd name="connsiteY16" fmla="*/ 26194 h 254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81125" h="254794">
                <a:moveTo>
                  <a:pt x="1052513" y="26194"/>
                </a:moveTo>
                <a:lnTo>
                  <a:pt x="904875" y="38100"/>
                </a:lnTo>
                <a:lnTo>
                  <a:pt x="783432" y="47625"/>
                </a:lnTo>
                <a:lnTo>
                  <a:pt x="576263" y="61912"/>
                </a:lnTo>
                <a:lnTo>
                  <a:pt x="409575" y="73819"/>
                </a:lnTo>
                <a:lnTo>
                  <a:pt x="245269" y="83344"/>
                </a:lnTo>
                <a:lnTo>
                  <a:pt x="0" y="102394"/>
                </a:lnTo>
                <a:lnTo>
                  <a:pt x="21432" y="254794"/>
                </a:lnTo>
                <a:lnTo>
                  <a:pt x="171450" y="242887"/>
                </a:lnTo>
                <a:lnTo>
                  <a:pt x="373857" y="226219"/>
                </a:lnTo>
                <a:lnTo>
                  <a:pt x="592932" y="209550"/>
                </a:lnTo>
                <a:lnTo>
                  <a:pt x="766763" y="197644"/>
                </a:lnTo>
                <a:lnTo>
                  <a:pt x="938213" y="190500"/>
                </a:lnTo>
                <a:lnTo>
                  <a:pt x="1147763" y="183356"/>
                </a:lnTo>
                <a:lnTo>
                  <a:pt x="1381125" y="185737"/>
                </a:lnTo>
                <a:lnTo>
                  <a:pt x="1376363" y="0"/>
                </a:lnTo>
                <a:lnTo>
                  <a:pt x="1052513" y="261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5E58768-5A7C-45EA-9D53-43B9A6E0C372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92263"/>
            <a:ext cx="4841875" cy="4387850"/>
            <a:chOff x="2741613" y="1760538"/>
            <a:chExt cx="4841875" cy="4387850"/>
          </a:xfrm>
        </p:grpSpPr>
        <p:sp>
          <p:nvSpPr>
            <p:cNvPr id="18" name="フリーフォーム 103">
              <a:extLst>
                <a:ext uri="{FF2B5EF4-FFF2-40B4-BE49-F238E27FC236}">
                  <a16:creationId xmlns:a16="http://schemas.microsoft.com/office/drawing/2014/main" id="{B54D0576-1FF4-40A9-96D9-96E4916FD5F7}"/>
                </a:ext>
              </a:extLst>
            </p:cNvPr>
            <p:cNvSpPr/>
            <p:nvPr/>
          </p:nvSpPr>
          <p:spPr>
            <a:xfrm>
              <a:off x="2909888" y="22463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4">
              <a:extLst>
                <a:ext uri="{FF2B5EF4-FFF2-40B4-BE49-F238E27FC236}">
                  <a16:creationId xmlns:a16="http://schemas.microsoft.com/office/drawing/2014/main" id="{229BB5DE-1CB7-4748-B514-0A6A1CD4872A}"/>
                </a:ext>
              </a:extLst>
            </p:cNvPr>
            <p:cNvSpPr/>
            <p:nvPr/>
          </p:nvSpPr>
          <p:spPr>
            <a:xfrm>
              <a:off x="4344988" y="19796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9EBCB183-5FEB-4E21-B0EC-16E6625C58A9}"/>
                </a:ext>
              </a:extLst>
            </p:cNvPr>
            <p:cNvSpPr/>
            <p:nvPr/>
          </p:nvSpPr>
          <p:spPr>
            <a:xfrm>
              <a:off x="5834063" y="18399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5">
              <a:extLst>
                <a:ext uri="{FF2B5EF4-FFF2-40B4-BE49-F238E27FC236}">
                  <a16:creationId xmlns:a16="http://schemas.microsoft.com/office/drawing/2014/main" id="{6EB0B2EE-B9CF-47DD-8C42-CC40B05633AB}"/>
                </a:ext>
              </a:extLst>
            </p:cNvPr>
            <p:cNvSpPr/>
            <p:nvPr/>
          </p:nvSpPr>
          <p:spPr>
            <a:xfrm>
              <a:off x="2852738" y="29575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9">
              <a:extLst>
                <a:ext uri="{FF2B5EF4-FFF2-40B4-BE49-F238E27FC236}">
                  <a16:creationId xmlns:a16="http://schemas.microsoft.com/office/drawing/2014/main" id="{BE8D965E-2997-4364-A444-5402C42A1168}"/>
                </a:ext>
              </a:extLst>
            </p:cNvPr>
            <p:cNvSpPr/>
            <p:nvPr/>
          </p:nvSpPr>
          <p:spPr>
            <a:xfrm rot="16200000">
              <a:off x="1726407" y="37234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17713070-4A49-4CA5-87DC-6219E46A2230}"/>
                </a:ext>
              </a:extLst>
            </p:cNvPr>
            <p:cNvSpPr/>
            <p:nvPr/>
          </p:nvSpPr>
          <p:spPr>
            <a:xfrm rot="16200000">
              <a:off x="2383631" y="36044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6">
              <a:extLst>
                <a:ext uri="{FF2B5EF4-FFF2-40B4-BE49-F238E27FC236}">
                  <a16:creationId xmlns:a16="http://schemas.microsoft.com/office/drawing/2014/main" id="{76E28591-AFE4-4925-82F3-A6F3E926F35B}"/>
                </a:ext>
              </a:extLst>
            </p:cNvPr>
            <p:cNvSpPr/>
            <p:nvPr/>
          </p:nvSpPr>
          <p:spPr>
            <a:xfrm>
              <a:off x="3989388" y="35337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8">
              <a:extLst>
                <a:ext uri="{FF2B5EF4-FFF2-40B4-BE49-F238E27FC236}">
                  <a16:creationId xmlns:a16="http://schemas.microsoft.com/office/drawing/2014/main" id="{7CC578DA-0873-425B-AE7C-14F8E39FF888}"/>
                </a:ext>
              </a:extLst>
            </p:cNvPr>
            <p:cNvSpPr/>
            <p:nvPr/>
          </p:nvSpPr>
          <p:spPr>
            <a:xfrm>
              <a:off x="5097463" y="24463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EAE9BCBD-622C-41D4-AAA3-F9607D298D63}"/>
                </a:ext>
              </a:extLst>
            </p:cNvPr>
            <p:cNvSpPr/>
            <p:nvPr/>
          </p:nvSpPr>
          <p:spPr>
            <a:xfrm rot="16200000">
              <a:off x="3286919" y="36409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9">
              <a:extLst>
                <a:ext uri="{FF2B5EF4-FFF2-40B4-BE49-F238E27FC236}">
                  <a16:creationId xmlns:a16="http://schemas.microsoft.com/office/drawing/2014/main" id="{B474307C-8EE3-4FB1-9309-60526487004D}"/>
                </a:ext>
              </a:extLst>
            </p:cNvPr>
            <p:cNvSpPr/>
            <p:nvPr/>
          </p:nvSpPr>
          <p:spPr>
            <a:xfrm>
              <a:off x="5284788" y="30908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0">
              <a:extLst>
                <a:ext uri="{FF2B5EF4-FFF2-40B4-BE49-F238E27FC236}">
                  <a16:creationId xmlns:a16="http://schemas.microsoft.com/office/drawing/2014/main" id="{2CD4CEED-8404-45E8-8DEF-943E4568313F}"/>
                </a:ext>
              </a:extLst>
            </p:cNvPr>
            <p:cNvSpPr/>
            <p:nvPr/>
          </p:nvSpPr>
          <p:spPr>
            <a:xfrm>
              <a:off x="5040313" y="36274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1">
              <a:extLst>
                <a:ext uri="{FF2B5EF4-FFF2-40B4-BE49-F238E27FC236}">
                  <a16:creationId xmlns:a16="http://schemas.microsoft.com/office/drawing/2014/main" id="{4BC382F7-2478-4925-AC49-C45F55B29F7E}"/>
                </a:ext>
              </a:extLst>
            </p:cNvPr>
            <p:cNvSpPr/>
            <p:nvPr/>
          </p:nvSpPr>
          <p:spPr>
            <a:xfrm>
              <a:off x="5300663" y="42910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2">
              <a:extLst>
                <a:ext uri="{FF2B5EF4-FFF2-40B4-BE49-F238E27FC236}">
                  <a16:creationId xmlns:a16="http://schemas.microsoft.com/office/drawing/2014/main" id="{CF708000-B9A5-4E20-AFE2-B76AF7ABC413}"/>
                </a:ext>
              </a:extLst>
            </p:cNvPr>
            <p:cNvSpPr/>
            <p:nvPr/>
          </p:nvSpPr>
          <p:spPr>
            <a:xfrm>
              <a:off x="5895975" y="29289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3">
              <a:extLst>
                <a:ext uri="{FF2B5EF4-FFF2-40B4-BE49-F238E27FC236}">
                  <a16:creationId xmlns:a16="http://schemas.microsoft.com/office/drawing/2014/main" id="{2EE14670-5418-46C2-B003-0F30F29DCD78}"/>
                </a:ext>
              </a:extLst>
            </p:cNvPr>
            <p:cNvSpPr/>
            <p:nvPr/>
          </p:nvSpPr>
          <p:spPr>
            <a:xfrm>
              <a:off x="5145088" y="49625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4">
              <a:extLst>
                <a:ext uri="{FF2B5EF4-FFF2-40B4-BE49-F238E27FC236}">
                  <a16:creationId xmlns:a16="http://schemas.microsoft.com/office/drawing/2014/main" id="{439B53AB-3EA0-4FA6-98BF-76EC30478D6F}"/>
                </a:ext>
              </a:extLst>
            </p:cNvPr>
            <p:cNvSpPr/>
            <p:nvPr/>
          </p:nvSpPr>
          <p:spPr>
            <a:xfrm>
              <a:off x="5392738" y="49006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5">
              <a:extLst>
                <a:ext uri="{FF2B5EF4-FFF2-40B4-BE49-F238E27FC236}">
                  <a16:creationId xmlns:a16="http://schemas.microsoft.com/office/drawing/2014/main" id="{28F9B270-8176-4AF2-840E-3A482128ACDE}"/>
                </a:ext>
              </a:extLst>
            </p:cNvPr>
            <p:cNvSpPr/>
            <p:nvPr/>
          </p:nvSpPr>
          <p:spPr>
            <a:xfrm>
              <a:off x="5516563" y="57419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C2E8883-B43E-4D5D-80AB-3D34EB669EF2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36" name="フリーフォーム 103">
              <a:extLst>
                <a:ext uri="{FF2B5EF4-FFF2-40B4-BE49-F238E27FC236}">
                  <a16:creationId xmlns:a16="http://schemas.microsoft.com/office/drawing/2014/main" id="{3D90256D-3AD8-467D-8D83-A15CEC9DB7A1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4">
              <a:extLst>
                <a:ext uri="{FF2B5EF4-FFF2-40B4-BE49-F238E27FC236}">
                  <a16:creationId xmlns:a16="http://schemas.microsoft.com/office/drawing/2014/main" id="{C45D0D47-C63B-4A58-A264-8033BC850ED5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7">
              <a:extLst>
                <a:ext uri="{FF2B5EF4-FFF2-40B4-BE49-F238E27FC236}">
                  <a16:creationId xmlns:a16="http://schemas.microsoft.com/office/drawing/2014/main" id="{AF23FE86-F119-4880-85F7-E10F987CFA8D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5">
              <a:extLst>
                <a:ext uri="{FF2B5EF4-FFF2-40B4-BE49-F238E27FC236}">
                  <a16:creationId xmlns:a16="http://schemas.microsoft.com/office/drawing/2014/main" id="{F5456D5E-6F9F-47C1-8D06-6C10C6850A13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1179B5F3-D4FA-40D7-9101-05001FEB237B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1">
              <a:extLst>
                <a:ext uri="{FF2B5EF4-FFF2-40B4-BE49-F238E27FC236}">
                  <a16:creationId xmlns:a16="http://schemas.microsoft.com/office/drawing/2014/main" id="{091F3E7E-7153-49DA-B77B-1DC7DCB38067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6">
              <a:extLst>
                <a:ext uri="{FF2B5EF4-FFF2-40B4-BE49-F238E27FC236}">
                  <a16:creationId xmlns:a16="http://schemas.microsoft.com/office/drawing/2014/main" id="{25A3351C-7359-4387-A2BF-F7FDBB7EFF31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AB5ED0F3-DA25-4B77-823D-DAAC08D35B71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0B49DFA7-2AA3-4E52-B6D9-FB9C4341C41B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9">
              <a:extLst>
                <a:ext uri="{FF2B5EF4-FFF2-40B4-BE49-F238E27FC236}">
                  <a16:creationId xmlns:a16="http://schemas.microsoft.com/office/drawing/2014/main" id="{AD7C50FA-AA5B-4ABA-ACB3-C6B31AD027B2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0">
              <a:extLst>
                <a:ext uri="{FF2B5EF4-FFF2-40B4-BE49-F238E27FC236}">
                  <a16:creationId xmlns:a16="http://schemas.microsoft.com/office/drawing/2014/main" id="{0E641A30-6D8F-4243-984B-EDD63A15E9EE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1">
              <a:extLst>
                <a:ext uri="{FF2B5EF4-FFF2-40B4-BE49-F238E27FC236}">
                  <a16:creationId xmlns:a16="http://schemas.microsoft.com/office/drawing/2014/main" id="{AEDD7582-99E7-4036-896B-8F4BBDD2CA35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2">
              <a:extLst>
                <a:ext uri="{FF2B5EF4-FFF2-40B4-BE49-F238E27FC236}">
                  <a16:creationId xmlns:a16="http://schemas.microsoft.com/office/drawing/2014/main" id="{86C63B00-49D4-48F2-ACE6-2EF34DCC2468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3">
              <a:extLst>
                <a:ext uri="{FF2B5EF4-FFF2-40B4-BE49-F238E27FC236}">
                  <a16:creationId xmlns:a16="http://schemas.microsoft.com/office/drawing/2014/main" id="{F5B17EC4-6348-4D89-A267-A690215EA295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4">
              <a:extLst>
                <a:ext uri="{FF2B5EF4-FFF2-40B4-BE49-F238E27FC236}">
                  <a16:creationId xmlns:a16="http://schemas.microsoft.com/office/drawing/2014/main" id="{43A242B7-E38F-45D1-BEE8-8829AFF67785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5">
              <a:extLst>
                <a:ext uri="{FF2B5EF4-FFF2-40B4-BE49-F238E27FC236}">
                  <a16:creationId xmlns:a16="http://schemas.microsoft.com/office/drawing/2014/main" id="{1AD3C452-3377-4A25-9238-27255F8D7C6C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90966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8306" name="グループ化 1">
            <a:extLst>
              <a:ext uri="{FF2B5EF4-FFF2-40B4-BE49-F238E27FC236}">
                <a16:creationId xmlns:a16="http://schemas.microsoft.com/office/drawing/2014/main" id="{9F8E74E3-ADBF-4692-88BB-4287ECEBBB70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608138"/>
            <a:ext cx="4841875" cy="4387850"/>
            <a:chOff x="2589213" y="1608138"/>
            <a:chExt cx="4841875" cy="438785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1890A422-F3AE-4633-8CAA-25BDEB832E29}"/>
                </a:ext>
              </a:extLst>
            </p:cNvPr>
            <p:cNvSpPr/>
            <p:nvPr/>
          </p:nvSpPr>
          <p:spPr>
            <a:xfrm>
              <a:off x="2757488" y="2093913"/>
              <a:ext cx="542925" cy="701675"/>
            </a:xfrm>
            <a:custGeom>
              <a:avLst/>
              <a:gdLst>
                <a:gd name="connsiteX0" fmla="*/ 233362 w 542925"/>
                <a:gd name="connsiteY0" fmla="*/ 135731 h 702469"/>
                <a:gd name="connsiteX1" fmla="*/ 311943 w 542925"/>
                <a:gd name="connsiteY1" fmla="*/ 190500 h 702469"/>
                <a:gd name="connsiteX2" fmla="*/ 352425 w 542925"/>
                <a:gd name="connsiteY2" fmla="*/ 219075 h 702469"/>
                <a:gd name="connsiteX3" fmla="*/ 400050 w 542925"/>
                <a:gd name="connsiteY3" fmla="*/ 259556 h 702469"/>
                <a:gd name="connsiteX4" fmla="*/ 431006 w 542925"/>
                <a:gd name="connsiteY4" fmla="*/ 285750 h 702469"/>
                <a:gd name="connsiteX5" fmla="*/ 452437 w 542925"/>
                <a:gd name="connsiteY5" fmla="*/ 309562 h 702469"/>
                <a:gd name="connsiteX6" fmla="*/ 471487 w 542925"/>
                <a:gd name="connsiteY6" fmla="*/ 333375 h 702469"/>
                <a:gd name="connsiteX7" fmla="*/ 492918 w 542925"/>
                <a:gd name="connsiteY7" fmla="*/ 364331 h 702469"/>
                <a:gd name="connsiteX8" fmla="*/ 511968 w 542925"/>
                <a:gd name="connsiteY8" fmla="*/ 404812 h 702469"/>
                <a:gd name="connsiteX9" fmla="*/ 523875 w 542925"/>
                <a:gd name="connsiteY9" fmla="*/ 447675 h 702469"/>
                <a:gd name="connsiteX10" fmla="*/ 533400 w 542925"/>
                <a:gd name="connsiteY10" fmla="*/ 492919 h 702469"/>
                <a:gd name="connsiteX11" fmla="*/ 538162 w 542925"/>
                <a:gd name="connsiteY11" fmla="*/ 540544 h 702469"/>
                <a:gd name="connsiteX12" fmla="*/ 542925 w 542925"/>
                <a:gd name="connsiteY12" fmla="*/ 585787 h 702469"/>
                <a:gd name="connsiteX13" fmla="*/ 538162 w 542925"/>
                <a:gd name="connsiteY13" fmla="*/ 628650 h 702469"/>
                <a:gd name="connsiteX14" fmla="*/ 528637 w 542925"/>
                <a:gd name="connsiteY14" fmla="*/ 659606 h 702469"/>
                <a:gd name="connsiteX15" fmla="*/ 514350 w 542925"/>
                <a:gd name="connsiteY15" fmla="*/ 676275 h 702469"/>
                <a:gd name="connsiteX16" fmla="*/ 492918 w 542925"/>
                <a:gd name="connsiteY16" fmla="*/ 690562 h 702469"/>
                <a:gd name="connsiteX17" fmla="*/ 464343 w 542925"/>
                <a:gd name="connsiteY17" fmla="*/ 700087 h 702469"/>
                <a:gd name="connsiteX18" fmla="*/ 447675 w 542925"/>
                <a:gd name="connsiteY18" fmla="*/ 702469 h 702469"/>
                <a:gd name="connsiteX19" fmla="*/ 431006 w 542925"/>
                <a:gd name="connsiteY19" fmla="*/ 702469 h 702469"/>
                <a:gd name="connsiteX20" fmla="*/ 404812 w 542925"/>
                <a:gd name="connsiteY20" fmla="*/ 695325 h 702469"/>
                <a:gd name="connsiteX21" fmla="*/ 366712 w 542925"/>
                <a:gd name="connsiteY21" fmla="*/ 671512 h 702469"/>
                <a:gd name="connsiteX22" fmla="*/ 340518 w 542925"/>
                <a:gd name="connsiteY22" fmla="*/ 650081 h 702469"/>
                <a:gd name="connsiteX23" fmla="*/ 328612 w 542925"/>
                <a:gd name="connsiteY23" fmla="*/ 628650 h 702469"/>
                <a:gd name="connsiteX24" fmla="*/ 307181 w 542925"/>
                <a:gd name="connsiteY24" fmla="*/ 578644 h 702469"/>
                <a:gd name="connsiteX25" fmla="*/ 288131 w 542925"/>
                <a:gd name="connsiteY25" fmla="*/ 528637 h 702469"/>
                <a:gd name="connsiteX26" fmla="*/ 259556 w 542925"/>
                <a:gd name="connsiteY26" fmla="*/ 466725 h 702469"/>
                <a:gd name="connsiteX27" fmla="*/ 235743 w 542925"/>
                <a:gd name="connsiteY27" fmla="*/ 416719 h 702469"/>
                <a:gd name="connsiteX28" fmla="*/ 221456 w 542925"/>
                <a:gd name="connsiteY28" fmla="*/ 381000 h 702469"/>
                <a:gd name="connsiteX29" fmla="*/ 200025 w 542925"/>
                <a:gd name="connsiteY29" fmla="*/ 342900 h 702469"/>
                <a:gd name="connsiteX30" fmla="*/ 169068 w 542925"/>
                <a:gd name="connsiteY30" fmla="*/ 285750 h 702469"/>
                <a:gd name="connsiteX31" fmla="*/ 145256 w 542925"/>
                <a:gd name="connsiteY31" fmla="*/ 245269 h 702469"/>
                <a:gd name="connsiteX32" fmla="*/ 114300 w 542925"/>
                <a:gd name="connsiteY32" fmla="*/ 190500 h 702469"/>
                <a:gd name="connsiteX33" fmla="*/ 90487 w 542925"/>
                <a:gd name="connsiteY33" fmla="*/ 154781 h 702469"/>
                <a:gd name="connsiteX34" fmla="*/ 61912 w 542925"/>
                <a:gd name="connsiteY34" fmla="*/ 114300 h 702469"/>
                <a:gd name="connsiteX35" fmla="*/ 35718 w 542925"/>
                <a:gd name="connsiteY35" fmla="*/ 80962 h 702469"/>
                <a:gd name="connsiteX36" fmla="*/ 16668 w 542925"/>
                <a:gd name="connsiteY36" fmla="*/ 59531 h 702469"/>
                <a:gd name="connsiteX37" fmla="*/ 2381 w 542925"/>
                <a:gd name="connsiteY37" fmla="*/ 45244 h 702469"/>
                <a:gd name="connsiteX38" fmla="*/ 0 w 542925"/>
                <a:gd name="connsiteY38" fmla="*/ 35719 h 702469"/>
                <a:gd name="connsiteX39" fmla="*/ 0 w 542925"/>
                <a:gd name="connsiteY39" fmla="*/ 19050 h 702469"/>
                <a:gd name="connsiteX40" fmla="*/ 4762 w 542925"/>
                <a:gd name="connsiteY40" fmla="*/ 7144 h 702469"/>
                <a:gd name="connsiteX41" fmla="*/ 14287 w 542925"/>
                <a:gd name="connsiteY41" fmla="*/ 0 h 702469"/>
                <a:gd name="connsiteX42" fmla="*/ 23812 w 542925"/>
                <a:gd name="connsiteY42" fmla="*/ 0 h 702469"/>
                <a:gd name="connsiteX43" fmla="*/ 38100 w 542925"/>
                <a:gd name="connsiteY43" fmla="*/ 2381 h 702469"/>
                <a:gd name="connsiteX44" fmla="*/ 78581 w 542925"/>
                <a:gd name="connsiteY44" fmla="*/ 30956 h 702469"/>
                <a:gd name="connsiteX45" fmla="*/ 233362 w 542925"/>
                <a:gd name="connsiteY45" fmla="*/ 1357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42925" h="702469">
                  <a:moveTo>
                    <a:pt x="233362" y="135731"/>
                  </a:moveTo>
                  <a:lnTo>
                    <a:pt x="311943" y="190500"/>
                  </a:lnTo>
                  <a:lnTo>
                    <a:pt x="352425" y="219075"/>
                  </a:lnTo>
                  <a:lnTo>
                    <a:pt x="400050" y="259556"/>
                  </a:lnTo>
                  <a:lnTo>
                    <a:pt x="431006" y="285750"/>
                  </a:lnTo>
                  <a:lnTo>
                    <a:pt x="452437" y="309562"/>
                  </a:lnTo>
                  <a:lnTo>
                    <a:pt x="471487" y="333375"/>
                  </a:lnTo>
                  <a:lnTo>
                    <a:pt x="492918" y="364331"/>
                  </a:lnTo>
                  <a:lnTo>
                    <a:pt x="511968" y="404812"/>
                  </a:lnTo>
                  <a:lnTo>
                    <a:pt x="523875" y="447675"/>
                  </a:lnTo>
                  <a:lnTo>
                    <a:pt x="533400" y="492919"/>
                  </a:lnTo>
                  <a:lnTo>
                    <a:pt x="538162" y="540544"/>
                  </a:lnTo>
                  <a:lnTo>
                    <a:pt x="542925" y="585787"/>
                  </a:lnTo>
                  <a:lnTo>
                    <a:pt x="538162" y="628650"/>
                  </a:lnTo>
                  <a:lnTo>
                    <a:pt x="528637" y="659606"/>
                  </a:lnTo>
                  <a:lnTo>
                    <a:pt x="514350" y="676275"/>
                  </a:lnTo>
                  <a:lnTo>
                    <a:pt x="492918" y="690562"/>
                  </a:lnTo>
                  <a:lnTo>
                    <a:pt x="464343" y="700087"/>
                  </a:lnTo>
                  <a:lnTo>
                    <a:pt x="447675" y="702469"/>
                  </a:lnTo>
                  <a:lnTo>
                    <a:pt x="431006" y="702469"/>
                  </a:lnTo>
                  <a:lnTo>
                    <a:pt x="404812" y="695325"/>
                  </a:lnTo>
                  <a:lnTo>
                    <a:pt x="366712" y="671512"/>
                  </a:lnTo>
                  <a:lnTo>
                    <a:pt x="340518" y="650081"/>
                  </a:lnTo>
                  <a:lnTo>
                    <a:pt x="328612" y="628650"/>
                  </a:lnTo>
                  <a:lnTo>
                    <a:pt x="307181" y="578644"/>
                  </a:lnTo>
                  <a:lnTo>
                    <a:pt x="288131" y="528637"/>
                  </a:lnTo>
                  <a:lnTo>
                    <a:pt x="259556" y="466725"/>
                  </a:lnTo>
                  <a:lnTo>
                    <a:pt x="235743" y="416719"/>
                  </a:lnTo>
                  <a:lnTo>
                    <a:pt x="221456" y="381000"/>
                  </a:lnTo>
                  <a:lnTo>
                    <a:pt x="200025" y="342900"/>
                  </a:lnTo>
                  <a:lnTo>
                    <a:pt x="169068" y="285750"/>
                  </a:lnTo>
                  <a:lnTo>
                    <a:pt x="145256" y="245269"/>
                  </a:lnTo>
                  <a:lnTo>
                    <a:pt x="114300" y="190500"/>
                  </a:lnTo>
                  <a:lnTo>
                    <a:pt x="90487" y="154781"/>
                  </a:lnTo>
                  <a:lnTo>
                    <a:pt x="61912" y="114300"/>
                  </a:lnTo>
                  <a:lnTo>
                    <a:pt x="35718" y="80962"/>
                  </a:lnTo>
                  <a:lnTo>
                    <a:pt x="16668" y="59531"/>
                  </a:lnTo>
                  <a:lnTo>
                    <a:pt x="2381" y="45244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8100" y="2381"/>
                  </a:lnTo>
                  <a:lnTo>
                    <a:pt x="78581" y="30956"/>
                  </a:lnTo>
                  <a:lnTo>
                    <a:pt x="233362" y="135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48FEF8A-62C3-4671-BAB6-0A31014E7893}"/>
                </a:ext>
              </a:extLst>
            </p:cNvPr>
            <p:cNvSpPr/>
            <p:nvPr/>
          </p:nvSpPr>
          <p:spPr>
            <a:xfrm>
              <a:off x="4192588" y="1827213"/>
              <a:ext cx="593725" cy="727075"/>
            </a:xfrm>
            <a:custGeom>
              <a:avLst/>
              <a:gdLst>
                <a:gd name="connsiteX0" fmla="*/ 426244 w 592932"/>
                <a:gd name="connsiteY0" fmla="*/ 411956 h 728662"/>
                <a:gd name="connsiteX1" fmla="*/ 309563 w 592932"/>
                <a:gd name="connsiteY1" fmla="*/ 511969 h 728662"/>
                <a:gd name="connsiteX2" fmla="*/ 211932 w 592932"/>
                <a:gd name="connsiteY2" fmla="*/ 592931 h 728662"/>
                <a:gd name="connsiteX3" fmla="*/ 107157 w 592932"/>
                <a:gd name="connsiteY3" fmla="*/ 676275 h 728662"/>
                <a:gd name="connsiteX4" fmla="*/ 47625 w 592932"/>
                <a:gd name="connsiteY4" fmla="*/ 723900 h 728662"/>
                <a:gd name="connsiteX5" fmla="*/ 35719 w 592932"/>
                <a:gd name="connsiteY5" fmla="*/ 728662 h 728662"/>
                <a:gd name="connsiteX6" fmla="*/ 23813 w 592932"/>
                <a:gd name="connsiteY6" fmla="*/ 728662 h 728662"/>
                <a:gd name="connsiteX7" fmla="*/ 9525 w 592932"/>
                <a:gd name="connsiteY7" fmla="*/ 723900 h 728662"/>
                <a:gd name="connsiteX8" fmla="*/ 2382 w 592932"/>
                <a:gd name="connsiteY8" fmla="*/ 716756 h 728662"/>
                <a:gd name="connsiteX9" fmla="*/ 0 w 592932"/>
                <a:gd name="connsiteY9" fmla="*/ 711994 h 728662"/>
                <a:gd name="connsiteX10" fmla="*/ 0 w 592932"/>
                <a:gd name="connsiteY10" fmla="*/ 702469 h 728662"/>
                <a:gd name="connsiteX11" fmla="*/ 14288 w 592932"/>
                <a:gd name="connsiteY11" fmla="*/ 676275 h 728662"/>
                <a:gd name="connsiteX12" fmla="*/ 71438 w 592932"/>
                <a:gd name="connsiteY12" fmla="*/ 585787 h 728662"/>
                <a:gd name="connsiteX13" fmla="*/ 116682 w 592932"/>
                <a:gd name="connsiteY13" fmla="*/ 507206 h 728662"/>
                <a:gd name="connsiteX14" fmla="*/ 152400 w 592932"/>
                <a:gd name="connsiteY14" fmla="*/ 440531 h 728662"/>
                <a:gd name="connsiteX15" fmla="*/ 176213 w 592932"/>
                <a:gd name="connsiteY15" fmla="*/ 392906 h 728662"/>
                <a:gd name="connsiteX16" fmla="*/ 195263 w 592932"/>
                <a:gd name="connsiteY16" fmla="*/ 347662 h 728662"/>
                <a:gd name="connsiteX17" fmla="*/ 223838 w 592932"/>
                <a:gd name="connsiteY17" fmla="*/ 283369 h 728662"/>
                <a:gd name="connsiteX18" fmla="*/ 238125 w 592932"/>
                <a:gd name="connsiteY18" fmla="*/ 242887 h 728662"/>
                <a:gd name="connsiteX19" fmla="*/ 247650 w 592932"/>
                <a:gd name="connsiteY19" fmla="*/ 209550 h 728662"/>
                <a:gd name="connsiteX20" fmla="*/ 252413 w 592932"/>
                <a:gd name="connsiteY20" fmla="*/ 178594 h 728662"/>
                <a:gd name="connsiteX21" fmla="*/ 252413 w 592932"/>
                <a:gd name="connsiteY21" fmla="*/ 161925 h 728662"/>
                <a:gd name="connsiteX22" fmla="*/ 250032 w 592932"/>
                <a:gd name="connsiteY22" fmla="*/ 135731 h 728662"/>
                <a:gd name="connsiteX23" fmla="*/ 242888 w 592932"/>
                <a:gd name="connsiteY23" fmla="*/ 109537 h 728662"/>
                <a:gd name="connsiteX24" fmla="*/ 233363 w 592932"/>
                <a:gd name="connsiteY24" fmla="*/ 90487 h 728662"/>
                <a:gd name="connsiteX25" fmla="*/ 211932 w 592932"/>
                <a:gd name="connsiteY25" fmla="*/ 73819 h 728662"/>
                <a:gd name="connsiteX26" fmla="*/ 200025 w 592932"/>
                <a:gd name="connsiteY26" fmla="*/ 66675 h 728662"/>
                <a:gd name="connsiteX27" fmla="*/ 185738 w 592932"/>
                <a:gd name="connsiteY27" fmla="*/ 45244 h 728662"/>
                <a:gd name="connsiteX28" fmla="*/ 178594 w 592932"/>
                <a:gd name="connsiteY28" fmla="*/ 26194 h 728662"/>
                <a:gd name="connsiteX29" fmla="*/ 180975 w 592932"/>
                <a:gd name="connsiteY29" fmla="*/ 14287 h 728662"/>
                <a:gd name="connsiteX30" fmla="*/ 185738 w 592932"/>
                <a:gd name="connsiteY30" fmla="*/ 4762 h 728662"/>
                <a:gd name="connsiteX31" fmla="*/ 195263 w 592932"/>
                <a:gd name="connsiteY31" fmla="*/ 0 h 728662"/>
                <a:gd name="connsiteX32" fmla="*/ 211932 w 592932"/>
                <a:gd name="connsiteY32" fmla="*/ 7144 h 728662"/>
                <a:gd name="connsiteX33" fmla="*/ 245269 w 592932"/>
                <a:gd name="connsiteY33" fmla="*/ 19050 h 728662"/>
                <a:gd name="connsiteX34" fmla="*/ 285750 w 592932"/>
                <a:gd name="connsiteY34" fmla="*/ 30956 h 728662"/>
                <a:gd name="connsiteX35" fmla="*/ 330994 w 592932"/>
                <a:gd name="connsiteY35" fmla="*/ 47625 h 728662"/>
                <a:gd name="connsiteX36" fmla="*/ 378619 w 592932"/>
                <a:gd name="connsiteY36" fmla="*/ 71437 h 728662"/>
                <a:gd name="connsiteX37" fmla="*/ 421482 w 592932"/>
                <a:gd name="connsiteY37" fmla="*/ 97631 h 728662"/>
                <a:gd name="connsiteX38" fmla="*/ 459582 w 592932"/>
                <a:gd name="connsiteY38" fmla="*/ 126206 h 728662"/>
                <a:gd name="connsiteX39" fmla="*/ 502444 w 592932"/>
                <a:gd name="connsiteY39" fmla="*/ 145256 h 728662"/>
                <a:gd name="connsiteX40" fmla="*/ 533400 w 592932"/>
                <a:gd name="connsiteY40" fmla="*/ 161925 h 728662"/>
                <a:gd name="connsiteX41" fmla="*/ 561975 w 592932"/>
                <a:gd name="connsiteY41" fmla="*/ 178594 h 728662"/>
                <a:gd name="connsiteX42" fmla="*/ 581025 w 592932"/>
                <a:gd name="connsiteY42" fmla="*/ 197644 h 728662"/>
                <a:gd name="connsiteX43" fmla="*/ 590550 w 592932"/>
                <a:gd name="connsiteY43" fmla="*/ 214312 h 728662"/>
                <a:gd name="connsiteX44" fmla="*/ 592932 w 592932"/>
                <a:gd name="connsiteY44" fmla="*/ 228600 h 728662"/>
                <a:gd name="connsiteX45" fmla="*/ 592932 w 592932"/>
                <a:gd name="connsiteY45" fmla="*/ 240506 h 728662"/>
                <a:gd name="connsiteX46" fmla="*/ 585788 w 592932"/>
                <a:gd name="connsiteY46" fmla="*/ 266700 h 728662"/>
                <a:gd name="connsiteX47" fmla="*/ 571500 w 592932"/>
                <a:gd name="connsiteY47" fmla="*/ 288131 h 728662"/>
                <a:gd name="connsiteX48" fmla="*/ 535782 w 592932"/>
                <a:gd name="connsiteY48" fmla="*/ 323850 h 728662"/>
                <a:gd name="connsiteX49" fmla="*/ 426244 w 592932"/>
                <a:gd name="connsiteY49" fmla="*/ 411956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2932" h="728662">
                  <a:moveTo>
                    <a:pt x="426244" y="411956"/>
                  </a:moveTo>
                  <a:lnTo>
                    <a:pt x="309563" y="511969"/>
                  </a:lnTo>
                  <a:lnTo>
                    <a:pt x="211932" y="592931"/>
                  </a:lnTo>
                  <a:lnTo>
                    <a:pt x="107157" y="676275"/>
                  </a:lnTo>
                  <a:lnTo>
                    <a:pt x="47625" y="723900"/>
                  </a:lnTo>
                  <a:lnTo>
                    <a:pt x="35719" y="728662"/>
                  </a:lnTo>
                  <a:lnTo>
                    <a:pt x="23813" y="728662"/>
                  </a:lnTo>
                  <a:lnTo>
                    <a:pt x="9525" y="723900"/>
                  </a:lnTo>
                  <a:lnTo>
                    <a:pt x="2382" y="716756"/>
                  </a:lnTo>
                  <a:lnTo>
                    <a:pt x="0" y="711994"/>
                  </a:lnTo>
                  <a:lnTo>
                    <a:pt x="0" y="702469"/>
                  </a:lnTo>
                  <a:lnTo>
                    <a:pt x="14288" y="676275"/>
                  </a:lnTo>
                  <a:lnTo>
                    <a:pt x="71438" y="585787"/>
                  </a:lnTo>
                  <a:lnTo>
                    <a:pt x="116682" y="507206"/>
                  </a:lnTo>
                  <a:lnTo>
                    <a:pt x="152400" y="440531"/>
                  </a:lnTo>
                  <a:lnTo>
                    <a:pt x="176213" y="392906"/>
                  </a:lnTo>
                  <a:lnTo>
                    <a:pt x="195263" y="347662"/>
                  </a:lnTo>
                  <a:lnTo>
                    <a:pt x="223838" y="283369"/>
                  </a:lnTo>
                  <a:lnTo>
                    <a:pt x="238125" y="242887"/>
                  </a:lnTo>
                  <a:lnTo>
                    <a:pt x="247650" y="209550"/>
                  </a:lnTo>
                  <a:lnTo>
                    <a:pt x="252413" y="178594"/>
                  </a:lnTo>
                  <a:lnTo>
                    <a:pt x="252413" y="161925"/>
                  </a:lnTo>
                  <a:lnTo>
                    <a:pt x="250032" y="135731"/>
                  </a:lnTo>
                  <a:lnTo>
                    <a:pt x="242888" y="109537"/>
                  </a:lnTo>
                  <a:lnTo>
                    <a:pt x="233363" y="90487"/>
                  </a:lnTo>
                  <a:lnTo>
                    <a:pt x="211932" y="73819"/>
                  </a:lnTo>
                  <a:lnTo>
                    <a:pt x="200025" y="66675"/>
                  </a:lnTo>
                  <a:lnTo>
                    <a:pt x="185738" y="45244"/>
                  </a:lnTo>
                  <a:lnTo>
                    <a:pt x="178594" y="26194"/>
                  </a:lnTo>
                  <a:lnTo>
                    <a:pt x="180975" y="14287"/>
                  </a:lnTo>
                  <a:lnTo>
                    <a:pt x="185738" y="4762"/>
                  </a:lnTo>
                  <a:lnTo>
                    <a:pt x="195263" y="0"/>
                  </a:lnTo>
                  <a:lnTo>
                    <a:pt x="211932" y="7144"/>
                  </a:lnTo>
                  <a:lnTo>
                    <a:pt x="245269" y="19050"/>
                  </a:lnTo>
                  <a:lnTo>
                    <a:pt x="285750" y="30956"/>
                  </a:lnTo>
                  <a:lnTo>
                    <a:pt x="330994" y="47625"/>
                  </a:lnTo>
                  <a:lnTo>
                    <a:pt x="378619" y="71437"/>
                  </a:lnTo>
                  <a:lnTo>
                    <a:pt x="421482" y="97631"/>
                  </a:lnTo>
                  <a:lnTo>
                    <a:pt x="459582" y="126206"/>
                  </a:lnTo>
                  <a:lnTo>
                    <a:pt x="502444" y="145256"/>
                  </a:lnTo>
                  <a:lnTo>
                    <a:pt x="533400" y="161925"/>
                  </a:lnTo>
                  <a:lnTo>
                    <a:pt x="561975" y="178594"/>
                  </a:lnTo>
                  <a:lnTo>
                    <a:pt x="581025" y="197644"/>
                  </a:lnTo>
                  <a:lnTo>
                    <a:pt x="590550" y="214312"/>
                  </a:lnTo>
                  <a:lnTo>
                    <a:pt x="592932" y="228600"/>
                  </a:lnTo>
                  <a:lnTo>
                    <a:pt x="592932" y="240506"/>
                  </a:lnTo>
                  <a:lnTo>
                    <a:pt x="585788" y="266700"/>
                  </a:lnTo>
                  <a:lnTo>
                    <a:pt x="571500" y="288131"/>
                  </a:lnTo>
                  <a:lnTo>
                    <a:pt x="535782" y="323850"/>
                  </a:lnTo>
                  <a:lnTo>
                    <a:pt x="42624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7AD0526A-249C-48D6-A0E2-714969560922}"/>
                </a:ext>
              </a:extLst>
            </p:cNvPr>
            <p:cNvSpPr/>
            <p:nvPr/>
          </p:nvSpPr>
          <p:spPr>
            <a:xfrm>
              <a:off x="5681663" y="1687513"/>
              <a:ext cx="538162" cy="835025"/>
            </a:xfrm>
            <a:custGeom>
              <a:avLst/>
              <a:gdLst>
                <a:gd name="connsiteX0" fmla="*/ 219075 w 538162"/>
                <a:gd name="connsiteY0" fmla="*/ 478632 h 833438"/>
                <a:gd name="connsiteX1" fmla="*/ 214312 w 538162"/>
                <a:gd name="connsiteY1" fmla="*/ 376238 h 833438"/>
                <a:gd name="connsiteX2" fmla="*/ 209550 w 538162"/>
                <a:gd name="connsiteY2" fmla="*/ 304800 h 833438"/>
                <a:gd name="connsiteX3" fmla="*/ 202406 w 538162"/>
                <a:gd name="connsiteY3" fmla="*/ 219075 h 833438"/>
                <a:gd name="connsiteX4" fmla="*/ 202406 w 538162"/>
                <a:gd name="connsiteY4" fmla="*/ 202407 h 833438"/>
                <a:gd name="connsiteX5" fmla="*/ 192881 w 538162"/>
                <a:gd name="connsiteY5" fmla="*/ 185738 h 833438"/>
                <a:gd name="connsiteX6" fmla="*/ 171450 w 538162"/>
                <a:gd name="connsiteY6" fmla="*/ 159544 h 833438"/>
                <a:gd name="connsiteX7" fmla="*/ 140493 w 538162"/>
                <a:gd name="connsiteY7" fmla="*/ 128588 h 833438"/>
                <a:gd name="connsiteX8" fmla="*/ 107156 w 538162"/>
                <a:gd name="connsiteY8" fmla="*/ 100013 h 833438"/>
                <a:gd name="connsiteX9" fmla="*/ 73818 w 538162"/>
                <a:gd name="connsiteY9" fmla="*/ 71438 h 833438"/>
                <a:gd name="connsiteX10" fmla="*/ 52387 w 538162"/>
                <a:gd name="connsiteY10" fmla="*/ 59532 h 833438"/>
                <a:gd name="connsiteX11" fmla="*/ 19050 w 538162"/>
                <a:gd name="connsiteY11" fmla="*/ 42863 h 833438"/>
                <a:gd name="connsiteX12" fmla="*/ 4762 w 538162"/>
                <a:gd name="connsiteY12" fmla="*/ 33338 h 833438"/>
                <a:gd name="connsiteX13" fmla="*/ 0 w 538162"/>
                <a:gd name="connsiteY13" fmla="*/ 23813 h 833438"/>
                <a:gd name="connsiteX14" fmla="*/ 4762 w 538162"/>
                <a:gd name="connsiteY14" fmla="*/ 11907 h 833438"/>
                <a:gd name="connsiteX15" fmla="*/ 16668 w 538162"/>
                <a:gd name="connsiteY15" fmla="*/ 7144 h 833438"/>
                <a:gd name="connsiteX16" fmla="*/ 50006 w 538162"/>
                <a:gd name="connsiteY16" fmla="*/ 2382 h 833438"/>
                <a:gd name="connsiteX17" fmla="*/ 104775 w 538162"/>
                <a:gd name="connsiteY17" fmla="*/ 0 h 833438"/>
                <a:gd name="connsiteX18" fmla="*/ 147637 w 538162"/>
                <a:gd name="connsiteY18" fmla="*/ 4763 h 833438"/>
                <a:gd name="connsiteX19" fmla="*/ 204787 w 538162"/>
                <a:gd name="connsiteY19" fmla="*/ 14288 h 833438"/>
                <a:gd name="connsiteX20" fmla="*/ 276225 w 538162"/>
                <a:gd name="connsiteY20" fmla="*/ 33338 h 833438"/>
                <a:gd name="connsiteX21" fmla="*/ 350043 w 538162"/>
                <a:gd name="connsiteY21" fmla="*/ 57150 h 833438"/>
                <a:gd name="connsiteX22" fmla="*/ 392906 w 538162"/>
                <a:gd name="connsiteY22" fmla="*/ 78582 h 833438"/>
                <a:gd name="connsiteX23" fmla="*/ 421481 w 538162"/>
                <a:gd name="connsiteY23" fmla="*/ 92869 h 833438"/>
                <a:gd name="connsiteX24" fmla="*/ 440531 w 538162"/>
                <a:gd name="connsiteY24" fmla="*/ 107157 h 833438"/>
                <a:gd name="connsiteX25" fmla="*/ 466725 w 538162"/>
                <a:gd name="connsiteY25" fmla="*/ 126207 h 833438"/>
                <a:gd name="connsiteX26" fmla="*/ 497681 w 538162"/>
                <a:gd name="connsiteY26" fmla="*/ 157163 h 833438"/>
                <a:gd name="connsiteX27" fmla="*/ 509587 w 538162"/>
                <a:gd name="connsiteY27" fmla="*/ 169069 h 833438"/>
                <a:gd name="connsiteX28" fmla="*/ 521493 w 538162"/>
                <a:gd name="connsiteY28" fmla="*/ 183357 h 833438"/>
                <a:gd name="connsiteX29" fmla="*/ 531018 w 538162"/>
                <a:gd name="connsiteY29" fmla="*/ 192882 h 833438"/>
                <a:gd name="connsiteX30" fmla="*/ 538162 w 538162"/>
                <a:gd name="connsiteY30" fmla="*/ 207169 h 833438"/>
                <a:gd name="connsiteX31" fmla="*/ 538162 w 538162"/>
                <a:gd name="connsiteY31" fmla="*/ 214313 h 833438"/>
                <a:gd name="connsiteX32" fmla="*/ 538162 w 538162"/>
                <a:gd name="connsiteY32" fmla="*/ 226219 h 833438"/>
                <a:gd name="connsiteX33" fmla="*/ 531018 w 538162"/>
                <a:gd name="connsiteY33" fmla="*/ 242888 h 833438"/>
                <a:gd name="connsiteX34" fmla="*/ 519112 w 538162"/>
                <a:gd name="connsiteY34" fmla="*/ 252413 h 833438"/>
                <a:gd name="connsiteX35" fmla="*/ 500062 w 538162"/>
                <a:gd name="connsiteY35" fmla="*/ 264319 h 833438"/>
                <a:gd name="connsiteX36" fmla="*/ 490537 w 538162"/>
                <a:gd name="connsiteY36" fmla="*/ 276225 h 833438"/>
                <a:gd name="connsiteX37" fmla="*/ 481012 w 538162"/>
                <a:gd name="connsiteY37" fmla="*/ 311944 h 833438"/>
                <a:gd name="connsiteX38" fmla="*/ 471487 w 538162"/>
                <a:gd name="connsiteY38" fmla="*/ 354807 h 833438"/>
                <a:gd name="connsiteX39" fmla="*/ 461962 w 538162"/>
                <a:gd name="connsiteY39" fmla="*/ 428625 h 833438"/>
                <a:gd name="connsiteX40" fmla="*/ 454818 w 538162"/>
                <a:gd name="connsiteY40" fmla="*/ 495300 h 833438"/>
                <a:gd name="connsiteX41" fmla="*/ 450056 w 538162"/>
                <a:gd name="connsiteY41" fmla="*/ 581025 h 833438"/>
                <a:gd name="connsiteX42" fmla="*/ 447675 w 538162"/>
                <a:gd name="connsiteY42" fmla="*/ 809625 h 833438"/>
                <a:gd name="connsiteX43" fmla="*/ 223837 w 538162"/>
                <a:gd name="connsiteY43" fmla="*/ 833438 h 833438"/>
                <a:gd name="connsiteX44" fmla="*/ 223837 w 538162"/>
                <a:gd name="connsiteY44" fmla="*/ 716757 h 833438"/>
                <a:gd name="connsiteX45" fmla="*/ 219075 w 538162"/>
                <a:gd name="connsiteY45" fmla="*/ 478632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8162" h="833438">
                  <a:moveTo>
                    <a:pt x="219075" y="478632"/>
                  </a:moveTo>
                  <a:lnTo>
                    <a:pt x="214312" y="376238"/>
                  </a:lnTo>
                  <a:lnTo>
                    <a:pt x="209550" y="304800"/>
                  </a:lnTo>
                  <a:lnTo>
                    <a:pt x="202406" y="219075"/>
                  </a:lnTo>
                  <a:lnTo>
                    <a:pt x="202406" y="202407"/>
                  </a:lnTo>
                  <a:lnTo>
                    <a:pt x="192881" y="185738"/>
                  </a:lnTo>
                  <a:lnTo>
                    <a:pt x="171450" y="159544"/>
                  </a:lnTo>
                  <a:lnTo>
                    <a:pt x="140493" y="128588"/>
                  </a:lnTo>
                  <a:lnTo>
                    <a:pt x="107156" y="100013"/>
                  </a:lnTo>
                  <a:lnTo>
                    <a:pt x="73818" y="71438"/>
                  </a:lnTo>
                  <a:lnTo>
                    <a:pt x="52387" y="59532"/>
                  </a:lnTo>
                  <a:lnTo>
                    <a:pt x="19050" y="42863"/>
                  </a:lnTo>
                  <a:lnTo>
                    <a:pt x="4762" y="33338"/>
                  </a:lnTo>
                  <a:lnTo>
                    <a:pt x="0" y="23813"/>
                  </a:lnTo>
                  <a:lnTo>
                    <a:pt x="4762" y="11907"/>
                  </a:lnTo>
                  <a:lnTo>
                    <a:pt x="16668" y="7144"/>
                  </a:lnTo>
                  <a:lnTo>
                    <a:pt x="50006" y="2382"/>
                  </a:lnTo>
                  <a:lnTo>
                    <a:pt x="104775" y="0"/>
                  </a:lnTo>
                  <a:lnTo>
                    <a:pt x="147637" y="4763"/>
                  </a:lnTo>
                  <a:lnTo>
                    <a:pt x="204787" y="14288"/>
                  </a:lnTo>
                  <a:lnTo>
                    <a:pt x="276225" y="33338"/>
                  </a:lnTo>
                  <a:lnTo>
                    <a:pt x="350043" y="57150"/>
                  </a:lnTo>
                  <a:lnTo>
                    <a:pt x="392906" y="78582"/>
                  </a:lnTo>
                  <a:lnTo>
                    <a:pt x="421481" y="92869"/>
                  </a:lnTo>
                  <a:lnTo>
                    <a:pt x="440531" y="107157"/>
                  </a:lnTo>
                  <a:lnTo>
                    <a:pt x="466725" y="126207"/>
                  </a:lnTo>
                  <a:lnTo>
                    <a:pt x="497681" y="157163"/>
                  </a:lnTo>
                  <a:lnTo>
                    <a:pt x="509587" y="169069"/>
                  </a:lnTo>
                  <a:lnTo>
                    <a:pt x="521493" y="183357"/>
                  </a:lnTo>
                  <a:lnTo>
                    <a:pt x="531018" y="192882"/>
                  </a:lnTo>
                  <a:lnTo>
                    <a:pt x="538162" y="207169"/>
                  </a:lnTo>
                  <a:lnTo>
                    <a:pt x="538162" y="214313"/>
                  </a:lnTo>
                  <a:lnTo>
                    <a:pt x="538162" y="226219"/>
                  </a:lnTo>
                  <a:lnTo>
                    <a:pt x="531018" y="242888"/>
                  </a:lnTo>
                  <a:lnTo>
                    <a:pt x="519112" y="252413"/>
                  </a:lnTo>
                  <a:lnTo>
                    <a:pt x="500062" y="264319"/>
                  </a:lnTo>
                  <a:lnTo>
                    <a:pt x="490537" y="276225"/>
                  </a:lnTo>
                  <a:lnTo>
                    <a:pt x="481012" y="311944"/>
                  </a:lnTo>
                  <a:lnTo>
                    <a:pt x="471487" y="354807"/>
                  </a:lnTo>
                  <a:lnTo>
                    <a:pt x="461962" y="428625"/>
                  </a:lnTo>
                  <a:lnTo>
                    <a:pt x="454818" y="495300"/>
                  </a:lnTo>
                  <a:lnTo>
                    <a:pt x="450056" y="581025"/>
                  </a:lnTo>
                  <a:cubicBezTo>
                    <a:pt x="449262" y="657225"/>
                    <a:pt x="448469" y="733425"/>
                    <a:pt x="447675" y="809625"/>
                  </a:cubicBezTo>
                  <a:lnTo>
                    <a:pt x="223837" y="833438"/>
                  </a:lnTo>
                  <a:lnTo>
                    <a:pt x="223837" y="716757"/>
                  </a:lnTo>
                  <a:cubicBezTo>
                    <a:pt x="222250" y="637382"/>
                    <a:pt x="220662" y="558007"/>
                    <a:pt x="219075" y="4786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2C60496-1E4E-49A1-A7D4-13575134D1F0}"/>
                </a:ext>
              </a:extLst>
            </p:cNvPr>
            <p:cNvSpPr/>
            <p:nvPr/>
          </p:nvSpPr>
          <p:spPr>
            <a:xfrm>
              <a:off x="2700338" y="2805113"/>
              <a:ext cx="1833562" cy="514350"/>
            </a:xfrm>
            <a:custGeom>
              <a:avLst/>
              <a:gdLst>
                <a:gd name="connsiteX0" fmla="*/ 1473993 w 1833562"/>
                <a:gd name="connsiteY0" fmla="*/ 76200 h 514350"/>
                <a:gd name="connsiteX1" fmla="*/ 1352550 w 1833562"/>
                <a:gd name="connsiteY1" fmla="*/ 109537 h 514350"/>
                <a:gd name="connsiteX2" fmla="*/ 1226343 w 1833562"/>
                <a:gd name="connsiteY2" fmla="*/ 142875 h 514350"/>
                <a:gd name="connsiteX3" fmla="*/ 1159668 w 1833562"/>
                <a:gd name="connsiteY3" fmla="*/ 157162 h 514350"/>
                <a:gd name="connsiteX4" fmla="*/ 985837 w 1833562"/>
                <a:gd name="connsiteY4" fmla="*/ 197643 h 514350"/>
                <a:gd name="connsiteX5" fmla="*/ 859631 w 1833562"/>
                <a:gd name="connsiteY5" fmla="*/ 221456 h 514350"/>
                <a:gd name="connsiteX6" fmla="*/ 757237 w 1833562"/>
                <a:gd name="connsiteY6" fmla="*/ 238125 h 514350"/>
                <a:gd name="connsiteX7" fmla="*/ 657225 w 1833562"/>
                <a:gd name="connsiteY7" fmla="*/ 250031 h 514350"/>
                <a:gd name="connsiteX8" fmla="*/ 578643 w 1833562"/>
                <a:gd name="connsiteY8" fmla="*/ 257175 h 514350"/>
                <a:gd name="connsiteX9" fmla="*/ 514350 w 1833562"/>
                <a:gd name="connsiteY9" fmla="*/ 261937 h 514350"/>
                <a:gd name="connsiteX10" fmla="*/ 454818 w 1833562"/>
                <a:gd name="connsiteY10" fmla="*/ 264318 h 514350"/>
                <a:gd name="connsiteX11" fmla="*/ 392906 w 1833562"/>
                <a:gd name="connsiteY11" fmla="*/ 266700 h 514350"/>
                <a:gd name="connsiteX12" fmla="*/ 304800 w 1833562"/>
                <a:gd name="connsiteY12" fmla="*/ 266700 h 514350"/>
                <a:gd name="connsiteX13" fmla="*/ 226218 w 1833562"/>
                <a:gd name="connsiteY13" fmla="*/ 261937 h 514350"/>
                <a:gd name="connsiteX14" fmla="*/ 159543 w 1833562"/>
                <a:gd name="connsiteY14" fmla="*/ 257175 h 514350"/>
                <a:gd name="connsiteX15" fmla="*/ 102393 w 1833562"/>
                <a:gd name="connsiteY15" fmla="*/ 245268 h 514350"/>
                <a:gd name="connsiteX16" fmla="*/ 73818 w 1833562"/>
                <a:gd name="connsiteY16" fmla="*/ 230981 h 514350"/>
                <a:gd name="connsiteX17" fmla="*/ 52387 w 1833562"/>
                <a:gd name="connsiteY17" fmla="*/ 219075 h 514350"/>
                <a:gd name="connsiteX18" fmla="*/ 30956 w 1833562"/>
                <a:gd name="connsiteY18" fmla="*/ 211931 h 514350"/>
                <a:gd name="connsiteX19" fmla="*/ 14287 w 1833562"/>
                <a:gd name="connsiteY19" fmla="*/ 209550 h 514350"/>
                <a:gd name="connsiteX20" fmla="*/ 2381 w 1833562"/>
                <a:gd name="connsiteY20" fmla="*/ 219075 h 514350"/>
                <a:gd name="connsiteX21" fmla="*/ 0 w 1833562"/>
                <a:gd name="connsiteY21" fmla="*/ 228600 h 514350"/>
                <a:gd name="connsiteX22" fmla="*/ 4762 w 1833562"/>
                <a:gd name="connsiteY22" fmla="*/ 252412 h 514350"/>
                <a:gd name="connsiteX23" fmla="*/ 19050 w 1833562"/>
                <a:gd name="connsiteY23" fmla="*/ 273843 h 514350"/>
                <a:gd name="connsiteX24" fmla="*/ 90487 w 1833562"/>
                <a:gd name="connsiteY24" fmla="*/ 342900 h 514350"/>
                <a:gd name="connsiteX25" fmla="*/ 176212 w 1833562"/>
                <a:gd name="connsiteY25" fmla="*/ 416718 h 514350"/>
                <a:gd name="connsiteX26" fmla="*/ 216693 w 1833562"/>
                <a:gd name="connsiteY26" fmla="*/ 450056 h 514350"/>
                <a:gd name="connsiteX27" fmla="*/ 235743 w 1833562"/>
                <a:gd name="connsiteY27" fmla="*/ 466725 h 514350"/>
                <a:gd name="connsiteX28" fmla="*/ 266700 w 1833562"/>
                <a:gd name="connsiteY28" fmla="*/ 488156 h 514350"/>
                <a:gd name="connsiteX29" fmla="*/ 300037 w 1833562"/>
                <a:gd name="connsiteY29" fmla="*/ 507206 h 514350"/>
                <a:gd name="connsiteX30" fmla="*/ 335756 w 1833562"/>
                <a:gd name="connsiteY30" fmla="*/ 514350 h 514350"/>
                <a:gd name="connsiteX31" fmla="*/ 366712 w 1833562"/>
                <a:gd name="connsiteY31" fmla="*/ 514350 h 514350"/>
                <a:gd name="connsiteX32" fmla="*/ 402431 w 1833562"/>
                <a:gd name="connsiteY32" fmla="*/ 507206 h 514350"/>
                <a:gd name="connsiteX33" fmla="*/ 438150 w 1833562"/>
                <a:gd name="connsiteY33" fmla="*/ 492918 h 514350"/>
                <a:gd name="connsiteX34" fmla="*/ 502443 w 1833562"/>
                <a:gd name="connsiteY34" fmla="*/ 478631 h 514350"/>
                <a:gd name="connsiteX35" fmla="*/ 633412 w 1833562"/>
                <a:gd name="connsiteY35" fmla="*/ 454818 h 514350"/>
                <a:gd name="connsiteX36" fmla="*/ 800100 w 1833562"/>
                <a:gd name="connsiteY36" fmla="*/ 414337 h 514350"/>
                <a:gd name="connsiteX37" fmla="*/ 964406 w 1833562"/>
                <a:gd name="connsiteY37" fmla="*/ 369093 h 514350"/>
                <a:gd name="connsiteX38" fmla="*/ 1171575 w 1833562"/>
                <a:gd name="connsiteY38" fmla="*/ 335756 h 514350"/>
                <a:gd name="connsiteX39" fmla="*/ 1300162 w 1833562"/>
                <a:gd name="connsiteY39" fmla="*/ 304800 h 514350"/>
                <a:gd name="connsiteX40" fmla="*/ 1414462 w 1833562"/>
                <a:gd name="connsiteY40" fmla="*/ 280987 h 514350"/>
                <a:gd name="connsiteX41" fmla="*/ 1493043 w 1833562"/>
                <a:gd name="connsiteY41" fmla="*/ 266700 h 514350"/>
                <a:gd name="connsiteX42" fmla="*/ 1638300 w 1833562"/>
                <a:gd name="connsiteY42" fmla="*/ 238125 h 514350"/>
                <a:gd name="connsiteX43" fmla="*/ 1754981 w 1833562"/>
                <a:gd name="connsiteY43" fmla="*/ 221456 h 514350"/>
                <a:gd name="connsiteX44" fmla="*/ 1793081 w 1833562"/>
                <a:gd name="connsiteY44" fmla="*/ 216693 h 514350"/>
                <a:gd name="connsiteX45" fmla="*/ 1812131 w 1833562"/>
                <a:gd name="connsiteY45" fmla="*/ 211931 h 514350"/>
                <a:gd name="connsiteX46" fmla="*/ 1824037 w 1833562"/>
                <a:gd name="connsiteY46" fmla="*/ 200025 h 514350"/>
                <a:gd name="connsiteX47" fmla="*/ 1833562 w 1833562"/>
                <a:gd name="connsiteY47" fmla="*/ 180975 h 514350"/>
                <a:gd name="connsiteX48" fmla="*/ 1833562 w 1833562"/>
                <a:gd name="connsiteY48" fmla="*/ 166687 h 514350"/>
                <a:gd name="connsiteX49" fmla="*/ 1833562 w 1833562"/>
                <a:gd name="connsiteY49" fmla="*/ 150018 h 514350"/>
                <a:gd name="connsiteX50" fmla="*/ 1826418 w 1833562"/>
                <a:gd name="connsiteY50" fmla="*/ 123825 h 514350"/>
                <a:gd name="connsiteX51" fmla="*/ 1814512 w 1833562"/>
                <a:gd name="connsiteY51" fmla="*/ 97631 h 514350"/>
                <a:gd name="connsiteX52" fmla="*/ 1795462 w 1833562"/>
                <a:gd name="connsiteY52" fmla="*/ 69056 h 514350"/>
                <a:gd name="connsiteX53" fmla="*/ 1766887 w 1833562"/>
                <a:gd name="connsiteY53" fmla="*/ 40481 h 514350"/>
                <a:gd name="connsiteX54" fmla="*/ 1740693 w 1833562"/>
                <a:gd name="connsiteY54" fmla="*/ 21431 h 514350"/>
                <a:gd name="connsiteX55" fmla="*/ 1714500 w 1833562"/>
                <a:gd name="connsiteY55" fmla="*/ 7143 h 514350"/>
                <a:gd name="connsiteX56" fmla="*/ 1695450 w 1833562"/>
                <a:gd name="connsiteY56" fmla="*/ 0 h 514350"/>
                <a:gd name="connsiteX57" fmla="*/ 1683543 w 1833562"/>
                <a:gd name="connsiteY57" fmla="*/ 0 h 514350"/>
                <a:gd name="connsiteX58" fmla="*/ 1654968 w 1833562"/>
                <a:gd name="connsiteY58" fmla="*/ 7143 h 514350"/>
                <a:gd name="connsiteX59" fmla="*/ 1604962 w 1833562"/>
                <a:gd name="connsiteY59" fmla="*/ 21431 h 514350"/>
                <a:gd name="connsiteX60" fmla="*/ 1564481 w 1833562"/>
                <a:gd name="connsiteY60" fmla="*/ 35718 h 514350"/>
                <a:gd name="connsiteX61" fmla="*/ 1524000 w 1833562"/>
                <a:gd name="connsiteY61" fmla="*/ 57150 h 514350"/>
                <a:gd name="connsiteX62" fmla="*/ 1473993 w 1833562"/>
                <a:gd name="connsiteY62" fmla="*/ 762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33562" h="514350">
                  <a:moveTo>
                    <a:pt x="1473993" y="76200"/>
                  </a:moveTo>
                  <a:lnTo>
                    <a:pt x="1352550" y="109537"/>
                  </a:lnTo>
                  <a:lnTo>
                    <a:pt x="1226343" y="142875"/>
                  </a:lnTo>
                  <a:lnTo>
                    <a:pt x="1159668" y="157162"/>
                  </a:lnTo>
                  <a:lnTo>
                    <a:pt x="985837" y="197643"/>
                  </a:lnTo>
                  <a:lnTo>
                    <a:pt x="859631" y="221456"/>
                  </a:lnTo>
                  <a:lnTo>
                    <a:pt x="757237" y="238125"/>
                  </a:lnTo>
                  <a:lnTo>
                    <a:pt x="657225" y="250031"/>
                  </a:lnTo>
                  <a:lnTo>
                    <a:pt x="578643" y="257175"/>
                  </a:lnTo>
                  <a:lnTo>
                    <a:pt x="514350" y="261937"/>
                  </a:lnTo>
                  <a:lnTo>
                    <a:pt x="454818" y="264318"/>
                  </a:lnTo>
                  <a:lnTo>
                    <a:pt x="392906" y="266700"/>
                  </a:lnTo>
                  <a:lnTo>
                    <a:pt x="304800" y="266700"/>
                  </a:lnTo>
                  <a:lnTo>
                    <a:pt x="226218" y="261937"/>
                  </a:lnTo>
                  <a:cubicBezTo>
                    <a:pt x="164313" y="256985"/>
                    <a:pt x="186594" y="257175"/>
                    <a:pt x="159543" y="257175"/>
                  </a:cubicBezTo>
                  <a:lnTo>
                    <a:pt x="102393" y="245268"/>
                  </a:lnTo>
                  <a:lnTo>
                    <a:pt x="73818" y="230981"/>
                  </a:lnTo>
                  <a:lnTo>
                    <a:pt x="52387" y="219075"/>
                  </a:lnTo>
                  <a:lnTo>
                    <a:pt x="30956" y="211931"/>
                  </a:lnTo>
                  <a:lnTo>
                    <a:pt x="14287" y="209550"/>
                  </a:lnTo>
                  <a:lnTo>
                    <a:pt x="2381" y="219075"/>
                  </a:lnTo>
                  <a:lnTo>
                    <a:pt x="0" y="228600"/>
                  </a:lnTo>
                  <a:lnTo>
                    <a:pt x="4762" y="252412"/>
                  </a:lnTo>
                  <a:lnTo>
                    <a:pt x="19050" y="273843"/>
                  </a:lnTo>
                  <a:lnTo>
                    <a:pt x="90487" y="342900"/>
                  </a:lnTo>
                  <a:lnTo>
                    <a:pt x="176212" y="416718"/>
                  </a:lnTo>
                  <a:lnTo>
                    <a:pt x="216693" y="450056"/>
                  </a:lnTo>
                  <a:lnTo>
                    <a:pt x="235743" y="466725"/>
                  </a:lnTo>
                  <a:lnTo>
                    <a:pt x="266700" y="488156"/>
                  </a:lnTo>
                  <a:lnTo>
                    <a:pt x="300037" y="507206"/>
                  </a:lnTo>
                  <a:lnTo>
                    <a:pt x="335756" y="514350"/>
                  </a:lnTo>
                  <a:lnTo>
                    <a:pt x="366712" y="514350"/>
                  </a:lnTo>
                  <a:lnTo>
                    <a:pt x="402431" y="507206"/>
                  </a:lnTo>
                  <a:lnTo>
                    <a:pt x="438150" y="492918"/>
                  </a:lnTo>
                  <a:lnTo>
                    <a:pt x="502443" y="478631"/>
                  </a:lnTo>
                  <a:lnTo>
                    <a:pt x="633412" y="454818"/>
                  </a:lnTo>
                  <a:lnTo>
                    <a:pt x="800100" y="414337"/>
                  </a:lnTo>
                  <a:lnTo>
                    <a:pt x="964406" y="369093"/>
                  </a:lnTo>
                  <a:lnTo>
                    <a:pt x="1171575" y="335756"/>
                  </a:lnTo>
                  <a:lnTo>
                    <a:pt x="1300162" y="304800"/>
                  </a:lnTo>
                  <a:lnTo>
                    <a:pt x="1414462" y="280987"/>
                  </a:lnTo>
                  <a:lnTo>
                    <a:pt x="1493043" y="266700"/>
                  </a:lnTo>
                  <a:lnTo>
                    <a:pt x="1638300" y="238125"/>
                  </a:lnTo>
                  <a:lnTo>
                    <a:pt x="1754981" y="221456"/>
                  </a:lnTo>
                  <a:lnTo>
                    <a:pt x="1793081" y="216693"/>
                  </a:lnTo>
                  <a:lnTo>
                    <a:pt x="1812131" y="211931"/>
                  </a:lnTo>
                  <a:lnTo>
                    <a:pt x="1824037" y="200025"/>
                  </a:lnTo>
                  <a:lnTo>
                    <a:pt x="1833562" y="180975"/>
                  </a:lnTo>
                  <a:lnTo>
                    <a:pt x="1833562" y="166687"/>
                  </a:lnTo>
                  <a:lnTo>
                    <a:pt x="1833562" y="150018"/>
                  </a:lnTo>
                  <a:lnTo>
                    <a:pt x="1826418" y="123825"/>
                  </a:lnTo>
                  <a:lnTo>
                    <a:pt x="1814512" y="97631"/>
                  </a:lnTo>
                  <a:lnTo>
                    <a:pt x="1795462" y="69056"/>
                  </a:lnTo>
                  <a:lnTo>
                    <a:pt x="1766887" y="40481"/>
                  </a:lnTo>
                  <a:lnTo>
                    <a:pt x="1740693" y="21431"/>
                  </a:lnTo>
                  <a:lnTo>
                    <a:pt x="1714500" y="7143"/>
                  </a:lnTo>
                  <a:lnTo>
                    <a:pt x="1695450" y="0"/>
                  </a:lnTo>
                  <a:lnTo>
                    <a:pt x="1683543" y="0"/>
                  </a:lnTo>
                  <a:lnTo>
                    <a:pt x="1654968" y="7143"/>
                  </a:lnTo>
                  <a:lnTo>
                    <a:pt x="1604962" y="21431"/>
                  </a:lnTo>
                  <a:lnTo>
                    <a:pt x="1564481" y="35718"/>
                  </a:lnTo>
                  <a:lnTo>
                    <a:pt x="1524000" y="57150"/>
                  </a:lnTo>
                  <a:lnTo>
                    <a:pt x="147399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317C4DDE-DA23-4DF3-B780-D31D802E93AF}"/>
                </a:ext>
              </a:extLst>
            </p:cNvPr>
            <p:cNvSpPr/>
            <p:nvPr/>
          </p:nvSpPr>
          <p:spPr>
            <a:xfrm rot="16200000">
              <a:off x="1574007" y="3571081"/>
              <a:ext cx="4387850" cy="461963"/>
            </a:xfrm>
            <a:custGeom>
              <a:avLst/>
              <a:gdLst>
                <a:gd name="connsiteX0" fmla="*/ 1486341 w 4388414"/>
                <a:gd name="connsiteY0" fmla="*/ 116506 h 462495"/>
                <a:gd name="connsiteX1" fmla="*/ 1804086 w 4388414"/>
                <a:gd name="connsiteY1" fmla="*/ 116506 h 462495"/>
                <a:gd name="connsiteX2" fmla="*/ 2206563 w 4388414"/>
                <a:gd name="connsiteY2" fmla="*/ 116506 h 462495"/>
                <a:gd name="connsiteX3" fmla="*/ 2344253 w 4388414"/>
                <a:gd name="connsiteY3" fmla="*/ 116506 h 462495"/>
                <a:gd name="connsiteX4" fmla="*/ 2969152 w 4388414"/>
                <a:gd name="connsiteY4" fmla="*/ 137689 h 462495"/>
                <a:gd name="connsiteX5" fmla="*/ 3029170 w 4388414"/>
                <a:gd name="connsiteY5" fmla="*/ 148281 h 462495"/>
                <a:gd name="connsiteX6" fmla="*/ 3110372 w 4388414"/>
                <a:gd name="connsiteY6" fmla="*/ 158872 h 462495"/>
                <a:gd name="connsiteX7" fmla="*/ 3188043 w 4388414"/>
                <a:gd name="connsiteY7" fmla="*/ 158872 h 462495"/>
                <a:gd name="connsiteX8" fmla="*/ 3541093 w 4388414"/>
                <a:gd name="connsiteY8" fmla="*/ 158872 h 462495"/>
                <a:gd name="connsiteX9" fmla="*/ 3929448 w 4388414"/>
                <a:gd name="connsiteY9" fmla="*/ 158872 h 462495"/>
                <a:gd name="connsiteX10" fmla="*/ 4035363 w 4388414"/>
                <a:gd name="connsiteY10" fmla="*/ 158872 h 462495"/>
                <a:gd name="connsiteX11" fmla="*/ 4081260 w 4388414"/>
                <a:gd name="connsiteY11" fmla="*/ 158872 h 462495"/>
                <a:gd name="connsiteX12" fmla="*/ 4123626 w 4388414"/>
                <a:gd name="connsiteY12" fmla="*/ 151811 h 462495"/>
                <a:gd name="connsiteX13" fmla="*/ 4155401 w 4388414"/>
                <a:gd name="connsiteY13" fmla="*/ 141220 h 462495"/>
                <a:gd name="connsiteX14" fmla="*/ 4183645 w 4388414"/>
                <a:gd name="connsiteY14" fmla="*/ 127098 h 462495"/>
                <a:gd name="connsiteX15" fmla="*/ 4208358 w 4388414"/>
                <a:gd name="connsiteY15" fmla="*/ 109445 h 462495"/>
                <a:gd name="connsiteX16" fmla="*/ 4236602 w 4388414"/>
                <a:gd name="connsiteY16" fmla="*/ 88262 h 462495"/>
                <a:gd name="connsiteX17" fmla="*/ 4257785 w 4388414"/>
                <a:gd name="connsiteY17" fmla="*/ 63549 h 462495"/>
                <a:gd name="connsiteX18" fmla="*/ 4278968 w 4388414"/>
                <a:gd name="connsiteY18" fmla="*/ 31774 h 462495"/>
                <a:gd name="connsiteX19" fmla="*/ 4293090 w 4388414"/>
                <a:gd name="connsiteY19" fmla="*/ 21183 h 462495"/>
                <a:gd name="connsiteX20" fmla="*/ 4321334 w 4388414"/>
                <a:gd name="connsiteY20" fmla="*/ 10591 h 462495"/>
                <a:gd name="connsiteX21" fmla="*/ 4346048 w 4388414"/>
                <a:gd name="connsiteY21" fmla="*/ 3530 h 462495"/>
                <a:gd name="connsiteX22" fmla="*/ 4363700 w 4388414"/>
                <a:gd name="connsiteY22" fmla="*/ 0 h 462495"/>
                <a:gd name="connsiteX23" fmla="*/ 4370761 w 4388414"/>
                <a:gd name="connsiteY23" fmla="*/ 0 h 462495"/>
                <a:gd name="connsiteX24" fmla="*/ 4381353 w 4388414"/>
                <a:gd name="connsiteY24" fmla="*/ 3530 h 462495"/>
                <a:gd name="connsiteX25" fmla="*/ 4384883 w 4388414"/>
                <a:gd name="connsiteY25" fmla="*/ 7061 h 462495"/>
                <a:gd name="connsiteX26" fmla="*/ 4388414 w 4388414"/>
                <a:gd name="connsiteY26" fmla="*/ 14122 h 462495"/>
                <a:gd name="connsiteX27" fmla="*/ 4388414 w 4388414"/>
                <a:gd name="connsiteY27" fmla="*/ 28244 h 462495"/>
                <a:gd name="connsiteX28" fmla="*/ 4377822 w 4388414"/>
                <a:gd name="connsiteY28" fmla="*/ 67079 h 462495"/>
                <a:gd name="connsiteX29" fmla="*/ 4360170 w 4388414"/>
                <a:gd name="connsiteY29" fmla="*/ 127098 h 462495"/>
                <a:gd name="connsiteX30" fmla="*/ 4331926 w 4388414"/>
                <a:gd name="connsiteY30" fmla="*/ 204769 h 462495"/>
                <a:gd name="connsiteX31" fmla="*/ 4307212 w 4388414"/>
                <a:gd name="connsiteY31" fmla="*/ 261257 h 462495"/>
                <a:gd name="connsiteX32" fmla="*/ 4278968 w 4388414"/>
                <a:gd name="connsiteY32" fmla="*/ 310684 h 462495"/>
                <a:gd name="connsiteX33" fmla="*/ 4250724 w 4388414"/>
                <a:gd name="connsiteY33" fmla="*/ 349519 h 462495"/>
                <a:gd name="connsiteX34" fmla="*/ 4218950 w 4388414"/>
                <a:gd name="connsiteY34" fmla="*/ 395416 h 462495"/>
                <a:gd name="connsiteX35" fmla="*/ 4183645 w 4388414"/>
                <a:gd name="connsiteY35" fmla="*/ 430721 h 462495"/>
                <a:gd name="connsiteX36" fmla="*/ 4158931 w 4388414"/>
                <a:gd name="connsiteY36" fmla="*/ 448373 h 462495"/>
                <a:gd name="connsiteX37" fmla="*/ 4141279 w 4388414"/>
                <a:gd name="connsiteY37" fmla="*/ 455434 h 462495"/>
                <a:gd name="connsiteX38" fmla="*/ 4113035 w 4388414"/>
                <a:gd name="connsiteY38" fmla="*/ 462495 h 462495"/>
                <a:gd name="connsiteX39" fmla="*/ 4102443 w 4388414"/>
                <a:gd name="connsiteY39" fmla="*/ 462495 h 462495"/>
                <a:gd name="connsiteX40" fmla="*/ 4084791 w 4388414"/>
                <a:gd name="connsiteY40" fmla="*/ 458965 h 462495"/>
                <a:gd name="connsiteX41" fmla="*/ 4067138 w 4388414"/>
                <a:gd name="connsiteY41" fmla="*/ 448373 h 462495"/>
                <a:gd name="connsiteX42" fmla="*/ 4042424 w 4388414"/>
                <a:gd name="connsiteY42" fmla="*/ 430721 h 462495"/>
                <a:gd name="connsiteX43" fmla="*/ 4017711 w 4388414"/>
                <a:gd name="connsiteY43" fmla="*/ 413068 h 462495"/>
                <a:gd name="connsiteX44" fmla="*/ 3961223 w 4388414"/>
                <a:gd name="connsiteY44" fmla="*/ 384824 h 462495"/>
                <a:gd name="connsiteX45" fmla="*/ 3904735 w 4388414"/>
                <a:gd name="connsiteY45" fmla="*/ 367172 h 462495"/>
                <a:gd name="connsiteX46" fmla="*/ 3869430 w 4388414"/>
                <a:gd name="connsiteY46" fmla="*/ 360111 h 462495"/>
                <a:gd name="connsiteX47" fmla="*/ 3795289 w 4388414"/>
                <a:gd name="connsiteY47" fmla="*/ 353050 h 462495"/>
                <a:gd name="connsiteX48" fmla="*/ 3594051 w 4388414"/>
                <a:gd name="connsiteY48" fmla="*/ 342458 h 462495"/>
                <a:gd name="connsiteX49" fmla="*/ 3421056 w 4388414"/>
                <a:gd name="connsiteY49" fmla="*/ 338928 h 462495"/>
                <a:gd name="connsiteX50" fmla="*/ 3226879 w 4388414"/>
                <a:gd name="connsiteY50" fmla="*/ 338928 h 462495"/>
                <a:gd name="connsiteX51" fmla="*/ 3015048 w 4388414"/>
                <a:gd name="connsiteY51" fmla="*/ 338928 h 462495"/>
                <a:gd name="connsiteX52" fmla="*/ 2792627 w 4388414"/>
                <a:gd name="connsiteY52" fmla="*/ 338928 h 462495"/>
                <a:gd name="connsiteX53" fmla="*/ 2443107 w 4388414"/>
                <a:gd name="connsiteY53" fmla="*/ 338928 h 462495"/>
                <a:gd name="connsiteX54" fmla="*/ 2210094 w 4388414"/>
                <a:gd name="connsiteY54" fmla="*/ 331867 h 462495"/>
                <a:gd name="connsiteX55" fmla="*/ 1966489 w 4388414"/>
                <a:gd name="connsiteY55" fmla="*/ 328336 h 462495"/>
                <a:gd name="connsiteX56" fmla="*/ 1871166 w 4388414"/>
                <a:gd name="connsiteY56" fmla="*/ 328336 h 462495"/>
                <a:gd name="connsiteX57" fmla="*/ 1574604 w 4388414"/>
                <a:gd name="connsiteY57" fmla="*/ 328336 h 462495"/>
                <a:gd name="connsiteX58" fmla="*/ 1352182 w 4388414"/>
                <a:gd name="connsiteY58" fmla="*/ 328336 h 462495"/>
                <a:gd name="connsiteX59" fmla="*/ 1112108 w 4388414"/>
                <a:gd name="connsiteY59" fmla="*/ 331867 h 462495"/>
                <a:gd name="connsiteX60" fmla="*/ 924991 w 4388414"/>
                <a:gd name="connsiteY60" fmla="*/ 335397 h 462495"/>
                <a:gd name="connsiteX61" fmla="*/ 744936 w 4388414"/>
                <a:gd name="connsiteY61" fmla="*/ 338928 h 462495"/>
                <a:gd name="connsiteX62" fmla="*/ 550758 w 4388414"/>
                <a:gd name="connsiteY62" fmla="*/ 338928 h 462495"/>
                <a:gd name="connsiteX63" fmla="*/ 441313 w 4388414"/>
                <a:gd name="connsiteY63" fmla="*/ 345989 h 462495"/>
                <a:gd name="connsiteX64" fmla="*/ 356580 w 4388414"/>
                <a:gd name="connsiteY64" fmla="*/ 353050 h 462495"/>
                <a:gd name="connsiteX65" fmla="*/ 289501 w 4388414"/>
                <a:gd name="connsiteY65" fmla="*/ 360111 h 462495"/>
                <a:gd name="connsiteX66" fmla="*/ 247135 w 4388414"/>
                <a:gd name="connsiteY66" fmla="*/ 360111 h 462495"/>
                <a:gd name="connsiteX67" fmla="*/ 158872 w 4388414"/>
                <a:gd name="connsiteY67" fmla="*/ 345989 h 462495"/>
                <a:gd name="connsiteX68" fmla="*/ 120037 w 4388414"/>
                <a:gd name="connsiteY68" fmla="*/ 335397 h 462495"/>
                <a:gd name="connsiteX69" fmla="*/ 63549 w 4388414"/>
                <a:gd name="connsiteY69" fmla="*/ 314214 h 462495"/>
                <a:gd name="connsiteX70" fmla="*/ 38835 w 4388414"/>
                <a:gd name="connsiteY70" fmla="*/ 300092 h 462495"/>
                <a:gd name="connsiteX71" fmla="*/ 17652 w 4388414"/>
                <a:gd name="connsiteY71" fmla="*/ 278909 h 462495"/>
                <a:gd name="connsiteX72" fmla="*/ 7061 w 4388414"/>
                <a:gd name="connsiteY72" fmla="*/ 261257 h 462495"/>
                <a:gd name="connsiteX73" fmla="*/ 0 w 4388414"/>
                <a:gd name="connsiteY73" fmla="*/ 243604 h 462495"/>
                <a:gd name="connsiteX74" fmla="*/ 0 w 4388414"/>
                <a:gd name="connsiteY74" fmla="*/ 218891 h 462495"/>
                <a:gd name="connsiteX75" fmla="*/ 7061 w 4388414"/>
                <a:gd name="connsiteY75" fmla="*/ 190647 h 462495"/>
                <a:gd name="connsiteX76" fmla="*/ 17652 w 4388414"/>
                <a:gd name="connsiteY76" fmla="*/ 172994 h 462495"/>
                <a:gd name="connsiteX77" fmla="*/ 45896 w 4388414"/>
                <a:gd name="connsiteY77" fmla="*/ 148281 h 462495"/>
                <a:gd name="connsiteX78" fmla="*/ 91793 w 4388414"/>
                <a:gd name="connsiteY78" fmla="*/ 123567 h 462495"/>
                <a:gd name="connsiteX79" fmla="*/ 162403 w 4388414"/>
                <a:gd name="connsiteY79" fmla="*/ 91793 h 462495"/>
                <a:gd name="connsiteX80" fmla="*/ 243604 w 4388414"/>
                <a:gd name="connsiteY80" fmla="*/ 60018 h 462495"/>
                <a:gd name="connsiteX81" fmla="*/ 321275 w 4388414"/>
                <a:gd name="connsiteY81" fmla="*/ 35305 h 462495"/>
                <a:gd name="connsiteX82" fmla="*/ 416599 w 4388414"/>
                <a:gd name="connsiteY82" fmla="*/ 10591 h 462495"/>
                <a:gd name="connsiteX83" fmla="*/ 441313 w 4388414"/>
                <a:gd name="connsiteY83" fmla="*/ 7061 h 462495"/>
                <a:gd name="connsiteX84" fmla="*/ 455435 w 4388414"/>
                <a:gd name="connsiteY84" fmla="*/ 3530 h 462495"/>
                <a:gd name="connsiteX85" fmla="*/ 490740 w 4388414"/>
                <a:gd name="connsiteY85" fmla="*/ 17652 h 462495"/>
                <a:gd name="connsiteX86" fmla="*/ 603716 w 4388414"/>
                <a:gd name="connsiteY86" fmla="*/ 45896 h 462495"/>
                <a:gd name="connsiteX87" fmla="*/ 706100 w 4388414"/>
                <a:gd name="connsiteY87" fmla="*/ 63549 h 462495"/>
                <a:gd name="connsiteX88" fmla="*/ 769649 w 4388414"/>
                <a:gd name="connsiteY88" fmla="*/ 74140 h 462495"/>
                <a:gd name="connsiteX89" fmla="*/ 875564 w 4388414"/>
                <a:gd name="connsiteY89" fmla="*/ 81201 h 462495"/>
                <a:gd name="connsiteX90" fmla="*/ 1133291 w 4388414"/>
                <a:gd name="connsiteY90" fmla="*/ 98854 h 462495"/>
                <a:gd name="connsiteX91" fmla="*/ 1338060 w 4388414"/>
                <a:gd name="connsiteY91" fmla="*/ 112976 h 462495"/>
                <a:gd name="connsiteX92" fmla="*/ 1486341 w 4388414"/>
                <a:gd name="connsiteY92" fmla="*/ 116506 h 46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388414" h="462495">
                  <a:moveTo>
                    <a:pt x="1486341" y="116506"/>
                  </a:moveTo>
                  <a:lnTo>
                    <a:pt x="1804086" y="116506"/>
                  </a:lnTo>
                  <a:lnTo>
                    <a:pt x="2206563" y="116506"/>
                  </a:lnTo>
                  <a:lnTo>
                    <a:pt x="2344253" y="116506"/>
                  </a:lnTo>
                  <a:lnTo>
                    <a:pt x="2969152" y="137689"/>
                  </a:lnTo>
                  <a:lnTo>
                    <a:pt x="3029170" y="148281"/>
                  </a:lnTo>
                  <a:lnTo>
                    <a:pt x="3110372" y="158872"/>
                  </a:lnTo>
                  <a:lnTo>
                    <a:pt x="3188043" y="158872"/>
                  </a:lnTo>
                  <a:lnTo>
                    <a:pt x="3541093" y="158872"/>
                  </a:lnTo>
                  <a:lnTo>
                    <a:pt x="3929448" y="158872"/>
                  </a:lnTo>
                  <a:lnTo>
                    <a:pt x="4035363" y="158872"/>
                  </a:lnTo>
                  <a:lnTo>
                    <a:pt x="4081260" y="158872"/>
                  </a:lnTo>
                  <a:lnTo>
                    <a:pt x="4123626" y="151811"/>
                  </a:lnTo>
                  <a:lnTo>
                    <a:pt x="4155401" y="141220"/>
                  </a:lnTo>
                  <a:lnTo>
                    <a:pt x="4183645" y="127098"/>
                  </a:lnTo>
                  <a:lnTo>
                    <a:pt x="4208358" y="109445"/>
                  </a:lnTo>
                  <a:lnTo>
                    <a:pt x="4236602" y="88262"/>
                  </a:lnTo>
                  <a:lnTo>
                    <a:pt x="4257785" y="63549"/>
                  </a:lnTo>
                  <a:lnTo>
                    <a:pt x="4278968" y="31774"/>
                  </a:lnTo>
                  <a:lnTo>
                    <a:pt x="4293090" y="21183"/>
                  </a:lnTo>
                  <a:lnTo>
                    <a:pt x="4321334" y="10591"/>
                  </a:lnTo>
                  <a:lnTo>
                    <a:pt x="4346048" y="3530"/>
                  </a:lnTo>
                  <a:lnTo>
                    <a:pt x="4363700" y="0"/>
                  </a:lnTo>
                  <a:lnTo>
                    <a:pt x="4370761" y="0"/>
                  </a:lnTo>
                  <a:lnTo>
                    <a:pt x="4381353" y="3530"/>
                  </a:lnTo>
                  <a:lnTo>
                    <a:pt x="4384883" y="7061"/>
                  </a:lnTo>
                  <a:lnTo>
                    <a:pt x="4388414" y="14122"/>
                  </a:lnTo>
                  <a:lnTo>
                    <a:pt x="4388414" y="28244"/>
                  </a:lnTo>
                  <a:lnTo>
                    <a:pt x="4377822" y="67079"/>
                  </a:lnTo>
                  <a:lnTo>
                    <a:pt x="4360170" y="127098"/>
                  </a:lnTo>
                  <a:lnTo>
                    <a:pt x="4331926" y="204769"/>
                  </a:lnTo>
                  <a:lnTo>
                    <a:pt x="4307212" y="261257"/>
                  </a:lnTo>
                  <a:lnTo>
                    <a:pt x="4278968" y="310684"/>
                  </a:lnTo>
                  <a:lnTo>
                    <a:pt x="4250724" y="349519"/>
                  </a:lnTo>
                  <a:lnTo>
                    <a:pt x="4218950" y="395416"/>
                  </a:lnTo>
                  <a:lnTo>
                    <a:pt x="4183645" y="430721"/>
                  </a:lnTo>
                  <a:lnTo>
                    <a:pt x="4158931" y="448373"/>
                  </a:lnTo>
                  <a:lnTo>
                    <a:pt x="4141279" y="455434"/>
                  </a:lnTo>
                  <a:lnTo>
                    <a:pt x="4113035" y="462495"/>
                  </a:lnTo>
                  <a:lnTo>
                    <a:pt x="4102443" y="462495"/>
                  </a:lnTo>
                  <a:lnTo>
                    <a:pt x="4084791" y="458965"/>
                  </a:lnTo>
                  <a:lnTo>
                    <a:pt x="4067138" y="448373"/>
                  </a:lnTo>
                  <a:lnTo>
                    <a:pt x="4042424" y="430721"/>
                  </a:lnTo>
                  <a:lnTo>
                    <a:pt x="4017711" y="413068"/>
                  </a:lnTo>
                  <a:lnTo>
                    <a:pt x="3961223" y="384824"/>
                  </a:lnTo>
                  <a:lnTo>
                    <a:pt x="3904735" y="367172"/>
                  </a:lnTo>
                  <a:lnTo>
                    <a:pt x="3869430" y="360111"/>
                  </a:lnTo>
                  <a:lnTo>
                    <a:pt x="3795289" y="353050"/>
                  </a:lnTo>
                  <a:lnTo>
                    <a:pt x="3594051" y="342458"/>
                  </a:lnTo>
                  <a:lnTo>
                    <a:pt x="3421056" y="338928"/>
                  </a:lnTo>
                  <a:lnTo>
                    <a:pt x="3226879" y="338928"/>
                  </a:lnTo>
                  <a:lnTo>
                    <a:pt x="3015048" y="338928"/>
                  </a:lnTo>
                  <a:lnTo>
                    <a:pt x="2792627" y="338928"/>
                  </a:lnTo>
                  <a:lnTo>
                    <a:pt x="2443107" y="338928"/>
                  </a:lnTo>
                  <a:lnTo>
                    <a:pt x="2210094" y="331867"/>
                  </a:lnTo>
                  <a:lnTo>
                    <a:pt x="1966489" y="328336"/>
                  </a:lnTo>
                  <a:lnTo>
                    <a:pt x="1871166" y="328336"/>
                  </a:lnTo>
                  <a:lnTo>
                    <a:pt x="1574604" y="328336"/>
                  </a:lnTo>
                  <a:lnTo>
                    <a:pt x="1352182" y="328336"/>
                  </a:lnTo>
                  <a:lnTo>
                    <a:pt x="1112108" y="331867"/>
                  </a:lnTo>
                  <a:lnTo>
                    <a:pt x="924991" y="335397"/>
                  </a:lnTo>
                  <a:lnTo>
                    <a:pt x="744936" y="338928"/>
                  </a:lnTo>
                  <a:lnTo>
                    <a:pt x="550758" y="338928"/>
                  </a:lnTo>
                  <a:lnTo>
                    <a:pt x="441313" y="345989"/>
                  </a:lnTo>
                  <a:lnTo>
                    <a:pt x="356580" y="353050"/>
                  </a:lnTo>
                  <a:lnTo>
                    <a:pt x="289501" y="360111"/>
                  </a:lnTo>
                  <a:lnTo>
                    <a:pt x="247135" y="360111"/>
                  </a:lnTo>
                  <a:lnTo>
                    <a:pt x="158872" y="345989"/>
                  </a:lnTo>
                  <a:lnTo>
                    <a:pt x="120037" y="335397"/>
                  </a:lnTo>
                  <a:lnTo>
                    <a:pt x="63549" y="314214"/>
                  </a:lnTo>
                  <a:lnTo>
                    <a:pt x="38835" y="300092"/>
                  </a:lnTo>
                  <a:lnTo>
                    <a:pt x="17652" y="278909"/>
                  </a:lnTo>
                  <a:lnTo>
                    <a:pt x="7061" y="261257"/>
                  </a:lnTo>
                  <a:lnTo>
                    <a:pt x="0" y="243604"/>
                  </a:lnTo>
                  <a:lnTo>
                    <a:pt x="0" y="218891"/>
                  </a:lnTo>
                  <a:lnTo>
                    <a:pt x="7061" y="190647"/>
                  </a:lnTo>
                  <a:lnTo>
                    <a:pt x="17652" y="172994"/>
                  </a:lnTo>
                  <a:lnTo>
                    <a:pt x="45896" y="148281"/>
                  </a:lnTo>
                  <a:lnTo>
                    <a:pt x="91793" y="123567"/>
                  </a:lnTo>
                  <a:lnTo>
                    <a:pt x="162403" y="91793"/>
                  </a:lnTo>
                  <a:lnTo>
                    <a:pt x="243604" y="60018"/>
                  </a:lnTo>
                  <a:lnTo>
                    <a:pt x="321275" y="35305"/>
                  </a:lnTo>
                  <a:lnTo>
                    <a:pt x="416599" y="10591"/>
                  </a:lnTo>
                  <a:lnTo>
                    <a:pt x="441313" y="7061"/>
                  </a:lnTo>
                  <a:lnTo>
                    <a:pt x="455435" y="3530"/>
                  </a:lnTo>
                  <a:lnTo>
                    <a:pt x="490740" y="17652"/>
                  </a:lnTo>
                  <a:lnTo>
                    <a:pt x="603716" y="45896"/>
                  </a:lnTo>
                  <a:lnTo>
                    <a:pt x="706100" y="63549"/>
                  </a:lnTo>
                  <a:lnTo>
                    <a:pt x="769649" y="74140"/>
                  </a:lnTo>
                  <a:lnTo>
                    <a:pt x="875564" y="81201"/>
                  </a:lnTo>
                  <a:lnTo>
                    <a:pt x="1133291" y="98854"/>
                  </a:lnTo>
                  <a:lnTo>
                    <a:pt x="1338060" y="112976"/>
                  </a:lnTo>
                  <a:lnTo>
                    <a:pt x="1486341" y="116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50745A0-2AC0-497A-92A5-84E6418A2B50}"/>
                </a:ext>
              </a:extLst>
            </p:cNvPr>
            <p:cNvSpPr/>
            <p:nvPr/>
          </p:nvSpPr>
          <p:spPr>
            <a:xfrm rot="16200000">
              <a:off x="2231231" y="3452020"/>
              <a:ext cx="1844675" cy="1128712"/>
            </a:xfrm>
            <a:custGeom>
              <a:avLst/>
              <a:gdLst>
                <a:gd name="connsiteX0" fmla="*/ 1300163 w 1845469"/>
                <a:gd name="connsiteY0" fmla="*/ 823913 h 1128713"/>
                <a:gd name="connsiteX1" fmla="*/ 1440656 w 1845469"/>
                <a:gd name="connsiteY1" fmla="*/ 892969 h 1128713"/>
                <a:gd name="connsiteX2" fmla="*/ 1595438 w 1845469"/>
                <a:gd name="connsiteY2" fmla="*/ 966788 h 1128713"/>
                <a:gd name="connsiteX3" fmla="*/ 1707356 w 1845469"/>
                <a:gd name="connsiteY3" fmla="*/ 1016794 h 1128713"/>
                <a:gd name="connsiteX4" fmla="*/ 1828800 w 1845469"/>
                <a:gd name="connsiteY4" fmla="*/ 1071563 h 1128713"/>
                <a:gd name="connsiteX5" fmla="*/ 1845469 w 1845469"/>
                <a:gd name="connsiteY5" fmla="*/ 1128713 h 1128713"/>
                <a:gd name="connsiteX6" fmla="*/ 1314450 w 1845469"/>
                <a:gd name="connsiteY6" fmla="*/ 1100138 h 1128713"/>
                <a:gd name="connsiteX7" fmla="*/ 1200150 w 1845469"/>
                <a:gd name="connsiteY7" fmla="*/ 1028700 h 1128713"/>
                <a:gd name="connsiteX8" fmla="*/ 1143000 w 1845469"/>
                <a:gd name="connsiteY8" fmla="*/ 995363 h 1128713"/>
                <a:gd name="connsiteX9" fmla="*/ 1073944 w 1845469"/>
                <a:gd name="connsiteY9" fmla="*/ 952500 h 1128713"/>
                <a:gd name="connsiteX10" fmla="*/ 1000125 w 1845469"/>
                <a:gd name="connsiteY10" fmla="*/ 907256 h 1128713"/>
                <a:gd name="connsiteX11" fmla="*/ 940594 w 1845469"/>
                <a:gd name="connsiteY11" fmla="*/ 869156 h 1128713"/>
                <a:gd name="connsiteX12" fmla="*/ 847725 w 1845469"/>
                <a:gd name="connsiteY12" fmla="*/ 804863 h 1128713"/>
                <a:gd name="connsiteX13" fmla="*/ 766763 w 1845469"/>
                <a:gd name="connsiteY13" fmla="*/ 745331 h 1128713"/>
                <a:gd name="connsiteX14" fmla="*/ 664369 w 1845469"/>
                <a:gd name="connsiteY14" fmla="*/ 664369 h 1128713"/>
                <a:gd name="connsiteX15" fmla="*/ 597694 w 1845469"/>
                <a:gd name="connsiteY15" fmla="*/ 607219 h 1128713"/>
                <a:gd name="connsiteX16" fmla="*/ 514350 w 1845469"/>
                <a:gd name="connsiteY16" fmla="*/ 535781 h 1128713"/>
                <a:gd name="connsiteX17" fmla="*/ 395288 w 1845469"/>
                <a:gd name="connsiteY17" fmla="*/ 423863 h 1128713"/>
                <a:gd name="connsiteX18" fmla="*/ 304800 w 1845469"/>
                <a:gd name="connsiteY18" fmla="*/ 340519 h 1128713"/>
                <a:gd name="connsiteX19" fmla="*/ 226219 w 1845469"/>
                <a:gd name="connsiteY19" fmla="*/ 266700 h 1128713"/>
                <a:gd name="connsiteX20" fmla="*/ 133350 w 1845469"/>
                <a:gd name="connsiteY20" fmla="*/ 178594 h 1128713"/>
                <a:gd name="connsiteX21" fmla="*/ 83344 w 1845469"/>
                <a:gd name="connsiteY21" fmla="*/ 128588 h 1128713"/>
                <a:gd name="connsiteX22" fmla="*/ 33338 w 1845469"/>
                <a:gd name="connsiteY22" fmla="*/ 78581 h 1128713"/>
                <a:gd name="connsiteX23" fmla="*/ 11906 w 1845469"/>
                <a:gd name="connsiteY23" fmla="*/ 57150 h 1128713"/>
                <a:gd name="connsiteX24" fmla="*/ 4763 w 1845469"/>
                <a:gd name="connsiteY24" fmla="*/ 42863 h 1128713"/>
                <a:gd name="connsiteX25" fmla="*/ 0 w 1845469"/>
                <a:gd name="connsiteY25" fmla="*/ 28575 h 1128713"/>
                <a:gd name="connsiteX26" fmla="*/ 0 w 1845469"/>
                <a:gd name="connsiteY26" fmla="*/ 14288 h 1128713"/>
                <a:gd name="connsiteX27" fmla="*/ 4763 w 1845469"/>
                <a:gd name="connsiteY27" fmla="*/ 2381 h 1128713"/>
                <a:gd name="connsiteX28" fmla="*/ 14288 w 1845469"/>
                <a:gd name="connsiteY28" fmla="*/ 0 h 1128713"/>
                <a:gd name="connsiteX29" fmla="*/ 26194 w 1845469"/>
                <a:gd name="connsiteY29" fmla="*/ 0 h 1128713"/>
                <a:gd name="connsiteX30" fmla="*/ 40481 w 1845469"/>
                <a:gd name="connsiteY30" fmla="*/ 4763 h 1128713"/>
                <a:gd name="connsiteX31" fmla="*/ 54769 w 1845469"/>
                <a:gd name="connsiteY31" fmla="*/ 9525 h 1128713"/>
                <a:gd name="connsiteX32" fmla="*/ 92869 w 1845469"/>
                <a:gd name="connsiteY32" fmla="*/ 40481 h 1128713"/>
                <a:gd name="connsiteX33" fmla="*/ 192881 w 1845469"/>
                <a:gd name="connsiteY33" fmla="*/ 123825 h 1128713"/>
                <a:gd name="connsiteX34" fmla="*/ 292894 w 1845469"/>
                <a:gd name="connsiteY34" fmla="*/ 204788 h 1128713"/>
                <a:gd name="connsiteX35" fmla="*/ 364331 w 1845469"/>
                <a:gd name="connsiteY35" fmla="*/ 259556 h 1128713"/>
                <a:gd name="connsiteX36" fmla="*/ 452438 w 1845469"/>
                <a:gd name="connsiteY36" fmla="*/ 326231 h 1128713"/>
                <a:gd name="connsiteX37" fmla="*/ 557213 w 1845469"/>
                <a:gd name="connsiteY37" fmla="*/ 400050 h 1128713"/>
                <a:gd name="connsiteX38" fmla="*/ 647700 w 1845469"/>
                <a:gd name="connsiteY38" fmla="*/ 461963 h 1128713"/>
                <a:gd name="connsiteX39" fmla="*/ 735806 w 1845469"/>
                <a:gd name="connsiteY39" fmla="*/ 519113 h 1128713"/>
                <a:gd name="connsiteX40" fmla="*/ 847725 w 1845469"/>
                <a:gd name="connsiteY40" fmla="*/ 585788 h 1128713"/>
                <a:gd name="connsiteX41" fmla="*/ 942975 w 1845469"/>
                <a:gd name="connsiteY41" fmla="*/ 638175 h 1128713"/>
                <a:gd name="connsiteX42" fmla="*/ 1102519 w 1845469"/>
                <a:gd name="connsiteY42" fmla="*/ 723900 h 1128713"/>
                <a:gd name="connsiteX43" fmla="*/ 1300163 w 1845469"/>
                <a:gd name="connsiteY43" fmla="*/ 823913 h 1128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845469" h="1128713">
                  <a:moveTo>
                    <a:pt x="1300163" y="823913"/>
                  </a:moveTo>
                  <a:lnTo>
                    <a:pt x="1440656" y="892969"/>
                  </a:lnTo>
                  <a:lnTo>
                    <a:pt x="1595438" y="966788"/>
                  </a:lnTo>
                  <a:lnTo>
                    <a:pt x="1707356" y="1016794"/>
                  </a:lnTo>
                  <a:lnTo>
                    <a:pt x="1828800" y="1071563"/>
                  </a:lnTo>
                  <a:lnTo>
                    <a:pt x="1845469" y="1128713"/>
                  </a:lnTo>
                  <a:lnTo>
                    <a:pt x="1314450" y="1100138"/>
                  </a:lnTo>
                  <a:lnTo>
                    <a:pt x="1200150" y="1028700"/>
                  </a:lnTo>
                  <a:lnTo>
                    <a:pt x="1143000" y="995363"/>
                  </a:lnTo>
                  <a:lnTo>
                    <a:pt x="1073944" y="952500"/>
                  </a:lnTo>
                  <a:lnTo>
                    <a:pt x="1000125" y="907256"/>
                  </a:lnTo>
                  <a:lnTo>
                    <a:pt x="940594" y="869156"/>
                  </a:lnTo>
                  <a:lnTo>
                    <a:pt x="847725" y="804863"/>
                  </a:lnTo>
                  <a:lnTo>
                    <a:pt x="766763" y="745331"/>
                  </a:lnTo>
                  <a:lnTo>
                    <a:pt x="664369" y="664369"/>
                  </a:lnTo>
                  <a:lnTo>
                    <a:pt x="597694" y="607219"/>
                  </a:lnTo>
                  <a:lnTo>
                    <a:pt x="514350" y="535781"/>
                  </a:lnTo>
                  <a:lnTo>
                    <a:pt x="395288" y="423863"/>
                  </a:lnTo>
                  <a:lnTo>
                    <a:pt x="304800" y="340519"/>
                  </a:lnTo>
                  <a:lnTo>
                    <a:pt x="226219" y="266700"/>
                  </a:lnTo>
                  <a:lnTo>
                    <a:pt x="133350" y="178594"/>
                  </a:lnTo>
                  <a:lnTo>
                    <a:pt x="83344" y="128588"/>
                  </a:lnTo>
                  <a:lnTo>
                    <a:pt x="33338" y="78581"/>
                  </a:lnTo>
                  <a:lnTo>
                    <a:pt x="11906" y="57150"/>
                  </a:lnTo>
                  <a:lnTo>
                    <a:pt x="4763" y="42863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0481" y="4763"/>
                  </a:lnTo>
                  <a:lnTo>
                    <a:pt x="54769" y="9525"/>
                  </a:lnTo>
                  <a:lnTo>
                    <a:pt x="92869" y="40481"/>
                  </a:lnTo>
                  <a:lnTo>
                    <a:pt x="192881" y="123825"/>
                  </a:lnTo>
                  <a:lnTo>
                    <a:pt x="292894" y="204788"/>
                  </a:lnTo>
                  <a:lnTo>
                    <a:pt x="364331" y="259556"/>
                  </a:lnTo>
                  <a:lnTo>
                    <a:pt x="452438" y="326231"/>
                  </a:lnTo>
                  <a:lnTo>
                    <a:pt x="557213" y="400050"/>
                  </a:lnTo>
                  <a:lnTo>
                    <a:pt x="647700" y="461963"/>
                  </a:lnTo>
                  <a:lnTo>
                    <a:pt x="735806" y="519113"/>
                  </a:lnTo>
                  <a:lnTo>
                    <a:pt x="847725" y="585788"/>
                  </a:lnTo>
                  <a:lnTo>
                    <a:pt x="942975" y="638175"/>
                  </a:lnTo>
                  <a:lnTo>
                    <a:pt x="1102519" y="723900"/>
                  </a:lnTo>
                  <a:lnTo>
                    <a:pt x="1300163" y="823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CCB37C06-24D1-44F0-91F4-3FCBC550595C}"/>
                </a:ext>
              </a:extLst>
            </p:cNvPr>
            <p:cNvSpPr/>
            <p:nvPr/>
          </p:nvSpPr>
          <p:spPr>
            <a:xfrm>
              <a:off x="3836988" y="3381375"/>
              <a:ext cx="573087" cy="808038"/>
            </a:xfrm>
            <a:custGeom>
              <a:avLst/>
              <a:gdLst>
                <a:gd name="connsiteX0" fmla="*/ 366712 w 573881"/>
                <a:gd name="connsiteY0" fmla="*/ 278606 h 807244"/>
                <a:gd name="connsiteX1" fmla="*/ 285750 w 573881"/>
                <a:gd name="connsiteY1" fmla="*/ 216694 h 807244"/>
                <a:gd name="connsiteX2" fmla="*/ 228600 w 573881"/>
                <a:gd name="connsiteY2" fmla="*/ 173831 h 807244"/>
                <a:gd name="connsiteX3" fmla="*/ 188119 w 573881"/>
                <a:gd name="connsiteY3" fmla="*/ 142875 h 807244"/>
                <a:gd name="connsiteX4" fmla="*/ 133350 w 573881"/>
                <a:gd name="connsiteY4" fmla="*/ 100013 h 807244"/>
                <a:gd name="connsiteX5" fmla="*/ 83344 w 573881"/>
                <a:gd name="connsiteY5" fmla="*/ 61913 h 807244"/>
                <a:gd name="connsiteX6" fmla="*/ 0 w 573881"/>
                <a:gd name="connsiteY6" fmla="*/ 0 h 807244"/>
                <a:gd name="connsiteX7" fmla="*/ 4762 w 573881"/>
                <a:gd name="connsiteY7" fmla="*/ 88106 h 807244"/>
                <a:gd name="connsiteX8" fmla="*/ 85725 w 573881"/>
                <a:gd name="connsiteY8" fmla="*/ 190500 h 807244"/>
                <a:gd name="connsiteX9" fmla="*/ 150019 w 573881"/>
                <a:gd name="connsiteY9" fmla="*/ 280988 h 807244"/>
                <a:gd name="connsiteX10" fmla="*/ 185737 w 573881"/>
                <a:gd name="connsiteY10" fmla="*/ 335756 h 807244"/>
                <a:gd name="connsiteX11" fmla="*/ 235744 w 573881"/>
                <a:gd name="connsiteY11" fmla="*/ 411956 h 807244"/>
                <a:gd name="connsiteX12" fmla="*/ 276225 w 573881"/>
                <a:gd name="connsiteY12" fmla="*/ 483394 h 807244"/>
                <a:gd name="connsiteX13" fmla="*/ 311944 w 573881"/>
                <a:gd name="connsiteY13" fmla="*/ 550069 h 807244"/>
                <a:gd name="connsiteX14" fmla="*/ 350044 w 573881"/>
                <a:gd name="connsiteY14" fmla="*/ 626269 h 807244"/>
                <a:gd name="connsiteX15" fmla="*/ 381000 w 573881"/>
                <a:gd name="connsiteY15" fmla="*/ 688181 h 807244"/>
                <a:gd name="connsiteX16" fmla="*/ 404812 w 573881"/>
                <a:gd name="connsiteY16" fmla="*/ 728663 h 807244"/>
                <a:gd name="connsiteX17" fmla="*/ 423862 w 573881"/>
                <a:gd name="connsiteY17" fmla="*/ 759619 h 807244"/>
                <a:gd name="connsiteX18" fmla="*/ 445294 w 573881"/>
                <a:gd name="connsiteY18" fmla="*/ 783431 h 807244"/>
                <a:gd name="connsiteX19" fmla="*/ 471487 w 573881"/>
                <a:gd name="connsiteY19" fmla="*/ 800100 h 807244"/>
                <a:gd name="connsiteX20" fmla="*/ 483394 w 573881"/>
                <a:gd name="connsiteY20" fmla="*/ 804863 h 807244"/>
                <a:gd name="connsiteX21" fmla="*/ 502444 w 573881"/>
                <a:gd name="connsiteY21" fmla="*/ 807244 h 807244"/>
                <a:gd name="connsiteX22" fmla="*/ 519112 w 573881"/>
                <a:gd name="connsiteY22" fmla="*/ 800100 h 807244"/>
                <a:gd name="connsiteX23" fmla="*/ 531019 w 573881"/>
                <a:gd name="connsiteY23" fmla="*/ 790575 h 807244"/>
                <a:gd name="connsiteX24" fmla="*/ 550069 w 573881"/>
                <a:gd name="connsiteY24" fmla="*/ 759619 h 807244"/>
                <a:gd name="connsiteX25" fmla="*/ 559594 w 573881"/>
                <a:gd name="connsiteY25" fmla="*/ 733425 h 807244"/>
                <a:gd name="connsiteX26" fmla="*/ 569119 w 573881"/>
                <a:gd name="connsiteY26" fmla="*/ 700088 h 807244"/>
                <a:gd name="connsiteX27" fmla="*/ 573881 w 573881"/>
                <a:gd name="connsiteY27" fmla="*/ 671513 h 807244"/>
                <a:gd name="connsiteX28" fmla="*/ 573881 w 573881"/>
                <a:gd name="connsiteY28" fmla="*/ 638175 h 807244"/>
                <a:gd name="connsiteX29" fmla="*/ 569119 w 573881"/>
                <a:gd name="connsiteY29" fmla="*/ 576263 h 807244"/>
                <a:gd name="connsiteX30" fmla="*/ 557212 w 573881"/>
                <a:gd name="connsiteY30" fmla="*/ 509588 h 807244"/>
                <a:gd name="connsiteX31" fmla="*/ 540544 w 573881"/>
                <a:gd name="connsiteY31" fmla="*/ 438150 h 807244"/>
                <a:gd name="connsiteX32" fmla="*/ 528637 w 573881"/>
                <a:gd name="connsiteY32" fmla="*/ 409575 h 807244"/>
                <a:gd name="connsiteX33" fmla="*/ 516731 w 573881"/>
                <a:gd name="connsiteY33" fmla="*/ 395288 h 807244"/>
                <a:gd name="connsiteX34" fmla="*/ 466725 w 573881"/>
                <a:gd name="connsiteY34" fmla="*/ 357188 h 807244"/>
                <a:gd name="connsiteX35" fmla="*/ 366712 w 573881"/>
                <a:gd name="connsiteY35" fmla="*/ 278606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7244">
                  <a:moveTo>
                    <a:pt x="366712" y="278606"/>
                  </a:moveTo>
                  <a:lnTo>
                    <a:pt x="285750" y="216694"/>
                  </a:lnTo>
                  <a:lnTo>
                    <a:pt x="228600" y="173831"/>
                  </a:lnTo>
                  <a:lnTo>
                    <a:pt x="188119" y="142875"/>
                  </a:lnTo>
                  <a:lnTo>
                    <a:pt x="133350" y="100013"/>
                  </a:lnTo>
                  <a:lnTo>
                    <a:pt x="83344" y="61913"/>
                  </a:lnTo>
                  <a:lnTo>
                    <a:pt x="0" y="0"/>
                  </a:lnTo>
                  <a:lnTo>
                    <a:pt x="4762" y="88106"/>
                  </a:lnTo>
                  <a:lnTo>
                    <a:pt x="85725" y="190500"/>
                  </a:lnTo>
                  <a:lnTo>
                    <a:pt x="150019" y="280988"/>
                  </a:lnTo>
                  <a:lnTo>
                    <a:pt x="185737" y="335756"/>
                  </a:lnTo>
                  <a:lnTo>
                    <a:pt x="235744" y="411956"/>
                  </a:lnTo>
                  <a:lnTo>
                    <a:pt x="276225" y="483394"/>
                  </a:lnTo>
                  <a:lnTo>
                    <a:pt x="311944" y="550069"/>
                  </a:lnTo>
                  <a:lnTo>
                    <a:pt x="350044" y="626269"/>
                  </a:lnTo>
                  <a:lnTo>
                    <a:pt x="381000" y="688181"/>
                  </a:lnTo>
                  <a:lnTo>
                    <a:pt x="404812" y="728663"/>
                  </a:lnTo>
                  <a:lnTo>
                    <a:pt x="423862" y="759619"/>
                  </a:lnTo>
                  <a:lnTo>
                    <a:pt x="445294" y="783431"/>
                  </a:lnTo>
                  <a:lnTo>
                    <a:pt x="471487" y="800100"/>
                  </a:lnTo>
                  <a:lnTo>
                    <a:pt x="483394" y="804863"/>
                  </a:lnTo>
                  <a:lnTo>
                    <a:pt x="502444" y="807244"/>
                  </a:lnTo>
                  <a:lnTo>
                    <a:pt x="519112" y="800100"/>
                  </a:lnTo>
                  <a:lnTo>
                    <a:pt x="531019" y="790575"/>
                  </a:lnTo>
                  <a:lnTo>
                    <a:pt x="550069" y="759619"/>
                  </a:lnTo>
                  <a:lnTo>
                    <a:pt x="559594" y="733425"/>
                  </a:lnTo>
                  <a:lnTo>
                    <a:pt x="569119" y="700088"/>
                  </a:lnTo>
                  <a:lnTo>
                    <a:pt x="573881" y="671513"/>
                  </a:lnTo>
                  <a:lnTo>
                    <a:pt x="573881" y="638175"/>
                  </a:lnTo>
                  <a:lnTo>
                    <a:pt x="569119" y="576263"/>
                  </a:lnTo>
                  <a:lnTo>
                    <a:pt x="557212" y="509588"/>
                  </a:lnTo>
                  <a:lnTo>
                    <a:pt x="540544" y="438150"/>
                  </a:lnTo>
                  <a:lnTo>
                    <a:pt x="528637" y="409575"/>
                  </a:lnTo>
                  <a:lnTo>
                    <a:pt x="516731" y="395288"/>
                  </a:lnTo>
                  <a:lnTo>
                    <a:pt x="466725" y="357188"/>
                  </a:lnTo>
                  <a:lnTo>
                    <a:pt x="366712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BB7E738-DCD9-4A65-8F0F-33348926CFBA}"/>
                </a:ext>
              </a:extLst>
            </p:cNvPr>
            <p:cNvSpPr/>
            <p:nvPr/>
          </p:nvSpPr>
          <p:spPr>
            <a:xfrm>
              <a:off x="4945063" y="2293938"/>
              <a:ext cx="2209800" cy="430212"/>
            </a:xfrm>
            <a:custGeom>
              <a:avLst/>
              <a:gdLst>
                <a:gd name="connsiteX0" fmla="*/ 1574007 w 2209800"/>
                <a:gd name="connsiteY0" fmla="*/ 71437 h 431006"/>
                <a:gd name="connsiteX1" fmla="*/ 1431132 w 2209800"/>
                <a:gd name="connsiteY1" fmla="*/ 92869 h 431006"/>
                <a:gd name="connsiteX2" fmla="*/ 1264444 w 2209800"/>
                <a:gd name="connsiteY2" fmla="*/ 119062 h 431006"/>
                <a:gd name="connsiteX3" fmla="*/ 1169194 w 2209800"/>
                <a:gd name="connsiteY3" fmla="*/ 133350 h 431006"/>
                <a:gd name="connsiteX4" fmla="*/ 790575 w 2209800"/>
                <a:gd name="connsiteY4" fmla="*/ 176212 h 431006"/>
                <a:gd name="connsiteX5" fmla="*/ 528638 w 2209800"/>
                <a:gd name="connsiteY5" fmla="*/ 204787 h 431006"/>
                <a:gd name="connsiteX6" fmla="*/ 321469 w 2209800"/>
                <a:gd name="connsiteY6" fmla="*/ 233362 h 431006"/>
                <a:gd name="connsiteX7" fmla="*/ 135732 w 2209800"/>
                <a:gd name="connsiteY7" fmla="*/ 257175 h 431006"/>
                <a:gd name="connsiteX8" fmla="*/ 69057 w 2209800"/>
                <a:gd name="connsiteY8" fmla="*/ 264319 h 431006"/>
                <a:gd name="connsiteX9" fmla="*/ 52388 w 2209800"/>
                <a:gd name="connsiteY9" fmla="*/ 261937 h 431006"/>
                <a:gd name="connsiteX10" fmla="*/ 0 w 2209800"/>
                <a:gd name="connsiteY10" fmla="*/ 245269 h 431006"/>
                <a:gd name="connsiteX11" fmla="*/ 11907 w 2209800"/>
                <a:gd name="connsiteY11" fmla="*/ 431006 h 431006"/>
                <a:gd name="connsiteX12" fmla="*/ 233363 w 2209800"/>
                <a:gd name="connsiteY12" fmla="*/ 397669 h 431006"/>
                <a:gd name="connsiteX13" fmla="*/ 397669 w 2209800"/>
                <a:gd name="connsiteY13" fmla="*/ 373856 h 431006"/>
                <a:gd name="connsiteX14" fmla="*/ 590550 w 2209800"/>
                <a:gd name="connsiteY14" fmla="*/ 345281 h 431006"/>
                <a:gd name="connsiteX15" fmla="*/ 790575 w 2209800"/>
                <a:gd name="connsiteY15" fmla="*/ 314325 h 431006"/>
                <a:gd name="connsiteX16" fmla="*/ 1012032 w 2209800"/>
                <a:gd name="connsiteY16" fmla="*/ 285750 h 431006"/>
                <a:gd name="connsiteX17" fmla="*/ 1200150 w 2209800"/>
                <a:gd name="connsiteY17" fmla="*/ 264319 h 431006"/>
                <a:gd name="connsiteX18" fmla="*/ 1319213 w 2209800"/>
                <a:gd name="connsiteY18" fmla="*/ 261937 h 431006"/>
                <a:gd name="connsiteX19" fmla="*/ 1409700 w 2209800"/>
                <a:gd name="connsiteY19" fmla="*/ 257175 h 431006"/>
                <a:gd name="connsiteX20" fmla="*/ 1519238 w 2209800"/>
                <a:gd name="connsiteY20" fmla="*/ 247650 h 431006"/>
                <a:gd name="connsiteX21" fmla="*/ 1585913 w 2209800"/>
                <a:gd name="connsiteY21" fmla="*/ 240506 h 431006"/>
                <a:gd name="connsiteX22" fmla="*/ 1671638 w 2209800"/>
                <a:gd name="connsiteY22" fmla="*/ 235744 h 431006"/>
                <a:gd name="connsiteX23" fmla="*/ 1733550 w 2209800"/>
                <a:gd name="connsiteY23" fmla="*/ 233362 h 431006"/>
                <a:gd name="connsiteX24" fmla="*/ 1843088 w 2209800"/>
                <a:gd name="connsiteY24" fmla="*/ 233362 h 431006"/>
                <a:gd name="connsiteX25" fmla="*/ 1957388 w 2209800"/>
                <a:gd name="connsiteY25" fmla="*/ 235744 h 431006"/>
                <a:gd name="connsiteX26" fmla="*/ 2062163 w 2209800"/>
                <a:gd name="connsiteY26" fmla="*/ 242887 h 431006"/>
                <a:gd name="connsiteX27" fmla="*/ 2109788 w 2209800"/>
                <a:gd name="connsiteY27" fmla="*/ 238125 h 431006"/>
                <a:gd name="connsiteX28" fmla="*/ 2152650 w 2209800"/>
                <a:gd name="connsiteY28" fmla="*/ 228600 h 431006"/>
                <a:gd name="connsiteX29" fmla="*/ 2181225 w 2209800"/>
                <a:gd name="connsiteY29" fmla="*/ 219075 h 431006"/>
                <a:gd name="connsiteX30" fmla="*/ 2200275 w 2209800"/>
                <a:gd name="connsiteY30" fmla="*/ 207169 h 431006"/>
                <a:gd name="connsiteX31" fmla="*/ 2209800 w 2209800"/>
                <a:gd name="connsiteY31" fmla="*/ 195262 h 431006"/>
                <a:gd name="connsiteX32" fmla="*/ 2209800 w 2209800"/>
                <a:gd name="connsiteY32" fmla="*/ 183356 h 431006"/>
                <a:gd name="connsiteX33" fmla="*/ 2209800 w 2209800"/>
                <a:gd name="connsiteY33" fmla="*/ 176212 h 431006"/>
                <a:gd name="connsiteX34" fmla="*/ 2205038 w 2209800"/>
                <a:gd name="connsiteY34" fmla="*/ 159544 h 431006"/>
                <a:gd name="connsiteX35" fmla="*/ 2193132 w 2209800"/>
                <a:gd name="connsiteY35" fmla="*/ 140494 h 431006"/>
                <a:gd name="connsiteX36" fmla="*/ 2166938 w 2209800"/>
                <a:gd name="connsiteY36" fmla="*/ 114300 h 431006"/>
                <a:gd name="connsiteX37" fmla="*/ 2140744 w 2209800"/>
                <a:gd name="connsiteY37" fmla="*/ 90487 h 431006"/>
                <a:gd name="connsiteX38" fmla="*/ 2105025 w 2209800"/>
                <a:gd name="connsiteY38" fmla="*/ 69056 h 431006"/>
                <a:gd name="connsiteX39" fmla="*/ 2066925 w 2209800"/>
                <a:gd name="connsiteY39" fmla="*/ 50006 h 431006"/>
                <a:gd name="connsiteX40" fmla="*/ 1997869 w 2209800"/>
                <a:gd name="connsiteY40" fmla="*/ 21431 h 431006"/>
                <a:gd name="connsiteX41" fmla="*/ 1947863 w 2209800"/>
                <a:gd name="connsiteY41" fmla="*/ 9525 h 431006"/>
                <a:gd name="connsiteX42" fmla="*/ 1890713 w 2209800"/>
                <a:gd name="connsiteY42" fmla="*/ 0 h 431006"/>
                <a:gd name="connsiteX43" fmla="*/ 1857375 w 2209800"/>
                <a:gd name="connsiteY43" fmla="*/ 0 h 431006"/>
                <a:gd name="connsiteX44" fmla="*/ 1835944 w 2209800"/>
                <a:gd name="connsiteY44" fmla="*/ 2381 h 431006"/>
                <a:gd name="connsiteX45" fmla="*/ 1766888 w 2209800"/>
                <a:gd name="connsiteY45" fmla="*/ 19050 h 431006"/>
                <a:gd name="connsiteX46" fmla="*/ 1574007 w 2209800"/>
                <a:gd name="connsiteY46" fmla="*/ 71437 h 431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09800" h="431006">
                  <a:moveTo>
                    <a:pt x="1574007" y="71437"/>
                  </a:moveTo>
                  <a:lnTo>
                    <a:pt x="1431132" y="92869"/>
                  </a:lnTo>
                  <a:lnTo>
                    <a:pt x="1264444" y="119062"/>
                  </a:lnTo>
                  <a:lnTo>
                    <a:pt x="1169194" y="133350"/>
                  </a:lnTo>
                  <a:lnTo>
                    <a:pt x="790575" y="176212"/>
                  </a:lnTo>
                  <a:lnTo>
                    <a:pt x="528638" y="204787"/>
                  </a:lnTo>
                  <a:lnTo>
                    <a:pt x="321469" y="233362"/>
                  </a:lnTo>
                  <a:lnTo>
                    <a:pt x="135732" y="257175"/>
                  </a:lnTo>
                  <a:lnTo>
                    <a:pt x="69057" y="264319"/>
                  </a:lnTo>
                  <a:lnTo>
                    <a:pt x="52388" y="261937"/>
                  </a:lnTo>
                  <a:lnTo>
                    <a:pt x="0" y="245269"/>
                  </a:lnTo>
                  <a:lnTo>
                    <a:pt x="11907" y="431006"/>
                  </a:lnTo>
                  <a:lnTo>
                    <a:pt x="233363" y="397669"/>
                  </a:lnTo>
                  <a:lnTo>
                    <a:pt x="397669" y="373856"/>
                  </a:lnTo>
                  <a:lnTo>
                    <a:pt x="590550" y="345281"/>
                  </a:lnTo>
                  <a:lnTo>
                    <a:pt x="790575" y="314325"/>
                  </a:lnTo>
                  <a:lnTo>
                    <a:pt x="1012032" y="285750"/>
                  </a:lnTo>
                  <a:lnTo>
                    <a:pt x="1200150" y="264319"/>
                  </a:lnTo>
                  <a:lnTo>
                    <a:pt x="1319213" y="261937"/>
                  </a:lnTo>
                  <a:lnTo>
                    <a:pt x="1409700" y="257175"/>
                  </a:lnTo>
                  <a:lnTo>
                    <a:pt x="1519238" y="247650"/>
                  </a:lnTo>
                  <a:lnTo>
                    <a:pt x="1585913" y="240506"/>
                  </a:lnTo>
                  <a:lnTo>
                    <a:pt x="1671638" y="235744"/>
                  </a:lnTo>
                  <a:lnTo>
                    <a:pt x="1733550" y="233362"/>
                  </a:lnTo>
                  <a:lnTo>
                    <a:pt x="1843088" y="233362"/>
                  </a:lnTo>
                  <a:lnTo>
                    <a:pt x="1957388" y="235744"/>
                  </a:lnTo>
                  <a:lnTo>
                    <a:pt x="2062163" y="242887"/>
                  </a:lnTo>
                  <a:lnTo>
                    <a:pt x="2109788" y="238125"/>
                  </a:lnTo>
                  <a:lnTo>
                    <a:pt x="2152650" y="228600"/>
                  </a:lnTo>
                  <a:lnTo>
                    <a:pt x="2181225" y="219075"/>
                  </a:lnTo>
                  <a:lnTo>
                    <a:pt x="2200275" y="207169"/>
                  </a:lnTo>
                  <a:lnTo>
                    <a:pt x="2209800" y="195262"/>
                  </a:lnTo>
                  <a:lnTo>
                    <a:pt x="2209800" y="183356"/>
                  </a:lnTo>
                  <a:lnTo>
                    <a:pt x="2209800" y="176212"/>
                  </a:lnTo>
                  <a:lnTo>
                    <a:pt x="2205038" y="159544"/>
                  </a:lnTo>
                  <a:lnTo>
                    <a:pt x="2193132" y="140494"/>
                  </a:lnTo>
                  <a:lnTo>
                    <a:pt x="2166938" y="114300"/>
                  </a:lnTo>
                  <a:lnTo>
                    <a:pt x="2140744" y="90487"/>
                  </a:lnTo>
                  <a:lnTo>
                    <a:pt x="2105025" y="69056"/>
                  </a:lnTo>
                  <a:lnTo>
                    <a:pt x="2066925" y="50006"/>
                  </a:lnTo>
                  <a:lnTo>
                    <a:pt x="1997869" y="21431"/>
                  </a:lnTo>
                  <a:lnTo>
                    <a:pt x="1947863" y="9525"/>
                  </a:lnTo>
                  <a:lnTo>
                    <a:pt x="1890713" y="0"/>
                  </a:lnTo>
                  <a:lnTo>
                    <a:pt x="1857375" y="0"/>
                  </a:lnTo>
                  <a:lnTo>
                    <a:pt x="1835944" y="2381"/>
                  </a:lnTo>
                  <a:lnTo>
                    <a:pt x="1766888" y="19050"/>
                  </a:lnTo>
                  <a:lnTo>
                    <a:pt x="1574007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3698A511-9E23-43F9-8150-8B405469B19E}"/>
                </a:ext>
              </a:extLst>
            </p:cNvPr>
            <p:cNvSpPr/>
            <p:nvPr/>
          </p:nvSpPr>
          <p:spPr>
            <a:xfrm rot="16200000">
              <a:off x="3134519" y="3488532"/>
              <a:ext cx="2917825" cy="884237"/>
            </a:xfrm>
            <a:custGeom>
              <a:avLst/>
              <a:gdLst>
                <a:gd name="connsiteX0" fmla="*/ 2262187 w 2917031"/>
                <a:gd name="connsiteY0" fmla="*/ 659606 h 883444"/>
                <a:gd name="connsiteX1" fmla="*/ 2178844 w 2917031"/>
                <a:gd name="connsiteY1" fmla="*/ 657225 h 883444"/>
                <a:gd name="connsiteX2" fmla="*/ 2097881 w 2917031"/>
                <a:gd name="connsiteY2" fmla="*/ 652463 h 883444"/>
                <a:gd name="connsiteX3" fmla="*/ 1997869 w 2917031"/>
                <a:gd name="connsiteY3" fmla="*/ 645319 h 883444"/>
                <a:gd name="connsiteX4" fmla="*/ 1912144 w 2917031"/>
                <a:gd name="connsiteY4" fmla="*/ 635794 h 883444"/>
                <a:gd name="connsiteX5" fmla="*/ 1804987 w 2917031"/>
                <a:gd name="connsiteY5" fmla="*/ 623888 h 883444"/>
                <a:gd name="connsiteX6" fmla="*/ 1731169 w 2917031"/>
                <a:gd name="connsiteY6" fmla="*/ 614363 h 883444"/>
                <a:gd name="connsiteX7" fmla="*/ 1619250 w 2917031"/>
                <a:gd name="connsiteY7" fmla="*/ 597694 h 883444"/>
                <a:gd name="connsiteX8" fmla="*/ 1509712 w 2917031"/>
                <a:gd name="connsiteY8" fmla="*/ 578644 h 883444"/>
                <a:gd name="connsiteX9" fmla="*/ 1428750 w 2917031"/>
                <a:gd name="connsiteY9" fmla="*/ 564356 h 883444"/>
                <a:gd name="connsiteX10" fmla="*/ 1319212 w 2917031"/>
                <a:gd name="connsiteY10" fmla="*/ 540544 h 883444"/>
                <a:gd name="connsiteX11" fmla="*/ 1245394 w 2917031"/>
                <a:gd name="connsiteY11" fmla="*/ 521494 h 883444"/>
                <a:gd name="connsiteX12" fmla="*/ 1143000 w 2917031"/>
                <a:gd name="connsiteY12" fmla="*/ 495300 h 883444"/>
                <a:gd name="connsiteX13" fmla="*/ 1007269 w 2917031"/>
                <a:gd name="connsiteY13" fmla="*/ 450056 h 883444"/>
                <a:gd name="connsiteX14" fmla="*/ 890587 w 2917031"/>
                <a:gd name="connsiteY14" fmla="*/ 409575 h 883444"/>
                <a:gd name="connsiteX15" fmla="*/ 828675 w 2917031"/>
                <a:gd name="connsiteY15" fmla="*/ 385763 h 883444"/>
                <a:gd name="connsiteX16" fmla="*/ 762000 w 2917031"/>
                <a:gd name="connsiteY16" fmla="*/ 359569 h 883444"/>
                <a:gd name="connsiteX17" fmla="*/ 685800 w 2917031"/>
                <a:gd name="connsiteY17" fmla="*/ 328613 h 883444"/>
                <a:gd name="connsiteX18" fmla="*/ 604837 w 2917031"/>
                <a:gd name="connsiteY18" fmla="*/ 292894 h 883444"/>
                <a:gd name="connsiteX19" fmla="*/ 478631 w 2917031"/>
                <a:gd name="connsiteY19" fmla="*/ 233363 h 883444"/>
                <a:gd name="connsiteX20" fmla="*/ 376237 w 2917031"/>
                <a:gd name="connsiteY20" fmla="*/ 183356 h 883444"/>
                <a:gd name="connsiteX21" fmla="*/ 283369 w 2917031"/>
                <a:gd name="connsiteY21" fmla="*/ 135731 h 883444"/>
                <a:gd name="connsiteX22" fmla="*/ 185737 w 2917031"/>
                <a:gd name="connsiteY22" fmla="*/ 83344 h 883444"/>
                <a:gd name="connsiteX23" fmla="*/ 107156 w 2917031"/>
                <a:gd name="connsiteY23" fmla="*/ 38100 h 883444"/>
                <a:gd name="connsiteX24" fmla="*/ 64294 w 2917031"/>
                <a:gd name="connsiteY24" fmla="*/ 14288 h 883444"/>
                <a:gd name="connsiteX25" fmla="*/ 42862 w 2917031"/>
                <a:gd name="connsiteY25" fmla="*/ 4763 h 883444"/>
                <a:gd name="connsiteX26" fmla="*/ 21431 w 2917031"/>
                <a:gd name="connsiteY26" fmla="*/ 0 h 883444"/>
                <a:gd name="connsiteX27" fmla="*/ 14287 w 2917031"/>
                <a:gd name="connsiteY27" fmla="*/ 0 h 883444"/>
                <a:gd name="connsiteX28" fmla="*/ 2381 w 2917031"/>
                <a:gd name="connsiteY28" fmla="*/ 2381 h 883444"/>
                <a:gd name="connsiteX29" fmla="*/ 0 w 2917031"/>
                <a:gd name="connsiteY29" fmla="*/ 11906 h 883444"/>
                <a:gd name="connsiteX30" fmla="*/ 4762 w 2917031"/>
                <a:gd name="connsiteY30" fmla="*/ 28575 h 883444"/>
                <a:gd name="connsiteX31" fmla="*/ 19050 w 2917031"/>
                <a:gd name="connsiteY31" fmla="*/ 59531 h 883444"/>
                <a:gd name="connsiteX32" fmla="*/ 40481 w 2917031"/>
                <a:gd name="connsiteY32" fmla="*/ 78581 h 883444"/>
                <a:gd name="connsiteX33" fmla="*/ 116681 w 2917031"/>
                <a:gd name="connsiteY33" fmla="*/ 135731 h 883444"/>
                <a:gd name="connsiteX34" fmla="*/ 226219 w 2917031"/>
                <a:gd name="connsiteY34" fmla="*/ 214313 h 883444"/>
                <a:gd name="connsiteX35" fmla="*/ 304800 w 2917031"/>
                <a:gd name="connsiteY35" fmla="*/ 264319 h 883444"/>
                <a:gd name="connsiteX36" fmla="*/ 404812 w 2917031"/>
                <a:gd name="connsiteY36" fmla="*/ 326231 h 883444"/>
                <a:gd name="connsiteX37" fmla="*/ 464344 w 2917031"/>
                <a:gd name="connsiteY37" fmla="*/ 364331 h 883444"/>
                <a:gd name="connsiteX38" fmla="*/ 557212 w 2917031"/>
                <a:gd name="connsiteY38" fmla="*/ 414338 h 883444"/>
                <a:gd name="connsiteX39" fmla="*/ 650081 w 2917031"/>
                <a:gd name="connsiteY39" fmla="*/ 464344 h 883444"/>
                <a:gd name="connsiteX40" fmla="*/ 738187 w 2917031"/>
                <a:gd name="connsiteY40" fmla="*/ 507206 h 883444"/>
                <a:gd name="connsiteX41" fmla="*/ 840581 w 2917031"/>
                <a:gd name="connsiteY41" fmla="*/ 554831 h 883444"/>
                <a:gd name="connsiteX42" fmla="*/ 962025 w 2917031"/>
                <a:gd name="connsiteY42" fmla="*/ 607219 h 883444"/>
                <a:gd name="connsiteX43" fmla="*/ 1071562 w 2917031"/>
                <a:gd name="connsiteY43" fmla="*/ 650081 h 883444"/>
                <a:gd name="connsiteX44" fmla="*/ 1178719 w 2917031"/>
                <a:gd name="connsiteY44" fmla="*/ 688181 h 883444"/>
                <a:gd name="connsiteX45" fmla="*/ 1297781 w 2917031"/>
                <a:gd name="connsiteY45" fmla="*/ 728663 h 883444"/>
                <a:gd name="connsiteX46" fmla="*/ 1433512 w 2917031"/>
                <a:gd name="connsiteY46" fmla="*/ 769144 h 883444"/>
                <a:gd name="connsiteX47" fmla="*/ 1528762 w 2917031"/>
                <a:gd name="connsiteY47" fmla="*/ 792956 h 883444"/>
                <a:gd name="connsiteX48" fmla="*/ 1671637 w 2917031"/>
                <a:gd name="connsiteY48" fmla="*/ 819150 h 883444"/>
                <a:gd name="connsiteX49" fmla="*/ 1795462 w 2917031"/>
                <a:gd name="connsiteY49" fmla="*/ 831056 h 883444"/>
                <a:gd name="connsiteX50" fmla="*/ 1981200 w 2917031"/>
                <a:gd name="connsiteY50" fmla="*/ 847725 h 883444"/>
                <a:gd name="connsiteX51" fmla="*/ 2171700 w 2917031"/>
                <a:gd name="connsiteY51" fmla="*/ 859631 h 883444"/>
                <a:gd name="connsiteX52" fmla="*/ 2352675 w 2917031"/>
                <a:gd name="connsiteY52" fmla="*/ 873919 h 883444"/>
                <a:gd name="connsiteX53" fmla="*/ 2486025 w 2917031"/>
                <a:gd name="connsiteY53" fmla="*/ 878681 h 883444"/>
                <a:gd name="connsiteX54" fmla="*/ 2626519 w 2917031"/>
                <a:gd name="connsiteY54" fmla="*/ 883444 h 883444"/>
                <a:gd name="connsiteX55" fmla="*/ 2695575 w 2917031"/>
                <a:gd name="connsiteY55" fmla="*/ 883444 h 883444"/>
                <a:gd name="connsiteX56" fmla="*/ 2833687 w 2917031"/>
                <a:gd name="connsiteY56" fmla="*/ 850106 h 883444"/>
                <a:gd name="connsiteX57" fmla="*/ 2845594 w 2917031"/>
                <a:gd name="connsiteY57" fmla="*/ 819150 h 883444"/>
                <a:gd name="connsiteX58" fmla="*/ 2859881 w 2917031"/>
                <a:gd name="connsiteY58" fmla="*/ 776288 h 883444"/>
                <a:gd name="connsiteX59" fmla="*/ 2876550 w 2917031"/>
                <a:gd name="connsiteY59" fmla="*/ 723900 h 883444"/>
                <a:gd name="connsiteX60" fmla="*/ 2895600 w 2917031"/>
                <a:gd name="connsiteY60" fmla="*/ 659606 h 883444"/>
                <a:gd name="connsiteX61" fmla="*/ 2912269 w 2917031"/>
                <a:gd name="connsiteY61" fmla="*/ 590550 h 883444"/>
                <a:gd name="connsiteX62" fmla="*/ 2917031 w 2917031"/>
                <a:gd name="connsiteY62" fmla="*/ 564356 h 883444"/>
                <a:gd name="connsiteX63" fmla="*/ 2914650 w 2917031"/>
                <a:gd name="connsiteY63" fmla="*/ 547688 h 883444"/>
                <a:gd name="connsiteX64" fmla="*/ 2905125 w 2917031"/>
                <a:gd name="connsiteY64" fmla="*/ 531019 h 883444"/>
                <a:gd name="connsiteX65" fmla="*/ 2895600 w 2917031"/>
                <a:gd name="connsiteY65" fmla="*/ 528638 h 883444"/>
                <a:gd name="connsiteX66" fmla="*/ 2878931 w 2917031"/>
                <a:gd name="connsiteY66" fmla="*/ 540544 h 883444"/>
                <a:gd name="connsiteX67" fmla="*/ 2836069 w 2917031"/>
                <a:gd name="connsiteY67" fmla="*/ 573881 h 883444"/>
                <a:gd name="connsiteX68" fmla="*/ 2774156 w 2917031"/>
                <a:gd name="connsiteY68" fmla="*/ 609600 h 883444"/>
                <a:gd name="connsiteX69" fmla="*/ 2724150 w 2917031"/>
                <a:gd name="connsiteY69" fmla="*/ 626269 h 883444"/>
                <a:gd name="connsiteX70" fmla="*/ 2671762 w 2917031"/>
                <a:gd name="connsiteY70" fmla="*/ 640556 h 883444"/>
                <a:gd name="connsiteX71" fmla="*/ 2621756 w 2917031"/>
                <a:gd name="connsiteY71" fmla="*/ 652463 h 883444"/>
                <a:gd name="connsiteX72" fmla="*/ 2574131 w 2917031"/>
                <a:gd name="connsiteY72" fmla="*/ 657225 h 883444"/>
                <a:gd name="connsiteX73" fmla="*/ 2502694 w 2917031"/>
                <a:gd name="connsiteY73" fmla="*/ 661988 h 883444"/>
                <a:gd name="connsiteX74" fmla="*/ 2412206 w 2917031"/>
                <a:gd name="connsiteY74" fmla="*/ 661988 h 883444"/>
                <a:gd name="connsiteX75" fmla="*/ 2262187 w 2917031"/>
                <a:gd name="connsiteY75" fmla="*/ 65960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917031" h="883444">
                  <a:moveTo>
                    <a:pt x="2262187" y="659606"/>
                  </a:moveTo>
                  <a:lnTo>
                    <a:pt x="2178844" y="657225"/>
                  </a:lnTo>
                  <a:lnTo>
                    <a:pt x="2097881" y="652463"/>
                  </a:lnTo>
                  <a:lnTo>
                    <a:pt x="1997869" y="645319"/>
                  </a:lnTo>
                  <a:lnTo>
                    <a:pt x="1912144" y="635794"/>
                  </a:lnTo>
                  <a:lnTo>
                    <a:pt x="1804987" y="623888"/>
                  </a:lnTo>
                  <a:lnTo>
                    <a:pt x="1731169" y="614363"/>
                  </a:lnTo>
                  <a:lnTo>
                    <a:pt x="1619250" y="597694"/>
                  </a:lnTo>
                  <a:lnTo>
                    <a:pt x="1509712" y="578644"/>
                  </a:lnTo>
                  <a:lnTo>
                    <a:pt x="1428750" y="564356"/>
                  </a:lnTo>
                  <a:lnTo>
                    <a:pt x="1319212" y="540544"/>
                  </a:lnTo>
                  <a:lnTo>
                    <a:pt x="1245394" y="521494"/>
                  </a:lnTo>
                  <a:lnTo>
                    <a:pt x="1143000" y="495300"/>
                  </a:lnTo>
                  <a:lnTo>
                    <a:pt x="1007269" y="450056"/>
                  </a:lnTo>
                  <a:lnTo>
                    <a:pt x="890587" y="409575"/>
                  </a:lnTo>
                  <a:lnTo>
                    <a:pt x="828675" y="385763"/>
                  </a:lnTo>
                  <a:lnTo>
                    <a:pt x="762000" y="359569"/>
                  </a:lnTo>
                  <a:lnTo>
                    <a:pt x="685800" y="328613"/>
                  </a:lnTo>
                  <a:lnTo>
                    <a:pt x="604837" y="292894"/>
                  </a:lnTo>
                  <a:lnTo>
                    <a:pt x="478631" y="233363"/>
                  </a:lnTo>
                  <a:lnTo>
                    <a:pt x="376237" y="183356"/>
                  </a:lnTo>
                  <a:lnTo>
                    <a:pt x="283369" y="135731"/>
                  </a:lnTo>
                  <a:lnTo>
                    <a:pt x="185737" y="83344"/>
                  </a:lnTo>
                  <a:lnTo>
                    <a:pt x="107156" y="38100"/>
                  </a:lnTo>
                  <a:lnTo>
                    <a:pt x="64294" y="14288"/>
                  </a:lnTo>
                  <a:lnTo>
                    <a:pt x="42862" y="4763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4762" y="28575"/>
                  </a:lnTo>
                  <a:lnTo>
                    <a:pt x="19050" y="59531"/>
                  </a:lnTo>
                  <a:lnTo>
                    <a:pt x="40481" y="78581"/>
                  </a:lnTo>
                  <a:lnTo>
                    <a:pt x="116681" y="135731"/>
                  </a:lnTo>
                  <a:lnTo>
                    <a:pt x="226219" y="214313"/>
                  </a:lnTo>
                  <a:lnTo>
                    <a:pt x="304800" y="264319"/>
                  </a:lnTo>
                  <a:lnTo>
                    <a:pt x="404812" y="326231"/>
                  </a:lnTo>
                  <a:lnTo>
                    <a:pt x="464344" y="364331"/>
                  </a:lnTo>
                  <a:lnTo>
                    <a:pt x="557212" y="414338"/>
                  </a:lnTo>
                  <a:lnTo>
                    <a:pt x="650081" y="464344"/>
                  </a:lnTo>
                  <a:lnTo>
                    <a:pt x="738187" y="507206"/>
                  </a:lnTo>
                  <a:lnTo>
                    <a:pt x="840581" y="554831"/>
                  </a:lnTo>
                  <a:lnTo>
                    <a:pt x="962025" y="607219"/>
                  </a:lnTo>
                  <a:lnTo>
                    <a:pt x="1071562" y="650081"/>
                  </a:lnTo>
                  <a:lnTo>
                    <a:pt x="1178719" y="688181"/>
                  </a:lnTo>
                  <a:lnTo>
                    <a:pt x="1297781" y="728663"/>
                  </a:lnTo>
                  <a:lnTo>
                    <a:pt x="1433512" y="769144"/>
                  </a:lnTo>
                  <a:lnTo>
                    <a:pt x="1528762" y="792956"/>
                  </a:lnTo>
                  <a:lnTo>
                    <a:pt x="1671637" y="819150"/>
                  </a:lnTo>
                  <a:lnTo>
                    <a:pt x="1795462" y="831056"/>
                  </a:lnTo>
                  <a:lnTo>
                    <a:pt x="1981200" y="847725"/>
                  </a:lnTo>
                  <a:lnTo>
                    <a:pt x="2171700" y="859631"/>
                  </a:lnTo>
                  <a:lnTo>
                    <a:pt x="2352675" y="873919"/>
                  </a:lnTo>
                  <a:lnTo>
                    <a:pt x="2486025" y="878681"/>
                  </a:lnTo>
                  <a:lnTo>
                    <a:pt x="2626519" y="883444"/>
                  </a:lnTo>
                  <a:lnTo>
                    <a:pt x="2695575" y="883444"/>
                  </a:lnTo>
                  <a:lnTo>
                    <a:pt x="2833687" y="850106"/>
                  </a:lnTo>
                  <a:lnTo>
                    <a:pt x="2845594" y="819150"/>
                  </a:lnTo>
                  <a:lnTo>
                    <a:pt x="2859881" y="776288"/>
                  </a:lnTo>
                  <a:lnTo>
                    <a:pt x="2876550" y="723900"/>
                  </a:lnTo>
                  <a:lnTo>
                    <a:pt x="2895600" y="659606"/>
                  </a:lnTo>
                  <a:lnTo>
                    <a:pt x="2912269" y="590550"/>
                  </a:lnTo>
                  <a:lnTo>
                    <a:pt x="2917031" y="564356"/>
                  </a:lnTo>
                  <a:lnTo>
                    <a:pt x="2914650" y="547688"/>
                  </a:lnTo>
                  <a:lnTo>
                    <a:pt x="2905125" y="531019"/>
                  </a:lnTo>
                  <a:lnTo>
                    <a:pt x="2895600" y="528638"/>
                  </a:lnTo>
                  <a:lnTo>
                    <a:pt x="2878931" y="540544"/>
                  </a:lnTo>
                  <a:lnTo>
                    <a:pt x="2836069" y="573881"/>
                  </a:lnTo>
                  <a:lnTo>
                    <a:pt x="2774156" y="609600"/>
                  </a:lnTo>
                  <a:lnTo>
                    <a:pt x="2724150" y="626269"/>
                  </a:lnTo>
                  <a:lnTo>
                    <a:pt x="2671762" y="640556"/>
                  </a:lnTo>
                  <a:lnTo>
                    <a:pt x="2621756" y="652463"/>
                  </a:lnTo>
                  <a:lnTo>
                    <a:pt x="2574131" y="657225"/>
                  </a:lnTo>
                  <a:lnTo>
                    <a:pt x="2502694" y="661988"/>
                  </a:lnTo>
                  <a:lnTo>
                    <a:pt x="2412206" y="661988"/>
                  </a:lnTo>
                  <a:lnTo>
                    <a:pt x="2262187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BEF239CB-E509-4EC6-B558-AFEB8A648E3C}"/>
                </a:ext>
              </a:extLst>
            </p:cNvPr>
            <p:cNvSpPr/>
            <p:nvPr/>
          </p:nvSpPr>
          <p:spPr>
            <a:xfrm>
              <a:off x="5132388" y="2938463"/>
              <a:ext cx="1952625" cy="1385887"/>
            </a:xfrm>
            <a:custGeom>
              <a:avLst/>
              <a:gdLst>
                <a:gd name="connsiteX0" fmla="*/ 1397794 w 1952625"/>
                <a:gd name="connsiteY0" fmla="*/ 228600 h 1385887"/>
                <a:gd name="connsiteX1" fmla="*/ 1335881 w 1952625"/>
                <a:gd name="connsiteY1" fmla="*/ 233362 h 1385887"/>
                <a:gd name="connsiteX2" fmla="*/ 1283494 w 1952625"/>
                <a:gd name="connsiteY2" fmla="*/ 238125 h 1385887"/>
                <a:gd name="connsiteX3" fmla="*/ 1214437 w 1952625"/>
                <a:gd name="connsiteY3" fmla="*/ 250031 h 1385887"/>
                <a:gd name="connsiteX4" fmla="*/ 1119187 w 1952625"/>
                <a:gd name="connsiteY4" fmla="*/ 266700 h 1385887"/>
                <a:gd name="connsiteX5" fmla="*/ 1042987 w 1952625"/>
                <a:gd name="connsiteY5" fmla="*/ 280987 h 1385887"/>
                <a:gd name="connsiteX6" fmla="*/ 973931 w 1952625"/>
                <a:gd name="connsiteY6" fmla="*/ 292893 h 1385887"/>
                <a:gd name="connsiteX7" fmla="*/ 773906 w 1952625"/>
                <a:gd name="connsiteY7" fmla="*/ 330993 h 1385887"/>
                <a:gd name="connsiteX8" fmla="*/ 700087 w 1952625"/>
                <a:gd name="connsiteY8" fmla="*/ 342900 h 1385887"/>
                <a:gd name="connsiteX9" fmla="*/ 600075 w 1952625"/>
                <a:gd name="connsiteY9" fmla="*/ 359568 h 1385887"/>
                <a:gd name="connsiteX10" fmla="*/ 504825 w 1952625"/>
                <a:gd name="connsiteY10" fmla="*/ 381000 h 1385887"/>
                <a:gd name="connsiteX11" fmla="*/ 421481 w 1952625"/>
                <a:gd name="connsiteY11" fmla="*/ 400050 h 1385887"/>
                <a:gd name="connsiteX12" fmla="*/ 411956 w 1952625"/>
                <a:gd name="connsiteY12" fmla="*/ 404812 h 1385887"/>
                <a:gd name="connsiteX13" fmla="*/ 392906 w 1952625"/>
                <a:gd name="connsiteY13" fmla="*/ 416718 h 1385887"/>
                <a:gd name="connsiteX14" fmla="*/ 376237 w 1952625"/>
                <a:gd name="connsiteY14" fmla="*/ 423862 h 1385887"/>
                <a:gd name="connsiteX15" fmla="*/ 345281 w 1952625"/>
                <a:gd name="connsiteY15" fmla="*/ 433387 h 1385887"/>
                <a:gd name="connsiteX16" fmla="*/ 321469 w 1952625"/>
                <a:gd name="connsiteY16" fmla="*/ 435768 h 1385887"/>
                <a:gd name="connsiteX17" fmla="*/ 290512 w 1952625"/>
                <a:gd name="connsiteY17" fmla="*/ 435768 h 1385887"/>
                <a:gd name="connsiteX18" fmla="*/ 257175 w 1952625"/>
                <a:gd name="connsiteY18" fmla="*/ 426243 h 1385887"/>
                <a:gd name="connsiteX19" fmla="*/ 211931 w 1952625"/>
                <a:gd name="connsiteY19" fmla="*/ 404812 h 1385887"/>
                <a:gd name="connsiteX20" fmla="*/ 173831 w 1952625"/>
                <a:gd name="connsiteY20" fmla="*/ 378618 h 1385887"/>
                <a:gd name="connsiteX21" fmla="*/ 133350 w 1952625"/>
                <a:gd name="connsiteY21" fmla="*/ 345281 h 1385887"/>
                <a:gd name="connsiteX22" fmla="*/ 116681 w 1952625"/>
                <a:gd name="connsiteY22" fmla="*/ 328612 h 1385887"/>
                <a:gd name="connsiteX23" fmla="*/ 90487 w 1952625"/>
                <a:gd name="connsiteY23" fmla="*/ 307181 h 1385887"/>
                <a:gd name="connsiteX24" fmla="*/ 64294 w 1952625"/>
                <a:gd name="connsiteY24" fmla="*/ 285750 h 1385887"/>
                <a:gd name="connsiteX25" fmla="*/ 40481 w 1952625"/>
                <a:gd name="connsiteY25" fmla="*/ 264318 h 1385887"/>
                <a:gd name="connsiteX26" fmla="*/ 28575 w 1952625"/>
                <a:gd name="connsiteY26" fmla="*/ 247650 h 1385887"/>
                <a:gd name="connsiteX27" fmla="*/ 9525 w 1952625"/>
                <a:gd name="connsiteY27" fmla="*/ 219075 h 1385887"/>
                <a:gd name="connsiteX28" fmla="*/ 0 w 1952625"/>
                <a:gd name="connsiteY28" fmla="*/ 195262 h 1385887"/>
                <a:gd name="connsiteX29" fmla="*/ 0 w 1952625"/>
                <a:gd name="connsiteY29" fmla="*/ 180975 h 1385887"/>
                <a:gd name="connsiteX30" fmla="*/ 4762 w 1952625"/>
                <a:gd name="connsiteY30" fmla="*/ 169068 h 1385887"/>
                <a:gd name="connsiteX31" fmla="*/ 11906 w 1952625"/>
                <a:gd name="connsiteY31" fmla="*/ 164306 h 1385887"/>
                <a:gd name="connsiteX32" fmla="*/ 28575 w 1952625"/>
                <a:gd name="connsiteY32" fmla="*/ 164306 h 1385887"/>
                <a:gd name="connsiteX33" fmla="*/ 54769 w 1952625"/>
                <a:gd name="connsiteY33" fmla="*/ 173831 h 1385887"/>
                <a:gd name="connsiteX34" fmla="*/ 90487 w 1952625"/>
                <a:gd name="connsiteY34" fmla="*/ 192881 h 1385887"/>
                <a:gd name="connsiteX35" fmla="*/ 135731 w 1952625"/>
                <a:gd name="connsiteY35" fmla="*/ 216693 h 1385887"/>
                <a:gd name="connsiteX36" fmla="*/ 161925 w 1952625"/>
                <a:gd name="connsiteY36" fmla="*/ 226218 h 1385887"/>
                <a:gd name="connsiteX37" fmla="*/ 197644 w 1952625"/>
                <a:gd name="connsiteY37" fmla="*/ 235743 h 1385887"/>
                <a:gd name="connsiteX38" fmla="*/ 235744 w 1952625"/>
                <a:gd name="connsiteY38" fmla="*/ 242887 h 1385887"/>
                <a:gd name="connsiteX39" fmla="*/ 264319 w 1952625"/>
                <a:gd name="connsiteY39" fmla="*/ 242887 h 1385887"/>
                <a:gd name="connsiteX40" fmla="*/ 307181 w 1952625"/>
                <a:gd name="connsiteY40" fmla="*/ 245268 h 1385887"/>
                <a:gd name="connsiteX41" fmla="*/ 411956 w 1952625"/>
                <a:gd name="connsiteY41" fmla="*/ 233362 h 1385887"/>
                <a:gd name="connsiteX42" fmla="*/ 642937 w 1952625"/>
                <a:gd name="connsiteY42" fmla="*/ 197643 h 1385887"/>
                <a:gd name="connsiteX43" fmla="*/ 776287 w 1952625"/>
                <a:gd name="connsiteY43" fmla="*/ 173831 h 1385887"/>
                <a:gd name="connsiteX44" fmla="*/ 976312 w 1952625"/>
                <a:gd name="connsiteY44" fmla="*/ 138112 h 1385887"/>
                <a:gd name="connsiteX45" fmla="*/ 1159669 w 1952625"/>
                <a:gd name="connsiteY45" fmla="*/ 107156 h 1385887"/>
                <a:gd name="connsiteX46" fmla="*/ 1352550 w 1952625"/>
                <a:gd name="connsiteY46" fmla="*/ 73818 h 1385887"/>
                <a:gd name="connsiteX47" fmla="*/ 1514475 w 1952625"/>
                <a:gd name="connsiteY47" fmla="*/ 42862 h 1385887"/>
                <a:gd name="connsiteX48" fmla="*/ 1624012 w 1952625"/>
                <a:gd name="connsiteY48" fmla="*/ 9525 h 1385887"/>
                <a:gd name="connsiteX49" fmla="*/ 1662112 w 1952625"/>
                <a:gd name="connsiteY49" fmla="*/ 0 h 1385887"/>
                <a:gd name="connsiteX50" fmla="*/ 1685925 w 1952625"/>
                <a:gd name="connsiteY50" fmla="*/ 9525 h 1385887"/>
                <a:gd name="connsiteX51" fmla="*/ 1759744 w 1952625"/>
                <a:gd name="connsiteY51" fmla="*/ 57150 h 1385887"/>
                <a:gd name="connsiteX52" fmla="*/ 1828800 w 1952625"/>
                <a:gd name="connsiteY52" fmla="*/ 111918 h 1385887"/>
                <a:gd name="connsiteX53" fmla="*/ 1866900 w 1952625"/>
                <a:gd name="connsiteY53" fmla="*/ 150018 h 1385887"/>
                <a:gd name="connsiteX54" fmla="*/ 1888331 w 1952625"/>
                <a:gd name="connsiteY54" fmla="*/ 173831 h 1385887"/>
                <a:gd name="connsiteX55" fmla="*/ 1914525 w 1952625"/>
                <a:gd name="connsiteY55" fmla="*/ 192881 h 1385887"/>
                <a:gd name="connsiteX56" fmla="*/ 1928812 w 1952625"/>
                <a:gd name="connsiteY56" fmla="*/ 204787 h 1385887"/>
                <a:gd name="connsiteX57" fmla="*/ 1945481 w 1952625"/>
                <a:gd name="connsiteY57" fmla="*/ 223837 h 1385887"/>
                <a:gd name="connsiteX58" fmla="*/ 1950244 w 1952625"/>
                <a:gd name="connsiteY58" fmla="*/ 235743 h 1385887"/>
                <a:gd name="connsiteX59" fmla="*/ 1952625 w 1952625"/>
                <a:gd name="connsiteY59" fmla="*/ 261937 h 1385887"/>
                <a:gd name="connsiteX60" fmla="*/ 1947862 w 1952625"/>
                <a:gd name="connsiteY60" fmla="*/ 288131 h 1385887"/>
                <a:gd name="connsiteX61" fmla="*/ 1935956 w 1952625"/>
                <a:gd name="connsiteY61" fmla="*/ 309562 h 1385887"/>
                <a:gd name="connsiteX62" fmla="*/ 1907381 w 1952625"/>
                <a:gd name="connsiteY62" fmla="*/ 350043 h 1385887"/>
                <a:gd name="connsiteX63" fmla="*/ 1871662 w 1952625"/>
                <a:gd name="connsiteY63" fmla="*/ 419100 h 1385887"/>
                <a:gd name="connsiteX64" fmla="*/ 1845469 w 1952625"/>
                <a:gd name="connsiteY64" fmla="*/ 481012 h 1385887"/>
                <a:gd name="connsiteX65" fmla="*/ 1814512 w 1952625"/>
                <a:gd name="connsiteY65" fmla="*/ 578643 h 1385887"/>
                <a:gd name="connsiteX66" fmla="*/ 1778794 w 1952625"/>
                <a:gd name="connsiteY66" fmla="*/ 769143 h 1385887"/>
                <a:gd name="connsiteX67" fmla="*/ 1740694 w 1952625"/>
                <a:gd name="connsiteY67" fmla="*/ 947737 h 1385887"/>
                <a:gd name="connsiteX68" fmla="*/ 1707356 w 1952625"/>
                <a:gd name="connsiteY68" fmla="*/ 1104900 h 1385887"/>
                <a:gd name="connsiteX69" fmla="*/ 1683544 w 1952625"/>
                <a:gd name="connsiteY69" fmla="*/ 1212056 h 1385887"/>
                <a:gd name="connsiteX70" fmla="*/ 1671637 w 1952625"/>
                <a:gd name="connsiteY70" fmla="*/ 1257300 h 1385887"/>
                <a:gd name="connsiteX71" fmla="*/ 1652587 w 1952625"/>
                <a:gd name="connsiteY71" fmla="*/ 1297781 h 1385887"/>
                <a:gd name="connsiteX72" fmla="*/ 1628775 w 1952625"/>
                <a:gd name="connsiteY72" fmla="*/ 1333500 h 1385887"/>
                <a:gd name="connsiteX73" fmla="*/ 1607344 w 1952625"/>
                <a:gd name="connsiteY73" fmla="*/ 1357312 h 1385887"/>
                <a:gd name="connsiteX74" fmla="*/ 1583531 w 1952625"/>
                <a:gd name="connsiteY74" fmla="*/ 1376362 h 1385887"/>
                <a:gd name="connsiteX75" fmla="*/ 1571625 w 1952625"/>
                <a:gd name="connsiteY75" fmla="*/ 1383506 h 1385887"/>
                <a:gd name="connsiteX76" fmla="*/ 1495425 w 1952625"/>
                <a:gd name="connsiteY76" fmla="*/ 1385887 h 1385887"/>
                <a:gd name="connsiteX77" fmla="*/ 1462087 w 1952625"/>
                <a:gd name="connsiteY77" fmla="*/ 1231106 h 1385887"/>
                <a:gd name="connsiteX78" fmla="*/ 1478756 w 1952625"/>
                <a:gd name="connsiteY78" fmla="*/ 1135856 h 1385887"/>
                <a:gd name="connsiteX79" fmla="*/ 1509712 w 1952625"/>
                <a:gd name="connsiteY79" fmla="*/ 992981 h 1385887"/>
                <a:gd name="connsiteX80" fmla="*/ 1533525 w 1952625"/>
                <a:gd name="connsiteY80" fmla="*/ 869156 h 1385887"/>
                <a:gd name="connsiteX81" fmla="*/ 1559719 w 1952625"/>
                <a:gd name="connsiteY81" fmla="*/ 731043 h 1385887"/>
                <a:gd name="connsiteX82" fmla="*/ 1576387 w 1952625"/>
                <a:gd name="connsiteY82" fmla="*/ 604837 h 1385887"/>
                <a:gd name="connsiteX83" fmla="*/ 1583531 w 1952625"/>
                <a:gd name="connsiteY83" fmla="*/ 538162 h 1385887"/>
                <a:gd name="connsiteX84" fmla="*/ 1590675 w 1952625"/>
                <a:gd name="connsiteY84" fmla="*/ 466725 h 1385887"/>
                <a:gd name="connsiteX85" fmla="*/ 1595437 w 1952625"/>
                <a:gd name="connsiteY85" fmla="*/ 397668 h 1385887"/>
                <a:gd name="connsiteX86" fmla="*/ 1600200 w 1952625"/>
                <a:gd name="connsiteY86" fmla="*/ 316706 h 1385887"/>
                <a:gd name="connsiteX87" fmla="*/ 1597819 w 1952625"/>
                <a:gd name="connsiteY87" fmla="*/ 264318 h 1385887"/>
                <a:gd name="connsiteX88" fmla="*/ 1597819 w 1952625"/>
                <a:gd name="connsiteY88" fmla="*/ 252412 h 1385887"/>
                <a:gd name="connsiteX89" fmla="*/ 1590675 w 1952625"/>
                <a:gd name="connsiteY89" fmla="*/ 240506 h 1385887"/>
                <a:gd name="connsiteX90" fmla="*/ 1581150 w 1952625"/>
                <a:gd name="connsiteY90" fmla="*/ 230981 h 1385887"/>
                <a:gd name="connsiteX91" fmla="*/ 1564481 w 1952625"/>
                <a:gd name="connsiteY91" fmla="*/ 219075 h 1385887"/>
                <a:gd name="connsiteX92" fmla="*/ 1540669 w 1952625"/>
                <a:gd name="connsiteY92" fmla="*/ 209550 h 1385887"/>
                <a:gd name="connsiteX93" fmla="*/ 1524000 w 1952625"/>
                <a:gd name="connsiteY93" fmla="*/ 209550 h 1385887"/>
                <a:gd name="connsiteX94" fmla="*/ 1504950 w 1952625"/>
                <a:gd name="connsiteY94" fmla="*/ 209550 h 1385887"/>
                <a:gd name="connsiteX95" fmla="*/ 1471612 w 1952625"/>
                <a:gd name="connsiteY95" fmla="*/ 214312 h 1385887"/>
                <a:gd name="connsiteX96" fmla="*/ 1397794 w 1952625"/>
                <a:gd name="connsiteY96" fmla="*/ 228600 h 1385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952625" h="1385887">
                  <a:moveTo>
                    <a:pt x="1397794" y="228600"/>
                  </a:moveTo>
                  <a:lnTo>
                    <a:pt x="1335881" y="233362"/>
                  </a:lnTo>
                  <a:lnTo>
                    <a:pt x="1283494" y="238125"/>
                  </a:lnTo>
                  <a:lnTo>
                    <a:pt x="1214437" y="250031"/>
                  </a:lnTo>
                  <a:lnTo>
                    <a:pt x="1119187" y="266700"/>
                  </a:lnTo>
                  <a:lnTo>
                    <a:pt x="1042987" y="280987"/>
                  </a:lnTo>
                  <a:lnTo>
                    <a:pt x="973931" y="292893"/>
                  </a:lnTo>
                  <a:lnTo>
                    <a:pt x="773906" y="330993"/>
                  </a:lnTo>
                  <a:lnTo>
                    <a:pt x="700087" y="342900"/>
                  </a:lnTo>
                  <a:lnTo>
                    <a:pt x="600075" y="359568"/>
                  </a:lnTo>
                  <a:lnTo>
                    <a:pt x="504825" y="381000"/>
                  </a:lnTo>
                  <a:lnTo>
                    <a:pt x="421481" y="400050"/>
                  </a:lnTo>
                  <a:lnTo>
                    <a:pt x="411956" y="404812"/>
                  </a:lnTo>
                  <a:lnTo>
                    <a:pt x="392906" y="416718"/>
                  </a:lnTo>
                  <a:lnTo>
                    <a:pt x="376237" y="423862"/>
                  </a:lnTo>
                  <a:lnTo>
                    <a:pt x="345281" y="433387"/>
                  </a:lnTo>
                  <a:lnTo>
                    <a:pt x="321469" y="435768"/>
                  </a:lnTo>
                  <a:lnTo>
                    <a:pt x="290512" y="435768"/>
                  </a:lnTo>
                  <a:lnTo>
                    <a:pt x="257175" y="426243"/>
                  </a:lnTo>
                  <a:lnTo>
                    <a:pt x="211931" y="404812"/>
                  </a:lnTo>
                  <a:lnTo>
                    <a:pt x="173831" y="378618"/>
                  </a:lnTo>
                  <a:lnTo>
                    <a:pt x="133350" y="345281"/>
                  </a:lnTo>
                  <a:lnTo>
                    <a:pt x="116681" y="328612"/>
                  </a:lnTo>
                  <a:lnTo>
                    <a:pt x="90487" y="307181"/>
                  </a:lnTo>
                  <a:lnTo>
                    <a:pt x="64294" y="285750"/>
                  </a:lnTo>
                  <a:lnTo>
                    <a:pt x="40481" y="264318"/>
                  </a:lnTo>
                  <a:lnTo>
                    <a:pt x="28575" y="247650"/>
                  </a:lnTo>
                  <a:lnTo>
                    <a:pt x="9525" y="219075"/>
                  </a:lnTo>
                  <a:lnTo>
                    <a:pt x="0" y="195262"/>
                  </a:lnTo>
                  <a:lnTo>
                    <a:pt x="0" y="180975"/>
                  </a:lnTo>
                  <a:lnTo>
                    <a:pt x="4762" y="169068"/>
                  </a:lnTo>
                  <a:lnTo>
                    <a:pt x="11906" y="164306"/>
                  </a:lnTo>
                  <a:lnTo>
                    <a:pt x="28575" y="164306"/>
                  </a:lnTo>
                  <a:lnTo>
                    <a:pt x="54769" y="173831"/>
                  </a:lnTo>
                  <a:lnTo>
                    <a:pt x="90487" y="192881"/>
                  </a:lnTo>
                  <a:lnTo>
                    <a:pt x="135731" y="216693"/>
                  </a:lnTo>
                  <a:lnTo>
                    <a:pt x="161925" y="226218"/>
                  </a:lnTo>
                  <a:lnTo>
                    <a:pt x="197644" y="235743"/>
                  </a:lnTo>
                  <a:lnTo>
                    <a:pt x="235744" y="242887"/>
                  </a:lnTo>
                  <a:lnTo>
                    <a:pt x="264319" y="242887"/>
                  </a:lnTo>
                  <a:lnTo>
                    <a:pt x="307181" y="245268"/>
                  </a:lnTo>
                  <a:lnTo>
                    <a:pt x="411956" y="233362"/>
                  </a:lnTo>
                  <a:lnTo>
                    <a:pt x="642937" y="197643"/>
                  </a:lnTo>
                  <a:lnTo>
                    <a:pt x="776287" y="173831"/>
                  </a:lnTo>
                  <a:lnTo>
                    <a:pt x="976312" y="138112"/>
                  </a:lnTo>
                  <a:lnTo>
                    <a:pt x="1159669" y="107156"/>
                  </a:lnTo>
                  <a:lnTo>
                    <a:pt x="1352550" y="73818"/>
                  </a:lnTo>
                  <a:lnTo>
                    <a:pt x="1514475" y="42862"/>
                  </a:lnTo>
                  <a:lnTo>
                    <a:pt x="1624012" y="9525"/>
                  </a:lnTo>
                  <a:lnTo>
                    <a:pt x="1662112" y="0"/>
                  </a:lnTo>
                  <a:lnTo>
                    <a:pt x="1685925" y="9525"/>
                  </a:lnTo>
                  <a:lnTo>
                    <a:pt x="1759744" y="57150"/>
                  </a:lnTo>
                  <a:lnTo>
                    <a:pt x="1828800" y="111918"/>
                  </a:lnTo>
                  <a:lnTo>
                    <a:pt x="1866900" y="150018"/>
                  </a:lnTo>
                  <a:lnTo>
                    <a:pt x="1888331" y="173831"/>
                  </a:lnTo>
                  <a:lnTo>
                    <a:pt x="1914525" y="192881"/>
                  </a:lnTo>
                  <a:lnTo>
                    <a:pt x="1928812" y="204787"/>
                  </a:lnTo>
                  <a:lnTo>
                    <a:pt x="1945481" y="223837"/>
                  </a:lnTo>
                  <a:lnTo>
                    <a:pt x="1950244" y="235743"/>
                  </a:lnTo>
                  <a:lnTo>
                    <a:pt x="1952625" y="261937"/>
                  </a:lnTo>
                  <a:lnTo>
                    <a:pt x="1947862" y="288131"/>
                  </a:lnTo>
                  <a:lnTo>
                    <a:pt x="1935956" y="309562"/>
                  </a:lnTo>
                  <a:lnTo>
                    <a:pt x="1907381" y="350043"/>
                  </a:lnTo>
                  <a:lnTo>
                    <a:pt x="1871662" y="419100"/>
                  </a:lnTo>
                  <a:lnTo>
                    <a:pt x="1845469" y="481012"/>
                  </a:lnTo>
                  <a:lnTo>
                    <a:pt x="1814512" y="578643"/>
                  </a:lnTo>
                  <a:lnTo>
                    <a:pt x="1778794" y="769143"/>
                  </a:lnTo>
                  <a:lnTo>
                    <a:pt x="1740694" y="947737"/>
                  </a:lnTo>
                  <a:lnTo>
                    <a:pt x="1707356" y="1104900"/>
                  </a:lnTo>
                  <a:lnTo>
                    <a:pt x="1683544" y="1212056"/>
                  </a:lnTo>
                  <a:lnTo>
                    <a:pt x="1671637" y="1257300"/>
                  </a:lnTo>
                  <a:lnTo>
                    <a:pt x="1652587" y="1297781"/>
                  </a:lnTo>
                  <a:lnTo>
                    <a:pt x="1628775" y="1333500"/>
                  </a:lnTo>
                  <a:lnTo>
                    <a:pt x="1607344" y="1357312"/>
                  </a:lnTo>
                  <a:lnTo>
                    <a:pt x="1583531" y="1376362"/>
                  </a:lnTo>
                  <a:lnTo>
                    <a:pt x="1571625" y="1383506"/>
                  </a:lnTo>
                  <a:lnTo>
                    <a:pt x="1495425" y="1385887"/>
                  </a:lnTo>
                  <a:lnTo>
                    <a:pt x="1462087" y="1231106"/>
                  </a:lnTo>
                  <a:lnTo>
                    <a:pt x="1478756" y="1135856"/>
                  </a:lnTo>
                  <a:lnTo>
                    <a:pt x="1509712" y="992981"/>
                  </a:lnTo>
                  <a:lnTo>
                    <a:pt x="1533525" y="869156"/>
                  </a:lnTo>
                  <a:lnTo>
                    <a:pt x="1559719" y="731043"/>
                  </a:lnTo>
                  <a:lnTo>
                    <a:pt x="1576387" y="604837"/>
                  </a:lnTo>
                  <a:lnTo>
                    <a:pt x="1583531" y="538162"/>
                  </a:lnTo>
                  <a:lnTo>
                    <a:pt x="1590675" y="466725"/>
                  </a:lnTo>
                  <a:lnTo>
                    <a:pt x="1595437" y="397668"/>
                  </a:lnTo>
                  <a:lnTo>
                    <a:pt x="1600200" y="316706"/>
                  </a:lnTo>
                  <a:lnTo>
                    <a:pt x="1597819" y="264318"/>
                  </a:lnTo>
                  <a:lnTo>
                    <a:pt x="1597819" y="252412"/>
                  </a:lnTo>
                  <a:lnTo>
                    <a:pt x="1590675" y="240506"/>
                  </a:lnTo>
                  <a:lnTo>
                    <a:pt x="1581150" y="230981"/>
                  </a:lnTo>
                  <a:lnTo>
                    <a:pt x="1564481" y="219075"/>
                  </a:lnTo>
                  <a:lnTo>
                    <a:pt x="1540669" y="209550"/>
                  </a:lnTo>
                  <a:lnTo>
                    <a:pt x="1524000" y="209550"/>
                  </a:lnTo>
                  <a:lnTo>
                    <a:pt x="1504950" y="209550"/>
                  </a:lnTo>
                  <a:lnTo>
                    <a:pt x="1471612" y="214312"/>
                  </a:lnTo>
                  <a:lnTo>
                    <a:pt x="13977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788D512D-BF9C-4BE1-97B3-7B7CEE429F63}"/>
                </a:ext>
              </a:extLst>
            </p:cNvPr>
            <p:cNvSpPr/>
            <p:nvPr/>
          </p:nvSpPr>
          <p:spPr>
            <a:xfrm>
              <a:off x="4887913" y="3475038"/>
              <a:ext cx="2543175" cy="463550"/>
            </a:xfrm>
            <a:custGeom>
              <a:avLst/>
              <a:gdLst>
                <a:gd name="connsiteX0" fmla="*/ 1662113 w 2543175"/>
                <a:gd name="connsiteY0" fmla="*/ 233362 h 464344"/>
                <a:gd name="connsiteX1" fmla="*/ 1581150 w 2543175"/>
                <a:gd name="connsiteY1" fmla="*/ 238125 h 464344"/>
                <a:gd name="connsiteX2" fmla="*/ 1493044 w 2543175"/>
                <a:gd name="connsiteY2" fmla="*/ 245269 h 464344"/>
                <a:gd name="connsiteX3" fmla="*/ 1390650 w 2543175"/>
                <a:gd name="connsiteY3" fmla="*/ 252412 h 464344"/>
                <a:gd name="connsiteX4" fmla="*/ 1300163 w 2543175"/>
                <a:gd name="connsiteY4" fmla="*/ 259556 h 464344"/>
                <a:gd name="connsiteX5" fmla="*/ 1193007 w 2543175"/>
                <a:gd name="connsiteY5" fmla="*/ 269081 h 464344"/>
                <a:gd name="connsiteX6" fmla="*/ 1019175 w 2543175"/>
                <a:gd name="connsiteY6" fmla="*/ 307181 h 464344"/>
                <a:gd name="connsiteX7" fmla="*/ 919163 w 2543175"/>
                <a:gd name="connsiteY7" fmla="*/ 330994 h 464344"/>
                <a:gd name="connsiteX8" fmla="*/ 797719 w 2543175"/>
                <a:gd name="connsiteY8" fmla="*/ 357187 h 464344"/>
                <a:gd name="connsiteX9" fmla="*/ 697707 w 2543175"/>
                <a:gd name="connsiteY9" fmla="*/ 376237 h 464344"/>
                <a:gd name="connsiteX10" fmla="*/ 583407 w 2543175"/>
                <a:gd name="connsiteY10" fmla="*/ 395287 h 464344"/>
                <a:gd name="connsiteX11" fmla="*/ 481013 w 2543175"/>
                <a:gd name="connsiteY11" fmla="*/ 414337 h 464344"/>
                <a:gd name="connsiteX12" fmla="*/ 416719 w 2543175"/>
                <a:gd name="connsiteY12" fmla="*/ 423862 h 464344"/>
                <a:gd name="connsiteX13" fmla="*/ 404813 w 2543175"/>
                <a:gd name="connsiteY13" fmla="*/ 431006 h 464344"/>
                <a:gd name="connsiteX14" fmla="*/ 383382 w 2543175"/>
                <a:gd name="connsiteY14" fmla="*/ 442912 h 464344"/>
                <a:gd name="connsiteX15" fmla="*/ 342900 w 2543175"/>
                <a:gd name="connsiteY15" fmla="*/ 459581 h 464344"/>
                <a:gd name="connsiteX16" fmla="*/ 321469 w 2543175"/>
                <a:gd name="connsiteY16" fmla="*/ 461962 h 464344"/>
                <a:gd name="connsiteX17" fmla="*/ 297657 w 2543175"/>
                <a:gd name="connsiteY17" fmla="*/ 464344 h 464344"/>
                <a:gd name="connsiteX18" fmla="*/ 276225 w 2543175"/>
                <a:gd name="connsiteY18" fmla="*/ 461962 h 464344"/>
                <a:gd name="connsiteX19" fmla="*/ 254794 w 2543175"/>
                <a:gd name="connsiteY19" fmla="*/ 459581 h 464344"/>
                <a:gd name="connsiteX20" fmla="*/ 207169 w 2543175"/>
                <a:gd name="connsiteY20" fmla="*/ 445294 h 464344"/>
                <a:gd name="connsiteX21" fmla="*/ 154782 w 2543175"/>
                <a:gd name="connsiteY21" fmla="*/ 421481 h 464344"/>
                <a:gd name="connsiteX22" fmla="*/ 0 w 2543175"/>
                <a:gd name="connsiteY22" fmla="*/ 357187 h 464344"/>
                <a:gd name="connsiteX23" fmla="*/ 28575 w 2543175"/>
                <a:gd name="connsiteY23" fmla="*/ 233362 h 464344"/>
                <a:gd name="connsiteX24" fmla="*/ 161925 w 2543175"/>
                <a:gd name="connsiteY24" fmla="*/ 271462 h 464344"/>
                <a:gd name="connsiteX25" fmla="*/ 214313 w 2543175"/>
                <a:gd name="connsiteY25" fmla="*/ 280987 h 464344"/>
                <a:gd name="connsiteX26" fmla="*/ 261938 w 2543175"/>
                <a:gd name="connsiteY26" fmla="*/ 285750 h 464344"/>
                <a:gd name="connsiteX27" fmla="*/ 314325 w 2543175"/>
                <a:gd name="connsiteY27" fmla="*/ 283369 h 464344"/>
                <a:gd name="connsiteX28" fmla="*/ 390525 w 2543175"/>
                <a:gd name="connsiteY28" fmla="*/ 269081 h 464344"/>
                <a:gd name="connsiteX29" fmla="*/ 483394 w 2543175"/>
                <a:gd name="connsiteY29" fmla="*/ 254794 h 464344"/>
                <a:gd name="connsiteX30" fmla="*/ 697707 w 2543175"/>
                <a:gd name="connsiteY30" fmla="*/ 216694 h 464344"/>
                <a:gd name="connsiteX31" fmla="*/ 952500 w 2543175"/>
                <a:gd name="connsiteY31" fmla="*/ 164306 h 464344"/>
                <a:gd name="connsiteX32" fmla="*/ 1021557 w 2543175"/>
                <a:gd name="connsiteY32" fmla="*/ 150019 h 464344"/>
                <a:gd name="connsiteX33" fmla="*/ 1197769 w 2543175"/>
                <a:gd name="connsiteY33" fmla="*/ 114300 h 464344"/>
                <a:gd name="connsiteX34" fmla="*/ 1390650 w 2543175"/>
                <a:gd name="connsiteY34" fmla="*/ 97631 h 464344"/>
                <a:gd name="connsiteX35" fmla="*/ 1576388 w 2543175"/>
                <a:gd name="connsiteY35" fmla="*/ 78581 h 464344"/>
                <a:gd name="connsiteX36" fmla="*/ 1740694 w 2543175"/>
                <a:gd name="connsiteY36" fmla="*/ 57150 h 464344"/>
                <a:gd name="connsiteX37" fmla="*/ 1843088 w 2543175"/>
                <a:gd name="connsiteY37" fmla="*/ 40481 h 464344"/>
                <a:gd name="connsiteX38" fmla="*/ 2045494 w 2543175"/>
                <a:gd name="connsiteY38" fmla="*/ 21431 h 464344"/>
                <a:gd name="connsiteX39" fmla="*/ 2135982 w 2543175"/>
                <a:gd name="connsiteY39" fmla="*/ 21431 h 464344"/>
                <a:gd name="connsiteX40" fmla="*/ 2207419 w 2543175"/>
                <a:gd name="connsiteY40" fmla="*/ 16669 h 464344"/>
                <a:gd name="connsiteX41" fmla="*/ 2281238 w 2543175"/>
                <a:gd name="connsiteY41" fmla="*/ 7144 h 464344"/>
                <a:gd name="connsiteX42" fmla="*/ 2312194 w 2543175"/>
                <a:gd name="connsiteY42" fmla="*/ 0 h 464344"/>
                <a:gd name="connsiteX43" fmla="*/ 2347913 w 2543175"/>
                <a:gd name="connsiteY43" fmla="*/ 7144 h 464344"/>
                <a:gd name="connsiteX44" fmla="*/ 2395538 w 2543175"/>
                <a:gd name="connsiteY44" fmla="*/ 21431 h 464344"/>
                <a:gd name="connsiteX45" fmla="*/ 2433638 w 2543175"/>
                <a:gd name="connsiteY45" fmla="*/ 40481 h 464344"/>
                <a:gd name="connsiteX46" fmla="*/ 2464594 w 2543175"/>
                <a:gd name="connsiteY46" fmla="*/ 61912 h 464344"/>
                <a:gd name="connsiteX47" fmla="*/ 2488407 w 2543175"/>
                <a:gd name="connsiteY47" fmla="*/ 83344 h 464344"/>
                <a:gd name="connsiteX48" fmla="*/ 2516982 w 2543175"/>
                <a:gd name="connsiteY48" fmla="*/ 111919 h 464344"/>
                <a:gd name="connsiteX49" fmla="*/ 2533650 w 2543175"/>
                <a:gd name="connsiteY49" fmla="*/ 140494 h 464344"/>
                <a:gd name="connsiteX50" fmla="*/ 2543175 w 2543175"/>
                <a:gd name="connsiteY50" fmla="*/ 164306 h 464344"/>
                <a:gd name="connsiteX51" fmla="*/ 2543175 w 2543175"/>
                <a:gd name="connsiteY51" fmla="*/ 173831 h 464344"/>
                <a:gd name="connsiteX52" fmla="*/ 2536032 w 2543175"/>
                <a:gd name="connsiteY52" fmla="*/ 188119 h 464344"/>
                <a:gd name="connsiteX53" fmla="*/ 2521744 w 2543175"/>
                <a:gd name="connsiteY53" fmla="*/ 197644 h 464344"/>
                <a:gd name="connsiteX54" fmla="*/ 2497932 w 2543175"/>
                <a:gd name="connsiteY54" fmla="*/ 200025 h 464344"/>
                <a:gd name="connsiteX55" fmla="*/ 2431257 w 2543175"/>
                <a:gd name="connsiteY55" fmla="*/ 200025 h 464344"/>
                <a:gd name="connsiteX56" fmla="*/ 2343150 w 2543175"/>
                <a:gd name="connsiteY56" fmla="*/ 202406 h 464344"/>
                <a:gd name="connsiteX57" fmla="*/ 2250282 w 2543175"/>
                <a:gd name="connsiteY57" fmla="*/ 204787 h 464344"/>
                <a:gd name="connsiteX58" fmla="*/ 2176463 w 2543175"/>
                <a:gd name="connsiteY58" fmla="*/ 211931 h 464344"/>
                <a:gd name="connsiteX59" fmla="*/ 2083594 w 2543175"/>
                <a:gd name="connsiteY59" fmla="*/ 219075 h 464344"/>
                <a:gd name="connsiteX60" fmla="*/ 2012157 w 2543175"/>
                <a:gd name="connsiteY60" fmla="*/ 223837 h 464344"/>
                <a:gd name="connsiteX61" fmla="*/ 1662113 w 2543175"/>
                <a:gd name="connsiteY61" fmla="*/ 23336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43175" h="464344">
                  <a:moveTo>
                    <a:pt x="1662113" y="233362"/>
                  </a:moveTo>
                  <a:lnTo>
                    <a:pt x="1581150" y="238125"/>
                  </a:lnTo>
                  <a:lnTo>
                    <a:pt x="1493044" y="245269"/>
                  </a:lnTo>
                  <a:lnTo>
                    <a:pt x="1390650" y="252412"/>
                  </a:lnTo>
                  <a:lnTo>
                    <a:pt x="1300163" y="259556"/>
                  </a:lnTo>
                  <a:lnTo>
                    <a:pt x="1193007" y="269081"/>
                  </a:lnTo>
                  <a:lnTo>
                    <a:pt x="1019175" y="307181"/>
                  </a:lnTo>
                  <a:lnTo>
                    <a:pt x="919163" y="330994"/>
                  </a:lnTo>
                  <a:lnTo>
                    <a:pt x="797719" y="357187"/>
                  </a:lnTo>
                  <a:lnTo>
                    <a:pt x="697707" y="376237"/>
                  </a:lnTo>
                  <a:lnTo>
                    <a:pt x="583407" y="395287"/>
                  </a:lnTo>
                  <a:lnTo>
                    <a:pt x="481013" y="414337"/>
                  </a:lnTo>
                  <a:lnTo>
                    <a:pt x="416719" y="423862"/>
                  </a:lnTo>
                  <a:lnTo>
                    <a:pt x="404813" y="431006"/>
                  </a:lnTo>
                  <a:lnTo>
                    <a:pt x="383382" y="442912"/>
                  </a:lnTo>
                  <a:lnTo>
                    <a:pt x="342900" y="459581"/>
                  </a:lnTo>
                  <a:lnTo>
                    <a:pt x="321469" y="461962"/>
                  </a:lnTo>
                  <a:lnTo>
                    <a:pt x="297657" y="464344"/>
                  </a:lnTo>
                  <a:lnTo>
                    <a:pt x="276225" y="461962"/>
                  </a:lnTo>
                  <a:lnTo>
                    <a:pt x="254794" y="459581"/>
                  </a:lnTo>
                  <a:lnTo>
                    <a:pt x="207169" y="445294"/>
                  </a:lnTo>
                  <a:lnTo>
                    <a:pt x="154782" y="421481"/>
                  </a:lnTo>
                  <a:lnTo>
                    <a:pt x="0" y="357187"/>
                  </a:lnTo>
                  <a:lnTo>
                    <a:pt x="28575" y="233362"/>
                  </a:lnTo>
                  <a:lnTo>
                    <a:pt x="161925" y="271462"/>
                  </a:lnTo>
                  <a:lnTo>
                    <a:pt x="214313" y="280987"/>
                  </a:lnTo>
                  <a:lnTo>
                    <a:pt x="261938" y="285750"/>
                  </a:lnTo>
                  <a:lnTo>
                    <a:pt x="314325" y="283369"/>
                  </a:lnTo>
                  <a:lnTo>
                    <a:pt x="390525" y="269081"/>
                  </a:lnTo>
                  <a:lnTo>
                    <a:pt x="483394" y="254794"/>
                  </a:lnTo>
                  <a:lnTo>
                    <a:pt x="697707" y="216694"/>
                  </a:lnTo>
                  <a:lnTo>
                    <a:pt x="952500" y="164306"/>
                  </a:lnTo>
                  <a:lnTo>
                    <a:pt x="1021557" y="150019"/>
                  </a:lnTo>
                  <a:lnTo>
                    <a:pt x="1197769" y="114300"/>
                  </a:lnTo>
                  <a:lnTo>
                    <a:pt x="1390650" y="97631"/>
                  </a:lnTo>
                  <a:lnTo>
                    <a:pt x="1576388" y="78581"/>
                  </a:lnTo>
                  <a:lnTo>
                    <a:pt x="1740694" y="57150"/>
                  </a:lnTo>
                  <a:lnTo>
                    <a:pt x="1843088" y="40481"/>
                  </a:lnTo>
                  <a:lnTo>
                    <a:pt x="2045494" y="21431"/>
                  </a:lnTo>
                  <a:lnTo>
                    <a:pt x="2135982" y="21431"/>
                  </a:lnTo>
                  <a:lnTo>
                    <a:pt x="2207419" y="16669"/>
                  </a:lnTo>
                  <a:lnTo>
                    <a:pt x="2281238" y="7144"/>
                  </a:lnTo>
                  <a:lnTo>
                    <a:pt x="2312194" y="0"/>
                  </a:lnTo>
                  <a:lnTo>
                    <a:pt x="2347913" y="7144"/>
                  </a:lnTo>
                  <a:lnTo>
                    <a:pt x="2395538" y="21431"/>
                  </a:lnTo>
                  <a:lnTo>
                    <a:pt x="2433638" y="40481"/>
                  </a:lnTo>
                  <a:lnTo>
                    <a:pt x="2464594" y="61912"/>
                  </a:lnTo>
                  <a:lnTo>
                    <a:pt x="2488407" y="83344"/>
                  </a:lnTo>
                  <a:lnTo>
                    <a:pt x="2516982" y="111919"/>
                  </a:lnTo>
                  <a:lnTo>
                    <a:pt x="2533650" y="140494"/>
                  </a:lnTo>
                  <a:lnTo>
                    <a:pt x="2543175" y="164306"/>
                  </a:lnTo>
                  <a:lnTo>
                    <a:pt x="2543175" y="173831"/>
                  </a:lnTo>
                  <a:lnTo>
                    <a:pt x="2536032" y="188119"/>
                  </a:lnTo>
                  <a:lnTo>
                    <a:pt x="2521744" y="197644"/>
                  </a:lnTo>
                  <a:lnTo>
                    <a:pt x="2497932" y="200025"/>
                  </a:lnTo>
                  <a:lnTo>
                    <a:pt x="2431257" y="200025"/>
                  </a:lnTo>
                  <a:lnTo>
                    <a:pt x="2343150" y="202406"/>
                  </a:lnTo>
                  <a:lnTo>
                    <a:pt x="2250282" y="204787"/>
                  </a:lnTo>
                  <a:lnTo>
                    <a:pt x="2176463" y="211931"/>
                  </a:lnTo>
                  <a:lnTo>
                    <a:pt x="2083594" y="219075"/>
                  </a:lnTo>
                  <a:lnTo>
                    <a:pt x="2012157" y="223837"/>
                  </a:lnTo>
                  <a:lnTo>
                    <a:pt x="166211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9A3E17F2-E040-4FE9-86D0-9C48EC0E8F89}"/>
                </a:ext>
              </a:extLst>
            </p:cNvPr>
            <p:cNvSpPr/>
            <p:nvPr/>
          </p:nvSpPr>
          <p:spPr>
            <a:xfrm>
              <a:off x="5148263" y="4138613"/>
              <a:ext cx="1571625" cy="317500"/>
            </a:xfrm>
            <a:custGeom>
              <a:avLst/>
              <a:gdLst>
                <a:gd name="connsiteX0" fmla="*/ 807243 w 1571625"/>
                <a:gd name="connsiteY0" fmla="*/ 233362 h 316706"/>
                <a:gd name="connsiteX1" fmla="*/ 912018 w 1571625"/>
                <a:gd name="connsiteY1" fmla="*/ 214312 h 316706"/>
                <a:gd name="connsiteX2" fmla="*/ 983456 w 1571625"/>
                <a:gd name="connsiteY2" fmla="*/ 204787 h 316706"/>
                <a:gd name="connsiteX3" fmla="*/ 1066800 w 1571625"/>
                <a:gd name="connsiteY3" fmla="*/ 195262 h 316706"/>
                <a:gd name="connsiteX4" fmla="*/ 1162050 w 1571625"/>
                <a:gd name="connsiteY4" fmla="*/ 188118 h 316706"/>
                <a:gd name="connsiteX5" fmla="*/ 1257300 w 1571625"/>
                <a:gd name="connsiteY5" fmla="*/ 185737 h 316706"/>
                <a:gd name="connsiteX6" fmla="*/ 1397793 w 1571625"/>
                <a:gd name="connsiteY6" fmla="*/ 183356 h 316706"/>
                <a:gd name="connsiteX7" fmla="*/ 1478756 w 1571625"/>
                <a:gd name="connsiteY7" fmla="*/ 185737 h 316706"/>
                <a:gd name="connsiteX8" fmla="*/ 1545431 w 1571625"/>
                <a:gd name="connsiteY8" fmla="*/ 183356 h 316706"/>
                <a:gd name="connsiteX9" fmla="*/ 1571625 w 1571625"/>
                <a:gd name="connsiteY9" fmla="*/ 166687 h 316706"/>
                <a:gd name="connsiteX10" fmla="*/ 1519237 w 1571625"/>
                <a:gd name="connsiteY10" fmla="*/ 0 h 316706"/>
                <a:gd name="connsiteX11" fmla="*/ 1254918 w 1571625"/>
                <a:gd name="connsiteY11" fmla="*/ 26193 h 316706"/>
                <a:gd name="connsiteX12" fmla="*/ 1123950 w 1571625"/>
                <a:gd name="connsiteY12" fmla="*/ 35718 h 316706"/>
                <a:gd name="connsiteX13" fmla="*/ 1028700 w 1571625"/>
                <a:gd name="connsiteY13" fmla="*/ 42862 h 316706"/>
                <a:gd name="connsiteX14" fmla="*/ 912018 w 1571625"/>
                <a:gd name="connsiteY14" fmla="*/ 50006 h 316706"/>
                <a:gd name="connsiteX15" fmla="*/ 721518 w 1571625"/>
                <a:gd name="connsiteY15" fmla="*/ 76200 h 316706"/>
                <a:gd name="connsiteX16" fmla="*/ 583406 w 1571625"/>
                <a:gd name="connsiteY16" fmla="*/ 100012 h 316706"/>
                <a:gd name="connsiteX17" fmla="*/ 450056 w 1571625"/>
                <a:gd name="connsiteY17" fmla="*/ 121443 h 316706"/>
                <a:gd name="connsiteX18" fmla="*/ 390525 w 1571625"/>
                <a:gd name="connsiteY18" fmla="*/ 130968 h 316706"/>
                <a:gd name="connsiteX19" fmla="*/ 338137 w 1571625"/>
                <a:gd name="connsiteY19" fmla="*/ 135731 h 316706"/>
                <a:gd name="connsiteX20" fmla="*/ 297656 w 1571625"/>
                <a:gd name="connsiteY20" fmla="*/ 138112 h 316706"/>
                <a:gd name="connsiteX21" fmla="*/ 240506 w 1571625"/>
                <a:gd name="connsiteY21" fmla="*/ 140493 h 316706"/>
                <a:gd name="connsiteX22" fmla="*/ 204787 w 1571625"/>
                <a:gd name="connsiteY22" fmla="*/ 135731 h 316706"/>
                <a:gd name="connsiteX23" fmla="*/ 138112 w 1571625"/>
                <a:gd name="connsiteY23" fmla="*/ 116681 h 316706"/>
                <a:gd name="connsiteX24" fmla="*/ 52387 w 1571625"/>
                <a:gd name="connsiteY24" fmla="*/ 85725 h 316706"/>
                <a:gd name="connsiteX25" fmla="*/ 23812 w 1571625"/>
                <a:gd name="connsiteY25" fmla="*/ 76200 h 316706"/>
                <a:gd name="connsiteX26" fmla="*/ 11906 w 1571625"/>
                <a:gd name="connsiteY26" fmla="*/ 73818 h 316706"/>
                <a:gd name="connsiteX27" fmla="*/ 0 w 1571625"/>
                <a:gd name="connsiteY27" fmla="*/ 78581 h 316706"/>
                <a:gd name="connsiteX28" fmla="*/ 0 w 1571625"/>
                <a:gd name="connsiteY28" fmla="*/ 92868 h 316706"/>
                <a:gd name="connsiteX29" fmla="*/ 9525 w 1571625"/>
                <a:gd name="connsiteY29" fmla="*/ 114300 h 316706"/>
                <a:gd name="connsiteX30" fmla="*/ 38100 w 1571625"/>
                <a:gd name="connsiteY30" fmla="*/ 157162 h 316706"/>
                <a:gd name="connsiteX31" fmla="*/ 66675 w 1571625"/>
                <a:gd name="connsiteY31" fmla="*/ 195262 h 316706"/>
                <a:gd name="connsiteX32" fmla="*/ 100012 w 1571625"/>
                <a:gd name="connsiteY32" fmla="*/ 233362 h 316706"/>
                <a:gd name="connsiteX33" fmla="*/ 133350 w 1571625"/>
                <a:gd name="connsiteY33" fmla="*/ 261937 h 316706"/>
                <a:gd name="connsiteX34" fmla="*/ 164306 w 1571625"/>
                <a:gd name="connsiteY34" fmla="*/ 283368 h 316706"/>
                <a:gd name="connsiteX35" fmla="*/ 188118 w 1571625"/>
                <a:gd name="connsiteY35" fmla="*/ 297656 h 316706"/>
                <a:gd name="connsiteX36" fmla="*/ 214312 w 1571625"/>
                <a:gd name="connsiteY36" fmla="*/ 309562 h 316706"/>
                <a:gd name="connsiteX37" fmla="*/ 235743 w 1571625"/>
                <a:gd name="connsiteY37" fmla="*/ 314325 h 316706"/>
                <a:gd name="connsiteX38" fmla="*/ 261937 w 1571625"/>
                <a:gd name="connsiteY38" fmla="*/ 316706 h 316706"/>
                <a:gd name="connsiteX39" fmla="*/ 326231 w 1571625"/>
                <a:gd name="connsiteY39" fmla="*/ 314325 h 316706"/>
                <a:gd name="connsiteX40" fmla="*/ 442912 w 1571625"/>
                <a:gd name="connsiteY40" fmla="*/ 302418 h 316706"/>
                <a:gd name="connsiteX41" fmla="*/ 523875 w 1571625"/>
                <a:gd name="connsiteY41" fmla="*/ 288131 h 316706"/>
                <a:gd name="connsiteX42" fmla="*/ 652462 w 1571625"/>
                <a:gd name="connsiteY42" fmla="*/ 261937 h 316706"/>
                <a:gd name="connsiteX43" fmla="*/ 807243 w 1571625"/>
                <a:gd name="connsiteY43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1625" h="316706">
                  <a:moveTo>
                    <a:pt x="807243" y="233362"/>
                  </a:moveTo>
                  <a:lnTo>
                    <a:pt x="912018" y="214312"/>
                  </a:lnTo>
                  <a:lnTo>
                    <a:pt x="983456" y="204787"/>
                  </a:lnTo>
                  <a:lnTo>
                    <a:pt x="1066800" y="195262"/>
                  </a:lnTo>
                  <a:lnTo>
                    <a:pt x="1162050" y="188118"/>
                  </a:lnTo>
                  <a:lnTo>
                    <a:pt x="1257300" y="185737"/>
                  </a:lnTo>
                  <a:lnTo>
                    <a:pt x="1397793" y="183356"/>
                  </a:lnTo>
                  <a:lnTo>
                    <a:pt x="1478756" y="185737"/>
                  </a:lnTo>
                  <a:lnTo>
                    <a:pt x="1545431" y="183356"/>
                  </a:lnTo>
                  <a:lnTo>
                    <a:pt x="1571625" y="166687"/>
                  </a:lnTo>
                  <a:lnTo>
                    <a:pt x="1519237" y="0"/>
                  </a:lnTo>
                  <a:lnTo>
                    <a:pt x="1254918" y="26193"/>
                  </a:lnTo>
                  <a:lnTo>
                    <a:pt x="1123950" y="35718"/>
                  </a:lnTo>
                  <a:lnTo>
                    <a:pt x="1028700" y="42862"/>
                  </a:lnTo>
                  <a:lnTo>
                    <a:pt x="912018" y="50006"/>
                  </a:lnTo>
                  <a:lnTo>
                    <a:pt x="721518" y="76200"/>
                  </a:lnTo>
                  <a:lnTo>
                    <a:pt x="583406" y="100012"/>
                  </a:lnTo>
                  <a:lnTo>
                    <a:pt x="450056" y="121443"/>
                  </a:lnTo>
                  <a:lnTo>
                    <a:pt x="390525" y="130968"/>
                  </a:lnTo>
                  <a:lnTo>
                    <a:pt x="338137" y="135731"/>
                  </a:lnTo>
                  <a:lnTo>
                    <a:pt x="297656" y="138112"/>
                  </a:lnTo>
                  <a:lnTo>
                    <a:pt x="240506" y="140493"/>
                  </a:lnTo>
                  <a:lnTo>
                    <a:pt x="204787" y="135731"/>
                  </a:lnTo>
                  <a:lnTo>
                    <a:pt x="138112" y="116681"/>
                  </a:lnTo>
                  <a:lnTo>
                    <a:pt x="52387" y="85725"/>
                  </a:lnTo>
                  <a:lnTo>
                    <a:pt x="23812" y="76200"/>
                  </a:lnTo>
                  <a:lnTo>
                    <a:pt x="11906" y="73818"/>
                  </a:lnTo>
                  <a:lnTo>
                    <a:pt x="0" y="78581"/>
                  </a:lnTo>
                  <a:lnTo>
                    <a:pt x="0" y="92868"/>
                  </a:lnTo>
                  <a:lnTo>
                    <a:pt x="9525" y="114300"/>
                  </a:lnTo>
                  <a:lnTo>
                    <a:pt x="38100" y="157162"/>
                  </a:lnTo>
                  <a:lnTo>
                    <a:pt x="66675" y="195262"/>
                  </a:lnTo>
                  <a:lnTo>
                    <a:pt x="100012" y="233362"/>
                  </a:lnTo>
                  <a:lnTo>
                    <a:pt x="133350" y="261937"/>
                  </a:lnTo>
                  <a:lnTo>
                    <a:pt x="164306" y="283368"/>
                  </a:lnTo>
                  <a:lnTo>
                    <a:pt x="188118" y="297656"/>
                  </a:lnTo>
                  <a:lnTo>
                    <a:pt x="214312" y="309562"/>
                  </a:lnTo>
                  <a:lnTo>
                    <a:pt x="235743" y="314325"/>
                  </a:lnTo>
                  <a:lnTo>
                    <a:pt x="261937" y="316706"/>
                  </a:lnTo>
                  <a:lnTo>
                    <a:pt x="326231" y="314325"/>
                  </a:lnTo>
                  <a:lnTo>
                    <a:pt x="442912" y="302418"/>
                  </a:lnTo>
                  <a:lnTo>
                    <a:pt x="523875" y="288131"/>
                  </a:lnTo>
                  <a:lnTo>
                    <a:pt x="652462" y="261937"/>
                  </a:lnTo>
                  <a:lnTo>
                    <a:pt x="80724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F4A2326-1CEB-4069-824A-EBE885C65B5C}"/>
                </a:ext>
              </a:extLst>
            </p:cNvPr>
            <p:cNvSpPr/>
            <p:nvPr/>
          </p:nvSpPr>
          <p:spPr>
            <a:xfrm>
              <a:off x="5743575" y="2776538"/>
              <a:ext cx="401638" cy="1514475"/>
            </a:xfrm>
            <a:custGeom>
              <a:avLst/>
              <a:gdLst>
                <a:gd name="connsiteX0" fmla="*/ 140494 w 402431"/>
                <a:gd name="connsiteY0" fmla="*/ 585787 h 1514475"/>
                <a:gd name="connsiteX1" fmla="*/ 140494 w 402431"/>
                <a:gd name="connsiteY1" fmla="*/ 859631 h 1514475"/>
                <a:gd name="connsiteX2" fmla="*/ 140494 w 402431"/>
                <a:gd name="connsiteY2" fmla="*/ 1216818 h 1514475"/>
                <a:gd name="connsiteX3" fmla="*/ 142875 w 402431"/>
                <a:gd name="connsiteY3" fmla="*/ 1514475 h 1514475"/>
                <a:gd name="connsiteX4" fmla="*/ 338138 w 402431"/>
                <a:gd name="connsiteY4" fmla="*/ 1483518 h 1514475"/>
                <a:gd name="connsiteX5" fmla="*/ 340519 w 402431"/>
                <a:gd name="connsiteY5" fmla="*/ 1373981 h 1514475"/>
                <a:gd name="connsiteX6" fmla="*/ 342900 w 402431"/>
                <a:gd name="connsiteY6" fmla="*/ 1283493 h 1514475"/>
                <a:gd name="connsiteX7" fmla="*/ 345281 w 402431"/>
                <a:gd name="connsiteY7" fmla="*/ 1209675 h 1514475"/>
                <a:gd name="connsiteX8" fmla="*/ 350044 w 402431"/>
                <a:gd name="connsiteY8" fmla="*/ 1123950 h 1514475"/>
                <a:gd name="connsiteX9" fmla="*/ 352425 w 402431"/>
                <a:gd name="connsiteY9" fmla="*/ 1066800 h 1514475"/>
                <a:gd name="connsiteX10" fmla="*/ 364331 w 402431"/>
                <a:gd name="connsiteY10" fmla="*/ 950118 h 1514475"/>
                <a:gd name="connsiteX11" fmla="*/ 364331 w 402431"/>
                <a:gd name="connsiteY11" fmla="*/ 781050 h 1514475"/>
                <a:gd name="connsiteX12" fmla="*/ 361950 w 402431"/>
                <a:gd name="connsiteY12" fmla="*/ 702468 h 1514475"/>
                <a:gd name="connsiteX13" fmla="*/ 366713 w 402431"/>
                <a:gd name="connsiteY13" fmla="*/ 631031 h 1514475"/>
                <a:gd name="connsiteX14" fmla="*/ 369094 w 402431"/>
                <a:gd name="connsiteY14" fmla="*/ 581025 h 1514475"/>
                <a:gd name="connsiteX15" fmla="*/ 376238 w 402431"/>
                <a:gd name="connsiteY15" fmla="*/ 511968 h 1514475"/>
                <a:gd name="connsiteX16" fmla="*/ 388144 w 402431"/>
                <a:gd name="connsiteY16" fmla="*/ 428625 h 1514475"/>
                <a:gd name="connsiteX17" fmla="*/ 385763 w 402431"/>
                <a:gd name="connsiteY17" fmla="*/ 245268 h 1514475"/>
                <a:gd name="connsiteX18" fmla="*/ 385763 w 402431"/>
                <a:gd name="connsiteY18" fmla="*/ 188118 h 1514475"/>
                <a:gd name="connsiteX19" fmla="*/ 385763 w 402431"/>
                <a:gd name="connsiteY19" fmla="*/ 180975 h 1514475"/>
                <a:gd name="connsiteX20" fmla="*/ 397669 w 402431"/>
                <a:gd name="connsiteY20" fmla="*/ 161925 h 1514475"/>
                <a:gd name="connsiteX21" fmla="*/ 402431 w 402431"/>
                <a:gd name="connsiteY21" fmla="*/ 150018 h 1514475"/>
                <a:gd name="connsiteX22" fmla="*/ 402431 w 402431"/>
                <a:gd name="connsiteY22" fmla="*/ 142875 h 1514475"/>
                <a:gd name="connsiteX23" fmla="*/ 402431 w 402431"/>
                <a:gd name="connsiteY23" fmla="*/ 130968 h 1514475"/>
                <a:gd name="connsiteX24" fmla="*/ 397669 w 402431"/>
                <a:gd name="connsiteY24" fmla="*/ 114300 h 1514475"/>
                <a:gd name="connsiteX25" fmla="*/ 390525 w 402431"/>
                <a:gd name="connsiteY25" fmla="*/ 104775 h 1514475"/>
                <a:gd name="connsiteX26" fmla="*/ 373856 w 402431"/>
                <a:gd name="connsiteY26" fmla="*/ 90487 h 1514475"/>
                <a:gd name="connsiteX27" fmla="*/ 354806 w 402431"/>
                <a:gd name="connsiteY27" fmla="*/ 78581 h 1514475"/>
                <a:gd name="connsiteX28" fmla="*/ 326231 w 402431"/>
                <a:gd name="connsiteY28" fmla="*/ 66675 h 1514475"/>
                <a:gd name="connsiteX29" fmla="*/ 288131 w 402431"/>
                <a:gd name="connsiteY29" fmla="*/ 57150 h 1514475"/>
                <a:gd name="connsiteX30" fmla="*/ 264319 w 402431"/>
                <a:gd name="connsiteY30" fmla="*/ 45243 h 1514475"/>
                <a:gd name="connsiteX31" fmla="*/ 228600 w 402431"/>
                <a:gd name="connsiteY31" fmla="*/ 30956 h 1514475"/>
                <a:gd name="connsiteX32" fmla="*/ 180975 w 402431"/>
                <a:gd name="connsiteY32" fmla="*/ 19050 h 1514475"/>
                <a:gd name="connsiteX33" fmla="*/ 133350 w 402431"/>
                <a:gd name="connsiteY33" fmla="*/ 11906 h 1514475"/>
                <a:gd name="connsiteX34" fmla="*/ 95250 w 402431"/>
                <a:gd name="connsiteY34" fmla="*/ 7143 h 1514475"/>
                <a:gd name="connsiteX35" fmla="*/ 57150 w 402431"/>
                <a:gd name="connsiteY35" fmla="*/ 7143 h 1514475"/>
                <a:gd name="connsiteX36" fmla="*/ 35719 w 402431"/>
                <a:gd name="connsiteY36" fmla="*/ 2381 h 1514475"/>
                <a:gd name="connsiteX37" fmla="*/ 14288 w 402431"/>
                <a:gd name="connsiteY37" fmla="*/ 0 h 1514475"/>
                <a:gd name="connsiteX38" fmla="*/ 2381 w 402431"/>
                <a:gd name="connsiteY38" fmla="*/ 4762 h 1514475"/>
                <a:gd name="connsiteX39" fmla="*/ 0 w 402431"/>
                <a:gd name="connsiteY39" fmla="*/ 16668 h 1514475"/>
                <a:gd name="connsiteX40" fmla="*/ 2381 w 402431"/>
                <a:gd name="connsiteY40" fmla="*/ 42862 h 1514475"/>
                <a:gd name="connsiteX41" fmla="*/ 16669 w 402431"/>
                <a:gd name="connsiteY41" fmla="*/ 54768 h 1514475"/>
                <a:gd name="connsiteX42" fmla="*/ 45244 w 402431"/>
                <a:gd name="connsiteY42" fmla="*/ 71437 h 1514475"/>
                <a:gd name="connsiteX43" fmla="*/ 64294 w 402431"/>
                <a:gd name="connsiteY43" fmla="*/ 85725 h 1514475"/>
                <a:gd name="connsiteX44" fmla="*/ 90488 w 402431"/>
                <a:gd name="connsiteY44" fmla="*/ 111918 h 1514475"/>
                <a:gd name="connsiteX45" fmla="*/ 123825 w 402431"/>
                <a:gd name="connsiteY45" fmla="*/ 154781 h 1514475"/>
                <a:gd name="connsiteX46" fmla="*/ 140494 w 402431"/>
                <a:gd name="connsiteY46" fmla="*/ 188118 h 1514475"/>
                <a:gd name="connsiteX47" fmla="*/ 140494 w 402431"/>
                <a:gd name="connsiteY47" fmla="*/ 354806 h 1514475"/>
                <a:gd name="connsiteX48" fmla="*/ 140494 w 402431"/>
                <a:gd name="connsiteY48" fmla="*/ 585787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02431" h="1514475">
                  <a:moveTo>
                    <a:pt x="140494" y="585787"/>
                  </a:moveTo>
                  <a:lnTo>
                    <a:pt x="140494" y="859631"/>
                  </a:lnTo>
                  <a:lnTo>
                    <a:pt x="140494" y="1216818"/>
                  </a:lnTo>
                  <a:cubicBezTo>
                    <a:pt x="141288" y="1316037"/>
                    <a:pt x="142081" y="1415256"/>
                    <a:pt x="142875" y="1514475"/>
                  </a:cubicBezTo>
                  <a:lnTo>
                    <a:pt x="338138" y="1483518"/>
                  </a:lnTo>
                  <a:cubicBezTo>
                    <a:pt x="338932" y="1447006"/>
                    <a:pt x="339725" y="1410493"/>
                    <a:pt x="340519" y="1373981"/>
                  </a:cubicBezTo>
                  <a:cubicBezTo>
                    <a:pt x="341313" y="1343818"/>
                    <a:pt x="342106" y="1313656"/>
                    <a:pt x="342900" y="1283493"/>
                  </a:cubicBezTo>
                  <a:cubicBezTo>
                    <a:pt x="343694" y="1258887"/>
                    <a:pt x="344487" y="1234281"/>
                    <a:pt x="345281" y="1209675"/>
                  </a:cubicBezTo>
                  <a:lnTo>
                    <a:pt x="350044" y="1123950"/>
                  </a:lnTo>
                  <a:cubicBezTo>
                    <a:pt x="350838" y="1104900"/>
                    <a:pt x="351631" y="1085850"/>
                    <a:pt x="352425" y="1066800"/>
                  </a:cubicBezTo>
                  <a:lnTo>
                    <a:pt x="364331" y="950118"/>
                  </a:lnTo>
                  <a:lnTo>
                    <a:pt x="364331" y="781050"/>
                  </a:lnTo>
                  <a:cubicBezTo>
                    <a:pt x="363537" y="754856"/>
                    <a:pt x="362744" y="728662"/>
                    <a:pt x="361950" y="702468"/>
                  </a:cubicBezTo>
                  <a:lnTo>
                    <a:pt x="366713" y="631031"/>
                  </a:lnTo>
                  <a:lnTo>
                    <a:pt x="369094" y="581025"/>
                  </a:lnTo>
                  <a:lnTo>
                    <a:pt x="376238" y="511968"/>
                  </a:lnTo>
                  <a:lnTo>
                    <a:pt x="388144" y="428625"/>
                  </a:lnTo>
                  <a:cubicBezTo>
                    <a:pt x="387350" y="367506"/>
                    <a:pt x="386557" y="306387"/>
                    <a:pt x="385763" y="245268"/>
                  </a:cubicBezTo>
                  <a:lnTo>
                    <a:pt x="385763" y="188118"/>
                  </a:lnTo>
                  <a:lnTo>
                    <a:pt x="385763" y="180975"/>
                  </a:lnTo>
                  <a:lnTo>
                    <a:pt x="397669" y="161925"/>
                  </a:lnTo>
                  <a:lnTo>
                    <a:pt x="402431" y="150018"/>
                  </a:lnTo>
                  <a:lnTo>
                    <a:pt x="402431" y="142875"/>
                  </a:lnTo>
                  <a:lnTo>
                    <a:pt x="402431" y="130968"/>
                  </a:lnTo>
                  <a:lnTo>
                    <a:pt x="397669" y="114300"/>
                  </a:lnTo>
                  <a:lnTo>
                    <a:pt x="390525" y="104775"/>
                  </a:lnTo>
                  <a:lnTo>
                    <a:pt x="373856" y="90487"/>
                  </a:lnTo>
                  <a:lnTo>
                    <a:pt x="354806" y="78581"/>
                  </a:lnTo>
                  <a:lnTo>
                    <a:pt x="326231" y="66675"/>
                  </a:lnTo>
                  <a:lnTo>
                    <a:pt x="288131" y="57150"/>
                  </a:lnTo>
                  <a:lnTo>
                    <a:pt x="264319" y="45243"/>
                  </a:lnTo>
                  <a:lnTo>
                    <a:pt x="228600" y="30956"/>
                  </a:lnTo>
                  <a:lnTo>
                    <a:pt x="180975" y="19050"/>
                  </a:lnTo>
                  <a:lnTo>
                    <a:pt x="133350" y="11906"/>
                  </a:lnTo>
                  <a:lnTo>
                    <a:pt x="95250" y="7143"/>
                  </a:lnTo>
                  <a:lnTo>
                    <a:pt x="57150" y="7143"/>
                  </a:lnTo>
                  <a:lnTo>
                    <a:pt x="35719" y="2381"/>
                  </a:lnTo>
                  <a:lnTo>
                    <a:pt x="14288" y="0"/>
                  </a:lnTo>
                  <a:lnTo>
                    <a:pt x="2381" y="4762"/>
                  </a:lnTo>
                  <a:lnTo>
                    <a:pt x="0" y="16668"/>
                  </a:lnTo>
                  <a:lnTo>
                    <a:pt x="2381" y="42862"/>
                  </a:lnTo>
                  <a:lnTo>
                    <a:pt x="16669" y="54768"/>
                  </a:lnTo>
                  <a:lnTo>
                    <a:pt x="45244" y="71437"/>
                  </a:lnTo>
                  <a:lnTo>
                    <a:pt x="64294" y="85725"/>
                  </a:lnTo>
                  <a:lnTo>
                    <a:pt x="90488" y="111918"/>
                  </a:lnTo>
                  <a:lnTo>
                    <a:pt x="123825" y="154781"/>
                  </a:lnTo>
                  <a:lnTo>
                    <a:pt x="140494" y="188118"/>
                  </a:lnTo>
                  <a:lnTo>
                    <a:pt x="140494" y="354806"/>
                  </a:lnTo>
                  <a:cubicBezTo>
                    <a:pt x="139700" y="426243"/>
                    <a:pt x="138907" y="497681"/>
                    <a:pt x="140494" y="5857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BF851D8-1D30-444D-9191-291CF0E8484B}"/>
                </a:ext>
              </a:extLst>
            </p:cNvPr>
            <p:cNvSpPr/>
            <p:nvPr/>
          </p:nvSpPr>
          <p:spPr>
            <a:xfrm>
              <a:off x="4992688" y="4810125"/>
              <a:ext cx="473075" cy="1166813"/>
            </a:xfrm>
            <a:custGeom>
              <a:avLst/>
              <a:gdLst>
                <a:gd name="connsiteX0" fmla="*/ 383382 w 471488"/>
                <a:gd name="connsiteY0" fmla="*/ 490538 h 1166813"/>
                <a:gd name="connsiteX1" fmla="*/ 371475 w 471488"/>
                <a:gd name="connsiteY1" fmla="*/ 423863 h 1166813"/>
                <a:gd name="connsiteX2" fmla="*/ 359569 w 471488"/>
                <a:gd name="connsiteY2" fmla="*/ 366713 h 1166813"/>
                <a:gd name="connsiteX3" fmla="*/ 350044 w 471488"/>
                <a:gd name="connsiteY3" fmla="*/ 321469 h 1166813"/>
                <a:gd name="connsiteX4" fmla="*/ 335757 w 471488"/>
                <a:gd name="connsiteY4" fmla="*/ 261938 h 1166813"/>
                <a:gd name="connsiteX5" fmla="*/ 328613 w 471488"/>
                <a:gd name="connsiteY5" fmla="*/ 223838 h 1166813"/>
                <a:gd name="connsiteX6" fmla="*/ 307182 w 471488"/>
                <a:gd name="connsiteY6" fmla="*/ 111919 h 1166813"/>
                <a:gd name="connsiteX7" fmla="*/ 278607 w 471488"/>
                <a:gd name="connsiteY7" fmla="*/ 95250 h 1166813"/>
                <a:gd name="connsiteX8" fmla="*/ 233363 w 471488"/>
                <a:gd name="connsiteY8" fmla="*/ 73819 h 1166813"/>
                <a:gd name="connsiteX9" fmla="*/ 195263 w 471488"/>
                <a:gd name="connsiteY9" fmla="*/ 59531 h 1166813"/>
                <a:gd name="connsiteX10" fmla="*/ 159544 w 471488"/>
                <a:gd name="connsiteY10" fmla="*/ 47625 h 1166813"/>
                <a:gd name="connsiteX11" fmla="*/ 116682 w 471488"/>
                <a:gd name="connsiteY11" fmla="*/ 35719 h 1166813"/>
                <a:gd name="connsiteX12" fmla="*/ 78582 w 471488"/>
                <a:gd name="connsiteY12" fmla="*/ 28575 h 1166813"/>
                <a:gd name="connsiteX13" fmla="*/ 61913 w 471488"/>
                <a:gd name="connsiteY13" fmla="*/ 21431 h 1166813"/>
                <a:gd name="connsiteX14" fmla="*/ 35719 w 471488"/>
                <a:gd name="connsiteY14" fmla="*/ 7144 h 1166813"/>
                <a:gd name="connsiteX15" fmla="*/ 23813 w 471488"/>
                <a:gd name="connsiteY15" fmla="*/ 2381 h 1166813"/>
                <a:gd name="connsiteX16" fmla="*/ 9525 w 471488"/>
                <a:gd name="connsiteY16" fmla="*/ 0 h 1166813"/>
                <a:gd name="connsiteX17" fmla="*/ 0 w 471488"/>
                <a:gd name="connsiteY17" fmla="*/ 7144 h 1166813"/>
                <a:gd name="connsiteX18" fmla="*/ 0 w 471488"/>
                <a:gd name="connsiteY18" fmla="*/ 21431 h 1166813"/>
                <a:gd name="connsiteX19" fmla="*/ 9525 w 471488"/>
                <a:gd name="connsiteY19" fmla="*/ 45244 h 1166813"/>
                <a:gd name="connsiteX20" fmla="*/ 23813 w 471488"/>
                <a:gd name="connsiteY20" fmla="*/ 69056 h 1166813"/>
                <a:gd name="connsiteX21" fmla="*/ 40482 w 471488"/>
                <a:gd name="connsiteY21" fmla="*/ 88106 h 1166813"/>
                <a:gd name="connsiteX22" fmla="*/ 64294 w 471488"/>
                <a:gd name="connsiteY22" fmla="*/ 111919 h 1166813"/>
                <a:gd name="connsiteX23" fmla="*/ 95250 w 471488"/>
                <a:gd name="connsiteY23" fmla="*/ 150019 h 1166813"/>
                <a:gd name="connsiteX24" fmla="*/ 116682 w 471488"/>
                <a:gd name="connsiteY24" fmla="*/ 190500 h 1166813"/>
                <a:gd name="connsiteX25" fmla="*/ 135732 w 471488"/>
                <a:gd name="connsiteY25" fmla="*/ 235744 h 1166813"/>
                <a:gd name="connsiteX26" fmla="*/ 150019 w 471488"/>
                <a:gd name="connsiteY26" fmla="*/ 290513 h 1166813"/>
                <a:gd name="connsiteX27" fmla="*/ 171450 w 471488"/>
                <a:gd name="connsiteY27" fmla="*/ 440531 h 1166813"/>
                <a:gd name="connsiteX28" fmla="*/ 197644 w 471488"/>
                <a:gd name="connsiteY28" fmla="*/ 631031 h 1166813"/>
                <a:gd name="connsiteX29" fmla="*/ 219075 w 471488"/>
                <a:gd name="connsiteY29" fmla="*/ 788194 h 1166813"/>
                <a:gd name="connsiteX30" fmla="*/ 233363 w 471488"/>
                <a:gd name="connsiteY30" fmla="*/ 890588 h 1166813"/>
                <a:gd name="connsiteX31" fmla="*/ 250032 w 471488"/>
                <a:gd name="connsiteY31" fmla="*/ 990600 h 1166813"/>
                <a:gd name="connsiteX32" fmla="*/ 266700 w 471488"/>
                <a:gd name="connsiteY32" fmla="*/ 1038225 h 1166813"/>
                <a:gd name="connsiteX33" fmla="*/ 280988 w 471488"/>
                <a:gd name="connsiteY33" fmla="*/ 1073944 h 1166813"/>
                <a:gd name="connsiteX34" fmla="*/ 297657 w 471488"/>
                <a:gd name="connsiteY34" fmla="*/ 1104900 h 1166813"/>
                <a:gd name="connsiteX35" fmla="*/ 316707 w 471488"/>
                <a:gd name="connsiteY35" fmla="*/ 1128713 h 1166813"/>
                <a:gd name="connsiteX36" fmla="*/ 335757 w 471488"/>
                <a:gd name="connsiteY36" fmla="*/ 1150144 h 1166813"/>
                <a:gd name="connsiteX37" fmla="*/ 352425 w 471488"/>
                <a:gd name="connsiteY37" fmla="*/ 1162050 h 1166813"/>
                <a:gd name="connsiteX38" fmla="*/ 366713 w 471488"/>
                <a:gd name="connsiteY38" fmla="*/ 1166813 h 1166813"/>
                <a:gd name="connsiteX39" fmla="*/ 388144 w 471488"/>
                <a:gd name="connsiteY39" fmla="*/ 1164431 h 1166813"/>
                <a:gd name="connsiteX40" fmla="*/ 407194 w 471488"/>
                <a:gd name="connsiteY40" fmla="*/ 1152525 h 1166813"/>
                <a:gd name="connsiteX41" fmla="*/ 421482 w 471488"/>
                <a:gd name="connsiteY41" fmla="*/ 1133475 h 1166813"/>
                <a:gd name="connsiteX42" fmla="*/ 438150 w 471488"/>
                <a:gd name="connsiteY42" fmla="*/ 1104900 h 1166813"/>
                <a:gd name="connsiteX43" fmla="*/ 452438 w 471488"/>
                <a:gd name="connsiteY43" fmla="*/ 1069181 h 1166813"/>
                <a:gd name="connsiteX44" fmla="*/ 471488 w 471488"/>
                <a:gd name="connsiteY44" fmla="*/ 1004888 h 1166813"/>
                <a:gd name="connsiteX45" fmla="*/ 450057 w 471488"/>
                <a:gd name="connsiteY45" fmla="*/ 897731 h 1166813"/>
                <a:gd name="connsiteX46" fmla="*/ 431007 w 471488"/>
                <a:gd name="connsiteY46" fmla="*/ 785813 h 1166813"/>
                <a:gd name="connsiteX47" fmla="*/ 383382 w 471488"/>
                <a:gd name="connsiteY47" fmla="*/ 490538 h 1166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71488" h="1166813">
                  <a:moveTo>
                    <a:pt x="383382" y="490538"/>
                  </a:moveTo>
                  <a:lnTo>
                    <a:pt x="371475" y="423863"/>
                  </a:lnTo>
                  <a:lnTo>
                    <a:pt x="359569" y="366713"/>
                  </a:lnTo>
                  <a:lnTo>
                    <a:pt x="350044" y="321469"/>
                  </a:lnTo>
                  <a:lnTo>
                    <a:pt x="335757" y="261938"/>
                  </a:lnTo>
                  <a:lnTo>
                    <a:pt x="328613" y="223838"/>
                  </a:lnTo>
                  <a:lnTo>
                    <a:pt x="307182" y="111919"/>
                  </a:lnTo>
                  <a:lnTo>
                    <a:pt x="278607" y="95250"/>
                  </a:lnTo>
                  <a:lnTo>
                    <a:pt x="233363" y="73819"/>
                  </a:lnTo>
                  <a:lnTo>
                    <a:pt x="195263" y="59531"/>
                  </a:lnTo>
                  <a:lnTo>
                    <a:pt x="159544" y="47625"/>
                  </a:lnTo>
                  <a:lnTo>
                    <a:pt x="116682" y="35719"/>
                  </a:lnTo>
                  <a:lnTo>
                    <a:pt x="78582" y="28575"/>
                  </a:lnTo>
                  <a:lnTo>
                    <a:pt x="61913" y="21431"/>
                  </a:lnTo>
                  <a:lnTo>
                    <a:pt x="35719" y="7144"/>
                  </a:lnTo>
                  <a:lnTo>
                    <a:pt x="23813" y="2381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21431"/>
                  </a:lnTo>
                  <a:lnTo>
                    <a:pt x="9525" y="45244"/>
                  </a:lnTo>
                  <a:lnTo>
                    <a:pt x="23813" y="69056"/>
                  </a:lnTo>
                  <a:lnTo>
                    <a:pt x="40482" y="88106"/>
                  </a:lnTo>
                  <a:lnTo>
                    <a:pt x="64294" y="111919"/>
                  </a:lnTo>
                  <a:lnTo>
                    <a:pt x="95250" y="150019"/>
                  </a:lnTo>
                  <a:lnTo>
                    <a:pt x="116682" y="190500"/>
                  </a:lnTo>
                  <a:lnTo>
                    <a:pt x="135732" y="235744"/>
                  </a:lnTo>
                  <a:lnTo>
                    <a:pt x="150019" y="290513"/>
                  </a:lnTo>
                  <a:lnTo>
                    <a:pt x="171450" y="440531"/>
                  </a:lnTo>
                  <a:lnTo>
                    <a:pt x="197644" y="631031"/>
                  </a:lnTo>
                  <a:lnTo>
                    <a:pt x="219075" y="788194"/>
                  </a:lnTo>
                  <a:lnTo>
                    <a:pt x="233363" y="890588"/>
                  </a:lnTo>
                  <a:lnTo>
                    <a:pt x="250032" y="990600"/>
                  </a:lnTo>
                  <a:lnTo>
                    <a:pt x="266700" y="1038225"/>
                  </a:lnTo>
                  <a:lnTo>
                    <a:pt x="280988" y="1073944"/>
                  </a:lnTo>
                  <a:lnTo>
                    <a:pt x="297657" y="1104900"/>
                  </a:lnTo>
                  <a:lnTo>
                    <a:pt x="316707" y="1128713"/>
                  </a:lnTo>
                  <a:lnTo>
                    <a:pt x="335757" y="1150144"/>
                  </a:lnTo>
                  <a:lnTo>
                    <a:pt x="352425" y="1162050"/>
                  </a:lnTo>
                  <a:lnTo>
                    <a:pt x="366713" y="1166813"/>
                  </a:lnTo>
                  <a:lnTo>
                    <a:pt x="388144" y="1164431"/>
                  </a:lnTo>
                  <a:lnTo>
                    <a:pt x="407194" y="1152525"/>
                  </a:lnTo>
                  <a:lnTo>
                    <a:pt x="421482" y="1133475"/>
                  </a:lnTo>
                  <a:lnTo>
                    <a:pt x="438150" y="1104900"/>
                  </a:lnTo>
                  <a:lnTo>
                    <a:pt x="452438" y="1069181"/>
                  </a:lnTo>
                  <a:lnTo>
                    <a:pt x="471488" y="1004888"/>
                  </a:lnTo>
                  <a:lnTo>
                    <a:pt x="450057" y="897731"/>
                  </a:lnTo>
                  <a:lnTo>
                    <a:pt x="431007" y="785813"/>
                  </a:lnTo>
                  <a:lnTo>
                    <a:pt x="383382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5968843F-7302-431F-A0E7-9EA4F612A965}"/>
                </a:ext>
              </a:extLst>
            </p:cNvPr>
            <p:cNvSpPr/>
            <p:nvPr/>
          </p:nvSpPr>
          <p:spPr>
            <a:xfrm>
              <a:off x="5240338" y="4748213"/>
              <a:ext cx="1844675" cy="1090612"/>
            </a:xfrm>
            <a:custGeom>
              <a:avLst/>
              <a:gdLst>
                <a:gd name="connsiteX0" fmla="*/ 938213 w 1843088"/>
                <a:gd name="connsiteY0" fmla="*/ 235743 h 1090612"/>
                <a:gd name="connsiteX1" fmla="*/ 1169194 w 1843088"/>
                <a:gd name="connsiteY1" fmla="*/ 216693 h 1090612"/>
                <a:gd name="connsiteX2" fmla="*/ 1283494 w 1843088"/>
                <a:gd name="connsiteY2" fmla="*/ 207168 h 1090612"/>
                <a:gd name="connsiteX3" fmla="*/ 1362075 w 1843088"/>
                <a:gd name="connsiteY3" fmla="*/ 197643 h 1090612"/>
                <a:gd name="connsiteX4" fmla="*/ 1402557 w 1843088"/>
                <a:gd name="connsiteY4" fmla="*/ 200025 h 1090612"/>
                <a:gd name="connsiteX5" fmla="*/ 1443038 w 1843088"/>
                <a:gd name="connsiteY5" fmla="*/ 209550 h 1090612"/>
                <a:gd name="connsiteX6" fmla="*/ 1462088 w 1843088"/>
                <a:gd name="connsiteY6" fmla="*/ 216693 h 1090612"/>
                <a:gd name="connsiteX7" fmla="*/ 1476375 w 1843088"/>
                <a:gd name="connsiteY7" fmla="*/ 226218 h 1090612"/>
                <a:gd name="connsiteX8" fmla="*/ 1483519 w 1843088"/>
                <a:gd name="connsiteY8" fmla="*/ 238125 h 1090612"/>
                <a:gd name="connsiteX9" fmla="*/ 1488282 w 1843088"/>
                <a:gd name="connsiteY9" fmla="*/ 252412 h 1090612"/>
                <a:gd name="connsiteX10" fmla="*/ 1490663 w 1843088"/>
                <a:gd name="connsiteY10" fmla="*/ 290512 h 1090612"/>
                <a:gd name="connsiteX11" fmla="*/ 1485900 w 1843088"/>
                <a:gd name="connsiteY11" fmla="*/ 421481 h 1090612"/>
                <a:gd name="connsiteX12" fmla="*/ 1481138 w 1843088"/>
                <a:gd name="connsiteY12" fmla="*/ 483393 h 1090612"/>
                <a:gd name="connsiteX13" fmla="*/ 1469232 w 1843088"/>
                <a:gd name="connsiteY13" fmla="*/ 569118 h 1090612"/>
                <a:gd name="connsiteX14" fmla="*/ 1450182 w 1843088"/>
                <a:gd name="connsiteY14" fmla="*/ 673893 h 1090612"/>
                <a:gd name="connsiteX15" fmla="*/ 1421607 w 1843088"/>
                <a:gd name="connsiteY15" fmla="*/ 871537 h 1090612"/>
                <a:gd name="connsiteX16" fmla="*/ 1426369 w 1843088"/>
                <a:gd name="connsiteY16" fmla="*/ 1026318 h 1090612"/>
                <a:gd name="connsiteX17" fmla="*/ 1440657 w 1843088"/>
                <a:gd name="connsiteY17" fmla="*/ 1052512 h 1090612"/>
                <a:gd name="connsiteX18" fmla="*/ 1457325 w 1843088"/>
                <a:gd name="connsiteY18" fmla="*/ 1073943 h 1090612"/>
                <a:gd name="connsiteX19" fmla="*/ 1473994 w 1843088"/>
                <a:gd name="connsiteY19" fmla="*/ 1083468 h 1090612"/>
                <a:gd name="connsiteX20" fmla="*/ 1488282 w 1843088"/>
                <a:gd name="connsiteY20" fmla="*/ 1088231 h 1090612"/>
                <a:gd name="connsiteX21" fmla="*/ 1502569 w 1843088"/>
                <a:gd name="connsiteY21" fmla="*/ 1090612 h 1090612"/>
                <a:gd name="connsiteX22" fmla="*/ 1519238 w 1843088"/>
                <a:gd name="connsiteY22" fmla="*/ 1090612 h 1090612"/>
                <a:gd name="connsiteX23" fmla="*/ 1540669 w 1843088"/>
                <a:gd name="connsiteY23" fmla="*/ 1081087 h 1090612"/>
                <a:gd name="connsiteX24" fmla="*/ 1564482 w 1843088"/>
                <a:gd name="connsiteY24" fmla="*/ 1066800 h 1090612"/>
                <a:gd name="connsiteX25" fmla="*/ 1583532 w 1843088"/>
                <a:gd name="connsiteY25" fmla="*/ 1047750 h 1090612"/>
                <a:gd name="connsiteX26" fmla="*/ 1597819 w 1843088"/>
                <a:gd name="connsiteY26" fmla="*/ 1028700 h 1090612"/>
                <a:gd name="connsiteX27" fmla="*/ 1614488 w 1843088"/>
                <a:gd name="connsiteY27" fmla="*/ 997743 h 1090612"/>
                <a:gd name="connsiteX28" fmla="*/ 1638300 w 1843088"/>
                <a:gd name="connsiteY28" fmla="*/ 923925 h 1090612"/>
                <a:gd name="connsiteX29" fmla="*/ 1676400 w 1843088"/>
                <a:gd name="connsiteY29" fmla="*/ 809625 h 1090612"/>
                <a:gd name="connsiteX30" fmla="*/ 1709738 w 1843088"/>
                <a:gd name="connsiteY30" fmla="*/ 702468 h 1090612"/>
                <a:gd name="connsiteX31" fmla="*/ 1735932 w 1843088"/>
                <a:gd name="connsiteY31" fmla="*/ 602456 h 1090612"/>
                <a:gd name="connsiteX32" fmla="*/ 1762125 w 1843088"/>
                <a:gd name="connsiteY32" fmla="*/ 488156 h 1090612"/>
                <a:gd name="connsiteX33" fmla="*/ 1781175 w 1843088"/>
                <a:gd name="connsiteY33" fmla="*/ 400050 h 1090612"/>
                <a:gd name="connsiteX34" fmla="*/ 1809750 w 1843088"/>
                <a:gd name="connsiteY34" fmla="*/ 366712 h 1090612"/>
                <a:gd name="connsiteX35" fmla="*/ 1824038 w 1843088"/>
                <a:gd name="connsiteY35" fmla="*/ 345281 h 1090612"/>
                <a:gd name="connsiteX36" fmla="*/ 1838325 w 1843088"/>
                <a:gd name="connsiteY36" fmla="*/ 314325 h 1090612"/>
                <a:gd name="connsiteX37" fmla="*/ 1843088 w 1843088"/>
                <a:gd name="connsiteY37" fmla="*/ 297656 h 1090612"/>
                <a:gd name="connsiteX38" fmla="*/ 1843088 w 1843088"/>
                <a:gd name="connsiteY38" fmla="*/ 280987 h 1090612"/>
                <a:gd name="connsiteX39" fmla="*/ 1840707 w 1843088"/>
                <a:gd name="connsiteY39" fmla="*/ 261937 h 1090612"/>
                <a:gd name="connsiteX40" fmla="*/ 1835944 w 1843088"/>
                <a:gd name="connsiteY40" fmla="*/ 242887 h 1090612"/>
                <a:gd name="connsiteX41" fmla="*/ 1826419 w 1843088"/>
                <a:gd name="connsiteY41" fmla="*/ 223837 h 1090612"/>
                <a:gd name="connsiteX42" fmla="*/ 1809750 w 1843088"/>
                <a:gd name="connsiteY42" fmla="*/ 202406 h 1090612"/>
                <a:gd name="connsiteX43" fmla="*/ 1776413 w 1843088"/>
                <a:gd name="connsiteY43" fmla="*/ 164306 h 1090612"/>
                <a:gd name="connsiteX44" fmla="*/ 1724025 w 1843088"/>
                <a:gd name="connsiteY44" fmla="*/ 121443 h 1090612"/>
                <a:gd name="connsiteX45" fmla="*/ 1666875 w 1843088"/>
                <a:gd name="connsiteY45" fmla="*/ 83343 h 1090612"/>
                <a:gd name="connsiteX46" fmla="*/ 1604963 w 1843088"/>
                <a:gd name="connsiteY46" fmla="*/ 45243 h 1090612"/>
                <a:gd name="connsiteX47" fmla="*/ 1543050 w 1843088"/>
                <a:gd name="connsiteY47" fmla="*/ 11906 h 1090612"/>
                <a:gd name="connsiteX48" fmla="*/ 1521619 w 1843088"/>
                <a:gd name="connsiteY48" fmla="*/ 0 h 1090612"/>
                <a:gd name="connsiteX49" fmla="*/ 1507332 w 1843088"/>
                <a:gd name="connsiteY49" fmla="*/ 0 h 1090612"/>
                <a:gd name="connsiteX50" fmla="*/ 1469232 w 1843088"/>
                <a:gd name="connsiteY50" fmla="*/ 14287 h 1090612"/>
                <a:gd name="connsiteX51" fmla="*/ 1390650 w 1843088"/>
                <a:gd name="connsiteY51" fmla="*/ 40481 h 1090612"/>
                <a:gd name="connsiteX52" fmla="*/ 1316832 w 1843088"/>
                <a:gd name="connsiteY52" fmla="*/ 57150 h 1090612"/>
                <a:gd name="connsiteX53" fmla="*/ 1257300 w 1843088"/>
                <a:gd name="connsiteY53" fmla="*/ 66675 h 1090612"/>
                <a:gd name="connsiteX54" fmla="*/ 1173957 w 1843088"/>
                <a:gd name="connsiteY54" fmla="*/ 71437 h 1090612"/>
                <a:gd name="connsiteX55" fmla="*/ 1014413 w 1843088"/>
                <a:gd name="connsiteY55" fmla="*/ 85725 h 1090612"/>
                <a:gd name="connsiteX56" fmla="*/ 802482 w 1843088"/>
                <a:gd name="connsiteY56" fmla="*/ 107156 h 1090612"/>
                <a:gd name="connsiteX57" fmla="*/ 564357 w 1843088"/>
                <a:gd name="connsiteY57" fmla="*/ 130968 h 1090612"/>
                <a:gd name="connsiteX58" fmla="*/ 311944 w 1843088"/>
                <a:gd name="connsiteY58" fmla="*/ 152400 h 1090612"/>
                <a:gd name="connsiteX59" fmla="*/ 83344 w 1843088"/>
                <a:gd name="connsiteY59" fmla="*/ 176212 h 1090612"/>
                <a:gd name="connsiteX60" fmla="*/ 61913 w 1843088"/>
                <a:gd name="connsiteY60" fmla="*/ 173831 h 1090612"/>
                <a:gd name="connsiteX61" fmla="*/ 38100 w 1843088"/>
                <a:gd name="connsiteY61" fmla="*/ 164306 h 1090612"/>
                <a:gd name="connsiteX62" fmla="*/ 0 w 1843088"/>
                <a:gd name="connsiteY62" fmla="*/ 145256 h 1090612"/>
                <a:gd name="connsiteX63" fmla="*/ 35719 w 1843088"/>
                <a:gd name="connsiteY63" fmla="*/ 314325 h 1090612"/>
                <a:gd name="connsiteX64" fmla="*/ 221457 w 1843088"/>
                <a:gd name="connsiteY64" fmla="*/ 300037 h 1090612"/>
                <a:gd name="connsiteX65" fmla="*/ 492919 w 1843088"/>
                <a:gd name="connsiteY65" fmla="*/ 273843 h 1090612"/>
                <a:gd name="connsiteX66" fmla="*/ 938213 w 1843088"/>
                <a:gd name="connsiteY66" fmla="*/ 235743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43088" h="1090612">
                  <a:moveTo>
                    <a:pt x="938213" y="235743"/>
                  </a:moveTo>
                  <a:lnTo>
                    <a:pt x="1169194" y="216693"/>
                  </a:lnTo>
                  <a:lnTo>
                    <a:pt x="1283494" y="207168"/>
                  </a:lnTo>
                  <a:lnTo>
                    <a:pt x="1362075" y="197643"/>
                  </a:lnTo>
                  <a:lnTo>
                    <a:pt x="1402557" y="200025"/>
                  </a:lnTo>
                  <a:lnTo>
                    <a:pt x="1443038" y="209550"/>
                  </a:lnTo>
                  <a:lnTo>
                    <a:pt x="1462088" y="216693"/>
                  </a:lnTo>
                  <a:lnTo>
                    <a:pt x="1476375" y="226218"/>
                  </a:lnTo>
                  <a:lnTo>
                    <a:pt x="1483519" y="238125"/>
                  </a:lnTo>
                  <a:lnTo>
                    <a:pt x="1488282" y="252412"/>
                  </a:lnTo>
                  <a:lnTo>
                    <a:pt x="1490663" y="290512"/>
                  </a:lnTo>
                  <a:lnTo>
                    <a:pt x="1485900" y="421481"/>
                  </a:lnTo>
                  <a:lnTo>
                    <a:pt x="1481138" y="483393"/>
                  </a:lnTo>
                  <a:lnTo>
                    <a:pt x="1469232" y="569118"/>
                  </a:lnTo>
                  <a:lnTo>
                    <a:pt x="1450182" y="673893"/>
                  </a:lnTo>
                  <a:lnTo>
                    <a:pt x="1421607" y="871537"/>
                  </a:lnTo>
                  <a:lnTo>
                    <a:pt x="1426369" y="1026318"/>
                  </a:lnTo>
                  <a:lnTo>
                    <a:pt x="1440657" y="1052512"/>
                  </a:lnTo>
                  <a:lnTo>
                    <a:pt x="1457325" y="1073943"/>
                  </a:lnTo>
                  <a:lnTo>
                    <a:pt x="1473994" y="1083468"/>
                  </a:lnTo>
                  <a:lnTo>
                    <a:pt x="1488282" y="1088231"/>
                  </a:lnTo>
                  <a:lnTo>
                    <a:pt x="1502569" y="1090612"/>
                  </a:lnTo>
                  <a:lnTo>
                    <a:pt x="1519238" y="1090612"/>
                  </a:lnTo>
                  <a:lnTo>
                    <a:pt x="1540669" y="1081087"/>
                  </a:lnTo>
                  <a:lnTo>
                    <a:pt x="1564482" y="1066800"/>
                  </a:lnTo>
                  <a:lnTo>
                    <a:pt x="1583532" y="1047750"/>
                  </a:lnTo>
                  <a:lnTo>
                    <a:pt x="1597819" y="1028700"/>
                  </a:lnTo>
                  <a:lnTo>
                    <a:pt x="1614488" y="997743"/>
                  </a:lnTo>
                  <a:lnTo>
                    <a:pt x="1638300" y="923925"/>
                  </a:lnTo>
                  <a:lnTo>
                    <a:pt x="1676400" y="809625"/>
                  </a:lnTo>
                  <a:lnTo>
                    <a:pt x="1709738" y="702468"/>
                  </a:lnTo>
                  <a:lnTo>
                    <a:pt x="1735932" y="602456"/>
                  </a:lnTo>
                  <a:lnTo>
                    <a:pt x="1762125" y="488156"/>
                  </a:lnTo>
                  <a:lnTo>
                    <a:pt x="1781175" y="400050"/>
                  </a:lnTo>
                  <a:lnTo>
                    <a:pt x="1809750" y="366712"/>
                  </a:lnTo>
                  <a:lnTo>
                    <a:pt x="1824038" y="345281"/>
                  </a:lnTo>
                  <a:lnTo>
                    <a:pt x="1838325" y="314325"/>
                  </a:lnTo>
                  <a:lnTo>
                    <a:pt x="1843088" y="297656"/>
                  </a:lnTo>
                  <a:lnTo>
                    <a:pt x="1843088" y="280987"/>
                  </a:lnTo>
                  <a:lnTo>
                    <a:pt x="1840707" y="261937"/>
                  </a:lnTo>
                  <a:lnTo>
                    <a:pt x="1835944" y="242887"/>
                  </a:lnTo>
                  <a:lnTo>
                    <a:pt x="1826419" y="223837"/>
                  </a:lnTo>
                  <a:lnTo>
                    <a:pt x="1809750" y="202406"/>
                  </a:lnTo>
                  <a:lnTo>
                    <a:pt x="1776413" y="164306"/>
                  </a:lnTo>
                  <a:lnTo>
                    <a:pt x="1724025" y="121443"/>
                  </a:lnTo>
                  <a:lnTo>
                    <a:pt x="1666875" y="83343"/>
                  </a:lnTo>
                  <a:lnTo>
                    <a:pt x="1604963" y="45243"/>
                  </a:lnTo>
                  <a:lnTo>
                    <a:pt x="1543050" y="11906"/>
                  </a:lnTo>
                  <a:lnTo>
                    <a:pt x="1521619" y="0"/>
                  </a:lnTo>
                  <a:lnTo>
                    <a:pt x="1507332" y="0"/>
                  </a:lnTo>
                  <a:lnTo>
                    <a:pt x="1469232" y="14287"/>
                  </a:lnTo>
                  <a:lnTo>
                    <a:pt x="1390650" y="40481"/>
                  </a:lnTo>
                  <a:lnTo>
                    <a:pt x="1316832" y="57150"/>
                  </a:lnTo>
                  <a:lnTo>
                    <a:pt x="1257300" y="66675"/>
                  </a:lnTo>
                  <a:lnTo>
                    <a:pt x="1173957" y="71437"/>
                  </a:lnTo>
                  <a:lnTo>
                    <a:pt x="1014413" y="85725"/>
                  </a:lnTo>
                  <a:lnTo>
                    <a:pt x="802482" y="107156"/>
                  </a:lnTo>
                  <a:lnTo>
                    <a:pt x="564357" y="130968"/>
                  </a:lnTo>
                  <a:lnTo>
                    <a:pt x="311944" y="152400"/>
                  </a:lnTo>
                  <a:lnTo>
                    <a:pt x="83344" y="176212"/>
                  </a:lnTo>
                  <a:lnTo>
                    <a:pt x="61913" y="173831"/>
                  </a:lnTo>
                  <a:lnTo>
                    <a:pt x="38100" y="164306"/>
                  </a:lnTo>
                  <a:lnTo>
                    <a:pt x="0" y="145256"/>
                  </a:lnTo>
                  <a:lnTo>
                    <a:pt x="35719" y="314325"/>
                  </a:lnTo>
                  <a:lnTo>
                    <a:pt x="221457" y="300037"/>
                  </a:lnTo>
                  <a:lnTo>
                    <a:pt x="492919" y="273843"/>
                  </a:lnTo>
                  <a:lnTo>
                    <a:pt x="938213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195B893-6CB1-4346-838F-7E1205CAC10B}"/>
                </a:ext>
              </a:extLst>
            </p:cNvPr>
            <p:cNvSpPr/>
            <p:nvPr/>
          </p:nvSpPr>
          <p:spPr>
            <a:xfrm>
              <a:off x="5364163" y="5589588"/>
              <a:ext cx="1381125" cy="254000"/>
            </a:xfrm>
            <a:custGeom>
              <a:avLst/>
              <a:gdLst>
                <a:gd name="connsiteX0" fmla="*/ 1052513 w 1381125"/>
                <a:gd name="connsiteY0" fmla="*/ 26194 h 254794"/>
                <a:gd name="connsiteX1" fmla="*/ 904875 w 1381125"/>
                <a:gd name="connsiteY1" fmla="*/ 38100 h 254794"/>
                <a:gd name="connsiteX2" fmla="*/ 783432 w 1381125"/>
                <a:gd name="connsiteY2" fmla="*/ 47625 h 254794"/>
                <a:gd name="connsiteX3" fmla="*/ 576263 w 1381125"/>
                <a:gd name="connsiteY3" fmla="*/ 61912 h 254794"/>
                <a:gd name="connsiteX4" fmla="*/ 409575 w 1381125"/>
                <a:gd name="connsiteY4" fmla="*/ 73819 h 254794"/>
                <a:gd name="connsiteX5" fmla="*/ 245269 w 1381125"/>
                <a:gd name="connsiteY5" fmla="*/ 83344 h 254794"/>
                <a:gd name="connsiteX6" fmla="*/ 0 w 1381125"/>
                <a:gd name="connsiteY6" fmla="*/ 102394 h 254794"/>
                <a:gd name="connsiteX7" fmla="*/ 21432 w 1381125"/>
                <a:gd name="connsiteY7" fmla="*/ 254794 h 254794"/>
                <a:gd name="connsiteX8" fmla="*/ 171450 w 1381125"/>
                <a:gd name="connsiteY8" fmla="*/ 242887 h 254794"/>
                <a:gd name="connsiteX9" fmla="*/ 373857 w 1381125"/>
                <a:gd name="connsiteY9" fmla="*/ 226219 h 254794"/>
                <a:gd name="connsiteX10" fmla="*/ 592932 w 1381125"/>
                <a:gd name="connsiteY10" fmla="*/ 209550 h 254794"/>
                <a:gd name="connsiteX11" fmla="*/ 766763 w 1381125"/>
                <a:gd name="connsiteY11" fmla="*/ 197644 h 254794"/>
                <a:gd name="connsiteX12" fmla="*/ 938213 w 1381125"/>
                <a:gd name="connsiteY12" fmla="*/ 190500 h 254794"/>
                <a:gd name="connsiteX13" fmla="*/ 1147763 w 1381125"/>
                <a:gd name="connsiteY13" fmla="*/ 183356 h 254794"/>
                <a:gd name="connsiteX14" fmla="*/ 1381125 w 1381125"/>
                <a:gd name="connsiteY14" fmla="*/ 185737 h 254794"/>
                <a:gd name="connsiteX15" fmla="*/ 1376363 w 1381125"/>
                <a:gd name="connsiteY15" fmla="*/ 0 h 254794"/>
                <a:gd name="connsiteX16" fmla="*/ 1052513 w 1381125"/>
                <a:gd name="connsiteY16" fmla="*/ 26194 h 254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1125" h="254794">
                  <a:moveTo>
                    <a:pt x="1052513" y="26194"/>
                  </a:moveTo>
                  <a:lnTo>
                    <a:pt x="904875" y="38100"/>
                  </a:lnTo>
                  <a:lnTo>
                    <a:pt x="783432" y="47625"/>
                  </a:lnTo>
                  <a:lnTo>
                    <a:pt x="576263" y="61912"/>
                  </a:lnTo>
                  <a:lnTo>
                    <a:pt x="409575" y="73819"/>
                  </a:lnTo>
                  <a:lnTo>
                    <a:pt x="245269" y="83344"/>
                  </a:lnTo>
                  <a:lnTo>
                    <a:pt x="0" y="102394"/>
                  </a:lnTo>
                  <a:lnTo>
                    <a:pt x="21432" y="254794"/>
                  </a:lnTo>
                  <a:lnTo>
                    <a:pt x="171450" y="242887"/>
                  </a:lnTo>
                  <a:lnTo>
                    <a:pt x="373857" y="226219"/>
                  </a:lnTo>
                  <a:lnTo>
                    <a:pt x="592932" y="209550"/>
                  </a:lnTo>
                  <a:lnTo>
                    <a:pt x="766763" y="197644"/>
                  </a:lnTo>
                  <a:lnTo>
                    <a:pt x="938213" y="190500"/>
                  </a:lnTo>
                  <a:lnTo>
                    <a:pt x="1147763" y="183356"/>
                  </a:lnTo>
                  <a:lnTo>
                    <a:pt x="1381125" y="185737"/>
                  </a:lnTo>
                  <a:lnTo>
                    <a:pt x="1376363" y="0"/>
                  </a:lnTo>
                  <a:lnTo>
                    <a:pt x="1052513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583080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2C68B07-B239-4CC6-B7E4-F963EF57C251}"/>
              </a:ext>
            </a:extLst>
          </p:cNvPr>
          <p:cNvSpPr/>
          <p:nvPr/>
        </p:nvSpPr>
        <p:spPr>
          <a:xfrm>
            <a:off x="2586038" y="2847975"/>
            <a:ext cx="1552575" cy="561975"/>
          </a:xfrm>
          <a:custGeom>
            <a:avLst/>
            <a:gdLst>
              <a:gd name="connsiteX0" fmla="*/ 1273968 w 1552575"/>
              <a:gd name="connsiteY0" fmla="*/ 292894 h 561975"/>
              <a:gd name="connsiteX1" fmla="*/ 950118 w 1552575"/>
              <a:gd name="connsiteY1" fmla="*/ 411956 h 561975"/>
              <a:gd name="connsiteX2" fmla="*/ 750093 w 1552575"/>
              <a:gd name="connsiteY2" fmla="*/ 461963 h 561975"/>
              <a:gd name="connsiteX3" fmla="*/ 659606 w 1552575"/>
              <a:gd name="connsiteY3" fmla="*/ 500063 h 561975"/>
              <a:gd name="connsiteX4" fmla="*/ 588168 w 1552575"/>
              <a:gd name="connsiteY4" fmla="*/ 528638 h 561975"/>
              <a:gd name="connsiteX5" fmla="*/ 519112 w 1552575"/>
              <a:gd name="connsiteY5" fmla="*/ 547688 h 561975"/>
              <a:gd name="connsiteX6" fmla="*/ 473868 w 1552575"/>
              <a:gd name="connsiteY6" fmla="*/ 557213 h 561975"/>
              <a:gd name="connsiteX7" fmla="*/ 416718 w 1552575"/>
              <a:gd name="connsiteY7" fmla="*/ 561975 h 561975"/>
              <a:gd name="connsiteX8" fmla="*/ 369093 w 1552575"/>
              <a:gd name="connsiteY8" fmla="*/ 559594 h 561975"/>
              <a:gd name="connsiteX9" fmla="*/ 307181 w 1552575"/>
              <a:gd name="connsiteY9" fmla="*/ 547688 h 561975"/>
              <a:gd name="connsiteX10" fmla="*/ 266700 w 1552575"/>
              <a:gd name="connsiteY10" fmla="*/ 535781 h 561975"/>
              <a:gd name="connsiteX11" fmla="*/ 202406 w 1552575"/>
              <a:gd name="connsiteY11" fmla="*/ 504825 h 561975"/>
              <a:gd name="connsiteX12" fmla="*/ 119062 w 1552575"/>
              <a:gd name="connsiteY12" fmla="*/ 454819 h 561975"/>
              <a:gd name="connsiteX13" fmla="*/ 59531 w 1552575"/>
              <a:gd name="connsiteY13" fmla="*/ 407194 h 561975"/>
              <a:gd name="connsiteX14" fmla="*/ 21431 w 1552575"/>
              <a:gd name="connsiteY14" fmla="*/ 373856 h 561975"/>
              <a:gd name="connsiteX15" fmla="*/ 7143 w 1552575"/>
              <a:gd name="connsiteY15" fmla="*/ 354806 h 561975"/>
              <a:gd name="connsiteX16" fmla="*/ 0 w 1552575"/>
              <a:gd name="connsiteY16" fmla="*/ 333375 h 561975"/>
              <a:gd name="connsiteX17" fmla="*/ 0 w 1552575"/>
              <a:gd name="connsiteY17" fmla="*/ 316706 h 561975"/>
              <a:gd name="connsiteX18" fmla="*/ 4762 w 1552575"/>
              <a:gd name="connsiteY18" fmla="*/ 304800 h 561975"/>
              <a:gd name="connsiteX19" fmla="*/ 19050 w 1552575"/>
              <a:gd name="connsiteY19" fmla="*/ 300038 h 561975"/>
              <a:gd name="connsiteX20" fmla="*/ 42862 w 1552575"/>
              <a:gd name="connsiteY20" fmla="*/ 302419 h 561975"/>
              <a:gd name="connsiteX21" fmla="*/ 90487 w 1552575"/>
              <a:gd name="connsiteY21" fmla="*/ 328613 h 561975"/>
              <a:gd name="connsiteX22" fmla="*/ 150018 w 1552575"/>
              <a:gd name="connsiteY22" fmla="*/ 352425 h 561975"/>
              <a:gd name="connsiteX23" fmla="*/ 230981 w 1552575"/>
              <a:gd name="connsiteY23" fmla="*/ 371475 h 561975"/>
              <a:gd name="connsiteX24" fmla="*/ 304800 w 1552575"/>
              <a:gd name="connsiteY24" fmla="*/ 381000 h 561975"/>
              <a:gd name="connsiteX25" fmla="*/ 357187 w 1552575"/>
              <a:gd name="connsiteY25" fmla="*/ 383381 h 561975"/>
              <a:gd name="connsiteX26" fmla="*/ 385762 w 1552575"/>
              <a:gd name="connsiteY26" fmla="*/ 381000 h 561975"/>
              <a:gd name="connsiteX27" fmla="*/ 597693 w 1552575"/>
              <a:gd name="connsiteY27" fmla="*/ 314325 h 561975"/>
              <a:gd name="connsiteX28" fmla="*/ 754856 w 1552575"/>
              <a:gd name="connsiteY28" fmla="*/ 264319 h 561975"/>
              <a:gd name="connsiteX29" fmla="*/ 954881 w 1552575"/>
              <a:gd name="connsiteY29" fmla="*/ 185738 h 561975"/>
              <a:gd name="connsiteX30" fmla="*/ 1178718 w 1552575"/>
              <a:gd name="connsiteY30" fmla="*/ 90488 h 561975"/>
              <a:gd name="connsiteX31" fmla="*/ 1214437 w 1552575"/>
              <a:gd name="connsiteY31" fmla="*/ 52388 h 561975"/>
              <a:gd name="connsiteX32" fmla="*/ 1247775 w 1552575"/>
              <a:gd name="connsiteY32" fmla="*/ 0 h 561975"/>
              <a:gd name="connsiteX33" fmla="*/ 1288256 w 1552575"/>
              <a:gd name="connsiteY33" fmla="*/ 4763 h 561975"/>
              <a:gd name="connsiteX34" fmla="*/ 1364456 w 1552575"/>
              <a:gd name="connsiteY34" fmla="*/ 21431 h 561975"/>
              <a:gd name="connsiteX35" fmla="*/ 1426368 w 1552575"/>
              <a:gd name="connsiteY35" fmla="*/ 38100 h 561975"/>
              <a:gd name="connsiteX36" fmla="*/ 1469231 w 1552575"/>
              <a:gd name="connsiteY36" fmla="*/ 54769 h 561975"/>
              <a:gd name="connsiteX37" fmla="*/ 1493043 w 1552575"/>
              <a:gd name="connsiteY37" fmla="*/ 69056 h 561975"/>
              <a:gd name="connsiteX38" fmla="*/ 1514475 w 1552575"/>
              <a:gd name="connsiteY38" fmla="*/ 85725 h 561975"/>
              <a:gd name="connsiteX39" fmla="*/ 1531143 w 1552575"/>
              <a:gd name="connsiteY39" fmla="*/ 100013 h 561975"/>
              <a:gd name="connsiteX40" fmla="*/ 1545431 w 1552575"/>
              <a:gd name="connsiteY40" fmla="*/ 121444 h 561975"/>
              <a:gd name="connsiteX41" fmla="*/ 1552575 w 1552575"/>
              <a:gd name="connsiteY41" fmla="*/ 133350 h 561975"/>
              <a:gd name="connsiteX42" fmla="*/ 1550193 w 1552575"/>
              <a:gd name="connsiteY42" fmla="*/ 150019 h 561975"/>
              <a:gd name="connsiteX43" fmla="*/ 1545431 w 1552575"/>
              <a:gd name="connsiteY43" fmla="*/ 169069 h 561975"/>
              <a:gd name="connsiteX44" fmla="*/ 1528762 w 1552575"/>
              <a:gd name="connsiteY44" fmla="*/ 190500 h 561975"/>
              <a:gd name="connsiteX45" fmla="*/ 1497806 w 1552575"/>
              <a:gd name="connsiteY45" fmla="*/ 211931 h 561975"/>
              <a:gd name="connsiteX46" fmla="*/ 1431131 w 1552575"/>
              <a:gd name="connsiteY46" fmla="*/ 242888 h 561975"/>
              <a:gd name="connsiteX47" fmla="*/ 1273968 w 1552575"/>
              <a:gd name="connsiteY47" fmla="*/ 292894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52575" h="561975">
                <a:moveTo>
                  <a:pt x="1273968" y="292894"/>
                </a:moveTo>
                <a:lnTo>
                  <a:pt x="950118" y="411956"/>
                </a:lnTo>
                <a:lnTo>
                  <a:pt x="750093" y="461963"/>
                </a:lnTo>
                <a:lnTo>
                  <a:pt x="659606" y="500063"/>
                </a:lnTo>
                <a:lnTo>
                  <a:pt x="588168" y="528638"/>
                </a:lnTo>
                <a:lnTo>
                  <a:pt x="519112" y="547688"/>
                </a:lnTo>
                <a:lnTo>
                  <a:pt x="473868" y="557213"/>
                </a:lnTo>
                <a:lnTo>
                  <a:pt x="416718" y="561975"/>
                </a:lnTo>
                <a:lnTo>
                  <a:pt x="369093" y="559594"/>
                </a:lnTo>
                <a:lnTo>
                  <a:pt x="307181" y="547688"/>
                </a:lnTo>
                <a:lnTo>
                  <a:pt x="266700" y="535781"/>
                </a:lnTo>
                <a:lnTo>
                  <a:pt x="202406" y="504825"/>
                </a:lnTo>
                <a:lnTo>
                  <a:pt x="119062" y="454819"/>
                </a:lnTo>
                <a:lnTo>
                  <a:pt x="59531" y="407194"/>
                </a:lnTo>
                <a:lnTo>
                  <a:pt x="21431" y="373856"/>
                </a:lnTo>
                <a:lnTo>
                  <a:pt x="7143" y="354806"/>
                </a:lnTo>
                <a:lnTo>
                  <a:pt x="0" y="333375"/>
                </a:lnTo>
                <a:lnTo>
                  <a:pt x="0" y="316706"/>
                </a:lnTo>
                <a:lnTo>
                  <a:pt x="4762" y="304800"/>
                </a:lnTo>
                <a:lnTo>
                  <a:pt x="19050" y="300038"/>
                </a:lnTo>
                <a:lnTo>
                  <a:pt x="42862" y="302419"/>
                </a:lnTo>
                <a:lnTo>
                  <a:pt x="90487" y="328613"/>
                </a:lnTo>
                <a:lnTo>
                  <a:pt x="150018" y="352425"/>
                </a:lnTo>
                <a:lnTo>
                  <a:pt x="230981" y="371475"/>
                </a:lnTo>
                <a:lnTo>
                  <a:pt x="304800" y="381000"/>
                </a:lnTo>
                <a:lnTo>
                  <a:pt x="357187" y="383381"/>
                </a:lnTo>
                <a:lnTo>
                  <a:pt x="385762" y="381000"/>
                </a:lnTo>
                <a:lnTo>
                  <a:pt x="597693" y="314325"/>
                </a:lnTo>
                <a:lnTo>
                  <a:pt x="754856" y="264319"/>
                </a:lnTo>
                <a:lnTo>
                  <a:pt x="954881" y="185738"/>
                </a:lnTo>
                <a:lnTo>
                  <a:pt x="1178718" y="90488"/>
                </a:lnTo>
                <a:lnTo>
                  <a:pt x="1214437" y="52388"/>
                </a:lnTo>
                <a:lnTo>
                  <a:pt x="1247775" y="0"/>
                </a:lnTo>
                <a:lnTo>
                  <a:pt x="1288256" y="4763"/>
                </a:lnTo>
                <a:lnTo>
                  <a:pt x="1364456" y="21431"/>
                </a:lnTo>
                <a:lnTo>
                  <a:pt x="1426368" y="38100"/>
                </a:lnTo>
                <a:lnTo>
                  <a:pt x="1469231" y="54769"/>
                </a:lnTo>
                <a:lnTo>
                  <a:pt x="1493043" y="69056"/>
                </a:lnTo>
                <a:lnTo>
                  <a:pt x="1514475" y="85725"/>
                </a:lnTo>
                <a:lnTo>
                  <a:pt x="1531143" y="100013"/>
                </a:lnTo>
                <a:lnTo>
                  <a:pt x="1545431" y="121444"/>
                </a:lnTo>
                <a:lnTo>
                  <a:pt x="1552575" y="133350"/>
                </a:lnTo>
                <a:lnTo>
                  <a:pt x="1550193" y="150019"/>
                </a:lnTo>
                <a:lnTo>
                  <a:pt x="1545431" y="169069"/>
                </a:lnTo>
                <a:lnTo>
                  <a:pt x="1528762" y="190500"/>
                </a:lnTo>
                <a:lnTo>
                  <a:pt x="1497806" y="211931"/>
                </a:lnTo>
                <a:lnTo>
                  <a:pt x="1431131" y="242888"/>
                </a:lnTo>
                <a:lnTo>
                  <a:pt x="1273968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8863397-3540-4EA2-9FAC-EA1C70FBB380}"/>
              </a:ext>
            </a:extLst>
          </p:cNvPr>
          <p:cNvSpPr/>
          <p:nvPr/>
        </p:nvSpPr>
        <p:spPr>
          <a:xfrm>
            <a:off x="4175125" y="2200275"/>
            <a:ext cx="2519363" cy="652463"/>
          </a:xfrm>
          <a:custGeom>
            <a:avLst/>
            <a:gdLst>
              <a:gd name="connsiteX0" fmla="*/ 1771650 w 2519363"/>
              <a:gd name="connsiteY0" fmla="*/ 359569 h 652463"/>
              <a:gd name="connsiteX1" fmla="*/ 1431132 w 2519363"/>
              <a:gd name="connsiteY1" fmla="*/ 409575 h 652463"/>
              <a:gd name="connsiteX2" fmla="*/ 1288257 w 2519363"/>
              <a:gd name="connsiteY2" fmla="*/ 440531 h 652463"/>
              <a:gd name="connsiteX3" fmla="*/ 1028700 w 2519363"/>
              <a:gd name="connsiteY3" fmla="*/ 497681 h 652463"/>
              <a:gd name="connsiteX4" fmla="*/ 814388 w 2519363"/>
              <a:gd name="connsiteY4" fmla="*/ 547688 h 652463"/>
              <a:gd name="connsiteX5" fmla="*/ 664369 w 2519363"/>
              <a:gd name="connsiteY5" fmla="*/ 585788 h 652463"/>
              <a:gd name="connsiteX6" fmla="*/ 604838 w 2519363"/>
              <a:gd name="connsiteY6" fmla="*/ 609600 h 652463"/>
              <a:gd name="connsiteX7" fmla="*/ 569119 w 2519363"/>
              <a:gd name="connsiteY7" fmla="*/ 623888 h 652463"/>
              <a:gd name="connsiteX8" fmla="*/ 502444 w 2519363"/>
              <a:gd name="connsiteY8" fmla="*/ 642938 h 652463"/>
              <a:gd name="connsiteX9" fmla="*/ 445294 w 2519363"/>
              <a:gd name="connsiteY9" fmla="*/ 650081 h 652463"/>
              <a:gd name="connsiteX10" fmla="*/ 416719 w 2519363"/>
              <a:gd name="connsiteY10" fmla="*/ 652463 h 652463"/>
              <a:gd name="connsiteX11" fmla="*/ 385763 w 2519363"/>
              <a:gd name="connsiteY11" fmla="*/ 647700 h 652463"/>
              <a:gd name="connsiteX12" fmla="*/ 352425 w 2519363"/>
              <a:gd name="connsiteY12" fmla="*/ 635794 h 652463"/>
              <a:gd name="connsiteX13" fmla="*/ 266700 w 2519363"/>
              <a:gd name="connsiteY13" fmla="*/ 597694 h 652463"/>
              <a:gd name="connsiteX14" fmla="*/ 228600 w 2519363"/>
              <a:gd name="connsiteY14" fmla="*/ 573881 h 652463"/>
              <a:gd name="connsiteX15" fmla="*/ 154782 w 2519363"/>
              <a:gd name="connsiteY15" fmla="*/ 519113 h 652463"/>
              <a:gd name="connsiteX16" fmla="*/ 95250 w 2519363"/>
              <a:gd name="connsiteY16" fmla="*/ 466725 h 652463"/>
              <a:gd name="connsiteX17" fmla="*/ 66675 w 2519363"/>
              <a:gd name="connsiteY17" fmla="*/ 440531 h 652463"/>
              <a:gd name="connsiteX18" fmla="*/ 38100 w 2519363"/>
              <a:gd name="connsiteY18" fmla="*/ 409575 h 652463"/>
              <a:gd name="connsiteX19" fmla="*/ 14288 w 2519363"/>
              <a:gd name="connsiteY19" fmla="*/ 378619 h 652463"/>
              <a:gd name="connsiteX20" fmla="*/ 4763 w 2519363"/>
              <a:gd name="connsiteY20" fmla="*/ 359569 h 652463"/>
              <a:gd name="connsiteX21" fmla="*/ 0 w 2519363"/>
              <a:gd name="connsiteY21" fmla="*/ 342900 h 652463"/>
              <a:gd name="connsiteX22" fmla="*/ 0 w 2519363"/>
              <a:gd name="connsiteY22" fmla="*/ 326231 h 652463"/>
              <a:gd name="connsiteX23" fmla="*/ 7144 w 2519363"/>
              <a:gd name="connsiteY23" fmla="*/ 319088 h 652463"/>
              <a:gd name="connsiteX24" fmla="*/ 26194 w 2519363"/>
              <a:gd name="connsiteY24" fmla="*/ 316706 h 652463"/>
              <a:gd name="connsiteX25" fmla="*/ 54769 w 2519363"/>
              <a:gd name="connsiteY25" fmla="*/ 321469 h 652463"/>
              <a:gd name="connsiteX26" fmla="*/ 104775 w 2519363"/>
              <a:gd name="connsiteY26" fmla="*/ 335756 h 652463"/>
              <a:gd name="connsiteX27" fmla="*/ 133350 w 2519363"/>
              <a:gd name="connsiteY27" fmla="*/ 350044 h 652463"/>
              <a:gd name="connsiteX28" fmla="*/ 176213 w 2519363"/>
              <a:gd name="connsiteY28" fmla="*/ 369094 h 652463"/>
              <a:gd name="connsiteX29" fmla="*/ 240507 w 2519363"/>
              <a:gd name="connsiteY29" fmla="*/ 388144 h 652463"/>
              <a:gd name="connsiteX30" fmla="*/ 302419 w 2519363"/>
              <a:gd name="connsiteY30" fmla="*/ 402431 h 652463"/>
              <a:gd name="connsiteX31" fmla="*/ 364332 w 2519363"/>
              <a:gd name="connsiteY31" fmla="*/ 409575 h 652463"/>
              <a:gd name="connsiteX32" fmla="*/ 419100 w 2519363"/>
              <a:gd name="connsiteY32" fmla="*/ 414338 h 652463"/>
              <a:gd name="connsiteX33" fmla="*/ 504825 w 2519363"/>
              <a:gd name="connsiteY33" fmla="*/ 409575 h 652463"/>
              <a:gd name="connsiteX34" fmla="*/ 671513 w 2519363"/>
              <a:gd name="connsiteY34" fmla="*/ 383381 h 652463"/>
              <a:gd name="connsiteX35" fmla="*/ 942975 w 2519363"/>
              <a:gd name="connsiteY35" fmla="*/ 333375 h 652463"/>
              <a:gd name="connsiteX36" fmla="*/ 1240632 w 2519363"/>
              <a:gd name="connsiteY36" fmla="*/ 266700 h 652463"/>
              <a:gd name="connsiteX37" fmla="*/ 1376363 w 2519363"/>
              <a:gd name="connsiteY37" fmla="*/ 233363 h 652463"/>
              <a:gd name="connsiteX38" fmla="*/ 1533525 w 2519363"/>
              <a:gd name="connsiteY38" fmla="*/ 207169 h 652463"/>
              <a:gd name="connsiteX39" fmla="*/ 1688307 w 2519363"/>
              <a:gd name="connsiteY39" fmla="*/ 171450 h 652463"/>
              <a:gd name="connsiteX40" fmla="*/ 1895475 w 2519363"/>
              <a:gd name="connsiteY40" fmla="*/ 119063 h 652463"/>
              <a:gd name="connsiteX41" fmla="*/ 1997869 w 2519363"/>
              <a:gd name="connsiteY41" fmla="*/ 90488 h 652463"/>
              <a:gd name="connsiteX42" fmla="*/ 2028825 w 2519363"/>
              <a:gd name="connsiteY42" fmla="*/ 73819 h 652463"/>
              <a:gd name="connsiteX43" fmla="*/ 2085975 w 2519363"/>
              <a:gd name="connsiteY43" fmla="*/ 26194 h 652463"/>
              <a:gd name="connsiteX44" fmla="*/ 2114550 w 2519363"/>
              <a:gd name="connsiteY44" fmla="*/ 0 h 652463"/>
              <a:gd name="connsiteX45" fmla="*/ 2157413 w 2519363"/>
              <a:gd name="connsiteY45" fmla="*/ 2381 h 652463"/>
              <a:gd name="connsiteX46" fmla="*/ 2212182 w 2519363"/>
              <a:gd name="connsiteY46" fmla="*/ 11906 h 652463"/>
              <a:gd name="connsiteX47" fmla="*/ 2266950 w 2519363"/>
              <a:gd name="connsiteY47" fmla="*/ 26194 h 652463"/>
              <a:gd name="connsiteX48" fmla="*/ 2347913 w 2519363"/>
              <a:gd name="connsiteY48" fmla="*/ 50006 h 652463"/>
              <a:gd name="connsiteX49" fmla="*/ 2428875 w 2519363"/>
              <a:gd name="connsiteY49" fmla="*/ 76200 h 652463"/>
              <a:gd name="connsiteX50" fmla="*/ 2462213 w 2519363"/>
              <a:gd name="connsiteY50" fmla="*/ 92869 h 652463"/>
              <a:gd name="connsiteX51" fmla="*/ 2495550 w 2519363"/>
              <a:gd name="connsiteY51" fmla="*/ 111919 h 652463"/>
              <a:gd name="connsiteX52" fmla="*/ 2507457 w 2519363"/>
              <a:gd name="connsiteY52" fmla="*/ 123825 h 652463"/>
              <a:gd name="connsiteX53" fmla="*/ 2516982 w 2519363"/>
              <a:gd name="connsiteY53" fmla="*/ 140494 h 652463"/>
              <a:gd name="connsiteX54" fmla="*/ 2519363 w 2519363"/>
              <a:gd name="connsiteY54" fmla="*/ 157163 h 652463"/>
              <a:gd name="connsiteX55" fmla="*/ 2512219 w 2519363"/>
              <a:gd name="connsiteY55" fmla="*/ 185738 h 652463"/>
              <a:gd name="connsiteX56" fmla="*/ 2495550 w 2519363"/>
              <a:gd name="connsiteY56" fmla="*/ 214313 h 652463"/>
              <a:gd name="connsiteX57" fmla="*/ 2478882 w 2519363"/>
              <a:gd name="connsiteY57" fmla="*/ 235744 h 652463"/>
              <a:gd name="connsiteX58" fmla="*/ 2455069 w 2519363"/>
              <a:gd name="connsiteY58" fmla="*/ 252413 h 652463"/>
              <a:gd name="connsiteX59" fmla="*/ 2414588 w 2519363"/>
              <a:gd name="connsiteY59" fmla="*/ 266700 h 652463"/>
              <a:gd name="connsiteX60" fmla="*/ 2324100 w 2519363"/>
              <a:gd name="connsiteY60" fmla="*/ 288131 h 652463"/>
              <a:gd name="connsiteX61" fmla="*/ 2128838 w 2519363"/>
              <a:gd name="connsiteY61" fmla="*/ 314325 h 652463"/>
              <a:gd name="connsiteX62" fmla="*/ 1771650 w 2519363"/>
              <a:gd name="connsiteY62" fmla="*/ 359569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19363" h="652463">
                <a:moveTo>
                  <a:pt x="1771650" y="359569"/>
                </a:moveTo>
                <a:lnTo>
                  <a:pt x="1431132" y="409575"/>
                </a:lnTo>
                <a:lnTo>
                  <a:pt x="1288257" y="440531"/>
                </a:lnTo>
                <a:lnTo>
                  <a:pt x="1028700" y="497681"/>
                </a:lnTo>
                <a:lnTo>
                  <a:pt x="814388" y="547688"/>
                </a:lnTo>
                <a:lnTo>
                  <a:pt x="664369" y="585788"/>
                </a:lnTo>
                <a:lnTo>
                  <a:pt x="604838" y="609600"/>
                </a:lnTo>
                <a:lnTo>
                  <a:pt x="569119" y="623888"/>
                </a:lnTo>
                <a:lnTo>
                  <a:pt x="502444" y="642938"/>
                </a:lnTo>
                <a:lnTo>
                  <a:pt x="445294" y="650081"/>
                </a:lnTo>
                <a:lnTo>
                  <a:pt x="416719" y="652463"/>
                </a:lnTo>
                <a:lnTo>
                  <a:pt x="385763" y="647700"/>
                </a:lnTo>
                <a:lnTo>
                  <a:pt x="352425" y="635794"/>
                </a:lnTo>
                <a:lnTo>
                  <a:pt x="266700" y="597694"/>
                </a:lnTo>
                <a:lnTo>
                  <a:pt x="228600" y="573881"/>
                </a:lnTo>
                <a:lnTo>
                  <a:pt x="154782" y="519113"/>
                </a:lnTo>
                <a:lnTo>
                  <a:pt x="95250" y="466725"/>
                </a:lnTo>
                <a:lnTo>
                  <a:pt x="66675" y="440531"/>
                </a:lnTo>
                <a:lnTo>
                  <a:pt x="38100" y="409575"/>
                </a:lnTo>
                <a:lnTo>
                  <a:pt x="14288" y="378619"/>
                </a:lnTo>
                <a:lnTo>
                  <a:pt x="4763" y="359569"/>
                </a:lnTo>
                <a:lnTo>
                  <a:pt x="0" y="342900"/>
                </a:lnTo>
                <a:lnTo>
                  <a:pt x="0" y="326231"/>
                </a:lnTo>
                <a:lnTo>
                  <a:pt x="7144" y="319088"/>
                </a:lnTo>
                <a:lnTo>
                  <a:pt x="26194" y="316706"/>
                </a:lnTo>
                <a:lnTo>
                  <a:pt x="54769" y="321469"/>
                </a:lnTo>
                <a:lnTo>
                  <a:pt x="104775" y="335756"/>
                </a:lnTo>
                <a:lnTo>
                  <a:pt x="133350" y="350044"/>
                </a:lnTo>
                <a:lnTo>
                  <a:pt x="176213" y="369094"/>
                </a:lnTo>
                <a:lnTo>
                  <a:pt x="240507" y="388144"/>
                </a:lnTo>
                <a:lnTo>
                  <a:pt x="302419" y="402431"/>
                </a:lnTo>
                <a:lnTo>
                  <a:pt x="364332" y="409575"/>
                </a:lnTo>
                <a:lnTo>
                  <a:pt x="419100" y="414338"/>
                </a:lnTo>
                <a:lnTo>
                  <a:pt x="504825" y="409575"/>
                </a:lnTo>
                <a:lnTo>
                  <a:pt x="671513" y="383381"/>
                </a:lnTo>
                <a:lnTo>
                  <a:pt x="942975" y="333375"/>
                </a:lnTo>
                <a:lnTo>
                  <a:pt x="1240632" y="266700"/>
                </a:lnTo>
                <a:lnTo>
                  <a:pt x="1376363" y="233363"/>
                </a:lnTo>
                <a:lnTo>
                  <a:pt x="1533525" y="207169"/>
                </a:lnTo>
                <a:lnTo>
                  <a:pt x="1688307" y="171450"/>
                </a:lnTo>
                <a:lnTo>
                  <a:pt x="1895475" y="119063"/>
                </a:lnTo>
                <a:lnTo>
                  <a:pt x="1997869" y="90488"/>
                </a:lnTo>
                <a:lnTo>
                  <a:pt x="2028825" y="73819"/>
                </a:lnTo>
                <a:lnTo>
                  <a:pt x="2085975" y="26194"/>
                </a:lnTo>
                <a:lnTo>
                  <a:pt x="2114550" y="0"/>
                </a:lnTo>
                <a:lnTo>
                  <a:pt x="2157413" y="2381"/>
                </a:lnTo>
                <a:lnTo>
                  <a:pt x="2212182" y="11906"/>
                </a:lnTo>
                <a:lnTo>
                  <a:pt x="2266950" y="26194"/>
                </a:lnTo>
                <a:lnTo>
                  <a:pt x="2347913" y="50006"/>
                </a:lnTo>
                <a:lnTo>
                  <a:pt x="2428875" y="76200"/>
                </a:lnTo>
                <a:lnTo>
                  <a:pt x="2462213" y="92869"/>
                </a:lnTo>
                <a:lnTo>
                  <a:pt x="2495550" y="111919"/>
                </a:lnTo>
                <a:lnTo>
                  <a:pt x="2507457" y="123825"/>
                </a:lnTo>
                <a:lnTo>
                  <a:pt x="2516982" y="140494"/>
                </a:lnTo>
                <a:lnTo>
                  <a:pt x="2519363" y="157163"/>
                </a:lnTo>
                <a:lnTo>
                  <a:pt x="2512219" y="185738"/>
                </a:lnTo>
                <a:lnTo>
                  <a:pt x="2495550" y="214313"/>
                </a:lnTo>
                <a:lnTo>
                  <a:pt x="2478882" y="235744"/>
                </a:lnTo>
                <a:lnTo>
                  <a:pt x="2455069" y="252413"/>
                </a:lnTo>
                <a:lnTo>
                  <a:pt x="2414588" y="266700"/>
                </a:lnTo>
                <a:lnTo>
                  <a:pt x="2324100" y="288131"/>
                </a:lnTo>
                <a:lnTo>
                  <a:pt x="2128838" y="314325"/>
                </a:lnTo>
                <a:lnTo>
                  <a:pt x="1771650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BC93594-0EFE-451B-A1BB-A9B5CB11D685}"/>
              </a:ext>
            </a:extLst>
          </p:cNvPr>
          <p:cNvSpPr/>
          <p:nvPr/>
        </p:nvSpPr>
        <p:spPr>
          <a:xfrm>
            <a:off x="5803900" y="1573213"/>
            <a:ext cx="773113" cy="520700"/>
          </a:xfrm>
          <a:custGeom>
            <a:avLst/>
            <a:gdLst>
              <a:gd name="connsiteX0" fmla="*/ 423863 w 773907"/>
              <a:gd name="connsiteY0" fmla="*/ 330994 h 519113"/>
              <a:gd name="connsiteX1" fmla="*/ 345282 w 773907"/>
              <a:gd name="connsiteY1" fmla="*/ 266700 h 519113"/>
              <a:gd name="connsiteX2" fmla="*/ 280988 w 773907"/>
              <a:gd name="connsiteY2" fmla="*/ 216694 h 519113"/>
              <a:gd name="connsiteX3" fmla="*/ 221457 w 773907"/>
              <a:gd name="connsiteY3" fmla="*/ 173832 h 519113"/>
              <a:gd name="connsiteX4" fmla="*/ 173832 w 773907"/>
              <a:gd name="connsiteY4" fmla="*/ 145257 h 519113"/>
              <a:gd name="connsiteX5" fmla="*/ 114300 w 773907"/>
              <a:gd name="connsiteY5" fmla="*/ 107157 h 519113"/>
              <a:gd name="connsiteX6" fmla="*/ 45244 w 773907"/>
              <a:gd name="connsiteY6" fmla="*/ 76200 h 519113"/>
              <a:gd name="connsiteX7" fmla="*/ 19050 w 773907"/>
              <a:gd name="connsiteY7" fmla="*/ 64294 h 519113"/>
              <a:gd name="connsiteX8" fmla="*/ 7144 w 773907"/>
              <a:gd name="connsiteY8" fmla="*/ 52388 h 519113"/>
              <a:gd name="connsiteX9" fmla="*/ 0 w 773907"/>
              <a:gd name="connsiteY9" fmla="*/ 35719 h 519113"/>
              <a:gd name="connsiteX10" fmla="*/ 4763 w 773907"/>
              <a:gd name="connsiteY10" fmla="*/ 21432 h 519113"/>
              <a:gd name="connsiteX11" fmla="*/ 21432 w 773907"/>
              <a:gd name="connsiteY11" fmla="*/ 7144 h 519113"/>
              <a:gd name="connsiteX12" fmla="*/ 45244 w 773907"/>
              <a:gd name="connsiteY12" fmla="*/ 0 h 519113"/>
              <a:gd name="connsiteX13" fmla="*/ 133350 w 773907"/>
              <a:gd name="connsiteY13" fmla="*/ 0 h 519113"/>
              <a:gd name="connsiteX14" fmla="*/ 247650 w 773907"/>
              <a:gd name="connsiteY14" fmla="*/ 11907 h 519113"/>
              <a:gd name="connsiteX15" fmla="*/ 350044 w 773907"/>
              <a:gd name="connsiteY15" fmla="*/ 26194 h 519113"/>
              <a:gd name="connsiteX16" fmla="*/ 435769 w 773907"/>
              <a:gd name="connsiteY16" fmla="*/ 45244 h 519113"/>
              <a:gd name="connsiteX17" fmla="*/ 504825 w 773907"/>
              <a:gd name="connsiteY17" fmla="*/ 64294 h 519113"/>
              <a:gd name="connsiteX18" fmla="*/ 566738 w 773907"/>
              <a:gd name="connsiteY18" fmla="*/ 88107 h 519113"/>
              <a:gd name="connsiteX19" fmla="*/ 611982 w 773907"/>
              <a:gd name="connsiteY19" fmla="*/ 109538 h 519113"/>
              <a:gd name="connsiteX20" fmla="*/ 645319 w 773907"/>
              <a:gd name="connsiteY20" fmla="*/ 135732 h 519113"/>
              <a:gd name="connsiteX21" fmla="*/ 673894 w 773907"/>
              <a:gd name="connsiteY21" fmla="*/ 161925 h 519113"/>
              <a:gd name="connsiteX22" fmla="*/ 704850 w 773907"/>
              <a:gd name="connsiteY22" fmla="*/ 197644 h 519113"/>
              <a:gd name="connsiteX23" fmla="*/ 726282 w 773907"/>
              <a:gd name="connsiteY23" fmla="*/ 228600 h 519113"/>
              <a:gd name="connsiteX24" fmla="*/ 750094 w 773907"/>
              <a:gd name="connsiteY24" fmla="*/ 285750 h 519113"/>
              <a:gd name="connsiteX25" fmla="*/ 764382 w 773907"/>
              <a:gd name="connsiteY25" fmla="*/ 333375 h 519113"/>
              <a:gd name="connsiteX26" fmla="*/ 773907 w 773907"/>
              <a:gd name="connsiteY26" fmla="*/ 385763 h 519113"/>
              <a:gd name="connsiteX27" fmla="*/ 773907 w 773907"/>
              <a:gd name="connsiteY27" fmla="*/ 431007 h 519113"/>
              <a:gd name="connsiteX28" fmla="*/ 762000 w 773907"/>
              <a:gd name="connsiteY28" fmla="*/ 476250 h 519113"/>
              <a:gd name="connsiteX29" fmla="*/ 742950 w 773907"/>
              <a:gd name="connsiteY29" fmla="*/ 502444 h 519113"/>
              <a:gd name="connsiteX30" fmla="*/ 721519 w 773907"/>
              <a:gd name="connsiteY30" fmla="*/ 516732 h 519113"/>
              <a:gd name="connsiteX31" fmla="*/ 692944 w 773907"/>
              <a:gd name="connsiteY31" fmla="*/ 519113 h 519113"/>
              <a:gd name="connsiteX32" fmla="*/ 640557 w 773907"/>
              <a:gd name="connsiteY32" fmla="*/ 514350 h 519113"/>
              <a:gd name="connsiteX33" fmla="*/ 616744 w 773907"/>
              <a:gd name="connsiteY33" fmla="*/ 507207 h 519113"/>
              <a:gd name="connsiteX34" fmla="*/ 573882 w 773907"/>
              <a:gd name="connsiteY34" fmla="*/ 481013 h 519113"/>
              <a:gd name="connsiteX35" fmla="*/ 542925 w 773907"/>
              <a:gd name="connsiteY35" fmla="*/ 454819 h 519113"/>
              <a:gd name="connsiteX36" fmla="*/ 507207 w 773907"/>
              <a:gd name="connsiteY36" fmla="*/ 411957 h 519113"/>
              <a:gd name="connsiteX37" fmla="*/ 423863 w 773907"/>
              <a:gd name="connsiteY37" fmla="*/ 330994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3907" h="519113">
                <a:moveTo>
                  <a:pt x="423863" y="330994"/>
                </a:moveTo>
                <a:lnTo>
                  <a:pt x="345282" y="266700"/>
                </a:lnTo>
                <a:lnTo>
                  <a:pt x="280988" y="216694"/>
                </a:lnTo>
                <a:lnTo>
                  <a:pt x="221457" y="173832"/>
                </a:lnTo>
                <a:lnTo>
                  <a:pt x="173832" y="145257"/>
                </a:lnTo>
                <a:lnTo>
                  <a:pt x="114300" y="107157"/>
                </a:lnTo>
                <a:lnTo>
                  <a:pt x="45244" y="76200"/>
                </a:lnTo>
                <a:lnTo>
                  <a:pt x="19050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4763" y="21432"/>
                </a:lnTo>
                <a:lnTo>
                  <a:pt x="21432" y="7144"/>
                </a:lnTo>
                <a:lnTo>
                  <a:pt x="45244" y="0"/>
                </a:lnTo>
                <a:lnTo>
                  <a:pt x="133350" y="0"/>
                </a:lnTo>
                <a:lnTo>
                  <a:pt x="247650" y="11907"/>
                </a:lnTo>
                <a:lnTo>
                  <a:pt x="350044" y="26194"/>
                </a:lnTo>
                <a:lnTo>
                  <a:pt x="435769" y="45244"/>
                </a:lnTo>
                <a:lnTo>
                  <a:pt x="504825" y="64294"/>
                </a:lnTo>
                <a:lnTo>
                  <a:pt x="566738" y="88107"/>
                </a:lnTo>
                <a:lnTo>
                  <a:pt x="611982" y="109538"/>
                </a:lnTo>
                <a:lnTo>
                  <a:pt x="645319" y="135732"/>
                </a:lnTo>
                <a:lnTo>
                  <a:pt x="673894" y="161925"/>
                </a:lnTo>
                <a:lnTo>
                  <a:pt x="704850" y="197644"/>
                </a:lnTo>
                <a:lnTo>
                  <a:pt x="726282" y="228600"/>
                </a:lnTo>
                <a:lnTo>
                  <a:pt x="750094" y="285750"/>
                </a:lnTo>
                <a:lnTo>
                  <a:pt x="764382" y="333375"/>
                </a:lnTo>
                <a:lnTo>
                  <a:pt x="773907" y="385763"/>
                </a:lnTo>
                <a:lnTo>
                  <a:pt x="773907" y="431007"/>
                </a:lnTo>
                <a:lnTo>
                  <a:pt x="762000" y="476250"/>
                </a:lnTo>
                <a:lnTo>
                  <a:pt x="742950" y="502444"/>
                </a:lnTo>
                <a:lnTo>
                  <a:pt x="721519" y="516732"/>
                </a:lnTo>
                <a:lnTo>
                  <a:pt x="692944" y="519113"/>
                </a:lnTo>
                <a:lnTo>
                  <a:pt x="640557" y="514350"/>
                </a:lnTo>
                <a:lnTo>
                  <a:pt x="616744" y="507207"/>
                </a:lnTo>
                <a:lnTo>
                  <a:pt x="573882" y="481013"/>
                </a:lnTo>
                <a:lnTo>
                  <a:pt x="542925" y="454819"/>
                </a:lnTo>
                <a:lnTo>
                  <a:pt x="507207" y="411957"/>
                </a:lnTo>
                <a:lnTo>
                  <a:pt x="423863" y="33099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F0F843-F657-4AB2-8FF3-412632F44D11}"/>
              </a:ext>
            </a:extLst>
          </p:cNvPr>
          <p:cNvSpPr/>
          <p:nvPr/>
        </p:nvSpPr>
        <p:spPr>
          <a:xfrm>
            <a:off x="4027488" y="3354388"/>
            <a:ext cx="473075" cy="1047750"/>
          </a:xfrm>
          <a:custGeom>
            <a:avLst/>
            <a:gdLst>
              <a:gd name="connsiteX0" fmla="*/ 269081 w 473869"/>
              <a:gd name="connsiteY0" fmla="*/ 573882 h 1047750"/>
              <a:gd name="connsiteX1" fmla="*/ 259556 w 473869"/>
              <a:gd name="connsiteY1" fmla="*/ 433388 h 1047750"/>
              <a:gd name="connsiteX2" fmla="*/ 250031 w 473869"/>
              <a:gd name="connsiteY2" fmla="*/ 373857 h 1047750"/>
              <a:gd name="connsiteX3" fmla="*/ 238125 w 473869"/>
              <a:gd name="connsiteY3" fmla="*/ 321469 h 1047750"/>
              <a:gd name="connsiteX4" fmla="*/ 223837 w 473869"/>
              <a:gd name="connsiteY4" fmla="*/ 280988 h 1047750"/>
              <a:gd name="connsiteX5" fmla="*/ 195262 w 473869"/>
              <a:gd name="connsiteY5" fmla="*/ 238125 h 1047750"/>
              <a:gd name="connsiteX6" fmla="*/ 157162 w 473869"/>
              <a:gd name="connsiteY6" fmla="*/ 190500 h 1047750"/>
              <a:gd name="connsiteX7" fmla="*/ 90487 w 473869"/>
              <a:gd name="connsiteY7" fmla="*/ 126207 h 1047750"/>
              <a:gd name="connsiteX8" fmla="*/ 35719 w 473869"/>
              <a:gd name="connsiteY8" fmla="*/ 88107 h 1047750"/>
              <a:gd name="connsiteX9" fmla="*/ 23812 w 473869"/>
              <a:gd name="connsiteY9" fmla="*/ 80963 h 1047750"/>
              <a:gd name="connsiteX10" fmla="*/ 9525 w 473869"/>
              <a:gd name="connsiteY10" fmla="*/ 61913 h 1047750"/>
              <a:gd name="connsiteX11" fmla="*/ 0 w 473869"/>
              <a:gd name="connsiteY11" fmla="*/ 35719 h 1047750"/>
              <a:gd name="connsiteX12" fmla="*/ 0 w 473869"/>
              <a:gd name="connsiteY12" fmla="*/ 21432 h 1047750"/>
              <a:gd name="connsiteX13" fmla="*/ 7144 w 473869"/>
              <a:gd name="connsiteY13" fmla="*/ 4763 h 1047750"/>
              <a:gd name="connsiteX14" fmla="*/ 26194 w 473869"/>
              <a:gd name="connsiteY14" fmla="*/ 0 h 1047750"/>
              <a:gd name="connsiteX15" fmla="*/ 57150 w 473869"/>
              <a:gd name="connsiteY15" fmla="*/ 7144 h 1047750"/>
              <a:gd name="connsiteX16" fmla="*/ 119062 w 473869"/>
              <a:gd name="connsiteY16" fmla="*/ 11907 h 1047750"/>
              <a:gd name="connsiteX17" fmla="*/ 166687 w 473869"/>
              <a:gd name="connsiteY17" fmla="*/ 19050 h 1047750"/>
              <a:gd name="connsiteX18" fmla="*/ 233362 w 473869"/>
              <a:gd name="connsiteY18" fmla="*/ 33338 h 1047750"/>
              <a:gd name="connsiteX19" fmla="*/ 278606 w 473869"/>
              <a:gd name="connsiteY19" fmla="*/ 47625 h 1047750"/>
              <a:gd name="connsiteX20" fmla="*/ 328612 w 473869"/>
              <a:gd name="connsiteY20" fmla="*/ 66675 h 1047750"/>
              <a:gd name="connsiteX21" fmla="*/ 376237 w 473869"/>
              <a:gd name="connsiteY21" fmla="*/ 159544 h 1047750"/>
              <a:gd name="connsiteX22" fmla="*/ 426244 w 473869"/>
              <a:gd name="connsiteY22" fmla="*/ 242888 h 1047750"/>
              <a:gd name="connsiteX23" fmla="*/ 433387 w 473869"/>
              <a:gd name="connsiteY23" fmla="*/ 307182 h 1047750"/>
              <a:gd name="connsiteX24" fmla="*/ 457200 w 473869"/>
              <a:gd name="connsiteY24" fmla="*/ 616744 h 1047750"/>
              <a:gd name="connsiteX25" fmla="*/ 473869 w 473869"/>
              <a:gd name="connsiteY25" fmla="*/ 828675 h 1047750"/>
              <a:gd name="connsiteX26" fmla="*/ 469106 w 473869"/>
              <a:gd name="connsiteY26" fmla="*/ 966788 h 1047750"/>
              <a:gd name="connsiteX27" fmla="*/ 464344 w 473869"/>
              <a:gd name="connsiteY27" fmla="*/ 1004888 h 1047750"/>
              <a:gd name="connsiteX28" fmla="*/ 457200 w 473869"/>
              <a:gd name="connsiteY28" fmla="*/ 1026319 h 1047750"/>
              <a:gd name="connsiteX29" fmla="*/ 445294 w 473869"/>
              <a:gd name="connsiteY29" fmla="*/ 1038225 h 1047750"/>
              <a:gd name="connsiteX30" fmla="*/ 431006 w 473869"/>
              <a:gd name="connsiteY30" fmla="*/ 1045369 h 1047750"/>
              <a:gd name="connsiteX31" fmla="*/ 390525 w 473869"/>
              <a:gd name="connsiteY31" fmla="*/ 1047750 h 1047750"/>
              <a:gd name="connsiteX32" fmla="*/ 335756 w 473869"/>
              <a:gd name="connsiteY32" fmla="*/ 1042988 h 1047750"/>
              <a:gd name="connsiteX33" fmla="*/ 316706 w 473869"/>
              <a:gd name="connsiteY33" fmla="*/ 1035844 h 1047750"/>
              <a:gd name="connsiteX34" fmla="*/ 302419 w 473869"/>
              <a:gd name="connsiteY34" fmla="*/ 1012032 h 1047750"/>
              <a:gd name="connsiteX35" fmla="*/ 278606 w 473869"/>
              <a:gd name="connsiteY35" fmla="*/ 962025 h 1047750"/>
              <a:gd name="connsiteX36" fmla="*/ 264319 w 473869"/>
              <a:gd name="connsiteY36" fmla="*/ 928688 h 1047750"/>
              <a:gd name="connsiteX37" fmla="*/ 257175 w 473869"/>
              <a:gd name="connsiteY37" fmla="*/ 869157 h 1047750"/>
              <a:gd name="connsiteX38" fmla="*/ 264319 w 473869"/>
              <a:gd name="connsiteY38" fmla="*/ 790575 h 1047750"/>
              <a:gd name="connsiteX39" fmla="*/ 271462 w 473869"/>
              <a:gd name="connsiteY39" fmla="*/ 728663 h 1047750"/>
              <a:gd name="connsiteX40" fmla="*/ 269081 w 473869"/>
              <a:gd name="connsiteY40" fmla="*/ 57388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047750">
                <a:moveTo>
                  <a:pt x="269081" y="573882"/>
                </a:moveTo>
                <a:lnTo>
                  <a:pt x="259556" y="433388"/>
                </a:lnTo>
                <a:lnTo>
                  <a:pt x="250031" y="373857"/>
                </a:lnTo>
                <a:lnTo>
                  <a:pt x="238125" y="321469"/>
                </a:lnTo>
                <a:lnTo>
                  <a:pt x="223837" y="280988"/>
                </a:lnTo>
                <a:lnTo>
                  <a:pt x="195262" y="238125"/>
                </a:lnTo>
                <a:lnTo>
                  <a:pt x="157162" y="190500"/>
                </a:lnTo>
                <a:lnTo>
                  <a:pt x="90487" y="126207"/>
                </a:lnTo>
                <a:lnTo>
                  <a:pt x="35719" y="88107"/>
                </a:lnTo>
                <a:lnTo>
                  <a:pt x="23812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7144"/>
                </a:lnTo>
                <a:lnTo>
                  <a:pt x="119062" y="11907"/>
                </a:lnTo>
                <a:lnTo>
                  <a:pt x="166687" y="19050"/>
                </a:lnTo>
                <a:lnTo>
                  <a:pt x="233362" y="33338"/>
                </a:lnTo>
                <a:lnTo>
                  <a:pt x="278606" y="47625"/>
                </a:lnTo>
                <a:lnTo>
                  <a:pt x="328612" y="66675"/>
                </a:lnTo>
                <a:lnTo>
                  <a:pt x="376237" y="159544"/>
                </a:lnTo>
                <a:lnTo>
                  <a:pt x="426244" y="242888"/>
                </a:lnTo>
                <a:lnTo>
                  <a:pt x="433387" y="307182"/>
                </a:lnTo>
                <a:lnTo>
                  <a:pt x="457200" y="616744"/>
                </a:lnTo>
                <a:lnTo>
                  <a:pt x="473869" y="828675"/>
                </a:lnTo>
                <a:lnTo>
                  <a:pt x="469106" y="966788"/>
                </a:lnTo>
                <a:lnTo>
                  <a:pt x="464344" y="1004888"/>
                </a:lnTo>
                <a:lnTo>
                  <a:pt x="457200" y="1026319"/>
                </a:lnTo>
                <a:lnTo>
                  <a:pt x="445294" y="1038225"/>
                </a:lnTo>
                <a:lnTo>
                  <a:pt x="431006" y="1045369"/>
                </a:lnTo>
                <a:lnTo>
                  <a:pt x="390525" y="1047750"/>
                </a:lnTo>
                <a:lnTo>
                  <a:pt x="335756" y="1042988"/>
                </a:lnTo>
                <a:lnTo>
                  <a:pt x="316706" y="1035844"/>
                </a:lnTo>
                <a:lnTo>
                  <a:pt x="302419" y="1012032"/>
                </a:lnTo>
                <a:lnTo>
                  <a:pt x="278606" y="962025"/>
                </a:lnTo>
                <a:lnTo>
                  <a:pt x="264319" y="928688"/>
                </a:lnTo>
                <a:lnTo>
                  <a:pt x="257175" y="869157"/>
                </a:lnTo>
                <a:lnTo>
                  <a:pt x="264319" y="790575"/>
                </a:lnTo>
                <a:lnTo>
                  <a:pt x="271462" y="728663"/>
                </a:lnTo>
                <a:cubicBezTo>
                  <a:pt x="270668" y="677069"/>
                  <a:pt x="269875" y="625476"/>
                  <a:pt x="269081" y="57388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189995E-9E71-4B32-A025-B1D3033ECFD5}"/>
              </a:ext>
            </a:extLst>
          </p:cNvPr>
          <p:cNvSpPr/>
          <p:nvPr/>
        </p:nvSpPr>
        <p:spPr>
          <a:xfrm>
            <a:off x="3724275" y="4440238"/>
            <a:ext cx="1766888" cy="958850"/>
          </a:xfrm>
          <a:custGeom>
            <a:avLst/>
            <a:gdLst>
              <a:gd name="connsiteX0" fmla="*/ 1026319 w 1766888"/>
              <a:gd name="connsiteY0" fmla="*/ 533400 h 957263"/>
              <a:gd name="connsiteX1" fmla="*/ 783431 w 1766888"/>
              <a:gd name="connsiteY1" fmla="*/ 685800 h 957263"/>
              <a:gd name="connsiteX2" fmla="*/ 595313 w 1766888"/>
              <a:gd name="connsiteY2" fmla="*/ 819150 h 957263"/>
              <a:gd name="connsiteX3" fmla="*/ 566738 w 1766888"/>
              <a:gd name="connsiteY3" fmla="*/ 847725 h 957263"/>
              <a:gd name="connsiteX4" fmla="*/ 526256 w 1766888"/>
              <a:gd name="connsiteY4" fmla="*/ 897732 h 957263"/>
              <a:gd name="connsiteX5" fmla="*/ 481013 w 1766888"/>
              <a:gd name="connsiteY5" fmla="*/ 942975 h 957263"/>
              <a:gd name="connsiteX6" fmla="*/ 459581 w 1766888"/>
              <a:gd name="connsiteY6" fmla="*/ 957263 h 957263"/>
              <a:gd name="connsiteX7" fmla="*/ 428625 w 1766888"/>
              <a:gd name="connsiteY7" fmla="*/ 957263 h 957263"/>
              <a:gd name="connsiteX8" fmla="*/ 381000 w 1766888"/>
              <a:gd name="connsiteY8" fmla="*/ 947738 h 957263"/>
              <a:gd name="connsiteX9" fmla="*/ 333375 w 1766888"/>
              <a:gd name="connsiteY9" fmla="*/ 933450 h 957263"/>
              <a:gd name="connsiteX10" fmla="*/ 302419 w 1766888"/>
              <a:gd name="connsiteY10" fmla="*/ 916782 h 957263"/>
              <a:gd name="connsiteX11" fmla="*/ 245269 w 1766888"/>
              <a:gd name="connsiteY11" fmla="*/ 876300 h 957263"/>
              <a:gd name="connsiteX12" fmla="*/ 176213 w 1766888"/>
              <a:gd name="connsiteY12" fmla="*/ 812007 h 957263"/>
              <a:gd name="connsiteX13" fmla="*/ 104775 w 1766888"/>
              <a:gd name="connsiteY13" fmla="*/ 738188 h 957263"/>
              <a:gd name="connsiteX14" fmla="*/ 57150 w 1766888"/>
              <a:gd name="connsiteY14" fmla="*/ 678657 h 957263"/>
              <a:gd name="connsiteX15" fmla="*/ 33338 w 1766888"/>
              <a:gd name="connsiteY15" fmla="*/ 647700 h 957263"/>
              <a:gd name="connsiteX16" fmla="*/ 19050 w 1766888"/>
              <a:gd name="connsiteY16" fmla="*/ 626269 h 957263"/>
              <a:gd name="connsiteX17" fmla="*/ 7144 w 1766888"/>
              <a:gd name="connsiteY17" fmla="*/ 604838 h 957263"/>
              <a:gd name="connsiteX18" fmla="*/ 0 w 1766888"/>
              <a:gd name="connsiteY18" fmla="*/ 573882 h 957263"/>
              <a:gd name="connsiteX19" fmla="*/ 2381 w 1766888"/>
              <a:gd name="connsiteY19" fmla="*/ 559594 h 957263"/>
              <a:gd name="connsiteX20" fmla="*/ 14288 w 1766888"/>
              <a:gd name="connsiteY20" fmla="*/ 547688 h 957263"/>
              <a:gd name="connsiteX21" fmla="*/ 33338 w 1766888"/>
              <a:gd name="connsiteY21" fmla="*/ 547688 h 957263"/>
              <a:gd name="connsiteX22" fmla="*/ 59531 w 1766888"/>
              <a:gd name="connsiteY22" fmla="*/ 550069 h 957263"/>
              <a:gd name="connsiteX23" fmla="*/ 92869 w 1766888"/>
              <a:gd name="connsiteY23" fmla="*/ 571500 h 957263"/>
              <a:gd name="connsiteX24" fmla="*/ 161925 w 1766888"/>
              <a:gd name="connsiteY24" fmla="*/ 614363 h 957263"/>
              <a:gd name="connsiteX25" fmla="*/ 233363 w 1766888"/>
              <a:gd name="connsiteY25" fmla="*/ 650082 h 957263"/>
              <a:gd name="connsiteX26" fmla="*/ 269081 w 1766888"/>
              <a:gd name="connsiteY26" fmla="*/ 661988 h 957263"/>
              <a:gd name="connsiteX27" fmla="*/ 295275 w 1766888"/>
              <a:gd name="connsiteY27" fmla="*/ 661988 h 957263"/>
              <a:gd name="connsiteX28" fmla="*/ 411956 w 1766888"/>
              <a:gd name="connsiteY28" fmla="*/ 628650 h 957263"/>
              <a:gd name="connsiteX29" fmla="*/ 523875 w 1766888"/>
              <a:gd name="connsiteY29" fmla="*/ 576263 h 957263"/>
              <a:gd name="connsiteX30" fmla="*/ 881063 w 1766888"/>
              <a:gd name="connsiteY30" fmla="*/ 407194 h 957263"/>
              <a:gd name="connsiteX31" fmla="*/ 1181100 w 1766888"/>
              <a:gd name="connsiteY31" fmla="*/ 264319 h 957263"/>
              <a:gd name="connsiteX32" fmla="*/ 1409700 w 1766888"/>
              <a:gd name="connsiteY32" fmla="*/ 150019 h 957263"/>
              <a:gd name="connsiteX33" fmla="*/ 1604963 w 1766888"/>
              <a:gd name="connsiteY33" fmla="*/ 57150 h 957263"/>
              <a:gd name="connsiteX34" fmla="*/ 1669256 w 1766888"/>
              <a:gd name="connsiteY34" fmla="*/ 23813 h 957263"/>
              <a:gd name="connsiteX35" fmla="*/ 1707356 w 1766888"/>
              <a:gd name="connsiteY35" fmla="*/ 9525 h 957263"/>
              <a:gd name="connsiteX36" fmla="*/ 1745456 w 1766888"/>
              <a:gd name="connsiteY36" fmla="*/ 0 h 957263"/>
              <a:gd name="connsiteX37" fmla="*/ 1754981 w 1766888"/>
              <a:gd name="connsiteY37" fmla="*/ 2382 h 957263"/>
              <a:gd name="connsiteX38" fmla="*/ 1764506 w 1766888"/>
              <a:gd name="connsiteY38" fmla="*/ 7144 h 957263"/>
              <a:gd name="connsiteX39" fmla="*/ 1766888 w 1766888"/>
              <a:gd name="connsiteY39" fmla="*/ 14288 h 957263"/>
              <a:gd name="connsiteX40" fmla="*/ 1759744 w 1766888"/>
              <a:gd name="connsiteY40" fmla="*/ 45244 h 957263"/>
              <a:gd name="connsiteX41" fmla="*/ 1733550 w 1766888"/>
              <a:gd name="connsiteY41" fmla="*/ 83344 h 957263"/>
              <a:gd name="connsiteX42" fmla="*/ 1690688 w 1766888"/>
              <a:gd name="connsiteY42" fmla="*/ 121444 h 957263"/>
              <a:gd name="connsiteX43" fmla="*/ 1531144 w 1766888"/>
              <a:gd name="connsiteY43" fmla="*/ 228600 h 957263"/>
              <a:gd name="connsiteX44" fmla="*/ 1309688 w 1766888"/>
              <a:gd name="connsiteY44" fmla="*/ 364332 h 957263"/>
              <a:gd name="connsiteX45" fmla="*/ 1026319 w 1766888"/>
              <a:gd name="connsiteY45" fmla="*/ 53340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66888" h="957263">
                <a:moveTo>
                  <a:pt x="1026319" y="533400"/>
                </a:moveTo>
                <a:lnTo>
                  <a:pt x="783431" y="685800"/>
                </a:lnTo>
                <a:lnTo>
                  <a:pt x="595313" y="819150"/>
                </a:lnTo>
                <a:lnTo>
                  <a:pt x="566738" y="847725"/>
                </a:lnTo>
                <a:lnTo>
                  <a:pt x="526256" y="897732"/>
                </a:lnTo>
                <a:lnTo>
                  <a:pt x="481013" y="942975"/>
                </a:lnTo>
                <a:lnTo>
                  <a:pt x="459581" y="957263"/>
                </a:lnTo>
                <a:lnTo>
                  <a:pt x="428625" y="957263"/>
                </a:lnTo>
                <a:lnTo>
                  <a:pt x="381000" y="947738"/>
                </a:lnTo>
                <a:lnTo>
                  <a:pt x="333375" y="933450"/>
                </a:lnTo>
                <a:lnTo>
                  <a:pt x="302419" y="916782"/>
                </a:lnTo>
                <a:lnTo>
                  <a:pt x="245269" y="876300"/>
                </a:lnTo>
                <a:lnTo>
                  <a:pt x="176213" y="812007"/>
                </a:lnTo>
                <a:lnTo>
                  <a:pt x="104775" y="738188"/>
                </a:lnTo>
                <a:lnTo>
                  <a:pt x="57150" y="678657"/>
                </a:lnTo>
                <a:lnTo>
                  <a:pt x="33338" y="647700"/>
                </a:lnTo>
                <a:lnTo>
                  <a:pt x="19050" y="626269"/>
                </a:lnTo>
                <a:lnTo>
                  <a:pt x="7144" y="604838"/>
                </a:lnTo>
                <a:lnTo>
                  <a:pt x="0" y="573882"/>
                </a:lnTo>
                <a:lnTo>
                  <a:pt x="2381" y="559594"/>
                </a:lnTo>
                <a:lnTo>
                  <a:pt x="14288" y="547688"/>
                </a:lnTo>
                <a:lnTo>
                  <a:pt x="33338" y="547688"/>
                </a:lnTo>
                <a:lnTo>
                  <a:pt x="59531" y="550069"/>
                </a:lnTo>
                <a:lnTo>
                  <a:pt x="92869" y="571500"/>
                </a:lnTo>
                <a:lnTo>
                  <a:pt x="161925" y="614363"/>
                </a:lnTo>
                <a:lnTo>
                  <a:pt x="233363" y="650082"/>
                </a:lnTo>
                <a:lnTo>
                  <a:pt x="269081" y="661988"/>
                </a:lnTo>
                <a:lnTo>
                  <a:pt x="295275" y="661988"/>
                </a:lnTo>
                <a:lnTo>
                  <a:pt x="411956" y="628650"/>
                </a:lnTo>
                <a:lnTo>
                  <a:pt x="523875" y="576263"/>
                </a:lnTo>
                <a:lnTo>
                  <a:pt x="881063" y="407194"/>
                </a:lnTo>
                <a:lnTo>
                  <a:pt x="1181100" y="264319"/>
                </a:lnTo>
                <a:lnTo>
                  <a:pt x="1409700" y="150019"/>
                </a:lnTo>
                <a:lnTo>
                  <a:pt x="1604963" y="57150"/>
                </a:lnTo>
                <a:lnTo>
                  <a:pt x="1669256" y="23813"/>
                </a:lnTo>
                <a:lnTo>
                  <a:pt x="1707356" y="9525"/>
                </a:lnTo>
                <a:lnTo>
                  <a:pt x="1745456" y="0"/>
                </a:lnTo>
                <a:lnTo>
                  <a:pt x="1754981" y="2382"/>
                </a:lnTo>
                <a:lnTo>
                  <a:pt x="1764506" y="7144"/>
                </a:lnTo>
                <a:lnTo>
                  <a:pt x="1766888" y="14288"/>
                </a:lnTo>
                <a:lnTo>
                  <a:pt x="1759744" y="45244"/>
                </a:lnTo>
                <a:lnTo>
                  <a:pt x="1733550" y="83344"/>
                </a:lnTo>
                <a:lnTo>
                  <a:pt x="1690688" y="121444"/>
                </a:lnTo>
                <a:lnTo>
                  <a:pt x="1531144" y="228600"/>
                </a:lnTo>
                <a:lnTo>
                  <a:pt x="1309688" y="364332"/>
                </a:lnTo>
                <a:lnTo>
                  <a:pt x="1026319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BD2BB4C-0C49-44D6-B83A-5E1C1AA6DAFA}"/>
              </a:ext>
            </a:extLst>
          </p:cNvPr>
          <p:cNvSpPr/>
          <p:nvPr/>
        </p:nvSpPr>
        <p:spPr>
          <a:xfrm rot="16200000">
            <a:off x="2012156" y="2991644"/>
            <a:ext cx="2681288" cy="552450"/>
          </a:xfrm>
          <a:custGeom>
            <a:avLst/>
            <a:gdLst>
              <a:gd name="connsiteX0" fmla="*/ 785612 w 2681382"/>
              <a:gd name="connsiteY0" fmla="*/ 494548 h 551215"/>
              <a:gd name="connsiteX1" fmla="*/ 182880 w 2681382"/>
              <a:gd name="connsiteY1" fmla="*/ 512579 h 551215"/>
              <a:gd name="connsiteX2" fmla="*/ 0 w 2681382"/>
              <a:gd name="connsiteY2" fmla="*/ 273032 h 551215"/>
              <a:gd name="connsiteX3" fmla="*/ 200911 w 2681382"/>
              <a:gd name="connsiteY3" fmla="*/ 260153 h 551215"/>
              <a:gd name="connsiteX4" fmla="*/ 829400 w 2681382"/>
              <a:gd name="connsiteY4" fmla="*/ 247274 h 551215"/>
              <a:gd name="connsiteX5" fmla="*/ 1298191 w 2681382"/>
              <a:gd name="connsiteY5" fmla="*/ 239547 h 551215"/>
              <a:gd name="connsiteX6" fmla="*/ 1452737 w 2681382"/>
              <a:gd name="connsiteY6" fmla="*/ 239547 h 551215"/>
              <a:gd name="connsiteX7" fmla="*/ 1831376 w 2681382"/>
              <a:gd name="connsiteY7" fmla="*/ 236971 h 551215"/>
              <a:gd name="connsiteX8" fmla="*/ 2083802 w 2681382"/>
              <a:gd name="connsiteY8" fmla="*/ 239547 h 551215"/>
              <a:gd name="connsiteX9" fmla="*/ 2207439 w 2681382"/>
              <a:gd name="connsiteY9" fmla="*/ 234395 h 551215"/>
              <a:gd name="connsiteX10" fmla="*/ 2323349 w 2681382"/>
              <a:gd name="connsiteY10" fmla="*/ 221516 h 551215"/>
              <a:gd name="connsiteX11" fmla="*/ 2387743 w 2681382"/>
              <a:gd name="connsiteY11" fmla="*/ 208637 h 551215"/>
              <a:gd name="connsiteX12" fmla="*/ 2418653 w 2681382"/>
              <a:gd name="connsiteY12" fmla="*/ 195759 h 551215"/>
              <a:gd name="connsiteX13" fmla="*/ 2459865 w 2681382"/>
              <a:gd name="connsiteY13" fmla="*/ 170001 h 551215"/>
              <a:gd name="connsiteX14" fmla="*/ 2495926 w 2681382"/>
              <a:gd name="connsiteY14" fmla="*/ 139091 h 551215"/>
              <a:gd name="connsiteX15" fmla="*/ 2560320 w 2681382"/>
              <a:gd name="connsiteY15" fmla="*/ 69546 h 551215"/>
              <a:gd name="connsiteX16" fmla="*/ 2601533 w 2681382"/>
              <a:gd name="connsiteY16" fmla="*/ 20606 h 551215"/>
              <a:gd name="connsiteX17" fmla="*/ 2616987 w 2681382"/>
              <a:gd name="connsiteY17" fmla="*/ 10303 h 551215"/>
              <a:gd name="connsiteX18" fmla="*/ 2640169 w 2681382"/>
              <a:gd name="connsiteY18" fmla="*/ 2575 h 551215"/>
              <a:gd name="connsiteX19" fmla="*/ 2658200 w 2681382"/>
              <a:gd name="connsiteY19" fmla="*/ 0 h 551215"/>
              <a:gd name="connsiteX20" fmla="*/ 2673654 w 2681382"/>
              <a:gd name="connsiteY20" fmla="*/ 7727 h 551215"/>
              <a:gd name="connsiteX21" fmla="*/ 2681382 w 2681382"/>
              <a:gd name="connsiteY21" fmla="*/ 23182 h 551215"/>
              <a:gd name="connsiteX22" fmla="*/ 2673654 w 2681382"/>
              <a:gd name="connsiteY22" fmla="*/ 61818 h 551215"/>
              <a:gd name="connsiteX23" fmla="*/ 2629866 w 2681382"/>
              <a:gd name="connsiteY23" fmla="*/ 170001 h 551215"/>
              <a:gd name="connsiteX24" fmla="*/ 2560320 w 2681382"/>
              <a:gd name="connsiteY24" fmla="*/ 324547 h 551215"/>
              <a:gd name="connsiteX25" fmla="*/ 2519108 w 2681382"/>
              <a:gd name="connsiteY25" fmla="*/ 394093 h 551215"/>
              <a:gd name="connsiteX26" fmla="*/ 2488199 w 2681382"/>
              <a:gd name="connsiteY26" fmla="*/ 440457 h 551215"/>
              <a:gd name="connsiteX27" fmla="*/ 2446986 w 2681382"/>
              <a:gd name="connsiteY27" fmla="*/ 491973 h 551215"/>
              <a:gd name="connsiteX28" fmla="*/ 2398047 w 2681382"/>
              <a:gd name="connsiteY28" fmla="*/ 530609 h 551215"/>
              <a:gd name="connsiteX29" fmla="*/ 2380016 w 2681382"/>
              <a:gd name="connsiteY29" fmla="*/ 546064 h 551215"/>
              <a:gd name="connsiteX30" fmla="*/ 2367137 w 2681382"/>
              <a:gd name="connsiteY30" fmla="*/ 548640 h 551215"/>
              <a:gd name="connsiteX31" fmla="*/ 2346531 w 2681382"/>
              <a:gd name="connsiteY31" fmla="*/ 551215 h 551215"/>
              <a:gd name="connsiteX32" fmla="*/ 2315622 w 2681382"/>
              <a:gd name="connsiteY32" fmla="*/ 546064 h 551215"/>
              <a:gd name="connsiteX33" fmla="*/ 2284712 w 2681382"/>
              <a:gd name="connsiteY33" fmla="*/ 533185 h 551215"/>
              <a:gd name="connsiteX34" fmla="*/ 2253803 w 2681382"/>
              <a:gd name="connsiteY34" fmla="*/ 507427 h 551215"/>
              <a:gd name="connsiteX35" fmla="*/ 2166227 w 2681382"/>
              <a:gd name="connsiteY35" fmla="*/ 497124 h 551215"/>
              <a:gd name="connsiteX36" fmla="*/ 2011680 w 2681382"/>
              <a:gd name="connsiteY36" fmla="*/ 486821 h 551215"/>
              <a:gd name="connsiteX37" fmla="*/ 1872589 w 2681382"/>
              <a:gd name="connsiteY37" fmla="*/ 484245 h 551215"/>
              <a:gd name="connsiteX38" fmla="*/ 1542889 w 2681382"/>
              <a:gd name="connsiteY38" fmla="*/ 486821 h 551215"/>
              <a:gd name="connsiteX39" fmla="*/ 1375464 w 2681382"/>
              <a:gd name="connsiteY39" fmla="*/ 484245 h 551215"/>
              <a:gd name="connsiteX40" fmla="*/ 785612 w 2681382"/>
              <a:gd name="connsiteY40" fmla="*/ 494548 h 55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81382" h="551215">
                <a:moveTo>
                  <a:pt x="785612" y="494548"/>
                </a:moveTo>
                <a:lnTo>
                  <a:pt x="182880" y="512579"/>
                </a:lnTo>
                <a:lnTo>
                  <a:pt x="0" y="273032"/>
                </a:lnTo>
                <a:lnTo>
                  <a:pt x="200911" y="260153"/>
                </a:lnTo>
                <a:lnTo>
                  <a:pt x="829400" y="247274"/>
                </a:lnTo>
                <a:lnTo>
                  <a:pt x="1298191" y="239547"/>
                </a:lnTo>
                <a:lnTo>
                  <a:pt x="1452737" y="239547"/>
                </a:lnTo>
                <a:lnTo>
                  <a:pt x="1831376" y="236971"/>
                </a:lnTo>
                <a:lnTo>
                  <a:pt x="2083802" y="239547"/>
                </a:lnTo>
                <a:lnTo>
                  <a:pt x="2207439" y="234395"/>
                </a:lnTo>
                <a:lnTo>
                  <a:pt x="2323349" y="221516"/>
                </a:lnTo>
                <a:lnTo>
                  <a:pt x="2387743" y="208637"/>
                </a:lnTo>
                <a:lnTo>
                  <a:pt x="2418653" y="195759"/>
                </a:lnTo>
                <a:lnTo>
                  <a:pt x="2459865" y="170001"/>
                </a:lnTo>
                <a:lnTo>
                  <a:pt x="2495926" y="139091"/>
                </a:lnTo>
                <a:lnTo>
                  <a:pt x="2560320" y="69546"/>
                </a:lnTo>
                <a:lnTo>
                  <a:pt x="2601533" y="20606"/>
                </a:lnTo>
                <a:lnTo>
                  <a:pt x="2616987" y="10303"/>
                </a:lnTo>
                <a:lnTo>
                  <a:pt x="2640169" y="2575"/>
                </a:lnTo>
                <a:lnTo>
                  <a:pt x="2658200" y="0"/>
                </a:lnTo>
                <a:lnTo>
                  <a:pt x="2673654" y="7727"/>
                </a:lnTo>
                <a:lnTo>
                  <a:pt x="2681382" y="23182"/>
                </a:lnTo>
                <a:lnTo>
                  <a:pt x="2673654" y="61818"/>
                </a:lnTo>
                <a:lnTo>
                  <a:pt x="2629866" y="170001"/>
                </a:lnTo>
                <a:lnTo>
                  <a:pt x="2560320" y="324547"/>
                </a:lnTo>
                <a:lnTo>
                  <a:pt x="2519108" y="394093"/>
                </a:lnTo>
                <a:lnTo>
                  <a:pt x="2488199" y="440457"/>
                </a:lnTo>
                <a:lnTo>
                  <a:pt x="2446986" y="491973"/>
                </a:lnTo>
                <a:lnTo>
                  <a:pt x="2398047" y="530609"/>
                </a:lnTo>
                <a:lnTo>
                  <a:pt x="2380016" y="546064"/>
                </a:lnTo>
                <a:lnTo>
                  <a:pt x="2367137" y="548640"/>
                </a:lnTo>
                <a:lnTo>
                  <a:pt x="2346531" y="551215"/>
                </a:lnTo>
                <a:lnTo>
                  <a:pt x="2315622" y="546064"/>
                </a:lnTo>
                <a:lnTo>
                  <a:pt x="2284712" y="533185"/>
                </a:lnTo>
                <a:lnTo>
                  <a:pt x="2253803" y="507427"/>
                </a:lnTo>
                <a:lnTo>
                  <a:pt x="2166227" y="497124"/>
                </a:lnTo>
                <a:lnTo>
                  <a:pt x="2011680" y="486821"/>
                </a:lnTo>
                <a:lnTo>
                  <a:pt x="1872589" y="484245"/>
                </a:lnTo>
                <a:lnTo>
                  <a:pt x="1542889" y="486821"/>
                </a:lnTo>
                <a:lnTo>
                  <a:pt x="1375464" y="484245"/>
                </a:lnTo>
                <a:lnTo>
                  <a:pt x="785612" y="4945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3998503-F7B5-42A0-B5A7-32A21BD3BA1B}"/>
              </a:ext>
            </a:extLst>
          </p:cNvPr>
          <p:cNvSpPr/>
          <p:nvPr/>
        </p:nvSpPr>
        <p:spPr>
          <a:xfrm>
            <a:off x="2533650" y="4062413"/>
            <a:ext cx="1670050" cy="1006475"/>
          </a:xfrm>
          <a:custGeom>
            <a:avLst/>
            <a:gdLst>
              <a:gd name="connsiteX0" fmla="*/ 1076325 w 1669256"/>
              <a:gd name="connsiteY0" fmla="*/ 490537 h 1007268"/>
              <a:gd name="connsiteX1" fmla="*/ 828675 w 1669256"/>
              <a:gd name="connsiteY1" fmla="*/ 657225 h 1007268"/>
              <a:gd name="connsiteX2" fmla="*/ 676275 w 1669256"/>
              <a:gd name="connsiteY2" fmla="*/ 759618 h 1007268"/>
              <a:gd name="connsiteX3" fmla="*/ 531019 w 1669256"/>
              <a:gd name="connsiteY3" fmla="*/ 864393 h 1007268"/>
              <a:gd name="connsiteX4" fmla="*/ 421481 w 1669256"/>
              <a:gd name="connsiteY4" fmla="*/ 957262 h 1007268"/>
              <a:gd name="connsiteX5" fmla="*/ 392906 w 1669256"/>
              <a:gd name="connsiteY5" fmla="*/ 983456 h 1007268"/>
              <a:gd name="connsiteX6" fmla="*/ 369094 w 1669256"/>
              <a:gd name="connsiteY6" fmla="*/ 997743 h 1007268"/>
              <a:gd name="connsiteX7" fmla="*/ 345281 w 1669256"/>
              <a:gd name="connsiteY7" fmla="*/ 1004887 h 1007268"/>
              <a:gd name="connsiteX8" fmla="*/ 316706 w 1669256"/>
              <a:gd name="connsiteY8" fmla="*/ 1007268 h 1007268"/>
              <a:gd name="connsiteX9" fmla="*/ 285750 w 1669256"/>
              <a:gd name="connsiteY9" fmla="*/ 1002506 h 1007268"/>
              <a:gd name="connsiteX10" fmla="*/ 259556 w 1669256"/>
              <a:gd name="connsiteY10" fmla="*/ 990600 h 1007268"/>
              <a:gd name="connsiteX11" fmla="*/ 223838 w 1669256"/>
              <a:gd name="connsiteY11" fmla="*/ 969168 h 1007268"/>
              <a:gd name="connsiteX12" fmla="*/ 180975 w 1669256"/>
              <a:gd name="connsiteY12" fmla="*/ 935831 h 1007268"/>
              <a:gd name="connsiteX13" fmla="*/ 130969 w 1669256"/>
              <a:gd name="connsiteY13" fmla="*/ 878681 h 1007268"/>
              <a:gd name="connsiteX14" fmla="*/ 83344 w 1669256"/>
              <a:gd name="connsiteY14" fmla="*/ 826293 h 1007268"/>
              <a:gd name="connsiteX15" fmla="*/ 45244 w 1669256"/>
              <a:gd name="connsiteY15" fmla="*/ 771525 h 1007268"/>
              <a:gd name="connsiteX16" fmla="*/ 26194 w 1669256"/>
              <a:gd name="connsiteY16" fmla="*/ 733425 h 1007268"/>
              <a:gd name="connsiteX17" fmla="*/ 11906 w 1669256"/>
              <a:gd name="connsiteY17" fmla="*/ 690562 h 1007268"/>
              <a:gd name="connsiteX18" fmla="*/ 2381 w 1669256"/>
              <a:gd name="connsiteY18" fmla="*/ 640556 h 1007268"/>
              <a:gd name="connsiteX19" fmla="*/ 0 w 1669256"/>
              <a:gd name="connsiteY19" fmla="*/ 611981 h 1007268"/>
              <a:gd name="connsiteX20" fmla="*/ 0 w 1669256"/>
              <a:gd name="connsiteY20" fmla="*/ 573881 h 1007268"/>
              <a:gd name="connsiteX21" fmla="*/ 4763 w 1669256"/>
              <a:gd name="connsiteY21" fmla="*/ 552450 h 1007268"/>
              <a:gd name="connsiteX22" fmla="*/ 16669 w 1669256"/>
              <a:gd name="connsiteY22" fmla="*/ 540543 h 1007268"/>
              <a:gd name="connsiteX23" fmla="*/ 26194 w 1669256"/>
              <a:gd name="connsiteY23" fmla="*/ 540543 h 1007268"/>
              <a:gd name="connsiteX24" fmla="*/ 50006 w 1669256"/>
              <a:gd name="connsiteY24" fmla="*/ 552450 h 1007268"/>
              <a:gd name="connsiteX25" fmla="*/ 100013 w 1669256"/>
              <a:gd name="connsiteY25" fmla="*/ 604837 h 1007268"/>
              <a:gd name="connsiteX26" fmla="*/ 126206 w 1669256"/>
              <a:gd name="connsiteY26" fmla="*/ 633412 h 1007268"/>
              <a:gd name="connsiteX27" fmla="*/ 150019 w 1669256"/>
              <a:gd name="connsiteY27" fmla="*/ 654843 h 1007268"/>
              <a:gd name="connsiteX28" fmla="*/ 173831 w 1669256"/>
              <a:gd name="connsiteY28" fmla="*/ 669131 h 1007268"/>
              <a:gd name="connsiteX29" fmla="*/ 200025 w 1669256"/>
              <a:gd name="connsiteY29" fmla="*/ 681037 h 1007268"/>
              <a:gd name="connsiteX30" fmla="*/ 226219 w 1669256"/>
              <a:gd name="connsiteY30" fmla="*/ 688181 h 1007268"/>
              <a:gd name="connsiteX31" fmla="*/ 245269 w 1669256"/>
              <a:gd name="connsiteY31" fmla="*/ 690562 h 1007268"/>
              <a:gd name="connsiteX32" fmla="*/ 266700 w 1669256"/>
              <a:gd name="connsiteY32" fmla="*/ 685800 h 1007268"/>
              <a:gd name="connsiteX33" fmla="*/ 307181 w 1669256"/>
              <a:gd name="connsiteY33" fmla="*/ 664368 h 1007268"/>
              <a:gd name="connsiteX34" fmla="*/ 557213 w 1669256"/>
              <a:gd name="connsiteY34" fmla="*/ 540543 h 1007268"/>
              <a:gd name="connsiteX35" fmla="*/ 828675 w 1669256"/>
              <a:gd name="connsiteY35" fmla="*/ 407193 h 1007268"/>
              <a:gd name="connsiteX36" fmla="*/ 1014413 w 1669256"/>
              <a:gd name="connsiteY36" fmla="*/ 319087 h 1007268"/>
              <a:gd name="connsiteX37" fmla="*/ 1176338 w 1669256"/>
              <a:gd name="connsiteY37" fmla="*/ 245268 h 1007268"/>
              <a:gd name="connsiteX38" fmla="*/ 1359694 w 1669256"/>
              <a:gd name="connsiteY38" fmla="*/ 154781 h 1007268"/>
              <a:gd name="connsiteX39" fmla="*/ 1476375 w 1669256"/>
              <a:gd name="connsiteY39" fmla="*/ 92868 h 1007268"/>
              <a:gd name="connsiteX40" fmla="*/ 1547813 w 1669256"/>
              <a:gd name="connsiteY40" fmla="*/ 47625 h 1007268"/>
              <a:gd name="connsiteX41" fmla="*/ 1583531 w 1669256"/>
              <a:gd name="connsiteY41" fmla="*/ 19050 h 1007268"/>
              <a:gd name="connsiteX42" fmla="*/ 1602581 w 1669256"/>
              <a:gd name="connsiteY42" fmla="*/ 7143 h 1007268"/>
              <a:gd name="connsiteX43" fmla="*/ 1621631 w 1669256"/>
              <a:gd name="connsiteY43" fmla="*/ 0 h 1007268"/>
              <a:gd name="connsiteX44" fmla="*/ 1645444 w 1669256"/>
              <a:gd name="connsiteY44" fmla="*/ 0 h 1007268"/>
              <a:gd name="connsiteX45" fmla="*/ 1659731 w 1669256"/>
              <a:gd name="connsiteY45" fmla="*/ 2381 h 1007268"/>
              <a:gd name="connsiteX46" fmla="*/ 1664494 w 1669256"/>
              <a:gd name="connsiteY46" fmla="*/ 9525 h 1007268"/>
              <a:gd name="connsiteX47" fmla="*/ 1669256 w 1669256"/>
              <a:gd name="connsiteY47" fmla="*/ 19050 h 1007268"/>
              <a:gd name="connsiteX48" fmla="*/ 1666875 w 1669256"/>
              <a:gd name="connsiteY48" fmla="*/ 35718 h 1007268"/>
              <a:gd name="connsiteX49" fmla="*/ 1654969 w 1669256"/>
              <a:gd name="connsiteY49" fmla="*/ 57150 h 1007268"/>
              <a:gd name="connsiteX50" fmla="*/ 1600200 w 1669256"/>
              <a:gd name="connsiteY50" fmla="*/ 104775 h 1007268"/>
              <a:gd name="connsiteX51" fmla="*/ 1428750 w 1669256"/>
              <a:gd name="connsiteY51" fmla="*/ 240506 h 1007268"/>
              <a:gd name="connsiteX52" fmla="*/ 1231106 w 1669256"/>
              <a:gd name="connsiteY52" fmla="*/ 385762 h 1007268"/>
              <a:gd name="connsiteX53" fmla="*/ 1076325 w 1669256"/>
              <a:gd name="connsiteY53" fmla="*/ 490537 h 1007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69256" h="1007268">
                <a:moveTo>
                  <a:pt x="1076325" y="490537"/>
                </a:moveTo>
                <a:lnTo>
                  <a:pt x="828675" y="657225"/>
                </a:lnTo>
                <a:lnTo>
                  <a:pt x="676275" y="759618"/>
                </a:lnTo>
                <a:lnTo>
                  <a:pt x="531019" y="864393"/>
                </a:lnTo>
                <a:lnTo>
                  <a:pt x="421481" y="957262"/>
                </a:lnTo>
                <a:lnTo>
                  <a:pt x="392906" y="983456"/>
                </a:lnTo>
                <a:lnTo>
                  <a:pt x="369094" y="997743"/>
                </a:lnTo>
                <a:lnTo>
                  <a:pt x="345281" y="1004887"/>
                </a:lnTo>
                <a:lnTo>
                  <a:pt x="316706" y="1007268"/>
                </a:lnTo>
                <a:lnTo>
                  <a:pt x="285750" y="1002506"/>
                </a:lnTo>
                <a:lnTo>
                  <a:pt x="259556" y="990600"/>
                </a:lnTo>
                <a:lnTo>
                  <a:pt x="223838" y="969168"/>
                </a:lnTo>
                <a:lnTo>
                  <a:pt x="180975" y="935831"/>
                </a:lnTo>
                <a:lnTo>
                  <a:pt x="130969" y="878681"/>
                </a:lnTo>
                <a:lnTo>
                  <a:pt x="83344" y="826293"/>
                </a:lnTo>
                <a:lnTo>
                  <a:pt x="45244" y="771525"/>
                </a:lnTo>
                <a:lnTo>
                  <a:pt x="26194" y="733425"/>
                </a:lnTo>
                <a:lnTo>
                  <a:pt x="11906" y="690562"/>
                </a:lnTo>
                <a:lnTo>
                  <a:pt x="2381" y="640556"/>
                </a:lnTo>
                <a:lnTo>
                  <a:pt x="0" y="611981"/>
                </a:lnTo>
                <a:lnTo>
                  <a:pt x="0" y="573881"/>
                </a:lnTo>
                <a:lnTo>
                  <a:pt x="4763" y="552450"/>
                </a:lnTo>
                <a:lnTo>
                  <a:pt x="16669" y="540543"/>
                </a:lnTo>
                <a:lnTo>
                  <a:pt x="26194" y="540543"/>
                </a:lnTo>
                <a:lnTo>
                  <a:pt x="50006" y="552450"/>
                </a:lnTo>
                <a:lnTo>
                  <a:pt x="100013" y="604837"/>
                </a:lnTo>
                <a:lnTo>
                  <a:pt x="126206" y="633412"/>
                </a:lnTo>
                <a:lnTo>
                  <a:pt x="150019" y="654843"/>
                </a:lnTo>
                <a:lnTo>
                  <a:pt x="173831" y="669131"/>
                </a:lnTo>
                <a:lnTo>
                  <a:pt x="200025" y="681037"/>
                </a:lnTo>
                <a:lnTo>
                  <a:pt x="226219" y="688181"/>
                </a:lnTo>
                <a:lnTo>
                  <a:pt x="245269" y="690562"/>
                </a:lnTo>
                <a:lnTo>
                  <a:pt x="266700" y="685800"/>
                </a:lnTo>
                <a:lnTo>
                  <a:pt x="307181" y="664368"/>
                </a:lnTo>
                <a:lnTo>
                  <a:pt x="557213" y="540543"/>
                </a:lnTo>
                <a:lnTo>
                  <a:pt x="828675" y="407193"/>
                </a:lnTo>
                <a:lnTo>
                  <a:pt x="1014413" y="319087"/>
                </a:lnTo>
                <a:lnTo>
                  <a:pt x="1176338" y="245268"/>
                </a:lnTo>
                <a:lnTo>
                  <a:pt x="1359694" y="154781"/>
                </a:lnTo>
                <a:lnTo>
                  <a:pt x="1476375" y="92868"/>
                </a:lnTo>
                <a:lnTo>
                  <a:pt x="1547813" y="47625"/>
                </a:lnTo>
                <a:lnTo>
                  <a:pt x="1583531" y="19050"/>
                </a:lnTo>
                <a:lnTo>
                  <a:pt x="1602581" y="7143"/>
                </a:lnTo>
                <a:lnTo>
                  <a:pt x="1621631" y="0"/>
                </a:lnTo>
                <a:lnTo>
                  <a:pt x="1645444" y="0"/>
                </a:lnTo>
                <a:lnTo>
                  <a:pt x="1659731" y="2381"/>
                </a:lnTo>
                <a:lnTo>
                  <a:pt x="1664494" y="9525"/>
                </a:lnTo>
                <a:lnTo>
                  <a:pt x="1669256" y="19050"/>
                </a:lnTo>
                <a:lnTo>
                  <a:pt x="1666875" y="35718"/>
                </a:lnTo>
                <a:lnTo>
                  <a:pt x="1654969" y="57150"/>
                </a:lnTo>
                <a:lnTo>
                  <a:pt x="1600200" y="104775"/>
                </a:lnTo>
                <a:lnTo>
                  <a:pt x="1428750" y="240506"/>
                </a:lnTo>
                <a:lnTo>
                  <a:pt x="1231106" y="385762"/>
                </a:lnTo>
                <a:lnTo>
                  <a:pt x="1076325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206256-F3A6-477B-8B57-9245014CBA42}"/>
              </a:ext>
            </a:extLst>
          </p:cNvPr>
          <p:cNvSpPr/>
          <p:nvPr/>
        </p:nvSpPr>
        <p:spPr>
          <a:xfrm>
            <a:off x="4222750" y="3201988"/>
            <a:ext cx="1171575" cy="1031875"/>
          </a:xfrm>
          <a:custGeom>
            <a:avLst/>
            <a:gdLst>
              <a:gd name="connsiteX0" fmla="*/ 533400 w 1171575"/>
              <a:gd name="connsiteY0" fmla="*/ 266700 h 1031082"/>
              <a:gd name="connsiteX1" fmla="*/ 121444 w 1171575"/>
              <a:gd name="connsiteY1" fmla="*/ 354807 h 1031082"/>
              <a:gd name="connsiteX2" fmla="*/ 0 w 1171575"/>
              <a:gd name="connsiteY2" fmla="*/ 219075 h 1031082"/>
              <a:gd name="connsiteX3" fmla="*/ 276225 w 1171575"/>
              <a:gd name="connsiteY3" fmla="*/ 166688 h 1031082"/>
              <a:gd name="connsiteX4" fmla="*/ 464344 w 1171575"/>
              <a:gd name="connsiteY4" fmla="*/ 128588 h 1031082"/>
              <a:gd name="connsiteX5" fmla="*/ 654844 w 1171575"/>
              <a:gd name="connsiteY5" fmla="*/ 92869 h 1031082"/>
              <a:gd name="connsiteX6" fmla="*/ 812007 w 1171575"/>
              <a:gd name="connsiteY6" fmla="*/ 0 h 1031082"/>
              <a:gd name="connsiteX7" fmla="*/ 869157 w 1171575"/>
              <a:gd name="connsiteY7" fmla="*/ 14288 h 1031082"/>
              <a:gd name="connsiteX8" fmla="*/ 947738 w 1171575"/>
              <a:gd name="connsiteY8" fmla="*/ 40482 h 1031082"/>
              <a:gd name="connsiteX9" fmla="*/ 1016794 w 1171575"/>
              <a:gd name="connsiteY9" fmla="*/ 69057 h 1031082"/>
              <a:gd name="connsiteX10" fmla="*/ 1078707 w 1171575"/>
              <a:gd name="connsiteY10" fmla="*/ 100013 h 1031082"/>
              <a:gd name="connsiteX11" fmla="*/ 1121569 w 1171575"/>
              <a:gd name="connsiteY11" fmla="*/ 128588 h 1031082"/>
              <a:gd name="connsiteX12" fmla="*/ 1150144 w 1171575"/>
              <a:gd name="connsiteY12" fmla="*/ 150019 h 1031082"/>
              <a:gd name="connsiteX13" fmla="*/ 1162050 w 1171575"/>
              <a:gd name="connsiteY13" fmla="*/ 166688 h 1031082"/>
              <a:gd name="connsiteX14" fmla="*/ 1169194 w 1171575"/>
              <a:gd name="connsiteY14" fmla="*/ 183357 h 1031082"/>
              <a:gd name="connsiteX15" fmla="*/ 1171575 w 1171575"/>
              <a:gd name="connsiteY15" fmla="*/ 200025 h 1031082"/>
              <a:gd name="connsiteX16" fmla="*/ 1166813 w 1171575"/>
              <a:gd name="connsiteY16" fmla="*/ 226219 h 1031082"/>
              <a:gd name="connsiteX17" fmla="*/ 1123950 w 1171575"/>
              <a:gd name="connsiteY17" fmla="*/ 273844 h 1031082"/>
              <a:gd name="connsiteX18" fmla="*/ 1109663 w 1171575"/>
              <a:gd name="connsiteY18" fmla="*/ 302419 h 1031082"/>
              <a:gd name="connsiteX19" fmla="*/ 1102519 w 1171575"/>
              <a:gd name="connsiteY19" fmla="*/ 340519 h 1031082"/>
              <a:gd name="connsiteX20" fmla="*/ 1076325 w 1171575"/>
              <a:gd name="connsiteY20" fmla="*/ 519113 h 1031082"/>
              <a:gd name="connsiteX21" fmla="*/ 1047750 w 1171575"/>
              <a:gd name="connsiteY21" fmla="*/ 731044 h 1031082"/>
              <a:gd name="connsiteX22" fmla="*/ 1012032 w 1171575"/>
              <a:gd name="connsiteY22" fmla="*/ 981075 h 1031082"/>
              <a:gd name="connsiteX23" fmla="*/ 1000125 w 1171575"/>
              <a:gd name="connsiteY23" fmla="*/ 997744 h 1031082"/>
              <a:gd name="connsiteX24" fmla="*/ 947738 w 1171575"/>
              <a:gd name="connsiteY24" fmla="*/ 1031082 h 1031082"/>
              <a:gd name="connsiteX25" fmla="*/ 838200 w 1171575"/>
              <a:gd name="connsiteY25" fmla="*/ 1014413 h 1031082"/>
              <a:gd name="connsiteX26" fmla="*/ 840582 w 1171575"/>
              <a:gd name="connsiteY26" fmla="*/ 826294 h 1031082"/>
              <a:gd name="connsiteX27" fmla="*/ 852488 w 1171575"/>
              <a:gd name="connsiteY27" fmla="*/ 633413 h 1031082"/>
              <a:gd name="connsiteX28" fmla="*/ 859632 w 1171575"/>
              <a:gd name="connsiteY28" fmla="*/ 371475 h 1031082"/>
              <a:gd name="connsiteX29" fmla="*/ 857250 w 1171575"/>
              <a:gd name="connsiteY29" fmla="*/ 304800 h 1031082"/>
              <a:gd name="connsiteX30" fmla="*/ 852488 w 1171575"/>
              <a:gd name="connsiteY30" fmla="*/ 280988 h 1031082"/>
              <a:gd name="connsiteX31" fmla="*/ 833438 w 1171575"/>
              <a:gd name="connsiteY31" fmla="*/ 252413 h 1031082"/>
              <a:gd name="connsiteX32" fmla="*/ 807244 w 1171575"/>
              <a:gd name="connsiteY32" fmla="*/ 235744 h 1031082"/>
              <a:gd name="connsiteX33" fmla="*/ 778669 w 1171575"/>
              <a:gd name="connsiteY33" fmla="*/ 228600 h 1031082"/>
              <a:gd name="connsiteX34" fmla="*/ 745332 w 1171575"/>
              <a:gd name="connsiteY34" fmla="*/ 233363 h 1031082"/>
              <a:gd name="connsiteX35" fmla="*/ 533400 w 1171575"/>
              <a:gd name="connsiteY35" fmla="*/ 266700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71575" h="1031082">
                <a:moveTo>
                  <a:pt x="533400" y="266700"/>
                </a:moveTo>
                <a:lnTo>
                  <a:pt x="121444" y="354807"/>
                </a:lnTo>
                <a:lnTo>
                  <a:pt x="0" y="219075"/>
                </a:lnTo>
                <a:lnTo>
                  <a:pt x="276225" y="166688"/>
                </a:lnTo>
                <a:lnTo>
                  <a:pt x="464344" y="128588"/>
                </a:lnTo>
                <a:lnTo>
                  <a:pt x="654844" y="92869"/>
                </a:lnTo>
                <a:lnTo>
                  <a:pt x="812007" y="0"/>
                </a:lnTo>
                <a:lnTo>
                  <a:pt x="869157" y="14288"/>
                </a:lnTo>
                <a:lnTo>
                  <a:pt x="947738" y="40482"/>
                </a:lnTo>
                <a:lnTo>
                  <a:pt x="1016794" y="69057"/>
                </a:lnTo>
                <a:lnTo>
                  <a:pt x="1078707" y="100013"/>
                </a:lnTo>
                <a:lnTo>
                  <a:pt x="1121569" y="128588"/>
                </a:lnTo>
                <a:lnTo>
                  <a:pt x="1150144" y="150019"/>
                </a:lnTo>
                <a:lnTo>
                  <a:pt x="1162050" y="166688"/>
                </a:lnTo>
                <a:lnTo>
                  <a:pt x="1169194" y="183357"/>
                </a:lnTo>
                <a:lnTo>
                  <a:pt x="1171575" y="200025"/>
                </a:lnTo>
                <a:lnTo>
                  <a:pt x="1166813" y="226219"/>
                </a:lnTo>
                <a:lnTo>
                  <a:pt x="1123950" y="273844"/>
                </a:lnTo>
                <a:lnTo>
                  <a:pt x="1109663" y="302419"/>
                </a:lnTo>
                <a:lnTo>
                  <a:pt x="1102519" y="340519"/>
                </a:lnTo>
                <a:lnTo>
                  <a:pt x="1076325" y="519113"/>
                </a:lnTo>
                <a:lnTo>
                  <a:pt x="1047750" y="731044"/>
                </a:lnTo>
                <a:lnTo>
                  <a:pt x="1012032" y="981075"/>
                </a:lnTo>
                <a:lnTo>
                  <a:pt x="1000125" y="997744"/>
                </a:lnTo>
                <a:lnTo>
                  <a:pt x="947738" y="1031082"/>
                </a:lnTo>
                <a:lnTo>
                  <a:pt x="838200" y="1014413"/>
                </a:lnTo>
                <a:lnTo>
                  <a:pt x="840582" y="826294"/>
                </a:lnTo>
                <a:lnTo>
                  <a:pt x="852488" y="633413"/>
                </a:lnTo>
                <a:lnTo>
                  <a:pt x="859632" y="371475"/>
                </a:lnTo>
                <a:lnTo>
                  <a:pt x="857250" y="304800"/>
                </a:lnTo>
                <a:lnTo>
                  <a:pt x="852488" y="280988"/>
                </a:lnTo>
                <a:lnTo>
                  <a:pt x="833438" y="252413"/>
                </a:lnTo>
                <a:lnTo>
                  <a:pt x="807244" y="235744"/>
                </a:lnTo>
                <a:lnTo>
                  <a:pt x="778669" y="228600"/>
                </a:lnTo>
                <a:lnTo>
                  <a:pt x="745332" y="233363"/>
                </a:lnTo>
                <a:lnTo>
                  <a:pt x="53340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DA09A0C-50E4-48DF-A9F6-EC9FE09F5B0F}"/>
              </a:ext>
            </a:extLst>
          </p:cNvPr>
          <p:cNvSpPr/>
          <p:nvPr/>
        </p:nvSpPr>
        <p:spPr>
          <a:xfrm>
            <a:off x="4432300" y="4019550"/>
            <a:ext cx="690563" cy="319088"/>
          </a:xfrm>
          <a:custGeom>
            <a:avLst/>
            <a:gdLst>
              <a:gd name="connsiteX0" fmla="*/ 276225 w 690563"/>
              <a:gd name="connsiteY0" fmla="*/ 254794 h 319088"/>
              <a:gd name="connsiteX1" fmla="*/ 11907 w 690563"/>
              <a:gd name="connsiteY1" fmla="*/ 319088 h 319088"/>
              <a:gd name="connsiteX2" fmla="*/ 0 w 690563"/>
              <a:gd name="connsiteY2" fmla="*/ 159544 h 319088"/>
              <a:gd name="connsiteX3" fmla="*/ 466725 w 690563"/>
              <a:gd name="connsiteY3" fmla="*/ 52388 h 319088"/>
              <a:gd name="connsiteX4" fmla="*/ 676275 w 690563"/>
              <a:gd name="connsiteY4" fmla="*/ 0 h 319088"/>
              <a:gd name="connsiteX5" fmla="*/ 690563 w 690563"/>
              <a:gd name="connsiteY5" fmla="*/ 190500 h 319088"/>
              <a:gd name="connsiteX6" fmla="*/ 638175 w 690563"/>
              <a:gd name="connsiteY6" fmla="*/ 197644 h 319088"/>
              <a:gd name="connsiteX7" fmla="*/ 571500 w 690563"/>
              <a:gd name="connsiteY7" fmla="*/ 195263 h 319088"/>
              <a:gd name="connsiteX8" fmla="*/ 276225 w 690563"/>
              <a:gd name="connsiteY8" fmla="*/ 2547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563" h="319088">
                <a:moveTo>
                  <a:pt x="276225" y="254794"/>
                </a:moveTo>
                <a:lnTo>
                  <a:pt x="11907" y="319088"/>
                </a:lnTo>
                <a:lnTo>
                  <a:pt x="0" y="159544"/>
                </a:lnTo>
                <a:lnTo>
                  <a:pt x="466725" y="52388"/>
                </a:lnTo>
                <a:lnTo>
                  <a:pt x="676275" y="0"/>
                </a:lnTo>
                <a:lnTo>
                  <a:pt x="690563" y="190500"/>
                </a:lnTo>
                <a:lnTo>
                  <a:pt x="638175" y="197644"/>
                </a:lnTo>
                <a:lnTo>
                  <a:pt x="571500" y="195263"/>
                </a:lnTo>
                <a:lnTo>
                  <a:pt x="276225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CFE2140-18D4-472C-A97C-83BF77A2E3D1}"/>
              </a:ext>
            </a:extLst>
          </p:cNvPr>
          <p:cNvSpPr/>
          <p:nvPr/>
        </p:nvSpPr>
        <p:spPr>
          <a:xfrm rot="16200000">
            <a:off x="3953669" y="2434431"/>
            <a:ext cx="4333875" cy="2525713"/>
          </a:xfrm>
          <a:custGeom>
            <a:avLst/>
            <a:gdLst>
              <a:gd name="connsiteX0" fmla="*/ 2344505 w 4333650"/>
              <a:gd name="connsiteY0" fmla="*/ 1044410 h 2526518"/>
              <a:gd name="connsiteX1" fmla="*/ 2041149 w 4333650"/>
              <a:gd name="connsiteY1" fmla="*/ 1157085 h 2526518"/>
              <a:gd name="connsiteX2" fmla="*/ 1746461 w 4333650"/>
              <a:gd name="connsiteY2" fmla="*/ 1278427 h 2526518"/>
              <a:gd name="connsiteX3" fmla="*/ 1495109 w 4333650"/>
              <a:gd name="connsiteY3" fmla="*/ 1391102 h 2526518"/>
              <a:gd name="connsiteX4" fmla="*/ 1295762 w 4333650"/>
              <a:gd name="connsiteY4" fmla="*/ 1503777 h 2526518"/>
              <a:gd name="connsiteX5" fmla="*/ 1131083 w 4333650"/>
              <a:gd name="connsiteY5" fmla="*/ 1607784 h 2526518"/>
              <a:gd name="connsiteX6" fmla="*/ 1018408 w 4333650"/>
              <a:gd name="connsiteY6" fmla="*/ 1685790 h 2526518"/>
              <a:gd name="connsiteX7" fmla="*/ 862397 w 4333650"/>
              <a:gd name="connsiteY7" fmla="*/ 1802798 h 2526518"/>
              <a:gd name="connsiteX8" fmla="*/ 702052 w 4333650"/>
              <a:gd name="connsiteY8" fmla="*/ 1937141 h 2526518"/>
              <a:gd name="connsiteX9" fmla="*/ 580709 w 4333650"/>
              <a:gd name="connsiteY9" fmla="*/ 2049816 h 2526518"/>
              <a:gd name="connsiteX10" fmla="*/ 524372 w 4333650"/>
              <a:gd name="connsiteY10" fmla="*/ 2114821 h 2526518"/>
              <a:gd name="connsiteX11" fmla="*/ 507037 w 4333650"/>
              <a:gd name="connsiteY11" fmla="*/ 2136489 h 2526518"/>
              <a:gd name="connsiteX12" fmla="*/ 498370 w 4333650"/>
              <a:gd name="connsiteY12" fmla="*/ 2179826 h 2526518"/>
              <a:gd name="connsiteX13" fmla="*/ 251352 w 4333650"/>
              <a:gd name="connsiteY13" fmla="*/ 2491849 h 2526518"/>
              <a:gd name="connsiteX14" fmla="*/ 195015 w 4333650"/>
              <a:gd name="connsiteY14" fmla="*/ 2504850 h 2526518"/>
              <a:gd name="connsiteX15" fmla="*/ 160345 w 4333650"/>
              <a:gd name="connsiteY15" fmla="*/ 2526518 h 2526518"/>
              <a:gd name="connsiteX16" fmla="*/ 117009 w 4333650"/>
              <a:gd name="connsiteY16" fmla="*/ 2526518 h 2526518"/>
              <a:gd name="connsiteX17" fmla="*/ 82340 w 4333650"/>
              <a:gd name="connsiteY17" fmla="*/ 2522184 h 2526518"/>
              <a:gd name="connsiteX18" fmla="*/ 52004 w 4333650"/>
              <a:gd name="connsiteY18" fmla="*/ 2517851 h 2526518"/>
              <a:gd name="connsiteX19" fmla="*/ 21669 w 4333650"/>
              <a:gd name="connsiteY19" fmla="*/ 2491849 h 2526518"/>
              <a:gd name="connsiteX20" fmla="*/ 4334 w 4333650"/>
              <a:gd name="connsiteY20" fmla="*/ 2448512 h 2526518"/>
              <a:gd name="connsiteX21" fmla="*/ 0 w 4333650"/>
              <a:gd name="connsiteY21" fmla="*/ 2392175 h 2526518"/>
              <a:gd name="connsiteX22" fmla="*/ 13001 w 4333650"/>
              <a:gd name="connsiteY22" fmla="*/ 2327170 h 2526518"/>
              <a:gd name="connsiteX23" fmla="*/ 39003 w 4333650"/>
              <a:gd name="connsiteY23" fmla="*/ 2266499 h 2526518"/>
              <a:gd name="connsiteX24" fmla="*/ 112675 w 4333650"/>
              <a:gd name="connsiteY24" fmla="*/ 2149490 h 2526518"/>
              <a:gd name="connsiteX25" fmla="*/ 190681 w 4333650"/>
              <a:gd name="connsiteY25" fmla="*/ 2041149 h 2526518"/>
              <a:gd name="connsiteX26" fmla="*/ 316357 w 4333650"/>
              <a:gd name="connsiteY26" fmla="*/ 1906806 h 2526518"/>
              <a:gd name="connsiteX27" fmla="*/ 459367 w 4333650"/>
              <a:gd name="connsiteY27" fmla="*/ 1781130 h 2526518"/>
              <a:gd name="connsiteX28" fmla="*/ 589377 w 4333650"/>
              <a:gd name="connsiteY28" fmla="*/ 1681456 h 2526518"/>
              <a:gd name="connsiteX29" fmla="*/ 715053 w 4333650"/>
              <a:gd name="connsiteY29" fmla="*/ 1586116 h 2526518"/>
              <a:gd name="connsiteX30" fmla="*/ 845062 w 4333650"/>
              <a:gd name="connsiteY30" fmla="*/ 1499443 h 2526518"/>
              <a:gd name="connsiteX31" fmla="*/ 983739 w 4333650"/>
              <a:gd name="connsiteY31" fmla="*/ 1412770 h 2526518"/>
              <a:gd name="connsiteX32" fmla="*/ 1092080 w 4333650"/>
              <a:gd name="connsiteY32" fmla="*/ 1356432 h 2526518"/>
              <a:gd name="connsiteX33" fmla="*/ 1261092 w 4333650"/>
              <a:gd name="connsiteY33" fmla="*/ 1265426 h 2526518"/>
              <a:gd name="connsiteX34" fmla="*/ 1464774 w 4333650"/>
              <a:gd name="connsiteY34" fmla="*/ 1178753 h 2526518"/>
              <a:gd name="connsiteX35" fmla="*/ 1642454 w 4333650"/>
              <a:gd name="connsiteY35" fmla="*/ 1096414 h 2526518"/>
              <a:gd name="connsiteX36" fmla="*/ 1854802 w 4333650"/>
              <a:gd name="connsiteY36" fmla="*/ 1014074 h 2526518"/>
              <a:gd name="connsiteX37" fmla="*/ 2002146 w 4333650"/>
              <a:gd name="connsiteY37" fmla="*/ 957737 h 2526518"/>
              <a:gd name="connsiteX38" fmla="*/ 2236163 w 4333650"/>
              <a:gd name="connsiteY38" fmla="*/ 875397 h 2526518"/>
              <a:gd name="connsiteX39" fmla="*/ 2465847 w 4333650"/>
              <a:gd name="connsiteY39" fmla="*/ 801725 h 2526518"/>
              <a:gd name="connsiteX40" fmla="*/ 2756201 w 4333650"/>
              <a:gd name="connsiteY40" fmla="*/ 710719 h 2526518"/>
              <a:gd name="connsiteX41" fmla="*/ 2916546 w 4333650"/>
              <a:gd name="connsiteY41" fmla="*/ 663049 h 2526518"/>
              <a:gd name="connsiteX42" fmla="*/ 3232903 w 4333650"/>
              <a:gd name="connsiteY42" fmla="*/ 576376 h 2526518"/>
              <a:gd name="connsiteX43" fmla="*/ 3380247 w 4333650"/>
              <a:gd name="connsiteY43" fmla="*/ 541706 h 2526518"/>
              <a:gd name="connsiteX44" fmla="*/ 3622931 w 4333650"/>
              <a:gd name="connsiteY44" fmla="*/ 459367 h 2526518"/>
              <a:gd name="connsiteX45" fmla="*/ 3839614 w 4333650"/>
              <a:gd name="connsiteY45" fmla="*/ 372694 h 2526518"/>
              <a:gd name="connsiteX46" fmla="*/ 3978290 w 4333650"/>
              <a:gd name="connsiteY46" fmla="*/ 307689 h 2526518"/>
              <a:gd name="connsiteX47" fmla="*/ 4069297 w 4333650"/>
              <a:gd name="connsiteY47" fmla="*/ 251352 h 2526518"/>
              <a:gd name="connsiteX48" fmla="*/ 4138636 w 4333650"/>
              <a:gd name="connsiteY48" fmla="*/ 186347 h 2526518"/>
              <a:gd name="connsiteX49" fmla="*/ 4194973 w 4333650"/>
              <a:gd name="connsiteY49" fmla="*/ 130010 h 2526518"/>
              <a:gd name="connsiteX50" fmla="*/ 4242643 w 4333650"/>
              <a:gd name="connsiteY50" fmla="*/ 65005 h 2526518"/>
              <a:gd name="connsiteX51" fmla="*/ 4259978 w 4333650"/>
              <a:gd name="connsiteY51" fmla="*/ 30336 h 2526518"/>
              <a:gd name="connsiteX52" fmla="*/ 4277312 w 4333650"/>
              <a:gd name="connsiteY52" fmla="*/ 13001 h 2526518"/>
              <a:gd name="connsiteX53" fmla="*/ 4294647 w 4333650"/>
              <a:gd name="connsiteY53" fmla="*/ 0 h 2526518"/>
              <a:gd name="connsiteX54" fmla="*/ 4311981 w 4333650"/>
              <a:gd name="connsiteY54" fmla="*/ 0 h 2526518"/>
              <a:gd name="connsiteX55" fmla="*/ 4329316 w 4333650"/>
              <a:gd name="connsiteY55" fmla="*/ 8668 h 2526518"/>
              <a:gd name="connsiteX56" fmla="*/ 4333650 w 4333650"/>
              <a:gd name="connsiteY56" fmla="*/ 30336 h 2526518"/>
              <a:gd name="connsiteX57" fmla="*/ 4333650 w 4333650"/>
              <a:gd name="connsiteY57" fmla="*/ 78006 h 2526518"/>
              <a:gd name="connsiteX58" fmla="*/ 4324982 w 4333650"/>
              <a:gd name="connsiteY58" fmla="*/ 134343 h 2526518"/>
              <a:gd name="connsiteX59" fmla="*/ 4316315 w 4333650"/>
              <a:gd name="connsiteY59" fmla="*/ 186347 h 2526518"/>
              <a:gd name="connsiteX60" fmla="*/ 4272979 w 4333650"/>
              <a:gd name="connsiteY60" fmla="*/ 316357 h 2526518"/>
              <a:gd name="connsiteX61" fmla="*/ 4225309 w 4333650"/>
              <a:gd name="connsiteY61" fmla="*/ 437699 h 2526518"/>
              <a:gd name="connsiteX62" fmla="*/ 4160304 w 4333650"/>
              <a:gd name="connsiteY62" fmla="*/ 567708 h 2526518"/>
              <a:gd name="connsiteX63" fmla="*/ 4121301 w 4333650"/>
              <a:gd name="connsiteY63" fmla="*/ 615378 h 2526518"/>
              <a:gd name="connsiteX64" fmla="*/ 4086632 w 4333650"/>
              <a:gd name="connsiteY64" fmla="*/ 637047 h 2526518"/>
              <a:gd name="connsiteX65" fmla="*/ 4038962 w 4333650"/>
              <a:gd name="connsiteY65" fmla="*/ 654381 h 2526518"/>
              <a:gd name="connsiteX66" fmla="*/ 3960956 w 4333650"/>
              <a:gd name="connsiteY66" fmla="*/ 654381 h 2526518"/>
              <a:gd name="connsiteX67" fmla="*/ 3882950 w 4333650"/>
              <a:gd name="connsiteY67" fmla="*/ 645714 h 2526518"/>
              <a:gd name="connsiteX68" fmla="*/ 3804945 w 4333650"/>
              <a:gd name="connsiteY68" fmla="*/ 650048 h 2526518"/>
              <a:gd name="connsiteX69" fmla="*/ 3696603 w 4333650"/>
              <a:gd name="connsiteY69" fmla="*/ 667382 h 2526518"/>
              <a:gd name="connsiteX70" fmla="*/ 3540592 w 4333650"/>
              <a:gd name="connsiteY70" fmla="*/ 706385 h 2526518"/>
              <a:gd name="connsiteX71" fmla="*/ 3406249 w 4333650"/>
              <a:gd name="connsiteY71" fmla="*/ 749722 h 2526518"/>
              <a:gd name="connsiteX72" fmla="*/ 3276239 w 4333650"/>
              <a:gd name="connsiteY72" fmla="*/ 775723 h 2526518"/>
              <a:gd name="connsiteX73" fmla="*/ 2964217 w 4333650"/>
              <a:gd name="connsiteY73" fmla="*/ 858063 h 2526518"/>
              <a:gd name="connsiteX74" fmla="*/ 2747534 w 4333650"/>
              <a:gd name="connsiteY74" fmla="*/ 918734 h 2526518"/>
              <a:gd name="connsiteX75" fmla="*/ 2578522 w 4333650"/>
              <a:gd name="connsiteY75" fmla="*/ 970738 h 2526518"/>
              <a:gd name="connsiteX76" fmla="*/ 2344505 w 4333650"/>
              <a:gd name="connsiteY76" fmla="*/ 1044410 h 252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3650" h="2526518">
                <a:moveTo>
                  <a:pt x="2344505" y="1044410"/>
                </a:moveTo>
                <a:lnTo>
                  <a:pt x="2041149" y="1157085"/>
                </a:lnTo>
                <a:lnTo>
                  <a:pt x="1746461" y="1278427"/>
                </a:lnTo>
                <a:lnTo>
                  <a:pt x="1495109" y="1391102"/>
                </a:lnTo>
                <a:lnTo>
                  <a:pt x="1295762" y="1503777"/>
                </a:lnTo>
                <a:lnTo>
                  <a:pt x="1131083" y="1607784"/>
                </a:lnTo>
                <a:lnTo>
                  <a:pt x="1018408" y="1685790"/>
                </a:lnTo>
                <a:lnTo>
                  <a:pt x="862397" y="1802798"/>
                </a:lnTo>
                <a:lnTo>
                  <a:pt x="702052" y="1937141"/>
                </a:lnTo>
                <a:lnTo>
                  <a:pt x="580709" y="2049816"/>
                </a:lnTo>
                <a:lnTo>
                  <a:pt x="524372" y="2114821"/>
                </a:lnTo>
                <a:lnTo>
                  <a:pt x="507037" y="2136489"/>
                </a:lnTo>
                <a:lnTo>
                  <a:pt x="498370" y="2179826"/>
                </a:lnTo>
                <a:lnTo>
                  <a:pt x="251352" y="2491849"/>
                </a:lnTo>
                <a:lnTo>
                  <a:pt x="195015" y="2504850"/>
                </a:lnTo>
                <a:lnTo>
                  <a:pt x="160345" y="2526518"/>
                </a:lnTo>
                <a:lnTo>
                  <a:pt x="117009" y="2526518"/>
                </a:lnTo>
                <a:lnTo>
                  <a:pt x="82340" y="2522184"/>
                </a:lnTo>
                <a:lnTo>
                  <a:pt x="52004" y="2517851"/>
                </a:lnTo>
                <a:lnTo>
                  <a:pt x="21669" y="2491849"/>
                </a:lnTo>
                <a:lnTo>
                  <a:pt x="4334" y="2448512"/>
                </a:lnTo>
                <a:lnTo>
                  <a:pt x="0" y="2392175"/>
                </a:lnTo>
                <a:lnTo>
                  <a:pt x="13001" y="2327170"/>
                </a:lnTo>
                <a:lnTo>
                  <a:pt x="39003" y="2266499"/>
                </a:lnTo>
                <a:lnTo>
                  <a:pt x="112675" y="2149490"/>
                </a:lnTo>
                <a:lnTo>
                  <a:pt x="190681" y="2041149"/>
                </a:lnTo>
                <a:lnTo>
                  <a:pt x="316357" y="1906806"/>
                </a:lnTo>
                <a:lnTo>
                  <a:pt x="459367" y="1781130"/>
                </a:lnTo>
                <a:lnTo>
                  <a:pt x="589377" y="1681456"/>
                </a:lnTo>
                <a:lnTo>
                  <a:pt x="715053" y="1586116"/>
                </a:lnTo>
                <a:lnTo>
                  <a:pt x="845062" y="1499443"/>
                </a:lnTo>
                <a:lnTo>
                  <a:pt x="983739" y="1412770"/>
                </a:lnTo>
                <a:lnTo>
                  <a:pt x="1092080" y="1356432"/>
                </a:lnTo>
                <a:lnTo>
                  <a:pt x="1261092" y="1265426"/>
                </a:lnTo>
                <a:lnTo>
                  <a:pt x="1464774" y="1178753"/>
                </a:lnTo>
                <a:lnTo>
                  <a:pt x="1642454" y="1096414"/>
                </a:lnTo>
                <a:lnTo>
                  <a:pt x="1854802" y="1014074"/>
                </a:lnTo>
                <a:lnTo>
                  <a:pt x="2002146" y="957737"/>
                </a:lnTo>
                <a:lnTo>
                  <a:pt x="2236163" y="875397"/>
                </a:lnTo>
                <a:lnTo>
                  <a:pt x="2465847" y="801725"/>
                </a:lnTo>
                <a:lnTo>
                  <a:pt x="2756201" y="710719"/>
                </a:lnTo>
                <a:lnTo>
                  <a:pt x="2916546" y="663049"/>
                </a:lnTo>
                <a:lnTo>
                  <a:pt x="3232903" y="576376"/>
                </a:lnTo>
                <a:lnTo>
                  <a:pt x="3380247" y="541706"/>
                </a:lnTo>
                <a:lnTo>
                  <a:pt x="3622931" y="459367"/>
                </a:lnTo>
                <a:lnTo>
                  <a:pt x="3839614" y="372694"/>
                </a:lnTo>
                <a:lnTo>
                  <a:pt x="3978290" y="307689"/>
                </a:lnTo>
                <a:lnTo>
                  <a:pt x="4069297" y="251352"/>
                </a:lnTo>
                <a:lnTo>
                  <a:pt x="4138636" y="186347"/>
                </a:lnTo>
                <a:lnTo>
                  <a:pt x="4194973" y="130010"/>
                </a:lnTo>
                <a:lnTo>
                  <a:pt x="4242643" y="65005"/>
                </a:lnTo>
                <a:lnTo>
                  <a:pt x="4259978" y="30336"/>
                </a:lnTo>
                <a:lnTo>
                  <a:pt x="4277312" y="13001"/>
                </a:lnTo>
                <a:lnTo>
                  <a:pt x="4294647" y="0"/>
                </a:lnTo>
                <a:lnTo>
                  <a:pt x="4311981" y="0"/>
                </a:lnTo>
                <a:lnTo>
                  <a:pt x="4329316" y="8668"/>
                </a:lnTo>
                <a:lnTo>
                  <a:pt x="4333650" y="30336"/>
                </a:lnTo>
                <a:lnTo>
                  <a:pt x="4333650" y="78006"/>
                </a:lnTo>
                <a:lnTo>
                  <a:pt x="4324982" y="134343"/>
                </a:lnTo>
                <a:lnTo>
                  <a:pt x="4316315" y="186347"/>
                </a:lnTo>
                <a:lnTo>
                  <a:pt x="4272979" y="316357"/>
                </a:lnTo>
                <a:lnTo>
                  <a:pt x="4225309" y="437699"/>
                </a:lnTo>
                <a:lnTo>
                  <a:pt x="4160304" y="567708"/>
                </a:lnTo>
                <a:lnTo>
                  <a:pt x="4121301" y="615378"/>
                </a:lnTo>
                <a:lnTo>
                  <a:pt x="4086632" y="637047"/>
                </a:lnTo>
                <a:lnTo>
                  <a:pt x="4038962" y="654381"/>
                </a:lnTo>
                <a:lnTo>
                  <a:pt x="3960956" y="654381"/>
                </a:lnTo>
                <a:lnTo>
                  <a:pt x="3882950" y="645714"/>
                </a:lnTo>
                <a:lnTo>
                  <a:pt x="3804945" y="650048"/>
                </a:lnTo>
                <a:lnTo>
                  <a:pt x="3696603" y="667382"/>
                </a:lnTo>
                <a:lnTo>
                  <a:pt x="3540592" y="706385"/>
                </a:lnTo>
                <a:lnTo>
                  <a:pt x="3406249" y="749722"/>
                </a:lnTo>
                <a:lnTo>
                  <a:pt x="3276239" y="775723"/>
                </a:lnTo>
                <a:lnTo>
                  <a:pt x="2964217" y="858063"/>
                </a:lnTo>
                <a:lnTo>
                  <a:pt x="2747534" y="918734"/>
                </a:lnTo>
                <a:lnTo>
                  <a:pt x="2578522" y="970738"/>
                </a:lnTo>
                <a:lnTo>
                  <a:pt x="2344505" y="1044410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96D381D-1DC1-4E0D-A77D-245002E2F514}"/>
              </a:ext>
            </a:extLst>
          </p:cNvPr>
          <p:cNvSpPr/>
          <p:nvPr/>
        </p:nvSpPr>
        <p:spPr>
          <a:xfrm>
            <a:off x="6923088" y="4713288"/>
            <a:ext cx="520700" cy="973137"/>
          </a:xfrm>
          <a:custGeom>
            <a:avLst/>
            <a:gdLst>
              <a:gd name="connsiteX0" fmla="*/ 435769 w 521494"/>
              <a:gd name="connsiteY0" fmla="*/ 516731 h 973931"/>
              <a:gd name="connsiteX1" fmla="*/ 419100 w 521494"/>
              <a:gd name="connsiteY1" fmla="*/ 645319 h 973931"/>
              <a:gd name="connsiteX2" fmla="*/ 414337 w 521494"/>
              <a:gd name="connsiteY2" fmla="*/ 707231 h 973931"/>
              <a:gd name="connsiteX3" fmla="*/ 411956 w 521494"/>
              <a:gd name="connsiteY3" fmla="*/ 771525 h 973931"/>
              <a:gd name="connsiteX4" fmla="*/ 416719 w 521494"/>
              <a:gd name="connsiteY4" fmla="*/ 823912 h 973931"/>
              <a:gd name="connsiteX5" fmla="*/ 440531 w 521494"/>
              <a:gd name="connsiteY5" fmla="*/ 973931 h 973931"/>
              <a:gd name="connsiteX6" fmla="*/ 0 w 521494"/>
              <a:gd name="connsiteY6" fmla="*/ 654844 h 973931"/>
              <a:gd name="connsiteX7" fmla="*/ 111919 w 521494"/>
              <a:gd name="connsiteY7" fmla="*/ 652462 h 973931"/>
              <a:gd name="connsiteX8" fmla="*/ 142875 w 521494"/>
              <a:gd name="connsiteY8" fmla="*/ 642937 h 973931"/>
              <a:gd name="connsiteX9" fmla="*/ 166687 w 521494"/>
              <a:gd name="connsiteY9" fmla="*/ 628650 h 973931"/>
              <a:gd name="connsiteX10" fmla="*/ 190500 w 521494"/>
              <a:gd name="connsiteY10" fmla="*/ 590550 h 973931"/>
              <a:gd name="connsiteX11" fmla="*/ 235744 w 521494"/>
              <a:gd name="connsiteY11" fmla="*/ 485775 h 973931"/>
              <a:gd name="connsiteX12" fmla="*/ 302419 w 521494"/>
              <a:gd name="connsiteY12" fmla="*/ 328612 h 973931"/>
              <a:gd name="connsiteX13" fmla="*/ 350044 w 521494"/>
              <a:gd name="connsiteY13" fmla="*/ 219075 h 973931"/>
              <a:gd name="connsiteX14" fmla="*/ 423862 w 521494"/>
              <a:gd name="connsiteY14" fmla="*/ 52387 h 973931"/>
              <a:gd name="connsiteX15" fmla="*/ 438150 w 521494"/>
              <a:gd name="connsiteY15" fmla="*/ 26194 h 973931"/>
              <a:gd name="connsiteX16" fmla="*/ 454819 w 521494"/>
              <a:gd name="connsiteY16" fmla="*/ 9525 h 973931"/>
              <a:gd name="connsiteX17" fmla="*/ 471487 w 521494"/>
              <a:gd name="connsiteY17" fmla="*/ 0 h 973931"/>
              <a:gd name="connsiteX18" fmla="*/ 488156 w 521494"/>
              <a:gd name="connsiteY18" fmla="*/ 0 h 973931"/>
              <a:gd name="connsiteX19" fmla="*/ 500062 w 521494"/>
              <a:gd name="connsiteY19" fmla="*/ 9525 h 973931"/>
              <a:gd name="connsiteX20" fmla="*/ 514350 w 521494"/>
              <a:gd name="connsiteY20" fmla="*/ 30956 h 973931"/>
              <a:gd name="connsiteX21" fmla="*/ 521494 w 521494"/>
              <a:gd name="connsiteY21" fmla="*/ 54769 h 973931"/>
              <a:gd name="connsiteX22" fmla="*/ 511969 w 521494"/>
              <a:gd name="connsiteY22" fmla="*/ 92869 h 973931"/>
              <a:gd name="connsiteX23" fmla="*/ 485775 w 521494"/>
              <a:gd name="connsiteY23" fmla="*/ 219075 h 973931"/>
              <a:gd name="connsiteX24" fmla="*/ 461962 w 521494"/>
              <a:gd name="connsiteY24" fmla="*/ 328612 h 973931"/>
              <a:gd name="connsiteX25" fmla="*/ 435769 w 521494"/>
              <a:gd name="connsiteY25" fmla="*/ 516731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1494" h="973931">
                <a:moveTo>
                  <a:pt x="435769" y="516731"/>
                </a:moveTo>
                <a:lnTo>
                  <a:pt x="419100" y="645319"/>
                </a:lnTo>
                <a:lnTo>
                  <a:pt x="414337" y="707231"/>
                </a:lnTo>
                <a:cubicBezTo>
                  <a:pt x="413543" y="728662"/>
                  <a:pt x="412750" y="750094"/>
                  <a:pt x="411956" y="771525"/>
                </a:cubicBezTo>
                <a:lnTo>
                  <a:pt x="416719" y="823912"/>
                </a:lnTo>
                <a:lnTo>
                  <a:pt x="440531" y="973931"/>
                </a:lnTo>
                <a:lnTo>
                  <a:pt x="0" y="654844"/>
                </a:lnTo>
                <a:lnTo>
                  <a:pt x="111919" y="652462"/>
                </a:lnTo>
                <a:lnTo>
                  <a:pt x="142875" y="642937"/>
                </a:lnTo>
                <a:lnTo>
                  <a:pt x="166687" y="628650"/>
                </a:lnTo>
                <a:lnTo>
                  <a:pt x="190500" y="590550"/>
                </a:lnTo>
                <a:lnTo>
                  <a:pt x="235744" y="485775"/>
                </a:lnTo>
                <a:lnTo>
                  <a:pt x="302419" y="328612"/>
                </a:lnTo>
                <a:lnTo>
                  <a:pt x="350044" y="219075"/>
                </a:lnTo>
                <a:lnTo>
                  <a:pt x="423862" y="52387"/>
                </a:lnTo>
                <a:lnTo>
                  <a:pt x="438150" y="26194"/>
                </a:lnTo>
                <a:lnTo>
                  <a:pt x="454819" y="9525"/>
                </a:lnTo>
                <a:lnTo>
                  <a:pt x="471487" y="0"/>
                </a:lnTo>
                <a:lnTo>
                  <a:pt x="488156" y="0"/>
                </a:lnTo>
                <a:lnTo>
                  <a:pt x="500062" y="9525"/>
                </a:lnTo>
                <a:lnTo>
                  <a:pt x="514350" y="30956"/>
                </a:lnTo>
                <a:lnTo>
                  <a:pt x="521494" y="54769"/>
                </a:lnTo>
                <a:lnTo>
                  <a:pt x="511969" y="92869"/>
                </a:lnTo>
                <a:lnTo>
                  <a:pt x="485775" y="219075"/>
                </a:lnTo>
                <a:lnTo>
                  <a:pt x="461962" y="328612"/>
                </a:lnTo>
                <a:lnTo>
                  <a:pt x="435769" y="516731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552AF79-DA90-404D-9818-69BD79CC8376}"/>
              </a:ext>
            </a:extLst>
          </p:cNvPr>
          <p:cNvSpPr/>
          <p:nvPr/>
        </p:nvSpPr>
        <p:spPr>
          <a:xfrm rot="16200000">
            <a:off x="4748212" y="3325813"/>
            <a:ext cx="2424113" cy="1747838"/>
          </a:xfrm>
          <a:custGeom>
            <a:avLst/>
            <a:gdLst>
              <a:gd name="connsiteX0" fmla="*/ 1249007 w 2423016"/>
              <a:gd name="connsiteY0" fmla="*/ 1309582 h 1748033"/>
              <a:gd name="connsiteX1" fmla="*/ 1006705 w 2423016"/>
              <a:gd name="connsiteY1" fmla="*/ 1174009 h 1748033"/>
              <a:gd name="connsiteX2" fmla="*/ 801903 w 2423016"/>
              <a:gd name="connsiteY2" fmla="*/ 1047089 h 1748033"/>
              <a:gd name="connsiteX3" fmla="*/ 660560 w 2423016"/>
              <a:gd name="connsiteY3" fmla="*/ 928823 h 1748033"/>
              <a:gd name="connsiteX4" fmla="*/ 571140 w 2423016"/>
              <a:gd name="connsiteY4" fmla="*/ 853825 h 1748033"/>
              <a:gd name="connsiteX5" fmla="*/ 484603 w 2423016"/>
              <a:gd name="connsiteY5" fmla="*/ 773057 h 1748033"/>
              <a:gd name="connsiteX6" fmla="*/ 389413 w 2423016"/>
              <a:gd name="connsiteY6" fmla="*/ 680752 h 1748033"/>
              <a:gd name="connsiteX7" fmla="*/ 340376 w 2423016"/>
              <a:gd name="connsiteY7" fmla="*/ 620177 h 1748033"/>
              <a:gd name="connsiteX8" fmla="*/ 288454 w 2423016"/>
              <a:gd name="connsiteY8" fmla="*/ 556717 h 1748033"/>
              <a:gd name="connsiteX9" fmla="*/ 222110 w 2423016"/>
              <a:gd name="connsiteY9" fmla="*/ 447104 h 1748033"/>
              <a:gd name="connsiteX10" fmla="*/ 129805 w 2423016"/>
              <a:gd name="connsiteY10" fmla="*/ 279801 h 1748033"/>
              <a:gd name="connsiteX11" fmla="*/ 51922 w 2423016"/>
              <a:gd name="connsiteY11" fmla="*/ 135573 h 1748033"/>
              <a:gd name="connsiteX12" fmla="*/ 17307 w 2423016"/>
              <a:gd name="connsiteY12" fmla="*/ 66344 h 1748033"/>
              <a:gd name="connsiteX13" fmla="*/ 5769 w 2423016"/>
              <a:gd name="connsiteY13" fmla="*/ 40384 h 1748033"/>
              <a:gd name="connsiteX14" fmla="*/ 0 w 2423016"/>
              <a:gd name="connsiteY14" fmla="*/ 20192 h 1748033"/>
              <a:gd name="connsiteX15" fmla="*/ 2885 w 2423016"/>
              <a:gd name="connsiteY15" fmla="*/ 5769 h 1748033"/>
              <a:gd name="connsiteX16" fmla="*/ 17307 w 2423016"/>
              <a:gd name="connsiteY16" fmla="*/ 0 h 1748033"/>
              <a:gd name="connsiteX17" fmla="*/ 34615 w 2423016"/>
              <a:gd name="connsiteY17" fmla="*/ 0 h 1748033"/>
              <a:gd name="connsiteX18" fmla="*/ 51922 w 2423016"/>
              <a:gd name="connsiteY18" fmla="*/ 5769 h 1748033"/>
              <a:gd name="connsiteX19" fmla="*/ 72114 w 2423016"/>
              <a:gd name="connsiteY19" fmla="*/ 31730 h 1748033"/>
              <a:gd name="connsiteX20" fmla="*/ 129805 w 2423016"/>
              <a:gd name="connsiteY20" fmla="*/ 115382 h 1748033"/>
              <a:gd name="connsiteX21" fmla="*/ 199034 w 2423016"/>
              <a:gd name="connsiteY21" fmla="*/ 210572 h 1748033"/>
              <a:gd name="connsiteX22" fmla="*/ 288454 w 2423016"/>
              <a:gd name="connsiteY22" fmla="*/ 317300 h 1748033"/>
              <a:gd name="connsiteX23" fmla="*/ 383644 w 2423016"/>
              <a:gd name="connsiteY23" fmla="*/ 415374 h 1748033"/>
              <a:gd name="connsiteX24" fmla="*/ 530756 w 2423016"/>
              <a:gd name="connsiteY24" fmla="*/ 550948 h 1748033"/>
              <a:gd name="connsiteX25" fmla="*/ 666329 w 2423016"/>
              <a:gd name="connsiteY25" fmla="*/ 663445 h 1748033"/>
              <a:gd name="connsiteX26" fmla="*/ 799018 w 2423016"/>
              <a:gd name="connsiteY26" fmla="*/ 761519 h 1748033"/>
              <a:gd name="connsiteX27" fmla="*/ 899977 w 2423016"/>
              <a:gd name="connsiteY27" fmla="*/ 836517 h 1748033"/>
              <a:gd name="connsiteX28" fmla="*/ 1075934 w 2423016"/>
              <a:gd name="connsiteY28" fmla="*/ 957668 h 1748033"/>
              <a:gd name="connsiteX29" fmla="*/ 1286506 w 2423016"/>
              <a:gd name="connsiteY29" fmla="*/ 1032666 h 1748033"/>
              <a:gd name="connsiteX30" fmla="*/ 1488424 w 2423016"/>
              <a:gd name="connsiteY30" fmla="*/ 1133625 h 1748033"/>
              <a:gd name="connsiteX31" fmla="*/ 1626882 w 2423016"/>
              <a:gd name="connsiteY31" fmla="*/ 1191316 h 1748033"/>
              <a:gd name="connsiteX32" fmla="*/ 1768225 w 2423016"/>
              <a:gd name="connsiteY32" fmla="*/ 1243238 h 1748033"/>
              <a:gd name="connsiteX33" fmla="*/ 1872068 w 2423016"/>
              <a:gd name="connsiteY33" fmla="*/ 1280737 h 1748033"/>
              <a:gd name="connsiteX34" fmla="*/ 1987450 w 2423016"/>
              <a:gd name="connsiteY34" fmla="*/ 1315351 h 1748033"/>
              <a:gd name="connsiteX35" fmla="*/ 2062448 w 2423016"/>
              <a:gd name="connsiteY35" fmla="*/ 1335543 h 1748033"/>
              <a:gd name="connsiteX36" fmla="*/ 2117254 w 2423016"/>
              <a:gd name="connsiteY36" fmla="*/ 1349966 h 1748033"/>
              <a:gd name="connsiteX37" fmla="*/ 2198022 w 2423016"/>
              <a:gd name="connsiteY37" fmla="*/ 1355735 h 1748033"/>
              <a:gd name="connsiteX38" fmla="*/ 2223982 w 2423016"/>
              <a:gd name="connsiteY38" fmla="*/ 1341312 h 1748033"/>
              <a:gd name="connsiteX39" fmla="*/ 2281673 w 2423016"/>
              <a:gd name="connsiteY39" fmla="*/ 1306698 h 1748033"/>
              <a:gd name="connsiteX40" fmla="*/ 2342249 w 2423016"/>
              <a:gd name="connsiteY40" fmla="*/ 1274968 h 1748033"/>
              <a:gd name="connsiteX41" fmla="*/ 2376863 w 2423016"/>
              <a:gd name="connsiteY41" fmla="*/ 1260545 h 1748033"/>
              <a:gd name="connsiteX42" fmla="*/ 2394170 w 2423016"/>
              <a:gd name="connsiteY42" fmla="*/ 1257661 h 1748033"/>
              <a:gd name="connsiteX43" fmla="*/ 2402824 w 2423016"/>
              <a:gd name="connsiteY43" fmla="*/ 1257661 h 1748033"/>
              <a:gd name="connsiteX44" fmla="*/ 2420131 w 2423016"/>
              <a:gd name="connsiteY44" fmla="*/ 1260545 h 1748033"/>
              <a:gd name="connsiteX45" fmla="*/ 2423016 w 2423016"/>
              <a:gd name="connsiteY45" fmla="*/ 1274968 h 1748033"/>
              <a:gd name="connsiteX46" fmla="*/ 2399940 w 2423016"/>
              <a:gd name="connsiteY46" fmla="*/ 1329774 h 1748033"/>
              <a:gd name="connsiteX47" fmla="*/ 2365325 w 2423016"/>
              <a:gd name="connsiteY47" fmla="*/ 1396119 h 1748033"/>
              <a:gd name="connsiteX48" fmla="*/ 2310519 w 2423016"/>
              <a:gd name="connsiteY48" fmla="*/ 1482655 h 1748033"/>
              <a:gd name="connsiteX49" fmla="*/ 2215329 w 2423016"/>
              <a:gd name="connsiteY49" fmla="*/ 1598037 h 1748033"/>
              <a:gd name="connsiteX50" fmla="*/ 2146100 w 2423016"/>
              <a:gd name="connsiteY50" fmla="*/ 1675919 h 1748033"/>
              <a:gd name="connsiteX51" fmla="*/ 2085524 w 2423016"/>
              <a:gd name="connsiteY51" fmla="*/ 1733610 h 1748033"/>
              <a:gd name="connsiteX52" fmla="*/ 2065333 w 2423016"/>
              <a:gd name="connsiteY52" fmla="*/ 1745148 h 1748033"/>
              <a:gd name="connsiteX53" fmla="*/ 2045141 w 2423016"/>
              <a:gd name="connsiteY53" fmla="*/ 1748033 h 1748033"/>
              <a:gd name="connsiteX54" fmla="*/ 2019180 w 2423016"/>
              <a:gd name="connsiteY54" fmla="*/ 1745148 h 1748033"/>
              <a:gd name="connsiteX55" fmla="*/ 2004757 w 2423016"/>
              <a:gd name="connsiteY55" fmla="*/ 1733610 h 1748033"/>
              <a:gd name="connsiteX56" fmla="*/ 1990334 w 2423016"/>
              <a:gd name="connsiteY56" fmla="*/ 1710534 h 1748033"/>
              <a:gd name="connsiteX57" fmla="*/ 1981681 w 2423016"/>
              <a:gd name="connsiteY57" fmla="*/ 1690342 h 1748033"/>
              <a:gd name="connsiteX58" fmla="*/ 1912452 w 2423016"/>
              <a:gd name="connsiteY58" fmla="*/ 1635536 h 1748033"/>
              <a:gd name="connsiteX59" fmla="*/ 1823031 w 2423016"/>
              <a:gd name="connsiteY59" fmla="*/ 1577845 h 1748033"/>
              <a:gd name="connsiteX60" fmla="*/ 1716303 w 2423016"/>
              <a:gd name="connsiteY60" fmla="*/ 1540346 h 1748033"/>
              <a:gd name="connsiteX61" fmla="*/ 1603806 w 2423016"/>
              <a:gd name="connsiteY61" fmla="*/ 1491309 h 1748033"/>
              <a:gd name="connsiteX62" fmla="*/ 1471117 w 2423016"/>
              <a:gd name="connsiteY62" fmla="*/ 1424964 h 1748033"/>
              <a:gd name="connsiteX63" fmla="*/ 1249007 w 2423016"/>
              <a:gd name="connsiteY63" fmla="*/ 1309582 h 174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3016" h="1748033">
                <a:moveTo>
                  <a:pt x="1249007" y="1309582"/>
                </a:moveTo>
                <a:lnTo>
                  <a:pt x="1006705" y="1174009"/>
                </a:lnTo>
                <a:lnTo>
                  <a:pt x="801903" y="1047089"/>
                </a:lnTo>
                <a:lnTo>
                  <a:pt x="660560" y="928823"/>
                </a:lnTo>
                <a:lnTo>
                  <a:pt x="571140" y="853825"/>
                </a:lnTo>
                <a:lnTo>
                  <a:pt x="484603" y="773057"/>
                </a:lnTo>
                <a:lnTo>
                  <a:pt x="389413" y="680752"/>
                </a:lnTo>
                <a:lnTo>
                  <a:pt x="340376" y="620177"/>
                </a:lnTo>
                <a:lnTo>
                  <a:pt x="288454" y="556717"/>
                </a:lnTo>
                <a:lnTo>
                  <a:pt x="222110" y="447104"/>
                </a:lnTo>
                <a:lnTo>
                  <a:pt x="129805" y="279801"/>
                </a:lnTo>
                <a:lnTo>
                  <a:pt x="51922" y="135573"/>
                </a:lnTo>
                <a:lnTo>
                  <a:pt x="17307" y="66344"/>
                </a:lnTo>
                <a:lnTo>
                  <a:pt x="5769" y="40384"/>
                </a:lnTo>
                <a:lnTo>
                  <a:pt x="0" y="20192"/>
                </a:lnTo>
                <a:lnTo>
                  <a:pt x="2885" y="5769"/>
                </a:lnTo>
                <a:lnTo>
                  <a:pt x="17307" y="0"/>
                </a:lnTo>
                <a:lnTo>
                  <a:pt x="34615" y="0"/>
                </a:lnTo>
                <a:lnTo>
                  <a:pt x="51922" y="5769"/>
                </a:lnTo>
                <a:lnTo>
                  <a:pt x="72114" y="31730"/>
                </a:lnTo>
                <a:lnTo>
                  <a:pt x="129805" y="115382"/>
                </a:lnTo>
                <a:lnTo>
                  <a:pt x="199034" y="210572"/>
                </a:lnTo>
                <a:lnTo>
                  <a:pt x="288454" y="317300"/>
                </a:lnTo>
                <a:lnTo>
                  <a:pt x="383644" y="415374"/>
                </a:lnTo>
                <a:lnTo>
                  <a:pt x="530756" y="550948"/>
                </a:lnTo>
                <a:lnTo>
                  <a:pt x="666329" y="663445"/>
                </a:lnTo>
                <a:lnTo>
                  <a:pt x="799018" y="761519"/>
                </a:lnTo>
                <a:lnTo>
                  <a:pt x="899977" y="836517"/>
                </a:lnTo>
                <a:lnTo>
                  <a:pt x="1075934" y="957668"/>
                </a:lnTo>
                <a:lnTo>
                  <a:pt x="1286506" y="1032666"/>
                </a:lnTo>
                <a:lnTo>
                  <a:pt x="1488424" y="1133625"/>
                </a:lnTo>
                <a:lnTo>
                  <a:pt x="1626882" y="1191316"/>
                </a:lnTo>
                <a:lnTo>
                  <a:pt x="1768225" y="1243238"/>
                </a:lnTo>
                <a:lnTo>
                  <a:pt x="1872068" y="1280737"/>
                </a:lnTo>
                <a:lnTo>
                  <a:pt x="1987450" y="1315351"/>
                </a:lnTo>
                <a:lnTo>
                  <a:pt x="2062448" y="1335543"/>
                </a:lnTo>
                <a:lnTo>
                  <a:pt x="2117254" y="1349966"/>
                </a:lnTo>
                <a:lnTo>
                  <a:pt x="2198022" y="1355735"/>
                </a:lnTo>
                <a:lnTo>
                  <a:pt x="2223982" y="1341312"/>
                </a:lnTo>
                <a:lnTo>
                  <a:pt x="2281673" y="1306698"/>
                </a:lnTo>
                <a:lnTo>
                  <a:pt x="2342249" y="1274968"/>
                </a:lnTo>
                <a:lnTo>
                  <a:pt x="2376863" y="1260545"/>
                </a:lnTo>
                <a:lnTo>
                  <a:pt x="2394170" y="1257661"/>
                </a:lnTo>
                <a:lnTo>
                  <a:pt x="2402824" y="1257661"/>
                </a:lnTo>
                <a:lnTo>
                  <a:pt x="2420131" y="1260545"/>
                </a:lnTo>
                <a:lnTo>
                  <a:pt x="2423016" y="1274968"/>
                </a:lnTo>
                <a:lnTo>
                  <a:pt x="2399940" y="1329774"/>
                </a:lnTo>
                <a:lnTo>
                  <a:pt x="2365325" y="1396119"/>
                </a:lnTo>
                <a:lnTo>
                  <a:pt x="2310519" y="1482655"/>
                </a:lnTo>
                <a:lnTo>
                  <a:pt x="2215329" y="1598037"/>
                </a:lnTo>
                <a:lnTo>
                  <a:pt x="2146100" y="1675919"/>
                </a:lnTo>
                <a:lnTo>
                  <a:pt x="2085524" y="1733610"/>
                </a:lnTo>
                <a:lnTo>
                  <a:pt x="2065333" y="1745148"/>
                </a:lnTo>
                <a:lnTo>
                  <a:pt x="2045141" y="1748033"/>
                </a:lnTo>
                <a:lnTo>
                  <a:pt x="2019180" y="1745148"/>
                </a:lnTo>
                <a:lnTo>
                  <a:pt x="2004757" y="1733610"/>
                </a:lnTo>
                <a:lnTo>
                  <a:pt x="1990334" y="1710534"/>
                </a:lnTo>
                <a:lnTo>
                  <a:pt x="1981681" y="1690342"/>
                </a:lnTo>
                <a:lnTo>
                  <a:pt x="1912452" y="1635536"/>
                </a:lnTo>
                <a:lnTo>
                  <a:pt x="1823031" y="1577845"/>
                </a:lnTo>
                <a:lnTo>
                  <a:pt x="1716303" y="1540346"/>
                </a:lnTo>
                <a:lnTo>
                  <a:pt x="1603806" y="1491309"/>
                </a:lnTo>
                <a:lnTo>
                  <a:pt x="1471117" y="1424964"/>
                </a:lnTo>
                <a:lnTo>
                  <a:pt x="1249007" y="1309582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E962B4-3154-4B7C-AE5D-9C58FA15E1F5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30350"/>
            <a:ext cx="4910138" cy="4333875"/>
            <a:chOff x="2686050" y="1682750"/>
            <a:chExt cx="4910138" cy="43338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F081B3AC-21B7-4447-92EC-D0DDB35EE072}"/>
                </a:ext>
              </a:extLst>
            </p:cNvPr>
            <p:cNvSpPr/>
            <p:nvPr/>
          </p:nvSpPr>
          <p:spPr>
            <a:xfrm>
              <a:off x="2738438" y="30003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F53305AD-A077-434A-B6DC-D0DB969565DF}"/>
                </a:ext>
              </a:extLst>
            </p:cNvPr>
            <p:cNvSpPr/>
            <p:nvPr/>
          </p:nvSpPr>
          <p:spPr>
            <a:xfrm>
              <a:off x="4327525" y="23526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6DE5F735-523B-47A9-B17E-751181882FA8}"/>
                </a:ext>
              </a:extLst>
            </p:cNvPr>
            <p:cNvSpPr/>
            <p:nvPr/>
          </p:nvSpPr>
          <p:spPr>
            <a:xfrm>
              <a:off x="5956300" y="17256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8089B99-7004-4ADE-8490-A8EDD6C08E52}"/>
                </a:ext>
              </a:extLst>
            </p:cNvPr>
            <p:cNvSpPr/>
            <p:nvPr/>
          </p:nvSpPr>
          <p:spPr>
            <a:xfrm>
              <a:off x="4179888" y="35067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FA5232D7-7E62-4C2F-BF2B-763B60C44974}"/>
                </a:ext>
              </a:extLst>
            </p:cNvPr>
            <p:cNvSpPr/>
            <p:nvPr/>
          </p:nvSpPr>
          <p:spPr>
            <a:xfrm>
              <a:off x="3876675" y="45926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C73EC993-83AE-4FB7-A8F8-7117DB2ED6DE}"/>
                </a:ext>
              </a:extLst>
            </p:cNvPr>
            <p:cNvSpPr/>
            <p:nvPr/>
          </p:nvSpPr>
          <p:spPr>
            <a:xfrm rot="16200000">
              <a:off x="2164556" y="31440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BF8A230B-A93B-40E1-A6DC-FBB64A4EB800}"/>
                </a:ext>
              </a:extLst>
            </p:cNvPr>
            <p:cNvSpPr/>
            <p:nvPr/>
          </p:nvSpPr>
          <p:spPr>
            <a:xfrm>
              <a:off x="2686050" y="42148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F67FAA47-0E10-451C-9938-E378E1EBD418}"/>
                </a:ext>
              </a:extLst>
            </p:cNvPr>
            <p:cNvSpPr/>
            <p:nvPr/>
          </p:nvSpPr>
          <p:spPr>
            <a:xfrm>
              <a:off x="4375150" y="33543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F92412D4-A42B-4F83-873F-4D9B51DBD685}"/>
                </a:ext>
              </a:extLst>
            </p:cNvPr>
            <p:cNvSpPr/>
            <p:nvPr/>
          </p:nvSpPr>
          <p:spPr>
            <a:xfrm>
              <a:off x="4584700" y="41719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209D09E5-4804-4DBC-B157-616A6B01ADD8}"/>
                </a:ext>
              </a:extLst>
            </p:cNvPr>
            <p:cNvSpPr/>
            <p:nvPr/>
          </p:nvSpPr>
          <p:spPr>
            <a:xfrm rot="16200000">
              <a:off x="4106069" y="25868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9ACCE3F3-1A11-4B40-84FC-621D9BCCE354}"/>
                </a:ext>
              </a:extLst>
            </p:cNvPr>
            <p:cNvSpPr/>
            <p:nvPr/>
          </p:nvSpPr>
          <p:spPr>
            <a:xfrm>
              <a:off x="7075488" y="48656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B251CF58-DD3D-4880-BFC4-4C7364B6CF48}"/>
                </a:ext>
              </a:extLst>
            </p:cNvPr>
            <p:cNvSpPr/>
            <p:nvPr/>
          </p:nvSpPr>
          <p:spPr>
            <a:xfrm rot="16200000">
              <a:off x="4900612" y="34782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3F2C19ED-A363-4099-A511-01F19041C679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C000025F-F411-461B-BBC4-D8FDDA11803E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E3E92131-EFBA-46BC-8F25-842E1CBCF6D8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B6473608-9B21-44D9-A01E-6A892B6A4F78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031F5498-F324-43C8-93D8-3EA6CE818CF7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2B923711-C4C2-4A5D-8583-F7D2F1B20232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B1AFC488-7888-4981-A558-8418837AC315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AC5D3A38-56FE-47F2-B65A-0897472317EE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11DB9A6E-F44A-49F5-B8D3-544A3632A72D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CE96372C-1816-44AA-AD90-C383C7BD58BC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984F1423-87E5-4F3C-A8B1-1F58CBEA5992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4">
              <a:extLst>
                <a:ext uri="{FF2B5EF4-FFF2-40B4-BE49-F238E27FC236}">
                  <a16:creationId xmlns:a16="http://schemas.microsoft.com/office/drawing/2014/main" id="{0179C046-6FDB-4FF9-87FA-DBFFD8632CC3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F11C347-CA34-4102-84FE-F0D64BC087C8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634576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グループ化 1">
            <a:extLst>
              <a:ext uri="{FF2B5EF4-FFF2-40B4-BE49-F238E27FC236}">
                <a16:creationId xmlns:a16="http://schemas.microsoft.com/office/drawing/2014/main" id="{6E0E5D96-0889-46D2-AAA5-5FDE8D91C9E7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EA29507-B6F9-43B4-8540-010847B1B6A6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9EEF227-1AB4-4AD6-8D6D-460D4E5EE178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FAA9A43-629E-41AC-BD84-594B4AA416D8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55D70E3-64AD-472A-819F-1DA73A34868D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1916D84-80C8-446B-9644-05FABCE234BD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E09D9E1-C7DD-4692-BAE3-8AEA4E05400D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E06D4AF-4DC1-4956-ADD4-08B738C828C8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11B8C44-CAF9-4E78-BDED-E4DC74D67E76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6695A08-3FBA-44C6-AB58-97ACD4FB4693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14B021E-F323-40AF-8530-5EB7E9897297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D9D228B-427D-48C8-8659-F73118B32B77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08EC860-A9A2-476E-A2BE-7CB56C9E3004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2381807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1C678542-88A1-4101-824C-5D4AD57C6F71}"/>
              </a:ext>
            </a:extLst>
          </p:cNvPr>
          <p:cNvSpPr/>
          <p:nvPr/>
        </p:nvSpPr>
        <p:spPr>
          <a:xfrm rot="16200000">
            <a:off x="1069975" y="3406776"/>
            <a:ext cx="3844925" cy="736600"/>
          </a:xfrm>
          <a:custGeom>
            <a:avLst/>
            <a:gdLst>
              <a:gd name="connsiteX0" fmla="*/ 2073275 w 3844925"/>
              <a:gd name="connsiteY0" fmla="*/ 460375 h 736600"/>
              <a:gd name="connsiteX1" fmla="*/ 1857375 w 3844925"/>
              <a:gd name="connsiteY1" fmla="*/ 441325 h 736600"/>
              <a:gd name="connsiteX2" fmla="*/ 1685925 w 3844925"/>
              <a:gd name="connsiteY2" fmla="*/ 422275 h 736600"/>
              <a:gd name="connsiteX3" fmla="*/ 1508125 w 3844925"/>
              <a:gd name="connsiteY3" fmla="*/ 400050 h 736600"/>
              <a:gd name="connsiteX4" fmla="*/ 1343025 w 3844925"/>
              <a:gd name="connsiteY4" fmla="*/ 377825 h 736600"/>
              <a:gd name="connsiteX5" fmla="*/ 1139825 w 3844925"/>
              <a:gd name="connsiteY5" fmla="*/ 342900 h 736600"/>
              <a:gd name="connsiteX6" fmla="*/ 901700 w 3844925"/>
              <a:gd name="connsiteY6" fmla="*/ 292100 h 736600"/>
              <a:gd name="connsiteX7" fmla="*/ 711200 w 3844925"/>
              <a:gd name="connsiteY7" fmla="*/ 241300 h 736600"/>
              <a:gd name="connsiteX8" fmla="*/ 609600 w 3844925"/>
              <a:gd name="connsiteY8" fmla="*/ 212725 h 736600"/>
              <a:gd name="connsiteX9" fmla="*/ 495300 w 3844925"/>
              <a:gd name="connsiteY9" fmla="*/ 174625 h 736600"/>
              <a:gd name="connsiteX10" fmla="*/ 365125 w 3844925"/>
              <a:gd name="connsiteY10" fmla="*/ 130175 h 736600"/>
              <a:gd name="connsiteX11" fmla="*/ 269875 w 3844925"/>
              <a:gd name="connsiteY11" fmla="*/ 92075 h 736600"/>
              <a:gd name="connsiteX12" fmla="*/ 152400 w 3844925"/>
              <a:gd name="connsiteY12" fmla="*/ 44450 h 736600"/>
              <a:gd name="connsiteX13" fmla="*/ 66675 w 3844925"/>
              <a:gd name="connsiteY13" fmla="*/ 3175 h 736600"/>
              <a:gd name="connsiteX14" fmla="*/ 44450 w 3844925"/>
              <a:gd name="connsiteY14" fmla="*/ 0 h 736600"/>
              <a:gd name="connsiteX15" fmla="*/ 15875 w 3844925"/>
              <a:gd name="connsiteY15" fmla="*/ 6350 h 736600"/>
              <a:gd name="connsiteX16" fmla="*/ 3175 w 3844925"/>
              <a:gd name="connsiteY16" fmla="*/ 15875 h 736600"/>
              <a:gd name="connsiteX17" fmla="*/ 0 w 3844925"/>
              <a:gd name="connsiteY17" fmla="*/ 25400 h 736600"/>
              <a:gd name="connsiteX18" fmla="*/ 9525 w 3844925"/>
              <a:gd name="connsiteY18" fmla="*/ 53975 h 736600"/>
              <a:gd name="connsiteX19" fmla="*/ 19050 w 3844925"/>
              <a:gd name="connsiteY19" fmla="*/ 66675 h 736600"/>
              <a:gd name="connsiteX20" fmla="*/ 50800 w 3844925"/>
              <a:gd name="connsiteY20" fmla="*/ 92075 h 736600"/>
              <a:gd name="connsiteX21" fmla="*/ 193675 w 3844925"/>
              <a:gd name="connsiteY21" fmla="*/ 177800 h 736600"/>
              <a:gd name="connsiteX22" fmla="*/ 317500 w 3844925"/>
              <a:gd name="connsiteY22" fmla="*/ 244475 h 736600"/>
              <a:gd name="connsiteX23" fmla="*/ 466725 w 3844925"/>
              <a:gd name="connsiteY23" fmla="*/ 317500 h 736600"/>
              <a:gd name="connsiteX24" fmla="*/ 625475 w 3844925"/>
              <a:gd name="connsiteY24" fmla="*/ 381000 h 736600"/>
              <a:gd name="connsiteX25" fmla="*/ 742950 w 3844925"/>
              <a:gd name="connsiteY25" fmla="*/ 425450 h 736600"/>
              <a:gd name="connsiteX26" fmla="*/ 869950 w 3844925"/>
              <a:gd name="connsiteY26" fmla="*/ 466725 h 736600"/>
              <a:gd name="connsiteX27" fmla="*/ 981075 w 3844925"/>
              <a:gd name="connsiteY27" fmla="*/ 501650 h 736600"/>
              <a:gd name="connsiteX28" fmla="*/ 1146175 w 3844925"/>
              <a:gd name="connsiteY28" fmla="*/ 546100 h 736600"/>
              <a:gd name="connsiteX29" fmla="*/ 1308100 w 3844925"/>
              <a:gd name="connsiteY29" fmla="*/ 587375 h 736600"/>
              <a:gd name="connsiteX30" fmla="*/ 1514475 w 3844925"/>
              <a:gd name="connsiteY30" fmla="*/ 631825 h 736600"/>
              <a:gd name="connsiteX31" fmla="*/ 1733550 w 3844925"/>
              <a:gd name="connsiteY31" fmla="*/ 673100 h 736600"/>
              <a:gd name="connsiteX32" fmla="*/ 1901825 w 3844925"/>
              <a:gd name="connsiteY32" fmla="*/ 692150 h 736600"/>
              <a:gd name="connsiteX33" fmla="*/ 2174875 w 3844925"/>
              <a:gd name="connsiteY33" fmla="*/ 708025 h 736600"/>
              <a:gd name="connsiteX34" fmla="*/ 2406650 w 3844925"/>
              <a:gd name="connsiteY34" fmla="*/ 714375 h 736600"/>
              <a:gd name="connsiteX35" fmla="*/ 2625725 w 3844925"/>
              <a:gd name="connsiteY35" fmla="*/ 714375 h 736600"/>
              <a:gd name="connsiteX36" fmla="*/ 2841625 w 3844925"/>
              <a:gd name="connsiteY36" fmla="*/ 714375 h 736600"/>
              <a:gd name="connsiteX37" fmla="*/ 3209925 w 3844925"/>
              <a:gd name="connsiteY37" fmla="*/ 723900 h 736600"/>
              <a:gd name="connsiteX38" fmla="*/ 3375025 w 3844925"/>
              <a:gd name="connsiteY38" fmla="*/ 730250 h 736600"/>
              <a:gd name="connsiteX39" fmla="*/ 3559175 w 3844925"/>
              <a:gd name="connsiteY39" fmla="*/ 736600 h 736600"/>
              <a:gd name="connsiteX40" fmla="*/ 3724275 w 3844925"/>
              <a:gd name="connsiteY40" fmla="*/ 641350 h 736600"/>
              <a:gd name="connsiteX41" fmla="*/ 3759200 w 3844925"/>
              <a:gd name="connsiteY41" fmla="*/ 546100 h 736600"/>
              <a:gd name="connsiteX42" fmla="*/ 3813175 w 3844925"/>
              <a:gd name="connsiteY42" fmla="*/ 403225 h 736600"/>
              <a:gd name="connsiteX43" fmla="*/ 3844925 w 3844925"/>
              <a:gd name="connsiteY43" fmla="*/ 330200 h 736600"/>
              <a:gd name="connsiteX44" fmla="*/ 3844925 w 3844925"/>
              <a:gd name="connsiteY44" fmla="*/ 311150 h 736600"/>
              <a:gd name="connsiteX45" fmla="*/ 3835400 w 3844925"/>
              <a:gd name="connsiteY45" fmla="*/ 301625 h 736600"/>
              <a:gd name="connsiteX46" fmla="*/ 3813175 w 3844925"/>
              <a:gd name="connsiteY46" fmla="*/ 301625 h 736600"/>
              <a:gd name="connsiteX47" fmla="*/ 3790950 w 3844925"/>
              <a:gd name="connsiteY47" fmla="*/ 307975 h 736600"/>
              <a:gd name="connsiteX48" fmla="*/ 3765550 w 3844925"/>
              <a:gd name="connsiteY48" fmla="*/ 339725 h 736600"/>
              <a:gd name="connsiteX49" fmla="*/ 3724275 w 3844925"/>
              <a:gd name="connsiteY49" fmla="*/ 387350 h 736600"/>
              <a:gd name="connsiteX50" fmla="*/ 3683000 w 3844925"/>
              <a:gd name="connsiteY50" fmla="*/ 425450 h 736600"/>
              <a:gd name="connsiteX51" fmla="*/ 3644900 w 3844925"/>
              <a:gd name="connsiteY51" fmla="*/ 450850 h 736600"/>
              <a:gd name="connsiteX52" fmla="*/ 3603625 w 3844925"/>
              <a:gd name="connsiteY52" fmla="*/ 466725 h 736600"/>
              <a:gd name="connsiteX53" fmla="*/ 3540125 w 3844925"/>
              <a:gd name="connsiteY53" fmla="*/ 476250 h 736600"/>
              <a:gd name="connsiteX54" fmla="*/ 3403600 w 3844925"/>
              <a:gd name="connsiteY54" fmla="*/ 485775 h 736600"/>
              <a:gd name="connsiteX55" fmla="*/ 3200400 w 3844925"/>
              <a:gd name="connsiteY55" fmla="*/ 492125 h 736600"/>
              <a:gd name="connsiteX56" fmla="*/ 2901950 w 3844925"/>
              <a:gd name="connsiteY56" fmla="*/ 488950 h 736600"/>
              <a:gd name="connsiteX57" fmla="*/ 2568575 w 3844925"/>
              <a:gd name="connsiteY57" fmla="*/ 482600 h 736600"/>
              <a:gd name="connsiteX58" fmla="*/ 2212975 w 3844925"/>
              <a:gd name="connsiteY58" fmla="*/ 469900 h 736600"/>
              <a:gd name="connsiteX59" fmla="*/ 2073275 w 3844925"/>
              <a:gd name="connsiteY59" fmla="*/ 46037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4925" h="736600">
                <a:moveTo>
                  <a:pt x="2073275" y="460375"/>
                </a:moveTo>
                <a:lnTo>
                  <a:pt x="1857375" y="441325"/>
                </a:lnTo>
                <a:lnTo>
                  <a:pt x="1685925" y="422275"/>
                </a:lnTo>
                <a:lnTo>
                  <a:pt x="1508125" y="400050"/>
                </a:lnTo>
                <a:lnTo>
                  <a:pt x="1343025" y="377825"/>
                </a:lnTo>
                <a:lnTo>
                  <a:pt x="1139825" y="342900"/>
                </a:lnTo>
                <a:lnTo>
                  <a:pt x="901700" y="292100"/>
                </a:lnTo>
                <a:lnTo>
                  <a:pt x="711200" y="241300"/>
                </a:lnTo>
                <a:lnTo>
                  <a:pt x="609600" y="212725"/>
                </a:lnTo>
                <a:lnTo>
                  <a:pt x="495300" y="174625"/>
                </a:lnTo>
                <a:lnTo>
                  <a:pt x="365125" y="130175"/>
                </a:lnTo>
                <a:lnTo>
                  <a:pt x="269875" y="92075"/>
                </a:lnTo>
                <a:lnTo>
                  <a:pt x="152400" y="44450"/>
                </a:lnTo>
                <a:lnTo>
                  <a:pt x="66675" y="3175"/>
                </a:lnTo>
                <a:lnTo>
                  <a:pt x="44450" y="0"/>
                </a:lnTo>
                <a:lnTo>
                  <a:pt x="15875" y="6350"/>
                </a:lnTo>
                <a:lnTo>
                  <a:pt x="3175" y="15875"/>
                </a:lnTo>
                <a:lnTo>
                  <a:pt x="0" y="25400"/>
                </a:lnTo>
                <a:lnTo>
                  <a:pt x="9525" y="53975"/>
                </a:lnTo>
                <a:lnTo>
                  <a:pt x="19050" y="66675"/>
                </a:lnTo>
                <a:lnTo>
                  <a:pt x="50800" y="92075"/>
                </a:lnTo>
                <a:lnTo>
                  <a:pt x="193675" y="177800"/>
                </a:lnTo>
                <a:lnTo>
                  <a:pt x="317500" y="244475"/>
                </a:lnTo>
                <a:lnTo>
                  <a:pt x="466725" y="317500"/>
                </a:lnTo>
                <a:lnTo>
                  <a:pt x="625475" y="381000"/>
                </a:lnTo>
                <a:lnTo>
                  <a:pt x="742950" y="425450"/>
                </a:lnTo>
                <a:lnTo>
                  <a:pt x="869950" y="466725"/>
                </a:lnTo>
                <a:lnTo>
                  <a:pt x="981075" y="501650"/>
                </a:lnTo>
                <a:lnTo>
                  <a:pt x="1146175" y="546100"/>
                </a:lnTo>
                <a:lnTo>
                  <a:pt x="1308100" y="587375"/>
                </a:lnTo>
                <a:lnTo>
                  <a:pt x="1514475" y="631825"/>
                </a:lnTo>
                <a:lnTo>
                  <a:pt x="1733550" y="673100"/>
                </a:lnTo>
                <a:lnTo>
                  <a:pt x="1901825" y="692150"/>
                </a:lnTo>
                <a:lnTo>
                  <a:pt x="2174875" y="708025"/>
                </a:lnTo>
                <a:lnTo>
                  <a:pt x="2406650" y="714375"/>
                </a:lnTo>
                <a:lnTo>
                  <a:pt x="2625725" y="714375"/>
                </a:lnTo>
                <a:lnTo>
                  <a:pt x="2841625" y="714375"/>
                </a:lnTo>
                <a:lnTo>
                  <a:pt x="3209925" y="723900"/>
                </a:lnTo>
                <a:lnTo>
                  <a:pt x="3375025" y="730250"/>
                </a:lnTo>
                <a:lnTo>
                  <a:pt x="3559175" y="736600"/>
                </a:lnTo>
                <a:lnTo>
                  <a:pt x="3724275" y="641350"/>
                </a:lnTo>
                <a:lnTo>
                  <a:pt x="3759200" y="546100"/>
                </a:lnTo>
                <a:lnTo>
                  <a:pt x="3813175" y="403225"/>
                </a:lnTo>
                <a:lnTo>
                  <a:pt x="3844925" y="330200"/>
                </a:lnTo>
                <a:lnTo>
                  <a:pt x="3844925" y="311150"/>
                </a:lnTo>
                <a:lnTo>
                  <a:pt x="3835400" y="301625"/>
                </a:lnTo>
                <a:lnTo>
                  <a:pt x="3813175" y="301625"/>
                </a:lnTo>
                <a:lnTo>
                  <a:pt x="3790950" y="307975"/>
                </a:lnTo>
                <a:lnTo>
                  <a:pt x="3765550" y="339725"/>
                </a:lnTo>
                <a:lnTo>
                  <a:pt x="3724275" y="387350"/>
                </a:lnTo>
                <a:lnTo>
                  <a:pt x="3683000" y="425450"/>
                </a:lnTo>
                <a:lnTo>
                  <a:pt x="3644900" y="450850"/>
                </a:lnTo>
                <a:lnTo>
                  <a:pt x="3603625" y="466725"/>
                </a:lnTo>
                <a:lnTo>
                  <a:pt x="3540125" y="476250"/>
                </a:lnTo>
                <a:lnTo>
                  <a:pt x="3403600" y="485775"/>
                </a:lnTo>
                <a:lnTo>
                  <a:pt x="3200400" y="492125"/>
                </a:lnTo>
                <a:lnTo>
                  <a:pt x="2901950" y="488950"/>
                </a:lnTo>
                <a:lnTo>
                  <a:pt x="2568575" y="482600"/>
                </a:lnTo>
                <a:lnTo>
                  <a:pt x="2212975" y="469900"/>
                </a:lnTo>
                <a:lnTo>
                  <a:pt x="2073275" y="4603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CAC175F7-9C61-422D-8869-239EE1CDB31B}"/>
              </a:ext>
            </a:extLst>
          </p:cNvPr>
          <p:cNvSpPr/>
          <p:nvPr/>
        </p:nvSpPr>
        <p:spPr>
          <a:xfrm rot="16200000">
            <a:off x="4387850" y="2151063"/>
            <a:ext cx="968375" cy="730250"/>
          </a:xfrm>
          <a:custGeom>
            <a:avLst/>
            <a:gdLst>
              <a:gd name="connsiteX0" fmla="*/ 788193 w 969168"/>
              <a:gd name="connsiteY0" fmla="*/ 126207 h 731044"/>
              <a:gd name="connsiteX1" fmla="*/ 664368 w 969168"/>
              <a:gd name="connsiteY1" fmla="*/ 219075 h 731044"/>
              <a:gd name="connsiteX2" fmla="*/ 547687 w 969168"/>
              <a:gd name="connsiteY2" fmla="*/ 290513 h 731044"/>
              <a:gd name="connsiteX3" fmla="*/ 447675 w 969168"/>
              <a:gd name="connsiteY3" fmla="*/ 342900 h 731044"/>
              <a:gd name="connsiteX4" fmla="*/ 345281 w 969168"/>
              <a:gd name="connsiteY4" fmla="*/ 388144 h 731044"/>
              <a:gd name="connsiteX5" fmla="*/ 254793 w 969168"/>
              <a:gd name="connsiteY5" fmla="*/ 423863 h 731044"/>
              <a:gd name="connsiteX6" fmla="*/ 135731 w 969168"/>
              <a:gd name="connsiteY6" fmla="*/ 461963 h 731044"/>
              <a:gd name="connsiteX7" fmla="*/ 97631 w 969168"/>
              <a:gd name="connsiteY7" fmla="*/ 478632 h 731044"/>
              <a:gd name="connsiteX8" fmla="*/ 61912 w 969168"/>
              <a:gd name="connsiteY8" fmla="*/ 500063 h 731044"/>
              <a:gd name="connsiteX9" fmla="*/ 28575 w 969168"/>
              <a:gd name="connsiteY9" fmla="*/ 528638 h 731044"/>
              <a:gd name="connsiteX10" fmla="*/ 7143 w 969168"/>
              <a:gd name="connsiteY10" fmla="*/ 557213 h 731044"/>
              <a:gd name="connsiteX11" fmla="*/ 0 w 969168"/>
              <a:gd name="connsiteY11" fmla="*/ 573882 h 731044"/>
              <a:gd name="connsiteX12" fmla="*/ 0 w 969168"/>
              <a:gd name="connsiteY12" fmla="*/ 595313 h 731044"/>
              <a:gd name="connsiteX13" fmla="*/ 2381 w 969168"/>
              <a:gd name="connsiteY13" fmla="*/ 616744 h 731044"/>
              <a:gd name="connsiteX14" fmla="*/ 16668 w 969168"/>
              <a:gd name="connsiteY14" fmla="*/ 642938 h 731044"/>
              <a:gd name="connsiteX15" fmla="*/ 30956 w 969168"/>
              <a:gd name="connsiteY15" fmla="*/ 659607 h 731044"/>
              <a:gd name="connsiteX16" fmla="*/ 50006 w 969168"/>
              <a:gd name="connsiteY16" fmla="*/ 678657 h 731044"/>
              <a:gd name="connsiteX17" fmla="*/ 73818 w 969168"/>
              <a:gd name="connsiteY17" fmla="*/ 697707 h 731044"/>
              <a:gd name="connsiteX18" fmla="*/ 97631 w 969168"/>
              <a:gd name="connsiteY18" fmla="*/ 709613 h 731044"/>
              <a:gd name="connsiteX19" fmla="*/ 133350 w 969168"/>
              <a:gd name="connsiteY19" fmla="*/ 723900 h 731044"/>
              <a:gd name="connsiteX20" fmla="*/ 178593 w 969168"/>
              <a:gd name="connsiteY20" fmla="*/ 731044 h 731044"/>
              <a:gd name="connsiteX21" fmla="*/ 233362 w 969168"/>
              <a:gd name="connsiteY21" fmla="*/ 731044 h 731044"/>
              <a:gd name="connsiteX22" fmla="*/ 307181 w 969168"/>
              <a:gd name="connsiteY22" fmla="*/ 721519 h 731044"/>
              <a:gd name="connsiteX23" fmla="*/ 385762 w 969168"/>
              <a:gd name="connsiteY23" fmla="*/ 702469 h 731044"/>
              <a:gd name="connsiteX24" fmla="*/ 461962 w 969168"/>
              <a:gd name="connsiteY24" fmla="*/ 671513 h 731044"/>
              <a:gd name="connsiteX25" fmla="*/ 540543 w 969168"/>
              <a:gd name="connsiteY25" fmla="*/ 628650 h 731044"/>
              <a:gd name="connsiteX26" fmla="*/ 614362 w 969168"/>
              <a:gd name="connsiteY26" fmla="*/ 566738 h 731044"/>
              <a:gd name="connsiteX27" fmla="*/ 702468 w 969168"/>
              <a:gd name="connsiteY27" fmla="*/ 466725 h 731044"/>
              <a:gd name="connsiteX28" fmla="*/ 778668 w 969168"/>
              <a:gd name="connsiteY28" fmla="*/ 361950 h 731044"/>
              <a:gd name="connsiteX29" fmla="*/ 866775 w 969168"/>
              <a:gd name="connsiteY29" fmla="*/ 223838 h 731044"/>
              <a:gd name="connsiteX30" fmla="*/ 962025 w 969168"/>
              <a:gd name="connsiteY30" fmla="*/ 42863 h 731044"/>
              <a:gd name="connsiteX31" fmla="*/ 969168 w 969168"/>
              <a:gd name="connsiteY31" fmla="*/ 19050 h 731044"/>
              <a:gd name="connsiteX32" fmla="*/ 966787 w 969168"/>
              <a:gd name="connsiteY32" fmla="*/ 4763 h 731044"/>
              <a:gd name="connsiteX33" fmla="*/ 954881 w 969168"/>
              <a:gd name="connsiteY33" fmla="*/ 0 h 731044"/>
              <a:gd name="connsiteX34" fmla="*/ 933450 w 969168"/>
              <a:gd name="connsiteY34" fmla="*/ 2382 h 731044"/>
              <a:gd name="connsiteX35" fmla="*/ 892968 w 969168"/>
              <a:gd name="connsiteY35" fmla="*/ 28575 h 731044"/>
              <a:gd name="connsiteX36" fmla="*/ 788193 w 969168"/>
              <a:gd name="connsiteY36" fmla="*/ 126207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69168" h="731044">
                <a:moveTo>
                  <a:pt x="788193" y="126207"/>
                </a:moveTo>
                <a:lnTo>
                  <a:pt x="664368" y="219075"/>
                </a:lnTo>
                <a:lnTo>
                  <a:pt x="547687" y="290513"/>
                </a:lnTo>
                <a:lnTo>
                  <a:pt x="447675" y="342900"/>
                </a:lnTo>
                <a:lnTo>
                  <a:pt x="345281" y="388144"/>
                </a:lnTo>
                <a:lnTo>
                  <a:pt x="254793" y="423863"/>
                </a:lnTo>
                <a:lnTo>
                  <a:pt x="135731" y="461963"/>
                </a:lnTo>
                <a:lnTo>
                  <a:pt x="97631" y="478632"/>
                </a:lnTo>
                <a:lnTo>
                  <a:pt x="61912" y="500063"/>
                </a:lnTo>
                <a:lnTo>
                  <a:pt x="28575" y="528638"/>
                </a:lnTo>
                <a:lnTo>
                  <a:pt x="7143" y="557213"/>
                </a:lnTo>
                <a:lnTo>
                  <a:pt x="0" y="573882"/>
                </a:lnTo>
                <a:lnTo>
                  <a:pt x="0" y="595313"/>
                </a:lnTo>
                <a:lnTo>
                  <a:pt x="2381" y="616744"/>
                </a:lnTo>
                <a:lnTo>
                  <a:pt x="16668" y="642938"/>
                </a:lnTo>
                <a:lnTo>
                  <a:pt x="30956" y="659607"/>
                </a:lnTo>
                <a:lnTo>
                  <a:pt x="50006" y="678657"/>
                </a:lnTo>
                <a:lnTo>
                  <a:pt x="73818" y="697707"/>
                </a:lnTo>
                <a:lnTo>
                  <a:pt x="97631" y="709613"/>
                </a:lnTo>
                <a:lnTo>
                  <a:pt x="133350" y="723900"/>
                </a:lnTo>
                <a:lnTo>
                  <a:pt x="178593" y="731044"/>
                </a:lnTo>
                <a:lnTo>
                  <a:pt x="233362" y="731044"/>
                </a:lnTo>
                <a:lnTo>
                  <a:pt x="307181" y="721519"/>
                </a:lnTo>
                <a:lnTo>
                  <a:pt x="385762" y="702469"/>
                </a:lnTo>
                <a:lnTo>
                  <a:pt x="461962" y="671513"/>
                </a:lnTo>
                <a:lnTo>
                  <a:pt x="540543" y="628650"/>
                </a:lnTo>
                <a:lnTo>
                  <a:pt x="614362" y="566738"/>
                </a:lnTo>
                <a:lnTo>
                  <a:pt x="702468" y="466725"/>
                </a:lnTo>
                <a:lnTo>
                  <a:pt x="778668" y="361950"/>
                </a:lnTo>
                <a:lnTo>
                  <a:pt x="866775" y="223838"/>
                </a:lnTo>
                <a:lnTo>
                  <a:pt x="962025" y="42863"/>
                </a:lnTo>
                <a:lnTo>
                  <a:pt x="969168" y="19050"/>
                </a:lnTo>
                <a:lnTo>
                  <a:pt x="966787" y="4763"/>
                </a:lnTo>
                <a:lnTo>
                  <a:pt x="954881" y="0"/>
                </a:lnTo>
                <a:lnTo>
                  <a:pt x="933450" y="2382"/>
                </a:lnTo>
                <a:lnTo>
                  <a:pt x="892968" y="28575"/>
                </a:lnTo>
                <a:lnTo>
                  <a:pt x="788193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81A155C-E959-420D-ABF3-113BE32825F5}"/>
              </a:ext>
            </a:extLst>
          </p:cNvPr>
          <p:cNvSpPr/>
          <p:nvPr/>
        </p:nvSpPr>
        <p:spPr>
          <a:xfrm rot="16200000">
            <a:off x="5153025" y="1954213"/>
            <a:ext cx="1023938" cy="620712"/>
          </a:xfrm>
          <a:custGeom>
            <a:avLst/>
            <a:gdLst>
              <a:gd name="connsiteX0" fmla="*/ 864394 w 1023938"/>
              <a:gd name="connsiteY0" fmla="*/ 92869 h 621507"/>
              <a:gd name="connsiteX1" fmla="*/ 742950 w 1023938"/>
              <a:gd name="connsiteY1" fmla="*/ 169069 h 621507"/>
              <a:gd name="connsiteX2" fmla="*/ 602456 w 1023938"/>
              <a:gd name="connsiteY2" fmla="*/ 242888 h 621507"/>
              <a:gd name="connsiteX3" fmla="*/ 492919 w 1023938"/>
              <a:gd name="connsiteY3" fmla="*/ 290513 h 621507"/>
              <a:gd name="connsiteX4" fmla="*/ 433388 w 1023938"/>
              <a:gd name="connsiteY4" fmla="*/ 309563 h 621507"/>
              <a:gd name="connsiteX5" fmla="*/ 307181 w 1023938"/>
              <a:gd name="connsiteY5" fmla="*/ 326232 h 621507"/>
              <a:gd name="connsiteX6" fmla="*/ 130969 w 1023938"/>
              <a:gd name="connsiteY6" fmla="*/ 354807 h 621507"/>
              <a:gd name="connsiteX7" fmla="*/ 76200 w 1023938"/>
              <a:gd name="connsiteY7" fmla="*/ 369094 h 621507"/>
              <a:gd name="connsiteX8" fmla="*/ 52388 w 1023938"/>
              <a:gd name="connsiteY8" fmla="*/ 378619 h 621507"/>
              <a:gd name="connsiteX9" fmla="*/ 26194 w 1023938"/>
              <a:gd name="connsiteY9" fmla="*/ 397669 h 621507"/>
              <a:gd name="connsiteX10" fmla="*/ 9525 w 1023938"/>
              <a:gd name="connsiteY10" fmla="*/ 416719 h 621507"/>
              <a:gd name="connsiteX11" fmla="*/ 0 w 1023938"/>
              <a:gd name="connsiteY11" fmla="*/ 442913 h 621507"/>
              <a:gd name="connsiteX12" fmla="*/ 0 w 1023938"/>
              <a:gd name="connsiteY12" fmla="*/ 476250 h 621507"/>
              <a:gd name="connsiteX13" fmla="*/ 7144 w 1023938"/>
              <a:gd name="connsiteY13" fmla="*/ 504825 h 621507"/>
              <a:gd name="connsiteX14" fmla="*/ 33338 w 1023938"/>
              <a:gd name="connsiteY14" fmla="*/ 545307 h 621507"/>
              <a:gd name="connsiteX15" fmla="*/ 64294 w 1023938"/>
              <a:gd name="connsiteY15" fmla="*/ 573882 h 621507"/>
              <a:gd name="connsiteX16" fmla="*/ 121444 w 1023938"/>
              <a:gd name="connsiteY16" fmla="*/ 600075 h 621507"/>
              <a:gd name="connsiteX17" fmla="*/ 173831 w 1023938"/>
              <a:gd name="connsiteY17" fmla="*/ 614363 h 621507"/>
              <a:gd name="connsiteX18" fmla="*/ 228600 w 1023938"/>
              <a:gd name="connsiteY18" fmla="*/ 621507 h 621507"/>
              <a:gd name="connsiteX19" fmla="*/ 288131 w 1023938"/>
              <a:gd name="connsiteY19" fmla="*/ 621507 h 621507"/>
              <a:gd name="connsiteX20" fmla="*/ 388144 w 1023938"/>
              <a:gd name="connsiteY20" fmla="*/ 616744 h 621507"/>
              <a:gd name="connsiteX21" fmla="*/ 476250 w 1023938"/>
              <a:gd name="connsiteY21" fmla="*/ 597694 h 621507"/>
              <a:gd name="connsiteX22" fmla="*/ 502444 w 1023938"/>
              <a:gd name="connsiteY22" fmla="*/ 588169 h 621507"/>
              <a:gd name="connsiteX23" fmla="*/ 614363 w 1023938"/>
              <a:gd name="connsiteY23" fmla="*/ 511969 h 621507"/>
              <a:gd name="connsiteX24" fmla="*/ 750094 w 1023938"/>
              <a:gd name="connsiteY24" fmla="*/ 404813 h 621507"/>
              <a:gd name="connsiteX25" fmla="*/ 835819 w 1023938"/>
              <a:gd name="connsiteY25" fmla="*/ 321469 h 621507"/>
              <a:gd name="connsiteX26" fmla="*/ 895350 w 1023938"/>
              <a:gd name="connsiteY26" fmla="*/ 252413 h 621507"/>
              <a:gd name="connsiteX27" fmla="*/ 940594 w 1023938"/>
              <a:gd name="connsiteY27" fmla="*/ 190500 h 621507"/>
              <a:gd name="connsiteX28" fmla="*/ 983456 w 1023938"/>
              <a:gd name="connsiteY28" fmla="*/ 121444 h 621507"/>
              <a:gd name="connsiteX29" fmla="*/ 1016794 w 1023938"/>
              <a:gd name="connsiteY29" fmla="*/ 52388 h 621507"/>
              <a:gd name="connsiteX30" fmla="*/ 1023938 w 1023938"/>
              <a:gd name="connsiteY30" fmla="*/ 23813 h 621507"/>
              <a:gd name="connsiteX31" fmla="*/ 1023938 w 1023938"/>
              <a:gd name="connsiteY31" fmla="*/ 14288 h 621507"/>
              <a:gd name="connsiteX32" fmla="*/ 1019175 w 1023938"/>
              <a:gd name="connsiteY32" fmla="*/ 0 h 621507"/>
              <a:gd name="connsiteX33" fmla="*/ 1009650 w 1023938"/>
              <a:gd name="connsiteY33" fmla="*/ 0 h 621507"/>
              <a:gd name="connsiteX34" fmla="*/ 988219 w 1023938"/>
              <a:gd name="connsiteY34" fmla="*/ 9525 h 621507"/>
              <a:gd name="connsiteX35" fmla="*/ 864394 w 1023938"/>
              <a:gd name="connsiteY35" fmla="*/ 92869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23938" h="621507">
                <a:moveTo>
                  <a:pt x="864394" y="92869"/>
                </a:moveTo>
                <a:lnTo>
                  <a:pt x="742950" y="169069"/>
                </a:lnTo>
                <a:lnTo>
                  <a:pt x="602456" y="242888"/>
                </a:lnTo>
                <a:lnTo>
                  <a:pt x="492919" y="290513"/>
                </a:lnTo>
                <a:lnTo>
                  <a:pt x="433388" y="309563"/>
                </a:lnTo>
                <a:lnTo>
                  <a:pt x="307181" y="326232"/>
                </a:lnTo>
                <a:lnTo>
                  <a:pt x="130969" y="354807"/>
                </a:lnTo>
                <a:lnTo>
                  <a:pt x="76200" y="369094"/>
                </a:lnTo>
                <a:lnTo>
                  <a:pt x="52388" y="378619"/>
                </a:lnTo>
                <a:lnTo>
                  <a:pt x="26194" y="397669"/>
                </a:lnTo>
                <a:lnTo>
                  <a:pt x="9525" y="416719"/>
                </a:lnTo>
                <a:lnTo>
                  <a:pt x="0" y="442913"/>
                </a:lnTo>
                <a:lnTo>
                  <a:pt x="0" y="476250"/>
                </a:lnTo>
                <a:lnTo>
                  <a:pt x="7144" y="504825"/>
                </a:lnTo>
                <a:lnTo>
                  <a:pt x="33338" y="545307"/>
                </a:lnTo>
                <a:lnTo>
                  <a:pt x="64294" y="573882"/>
                </a:lnTo>
                <a:lnTo>
                  <a:pt x="121444" y="600075"/>
                </a:lnTo>
                <a:lnTo>
                  <a:pt x="173831" y="614363"/>
                </a:lnTo>
                <a:lnTo>
                  <a:pt x="228600" y="621507"/>
                </a:lnTo>
                <a:lnTo>
                  <a:pt x="288131" y="621507"/>
                </a:lnTo>
                <a:lnTo>
                  <a:pt x="388144" y="616744"/>
                </a:lnTo>
                <a:lnTo>
                  <a:pt x="476250" y="597694"/>
                </a:lnTo>
                <a:lnTo>
                  <a:pt x="502444" y="588169"/>
                </a:lnTo>
                <a:lnTo>
                  <a:pt x="614363" y="511969"/>
                </a:lnTo>
                <a:lnTo>
                  <a:pt x="750094" y="404813"/>
                </a:lnTo>
                <a:lnTo>
                  <a:pt x="835819" y="321469"/>
                </a:lnTo>
                <a:lnTo>
                  <a:pt x="895350" y="252413"/>
                </a:lnTo>
                <a:lnTo>
                  <a:pt x="940594" y="190500"/>
                </a:lnTo>
                <a:lnTo>
                  <a:pt x="983456" y="121444"/>
                </a:lnTo>
                <a:lnTo>
                  <a:pt x="1016794" y="52388"/>
                </a:lnTo>
                <a:lnTo>
                  <a:pt x="1023938" y="23813"/>
                </a:lnTo>
                <a:lnTo>
                  <a:pt x="1023938" y="14288"/>
                </a:lnTo>
                <a:lnTo>
                  <a:pt x="1019175" y="0"/>
                </a:lnTo>
                <a:lnTo>
                  <a:pt x="1009650" y="0"/>
                </a:lnTo>
                <a:lnTo>
                  <a:pt x="988219" y="9525"/>
                </a:lnTo>
                <a:lnTo>
                  <a:pt x="864394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B6B0B2F8-B77F-4E51-8ED0-AE9D127CB46A}"/>
              </a:ext>
            </a:extLst>
          </p:cNvPr>
          <p:cNvSpPr/>
          <p:nvPr/>
        </p:nvSpPr>
        <p:spPr>
          <a:xfrm rot="16200000">
            <a:off x="6097587" y="1779588"/>
            <a:ext cx="1300163" cy="985838"/>
          </a:xfrm>
          <a:custGeom>
            <a:avLst/>
            <a:gdLst>
              <a:gd name="connsiteX0" fmla="*/ 252412 w 1300162"/>
              <a:gd name="connsiteY0" fmla="*/ 300037 h 985837"/>
              <a:gd name="connsiteX1" fmla="*/ 431006 w 1300162"/>
              <a:gd name="connsiteY1" fmla="*/ 473869 h 985837"/>
              <a:gd name="connsiteX2" fmla="*/ 623887 w 1300162"/>
              <a:gd name="connsiteY2" fmla="*/ 659606 h 985837"/>
              <a:gd name="connsiteX3" fmla="*/ 769144 w 1300162"/>
              <a:gd name="connsiteY3" fmla="*/ 797719 h 985837"/>
              <a:gd name="connsiteX4" fmla="*/ 821531 w 1300162"/>
              <a:gd name="connsiteY4" fmla="*/ 847725 h 985837"/>
              <a:gd name="connsiteX5" fmla="*/ 833437 w 1300162"/>
              <a:gd name="connsiteY5" fmla="*/ 862012 h 985837"/>
              <a:gd name="connsiteX6" fmla="*/ 847725 w 1300162"/>
              <a:gd name="connsiteY6" fmla="*/ 897731 h 985837"/>
              <a:gd name="connsiteX7" fmla="*/ 864394 w 1300162"/>
              <a:gd name="connsiteY7" fmla="*/ 933450 h 985837"/>
              <a:gd name="connsiteX8" fmla="*/ 883444 w 1300162"/>
              <a:gd name="connsiteY8" fmla="*/ 959644 h 985837"/>
              <a:gd name="connsiteX9" fmla="*/ 900112 w 1300162"/>
              <a:gd name="connsiteY9" fmla="*/ 976312 h 985837"/>
              <a:gd name="connsiteX10" fmla="*/ 912019 w 1300162"/>
              <a:gd name="connsiteY10" fmla="*/ 983456 h 985837"/>
              <a:gd name="connsiteX11" fmla="*/ 926306 w 1300162"/>
              <a:gd name="connsiteY11" fmla="*/ 985837 h 985837"/>
              <a:gd name="connsiteX12" fmla="*/ 940594 w 1300162"/>
              <a:gd name="connsiteY12" fmla="*/ 983456 h 985837"/>
              <a:gd name="connsiteX13" fmla="*/ 964406 w 1300162"/>
              <a:gd name="connsiteY13" fmla="*/ 969169 h 985837"/>
              <a:gd name="connsiteX14" fmla="*/ 1066800 w 1300162"/>
              <a:gd name="connsiteY14" fmla="*/ 857250 h 985837"/>
              <a:gd name="connsiteX15" fmla="*/ 1195387 w 1300162"/>
              <a:gd name="connsiteY15" fmla="*/ 700087 h 985837"/>
              <a:gd name="connsiteX16" fmla="*/ 1276350 w 1300162"/>
              <a:gd name="connsiteY16" fmla="*/ 592931 h 985837"/>
              <a:gd name="connsiteX17" fmla="*/ 1285875 w 1300162"/>
              <a:gd name="connsiteY17" fmla="*/ 569119 h 985837"/>
              <a:gd name="connsiteX18" fmla="*/ 1297781 w 1300162"/>
              <a:gd name="connsiteY18" fmla="*/ 538162 h 985837"/>
              <a:gd name="connsiteX19" fmla="*/ 1300162 w 1300162"/>
              <a:gd name="connsiteY19" fmla="*/ 523875 h 985837"/>
              <a:gd name="connsiteX20" fmla="*/ 1300162 w 1300162"/>
              <a:gd name="connsiteY20" fmla="*/ 511969 h 985837"/>
              <a:gd name="connsiteX21" fmla="*/ 1295400 w 1300162"/>
              <a:gd name="connsiteY21" fmla="*/ 500062 h 985837"/>
              <a:gd name="connsiteX22" fmla="*/ 1273969 w 1300162"/>
              <a:gd name="connsiteY22" fmla="*/ 490537 h 985837"/>
              <a:gd name="connsiteX23" fmla="*/ 1252537 w 1300162"/>
              <a:gd name="connsiteY23" fmla="*/ 492919 h 985837"/>
              <a:gd name="connsiteX24" fmla="*/ 1219200 w 1300162"/>
              <a:gd name="connsiteY24" fmla="*/ 497681 h 985837"/>
              <a:gd name="connsiteX25" fmla="*/ 1200150 w 1300162"/>
              <a:gd name="connsiteY25" fmla="*/ 511969 h 985837"/>
              <a:gd name="connsiteX26" fmla="*/ 1178719 w 1300162"/>
              <a:gd name="connsiteY26" fmla="*/ 533400 h 985837"/>
              <a:gd name="connsiteX27" fmla="*/ 1140619 w 1300162"/>
              <a:gd name="connsiteY27" fmla="*/ 554831 h 985837"/>
              <a:gd name="connsiteX28" fmla="*/ 1100137 w 1300162"/>
              <a:gd name="connsiteY28" fmla="*/ 569119 h 985837"/>
              <a:gd name="connsiteX29" fmla="*/ 1054894 w 1300162"/>
              <a:gd name="connsiteY29" fmla="*/ 571500 h 985837"/>
              <a:gd name="connsiteX30" fmla="*/ 1007269 w 1300162"/>
              <a:gd name="connsiteY30" fmla="*/ 561975 h 985837"/>
              <a:gd name="connsiteX31" fmla="*/ 933450 w 1300162"/>
              <a:gd name="connsiteY31" fmla="*/ 531019 h 985837"/>
              <a:gd name="connsiteX32" fmla="*/ 709612 w 1300162"/>
              <a:gd name="connsiteY32" fmla="*/ 411956 h 985837"/>
              <a:gd name="connsiteX33" fmla="*/ 464344 w 1300162"/>
              <a:gd name="connsiteY33" fmla="*/ 271462 h 985837"/>
              <a:gd name="connsiteX34" fmla="*/ 280987 w 1300162"/>
              <a:gd name="connsiteY34" fmla="*/ 161925 h 985837"/>
              <a:gd name="connsiteX35" fmla="*/ 97631 w 1300162"/>
              <a:gd name="connsiteY35" fmla="*/ 42862 h 985837"/>
              <a:gd name="connsiteX36" fmla="*/ 45244 w 1300162"/>
              <a:gd name="connsiteY36" fmla="*/ 7144 h 985837"/>
              <a:gd name="connsiteX37" fmla="*/ 19050 w 1300162"/>
              <a:gd name="connsiteY37" fmla="*/ 0 h 985837"/>
              <a:gd name="connsiteX38" fmla="*/ 4762 w 1300162"/>
              <a:gd name="connsiteY38" fmla="*/ 4762 h 985837"/>
              <a:gd name="connsiteX39" fmla="*/ 0 w 1300162"/>
              <a:gd name="connsiteY39" fmla="*/ 14287 h 985837"/>
              <a:gd name="connsiteX40" fmla="*/ 0 w 1300162"/>
              <a:gd name="connsiteY40" fmla="*/ 28575 h 985837"/>
              <a:gd name="connsiteX41" fmla="*/ 4762 w 1300162"/>
              <a:gd name="connsiteY41" fmla="*/ 47625 h 985837"/>
              <a:gd name="connsiteX42" fmla="*/ 21431 w 1300162"/>
              <a:gd name="connsiteY42" fmla="*/ 69056 h 985837"/>
              <a:gd name="connsiteX43" fmla="*/ 100012 w 1300162"/>
              <a:gd name="connsiteY43" fmla="*/ 147637 h 985837"/>
              <a:gd name="connsiteX44" fmla="*/ 252412 w 1300162"/>
              <a:gd name="connsiteY44" fmla="*/ 3000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0162" h="985837">
                <a:moveTo>
                  <a:pt x="252412" y="300037"/>
                </a:moveTo>
                <a:lnTo>
                  <a:pt x="431006" y="473869"/>
                </a:lnTo>
                <a:lnTo>
                  <a:pt x="623887" y="659606"/>
                </a:lnTo>
                <a:lnTo>
                  <a:pt x="769144" y="797719"/>
                </a:lnTo>
                <a:lnTo>
                  <a:pt x="821531" y="847725"/>
                </a:lnTo>
                <a:lnTo>
                  <a:pt x="833437" y="862012"/>
                </a:lnTo>
                <a:lnTo>
                  <a:pt x="847725" y="897731"/>
                </a:lnTo>
                <a:lnTo>
                  <a:pt x="864394" y="933450"/>
                </a:lnTo>
                <a:lnTo>
                  <a:pt x="883444" y="959644"/>
                </a:lnTo>
                <a:lnTo>
                  <a:pt x="900112" y="976312"/>
                </a:lnTo>
                <a:lnTo>
                  <a:pt x="912019" y="983456"/>
                </a:lnTo>
                <a:lnTo>
                  <a:pt x="926306" y="985837"/>
                </a:lnTo>
                <a:lnTo>
                  <a:pt x="940594" y="983456"/>
                </a:lnTo>
                <a:lnTo>
                  <a:pt x="964406" y="969169"/>
                </a:lnTo>
                <a:lnTo>
                  <a:pt x="1066800" y="857250"/>
                </a:lnTo>
                <a:lnTo>
                  <a:pt x="1195387" y="700087"/>
                </a:lnTo>
                <a:lnTo>
                  <a:pt x="1276350" y="592931"/>
                </a:lnTo>
                <a:lnTo>
                  <a:pt x="1285875" y="569119"/>
                </a:lnTo>
                <a:lnTo>
                  <a:pt x="1297781" y="538162"/>
                </a:lnTo>
                <a:lnTo>
                  <a:pt x="1300162" y="523875"/>
                </a:lnTo>
                <a:lnTo>
                  <a:pt x="1300162" y="511969"/>
                </a:lnTo>
                <a:lnTo>
                  <a:pt x="1295400" y="500062"/>
                </a:lnTo>
                <a:lnTo>
                  <a:pt x="1273969" y="490537"/>
                </a:lnTo>
                <a:lnTo>
                  <a:pt x="1252537" y="492919"/>
                </a:lnTo>
                <a:lnTo>
                  <a:pt x="1219200" y="497681"/>
                </a:lnTo>
                <a:lnTo>
                  <a:pt x="1200150" y="511969"/>
                </a:lnTo>
                <a:lnTo>
                  <a:pt x="1178719" y="533400"/>
                </a:lnTo>
                <a:lnTo>
                  <a:pt x="1140619" y="554831"/>
                </a:lnTo>
                <a:lnTo>
                  <a:pt x="1100137" y="569119"/>
                </a:lnTo>
                <a:lnTo>
                  <a:pt x="1054894" y="571500"/>
                </a:lnTo>
                <a:lnTo>
                  <a:pt x="1007269" y="561975"/>
                </a:lnTo>
                <a:lnTo>
                  <a:pt x="933450" y="531019"/>
                </a:lnTo>
                <a:lnTo>
                  <a:pt x="709612" y="411956"/>
                </a:lnTo>
                <a:lnTo>
                  <a:pt x="464344" y="271462"/>
                </a:lnTo>
                <a:lnTo>
                  <a:pt x="280987" y="161925"/>
                </a:lnTo>
                <a:lnTo>
                  <a:pt x="97631" y="42862"/>
                </a:lnTo>
                <a:lnTo>
                  <a:pt x="45244" y="7144"/>
                </a:lnTo>
                <a:lnTo>
                  <a:pt x="19050" y="0"/>
                </a:lnTo>
                <a:lnTo>
                  <a:pt x="4762" y="4762"/>
                </a:lnTo>
                <a:lnTo>
                  <a:pt x="0" y="14287"/>
                </a:lnTo>
                <a:lnTo>
                  <a:pt x="0" y="28575"/>
                </a:lnTo>
                <a:lnTo>
                  <a:pt x="4762" y="47625"/>
                </a:lnTo>
                <a:lnTo>
                  <a:pt x="21431" y="69056"/>
                </a:lnTo>
                <a:lnTo>
                  <a:pt x="100012" y="147637"/>
                </a:lnTo>
                <a:lnTo>
                  <a:pt x="2524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9C1A62FA-83BD-4E0B-9B9F-517D5193E7AA}"/>
              </a:ext>
            </a:extLst>
          </p:cNvPr>
          <p:cNvSpPr/>
          <p:nvPr/>
        </p:nvSpPr>
        <p:spPr>
          <a:xfrm rot="16200000">
            <a:off x="1778001" y="3244850"/>
            <a:ext cx="3956050" cy="1089025"/>
          </a:xfrm>
          <a:custGeom>
            <a:avLst/>
            <a:gdLst>
              <a:gd name="connsiteX0" fmla="*/ 3686175 w 3956050"/>
              <a:gd name="connsiteY0" fmla="*/ 434975 h 1089025"/>
              <a:gd name="connsiteX1" fmla="*/ 3622675 w 3956050"/>
              <a:gd name="connsiteY1" fmla="*/ 193675 h 1089025"/>
              <a:gd name="connsiteX2" fmla="*/ 3590925 w 3956050"/>
              <a:gd name="connsiteY2" fmla="*/ 76200 h 1089025"/>
              <a:gd name="connsiteX3" fmla="*/ 3810000 w 3956050"/>
              <a:gd name="connsiteY3" fmla="*/ 0 h 1089025"/>
              <a:gd name="connsiteX4" fmla="*/ 3794125 w 3956050"/>
              <a:gd name="connsiteY4" fmla="*/ 60325 h 1089025"/>
              <a:gd name="connsiteX5" fmla="*/ 3794125 w 3956050"/>
              <a:gd name="connsiteY5" fmla="*/ 85725 h 1089025"/>
              <a:gd name="connsiteX6" fmla="*/ 3810000 w 3956050"/>
              <a:gd name="connsiteY6" fmla="*/ 184150 h 1089025"/>
              <a:gd name="connsiteX7" fmla="*/ 3851275 w 3956050"/>
              <a:gd name="connsiteY7" fmla="*/ 390525 h 1089025"/>
              <a:gd name="connsiteX8" fmla="*/ 3898900 w 3956050"/>
              <a:gd name="connsiteY8" fmla="*/ 590550 h 1089025"/>
              <a:gd name="connsiteX9" fmla="*/ 3917950 w 3956050"/>
              <a:gd name="connsiteY9" fmla="*/ 669925 h 1089025"/>
              <a:gd name="connsiteX10" fmla="*/ 3930650 w 3956050"/>
              <a:gd name="connsiteY10" fmla="*/ 714375 h 1089025"/>
              <a:gd name="connsiteX11" fmla="*/ 3952875 w 3956050"/>
              <a:gd name="connsiteY11" fmla="*/ 758825 h 1089025"/>
              <a:gd name="connsiteX12" fmla="*/ 3956050 w 3956050"/>
              <a:gd name="connsiteY12" fmla="*/ 777875 h 1089025"/>
              <a:gd name="connsiteX13" fmla="*/ 3949700 w 3956050"/>
              <a:gd name="connsiteY13" fmla="*/ 815975 h 1089025"/>
              <a:gd name="connsiteX14" fmla="*/ 3924300 w 3956050"/>
              <a:gd name="connsiteY14" fmla="*/ 876300 h 1089025"/>
              <a:gd name="connsiteX15" fmla="*/ 3876675 w 3956050"/>
              <a:gd name="connsiteY15" fmla="*/ 955675 h 1089025"/>
              <a:gd name="connsiteX16" fmla="*/ 3829050 w 3956050"/>
              <a:gd name="connsiteY16" fmla="*/ 1019175 h 1089025"/>
              <a:gd name="connsiteX17" fmla="*/ 3800475 w 3956050"/>
              <a:gd name="connsiteY17" fmla="*/ 1054100 h 1089025"/>
              <a:gd name="connsiteX18" fmla="*/ 3778250 w 3956050"/>
              <a:gd name="connsiteY18" fmla="*/ 1069975 h 1089025"/>
              <a:gd name="connsiteX19" fmla="*/ 3752850 w 3956050"/>
              <a:gd name="connsiteY19" fmla="*/ 1079500 h 1089025"/>
              <a:gd name="connsiteX20" fmla="*/ 3717925 w 3956050"/>
              <a:gd name="connsiteY20" fmla="*/ 1085850 h 1089025"/>
              <a:gd name="connsiteX21" fmla="*/ 3692525 w 3956050"/>
              <a:gd name="connsiteY21" fmla="*/ 1089025 h 1089025"/>
              <a:gd name="connsiteX22" fmla="*/ 3648075 w 3956050"/>
              <a:gd name="connsiteY22" fmla="*/ 1082675 h 1089025"/>
              <a:gd name="connsiteX23" fmla="*/ 3546475 w 3956050"/>
              <a:gd name="connsiteY23" fmla="*/ 1054100 h 1089025"/>
              <a:gd name="connsiteX24" fmla="*/ 3457575 w 3956050"/>
              <a:gd name="connsiteY24" fmla="*/ 1028700 h 1089025"/>
              <a:gd name="connsiteX25" fmla="*/ 3371850 w 3956050"/>
              <a:gd name="connsiteY25" fmla="*/ 1006475 h 1089025"/>
              <a:gd name="connsiteX26" fmla="*/ 3244850 w 3956050"/>
              <a:gd name="connsiteY26" fmla="*/ 990600 h 1089025"/>
              <a:gd name="connsiteX27" fmla="*/ 3076575 w 3956050"/>
              <a:gd name="connsiteY27" fmla="*/ 977900 h 1089025"/>
              <a:gd name="connsiteX28" fmla="*/ 2701925 w 3956050"/>
              <a:gd name="connsiteY28" fmla="*/ 974725 h 1089025"/>
              <a:gd name="connsiteX29" fmla="*/ 2333625 w 3956050"/>
              <a:gd name="connsiteY29" fmla="*/ 974725 h 1089025"/>
              <a:gd name="connsiteX30" fmla="*/ 1809750 w 3956050"/>
              <a:gd name="connsiteY30" fmla="*/ 974725 h 1089025"/>
              <a:gd name="connsiteX31" fmla="*/ 1508125 w 3956050"/>
              <a:gd name="connsiteY31" fmla="*/ 984250 h 1089025"/>
              <a:gd name="connsiteX32" fmla="*/ 1146175 w 3956050"/>
              <a:gd name="connsiteY32" fmla="*/ 996950 h 1089025"/>
              <a:gd name="connsiteX33" fmla="*/ 860425 w 3956050"/>
              <a:gd name="connsiteY33" fmla="*/ 1016000 h 1089025"/>
              <a:gd name="connsiteX34" fmla="*/ 635000 w 3956050"/>
              <a:gd name="connsiteY34" fmla="*/ 1031875 h 1089025"/>
              <a:gd name="connsiteX35" fmla="*/ 533400 w 3956050"/>
              <a:gd name="connsiteY35" fmla="*/ 1041400 h 1089025"/>
              <a:gd name="connsiteX36" fmla="*/ 476250 w 3956050"/>
              <a:gd name="connsiteY36" fmla="*/ 1028700 h 1089025"/>
              <a:gd name="connsiteX37" fmla="*/ 307975 w 3956050"/>
              <a:gd name="connsiteY37" fmla="*/ 977900 h 1089025"/>
              <a:gd name="connsiteX38" fmla="*/ 184150 w 3956050"/>
              <a:gd name="connsiteY38" fmla="*/ 927100 h 1089025"/>
              <a:gd name="connsiteX39" fmla="*/ 107950 w 3956050"/>
              <a:gd name="connsiteY39" fmla="*/ 885825 h 1089025"/>
              <a:gd name="connsiteX40" fmla="*/ 34925 w 3956050"/>
              <a:gd name="connsiteY40" fmla="*/ 844550 h 1089025"/>
              <a:gd name="connsiteX41" fmla="*/ 15875 w 3956050"/>
              <a:gd name="connsiteY41" fmla="*/ 831850 h 1089025"/>
              <a:gd name="connsiteX42" fmla="*/ 0 w 3956050"/>
              <a:gd name="connsiteY42" fmla="*/ 812800 h 1089025"/>
              <a:gd name="connsiteX43" fmla="*/ 0 w 3956050"/>
              <a:gd name="connsiteY43" fmla="*/ 793750 h 1089025"/>
              <a:gd name="connsiteX44" fmla="*/ 12700 w 3956050"/>
              <a:gd name="connsiteY44" fmla="*/ 768350 h 1089025"/>
              <a:gd name="connsiteX45" fmla="*/ 38100 w 3956050"/>
              <a:gd name="connsiteY45" fmla="*/ 742950 h 1089025"/>
              <a:gd name="connsiteX46" fmla="*/ 584200 w 3956050"/>
              <a:gd name="connsiteY46" fmla="*/ 774700 h 1089025"/>
              <a:gd name="connsiteX47" fmla="*/ 841375 w 3956050"/>
              <a:gd name="connsiteY47" fmla="*/ 774700 h 1089025"/>
              <a:gd name="connsiteX48" fmla="*/ 1146175 w 3956050"/>
              <a:gd name="connsiteY48" fmla="*/ 774700 h 1089025"/>
              <a:gd name="connsiteX49" fmla="*/ 1520825 w 3956050"/>
              <a:gd name="connsiteY49" fmla="*/ 774700 h 1089025"/>
              <a:gd name="connsiteX50" fmla="*/ 1936750 w 3956050"/>
              <a:gd name="connsiteY50" fmla="*/ 774700 h 1089025"/>
              <a:gd name="connsiteX51" fmla="*/ 2314575 w 3956050"/>
              <a:gd name="connsiteY51" fmla="*/ 771525 h 1089025"/>
              <a:gd name="connsiteX52" fmla="*/ 2806700 w 3956050"/>
              <a:gd name="connsiteY52" fmla="*/ 774700 h 1089025"/>
              <a:gd name="connsiteX53" fmla="*/ 3060700 w 3956050"/>
              <a:gd name="connsiteY53" fmla="*/ 771525 h 1089025"/>
              <a:gd name="connsiteX54" fmla="*/ 3527425 w 3956050"/>
              <a:gd name="connsiteY54" fmla="*/ 774700 h 1089025"/>
              <a:gd name="connsiteX55" fmla="*/ 3663950 w 3956050"/>
              <a:gd name="connsiteY55" fmla="*/ 774700 h 1089025"/>
              <a:gd name="connsiteX56" fmla="*/ 3698875 w 3956050"/>
              <a:gd name="connsiteY56" fmla="*/ 765175 h 1089025"/>
              <a:gd name="connsiteX57" fmla="*/ 3724275 w 3956050"/>
              <a:gd name="connsiteY57" fmla="*/ 749300 h 1089025"/>
              <a:gd name="connsiteX58" fmla="*/ 3733800 w 3956050"/>
              <a:gd name="connsiteY58" fmla="*/ 733425 h 1089025"/>
              <a:gd name="connsiteX59" fmla="*/ 3743325 w 3956050"/>
              <a:gd name="connsiteY59" fmla="*/ 717550 h 1089025"/>
              <a:gd name="connsiteX60" fmla="*/ 3746500 w 3956050"/>
              <a:gd name="connsiteY60" fmla="*/ 698500 h 1089025"/>
              <a:gd name="connsiteX61" fmla="*/ 3746500 w 3956050"/>
              <a:gd name="connsiteY61" fmla="*/ 669925 h 1089025"/>
              <a:gd name="connsiteX62" fmla="*/ 3727450 w 3956050"/>
              <a:gd name="connsiteY62" fmla="*/ 590550 h 1089025"/>
              <a:gd name="connsiteX63" fmla="*/ 3686175 w 3956050"/>
              <a:gd name="connsiteY63" fmla="*/ 434975 h 108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56050" h="1089025">
                <a:moveTo>
                  <a:pt x="3686175" y="434975"/>
                </a:moveTo>
                <a:lnTo>
                  <a:pt x="3622675" y="193675"/>
                </a:lnTo>
                <a:lnTo>
                  <a:pt x="3590925" y="76200"/>
                </a:lnTo>
                <a:lnTo>
                  <a:pt x="3810000" y="0"/>
                </a:lnTo>
                <a:lnTo>
                  <a:pt x="3794125" y="60325"/>
                </a:lnTo>
                <a:lnTo>
                  <a:pt x="3794125" y="85725"/>
                </a:lnTo>
                <a:lnTo>
                  <a:pt x="3810000" y="184150"/>
                </a:lnTo>
                <a:lnTo>
                  <a:pt x="3851275" y="390525"/>
                </a:lnTo>
                <a:lnTo>
                  <a:pt x="3898900" y="590550"/>
                </a:lnTo>
                <a:lnTo>
                  <a:pt x="3917950" y="669925"/>
                </a:lnTo>
                <a:lnTo>
                  <a:pt x="3930650" y="714375"/>
                </a:lnTo>
                <a:lnTo>
                  <a:pt x="3952875" y="758825"/>
                </a:lnTo>
                <a:lnTo>
                  <a:pt x="3956050" y="777875"/>
                </a:lnTo>
                <a:lnTo>
                  <a:pt x="3949700" y="815975"/>
                </a:lnTo>
                <a:lnTo>
                  <a:pt x="3924300" y="876300"/>
                </a:lnTo>
                <a:lnTo>
                  <a:pt x="3876675" y="955675"/>
                </a:lnTo>
                <a:lnTo>
                  <a:pt x="3829050" y="1019175"/>
                </a:lnTo>
                <a:lnTo>
                  <a:pt x="3800475" y="1054100"/>
                </a:lnTo>
                <a:lnTo>
                  <a:pt x="3778250" y="1069975"/>
                </a:lnTo>
                <a:lnTo>
                  <a:pt x="3752850" y="1079500"/>
                </a:lnTo>
                <a:lnTo>
                  <a:pt x="3717925" y="1085850"/>
                </a:lnTo>
                <a:lnTo>
                  <a:pt x="3692525" y="1089025"/>
                </a:lnTo>
                <a:lnTo>
                  <a:pt x="3648075" y="1082675"/>
                </a:lnTo>
                <a:lnTo>
                  <a:pt x="3546475" y="1054100"/>
                </a:lnTo>
                <a:lnTo>
                  <a:pt x="3457575" y="1028700"/>
                </a:lnTo>
                <a:lnTo>
                  <a:pt x="3371850" y="1006475"/>
                </a:lnTo>
                <a:lnTo>
                  <a:pt x="3244850" y="990600"/>
                </a:lnTo>
                <a:lnTo>
                  <a:pt x="3076575" y="977900"/>
                </a:lnTo>
                <a:lnTo>
                  <a:pt x="2701925" y="974725"/>
                </a:lnTo>
                <a:lnTo>
                  <a:pt x="2333625" y="974725"/>
                </a:lnTo>
                <a:lnTo>
                  <a:pt x="1809750" y="974725"/>
                </a:lnTo>
                <a:lnTo>
                  <a:pt x="1508125" y="984250"/>
                </a:lnTo>
                <a:lnTo>
                  <a:pt x="1146175" y="996950"/>
                </a:lnTo>
                <a:lnTo>
                  <a:pt x="860425" y="1016000"/>
                </a:lnTo>
                <a:lnTo>
                  <a:pt x="635000" y="1031875"/>
                </a:lnTo>
                <a:lnTo>
                  <a:pt x="533400" y="1041400"/>
                </a:lnTo>
                <a:lnTo>
                  <a:pt x="476250" y="1028700"/>
                </a:lnTo>
                <a:lnTo>
                  <a:pt x="307975" y="977900"/>
                </a:lnTo>
                <a:lnTo>
                  <a:pt x="184150" y="927100"/>
                </a:lnTo>
                <a:lnTo>
                  <a:pt x="107950" y="885825"/>
                </a:lnTo>
                <a:lnTo>
                  <a:pt x="34925" y="844550"/>
                </a:lnTo>
                <a:lnTo>
                  <a:pt x="15875" y="831850"/>
                </a:lnTo>
                <a:lnTo>
                  <a:pt x="0" y="812800"/>
                </a:lnTo>
                <a:lnTo>
                  <a:pt x="0" y="793750"/>
                </a:lnTo>
                <a:lnTo>
                  <a:pt x="12700" y="768350"/>
                </a:lnTo>
                <a:lnTo>
                  <a:pt x="38100" y="742950"/>
                </a:lnTo>
                <a:lnTo>
                  <a:pt x="584200" y="774700"/>
                </a:lnTo>
                <a:lnTo>
                  <a:pt x="841375" y="774700"/>
                </a:lnTo>
                <a:lnTo>
                  <a:pt x="1146175" y="774700"/>
                </a:lnTo>
                <a:lnTo>
                  <a:pt x="1520825" y="774700"/>
                </a:lnTo>
                <a:lnTo>
                  <a:pt x="1936750" y="774700"/>
                </a:lnTo>
                <a:lnTo>
                  <a:pt x="2314575" y="771525"/>
                </a:lnTo>
                <a:lnTo>
                  <a:pt x="2806700" y="774700"/>
                </a:lnTo>
                <a:lnTo>
                  <a:pt x="3060700" y="771525"/>
                </a:lnTo>
                <a:lnTo>
                  <a:pt x="3527425" y="774700"/>
                </a:lnTo>
                <a:lnTo>
                  <a:pt x="3663950" y="774700"/>
                </a:lnTo>
                <a:lnTo>
                  <a:pt x="3698875" y="765175"/>
                </a:lnTo>
                <a:lnTo>
                  <a:pt x="3724275" y="749300"/>
                </a:lnTo>
                <a:lnTo>
                  <a:pt x="3733800" y="733425"/>
                </a:lnTo>
                <a:lnTo>
                  <a:pt x="3743325" y="717550"/>
                </a:lnTo>
                <a:lnTo>
                  <a:pt x="3746500" y="698500"/>
                </a:lnTo>
                <a:lnTo>
                  <a:pt x="3746500" y="669925"/>
                </a:lnTo>
                <a:lnTo>
                  <a:pt x="3727450" y="590550"/>
                </a:lnTo>
                <a:lnTo>
                  <a:pt x="3686175" y="4349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D10AC8FC-1489-4231-8738-0235816000E4}"/>
              </a:ext>
            </a:extLst>
          </p:cNvPr>
          <p:cNvSpPr/>
          <p:nvPr/>
        </p:nvSpPr>
        <p:spPr>
          <a:xfrm rot="16200000">
            <a:off x="3393281" y="5152232"/>
            <a:ext cx="669925" cy="557212"/>
          </a:xfrm>
          <a:custGeom>
            <a:avLst/>
            <a:gdLst>
              <a:gd name="connsiteX0" fmla="*/ 571500 w 669132"/>
              <a:gd name="connsiteY0" fmla="*/ 188119 h 557213"/>
              <a:gd name="connsiteX1" fmla="*/ 511969 w 669132"/>
              <a:gd name="connsiteY1" fmla="*/ 376238 h 557213"/>
              <a:gd name="connsiteX2" fmla="*/ 497682 w 669132"/>
              <a:gd name="connsiteY2" fmla="*/ 426244 h 557213"/>
              <a:gd name="connsiteX3" fmla="*/ 492919 w 669132"/>
              <a:gd name="connsiteY3" fmla="*/ 457200 h 557213"/>
              <a:gd name="connsiteX4" fmla="*/ 495300 w 669132"/>
              <a:gd name="connsiteY4" fmla="*/ 478632 h 557213"/>
              <a:gd name="connsiteX5" fmla="*/ 502444 w 669132"/>
              <a:gd name="connsiteY5" fmla="*/ 502444 h 557213"/>
              <a:gd name="connsiteX6" fmla="*/ 519113 w 669132"/>
              <a:gd name="connsiteY6" fmla="*/ 521494 h 557213"/>
              <a:gd name="connsiteX7" fmla="*/ 531019 w 669132"/>
              <a:gd name="connsiteY7" fmla="*/ 526257 h 557213"/>
              <a:gd name="connsiteX8" fmla="*/ 573882 w 669132"/>
              <a:gd name="connsiteY8" fmla="*/ 538163 h 557213"/>
              <a:gd name="connsiteX9" fmla="*/ 669132 w 669132"/>
              <a:gd name="connsiteY9" fmla="*/ 542925 h 557213"/>
              <a:gd name="connsiteX10" fmla="*/ 0 w 669132"/>
              <a:gd name="connsiteY10" fmla="*/ 557213 h 557213"/>
              <a:gd name="connsiteX11" fmla="*/ 7144 w 669132"/>
              <a:gd name="connsiteY11" fmla="*/ 535782 h 557213"/>
              <a:gd name="connsiteX12" fmla="*/ 35719 w 669132"/>
              <a:gd name="connsiteY12" fmla="*/ 502444 h 557213"/>
              <a:gd name="connsiteX13" fmla="*/ 71438 w 669132"/>
              <a:gd name="connsiteY13" fmla="*/ 476250 h 557213"/>
              <a:gd name="connsiteX14" fmla="*/ 154782 w 669132"/>
              <a:gd name="connsiteY14" fmla="*/ 421482 h 557213"/>
              <a:gd name="connsiteX15" fmla="*/ 214313 w 669132"/>
              <a:gd name="connsiteY15" fmla="*/ 383382 h 557213"/>
              <a:gd name="connsiteX16" fmla="*/ 302419 w 669132"/>
              <a:gd name="connsiteY16" fmla="*/ 314325 h 557213"/>
              <a:gd name="connsiteX17" fmla="*/ 395288 w 669132"/>
              <a:gd name="connsiteY17" fmla="*/ 228600 h 557213"/>
              <a:gd name="connsiteX18" fmla="*/ 442913 w 669132"/>
              <a:gd name="connsiteY18" fmla="*/ 173832 h 557213"/>
              <a:gd name="connsiteX19" fmla="*/ 476250 w 669132"/>
              <a:gd name="connsiteY19" fmla="*/ 135732 h 557213"/>
              <a:gd name="connsiteX20" fmla="*/ 516732 w 669132"/>
              <a:gd name="connsiteY20" fmla="*/ 76200 h 557213"/>
              <a:gd name="connsiteX21" fmla="*/ 545307 w 669132"/>
              <a:gd name="connsiteY21" fmla="*/ 28575 h 557213"/>
              <a:gd name="connsiteX22" fmla="*/ 566738 w 669132"/>
              <a:gd name="connsiteY22" fmla="*/ 7144 h 557213"/>
              <a:gd name="connsiteX23" fmla="*/ 585788 w 669132"/>
              <a:gd name="connsiteY23" fmla="*/ 0 h 557213"/>
              <a:gd name="connsiteX24" fmla="*/ 597694 w 669132"/>
              <a:gd name="connsiteY24" fmla="*/ 0 h 557213"/>
              <a:gd name="connsiteX25" fmla="*/ 609600 w 669132"/>
              <a:gd name="connsiteY25" fmla="*/ 4763 h 557213"/>
              <a:gd name="connsiteX26" fmla="*/ 614363 w 669132"/>
              <a:gd name="connsiteY26" fmla="*/ 26194 h 557213"/>
              <a:gd name="connsiteX27" fmla="*/ 611982 w 669132"/>
              <a:gd name="connsiteY27" fmla="*/ 54769 h 557213"/>
              <a:gd name="connsiteX28" fmla="*/ 571500 w 669132"/>
              <a:gd name="connsiteY28" fmla="*/ 188119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9132" h="557213">
                <a:moveTo>
                  <a:pt x="571500" y="188119"/>
                </a:moveTo>
                <a:lnTo>
                  <a:pt x="511969" y="376238"/>
                </a:lnTo>
                <a:lnTo>
                  <a:pt x="497682" y="426244"/>
                </a:lnTo>
                <a:lnTo>
                  <a:pt x="492919" y="457200"/>
                </a:lnTo>
                <a:lnTo>
                  <a:pt x="495300" y="478632"/>
                </a:lnTo>
                <a:lnTo>
                  <a:pt x="502444" y="502444"/>
                </a:lnTo>
                <a:lnTo>
                  <a:pt x="519113" y="521494"/>
                </a:lnTo>
                <a:lnTo>
                  <a:pt x="531019" y="526257"/>
                </a:lnTo>
                <a:lnTo>
                  <a:pt x="573882" y="538163"/>
                </a:lnTo>
                <a:lnTo>
                  <a:pt x="669132" y="542925"/>
                </a:lnTo>
                <a:lnTo>
                  <a:pt x="0" y="557213"/>
                </a:lnTo>
                <a:lnTo>
                  <a:pt x="7144" y="535782"/>
                </a:lnTo>
                <a:lnTo>
                  <a:pt x="35719" y="502444"/>
                </a:lnTo>
                <a:lnTo>
                  <a:pt x="71438" y="476250"/>
                </a:lnTo>
                <a:lnTo>
                  <a:pt x="154782" y="421482"/>
                </a:lnTo>
                <a:lnTo>
                  <a:pt x="214313" y="383382"/>
                </a:lnTo>
                <a:lnTo>
                  <a:pt x="302419" y="314325"/>
                </a:lnTo>
                <a:lnTo>
                  <a:pt x="395288" y="228600"/>
                </a:lnTo>
                <a:lnTo>
                  <a:pt x="442913" y="173832"/>
                </a:lnTo>
                <a:lnTo>
                  <a:pt x="476250" y="135732"/>
                </a:lnTo>
                <a:lnTo>
                  <a:pt x="516732" y="76200"/>
                </a:lnTo>
                <a:lnTo>
                  <a:pt x="545307" y="28575"/>
                </a:lnTo>
                <a:lnTo>
                  <a:pt x="566738" y="7144"/>
                </a:lnTo>
                <a:lnTo>
                  <a:pt x="585788" y="0"/>
                </a:lnTo>
                <a:lnTo>
                  <a:pt x="597694" y="0"/>
                </a:lnTo>
                <a:lnTo>
                  <a:pt x="609600" y="4763"/>
                </a:lnTo>
                <a:lnTo>
                  <a:pt x="614363" y="26194"/>
                </a:lnTo>
                <a:lnTo>
                  <a:pt x="611982" y="54769"/>
                </a:lnTo>
                <a:lnTo>
                  <a:pt x="571500" y="188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337CAB33-198D-451E-B9A2-C3A87873345A}"/>
              </a:ext>
            </a:extLst>
          </p:cNvPr>
          <p:cNvSpPr/>
          <p:nvPr/>
        </p:nvSpPr>
        <p:spPr>
          <a:xfrm rot="16200000">
            <a:off x="3497262" y="2582863"/>
            <a:ext cx="322263" cy="776288"/>
          </a:xfrm>
          <a:custGeom>
            <a:avLst/>
            <a:gdLst>
              <a:gd name="connsiteX0" fmla="*/ 66675 w 321469"/>
              <a:gd name="connsiteY0" fmla="*/ 290512 h 776287"/>
              <a:gd name="connsiteX1" fmla="*/ 38100 w 321469"/>
              <a:gd name="connsiteY1" fmla="*/ 180975 h 776287"/>
              <a:gd name="connsiteX2" fmla="*/ 19050 w 321469"/>
              <a:gd name="connsiteY2" fmla="*/ 95250 h 776287"/>
              <a:gd name="connsiteX3" fmla="*/ 0 w 321469"/>
              <a:gd name="connsiteY3" fmla="*/ 0 h 776287"/>
              <a:gd name="connsiteX4" fmla="*/ 216694 w 321469"/>
              <a:gd name="connsiteY4" fmla="*/ 9525 h 776287"/>
              <a:gd name="connsiteX5" fmla="*/ 216694 w 321469"/>
              <a:gd name="connsiteY5" fmla="*/ 104775 h 776287"/>
              <a:gd name="connsiteX6" fmla="*/ 219075 w 321469"/>
              <a:gd name="connsiteY6" fmla="*/ 154781 h 776287"/>
              <a:gd name="connsiteX7" fmla="*/ 230981 w 321469"/>
              <a:gd name="connsiteY7" fmla="*/ 230981 h 776287"/>
              <a:gd name="connsiteX8" fmla="*/ 252412 w 321469"/>
              <a:gd name="connsiteY8" fmla="*/ 316706 h 776287"/>
              <a:gd name="connsiteX9" fmla="*/ 269081 w 321469"/>
              <a:gd name="connsiteY9" fmla="*/ 366712 h 776287"/>
              <a:gd name="connsiteX10" fmla="*/ 290512 w 321469"/>
              <a:gd name="connsiteY10" fmla="*/ 426243 h 776287"/>
              <a:gd name="connsiteX11" fmla="*/ 304800 w 321469"/>
              <a:gd name="connsiteY11" fmla="*/ 469106 h 776287"/>
              <a:gd name="connsiteX12" fmla="*/ 314325 w 321469"/>
              <a:gd name="connsiteY12" fmla="*/ 521493 h 776287"/>
              <a:gd name="connsiteX13" fmla="*/ 321469 w 321469"/>
              <a:gd name="connsiteY13" fmla="*/ 566737 h 776287"/>
              <a:gd name="connsiteX14" fmla="*/ 321469 w 321469"/>
              <a:gd name="connsiteY14" fmla="*/ 597693 h 776287"/>
              <a:gd name="connsiteX15" fmla="*/ 319087 w 321469"/>
              <a:gd name="connsiteY15" fmla="*/ 650081 h 776287"/>
              <a:gd name="connsiteX16" fmla="*/ 292894 w 321469"/>
              <a:gd name="connsiteY16" fmla="*/ 776287 h 776287"/>
              <a:gd name="connsiteX17" fmla="*/ 119062 w 321469"/>
              <a:gd name="connsiteY17" fmla="*/ 776287 h 776287"/>
              <a:gd name="connsiteX18" fmla="*/ 128587 w 321469"/>
              <a:gd name="connsiteY18" fmla="*/ 683418 h 776287"/>
              <a:gd name="connsiteX19" fmla="*/ 130969 w 321469"/>
              <a:gd name="connsiteY19" fmla="*/ 623887 h 776287"/>
              <a:gd name="connsiteX20" fmla="*/ 128587 w 321469"/>
              <a:gd name="connsiteY20" fmla="*/ 581025 h 776287"/>
              <a:gd name="connsiteX21" fmla="*/ 119062 w 321469"/>
              <a:gd name="connsiteY21" fmla="*/ 511968 h 776287"/>
              <a:gd name="connsiteX22" fmla="*/ 104775 w 321469"/>
              <a:gd name="connsiteY22" fmla="*/ 442912 h 776287"/>
              <a:gd name="connsiteX23" fmla="*/ 66675 w 321469"/>
              <a:gd name="connsiteY23" fmla="*/ 290512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1469" h="776287">
                <a:moveTo>
                  <a:pt x="66675" y="290512"/>
                </a:moveTo>
                <a:lnTo>
                  <a:pt x="38100" y="180975"/>
                </a:lnTo>
                <a:lnTo>
                  <a:pt x="19050" y="95250"/>
                </a:lnTo>
                <a:lnTo>
                  <a:pt x="0" y="0"/>
                </a:lnTo>
                <a:lnTo>
                  <a:pt x="216694" y="9525"/>
                </a:lnTo>
                <a:lnTo>
                  <a:pt x="216694" y="104775"/>
                </a:lnTo>
                <a:lnTo>
                  <a:pt x="219075" y="154781"/>
                </a:lnTo>
                <a:lnTo>
                  <a:pt x="230981" y="230981"/>
                </a:lnTo>
                <a:lnTo>
                  <a:pt x="252412" y="316706"/>
                </a:lnTo>
                <a:lnTo>
                  <a:pt x="269081" y="366712"/>
                </a:lnTo>
                <a:lnTo>
                  <a:pt x="290512" y="426243"/>
                </a:lnTo>
                <a:lnTo>
                  <a:pt x="304800" y="469106"/>
                </a:lnTo>
                <a:lnTo>
                  <a:pt x="314325" y="521493"/>
                </a:lnTo>
                <a:lnTo>
                  <a:pt x="321469" y="566737"/>
                </a:lnTo>
                <a:lnTo>
                  <a:pt x="321469" y="597693"/>
                </a:lnTo>
                <a:lnTo>
                  <a:pt x="319087" y="650081"/>
                </a:lnTo>
                <a:lnTo>
                  <a:pt x="292894" y="776287"/>
                </a:lnTo>
                <a:lnTo>
                  <a:pt x="119062" y="776287"/>
                </a:lnTo>
                <a:lnTo>
                  <a:pt x="128587" y="683418"/>
                </a:lnTo>
                <a:lnTo>
                  <a:pt x="130969" y="623887"/>
                </a:lnTo>
                <a:lnTo>
                  <a:pt x="128587" y="581025"/>
                </a:lnTo>
                <a:lnTo>
                  <a:pt x="119062" y="511968"/>
                </a:lnTo>
                <a:lnTo>
                  <a:pt x="104775" y="442912"/>
                </a:lnTo>
                <a:lnTo>
                  <a:pt x="66675" y="2905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5CADF732-A52E-4737-A973-6E16549CC71C}"/>
              </a:ext>
            </a:extLst>
          </p:cNvPr>
          <p:cNvSpPr/>
          <p:nvPr/>
        </p:nvSpPr>
        <p:spPr>
          <a:xfrm rot="16200000">
            <a:off x="3486150" y="3425825"/>
            <a:ext cx="322263" cy="804863"/>
          </a:xfrm>
          <a:custGeom>
            <a:avLst/>
            <a:gdLst>
              <a:gd name="connsiteX0" fmla="*/ 57150 w 321469"/>
              <a:gd name="connsiteY0" fmla="*/ 428625 h 804862"/>
              <a:gd name="connsiteX1" fmla="*/ 23812 w 321469"/>
              <a:gd name="connsiteY1" fmla="*/ 278606 h 804862"/>
              <a:gd name="connsiteX2" fmla="*/ 11906 w 321469"/>
              <a:gd name="connsiteY2" fmla="*/ 207169 h 804862"/>
              <a:gd name="connsiteX3" fmla="*/ 2381 w 321469"/>
              <a:gd name="connsiteY3" fmla="*/ 107156 h 804862"/>
              <a:gd name="connsiteX4" fmla="*/ 0 w 321469"/>
              <a:gd name="connsiteY4" fmla="*/ 0 h 804862"/>
              <a:gd name="connsiteX5" fmla="*/ 185737 w 321469"/>
              <a:gd name="connsiteY5" fmla="*/ 26194 h 804862"/>
              <a:gd name="connsiteX6" fmla="*/ 178594 w 321469"/>
              <a:gd name="connsiteY6" fmla="*/ 90487 h 804862"/>
              <a:gd name="connsiteX7" fmla="*/ 185737 w 321469"/>
              <a:gd name="connsiteY7" fmla="*/ 161925 h 804862"/>
              <a:gd name="connsiteX8" fmla="*/ 209550 w 321469"/>
              <a:gd name="connsiteY8" fmla="*/ 283369 h 804862"/>
              <a:gd name="connsiteX9" fmla="*/ 245269 w 321469"/>
              <a:gd name="connsiteY9" fmla="*/ 438150 h 804862"/>
              <a:gd name="connsiteX10" fmla="*/ 288131 w 321469"/>
              <a:gd name="connsiteY10" fmla="*/ 600075 h 804862"/>
              <a:gd name="connsiteX11" fmla="*/ 302419 w 321469"/>
              <a:gd name="connsiteY11" fmla="*/ 654844 h 804862"/>
              <a:gd name="connsiteX12" fmla="*/ 321469 w 321469"/>
              <a:gd name="connsiteY12" fmla="*/ 804862 h 804862"/>
              <a:gd name="connsiteX13" fmla="*/ 150019 w 321469"/>
              <a:gd name="connsiteY13" fmla="*/ 804862 h 804862"/>
              <a:gd name="connsiteX14" fmla="*/ 107156 w 321469"/>
              <a:gd name="connsiteY14" fmla="*/ 635794 h 804862"/>
              <a:gd name="connsiteX15" fmla="*/ 57150 w 321469"/>
              <a:gd name="connsiteY15" fmla="*/ 4286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1469" h="804862">
                <a:moveTo>
                  <a:pt x="57150" y="428625"/>
                </a:moveTo>
                <a:lnTo>
                  <a:pt x="23812" y="278606"/>
                </a:lnTo>
                <a:lnTo>
                  <a:pt x="11906" y="207169"/>
                </a:lnTo>
                <a:lnTo>
                  <a:pt x="2381" y="107156"/>
                </a:lnTo>
                <a:cubicBezTo>
                  <a:pt x="1587" y="71437"/>
                  <a:pt x="794" y="35719"/>
                  <a:pt x="0" y="0"/>
                </a:cubicBezTo>
                <a:lnTo>
                  <a:pt x="185737" y="26194"/>
                </a:lnTo>
                <a:lnTo>
                  <a:pt x="178594" y="90487"/>
                </a:lnTo>
                <a:lnTo>
                  <a:pt x="185737" y="161925"/>
                </a:lnTo>
                <a:lnTo>
                  <a:pt x="209550" y="283369"/>
                </a:lnTo>
                <a:lnTo>
                  <a:pt x="245269" y="438150"/>
                </a:lnTo>
                <a:lnTo>
                  <a:pt x="288131" y="600075"/>
                </a:lnTo>
                <a:lnTo>
                  <a:pt x="302419" y="654844"/>
                </a:lnTo>
                <a:lnTo>
                  <a:pt x="321469" y="804862"/>
                </a:lnTo>
                <a:lnTo>
                  <a:pt x="150019" y="804862"/>
                </a:lnTo>
                <a:lnTo>
                  <a:pt x="107156" y="635794"/>
                </a:lnTo>
                <a:lnTo>
                  <a:pt x="57150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2B6FA932-1BF4-4DE7-BF05-37D8852C409D}"/>
              </a:ext>
            </a:extLst>
          </p:cNvPr>
          <p:cNvSpPr/>
          <p:nvPr/>
        </p:nvSpPr>
        <p:spPr>
          <a:xfrm rot="16200000">
            <a:off x="4748213" y="3354387"/>
            <a:ext cx="2084388" cy="1490663"/>
          </a:xfrm>
          <a:custGeom>
            <a:avLst/>
            <a:gdLst>
              <a:gd name="connsiteX0" fmla="*/ 823912 w 2083594"/>
              <a:gd name="connsiteY0" fmla="*/ 642937 h 1490662"/>
              <a:gd name="connsiteX1" fmla="*/ 700087 w 2083594"/>
              <a:gd name="connsiteY1" fmla="*/ 550069 h 1490662"/>
              <a:gd name="connsiteX2" fmla="*/ 552450 w 2083594"/>
              <a:gd name="connsiteY2" fmla="*/ 438150 h 1490662"/>
              <a:gd name="connsiteX3" fmla="*/ 426244 w 2083594"/>
              <a:gd name="connsiteY3" fmla="*/ 338137 h 1490662"/>
              <a:gd name="connsiteX4" fmla="*/ 300037 w 2083594"/>
              <a:gd name="connsiteY4" fmla="*/ 228600 h 1490662"/>
              <a:gd name="connsiteX5" fmla="*/ 200025 w 2083594"/>
              <a:gd name="connsiteY5" fmla="*/ 142875 h 1490662"/>
              <a:gd name="connsiteX6" fmla="*/ 92869 w 2083594"/>
              <a:gd name="connsiteY6" fmla="*/ 45244 h 1490662"/>
              <a:gd name="connsiteX7" fmla="*/ 71437 w 2083594"/>
              <a:gd name="connsiteY7" fmla="*/ 26194 h 1490662"/>
              <a:gd name="connsiteX8" fmla="*/ 54769 w 2083594"/>
              <a:gd name="connsiteY8" fmla="*/ 9525 h 1490662"/>
              <a:gd name="connsiteX9" fmla="*/ 33337 w 2083594"/>
              <a:gd name="connsiteY9" fmla="*/ 0 h 1490662"/>
              <a:gd name="connsiteX10" fmla="*/ 21431 w 2083594"/>
              <a:gd name="connsiteY10" fmla="*/ 0 h 1490662"/>
              <a:gd name="connsiteX11" fmla="*/ 14287 w 2083594"/>
              <a:gd name="connsiteY11" fmla="*/ 0 h 1490662"/>
              <a:gd name="connsiteX12" fmla="*/ 2381 w 2083594"/>
              <a:gd name="connsiteY12" fmla="*/ 4762 h 1490662"/>
              <a:gd name="connsiteX13" fmla="*/ 0 w 2083594"/>
              <a:gd name="connsiteY13" fmla="*/ 11906 h 1490662"/>
              <a:gd name="connsiteX14" fmla="*/ 2381 w 2083594"/>
              <a:gd name="connsiteY14" fmla="*/ 26194 h 1490662"/>
              <a:gd name="connsiteX15" fmla="*/ 19050 w 2083594"/>
              <a:gd name="connsiteY15" fmla="*/ 64294 h 1490662"/>
              <a:gd name="connsiteX16" fmla="*/ 85725 w 2083594"/>
              <a:gd name="connsiteY16" fmla="*/ 147637 h 1490662"/>
              <a:gd name="connsiteX17" fmla="*/ 214312 w 2083594"/>
              <a:gd name="connsiteY17" fmla="*/ 297656 h 1490662"/>
              <a:gd name="connsiteX18" fmla="*/ 352425 w 2083594"/>
              <a:gd name="connsiteY18" fmla="*/ 447675 h 1490662"/>
              <a:gd name="connsiteX19" fmla="*/ 540544 w 2083594"/>
              <a:gd name="connsiteY19" fmla="*/ 633412 h 1490662"/>
              <a:gd name="connsiteX20" fmla="*/ 723900 w 2083594"/>
              <a:gd name="connsiteY20" fmla="*/ 802481 h 1490662"/>
              <a:gd name="connsiteX21" fmla="*/ 845344 w 2083594"/>
              <a:gd name="connsiteY21" fmla="*/ 907256 h 1490662"/>
              <a:gd name="connsiteX22" fmla="*/ 1102519 w 2083594"/>
              <a:gd name="connsiteY22" fmla="*/ 1095375 h 1490662"/>
              <a:gd name="connsiteX23" fmla="*/ 1271587 w 2083594"/>
              <a:gd name="connsiteY23" fmla="*/ 1204912 h 1490662"/>
              <a:gd name="connsiteX24" fmla="*/ 1412081 w 2083594"/>
              <a:gd name="connsiteY24" fmla="*/ 1295400 h 1490662"/>
              <a:gd name="connsiteX25" fmla="*/ 1543050 w 2083594"/>
              <a:gd name="connsiteY25" fmla="*/ 1376362 h 1490662"/>
              <a:gd name="connsiteX26" fmla="*/ 1571625 w 2083594"/>
              <a:gd name="connsiteY26" fmla="*/ 1395412 h 1490662"/>
              <a:gd name="connsiteX27" fmla="*/ 1604962 w 2083594"/>
              <a:gd name="connsiteY27" fmla="*/ 1426369 h 1490662"/>
              <a:gd name="connsiteX28" fmla="*/ 1631156 w 2083594"/>
              <a:gd name="connsiteY28" fmla="*/ 1445419 h 1490662"/>
              <a:gd name="connsiteX29" fmla="*/ 1671637 w 2083594"/>
              <a:gd name="connsiteY29" fmla="*/ 1469231 h 1490662"/>
              <a:gd name="connsiteX30" fmla="*/ 1704975 w 2083594"/>
              <a:gd name="connsiteY30" fmla="*/ 1483519 h 1490662"/>
              <a:gd name="connsiteX31" fmla="*/ 1728787 w 2083594"/>
              <a:gd name="connsiteY31" fmla="*/ 1488281 h 1490662"/>
              <a:gd name="connsiteX32" fmla="*/ 1762125 w 2083594"/>
              <a:gd name="connsiteY32" fmla="*/ 1490662 h 1490662"/>
              <a:gd name="connsiteX33" fmla="*/ 1795462 w 2083594"/>
              <a:gd name="connsiteY33" fmla="*/ 1481137 h 1490662"/>
              <a:gd name="connsiteX34" fmla="*/ 1824037 w 2083594"/>
              <a:gd name="connsiteY34" fmla="*/ 1466850 h 1490662"/>
              <a:gd name="connsiteX35" fmla="*/ 1883569 w 2083594"/>
              <a:gd name="connsiteY35" fmla="*/ 1414462 h 1490662"/>
              <a:gd name="connsiteX36" fmla="*/ 1933575 w 2083594"/>
              <a:gd name="connsiteY36" fmla="*/ 1357312 h 1490662"/>
              <a:gd name="connsiteX37" fmla="*/ 1978819 w 2083594"/>
              <a:gd name="connsiteY37" fmla="*/ 1288256 h 1490662"/>
              <a:gd name="connsiteX38" fmla="*/ 2038350 w 2083594"/>
              <a:gd name="connsiteY38" fmla="*/ 1190625 h 1490662"/>
              <a:gd name="connsiteX39" fmla="*/ 2078831 w 2083594"/>
              <a:gd name="connsiteY39" fmla="*/ 1112044 h 1490662"/>
              <a:gd name="connsiteX40" fmla="*/ 2083594 w 2083594"/>
              <a:gd name="connsiteY40" fmla="*/ 1088231 h 1490662"/>
              <a:gd name="connsiteX41" fmla="*/ 2081212 w 2083594"/>
              <a:gd name="connsiteY41" fmla="*/ 1078706 h 1490662"/>
              <a:gd name="connsiteX42" fmla="*/ 2076450 w 2083594"/>
              <a:gd name="connsiteY42" fmla="*/ 1071562 h 1490662"/>
              <a:gd name="connsiteX43" fmla="*/ 2059781 w 2083594"/>
              <a:gd name="connsiteY43" fmla="*/ 1073944 h 1490662"/>
              <a:gd name="connsiteX44" fmla="*/ 2033587 w 2083594"/>
              <a:gd name="connsiteY44" fmla="*/ 1083469 h 1490662"/>
              <a:gd name="connsiteX45" fmla="*/ 1995487 w 2083594"/>
              <a:gd name="connsiteY45" fmla="*/ 1109662 h 1490662"/>
              <a:gd name="connsiteX46" fmla="*/ 1952625 w 2083594"/>
              <a:gd name="connsiteY46" fmla="*/ 1147762 h 1490662"/>
              <a:gd name="connsiteX47" fmla="*/ 1900237 w 2083594"/>
              <a:gd name="connsiteY47" fmla="*/ 1183481 h 1490662"/>
              <a:gd name="connsiteX48" fmla="*/ 1854994 w 2083594"/>
              <a:gd name="connsiteY48" fmla="*/ 1197769 h 1490662"/>
              <a:gd name="connsiteX49" fmla="*/ 1821656 w 2083594"/>
              <a:gd name="connsiteY49" fmla="*/ 1195387 h 1490662"/>
              <a:gd name="connsiteX50" fmla="*/ 1740694 w 2083594"/>
              <a:gd name="connsiteY50" fmla="*/ 1169194 h 1490662"/>
              <a:gd name="connsiteX51" fmla="*/ 1588294 w 2083594"/>
              <a:gd name="connsiteY51" fmla="*/ 1097756 h 1490662"/>
              <a:gd name="connsiteX52" fmla="*/ 1362075 w 2083594"/>
              <a:gd name="connsiteY52" fmla="*/ 978694 h 1490662"/>
              <a:gd name="connsiteX53" fmla="*/ 1135856 w 2083594"/>
              <a:gd name="connsiteY53" fmla="*/ 852487 h 1490662"/>
              <a:gd name="connsiteX54" fmla="*/ 947737 w 2083594"/>
              <a:gd name="connsiteY54" fmla="*/ 731044 h 1490662"/>
              <a:gd name="connsiteX55" fmla="*/ 823912 w 2083594"/>
              <a:gd name="connsiteY55" fmla="*/ 642937 h 149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83594" h="1490662">
                <a:moveTo>
                  <a:pt x="823912" y="642937"/>
                </a:moveTo>
                <a:lnTo>
                  <a:pt x="700087" y="550069"/>
                </a:lnTo>
                <a:lnTo>
                  <a:pt x="552450" y="438150"/>
                </a:lnTo>
                <a:lnTo>
                  <a:pt x="426244" y="338137"/>
                </a:lnTo>
                <a:lnTo>
                  <a:pt x="300037" y="228600"/>
                </a:lnTo>
                <a:lnTo>
                  <a:pt x="200025" y="142875"/>
                </a:lnTo>
                <a:lnTo>
                  <a:pt x="92869" y="45244"/>
                </a:lnTo>
                <a:lnTo>
                  <a:pt x="71437" y="26194"/>
                </a:lnTo>
                <a:lnTo>
                  <a:pt x="54769" y="9525"/>
                </a:lnTo>
                <a:lnTo>
                  <a:pt x="33337" y="0"/>
                </a:lnTo>
                <a:lnTo>
                  <a:pt x="21431" y="0"/>
                </a:lnTo>
                <a:lnTo>
                  <a:pt x="14287" y="0"/>
                </a:lnTo>
                <a:lnTo>
                  <a:pt x="2381" y="4762"/>
                </a:lnTo>
                <a:lnTo>
                  <a:pt x="0" y="11906"/>
                </a:lnTo>
                <a:lnTo>
                  <a:pt x="2381" y="26194"/>
                </a:lnTo>
                <a:lnTo>
                  <a:pt x="19050" y="64294"/>
                </a:lnTo>
                <a:lnTo>
                  <a:pt x="85725" y="147637"/>
                </a:lnTo>
                <a:lnTo>
                  <a:pt x="214312" y="297656"/>
                </a:lnTo>
                <a:lnTo>
                  <a:pt x="352425" y="447675"/>
                </a:lnTo>
                <a:lnTo>
                  <a:pt x="540544" y="633412"/>
                </a:lnTo>
                <a:lnTo>
                  <a:pt x="723900" y="802481"/>
                </a:lnTo>
                <a:lnTo>
                  <a:pt x="845344" y="907256"/>
                </a:lnTo>
                <a:lnTo>
                  <a:pt x="1102519" y="1095375"/>
                </a:lnTo>
                <a:lnTo>
                  <a:pt x="1271587" y="1204912"/>
                </a:lnTo>
                <a:lnTo>
                  <a:pt x="1412081" y="1295400"/>
                </a:lnTo>
                <a:lnTo>
                  <a:pt x="1543050" y="1376362"/>
                </a:lnTo>
                <a:lnTo>
                  <a:pt x="1571625" y="1395412"/>
                </a:lnTo>
                <a:lnTo>
                  <a:pt x="1604962" y="1426369"/>
                </a:lnTo>
                <a:lnTo>
                  <a:pt x="1631156" y="1445419"/>
                </a:lnTo>
                <a:lnTo>
                  <a:pt x="1671637" y="1469231"/>
                </a:lnTo>
                <a:lnTo>
                  <a:pt x="1704975" y="1483519"/>
                </a:lnTo>
                <a:lnTo>
                  <a:pt x="1728787" y="1488281"/>
                </a:lnTo>
                <a:lnTo>
                  <a:pt x="1762125" y="1490662"/>
                </a:lnTo>
                <a:lnTo>
                  <a:pt x="1795462" y="1481137"/>
                </a:lnTo>
                <a:lnTo>
                  <a:pt x="1824037" y="1466850"/>
                </a:lnTo>
                <a:lnTo>
                  <a:pt x="1883569" y="1414462"/>
                </a:lnTo>
                <a:lnTo>
                  <a:pt x="1933575" y="1357312"/>
                </a:lnTo>
                <a:lnTo>
                  <a:pt x="1978819" y="1288256"/>
                </a:lnTo>
                <a:lnTo>
                  <a:pt x="2038350" y="1190625"/>
                </a:lnTo>
                <a:lnTo>
                  <a:pt x="2078831" y="1112044"/>
                </a:lnTo>
                <a:lnTo>
                  <a:pt x="2083594" y="1088231"/>
                </a:lnTo>
                <a:lnTo>
                  <a:pt x="2081212" y="1078706"/>
                </a:lnTo>
                <a:lnTo>
                  <a:pt x="2076450" y="1071562"/>
                </a:lnTo>
                <a:lnTo>
                  <a:pt x="2059781" y="1073944"/>
                </a:lnTo>
                <a:lnTo>
                  <a:pt x="2033587" y="1083469"/>
                </a:lnTo>
                <a:lnTo>
                  <a:pt x="1995487" y="1109662"/>
                </a:lnTo>
                <a:lnTo>
                  <a:pt x="1952625" y="1147762"/>
                </a:lnTo>
                <a:lnTo>
                  <a:pt x="1900237" y="1183481"/>
                </a:lnTo>
                <a:lnTo>
                  <a:pt x="1854994" y="1197769"/>
                </a:lnTo>
                <a:lnTo>
                  <a:pt x="1821656" y="1195387"/>
                </a:lnTo>
                <a:lnTo>
                  <a:pt x="1740694" y="1169194"/>
                </a:lnTo>
                <a:lnTo>
                  <a:pt x="1588294" y="1097756"/>
                </a:lnTo>
                <a:lnTo>
                  <a:pt x="1362075" y="978694"/>
                </a:lnTo>
                <a:lnTo>
                  <a:pt x="1135856" y="852487"/>
                </a:lnTo>
                <a:lnTo>
                  <a:pt x="947737" y="731044"/>
                </a:lnTo>
                <a:lnTo>
                  <a:pt x="823912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473EE65B-7502-4CEF-A5CC-85838DE2A920}"/>
              </a:ext>
            </a:extLst>
          </p:cNvPr>
          <p:cNvSpPr/>
          <p:nvPr/>
        </p:nvSpPr>
        <p:spPr>
          <a:xfrm rot="16200000">
            <a:off x="5179219" y="3594894"/>
            <a:ext cx="1350962" cy="1352550"/>
          </a:xfrm>
          <a:custGeom>
            <a:avLst/>
            <a:gdLst>
              <a:gd name="connsiteX0" fmla="*/ 1121569 w 1350169"/>
              <a:gd name="connsiteY0" fmla="*/ 240506 h 1352550"/>
              <a:gd name="connsiteX1" fmla="*/ 1007269 w 1350169"/>
              <a:gd name="connsiteY1" fmla="*/ 373856 h 1352550"/>
              <a:gd name="connsiteX2" fmla="*/ 902494 w 1350169"/>
              <a:gd name="connsiteY2" fmla="*/ 488156 h 1352550"/>
              <a:gd name="connsiteX3" fmla="*/ 821532 w 1350169"/>
              <a:gd name="connsiteY3" fmla="*/ 571500 h 1352550"/>
              <a:gd name="connsiteX4" fmla="*/ 766763 w 1350169"/>
              <a:gd name="connsiteY4" fmla="*/ 626269 h 1352550"/>
              <a:gd name="connsiteX5" fmla="*/ 635794 w 1350169"/>
              <a:gd name="connsiteY5" fmla="*/ 742950 h 1352550"/>
              <a:gd name="connsiteX6" fmla="*/ 483394 w 1350169"/>
              <a:gd name="connsiteY6" fmla="*/ 847725 h 1352550"/>
              <a:gd name="connsiteX7" fmla="*/ 307182 w 1350169"/>
              <a:gd name="connsiteY7" fmla="*/ 959644 h 1352550"/>
              <a:gd name="connsiteX8" fmla="*/ 197644 w 1350169"/>
              <a:gd name="connsiteY8" fmla="*/ 1028700 h 1352550"/>
              <a:gd name="connsiteX9" fmla="*/ 142875 w 1350169"/>
              <a:gd name="connsiteY9" fmla="*/ 1064419 h 1352550"/>
              <a:gd name="connsiteX10" fmla="*/ 97632 w 1350169"/>
              <a:gd name="connsiteY10" fmla="*/ 1095375 h 1352550"/>
              <a:gd name="connsiteX11" fmla="*/ 61913 w 1350169"/>
              <a:gd name="connsiteY11" fmla="*/ 1131094 h 1352550"/>
              <a:gd name="connsiteX12" fmla="*/ 30957 w 1350169"/>
              <a:gd name="connsiteY12" fmla="*/ 1164431 h 1352550"/>
              <a:gd name="connsiteX13" fmla="*/ 9525 w 1350169"/>
              <a:gd name="connsiteY13" fmla="*/ 1202531 h 1352550"/>
              <a:gd name="connsiteX14" fmla="*/ 0 w 1350169"/>
              <a:gd name="connsiteY14" fmla="*/ 1233487 h 1352550"/>
              <a:gd name="connsiteX15" fmla="*/ 0 w 1350169"/>
              <a:gd name="connsiteY15" fmla="*/ 1269206 h 1352550"/>
              <a:gd name="connsiteX16" fmla="*/ 14288 w 1350169"/>
              <a:gd name="connsiteY16" fmla="*/ 1295400 h 1352550"/>
              <a:gd name="connsiteX17" fmla="*/ 28575 w 1350169"/>
              <a:gd name="connsiteY17" fmla="*/ 1314450 h 1352550"/>
              <a:gd name="connsiteX18" fmla="*/ 47625 w 1350169"/>
              <a:gd name="connsiteY18" fmla="*/ 1328737 h 1352550"/>
              <a:gd name="connsiteX19" fmla="*/ 64294 w 1350169"/>
              <a:gd name="connsiteY19" fmla="*/ 1335881 h 1352550"/>
              <a:gd name="connsiteX20" fmla="*/ 97632 w 1350169"/>
              <a:gd name="connsiteY20" fmla="*/ 1345406 h 1352550"/>
              <a:gd name="connsiteX21" fmla="*/ 135732 w 1350169"/>
              <a:gd name="connsiteY21" fmla="*/ 1352550 h 1352550"/>
              <a:gd name="connsiteX22" fmla="*/ 171450 w 1350169"/>
              <a:gd name="connsiteY22" fmla="*/ 1352550 h 1352550"/>
              <a:gd name="connsiteX23" fmla="*/ 230982 w 1350169"/>
              <a:gd name="connsiteY23" fmla="*/ 1335881 h 1352550"/>
              <a:gd name="connsiteX24" fmla="*/ 321469 w 1350169"/>
              <a:gd name="connsiteY24" fmla="*/ 1302544 h 1352550"/>
              <a:gd name="connsiteX25" fmla="*/ 407194 w 1350169"/>
              <a:gd name="connsiteY25" fmla="*/ 1257300 h 1352550"/>
              <a:gd name="connsiteX26" fmla="*/ 528638 w 1350169"/>
              <a:gd name="connsiteY26" fmla="*/ 1176337 h 1352550"/>
              <a:gd name="connsiteX27" fmla="*/ 619125 w 1350169"/>
              <a:gd name="connsiteY27" fmla="*/ 1104900 h 1352550"/>
              <a:gd name="connsiteX28" fmla="*/ 707232 w 1350169"/>
              <a:gd name="connsiteY28" fmla="*/ 1028700 h 1352550"/>
              <a:gd name="connsiteX29" fmla="*/ 838200 w 1350169"/>
              <a:gd name="connsiteY29" fmla="*/ 890587 h 1352550"/>
              <a:gd name="connsiteX30" fmla="*/ 985838 w 1350169"/>
              <a:gd name="connsiteY30" fmla="*/ 688181 h 1352550"/>
              <a:gd name="connsiteX31" fmla="*/ 1064419 w 1350169"/>
              <a:gd name="connsiteY31" fmla="*/ 566737 h 1352550"/>
              <a:gd name="connsiteX32" fmla="*/ 1162050 w 1350169"/>
              <a:gd name="connsiteY32" fmla="*/ 400050 h 1352550"/>
              <a:gd name="connsiteX33" fmla="*/ 1271588 w 1350169"/>
              <a:gd name="connsiteY33" fmla="*/ 195262 h 1352550"/>
              <a:gd name="connsiteX34" fmla="*/ 1331119 w 1350169"/>
              <a:gd name="connsiteY34" fmla="*/ 73819 h 1352550"/>
              <a:gd name="connsiteX35" fmla="*/ 1347788 w 1350169"/>
              <a:gd name="connsiteY35" fmla="*/ 35719 h 1352550"/>
              <a:gd name="connsiteX36" fmla="*/ 1350169 w 1350169"/>
              <a:gd name="connsiteY36" fmla="*/ 11906 h 1352550"/>
              <a:gd name="connsiteX37" fmla="*/ 1345407 w 1350169"/>
              <a:gd name="connsiteY37" fmla="*/ 2381 h 1352550"/>
              <a:gd name="connsiteX38" fmla="*/ 1340644 w 1350169"/>
              <a:gd name="connsiteY38" fmla="*/ 0 h 1352550"/>
              <a:gd name="connsiteX39" fmla="*/ 1319213 w 1350169"/>
              <a:gd name="connsiteY39" fmla="*/ 2381 h 1352550"/>
              <a:gd name="connsiteX40" fmla="*/ 1295400 w 1350169"/>
              <a:gd name="connsiteY40" fmla="*/ 11906 h 1352550"/>
              <a:gd name="connsiteX41" fmla="*/ 1243013 w 1350169"/>
              <a:gd name="connsiteY41" fmla="*/ 83344 h 1352550"/>
              <a:gd name="connsiteX42" fmla="*/ 1164432 w 1350169"/>
              <a:gd name="connsiteY42" fmla="*/ 188119 h 1352550"/>
              <a:gd name="connsiteX43" fmla="*/ 1121569 w 1350169"/>
              <a:gd name="connsiteY43" fmla="*/ 2405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50169" h="1352550">
                <a:moveTo>
                  <a:pt x="1121569" y="240506"/>
                </a:moveTo>
                <a:lnTo>
                  <a:pt x="1007269" y="373856"/>
                </a:lnTo>
                <a:lnTo>
                  <a:pt x="902494" y="488156"/>
                </a:lnTo>
                <a:lnTo>
                  <a:pt x="821532" y="571500"/>
                </a:lnTo>
                <a:lnTo>
                  <a:pt x="766763" y="626269"/>
                </a:lnTo>
                <a:lnTo>
                  <a:pt x="635794" y="742950"/>
                </a:lnTo>
                <a:lnTo>
                  <a:pt x="483394" y="847725"/>
                </a:lnTo>
                <a:lnTo>
                  <a:pt x="307182" y="959644"/>
                </a:lnTo>
                <a:lnTo>
                  <a:pt x="197644" y="1028700"/>
                </a:lnTo>
                <a:lnTo>
                  <a:pt x="142875" y="1064419"/>
                </a:lnTo>
                <a:lnTo>
                  <a:pt x="97632" y="1095375"/>
                </a:lnTo>
                <a:lnTo>
                  <a:pt x="61913" y="1131094"/>
                </a:lnTo>
                <a:lnTo>
                  <a:pt x="30957" y="1164431"/>
                </a:lnTo>
                <a:lnTo>
                  <a:pt x="9525" y="1202531"/>
                </a:lnTo>
                <a:lnTo>
                  <a:pt x="0" y="1233487"/>
                </a:lnTo>
                <a:lnTo>
                  <a:pt x="0" y="1269206"/>
                </a:lnTo>
                <a:lnTo>
                  <a:pt x="14288" y="1295400"/>
                </a:lnTo>
                <a:lnTo>
                  <a:pt x="28575" y="1314450"/>
                </a:lnTo>
                <a:lnTo>
                  <a:pt x="47625" y="1328737"/>
                </a:lnTo>
                <a:lnTo>
                  <a:pt x="64294" y="1335881"/>
                </a:lnTo>
                <a:lnTo>
                  <a:pt x="97632" y="1345406"/>
                </a:lnTo>
                <a:lnTo>
                  <a:pt x="135732" y="1352550"/>
                </a:lnTo>
                <a:lnTo>
                  <a:pt x="171450" y="1352550"/>
                </a:lnTo>
                <a:lnTo>
                  <a:pt x="230982" y="1335881"/>
                </a:lnTo>
                <a:lnTo>
                  <a:pt x="321469" y="1302544"/>
                </a:lnTo>
                <a:lnTo>
                  <a:pt x="407194" y="1257300"/>
                </a:lnTo>
                <a:lnTo>
                  <a:pt x="528638" y="1176337"/>
                </a:lnTo>
                <a:lnTo>
                  <a:pt x="619125" y="1104900"/>
                </a:lnTo>
                <a:lnTo>
                  <a:pt x="707232" y="1028700"/>
                </a:lnTo>
                <a:lnTo>
                  <a:pt x="838200" y="890587"/>
                </a:lnTo>
                <a:lnTo>
                  <a:pt x="985838" y="688181"/>
                </a:lnTo>
                <a:lnTo>
                  <a:pt x="1064419" y="566737"/>
                </a:lnTo>
                <a:lnTo>
                  <a:pt x="1162050" y="400050"/>
                </a:lnTo>
                <a:lnTo>
                  <a:pt x="1271588" y="195262"/>
                </a:lnTo>
                <a:lnTo>
                  <a:pt x="1331119" y="73819"/>
                </a:lnTo>
                <a:lnTo>
                  <a:pt x="1347788" y="35719"/>
                </a:lnTo>
                <a:lnTo>
                  <a:pt x="1350169" y="11906"/>
                </a:lnTo>
                <a:lnTo>
                  <a:pt x="1345407" y="2381"/>
                </a:lnTo>
                <a:lnTo>
                  <a:pt x="1340644" y="0"/>
                </a:lnTo>
                <a:lnTo>
                  <a:pt x="1319213" y="2381"/>
                </a:lnTo>
                <a:lnTo>
                  <a:pt x="1295400" y="11906"/>
                </a:lnTo>
                <a:lnTo>
                  <a:pt x="1243013" y="83344"/>
                </a:lnTo>
                <a:lnTo>
                  <a:pt x="1164432" y="188119"/>
                </a:lnTo>
                <a:lnTo>
                  <a:pt x="1121569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C8DF608E-DDD4-4DE2-86FF-565CA8F26751}"/>
              </a:ext>
            </a:extLst>
          </p:cNvPr>
          <p:cNvSpPr/>
          <p:nvPr/>
        </p:nvSpPr>
        <p:spPr>
          <a:xfrm>
            <a:off x="4540250" y="3743325"/>
            <a:ext cx="2471738" cy="1897063"/>
          </a:xfrm>
          <a:custGeom>
            <a:avLst/>
            <a:gdLst>
              <a:gd name="connsiteX0" fmla="*/ 381408 w 2471814"/>
              <a:gd name="connsiteY0" fmla="*/ 660129 h 1897258"/>
              <a:gd name="connsiteX1" fmla="*/ 376518 w 2471814"/>
              <a:gd name="connsiteY1" fmla="*/ 814158 h 1897258"/>
              <a:gd name="connsiteX2" fmla="*/ 366738 w 2471814"/>
              <a:gd name="connsiteY2" fmla="*/ 1026867 h 1897258"/>
              <a:gd name="connsiteX3" fmla="*/ 352068 w 2471814"/>
              <a:gd name="connsiteY3" fmla="*/ 1271358 h 1897258"/>
              <a:gd name="connsiteX4" fmla="*/ 339844 w 2471814"/>
              <a:gd name="connsiteY4" fmla="*/ 1418054 h 1897258"/>
              <a:gd name="connsiteX5" fmla="*/ 339844 w 2471814"/>
              <a:gd name="connsiteY5" fmla="*/ 1447393 h 1897258"/>
              <a:gd name="connsiteX6" fmla="*/ 347179 w 2471814"/>
              <a:gd name="connsiteY6" fmla="*/ 1484067 h 1897258"/>
              <a:gd name="connsiteX7" fmla="*/ 364293 w 2471814"/>
              <a:gd name="connsiteY7" fmla="*/ 1515850 h 1897258"/>
              <a:gd name="connsiteX8" fmla="*/ 388742 w 2471814"/>
              <a:gd name="connsiteY8" fmla="*/ 1540300 h 1897258"/>
              <a:gd name="connsiteX9" fmla="*/ 413191 w 2471814"/>
              <a:gd name="connsiteY9" fmla="*/ 1550079 h 1897258"/>
              <a:gd name="connsiteX10" fmla="*/ 447420 w 2471814"/>
              <a:gd name="connsiteY10" fmla="*/ 1559859 h 1897258"/>
              <a:gd name="connsiteX11" fmla="*/ 496319 w 2471814"/>
              <a:gd name="connsiteY11" fmla="*/ 1564749 h 1897258"/>
              <a:gd name="connsiteX12" fmla="*/ 601450 w 2471814"/>
              <a:gd name="connsiteY12" fmla="*/ 1550079 h 1897258"/>
              <a:gd name="connsiteX13" fmla="*/ 863057 w 2471814"/>
              <a:gd name="connsiteY13" fmla="*/ 1520740 h 1897258"/>
              <a:gd name="connsiteX14" fmla="*/ 1168672 w 2471814"/>
              <a:gd name="connsiteY14" fmla="*/ 1486511 h 1897258"/>
              <a:gd name="connsiteX15" fmla="*/ 1498736 w 2471814"/>
              <a:gd name="connsiteY15" fmla="*/ 1454727 h 1897258"/>
              <a:gd name="connsiteX16" fmla="*/ 1897258 w 2471814"/>
              <a:gd name="connsiteY16" fmla="*/ 1418054 h 1897258"/>
              <a:gd name="connsiteX17" fmla="*/ 2354458 w 2471814"/>
              <a:gd name="connsiteY17" fmla="*/ 1383825 h 1897258"/>
              <a:gd name="connsiteX18" fmla="*/ 2471814 w 2471814"/>
              <a:gd name="connsiteY18" fmla="*/ 1376490 h 1897258"/>
              <a:gd name="connsiteX19" fmla="*/ 2471814 w 2471814"/>
              <a:gd name="connsiteY19" fmla="*/ 1625872 h 1897258"/>
              <a:gd name="connsiteX20" fmla="*/ 2200428 w 2471814"/>
              <a:gd name="connsiteY20" fmla="*/ 1606312 h 1897258"/>
              <a:gd name="connsiteX21" fmla="*/ 2014614 w 2471814"/>
              <a:gd name="connsiteY21" fmla="*/ 1601423 h 1897258"/>
              <a:gd name="connsiteX22" fmla="*/ 1806796 w 2471814"/>
              <a:gd name="connsiteY22" fmla="*/ 1606312 h 1897258"/>
              <a:gd name="connsiteX23" fmla="*/ 1616092 w 2471814"/>
              <a:gd name="connsiteY23" fmla="*/ 1613647 h 1897258"/>
              <a:gd name="connsiteX24" fmla="*/ 1457172 w 2471814"/>
              <a:gd name="connsiteY24" fmla="*/ 1628317 h 1897258"/>
              <a:gd name="connsiteX25" fmla="*/ 1234685 w 2471814"/>
              <a:gd name="connsiteY25" fmla="*/ 1652766 h 1897258"/>
              <a:gd name="connsiteX26" fmla="*/ 992637 w 2471814"/>
              <a:gd name="connsiteY26" fmla="*/ 1689440 h 1897258"/>
              <a:gd name="connsiteX27" fmla="*/ 823938 w 2471814"/>
              <a:gd name="connsiteY27" fmla="*/ 1713889 h 1897258"/>
              <a:gd name="connsiteX28" fmla="*/ 674798 w 2471814"/>
              <a:gd name="connsiteY28" fmla="*/ 1740783 h 1897258"/>
              <a:gd name="connsiteX29" fmla="*/ 525658 w 2471814"/>
              <a:gd name="connsiteY29" fmla="*/ 1772567 h 1897258"/>
              <a:gd name="connsiteX30" fmla="*/ 415636 w 2471814"/>
              <a:gd name="connsiteY30" fmla="*/ 1804351 h 1897258"/>
              <a:gd name="connsiteX31" fmla="*/ 371628 w 2471814"/>
              <a:gd name="connsiteY31" fmla="*/ 1823910 h 1897258"/>
              <a:gd name="connsiteX32" fmla="*/ 290945 w 2471814"/>
              <a:gd name="connsiteY32" fmla="*/ 1863029 h 1897258"/>
              <a:gd name="connsiteX33" fmla="*/ 215153 w 2471814"/>
              <a:gd name="connsiteY33" fmla="*/ 1892368 h 1897258"/>
              <a:gd name="connsiteX34" fmla="*/ 180924 w 2471814"/>
              <a:gd name="connsiteY34" fmla="*/ 1897258 h 1897258"/>
              <a:gd name="connsiteX35" fmla="*/ 158920 w 2471814"/>
              <a:gd name="connsiteY35" fmla="*/ 1889923 h 1897258"/>
              <a:gd name="connsiteX36" fmla="*/ 141805 w 2471814"/>
              <a:gd name="connsiteY36" fmla="*/ 1872809 h 1897258"/>
              <a:gd name="connsiteX37" fmla="*/ 119801 w 2471814"/>
              <a:gd name="connsiteY37" fmla="*/ 1836135 h 1897258"/>
              <a:gd name="connsiteX38" fmla="*/ 102687 w 2471814"/>
              <a:gd name="connsiteY38" fmla="*/ 1784792 h 1897258"/>
              <a:gd name="connsiteX39" fmla="*/ 78237 w 2471814"/>
              <a:gd name="connsiteY39" fmla="*/ 1699219 h 1897258"/>
              <a:gd name="connsiteX40" fmla="*/ 70903 w 2471814"/>
              <a:gd name="connsiteY40" fmla="*/ 1657656 h 1897258"/>
              <a:gd name="connsiteX41" fmla="*/ 83127 w 2471814"/>
              <a:gd name="connsiteY41" fmla="*/ 1608757 h 1897258"/>
              <a:gd name="connsiteX42" fmla="*/ 117356 w 2471814"/>
              <a:gd name="connsiteY42" fmla="*/ 1498736 h 1897258"/>
              <a:gd name="connsiteX43" fmla="*/ 144250 w 2471814"/>
              <a:gd name="connsiteY43" fmla="*/ 1386270 h 1897258"/>
              <a:gd name="connsiteX44" fmla="*/ 158920 w 2471814"/>
              <a:gd name="connsiteY44" fmla="*/ 1298253 h 1897258"/>
              <a:gd name="connsiteX45" fmla="*/ 161365 w 2471814"/>
              <a:gd name="connsiteY45" fmla="*/ 1195566 h 1897258"/>
              <a:gd name="connsiteX46" fmla="*/ 161365 w 2471814"/>
              <a:gd name="connsiteY46" fmla="*/ 1002417 h 1897258"/>
              <a:gd name="connsiteX47" fmla="*/ 161365 w 2471814"/>
              <a:gd name="connsiteY47" fmla="*/ 753035 h 1897258"/>
              <a:gd name="connsiteX48" fmla="*/ 158920 w 2471814"/>
              <a:gd name="connsiteY48" fmla="*/ 459645 h 1897258"/>
              <a:gd name="connsiteX49" fmla="*/ 149140 w 2471814"/>
              <a:gd name="connsiteY49" fmla="*/ 403412 h 1897258"/>
              <a:gd name="connsiteX50" fmla="*/ 119801 w 2471814"/>
              <a:gd name="connsiteY50" fmla="*/ 315395 h 1897258"/>
              <a:gd name="connsiteX51" fmla="*/ 90462 w 2471814"/>
              <a:gd name="connsiteY51" fmla="*/ 242047 h 1897258"/>
              <a:gd name="connsiteX52" fmla="*/ 63568 w 2471814"/>
              <a:gd name="connsiteY52" fmla="*/ 183369 h 1897258"/>
              <a:gd name="connsiteX53" fmla="*/ 34229 w 2471814"/>
              <a:gd name="connsiteY53" fmla="*/ 129581 h 1897258"/>
              <a:gd name="connsiteX54" fmla="*/ 9780 w 2471814"/>
              <a:gd name="connsiteY54" fmla="*/ 83127 h 1897258"/>
              <a:gd name="connsiteX55" fmla="*/ 2445 w 2471814"/>
              <a:gd name="connsiteY55" fmla="*/ 63568 h 1897258"/>
              <a:gd name="connsiteX56" fmla="*/ 0 w 2471814"/>
              <a:gd name="connsiteY56" fmla="*/ 39119 h 1897258"/>
              <a:gd name="connsiteX57" fmla="*/ 0 w 2471814"/>
              <a:gd name="connsiteY57" fmla="*/ 22004 h 1897258"/>
              <a:gd name="connsiteX58" fmla="*/ 4890 w 2471814"/>
              <a:gd name="connsiteY58" fmla="*/ 12225 h 1897258"/>
              <a:gd name="connsiteX59" fmla="*/ 17114 w 2471814"/>
              <a:gd name="connsiteY59" fmla="*/ 2445 h 1897258"/>
              <a:gd name="connsiteX60" fmla="*/ 39119 w 2471814"/>
              <a:gd name="connsiteY60" fmla="*/ 0 h 1897258"/>
              <a:gd name="connsiteX61" fmla="*/ 58678 w 2471814"/>
              <a:gd name="connsiteY61" fmla="*/ 4890 h 1897258"/>
              <a:gd name="connsiteX62" fmla="*/ 127136 w 2471814"/>
              <a:gd name="connsiteY62" fmla="*/ 41564 h 1897258"/>
              <a:gd name="connsiteX63" fmla="*/ 229823 w 2471814"/>
              <a:gd name="connsiteY63" fmla="*/ 97797 h 1897258"/>
              <a:gd name="connsiteX64" fmla="*/ 312950 w 2471814"/>
              <a:gd name="connsiteY64" fmla="*/ 146695 h 1897258"/>
              <a:gd name="connsiteX65" fmla="*/ 359403 w 2471814"/>
              <a:gd name="connsiteY65" fmla="*/ 178479 h 1897258"/>
              <a:gd name="connsiteX66" fmla="*/ 388742 w 2471814"/>
              <a:gd name="connsiteY66" fmla="*/ 202929 h 1897258"/>
              <a:gd name="connsiteX67" fmla="*/ 398522 w 2471814"/>
              <a:gd name="connsiteY67" fmla="*/ 217598 h 1897258"/>
              <a:gd name="connsiteX68" fmla="*/ 405857 w 2471814"/>
              <a:gd name="connsiteY68" fmla="*/ 234712 h 1897258"/>
              <a:gd name="connsiteX69" fmla="*/ 403412 w 2471814"/>
              <a:gd name="connsiteY69" fmla="*/ 271386 h 1897258"/>
              <a:gd name="connsiteX70" fmla="*/ 388742 w 2471814"/>
              <a:gd name="connsiteY70" fmla="*/ 418081 h 1897258"/>
              <a:gd name="connsiteX71" fmla="*/ 381408 w 2471814"/>
              <a:gd name="connsiteY71" fmla="*/ 660129 h 189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471814" h="1897258">
                <a:moveTo>
                  <a:pt x="381408" y="660129"/>
                </a:moveTo>
                <a:lnTo>
                  <a:pt x="376518" y="814158"/>
                </a:lnTo>
                <a:lnTo>
                  <a:pt x="366738" y="1026867"/>
                </a:lnTo>
                <a:lnTo>
                  <a:pt x="352068" y="1271358"/>
                </a:lnTo>
                <a:lnTo>
                  <a:pt x="339844" y="1418054"/>
                </a:lnTo>
                <a:lnTo>
                  <a:pt x="339844" y="1447393"/>
                </a:lnTo>
                <a:lnTo>
                  <a:pt x="347179" y="1484067"/>
                </a:lnTo>
                <a:lnTo>
                  <a:pt x="364293" y="1515850"/>
                </a:lnTo>
                <a:lnTo>
                  <a:pt x="388742" y="1540300"/>
                </a:lnTo>
                <a:lnTo>
                  <a:pt x="413191" y="1550079"/>
                </a:lnTo>
                <a:lnTo>
                  <a:pt x="447420" y="1559859"/>
                </a:lnTo>
                <a:lnTo>
                  <a:pt x="496319" y="1564749"/>
                </a:lnTo>
                <a:lnTo>
                  <a:pt x="601450" y="1550079"/>
                </a:lnTo>
                <a:lnTo>
                  <a:pt x="863057" y="1520740"/>
                </a:lnTo>
                <a:lnTo>
                  <a:pt x="1168672" y="1486511"/>
                </a:lnTo>
                <a:lnTo>
                  <a:pt x="1498736" y="1454727"/>
                </a:lnTo>
                <a:lnTo>
                  <a:pt x="1897258" y="1418054"/>
                </a:lnTo>
                <a:lnTo>
                  <a:pt x="2354458" y="1383825"/>
                </a:lnTo>
                <a:lnTo>
                  <a:pt x="2471814" y="1376490"/>
                </a:lnTo>
                <a:lnTo>
                  <a:pt x="2471814" y="1625872"/>
                </a:lnTo>
                <a:lnTo>
                  <a:pt x="2200428" y="1606312"/>
                </a:lnTo>
                <a:lnTo>
                  <a:pt x="2014614" y="1601423"/>
                </a:lnTo>
                <a:lnTo>
                  <a:pt x="1806796" y="1606312"/>
                </a:lnTo>
                <a:lnTo>
                  <a:pt x="1616092" y="1613647"/>
                </a:lnTo>
                <a:lnTo>
                  <a:pt x="1457172" y="1628317"/>
                </a:lnTo>
                <a:lnTo>
                  <a:pt x="1234685" y="1652766"/>
                </a:lnTo>
                <a:lnTo>
                  <a:pt x="992637" y="1689440"/>
                </a:lnTo>
                <a:lnTo>
                  <a:pt x="823938" y="1713889"/>
                </a:lnTo>
                <a:lnTo>
                  <a:pt x="674798" y="1740783"/>
                </a:lnTo>
                <a:lnTo>
                  <a:pt x="525658" y="1772567"/>
                </a:lnTo>
                <a:lnTo>
                  <a:pt x="415636" y="1804351"/>
                </a:lnTo>
                <a:lnTo>
                  <a:pt x="371628" y="1823910"/>
                </a:lnTo>
                <a:lnTo>
                  <a:pt x="290945" y="1863029"/>
                </a:lnTo>
                <a:lnTo>
                  <a:pt x="215153" y="1892368"/>
                </a:lnTo>
                <a:lnTo>
                  <a:pt x="180924" y="1897258"/>
                </a:lnTo>
                <a:lnTo>
                  <a:pt x="158920" y="1889923"/>
                </a:lnTo>
                <a:lnTo>
                  <a:pt x="141805" y="1872809"/>
                </a:lnTo>
                <a:lnTo>
                  <a:pt x="119801" y="1836135"/>
                </a:lnTo>
                <a:lnTo>
                  <a:pt x="102687" y="1784792"/>
                </a:lnTo>
                <a:lnTo>
                  <a:pt x="78237" y="1699219"/>
                </a:lnTo>
                <a:lnTo>
                  <a:pt x="70903" y="1657656"/>
                </a:lnTo>
                <a:lnTo>
                  <a:pt x="83127" y="1608757"/>
                </a:lnTo>
                <a:lnTo>
                  <a:pt x="117356" y="1498736"/>
                </a:lnTo>
                <a:lnTo>
                  <a:pt x="144250" y="1386270"/>
                </a:lnTo>
                <a:lnTo>
                  <a:pt x="158920" y="1298253"/>
                </a:lnTo>
                <a:lnTo>
                  <a:pt x="161365" y="1195566"/>
                </a:lnTo>
                <a:lnTo>
                  <a:pt x="161365" y="1002417"/>
                </a:lnTo>
                <a:lnTo>
                  <a:pt x="161365" y="753035"/>
                </a:lnTo>
                <a:lnTo>
                  <a:pt x="158920" y="459645"/>
                </a:lnTo>
                <a:lnTo>
                  <a:pt x="149140" y="403412"/>
                </a:lnTo>
                <a:lnTo>
                  <a:pt x="119801" y="315395"/>
                </a:lnTo>
                <a:lnTo>
                  <a:pt x="90462" y="242047"/>
                </a:lnTo>
                <a:lnTo>
                  <a:pt x="63568" y="183369"/>
                </a:lnTo>
                <a:lnTo>
                  <a:pt x="34229" y="129581"/>
                </a:lnTo>
                <a:lnTo>
                  <a:pt x="9780" y="83127"/>
                </a:lnTo>
                <a:lnTo>
                  <a:pt x="2445" y="63568"/>
                </a:lnTo>
                <a:lnTo>
                  <a:pt x="0" y="39119"/>
                </a:lnTo>
                <a:lnTo>
                  <a:pt x="0" y="22004"/>
                </a:lnTo>
                <a:lnTo>
                  <a:pt x="4890" y="12225"/>
                </a:lnTo>
                <a:lnTo>
                  <a:pt x="17114" y="2445"/>
                </a:lnTo>
                <a:lnTo>
                  <a:pt x="39119" y="0"/>
                </a:lnTo>
                <a:lnTo>
                  <a:pt x="58678" y="4890"/>
                </a:lnTo>
                <a:lnTo>
                  <a:pt x="127136" y="41564"/>
                </a:lnTo>
                <a:lnTo>
                  <a:pt x="229823" y="97797"/>
                </a:lnTo>
                <a:lnTo>
                  <a:pt x="312950" y="146695"/>
                </a:lnTo>
                <a:lnTo>
                  <a:pt x="359403" y="178479"/>
                </a:lnTo>
                <a:lnTo>
                  <a:pt x="388742" y="202929"/>
                </a:lnTo>
                <a:lnTo>
                  <a:pt x="398522" y="217598"/>
                </a:lnTo>
                <a:lnTo>
                  <a:pt x="405857" y="234712"/>
                </a:lnTo>
                <a:lnTo>
                  <a:pt x="403412" y="271386"/>
                </a:lnTo>
                <a:lnTo>
                  <a:pt x="388742" y="418081"/>
                </a:lnTo>
                <a:lnTo>
                  <a:pt x="381408" y="6601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E4050FC5-A1D1-4CEA-89AC-B89D6BE8D045}"/>
              </a:ext>
            </a:extLst>
          </p:cNvPr>
          <p:cNvSpPr/>
          <p:nvPr/>
        </p:nvSpPr>
        <p:spPr>
          <a:xfrm>
            <a:off x="6765925" y="3551238"/>
            <a:ext cx="525463" cy="2136775"/>
          </a:xfrm>
          <a:custGeom>
            <a:avLst/>
            <a:gdLst>
              <a:gd name="connsiteX0" fmla="*/ 185058 w 525236"/>
              <a:gd name="connsiteY0" fmla="*/ 661307 h 2136322"/>
              <a:gd name="connsiteX1" fmla="*/ 176893 w 525236"/>
              <a:gd name="connsiteY1" fmla="*/ 895350 h 2136322"/>
              <a:gd name="connsiteX2" fmla="*/ 166008 w 525236"/>
              <a:gd name="connsiteY2" fmla="*/ 1148443 h 2136322"/>
              <a:gd name="connsiteX3" fmla="*/ 155122 w 525236"/>
              <a:gd name="connsiteY3" fmla="*/ 1385207 h 2136322"/>
              <a:gd name="connsiteX4" fmla="*/ 144236 w 525236"/>
              <a:gd name="connsiteY4" fmla="*/ 1602922 h 2136322"/>
              <a:gd name="connsiteX5" fmla="*/ 0 w 525236"/>
              <a:gd name="connsiteY5" fmla="*/ 1785257 h 2136322"/>
              <a:gd name="connsiteX6" fmla="*/ 46265 w 525236"/>
              <a:gd name="connsiteY6" fmla="*/ 1826079 h 2136322"/>
              <a:gd name="connsiteX7" fmla="*/ 70758 w 525236"/>
              <a:gd name="connsiteY7" fmla="*/ 1858736 h 2136322"/>
              <a:gd name="connsiteX8" fmla="*/ 89808 w 525236"/>
              <a:gd name="connsiteY8" fmla="*/ 1896836 h 2136322"/>
              <a:gd name="connsiteX9" fmla="*/ 100693 w 525236"/>
              <a:gd name="connsiteY9" fmla="*/ 1934936 h 2136322"/>
              <a:gd name="connsiteX10" fmla="*/ 103415 w 525236"/>
              <a:gd name="connsiteY10" fmla="*/ 1970315 h 2136322"/>
              <a:gd name="connsiteX11" fmla="*/ 119743 w 525236"/>
              <a:gd name="connsiteY11" fmla="*/ 2049236 h 2136322"/>
              <a:gd name="connsiteX12" fmla="*/ 133350 w 525236"/>
              <a:gd name="connsiteY12" fmla="*/ 2098222 h 2136322"/>
              <a:gd name="connsiteX13" fmla="*/ 144236 w 525236"/>
              <a:gd name="connsiteY13" fmla="*/ 2122715 h 2136322"/>
              <a:gd name="connsiteX14" fmla="*/ 157843 w 525236"/>
              <a:gd name="connsiteY14" fmla="*/ 2133600 h 2136322"/>
              <a:gd name="connsiteX15" fmla="*/ 190500 w 525236"/>
              <a:gd name="connsiteY15" fmla="*/ 2136322 h 2136322"/>
              <a:gd name="connsiteX16" fmla="*/ 220436 w 525236"/>
              <a:gd name="connsiteY16" fmla="*/ 2128157 h 2136322"/>
              <a:gd name="connsiteX17" fmla="*/ 280308 w 525236"/>
              <a:gd name="connsiteY17" fmla="*/ 2090057 h 2136322"/>
              <a:gd name="connsiteX18" fmla="*/ 302079 w 525236"/>
              <a:gd name="connsiteY18" fmla="*/ 2065565 h 2136322"/>
              <a:gd name="connsiteX19" fmla="*/ 310243 w 525236"/>
              <a:gd name="connsiteY19" fmla="*/ 2049236 h 2136322"/>
              <a:gd name="connsiteX20" fmla="*/ 323850 w 525236"/>
              <a:gd name="connsiteY20" fmla="*/ 2002972 h 2136322"/>
              <a:gd name="connsiteX21" fmla="*/ 334736 w 525236"/>
              <a:gd name="connsiteY21" fmla="*/ 1913165 h 2136322"/>
              <a:gd name="connsiteX22" fmla="*/ 340179 w 525236"/>
              <a:gd name="connsiteY22" fmla="*/ 1817915 h 2136322"/>
              <a:gd name="connsiteX23" fmla="*/ 345622 w 525236"/>
              <a:gd name="connsiteY23" fmla="*/ 1679122 h 2136322"/>
              <a:gd name="connsiteX24" fmla="*/ 345622 w 525236"/>
              <a:gd name="connsiteY24" fmla="*/ 1507672 h 2136322"/>
              <a:gd name="connsiteX25" fmla="*/ 348343 w 525236"/>
              <a:gd name="connsiteY25" fmla="*/ 1379765 h 2136322"/>
              <a:gd name="connsiteX26" fmla="*/ 356508 w 525236"/>
              <a:gd name="connsiteY26" fmla="*/ 1251857 h 2136322"/>
              <a:gd name="connsiteX27" fmla="*/ 381000 w 525236"/>
              <a:gd name="connsiteY27" fmla="*/ 1028700 h 2136322"/>
              <a:gd name="connsiteX28" fmla="*/ 402772 w 525236"/>
              <a:gd name="connsiteY28" fmla="*/ 873579 h 2136322"/>
              <a:gd name="connsiteX29" fmla="*/ 429986 w 525236"/>
              <a:gd name="connsiteY29" fmla="*/ 685800 h 2136322"/>
              <a:gd name="connsiteX30" fmla="*/ 462643 w 525236"/>
              <a:gd name="connsiteY30" fmla="*/ 487136 h 2136322"/>
              <a:gd name="connsiteX31" fmla="*/ 478972 w 525236"/>
              <a:gd name="connsiteY31" fmla="*/ 438150 h 2136322"/>
              <a:gd name="connsiteX32" fmla="*/ 492579 w 525236"/>
              <a:gd name="connsiteY32" fmla="*/ 416379 h 2136322"/>
              <a:gd name="connsiteX33" fmla="*/ 511629 w 525236"/>
              <a:gd name="connsiteY33" fmla="*/ 381000 h 2136322"/>
              <a:gd name="connsiteX34" fmla="*/ 525236 w 525236"/>
              <a:gd name="connsiteY34" fmla="*/ 345622 h 2136322"/>
              <a:gd name="connsiteX35" fmla="*/ 525236 w 525236"/>
              <a:gd name="connsiteY35" fmla="*/ 312965 h 2136322"/>
              <a:gd name="connsiteX36" fmla="*/ 514350 w 525236"/>
              <a:gd name="connsiteY36" fmla="*/ 274865 h 2136322"/>
              <a:gd name="connsiteX37" fmla="*/ 498022 w 525236"/>
              <a:gd name="connsiteY37" fmla="*/ 250372 h 2136322"/>
              <a:gd name="connsiteX38" fmla="*/ 462643 w 525236"/>
              <a:gd name="connsiteY38" fmla="*/ 217715 h 2136322"/>
              <a:gd name="connsiteX39" fmla="*/ 378279 w 525236"/>
              <a:gd name="connsiteY39" fmla="*/ 152400 h 2136322"/>
              <a:gd name="connsiteX40" fmla="*/ 332015 w 525236"/>
              <a:gd name="connsiteY40" fmla="*/ 119743 h 2136322"/>
              <a:gd name="connsiteX41" fmla="*/ 280308 w 525236"/>
              <a:gd name="connsiteY41" fmla="*/ 84365 h 2136322"/>
              <a:gd name="connsiteX42" fmla="*/ 228600 w 525236"/>
              <a:gd name="connsiteY42" fmla="*/ 57150 h 2136322"/>
              <a:gd name="connsiteX43" fmla="*/ 157843 w 525236"/>
              <a:gd name="connsiteY43" fmla="*/ 29936 h 2136322"/>
              <a:gd name="connsiteX44" fmla="*/ 95250 w 525236"/>
              <a:gd name="connsiteY44" fmla="*/ 13607 h 2136322"/>
              <a:gd name="connsiteX45" fmla="*/ 51708 w 525236"/>
              <a:gd name="connsiteY45" fmla="*/ 2722 h 2136322"/>
              <a:gd name="connsiteX46" fmla="*/ 38100 w 525236"/>
              <a:gd name="connsiteY46" fmla="*/ 0 h 2136322"/>
              <a:gd name="connsiteX47" fmla="*/ 24493 w 525236"/>
              <a:gd name="connsiteY47" fmla="*/ 2722 h 2136322"/>
              <a:gd name="connsiteX48" fmla="*/ 21772 w 525236"/>
              <a:gd name="connsiteY48" fmla="*/ 16329 h 2136322"/>
              <a:gd name="connsiteX49" fmla="*/ 29936 w 525236"/>
              <a:gd name="connsiteY49" fmla="*/ 46265 h 2136322"/>
              <a:gd name="connsiteX50" fmla="*/ 48986 w 525236"/>
              <a:gd name="connsiteY50" fmla="*/ 73479 h 2136322"/>
              <a:gd name="connsiteX51" fmla="*/ 73479 w 525236"/>
              <a:gd name="connsiteY51" fmla="*/ 100693 h 2136322"/>
              <a:gd name="connsiteX52" fmla="*/ 103415 w 525236"/>
              <a:gd name="connsiteY52" fmla="*/ 133350 h 2136322"/>
              <a:gd name="connsiteX53" fmla="*/ 133350 w 525236"/>
              <a:gd name="connsiteY53" fmla="*/ 174172 h 2136322"/>
              <a:gd name="connsiteX54" fmla="*/ 166008 w 525236"/>
              <a:gd name="connsiteY54" fmla="*/ 228600 h 2136322"/>
              <a:gd name="connsiteX55" fmla="*/ 182336 w 525236"/>
              <a:gd name="connsiteY55" fmla="*/ 272143 h 2136322"/>
              <a:gd name="connsiteX56" fmla="*/ 187779 w 525236"/>
              <a:gd name="connsiteY56" fmla="*/ 307522 h 2136322"/>
              <a:gd name="connsiteX57" fmla="*/ 190500 w 525236"/>
              <a:gd name="connsiteY57" fmla="*/ 435429 h 2136322"/>
              <a:gd name="connsiteX58" fmla="*/ 185058 w 525236"/>
              <a:gd name="connsiteY58" fmla="*/ 661307 h 213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5236" h="2136322">
                <a:moveTo>
                  <a:pt x="185058" y="661307"/>
                </a:moveTo>
                <a:lnTo>
                  <a:pt x="176893" y="895350"/>
                </a:lnTo>
                <a:lnTo>
                  <a:pt x="166008" y="1148443"/>
                </a:lnTo>
                <a:lnTo>
                  <a:pt x="155122" y="1385207"/>
                </a:lnTo>
                <a:lnTo>
                  <a:pt x="144236" y="1602922"/>
                </a:lnTo>
                <a:lnTo>
                  <a:pt x="0" y="1785257"/>
                </a:lnTo>
                <a:lnTo>
                  <a:pt x="46265" y="1826079"/>
                </a:lnTo>
                <a:lnTo>
                  <a:pt x="70758" y="1858736"/>
                </a:lnTo>
                <a:lnTo>
                  <a:pt x="89808" y="1896836"/>
                </a:lnTo>
                <a:lnTo>
                  <a:pt x="100693" y="1934936"/>
                </a:lnTo>
                <a:lnTo>
                  <a:pt x="103415" y="1970315"/>
                </a:lnTo>
                <a:lnTo>
                  <a:pt x="119743" y="2049236"/>
                </a:lnTo>
                <a:lnTo>
                  <a:pt x="133350" y="2098222"/>
                </a:lnTo>
                <a:lnTo>
                  <a:pt x="144236" y="2122715"/>
                </a:lnTo>
                <a:lnTo>
                  <a:pt x="157843" y="2133600"/>
                </a:lnTo>
                <a:lnTo>
                  <a:pt x="190500" y="2136322"/>
                </a:lnTo>
                <a:lnTo>
                  <a:pt x="220436" y="2128157"/>
                </a:lnTo>
                <a:lnTo>
                  <a:pt x="280308" y="2090057"/>
                </a:lnTo>
                <a:lnTo>
                  <a:pt x="302079" y="2065565"/>
                </a:lnTo>
                <a:lnTo>
                  <a:pt x="310243" y="2049236"/>
                </a:lnTo>
                <a:lnTo>
                  <a:pt x="323850" y="2002972"/>
                </a:lnTo>
                <a:lnTo>
                  <a:pt x="334736" y="1913165"/>
                </a:lnTo>
                <a:lnTo>
                  <a:pt x="340179" y="1817915"/>
                </a:lnTo>
                <a:lnTo>
                  <a:pt x="345622" y="1679122"/>
                </a:lnTo>
                <a:lnTo>
                  <a:pt x="345622" y="1507672"/>
                </a:lnTo>
                <a:lnTo>
                  <a:pt x="348343" y="1379765"/>
                </a:lnTo>
                <a:lnTo>
                  <a:pt x="356508" y="1251857"/>
                </a:lnTo>
                <a:lnTo>
                  <a:pt x="381000" y="1028700"/>
                </a:lnTo>
                <a:lnTo>
                  <a:pt x="402772" y="873579"/>
                </a:lnTo>
                <a:lnTo>
                  <a:pt x="429986" y="685800"/>
                </a:lnTo>
                <a:lnTo>
                  <a:pt x="462643" y="487136"/>
                </a:lnTo>
                <a:lnTo>
                  <a:pt x="478972" y="438150"/>
                </a:lnTo>
                <a:lnTo>
                  <a:pt x="492579" y="416379"/>
                </a:lnTo>
                <a:lnTo>
                  <a:pt x="511629" y="381000"/>
                </a:lnTo>
                <a:lnTo>
                  <a:pt x="525236" y="345622"/>
                </a:lnTo>
                <a:lnTo>
                  <a:pt x="525236" y="312965"/>
                </a:lnTo>
                <a:lnTo>
                  <a:pt x="514350" y="274865"/>
                </a:lnTo>
                <a:lnTo>
                  <a:pt x="498022" y="250372"/>
                </a:lnTo>
                <a:lnTo>
                  <a:pt x="462643" y="217715"/>
                </a:lnTo>
                <a:lnTo>
                  <a:pt x="378279" y="152400"/>
                </a:lnTo>
                <a:lnTo>
                  <a:pt x="332015" y="119743"/>
                </a:lnTo>
                <a:lnTo>
                  <a:pt x="280308" y="84365"/>
                </a:lnTo>
                <a:lnTo>
                  <a:pt x="228600" y="57150"/>
                </a:lnTo>
                <a:lnTo>
                  <a:pt x="157843" y="29936"/>
                </a:lnTo>
                <a:lnTo>
                  <a:pt x="95250" y="13607"/>
                </a:lnTo>
                <a:lnTo>
                  <a:pt x="51708" y="2722"/>
                </a:lnTo>
                <a:lnTo>
                  <a:pt x="38100" y="0"/>
                </a:lnTo>
                <a:lnTo>
                  <a:pt x="24493" y="2722"/>
                </a:lnTo>
                <a:lnTo>
                  <a:pt x="21772" y="16329"/>
                </a:lnTo>
                <a:lnTo>
                  <a:pt x="29936" y="46265"/>
                </a:lnTo>
                <a:lnTo>
                  <a:pt x="48986" y="73479"/>
                </a:lnTo>
                <a:lnTo>
                  <a:pt x="73479" y="100693"/>
                </a:lnTo>
                <a:lnTo>
                  <a:pt x="103415" y="133350"/>
                </a:lnTo>
                <a:lnTo>
                  <a:pt x="133350" y="174172"/>
                </a:lnTo>
                <a:lnTo>
                  <a:pt x="166008" y="228600"/>
                </a:lnTo>
                <a:lnTo>
                  <a:pt x="182336" y="272143"/>
                </a:lnTo>
                <a:lnTo>
                  <a:pt x="187779" y="307522"/>
                </a:lnTo>
                <a:lnTo>
                  <a:pt x="190500" y="435429"/>
                </a:lnTo>
                <a:lnTo>
                  <a:pt x="185058" y="661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98D2B0-1254-4BF5-A5DF-46965F91B899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0838"/>
            <a:ext cx="4667250" cy="4144962"/>
            <a:chOff x="2776538" y="1774825"/>
            <a:chExt cx="4667250" cy="4144963"/>
          </a:xfrm>
        </p:grpSpPr>
        <p:sp>
          <p:nvSpPr>
            <p:cNvPr id="14" name="フリーフォーム 183">
              <a:extLst>
                <a:ext uri="{FF2B5EF4-FFF2-40B4-BE49-F238E27FC236}">
                  <a16:creationId xmlns:a16="http://schemas.microsoft.com/office/drawing/2014/main" id="{9E7B0318-7AE8-42F6-969A-6982A4C470A5}"/>
                </a:ext>
              </a:extLst>
            </p:cNvPr>
            <p:cNvSpPr/>
            <p:nvPr/>
          </p:nvSpPr>
          <p:spPr>
            <a:xfrm rot="16200000">
              <a:off x="1222375" y="3559176"/>
              <a:ext cx="3844926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0">
              <a:extLst>
                <a:ext uri="{FF2B5EF4-FFF2-40B4-BE49-F238E27FC236}">
                  <a16:creationId xmlns:a16="http://schemas.microsoft.com/office/drawing/2014/main" id="{E15589A7-8BDF-4CB3-9105-A6B5A8E3A4B5}"/>
                </a:ext>
              </a:extLst>
            </p:cNvPr>
            <p:cNvSpPr/>
            <p:nvPr/>
          </p:nvSpPr>
          <p:spPr>
            <a:xfrm rot="16200000">
              <a:off x="4540250" y="23034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1">
              <a:extLst>
                <a:ext uri="{FF2B5EF4-FFF2-40B4-BE49-F238E27FC236}">
                  <a16:creationId xmlns:a16="http://schemas.microsoft.com/office/drawing/2014/main" id="{5EC016F0-F4B3-4D46-8274-5F2E7D35980F}"/>
                </a:ext>
              </a:extLst>
            </p:cNvPr>
            <p:cNvSpPr/>
            <p:nvPr/>
          </p:nvSpPr>
          <p:spPr>
            <a:xfrm rot="16200000">
              <a:off x="5305425" y="2106613"/>
              <a:ext cx="1023937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2">
              <a:extLst>
                <a:ext uri="{FF2B5EF4-FFF2-40B4-BE49-F238E27FC236}">
                  <a16:creationId xmlns:a16="http://schemas.microsoft.com/office/drawing/2014/main" id="{28325D9D-A7BA-42ED-8888-D317765C4918}"/>
                </a:ext>
              </a:extLst>
            </p:cNvPr>
            <p:cNvSpPr/>
            <p:nvPr/>
          </p:nvSpPr>
          <p:spPr>
            <a:xfrm rot="16200000">
              <a:off x="6249988" y="1931987"/>
              <a:ext cx="1300162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4">
              <a:extLst>
                <a:ext uri="{FF2B5EF4-FFF2-40B4-BE49-F238E27FC236}">
                  <a16:creationId xmlns:a16="http://schemas.microsoft.com/office/drawing/2014/main" id="{BC7C2A23-748B-4B8A-8049-DB22E29A5D4A}"/>
                </a:ext>
              </a:extLst>
            </p:cNvPr>
            <p:cNvSpPr/>
            <p:nvPr/>
          </p:nvSpPr>
          <p:spPr>
            <a:xfrm rot="16200000">
              <a:off x="1930401" y="3397250"/>
              <a:ext cx="3956051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7">
              <a:extLst>
                <a:ext uri="{FF2B5EF4-FFF2-40B4-BE49-F238E27FC236}">
                  <a16:creationId xmlns:a16="http://schemas.microsoft.com/office/drawing/2014/main" id="{0CEFC38B-7981-41E4-8BD3-9CDA76539F07}"/>
                </a:ext>
              </a:extLst>
            </p:cNvPr>
            <p:cNvSpPr/>
            <p:nvPr/>
          </p:nvSpPr>
          <p:spPr>
            <a:xfrm rot="16200000">
              <a:off x="3545681" y="5304633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5">
              <a:extLst>
                <a:ext uri="{FF2B5EF4-FFF2-40B4-BE49-F238E27FC236}">
                  <a16:creationId xmlns:a16="http://schemas.microsoft.com/office/drawing/2014/main" id="{5B46FE80-A692-4129-9945-0830850A61D4}"/>
                </a:ext>
              </a:extLst>
            </p:cNvPr>
            <p:cNvSpPr/>
            <p:nvPr/>
          </p:nvSpPr>
          <p:spPr>
            <a:xfrm rot="16200000">
              <a:off x="3649663" y="2735262"/>
              <a:ext cx="322262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6">
              <a:extLst>
                <a:ext uri="{FF2B5EF4-FFF2-40B4-BE49-F238E27FC236}">
                  <a16:creationId xmlns:a16="http://schemas.microsoft.com/office/drawing/2014/main" id="{D6C4BC2F-7264-478C-9895-CA4DFCA11561}"/>
                </a:ext>
              </a:extLst>
            </p:cNvPr>
            <p:cNvSpPr/>
            <p:nvPr/>
          </p:nvSpPr>
          <p:spPr>
            <a:xfrm rot="16200000">
              <a:off x="3638551" y="3578225"/>
              <a:ext cx="322262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8">
              <a:extLst>
                <a:ext uri="{FF2B5EF4-FFF2-40B4-BE49-F238E27FC236}">
                  <a16:creationId xmlns:a16="http://schemas.microsoft.com/office/drawing/2014/main" id="{F98CF8AA-5CC5-40CB-A8AA-9FF458B62E27}"/>
                </a:ext>
              </a:extLst>
            </p:cNvPr>
            <p:cNvSpPr/>
            <p:nvPr/>
          </p:nvSpPr>
          <p:spPr>
            <a:xfrm rot="16200000">
              <a:off x="4900613" y="3506788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9">
              <a:extLst>
                <a:ext uri="{FF2B5EF4-FFF2-40B4-BE49-F238E27FC236}">
                  <a16:creationId xmlns:a16="http://schemas.microsoft.com/office/drawing/2014/main" id="{74547B83-F436-451F-811B-139C8B27E550}"/>
                </a:ext>
              </a:extLst>
            </p:cNvPr>
            <p:cNvSpPr/>
            <p:nvPr/>
          </p:nvSpPr>
          <p:spPr>
            <a:xfrm rot="16200000">
              <a:off x="5331618" y="3747295"/>
              <a:ext cx="1350963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5">
              <a:extLst>
                <a:ext uri="{FF2B5EF4-FFF2-40B4-BE49-F238E27FC236}">
                  <a16:creationId xmlns:a16="http://schemas.microsoft.com/office/drawing/2014/main" id="{EE05356A-986B-4A53-90B5-7E9A5076C9AA}"/>
                </a:ext>
              </a:extLst>
            </p:cNvPr>
            <p:cNvSpPr/>
            <p:nvPr/>
          </p:nvSpPr>
          <p:spPr>
            <a:xfrm>
              <a:off x="4692650" y="3895726"/>
              <a:ext cx="2471738" cy="1897062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6">
              <a:extLst>
                <a:ext uri="{FF2B5EF4-FFF2-40B4-BE49-F238E27FC236}">
                  <a16:creationId xmlns:a16="http://schemas.microsoft.com/office/drawing/2014/main" id="{27494989-10C1-4E38-AB1B-11F00F12DFD3}"/>
                </a:ext>
              </a:extLst>
            </p:cNvPr>
            <p:cNvSpPr/>
            <p:nvPr/>
          </p:nvSpPr>
          <p:spPr>
            <a:xfrm>
              <a:off x="6918325" y="3703637"/>
              <a:ext cx="525463" cy="2136776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87F6171-7C9D-4D8B-9455-4055B5F5F4F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28" name="フリーフォーム 183">
              <a:extLst>
                <a:ext uri="{FF2B5EF4-FFF2-40B4-BE49-F238E27FC236}">
                  <a16:creationId xmlns:a16="http://schemas.microsoft.com/office/drawing/2014/main" id="{4C8A476D-7919-4BC4-92C7-2BBBAAC84983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0">
              <a:extLst>
                <a:ext uri="{FF2B5EF4-FFF2-40B4-BE49-F238E27FC236}">
                  <a16:creationId xmlns:a16="http://schemas.microsoft.com/office/drawing/2014/main" id="{93A84D16-D698-4200-AD7E-AB71E4AC1112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1">
              <a:extLst>
                <a:ext uri="{FF2B5EF4-FFF2-40B4-BE49-F238E27FC236}">
                  <a16:creationId xmlns:a16="http://schemas.microsoft.com/office/drawing/2014/main" id="{BA0625F6-B278-41C5-B15E-7401C0644DF9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2">
              <a:extLst>
                <a:ext uri="{FF2B5EF4-FFF2-40B4-BE49-F238E27FC236}">
                  <a16:creationId xmlns:a16="http://schemas.microsoft.com/office/drawing/2014/main" id="{BAE9D055-FCA4-49A0-89CE-ED00B783080A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4">
              <a:extLst>
                <a:ext uri="{FF2B5EF4-FFF2-40B4-BE49-F238E27FC236}">
                  <a16:creationId xmlns:a16="http://schemas.microsoft.com/office/drawing/2014/main" id="{262FC2B6-1F90-48AC-A269-CA0C2B556D6F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7">
              <a:extLst>
                <a:ext uri="{FF2B5EF4-FFF2-40B4-BE49-F238E27FC236}">
                  <a16:creationId xmlns:a16="http://schemas.microsoft.com/office/drawing/2014/main" id="{2C49D4F7-C61E-459B-84E9-87BCDC473EA5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5">
              <a:extLst>
                <a:ext uri="{FF2B5EF4-FFF2-40B4-BE49-F238E27FC236}">
                  <a16:creationId xmlns:a16="http://schemas.microsoft.com/office/drawing/2014/main" id="{46FCDC29-0B4D-4304-8521-E4ABDE2A35D8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6">
              <a:extLst>
                <a:ext uri="{FF2B5EF4-FFF2-40B4-BE49-F238E27FC236}">
                  <a16:creationId xmlns:a16="http://schemas.microsoft.com/office/drawing/2014/main" id="{38C4C060-2253-4C37-983E-92F8F4DF1675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8">
              <a:extLst>
                <a:ext uri="{FF2B5EF4-FFF2-40B4-BE49-F238E27FC236}">
                  <a16:creationId xmlns:a16="http://schemas.microsoft.com/office/drawing/2014/main" id="{02B38CD9-5481-4C0C-A3BA-CE63A813EC1F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9">
              <a:extLst>
                <a:ext uri="{FF2B5EF4-FFF2-40B4-BE49-F238E27FC236}">
                  <a16:creationId xmlns:a16="http://schemas.microsoft.com/office/drawing/2014/main" id="{0406C4FB-76BC-49B4-A396-A06D44BE4CC8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5">
              <a:extLst>
                <a:ext uri="{FF2B5EF4-FFF2-40B4-BE49-F238E27FC236}">
                  <a16:creationId xmlns:a16="http://schemas.microsoft.com/office/drawing/2014/main" id="{EFE1E8E5-4BBE-4EF4-B9EF-463612D04932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6">
              <a:extLst>
                <a:ext uri="{FF2B5EF4-FFF2-40B4-BE49-F238E27FC236}">
                  <a16:creationId xmlns:a16="http://schemas.microsoft.com/office/drawing/2014/main" id="{DDE0FA09-B709-4DC9-9737-83757F61E331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18225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4834" name="グループ化 1">
            <a:extLst>
              <a:ext uri="{FF2B5EF4-FFF2-40B4-BE49-F238E27FC236}">
                <a16:creationId xmlns:a16="http://schemas.microsoft.com/office/drawing/2014/main" id="{8C87C5FB-3B74-46E6-808A-0648DB448CBD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12A3489E-389A-4A66-AD9E-F7D58A7EBA9E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1549D4B3-D6BC-45D0-BC21-3C8A12637A58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CE6D0C30-FACD-4D5D-AFBB-231B70558E74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CE7B5CAD-7802-446A-83AE-912F95105613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111C5492-0F86-44DB-8FCB-6BE710C542B1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ED8927F2-574C-4720-8449-9C046BF35906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26458C21-CBB5-44A2-8816-CDF1527782BD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3E96A9F2-861C-447A-8D4B-9837FD74054E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AFCA110E-84E3-44C0-B34A-25A0E7FE5644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CCE0A5CD-5982-46AC-A6BF-EFABF36E8364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A1426C88-F7E3-4038-990D-B3F24DF28A9F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47C7FC15-FBC8-434E-B6E3-7030C299B5A1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706146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5D0D1F4C-9A62-4155-9DBA-EB6B4DF9452F}"/>
              </a:ext>
            </a:extLst>
          </p:cNvPr>
          <p:cNvSpPr/>
          <p:nvPr/>
        </p:nvSpPr>
        <p:spPr>
          <a:xfrm>
            <a:off x="3032125" y="1757363"/>
            <a:ext cx="1111250" cy="406400"/>
          </a:xfrm>
          <a:custGeom>
            <a:avLst/>
            <a:gdLst>
              <a:gd name="connsiteX0" fmla="*/ 592932 w 1112044"/>
              <a:gd name="connsiteY0" fmla="*/ 247650 h 407193"/>
              <a:gd name="connsiteX1" fmla="*/ 395288 w 1112044"/>
              <a:gd name="connsiteY1" fmla="*/ 302418 h 407193"/>
              <a:gd name="connsiteX2" fmla="*/ 185738 w 1112044"/>
              <a:gd name="connsiteY2" fmla="*/ 361950 h 407193"/>
              <a:gd name="connsiteX3" fmla="*/ 23813 w 1112044"/>
              <a:gd name="connsiteY3" fmla="*/ 407193 h 407193"/>
              <a:gd name="connsiteX4" fmla="*/ 0 w 1112044"/>
              <a:gd name="connsiteY4" fmla="*/ 238125 h 407193"/>
              <a:gd name="connsiteX5" fmla="*/ 202407 w 1112044"/>
              <a:gd name="connsiteY5" fmla="*/ 211931 h 407193"/>
              <a:gd name="connsiteX6" fmla="*/ 347663 w 1112044"/>
              <a:gd name="connsiteY6" fmla="*/ 183356 h 407193"/>
              <a:gd name="connsiteX7" fmla="*/ 502444 w 1112044"/>
              <a:gd name="connsiteY7" fmla="*/ 142875 h 407193"/>
              <a:gd name="connsiteX8" fmla="*/ 669132 w 1112044"/>
              <a:gd name="connsiteY8" fmla="*/ 90487 h 407193"/>
              <a:gd name="connsiteX9" fmla="*/ 690563 w 1112044"/>
              <a:gd name="connsiteY9" fmla="*/ 80962 h 407193"/>
              <a:gd name="connsiteX10" fmla="*/ 707232 w 1112044"/>
              <a:gd name="connsiteY10" fmla="*/ 73818 h 407193"/>
              <a:gd name="connsiteX11" fmla="*/ 776288 w 1112044"/>
              <a:gd name="connsiteY11" fmla="*/ 28575 h 407193"/>
              <a:gd name="connsiteX12" fmla="*/ 816769 w 1112044"/>
              <a:gd name="connsiteY12" fmla="*/ 2381 h 407193"/>
              <a:gd name="connsiteX13" fmla="*/ 823913 w 1112044"/>
              <a:gd name="connsiteY13" fmla="*/ 0 h 407193"/>
              <a:gd name="connsiteX14" fmla="*/ 864394 w 1112044"/>
              <a:gd name="connsiteY14" fmla="*/ 14287 h 407193"/>
              <a:gd name="connsiteX15" fmla="*/ 945357 w 1112044"/>
              <a:gd name="connsiteY15" fmla="*/ 57150 h 407193"/>
              <a:gd name="connsiteX16" fmla="*/ 1035844 w 1112044"/>
              <a:gd name="connsiteY16" fmla="*/ 104775 h 407193"/>
              <a:gd name="connsiteX17" fmla="*/ 1083469 w 1112044"/>
              <a:gd name="connsiteY17" fmla="*/ 133350 h 407193"/>
              <a:gd name="connsiteX18" fmla="*/ 1100138 w 1112044"/>
              <a:gd name="connsiteY18" fmla="*/ 147637 h 407193"/>
              <a:gd name="connsiteX19" fmla="*/ 1109663 w 1112044"/>
              <a:gd name="connsiteY19" fmla="*/ 164306 h 407193"/>
              <a:gd name="connsiteX20" fmla="*/ 1112044 w 1112044"/>
              <a:gd name="connsiteY20" fmla="*/ 183356 h 407193"/>
              <a:gd name="connsiteX21" fmla="*/ 1109663 w 1112044"/>
              <a:gd name="connsiteY21" fmla="*/ 211931 h 407193"/>
              <a:gd name="connsiteX22" fmla="*/ 1100138 w 1112044"/>
              <a:gd name="connsiteY22" fmla="*/ 238125 h 407193"/>
              <a:gd name="connsiteX23" fmla="*/ 1073944 w 1112044"/>
              <a:gd name="connsiteY23" fmla="*/ 273843 h 407193"/>
              <a:gd name="connsiteX24" fmla="*/ 1047750 w 1112044"/>
              <a:gd name="connsiteY24" fmla="*/ 307181 h 407193"/>
              <a:gd name="connsiteX25" fmla="*/ 731044 w 1112044"/>
              <a:gd name="connsiteY25" fmla="*/ 221456 h 407193"/>
              <a:gd name="connsiteX26" fmla="*/ 707232 w 1112044"/>
              <a:gd name="connsiteY26" fmla="*/ 219075 h 407193"/>
              <a:gd name="connsiteX27" fmla="*/ 592932 w 1112044"/>
              <a:gd name="connsiteY27" fmla="*/ 247650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2044" h="407193">
                <a:moveTo>
                  <a:pt x="592932" y="247650"/>
                </a:moveTo>
                <a:lnTo>
                  <a:pt x="395288" y="302418"/>
                </a:lnTo>
                <a:lnTo>
                  <a:pt x="185738" y="361950"/>
                </a:lnTo>
                <a:lnTo>
                  <a:pt x="23813" y="407193"/>
                </a:lnTo>
                <a:lnTo>
                  <a:pt x="0" y="238125"/>
                </a:lnTo>
                <a:lnTo>
                  <a:pt x="202407" y="211931"/>
                </a:lnTo>
                <a:lnTo>
                  <a:pt x="347663" y="183356"/>
                </a:lnTo>
                <a:lnTo>
                  <a:pt x="502444" y="142875"/>
                </a:lnTo>
                <a:lnTo>
                  <a:pt x="669132" y="90487"/>
                </a:lnTo>
                <a:lnTo>
                  <a:pt x="690563" y="80962"/>
                </a:lnTo>
                <a:lnTo>
                  <a:pt x="707232" y="73818"/>
                </a:lnTo>
                <a:lnTo>
                  <a:pt x="776288" y="28575"/>
                </a:lnTo>
                <a:lnTo>
                  <a:pt x="816769" y="2381"/>
                </a:lnTo>
                <a:lnTo>
                  <a:pt x="823913" y="0"/>
                </a:lnTo>
                <a:lnTo>
                  <a:pt x="864394" y="14287"/>
                </a:lnTo>
                <a:lnTo>
                  <a:pt x="945357" y="57150"/>
                </a:lnTo>
                <a:lnTo>
                  <a:pt x="1035844" y="104775"/>
                </a:lnTo>
                <a:lnTo>
                  <a:pt x="1083469" y="133350"/>
                </a:lnTo>
                <a:lnTo>
                  <a:pt x="1100138" y="147637"/>
                </a:lnTo>
                <a:lnTo>
                  <a:pt x="1109663" y="164306"/>
                </a:lnTo>
                <a:lnTo>
                  <a:pt x="1112044" y="183356"/>
                </a:lnTo>
                <a:lnTo>
                  <a:pt x="1109663" y="211931"/>
                </a:lnTo>
                <a:lnTo>
                  <a:pt x="1100138" y="238125"/>
                </a:lnTo>
                <a:lnTo>
                  <a:pt x="1073944" y="273843"/>
                </a:lnTo>
                <a:lnTo>
                  <a:pt x="1047750" y="307181"/>
                </a:lnTo>
                <a:lnTo>
                  <a:pt x="731044" y="221456"/>
                </a:lnTo>
                <a:lnTo>
                  <a:pt x="707232" y="219075"/>
                </a:lnTo>
                <a:lnTo>
                  <a:pt x="592932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A9313B8-343D-4A26-B077-9E13F1F09CA5}"/>
              </a:ext>
            </a:extLst>
          </p:cNvPr>
          <p:cNvSpPr/>
          <p:nvPr/>
        </p:nvSpPr>
        <p:spPr>
          <a:xfrm>
            <a:off x="3570288" y="1938338"/>
            <a:ext cx="557212" cy="987425"/>
          </a:xfrm>
          <a:custGeom>
            <a:avLst/>
            <a:gdLst>
              <a:gd name="connsiteX0" fmla="*/ 364331 w 557212"/>
              <a:gd name="connsiteY0" fmla="*/ 404812 h 988218"/>
              <a:gd name="connsiteX1" fmla="*/ 438150 w 557212"/>
              <a:gd name="connsiteY1" fmla="*/ 264318 h 988218"/>
              <a:gd name="connsiteX2" fmla="*/ 495300 w 557212"/>
              <a:gd name="connsiteY2" fmla="*/ 147637 h 988218"/>
              <a:gd name="connsiteX3" fmla="*/ 509587 w 557212"/>
              <a:gd name="connsiteY3" fmla="*/ 123825 h 988218"/>
              <a:gd name="connsiteX4" fmla="*/ 538162 w 557212"/>
              <a:gd name="connsiteY4" fmla="*/ 80962 h 988218"/>
              <a:gd name="connsiteX5" fmla="*/ 557212 w 557212"/>
              <a:gd name="connsiteY5" fmla="*/ 59531 h 988218"/>
              <a:gd name="connsiteX6" fmla="*/ 173831 w 557212"/>
              <a:gd name="connsiteY6" fmla="*/ 0 h 988218"/>
              <a:gd name="connsiteX7" fmla="*/ 209550 w 557212"/>
              <a:gd name="connsiteY7" fmla="*/ 40481 h 988218"/>
              <a:gd name="connsiteX8" fmla="*/ 216694 w 557212"/>
              <a:gd name="connsiteY8" fmla="*/ 59531 h 988218"/>
              <a:gd name="connsiteX9" fmla="*/ 219075 w 557212"/>
              <a:gd name="connsiteY9" fmla="*/ 97631 h 988218"/>
              <a:gd name="connsiteX10" fmla="*/ 204787 w 557212"/>
              <a:gd name="connsiteY10" fmla="*/ 183356 h 988218"/>
              <a:gd name="connsiteX11" fmla="*/ 150019 w 557212"/>
              <a:gd name="connsiteY11" fmla="*/ 433387 h 988218"/>
              <a:gd name="connsiteX12" fmla="*/ 116681 w 557212"/>
              <a:gd name="connsiteY12" fmla="*/ 566737 h 988218"/>
              <a:gd name="connsiteX13" fmla="*/ 71437 w 557212"/>
              <a:gd name="connsiteY13" fmla="*/ 719137 h 988218"/>
              <a:gd name="connsiteX14" fmla="*/ 11906 w 557212"/>
              <a:gd name="connsiteY14" fmla="*/ 892968 h 988218"/>
              <a:gd name="connsiteX15" fmla="*/ 2381 w 557212"/>
              <a:gd name="connsiteY15" fmla="*/ 916781 h 988218"/>
              <a:gd name="connsiteX16" fmla="*/ 0 w 557212"/>
              <a:gd name="connsiteY16" fmla="*/ 933450 h 988218"/>
              <a:gd name="connsiteX17" fmla="*/ 0 w 557212"/>
              <a:gd name="connsiteY17" fmla="*/ 950118 h 988218"/>
              <a:gd name="connsiteX18" fmla="*/ 7144 w 557212"/>
              <a:gd name="connsiteY18" fmla="*/ 969168 h 988218"/>
              <a:gd name="connsiteX19" fmla="*/ 14287 w 557212"/>
              <a:gd name="connsiteY19" fmla="*/ 981075 h 988218"/>
              <a:gd name="connsiteX20" fmla="*/ 26194 w 557212"/>
              <a:gd name="connsiteY20" fmla="*/ 988218 h 988218"/>
              <a:gd name="connsiteX21" fmla="*/ 76200 w 557212"/>
              <a:gd name="connsiteY21" fmla="*/ 940593 h 988218"/>
              <a:gd name="connsiteX22" fmla="*/ 138112 w 557212"/>
              <a:gd name="connsiteY22" fmla="*/ 826293 h 988218"/>
              <a:gd name="connsiteX23" fmla="*/ 285750 w 557212"/>
              <a:gd name="connsiteY23" fmla="*/ 554831 h 988218"/>
              <a:gd name="connsiteX24" fmla="*/ 364331 w 557212"/>
              <a:gd name="connsiteY24" fmla="*/ 404812 h 98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7212" h="988218">
                <a:moveTo>
                  <a:pt x="364331" y="404812"/>
                </a:moveTo>
                <a:lnTo>
                  <a:pt x="438150" y="264318"/>
                </a:lnTo>
                <a:lnTo>
                  <a:pt x="495300" y="147637"/>
                </a:lnTo>
                <a:lnTo>
                  <a:pt x="509587" y="123825"/>
                </a:lnTo>
                <a:lnTo>
                  <a:pt x="538162" y="80962"/>
                </a:lnTo>
                <a:lnTo>
                  <a:pt x="557212" y="59531"/>
                </a:lnTo>
                <a:lnTo>
                  <a:pt x="173831" y="0"/>
                </a:lnTo>
                <a:lnTo>
                  <a:pt x="209550" y="40481"/>
                </a:lnTo>
                <a:lnTo>
                  <a:pt x="216694" y="59531"/>
                </a:lnTo>
                <a:lnTo>
                  <a:pt x="219075" y="97631"/>
                </a:lnTo>
                <a:lnTo>
                  <a:pt x="204787" y="183356"/>
                </a:lnTo>
                <a:lnTo>
                  <a:pt x="150019" y="433387"/>
                </a:lnTo>
                <a:lnTo>
                  <a:pt x="116681" y="566737"/>
                </a:lnTo>
                <a:lnTo>
                  <a:pt x="71437" y="719137"/>
                </a:lnTo>
                <a:lnTo>
                  <a:pt x="11906" y="892968"/>
                </a:lnTo>
                <a:lnTo>
                  <a:pt x="2381" y="916781"/>
                </a:lnTo>
                <a:lnTo>
                  <a:pt x="0" y="933450"/>
                </a:lnTo>
                <a:lnTo>
                  <a:pt x="0" y="950118"/>
                </a:lnTo>
                <a:lnTo>
                  <a:pt x="7144" y="969168"/>
                </a:lnTo>
                <a:lnTo>
                  <a:pt x="14287" y="981075"/>
                </a:lnTo>
                <a:lnTo>
                  <a:pt x="26194" y="988218"/>
                </a:lnTo>
                <a:lnTo>
                  <a:pt x="76200" y="940593"/>
                </a:lnTo>
                <a:lnTo>
                  <a:pt x="138112" y="826293"/>
                </a:lnTo>
                <a:lnTo>
                  <a:pt x="285750" y="554831"/>
                </a:lnTo>
                <a:lnTo>
                  <a:pt x="364331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E052189-324E-4445-89DB-55158A77BB7A}"/>
              </a:ext>
            </a:extLst>
          </p:cNvPr>
          <p:cNvSpPr/>
          <p:nvPr/>
        </p:nvSpPr>
        <p:spPr>
          <a:xfrm>
            <a:off x="3571875" y="2843213"/>
            <a:ext cx="460375" cy="857250"/>
          </a:xfrm>
          <a:custGeom>
            <a:avLst/>
            <a:gdLst>
              <a:gd name="connsiteX0" fmla="*/ 300038 w 459581"/>
              <a:gd name="connsiteY0" fmla="*/ 302418 h 857250"/>
              <a:gd name="connsiteX1" fmla="*/ 254794 w 459581"/>
              <a:gd name="connsiteY1" fmla="*/ 233362 h 857250"/>
              <a:gd name="connsiteX2" fmla="*/ 211931 w 459581"/>
              <a:gd name="connsiteY2" fmla="*/ 176212 h 857250"/>
              <a:gd name="connsiteX3" fmla="*/ 166688 w 459581"/>
              <a:gd name="connsiteY3" fmla="*/ 123825 h 857250"/>
              <a:gd name="connsiteX4" fmla="*/ 119063 w 459581"/>
              <a:gd name="connsiteY4" fmla="*/ 71437 h 857250"/>
              <a:gd name="connsiteX5" fmla="*/ 52388 w 459581"/>
              <a:gd name="connsiteY5" fmla="*/ 0 h 857250"/>
              <a:gd name="connsiteX6" fmla="*/ 0 w 459581"/>
              <a:gd name="connsiteY6" fmla="*/ 45243 h 857250"/>
              <a:gd name="connsiteX7" fmla="*/ 7144 w 459581"/>
              <a:gd name="connsiteY7" fmla="*/ 66675 h 857250"/>
              <a:gd name="connsiteX8" fmla="*/ 28575 w 459581"/>
              <a:gd name="connsiteY8" fmla="*/ 85725 h 857250"/>
              <a:gd name="connsiteX9" fmla="*/ 59531 w 459581"/>
              <a:gd name="connsiteY9" fmla="*/ 119062 h 857250"/>
              <a:gd name="connsiteX10" fmla="*/ 80963 w 459581"/>
              <a:gd name="connsiteY10" fmla="*/ 142875 h 857250"/>
              <a:gd name="connsiteX11" fmla="*/ 121444 w 459581"/>
              <a:gd name="connsiteY11" fmla="*/ 197643 h 857250"/>
              <a:gd name="connsiteX12" fmla="*/ 152400 w 459581"/>
              <a:gd name="connsiteY12" fmla="*/ 242887 h 857250"/>
              <a:gd name="connsiteX13" fmla="*/ 183356 w 459581"/>
              <a:gd name="connsiteY13" fmla="*/ 292893 h 857250"/>
              <a:gd name="connsiteX14" fmla="*/ 211931 w 459581"/>
              <a:gd name="connsiteY14" fmla="*/ 354806 h 857250"/>
              <a:gd name="connsiteX15" fmla="*/ 226219 w 459581"/>
              <a:gd name="connsiteY15" fmla="*/ 400050 h 857250"/>
              <a:gd name="connsiteX16" fmla="*/ 235744 w 459581"/>
              <a:gd name="connsiteY16" fmla="*/ 431006 h 857250"/>
              <a:gd name="connsiteX17" fmla="*/ 250031 w 459581"/>
              <a:gd name="connsiteY17" fmla="*/ 502443 h 857250"/>
              <a:gd name="connsiteX18" fmla="*/ 254794 w 459581"/>
              <a:gd name="connsiteY18" fmla="*/ 559593 h 857250"/>
              <a:gd name="connsiteX19" fmla="*/ 257175 w 459581"/>
              <a:gd name="connsiteY19" fmla="*/ 666750 h 857250"/>
              <a:gd name="connsiteX20" fmla="*/ 252413 w 459581"/>
              <a:gd name="connsiteY20" fmla="*/ 847725 h 857250"/>
              <a:gd name="connsiteX21" fmla="*/ 457200 w 459581"/>
              <a:gd name="connsiteY21" fmla="*/ 857250 h 857250"/>
              <a:gd name="connsiteX22" fmla="*/ 459581 w 459581"/>
              <a:gd name="connsiteY22" fmla="*/ 807243 h 857250"/>
              <a:gd name="connsiteX23" fmla="*/ 457200 w 459581"/>
              <a:gd name="connsiteY23" fmla="*/ 740568 h 857250"/>
              <a:gd name="connsiteX24" fmla="*/ 450056 w 459581"/>
              <a:gd name="connsiteY24" fmla="*/ 681037 h 857250"/>
              <a:gd name="connsiteX25" fmla="*/ 435769 w 459581"/>
              <a:gd name="connsiteY25" fmla="*/ 609600 h 857250"/>
              <a:gd name="connsiteX26" fmla="*/ 416719 w 459581"/>
              <a:gd name="connsiteY26" fmla="*/ 547687 h 857250"/>
              <a:gd name="connsiteX27" fmla="*/ 388144 w 459581"/>
              <a:gd name="connsiteY27" fmla="*/ 473868 h 857250"/>
              <a:gd name="connsiteX28" fmla="*/ 359569 w 459581"/>
              <a:gd name="connsiteY28" fmla="*/ 407193 h 857250"/>
              <a:gd name="connsiteX29" fmla="*/ 300038 w 459581"/>
              <a:gd name="connsiteY29" fmla="*/ 30241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59581" h="857250">
                <a:moveTo>
                  <a:pt x="300038" y="302418"/>
                </a:moveTo>
                <a:lnTo>
                  <a:pt x="254794" y="233362"/>
                </a:lnTo>
                <a:lnTo>
                  <a:pt x="211931" y="176212"/>
                </a:lnTo>
                <a:lnTo>
                  <a:pt x="166688" y="123825"/>
                </a:lnTo>
                <a:lnTo>
                  <a:pt x="119063" y="71437"/>
                </a:lnTo>
                <a:lnTo>
                  <a:pt x="52388" y="0"/>
                </a:lnTo>
                <a:lnTo>
                  <a:pt x="0" y="45243"/>
                </a:lnTo>
                <a:lnTo>
                  <a:pt x="7144" y="66675"/>
                </a:lnTo>
                <a:lnTo>
                  <a:pt x="28575" y="85725"/>
                </a:lnTo>
                <a:lnTo>
                  <a:pt x="59531" y="119062"/>
                </a:lnTo>
                <a:lnTo>
                  <a:pt x="80963" y="142875"/>
                </a:lnTo>
                <a:lnTo>
                  <a:pt x="121444" y="197643"/>
                </a:lnTo>
                <a:lnTo>
                  <a:pt x="152400" y="242887"/>
                </a:lnTo>
                <a:lnTo>
                  <a:pt x="183356" y="292893"/>
                </a:lnTo>
                <a:lnTo>
                  <a:pt x="211931" y="354806"/>
                </a:lnTo>
                <a:lnTo>
                  <a:pt x="226219" y="400050"/>
                </a:lnTo>
                <a:lnTo>
                  <a:pt x="235744" y="431006"/>
                </a:lnTo>
                <a:lnTo>
                  <a:pt x="250031" y="502443"/>
                </a:lnTo>
                <a:lnTo>
                  <a:pt x="254794" y="559593"/>
                </a:lnTo>
                <a:cubicBezTo>
                  <a:pt x="255588" y="595312"/>
                  <a:pt x="256381" y="631031"/>
                  <a:pt x="257175" y="666750"/>
                </a:cubicBezTo>
                <a:lnTo>
                  <a:pt x="252413" y="847725"/>
                </a:lnTo>
                <a:lnTo>
                  <a:pt x="457200" y="857250"/>
                </a:lnTo>
                <a:lnTo>
                  <a:pt x="459581" y="807243"/>
                </a:lnTo>
                <a:cubicBezTo>
                  <a:pt x="458787" y="785018"/>
                  <a:pt x="457994" y="762793"/>
                  <a:pt x="457200" y="740568"/>
                </a:cubicBezTo>
                <a:lnTo>
                  <a:pt x="450056" y="681037"/>
                </a:lnTo>
                <a:lnTo>
                  <a:pt x="435769" y="609600"/>
                </a:lnTo>
                <a:lnTo>
                  <a:pt x="416719" y="547687"/>
                </a:lnTo>
                <a:lnTo>
                  <a:pt x="388144" y="473868"/>
                </a:lnTo>
                <a:lnTo>
                  <a:pt x="359569" y="407193"/>
                </a:lnTo>
                <a:lnTo>
                  <a:pt x="300038" y="302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CD03386-6E42-41B2-98C2-8A147311E1E2}"/>
              </a:ext>
            </a:extLst>
          </p:cNvPr>
          <p:cNvSpPr/>
          <p:nvPr/>
        </p:nvSpPr>
        <p:spPr>
          <a:xfrm>
            <a:off x="3589338" y="3608388"/>
            <a:ext cx="439737" cy="755650"/>
          </a:xfrm>
          <a:custGeom>
            <a:avLst/>
            <a:gdLst>
              <a:gd name="connsiteX0" fmla="*/ 416719 w 440531"/>
              <a:gd name="connsiteY0" fmla="*/ 285750 h 757237"/>
              <a:gd name="connsiteX1" fmla="*/ 431006 w 440531"/>
              <a:gd name="connsiteY1" fmla="*/ 207169 h 757237"/>
              <a:gd name="connsiteX2" fmla="*/ 435769 w 440531"/>
              <a:gd name="connsiteY2" fmla="*/ 161925 h 757237"/>
              <a:gd name="connsiteX3" fmla="*/ 438150 w 440531"/>
              <a:gd name="connsiteY3" fmla="*/ 121444 h 757237"/>
              <a:gd name="connsiteX4" fmla="*/ 440531 w 440531"/>
              <a:gd name="connsiteY4" fmla="*/ 90487 h 757237"/>
              <a:gd name="connsiteX5" fmla="*/ 438150 w 440531"/>
              <a:gd name="connsiteY5" fmla="*/ 0 h 757237"/>
              <a:gd name="connsiteX6" fmla="*/ 240506 w 440531"/>
              <a:gd name="connsiteY6" fmla="*/ 4762 h 757237"/>
              <a:gd name="connsiteX7" fmla="*/ 233362 w 440531"/>
              <a:gd name="connsiteY7" fmla="*/ 121444 h 757237"/>
              <a:gd name="connsiteX8" fmla="*/ 223837 w 440531"/>
              <a:gd name="connsiteY8" fmla="*/ 197644 h 757237"/>
              <a:gd name="connsiteX9" fmla="*/ 214312 w 440531"/>
              <a:gd name="connsiteY9" fmla="*/ 257175 h 757237"/>
              <a:gd name="connsiteX10" fmla="*/ 204787 w 440531"/>
              <a:gd name="connsiteY10" fmla="*/ 292894 h 757237"/>
              <a:gd name="connsiteX11" fmla="*/ 190500 w 440531"/>
              <a:gd name="connsiteY11" fmla="*/ 319087 h 757237"/>
              <a:gd name="connsiteX12" fmla="*/ 164306 w 440531"/>
              <a:gd name="connsiteY12" fmla="*/ 350044 h 757237"/>
              <a:gd name="connsiteX13" fmla="*/ 126206 w 440531"/>
              <a:gd name="connsiteY13" fmla="*/ 378619 h 757237"/>
              <a:gd name="connsiteX14" fmla="*/ 90487 w 440531"/>
              <a:gd name="connsiteY14" fmla="*/ 395287 h 757237"/>
              <a:gd name="connsiteX15" fmla="*/ 0 w 440531"/>
              <a:gd name="connsiteY15" fmla="*/ 714375 h 757237"/>
              <a:gd name="connsiteX16" fmla="*/ 21431 w 440531"/>
              <a:gd name="connsiteY16" fmla="*/ 740569 h 757237"/>
              <a:gd name="connsiteX17" fmla="*/ 40481 w 440531"/>
              <a:gd name="connsiteY17" fmla="*/ 752475 h 757237"/>
              <a:gd name="connsiteX18" fmla="*/ 59531 w 440531"/>
              <a:gd name="connsiteY18" fmla="*/ 757237 h 757237"/>
              <a:gd name="connsiteX19" fmla="*/ 92869 w 440531"/>
              <a:gd name="connsiteY19" fmla="*/ 754856 h 757237"/>
              <a:gd name="connsiteX20" fmla="*/ 128587 w 440531"/>
              <a:gd name="connsiteY20" fmla="*/ 742950 h 757237"/>
              <a:gd name="connsiteX21" fmla="*/ 169069 w 440531"/>
              <a:gd name="connsiteY21" fmla="*/ 716756 h 757237"/>
              <a:gd name="connsiteX22" fmla="*/ 204787 w 440531"/>
              <a:gd name="connsiteY22" fmla="*/ 688181 h 757237"/>
              <a:gd name="connsiteX23" fmla="*/ 245269 w 440531"/>
              <a:gd name="connsiteY23" fmla="*/ 642937 h 757237"/>
              <a:gd name="connsiteX24" fmla="*/ 283369 w 440531"/>
              <a:gd name="connsiteY24" fmla="*/ 597694 h 757237"/>
              <a:gd name="connsiteX25" fmla="*/ 326231 w 440531"/>
              <a:gd name="connsiteY25" fmla="*/ 533400 h 757237"/>
              <a:gd name="connsiteX26" fmla="*/ 357187 w 440531"/>
              <a:gd name="connsiteY26" fmla="*/ 473869 h 757237"/>
              <a:gd name="connsiteX27" fmla="*/ 383381 w 440531"/>
              <a:gd name="connsiteY27" fmla="*/ 414337 h 757237"/>
              <a:gd name="connsiteX28" fmla="*/ 404812 w 440531"/>
              <a:gd name="connsiteY28" fmla="*/ 352425 h 757237"/>
              <a:gd name="connsiteX29" fmla="*/ 416719 w 440531"/>
              <a:gd name="connsiteY29" fmla="*/ 285750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0531" h="757237">
                <a:moveTo>
                  <a:pt x="416719" y="285750"/>
                </a:moveTo>
                <a:lnTo>
                  <a:pt x="431006" y="207169"/>
                </a:lnTo>
                <a:lnTo>
                  <a:pt x="435769" y="161925"/>
                </a:lnTo>
                <a:lnTo>
                  <a:pt x="438150" y="121444"/>
                </a:lnTo>
                <a:lnTo>
                  <a:pt x="440531" y="90487"/>
                </a:lnTo>
                <a:cubicBezTo>
                  <a:pt x="439737" y="60325"/>
                  <a:pt x="438944" y="30162"/>
                  <a:pt x="438150" y="0"/>
                </a:cubicBezTo>
                <a:lnTo>
                  <a:pt x="240506" y="4762"/>
                </a:lnTo>
                <a:lnTo>
                  <a:pt x="233362" y="121444"/>
                </a:lnTo>
                <a:lnTo>
                  <a:pt x="223837" y="197644"/>
                </a:lnTo>
                <a:lnTo>
                  <a:pt x="214312" y="257175"/>
                </a:lnTo>
                <a:lnTo>
                  <a:pt x="204787" y="292894"/>
                </a:lnTo>
                <a:lnTo>
                  <a:pt x="190500" y="319087"/>
                </a:lnTo>
                <a:lnTo>
                  <a:pt x="164306" y="350044"/>
                </a:lnTo>
                <a:lnTo>
                  <a:pt x="126206" y="378619"/>
                </a:lnTo>
                <a:lnTo>
                  <a:pt x="90487" y="395287"/>
                </a:lnTo>
                <a:lnTo>
                  <a:pt x="0" y="714375"/>
                </a:lnTo>
                <a:lnTo>
                  <a:pt x="21431" y="740569"/>
                </a:lnTo>
                <a:lnTo>
                  <a:pt x="40481" y="752475"/>
                </a:lnTo>
                <a:lnTo>
                  <a:pt x="59531" y="757237"/>
                </a:lnTo>
                <a:lnTo>
                  <a:pt x="92869" y="754856"/>
                </a:lnTo>
                <a:lnTo>
                  <a:pt x="128587" y="742950"/>
                </a:lnTo>
                <a:lnTo>
                  <a:pt x="169069" y="716756"/>
                </a:lnTo>
                <a:lnTo>
                  <a:pt x="204787" y="688181"/>
                </a:lnTo>
                <a:lnTo>
                  <a:pt x="245269" y="642937"/>
                </a:lnTo>
                <a:lnTo>
                  <a:pt x="283369" y="597694"/>
                </a:lnTo>
                <a:lnTo>
                  <a:pt x="326231" y="533400"/>
                </a:lnTo>
                <a:lnTo>
                  <a:pt x="357187" y="473869"/>
                </a:lnTo>
                <a:lnTo>
                  <a:pt x="383381" y="414337"/>
                </a:lnTo>
                <a:lnTo>
                  <a:pt x="404812" y="352425"/>
                </a:lnTo>
                <a:lnTo>
                  <a:pt x="416719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F51654A-C67C-4345-ADC8-E5C5DE9C3A10}"/>
              </a:ext>
            </a:extLst>
          </p:cNvPr>
          <p:cNvSpPr/>
          <p:nvPr/>
        </p:nvSpPr>
        <p:spPr>
          <a:xfrm>
            <a:off x="3262313" y="3944938"/>
            <a:ext cx="484187" cy="409575"/>
          </a:xfrm>
          <a:custGeom>
            <a:avLst/>
            <a:gdLst>
              <a:gd name="connsiteX0" fmla="*/ 140493 w 483393"/>
              <a:gd name="connsiteY0" fmla="*/ 33338 h 409575"/>
              <a:gd name="connsiteX1" fmla="*/ 195262 w 483393"/>
              <a:gd name="connsiteY1" fmla="*/ 45244 h 409575"/>
              <a:gd name="connsiteX2" fmla="*/ 266700 w 483393"/>
              <a:gd name="connsiteY2" fmla="*/ 57150 h 409575"/>
              <a:gd name="connsiteX3" fmla="*/ 328612 w 483393"/>
              <a:gd name="connsiteY3" fmla="*/ 64294 h 409575"/>
              <a:gd name="connsiteX4" fmla="*/ 381000 w 483393"/>
              <a:gd name="connsiteY4" fmla="*/ 64294 h 409575"/>
              <a:gd name="connsiteX5" fmla="*/ 416718 w 483393"/>
              <a:gd name="connsiteY5" fmla="*/ 57150 h 409575"/>
              <a:gd name="connsiteX6" fmla="*/ 452437 w 483393"/>
              <a:gd name="connsiteY6" fmla="*/ 40482 h 409575"/>
              <a:gd name="connsiteX7" fmla="*/ 483393 w 483393"/>
              <a:gd name="connsiteY7" fmla="*/ 19050 h 409575"/>
              <a:gd name="connsiteX8" fmla="*/ 366712 w 483393"/>
              <a:gd name="connsiteY8" fmla="*/ 409575 h 409575"/>
              <a:gd name="connsiteX9" fmla="*/ 354806 w 483393"/>
              <a:gd name="connsiteY9" fmla="*/ 404813 h 409575"/>
              <a:gd name="connsiteX10" fmla="*/ 326231 w 483393"/>
              <a:gd name="connsiteY10" fmla="*/ 376238 h 409575"/>
              <a:gd name="connsiteX11" fmla="*/ 316706 w 483393"/>
              <a:gd name="connsiteY11" fmla="*/ 361950 h 409575"/>
              <a:gd name="connsiteX12" fmla="*/ 304800 w 483393"/>
              <a:gd name="connsiteY12" fmla="*/ 338138 h 409575"/>
              <a:gd name="connsiteX13" fmla="*/ 290512 w 483393"/>
              <a:gd name="connsiteY13" fmla="*/ 304800 h 409575"/>
              <a:gd name="connsiteX14" fmla="*/ 278606 w 483393"/>
              <a:gd name="connsiteY14" fmla="*/ 273844 h 409575"/>
              <a:gd name="connsiteX15" fmla="*/ 266700 w 483393"/>
              <a:gd name="connsiteY15" fmla="*/ 247650 h 409575"/>
              <a:gd name="connsiteX16" fmla="*/ 240506 w 483393"/>
              <a:gd name="connsiteY16" fmla="*/ 216694 h 409575"/>
              <a:gd name="connsiteX17" fmla="*/ 192881 w 483393"/>
              <a:gd name="connsiteY17" fmla="*/ 171450 h 409575"/>
              <a:gd name="connsiteX18" fmla="*/ 150018 w 483393"/>
              <a:gd name="connsiteY18" fmla="*/ 135732 h 409575"/>
              <a:gd name="connsiteX19" fmla="*/ 90487 w 483393"/>
              <a:gd name="connsiteY19" fmla="*/ 92869 h 409575"/>
              <a:gd name="connsiteX20" fmla="*/ 19050 w 483393"/>
              <a:gd name="connsiteY20" fmla="*/ 50007 h 409575"/>
              <a:gd name="connsiteX21" fmla="*/ 4762 w 483393"/>
              <a:gd name="connsiteY21" fmla="*/ 40482 h 409575"/>
              <a:gd name="connsiteX22" fmla="*/ 0 w 483393"/>
              <a:gd name="connsiteY22" fmla="*/ 28575 h 409575"/>
              <a:gd name="connsiteX23" fmla="*/ 11906 w 483393"/>
              <a:gd name="connsiteY23" fmla="*/ 9525 h 409575"/>
              <a:gd name="connsiteX24" fmla="*/ 30956 w 483393"/>
              <a:gd name="connsiteY24" fmla="*/ 0 h 409575"/>
              <a:gd name="connsiteX25" fmla="*/ 57150 w 483393"/>
              <a:gd name="connsiteY25" fmla="*/ 7144 h 409575"/>
              <a:gd name="connsiteX26" fmla="*/ 140493 w 483393"/>
              <a:gd name="connsiteY26" fmla="*/ 333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3393" h="409575">
                <a:moveTo>
                  <a:pt x="140493" y="33338"/>
                </a:moveTo>
                <a:lnTo>
                  <a:pt x="195262" y="45244"/>
                </a:lnTo>
                <a:lnTo>
                  <a:pt x="266700" y="57150"/>
                </a:lnTo>
                <a:lnTo>
                  <a:pt x="328612" y="64294"/>
                </a:lnTo>
                <a:lnTo>
                  <a:pt x="381000" y="64294"/>
                </a:lnTo>
                <a:lnTo>
                  <a:pt x="416718" y="57150"/>
                </a:lnTo>
                <a:lnTo>
                  <a:pt x="452437" y="40482"/>
                </a:lnTo>
                <a:lnTo>
                  <a:pt x="483393" y="19050"/>
                </a:lnTo>
                <a:lnTo>
                  <a:pt x="366712" y="409575"/>
                </a:lnTo>
                <a:lnTo>
                  <a:pt x="354806" y="404813"/>
                </a:lnTo>
                <a:lnTo>
                  <a:pt x="326231" y="376238"/>
                </a:lnTo>
                <a:lnTo>
                  <a:pt x="316706" y="361950"/>
                </a:lnTo>
                <a:lnTo>
                  <a:pt x="304800" y="338138"/>
                </a:lnTo>
                <a:lnTo>
                  <a:pt x="290512" y="304800"/>
                </a:lnTo>
                <a:lnTo>
                  <a:pt x="278606" y="273844"/>
                </a:lnTo>
                <a:lnTo>
                  <a:pt x="266700" y="247650"/>
                </a:lnTo>
                <a:lnTo>
                  <a:pt x="240506" y="216694"/>
                </a:lnTo>
                <a:lnTo>
                  <a:pt x="192881" y="171450"/>
                </a:lnTo>
                <a:lnTo>
                  <a:pt x="150018" y="135732"/>
                </a:lnTo>
                <a:lnTo>
                  <a:pt x="90487" y="92869"/>
                </a:lnTo>
                <a:lnTo>
                  <a:pt x="19050" y="50007"/>
                </a:lnTo>
                <a:lnTo>
                  <a:pt x="4762" y="40482"/>
                </a:lnTo>
                <a:lnTo>
                  <a:pt x="0" y="28575"/>
                </a:lnTo>
                <a:lnTo>
                  <a:pt x="11906" y="9525"/>
                </a:lnTo>
                <a:lnTo>
                  <a:pt x="30956" y="0"/>
                </a:lnTo>
                <a:lnTo>
                  <a:pt x="57150" y="7144"/>
                </a:lnTo>
                <a:lnTo>
                  <a:pt x="140493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79A48B8C-6C54-46EC-95D8-2E89EB0F9AD8}"/>
              </a:ext>
            </a:extLst>
          </p:cNvPr>
          <p:cNvSpPr/>
          <p:nvPr/>
        </p:nvSpPr>
        <p:spPr>
          <a:xfrm rot="16200000">
            <a:off x="1005681" y="3674269"/>
            <a:ext cx="3998913" cy="358775"/>
          </a:xfrm>
          <a:custGeom>
            <a:avLst/>
            <a:gdLst>
              <a:gd name="connsiteX0" fmla="*/ 2009707 w 3999678"/>
              <a:gd name="connsiteY0" fmla="*/ 315764 h 358524"/>
              <a:gd name="connsiteX1" fmla="*/ 1667629 w 3999678"/>
              <a:gd name="connsiteY1" fmla="*/ 309185 h 358524"/>
              <a:gd name="connsiteX2" fmla="*/ 1414360 w 3999678"/>
              <a:gd name="connsiteY2" fmla="*/ 305896 h 358524"/>
              <a:gd name="connsiteX3" fmla="*/ 1072282 w 3999678"/>
              <a:gd name="connsiteY3" fmla="*/ 302607 h 358524"/>
              <a:gd name="connsiteX4" fmla="*/ 743361 w 3999678"/>
              <a:gd name="connsiteY4" fmla="*/ 299318 h 358524"/>
              <a:gd name="connsiteX5" fmla="*/ 434176 w 3999678"/>
              <a:gd name="connsiteY5" fmla="*/ 292739 h 358524"/>
              <a:gd name="connsiteX6" fmla="*/ 207220 w 3999678"/>
              <a:gd name="connsiteY6" fmla="*/ 289450 h 358524"/>
              <a:gd name="connsiteX7" fmla="*/ 161171 w 3999678"/>
              <a:gd name="connsiteY7" fmla="*/ 276293 h 358524"/>
              <a:gd name="connsiteX8" fmla="*/ 78941 w 3999678"/>
              <a:gd name="connsiteY8" fmla="*/ 246690 h 358524"/>
              <a:gd name="connsiteX9" fmla="*/ 36181 w 3999678"/>
              <a:gd name="connsiteY9" fmla="*/ 226955 h 358524"/>
              <a:gd name="connsiteX10" fmla="*/ 26314 w 3999678"/>
              <a:gd name="connsiteY10" fmla="*/ 220377 h 358524"/>
              <a:gd name="connsiteX11" fmla="*/ 19735 w 3999678"/>
              <a:gd name="connsiteY11" fmla="*/ 210509 h 358524"/>
              <a:gd name="connsiteX12" fmla="*/ 9868 w 3999678"/>
              <a:gd name="connsiteY12" fmla="*/ 200642 h 358524"/>
              <a:gd name="connsiteX13" fmla="*/ 3289 w 3999678"/>
              <a:gd name="connsiteY13" fmla="*/ 184196 h 358524"/>
              <a:gd name="connsiteX14" fmla="*/ 0 w 3999678"/>
              <a:gd name="connsiteY14" fmla="*/ 167749 h 358524"/>
              <a:gd name="connsiteX15" fmla="*/ 0 w 3999678"/>
              <a:gd name="connsiteY15" fmla="*/ 148014 h 358524"/>
              <a:gd name="connsiteX16" fmla="*/ 9868 w 3999678"/>
              <a:gd name="connsiteY16" fmla="*/ 128279 h 358524"/>
              <a:gd name="connsiteX17" fmla="*/ 42760 w 3999678"/>
              <a:gd name="connsiteY17" fmla="*/ 108544 h 358524"/>
              <a:gd name="connsiteX18" fmla="*/ 121701 w 3999678"/>
              <a:gd name="connsiteY18" fmla="*/ 72362 h 358524"/>
              <a:gd name="connsiteX19" fmla="*/ 230245 w 3999678"/>
              <a:gd name="connsiteY19" fmla="*/ 36181 h 358524"/>
              <a:gd name="connsiteX20" fmla="*/ 328921 w 3999678"/>
              <a:gd name="connsiteY20" fmla="*/ 13157 h 358524"/>
              <a:gd name="connsiteX21" fmla="*/ 457200 w 3999678"/>
              <a:gd name="connsiteY21" fmla="*/ 0 h 358524"/>
              <a:gd name="connsiteX22" fmla="*/ 519695 w 3999678"/>
              <a:gd name="connsiteY22" fmla="*/ 0 h 358524"/>
              <a:gd name="connsiteX23" fmla="*/ 559166 w 3999678"/>
              <a:gd name="connsiteY23" fmla="*/ 13157 h 358524"/>
              <a:gd name="connsiteX24" fmla="*/ 684155 w 3999678"/>
              <a:gd name="connsiteY24" fmla="*/ 36181 h 358524"/>
              <a:gd name="connsiteX25" fmla="*/ 878219 w 3999678"/>
              <a:gd name="connsiteY25" fmla="*/ 55916 h 358524"/>
              <a:gd name="connsiteX26" fmla="*/ 1098596 w 3999678"/>
              <a:gd name="connsiteY26" fmla="*/ 69073 h 358524"/>
              <a:gd name="connsiteX27" fmla="*/ 1394625 w 3999678"/>
              <a:gd name="connsiteY27" fmla="*/ 85519 h 358524"/>
              <a:gd name="connsiteX28" fmla="*/ 1838668 w 3999678"/>
              <a:gd name="connsiteY28" fmla="*/ 108544 h 358524"/>
              <a:gd name="connsiteX29" fmla="*/ 2233373 w 3999678"/>
              <a:gd name="connsiteY29" fmla="*/ 124990 h 358524"/>
              <a:gd name="connsiteX30" fmla="*/ 2631367 w 3999678"/>
              <a:gd name="connsiteY30" fmla="*/ 134857 h 358524"/>
              <a:gd name="connsiteX31" fmla="*/ 3058964 w 3999678"/>
              <a:gd name="connsiteY31" fmla="*/ 148014 h 358524"/>
              <a:gd name="connsiteX32" fmla="*/ 3516164 w 3999678"/>
              <a:gd name="connsiteY32" fmla="*/ 154593 h 358524"/>
              <a:gd name="connsiteX33" fmla="*/ 3733252 w 3999678"/>
              <a:gd name="connsiteY33" fmla="*/ 154593 h 358524"/>
              <a:gd name="connsiteX34" fmla="*/ 3772722 w 3999678"/>
              <a:gd name="connsiteY34" fmla="*/ 148014 h 358524"/>
              <a:gd name="connsiteX35" fmla="*/ 3812193 w 3999678"/>
              <a:gd name="connsiteY35" fmla="*/ 134857 h 358524"/>
              <a:gd name="connsiteX36" fmla="*/ 3845085 w 3999678"/>
              <a:gd name="connsiteY36" fmla="*/ 118411 h 358524"/>
              <a:gd name="connsiteX37" fmla="*/ 3874688 w 3999678"/>
              <a:gd name="connsiteY37" fmla="*/ 98676 h 358524"/>
              <a:gd name="connsiteX38" fmla="*/ 3910869 w 3999678"/>
              <a:gd name="connsiteY38" fmla="*/ 62495 h 358524"/>
              <a:gd name="connsiteX39" fmla="*/ 3940472 w 3999678"/>
              <a:gd name="connsiteY39" fmla="*/ 23024 h 358524"/>
              <a:gd name="connsiteX40" fmla="*/ 3953629 w 3999678"/>
              <a:gd name="connsiteY40" fmla="*/ 13157 h 358524"/>
              <a:gd name="connsiteX41" fmla="*/ 3973364 w 3999678"/>
              <a:gd name="connsiteY41" fmla="*/ 6578 h 358524"/>
              <a:gd name="connsiteX42" fmla="*/ 3986521 w 3999678"/>
              <a:gd name="connsiteY42" fmla="*/ 6578 h 358524"/>
              <a:gd name="connsiteX43" fmla="*/ 3993099 w 3999678"/>
              <a:gd name="connsiteY43" fmla="*/ 9867 h 358524"/>
              <a:gd name="connsiteX44" fmla="*/ 3999678 w 3999678"/>
              <a:gd name="connsiteY44" fmla="*/ 16446 h 358524"/>
              <a:gd name="connsiteX45" fmla="*/ 3999678 w 3999678"/>
              <a:gd name="connsiteY45" fmla="*/ 32892 h 358524"/>
              <a:gd name="connsiteX46" fmla="*/ 3989810 w 3999678"/>
              <a:gd name="connsiteY46" fmla="*/ 62495 h 358524"/>
              <a:gd name="connsiteX47" fmla="*/ 3973364 w 3999678"/>
              <a:gd name="connsiteY47" fmla="*/ 131568 h 358524"/>
              <a:gd name="connsiteX48" fmla="*/ 3960207 w 3999678"/>
              <a:gd name="connsiteY48" fmla="*/ 184196 h 358524"/>
              <a:gd name="connsiteX49" fmla="*/ 3927315 w 3999678"/>
              <a:gd name="connsiteY49" fmla="*/ 259847 h 358524"/>
              <a:gd name="connsiteX50" fmla="*/ 3904291 w 3999678"/>
              <a:gd name="connsiteY50" fmla="*/ 302607 h 358524"/>
              <a:gd name="connsiteX51" fmla="*/ 3871399 w 3999678"/>
              <a:gd name="connsiteY51" fmla="*/ 358524 h 358524"/>
              <a:gd name="connsiteX52" fmla="*/ 3736541 w 3999678"/>
              <a:gd name="connsiteY52" fmla="*/ 335499 h 358524"/>
              <a:gd name="connsiteX53" fmla="*/ 3516164 w 3999678"/>
              <a:gd name="connsiteY53" fmla="*/ 335499 h 358524"/>
              <a:gd name="connsiteX54" fmla="*/ 3118170 w 3999678"/>
              <a:gd name="connsiteY54" fmla="*/ 332210 h 358524"/>
              <a:gd name="connsiteX55" fmla="*/ 2690573 w 3999678"/>
              <a:gd name="connsiteY55" fmla="*/ 325631 h 358524"/>
              <a:gd name="connsiteX56" fmla="*/ 2322181 w 3999678"/>
              <a:gd name="connsiteY56" fmla="*/ 319053 h 358524"/>
              <a:gd name="connsiteX57" fmla="*/ 2072202 w 3999678"/>
              <a:gd name="connsiteY57" fmla="*/ 315764 h 358524"/>
              <a:gd name="connsiteX58" fmla="*/ 2009707 w 3999678"/>
              <a:gd name="connsiteY58" fmla="*/ 315764 h 35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99678" h="358524">
                <a:moveTo>
                  <a:pt x="2009707" y="315764"/>
                </a:moveTo>
                <a:lnTo>
                  <a:pt x="1667629" y="309185"/>
                </a:lnTo>
                <a:lnTo>
                  <a:pt x="1414360" y="305896"/>
                </a:lnTo>
                <a:lnTo>
                  <a:pt x="1072282" y="302607"/>
                </a:lnTo>
                <a:lnTo>
                  <a:pt x="743361" y="299318"/>
                </a:lnTo>
                <a:lnTo>
                  <a:pt x="434176" y="292739"/>
                </a:lnTo>
                <a:lnTo>
                  <a:pt x="207220" y="289450"/>
                </a:lnTo>
                <a:lnTo>
                  <a:pt x="161171" y="276293"/>
                </a:lnTo>
                <a:lnTo>
                  <a:pt x="78941" y="246690"/>
                </a:lnTo>
                <a:lnTo>
                  <a:pt x="36181" y="226955"/>
                </a:lnTo>
                <a:lnTo>
                  <a:pt x="26314" y="220377"/>
                </a:lnTo>
                <a:lnTo>
                  <a:pt x="19735" y="210509"/>
                </a:lnTo>
                <a:lnTo>
                  <a:pt x="9868" y="200642"/>
                </a:lnTo>
                <a:lnTo>
                  <a:pt x="3289" y="184196"/>
                </a:lnTo>
                <a:lnTo>
                  <a:pt x="0" y="167749"/>
                </a:lnTo>
                <a:lnTo>
                  <a:pt x="0" y="148014"/>
                </a:lnTo>
                <a:lnTo>
                  <a:pt x="9868" y="128279"/>
                </a:lnTo>
                <a:lnTo>
                  <a:pt x="42760" y="108544"/>
                </a:lnTo>
                <a:lnTo>
                  <a:pt x="121701" y="72362"/>
                </a:lnTo>
                <a:lnTo>
                  <a:pt x="230245" y="36181"/>
                </a:lnTo>
                <a:lnTo>
                  <a:pt x="328921" y="13157"/>
                </a:lnTo>
                <a:lnTo>
                  <a:pt x="457200" y="0"/>
                </a:lnTo>
                <a:lnTo>
                  <a:pt x="519695" y="0"/>
                </a:lnTo>
                <a:lnTo>
                  <a:pt x="559166" y="13157"/>
                </a:lnTo>
                <a:lnTo>
                  <a:pt x="684155" y="36181"/>
                </a:lnTo>
                <a:lnTo>
                  <a:pt x="878219" y="55916"/>
                </a:lnTo>
                <a:lnTo>
                  <a:pt x="1098596" y="69073"/>
                </a:lnTo>
                <a:lnTo>
                  <a:pt x="1394625" y="85519"/>
                </a:lnTo>
                <a:lnTo>
                  <a:pt x="1838668" y="108544"/>
                </a:lnTo>
                <a:lnTo>
                  <a:pt x="2233373" y="124990"/>
                </a:lnTo>
                <a:lnTo>
                  <a:pt x="2631367" y="134857"/>
                </a:lnTo>
                <a:lnTo>
                  <a:pt x="3058964" y="148014"/>
                </a:lnTo>
                <a:lnTo>
                  <a:pt x="3516164" y="154593"/>
                </a:lnTo>
                <a:lnTo>
                  <a:pt x="3733252" y="154593"/>
                </a:lnTo>
                <a:lnTo>
                  <a:pt x="3772722" y="148014"/>
                </a:lnTo>
                <a:lnTo>
                  <a:pt x="3812193" y="134857"/>
                </a:lnTo>
                <a:lnTo>
                  <a:pt x="3845085" y="118411"/>
                </a:lnTo>
                <a:lnTo>
                  <a:pt x="3874688" y="98676"/>
                </a:lnTo>
                <a:lnTo>
                  <a:pt x="3910869" y="62495"/>
                </a:lnTo>
                <a:lnTo>
                  <a:pt x="3940472" y="23024"/>
                </a:lnTo>
                <a:lnTo>
                  <a:pt x="3953629" y="13157"/>
                </a:lnTo>
                <a:lnTo>
                  <a:pt x="3973364" y="6578"/>
                </a:lnTo>
                <a:lnTo>
                  <a:pt x="3986521" y="6578"/>
                </a:lnTo>
                <a:lnTo>
                  <a:pt x="3993099" y="9867"/>
                </a:lnTo>
                <a:lnTo>
                  <a:pt x="3999678" y="16446"/>
                </a:lnTo>
                <a:lnTo>
                  <a:pt x="3999678" y="32892"/>
                </a:lnTo>
                <a:lnTo>
                  <a:pt x="3989810" y="62495"/>
                </a:lnTo>
                <a:lnTo>
                  <a:pt x="3973364" y="131568"/>
                </a:lnTo>
                <a:lnTo>
                  <a:pt x="3960207" y="184196"/>
                </a:lnTo>
                <a:lnTo>
                  <a:pt x="3927315" y="259847"/>
                </a:lnTo>
                <a:lnTo>
                  <a:pt x="3904291" y="302607"/>
                </a:lnTo>
                <a:lnTo>
                  <a:pt x="3871399" y="358524"/>
                </a:lnTo>
                <a:lnTo>
                  <a:pt x="3736541" y="335499"/>
                </a:lnTo>
                <a:lnTo>
                  <a:pt x="3516164" y="335499"/>
                </a:lnTo>
                <a:lnTo>
                  <a:pt x="3118170" y="332210"/>
                </a:lnTo>
                <a:lnTo>
                  <a:pt x="2690573" y="325631"/>
                </a:lnTo>
                <a:lnTo>
                  <a:pt x="2322181" y="319053"/>
                </a:lnTo>
                <a:lnTo>
                  <a:pt x="2072202" y="315764"/>
                </a:lnTo>
                <a:lnTo>
                  <a:pt x="2009707" y="3157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A19A2D2-B505-4371-8BD7-33B275E0F2F4}"/>
              </a:ext>
            </a:extLst>
          </p:cNvPr>
          <p:cNvSpPr/>
          <p:nvPr/>
        </p:nvSpPr>
        <p:spPr>
          <a:xfrm>
            <a:off x="4084638" y="1563688"/>
            <a:ext cx="1557337" cy="1520825"/>
          </a:xfrm>
          <a:custGeom>
            <a:avLst/>
            <a:gdLst>
              <a:gd name="connsiteX0" fmla="*/ 978694 w 1557337"/>
              <a:gd name="connsiteY0" fmla="*/ 445294 h 1519238"/>
              <a:gd name="connsiteX1" fmla="*/ 1062037 w 1557337"/>
              <a:gd name="connsiteY1" fmla="*/ 321469 h 1519238"/>
              <a:gd name="connsiteX2" fmla="*/ 1119187 w 1557337"/>
              <a:gd name="connsiteY2" fmla="*/ 230982 h 1519238"/>
              <a:gd name="connsiteX3" fmla="*/ 1128712 w 1557337"/>
              <a:gd name="connsiteY3" fmla="*/ 211932 h 1519238"/>
              <a:gd name="connsiteX4" fmla="*/ 1128712 w 1557337"/>
              <a:gd name="connsiteY4" fmla="*/ 197644 h 1519238"/>
              <a:gd name="connsiteX5" fmla="*/ 1123950 w 1557337"/>
              <a:gd name="connsiteY5" fmla="*/ 169069 h 1519238"/>
              <a:gd name="connsiteX6" fmla="*/ 1114425 w 1557337"/>
              <a:gd name="connsiteY6" fmla="*/ 142875 h 1519238"/>
              <a:gd name="connsiteX7" fmla="*/ 1097756 w 1557337"/>
              <a:gd name="connsiteY7" fmla="*/ 121444 h 1519238"/>
              <a:gd name="connsiteX8" fmla="*/ 1078706 w 1557337"/>
              <a:gd name="connsiteY8" fmla="*/ 107157 h 1519238"/>
              <a:gd name="connsiteX9" fmla="*/ 1047750 w 1557337"/>
              <a:gd name="connsiteY9" fmla="*/ 92869 h 1519238"/>
              <a:gd name="connsiteX10" fmla="*/ 1012031 w 1557337"/>
              <a:gd name="connsiteY10" fmla="*/ 83344 h 1519238"/>
              <a:gd name="connsiteX11" fmla="*/ 1000125 w 1557337"/>
              <a:gd name="connsiteY11" fmla="*/ 80963 h 1519238"/>
              <a:gd name="connsiteX12" fmla="*/ 983456 w 1557337"/>
              <a:gd name="connsiteY12" fmla="*/ 69057 h 1519238"/>
              <a:gd name="connsiteX13" fmla="*/ 973931 w 1557337"/>
              <a:gd name="connsiteY13" fmla="*/ 50007 h 1519238"/>
              <a:gd name="connsiteX14" fmla="*/ 973931 w 1557337"/>
              <a:gd name="connsiteY14" fmla="*/ 42863 h 1519238"/>
              <a:gd name="connsiteX15" fmla="*/ 976312 w 1557337"/>
              <a:gd name="connsiteY15" fmla="*/ 30957 h 1519238"/>
              <a:gd name="connsiteX16" fmla="*/ 985837 w 1557337"/>
              <a:gd name="connsiteY16" fmla="*/ 16669 h 1519238"/>
              <a:gd name="connsiteX17" fmla="*/ 1007269 w 1557337"/>
              <a:gd name="connsiteY17" fmla="*/ 7144 h 1519238"/>
              <a:gd name="connsiteX18" fmla="*/ 1052512 w 1557337"/>
              <a:gd name="connsiteY18" fmla="*/ 0 h 1519238"/>
              <a:gd name="connsiteX19" fmla="*/ 1097756 w 1557337"/>
              <a:gd name="connsiteY19" fmla="*/ 0 h 1519238"/>
              <a:gd name="connsiteX20" fmla="*/ 1169194 w 1557337"/>
              <a:gd name="connsiteY20" fmla="*/ 9525 h 1519238"/>
              <a:gd name="connsiteX21" fmla="*/ 1254919 w 1557337"/>
              <a:gd name="connsiteY21" fmla="*/ 33338 h 1519238"/>
              <a:gd name="connsiteX22" fmla="*/ 1338262 w 1557337"/>
              <a:gd name="connsiteY22" fmla="*/ 61913 h 1519238"/>
              <a:gd name="connsiteX23" fmla="*/ 1416844 w 1557337"/>
              <a:gd name="connsiteY23" fmla="*/ 92869 h 1519238"/>
              <a:gd name="connsiteX24" fmla="*/ 1462087 w 1557337"/>
              <a:gd name="connsiteY24" fmla="*/ 114300 h 1519238"/>
              <a:gd name="connsiteX25" fmla="*/ 1516856 w 1557337"/>
              <a:gd name="connsiteY25" fmla="*/ 152400 h 1519238"/>
              <a:gd name="connsiteX26" fmla="*/ 1540669 w 1557337"/>
              <a:gd name="connsiteY26" fmla="*/ 176213 h 1519238"/>
              <a:gd name="connsiteX27" fmla="*/ 1552575 w 1557337"/>
              <a:gd name="connsiteY27" fmla="*/ 195263 h 1519238"/>
              <a:gd name="connsiteX28" fmla="*/ 1557337 w 1557337"/>
              <a:gd name="connsiteY28" fmla="*/ 219075 h 1519238"/>
              <a:gd name="connsiteX29" fmla="*/ 1554956 w 1557337"/>
              <a:gd name="connsiteY29" fmla="*/ 230982 h 1519238"/>
              <a:gd name="connsiteX30" fmla="*/ 1550194 w 1557337"/>
              <a:gd name="connsiteY30" fmla="*/ 247650 h 1519238"/>
              <a:gd name="connsiteX31" fmla="*/ 1533525 w 1557337"/>
              <a:gd name="connsiteY31" fmla="*/ 266700 h 1519238"/>
              <a:gd name="connsiteX32" fmla="*/ 1512094 w 1557337"/>
              <a:gd name="connsiteY32" fmla="*/ 285750 h 1519238"/>
              <a:gd name="connsiteX33" fmla="*/ 1471612 w 1557337"/>
              <a:gd name="connsiteY33" fmla="*/ 316707 h 1519238"/>
              <a:gd name="connsiteX34" fmla="*/ 1407319 w 1557337"/>
              <a:gd name="connsiteY34" fmla="*/ 359569 h 1519238"/>
              <a:gd name="connsiteX35" fmla="*/ 1309687 w 1557337"/>
              <a:gd name="connsiteY35" fmla="*/ 461963 h 1519238"/>
              <a:gd name="connsiteX36" fmla="*/ 1100137 w 1557337"/>
              <a:gd name="connsiteY36" fmla="*/ 676275 h 1519238"/>
              <a:gd name="connsiteX37" fmla="*/ 912019 w 1557337"/>
              <a:gd name="connsiteY37" fmla="*/ 866775 h 1519238"/>
              <a:gd name="connsiteX38" fmla="*/ 759619 w 1557337"/>
              <a:gd name="connsiteY38" fmla="*/ 1009650 h 1519238"/>
              <a:gd name="connsiteX39" fmla="*/ 583406 w 1557337"/>
              <a:gd name="connsiteY39" fmla="*/ 1159669 h 1519238"/>
              <a:gd name="connsiteX40" fmla="*/ 350044 w 1557337"/>
              <a:gd name="connsiteY40" fmla="*/ 1323975 h 1519238"/>
              <a:gd name="connsiteX41" fmla="*/ 111919 w 1557337"/>
              <a:gd name="connsiteY41" fmla="*/ 1478757 h 1519238"/>
              <a:gd name="connsiteX42" fmla="*/ 50006 w 1557337"/>
              <a:gd name="connsiteY42" fmla="*/ 1512094 h 1519238"/>
              <a:gd name="connsiteX43" fmla="*/ 26194 w 1557337"/>
              <a:gd name="connsiteY43" fmla="*/ 1519238 h 1519238"/>
              <a:gd name="connsiteX44" fmla="*/ 14287 w 1557337"/>
              <a:gd name="connsiteY44" fmla="*/ 1519238 h 1519238"/>
              <a:gd name="connsiteX45" fmla="*/ 0 w 1557337"/>
              <a:gd name="connsiteY45" fmla="*/ 1514475 h 1519238"/>
              <a:gd name="connsiteX46" fmla="*/ 0 w 1557337"/>
              <a:gd name="connsiteY46" fmla="*/ 1504950 h 1519238"/>
              <a:gd name="connsiteX47" fmla="*/ 2381 w 1557337"/>
              <a:gd name="connsiteY47" fmla="*/ 1485900 h 1519238"/>
              <a:gd name="connsiteX48" fmla="*/ 14287 w 1557337"/>
              <a:gd name="connsiteY48" fmla="*/ 1462088 h 1519238"/>
              <a:gd name="connsiteX49" fmla="*/ 109537 w 1557337"/>
              <a:gd name="connsiteY49" fmla="*/ 1381125 h 1519238"/>
              <a:gd name="connsiteX50" fmla="*/ 285750 w 1557337"/>
              <a:gd name="connsiteY50" fmla="*/ 1228725 h 1519238"/>
              <a:gd name="connsiteX51" fmla="*/ 445294 w 1557337"/>
              <a:gd name="connsiteY51" fmla="*/ 1076325 h 1519238"/>
              <a:gd name="connsiteX52" fmla="*/ 571500 w 1557337"/>
              <a:gd name="connsiteY52" fmla="*/ 947738 h 1519238"/>
              <a:gd name="connsiteX53" fmla="*/ 685800 w 1557337"/>
              <a:gd name="connsiteY53" fmla="*/ 821532 h 1519238"/>
              <a:gd name="connsiteX54" fmla="*/ 845344 w 1557337"/>
              <a:gd name="connsiteY54" fmla="*/ 626269 h 1519238"/>
              <a:gd name="connsiteX55" fmla="*/ 978694 w 1557337"/>
              <a:gd name="connsiteY55" fmla="*/ 445294 h 151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57337" h="1519238">
                <a:moveTo>
                  <a:pt x="978694" y="445294"/>
                </a:moveTo>
                <a:lnTo>
                  <a:pt x="1062037" y="321469"/>
                </a:lnTo>
                <a:lnTo>
                  <a:pt x="1119187" y="230982"/>
                </a:lnTo>
                <a:lnTo>
                  <a:pt x="1128712" y="211932"/>
                </a:lnTo>
                <a:lnTo>
                  <a:pt x="1128712" y="197644"/>
                </a:lnTo>
                <a:lnTo>
                  <a:pt x="1123950" y="169069"/>
                </a:lnTo>
                <a:lnTo>
                  <a:pt x="1114425" y="142875"/>
                </a:lnTo>
                <a:lnTo>
                  <a:pt x="1097756" y="121444"/>
                </a:lnTo>
                <a:lnTo>
                  <a:pt x="1078706" y="107157"/>
                </a:lnTo>
                <a:lnTo>
                  <a:pt x="1047750" y="92869"/>
                </a:lnTo>
                <a:lnTo>
                  <a:pt x="1012031" y="83344"/>
                </a:lnTo>
                <a:lnTo>
                  <a:pt x="1000125" y="80963"/>
                </a:lnTo>
                <a:lnTo>
                  <a:pt x="983456" y="69057"/>
                </a:lnTo>
                <a:lnTo>
                  <a:pt x="973931" y="50007"/>
                </a:lnTo>
                <a:lnTo>
                  <a:pt x="973931" y="42863"/>
                </a:lnTo>
                <a:lnTo>
                  <a:pt x="976312" y="30957"/>
                </a:lnTo>
                <a:lnTo>
                  <a:pt x="985837" y="16669"/>
                </a:lnTo>
                <a:lnTo>
                  <a:pt x="1007269" y="7144"/>
                </a:lnTo>
                <a:lnTo>
                  <a:pt x="1052512" y="0"/>
                </a:lnTo>
                <a:lnTo>
                  <a:pt x="1097756" y="0"/>
                </a:lnTo>
                <a:lnTo>
                  <a:pt x="1169194" y="9525"/>
                </a:lnTo>
                <a:lnTo>
                  <a:pt x="1254919" y="33338"/>
                </a:lnTo>
                <a:lnTo>
                  <a:pt x="1338262" y="61913"/>
                </a:lnTo>
                <a:lnTo>
                  <a:pt x="1416844" y="92869"/>
                </a:lnTo>
                <a:lnTo>
                  <a:pt x="1462087" y="114300"/>
                </a:lnTo>
                <a:lnTo>
                  <a:pt x="1516856" y="152400"/>
                </a:lnTo>
                <a:lnTo>
                  <a:pt x="1540669" y="176213"/>
                </a:lnTo>
                <a:lnTo>
                  <a:pt x="1552575" y="195263"/>
                </a:lnTo>
                <a:lnTo>
                  <a:pt x="1557337" y="219075"/>
                </a:lnTo>
                <a:lnTo>
                  <a:pt x="1554956" y="230982"/>
                </a:lnTo>
                <a:lnTo>
                  <a:pt x="1550194" y="247650"/>
                </a:lnTo>
                <a:lnTo>
                  <a:pt x="1533525" y="266700"/>
                </a:lnTo>
                <a:lnTo>
                  <a:pt x="1512094" y="285750"/>
                </a:lnTo>
                <a:lnTo>
                  <a:pt x="1471612" y="316707"/>
                </a:lnTo>
                <a:lnTo>
                  <a:pt x="1407319" y="359569"/>
                </a:lnTo>
                <a:lnTo>
                  <a:pt x="1309687" y="461963"/>
                </a:lnTo>
                <a:lnTo>
                  <a:pt x="1100137" y="676275"/>
                </a:lnTo>
                <a:lnTo>
                  <a:pt x="912019" y="866775"/>
                </a:lnTo>
                <a:lnTo>
                  <a:pt x="759619" y="1009650"/>
                </a:lnTo>
                <a:lnTo>
                  <a:pt x="583406" y="1159669"/>
                </a:lnTo>
                <a:lnTo>
                  <a:pt x="350044" y="1323975"/>
                </a:lnTo>
                <a:lnTo>
                  <a:pt x="111919" y="1478757"/>
                </a:lnTo>
                <a:lnTo>
                  <a:pt x="50006" y="1512094"/>
                </a:lnTo>
                <a:lnTo>
                  <a:pt x="26194" y="1519238"/>
                </a:lnTo>
                <a:lnTo>
                  <a:pt x="14287" y="1519238"/>
                </a:lnTo>
                <a:lnTo>
                  <a:pt x="0" y="1514475"/>
                </a:lnTo>
                <a:lnTo>
                  <a:pt x="0" y="1504950"/>
                </a:lnTo>
                <a:lnTo>
                  <a:pt x="2381" y="1485900"/>
                </a:lnTo>
                <a:lnTo>
                  <a:pt x="14287" y="1462088"/>
                </a:lnTo>
                <a:lnTo>
                  <a:pt x="109537" y="1381125"/>
                </a:lnTo>
                <a:lnTo>
                  <a:pt x="285750" y="1228725"/>
                </a:lnTo>
                <a:lnTo>
                  <a:pt x="445294" y="1076325"/>
                </a:lnTo>
                <a:lnTo>
                  <a:pt x="571500" y="947738"/>
                </a:lnTo>
                <a:lnTo>
                  <a:pt x="685800" y="821532"/>
                </a:lnTo>
                <a:lnTo>
                  <a:pt x="845344" y="626269"/>
                </a:lnTo>
                <a:lnTo>
                  <a:pt x="978694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65DCDB16-7FDF-425E-BB44-E93C5A5FF196}"/>
              </a:ext>
            </a:extLst>
          </p:cNvPr>
          <p:cNvSpPr/>
          <p:nvPr/>
        </p:nvSpPr>
        <p:spPr>
          <a:xfrm>
            <a:off x="5422900" y="1827213"/>
            <a:ext cx="2052638" cy="1289050"/>
          </a:xfrm>
          <a:custGeom>
            <a:avLst/>
            <a:gdLst>
              <a:gd name="connsiteX0" fmla="*/ 492919 w 2052638"/>
              <a:gd name="connsiteY0" fmla="*/ 578644 h 1290637"/>
              <a:gd name="connsiteX1" fmla="*/ 426244 w 2052638"/>
              <a:gd name="connsiteY1" fmla="*/ 504825 h 1290637"/>
              <a:gd name="connsiteX2" fmla="*/ 330994 w 2052638"/>
              <a:gd name="connsiteY2" fmla="*/ 404812 h 1290637"/>
              <a:gd name="connsiteX3" fmla="*/ 245269 w 2052638"/>
              <a:gd name="connsiteY3" fmla="*/ 311944 h 1290637"/>
              <a:gd name="connsiteX4" fmla="*/ 157163 w 2052638"/>
              <a:gd name="connsiteY4" fmla="*/ 216694 h 1290637"/>
              <a:gd name="connsiteX5" fmla="*/ 0 w 2052638"/>
              <a:gd name="connsiteY5" fmla="*/ 45244 h 1290637"/>
              <a:gd name="connsiteX6" fmla="*/ 114300 w 2052638"/>
              <a:gd name="connsiteY6" fmla="*/ 0 h 1290637"/>
              <a:gd name="connsiteX7" fmla="*/ 195263 w 2052638"/>
              <a:gd name="connsiteY7" fmla="*/ 80962 h 1290637"/>
              <a:gd name="connsiteX8" fmla="*/ 328613 w 2052638"/>
              <a:gd name="connsiteY8" fmla="*/ 202406 h 1290637"/>
              <a:gd name="connsiteX9" fmla="*/ 459582 w 2052638"/>
              <a:gd name="connsiteY9" fmla="*/ 309562 h 1290637"/>
              <a:gd name="connsiteX10" fmla="*/ 609600 w 2052638"/>
              <a:gd name="connsiteY10" fmla="*/ 421481 h 1290637"/>
              <a:gd name="connsiteX11" fmla="*/ 731044 w 2052638"/>
              <a:gd name="connsiteY11" fmla="*/ 507206 h 1290637"/>
              <a:gd name="connsiteX12" fmla="*/ 878682 w 2052638"/>
              <a:gd name="connsiteY12" fmla="*/ 607219 h 1290637"/>
              <a:gd name="connsiteX13" fmla="*/ 1038225 w 2052638"/>
              <a:gd name="connsiteY13" fmla="*/ 707231 h 1290637"/>
              <a:gd name="connsiteX14" fmla="*/ 1195388 w 2052638"/>
              <a:gd name="connsiteY14" fmla="*/ 797719 h 1290637"/>
              <a:gd name="connsiteX15" fmla="*/ 1366838 w 2052638"/>
              <a:gd name="connsiteY15" fmla="*/ 888206 h 1290637"/>
              <a:gd name="connsiteX16" fmla="*/ 1521619 w 2052638"/>
              <a:gd name="connsiteY16" fmla="*/ 964406 h 1290637"/>
              <a:gd name="connsiteX17" fmla="*/ 1693069 w 2052638"/>
              <a:gd name="connsiteY17" fmla="*/ 1042987 h 1290637"/>
              <a:gd name="connsiteX18" fmla="*/ 1871663 w 2052638"/>
              <a:gd name="connsiteY18" fmla="*/ 1119187 h 1290637"/>
              <a:gd name="connsiteX19" fmla="*/ 2019300 w 2052638"/>
              <a:gd name="connsiteY19" fmla="*/ 1176337 h 1290637"/>
              <a:gd name="connsiteX20" fmla="*/ 2038350 w 2052638"/>
              <a:gd name="connsiteY20" fmla="*/ 1190625 h 1290637"/>
              <a:gd name="connsiteX21" fmla="*/ 2050257 w 2052638"/>
              <a:gd name="connsiteY21" fmla="*/ 1209675 h 1290637"/>
              <a:gd name="connsiteX22" fmla="*/ 2052638 w 2052638"/>
              <a:gd name="connsiteY22" fmla="*/ 1231106 h 1290637"/>
              <a:gd name="connsiteX23" fmla="*/ 2040732 w 2052638"/>
              <a:gd name="connsiteY23" fmla="*/ 1240631 h 1290637"/>
              <a:gd name="connsiteX24" fmla="*/ 2014538 w 2052638"/>
              <a:gd name="connsiteY24" fmla="*/ 1245394 h 1290637"/>
              <a:gd name="connsiteX25" fmla="*/ 1859757 w 2052638"/>
              <a:gd name="connsiteY25" fmla="*/ 1257300 h 1290637"/>
              <a:gd name="connsiteX26" fmla="*/ 1669257 w 2052638"/>
              <a:gd name="connsiteY26" fmla="*/ 1271587 h 1290637"/>
              <a:gd name="connsiteX27" fmla="*/ 1466850 w 2052638"/>
              <a:gd name="connsiteY27" fmla="*/ 1285875 h 1290637"/>
              <a:gd name="connsiteX28" fmla="*/ 1428750 w 2052638"/>
              <a:gd name="connsiteY28" fmla="*/ 1290637 h 1290637"/>
              <a:gd name="connsiteX29" fmla="*/ 1388269 w 2052638"/>
              <a:gd name="connsiteY29" fmla="*/ 1290637 h 1290637"/>
              <a:gd name="connsiteX30" fmla="*/ 1338263 w 2052638"/>
              <a:gd name="connsiteY30" fmla="*/ 1281112 h 1290637"/>
              <a:gd name="connsiteX31" fmla="*/ 1269207 w 2052638"/>
              <a:gd name="connsiteY31" fmla="*/ 1254919 h 1290637"/>
              <a:gd name="connsiteX32" fmla="*/ 1200150 w 2052638"/>
              <a:gd name="connsiteY32" fmla="*/ 1219200 h 1290637"/>
              <a:gd name="connsiteX33" fmla="*/ 1128713 w 2052638"/>
              <a:gd name="connsiteY33" fmla="*/ 1171575 h 1290637"/>
              <a:gd name="connsiteX34" fmla="*/ 1066800 w 2052638"/>
              <a:gd name="connsiteY34" fmla="*/ 1126331 h 1290637"/>
              <a:gd name="connsiteX35" fmla="*/ 995363 w 2052638"/>
              <a:gd name="connsiteY35" fmla="*/ 1064419 h 1290637"/>
              <a:gd name="connsiteX36" fmla="*/ 871538 w 2052638"/>
              <a:gd name="connsiteY36" fmla="*/ 954881 h 1290637"/>
              <a:gd name="connsiteX37" fmla="*/ 723900 w 2052638"/>
              <a:gd name="connsiteY37" fmla="*/ 814387 h 1290637"/>
              <a:gd name="connsiteX38" fmla="*/ 492919 w 2052638"/>
              <a:gd name="connsiteY38" fmla="*/ 578644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52638" h="1290637">
                <a:moveTo>
                  <a:pt x="492919" y="578644"/>
                </a:moveTo>
                <a:lnTo>
                  <a:pt x="426244" y="504825"/>
                </a:lnTo>
                <a:lnTo>
                  <a:pt x="330994" y="404812"/>
                </a:lnTo>
                <a:lnTo>
                  <a:pt x="245269" y="311944"/>
                </a:lnTo>
                <a:lnTo>
                  <a:pt x="157163" y="216694"/>
                </a:lnTo>
                <a:lnTo>
                  <a:pt x="0" y="45244"/>
                </a:lnTo>
                <a:lnTo>
                  <a:pt x="114300" y="0"/>
                </a:lnTo>
                <a:lnTo>
                  <a:pt x="195263" y="80962"/>
                </a:lnTo>
                <a:lnTo>
                  <a:pt x="328613" y="202406"/>
                </a:lnTo>
                <a:lnTo>
                  <a:pt x="459582" y="309562"/>
                </a:lnTo>
                <a:lnTo>
                  <a:pt x="609600" y="421481"/>
                </a:lnTo>
                <a:lnTo>
                  <a:pt x="731044" y="507206"/>
                </a:lnTo>
                <a:lnTo>
                  <a:pt x="878682" y="607219"/>
                </a:lnTo>
                <a:lnTo>
                  <a:pt x="1038225" y="707231"/>
                </a:lnTo>
                <a:lnTo>
                  <a:pt x="1195388" y="797719"/>
                </a:lnTo>
                <a:lnTo>
                  <a:pt x="1366838" y="888206"/>
                </a:lnTo>
                <a:lnTo>
                  <a:pt x="1521619" y="964406"/>
                </a:lnTo>
                <a:lnTo>
                  <a:pt x="1693069" y="1042987"/>
                </a:lnTo>
                <a:lnTo>
                  <a:pt x="1871663" y="1119187"/>
                </a:lnTo>
                <a:lnTo>
                  <a:pt x="2019300" y="1176337"/>
                </a:lnTo>
                <a:lnTo>
                  <a:pt x="2038350" y="1190625"/>
                </a:lnTo>
                <a:lnTo>
                  <a:pt x="2050257" y="1209675"/>
                </a:lnTo>
                <a:lnTo>
                  <a:pt x="2052638" y="1231106"/>
                </a:lnTo>
                <a:lnTo>
                  <a:pt x="2040732" y="1240631"/>
                </a:lnTo>
                <a:lnTo>
                  <a:pt x="2014538" y="1245394"/>
                </a:lnTo>
                <a:lnTo>
                  <a:pt x="1859757" y="1257300"/>
                </a:lnTo>
                <a:lnTo>
                  <a:pt x="1669257" y="1271587"/>
                </a:lnTo>
                <a:lnTo>
                  <a:pt x="1466850" y="1285875"/>
                </a:lnTo>
                <a:lnTo>
                  <a:pt x="1428750" y="1290637"/>
                </a:lnTo>
                <a:lnTo>
                  <a:pt x="1388269" y="1290637"/>
                </a:lnTo>
                <a:lnTo>
                  <a:pt x="1338263" y="1281112"/>
                </a:lnTo>
                <a:lnTo>
                  <a:pt x="1269207" y="1254919"/>
                </a:lnTo>
                <a:lnTo>
                  <a:pt x="1200150" y="1219200"/>
                </a:lnTo>
                <a:lnTo>
                  <a:pt x="1128713" y="1171575"/>
                </a:lnTo>
                <a:lnTo>
                  <a:pt x="1066800" y="1126331"/>
                </a:lnTo>
                <a:lnTo>
                  <a:pt x="995363" y="1064419"/>
                </a:lnTo>
                <a:lnTo>
                  <a:pt x="871538" y="954881"/>
                </a:lnTo>
                <a:lnTo>
                  <a:pt x="723900" y="814387"/>
                </a:lnTo>
                <a:lnTo>
                  <a:pt x="492919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2AFAFD9-1EEE-4314-AD69-BC22C2496E74}"/>
              </a:ext>
            </a:extLst>
          </p:cNvPr>
          <p:cNvSpPr/>
          <p:nvPr/>
        </p:nvSpPr>
        <p:spPr>
          <a:xfrm>
            <a:off x="4484688" y="2986088"/>
            <a:ext cx="1762125" cy="396875"/>
          </a:xfrm>
          <a:custGeom>
            <a:avLst/>
            <a:gdLst>
              <a:gd name="connsiteX0" fmla="*/ 1178719 w 1762125"/>
              <a:gd name="connsiteY0" fmla="*/ 114300 h 397668"/>
              <a:gd name="connsiteX1" fmla="*/ 1071562 w 1762125"/>
              <a:gd name="connsiteY1" fmla="*/ 138112 h 397668"/>
              <a:gd name="connsiteX2" fmla="*/ 935831 w 1762125"/>
              <a:gd name="connsiteY2" fmla="*/ 166687 h 397668"/>
              <a:gd name="connsiteX3" fmla="*/ 809625 w 1762125"/>
              <a:gd name="connsiteY3" fmla="*/ 188118 h 397668"/>
              <a:gd name="connsiteX4" fmla="*/ 733425 w 1762125"/>
              <a:gd name="connsiteY4" fmla="*/ 200025 h 397668"/>
              <a:gd name="connsiteX5" fmla="*/ 635794 w 1762125"/>
              <a:gd name="connsiteY5" fmla="*/ 209550 h 397668"/>
              <a:gd name="connsiteX6" fmla="*/ 538162 w 1762125"/>
              <a:gd name="connsiteY6" fmla="*/ 216693 h 397668"/>
              <a:gd name="connsiteX7" fmla="*/ 404812 w 1762125"/>
              <a:gd name="connsiteY7" fmla="*/ 219075 h 397668"/>
              <a:gd name="connsiteX8" fmla="*/ 330994 w 1762125"/>
              <a:gd name="connsiteY8" fmla="*/ 219075 h 397668"/>
              <a:gd name="connsiteX9" fmla="*/ 252412 w 1762125"/>
              <a:gd name="connsiteY9" fmla="*/ 216693 h 397668"/>
              <a:gd name="connsiteX10" fmla="*/ 195262 w 1762125"/>
              <a:gd name="connsiteY10" fmla="*/ 209550 h 397668"/>
              <a:gd name="connsiteX11" fmla="*/ 119062 w 1762125"/>
              <a:gd name="connsiteY11" fmla="*/ 192881 h 397668"/>
              <a:gd name="connsiteX12" fmla="*/ 71437 w 1762125"/>
              <a:gd name="connsiteY12" fmla="*/ 178593 h 397668"/>
              <a:gd name="connsiteX13" fmla="*/ 45244 w 1762125"/>
              <a:gd name="connsiteY13" fmla="*/ 169068 h 397668"/>
              <a:gd name="connsiteX14" fmla="*/ 23812 w 1762125"/>
              <a:gd name="connsiteY14" fmla="*/ 161925 h 397668"/>
              <a:gd name="connsiteX15" fmla="*/ 16669 w 1762125"/>
              <a:gd name="connsiteY15" fmla="*/ 161925 h 397668"/>
              <a:gd name="connsiteX16" fmla="*/ 9525 w 1762125"/>
              <a:gd name="connsiteY16" fmla="*/ 161925 h 397668"/>
              <a:gd name="connsiteX17" fmla="*/ 0 w 1762125"/>
              <a:gd name="connsiteY17" fmla="*/ 166687 h 397668"/>
              <a:gd name="connsiteX18" fmla="*/ 0 w 1762125"/>
              <a:gd name="connsiteY18" fmla="*/ 188118 h 397668"/>
              <a:gd name="connsiteX19" fmla="*/ 11906 w 1762125"/>
              <a:gd name="connsiteY19" fmla="*/ 219075 h 397668"/>
              <a:gd name="connsiteX20" fmla="*/ 40481 w 1762125"/>
              <a:gd name="connsiteY20" fmla="*/ 252412 h 397668"/>
              <a:gd name="connsiteX21" fmla="*/ 78581 w 1762125"/>
              <a:gd name="connsiteY21" fmla="*/ 285750 h 397668"/>
              <a:gd name="connsiteX22" fmla="*/ 119062 w 1762125"/>
              <a:gd name="connsiteY22" fmla="*/ 311943 h 397668"/>
              <a:gd name="connsiteX23" fmla="*/ 178594 w 1762125"/>
              <a:gd name="connsiteY23" fmla="*/ 340518 h 397668"/>
              <a:gd name="connsiteX24" fmla="*/ 280987 w 1762125"/>
              <a:gd name="connsiteY24" fmla="*/ 373856 h 397668"/>
              <a:gd name="connsiteX25" fmla="*/ 371475 w 1762125"/>
              <a:gd name="connsiteY25" fmla="*/ 392906 h 397668"/>
              <a:gd name="connsiteX26" fmla="*/ 407194 w 1762125"/>
              <a:gd name="connsiteY26" fmla="*/ 397668 h 397668"/>
              <a:gd name="connsiteX27" fmla="*/ 442912 w 1762125"/>
              <a:gd name="connsiteY27" fmla="*/ 392906 h 397668"/>
              <a:gd name="connsiteX28" fmla="*/ 583406 w 1762125"/>
              <a:gd name="connsiteY28" fmla="*/ 373856 h 397668"/>
              <a:gd name="connsiteX29" fmla="*/ 750094 w 1762125"/>
              <a:gd name="connsiteY29" fmla="*/ 350043 h 397668"/>
              <a:gd name="connsiteX30" fmla="*/ 921544 w 1762125"/>
              <a:gd name="connsiteY30" fmla="*/ 311943 h 397668"/>
              <a:gd name="connsiteX31" fmla="*/ 1019175 w 1762125"/>
              <a:gd name="connsiteY31" fmla="*/ 295275 h 397668"/>
              <a:gd name="connsiteX32" fmla="*/ 1133475 w 1762125"/>
              <a:gd name="connsiteY32" fmla="*/ 278606 h 397668"/>
              <a:gd name="connsiteX33" fmla="*/ 1271587 w 1762125"/>
              <a:gd name="connsiteY33" fmla="*/ 269081 h 397668"/>
              <a:gd name="connsiteX34" fmla="*/ 1428750 w 1762125"/>
              <a:gd name="connsiteY34" fmla="*/ 261937 h 397668"/>
              <a:gd name="connsiteX35" fmla="*/ 1495425 w 1762125"/>
              <a:gd name="connsiteY35" fmla="*/ 252412 h 397668"/>
              <a:gd name="connsiteX36" fmla="*/ 1583531 w 1762125"/>
              <a:gd name="connsiteY36" fmla="*/ 245268 h 397668"/>
              <a:gd name="connsiteX37" fmla="*/ 1654969 w 1762125"/>
              <a:gd name="connsiteY37" fmla="*/ 240506 h 397668"/>
              <a:gd name="connsiteX38" fmla="*/ 1685925 w 1762125"/>
              <a:gd name="connsiteY38" fmla="*/ 240506 h 397668"/>
              <a:gd name="connsiteX39" fmla="*/ 1719262 w 1762125"/>
              <a:gd name="connsiteY39" fmla="*/ 226218 h 397668"/>
              <a:gd name="connsiteX40" fmla="*/ 1750219 w 1762125"/>
              <a:gd name="connsiteY40" fmla="*/ 204787 h 397668"/>
              <a:gd name="connsiteX41" fmla="*/ 1762125 w 1762125"/>
              <a:gd name="connsiteY41" fmla="*/ 188118 h 397668"/>
              <a:gd name="connsiteX42" fmla="*/ 1762125 w 1762125"/>
              <a:gd name="connsiteY42" fmla="*/ 169068 h 397668"/>
              <a:gd name="connsiteX43" fmla="*/ 1759744 w 1762125"/>
              <a:gd name="connsiteY43" fmla="*/ 152400 h 397668"/>
              <a:gd name="connsiteX44" fmla="*/ 1750219 w 1762125"/>
              <a:gd name="connsiteY44" fmla="*/ 138112 h 397668"/>
              <a:gd name="connsiteX45" fmla="*/ 1731169 w 1762125"/>
              <a:gd name="connsiteY45" fmla="*/ 121443 h 397668"/>
              <a:gd name="connsiteX46" fmla="*/ 1704975 w 1762125"/>
              <a:gd name="connsiteY46" fmla="*/ 107156 h 397668"/>
              <a:gd name="connsiteX47" fmla="*/ 1604962 w 1762125"/>
              <a:gd name="connsiteY47" fmla="*/ 69056 h 397668"/>
              <a:gd name="connsiteX48" fmla="*/ 1454944 w 1762125"/>
              <a:gd name="connsiteY48" fmla="*/ 16668 h 397668"/>
              <a:gd name="connsiteX49" fmla="*/ 1390650 w 1762125"/>
              <a:gd name="connsiteY49" fmla="*/ 0 h 397668"/>
              <a:gd name="connsiteX50" fmla="*/ 1376362 w 1762125"/>
              <a:gd name="connsiteY50" fmla="*/ 0 h 397668"/>
              <a:gd name="connsiteX51" fmla="*/ 1347787 w 1762125"/>
              <a:gd name="connsiteY51" fmla="*/ 19050 h 397668"/>
              <a:gd name="connsiteX52" fmla="*/ 1266825 w 1762125"/>
              <a:gd name="connsiteY52" fmla="*/ 69056 h 397668"/>
              <a:gd name="connsiteX53" fmla="*/ 1178719 w 1762125"/>
              <a:gd name="connsiteY53" fmla="*/ 114300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2125" h="397668">
                <a:moveTo>
                  <a:pt x="1178719" y="114300"/>
                </a:moveTo>
                <a:lnTo>
                  <a:pt x="1071562" y="138112"/>
                </a:lnTo>
                <a:lnTo>
                  <a:pt x="935831" y="166687"/>
                </a:lnTo>
                <a:lnTo>
                  <a:pt x="809625" y="188118"/>
                </a:lnTo>
                <a:lnTo>
                  <a:pt x="733425" y="200025"/>
                </a:lnTo>
                <a:lnTo>
                  <a:pt x="635794" y="209550"/>
                </a:lnTo>
                <a:lnTo>
                  <a:pt x="538162" y="216693"/>
                </a:lnTo>
                <a:lnTo>
                  <a:pt x="404812" y="219075"/>
                </a:lnTo>
                <a:lnTo>
                  <a:pt x="330994" y="219075"/>
                </a:lnTo>
                <a:lnTo>
                  <a:pt x="252412" y="216693"/>
                </a:lnTo>
                <a:lnTo>
                  <a:pt x="195262" y="209550"/>
                </a:lnTo>
                <a:lnTo>
                  <a:pt x="119062" y="192881"/>
                </a:lnTo>
                <a:lnTo>
                  <a:pt x="71437" y="178593"/>
                </a:lnTo>
                <a:lnTo>
                  <a:pt x="45244" y="169068"/>
                </a:lnTo>
                <a:lnTo>
                  <a:pt x="23812" y="161925"/>
                </a:lnTo>
                <a:lnTo>
                  <a:pt x="16669" y="161925"/>
                </a:lnTo>
                <a:lnTo>
                  <a:pt x="9525" y="161925"/>
                </a:lnTo>
                <a:lnTo>
                  <a:pt x="0" y="166687"/>
                </a:lnTo>
                <a:lnTo>
                  <a:pt x="0" y="188118"/>
                </a:lnTo>
                <a:lnTo>
                  <a:pt x="11906" y="219075"/>
                </a:lnTo>
                <a:lnTo>
                  <a:pt x="40481" y="252412"/>
                </a:lnTo>
                <a:lnTo>
                  <a:pt x="78581" y="285750"/>
                </a:lnTo>
                <a:lnTo>
                  <a:pt x="119062" y="311943"/>
                </a:lnTo>
                <a:lnTo>
                  <a:pt x="178594" y="340518"/>
                </a:lnTo>
                <a:lnTo>
                  <a:pt x="280987" y="373856"/>
                </a:lnTo>
                <a:lnTo>
                  <a:pt x="371475" y="392906"/>
                </a:lnTo>
                <a:lnTo>
                  <a:pt x="407194" y="397668"/>
                </a:lnTo>
                <a:lnTo>
                  <a:pt x="442912" y="392906"/>
                </a:lnTo>
                <a:lnTo>
                  <a:pt x="583406" y="373856"/>
                </a:lnTo>
                <a:lnTo>
                  <a:pt x="750094" y="350043"/>
                </a:lnTo>
                <a:lnTo>
                  <a:pt x="921544" y="311943"/>
                </a:lnTo>
                <a:lnTo>
                  <a:pt x="1019175" y="295275"/>
                </a:lnTo>
                <a:lnTo>
                  <a:pt x="1133475" y="278606"/>
                </a:lnTo>
                <a:lnTo>
                  <a:pt x="1271587" y="269081"/>
                </a:lnTo>
                <a:lnTo>
                  <a:pt x="1428750" y="261937"/>
                </a:lnTo>
                <a:lnTo>
                  <a:pt x="1495425" y="252412"/>
                </a:lnTo>
                <a:lnTo>
                  <a:pt x="1583531" y="245268"/>
                </a:lnTo>
                <a:lnTo>
                  <a:pt x="1654969" y="240506"/>
                </a:lnTo>
                <a:lnTo>
                  <a:pt x="1685925" y="240506"/>
                </a:lnTo>
                <a:lnTo>
                  <a:pt x="1719262" y="226218"/>
                </a:lnTo>
                <a:lnTo>
                  <a:pt x="1750219" y="204787"/>
                </a:lnTo>
                <a:lnTo>
                  <a:pt x="1762125" y="188118"/>
                </a:lnTo>
                <a:lnTo>
                  <a:pt x="1762125" y="169068"/>
                </a:lnTo>
                <a:lnTo>
                  <a:pt x="1759744" y="152400"/>
                </a:lnTo>
                <a:lnTo>
                  <a:pt x="1750219" y="138112"/>
                </a:lnTo>
                <a:lnTo>
                  <a:pt x="1731169" y="121443"/>
                </a:lnTo>
                <a:lnTo>
                  <a:pt x="1704975" y="107156"/>
                </a:lnTo>
                <a:lnTo>
                  <a:pt x="1604962" y="69056"/>
                </a:lnTo>
                <a:lnTo>
                  <a:pt x="1454944" y="16668"/>
                </a:lnTo>
                <a:lnTo>
                  <a:pt x="1390650" y="0"/>
                </a:lnTo>
                <a:lnTo>
                  <a:pt x="1376362" y="0"/>
                </a:lnTo>
                <a:lnTo>
                  <a:pt x="1347787" y="19050"/>
                </a:lnTo>
                <a:lnTo>
                  <a:pt x="1266825" y="69056"/>
                </a:lnTo>
                <a:lnTo>
                  <a:pt x="1178719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EAA00B3-8CBA-4F50-AE66-307F06FCEBFE}"/>
              </a:ext>
            </a:extLst>
          </p:cNvPr>
          <p:cNvSpPr/>
          <p:nvPr/>
        </p:nvSpPr>
        <p:spPr>
          <a:xfrm>
            <a:off x="4238625" y="3810000"/>
            <a:ext cx="2570163" cy="509588"/>
          </a:xfrm>
          <a:custGeom>
            <a:avLst/>
            <a:gdLst>
              <a:gd name="connsiteX0" fmla="*/ 947738 w 2569369"/>
              <a:gd name="connsiteY0" fmla="*/ 178594 h 509588"/>
              <a:gd name="connsiteX1" fmla="*/ 719138 w 2569369"/>
              <a:gd name="connsiteY1" fmla="*/ 214313 h 509588"/>
              <a:gd name="connsiteX2" fmla="*/ 592931 w 2569369"/>
              <a:gd name="connsiteY2" fmla="*/ 233363 h 509588"/>
              <a:gd name="connsiteX3" fmla="*/ 483394 w 2569369"/>
              <a:gd name="connsiteY3" fmla="*/ 247650 h 509588"/>
              <a:gd name="connsiteX4" fmla="*/ 347663 w 2569369"/>
              <a:gd name="connsiteY4" fmla="*/ 261938 h 509588"/>
              <a:gd name="connsiteX5" fmla="*/ 261938 w 2569369"/>
              <a:gd name="connsiteY5" fmla="*/ 269081 h 509588"/>
              <a:gd name="connsiteX6" fmla="*/ 207169 w 2569369"/>
              <a:gd name="connsiteY6" fmla="*/ 261938 h 509588"/>
              <a:gd name="connsiteX7" fmla="*/ 135731 w 2569369"/>
              <a:gd name="connsiteY7" fmla="*/ 245269 h 509588"/>
              <a:gd name="connsiteX8" fmla="*/ 69056 w 2569369"/>
              <a:gd name="connsiteY8" fmla="*/ 226219 h 509588"/>
              <a:gd name="connsiteX9" fmla="*/ 40481 w 2569369"/>
              <a:gd name="connsiteY9" fmla="*/ 214313 h 509588"/>
              <a:gd name="connsiteX10" fmla="*/ 16669 w 2569369"/>
              <a:gd name="connsiteY10" fmla="*/ 209550 h 509588"/>
              <a:gd name="connsiteX11" fmla="*/ 9525 w 2569369"/>
              <a:gd name="connsiteY11" fmla="*/ 209550 h 509588"/>
              <a:gd name="connsiteX12" fmla="*/ 0 w 2569369"/>
              <a:gd name="connsiteY12" fmla="*/ 214313 h 509588"/>
              <a:gd name="connsiteX13" fmla="*/ 2381 w 2569369"/>
              <a:gd name="connsiteY13" fmla="*/ 233363 h 509588"/>
              <a:gd name="connsiteX14" fmla="*/ 16669 w 2569369"/>
              <a:gd name="connsiteY14" fmla="*/ 266700 h 509588"/>
              <a:gd name="connsiteX15" fmla="*/ 54769 w 2569369"/>
              <a:gd name="connsiteY15" fmla="*/ 311944 h 509588"/>
              <a:gd name="connsiteX16" fmla="*/ 109538 w 2569369"/>
              <a:gd name="connsiteY16" fmla="*/ 369094 h 509588"/>
              <a:gd name="connsiteX17" fmla="*/ 169069 w 2569369"/>
              <a:gd name="connsiteY17" fmla="*/ 414338 h 509588"/>
              <a:gd name="connsiteX18" fmla="*/ 233363 w 2569369"/>
              <a:gd name="connsiteY18" fmla="*/ 450056 h 509588"/>
              <a:gd name="connsiteX19" fmla="*/ 300038 w 2569369"/>
              <a:gd name="connsiteY19" fmla="*/ 481013 h 509588"/>
              <a:gd name="connsiteX20" fmla="*/ 381000 w 2569369"/>
              <a:gd name="connsiteY20" fmla="*/ 509588 h 509588"/>
              <a:gd name="connsiteX21" fmla="*/ 397669 w 2569369"/>
              <a:gd name="connsiteY21" fmla="*/ 507206 h 509588"/>
              <a:gd name="connsiteX22" fmla="*/ 421481 w 2569369"/>
              <a:gd name="connsiteY22" fmla="*/ 490538 h 509588"/>
              <a:gd name="connsiteX23" fmla="*/ 450056 w 2569369"/>
              <a:gd name="connsiteY23" fmla="*/ 473869 h 509588"/>
              <a:gd name="connsiteX24" fmla="*/ 495300 w 2569369"/>
              <a:gd name="connsiteY24" fmla="*/ 454819 h 509588"/>
              <a:gd name="connsiteX25" fmla="*/ 581025 w 2569369"/>
              <a:gd name="connsiteY25" fmla="*/ 433388 h 509588"/>
              <a:gd name="connsiteX26" fmla="*/ 702469 w 2569369"/>
              <a:gd name="connsiteY26" fmla="*/ 407194 h 509588"/>
              <a:gd name="connsiteX27" fmla="*/ 888206 w 2569369"/>
              <a:gd name="connsiteY27" fmla="*/ 369094 h 509588"/>
              <a:gd name="connsiteX28" fmla="*/ 1092994 w 2569369"/>
              <a:gd name="connsiteY28" fmla="*/ 326231 h 509588"/>
              <a:gd name="connsiteX29" fmla="*/ 1366838 w 2569369"/>
              <a:gd name="connsiteY29" fmla="*/ 309563 h 509588"/>
              <a:gd name="connsiteX30" fmla="*/ 1702594 w 2569369"/>
              <a:gd name="connsiteY30" fmla="*/ 295275 h 509588"/>
              <a:gd name="connsiteX31" fmla="*/ 1959769 w 2569369"/>
              <a:gd name="connsiteY31" fmla="*/ 283369 h 509588"/>
              <a:gd name="connsiteX32" fmla="*/ 2162175 w 2569369"/>
              <a:gd name="connsiteY32" fmla="*/ 266700 h 509588"/>
              <a:gd name="connsiteX33" fmla="*/ 2312194 w 2569369"/>
              <a:gd name="connsiteY33" fmla="*/ 264319 h 509588"/>
              <a:gd name="connsiteX34" fmla="*/ 2464594 w 2569369"/>
              <a:gd name="connsiteY34" fmla="*/ 266700 h 509588"/>
              <a:gd name="connsiteX35" fmla="*/ 2495550 w 2569369"/>
              <a:gd name="connsiteY35" fmla="*/ 257175 h 509588"/>
              <a:gd name="connsiteX36" fmla="*/ 2536031 w 2569369"/>
              <a:gd name="connsiteY36" fmla="*/ 238125 h 509588"/>
              <a:gd name="connsiteX37" fmla="*/ 2557463 w 2569369"/>
              <a:gd name="connsiteY37" fmla="*/ 223838 h 509588"/>
              <a:gd name="connsiteX38" fmla="*/ 2566988 w 2569369"/>
              <a:gd name="connsiteY38" fmla="*/ 209550 h 509588"/>
              <a:gd name="connsiteX39" fmla="*/ 2569369 w 2569369"/>
              <a:gd name="connsiteY39" fmla="*/ 195263 h 509588"/>
              <a:gd name="connsiteX40" fmla="*/ 2564606 w 2569369"/>
              <a:gd name="connsiteY40" fmla="*/ 180975 h 509588"/>
              <a:gd name="connsiteX41" fmla="*/ 2557463 w 2569369"/>
              <a:gd name="connsiteY41" fmla="*/ 171450 h 509588"/>
              <a:gd name="connsiteX42" fmla="*/ 2540794 w 2569369"/>
              <a:gd name="connsiteY42" fmla="*/ 157163 h 509588"/>
              <a:gd name="connsiteX43" fmla="*/ 2502694 w 2569369"/>
              <a:gd name="connsiteY43" fmla="*/ 138113 h 509588"/>
              <a:gd name="connsiteX44" fmla="*/ 2450306 w 2569369"/>
              <a:gd name="connsiteY44" fmla="*/ 109538 h 509588"/>
              <a:gd name="connsiteX45" fmla="*/ 2393156 w 2569369"/>
              <a:gd name="connsiteY45" fmla="*/ 80963 h 509588"/>
              <a:gd name="connsiteX46" fmla="*/ 2345531 w 2569369"/>
              <a:gd name="connsiteY46" fmla="*/ 57150 h 509588"/>
              <a:gd name="connsiteX47" fmla="*/ 2302669 w 2569369"/>
              <a:gd name="connsiteY47" fmla="*/ 42863 h 509588"/>
              <a:gd name="connsiteX48" fmla="*/ 2238375 w 2569369"/>
              <a:gd name="connsiteY48" fmla="*/ 28575 h 509588"/>
              <a:gd name="connsiteX49" fmla="*/ 2147888 w 2569369"/>
              <a:gd name="connsiteY49" fmla="*/ 9525 h 509588"/>
              <a:gd name="connsiteX50" fmla="*/ 2038350 w 2569369"/>
              <a:gd name="connsiteY50" fmla="*/ 0 h 509588"/>
              <a:gd name="connsiteX51" fmla="*/ 2024063 w 2569369"/>
              <a:gd name="connsiteY51" fmla="*/ 2381 h 509588"/>
              <a:gd name="connsiteX52" fmla="*/ 1966913 w 2569369"/>
              <a:gd name="connsiteY52" fmla="*/ 19050 h 509588"/>
              <a:gd name="connsiteX53" fmla="*/ 1835944 w 2569369"/>
              <a:gd name="connsiteY53" fmla="*/ 54769 h 509588"/>
              <a:gd name="connsiteX54" fmla="*/ 1690688 w 2569369"/>
              <a:gd name="connsiteY54" fmla="*/ 90488 h 509588"/>
              <a:gd name="connsiteX55" fmla="*/ 1554956 w 2569369"/>
              <a:gd name="connsiteY55" fmla="*/ 111919 h 509588"/>
              <a:gd name="connsiteX56" fmla="*/ 1369219 w 2569369"/>
              <a:gd name="connsiteY56" fmla="*/ 128588 h 509588"/>
              <a:gd name="connsiteX57" fmla="*/ 1290638 w 2569369"/>
              <a:gd name="connsiteY57" fmla="*/ 135731 h 509588"/>
              <a:gd name="connsiteX58" fmla="*/ 1028700 w 2569369"/>
              <a:gd name="connsiteY58" fmla="*/ 161925 h 509588"/>
              <a:gd name="connsiteX59" fmla="*/ 947738 w 2569369"/>
              <a:gd name="connsiteY59" fmla="*/ 1785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69369" h="509588">
                <a:moveTo>
                  <a:pt x="947738" y="178594"/>
                </a:moveTo>
                <a:lnTo>
                  <a:pt x="719138" y="214313"/>
                </a:lnTo>
                <a:lnTo>
                  <a:pt x="592931" y="233363"/>
                </a:lnTo>
                <a:lnTo>
                  <a:pt x="483394" y="247650"/>
                </a:lnTo>
                <a:lnTo>
                  <a:pt x="347663" y="261938"/>
                </a:lnTo>
                <a:lnTo>
                  <a:pt x="261938" y="269081"/>
                </a:lnTo>
                <a:lnTo>
                  <a:pt x="207169" y="261938"/>
                </a:lnTo>
                <a:lnTo>
                  <a:pt x="135731" y="245269"/>
                </a:lnTo>
                <a:lnTo>
                  <a:pt x="69056" y="226219"/>
                </a:lnTo>
                <a:lnTo>
                  <a:pt x="40481" y="214313"/>
                </a:lnTo>
                <a:lnTo>
                  <a:pt x="16669" y="209550"/>
                </a:lnTo>
                <a:lnTo>
                  <a:pt x="9525" y="209550"/>
                </a:lnTo>
                <a:lnTo>
                  <a:pt x="0" y="214313"/>
                </a:lnTo>
                <a:lnTo>
                  <a:pt x="2381" y="233363"/>
                </a:lnTo>
                <a:lnTo>
                  <a:pt x="16669" y="266700"/>
                </a:lnTo>
                <a:lnTo>
                  <a:pt x="54769" y="311944"/>
                </a:lnTo>
                <a:lnTo>
                  <a:pt x="109538" y="369094"/>
                </a:lnTo>
                <a:lnTo>
                  <a:pt x="169069" y="414338"/>
                </a:lnTo>
                <a:lnTo>
                  <a:pt x="233363" y="450056"/>
                </a:lnTo>
                <a:lnTo>
                  <a:pt x="300038" y="481013"/>
                </a:lnTo>
                <a:lnTo>
                  <a:pt x="381000" y="509588"/>
                </a:lnTo>
                <a:lnTo>
                  <a:pt x="397669" y="507206"/>
                </a:lnTo>
                <a:lnTo>
                  <a:pt x="421481" y="490538"/>
                </a:lnTo>
                <a:lnTo>
                  <a:pt x="450056" y="473869"/>
                </a:lnTo>
                <a:lnTo>
                  <a:pt x="495300" y="454819"/>
                </a:lnTo>
                <a:lnTo>
                  <a:pt x="581025" y="433388"/>
                </a:lnTo>
                <a:lnTo>
                  <a:pt x="702469" y="407194"/>
                </a:lnTo>
                <a:lnTo>
                  <a:pt x="888206" y="369094"/>
                </a:lnTo>
                <a:lnTo>
                  <a:pt x="1092994" y="326231"/>
                </a:lnTo>
                <a:lnTo>
                  <a:pt x="1366838" y="309563"/>
                </a:lnTo>
                <a:lnTo>
                  <a:pt x="1702594" y="295275"/>
                </a:lnTo>
                <a:lnTo>
                  <a:pt x="1959769" y="283369"/>
                </a:lnTo>
                <a:lnTo>
                  <a:pt x="2162175" y="266700"/>
                </a:lnTo>
                <a:lnTo>
                  <a:pt x="2312194" y="264319"/>
                </a:lnTo>
                <a:lnTo>
                  <a:pt x="2464594" y="266700"/>
                </a:lnTo>
                <a:lnTo>
                  <a:pt x="2495550" y="257175"/>
                </a:lnTo>
                <a:lnTo>
                  <a:pt x="2536031" y="238125"/>
                </a:lnTo>
                <a:lnTo>
                  <a:pt x="2557463" y="223838"/>
                </a:lnTo>
                <a:lnTo>
                  <a:pt x="2566988" y="209550"/>
                </a:lnTo>
                <a:lnTo>
                  <a:pt x="2569369" y="195263"/>
                </a:lnTo>
                <a:lnTo>
                  <a:pt x="2564606" y="180975"/>
                </a:lnTo>
                <a:lnTo>
                  <a:pt x="2557463" y="171450"/>
                </a:lnTo>
                <a:lnTo>
                  <a:pt x="2540794" y="157163"/>
                </a:lnTo>
                <a:lnTo>
                  <a:pt x="2502694" y="138113"/>
                </a:lnTo>
                <a:lnTo>
                  <a:pt x="2450306" y="109538"/>
                </a:lnTo>
                <a:lnTo>
                  <a:pt x="2393156" y="80963"/>
                </a:lnTo>
                <a:lnTo>
                  <a:pt x="2345531" y="57150"/>
                </a:lnTo>
                <a:lnTo>
                  <a:pt x="2302669" y="42863"/>
                </a:lnTo>
                <a:lnTo>
                  <a:pt x="2238375" y="28575"/>
                </a:lnTo>
                <a:lnTo>
                  <a:pt x="2147888" y="9525"/>
                </a:lnTo>
                <a:lnTo>
                  <a:pt x="2038350" y="0"/>
                </a:lnTo>
                <a:lnTo>
                  <a:pt x="2024063" y="2381"/>
                </a:lnTo>
                <a:lnTo>
                  <a:pt x="1966913" y="19050"/>
                </a:lnTo>
                <a:lnTo>
                  <a:pt x="1835944" y="54769"/>
                </a:lnTo>
                <a:lnTo>
                  <a:pt x="1690688" y="90488"/>
                </a:lnTo>
                <a:lnTo>
                  <a:pt x="1554956" y="111919"/>
                </a:lnTo>
                <a:lnTo>
                  <a:pt x="1369219" y="128588"/>
                </a:lnTo>
                <a:lnTo>
                  <a:pt x="1290638" y="135731"/>
                </a:lnTo>
                <a:lnTo>
                  <a:pt x="1028700" y="161925"/>
                </a:lnTo>
                <a:lnTo>
                  <a:pt x="947738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379EE73-41E4-40C5-8826-B5E18282C21E}"/>
              </a:ext>
            </a:extLst>
          </p:cNvPr>
          <p:cNvSpPr/>
          <p:nvPr/>
        </p:nvSpPr>
        <p:spPr>
          <a:xfrm rot="16200000">
            <a:off x="3978276" y="4456112"/>
            <a:ext cx="2787650" cy="396875"/>
          </a:xfrm>
          <a:custGeom>
            <a:avLst/>
            <a:gdLst>
              <a:gd name="connsiteX0" fmla="*/ 1214437 w 2788443"/>
              <a:gd name="connsiteY0" fmla="*/ 147638 h 397669"/>
              <a:gd name="connsiteX1" fmla="*/ 864393 w 2788443"/>
              <a:gd name="connsiteY1" fmla="*/ 152400 h 397669"/>
              <a:gd name="connsiteX2" fmla="*/ 650081 w 2788443"/>
              <a:gd name="connsiteY2" fmla="*/ 154782 h 397669"/>
              <a:gd name="connsiteX3" fmla="*/ 614362 w 2788443"/>
              <a:gd name="connsiteY3" fmla="*/ 152400 h 397669"/>
              <a:gd name="connsiteX4" fmla="*/ 583406 w 2788443"/>
              <a:gd name="connsiteY4" fmla="*/ 147638 h 397669"/>
              <a:gd name="connsiteX5" fmla="*/ 552450 w 2788443"/>
              <a:gd name="connsiteY5" fmla="*/ 135732 h 397669"/>
              <a:gd name="connsiteX6" fmla="*/ 526256 w 2788443"/>
              <a:gd name="connsiteY6" fmla="*/ 119063 h 397669"/>
              <a:gd name="connsiteX7" fmla="*/ 76200 w 2788443"/>
              <a:gd name="connsiteY7" fmla="*/ 128588 h 397669"/>
              <a:gd name="connsiteX8" fmla="*/ 40481 w 2788443"/>
              <a:gd name="connsiteY8" fmla="*/ 138113 h 397669"/>
              <a:gd name="connsiteX9" fmla="*/ 16668 w 2788443"/>
              <a:gd name="connsiteY9" fmla="*/ 147638 h 397669"/>
              <a:gd name="connsiteX10" fmla="*/ 4762 w 2788443"/>
              <a:gd name="connsiteY10" fmla="*/ 159544 h 397669"/>
              <a:gd name="connsiteX11" fmla="*/ 0 w 2788443"/>
              <a:gd name="connsiteY11" fmla="*/ 173832 h 397669"/>
              <a:gd name="connsiteX12" fmla="*/ 7143 w 2788443"/>
              <a:gd name="connsiteY12" fmla="*/ 197644 h 397669"/>
              <a:gd name="connsiteX13" fmla="*/ 30956 w 2788443"/>
              <a:gd name="connsiteY13" fmla="*/ 226219 h 397669"/>
              <a:gd name="connsiteX14" fmla="*/ 61912 w 2788443"/>
              <a:gd name="connsiteY14" fmla="*/ 247650 h 397669"/>
              <a:gd name="connsiteX15" fmla="*/ 161925 w 2788443"/>
              <a:gd name="connsiteY15" fmla="*/ 290513 h 397669"/>
              <a:gd name="connsiteX16" fmla="*/ 316706 w 2788443"/>
              <a:gd name="connsiteY16" fmla="*/ 347663 h 397669"/>
              <a:gd name="connsiteX17" fmla="*/ 404812 w 2788443"/>
              <a:gd name="connsiteY17" fmla="*/ 373857 h 397669"/>
              <a:gd name="connsiteX18" fmla="*/ 511968 w 2788443"/>
              <a:gd name="connsiteY18" fmla="*/ 395288 h 397669"/>
              <a:gd name="connsiteX19" fmla="*/ 685800 w 2788443"/>
              <a:gd name="connsiteY19" fmla="*/ 397669 h 397669"/>
              <a:gd name="connsiteX20" fmla="*/ 1016793 w 2788443"/>
              <a:gd name="connsiteY20" fmla="*/ 392907 h 397669"/>
              <a:gd name="connsiteX21" fmla="*/ 1540668 w 2788443"/>
              <a:gd name="connsiteY21" fmla="*/ 383382 h 397669"/>
              <a:gd name="connsiteX22" fmla="*/ 1945481 w 2788443"/>
              <a:gd name="connsiteY22" fmla="*/ 373857 h 397669"/>
              <a:gd name="connsiteX23" fmla="*/ 2290762 w 2788443"/>
              <a:gd name="connsiteY23" fmla="*/ 373857 h 397669"/>
              <a:gd name="connsiteX24" fmla="*/ 2586037 w 2788443"/>
              <a:gd name="connsiteY24" fmla="*/ 376238 h 397669"/>
              <a:gd name="connsiteX25" fmla="*/ 2612231 w 2788443"/>
              <a:gd name="connsiteY25" fmla="*/ 371475 h 397669"/>
              <a:gd name="connsiteX26" fmla="*/ 2655093 w 2788443"/>
              <a:gd name="connsiteY26" fmla="*/ 347663 h 397669"/>
              <a:gd name="connsiteX27" fmla="*/ 2697956 w 2788443"/>
              <a:gd name="connsiteY27" fmla="*/ 309563 h 397669"/>
              <a:gd name="connsiteX28" fmla="*/ 2736056 w 2788443"/>
              <a:gd name="connsiteY28" fmla="*/ 269082 h 397669"/>
              <a:gd name="connsiteX29" fmla="*/ 2788443 w 2788443"/>
              <a:gd name="connsiteY29" fmla="*/ 202407 h 397669"/>
              <a:gd name="connsiteX30" fmla="*/ 2743200 w 2788443"/>
              <a:gd name="connsiteY30" fmla="*/ 0 h 397669"/>
              <a:gd name="connsiteX31" fmla="*/ 2686050 w 2788443"/>
              <a:gd name="connsiteY31" fmla="*/ 61913 h 397669"/>
              <a:gd name="connsiteX32" fmla="*/ 2650331 w 2788443"/>
              <a:gd name="connsiteY32" fmla="*/ 90488 h 397669"/>
              <a:gd name="connsiteX33" fmla="*/ 2609850 w 2788443"/>
              <a:gd name="connsiteY33" fmla="*/ 114300 h 397669"/>
              <a:gd name="connsiteX34" fmla="*/ 2569368 w 2788443"/>
              <a:gd name="connsiteY34" fmla="*/ 128588 h 397669"/>
              <a:gd name="connsiteX35" fmla="*/ 2505075 w 2788443"/>
              <a:gd name="connsiteY35" fmla="*/ 133350 h 397669"/>
              <a:gd name="connsiteX36" fmla="*/ 2319337 w 2788443"/>
              <a:gd name="connsiteY36" fmla="*/ 130969 h 397669"/>
              <a:gd name="connsiteX37" fmla="*/ 2052637 w 2788443"/>
              <a:gd name="connsiteY37" fmla="*/ 128588 h 397669"/>
              <a:gd name="connsiteX38" fmla="*/ 1781175 w 2788443"/>
              <a:gd name="connsiteY38" fmla="*/ 135732 h 397669"/>
              <a:gd name="connsiteX39" fmla="*/ 1214437 w 2788443"/>
              <a:gd name="connsiteY39" fmla="*/ 1476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88443" h="397669">
                <a:moveTo>
                  <a:pt x="1214437" y="147638"/>
                </a:moveTo>
                <a:lnTo>
                  <a:pt x="864393" y="152400"/>
                </a:lnTo>
                <a:lnTo>
                  <a:pt x="650081" y="154782"/>
                </a:lnTo>
                <a:lnTo>
                  <a:pt x="614362" y="152400"/>
                </a:lnTo>
                <a:lnTo>
                  <a:pt x="583406" y="147638"/>
                </a:lnTo>
                <a:lnTo>
                  <a:pt x="552450" y="135732"/>
                </a:lnTo>
                <a:lnTo>
                  <a:pt x="526256" y="119063"/>
                </a:lnTo>
                <a:lnTo>
                  <a:pt x="76200" y="128588"/>
                </a:lnTo>
                <a:lnTo>
                  <a:pt x="40481" y="138113"/>
                </a:lnTo>
                <a:lnTo>
                  <a:pt x="16668" y="147638"/>
                </a:lnTo>
                <a:lnTo>
                  <a:pt x="4762" y="159544"/>
                </a:lnTo>
                <a:lnTo>
                  <a:pt x="0" y="173832"/>
                </a:lnTo>
                <a:lnTo>
                  <a:pt x="7143" y="197644"/>
                </a:lnTo>
                <a:lnTo>
                  <a:pt x="30956" y="226219"/>
                </a:lnTo>
                <a:lnTo>
                  <a:pt x="61912" y="247650"/>
                </a:lnTo>
                <a:lnTo>
                  <a:pt x="161925" y="290513"/>
                </a:lnTo>
                <a:lnTo>
                  <a:pt x="316706" y="347663"/>
                </a:lnTo>
                <a:lnTo>
                  <a:pt x="404812" y="373857"/>
                </a:lnTo>
                <a:lnTo>
                  <a:pt x="511968" y="395288"/>
                </a:lnTo>
                <a:lnTo>
                  <a:pt x="685800" y="397669"/>
                </a:lnTo>
                <a:lnTo>
                  <a:pt x="1016793" y="392907"/>
                </a:lnTo>
                <a:lnTo>
                  <a:pt x="1540668" y="383382"/>
                </a:lnTo>
                <a:lnTo>
                  <a:pt x="1945481" y="373857"/>
                </a:lnTo>
                <a:lnTo>
                  <a:pt x="2290762" y="373857"/>
                </a:lnTo>
                <a:lnTo>
                  <a:pt x="2586037" y="376238"/>
                </a:lnTo>
                <a:lnTo>
                  <a:pt x="2612231" y="371475"/>
                </a:lnTo>
                <a:lnTo>
                  <a:pt x="2655093" y="347663"/>
                </a:lnTo>
                <a:lnTo>
                  <a:pt x="2697956" y="309563"/>
                </a:lnTo>
                <a:lnTo>
                  <a:pt x="2736056" y="269082"/>
                </a:lnTo>
                <a:lnTo>
                  <a:pt x="2788443" y="202407"/>
                </a:lnTo>
                <a:lnTo>
                  <a:pt x="2743200" y="0"/>
                </a:lnTo>
                <a:lnTo>
                  <a:pt x="2686050" y="61913"/>
                </a:lnTo>
                <a:lnTo>
                  <a:pt x="2650331" y="90488"/>
                </a:lnTo>
                <a:lnTo>
                  <a:pt x="2609850" y="114300"/>
                </a:lnTo>
                <a:lnTo>
                  <a:pt x="2569368" y="128588"/>
                </a:lnTo>
                <a:lnTo>
                  <a:pt x="2505075" y="133350"/>
                </a:lnTo>
                <a:lnTo>
                  <a:pt x="2319337" y="130969"/>
                </a:lnTo>
                <a:lnTo>
                  <a:pt x="2052637" y="128588"/>
                </a:lnTo>
                <a:lnTo>
                  <a:pt x="1781175" y="135732"/>
                </a:lnTo>
                <a:lnTo>
                  <a:pt x="1214437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677DA92-7FC5-434F-BC07-7F1532472FF6}"/>
              </a:ext>
            </a:extLst>
          </p:cNvPr>
          <p:cNvSpPr/>
          <p:nvPr/>
        </p:nvSpPr>
        <p:spPr>
          <a:xfrm rot="16200000">
            <a:off x="4683125" y="5368925"/>
            <a:ext cx="650875" cy="695325"/>
          </a:xfrm>
          <a:custGeom>
            <a:avLst/>
            <a:gdLst>
              <a:gd name="connsiteX0" fmla="*/ 521494 w 650082"/>
              <a:gd name="connsiteY0" fmla="*/ 147637 h 695325"/>
              <a:gd name="connsiteX1" fmla="*/ 419100 w 650082"/>
              <a:gd name="connsiteY1" fmla="*/ 283368 h 695325"/>
              <a:gd name="connsiteX2" fmla="*/ 319088 w 650082"/>
              <a:gd name="connsiteY2" fmla="*/ 419100 h 695325"/>
              <a:gd name="connsiteX3" fmla="*/ 266700 w 650082"/>
              <a:gd name="connsiteY3" fmla="*/ 490537 h 695325"/>
              <a:gd name="connsiteX4" fmla="*/ 233363 w 650082"/>
              <a:gd name="connsiteY4" fmla="*/ 523875 h 695325"/>
              <a:gd name="connsiteX5" fmla="*/ 180975 w 650082"/>
              <a:gd name="connsiteY5" fmla="*/ 569118 h 695325"/>
              <a:gd name="connsiteX6" fmla="*/ 92869 w 650082"/>
              <a:gd name="connsiteY6" fmla="*/ 628650 h 695325"/>
              <a:gd name="connsiteX7" fmla="*/ 66675 w 650082"/>
              <a:gd name="connsiteY7" fmla="*/ 640556 h 695325"/>
              <a:gd name="connsiteX8" fmla="*/ 23813 w 650082"/>
              <a:gd name="connsiteY8" fmla="*/ 654843 h 695325"/>
              <a:gd name="connsiteX9" fmla="*/ 0 w 650082"/>
              <a:gd name="connsiteY9" fmla="*/ 676275 h 695325"/>
              <a:gd name="connsiteX10" fmla="*/ 0 w 650082"/>
              <a:gd name="connsiteY10" fmla="*/ 695325 h 695325"/>
              <a:gd name="connsiteX11" fmla="*/ 604838 w 650082"/>
              <a:gd name="connsiteY11" fmla="*/ 666750 h 695325"/>
              <a:gd name="connsiteX12" fmla="*/ 557213 w 650082"/>
              <a:gd name="connsiteY12" fmla="*/ 654843 h 695325"/>
              <a:gd name="connsiteX13" fmla="*/ 521494 w 650082"/>
              <a:gd name="connsiteY13" fmla="*/ 631031 h 695325"/>
              <a:gd name="connsiteX14" fmla="*/ 507207 w 650082"/>
              <a:gd name="connsiteY14" fmla="*/ 614362 h 695325"/>
              <a:gd name="connsiteX15" fmla="*/ 495300 w 650082"/>
              <a:gd name="connsiteY15" fmla="*/ 585787 h 695325"/>
              <a:gd name="connsiteX16" fmla="*/ 490538 w 650082"/>
              <a:gd name="connsiteY16" fmla="*/ 554831 h 695325"/>
              <a:gd name="connsiteX17" fmla="*/ 492919 w 650082"/>
              <a:gd name="connsiteY17" fmla="*/ 519112 h 695325"/>
              <a:gd name="connsiteX18" fmla="*/ 504825 w 650082"/>
              <a:gd name="connsiteY18" fmla="*/ 450056 h 695325"/>
              <a:gd name="connsiteX19" fmla="*/ 542925 w 650082"/>
              <a:gd name="connsiteY19" fmla="*/ 330993 h 695325"/>
              <a:gd name="connsiteX20" fmla="*/ 602457 w 650082"/>
              <a:gd name="connsiteY20" fmla="*/ 169068 h 695325"/>
              <a:gd name="connsiteX21" fmla="*/ 640557 w 650082"/>
              <a:gd name="connsiteY21" fmla="*/ 78581 h 695325"/>
              <a:gd name="connsiteX22" fmla="*/ 647700 w 650082"/>
              <a:gd name="connsiteY22" fmla="*/ 54768 h 695325"/>
              <a:gd name="connsiteX23" fmla="*/ 650082 w 650082"/>
              <a:gd name="connsiteY23" fmla="*/ 26193 h 695325"/>
              <a:gd name="connsiteX24" fmla="*/ 650082 w 650082"/>
              <a:gd name="connsiteY24" fmla="*/ 2381 h 695325"/>
              <a:gd name="connsiteX25" fmla="*/ 645319 w 650082"/>
              <a:gd name="connsiteY25" fmla="*/ 0 h 695325"/>
              <a:gd name="connsiteX26" fmla="*/ 633413 w 650082"/>
              <a:gd name="connsiteY26" fmla="*/ 2381 h 695325"/>
              <a:gd name="connsiteX27" fmla="*/ 623888 w 650082"/>
              <a:gd name="connsiteY27" fmla="*/ 9525 h 695325"/>
              <a:gd name="connsiteX28" fmla="*/ 600075 w 650082"/>
              <a:gd name="connsiteY28" fmla="*/ 38100 h 695325"/>
              <a:gd name="connsiteX29" fmla="*/ 557213 w 650082"/>
              <a:gd name="connsiteY29" fmla="*/ 100012 h 695325"/>
              <a:gd name="connsiteX30" fmla="*/ 521494 w 650082"/>
              <a:gd name="connsiteY30" fmla="*/ 14763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0082" h="695325">
                <a:moveTo>
                  <a:pt x="521494" y="147637"/>
                </a:moveTo>
                <a:lnTo>
                  <a:pt x="419100" y="283368"/>
                </a:lnTo>
                <a:lnTo>
                  <a:pt x="319088" y="419100"/>
                </a:lnTo>
                <a:lnTo>
                  <a:pt x="266700" y="490537"/>
                </a:lnTo>
                <a:lnTo>
                  <a:pt x="233363" y="523875"/>
                </a:lnTo>
                <a:lnTo>
                  <a:pt x="180975" y="569118"/>
                </a:lnTo>
                <a:lnTo>
                  <a:pt x="92869" y="628650"/>
                </a:lnTo>
                <a:lnTo>
                  <a:pt x="66675" y="640556"/>
                </a:lnTo>
                <a:lnTo>
                  <a:pt x="23813" y="654843"/>
                </a:lnTo>
                <a:lnTo>
                  <a:pt x="0" y="676275"/>
                </a:lnTo>
                <a:lnTo>
                  <a:pt x="0" y="695325"/>
                </a:lnTo>
                <a:lnTo>
                  <a:pt x="604838" y="666750"/>
                </a:lnTo>
                <a:lnTo>
                  <a:pt x="557213" y="654843"/>
                </a:lnTo>
                <a:lnTo>
                  <a:pt x="521494" y="631031"/>
                </a:lnTo>
                <a:lnTo>
                  <a:pt x="507207" y="614362"/>
                </a:lnTo>
                <a:lnTo>
                  <a:pt x="495300" y="585787"/>
                </a:lnTo>
                <a:lnTo>
                  <a:pt x="490538" y="554831"/>
                </a:lnTo>
                <a:lnTo>
                  <a:pt x="492919" y="519112"/>
                </a:lnTo>
                <a:lnTo>
                  <a:pt x="504825" y="450056"/>
                </a:lnTo>
                <a:lnTo>
                  <a:pt x="542925" y="330993"/>
                </a:lnTo>
                <a:lnTo>
                  <a:pt x="602457" y="169068"/>
                </a:lnTo>
                <a:lnTo>
                  <a:pt x="640557" y="78581"/>
                </a:lnTo>
                <a:lnTo>
                  <a:pt x="647700" y="54768"/>
                </a:lnTo>
                <a:lnTo>
                  <a:pt x="650082" y="26193"/>
                </a:lnTo>
                <a:lnTo>
                  <a:pt x="650082" y="2381"/>
                </a:lnTo>
                <a:lnTo>
                  <a:pt x="645319" y="0"/>
                </a:lnTo>
                <a:lnTo>
                  <a:pt x="633413" y="2381"/>
                </a:lnTo>
                <a:lnTo>
                  <a:pt x="623888" y="9525"/>
                </a:lnTo>
                <a:lnTo>
                  <a:pt x="600075" y="38100"/>
                </a:lnTo>
                <a:lnTo>
                  <a:pt x="557213" y="100012"/>
                </a:lnTo>
                <a:lnTo>
                  <a:pt x="521494" y="1476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A68822B0-E966-4FCF-8DE6-646BB31DD216}"/>
              </a:ext>
            </a:extLst>
          </p:cNvPr>
          <p:cNvSpPr/>
          <p:nvPr/>
        </p:nvSpPr>
        <p:spPr>
          <a:xfrm>
            <a:off x="3770313" y="4576763"/>
            <a:ext cx="1104900" cy="1009650"/>
          </a:xfrm>
          <a:custGeom>
            <a:avLst/>
            <a:gdLst>
              <a:gd name="connsiteX0" fmla="*/ 757237 w 1104900"/>
              <a:gd name="connsiteY0" fmla="*/ 554831 h 1009650"/>
              <a:gd name="connsiteX1" fmla="*/ 654844 w 1104900"/>
              <a:gd name="connsiteY1" fmla="*/ 623887 h 1009650"/>
              <a:gd name="connsiteX2" fmla="*/ 514350 w 1104900"/>
              <a:gd name="connsiteY2" fmla="*/ 714375 h 1009650"/>
              <a:gd name="connsiteX3" fmla="*/ 288131 w 1104900"/>
              <a:gd name="connsiteY3" fmla="*/ 854868 h 1009650"/>
              <a:gd name="connsiteX4" fmla="*/ 114300 w 1104900"/>
              <a:gd name="connsiteY4" fmla="*/ 962025 h 1009650"/>
              <a:gd name="connsiteX5" fmla="*/ 42862 w 1104900"/>
              <a:gd name="connsiteY5" fmla="*/ 1002506 h 1009650"/>
              <a:gd name="connsiteX6" fmla="*/ 19050 w 1104900"/>
              <a:gd name="connsiteY6" fmla="*/ 1009650 h 1009650"/>
              <a:gd name="connsiteX7" fmla="*/ 9525 w 1104900"/>
              <a:gd name="connsiteY7" fmla="*/ 1009650 h 1009650"/>
              <a:gd name="connsiteX8" fmla="*/ 2381 w 1104900"/>
              <a:gd name="connsiteY8" fmla="*/ 1002506 h 1009650"/>
              <a:gd name="connsiteX9" fmla="*/ 0 w 1104900"/>
              <a:gd name="connsiteY9" fmla="*/ 992981 h 1009650"/>
              <a:gd name="connsiteX10" fmla="*/ 4762 w 1104900"/>
              <a:gd name="connsiteY10" fmla="*/ 966787 h 1009650"/>
              <a:gd name="connsiteX11" fmla="*/ 16669 w 1104900"/>
              <a:gd name="connsiteY11" fmla="*/ 947737 h 1009650"/>
              <a:gd name="connsiteX12" fmla="*/ 104775 w 1104900"/>
              <a:gd name="connsiteY12" fmla="*/ 878681 h 1009650"/>
              <a:gd name="connsiteX13" fmla="*/ 235744 w 1104900"/>
              <a:gd name="connsiteY13" fmla="*/ 771525 h 1009650"/>
              <a:gd name="connsiteX14" fmla="*/ 376237 w 1104900"/>
              <a:gd name="connsiteY14" fmla="*/ 652462 h 1009650"/>
              <a:gd name="connsiteX15" fmla="*/ 509587 w 1104900"/>
              <a:gd name="connsiteY15" fmla="*/ 523875 h 1009650"/>
              <a:gd name="connsiteX16" fmla="*/ 616744 w 1104900"/>
              <a:gd name="connsiteY16" fmla="*/ 409575 h 1009650"/>
              <a:gd name="connsiteX17" fmla="*/ 704850 w 1104900"/>
              <a:gd name="connsiteY17" fmla="*/ 309562 h 1009650"/>
              <a:gd name="connsiteX18" fmla="*/ 714375 w 1104900"/>
              <a:gd name="connsiteY18" fmla="*/ 290512 h 1009650"/>
              <a:gd name="connsiteX19" fmla="*/ 726281 w 1104900"/>
              <a:gd name="connsiteY19" fmla="*/ 261937 h 1009650"/>
              <a:gd name="connsiteX20" fmla="*/ 731044 w 1104900"/>
              <a:gd name="connsiteY20" fmla="*/ 228600 h 1009650"/>
              <a:gd name="connsiteX21" fmla="*/ 728662 w 1104900"/>
              <a:gd name="connsiteY21" fmla="*/ 207168 h 1009650"/>
              <a:gd name="connsiteX22" fmla="*/ 719137 w 1104900"/>
              <a:gd name="connsiteY22" fmla="*/ 180975 h 1009650"/>
              <a:gd name="connsiteX23" fmla="*/ 681037 w 1104900"/>
              <a:gd name="connsiteY23" fmla="*/ 126206 h 1009650"/>
              <a:gd name="connsiteX24" fmla="*/ 635794 w 1104900"/>
              <a:gd name="connsiteY24" fmla="*/ 76200 h 1009650"/>
              <a:gd name="connsiteX25" fmla="*/ 619125 w 1104900"/>
              <a:gd name="connsiteY25" fmla="*/ 57150 h 1009650"/>
              <a:gd name="connsiteX26" fmla="*/ 609600 w 1104900"/>
              <a:gd name="connsiteY26" fmla="*/ 40481 h 1009650"/>
              <a:gd name="connsiteX27" fmla="*/ 604837 w 1104900"/>
              <a:gd name="connsiteY27" fmla="*/ 26193 h 1009650"/>
              <a:gd name="connsiteX28" fmla="*/ 604837 w 1104900"/>
              <a:gd name="connsiteY28" fmla="*/ 16668 h 1009650"/>
              <a:gd name="connsiteX29" fmla="*/ 607219 w 1104900"/>
              <a:gd name="connsiteY29" fmla="*/ 4762 h 1009650"/>
              <a:gd name="connsiteX30" fmla="*/ 616744 w 1104900"/>
              <a:gd name="connsiteY30" fmla="*/ 0 h 1009650"/>
              <a:gd name="connsiteX31" fmla="*/ 633412 w 1104900"/>
              <a:gd name="connsiteY31" fmla="*/ 0 h 1009650"/>
              <a:gd name="connsiteX32" fmla="*/ 657225 w 1104900"/>
              <a:gd name="connsiteY32" fmla="*/ 9525 h 1009650"/>
              <a:gd name="connsiteX33" fmla="*/ 690562 w 1104900"/>
              <a:gd name="connsiteY33" fmla="*/ 16668 h 1009650"/>
              <a:gd name="connsiteX34" fmla="*/ 781050 w 1104900"/>
              <a:gd name="connsiteY34" fmla="*/ 50006 h 1009650"/>
              <a:gd name="connsiteX35" fmla="*/ 928687 w 1104900"/>
              <a:gd name="connsiteY35" fmla="*/ 128587 h 1009650"/>
              <a:gd name="connsiteX36" fmla="*/ 1033462 w 1104900"/>
              <a:gd name="connsiteY36" fmla="*/ 192881 h 1009650"/>
              <a:gd name="connsiteX37" fmla="*/ 1069181 w 1104900"/>
              <a:gd name="connsiteY37" fmla="*/ 214312 h 1009650"/>
              <a:gd name="connsiteX38" fmla="*/ 1083469 w 1104900"/>
              <a:gd name="connsiteY38" fmla="*/ 230981 h 1009650"/>
              <a:gd name="connsiteX39" fmla="*/ 1097756 w 1104900"/>
              <a:gd name="connsiteY39" fmla="*/ 252412 h 1009650"/>
              <a:gd name="connsiteX40" fmla="*/ 1104900 w 1104900"/>
              <a:gd name="connsiteY40" fmla="*/ 269081 h 1009650"/>
              <a:gd name="connsiteX41" fmla="*/ 1104900 w 1104900"/>
              <a:gd name="connsiteY41" fmla="*/ 285750 h 1009650"/>
              <a:gd name="connsiteX42" fmla="*/ 1100137 w 1104900"/>
              <a:gd name="connsiteY42" fmla="*/ 302418 h 1009650"/>
              <a:gd name="connsiteX43" fmla="*/ 1083469 w 1104900"/>
              <a:gd name="connsiteY43" fmla="*/ 314325 h 1009650"/>
              <a:gd name="connsiteX44" fmla="*/ 1052512 w 1104900"/>
              <a:gd name="connsiteY44" fmla="*/ 321468 h 1009650"/>
              <a:gd name="connsiteX45" fmla="*/ 1026319 w 1104900"/>
              <a:gd name="connsiteY45" fmla="*/ 338137 h 1009650"/>
              <a:gd name="connsiteX46" fmla="*/ 904875 w 1104900"/>
              <a:gd name="connsiteY46" fmla="*/ 442912 h 1009650"/>
              <a:gd name="connsiteX47" fmla="*/ 845344 w 1104900"/>
              <a:gd name="connsiteY47" fmla="*/ 495300 h 1009650"/>
              <a:gd name="connsiteX48" fmla="*/ 757237 w 1104900"/>
              <a:gd name="connsiteY48" fmla="*/ 554831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04900" h="1009650">
                <a:moveTo>
                  <a:pt x="757237" y="554831"/>
                </a:moveTo>
                <a:lnTo>
                  <a:pt x="654844" y="623887"/>
                </a:lnTo>
                <a:lnTo>
                  <a:pt x="514350" y="714375"/>
                </a:lnTo>
                <a:lnTo>
                  <a:pt x="288131" y="854868"/>
                </a:lnTo>
                <a:lnTo>
                  <a:pt x="114300" y="962025"/>
                </a:lnTo>
                <a:lnTo>
                  <a:pt x="42862" y="1002506"/>
                </a:lnTo>
                <a:lnTo>
                  <a:pt x="19050" y="1009650"/>
                </a:lnTo>
                <a:lnTo>
                  <a:pt x="9525" y="1009650"/>
                </a:lnTo>
                <a:lnTo>
                  <a:pt x="2381" y="1002506"/>
                </a:lnTo>
                <a:lnTo>
                  <a:pt x="0" y="992981"/>
                </a:lnTo>
                <a:lnTo>
                  <a:pt x="4762" y="966787"/>
                </a:lnTo>
                <a:lnTo>
                  <a:pt x="16669" y="947737"/>
                </a:lnTo>
                <a:lnTo>
                  <a:pt x="104775" y="878681"/>
                </a:lnTo>
                <a:lnTo>
                  <a:pt x="235744" y="771525"/>
                </a:lnTo>
                <a:lnTo>
                  <a:pt x="376237" y="652462"/>
                </a:lnTo>
                <a:lnTo>
                  <a:pt x="509587" y="523875"/>
                </a:lnTo>
                <a:lnTo>
                  <a:pt x="616744" y="409575"/>
                </a:lnTo>
                <a:lnTo>
                  <a:pt x="704850" y="309562"/>
                </a:lnTo>
                <a:lnTo>
                  <a:pt x="714375" y="290512"/>
                </a:lnTo>
                <a:lnTo>
                  <a:pt x="726281" y="261937"/>
                </a:lnTo>
                <a:lnTo>
                  <a:pt x="731044" y="228600"/>
                </a:lnTo>
                <a:lnTo>
                  <a:pt x="728662" y="207168"/>
                </a:lnTo>
                <a:lnTo>
                  <a:pt x="719137" y="180975"/>
                </a:lnTo>
                <a:lnTo>
                  <a:pt x="681037" y="126206"/>
                </a:lnTo>
                <a:lnTo>
                  <a:pt x="635794" y="76200"/>
                </a:lnTo>
                <a:lnTo>
                  <a:pt x="619125" y="57150"/>
                </a:lnTo>
                <a:lnTo>
                  <a:pt x="609600" y="40481"/>
                </a:lnTo>
                <a:cubicBezTo>
                  <a:pt x="604542" y="27838"/>
                  <a:pt x="604837" y="32849"/>
                  <a:pt x="604837" y="26193"/>
                </a:cubicBezTo>
                <a:lnTo>
                  <a:pt x="604837" y="16668"/>
                </a:lnTo>
                <a:lnTo>
                  <a:pt x="607219" y="4762"/>
                </a:lnTo>
                <a:lnTo>
                  <a:pt x="616744" y="0"/>
                </a:lnTo>
                <a:lnTo>
                  <a:pt x="633412" y="0"/>
                </a:lnTo>
                <a:lnTo>
                  <a:pt x="657225" y="9525"/>
                </a:lnTo>
                <a:lnTo>
                  <a:pt x="690562" y="16668"/>
                </a:lnTo>
                <a:lnTo>
                  <a:pt x="781050" y="50006"/>
                </a:lnTo>
                <a:lnTo>
                  <a:pt x="928687" y="128587"/>
                </a:lnTo>
                <a:lnTo>
                  <a:pt x="1033462" y="192881"/>
                </a:lnTo>
                <a:lnTo>
                  <a:pt x="1069181" y="214312"/>
                </a:lnTo>
                <a:lnTo>
                  <a:pt x="1083469" y="230981"/>
                </a:lnTo>
                <a:lnTo>
                  <a:pt x="1097756" y="252412"/>
                </a:lnTo>
                <a:lnTo>
                  <a:pt x="1104900" y="269081"/>
                </a:lnTo>
                <a:lnTo>
                  <a:pt x="1104900" y="285750"/>
                </a:lnTo>
                <a:lnTo>
                  <a:pt x="1100137" y="302418"/>
                </a:lnTo>
                <a:lnTo>
                  <a:pt x="1083469" y="314325"/>
                </a:lnTo>
                <a:lnTo>
                  <a:pt x="1052512" y="321468"/>
                </a:lnTo>
                <a:lnTo>
                  <a:pt x="1026319" y="338137"/>
                </a:lnTo>
                <a:lnTo>
                  <a:pt x="904875" y="442912"/>
                </a:lnTo>
                <a:lnTo>
                  <a:pt x="845344" y="495300"/>
                </a:lnTo>
                <a:lnTo>
                  <a:pt x="757237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DE7A1B9-5538-45D8-9E3D-0598891B8BC2}"/>
              </a:ext>
            </a:extLst>
          </p:cNvPr>
          <p:cNvSpPr/>
          <p:nvPr/>
        </p:nvSpPr>
        <p:spPr>
          <a:xfrm>
            <a:off x="6000750" y="4529138"/>
            <a:ext cx="909638" cy="1092200"/>
          </a:xfrm>
          <a:custGeom>
            <a:avLst/>
            <a:gdLst>
              <a:gd name="connsiteX0" fmla="*/ 316706 w 909638"/>
              <a:gd name="connsiteY0" fmla="*/ 385762 h 1092993"/>
              <a:gd name="connsiteX1" fmla="*/ 269081 w 909638"/>
              <a:gd name="connsiteY1" fmla="*/ 326231 h 1092993"/>
              <a:gd name="connsiteX2" fmla="*/ 226219 w 909638"/>
              <a:gd name="connsiteY2" fmla="*/ 278606 h 1092993"/>
              <a:gd name="connsiteX3" fmla="*/ 176213 w 909638"/>
              <a:gd name="connsiteY3" fmla="*/ 223837 h 1092993"/>
              <a:gd name="connsiteX4" fmla="*/ 111919 w 909638"/>
              <a:gd name="connsiteY4" fmla="*/ 154781 h 1092993"/>
              <a:gd name="connsiteX5" fmla="*/ 52388 w 909638"/>
              <a:gd name="connsiteY5" fmla="*/ 97631 h 1092993"/>
              <a:gd name="connsiteX6" fmla="*/ 23813 w 909638"/>
              <a:gd name="connsiteY6" fmla="*/ 69056 h 1092993"/>
              <a:gd name="connsiteX7" fmla="*/ 7144 w 909638"/>
              <a:gd name="connsiteY7" fmla="*/ 45243 h 1092993"/>
              <a:gd name="connsiteX8" fmla="*/ 0 w 909638"/>
              <a:gd name="connsiteY8" fmla="*/ 21431 h 1092993"/>
              <a:gd name="connsiteX9" fmla="*/ 4763 w 909638"/>
              <a:gd name="connsiteY9" fmla="*/ 4762 h 1092993"/>
              <a:gd name="connsiteX10" fmla="*/ 21431 w 909638"/>
              <a:gd name="connsiteY10" fmla="*/ 0 h 1092993"/>
              <a:gd name="connsiteX11" fmla="*/ 50006 w 909638"/>
              <a:gd name="connsiteY11" fmla="*/ 9525 h 1092993"/>
              <a:gd name="connsiteX12" fmla="*/ 140494 w 909638"/>
              <a:gd name="connsiteY12" fmla="*/ 59531 h 1092993"/>
              <a:gd name="connsiteX13" fmla="*/ 273844 w 909638"/>
              <a:gd name="connsiteY13" fmla="*/ 142875 h 1092993"/>
              <a:gd name="connsiteX14" fmla="*/ 419100 w 909638"/>
              <a:gd name="connsiteY14" fmla="*/ 235743 h 1092993"/>
              <a:gd name="connsiteX15" fmla="*/ 569119 w 909638"/>
              <a:gd name="connsiteY15" fmla="*/ 345281 h 1092993"/>
              <a:gd name="connsiteX16" fmla="*/ 673894 w 909638"/>
              <a:gd name="connsiteY16" fmla="*/ 431006 h 1092993"/>
              <a:gd name="connsiteX17" fmla="*/ 752475 w 909638"/>
              <a:gd name="connsiteY17" fmla="*/ 504825 h 1092993"/>
              <a:gd name="connsiteX18" fmla="*/ 771525 w 909638"/>
              <a:gd name="connsiteY18" fmla="*/ 535781 h 1092993"/>
              <a:gd name="connsiteX19" fmla="*/ 816769 w 909638"/>
              <a:gd name="connsiteY19" fmla="*/ 619125 h 1092993"/>
              <a:gd name="connsiteX20" fmla="*/ 842963 w 909638"/>
              <a:gd name="connsiteY20" fmla="*/ 678656 h 1092993"/>
              <a:gd name="connsiteX21" fmla="*/ 864394 w 909638"/>
              <a:gd name="connsiteY21" fmla="*/ 733425 h 1092993"/>
              <a:gd name="connsiteX22" fmla="*/ 888206 w 909638"/>
              <a:gd name="connsiteY22" fmla="*/ 809625 h 1092993"/>
              <a:gd name="connsiteX23" fmla="*/ 902494 w 909638"/>
              <a:gd name="connsiteY23" fmla="*/ 871537 h 1092993"/>
              <a:gd name="connsiteX24" fmla="*/ 909638 w 909638"/>
              <a:gd name="connsiteY24" fmla="*/ 928687 h 1092993"/>
              <a:gd name="connsiteX25" fmla="*/ 909638 w 909638"/>
              <a:gd name="connsiteY25" fmla="*/ 990600 h 1092993"/>
              <a:gd name="connsiteX26" fmla="*/ 900113 w 909638"/>
              <a:gd name="connsiteY26" fmla="*/ 1031081 h 1092993"/>
              <a:gd name="connsiteX27" fmla="*/ 888206 w 909638"/>
              <a:gd name="connsiteY27" fmla="*/ 1062037 h 1092993"/>
              <a:gd name="connsiteX28" fmla="*/ 866775 w 909638"/>
              <a:gd name="connsiteY28" fmla="*/ 1083468 h 1092993"/>
              <a:gd name="connsiteX29" fmla="*/ 845344 w 909638"/>
              <a:gd name="connsiteY29" fmla="*/ 1090612 h 1092993"/>
              <a:gd name="connsiteX30" fmla="*/ 821531 w 909638"/>
              <a:gd name="connsiteY30" fmla="*/ 1092993 h 1092993"/>
              <a:gd name="connsiteX31" fmla="*/ 785813 w 909638"/>
              <a:gd name="connsiteY31" fmla="*/ 1088231 h 1092993"/>
              <a:gd name="connsiteX32" fmla="*/ 740569 w 909638"/>
              <a:gd name="connsiteY32" fmla="*/ 1071562 h 1092993"/>
              <a:gd name="connsiteX33" fmla="*/ 714375 w 909638"/>
              <a:gd name="connsiteY33" fmla="*/ 1047750 h 1092993"/>
              <a:gd name="connsiteX34" fmla="*/ 685800 w 909638"/>
              <a:gd name="connsiteY34" fmla="*/ 1007268 h 1092993"/>
              <a:gd name="connsiteX35" fmla="*/ 645319 w 909638"/>
              <a:gd name="connsiteY35" fmla="*/ 933450 h 1092993"/>
              <a:gd name="connsiteX36" fmla="*/ 609600 w 909638"/>
              <a:gd name="connsiteY36" fmla="*/ 857250 h 1092993"/>
              <a:gd name="connsiteX37" fmla="*/ 576263 w 909638"/>
              <a:gd name="connsiteY37" fmla="*/ 773906 h 1092993"/>
              <a:gd name="connsiteX38" fmla="*/ 540544 w 909638"/>
              <a:gd name="connsiteY38" fmla="*/ 711993 h 1092993"/>
              <a:gd name="connsiteX39" fmla="*/ 473869 w 909638"/>
              <a:gd name="connsiteY39" fmla="*/ 602456 h 1092993"/>
              <a:gd name="connsiteX40" fmla="*/ 397669 w 909638"/>
              <a:gd name="connsiteY40" fmla="*/ 495300 h 1092993"/>
              <a:gd name="connsiteX41" fmla="*/ 316706 w 909638"/>
              <a:gd name="connsiteY41" fmla="*/ 3857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9638" h="1092993">
                <a:moveTo>
                  <a:pt x="316706" y="385762"/>
                </a:moveTo>
                <a:lnTo>
                  <a:pt x="269081" y="326231"/>
                </a:lnTo>
                <a:lnTo>
                  <a:pt x="226219" y="278606"/>
                </a:lnTo>
                <a:lnTo>
                  <a:pt x="176213" y="223837"/>
                </a:lnTo>
                <a:lnTo>
                  <a:pt x="111919" y="154781"/>
                </a:lnTo>
                <a:lnTo>
                  <a:pt x="52388" y="97631"/>
                </a:lnTo>
                <a:lnTo>
                  <a:pt x="23813" y="69056"/>
                </a:lnTo>
                <a:lnTo>
                  <a:pt x="7144" y="45243"/>
                </a:lnTo>
                <a:lnTo>
                  <a:pt x="0" y="21431"/>
                </a:lnTo>
                <a:lnTo>
                  <a:pt x="4763" y="4762"/>
                </a:lnTo>
                <a:lnTo>
                  <a:pt x="21431" y="0"/>
                </a:lnTo>
                <a:lnTo>
                  <a:pt x="50006" y="9525"/>
                </a:lnTo>
                <a:lnTo>
                  <a:pt x="140494" y="59531"/>
                </a:lnTo>
                <a:lnTo>
                  <a:pt x="273844" y="142875"/>
                </a:lnTo>
                <a:lnTo>
                  <a:pt x="419100" y="235743"/>
                </a:lnTo>
                <a:lnTo>
                  <a:pt x="569119" y="345281"/>
                </a:lnTo>
                <a:lnTo>
                  <a:pt x="673894" y="431006"/>
                </a:lnTo>
                <a:lnTo>
                  <a:pt x="752475" y="504825"/>
                </a:lnTo>
                <a:lnTo>
                  <a:pt x="771525" y="535781"/>
                </a:lnTo>
                <a:lnTo>
                  <a:pt x="816769" y="619125"/>
                </a:lnTo>
                <a:lnTo>
                  <a:pt x="842963" y="678656"/>
                </a:lnTo>
                <a:lnTo>
                  <a:pt x="864394" y="733425"/>
                </a:lnTo>
                <a:lnTo>
                  <a:pt x="888206" y="809625"/>
                </a:lnTo>
                <a:lnTo>
                  <a:pt x="902494" y="871537"/>
                </a:lnTo>
                <a:lnTo>
                  <a:pt x="909638" y="928687"/>
                </a:lnTo>
                <a:lnTo>
                  <a:pt x="909638" y="990600"/>
                </a:lnTo>
                <a:lnTo>
                  <a:pt x="900113" y="1031081"/>
                </a:lnTo>
                <a:lnTo>
                  <a:pt x="888206" y="1062037"/>
                </a:lnTo>
                <a:lnTo>
                  <a:pt x="866775" y="1083468"/>
                </a:lnTo>
                <a:lnTo>
                  <a:pt x="845344" y="1090612"/>
                </a:lnTo>
                <a:lnTo>
                  <a:pt x="821531" y="1092993"/>
                </a:lnTo>
                <a:lnTo>
                  <a:pt x="785813" y="1088231"/>
                </a:lnTo>
                <a:lnTo>
                  <a:pt x="740569" y="1071562"/>
                </a:lnTo>
                <a:lnTo>
                  <a:pt x="714375" y="1047750"/>
                </a:lnTo>
                <a:lnTo>
                  <a:pt x="685800" y="1007268"/>
                </a:lnTo>
                <a:lnTo>
                  <a:pt x="645319" y="933450"/>
                </a:lnTo>
                <a:lnTo>
                  <a:pt x="609600" y="857250"/>
                </a:lnTo>
                <a:lnTo>
                  <a:pt x="576263" y="773906"/>
                </a:lnTo>
                <a:lnTo>
                  <a:pt x="540544" y="711993"/>
                </a:lnTo>
                <a:lnTo>
                  <a:pt x="473869" y="602456"/>
                </a:lnTo>
                <a:lnTo>
                  <a:pt x="397669" y="495300"/>
                </a:lnTo>
                <a:lnTo>
                  <a:pt x="316706" y="385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8EC525-984E-4B52-A6D5-1A9F3B013B68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978150" y="1716088"/>
            <a:chExt cx="4649788" cy="4484687"/>
          </a:xfrm>
        </p:grpSpPr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A8536B03-9A61-4EAF-ABE5-6FAC81EC018D}"/>
                </a:ext>
              </a:extLst>
            </p:cNvPr>
            <p:cNvSpPr/>
            <p:nvPr/>
          </p:nvSpPr>
          <p:spPr>
            <a:xfrm>
              <a:off x="3184525" y="19097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F236F73F-2008-433A-A6D0-E461422C21F3}"/>
                </a:ext>
              </a:extLst>
            </p:cNvPr>
            <p:cNvSpPr/>
            <p:nvPr/>
          </p:nvSpPr>
          <p:spPr>
            <a:xfrm>
              <a:off x="3722688" y="20907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1">
              <a:extLst>
                <a:ext uri="{FF2B5EF4-FFF2-40B4-BE49-F238E27FC236}">
                  <a16:creationId xmlns:a16="http://schemas.microsoft.com/office/drawing/2014/main" id="{E63AB56D-1D30-47D6-901A-43368A98E883}"/>
                </a:ext>
              </a:extLst>
            </p:cNvPr>
            <p:cNvSpPr/>
            <p:nvPr/>
          </p:nvSpPr>
          <p:spPr>
            <a:xfrm>
              <a:off x="3724275" y="29956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62A3F7F3-4026-47D0-9ADD-370781DD537B}"/>
                </a:ext>
              </a:extLst>
            </p:cNvPr>
            <p:cNvSpPr/>
            <p:nvPr/>
          </p:nvSpPr>
          <p:spPr>
            <a:xfrm>
              <a:off x="3741738" y="37607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1D86CF31-B8F6-470A-9153-B793446B2308}"/>
                </a:ext>
              </a:extLst>
            </p:cNvPr>
            <p:cNvSpPr/>
            <p:nvPr/>
          </p:nvSpPr>
          <p:spPr>
            <a:xfrm>
              <a:off x="3414713" y="40973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3">
              <a:extLst>
                <a:ext uri="{FF2B5EF4-FFF2-40B4-BE49-F238E27FC236}">
                  <a16:creationId xmlns:a16="http://schemas.microsoft.com/office/drawing/2014/main" id="{9AF0A078-8E1F-4DA7-A84C-F4B21670E7A1}"/>
                </a:ext>
              </a:extLst>
            </p:cNvPr>
            <p:cNvSpPr/>
            <p:nvPr/>
          </p:nvSpPr>
          <p:spPr>
            <a:xfrm rot="16200000">
              <a:off x="1158081" y="38266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09A64F98-8C74-49E1-9660-026D92515EB3}"/>
                </a:ext>
              </a:extLst>
            </p:cNvPr>
            <p:cNvSpPr/>
            <p:nvPr/>
          </p:nvSpPr>
          <p:spPr>
            <a:xfrm>
              <a:off x="4237038" y="17160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4AD9D80-987D-4A67-ADD2-9C95D9EFC035}"/>
                </a:ext>
              </a:extLst>
            </p:cNvPr>
            <p:cNvSpPr/>
            <p:nvPr/>
          </p:nvSpPr>
          <p:spPr>
            <a:xfrm>
              <a:off x="5575300" y="19796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43C80D37-3AA0-4476-AF2E-DFD8E0BB0A0F}"/>
                </a:ext>
              </a:extLst>
            </p:cNvPr>
            <p:cNvSpPr/>
            <p:nvPr/>
          </p:nvSpPr>
          <p:spPr>
            <a:xfrm>
              <a:off x="4637088" y="31384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7">
              <a:extLst>
                <a:ext uri="{FF2B5EF4-FFF2-40B4-BE49-F238E27FC236}">
                  <a16:creationId xmlns:a16="http://schemas.microsoft.com/office/drawing/2014/main" id="{81A0BC92-33ED-42EF-9F17-7E3FCD1748F2}"/>
                </a:ext>
              </a:extLst>
            </p:cNvPr>
            <p:cNvSpPr/>
            <p:nvPr/>
          </p:nvSpPr>
          <p:spPr>
            <a:xfrm>
              <a:off x="4391025" y="39624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3A8F908A-A52F-42C3-BD5E-EE9DEBDAA89D}"/>
                </a:ext>
              </a:extLst>
            </p:cNvPr>
            <p:cNvSpPr/>
            <p:nvPr/>
          </p:nvSpPr>
          <p:spPr>
            <a:xfrm rot="16200000">
              <a:off x="4130676" y="46085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70C98C44-0E3A-4E0A-84F8-249B9E2ABD1A}"/>
                </a:ext>
              </a:extLst>
            </p:cNvPr>
            <p:cNvSpPr/>
            <p:nvPr/>
          </p:nvSpPr>
          <p:spPr>
            <a:xfrm rot="16200000">
              <a:off x="4835525" y="55213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A0AE01D3-9F65-4DD0-AFC5-1EB91AB8E971}"/>
                </a:ext>
              </a:extLst>
            </p:cNvPr>
            <p:cNvSpPr/>
            <p:nvPr/>
          </p:nvSpPr>
          <p:spPr>
            <a:xfrm>
              <a:off x="3922713" y="47291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6EA1D7D8-2AC9-4102-8626-2CC39EC3F019}"/>
                </a:ext>
              </a:extLst>
            </p:cNvPr>
            <p:cNvSpPr/>
            <p:nvPr/>
          </p:nvSpPr>
          <p:spPr>
            <a:xfrm>
              <a:off x="6153150" y="46815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1EF29EB4-5430-425E-8ECB-933E444B69E6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76CCFAD7-36CC-4B32-A6A5-3219C35010CC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0">
              <a:extLst>
                <a:ext uri="{FF2B5EF4-FFF2-40B4-BE49-F238E27FC236}">
                  <a16:creationId xmlns:a16="http://schemas.microsoft.com/office/drawing/2014/main" id="{4D325BDF-29AA-4A55-9FF2-52FCA2C537DB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1">
              <a:extLst>
                <a:ext uri="{FF2B5EF4-FFF2-40B4-BE49-F238E27FC236}">
                  <a16:creationId xmlns:a16="http://schemas.microsoft.com/office/drawing/2014/main" id="{4A72251D-2B23-47EE-A4DF-691147CEC504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2">
              <a:extLst>
                <a:ext uri="{FF2B5EF4-FFF2-40B4-BE49-F238E27FC236}">
                  <a16:creationId xmlns:a16="http://schemas.microsoft.com/office/drawing/2014/main" id="{C20A343D-0D49-4F26-8887-5374821625CE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2670AC04-AC8D-4234-BAE5-E3986B7F610B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3">
              <a:extLst>
                <a:ext uri="{FF2B5EF4-FFF2-40B4-BE49-F238E27FC236}">
                  <a16:creationId xmlns:a16="http://schemas.microsoft.com/office/drawing/2014/main" id="{E8F8E917-266B-4357-B5F7-3B9B47F9CF7B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6B2E07A3-0A82-4419-9D07-EB710A18DE90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5">
              <a:extLst>
                <a:ext uri="{FF2B5EF4-FFF2-40B4-BE49-F238E27FC236}">
                  <a16:creationId xmlns:a16="http://schemas.microsoft.com/office/drawing/2014/main" id="{D62F3AF8-EBAD-4A74-AC7D-5DA7946A6D39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6">
              <a:extLst>
                <a:ext uri="{FF2B5EF4-FFF2-40B4-BE49-F238E27FC236}">
                  <a16:creationId xmlns:a16="http://schemas.microsoft.com/office/drawing/2014/main" id="{115FACE4-1355-4B59-BD3E-093E18B70C2B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7">
              <a:extLst>
                <a:ext uri="{FF2B5EF4-FFF2-40B4-BE49-F238E27FC236}">
                  <a16:creationId xmlns:a16="http://schemas.microsoft.com/office/drawing/2014/main" id="{B5E5BD73-ADA8-4640-A4A5-0E1EACC42928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64">
              <a:extLst>
                <a:ext uri="{FF2B5EF4-FFF2-40B4-BE49-F238E27FC236}">
                  <a16:creationId xmlns:a16="http://schemas.microsoft.com/office/drawing/2014/main" id="{46A31F6D-723B-4CAB-925F-EE6FCC611DCF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5">
              <a:extLst>
                <a:ext uri="{FF2B5EF4-FFF2-40B4-BE49-F238E27FC236}">
                  <a16:creationId xmlns:a16="http://schemas.microsoft.com/office/drawing/2014/main" id="{4AA8C1DF-153F-4CEB-93A6-2319357306B5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FED99C04-0B83-41B1-8D70-E742B0C014F8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B8DD8AB5-9422-40F8-83D8-3531797EF6A6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1794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402" name="グループ化 1">
            <a:extLst>
              <a:ext uri="{FF2B5EF4-FFF2-40B4-BE49-F238E27FC236}">
                <a16:creationId xmlns:a16="http://schemas.microsoft.com/office/drawing/2014/main" id="{0784C02B-795A-4E5B-938D-76567DC47896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CEAE7938-0E85-48C4-8E19-741C11FA2FAB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583DCDE-2E74-4179-A2D9-588E1CD268BB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D3BCC297-B809-4B75-875F-0CE259EE5234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B3FD29A7-11CD-4EEF-9D75-4EE7144EDFC2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B2837EA-8D4A-4810-863E-9B30E5D9A13F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11F185CB-AE74-4707-9A9E-34E59B98450D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A1F09E48-80D6-490C-A382-A7A5EDB960CC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40FD1EF9-AC53-474B-BD87-AFD6DF2065E1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5D02E784-17EF-4C34-A835-7033B761033C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12D3AE78-3DA4-4B18-B113-09FD3049BCAD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ED431FD9-334A-4191-B154-76122F810235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FAC3DA72-54BC-444D-B1C6-0ECF98DA53F4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620DDB6-7686-4289-B0AE-1A600AB97462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F0D702D3-72F3-4179-9E47-D1CC5A376306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3541880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38B0D4-D61E-4B5B-AA06-95B379AE02DC}"/>
              </a:ext>
            </a:extLst>
          </p:cNvPr>
          <p:cNvSpPr/>
          <p:nvPr/>
        </p:nvSpPr>
        <p:spPr>
          <a:xfrm>
            <a:off x="3732213" y="1528763"/>
            <a:ext cx="514350" cy="793750"/>
          </a:xfrm>
          <a:custGeom>
            <a:avLst/>
            <a:gdLst>
              <a:gd name="connsiteX0" fmla="*/ 438150 w 514350"/>
              <a:gd name="connsiteY0" fmla="*/ 554831 h 792956"/>
              <a:gd name="connsiteX1" fmla="*/ 431006 w 514350"/>
              <a:gd name="connsiteY1" fmla="*/ 754856 h 792956"/>
              <a:gd name="connsiteX2" fmla="*/ 230981 w 514350"/>
              <a:gd name="connsiteY2" fmla="*/ 792956 h 792956"/>
              <a:gd name="connsiteX3" fmla="*/ 233362 w 514350"/>
              <a:gd name="connsiteY3" fmla="*/ 688181 h 792956"/>
              <a:gd name="connsiteX4" fmla="*/ 233362 w 514350"/>
              <a:gd name="connsiteY4" fmla="*/ 454818 h 792956"/>
              <a:gd name="connsiteX5" fmla="*/ 228600 w 514350"/>
              <a:gd name="connsiteY5" fmla="*/ 335756 h 792956"/>
              <a:gd name="connsiteX6" fmla="*/ 223837 w 514350"/>
              <a:gd name="connsiteY6" fmla="*/ 290512 h 792956"/>
              <a:gd name="connsiteX7" fmla="*/ 216694 w 514350"/>
              <a:gd name="connsiteY7" fmla="*/ 259556 h 792956"/>
              <a:gd name="connsiteX8" fmla="*/ 200025 w 514350"/>
              <a:gd name="connsiteY8" fmla="*/ 226218 h 792956"/>
              <a:gd name="connsiteX9" fmla="*/ 183356 w 514350"/>
              <a:gd name="connsiteY9" fmla="*/ 200025 h 792956"/>
              <a:gd name="connsiteX10" fmla="*/ 169069 w 514350"/>
              <a:gd name="connsiteY10" fmla="*/ 180975 h 792956"/>
              <a:gd name="connsiteX11" fmla="*/ 140494 w 514350"/>
              <a:gd name="connsiteY11" fmla="*/ 154781 h 792956"/>
              <a:gd name="connsiteX12" fmla="*/ 111919 w 514350"/>
              <a:gd name="connsiteY12" fmla="*/ 128587 h 792956"/>
              <a:gd name="connsiteX13" fmla="*/ 85725 w 514350"/>
              <a:gd name="connsiteY13" fmla="*/ 107156 h 792956"/>
              <a:gd name="connsiteX14" fmla="*/ 47625 w 514350"/>
              <a:gd name="connsiteY14" fmla="*/ 83343 h 792956"/>
              <a:gd name="connsiteX15" fmla="*/ 19050 w 514350"/>
              <a:gd name="connsiteY15" fmla="*/ 66675 h 792956"/>
              <a:gd name="connsiteX16" fmla="*/ 4762 w 514350"/>
              <a:gd name="connsiteY16" fmla="*/ 57150 h 792956"/>
              <a:gd name="connsiteX17" fmla="*/ 0 w 514350"/>
              <a:gd name="connsiteY17" fmla="*/ 42862 h 792956"/>
              <a:gd name="connsiteX18" fmla="*/ 4762 w 514350"/>
              <a:gd name="connsiteY18" fmla="*/ 28575 h 792956"/>
              <a:gd name="connsiteX19" fmla="*/ 16669 w 514350"/>
              <a:gd name="connsiteY19" fmla="*/ 19050 h 792956"/>
              <a:gd name="connsiteX20" fmla="*/ 40481 w 514350"/>
              <a:gd name="connsiteY20" fmla="*/ 9525 h 792956"/>
              <a:gd name="connsiteX21" fmla="*/ 83344 w 514350"/>
              <a:gd name="connsiteY21" fmla="*/ 2381 h 792956"/>
              <a:gd name="connsiteX22" fmla="*/ 123825 w 514350"/>
              <a:gd name="connsiteY22" fmla="*/ 0 h 792956"/>
              <a:gd name="connsiteX23" fmla="*/ 169069 w 514350"/>
              <a:gd name="connsiteY23" fmla="*/ 4762 h 792956"/>
              <a:gd name="connsiteX24" fmla="*/ 226219 w 514350"/>
              <a:gd name="connsiteY24" fmla="*/ 19050 h 792956"/>
              <a:gd name="connsiteX25" fmla="*/ 280987 w 514350"/>
              <a:gd name="connsiteY25" fmla="*/ 40481 h 792956"/>
              <a:gd name="connsiteX26" fmla="*/ 347662 w 514350"/>
              <a:gd name="connsiteY26" fmla="*/ 73818 h 792956"/>
              <a:gd name="connsiteX27" fmla="*/ 404812 w 514350"/>
              <a:gd name="connsiteY27" fmla="*/ 114300 h 792956"/>
              <a:gd name="connsiteX28" fmla="*/ 431006 w 514350"/>
              <a:gd name="connsiteY28" fmla="*/ 135731 h 792956"/>
              <a:gd name="connsiteX29" fmla="*/ 454819 w 514350"/>
              <a:gd name="connsiteY29" fmla="*/ 150018 h 792956"/>
              <a:gd name="connsiteX30" fmla="*/ 476250 w 514350"/>
              <a:gd name="connsiteY30" fmla="*/ 169068 h 792956"/>
              <a:gd name="connsiteX31" fmla="*/ 495300 w 514350"/>
              <a:gd name="connsiteY31" fmla="*/ 192881 h 792956"/>
              <a:gd name="connsiteX32" fmla="*/ 509587 w 514350"/>
              <a:gd name="connsiteY32" fmla="*/ 216693 h 792956"/>
              <a:gd name="connsiteX33" fmla="*/ 514350 w 514350"/>
              <a:gd name="connsiteY33" fmla="*/ 245268 h 792956"/>
              <a:gd name="connsiteX34" fmla="*/ 509587 w 514350"/>
              <a:gd name="connsiteY34" fmla="*/ 280987 h 792956"/>
              <a:gd name="connsiteX35" fmla="*/ 497681 w 514350"/>
              <a:gd name="connsiteY35" fmla="*/ 307181 h 792956"/>
              <a:gd name="connsiteX36" fmla="*/ 478631 w 514350"/>
              <a:gd name="connsiteY36" fmla="*/ 335756 h 792956"/>
              <a:gd name="connsiteX37" fmla="*/ 469106 w 514350"/>
              <a:gd name="connsiteY37" fmla="*/ 350043 h 792956"/>
              <a:gd name="connsiteX38" fmla="*/ 454819 w 514350"/>
              <a:gd name="connsiteY38" fmla="*/ 414337 h 792956"/>
              <a:gd name="connsiteX39" fmla="*/ 438150 w 514350"/>
              <a:gd name="connsiteY39" fmla="*/ 554831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14350" h="792956">
                <a:moveTo>
                  <a:pt x="438150" y="554831"/>
                </a:moveTo>
                <a:lnTo>
                  <a:pt x="431006" y="754856"/>
                </a:lnTo>
                <a:lnTo>
                  <a:pt x="230981" y="792956"/>
                </a:lnTo>
                <a:cubicBezTo>
                  <a:pt x="231775" y="758031"/>
                  <a:pt x="232568" y="723106"/>
                  <a:pt x="233362" y="688181"/>
                </a:cubicBezTo>
                <a:lnTo>
                  <a:pt x="233362" y="454818"/>
                </a:lnTo>
                <a:lnTo>
                  <a:pt x="228600" y="335756"/>
                </a:lnTo>
                <a:lnTo>
                  <a:pt x="223837" y="290512"/>
                </a:lnTo>
                <a:lnTo>
                  <a:pt x="216694" y="259556"/>
                </a:lnTo>
                <a:lnTo>
                  <a:pt x="200025" y="226218"/>
                </a:lnTo>
                <a:lnTo>
                  <a:pt x="183356" y="200025"/>
                </a:lnTo>
                <a:lnTo>
                  <a:pt x="169069" y="180975"/>
                </a:lnTo>
                <a:lnTo>
                  <a:pt x="140494" y="154781"/>
                </a:lnTo>
                <a:lnTo>
                  <a:pt x="111919" y="128587"/>
                </a:lnTo>
                <a:lnTo>
                  <a:pt x="85725" y="107156"/>
                </a:lnTo>
                <a:lnTo>
                  <a:pt x="47625" y="83343"/>
                </a:lnTo>
                <a:lnTo>
                  <a:pt x="19050" y="66675"/>
                </a:lnTo>
                <a:lnTo>
                  <a:pt x="4762" y="57150"/>
                </a:lnTo>
                <a:lnTo>
                  <a:pt x="0" y="42862"/>
                </a:lnTo>
                <a:lnTo>
                  <a:pt x="4762" y="28575"/>
                </a:lnTo>
                <a:lnTo>
                  <a:pt x="16669" y="19050"/>
                </a:lnTo>
                <a:lnTo>
                  <a:pt x="40481" y="9525"/>
                </a:lnTo>
                <a:lnTo>
                  <a:pt x="83344" y="2381"/>
                </a:lnTo>
                <a:lnTo>
                  <a:pt x="123825" y="0"/>
                </a:lnTo>
                <a:lnTo>
                  <a:pt x="169069" y="4762"/>
                </a:lnTo>
                <a:lnTo>
                  <a:pt x="226219" y="19050"/>
                </a:lnTo>
                <a:lnTo>
                  <a:pt x="280987" y="40481"/>
                </a:lnTo>
                <a:lnTo>
                  <a:pt x="347662" y="73818"/>
                </a:lnTo>
                <a:lnTo>
                  <a:pt x="404812" y="114300"/>
                </a:lnTo>
                <a:lnTo>
                  <a:pt x="431006" y="135731"/>
                </a:lnTo>
                <a:lnTo>
                  <a:pt x="454819" y="150018"/>
                </a:lnTo>
                <a:lnTo>
                  <a:pt x="476250" y="169068"/>
                </a:lnTo>
                <a:lnTo>
                  <a:pt x="495300" y="192881"/>
                </a:lnTo>
                <a:lnTo>
                  <a:pt x="509587" y="216693"/>
                </a:lnTo>
                <a:lnTo>
                  <a:pt x="514350" y="245268"/>
                </a:lnTo>
                <a:lnTo>
                  <a:pt x="509587" y="280987"/>
                </a:lnTo>
                <a:lnTo>
                  <a:pt x="497681" y="307181"/>
                </a:lnTo>
                <a:lnTo>
                  <a:pt x="478631" y="335756"/>
                </a:lnTo>
                <a:lnTo>
                  <a:pt x="469106" y="350043"/>
                </a:lnTo>
                <a:lnTo>
                  <a:pt x="454819" y="414337"/>
                </a:lnTo>
                <a:lnTo>
                  <a:pt x="438150" y="554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C895480-2E67-4E18-89CD-29B09090AEC4}"/>
              </a:ext>
            </a:extLst>
          </p:cNvPr>
          <p:cNvSpPr/>
          <p:nvPr/>
        </p:nvSpPr>
        <p:spPr>
          <a:xfrm>
            <a:off x="2776538" y="2143125"/>
            <a:ext cx="355600" cy="1179513"/>
          </a:xfrm>
          <a:custGeom>
            <a:avLst/>
            <a:gdLst>
              <a:gd name="connsiteX0" fmla="*/ 2381 w 354806"/>
              <a:gd name="connsiteY0" fmla="*/ 962025 h 1178719"/>
              <a:gd name="connsiteX1" fmla="*/ 0 w 354806"/>
              <a:gd name="connsiteY1" fmla="*/ 883444 h 1178719"/>
              <a:gd name="connsiteX2" fmla="*/ 4762 w 354806"/>
              <a:gd name="connsiteY2" fmla="*/ 819150 h 1178719"/>
              <a:gd name="connsiteX3" fmla="*/ 21431 w 354806"/>
              <a:gd name="connsiteY3" fmla="*/ 778669 h 1178719"/>
              <a:gd name="connsiteX4" fmla="*/ 50006 w 354806"/>
              <a:gd name="connsiteY4" fmla="*/ 721519 h 1178719"/>
              <a:gd name="connsiteX5" fmla="*/ 71437 w 354806"/>
              <a:gd name="connsiteY5" fmla="*/ 673894 h 1178719"/>
              <a:gd name="connsiteX6" fmla="*/ 95250 w 354806"/>
              <a:gd name="connsiteY6" fmla="*/ 607219 h 1178719"/>
              <a:gd name="connsiteX7" fmla="*/ 114300 w 354806"/>
              <a:gd name="connsiteY7" fmla="*/ 554831 h 1178719"/>
              <a:gd name="connsiteX8" fmla="*/ 130968 w 354806"/>
              <a:gd name="connsiteY8" fmla="*/ 502444 h 1178719"/>
              <a:gd name="connsiteX9" fmla="*/ 145256 w 354806"/>
              <a:gd name="connsiteY9" fmla="*/ 445294 h 1178719"/>
              <a:gd name="connsiteX10" fmla="*/ 154781 w 354806"/>
              <a:gd name="connsiteY10" fmla="*/ 392906 h 1178719"/>
              <a:gd name="connsiteX11" fmla="*/ 161925 w 354806"/>
              <a:gd name="connsiteY11" fmla="*/ 328613 h 1178719"/>
              <a:gd name="connsiteX12" fmla="*/ 159543 w 354806"/>
              <a:gd name="connsiteY12" fmla="*/ 271463 h 1178719"/>
              <a:gd name="connsiteX13" fmla="*/ 157162 w 354806"/>
              <a:gd name="connsiteY13" fmla="*/ 211931 h 1178719"/>
              <a:gd name="connsiteX14" fmla="*/ 150018 w 354806"/>
              <a:gd name="connsiteY14" fmla="*/ 164306 h 1178719"/>
              <a:gd name="connsiteX15" fmla="*/ 140493 w 354806"/>
              <a:gd name="connsiteY15" fmla="*/ 111919 h 1178719"/>
              <a:gd name="connsiteX16" fmla="*/ 128587 w 354806"/>
              <a:gd name="connsiteY16" fmla="*/ 71438 h 1178719"/>
              <a:gd name="connsiteX17" fmla="*/ 119062 w 354806"/>
              <a:gd name="connsiteY17" fmla="*/ 42863 h 1178719"/>
              <a:gd name="connsiteX18" fmla="*/ 114300 w 354806"/>
              <a:gd name="connsiteY18" fmla="*/ 26194 h 1178719"/>
              <a:gd name="connsiteX19" fmla="*/ 116681 w 354806"/>
              <a:gd name="connsiteY19" fmla="*/ 14288 h 1178719"/>
              <a:gd name="connsiteX20" fmla="*/ 123825 w 354806"/>
              <a:gd name="connsiteY20" fmla="*/ 2381 h 1178719"/>
              <a:gd name="connsiteX21" fmla="*/ 135731 w 354806"/>
              <a:gd name="connsiteY21" fmla="*/ 0 h 1178719"/>
              <a:gd name="connsiteX22" fmla="*/ 154781 w 354806"/>
              <a:gd name="connsiteY22" fmla="*/ 4763 h 1178719"/>
              <a:gd name="connsiteX23" fmla="*/ 169068 w 354806"/>
              <a:gd name="connsiteY23" fmla="*/ 21431 h 1178719"/>
              <a:gd name="connsiteX24" fmla="*/ 216693 w 354806"/>
              <a:gd name="connsiteY24" fmla="*/ 83344 h 1178719"/>
              <a:gd name="connsiteX25" fmla="*/ 257175 w 354806"/>
              <a:gd name="connsiteY25" fmla="*/ 133350 h 1178719"/>
              <a:gd name="connsiteX26" fmla="*/ 288131 w 354806"/>
              <a:gd name="connsiteY26" fmla="*/ 178594 h 1178719"/>
              <a:gd name="connsiteX27" fmla="*/ 321468 w 354806"/>
              <a:gd name="connsiteY27" fmla="*/ 233363 h 1178719"/>
              <a:gd name="connsiteX28" fmla="*/ 350043 w 354806"/>
              <a:gd name="connsiteY28" fmla="*/ 283369 h 1178719"/>
              <a:gd name="connsiteX29" fmla="*/ 354806 w 354806"/>
              <a:gd name="connsiteY29" fmla="*/ 435769 h 1178719"/>
              <a:gd name="connsiteX30" fmla="*/ 354806 w 354806"/>
              <a:gd name="connsiteY30" fmla="*/ 509588 h 1178719"/>
              <a:gd name="connsiteX31" fmla="*/ 350043 w 354806"/>
              <a:gd name="connsiteY31" fmla="*/ 576263 h 1178719"/>
              <a:gd name="connsiteX32" fmla="*/ 335756 w 354806"/>
              <a:gd name="connsiteY32" fmla="*/ 683419 h 1178719"/>
              <a:gd name="connsiteX33" fmla="*/ 316706 w 354806"/>
              <a:gd name="connsiteY33" fmla="*/ 778669 h 1178719"/>
              <a:gd name="connsiteX34" fmla="*/ 283368 w 354806"/>
              <a:gd name="connsiteY34" fmla="*/ 902494 h 1178719"/>
              <a:gd name="connsiteX35" fmla="*/ 242887 w 354806"/>
              <a:gd name="connsiteY35" fmla="*/ 1023938 h 1178719"/>
              <a:gd name="connsiteX36" fmla="*/ 219075 w 354806"/>
              <a:gd name="connsiteY36" fmla="*/ 1083469 h 1178719"/>
              <a:gd name="connsiteX37" fmla="*/ 204787 w 354806"/>
              <a:gd name="connsiteY37" fmla="*/ 1126331 h 1178719"/>
              <a:gd name="connsiteX38" fmla="*/ 178593 w 354806"/>
              <a:gd name="connsiteY38" fmla="*/ 1164431 h 1178719"/>
              <a:gd name="connsiteX39" fmla="*/ 161925 w 354806"/>
              <a:gd name="connsiteY39" fmla="*/ 1176338 h 1178719"/>
              <a:gd name="connsiteX40" fmla="*/ 138112 w 354806"/>
              <a:gd name="connsiteY40" fmla="*/ 1178719 h 1178719"/>
              <a:gd name="connsiteX41" fmla="*/ 109537 w 354806"/>
              <a:gd name="connsiteY41" fmla="*/ 1169194 h 1178719"/>
              <a:gd name="connsiteX42" fmla="*/ 83343 w 354806"/>
              <a:gd name="connsiteY42" fmla="*/ 1150144 h 1178719"/>
              <a:gd name="connsiteX43" fmla="*/ 57150 w 354806"/>
              <a:gd name="connsiteY43" fmla="*/ 1126331 h 1178719"/>
              <a:gd name="connsiteX44" fmla="*/ 42862 w 354806"/>
              <a:gd name="connsiteY44" fmla="*/ 1104900 h 1178719"/>
              <a:gd name="connsiteX45" fmla="*/ 23812 w 354806"/>
              <a:gd name="connsiteY45" fmla="*/ 1057275 h 1178719"/>
              <a:gd name="connsiteX46" fmla="*/ 11906 w 354806"/>
              <a:gd name="connsiteY46" fmla="*/ 1019175 h 1178719"/>
              <a:gd name="connsiteX47" fmla="*/ 2381 w 354806"/>
              <a:gd name="connsiteY47" fmla="*/ 962025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54806" h="1178719">
                <a:moveTo>
                  <a:pt x="2381" y="962025"/>
                </a:moveTo>
                <a:cubicBezTo>
                  <a:pt x="1587" y="935831"/>
                  <a:pt x="794" y="909638"/>
                  <a:pt x="0" y="883444"/>
                </a:cubicBezTo>
                <a:lnTo>
                  <a:pt x="4762" y="819150"/>
                </a:lnTo>
                <a:lnTo>
                  <a:pt x="21431" y="778669"/>
                </a:lnTo>
                <a:lnTo>
                  <a:pt x="50006" y="721519"/>
                </a:lnTo>
                <a:lnTo>
                  <a:pt x="71437" y="673894"/>
                </a:lnTo>
                <a:lnTo>
                  <a:pt x="95250" y="607219"/>
                </a:lnTo>
                <a:lnTo>
                  <a:pt x="114300" y="554831"/>
                </a:lnTo>
                <a:lnTo>
                  <a:pt x="130968" y="502444"/>
                </a:lnTo>
                <a:lnTo>
                  <a:pt x="145256" y="445294"/>
                </a:lnTo>
                <a:lnTo>
                  <a:pt x="154781" y="392906"/>
                </a:lnTo>
                <a:lnTo>
                  <a:pt x="161925" y="328613"/>
                </a:lnTo>
                <a:lnTo>
                  <a:pt x="159543" y="271463"/>
                </a:lnTo>
                <a:cubicBezTo>
                  <a:pt x="158749" y="251619"/>
                  <a:pt x="157956" y="231775"/>
                  <a:pt x="157162" y="211931"/>
                </a:cubicBezTo>
                <a:lnTo>
                  <a:pt x="150018" y="164306"/>
                </a:lnTo>
                <a:lnTo>
                  <a:pt x="140493" y="111919"/>
                </a:lnTo>
                <a:lnTo>
                  <a:pt x="128587" y="71438"/>
                </a:lnTo>
                <a:lnTo>
                  <a:pt x="119062" y="42863"/>
                </a:lnTo>
                <a:lnTo>
                  <a:pt x="114300" y="26194"/>
                </a:lnTo>
                <a:lnTo>
                  <a:pt x="116681" y="14288"/>
                </a:lnTo>
                <a:lnTo>
                  <a:pt x="123825" y="2381"/>
                </a:lnTo>
                <a:lnTo>
                  <a:pt x="135731" y="0"/>
                </a:lnTo>
                <a:lnTo>
                  <a:pt x="154781" y="4763"/>
                </a:lnTo>
                <a:lnTo>
                  <a:pt x="169068" y="21431"/>
                </a:lnTo>
                <a:lnTo>
                  <a:pt x="216693" y="83344"/>
                </a:lnTo>
                <a:lnTo>
                  <a:pt x="257175" y="133350"/>
                </a:lnTo>
                <a:lnTo>
                  <a:pt x="288131" y="178594"/>
                </a:lnTo>
                <a:lnTo>
                  <a:pt x="321468" y="233363"/>
                </a:lnTo>
                <a:lnTo>
                  <a:pt x="350043" y="283369"/>
                </a:lnTo>
                <a:lnTo>
                  <a:pt x="354806" y="435769"/>
                </a:lnTo>
                <a:lnTo>
                  <a:pt x="354806" y="509588"/>
                </a:lnTo>
                <a:lnTo>
                  <a:pt x="350043" y="576263"/>
                </a:lnTo>
                <a:lnTo>
                  <a:pt x="335756" y="683419"/>
                </a:lnTo>
                <a:lnTo>
                  <a:pt x="316706" y="778669"/>
                </a:lnTo>
                <a:lnTo>
                  <a:pt x="283368" y="902494"/>
                </a:lnTo>
                <a:lnTo>
                  <a:pt x="242887" y="1023938"/>
                </a:lnTo>
                <a:lnTo>
                  <a:pt x="219075" y="1083469"/>
                </a:lnTo>
                <a:lnTo>
                  <a:pt x="204787" y="1126331"/>
                </a:lnTo>
                <a:lnTo>
                  <a:pt x="178593" y="1164431"/>
                </a:lnTo>
                <a:lnTo>
                  <a:pt x="161925" y="1176338"/>
                </a:lnTo>
                <a:lnTo>
                  <a:pt x="138112" y="1178719"/>
                </a:lnTo>
                <a:lnTo>
                  <a:pt x="109537" y="1169194"/>
                </a:lnTo>
                <a:lnTo>
                  <a:pt x="83343" y="1150144"/>
                </a:lnTo>
                <a:lnTo>
                  <a:pt x="57150" y="1126331"/>
                </a:lnTo>
                <a:lnTo>
                  <a:pt x="42862" y="1104900"/>
                </a:lnTo>
                <a:lnTo>
                  <a:pt x="23812" y="1057275"/>
                </a:lnTo>
                <a:lnTo>
                  <a:pt x="11906" y="1019175"/>
                </a:lnTo>
                <a:lnTo>
                  <a:pt x="2381" y="962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BE564F-8990-42C1-8B6A-A95943C5BA0C}"/>
              </a:ext>
            </a:extLst>
          </p:cNvPr>
          <p:cNvSpPr/>
          <p:nvPr/>
        </p:nvSpPr>
        <p:spPr>
          <a:xfrm>
            <a:off x="3171825" y="2781300"/>
            <a:ext cx="1804988" cy="471488"/>
          </a:xfrm>
          <a:custGeom>
            <a:avLst/>
            <a:gdLst>
              <a:gd name="connsiteX0" fmla="*/ 1228725 w 1804988"/>
              <a:gd name="connsiteY0" fmla="*/ 266700 h 471488"/>
              <a:gd name="connsiteX1" fmla="*/ 966788 w 1804988"/>
              <a:gd name="connsiteY1" fmla="*/ 321469 h 471488"/>
              <a:gd name="connsiteX2" fmla="*/ 812006 w 1804988"/>
              <a:gd name="connsiteY2" fmla="*/ 354806 h 471488"/>
              <a:gd name="connsiteX3" fmla="*/ 723900 w 1804988"/>
              <a:gd name="connsiteY3" fmla="*/ 369094 h 471488"/>
              <a:gd name="connsiteX4" fmla="*/ 628650 w 1804988"/>
              <a:gd name="connsiteY4" fmla="*/ 388144 h 471488"/>
              <a:gd name="connsiteX5" fmla="*/ 526256 w 1804988"/>
              <a:gd name="connsiteY5" fmla="*/ 414338 h 471488"/>
              <a:gd name="connsiteX6" fmla="*/ 438150 w 1804988"/>
              <a:gd name="connsiteY6" fmla="*/ 438150 h 471488"/>
              <a:gd name="connsiteX7" fmla="*/ 345281 w 1804988"/>
              <a:gd name="connsiteY7" fmla="*/ 471488 h 471488"/>
              <a:gd name="connsiteX8" fmla="*/ 319088 w 1804988"/>
              <a:gd name="connsiteY8" fmla="*/ 471488 h 471488"/>
              <a:gd name="connsiteX9" fmla="*/ 273844 w 1804988"/>
              <a:gd name="connsiteY9" fmla="*/ 461963 h 471488"/>
              <a:gd name="connsiteX10" fmla="*/ 230981 w 1804988"/>
              <a:gd name="connsiteY10" fmla="*/ 447675 h 471488"/>
              <a:gd name="connsiteX11" fmla="*/ 204788 w 1804988"/>
              <a:gd name="connsiteY11" fmla="*/ 435769 h 471488"/>
              <a:gd name="connsiteX12" fmla="*/ 169069 w 1804988"/>
              <a:gd name="connsiteY12" fmla="*/ 414338 h 471488"/>
              <a:gd name="connsiteX13" fmla="*/ 109538 w 1804988"/>
              <a:gd name="connsiteY13" fmla="*/ 371475 h 471488"/>
              <a:gd name="connsiteX14" fmla="*/ 57150 w 1804988"/>
              <a:gd name="connsiteY14" fmla="*/ 321469 h 471488"/>
              <a:gd name="connsiteX15" fmla="*/ 23813 w 1804988"/>
              <a:gd name="connsiteY15" fmla="*/ 288131 h 471488"/>
              <a:gd name="connsiteX16" fmla="*/ 7144 w 1804988"/>
              <a:gd name="connsiteY16" fmla="*/ 269081 h 471488"/>
              <a:gd name="connsiteX17" fmla="*/ 0 w 1804988"/>
              <a:gd name="connsiteY17" fmla="*/ 250031 h 471488"/>
              <a:gd name="connsiteX18" fmla="*/ 4763 w 1804988"/>
              <a:gd name="connsiteY18" fmla="*/ 238125 h 471488"/>
              <a:gd name="connsiteX19" fmla="*/ 11906 w 1804988"/>
              <a:gd name="connsiteY19" fmla="*/ 228600 h 471488"/>
              <a:gd name="connsiteX20" fmla="*/ 26194 w 1804988"/>
              <a:gd name="connsiteY20" fmla="*/ 223838 h 471488"/>
              <a:gd name="connsiteX21" fmla="*/ 61913 w 1804988"/>
              <a:gd name="connsiteY21" fmla="*/ 235744 h 471488"/>
              <a:gd name="connsiteX22" fmla="*/ 128588 w 1804988"/>
              <a:gd name="connsiteY22" fmla="*/ 252413 h 471488"/>
              <a:gd name="connsiteX23" fmla="*/ 180975 w 1804988"/>
              <a:gd name="connsiteY23" fmla="*/ 261938 h 471488"/>
              <a:gd name="connsiteX24" fmla="*/ 254794 w 1804988"/>
              <a:gd name="connsiteY24" fmla="*/ 269081 h 471488"/>
              <a:gd name="connsiteX25" fmla="*/ 314325 w 1804988"/>
              <a:gd name="connsiteY25" fmla="*/ 269081 h 471488"/>
              <a:gd name="connsiteX26" fmla="*/ 378619 w 1804988"/>
              <a:gd name="connsiteY26" fmla="*/ 266700 h 471488"/>
              <a:gd name="connsiteX27" fmla="*/ 445294 w 1804988"/>
              <a:gd name="connsiteY27" fmla="*/ 261938 h 471488"/>
              <a:gd name="connsiteX28" fmla="*/ 535781 w 1804988"/>
              <a:gd name="connsiteY28" fmla="*/ 252413 h 471488"/>
              <a:gd name="connsiteX29" fmla="*/ 619125 w 1804988"/>
              <a:gd name="connsiteY29" fmla="*/ 238125 h 471488"/>
              <a:gd name="connsiteX30" fmla="*/ 792956 w 1804988"/>
              <a:gd name="connsiteY30" fmla="*/ 197644 h 471488"/>
              <a:gd name="connsiteX31" fmla="*/ 964406 w 1804988"/>
              <a:gd name="connsiteY31" fmla="*/ 164306 h 471488"/>
              <a:gd name="connsiteX32" fmla="*/ 1078706 w 1804988"/>
              <a:gd name="connsiteY32" fmla="*/ 138113 h 471488"/>
              <a:gd name="connsiteX33" fmla="*/ 1216819 w 1804988"/>
              <a:gd name="connsiteY33" fmla="*/ 104775 h 471488"/>
              <a:gd name="connsiteX34" fmla="*/ 1326356 w 1804988"/>
              <a:gd name="connsiteY34" fmla="*/ 73819 h 471488"/>
              <a:gd name="connsiteX35" fmla="*/ 1412081 w 1804988"/>
              <a:gd name="connsiteY35" fmla="*/ 47625 h 471488"/>
              <a:gd name="connsiteX36" fmla="*/ 1507331 w 1804988"/>
              <a:gd name="connsiteY36" fmla="*/ 0 h 471488"/>
              <a:gd name="connsiteX37" fmla="*/ 1569244 w 1804988"/>
              <a:gd name="connsiteY37" fmla="*/ 2381 h 471488"/>
              <a:gd name="connsiteX38" fmla="*/ 1645444 w 1804988"/>
              <a:gd name="connsiteY38" fmla="*/ 14288 h 471488"/>
              <a:gd name="connsiteX39" fmla="*/ 1695450 w 1804988"/>
              <a:gd name="connsiteY39" fmla="*/ 23813 h 471488"/>
              <a:gd name="connsiteX40" fmla="*/ 1733550 w 1804988"/>
              <a:gd name="connsiteY40" fmla="*/ 38100 h 471488"/>
              <a:gd name="connsiteX41" fmla="*/ 1781175 w 1804988"/>
              <a:gd name="connsiteY41" fmla="*/ 64294 h 471488"/>
              <a:gd name="connsiteX42" fmla="*/ 1797844 w 1804988"/>
              <a:gd name="connsiteY42" fmla="*/ 83344 h 471488"/>
              <a:gd name="connsiteX43" fmla="*/ 1804988 w 1804988"/>
              <a:gd name="connsiteY43" fmla="*/ 100013 h 471488"/>
              <a:gd name="connsiteX44" fmla="*/ 1804988 w 1804988"/>
              <a:gd name="connsiteY44" fmla="*/ 116681 h 471488"/>
              <a:gd name="connsiteX45" fmla="*/ 1795463 w 1804988"/>
              <a:gd name="connsiteY45" fmla="*/ 140494 h 471488"/>
              <a:gd name="connsiteX46" fmla="*/ 1776413 w 1804988"/>
              <a:gd name="connsiteY46" fmla="*/ 166688 h 471488"/>
              <a:gd name="connsiteX47" fmla="*/ 1735931 w 1804988"/>
              <a:gd name="connsiteY47" fmla="*/ 197644 h 471488"/>
              <a:gd name="connsiteX48" fmla="*/ 1662113 w 1804988"/>
              <a:gd name="connsiteY48" fmla="*/ 207169 h 471488"/>
              <a:gd name="connsiteX49" fmla="*/ 1495425 w 1804988"/>
              <a:gd name="connsiteY49" fmla="*/ 223838 h 471488"/>
              <a:gd name="connsiteX50" fmla="*/ 1228725 w 1804988"/>
              <a:gd name="connsiteY50" fmla="*/ 266700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04988" h="471488">
                <a:moveTo>
                  <a:pt x="1228725" y="266700"/>
                </a:moveTo>
                <a:lnTo>
                  <a:pt x="966788" y="321469"/>
                </a:lnTo>
                <a:lnTo>
                  <a:pt x="812006" y="354806"/>
                </a:lnTo>
                <a:lnTo>
                  <a:pt x="723900" y="369094"/>
                </a:lnTo>
                <a:lnTo>
                  <a:pt x="628650" y="388144"/>
                </a:lnTo>
                <a:lnTo>
                  <a:pt x="526256" y="414338"/>
                </a:lnTo>
                <a:lnTo>
                  <a:pt x="438150" y="438150"/>
                </a:lnTo>
                <a:lnTo>
                  <a:pt x="345281" y="471488"/>
                </a:lnTo>
                <a:lnTo>
                  <a:pt x="319088" y="471488"/>
                </a:lnTo>
                <a:lnTo>
                  <a:pt x="273844" y="461963"/>
                </a:lnTo>
                <a:lnTo>
                  <a:pt x="230981" y="447675"/>
                </a:lnTo>
                <a:lnTo>
                  <a:pt x="204788" y="435769"/>
                </a:lnTo>
                <a:lnTo>
                  <a:pt x="169069" y="414338"/>
                </a:lnTo>
                <a:lnTo>
                  <a:pt x="109538" y="371475"/>
                </a:lnTo>
                <a:lnTo>
                  <a:pt x="57150" y="321469"/>
                </a:lnTo>
                <a:lnTo>
                  <a:pt x="23813" y="288131"/>
                </a:lnTo>
                <a:lnTo>
                  <a:pt x="7144" y="269081"/>
                </a:lnTo>
                <a:lnTo>
                  <a:pt x="0" y="250031"/>
                </a:lnTo>
                <a:lnTo>
                  <a:pt x="4763" y="238125"/>
                </a:lnTo>
                <a:lnTo>
                  <a:pt x="11906" y="228600"/>
                </a:lnTo>
                <a:lnTo>
                  <a:pt x="26194" y="223838"/>
                </a:lnTo>
                <a:lnTo>
                  <a:pt x="61913" y="235744"/>
                </a:lnTo>
                <a:lnTo>
                  <a:pt x="128588" y="252413"/>
                </a:lnTo>
                <a:lnTo>
                  <a:pt x="180975" y="261938"/>
                </a:lnTo>
                <a:lnTo>
                  <a:pt x="254794" y="269081"/>
                </a:lnTo>
                <a:lnTo>
                  <a:pt x="314325" y="269081"/>
                </a:lnTo>
                <a:lnTo>
                  <a:pt x="378619" y="266700"/>
                </a:lnTo>
                <a:lnTo>
                  <a:pt x="445294" y="261938"/>
                </a:lnTo>
                <a:lnTo>
                  <a:pt x="535781" y="252413"/>
                </a:lnTo>
                <a:lnTo>
                  <a:pt x="619125" y="238125"/>
                </a:lnTo>
                <a:lnTo>
                  <a:pt x="792956" y="197644"/>
                </a:lnTo>
                <a:lnTo>
                  <a:pt x="964406" y="164306"/>
                </a:lnTo>
                <a:lnTo>
                  <a:pt x="1078706" y="138113"/>
                </a:lnTo>
                <a:lnTo>
                  <a:pt x="1216819" y="104775"/>
                </a:lnTo>
                <a:lnTo>
                  <a:pt x="1326356" y="73819"/>
                </a:lnTo>
                <a:lnTo>
                  <a:pt x="1412081" y="47625"/>
                </a:lnTo>
                <a:lnTo>
                  <a:pt x="1507331" y="0"/>
                </a:lnTo>
                <a:lnTo>
                  <a:pt x="1569244" y="2381"/>
                </a:lnTo>
                <a:lnTo>
                  <a:pt x="1645444" y="14288"/>
                </a:lnTo>
                <a:lnTo>
                  <a:pt x="1695450" y="23813"/>
                </a:lnTo>
                <a:lnTo>
                  <a:pt x="1733550" y="38100"/>
                </a:lnTo>
                <a:lnTo>
                  <a:pt x="1781175" y="64294"/>
                </a:lnTo>
                <a:lnTo>
                  <a:pt x="1797844" y="83344"/>
                </a:lnTo>
                <a:lnTo>
                  <a:pt x="1804988" y="100013"/>
                </a:lnTo>
                <a:lnTo>
                  <a:pt x="1804988" y="116681"/>
                </a:lnTo>
                <a:lnTo>
                  <a:pt x="1795463" y="140494"/>
                </a:lnTo>
                <a:lnTo>
                  <a:pt x="1776413" y="166688"/>
                </a:lnTo>
                <a:lnTo>
                  <a:pt x="1735931" y="197644"/>
                </a:lnTo>
                <a:lnTo>
                  <a:pt x="1662113" y="207169"/>
                </a:lnTo>
                <a:lnTo>
                  <a:pt x="1495425" y="223838"/>
                </a:lnTo>
                <a:lnTo>
                  <a:pt x="1228725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55B732B-5BFC-4C95-9F5B-ECB678B4AA49}"/>
              </a:ext>
            </a:extLst>
          </p:cNvPr>
          <p:cNvSpPr/>
          <p:nvPr/>
        </p:nvSpPr>
        <p:spPr>
          <a:xfrm>
            <a:off x="2952750" y="4830763"/>
            <a:ext cx="652463" cy="1101725"/>
          </a:xfrm>
          <a:custGeom>
            <a:avLst/>
            <a:gdLst>
              <a:gd name="connsiteX0" fmla="*/ 328613 w 652463"/>
              <a:gd name="connsiteY0" fmla="*/ 602457 h 1100138"/>
              <a:gd name="connsiteX1" fmla="*/ 278606 w 652463"/>
              <a:gd name="connsiteY1" fmla="*/ 426244 h 1100138"/>
              <a:gd name="connsiteX2" fmla="*/ 247650 w 652463"/>
              <a:gd name="connsiteY2" fmla="*/ 314325 h 1100138"/>
              <a:gd name="connsiteX3" fmla="*/ 230981 w 652463"/>
              <a:gd name="connsiteY3" fmla="*/ 278607 h 1100138"/>
              <a:gd name="connsiteX4" fmla="*/ 200025 w 652463"/>
              <a:gd name="connsiteY4" fmla="*/ 235744 h 1100138"/>
              <a:gd name="connsiteX5" fmla="*/ 166688 w 652463"/>
              <a:gd name="connsiteY5" fmla="*/ 192882 h 1100138"/>
              <a:gd name="connsiteX6" fmla="*/ 123825 w 652463"/>
              <a:gd name="connsiteY6" fmla="*/ 150019 h 1100138"/>
              <a:gd name="connsiteX7" fmla="*/ 64294 w 652463"/>
              <a:gd name="connsiteY7" fmla="*/ 100013 h 1100138"/>
              <a:gd name="connsiteX8" fmla="*/ 33338 w 652463"/>
              <a:gd name="connsiteY8" fmla="*/ 76200 h 1100138"/>
              <a:gd name="connsiteX9" fmla="*/ 19050 w 652463"/>
              <a:gd name="connsiteY9" fmla="*/ 66675 h 1100138"/>
              <a:gd name="connsiteX10" fmla="*/ 2381 w 652463"/>
              <a:gd name="connsiteY10" fmla="*/ 50007 h 1100138"/>
              <a:gd name="connsiteX11" fmla="*/ 0 w 652463"/>
              <a:gd name="connsiteY11" fmla="*/ 33338 h 1100138"/>
              <a:gd name="connsiteX12" fmla="*/ 2381 w 652463"/>
              <a:gd name="connsiteY12" fmla="*/ 19050 h 1100138"/>
              <a:gd name="connsiteX13" fmla="*/ 16669 w 652463"/>
              <a:gd name="connsiteY13" fmla="*/ 7144 h 1100138"/>
              <a:gd name="connsiteX14" fmla="*/ 59531 w 652463"/>
              <a:gd name="connsiteY14" fmla="*/ 0 h 1100138"/>
              <a:gd name="connsiteX15" fmla="*/ 130969 w 652463"/>
              <a:gd name="connsiteY15" fmla="*/ 0 h 1100138"/>
              <a:gd name="connsiteX16" fmla="*/ 214313 w 652463"/>
              <a:gd name="connsiteY16" fmla="*/ 4763 h 1100138"/>
              <a:gd name="connsiteX17" fmla="*/ 283369 w 652463"/>
              <a:gd name="connsiteY17" fmla="*/ 11907 h 1100138"/>
              <a:gd name="connsiteX18" fmla="*/ 342900 w 652463"/>
              <a:gd name="connsiteY18" fmla="*/ 26194 h 1100138"/>
              <a:gd name="connsiteX19" fmla="*/ 392906 w 652463"/>
              <a:gd name="connsiteY19" fmla="*/ 42863 h 1100138"/>
              <a:gd name="connsiteX20" fmla="*/ 409575 w 652463"/>
              <a:gd name="connsiteY20" fmla="*/ 50007 h 1100138"/>
              <a:gd name="connsiteX21" fmla="*/ 445294 w 652463"/>
              <a:gd name="connsiteY21" fmla="*/ 176213 h 1100138"/>
              <a:gd name="connsiteX22" fmla="*/ 481013 w 652463"/>
              <a:gd name="connsiteY22" fmla="*/ 278607 h 1100138"/>
              <a:gd name="connsiteX23" fmla="*/ 502444 w 652463"/>
              <a:gd name="connsiteY23" fmla="*/ 335757 h 1100138"/>
              <a:gd name="connsiteX24" fmla="*/ 521494 w 652463"/>
              <a:gd name="connsiteY24" fmla="*/ 397669 h 1100138"/>
              <a:gd name="connsiteX25" fmla="*/ 538163 w 652463"/>
              <a:gd name="connsiteY25" fmla="*/ 452438 h 1100138"/>
              <a:gd name="connsiteX26" fmla="*/ 573881 w 652463"/>
              <a:gd name="connsiteY26" fmla="*/ 583407 h 1100138"/>
              <a:gd name="connsiteX27" fmla="*/ 597694 w 652463"/>
              <a:gd name="connsiteY27" fmla="*/ 695325 h 1100138"/>
              <a:gd name="connsiteX28" fmla="*/ 614363 w 652463"/>
              <a:gd name="connsiteY28" fmla="*/ 783432 h 1100138"/>
              <a:gd name="connsiteX29" fmla="*/ 638175 w 652463"/>
              <a:gd name="connsiteY29" fmla="*/ 919163 h 1100138"/>
              <a:gd name="connsiteX30" fmla="*/ 645319 w 652463"/>
              <a:gd name="connsiteY30" fmla="*/ 969169 h 1100138"/>
              <a:gd name="connsiteX31" fmla="*/ 650081 w 652463"/>
              <a:gd name="connsiteY31" fmla="*/ 1009650 h 1100138"/>
              <a:gd name="connsiteX32" fmla="*/ 652463 w 652463"/>
              <a:gd name="connsiteY32" fmla="*/ 1050132 h 1100138"/>
              <a:gd name="connsiteX33" fmla="*/ 650081 w 652463"/>
              <a:gd name="connsiteY33" fmla="*/ 1073944 h 1100138"/>
              <a:gd name="connsiteX34" fmla="*/ 645319 w 652463"/>
              <a:gd name="connsiteY34" fmla="*/ 1085850 h 1100138"/>
              <a:gd name="connsiteX35" fmla="*/ 633413 w 652463"/>
              <a:gd name="connsiteY35" fmla="*/ 1092994 h 1100138"/>
              <a:gd name="connsiteX36" fmla="*/ 619125 w 652463"/>
              <a:gd name="connsiteY36" fmla="*/ 1097757 h 1100138"/>
              <a:gd name="connsiteX37" fmla="*/ 592931 w 652463"/>
              <a:gd name="connsiteY37" fmla="*/ 1100138 h 1100138"/>
              <a:gd name="connsiteX38" fmla="*/ 547688 w 652463"/>
              <a:gd name="connsiteY38" fmla="*/ 1097757 h 1100138"/>
              <a:gd name="connsiteX39" fmla="*/ 519113 w 652463"/>
              <a:gd name="connsiteY39" fmla="*/ 1088232 h 1100138"/>
              <a:gd name="connsiteX40" fmla="*/ 492919 w 652463"/>
              <a:gd name="connsiteY40" fmla="*/ 1069182 h 1100138"/>
              <a:gd name="connsiteX41" fmla="*/ 471488 w 652463"/>
              <a:gd name="connsiteY41" fmla="*/ 1047750 h 1100138"/>
              <a:gd name="connsiteX42" fmla="*/ 454819 w 652463"/>
              <a:gd name="connsiteY42" fmla="*/ 1021557 h 1100138"/>
              <a:gd name="connsiteX43" fmla="*/ 435769 w 652463"/>
              <a:gd name="connsiteY43" fmla="*/ 983457 h 1100138"/>
              <a:gd name="connsiteX44" fmla="*/ 419100 w 652463"/>
              <a:gd name="connsiteY44" fmla="*/ 940594 h 1100138"/>
              <a:gd name="connsiteX45" fmla="*/ 395288 w 652463"/>
              <a:gd name="connsiteY45" fmla="*/ 852488 h 1100138"/>
              <a:gd name="connsiteX46" fmla="*/ 369094 w 652463"/>
              <a:gd name="connsiteY46" fmla="*/ 738188 h 1100138"/>
              <a:gd name="connsiteX47" fmla="*/ 328613 w 652463"/>
              <a:gd name="connsiteY47" fmla="*/ 602457 h 1100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2463" h="1100138">
                <a:moveTo>
                  <a:pt x="328613" y="602457"/>
                </a:moveTo>
                <a:lnTo>
                  <a:pt x="278606" y="426244"/>
                </a:lnTo>
                <a:lnTo>
                  <a:pt x="247650" y="314325"/>
                </a:lnTo>
                <a:lnTo>
                  <a:pt x="230981" y="278607"/>
                </a:lnTo>
                <a:lnTo>
                  <a:pt x="200025" y="235744"/>
                </a:lnTo>
                <a:lnTo>
                  <a:pt x="166688" y="192882"/>
                </a:lnTo>
                <a:lnTo>
                  <a:pt x="123825" y="150019"/>
                </a:lnTo>
                <a:lnTo>
                  <a:pt x="64294" y="100013"/>
                </a:lnTo>
                <a:lnTo>
                  <a:pt x="33338" y="76200"/>
                </a:lnTo>
                <a:lnTo>
                  <a:pt x="19050" y="66675"/>
                </a:lnTo>
                <a:lnTo>
                  <a:pt x="2381" y="50007"/>
                </a:lnTo>
                <a:lnTo>
                  <a:pt x="0" y="33338"/>
                </a:lnTo>
                <a:lnTo>
                  <a:pt x="2381" y="19050"/>
                </a:lnTo>
                <a:lnTo>
                  <a:pt x="16669" y="7144"/>
                </a:lnTo>
                <a:lnTo>
                  <a:pt x="59531" y="0"/>
                </a:lnTo>
                <a:lnTo>
                  <a:pt x="130969" y="0"/>
                </a:lnTo>
                <a:lnTo>
                  <a:pt x="214313" y="4763"/>
                </a:lnTo>
                <a:lnTo>
                  <a:pt x="283369" y="11907"/>
                </a:lnTo>
                <a:lnTo>
                  <a:pt x="342900" y="26194"/>
                </a:lnTo>
                <a:lnTo>
                  <a:pt x="392906" y="42863"/>
                </a:lnTo>
                <a:lnTo>
                  <a:pt x="409575" y="50007"/>
                </a:lnTo>
                <a:lnTo>
                  <a:pt x="445294" y="176213"/>
                </a:lnTo>
                <a:lnTo>
                  <a:pt x="481013" y="278607"/>
                </a:lnTo>
                <a:lnTo>
                  <a:pt x="502444" y="335757"/>
                </a:lnTo>
                <a:lnTo>
                  <a:pt x="521494" y="397669"/>
                </a:lnTo>
                <a:lnTo>
                  <a:pt x="538163" y="452438"/>
                </a:lnTo>
                <a:lnTo>
                  <a:pt x="573881" y="583407"/>
                </a:lnTo>
                <a:lnTo>
                  <a:pt x="597694" y="695325"/>
                </a:lnTo>
                <a:lnTo>
                  <a:pt x="614363" y="783432"/>
                </a:lnTo>
                <a:lnTo>
                  <a:pt x="638175" y="919163"/>
                </a:lnTo>
                <a:lnTo>
                  <a:pt x="645319" y="969169"/>
                </a:lnTo>
                <a:lnTo>
                  <a:pt x="650081" y="1009650"/>
                </a:lnTo>
                <a:lnTo>
                  <a:pt x="652463" y="1050132"/>
                </a:lnTo>
                <a:lnTo>
                  <a:pt x="650081" y="1073944"/>
                </a:lnTo>
                <a:lnTo>
                  <a:pt x="645319" y="1085850"/>
                </a:lnTo>
                <a:lnTo>
                  <a:pt x="633413" y="1092994"/>
                </a:lnTo>
                <a:lnTo>
                  <a:pt x="619125" y="1097757"/>
                </a:lnTo>
                <a:lnTo>
                  <a:pt x="592931" y="1100138"/>
                </a:lnTo>
                <a:lnTo>
                  <a:pt x="547688" y="1097757"/>
                </a:lnTo>
                <a:lnTo>
                  <a:pt x="519113" y="1088232"/>
                </a:lnTo>
                <a:lnTo>
                  <a:pt x="492919" y="1069182"/>
                </a:lnTo>
                <a:lnTo>
                  <a:pt x="471488" y="1047750"/>
                </a:lnTo>
                <a:lnTo>
                  <a:pt x="454819" y="1021557"/>
                </a:lnTo>
                <a:lnTo>
                  <a:pt x="435769" y="983457"/>
                </a:lnTo>
                <a:lnTo>
                  <a:pt x="419100" y="940594"/>
                </a:lnTo>
                <a:lnTo>
                  <a:pt x="395288" y="852488"/>
                </a:lnTo>
                <a:lnTo>
                  <a:pt x="369094" y="738188"/>
                </a:lnTo>
                <a:lnTo>
                  <a:pt x="328613" y="6024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34E07A4-14B6-4799-A7F0-249DB375A9D8}"/>
              </a:ext>
            </a:extLst>
          </p:cNvPr>
          <p:cNvSpPr/>
          <p:nvPr/>
        </p:nvSpPr>
        <p:spPr>
          <a:xfrm rot="16200000">
            <a:off x="4932362" y="3257551"/>
            <a:ext cx="2081213" cy="404812"/>
          </a:xfrm>
          <a:custGeom>
            <a:avLst/>
            <a:gdLst>
              <a:gd name="connsiteX0" fmla="*/ 978694 w 2081213"/>
              <a:gd name="connsiteY0" fmla="*/ 335756 h 404813"/>
              <a:gd name="connsiteX1" fmla="*/ 461963 w 2081213"/>
              <a:gd name="connsiteY1" fmla="*/ 338138 h 404813"/>
              <a:gd name="connsiteX2" fmla="*/ 204788 w 2081213"/>
              <a:gd name="connsiteY2" fmla="*/ 335756 h 404813"/>
              <a:gd name="connsiteX3" fmla="*/ 145256 w 2081213"/>
              <a:gd name="connsiteY3" fmla="*/ 330994 h 404813"/>
              <a:gd name="connsiteX4" fmla="*/ 114300 w 2081213"/>
              <a:gd name="connsiteY4" fmla="*/ 326231 h 404813"/>
              <a:gd name="connsiteX5" fmla="*/ 76200 w 2081213"/>
              <a:gd name="connsiteY5" fmla="*/ 319088 h 404813"/>
              <a:gd name="connsiteX6" fmla="*/ 42863 w 2081213"/>
              <a:gd name="connsiteY6" fmla="*/ 307181 h 404813"/>
              <a:gd name="connsiteX7" fmla="*/ 16669 w 2081213"/>
              <a:gd name="connsiteY7" fmla="*/ 292894 h 404813"/>
              <a:gd name="connsiteX8" fmla="*/ 0 w 2081213"/>
              <a:gd name="connsiteY8" fmla="*/ 276225 h 404813"/>
              <a:gd name="connsiteX9" fmla="*/ 0 w 2081213"/>
              <a:gd name="connsiteY9" fmla="*/ 257175 h 404813"/>
              <a:gd name="connsiteX10" fmla="*/ 9525 w 2081213"/>
              <a:gd name="connsiteY10" fmla="*/ 238125 h 404813"/>
              <a:gd name="connsiteX11" fmla="*/ 52388 w 2081213"/>
              <a:gd name="connsiteY11" fmla="*/ 197644 h 404813"/>
              <a:gd name="connsiteX12" fmla="*/ 109538 w 2081213"/>
              <a:gd name="connsiteY12" fmla="*/ 157163 h 404813"/>
              <a:gd name="connsiteX13" fmla="*/ 180975 w 2081213"/>
              <a:gd name="connsiteY13" fmla="*/ 119063 h 404813"/>
              <a:gd name="connsiteX14" fmla="*/ 230981 w 2081213"/>
              <a:gd name="connsiteY14" fmla="*/ 100013 h 404813"/>
              <a:gd name="connsiteX15" fmla="*/ 302419 w 2081213"/>
              <a:gd name="connsiteY15" fmla="*/ 85725 h 404813"/>
              <a:gd name="connsiteX16" fmla="*/ 352425 w 2081213"/>
              <a:gd name="connsiteY16" fmla="*/ 83344 h 404813"/>
              <a:gd name="connsiteX17" fmla="*/ 404813 w 2081213"/>
              <a:gd name="connsiteY17" fmla="*/ 88106 h 404813"/>
              <a:gd name="connsiteX18" fmla="*/ 483394 w 2081213"/>
              <a:gd name="connsiteY18" fmla="*/ 100013 h 404813"/>
              <a:gd name="connsiteX19" fmla="*/ 576263 w 2081213"/>
              <a:gd name="connsiteY19" fmla="*/ 119063 h 404813"/>
              <a:gd name="connsiteX20" fmla="*/ 664369 w 2081213"/>
              <a:gd name="connsiteY20" fmla="*/ 133350 h 404813"/>
              <a:gd name="connsiteX21" fmla="*/ 923925 w 2081213"/>
              <a:gd name="connsiteY21" fmla="*/ 135731 h 404813"/>
              <a:gd name="connsiteX22" fmla="*/ 1771650 w 2081213"/>
              <a:gd name="connsiteY22" fmla="*/ 135731 h 404813"/>
              <a:gd name="connsiteX23" fmla="*/ 1807369 w 2081213"/>
              <a:gd name="connsiteY23" fmla="*/ 128588 h 404813"/>
              <a:gd name="connsiteX24" fmla="*/ 1900238 w 2081213"/>
              <a:gd name="connsiteY24" fmla="*/ 88106 h 404813"/>
              <a:gd name="connsiteX25" fmla="*/ 1990725 w 2081213"/>
              <a:gd name="connsiteY25" fmla="*/ 42863 h 404813"/>
              <a:gd name="connsiteX26" fmla="*/ 2028825 w 2081213"/>
              <a:gd name="connsiteY26" fmla="*/ 16669 h 404813"/>
              <a:gd name="connsiteX27" fmla="*/ 2047875 w 2081213"/>
              <a:gd name="connsiteY27" fmla="*/ 4763 h 404813"/>
              <a:gd name="connsiteX28" fmla="*/ 2066925 w 2081213"/>
              <a:gd name="connsiteY28" fmla="*/ 0 h 404813"/>
              <a:gd name="connsiteX29" fmla="*/ 2074069 w 2081213"/>
              <a:gd name="connsiteY29" fmla="*/ 2381 h 404813"/>
              <a:gd name="connsiteX30" fmla="*/ 2078831 w 2081213"/>
              <a:gd name="connsiteY30" fmla="*/ 7144 h 404813"/>
              <a:gd name="connsiteX31" fmla="*/ 2081213 w 2081213"/>
              <a:gd name="connsiteY31" fmla="*/ 23813 h 404813"/>
              <a:gd name="connsiteX32" fmla="*/ 2066925 w 2081213"/>
              <a:gd name="connsiteY32" fmla="*/ 66675 h 404813"/>
              <a:gd name="connsiteX33" fmla="*/ 2050256 w 2081213"/>
              <a:gd name="connsiteY33" fmla="*/ 116681 h 404813"/>
              <a:gd name="connsiteX34" fmla="*/ 2024063 w 2081213"/>
              <a:gd name="connsiteY34" fmla="*/ 176213 h 404813"/>
              <a:gd name="connsiteX35" fmla="*/ 1985963 w 2081213"/>
              <a:gd name="connsiteY35" fmla="*/ 235744 h 404813"/>
              <a:gd name="connsiteX36" fmla="*/ 1950244 w 2081213"/>
              <a:gd name="connsiteY36" fmla="*/ 283369 h 404813"/>
              <a:gd name="connsiteX37" fmla="*/ 1905000 w 2081213"/>
              <a:gd name="connsiteY37" fmla="*/ 328613 h 404813"/>
              <a:gd name="connsiteX38" fmla="*/ 1854994 w 2081213"/>
              <a:gd name="connsiteY38" fmla="*/ 364331 h 404813"/>
              <a:gd name="connsiteX39" fmla="*/ 1804988 w 2081213"/>
              <a:gd name="connsiteY39" fmla="*/ 390525 h 404813"/>
              <a:gd name="connsiteX40" fmla="*/ 1759744 w 2081213"/>
              <a:gd name="connsiteY40" fmla="*/ 402431 h 404813"/>
              <a:gd name="connsiteX41" fmla="*/ 1676400 w 2081213"/>
              <a:gd name="connsiteY41" fmla="*/ 404813 h 404813"/>
              <a:gd name="connsiteX42" fmla="*/ 1657350 w 2081213"/>
              <a:gd name="connsiteY42" fmla="*/ 397669 h 404813"/>
              <a:gd name="connsiteX43" fmla="*/ 1607344 w 2081213"/>
              <a:gd name="connsiteY43" fmla="*/ 373856 h 404813"/>
              <a:gd name="connsiteX44" fmla="*/ 1552575 w 2081213"/>
              <a:gd name="connsiteY44" fmla="*/ 357188 h 404813"/>
              <a:gd name="connsiteX45" fmla="*/ 1488281 w 2081213"/>
              <a:gd name="connsiteY45" fmla="*/ 340519 h 404813"/>
              <a:gd name="connsiteX46" fmla="*/ 1431131 w 2081213"/>
              <a:gd name="connsiteY46" fmla="*/ 333375 h 404813"/>
              <a:gd name="connsiteX47" fmla="*/ 978694 w 2081213"/>
              <a:gd name="connsiteY47" fmla="*/ 335756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81213" h="404813">
                <a:moveTo>
                  <a:pt x="978694" y="335756"/>
                </a:moveTo>
                <a:lnTo>
                  <a:pt x="461963" y="338138"/>
                </a:lnTo>
                <a:lnTo>
                  <a:pt x="204788" y="335756"/>
                </a:lnTo>
                <a:lnTo>
                  <a:pt x="145256" y="330994"/>
                </a:lnTo>
                <a:lnTo>
                  <a:pt x="114300" y="326231"/>
                </a:lnTo>
                <a:lnTo>
                  <a:pt x="76200" y="319088"/>
                </a:lnTo>
                <a:lnTo>
                  <a:pt x="42863" y="307181"/>
                </a:lnTo>
                <a:lnTo>
                  <a:pt x="16669" y="292894"/>
                </a:lnTo>
                <a:lnTo>
                  <a:pt x="0" y="276225"/>
                </a:lnTo>
                <a:lnTo>
                  <a:pt x="0" y="257175"/>
                </a:lnTo>
                <a:lnTo>
                  <a:pt x="9525" y="238125"/>
                </a:lnTo>
                <a:lnTo>
                  <a:pt x="52388" y="197644"/>
                </a:lnTo>
                <a:lnTo>
                  <a:pt x="109538" y="157163"/>
                </a:lnTo>
                <a:lnTo>
                  <a:pt x="180975" y="119063"/>
                </a:lnTo>
                <a:lnTo>
                  <a:pt x="230981" y="100013"/>
                </a:lnTo>
                <a:lnTo>
                  <a:pt x="302419" y="85725"/>
                </a:lnTo>
                <a:lnTo>
                  <a:pt x="352425" y="83344"/>
                </a:lnTo>
                <a:lnTo>
                  <a:pt x="404813" y="88106"/>
                </a:lnTo>
                <a:lnTo>
                  <a:pt x="483394" y="100013"/>
                </a:lnTo>
                <a:lnTo>
                  <a:pt x="576263" y="119063"/>
                </a:lnTo>
                <a:lnTo>
                  <a:pt x="664369" y="133350"/>
                </a:lnTo>
                <a:lnTo>
                  <a:pt x="923925" y="135731"/>
                </a:lnTo>
                <a:lnTo>
                  <a:pt x="1771650" y="135731"/>
                </a:lnTo>
                <a:lnTo>
                  <a:pt x="1807369" y="128588"/>
                </a:lnTo>
                <a:lnTo>
                  <a:pt x="1900238" y="88106"/>
                </a:lnTo>
                <a:lnTo>
                  <a:pt x="1990725" y="42863"/>
                </a:lnTo>
                <a:lnTo>
                  <a:pt x="2028825" y="16669"/>
                </a:lnTo>
                <a:lnTo>
                  <a:pt x="2047875" y="4763"/>
                </a:lnTo>
                <a:lnTo>
                  <a:pt x="2066925" y="0"/>
                </a:lnTo>
                <a:lnTo>
                  <a:pt x="2074069" y="2381"/>
                </a:lnTo>
                <a:lnTo>
                  <a:pt x="2078831" y="7144"/>
                </a:lnTo>
                <a:lnTo>
                  <a:pt x="2081213" y="23813"/>
                </a:lnTo>
                <a:lnTo>
                  <a:pt x="2066925" y="66675"/>
                </a:lnTo>
                <a:lnTo>
                  <a:pt x="2050256" y="116681"/>
                </a:lnTo>
                <a:lnTo>
                  <a:pt x="2024063" y="176213"/>
                </a:lnTo>
                <a:lnTo>
                  <a:pt x="1985963" y="235744"/>
                </a:lnTo>
                <a:lnTo>
                  <a:pt x="1950244" y="283369"/>
                </a:lnTo>
                <a:lnTo>
                  <a:pt x="1905000" y="328613"/>
                </a:lnTo>
                <a:lnTo>
                  <a:pt x="1854994" y="364331"/>
                </a:lnTo>
                <a:lnTo>
                  <a:pt x="1804988" y="390525"/>
                </a:lnTo>
                <a:lnTo>
                  <a:pt x="1759744" y="402431"/>
                </a:lnTo>
                <a:lnTo>
                  <a:pt x="1676400" y="404813"/>
                </a:lnTo>
                <a:lnTo>
                  <a:pt x="1657350" y="397669"/>
                </a:lnTo>
                <a:lnTo>
                  <a:pt x="1607344" y="373856"/>
                </a:lnTo>
                <a:lnTo>
                  <a:pt x="1552575" y="357188"/>
                </a:lnTo>
                <a:lnTo>
                  <a:pt x="1488281" y="340519"/>
                </a:lnTo>
                <a:lnTo>
                  <a:pt x="1431131" y="333375"/>
                </a:lnTo>
                <a:lnTo>
                  <a:pt x="978694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6FEEE6F-D613-4B07-BBBA-B13B5171739F}"/>
              </a:ext>
            </a:extLst>
          </p:cNvPr>
          <p:cNvSpPr/>
          <p:nvPr/>
        </p:nvSpPr>
        <p:spPr>
          <a:xfrm rot="16200000">
            <a:off x="4526757" y="3566319"/>
            <a:ext cx="4538662" cy="546100"/>
          </a:xfrm>
          <a:custGeom>
            <a:avLst/>
            <a:gdLst>
              <a:gd name="connsiteX0" fmla="*/ 2594248 w 4538899"/>
              <a:gd name="connsiteY0" fmla="*/ 450994 h 546158"/>
              <a:gd name="connsiteX1" fmla="*/ 2031540 w 4538899"/>
              <a:gd name="connsiteY1" fmla="*/ 455132 h 546158"/>
              <a:gd name="connsiteX2" fmla="*/ 1584684 w 4538899"/>
              <a:gd name="connsiteY2" fmla="*/ 455132 h 546158"/>
              <a:gd name="connsiteX3" fmla="*/ 1274367 w 4538899"/>
              <a:gd name="connsiteY3" fmla="*/ 463407 h 546158"/>
              <a:gd name="connsiteX4" fmla="*/ 1067489 w 4538899"/>
              <a:gd name="connsiteY4" fmla="*/ 475819 h 546158"/>
              <a:gd name="connsiteX5" fmla="*/ 868887 w 4538899"/>
              <a:gd name="connsiteY5" fmla="*/ 496507 h 546158"/>
              <a:gd name="connsiteX6" fmla="*/ 711660 w 4538899"/>
              <a:gd name="connsiteY6" fmla="*/ 521332 h 546158"/>
              <a:gd name="connsiteX7" fmla="*/ 562708 w 4538899"/>
              <a:gd name="connsiteY7" fmla="*/ 500645 h 546158"/>
              <a:gd name="connsiteX8" fmla="*/ 459269 w 4538899"/>
              <a:gd name="connsiteY8" fmla="*/ 484094 h 546158"/>
              <a:gd name="connsiteX9" fmla="*/ 368242 w 4538899"/>
              <a:gd name="connsiteY9" fmla="*/ 459269 h 546158"/>
              <a:gd name="connsiteX10" fmla="*/ 268941 w 4538899"/>
              <a:gd name="connsiteY10" fmla="*/ 422031 h 546158"/>
              <a:gd name="connsiteX11" fmla="*/ 157227 w 4538899"/>
              <a:gd name="connsiteY11" fmla="*/ 372380 h 546158"/>
              <a:gd name="connsiteX12" fmla="*/ 74476 w 4538899"/>
              <a:gd name="connsiteY12" fmla="*/ 322730 h 546158"/>
              <a:gd name="connsiteX13" fmla="*/ 33100 w 4538899"/>
              <a:gd name="connsiteY13" fmla="*/ 293767 h 546158"/>
              <a:gd name="connsiteX14" fmla="*/ 16550 w 4538899"/>
              <a:gd name="connsiteY14" fmla="*/ 273079 h 546158"/>
              <a:gd name="connsiteX15" fmla="*/ 4137 w 4538899"/>
              <a:gd name="connsiteY15" fmla="*/ 244116 h 546158"/>
              <a:gd name="connsiteX16" fmla="*/ 0 w 4538899"/>
              <a:gd name="connsiteY16" fmla="*/ 215153 h 546158"/>
              <a:gd name="connsiteX17" fmla="*/ 4137 w 4538899"/>
              <a:gd name="connsiteY17" fmla="*/ 194465 h 546158"/>
              <a:gd name="connsiteX18" fmla="*/ 24825 w 4538899"/>
              <a:gd name="connsiteY18" fmla="*/ 169640 h 546158"/>
              <a:gd name="connsiteX19" fmla="*/ 82751 w 4538899"/>
              <a:gd name="connsiteY19" fmla="*/ 144815 h 546158"/>
              <a:gd name="connsiteX20" fmla="*/ 670284 w 4538899"/>
              <a:gd name="connsiteY20" fmla="*/ 239979 h 546158"/>
              <a:gd name="connsiteX21" fmla="*/ 769585 w 4538899"/>
              <a:gd name="connsiteY21" fmla="*/ 252391 h 546158"/>
              <a:gd name="connsiteX22" fmla="*/ 868887 w 4538899"/>
              <a:gd name="connsiteY22" fmla="*/ 252391 h 546158"/>
              <a:gd name="connsiteX23" fmla="*/ 1253680 w 4538899"/>
              <a:gd name="connsiteY23" fmla="*/ 244116 h 546158"/>
              <a:gd name="connsiteX24" fmla="*/ 1650885 w 4538899"/>
              <a:gd name="connsiteY24" fmla="*/ 235841 h 546158"/>
              <a:gd name="connsiteX25" fmla="*/ 2151529 w 4538899"/>
              <a:gd name="connsiteY25" fmla="*/ 227566 h 546158"/>
              <a:gd name="connsiteX26" fmla="*/ 2726650 w 4538899"/>
              <a:gd name="connsiteY26" fmla="*/ 227566 h 546158"/>
              <a:gd name="connsiteX27" fmla="*/ 3289357 w 4538899"/>
              <a:gd name="connsiteY27" fmla="*/ 231703 h 546158"/>
              <a:gd name="connsiteX28" fmla="*/ 3649325 w 4538899"/>
              <a:gd name="connsiteY28" fmla="*/ 227566 h 546158"/>
              <a:gd name="connsiteX29" fmla="*/ 3835515 w 4538899"/>
              <a:gd name="connsiteY29" fmla="*/ 227566 h 546158"/>
              <a:gd name="connsiteX30" fmla="*/ 4017567 w 4538899"/>
              <a:gd name="connsiteY30" fmla="*/ 219291 h 546158"/>
              <a:gd name="connsiteX31" fmla="*/ 4129281 w 4538899"/>
              <a:gd name="connsiteY31" fmla="*/ 206878 h 546158"/>
              <a:gd name="connsiteX32" fmla="*/ 4216170 w 4538899"/>
              <a:gd name="connsiteY32" fmla="*/ 190328 h 546158"/>
              <a:gd name="connsiteX33" fmla="*/ 4269958 w 4538899"/>
              <a:gd name="connsiteY33" fmla="*/ 173778 h 546158"/>
              <a:gd name="connsiteX34" fmla="*/ 4336159 w 4538899"/>
              <a:gd name="connsiteY34" fmla="*/ 136540 h 546158"/>
              <a:gd name="connsiteX35" fmla="*/ 4431323 w 4538899"/>
              <a:gd name="connsiteY35" fmla="*/ 62064 h 546158"/>
              <a:gd name="connsiteX36" fmla="*/ 4480974 w 4538899"/>
              <a:gd name="connsiteY36" fmla="*/ 20688 h 546158"/>
              <a:gd name="connsiteX37" fmla="*/ 4514074 w 4538899"/>
              <a:gd name="connsiteY37" fmla="*/ 0 h 546158"/>
              <a:gd name="connsiteX38" fmla="*/ 4530624 w 4538899"/>
              <a:gd name="connsiteY38" fmla="*/ 0 h 546158"/>
              <a:gd name="connsiteX39" fmla="*/ 4538899 w 4538899"/>
              <a:gd name="connsiteY39" fmla="*/ 16551 h 546158"/>
              <a:gd name="connsiteX40" fmla="*/ 4530624 w 4538899"/>
              <a:gd name="connsiteY40" fmla="*/ 74476 h 546158"/>
              <a:gd name="connsiteX41" fmla="*/ 4526487 w 4538899"/>
              <a:gd name="connsiteY41" fmla="*/ 132402 h 546158"/>
              <a:gd name="connsiteX42" fmla="*/ 4518212 w 4538899"/>
              <a:gd name="connsiteY42" fmla="*/ 177915 h 546158"/>
              <a:gd name="connsiteX43" fmla="*/ 4493386 w 4538899"/>
              <a:gd name="connsiteY43" fmla="*/ 248254 h 546158"/>
              <a:gd name="connsiteX44" fmla="*/ 4460286 w 4538899"/>
              <a:gd name="connsiteY44" fmla="*/ 306179 h 546158"/>
              <a:gd name="connsiteX45" fmla="*/ 4389947 w 4538899"/>
              <a:gd name="connsiteY45" fmla="*/ 388931 h 546158"/>
              <a:gd name="connsiteX46" fmla="*/ 4340297 w 4538899"/>
              <a:gd name="connsiteY46" fmla="*/ 438581 h 546158"/>
              <a:gd name="connsiteX47" fmla="*/ 4307196 w 4538899"/>
              <a:gd name="connsiteY47" fmla="*/ 479957 h 546158"/>
              <a:gd name="connsiteX48" fmla="*/ 4265821 w 4538899"/>
              <a:gd name="connsiteY48" fmla="*/ 517195 h 546158"/>
              <a:gd name="connsiteX49" fmla="*/ 4220308 w 4538899"/>
              <a:gd name="connsiteY49" fmla="*/ 533745 h 546158"/>
              <a:gd name="connsiteX50" fmla="*/ 4166519 w 4538899"/>
              <a:gd name="connsiteY50" fmla="*/ 546158 h 546158"/>
              <a:gd name="connsiteX51" fmla="*/ 4137556 w 4538899"/>
              <a:gd name="connsiteY51" fmla="*/ 537883 h 546158"/>
              <a:gd name="connsiteX52" fmla="*/ 4071356 w 4538899"/>
              <a:gd name="connsiteY52" fmla="*/ 517195 h 546158"/>
              <a:gd name="connsiteX53" fmla="*/ 3996880 w 4538899"/>
              <a:gd name="connsiteY53" fmla="*/ 500645 h 546158"/>
              <a:gd name="connsiteX54" fmla="*/ 3897578 w 4538899"/>
              <a:gd name="connsiteY54" fmla="*/ 475819 h 546158"/>
              <a:gd name="connsiteX55" fmla="*/ 3761039 w 4538899"/>
              <a:gd name="connsiteY55" fmla="*/ 455132 h 546158"/>
              <a:gd name="connsiteX56" fmla="*/ 3616224 w 4538899"/>
              <a:gd name="connsiteY56" fmla="*/ 450994 h 546158"/>
              <a:gd name="connsiteX57" fmla="*/ 3185918 w 4538899"/>
              <a:gd name="connsiteY57" fmla="*/ 455132 h 546158"/>
              <a:gd name="connsiteX58" fmla="*/ 2594248 w 4538899"/>
              <a:gd name="connsiteY58" fmla="*/ 450994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538899" h="546158">
                <a:moveTo>
                  <a:pt x="2594248" y="450994"/>
                </a:moveTo>
                <a:lnTo>
                  <a:pt x="2031540" y="455132"/>
                </a:lnTo>
                <a:lnTo>
                  <a:pt x="1584684" y="455132"/>
                </a:lnTo>
                <a:lnTo>
                  <a:pt x="1274367" y="463407"/>
                </a:lnTo>
                <a:lnTo>
                  <a:pt x="1067489" y="475819"/>
                </a:lnTo>
                <a:lnTo>
                  <a:pt x="868887" y="496507"/>
                </a:lnTo>
                <a:lnTo>
                  <a:pt x="711660" y="521332"/>
                </a:lnTo>
                <a:lnTo>
                  <a:pt x="562708" y="500645"/>
                </a:lnTo>
                <a:lnTo>
                  <a:pt x="459269" y="484094"/>
                </a:lnTo>
                <a:lnTo>
                  <a:pt x="368242" y="459269"/>
                </a:lnTo>
                <a:lnTo>
                  <a:pt x="268941" y="422031"/>
                </a:lnTo>
                <a:lnTo>
                  <a:pt x="157227" y="372380"/>
                </a:lnTo>
                <a:lnTo>
                  <a:pt x="74476" y="322730"/>
                </a:lnTo>
                <a:lnTo>
                  <a:pt x="33100" y="293767"/>
                </a:lnTo>
                <a:lnTo>
                  <a:pt x="16550" y="273079"/>
                </a:lnTo>
                <a:lnTo>
                  <a:pt x="4137" y="244116"/>
                </a:lnTo>
                <a:lnTo>
                  <a:pt x="0" y="215153"/>
                </a:lnTo>
                <a:lnTo>
                  <a:pt x="4137" y="194465"/>
                </a:lnTo>
                <a:lnTo>
                  <a:pt x="24825" y="169640"/>
                </a:lnTo>
                <a:lnTo>
                  <a:pt x="82751" y="144815"/>
                </a:lnTo>
                <a:lnTo>
                  <a:pt x="670284" y="239979"/>
                </a:lnTo>
                <a:lnTo>
                  <a:pt x="769585" y="252391"/>
                </a:lnTo>
                <a:lnTo>
                  <a:pt x="868887" y="252391"/>
                </a:lnTo>
                <a:lnTo>
                  <a:pt x="1253680" y="244116"/>
                </a:lnTo>
                <a:lnTo>
                  <a:pt x="1650885" y="235841"/>
                </a:lnTo>
                <a:lnTo>
                  <a:pt x="2151529" y="227566"/>
                </a:lnTo>
                <a:lnTo>
                  <a:pt x="2726650" y="227566"/>
                </a:lnTo>
                <a:lnTo>
                  <a:pt x="3289357" y="231703"/>
                </a:lnTo>
                <a:lnTo>
                  <a:pt x="3649325" y="227566"/>
                </a:lnTo>
                <a:lnTo>
                  <a:pt x="3835515" y="227566"/>
                </a:lnTo>
                <a:lnTo>
                  <a:pt x="4017567" y="219291"/>
                </a:lnTo>
                <a:lnTo>
                  <a:pt x="4129281" y="206878"/>
                </a:lnTo>
                <a:lnTo>
                  <a:pt x="4216170" y="190328"/>
                </a:lnTo>
                <a:lnTo>
                  <a:pt x="4269958" y="173778"/>
                </a:lnTo>
                <a:lnTo>
                  <a:pt x="4336159" y="136540"/>
                </a:lnTo>
                <a:lnTo>
                  <a:pt x="4431323" y="62064"/>
                </a:lnTo>
                <a:lnTo>
                  <a:pt x="4480974" y="20688"/>
                </a:lnTo>
                <a:lnTo>
                  <a:pt x="4514074" y="0"/>
                </a:lnTo>
                <a:lnTo>
                  <a:pt x="4530624" y="0"/>
                </a:lnTo>
                <a:lnTo>
                  <a:pt x="4538899" y="16551"/>
                </a:lnTo>
                <a:lnTo>
                  <a:pt x="4530624" y="74476"/>
                </a:lnTo>
                <a:lnTo>
                  <a:pt x="4526487" y="132402"/>
                </a:lnTo>
                <a:lnTo>
                  <a:pt x="4518212" y="177915"/>
                </a:lnTo>
                <a:lnTo>
                  <a:pt x="4493386" y="248254"/>
                </a:lnTo>
                <a:lnTo>
                  <a:pt x="4460286" y="306179"/>
                </a:lnTo>
                <a:lnTo>
                  <a:pt x="4389947" y="388931"/>
                </a:lnTo>
                <a:lnTo>
                  <a:pt x="4340297" y="438581"/>
                </a:lnTo>
                <a:lnTo>
                  <a:pt x="4307196" y="479957"/>
                </a:lnTo>
                <a:lnTo>
                  <a:pt x="4265821" y="517195"/>
                </a:lnTo>
                <a:lnTo>
                  <a:pt x="4220308" y="533745"/>
                </a:lnTo>
                <a:lnTo>
                  <a:pt x="4166519" y="546158"/>
                </a:lnTo>
                <a:lnTo>
                  <a:pt x="4137556" y="537883"/>
                </a:lnTo>
                <a:lnTo>
                  <a:pt x="4071356" y="517195"/>
                </a:lnTo>
                <a:lnTo>
                  <a:pt x="3996880" y="500645"/>
                </a:lnTo>
                <a:lnTo>
                  <a:pt x="3897578" y="475819"/>
                </a:lnTo>
                <a:lnTo>
                  <a:pt x="3761039" y="455132"/>
                </a:lnTo>
                <a:lnTo>
                  <a:pt x="3616224" y="450994"/>
                </a:lnTo>
                <a:lnTo>
                  <a:pt x="3185918" y="455132"/>
                </a:lnTo>
                <a:lnTo>
                  <a:pt x="2594248" y="450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00011BB-ADA7-4F11-9971-7E368B37AF7A}"/>
              </a:ext>
            </a:extLst>
          </p:cNvPr>
          <p:cNvSpPr/>
          <p:nvPr/>
        </p:nvSpPr>
        <p:spPr>
          <a:xfrm>
            <a:off x="3041650" y="2066925"/>
            <a:ext cx="2524125" cy="550863"/>
          </a:xfrm>
          <a:custGeom>
            <a:avLst/>
            <a:gdLst>
              <a:gd name="connsiteX0" fmla="*/ 950119 w 2524125"/>
              <a:gd name="connsiteY0" fmla="*/ 319088 h 550069"/>
              <a:gd name="connsiteX1" fmla="*/ 669132 w 2524125"/>
              <a:gd name="connsiteY1" fmla="*/ 385763 h 550069"/>
              <a:gd name="connsiteX2" fmla="*/ 438150 w 2524125"/>
              <a:gd name="connsiteY2" fmla="*/ 442913 h 550069"/>
              <a:gd name="connsiteX3" fmla="*/ 238125 w 2524125"/>
              <a:gd name="connsiteY3" fmla="*/ 497681 h 550069"/>
              <a:gd name="connsiteX4" fmla="*/ 52388 w 2524125"/>
              <a:gd name="connsiteY4" fmla="*/ 550069 h 550069"/>
              <a:gd name="connsiteX5" fmla="*/ 0 w 2524125"/>
              <a:gd name="connsiteY5" fmla="*/ 342900 h 550069"/>
              <a:gd name="connsiteX6" fmla="*/ 140494 w 2524125"/>
              <a:gd name="connsiteY6" fmla="*/ 326231 h 550069"/>
              <a:gd name="connsiteX7" fmla="*/ 381000 w 2524125"/>
              <a:gd name="connsiteY7" fmla="*/ 295275 h 550069"/>
              <a:gd name="connsiteX8" fmla="*/ 540544 w 2524125"/>
              <a:gd name="connsiteY8" fmla="*/ 264319 h 550069"/>
              <a:gd name="connsiteX9" fmla="*/ 721519 w 2524125"/>
              <a:gd name="connsiteY9" fmla="*/ 228600 h 550069"/>
              <a:gd name="connsiteX10" fmla="*/ 940594 w 2524125"/>
              <a:gd name="connsiteY10" fmla="*/ 173831 h 550069"/>
              <a:gd name="connsiteX11" fmla="*/ 1102519 w 2524125"/>
              <a:gd name="connsiteY11" fmla="*/ 138113 h 550069"/>
              <a:gd name="connsiteX12" fmla="*/ 1283494 w 2524125"/>
              <a:gd name="connsiteY12" fmla="*/ 114300 h 550069"/>
              <a:gd name="connsiteX13" fmla="*/ 1507332 w 2524125"/>
              <a:gd name="connsiteY13" fmla="*/ 85725 h 550069"/>
              <a:gd name="connsiteX14" fmla="*/ 1812132 w 2524125"/>
              <a:gd name="connsiteY14" fmla="*/ 42863 h 550069"/>
              <a:gd name="connsiteX15" fmla="*/ 1993107 w 2524125"/>
              <a:gd name="connsiteY15" fmla="*/ 16669 h 550069"/>
              <a:gd name="connsiteX16" fmla="*/ 2059782 w 2524125"/>
              <a:gd name="connsiteY16" fmla="*/ 4763 h 550069"/>
              <a:gd name="connsiteX17" fmla="*/ 2107407 w 2524125"/>
              <a:gd name="connsiteY17" fmla="*/ 0 h 550069"/>
              <a:gd name="connsiteX18" fmla="*/ 2159794 w 2524125"/>
              <a:gd name="connsiteY18" fmla="*/ 7144 h 550069"/>
              <a:gd name="connsiteX19" fmla="*/ 2202657 w 2524125"/>
              <a:gd name="connsiteY19" fmla="*/ 23813 h 550069"/>
              <a:gd name="connsiteX20" fmla="*/ 2250282 w 2524125"/>
              <a:gd name="connsiteY20" fmla="*/ 45244 h 550069"/>
              <a:gd name="connsiteX21" fmla="*/ 2283619 w 2524125"/>
              <a:gd name="connsiteY21" fmla="*/ 71438 h 550069"/>
              <a:gd name="connsiteX22" fmla="*/ 2324100 w 2524125"/>
              <a:gd name="connsiteY22" fmla="*/ 104775 h 550069"/>
              <a:gd name="connsiteX23" fmla="*/ 2374107 w 2524125"/>
              <a:gd name="connsiteY23" fmla="*/ 159544 h 550069"/>
              <a:gd name="connsiteX24" fmla="*/ 2436019 w 2524125"/>
              <a:gd name="connsiteY24" fmla="*/ 226219 h 550069"/>
              <a:gd name="connsiteX25" fmla="*/ 2478882 w 2524125"/>
              <a:gd name="connsiteY25" fmla="*/ 271463 h 550069"/>
              <a:gd name="connsiteX26" fmla="*/ 2512219 w 2524125"/>
              <a:gd name="connsiteY26" fmla="*/ 316706 h 550069"/>
              <a:gd name="connsiteX27" fmla="*/ 2524125 w 2524125"/>
              <a:gd name="connsiteY27" fmla="*/ 335756 h 550069"/>
              <a:gd name="connsiteX28" fmla="*/ 2524125 w 2524125"/>
              <a:gd name="connsiteY28" fmla="*/ 357188 h 550069"/>
              <a:gd name="connsiteX29" fmla="*/ 2507457 w 2524125"/>
              <a:gd name="connsiteY29" fmla="*/ 376238 h 550069"/>
              <a:gd name="connsiteX30" fmla="*/ 2457450 w 2524125"/>
              <a:gd name="connsiteY30" fmla="*/ 402431 h 550069"/>
              <a:gd name="connsiteX31" fmla="*/ 2381250 w 2524125"/>
              <a:gd name="connsiteY31" fmla="*/ 397669 h 550069"/>
              <a:gd name="connsiteX32" fmla="*/ 2336007 w 2524125"/>
              <a:gd name="connsiteY32" fmla="*/ 400050 h 550069"/>
              <a:gd name="connsiteX33" fmla="*/ 2131219 w 2524125"/>
              <a:gd name="connsiteY33" fmla="*/ 207169 h 550069"/>
              <a:gd name="connsiteX34" fmla="*/ 2093119 w 2524125"/>
              <a:gd name="connsiteY34" fmla="*/ 188119 h 550069"/>
              <a:gd name="connsiteX35" fmla="*/ 2062163 w 2524125"/>
              <a:gd name="connsiteY35" fmla="*/ 180975 h 550069"/>
              <a:gd name="connsiteX36" fmla="*/ 1995488 w 2524125"/>
              <a:gd name="connsiteY36" fmla="*/ 180975 h 550069"/>
              <a:gd name="connsiteX37" fmla="*/ 1843088 w 2524125"/>
              <a:gd name="connsiteY37" fmla="*/ 188119 h 550069"/>
              <a:gd name="connsiteX38" fmla="*/ 1659732 w 2524125"/>
              <a:gd name="connsiteY38" fmla="*/ 202406 h 550069"/>
              <a:gd name="connsiteX39" fmla="*/ 1524000 w 2524125"/>
              <a:gd name="connsiteY39" fmla="*/ 219075 h 550069"/>
              <a:gd name="connsiteX40" fmla="*/ 1345407 w 2524125"/>
              <a:gd name="connsiteY40" fmla="*/ 240506 h 550069"/>
              <a:gd name="connsiteX41" fmla="*/ 1185863 w 2524125"/>
              <a:gd name="connsiteY41" fmla="*/ 269081 h 550069"/>
              <a:gd name="connsiteX42" fmla="*/ 950119 w 2524125"/>
              <a:gd name="connsiteY42" fmla="*/ 319088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524125" h="550069">
                <a:moveTo>
                  <a:pt x="950119" y="319088"/>
                </a:moveTo>
                <a:lnTo>
                  <a:pt x="669132" y="385763"/>
                </a:lnTo>
                <a:lnTo>
                  <a:pt x="438150" y="442913"/>
                </a:lnTo>
                <a:lnTo>
                  <a:pt x="238125" y="497681"/>
                </a:lnTo>
                <a:lnTo>
                  <a:pt x="52388" y="550069"/>
                </a:lnTo>
                <a:lnTo>
                  <a:pt x="0" y="342900"/>
                </a:lnTo>
                <a:lnTo>
                  <a:pt x="140494" y="326231"/>
                </a:lnTo>
                <a:lnTo>
                  <a:pt x="381000" y="295275"/>
                </a:lnTo>
                <a:lnTo>
                  <a:pt x="540544" y="264319"/>
                </a:lnTo>
                <a:lnTo>
                  <a:pt x="721519" y="228600"/>
                </a:lnTo>
                <a:lnTo>
                  <a:pt x="940594" y="173831"/>
                </a:lnTo>
                <a:lnTo>
                  <a:pt x="1102519" y="138113"/>
                </a:lnTo>
                <a:lnTo>
                  <a:pt x="1283494" y="114300"/>
                </a:lnTo>
                <a:lnTo>
                  <a:pt x="1507332" y="85725"/>
                </a:lnTo>
                <a:lnTo>
                  <a:pt x="1812132" y="42863"/>
                </a:lnTo>
                <a:lnTo>
                  <a:pt x="1993107" y="16669"/>
                </a:lnTo>
                <a:lnTo>
                  <a:pt x="2059782" y="4763"/>
                </a:lnTo>
                <a:lnTo>
                  <a:pt x="2107407" y="0"/>
                </a:lnTo>
                <a:lnTo>
                  <a:pt x="2159794" y="7144"/>
                </a:lnTo>
                <a:lnTo>
                  <a:pt x="2202657" y="23813"/>
                </a:lnTo>
                <a:lnTo>
                  <a:pt x="2250282" y="45244"/>
                </a:lnTo>
                <a:lnTo>
                  <a:pt x="2283619" y="71438"/>
                </a:lnTo>
                <a:lnTo>
                  <a:pt x="2324100" y="104775"/>
                </a:lnTo>
                <a:lnTo>
                  <a:pt x="2374107" y="159544"/>
                </a:lnTo>
                <a:lnTo>
                  <a:pt x="2436019" y="226219"/>
                </a:lnTo>
                <a:lnTo>
                  <a:pt x="2478882" y="271463"/>
                </a:lnTo>
                <a:lnTo>
                  <a:pt x="2512219" y="316706"/>
                </a:lnTo>
                <a:lnTo>
                  <a:pt x="2524125" y="335756"/>
                </a:lnTo>
                <a:lnTo>
                  <a:pt x="2524125" y="357188"/>
                </a:lnTo>
                <a:lnTo>
                  <a:pt x="2507457" y="376238"/>
                </a:lnTo>
                <a:lnTo>
                  <a:pt x="2457450" y="402431"/>
                </a:lnTo>
                <a:lnTo>
                  <a:pt x="2381250" y="397669"/>
                </a:lnTo>
                <a:lnTo>
                  <a:pt x="2336007" y="400050"/>
                </a:lnTo>
                <a:lnTo>
                  <a:pt x="2131219" y="207169"/>
                </a:lnTo>
                <a:lnTo>
                  <a:pt x="2093119" y="188119"/>
                </a:lnTo>
                <a:lnTo>
                  <a:pt x="2062163" y="180975"/>
                </a:lnTo>
                <a:lnTo>
                  <a:pt x="1995488" y="180975"/>
                </a:lnTo>
                <a:lnTo>
                  <a:pt x="1843088" y="188119"/>
                </a:lnTo>
                <a:lnTo>
                  <a:pt x="1659732" y="202406"/>
                </a:lnTo>
                <a:lnTo>
                  <a:pt x="1524000" y="219075"/>
                </a:lnTo>
                <a:lnTo>
                  <a:pt x="1345407" y="240506"/>
                </a:lnTo>
                <a:lnTo>
                  <a:pt x="1185863" y="269081"/>
                </a:lnTo>
                <a:lnTo>
                  <a:pt x="95011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CE647DD-ED19-4F04-BB60-E6BF6CC86AF5}"/>
              </a:ext>
            </a:extLst>
          </p:cNvPr>
          <p:cNvSpPr/>
          <p:nvPr/>
        </p:nvSpPr>
        <p:spPr>
          <a:xfrm>
            <a:off x="4886325" y="2201863"/>
            <a:ext cx="550863" cy="541337"/>
          </a:xfrm>
          <a:custGeom>
            <a:avLst/>
            <a:gdLst>
              <a:gd name="connsiteX0" fmla="*/ 135731 w 550069"/>
              <a:gd name="connsiteY0" fmla="*/ 295275 h 540544"/>
              <a:gd name="connsiteX1" fmla="*/ 195263 w 550069"/>
              <a:gd name="connsiteY1" fmla="*/ 211932 h 540544"/>
              <a:gd name="connsiteX2" fmla="*/ 226219 w 550069"/>
              <a:gd name="connsiteY2" fmla="*/ 173832 h 540544"/>
              <a:gd name="connsiteX3" fmla="*/ 247650 w 550069"/>
              <a:gd name="connsiteY3" fmla="*/ 142875 h 540544"/>
              <a:gd name="connsiteX4" fmla="*/ 259556 w 550069"/>
              <a:gd name="connsiteY4" fmla="*/ 111919 h 540544"/>
              <a:gd name="connsiteX5" fmla="*/ 264319 w 550069"/>
              <a:gd name="connsiteY5" fmla="*/ 80963 h 540544"/>
              <a:gd name="connsiteX6" fmla="*/ 245269 w 550069"/>
              <a:gd name="connsiteY6" fmla="*/ 0 h 540544"/>
              <a:gd name="connsiteX7" fmla="*/ 550069 w 550069"/>
              <a:gd name="connsiteY7" fmla="*/ 240507 h 540544"/>
              <a:gd name="connsiteX8" fmla="*/ 490538 w 550069"/>
              <a:gd name="connsiteY8" fmla="*/ 264319 h 540544"/>
              <a:gd name="connsiteX9" fmla="*/ 426244 w 550069"/>
              <a:gd name="connsiteY9" fmla="*/ 283369 h 540544"/>
              <a:gd name="connsiteX10" fmla="*/ 395288 w 550069"/>
              <a:gd name="connsiteY10" fmla="*/ 295275 h 540544"/>
              <a:gd name="connsiteX11" fmla="*/ 366713 w 550069"/>
              <a:gd name="connsiteY11" fmla="*/ 314325 h 540544"/>
              <a:gd name="connsiteX12" fmla="*/ 259556 w 550069"/>
              <a:gd name="connsiteY12" fmla="*/ 385763 h 540544"/>
              <a:gd name="connsiteX13" fmla="*/ 166688 w 550069"/>
              <a:gd name="connsiteY13" fmla="*/ 452438 h 540544"/>
              <a:gd name="connsiteX14" fmla="*/ 85725 w 550069"/>
              <a:gd name="connsiteY14" fmla="*/ 511969 h 540544"/>
              <a:gd name="connsiteX15" fmla="*/ 54769 w 550069"/>
              <a:gd name="connsiteY15" fmla="*/ 533400 h 540544"/>
              <a:gd name="connsiteX16" fmla="*/ 35719 w 550069"/>
              <a:gd name="connsiteY16" fmla="*/ 540544 h 540544"/>
              <a:gd name="connsiteX17" fmla="*/ 19050 w 550069"/>
              <a:gd name="connsiteY17" fmla="*/ 540544 h 540544"/>
              <a:gd name="connsiteX18" fmla="*/ 7144 w 550069"/>
              <a:gd name="connsiteY18" fmla="*/ 535782 h 540544"/>
              <a:gd name="connsiteX19" fmla="*/ 0 w 550069"/>
              <a:gd name="connsiteY19" fmla="*/ 523875 h 540544"/>
              <a:gd name="connsiteX20" fmla="*/ 2381 w 550069"/>
              <a:gd name="connsiteY20" fmla="*/ 497682 h 540544"/>
              <a:gd name="connsiteX21" fmla="*/ 14288 w 550069"/>
              <a:gd name="connsiteY21" fmla="*/ 464344 h 540544"/>
              <a:gd name="connsiteX22" fmla="*/ 59531 w 550069"/>
              <a:gd name="connsiteY22" fmla="*/ 404813 h 540544"/>
              <a:gd name="connsiteX23" fmla="*/ 135731 w 550069"/>
              <a:gd name="connsiteY23" fmla="*/ 295275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50069" h="540544">
                <a:moveTo>
                  <a:pt x="135731" y="295275"/>
                </a:moveTo>
                <a:lnTo>
                  <a:pt x="195263" y="211932"/>
                </a:lnTo>
                <a:lnTo>
                  <a:pt x="226219" y="173832"/>
                </a:lnTo>
                <a:lnTo>
                  <a:pt x="247650" y="142875"/>
                </a:lnTo>
                <a:lnTo>
                  <a:pt x="259556" y="111919"/>
                </a:lnTo>
                <a:lnTo>
                  <a:pt x="264319" y="80963"/>
                </a:lnTo>
                <a:lnTo>
                  <a:pt x="245269" y="0"/>
                </a:lnTo>
                <a:lnTo>
                  <a:pt x="550069" y="240507"/>
                </a:lnTo>
                <a:lnTo>
                  <a:pt x="490538" y="264319"/>
                </a:lnTo>
                <a:lnTo>
                  <a:pt x="426244" y="283369"/>
                </a:lnTo>
                <a:lnTo>
                  <a:pt x="395288" y="295275"/>
                </a:lnTo>
                <a:lnTo>
                  <a:pt x="366713" y="314325"/>
                </a:lnTo>
                <a:lnTo>
                  <a:pt x="259556" y="385763"/>
                </a:lnTo>
                <a:lnTo>
                  <a:pt x="166688" y="452438"/>
                </a:lnTo>
                <a:lnTo>
                  <a:pt x="85725" y="511969"/>
                </a:lnTo>
                <a:lnTo>
                  <a:pt x="54769" y="533400"/>
                </a:lnTo>
                <a:lnTo>
                  <a:pt x="35719" y="540544"/>
                </a:lnTo>
                <a:lnTo>
                  <a:pt x="19050" y="540544"/>
                </a:lnTo>
                <a:lnTo>
                  <a:pt x="7144" y="535782"/>
                </a:lnTo>
                <a:lnTo>
                  <a:pt x="0" y="523875"/>
                </a:lnTo>
                <a:lnTo>
                  <a:pt x="2381" y="497682"/>
                </a:lnTo>
                <a:lnTo>
                  <a:pt x="14288" y="464344"/>
                </a:lnTo>
                <a:lnTo>
                  <a:pt x="59531" y="404813"/>
                </a:lnTo>
                <a:lnTo>
                  <a:pt x="135731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1B67C0D-6DAE-402E-83CA-2E13071E1670}"/>
              </a:ext>
            </a:extLst>
          </p:cNvPr>
          <p:cNvSpPr/>
          <p:nvPr/>
        </p:nvSpPr>
        <p:spPr>
          <a:xfrm rot="16200000">
            <a:off x="3106738" y="3176587"/>
            <a:ext cx="1701800" cy="460375"/>
          </a:xfrm>
          <a:custGeom>
            <a:avLst/>
            <a:gdLst>
              <a:gd name="connsiteX0" fmla="*/ 947737 w 1702593"/>
              <a:gd name="connsiteY0" fmla="*/ 435768 h 459581"/>
              <a:gd name="connsiteX1" fmla="*/ 726281 w 1702593"/>
              <a:gd name="connsiteY1" fmla="*/ 440531 h 459581"/>
              <a:gd name="connsiteX2" fmla="*/ 585787 w 1702593"/>
              <a:gd name="connsiteY2" fmla="*/ 438150 h 459581"/>
              <a:gd name="connsiteX3" fmla="*/ 452437 w 1702593"/>
              <a:gd name="connsiteY3" fmla="*/ 433387 h 459581"/>
              <a:gd name="connsiteX4" fmla="*/ 378618 w 1702593"/>
              <a:gd name="connsiteY4" fmla="*/ 426243 h 459581"/>
              <a:gd name="connsiteX5" fmla="*/ 328612 w 1702593"/>
              <a:gd name="connsiteY5" fmla="*/ 421481 h 459581"/>
              <a:gd name="connsiteX6" fmla="*/ 259556 w 1702593"/>
              <a:gd name="connsiteY6" fmla="*/ 414337 h 459581"/>
              <a:gd name="connsiteX7" fmla="*/ 26193 w 1702593"/>
              <a:gd name="connsiteY7" fmla="*/ 419100 h 459581"/>
              <a:gd name="connsiteX8" fmla="*/ 0 w 1702593"/>
              <a:gd name="connsiteY8" fmla="*/ 233362 h 459581"/>
              <a:gd name="connsiteX9" fmla="*/ 204787 w 1702593"/>
              <a:gd name="connsiteY9" fmla="*/ 242887 h 459581"/>
              <a:gd name="connsiteX10" fmla="*/ 314325 w 1702593"/>
              <a:gd name="connsiteY10" fmla="*/ 250031 h 459581"/>
              <a:gd name="connsiteX11" fmla="*/ 385762 w 1702593"/>
              <a:gd name="connsiteY11" fmla="*/ 250031 h 459581"/>
              <a:gd name="connsiteX12" fmla="*/ 461962 w 1702593"/>
              <a:gd name="connsiteY12" fmla="*/ 247650 h 459581"/>
              <a:gd name="connsiteX13" fmla="*/ 547687 w 1702593"/>
              <a:gd name="connsiteY13" fmla="*/ 235743 h 459581"/>
              <a:gd name="connsiteX14" fmla="*/ 671512 w 1702593"/>
              <a:gd name="connsiteY14" fmla="*/ 235743 h 459581"/>
              <a:gd name="connsiteX15" fmla="*/ 1126331 w 1702593"/>
              <a:gd name="connsiteY15" fmla="*/ 235743 h 459581"/>
              <a:gd name="connsiteX16" fmla="*/ 1257300 w 1702593"/>
              <a:gd name="connsiteY16" fmla="*/ 216693 h 459581"/>
              <a:gd name="connsiteX17" fmla="*/ 1340643 w 1702593"/>
              <a:gd name="connsiteY17" fmla="*/ 211931 h 459581"/>
              <a:gd name="connsiteX18" fmla="*/ 1443037 w 1702593"/>
              <a:gd name="connsiteY18" fmla="*/ 197643 h 459581"/>
              <a:gd name="connsiteX19" fmla="*/ 1485900 w 1702593"/>
              <a:gd name="connsiteY19" fmla="*/ 185737 h 459581"/>
              <a:gd name="connsiteX20" fmla="*/ 1519237 w 1702593"/>
              <a:gd name="connsiteY20" fmla="*/ 171450 h 459581"/>
              <a:gd name="connsiteX21" fmla="*/ 1557337 w 1702593"/>
              <a:gd name="connsiteY21" fmla="*/ 154781 h 459581"/>
              <a:gd name="connsiteX22" fmla="*/ 1588293 w 1702593"/>
              <a:gd name="connsiteY22" fmla="*/ 130968 h 459581"/>
              <a:gd name="connsiteX23" fmla="*/ 1616868 w 1702593"/>
              <a:gd name="connsiteY23" fmla="*/ 102393 h 459581"/>
              <a:gd name="connsiteX24" fmla="*/ 1635918 w 1702593"/>
              <a:gd name="connsiteY24" fmla="*/ 66675 h 459581"/>
              <a:gd name="connsiteX25" fmla="*/ 1647825 w 1702593"/>
              <a:gd name="connsiteY25" fmla="*/ 30956 h 459581"/>
              <a:gd name="connsiteX26" fmla="*/ 1654968 w 1702593"/>
              <a:gd name="connsiteY26" fmla="*/ 14287 h 459581"/>
              <a:gd name="connsiteX27" fmla="*/ 1664493 w 1702593"/>
              <a:gd name="connsiteY27" fmla="*/ 4762 h 459581"/>
              <a:gd name="connsiteX28" fmla="*/ 1683543 w 1702593"/>
              <a:gd name="connsiteY28" fmla="*/ 0 h 459581"/>
              <a:gd name="connsiteX29" fmla="*/ 1695450 w 1702593"/>
              <a:gd name="connsiteY29" fmla="*/ 7143 h 459581"/>
              <a:gd name="connsiteX30" fmla="*/ 1702593 w 1702593"/>
              <a:gd name="connsiteY30" fmla="*/ 35718 h 459581"/>
              <a:gd name="connsiteX31" fmla="*/ 1702593 w 1702593"/>
              <a:gd name="connsiteY31" fmla="*/ 88106 h 459581"/>
              <a:gd name="connsiteX32" fmla="*/ 1700212 w 1702593"/>
              <a:gd name="connsiteY32" fmla="*/ 145256 h 459581"/>
              <a:gd name="connsiteX33" fmla="*/ 1695450 w 1702593"/>
              <a:gd name="connsiteY33" fmla="*/ 202406 h 459581"/>
              <a:gd name="connsiteX34" fmla="*/ 1683543 w 1702593"/>
              <a:gd name="connsiteY34" fmla="*/ 257175 h 459581"/>
              <a:gd name="connsiteX35" fmla="*/ 1666875 w 1702593"/>
              <a:gd name="connsiteY35" fmla="*/ 319087 h 459581"/>
              <a:gd name="connsiteX36" fmla="*/ 1645443 w 1702593"/>
              <a:gd name="connsiteY36" fmla="*/ 366712 h 459581"/>
              <a:gd name="connsiteX37" fmla="*/ 1614487 w 1702593"/>
              <a:gd name="connsiteY37" fmla="*/ 407193 h 459581"/>
              <a:gd name="connsiteX38" fmla="*/ 1578768 w 1702593"/>
              <a:gd name="connsiteY38" fmla="*/ 440531 h 459581"/>
              <a:gd name="connsiteX39" fmla="*/ 1552575 w 1702593"/>
              <a:gd name="connsiteY39" fmla="*/ 454818 h 459581"/>
              <a:gd name="connsiteX40" fmla="*/ 1521618 w 1702593"/>
              <a:gd name="connsiteY40" fmla="*/ 459581 h 459581"/>
              <a:gd name="connsiteX41" fmla="*/ 1476375 w 1702593"/>
              <a:gd name="connsiteY41" fmla="*/ 452437 h 459581"/>
              <a:gd name="connsiteX42" fmla="*/ 1400175 w 1702593"/>
              <a:gd name="connsiteY42" fmla="*/ 438150 h 459581"/>
              <a:gd name="connsiteX43" fmla="*/ 1290637 w 1702593"/>
              <a:gd name="connsiteY43" fmla="*/ 438150 h 459581"/>
              <a:gd name="connsiteX44" fmla="*/ 1164431 w 1702593"/>
              <a:gd name="connsiteY44" fmla="*/ 438150 h 459581"/>
              <a:gd name="connsiteX45" fmla="*/ 947737 w 1702593"/>
              <a:gd name="connsiteY45" fmla="*/ 435768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02593" h="459581">
                <a:moveTo>
                  <a:pt x="947737" y="435768"/>
                </a:moveTo>
                <a:lnTo>
                  <a:pt x="726281" y="440531"/>
                </a:lnTo>
                <a:lnTo>
                  <a:pt x="585787" y="438150"/>
                </a:lnTo>
                <a:lnTo>
                  <a:pt x="452437" y="433387"/>
                </a:lnTo>
                <a:lnTo>
                  <a:pt x="378618" y="426243"/>
                </a:lnTo>
                <a:lnTo>
                  <a:pt x="328612" y="421481"/>
                </a:lnTo>
                <a:lnTo>
                  <a:pt x="259556" y="414337"/>
                </a:lnTo>
                <a:lnTo>
                  <a:pt x="26193" y="419100"/>
                </a:lnTo>
                <a:lnTo>
                  <a:pt x="0" y="233362"/>
                </a:lnTo>
                <a:lnTo>
                  <a:pt x="204787" y="242887"/>
                </a:lnTo>
                <a:lnTo>
                  <a:pt x="314325" y="250031"/>
                </a:lnTo>
                <a:lnTo>
                  <a:pt x="385762" y="250031"/>
                </a:lnTo>
                <a:lnTo>
                  <a:pt x="461962" y="247650"/>
                </a:lnTo>
                <a:lnTo>
                  <a:pt x="547687" y="235743"/>
                </a:lnTo>
                <a:lnTo>
                  <a:pt x="671512" y="235743"/>
                </a:lnTo>
                <a:lnTo>
                  <a:pt x="1126331" y="235743"/>
                </a:lnTo>
                <a:lnTo>
                  <a:pt x="1257300" y="216693"/>
                </a:lnTo>
                <a:lnTo>
                  <a:pt x="1340643" y="211931"/>
                </a:lnTo>
                <a:lnTo>
                  <a:pt x="1443037" y="197643"/>
                </a:lnTo>
                <a:lnTo>
                  <a:pt x="1485900" y="185737"/>
                </a:lnTo>
                <a:lnTo>
                  <a:pt x="1519237" y="171450"/>
                </a:lnTo>
                <a:lnTo>
                  <a:pt x="1557337" y="154781"/>
                </a:lnTo>
                <a:lnTo>
                  <a:pt x="1588293" y="130968"/>
                </a:lnTo>
                <a:lnTo>
                  <a:pt x="1616868" y="102393"/>
                </a:lnTo>
                <a:lnTo>
                  <a:pt x="1635918" y="66675"/>
                </a:lnTo>
                <a:lnTo>
                  <a:pt x="1647825" y="30956"/>
                </a:lnTo>
                <a:lnTo>
                  <a:pt x="1654968" y="14287"/>
                </a:lnTo>
                <a:lnTo>
                  <a:pt x="1664493" y="4762"/>
                </a:lnTo>
                <a:lnTo>
                  <a:pt x="1683543" y="0"/>
                </a:lnTo>
                <a:lnTo>
                  <a:pt x="1695450" y="7143"/>
                </a:lnTo>
                <a:lnTo>
                  <a:pt x="1702593" y="35718"/>
                </a:lnTo>
                <a:lnTo>
                  <a:pt x="1702593" y="88106"/>
                </a:lnTo>
                <a:cubicBezTo>
                  <a:pt x="1701799" y="107156"/>
                  <a:pt x="1701006" y="126206"/>
                  <a:pt x="1700212" y="145256"/>
                </a:cubicBezTo>
                <a:lnTo>
                  <a:pt x="1695450" y="202406"/>
                </a:lnTo>
                <a:lnTo>
                  <a:pt x="1683543" y="257175"/>
                </a:lnTo>
                <a:lnTo>
                  <a:pt x="1666875" y="319087"/>
                </a:lnTo>
                <a:lnTo>
                  <a:pt x="1645443" y="366712"/>
                </a:lnTo>
                <a:lnTo>
                  <a:pt x="1614487" y="407193"/>
                </a:lnTo>
                <a:lnTo>
                  <a:pt x="1578768" y="440531"/>
                </a:lnTo>
                <a:lnTo>
                  <a:pt x="1552575" y="454818"/>
                </a:lnTo>
                <a:lnTo>
                  <a:pt x="1521618" y="459581"/>
                </a:lnTo>
                <a:lnTo>
                  <a:pt x="1476375" y="452437"/>
                </a:lnTo>
                <a:lnTo>
                  <a:pt x="1400175" y="438150"/>
                </a:lnTo>
                <a:lnTo>
                  <a:pt x="1290637" y="438150"/>
                </a:lnTo>
                <a:lnTo>
                  <a:pt x="1164431" y="438150"/>
                </a:lnTo>
                <a:lnTo>
                  <a:pt x="947737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BA97B64-82D2-4969-BC90-79A518A4F751}"/>
              </a:ext>
            </a:extLst>
          </p:cNvPr>
          <p:cNvSpPr/>
          <p:nvPr/>
        </p:nvSpPr>
        <p:spPr>
          <a:xfrm>
            <a:off x="3133725" y="3362325"/>
            <a:ext cx="1779588" cy="512763"/>
          </a:xfrm>
          <a:custGeom>
            <a:avLst/>
            <a:gdLst>
              <a:gd name="connsiteX0" fmla="*/ 1285875 w 1778794"/>
              <a:gd name="connsiteY0" fmla="*/ 280988 h 511969"/>
              <a:gd name="connsiteX1" fmla="*/ 1002506 w 1778794"/>
              <a:gd name="connsiteY1" fmla="*/ 319088 h 511969"/>
              <a:gd name="connsiteX2" fmla="*/ 852488 w 1778794"/>
              <a:gd name="connsiteY2" fmla="*/ 350044 h 511969"/>
              <a:gd name="connsiteX3" fmla="*/ 678656 w 1778794"/>
              <a:gd name="connsiteY3" fmla="*/ 400050 h 511969"/>
              <a:gd name="connsiteX4" fmla="*/ 500063 w 1778794"/>
              <a:gd name="connsiteY4" fmla="*/ 457200 h 511969"/>
              <a:gd name="connsiteX5" fmla="*/ 338138 w 1778794"/>
              <a:gd name="connsiteY5" fmla="*/ 511969 h 511969"/>
              <a:gd name="connsiteX6" fmla="*/ 309563 w 1778794"/>
              <a:gd name="connsiteY6" fmla="*/ 511969 h 511969"/>
              <a:gd name="connsiteX7" fmla="*/ 264319 w 1778794"/>
              <a:gd name="connsiteY7" fmla="*/ 502444 h 511969"/>
              <a:gd name="connsiteX8" fmla="*/ 214313 w 1778794"/>
              <a:gd name="connsiteY8" fmla="*/ 478631 h 511969"/>
              <a:gd name="connsiteX9" fmla="*/ 171450 w 1778794"/>
              <a:gd name="connsiteY9" fmla="*/ 457200 h 511969"/>
              <a:gd name="connsiteX10" fmla="*/ 142875 w 1778794"/>
              <a:gd name="connsiteY10" fmla="*/ 438150 h 511969"/>
              <a:gd name="connsiteX11" fmla="*/ 107156 w 1778794"/>
              <a:gd name="connsiteY11" fmla="*/ 404813 h 511969"/>
              <a:gd name="connsiteX12" fmla="*/ 73819 w 1778794"/>
              <a:gd name="connsiteY12" fmla="*/ 371475 h 511969"/>
              <a:gd name="connsiteX13" fmla="*/ 38100 w 1778794"/>
              <a:gd name="connsiteY13" fmla="*/ 328613 h 511969"/>
              <a:gd name="connsiteX14" fmla="*/ 9525 w 1778794"/>
              <a:gd name="connsiteY14" fmla="*/ 288131 h 511969"/>
              <a:gd name="connsiteX15" fmla="*/ 0 w 1778794"/>
              <a:gd name="connsiteY15" fmla="*/ 266700 h 511969"/>
              <a:gd name="connsiteX16" fmla="*/ 0 w 1778794"/>
              <a:gd name="connsiteY16" fmla="*/ 252413 h 511969"/>
              <a:gd name="connsiteX17" fmla="*/ 9525 w 1778794"/>
              <a:gd name="connsiteY17" fmla="*/ 242888 h 511969"/>
              <a:gd name="connsiteX18" fmla="*/ 23813 w 1778794"/>
              <a:gd name="connsiteY18" fmla="*/ 242888 h 511969"/>
              <a:gd name="connsiteX19" fmla="*/ 57150 w 1778794"/>
              <a:gd name="connsiteY19" fmla="*/ 254794 h 511969"/>
              <a:gd name="connsiteX20" fmla="*/ 121444 w 1778794"/>
              <a:gd name="connsiteY20" fmla="*/ 273844 h 511969"/>
              <a:gd name="connsiteX21" fmla="*/ 183356 w 1778794"/>
              <a:gd name="connsiteY21" fmla="*/ 292894 h 511969"/>
              <a:gd name="connsiteX22" fmla="*/ 240506 w 1778794"/>
              <a:gd name="connsiteY22" fmla="*/ 307181 h 511969"/>
              <a:gd name="connsiteX23" fmla="*/ 295275 w 1778794"/>
              <a:gd name="connsiteY23" fmla="*/ 311944 h 511969"/>
              <a:gd name="connsiteX24" fmla="*/ 345281 w 1778794"/>
              <a:gd name="connsiteY24" fmla="*/ 311944 h 511969"/>
              <a:gd name="connsiteX25" fmla="*/ 400050 w 1778794"/>
              <a:gd name="connsiteY25" fmla="*/ 297656 h 511969"/>
              <a:gd name="connsiteX26" fmla="*/ 619125 w 1778794"/>
              <a:gd name="connsiteY26" fmla="*/ 247650 h 511969"/>
              <a:gd name="connsiteX27" fmla="*/ 852488 w 1778794"/>
              <a:gd name="connsiteY27" fmla="*/ 195263 h 511969"/>
              <a:gd name="connsiteX28" fmla="*/ 1007269 w 1778794"/>
              <a:gd name="connsiteY28" fmla="*/ 159544 h 511969"/>
              <a:gd name="connsiteX29" fmla="*/ 1185863 w 1778794"/>
              <a:gd name="connsiteY29" fmla="*/ 119063 h 511969"/>
              <a:gd name="connsiteX30" fmla="*/ 1319213 w 1778794"/>
              <a:gd name="connsiteY30" fmla="*/ 88106 h 511969"/>
              <a:gd name="connsiteX31" fmla="*/ 1359694 w 1778794"/>
              <a:gd name="connsiteY31" fmla="*/ 76200 h 511969"/>
              <a:gd name="connsiteX32" fmla="*/ 1516856 w 1778794"/>
              <a:gd name="connsiteY32" fmla="*/ 0 h 511969"/>
              <a:gd name="connsiteX33" fmla="*/ 1540669 w 1778794"/>
              <a:gd name="connsiteY33" fmla="*/ 0 h 511969"/>
              <a:gd name="connsiteX34" fmla="*/ 1600200 w 1778794"/>
              <a:gd name="connsiteY34" fmla="*/ 19050 h 511969"/>
              <a:gd name="connsiteX35" fmla="*/ 1678781 w 1778794"/>
              <a:gd name="connsiteY35" fmla="*/ 50006 h 511969"/>
              <a:gd name="connsiteX36" fmla="*/ 1702594 w 1778794"/>
              <a:gd name="connsiteY36" fmla="*/ 61913 h 511969"/>
              <a:gd name="connsiteX37" fmla="*/ 1728788 w 1778794"/>
              <a:gd name="connsiteY37" fmla="*/ 78581 h 511969"/>
              <a:gd name="connsiteX38" fmla="*/ 1743075 w 1778794"/>
              <a:gd name="connsiteY38" fmla="*/ 95250 h 511969"/>
              <a:gd name="connsiteX39" fmla="*/ 1757363 w 1778794"/>
              <a:gd name="connsiteY39" fmla="*/ 121444 h 511969"/>
              <a:gd name="connsiteX40" fmla="*/ 1774031 w 1778794"/>
              <a:gd name="connsiteY40" fmla="*/ 145256 h 511969"/>
              <a:gd name="connsiteX41" fmla="*/ 1776413 w 1778794"/>
              <a:gd name="connsiteY41" fmla="*/ 154781 h 511969"/>
              <a:gd name="connsiteX42" fmla="*/ 1778794 w 1778794"/>
              <a:gd name="connsiteY42" fmla="*/ 166688 h 511969"/>
              <a:gd name="connsiteX43" fmla="*/ 1774031 w 1778794"/>
              <a:gd name="connsiteY43" fmla="*/ 183356 h 511969"/>
              <a:gd name="connsiteX44" fmla="*/ 1764506 w 1778794"/>
              <a:gd name="connsiteY44" fmla="*/ 202406 h 511969"/>
              <a:gd name="connsiteX45" fmla="*/ 1738313 w 1778794"/>
              <a:gd name="connsiteY45" fmla="*/ 223838 h 511969"/>
              <a:gd name="connsiteX46" fmla="*/ 1709738 w 1778794"/>
              <a:gd name="connsiteY46" fmla="*/ 238125 h 511969"/>
              <a:gd name="connsiteX47" fmla="*/ 1664494 w 1778794"/>
              <a:gd name="connsiteY47" fmla="*/ 250031 h 511969"/>
              <a:gd name="connsiteX48" fmla="*/ 1614488 w 1778794"/>
              <a:gd name="connsiteY48" fmla="*/ 252413 h 511969"/>
              <a:gd name="connsiteX49" fmla="*/ 1469231 w 1778794"/>
              <a:gd name="connsiteY49" fmla="*/ 264319 h 511969"/>
              <a:gd name="connsiteX50" fmla="*/ 1285875 w 1778794"/>
              <a:gd name="connsiteY50" fmla="*/ 280988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78794" h="511969">
                <a:moveTo>
                  <a:pt x="1285875" y="280988"/>
                </a:moveTo>
                <a:lnTo>
                  <a:pt x="1002506" y="319088"/>
                </a:lnTo>
                <a:lnTo>
                  <a:pt x="852488" y="350044"/>
                </a:lnTo>
                <a:lnTo>
                  <a:pt x="678656" y="400050"/>
                </a:lnTo>
                <a:lnTo>
                  <a:pt x="500063" y="457200"/>
                </a:lnTo>
                <a:lnTo>
                  <a:pt x="338138" y="511969"/>
                </a:lnTo>
                <a:lnTo>
                  <a:pt x="309563" y="511969"/>
                </a:lnTo>
                <a:lnTo>
                  <a:pt x="264319" y="502444"/>
                </a:lnTo>
                <a:lnTo>
                  <a:pt x="214313" y="478631"/>
                </a:lnTo>
                <a:lnTo>
                  <a:pt x="171450" y="457200"/>
                </a:lnTo>
                <a:lnTo>
                  <a:pt x="142875" y="438150"/>
                </a:lnTo>
                <a:lnTo>
                  <a:pt x="107156" y="404813"/>
                </a:lnTo>
                <a:lnTo>
                  <a:pt x="73819" y="371475"/>
                </a:lnTo>
                <a:lnTo>
                  <a:pt x="38100" y="328613"/>
                </a:lnTo>
                <a:lnTo>
                  <a:pt x="9525" y="288131"/>
                </a:lnTo>
                <a:lnTo>
                  <a:pt x="0" y="266700"/>
                </a:lnTo>
                <a:lnTo>
                  <a:pt x="0" y="252413"/>
                </a:lnTo>
                <a:lnTo>
                  <a:pt x="9525" y="242888"/>
                </a:lnTo>
                <a:lnTo>
                  <a:pt x="23813" y="242888"/>
                </a:lnTo>
                <a:lnTo>
                  <a:pt x="57150" y="254794"/>
                </a:lnTo>
                <a:lnTo>
                  <a:pt x="121444" y="273844"/>
                </a:lnTo>
                <a:lnTo>
                  <a:pt x="183356" y="292894"/>
                </a:lnTo>
                <a:lnTo>
                  <a:pt x="240506" y="307181"/>
                </a:lnTo>
                <a:lnTo>
                  <a:pt x="295275" y="311944"/>
                </a:lnTo>
                <a:lnTo>
                  <a:pt x="345281" y="311944"/>
                </a:lnTo>
                <a:lnTo>
                  <a:pt x="400050" y="297656"/>
                </a:lnTo>
                <a:lnTo>
                  <a:pt x="619125" y="247650"/>
                </a:lnTo>
                <a:lnTo>
                  <a:pt x="852488" y="195263"/>
                </a:lnTo>
                <a:lnTo>
                  <a:pt x="1007269" y="159544"/>
                </a:lnTo>
                <a:lnTo>
                  <a:pt x="1185863" y="119063"/>
                </a:lnTo>
                <a:lnTo>
                  <a:pt x="1319213" y="88106"/>
                </a:lnTo>
                <a:lnTo>
                  <a:pt x="1359694" y="76200"/>
                </a:lnTo>
                <a:lnTo>
                  <a:pt x="1516856" y="0"/>
                </a:lnTo>
                <a:lnTo>
                  <a:pt x="1540669" y="0"/>
                </a:lnTo>
                <a:lnTo>
                  <a:pt x="1600200" y="19050"/>
                </a:lnTo>
                <a:lnTo>
                  <a:pt x="1678781" y="50006"/>
                </a:lnTo>
                <a:lnTo>
                  <a:pt x="1702594" y="61913"/>
                </a:lnTo>
                <a:lnTo>
                  <a:pt x="1728788" y="78581"/>
                </a:lnTo>
                <a:lnTo>
                  <a:pt x="1743075" y="95250"/>
                </a:lnTo>
                <a:lnTo>
                  <a:pt x="1757363" y="121444"/>
                </a:lnTo>
                <a:lnTo>
                  <a:pt x="1774031" y="145256"/>
                </a:lnTo>
                <a:lnTo>
                  <a:pt x="1776413" y="154781"/>
                </a:lnTo>
                <a:lnTo>
                  <a:pt x="1778794" y="166688"/>
                </a:lnTo>
                <a:lnTo>
                  <a:pt x="1774031" y="183356"/>
                </a:lnTo>
                <a:lnTo>
                  <a:pt x="1764506" y="202406"/>
                </a:lnTo>
                <a:lnTo>
                  <a:pt x="1738313" y="223838"/>
                </a:lnTo>
                <a:lnTo>
                  <a:pt x="1709738" y="238125"/>
                </a:lnTo>
                <a:lnTo>
                  <a:pt x="1664494" y="250031"/>
                </a:lnTo>
                <a:lnTo>
                  <a:pt x="1614488" y="252413"/>
                </a:lnTo>
                <a:lnTo>
                  <a:pt x="1469231" y="264319"/>
                </a:lnTo>
                <a:lnTo>
                  <a:pt x="128587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E97274B-2E1B-47B8-A125-9A97B9D1D278}"/>
              </a:ext>
            </a:extLst>
          </p:cNvPr>
          <p:cNvSpPr/>
          <p:nvPr/>
        </p:nvSpPr>
        <p:spPr>
          <a:xfrm>
            <a:off x="2616200" y="4011613"/>
            <a:ext cx="2757488" cy="581025"/>
          </a:xfrm>
          <a:custGeom>
            <a:avLst/>
            <a:gdLst>
              <a:gd name="connsiteX0" fmla="*/ 1683498 w 2758231"/>
              <a:gd name="connsiteY0" fmla="*/ 290604 h 581208"/>
              <a:gd name="connsiteX1" fmla="*/ 1285170 w 2758231"/>
              <a:gd name="connsiteY1" fmla="*/ 353234 h 581208"/>
              <a:gd name="connsiteX2" fmla="*/ 1067217 w 2758231"/>
              <a:gd name="connsiteY2" fmla="*/ 395822 h 581208"/>
              <a:gd name="connsiteX3" fmla="*/ 806676 w 2758231"/>
              <a:gd name="connsiteY3" fmla="*/ 453442 h 581208"/>
              <a:gd name="connsiteX4" fmla="*/ 628806 w 2758231"/>
              <a:gd name="connsiteY4" fmla="*/ 493525 h 581208"/>
              <a:gd name="connsiteX5" fmla="*/ 475989 w 2758231"/>
              <a:gd name="connsiteY5" fmla="*/ 536114 h 581208"/>
              <a:gd name="connsiteX6" fmla="*/ 323171 w 2758231"/>
              <a:gd name="connsiteY6" fmla="*/ 581208 h 581208"/>
              <a:gd name="connsiteX7" fmla="*/ 298119 w 2758231"/>
              <a:gd name="connsiteY7" fmla="*/ 576197 h 581208"/>
              <a:gd name="connsiteX8" fmla="*/ 232984 w 2758231"/>
              <a:gd name="connsiteY8" fmla="*/ 531104 h 581208"/>
              <a:gd name="connsiteX9" fmla="*/ 117744 w 2758231"/>
              <a:gd name="connsiteY9" fmla="*/ 438411 h 581208"/>
              <a:gd name="connsiteX10" fmla="*/ 50104 w 2758231"/>
              <a:gd name="connsiteY10" fmla="*/ 378286 h 581208"/>
              <a:gd name="connsiteX11" fmla="*/ 5010 w 2758231"/>
              <a:gd name="connsiteY11" fmla="*/ 340708 h 581208"/>
              <a:gd name="connsiteX12" fmla="*/ 0 w 2758231"/>
              <a:gd name="connsiteY12" fmla="*/ 328182 h 581208"/>
              <a:gd name="connsiteX13" fmla="*/ 0 w 2758231"/>
              <a:gd name="connsiteY13" fmla="*/ 315656 h 581208"/>
              <a:gd name="connsiteX14" fmla="*/ 0 w 2758231"/>
              <a:gd name="connsiteY14" fmla="*/ 305635 h 581208"/>
              <a:gd name="connsiteX15" fmla="*/ 7515 w 2758231"/>
              <a:gd name="connsiteY15" fmla="*/ 295614 h 581208"/>
              <a:gd name="connsiteX16" fmla="*/ 22546 w 2758231"/>
              <a:gd name="connsiteY16" fmla="*/ 290604 h 581208"/>
              <a:gd name="connsiteX17" fmla="*/ 45093 w 2758231"/>
              <a:gd name="connsiteY17" fmla="*/ 295614 h 581208"/>
              <a:gd name="connsiteX18" fmla="*/ 75156 w 2758231"/>
              <a:gd name="connsiteY18" fmla="*/ 310645 h 581208"/>
              <a:gd name="connsiteX19" fmla="*/ 117744 w 2758231"/>
              <a:gd name="connsiteY19" fmla="*/ 328182 h 581208"/>
              <a:gd name="connsiteX20" fmla="*/ 155322 w 2758231"/>
              <a:gd name="connsiteY20" fmla="*/ 340708 h 581208"/>
              <a:gd name="connsiteX21" fmla="*/ 210437 w 2758231"/>
              <a:gd name="connsiteY21" fmla="*/ 350729 h 581208"/>
              <a:gd name="connsiteX22" fmla="*/ 273067 w 2758231"/>
              <a:gd name="connsiteY22" fmla="*/ 358244 h 581208"/>
              <a:gd name="connsiteX23" fmla="*/ 315655 w 2758231"/>
              <a:gd name="connsiteY23" fmla="*/ 355739 h 581208"/>
              <a:gd name="connsiteX24" fmla="*/ 470978 w 2758231"/>
              <a:gd name="connsiteY24" fmla="*/ 328182 h 581208"/>
              <a:gd name="connsiteX25" fmla="*/ 666384 w 2758231"/>
              <a:gd name="connsiteY25" fmla="*/ 293109 h 581208"/>
              <a:gd name="connsiteX26" fmla="*/ 896863 w 2758231"/>
              <a:gd name="connsiteY26" fmla="*/ 253026 h 581208"/>
              <a:gd name="connsiteX27" fmla="*/ 1174941 w 2758231"/>
              <a:gd name="connsiteY27" fmla="*/ 207932 h 581208"/>
              <a:gd name="connsiteX28" fmla="*/ 1372852 w 2758231"/>
              <a:gd name="connsiteY28" fmla="*/ 177870 h 581208"/>
              <a:gd name="connsiteX29" fmla="*/ 1503123 w 2758231"/>
              <a:gd name="connsiteY29" fmla="*/ 162838 h 581208"/>
              <a:gd name="connsiteX30" fmla="*/ 1633393 w 2758231"/>
              <a:gd name="connsiteY30" fmla="*/ 140291 h 581208"/>
              <a:gd name="connsiteX31" fmla="*/ 1778695 w 2758231"/>
              <a:gd name="connsiteY31" fmla="*/ 115239 h 581208"/>
              <a:gd name="connsiteX32" fmla="*/ 1941534 w 2758231"/>
              <a:gd name="connsiteY32" fmla="*/ 95198 h 581208"/>
              <a:gd name="connsiteX33" fmla="*/ 2089341 w 2758231"/>
              <a:gd name="connsiteY33" fmla="*/ 77661 h 581208"/>
              <a:gd name="connsiteX34" fmla="*/ 2192054 w 2758231"/>
              <a:gd name="connsiteY34" fmla="*/ 65135 h 581208"/>
              <a:gd name="connsiteX35" fmla="*/ 2257190 w 2758231"/>
              <a:gd name="connsiteY35" fmla="*/ 52609 h 581208"/>
              <a:gd name="connsiteX36" fmla="*/ 2314809 w 2758231"/>
              <a:gd name="connsiteY36" fmla="*/ 35073 h 581208"/>
              <a:gd name="connsiteX37" fmla="*/ 2367419 w 2758231"/>
              <a:gd name="connsiteY37" fmla="*/ 15031 h 581208"/>
              <a:gd name="connsiteX38" fmla="*/ 2399986 w 2758231"/>
              <a:gd name="connsiteY38" fmla="*/ 0 h 581208"/>
              <a:gd name="connsiteX39" fmla="*/ 2462617 w 2758231"/>
              <a:gd name="connsiteY39" fmla="*/ 7516 h 581208"/>
              <a:gd name="connsiteX40" fmla="*/ 2542783 w 2758231"/>
              <a:gd name="connsiteY40" fmla="*/ 25052 h 581208"/>
              <a:gd name="connsiteX41" fmla="*/ 2595392 w 2758231"/>
              <a:gd name="connsiteY41" fmla="*/ 42588 h 581208"/>
              <a:gd name="connsiteX42" fmla="*/ 2637981 w 2758231"/>
              <a:gd name="connsiteY42" fmla="*/ 62630 h 581208"/>
              <a:gd name="connsiteX43" fmla="*/ 2683075 w 2758231"/>
              <a:gd name="connsiteY43" fmla="*/ 82672 h 581208"/>
              <a:gd name="connsiteX44" fmla="*/ 2733179 w 2758231"/>
              <a:gd name="connsiteY44" fmla="*/ 112734 h 581208"/>
              <a:gd name="connsiteX45" fmla="*/ 2750715 w 2758231"/>
              <a:gd name="connsiteY45" fmla="*/ 127765 h 581208"/>
              <a:gd name="connsiteX46" fmla="*/ 2758231 w 2758231"/>
              <a:gd name="connsiteY46" fmla="*/ 142797 h 581208"/>
              <a:gd name="connsiteX47" fmla="*/ 2750715 w 2758231"/>
              <a:gd name="connsiteY47" fmla="*/ 190396 h 581208"/>
              <a:gd name="connsiteX48" fmla="*/ 2735684 w 2758231"/>
              <a:gd name="connsiteY48" fmla="*/ 217953 h 581208"/>
              <a:gd name="connsiteX49" fmla="*/ 2720653 w 2758231"/>
              <a:gd name="connsiteY49" fmla="*/ 230479 h 581208"/>
              <a:gd name="connsiteX50" fmla="*/ 2683075 w 2758231"/>
              <a:gd name="connsiteY50" fmla="*/ 240500 h 581208"/>
              <a:gd name="connsiteX51" fmla="*/ 2592887 w 2758231"/>
              <a:gd name="connsiteY51" fmla="*/ 248015 h 581208"/>
              <a:gd name="connsiteX52" fmla="*/ 2467627 w 2758231"/>
              <a:gd name="connsiteY52" fmla="*/ 250521 h 581208"/>
              <a:gd name="connsiteX53" fmla="*/ 2324830 w 2758231"/>
              <a:gd name="connsiteY53" fmla="*/ 248015 h 581208"/>
              <a:gd name="connsiteX54" fmla="*/ 2064289 w 2758231"/>
              <a:gd name="connsiteY54" fmla="*/ 260541 h 581208"/>
              <a:gd name="connsiteX55" fmla="*/ 1683498 w 2758231"/>
              <a:gd name="connsiteY55" fmla="*/ 290604 h 581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758231" h="581208">
                <a:moveTo>
                  <a:pt x="1683498" y="290604"/>
                </a:moveTo>
                <a:lnTo>
                  <a:pt x="1285170" y="353234"/>
                </a:lnTo>
                <a:lnTo>
                  <a:pt x="1067217" y="395822"/>
                </a:lnTo>
                <a:lnTo>
                  <a:pt x="806676" y="453442"/>
                </a:lnTo>
                <a:lnTo>
                  <a:pt x="628806" y="493525"/>
                </a:lnTo>
                <a:lnTo>
                  <a:pt x="475989" y="536114"/>
                </a:lnTo>
                <a:lnTo>
                  <a:pt x="323171" y="581208"/>
                </a:lnTo>
                <a:lnTo>
                  <a:pt x="298119" y="576197"/>
                </a:lnTo>
                <a:lnTo>
                  <a:pt x="232984" y="531104"/>
                </a:lnTo>
                <a:lnTo>
                  <a:pt x="117744" y="438411"/>
                </a:lnTo>
                <a:lnTo>
                  <a:pt x="50104" y="378286"/>
                </a:lnTo>
                <a:lnTo>
                  <a:pt x="5010" y="340708"/>
                </a:lnTo>
                <a:lnTo>
                  <a:pt x="0" y="328182"/>
                </a:lnTo>
                <a:lnTo>
                  <a:pt x="0" y="315656"/>
                </a:lnTo>
                <a:lnTo>
                  <a:pt x="0" y="305635"/>
                </a:lnTo>
                <a:lnTo>
                  <a:pt x="7515" y="295614"/>
                </a:lnTo>
                <a:lnTo>
                  <a:pt x="22546" y="290604"/>
                </a:lnTo>
                <a:lnTo>
                  <a:pt x="45093" y="295614"/>
                </a:lnTo>
                <a:lnTo>
                  <a:pt x="75156" y="310645"/>
                </a:lnTo>
                <a:lnTo>
                  <a:pt x="117744" y="328182"/>
                </a:lnTo>
                <a:lnTo>
                  <a:pt x="155322" y="340708"/>
                </a:lnTo>
                <a:lnTo>
                  <a:pt x="210437" y="350729"/>
                </a:lnTo>
                <a:lnTo>
                  <a:pt x="273067" y="358244"/>
                </a:lnTo>
                <a:lnTo>
                  <a:pt x="315655" y="355739"/>
                </a:lnTo>
                <a:lnTo>
                  <a:pt x="470978" y="328182"/>
                </a:lnTo>
                <a:lnTo>
                  <a:pt x="666384" y="293109"/>
                </a:lnTo>
                <a:lnTo>
                  <a:pt x="896863" y="253026"/>
                </a:lnTo>
                <a:lnTo>
                  <a:pt x="1174941" y="207932"/>
                </a:lnTo>
                <a:lnTo>
                  <a:pt x="1372852" y="177870"/>
                </a:lnTo>
                <a:lnTo>
                  <a:pt x="1503123" y="162838"/>
                </a:lnTo>
                <a:lnTo>
                  <a:pt x="1633393" y="140291"/>
                </a:lnTo>
                <a:lnTo>
                  <a:pt x="1778695" y="115239"/>
                </a:lnTo>
                <a:lnTo>
                  <a:pt x="1941534" y="95198"/>
                </a:lnTo>
                <a:lnTo>
                  <a:pt x="2089341" y="77661"/>
                </a:lnTo>
                <a:lnTo>
                  <a:pt x="2192054" y="65135"/>
                </a:lnTo>
                <a:lnTo>
                  <a:pt x="2257190" y="52609"/>
                </a:lnTo>
                <a:lnTo>
                  <a:pt x="2314809" y="35073"/>
                </a:lnTo>
                <a:lnTo>
                  <a:pt x="2367419" y="15031"/>
                </a:lnTo>
                <a:lnTo>
                  <a:pt x="2399986" y="0"/>
                </a:lnTo>
                <a:lnTo>
                  <a:pt x="2462617" y="7516"/>
                </a:lnTo>
                <a:lnTo>
                  <a:pt x="2542783" y="25052"/>
                </a:lnTo>
                <a:lnTo>
                  <a:pt x="2595392" y="42588"/>
                </a:lnTo>
                <a:lnTo>
                  <a:pt x="2637981" y="62630"/>
                </a:lnTo>
                <a:lnTo>
                  <a:pt x="2683075" y="82672"/>
                </a:lnTo>
                <a:lnTo>
                  <a:pt x="2733179" y="112734"/>
                </a:lnTo>
                <a:lnTo>
                  <a:pt x="2750715" y="127765"/>
                </a:lnTo>
                <a:lnTo>
                  <a:pt x="2758231" y="142797"/>
                </a:lnTo>
                <a:lnTo>
                  <a:pt x="2750715" y="190396"/>
                </a:lnTo>
                <a:lnTo>
                  <a:pt x="2735684" y="217953"/>
                </a:lnTo>
                <a:lnTo>
                  <a:pt x="2720653" y="230479"/>
                </a:lnTo>
                <a:lnTo>
                  <a:pt x="2683075" y="240500"/>
                </a:lnTo>
                <a:lnTo>
                  <a:pt x="2592887" y="248015"/>
                </a:lnTo>
                <a:lnTo>
                  <a:pt x="2467627" y="250521"/>
                </a:lnTo>
                <a:lnTo>
                  <a:pt x="2324830" y="248015"/>
                </a:lnTo>
                <a:lnTo>
                  <a:pt x="2064289" y="260541"/>
                </a:lnTo>
                <a:lnTo>
                  <a:pt x="1683498" y="2906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92DE567-F6EB-49E7-A11C-E4EA044935DB}"/>
              </a:ext>
            </a:extLst>
          </p:cNvPr>
          <p:cNvSpPr/>
          <p:nvPr/>
        </p:nvSpPr>
        <p:spPr>
          <a:xfrm>
            <a:off x="3233738" y="4611688"/>
            <a:ext cx="1870075" cy="1028700"/>
          </a:xfrm>
          <a:custGeom>
            <a:avLst/>
            <a:gdLst>
              <a:gd name="connsiteX0" fmla="*/ 588168 w 1869281"/>
              <a:gd name="connsiteY0" fmla="*/ 345282 h 1028700"/>
              <a:gd name="connsiteX1" fmla="*/ 100012 w 1869281"/>
              <a:gd name="connsiteY1" fmla="*/ 438150 h 1028700"/>
              <a:gd name="connsiteX2" fmla="*/ 0 w 1869281"/>
              <a:gd name="connsiteY2" fmla="*/ 271463 h 1028700"/>
              <a:gd name="connsiteX3" fmla="*/ 119062 w 1869281"/>
              <a:gd name="connsiteY3" fmla="*/ 266700 h 1028700"/>
              <a:gd name="connsiteX4" fmla="*/ 207168 w 1869281"/>
              <a:gd name="connsiteY4" fmla="*/ 254794 h 1028700"/>
              <a:gd name="connsiteX5" fmla="*/ 459581 w 1869281"/>
              <a:gd name="connsiteY5" fmla="*/ 216694 h 1028700"/>
              <a:gd name="connsiteX6" fmla="*/ 719137 w 1869281"/>
              <a:gd name="connsiteY6" fmla="*/ 171450 h 1028700"/>
              <a:gd name="connsiteX7" fmla="*/ 971550 w 1869281"/>
              <a:gd name="connsiteY7" fmla="*/ 126207 h 1028700"/>
              <a:gd name="connsiteX8" fmla="*/ 1176337 w 1869281"/>
              <a:gd name="connsiteY8" fmla="*/ 85725 h 1028700"/>
              <a:gd name="connsiteX9" fmla="*/ 1326356 w 1869281"/>
              <a:gd name="connsiteY9" fmla="*/ 52388 h 1028700"/>
              <a:gd name="connsiteX10" fmla="*/ 1414462 w 1869281"/>
              <a:gd name="connsiteY10" fmla="*/ 28575 h 1028700"/>
              <a:gd name="connsiteX11" fmla="*/ 1485900 w 1869281"/>
              <a:gd name="connsiteY11" fmla="*/ 7144 h 1028700"/>
              <a:gd name="connsiteX12" fmla="*/ 1509712 w 1869281"/>
              <a:gd name="connsiteY12" fmla="*/ 0 h 1028700"/>
              <a:gd name="connsiteX13" fmla="*/ 1540668 w 1869281"/>
              <a:gd name="connsiteY13" fmla="*/ 0 h 1028700"/>
              <a:gd name="connsiteX14" fmla="*/ 1593056 w 1869281"/>
              <a:gd name="connsiteY14" fmla="*/ 11907 h 1028700"/>
              <a:gd name="connsiteX15" fmla="*/ 1647825 w 1869281"/>
              <a:gd name="connsiteY15" fmla="*/ 35719 h 1028700"/>
              <a:gd name="connsiteX16" fmla="*/ 1697831 w 1869281"/>
              <a:gd name="connsiteY16" fmla="*/ 66675 h 1028700"/>
              <a:gd name="connsiteX17" fmla="*/ 1750218 w 1869281"/>
              <a:gd name="connsiteY17" fmla="*/ 100013 h 1028700"/>
              <a:gd name="connsiteX18" fmla="*/ 1788318 w 1869281"/>
              <a:gd name="connsiteY18" fmla="*/ 128588 h 1028700"/>
              <a:gd name="connsiteX19" fmla="*/ 1821656 w 1869281"/>
              <a:gd name="connsiteY19" fmla="*/ 157163 h 1028700"/>
              <a:gd name="connsiteX20" fmla="*/ 1845468 w 1869281"/>
              <a:gd name="connsiteY20" fmla="*/ 185738 h 1028700"/>
              <a:gd name="connsiteX21" fmla="*/ 1862137 w 1869281"/>
              <a:gd name="connsiteY21" fmla="*/ 219075 h 1028700"/>
              <a:gd name="connsiteX22" fmla="*/ 1869281 w 1869281"/>
              <a:gd name="connsiteY22" fmla="*/ 247650 h 1028700"/>
              <a:gd name="connsiteX23" fmla="*/ 1864518 w 1869281"/>
              <a:gd name="connsiteY23" fmla="*/ 280988 h 1028700"/>
              <a:gd name="connsiteX24" fmla="*/ 1852612 w 1869281"/>
              <a:gd name="connsiteY24" fmla="*/ 311944 h 1028700"/>
              <a:gd name="connsiteX25" fmla="*/ 1824037 w 1869281"/>
              <a:gd name="connsiteY25" fmla="*/ 330994 h 1028700"/>
              <a:gd name="connsiteX26" fmla="*/ 1807368 w 1869281"/>
              <a:gd name="connsiteY26" fmla="*/ 342900 h 1028700"/>
              <a:gd name="connsiteX27" fmla="*/ 1790700 w 1869281"/>
              <a:gd name="connsiteY27" fmla="*/ 364332 h 1028700"/>
              <a:gd name="connsiteX28" fmla="*/ 1764506 w 1869281"/>
              <a:gd name="connsiteY28" fmla="*/ 409575 h 1028700"/>
              <a:gd name="connsiteX29" fmla="*/ 1738312 w 1869281"/>
              <a:gd name="connsiteY29" fmla="*/ 471488 h 1028700"/>
              <a:gd name="connsiteX30" fmla="*/ 1724025 w 1869281"/>
              <a:gd name="connsiteY30" fmla="*/ 531019 h 1028700"/>
              <a:gd name="connsiteX31" fmla="*/ 1697831 w 1869281"/>
              <a:gd name="connsiteY31" fmla="*/ 678657 h 1028700"/>
              <a:gd name="connsiteX32" fmla="*/ 1678781 w 1869281"/>
              <a:gd name="connsiteY32" fmla="*/ 778669 h 1028700"/>
              <a:gd name="connsiteX33" fmla="*/ 1664493 w 1869281"/>
              <a:gd name="connsiteY33" fmla="*/ 854869 h 1028700"/>
              <a:gd name="connsiteX34" fmla="*/ 1647825 w 1869281"/>
              <a:gd name="connsiteY34" fmla="*/ 912019 h 1028700"/>
              <a:gd name="connsiteX35" fmla="*/ 1624012 w 1869281"/>
              <a:gd name="connsiteY35" fmla="*/ 966788 h 1028700"/>
              <a:gd name="connsiteX36" fmla="*/ 1600200 w 1869281"/>
              <a:gd name="connsiteY36" fmla="*/ 1000125 h 1028700"/>
              <a:gd name="connsiteX37" fmla="*/ 1581150 w 1869281"/>
              <a:gd name="connsiteY37" fmla="*/ 1016794 h 1028700"/>
              <a:gd name="connsiteX38" fmla="*/ 1554956 w 1869281"/>
              <a:gd name="connsiteY38" fmla="*/ 1026319 h 1028700"/>
              <a:gd name="connsiteX39" fmla="*/ 1528762 w 1869281"/>
              <a:gd name="connsiteY39" fmla="*/ 1028700 h 1028700"/>
              <a:gd name="connsiteX40" fmla="*/ 1493043 w 1869281"/>
              <a:gd name="connsiteY40" fmla="*/ 1021557 h 1028700"/>
              <a:gd name="connsiteX41" fmla="*/ 1478756 w 1869281"/>
              <a:gd name="connsiteY41" fmla="*/ 1012032 h 1028700"/>
              <a:gd name="connsiteX42" fmla="*/ 1466850 w 1869281"/>
              <a:gd name="connsiteY42" fmla="*/ 992982 h 1028700"/>
              <a:gd name="connsiteX43" fmla="*/ 1454943 w 1869281"/>
              <a:gd name="connsiteY43" fmla="*/ 935832 h 1028700"/>
              <a:gd name="connsiteX44" fmla="*/ 1443037 w 1869281"/>
              <a:gd name="connsiteY44" fmla="*/ 807244 h 1028700"/>
              <a:gd name="connsiteX45" fmla="*/ 1469231 w 1869281"/>
              <a:gd name="connsiteY45" fmla="*/ 628650 h 1028700"/>
              <a:gd name="connsiteX46" fmla="*/ 1493043 w 1869281"/>
              <a:gd name="connsiteY46" fmla="*/ 461963 h 1028700"/>
              <a:gd name="connsiteX47" fmla="*/ 1507331 w 1869281"/>
              <a:gd name="connsiteY47" fmla="*/ 335757 h 1028700"/>
              <a:gd name="connsiteX48" fmla="*/ 1514475 w 1869281"/>
              <a:gd name="connsiteY48" fmla="*/ 276225 h 1028700"/>
              <a:gd name="connsiteX49" fmla="*/ 1514475 w 1869281"/>
              <a:gd name="connsiteY49" fmla="*/ 252413 h 1028700"/>
              <a:gd name="connsiteX50" fmla="*/ 1507331 w 1869281"/>
              <a:gd name="connsiteY50" fmla="*/ 228600 h 1028700"/>
              <a:gd name="connsiteX51" fmla="*/ 1495425 w 1869281"/>
              <a:gd name="connsiteY51" fmla="*/ 216694 h 1028700"/>
              <a:gd name="connsiteX52" fmla="*/ 1476375 w 1869281"/>
              <a:gd name="connsiteY52" fmla="*/ 204788 h 1028700"/>
              <a:gd name="connsiteX53" fmla="*/ 1426368 w 1869281"/>
              <a:gd name="connsiteY53" fmla="*/ 200025 h 1028700"/>
              <a:gd name="connsiteX54" fmla="*/ 1312068 w 1869281"/>
              <a:gd name="connsiteY54" fmla="*/ 211932 h 1028700"/>
              <a:gd name="connsiteX55" fmla="*/ 1114425 w 1869281"/>
              <a:gd name="connsiteY55" fmla="*/ 247650 h 1028700"/>
              <a:gd name="connsiteX56" fmla="*/ 871537 w 1869281"/>
              <a:gd name="connsiteY56" fmla="*/ 292894 h 1028700"/>
              <a:gd name="connsiteX57" fmla="*/ 588168 w 1869281"/>
              <a:gd name="connsiteY57" fmla="*/ 345282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69281" h="1028700">
                <a:moveTo>
                  <a:pt x="588168" y="345282"/>
                </a:moveTo>
                <a:lnTo>
                  <a:pt x="100012" y="438150"/>
                </a:lnTo>
                <a:lnTo>
                  <a:pt x="0" y="271463"/>
                </a:lnTo>
                <a:lnTo>
                  <a:pt x="119062" y="266700"/>
                </a:lnTo>
                <a:lnTo>
                  <a:pt x="207168" y="254794"/>
                </a:lnTo>
                <a:lnTo>
                  <a:pt x="459581" y="216694"/>
                </a:lnTo>
                <a:lnTo>
                  <a:pt x="719137" y="171450"/>
                </a:lnTo>
                <a:lnTo>
                  <a:pt x="971550" y="126207"/>
                </a:lnTo>
                <a:lnTo>
                  <a:pt x="1176337" y="85725"/>
                </a:lnTo>
                <a:lnTo>
                  <a:pt x="1326356" y="52388"/>
                </a:lnTo>
                <a:lnTo>
                  <a:pt x="1414462" y="28575"/>
                </a:lnTo>
                <a:lnTo>
                  <a:pt x="1485900" y="7144"/>
                </a:lnTo>
                <a:lnTo>
                  <a:pt x="1509712" y="0"/>
                </a:lnTo>
                <a:lnTo>
                  <a:pt x="1540668" y="0"/>
                </a:lnTo>
                <a:lnTo>
                  <a:pt x="1593056" y="11907"/>
                </a:lnTo>
                <a:lnTo>
                  <a:pt x="1647825" y="35719"/>
                </a:lnTo>
                <a:lnTo>
                  <a:pt x="1697831" y="66675"/>
                </a:lnTo>
                <a:lnTo>
                  <a:pt x="1750218" y="100013"/>
                </a:lnTo>
                <a:lnTo>
                  <a:pt x="1788318" y="128588"/>
                </a:lnTo>
                <a:lnTo>
                  <a:pt x="1821656" y="157163"/>
                </a:lnTo>
                <a:lnTo>
                  <a:pt x="1845468" y="185738"/>
                </a:lnTo>
                <a:lnTo>
                  <a:pt x="1862137" y="219075"/>
                </a:lnTo>
                <a:lnTo>
                  <a:pt x="1869281" y="247650"/>
                </a:lnTo>
                <a:lnTo>
                  <a:pt x="1864518" y="280988"/>
                </a:lnTo>
                <a:lnTo>
                  <a:pt x="1852612" y="311944"/>
                </a:lnTo>
                <a:lnTo>
                  <a:pt x="1824037" y="330994"/>
                </a:lnTo>
                <a:lnTo>
                  <a:pt x="1807368" y="342900"/>
                </a:lnTo>
                <a:lnTo>
                  <a:pt x="1790700" y="364332"/>
                </a:lnTo>
                <a:lnTo>
                  <a:pt x="1764506" y="409575"/>
                </a:lnTo>
                <a:lnTo>
                  <a:pt x="1738312" y="471488"/>
                </a:lnTo>
                <a:lnTo>
                  <a:pt x="1724025" y="531019"/>
                </a:lnTo>
                <a:lnTo>
                  <a:pt x="1697831" y="678657"/>
                </a:lnTo>
                <a:lnTo>
                  <a:pt x="1678781" y="778669"/>
                </a:lnTo>
                <a:lnTo>
                  <a:pt x="1664493" y="854869"/>
                </a:lnTo>
                <a:lnTo>
                  <a:pt x="1647825" y="912019"/>
                </a:lnTo>
                <a:lnTo>
                  <a:pt x="1624012" y="966788"/>
                </a:lnTo>
                <a:lnTo>
                  <a:pt x="1600200" y="1000125"/>
                </a:lnTo>
                <a:lnTo>
                  <a:pt x="1581150" y="1016794"/>
                </a:lnTo>
                <a:lnTo>
                  <a:pt x="1554956" y="1026319"/>
                </a:lnTo>
                <a:lnTo>
                  <a:pt x="1528762" y="1028700"/>
                </a:lnTo>
                <a:lnTo>
                  <a:pt x="1493043" y="1021557"/>
                </a:lnTo>
                <a:lnTo>
                  <a:pt x="1478756" y="1012032"/>
                </a:lnTo>
                <a:lnTo>
                  <a:pt x="1466850" y="992982"/>
                </a:lnTo>
                <a:lnTo>
                  <a:pt x="1454943" y="935832"/>
                </a:lnTo>
                <a:lnTo>
                  <a:pt x="1443037" y="807244"/>
                </a:lnTo>
                <a:lnTo>
                  <a:pt x="1469231" y="628650"/>
                </a:lnTo>
                <a:lnTo>
                  <a:pt x="1493043" y="461963"/>
                </a:lnTo>
                <a:lnTo>
                  <a:pt x="1507331" y="335757"/>
                </a:lnTo>
                <a:lnTo>
                  <a:pt x="1514475" y="276225"/>
                </a:lnTo>
                <a:lnTo>
                  <a:pt x="1514475" y="252413"/>
                </a:lnTo>
                <a:lnTo>
                  <a:pt x="1507331" y="228600"/>
                </a:lnTo>
                <a:lnTo>
                  <a:pt x="1495425" y="216694"/>
                </a:lnTo>
                <a:lnTo>
                  <a:pt x="1476375" y="204788"/>
                </a:lnTo>
                <a:lnTo>
                  <a:pt x="1426368" y="200025"/>
                </a:lnTo>
                <a:lnTo>
                  <a:pt x="1312068" y="211932"/>
                </a:lnTo>
                <a:lnTo>
                  <a:pt x="1114425" y="247650"/>
                </a:lnTo>
                <a:lnTo>
                  <a:pt x="871537" y="292894"/>
                </a:lnTo>
                <a:lnTo>
                  <a:pt x="588168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F6C36B2-99E9-4AD2-967D-8BF9A2CAE6E4}"/>
              </a:ext>
            </a:extLst>
          </p:cNvPr>
          <p:cNvSpPr/>
          <p:nvPr/>
        </p:nvSpPr>
        <p:spPr>
          <a:xfrm>
            <a:off x="3484563" y="5386388"/>
            <a:ext cx="1258887" cy="352425"/>
          </a:xfrm>
          <a:custGeom>
            <a:avLst/>
            <a:gdLst>
              <a:gd name="connsiteX0" fmla="*/ 447675 w 1259681"/>
              <a:gd name="connsiteY0" fmla="*/ 273843 h 352425"/>
              <a:gd name="connsiteX1" fmla="*/ 47625 w 1259681"/>
              <a:gd name="connsiteY1" fmla="*/ 352425 h 352425"/>
              <a:gd name="connsiteX2" fmla="*/ 0 w 1259681"/>
              <a:gd name="connsiteY2" fmla="*/ 219075 h 352425"/>
              <a:gd name="connsiteX3" fmla="*/ 250031 w 1259681"/>
              <a:gd name="connsiteY3" fmla="*/ 169068 h 352425"/>
              <a:gd name="connsiteX4" fmla="*/ 483394 w 1259681"/>
              <a:gd name="connsiteY4" fmla="*/ 126206 h 352425"/>
              <a:gd name="connsiteX5" fmla="*/ 721519 w 1259681"/>
              <a:gd name="connsiteY5" fmla="*/ 83343 h 352425"/>
              <a:gd name="connsiteX6" fmla="*/ 912019 w 1259681"/>
              <a:gd name="connsiteY6" fmla="*/ 52387 h 352425"/>
              <a:gd name="connsiteX7" fmla="*/ 1066800 w 1259681"/>
              <a:gd name="connsiteY7" fmla="*/ 26193 h 352425"/>
              <a:gd name="connsiteX8" fmla="*/ 1238250 w 1259681"/>
              <a:gd name="connsiteY8" fmla="*/ 0 h 352425"/>
              <a:gd name="connsiteX9" fmla="*/ 1259681 w 1259681"/>
              <a:gd name="connsiteY9" fmla="*/ 178593 h 352425"/>
              <a:gd name="connsiteX10" fmla="*/ 1016794 w 1259681"/>
              <a:gd name="connsiteY10" fmla="*/ 200025 h 352425"/>
              <a:gd name="connsiteX11" fmla="*/ 823912 w 1259681"/>
              <a:gd name="connsiteY11" fmla="*/ 223837 h 352425"/>
              <a:gd name="connsiteX12" fmla="*/ 621506 w 1259681"/>
              <a:gd name="connsiteY12" fmla="*/ 252412 h 352425"/>
              <a:gd name="connsiteX13" fmla="*/ 447675 w 1259681"/>
              <a:gd name="connsiteY13" fmla="*/ 2738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59681" h="352425">
                <a:moveTo>
                  <a:pt x="447675" y="273843"/>
                </a:moveTo>
                <a:lnTo>
                  <a:pt x="47625" y="352425"/>
                </a:lnTo>
                <a:lnTo>
                  <a:pt x="0" y="219075"/>
                </a:lnTo>
                <a:lnTo>
                  <a:pt x="250031" y="169068"/>
                </a:lnTo>
                <a:lnTo>
                  <a:pt x="483394" y="126206"/>
                </a:lnTo>
                <a:lnTo>
                  <a:pt x="721519" y="83343"/>
                </a:lnTo>
                <a:lnTo>
                  <a:pt x="912019" y="52387"/>
                </a:lnTo>
                <a:lnTo>
                  <a:pt x="1066800" y="26193"/>
                </a:lnTo>
                <a:lnTo>
                  <a:pt x="1238250" y="0"/>
                </a:lnTo>
                <a:lnTo>
                  <a:pt x="1259681" y="178593"/>
                </a:lnTo>
                <a:lnTo>
                  <a:pt x="1016794" y="200025"/>
                </a:lnTo>
                <a:lnTo>
                  <a:pt x="823912" y="223837"/>
                </a:lnTo>
                <a:lnTo>
                  <a:pt x="621506" y="252412"/>
                </a:lnTo>
                <a:lnTo>
                  <a:pt x="447675" y="2738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97C2ACE-308F-4909-BF0D-C9F8D7913FA2}"/>
              </a:ext>
            </a:extLst>
          </p:cNvPr>
          <p:cNvSpPr/>
          <p:nvPr/>
        </p:nvSpPr>
        <p:spPr>
          <a:xfrm>
            <a:off x="6000750" y="5391150"/>
            <a:ext cx="773113" cy="661988"/>
          </a:xfrm>
          <a:custGeom>
            <a:avLst/>
            <a:gdLst>
              <a:gd name="connsiteX0" fmla="*/ 288131 w 773906"/>
              <a:gd name="connsiteY0" fmla="*/ 90488 h 661988"/>
              <a:gd name="connsiteX1" fmla="*/ 521494 w 773906"/>
              <a:gd name="connsiteY1" fmla="*/ 178594 h 661988"/>
              <a:gd name="connsiteX2" fmla="*/ 571500 w 773906"/>
              <a:gd name="connsiteY2" fmla="*/ 192881 h 661988"/>
              <a:gd name="connsiteX3" fmla="*/ 619125 w 773906"/>
              <a:gd name="connsiteY3" fmla="*/ 202406 h 661988"/>
              <a:gd name="connsiteX4" fmla="*/ 645319 w 773906"/>
              <a:gd name="connsiteY4" fmla="*/ 204788 h 661988"/>
              <a:gd name="connsiteX5" fmla="*/ 671513 w 773906"/>
              <a:gd name="connsiteY5" fmla="*/ 200025 h 661988"/>
              <a:gd name="connsiteX6" fmla="*/ 695325 w 773906"/>
              <a:gd name="connsiteY6" fmla="*/ 185738 h 661988"/>
              <a:gd name="connsiteX7" fmla="*/ 728663 w 773906"/>
              <a:gd name="connsiteY7" fmla="*/ 150019 h 661988"/>
              <a:gd name="connsiteX8" fmla="*/ 773906 w 773906"/>
              <a:gd name="connsiteY8" fmla="*/ 28575 h 661988"/>
              <a:gd name="connsiteX9" fmla="*/ 711994 w 773906"/>
              <a:gd name="connsiteY9" fmla="*/ 661988 h 661988"/>
              <a:gd name="connsiteX10" fmla="*/ 666750 w 773906"/>
              <a:gd name="connsiteY10" fmla="*/ 638175 h 661988"/>
              <a:gd name="connsiteX11" fmla="*/ 631031 w 773906"/>
              <a:gd name="connsiteY11" fmla="*/ 571500 h 661988"/>
              <a:gd name="connsiteX12" fmla="*/ 592931 w 773906"/>
              <a:gd name="connsiteY12" fmla="*/ 514350 h 661988"/>
              <a:gd name="connsiteX13" fmla="*/ 542925 w 773906"/>
              <a:gd name="connsiteY13" fmla="*/ 454819 h 661988"/>
              <a:gd name="connsiteX14" fmla="*/ 483394 w 773906"/>
              <a:gd name="connsiteY14" fmla="*/ 388144 h 661988"/>
              <a:gd name="connsiteX15" fmla="*/ 445294 w 773906"/>
              <a:gd name="connsiteY15" fmla="*/ 350044 h 661988"/>
              <a:gd name="connsiteX16" fmla="*/ 390525 w 773906"/>
              <a:gd name="connsiteY16" fmla="*/ 300038 h 661988"/>
              <a:gd name="connsiteX17" fmla="*/ 340519 w 773906"/>
              <a:gd name="connsiteY17" fmla="*/ 259556 h 661988"/>
              <a:gd name="connsiteX18" fmla="*/ 266700 w 773906"/>
              <a:gd name="connsiteY18" fmla="*/ 209550 h 661988"/>
              <a:gd name="connsiteX19" fmla="*/ 214313 w 773906"/>
              <a:gd name="connsiteY19" fmla="*/ 180975 h 661988"/>
              <a:gd name="connsiteX20" fmla="*/ 133350 w 773906"/>
              <a:gd name="connsiteY20" fmla="*/ 138113 h 661988"/>
              <a:gd name="connsiteX21" fmla="*/ 54769 w 773906"/>
              <a:gd name="connsiteY21" fmla="*/ 104775 h 661988"/>
              <a:gd name="connsiteX22" fmla="*/ 35719 w 773906"/>
              <a:gd name="connsiteY22" fmla="*/ 95250 h 661988"/>
              <a:gd name="connsiteX23" fmla="*/ 21431 w 773906"/>
              <a:gd name="connsiteY23" fmla="*/ 80963 h 661988"/>
              <a:gd name="connsiteX24" fmla="*/ 4763 w 773906"/>
              <a:gd name="connsiteY24" fmla="*/ 54769 h 661988"/>
              <a:gd name="connsiteX25" fmla="*/ 0 w 773906"/>
              <a:gd name="connsiteY25" fmla="*/ 28575 h 661988"/>
              <a:gd name="connsiteX26" fmla="*/ 9525 w 773906"/>
              <a:gd name="connsiteY26" fmla="*/ 11906 h 661988"/>
              <a:gd name="connsiteX27" fmla="*/ 42863 w 773906"/>
              <a:gd name="connsiteY27" fmla="*/ 0 h 661988"/>
              <a:gd name="connsiteX28" fmla="*/ 76200 w 773906"/>
              <a:gd name="connsiteY28" fmla="*/ 4763 h 661988"/>
              <a:gd name="connsiteX29" fmla="*/ 288131 w 773906"/>
              <a:gd name="connsiteY29" fmla="*/ 90488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3906" h="661988">
                <a:moveTo>
                  <a:pt x="288131" y="90488"/>
                </a:moveTo>
                <a:lnTo>
                  <a:pt x="521494" y="178594"/>
                </a:lnTo>
                <a:lnTo>
                  <a:pt x="571500" y="192881"/>
                </a:lnTo>
                <a:lnTo>
                  <a:pt x="619125" y="202406"/>
                </a:lnTo>
                <a:lnTo>
                  <a:pt x="645319" y="204788"/>
                </a:lnTo>
                <a:lnTo>
                  <a:pt x="671513" y="200025"/>
                </a:lnTo>
                <a:lnTo>
                  <a:pt x="695325" y="185738"/>
                </a:lnTo>
                <a:lnTo>
                  <a:pt x="728663" y="150019"/>
                </a:lnTo>
                <a:lnTo>
                  <a:pt x="773906" y="28575"/>
                </a:lnTo>
                <a:lnTo>
                  <a:pt x="711994" y="661988"/>
                </a:lnTo>
                <a:lnTo>
                  <a:pt x="666750" y="638175"/>
                </a:lnTo>
                <a:lnTo>
                  <a:pt x="631031" y="571500"/>
                </a:lnTo>
                <a:lnTo>
                  <a:pt x="592931" y="514350"/>
                </a:lnTo>
                <a:lnTo>
                  <a:pt x="542925" y="454819"/>
                </a:lnTo>
                <a:lnTo>
                  <a:pt x="483394" y="388144"/>
                </a:lnTo>
                <a:lnTo>
                  <a:pt x="445294" y="350044"/>
                </a:lnTo>
                <a:lnTo>
                  <a:pt x="390525" y="300038"/>
                </a:lnTo>
                <a:lnTo>
                  <a:pt x="340519" y="259556"/>
                </a:lnTo>
                <a:lnTo>
                  <a:pt x="266700" y="209550"/>
                </a:lnTo>
                <a:lnTo>
                  <a:pt x="214313" y="180975"/>
                </a:lnTo>
                <a:lnTo>
                  <a:pt x="133350" y="138113"/>
                </a:lnTo>
                <a:lnTo>
                  <a:pt x="54769" y="104775"/>
                </a:lnTo>
                <a:lnTo>
                  <a:pt x="35719" y="95250"/>
                </a:lnTo>
                <a:lnTo>
                  <a:pt x="21431" y="80963"/>
                </a:lnTo>
                <a:lnTo>
                  <a:pt x="4763" y="54769"/>
                </a:lnTo>
                <a:lnTo>
                  <a:pt x="0" y="28575"/>
                </a:lnTo>
                <a:lnTo>
                  <a:pt x="9525" y="11906"/>
                </a:lnTo>
                <a:lnTo>
                  <a:pt x="42863" y="0"/>
                </a:lnTo>
                <a:lnTo>
                  <a:pt x="76200" y="4763"/>
                </a:lnTo>
                <a:lnTo>
                  <a:pt x="288131" y="904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93EBBC8-794B-4534-9C93-5C11F2E14F50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1628"/>
            <a:chExt cx="4452938" cy="45799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FBAD686-BB31-4C16-BBA8-07EF466C8EB6}"/>
                </a:ext>
              </a:extLst>
            </p:cNvPr>
            <p:cNvSpPr/>
            <p:nvPr/>
          </p:nvSpPr>
          <p:spPr>
            <a:xfrm>
              <a:off x="3732213" y="1521628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5512500-FE04-4881-ADF2-B7F752A67DD8}"/>
                </a:ext>
              </a:extLst>
            </p:cNvPr>
            <p:cNvSpPr/>
            <p:nvPr/>
          </p:nvSpPr>
          <p:spPr>
            <a:xfrm>
              <a:off x="2776538" y="2135990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224FD0A8-D9D2-4E35-B43D-0D5571031299}"/>
                </a:ext>
              </a:extLst>
            </p:cNvPr>
            <p:cNvSpPr/>
            <p:nvPr/>
          </p:nvSpPr>
          <p:spPr>
            <a:xfrm>
              <a:off x="3171825" y="2774165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D3351A0E-F995-404B-ABC3-68CEC9033E42}"/>
                </a:ext>
              </a:extLst>
            </p:cNvPr>
            <p:cNvSpPr/>
            <p:nvPr/>
          </p:nvSpPr>
          <p:spPr>
            <a:xfrm>
              <a:off x="2952750" y="4823628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3">
              <a:extLst>
                <a:ext uri="{FF2B5EF4-FFF2-40B4-BE49-F238E27FC236}">
                  <a16:creationId xmlns:a16="http://schemas.microsoft.com/office/drawing/2014/main" id="{BE6A306A-F07F-473C-8B2F-630676D87AE6}"/>
                </a:ext>
              </a:extLst>
            </p:cNvPr>
            <p:cNvSpPr/>
            <p:nvPr/>
          </p:nvSpPr>
          <p:spPr>
            <a:xfrm rot="16200000">
              <a:off x="4932362" y="3250416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F056102A-860B-47E5-AD96-21E3EDB50218}"/>
                </a:ext>
              </a:extLst>
            </p:cNvPr>
            <p:cNvSpPr/>
            <p:nvPr/>
          </p:nvSpPr>
          <p:spPr>
            <a:xfrm rot="16200000">
              <a:off x="4526757" y="3559184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113A166F-F583-4234-8EA8-7179D629FE5B}"/>
                </a:ext>
              </a:extLst>
            </p:cNvPr>
            <p:cNvSpPr/>
            <p:nvPr/>
          </p:nvSpPr>
          <p:spPr>
            <a:xfrm>
              <a:off x="3041650" y="2059790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9EE3616A-4C4C-4BCB-A75B-A46D8423ED74}"/>
                </a:ext>
              </a:extLst>
            </p:cNvPr>
            <p:cNvSpPr/>
            <p:nvPr/>
          </p:nvSpPr>
          <p:spPr>
            <a:xfrm>
              <a:off x="4886325" y="2194728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2">
              <a:extLst>
                <a:ext uri="{FF2B5EF4-FFF2-40B4-BE49-F238E27FC236}">
                  <a16:creationId xmlns:a16="http://schemas.microsoft.com/office/drawing/2014/main" id="{C2F4C9D4-C337-4B36-861A-B40503DC6C86}"/>
                </a:ext>
              </a:extLst>
            </p:cNvPr>
            <p:cNvSpPr/>
            <p:nvPr/>
          </p:nvSpPr>
          <p:spPr>
            <a:xfrm rot="16200000">
              <a:off x="3106738" y="3169452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CE40D3FA-D127-414D-B57B-154C1D1F8063}"/>
                </a:ext>
              </a:extLst>
            </p:cNvPr>
            <p:cNvSpPr/>
            <p:nvPr/>
          </p:nvSpPr>
          <p:spPr>
            <a:xfrm>
              <a:off x="3133725" y="3355190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84959D7-AE65-43B2-AF0A-F5839E8D47B0}"/>
                </a:ext>
              </a:extLst>
            </p:cNvPr>
            <p:cNvSpPr/>
            <p:nvPr/>
          </p:nvSpPr>
          <p:spPr>
            <a:xfrm>
              <a:off x="2616200" y="4004478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51F511AA-8C4F-4ED8-9BBD-32FA35793601}"/>
                </a:ext>
              </a:extLst>
            </p:cNvPr>
            <p:cNvSpPr/>
            <p:nvPr/>
          </p:nvSpPr>
          <p:spPr>
            <a:xfrm>
              <a:off x="3233738" y="4604553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E454C1B3-1431-4216-9338-D05B6C0B37A8}"/>
                </a:ext>
              </a:extLst>
            </p:cNvPr>
            <p:cNvSpPr/>
            <p:nvPr/>
          </p:nvSpPr>
          <p:spPr>
            <a:xfrm>
              <a:off x="3484563" y="5379253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9A55BAE6-429D-47EF-9064-99C714C132D0}"/>
                </a:ext>
              </a:extLst>
            </p:cNvPr>
            <p:cNvSpPr/>
            <p:nvPr/>
          </p:nvSpPr>
          <p:spPr>
            <a:xfrm>
              <a:off x="6000750" y="5384015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D3696CB3-8BA0-41CC-B179-2647A4FCF74A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091E902B-8B9C-4A85-9E62-3BDB104EA03E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671CA273-7410-41DA-8CA3-83574F74F2B0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E5ED9E15-19BE-46B7-9DF2-C32E2FCD6062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51EE76D8-3F27-4D14-ABBC-AE3EB11CBD6F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846D25C3-7143-4749-835B-CD94C33D481A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DBE1EDE1-7A49-4B71-AC26-DA8FA32264AC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7296F1FF-8C52-4203-A3AB-FA671938EFED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0C8D5998-2B69-4DF8-844E-902D47585071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FC00A562-85AD-4DCE-B9A4-E77B0A53AFB3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91E77341-34CE-4CDA-BF75-ECE3D9AD930E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ED37B89E-B410-47EE-9684-87D563ACB85B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8882E3D2-7DDB-46F2-8F24-C87C69BBD9C9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EB423F00-BFA5-45AB-B2F3-BDF734F39A7C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5A567CF6-E0BB-4150-84D9-FEA1FCB7640A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5830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グループ化 1">
            <a:extLst>
              <a:ext uri="{FF2B5EF4-FFF2-40B4-BE49-F238E27FC236}">
                <a16:creationId xmlns:a16="http://schemas.microsoft.com/office/drawing/2014/main" id="{A5EFA134-42BC-41F5-9467-BE05FE1CC045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528763"/>
            <a:ext cx="4452938" cy="4579937"/>
            <a:chOff x="2616200" y="1528763"/>
            <a:chExt cx="4452938" cy="4579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2F05560-438D-4BF6-AEFF-C2954B23A070}"/>
                </a:ext>
              </a:extLst>
            </p:cNvPr>
            <p:cNvSpPr/>
            <p:nvPr/>
          </p:nvSpPr>
          <p:spPr>
            <a:xfrm>
              <a:off x="3732213" y="1528763"/>
              <a:ext cx="514350" cy="793750"/>
            </a:xfrm>
            <a:custGeom>
              <a:avLst/>
              <a:gdLst>
                <a:gd name="connsiteX0" fmla="*/ 438150 w 514350"/>
                <a:gd name="connsiteY0" fmla="*/ 554831 h 792956"/>
                <a:gd name="connsiteX1" fmla="*/ 431006 w 514350"/>
                <a:gd name="connsiteY1" fmla="*/ 754856 h 792956"/>
                <a:gd name="connsiteX2" fmla="*/ 230981 w 514350"/>
                <a:gd name="connsiteY2" fmla="*/ 792956 h 792956"/>
                <a:gd name="connsiteX3" fmla="*/ 233362 w 514350"/>
                <a:gd name="connsiteY3" fmla="*/ 688181 h 792956"/>
                <a:gd name="connsiteX4" fmla="*/ 233362 w 514350"/>
                <a:gd name="connsiteY4" fmla="*/ 454818 h 792956"/>
                <a:gd name="connsiteX5" fmla="*/ 228600 w 514350"/>
                <a:gd name="connsiteY5" fmla="*/ 335756 h 792956"/>
                <a:gd name="connsiteX6" fmla="*/ 223837 w 514350"/>
                <a:gd name="connsiteY6" fmla="*/ 290512 h 792956"/>
                <a:gd name="connsiteX7" fmla="*/ 216694 w 514350"/>
                <a:gd name="connsiteY7" fmla="*/ 259556 h 792956"/>
                <a:gd name="connsiteX8" fmla="*/ 200025 w 514350"/>
                <a:gd name="connsiteY8" fmla="*/ 226218 h 792956"/>
                <a:gd name="connsiteX9" fmla="*/ 183356 w 514350"/>
                <a:gd name="connsiteY9" fmla="*/ 200025 h 792956"/>
                <a:gd name="connsiteX10" fmla="*/ 169069 w 514350"/>
                <a:gd name="connsiteY10" fmla="*/ 180975 h 792956"/>
                <a:gd name="connsiteX11" fmla="*/ 140494 w 514350"/>
                <a:gd name="connsiteY11" fmla="*/ 154781 h 792956"/>
                <a:gd name="connsiteX12" fmla="*/ 111919 w 514350"/>
                <a:gd name="connsiteY12" fmla="*/ 128587 h 792956"/>
                <a:gd name="connsiteX13" fmla="*/ 85725 w 514350"/>
                <a:gd name="connsiteY13" fmla="*/ 107156 h 792956"/>
                <a:gd name="connsiteX14" fmla="*/ 47625 w 514350"/>
                <a:gd name="connsiteY14" fmla="*/ 83343 h 792956"/>
                <a:gd name="connsiteX15" fmla="*/ 19050 w 514350"/>
                <a:gd name="connsiteY15" fmla="*/ 66675 h 792956"/>
                <a:gd name="connsiteX16" fmla="*/ 4762 w 514350"/>
                <a:gd name="connsiteY16" fmla="*/ 57150 h 792956"/>
                <a:gd name="connsiteX17" fmla="*/ 0 w 514350"/>
                <a:gd name="connsiteY17" fmla="*/ 42862 h 792956"/>
                <a:gd name="connsiteX18" fmla="*/ 4762 w 514350"/>
                <a:gd name="connsiteY18" fmla="*/ 28575 h 792956"/>
                <a:gd name="connsiteX19" fmla="*/ 16669 w 514350"/>
                <a:gd name="connsiteY19" fmla="*/ 19050 h 792956"/>
                <a:gd name="connsiteX20" fmla="*/ 40481 w 514350"/>
                <a:gd name="connsiteY20" fmla="*/ 9525 h 792956"/>
                <a:gd name="connsiteX21" fmla="*/ 83344 w 514350"/>
                <a:gd name="connsiteY21" fmla="*/ 2381 h 792956"/>
                <a:gd name="connsiteX22" fmla="*/ 123825 w 514350"/>
                <a:gd name="connsiteY22" fmla="*/ 0 h 792956"/>
                <a:gd name="connsiteX23" fmla="*/ 169069 w 514350"/>
                <a:gd name="connsiteY23" fmla="*/ 4762 h 792956"/>
                <a:gd name="connsiteX24" fmla="*/ 226219 w 514350"/>
                <a:gd name="connsiteY24" fmla="*/ 19050 h 792956"/>
                <a:gd name="connsiteX25" fmla="*/ 280987 w 514350"/>
                <a:gd name="connsiteY25" fmla="*/ 40481 h 792956"/>
                <a:gd name="connsiteX26" fmla="*/ 347662 w 514350"/>
                <a:gd name="connsiteY26" fmla="*/ 73818 h 792956"/>
                <a:gd name="connsiteX27" fmla="*/ 404812 w 514350"/>
                <a:gd name="connsiteY27" fmla="*/ 114300 h 792956"/>
                <a:gd name="connsiteX28" fmla="*/ 431006 w 514350"/>
                <a:gd name="connsiteY28" fmla="*/ 135731 h 792956"/>
                <a:gd name="connsiteX29" fmla="*/ 454819 w 514350"/>
                <a:gd name="connsiteY29" fmla="*/ 150018 h 792956"/>
                <a:gd name="connsiteX30" fmla="*/ 476250 w 514350"/>
                <a:gd name="connsiteY30" fmla="*/ 169068 h 792956"/>
                <a:gd name="connsiteX31" fmla="*/ 495300 w 514350"/>
                <a:gd name="connsiteY31" fmla="*/ 192881 h 792956"/>
                <a:gd name="connsiteX32" fmla="*/ 509587 w 514350"/>
                <a:gd name="connsiteY32" fmla="*/ 216693 h 792956"/>
                <a:gd name="connsiteX33" fmla="*/ 514350 w 514350"/>
                <a:gd name="connsiteY33" fmla="*/ 245268 h 792956"/>
                <a:gd name="connsiteX34" fmla="*/ 509587 w 514350"/>
                <a:gd name="connsiteY34" fmla="*/ 280987 h 792956"/>
                <a:gd name="connsiteX35" fmla="*/ 497681 w 514350"/>
                <a:gd name="connsiteY35" fmla="*/ 307181 h 792956"/>
                <a:gd name="connsiteX36" fmla="*/ 478631 w 514350"/>
                <a:gd name="connsiteY36" fmla="*/ 335756 h 792956"/>
                <a:gd name="connsiteX37" fmla="*/ 469106 w 514350"/>
                <a:gd name="connsiteY37" fmla="*/ 350043 h 792956"/>
                <a:gd name="connsiteX38" fmla="*/ 454819 w 514350"/>
                <a:gd name="connsiteY38" fmla="*/ 414337 h 792956"/>
                <a:gd name="connsiteX39" fmla="*/ 438150 w 514350"/>
                <a:gd name="connsiteY39" fmla="*/ 554831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14350" h="792956">
                  <a:moveTo>
                    <a:pt x="438150" y="554831"/>
                  </a:moveTo>
                  <a:lnTo>
                    <a:pt x="431006" y="754856"/>
                  </a:lnTo>
                  <a:lnTo>
                    <a:pt x="230981" y="792956"/>
                  </a:lnTo>
                  <a:cubicBezTo>
                    <a:pt x="231775" y="758031"/>
                    <a:pt x="232568" y="723106"/>
                    <a:pt x="233362" y="688181"/>
                  </a:cubicBezTo>
                  <a:lnTo>
                    <a:pt x="233362" y="454818"/>
                  </a:lnTo>
                  <a:lnTo>
                    <a:pt x="228600" y="335756"/>
                  </a:lnTo>
                  <a:lnTo>
                    <a:pt x="223837" y="290512"/>
                  </a:lnTo>
                  <a:lnTo>
                    <a:pt x="216694" y="259556"/>
                  </a:lnTo>
                  <a:lnTo>
                    <a:pt x="200025" y="226218"/>
                  </a:lnTo>
                  <a:lnTo>
                    <a:pt x="183356" y="200025"/>
                  </a:lnTo>
                  <a:lnTo>
                    <a:pt x="169069" y="180975"/>
                  </a:lnTo>
                  <a:lnTo>
                    <a:pt x="140494" y="154781"/>
                  </a:lnTo>
                  <a:lnTo>
                    <a:pt x="111919" y="128587"/>
                  </a:lnTo>
                  <a:lnTo>
                    <a:pt x="85725" y="107156"/>
                  </a:lnTo>
                  <a:lnTo>
                    <a:pt x="47625" y="83343"/>
                  </a:lnTo>
                  <a:lnTo>
                    <a:pt x="19050" y="66675"/>
                  </a:lnTo>
                  <a:lnTo>
                    <a:pt x="4762" y="57150"/>
                  </a:lnTo>
                  <a:lnTo>
                    <a:pt x="0" y="42862"/>
                  </a:lnTo>
                  <a:lnTo>
                    <a:pt x="4762" y="28575"/>
                  </a:lnTo>
                  <a:lnTo>
                    <a:pt x="16669" y="19050"/>
                  </a:lnTo>
                  <a:lnTo>
                    <a:pt x="40481" y="9525"/>
                  </a:lnTo>
                  <a:lnTo>
                    <a:pt x="83344" y="2381"/>
                  </a:lnTo>
                  <a:lnTo>
                    <a:pt x="123825" y="0"/>
                  </a:lnTo>
                  <a:lnTo>
                    <a:pt x="169069" y="4762"/>
                  </a:lnTo>
                  <a:lnTo>
                    <a:pt x="226219" y="19050"/>
                  </a:lnTo>
                  <a:lnTo>
                    <a:pt x="280987" y="40481"/>
                  </a:lnTo>
                  <a:lnTo>
                    <a:pt x="347662" y="73818"/>
                  </a:lnTo>
                  <a:lnTo>
                    <a:pt x="404812" y="114300"/>
                  </a:lnTo>
                  <a:lnTo>
                    <a:pt x="431006" y="135731"/>
                  </a:lnTo>
                  <a:lnTo>
                    <a:pt x="454819" y="150018"/>
                  </a:lnTo>
                  <a:lnTo>
                    <a:pt x="476250" y="169068"/>
                  </a:lnTo>
                  <a:lnTo>
                    <a:pt x="495300" y="192881"/>
                  </a:lnTo>
                  <a:lnTo>
                    <a:pt x="509587" y="216693"/>
                  </a:lnTo>
                  <a:lnTo>
                    <a:pt x="514350" y="245268"/>
                  </a:lnTo>
                  <a:lnTo>
                    <a:pt x="509587" y="280987"/>
                  </a:lnTo>
                  <a:lnTo>
                    <a:pt x="497681" y="307181"/>
                  </a:lnTo>
                  <a:lnTo>
                    <a:pt x="478631" y="335756"/>
                  </a:lnTo>
                  <a:lnTo>
                    <a:pt x="469106" y="350043"/>
                  </a:lnTo>
                  <a:lnTo>
                    <a:pt x="454819" y="414337"/>
                  </a:lnTo>
                  <a:lnTo>
                    <a:pt x="438150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2B36D29-7A16-4980-8C6E-23F15CB52654}"/>
                </a:ext>
              </a:extLst>
            </p:cNvPr>
            <p:cNvSpPr/>
            <p:nvPr/>
          </p:nvSpPr>
          <p:spPr>
            <a:xfrm>
              <a:off x="2776538" y="2143125"/>
              <a:ext cx="355600" cy="1179513"/>
            </a:xfrm>
            <a:custGeom>
              <a:avLst/>
              <a:gdLst>
                <a:gd name="connsiteX0" fmla="*/ 2381 w 354806"/>
                <a:gd name="connsiteY0" fmla="*/ 962025 h 1178719"/>
                <a:gd name="connsiteX1" fmla="*/ 0 w 354806"/>
                <a:gd name="connsiteY1" fmla="*/ 883444 h 1178719"/>
                <a:gd name="connsiteX2" fmla="*/ 4762 w 354806"/>
                <a:gd name="connsiteY2" fmla="*/ 819150 h 1178719"/>
                <a:gd name="connsiteX3" fmla="*/ 21431 w 354806"/>
                <a:gd name="connsiteY3" fmla="*/ 778669 h 1178719"/>
                <a:gd name="connsiteX4" fmla="*/ 50006 w 354806"/>
                <a:gd name="connsiteY4" fmla="*/ 721519 h 1178719"/>
                <a:gd name="connsiteX5" fmla="*/ 71437 w 354806"/>
                <a:gd name="connsiteY5" fmla="*/ 673894 h 1178719"/>
                <a:gd name="connsiteX6" fmla="*/ 95250 w 354806"/>
                <a:gd name="connsiteY6" fmla="*/ 607219 h 1178719"/>
                <a:gd name="connsiteX7" fmla="*/ 114300 w 354806"/>
                <a:gd name="connsiteY7" fmla="*/ 554831 h 1178719"/>
                <a:gd name="connsiteX8" fmla="*/ 130968 w 354806"/>
                <a:gd name="connsiteY8" fmla="*/ 502444 h 1178719"/>
                <a:gd name="connsiteX9" fmla="*/ 145256 w 354806"/>
                <a:gd name="connsiteY9" fmla="*/ 445294 h 1178719"/>
                <a:gd name="connsiteX10" fmla="*/ 154781 w 354806"/>
                <a:gd name="connsiteY10" fmla="*/ 392906 h 1178719"/>
                <a:gd name="connsiteX11" fmla="*/ 161925 w 354806"/>
                <a:gd name="connsiteY11" fmla="*/ 328613 h 1178719"/>
                <a:gd name="connsiteX12" fmla="*/ 159543 w 354806"/>
                <a:gd name="connsiteY12" fmla="*/ 271463 h 1178719"/>
                <a:gd name="connsiteX13" fmla="*/ 157162 w 354806"/>
                <a:gd name="connsiteY13" fmla="*/ 211931 h 1178719"/>
                <a:gd name="connsiteX14" fmla="*/ 150018 w 354806"/>
                <a:gd name="connsiteY14" fmla="*/ 164306 h 1178719"/>
                <a:gd name="connsiteX15" fmla="*/ 140493 w 354806"/>
                <a:gd name="connsiteY15" fmla="*/ 111919 h 1178719"/>
                <a:gd name="connsiteX16" fmla="*/ 128587 w 354806"/>
                <a:gd name="connsiteY16" fmla="*/ 71438 h 1178719"/>
                <a:gd name="connsiteX17" fmla="*/ 119062 w 354806"/>
                <a:gd name="connsiteY17" fmla="*/ 42863 h 1178719"/>
                <a:gd name="connsiteX18" fmla="*/ 114300 w 354806"/>
                <a:gd name="connsiteY18" fmla="*/ 26194 h 1178719"/>
                <a:gd name="connsiteX19" fmla="*/ 116681 w 354806"/>
                <a:gd name="connsiteY19" fmla="*/ 14288 h 1178719"/>
                <a:gd name="connsiteX20" fmla="*/ 123825 w 354806"/>
                <a:gd name="connsiteY20" fmla="*/ 2381 h 1178719"/>
                <a:gd name="connsiteX21" fmla="*/ 135731 w 354806"/>
                <a:gd name="connsiteY21" fmla="*/ 0 h 1178719"/>
                <a:gd name="connsiteX22" fmla="*/ 154781 w 354806"/>
                <a:gd name="connsiteY22" fmla="*/ 4763 h 1178719"/>
                <a:gd name="connsiteX23" fmla="*/ 169068 w 354806"/>
                <a:gd name="connsiteY23" fmla="*/ 21431 h 1178719"/>
                <a:gd name="connsiteX24" fmla="*/ 216693 w 354806"/>
                <a:gd name="connsiteY24" fmla="*/ 83344 h 1178719"/>
                <a:gd name="connsiteX25" fmla="*/ 257175 w 354806"/>
                <a:gd name="connsiteY25" fmla="*/ 133350 h 1178719"/>
                <a:gd name="connsiteX26" fmla="*/ 288131 w 354806"/>
                <a:gd name="connsiteY26" fmla="*/ 178594 h 1178719"/>
                <a:gd name="connsiteX27" fmla="*/ 321468 w 354806"/>
                <a:gd name="connsiteY27" fmla="*/ 233363 h 1178719"/>
                <a:gd name="connsiteX28" fmla="*/ 350043 w 354806"/>
                <a:gd name="connsiteY28" fmla="*/ 283369 h 1178719"/>
                <a:gd name="connsiteX29" fmla="*/ 354806 w 354806"/>
                <a:gd name="connsiteY29" fmla="*/ 435769 h 1178719"/>
                <a:gd name="connsiteX30" fmla="*/ 354806 w 354806"/>
                <a:gd name="connsiteY30" fmla="*/ 509588 h 1178719"/>
                <a:gd name="connsiteX31" fmla="*/ 350043 w 354806"/>
                <a:gd name="connsiteY31" fmla="*/ 576263 h 1178719"/>
                <a:gd name="connsiteX32" fmla="*/ 335756 w 354806"/>
                <a:gd name="connsiteY32" fmla="*/ 683419 h 1178719"/>
                <a:gd name="connsiteX33" fmla="*/ 316706 w 354806"/>
                <a:gd name="connsiteY33" fmla="*/ 778669 h 1178719"/>
                <a:gd name="connsiteX34" fmla="*/ 283368 w 354806"/>
                <a:gd name="connsiteY34" fmla="*/ 902494 h 1178719"/>
                <a:gd name="connsiteX35" fmla="*/ 242887 w 354806"/>
                <a:gd name="connsiteY35" fmla="*/ 1023938 h 1178719"/>
                <a:gd name="connsiteX36" fmla="*/ 219075 w 354806"/>
                <a:gd name="connsiteY36" fmla="*/ 1083469 h 1178719"/>
                <a:gd name="connsiteX37" fmla="*/ 204787 w 354806"/>
                <a:gd name="connsiteY37" fmla="*/ 1126331 h 1178719"/>
                <a:gd name="connsiteX38" fmla="*/ 178593 w 354806"/>
                <a:gd name="connsiteY38" fmla="*/ 1164431 h 1178719"/>
                <a:gd name="connsiteX39" fmla="*/ 161925 w 354806"/>
                <a:gd name="connsiteY39" fmla="*/ 1176338 h 1178719"/>
                <a:gd name="connsiteX40" fmla="*/ 138112 w 354806"/>
                <a:gd name="connsiteY40" fmla="*/ 1178719 h 1178719"/>
                <a:gd name="connsiteX41" fmla="*/ 109537 w 354806"/>
                <a:gd name="connsiteY41" fmla="*/ 1169194 h 1178719"/>
                <a:gd name="connsiteX42" fmla="*/ 83343 w 354806"/>
                <a:gd name="connsiteY42" fmla="*/ 1150144 h 1178719"/>
                <a:gd name="connsiteX43" fmla="*/ 57150 w 354806"/>
                <a:gd name="connsiteY43" fmla="*/ 1126331 h 1178719"/>
                <a:gd name="connsiteX44" fmla="*/ 42862 w 354806"/>
                <a:gd name="connsiteY44" fmla="*/ 1104900 h 1178719"/>
                <a:gd name="connsiteX45" fmla="*/ 23812 w 354806"/>
                <a:gd name="connsiteY45" fmla="*/ 1057275 h 1178719"/>
                <a:gd name="connsiteX46" fmla="*/ 11906 w 354806"/>
                <a:gd name="connsiteY46" fmla="*/ 1019175 h 1178719"/>
                <a:gd name="connsiteX47" fmla="*/ 2381 w 354806"/>
                <a:gd name="connsiteY47" fmla="*/ 962025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54806" h="1178719">
                  <a:moveTo>
                    <a:pt x="2381" y="962025"/>
                  </a:moveTo>
                  <a:cubicBezTo>
                    <a:pt x="1587" y="935831"/>
                    <a:pt x="794" y="909638"/>
                    <a:pt x="0" y="883444"/>
                  </a:cubicBezTo>
                  <a:lnTo>
                    <a:pt x="4762" y="819150"/>
                  </a:lnTo>
                  <a:lnTo>
                    <a:pt x="21431" y="778669"/>
                  </a:lnTo>
                  <a:lnTo>
                    <a:pt x="50006" y="721519"/>
                  </a:lnTo>
                  <a:lnTo>
                    <a:pt x="71437" y="673894"/>
                  </a:lnTo>
                  <a:lnTo>
                    <a:pt x="95250" y="607219"/>
                  </a:lnTo>
                  <a:lnTo>
                    <a:pt x="114300" y="554831"/>
                  </a:lnTo>
                  <a:lnTo>
                    <a:pt x="130968" y="502444"/>
                  </a:lnTo>
                  <a:lnTo>
                    <a:pt x="145256" y="445294"/>
                  </a:lnTo>
                  <a:lnTo>
                    <a:pt x="154781" y="392906"/>
                  </a:lnTo>
                  <a:lnTo>
                    <a:pt x="161925" y="328613"/>
                  </a:lnTo>
                  <a:lnTo>
                    <a:pt x="159543" y="271463"/>
                  </a:lnTo>
                  <a:cubicBezTo>
                    <a:pt x="158749" y="251619"/>
                    <a:pt x="157956" y="231775"/>
                    <a:pt x="157162" y="211931"/>
                  </a:cubicBezTo>
                  <a:lnTo>
                    <a:pt x="150018" y="164306"/>
                  </a:lnTo>
                  <a:lnTo>
                    <a:pt x="140493" y="111919"/>
                  </a:lnTo>
                  <a:lnTo>
                    <a:pt x="128587" y="71438"/>
                  </a:lnTo>
                  <a:lnTo>
                    <a:pt x="119062" y="42863"/>
                  </a:lnTo>
                  <a:lnTo>
                    <a:pt x="114300" y="26194"/>
                  </a:lnTo>
                  <a:lnTo>
                    <a:pt x="116681" y="14288"/>
                  </a:lnTo>
                  <a:lnTo>
                    <a:pt x="123825" y="2381"/>
                  </a:lnTo>
                  <a:lnTo>
                    <a:pt x="135731" y="0"/>
                  </a:lnTo>
                  <a:lnTo>
                    <a:pt x="154781" y="4763"/>
                  </a:lnTo>
                  <a:lnTo>
                    <a:pt x="169068" y="21431"/>
                  </a:lnTo>
                  <a:lnTo>
                    <a:pt x="216693" y="83344"/>
                  </a:lnTo>
                  <a:lnTo>
                    <a:pt x="257175" y="133350"/>
                  </a:lnTo>
                  <a:lnTo>
                    <a:pt x="288131" y="178594"/>
                  </a:lnTo>
                  <a:lnTo>
                    <a:pt x="321468" y="233363"/>
                  </a:lnTo>
                  <a:lnTo>
                    <a:pt x="350043" y="283369"/>
                  </a:lnTo>
                  <a:lnTo>
                    <a:pt x="354806" y="435769"/>
                  </a:lnTo>
                  <a:lnTo>
                    <a:pt x="354806" y="509588"/>
                  </a:lnTo>
                  <a:lnTo>
                    <a:pt x="350043" y="576263"/>
                  </a:lnTo>
                  <a:lnTo>
                    <a:pt x="335756" y="683419"/>
                  </a:lnTo>
                  <a:lnTo>
                    <a:pt x="316706" y="778669"/>
                  </a:lnTo>
                  <a:lnTo>
                    <a:pt x="283368" y="902494"/>
                  </a:lnTo>
                  <a:lnTo>
                    <a:pt x="242887" y="1023938"/>
                  </a:lnTo>
                  <a:lnTo>
                    <a:pt x="219075" y="1083469"/>
                  </a:lnTo>
                  <a:lnTo>
                    <a:pt x="204787" y="1126331"/>
                  </a:lnTo>
                  <a:lnTo>
                    <a:pt x="178593" y="1164431"/>
                  </a:lnTo>
                  <a:lnTo>
                    <a:pt x="161925" y="1176338"/>
                  </a:lnTo>
                  <a:lnTo>
                    <a:pt x="138112" y="1178719"/>
                  </a:lnTo>
                  <a:lnTo>
                    <a:pt x="109537" y="1169194"/>
                  </a:lnTo>
                  <a:lnTo>
                    <a:pt x="83343" y="1150144"/>
                  </a:lnTo>
                  <a:lnTo>
                    <a:pt x="57150" y="1126331"/>
                  </a:lnTo>
                  <a:lnTo>
                    <a:pt x="42862" y="1104900"/>
                  </a:lnTo>
                  <a:lnTo>
                    <a:pt x="23812" y="1057275"/>
                  </a:lnTo>
                  <a:lnTo>
                    <a:pt x="11906" y="1019175"/>
                  </a:lnTo>
                  <a:lnTo>
                    <a:pt x="2381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50E68F7-CD91-4864-B4E9-4171D9870915}"/>
                </a:ext>
              </a:extLst>
            </p:cNvPr>
            <p:cNvSpPr/>
            <p:nvPr/>
          </p:nvSpPr>
          <p:spPr>
            <a:xfrm>
              <a:off x="3171825" y="2781300"/>
              <a:ext cx="1804988" cy="471488"/>
            </a:xfrm>
            <a:custGeom>
              <a:avLst/>
              <a:gdLst>
                <a:gd name="connsiteX0" fmla="*/ 1228725 w 1804988"/>
                <a:gd name="connsiteY0" fmla="*/ 266700 h 471488"/>
                <a:gd name="connsiteX1" fmla="*/ 966788 w 1804988"/>
                <a:gd name="connsiteY1" fmla="*/ 321469 h 471488"/>
                <a:gd name="connsiteX2" fmla="*/ 812006 w 1804988"/>
                <a:gd name="connsiteY2" fmla="*/ 354806 h 471488"/>
                <a:gd name="connsiteX3" fmla="*/ 723900 w 1804988"/>
                <a:gd name="connsiteY3" fmla="*/ 369094 h 471488"/>
                <a:gd name="connsiteX4" fmla="*/ 628650 w 1804988"/>
                <a:gd name="connsiteY4" fmla="*/ 388144 h 471488"/>
                <a:gd name="connsiteX5" fmla="*/ 526256 w 1804988"/>
                <a:gd name="connsiteY5" fmla="*/ 414338 h 471488"/>
                <a:gd name="connsiteX6" fmla="*/ 438150 w 1804988"/>
                <a:gd name="connsiteY6" fmla="*/ 438150 h 471488"/>
                <a:gd name="connsiteX7" fmla="*/ 345281 w 1804988"/>
                <a:gd name="connsiteY7" fmla="*/ 471488 h 471488"/>
                <a:gd name="connsiteX8" fmla="*/ 319088 w 1804988"/>
                <a:gd name="connsiteY8" fmla="*/ 471488 h 471488"/>
                <a:gd name="connsiteX9" fmla="*/ 273844 w 1804988"/>
                <a:gd name="connsiteY9" fmla="*/ 461963 h 471488"/>
                <a:gd name="connsiteX10" fmla="*/ 230981 w 1804988"/>
                <a:gd name="connsiteY10" fmla="*/ 447675 h 471488"/>
                <a:gd name="connsiteX11" fmla="*/ 204788 w 1804988"/>
                <a:gd name="connsiteY11" fmla="*/ 435769 h 471488"/>
                <a:gd name="connsiteX12" fmla="*/ 169069 w 1804988"/>
                <a:gd name="connsiteY12" fmla="*/ 414338 h 471488"/>
                <a:gd name="connsiteX13" fmla="*/ 109538 w 1804988"/>
                <a:gd name="connsiteY13" fmla="*/ 371475 h 471488"/>
                <a:gd name="connsiteX14" fmla="*/ 57150 w 1804988"/>
                <a:gd name="connsiteY14" fmla="*/ 321469 h 471488"/>
                <a:gd name="connsiteX15" fmla="*/ 23813 w 1804988"/>
                <a:gd name="connsiteY15" fmla="*/ 288131 h 471488"/>
                <a:gd name="connsiteX16" fmla="*/ 7144 w 1804988"/>
                <a:gd name="connsiteY16" fmla="*/ 269081 h 471488"/>
                <a:gd name="connsiteX17" fmla="*/ 0 w 1804988"/>
                <a:gd name="connsiteY17" fmla="*/ 250031 h 471488"/>
                <a:gd name="connsiteX18" fmla="*/ 4763 w 1804988"/>
                <a:gd name="connsiteY18" fmla="*/ 238125 h 471488"/>
                <a:gd name="connsiteX19" fmla="*/ 11906 w 1804988"/>
                <a:gd name="connsiteY19" fmla="*/ 228600 h 471488"/>
                <a:gd name="connsiteX20" fmla="*/ 26194 w 1804988"/>
                <a:gd name="connsiteY20" fmla="*/ 223838 h 471488"/>
                <a:gd name="connsiteX21" fmla="*/ 61913 w 1804988"/>
                <a:gd name="connsiteY21" fmla="*/ 235744 h 471488"/>
                <a:gd name="connsiteX22" fmla="*/ 128588 w 1804988"/>
                <a:gd name="connsiteY22" fmla="*/ 252413 h 471488"/>
                <a:gd name="connsiteX23" fmla="*/ 180975 w 1804988"/>
                <a:gd name="connsiteY23" fmla="*/ 261938 h 471488"/>
                <a:gd name="connsiteX24" fmla="*/ 254794 w 1804988"/>
                <a:gd name="connsiteY24" fmla="*/ 269081 h 471488"/>
                <a:gd name="connsiteX25" fmla="*/ 314325 w 1804988"/>
                <a:gd name="connsiteY25" fmla="*/ 269081 h 471488"/>
                <a:gd name="connsiteX26" fmla="*/ 378619 w 1804988"/>
                <a:gd name="connsiteY26" fmla="*/ 266700 h 471488"/>
                <a:gd name="connsiteX27" fmla="*/ 445294 w 1804988"/>
                <a:gd name="connsiteY27" fmla="*/ 261938 h 471488"/>
                <a:gd name="connsiteX28" fmla="*/ 535781 w 1804988"/>
                <a:gd name="connsiteY28" fmla="*/ 252413 h 471488"/>
                <a:gd name="connsiteX29" fmla="*/ 619125 w 1804988"/>
                <a:gd name="connsiteY29" fmla="*/ 238125 h 471488"/>
                <a:gd name="connsiteX30" fmla="*/ 792956 w 1804988"/>
                <a:gd name="connsiteY30" fmla="*/ 197644 h 471488"/>
                <a:gd name="connsiteX31" fmla="*/ 964406 w 1804988"/>
                <a:gd name="connsiteY31" fmla="*/ 164306 h 471488"/>
                <a:gd name="connsiteX32" fmla="*/ 1078706 w 1804988"/>
                <a:gd name="connsiteY32" fmla="*/ 138113 h 471488"/>
                <a:gd name="connsiteX33" fmla="*/ 1216819 w 1804988"/>
                <a:gd name="connsiteY33" fmla="*/ 104775 h 471488"/>
                <a:gd name="connsiteX34" fmla="*/ 1326356 w 1804988"/>
                <a:gd name="connsiteY34" fmla="*/ 73819 h 471488"/>
                <a:gd name="connsiteX35" fmla="*/ 1412081 w 1804988"/>
                <a:gd name="connsiteY35" fmla="*/ 47625 h 471488"/>
                <a:gd name="connsiteX36" fmla="*/ 1507331 w 1804988"/>
                <a:gd name="connsiteY36" fmla="*/ 0 h 471488"/>
                <a:gd name="connsiteX37" fmla="*/ 1569244 w 1804988"/>
                <a:gd name="connsiteY37" fmla="*/ 2381 h 471488"/>
                <a:gd name="connsiteX38" fmla="*/ 1645444 w 1804988"/>
                <a:gd name="connsiteY38" fmla="*/ 14288 h 471488"/>
                <a:gd name="connsiteX39" fmla="*/ 1695450 w 1804988"/>
                <a:gd name="connsiteY39" fmla="*/ 23813 h 471488"/>
                <a:gd name="connsiteX40" fmla="*/ 1733550 w 1804988"/>
                <a:gd name="connsiteY40" fmla="*/ 38100 h 471488"/>
                <a:gd name="connsiteX41" fmla="*/ 1781175 w 1804988"/>
                <a:gd name="connsiteY41" fmla="*/ 64294 h 471488"/>
                <a:gd name="connsiteX42" fmla="*/ 1797844 w 1804988"/>
                <a:gd name="connsiteY42" fmla="*/ 83344 h 471488"/>
                <a:gd name="connsiteX43" fmla="*/ 1804988 w 1804988"/>
                <a:gd name="connsiteY43" fmla="*/ 100013 h 471488"/>
                <a:gd name="connsiteX44" fmla="*/ 1804988 w 1804988"/>
                <a:gd name="connsiteY44" fmla="*/ 116681 h 471488"/>
                <a:gd name="connsiteX45" fmla="*/ 1795463 w 1804988"/>
                <a:gd name="connsiteY45" fmla="*/ 140494 h 471488"/>
                <a:gd name="connsiteX46" fmla="*/ 1776413 w 1804988"/>
                <a:gd name="connsiteY46" fmla="*/ 166688 h 471488"/>
                <a:gd name="connsiteX47" fmla="*/ 1735931 w 1804988"/>
                <a:gd name="connsiteY47" fmla="*/ 197644 h 471488"/>
                <a:gd name="connsiteX48" fmla="*/ 1662113 w 1804988"/>
                <a:gd name="connsiteY48" fmla="*/ 207169 h 471488"/>
                <a:gd name="connsiteX49" fmla="*/ 1495425 w 1804988"/>
                <a:gd name="connsiteY49" fmla="*/ 223838 h 471488"/>
                <a:gd name="connsiteX50" fmla="*/ 1228725 w 1804988"/>
                <a:gd name="connsiteY50" fmla="*/ 266700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04988" h="471488">
                  <a:moveTo>
                    <a:pt x="1228725" y="266700"/>
                  </a:moveTo>
                  <a:lnTo>
                    <a:pt x="966788" y="321469"/>
                  </a:lnTo>
                  <a:lnTo>
                    <a:pt x="812006" y="354806"/>
                  </a:lnTo>
                  <a:lnTo>
                    <a:pt x="723900" y="369094"/>
                  </a:lnTo>
                  <a:lnTo>
                    <a:pt x="628650" y="388144"/>
                  </a:lnTo>
                  <a:lnTo>
                    <a:pt x="526256" y="414338"/>
                  </a:lnTo>
                  <a:lnTo>
                    <a:pt x="438150" y="438150"/>
                  </a:lnTo>
                  <a:lnTo>
                    <a:pt x="345281" y="471488"/>
                  </a:lnTo>
                  <a:lnTo>
                    <a:pt x="319088" y="471488"/>
                  </a:lnTo>
                  <a:lnTo>
                    <a:pt x="273844" y="461963"/>
                  </a:lnTo>
                  <a:lnTo>
                    <a:pt x="230981" y="447675"/>
                  </a:lnTo>
                  <a:lnTo>
                    <a:pt x="204788" y="435769"/>
                  </a:lnTo>
                  <a:lnTo>
                    <a:pt x="169069" y="414338"/>
                  </a:lnTo>
                  <a:lnTo>
                    <a:pt x="109538" y="371475"/>
                  </a:lnTo>
                  <a:lnTo>
                    <a:pt x="57150" y="321469"/>
                  </a:lnTo>
                  <a:lnTo>
                    <a:pt x="23813" y="288131"/>
                  </a:lnTo>
                  <a:lnTo>
                    <a:pt x="7144" y="269081"/>
                  </a:lnTo>
                  <a:lnTo>
                    <a:pt x="0" y="250031"/>
                  </a:lnTo>
                  <a:lnTo>
                    <a:pt x="4763" y="238125"/>
                  </a:lnTo>
                  <a:lnTo>
                    <a:pt x="11906" y="228600"/>
                  </a:lnTo>
                  <a:lnTo>
                    <a:pt x="26194" y="223838"/>
                  </a:lnTo>
                  <a:lnTo>
                    <a:pt x="61913" y="235744"/>
                  </a:lnTo>
                  <a:lnTo>
                    <a:pt x="128588" y="252413"/>
                  </a:lnTo>
                  <a:lnTo>
                    <a:pt x="180975" y="261938"/>
                  </a:lnTo>
                  <a:lnTo>
                    <a:pt x="254794" y="269081"/>
                  </a:lnTo>
                  <a:lnTo>
                    <a:pt x="314325" y="269081"/>
                  </a:lnTo>
                  <a:lnTo>
                    <a:pt x="378619" y="266700"/>
                  </a:lnTo>
                  <a:lnTo>
                    <a:pt x="445294" y="261938"/>
                  </a:lnTo>
                  <a:lnTo>
                    <a:pt x="535781" y="252413"/>
                  </a:lnTo>
                  <a:lnTo>
                    <a:pt x="619125" y="238125"/>
                  </a:lnTo>
                  <a:lnTo>
                    <a:pt x="792956" y="197644"/>
                  </a:lnTo>
                  <a:lnTo>
                    <a:pt x="964406" y="164306"/>
                  </a:lnTo>
                  <a:lnTo>
                    <a:pt x="1078706" y="138113"/>
                  </a:lnTo>
                  <a:lnTo>
                    <a:pt x="1216819" y="104775"/>
                  </a:lnTo>
                  <a:lnTo>
                    <a:pt x="1326356" y="73819"/>
                  </a:lnTo>
                  <a:lnTo>
                    <a:pt x="1412081" y="47625"/>
                  </a:lnTo>
                  <a:lnTo>
                    <a:pt x="1507331" y="0"/>
                  </a:lnTo>
                  <a:lnTo>
                    <a:pt x="1569244" y="2381"/>
                  </a:lnTo>
                  <a:lnTo>
                    <a:pt x="1645444" y="14288"/>
                  </a:lnTo>
                  <a:lnTo>
                    <a:pt x="1695450" y="23813"/>
                  </a:lnTo>
                  <a:lnTo>
                    <a:pt x="1733550" y="38100"/>
                  </a:lnTo>
                  <a:lnTo>
                    <a:pt x="1781175" y="64294"/>
                  </a:lnTo>
                  <a:lnTo>
                    <a:pt x="1797844" y="83344"/>
                  </a:lnTo>
                  <a:lnTo>
                    <a:pt x="1804988" y="100013"/>
                  </a:lnTo>
                  <a:lnTo>
                    <a:pt x="1804988" y="116681"/>
                  </a:lnTo>
                  <a:lnTo>
                    <a:pt x="1795463" y="140494"/>
                  </a:lnTo>
                  <a:lnTo>
                    <a:pt x="1776413" y="166688"/>
                  </a:lnTo>
                  <a:lnTo>
                    <a:pt x="1735931" y="197644"/>
                  </a:lnTo>
                  <a:lnTo>
                    <a:pt x="1662113" y="207169"/>
                  </a:lnTo>
                  <a:lnTo>
                    <a:pt x="1495425" y="223838"/>
                  </a:lnTo>
                  <a:lnTo>
                    <a:pt x="1228725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1AB49C6-BA82-4F71-A157-49425B94F29E}"/>
                </a:ext>
              </a:extLst>
            </p:cNvPr>
            <p:cNvSpPr/>
            <p:nvPr/>
          </p:nvSpPr>
          <p:spPr>
            <a:xfrm>
              <a:off x="2952750" y="4830763"/>
              <a:ext cx="652463" cy="1101725"/>
            </a:xfrm>
            <a:custGeom>
              <a:avLst/>
              <a:gdLst>
                <a:gd name="connsiteX0" fmla="*/ 328613 w 652463"/>
                <a:gd name="connsiteY0" fmla="*/ 602457 h 1100138"/>
                <a:gd name="connsiteX1" fmla="*/ 278606 w 652463"/>
                <a:gd name="connsiteY1" fmla="*/ 426244 h 1100138"/>
                <a:gd name="connsiteX2" fmla="*/ 247650 w 652463"/>
                <a:gd name="connsiteY2" fmla="*/ 314325 h 1100138"/>
                <a:gd name="connsiteX3" fmla="*/ 230981 w 652463"/>
                <a:gd name="connsiteY3" fmla="*/ 278607 h 1100138"/>
                <a:gd name="connsiteX4" fmla="*/ 200025 w 652463"/>
                <a:gd name="connsiteY4" fmla="*/ 235744 h 1100138"/>
                <a:gd name="connsiteX5" fmla="*/ 166688 w 652463"/>
                <a:gd name="connsiteY5" fmla="*/ 192882 h 1100138"/>
                <a:gd name="connsiteX6" fmla="*/ 123825 w 652463"/>
                <a:gd name="connsiteY6" fmla="*/ 150019 h 1100138"/>
                <a:gd name="connsiteX7" fmla="*/ 64294 w 652463"/>
                <a:gd name="connsiteY7" fmla="*/ 100013 h 1100138"/>
                <a:gd name="connsiteX8" fmla="*/ 33338 w 652463"/>
                <a:gd name="connsiteY8" fmla="*/ 76200 h 1100138"/>
                <a:gd name="connsiteX9" fmla="*/ 19050 w 652463"/>
                <a:gd name="connsiteY9" fmla="*/ 66675 h 1100138"/>
                <a:gd name="connsiteX10" fmla="*/ 2381 w 652463"/>
                <a:gd name="connsiteY10" fmla="*/ 50007 h 1100138"/>
                <a:gd name="connsiteX11" fmla="*/ 0 w 652463"/>
                <a:gd name="connsiteY11" fmla="*/ 33338 h 1100138"/>
                <a:gd name="connsiteX12" fmla="*/ 2381 w 652463"/>
                <a:gd name="connsiteY12" fmla="*/ 19050 h 1100138"/>
                <a:gd name="connsiteX13" fmla="*/ 16669 w 652463"/>
                <a:gd name="connsiteY13" fmla="*/ 7144 h 1100138"/>
                <a:gd name="connsiteX14" fmla="*/ 59531 w 652463"/>
                <a:gd name="connsiteY14" fmla="*/ 0 h 1100138"/>
                <a:gd name="connsiteX15" fmla="*/ 130969 w 652463"/>
                <a:gd name="connsiteY15" fmla="*/ 0 h 1100138"/>
                <a:gd name="connsiteX16" fmla="*/ 214313 w 652463"/>
                <a:gd name="connsiteY16" fmla="*/ 4763 h 1100138"/>
                <a:gd name="connsiteX17" fmla="*/ 283369 w 652463"/>
                <a:gd name="connsiteY17" fmla="*/ 11907 h 1100138"/>
                <a:gd name="connsiteX18" fmla="*/ 342900 w 652463"/>
                <a:gd name="connsiteY18" fmla="*/ 26194 h 1100138"/>
                <a:gd name="connsiteX19" fmla="*/ 392906 w 652463"/>
                <a:gd name="connsiteY19" fmla="*/ 42863 h 1100138"/>
                <a:gd name="connsiteX20" fmla="*/ 409575 w 652463"/>
                <a:gd name="connsiteY20" fmla="*/ 50007 h 1100138"/>
                <a:gd name="connsiteX21" fmla="*/ 445294 w 652463"/>
                <a:gd name="connsiteY21" fmla="*/ 176213 h 1100138"/>
                <a:gd name="connsiteX22" fmla="*/ 481013 w 652463"/>
                <a:gd name="connsiteY22" fmla="*/ 278607 h 1100138"/>
                <a:gd name="connsiteX23" fmla="*/ 502444 w 652463"/>
                <a:gd name="connsiteY23" fmla="*/ 335757 h 1100138"/>
                <a:gd name="connsiteX24" fmla="*/ 521494 w 652463"/>
                <a:gd name="connsiteY24" fmla="*/ 397669 h 1100138"/>
                <a:gd name="connsiteX25" fmla="*/ 538163 w 652463"/>
                <a:gd name="connsiteY25" fmla="*/ 452438 h 1100138"/>
                <a:gd name="connsiteX26" fmla="*/ 573881 w 652463"/>
                <a:gd name="connsiteY26" fmla="*/ 583407 h 1100138"/>
                <a:gd name="connsiteX27" fmla="*/ 597694 w 652463"/>
                <a:gd name="connsiteY27" fmla="*/ 695325 h 1100138"/>
                <a:gd name="connsiteX28" fmla="*/ 614363 w 652463"/>
                <a:gd name="connsiteY28" fmla="*/ 783432 h 1100138"/>
                <a:gd name="connsiteX29" fmla="*/ 638175 w 652463"/>
                <a:gd name="connsiteY29" fmla="*/ 919163 h 1100138"/>
                <a:gd name="connsiteX30" fmla="*/ 645319 w 652463"/>
                <a:gd name="connsiteY30" fmla="*/ 969169 h 1100138"/>
                <a:gd name="connsiteX31" fmla="*/ 650081 w 652463"/>
                <a:gd name="connsiteY31" fmla="*/ 1009650 h 1100138"/>
                <a:gd name="connsiteX32" fmla="*/ 652463 w 652463"/>
                <a:gd name="connsiteY32" fmla="*/ 1050132 h 1100138"/>
                <a:gd name="connsiteX33" fmla="*/ 650081 w 652463"/>
                <a:gd name="connsiteY33" fmla="*/ 1073944 h 1100138"/>
                <a:gd name="connsiteX34" fmla="*/ 645319 w 652463"/>
                <a:gd name="connsiteY34" fmla="*/ 1085850 h 1100138"/>
                <a:gd name="connsiteX35" fmla="*/ 633413 w 652463"/>
                <a:gd name="connsiteY35" fmla="*/ 1092994 h 1100138"/>
                <a:gd name="connsiteX36" fmla="*/ 619125 w 652463"/>
                <a:gd name="connsiteY36" fmla="*/ 1097757 h 1100138"/>
                <a:gd name="connsiteX37" fmla="*/ 592931 w 652463"/>
                <a:gd name="connsiteY37" fmla="*/ 1100138 h 1100138"/>
                <a:gd name="connsiteX38" fmla="*/ 547688 w 652463"/>
                <a:gd name="connsiteY38" fmla="*/ 1097757 h 1100138"/>
                <a:gd name="connsiteX39" fmla="*/ 519113 w 652463"/>
                <a:gd name="connsiteY39" fmla="*/ 1088232 h 1100138"/>
                <a:gd name="connsiteX40" fmla="*/ 492919 w 652463"/>
                <a:gd name="connsiteY40" fmla="*/ 1069182 h 1100138"/>
                <a:gd name="connsiteX41" fmla="*/ 471488 w 652463"/>
                <a:gd name="connsiteY41" fmla="*/ 1047750 h 1100138"/>
                <a:gd name="connsiteX42" fmla="*/ 454819 w 652463"/>
                <a:gd name="connsiteY42" fmla="*/ 1021557 h 1100138"/>
                <a:gd name="connsiteX43" fmla="*/ 435769 w 652463"/>
                <a:gd name="connsiteY43" fmla="*/ 983457 h 1100138"/>
                <a:gd name="connsiteX44" fmla="*/ 419100 w 652463"/>
                <a:gd name="connsiteY44" fmla="*/ 940594 h 1100138"/>
                <a:gd name="connsiteX45" fmla="*/ 395288 w 652463"/>
                <a:gd name="connsiteY45" fmla="*/ 852488 h 1100138"/>
                <a:gd name="connsiteX46" fmla="*/ 369094 w 652463"/>
                <a:gd name="connsiteY46" fmla="*/ 738188 h 1100138"/>
                <a:gd name="connsiteX47" fmla="*/ 328613 w 652463"/>
                <a:gd name="connsiteY47" fmla="*/ 602457 h 1100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2463" h="1100138">
                  <a:moveTo>
                    <a:pt x="328613" y="602457"/>
                  </a:moveTo>
                  <a:lnTo>
                    <a:pt x="278606" y="426244"/>
                  </a:lnTo>
                  <a:lnTo>
                    <a:pt x="247650" y="314325"/>
                  </a:lnTo>
                  <a:lnTo>
                    <a:pt x="230981" y="278607"/>
                  </a:lnTo>
                  <a:lnTo>
                    <a:pt x="200025" y="235744"/>
                  </a:lnTo>
                  <a:lnTo>
                    <a:pt x="166688" y="192882"/>
                  </a:lnTo>
                  <a:lnTo>
                    <a:pt x="123825" y="150019"/>
                  </a:lnTo>
                  <a:lnTo>
                    <a:pt x="64294" y="100013"/>
                  </a:lnTo>
                  <a:lnTo>
                    <a:pt x="33338" y="76200"/>
                  </a:lnTo>
                  <a:lnTo>
                    <a:pt x="19050" y="66675"/>
                  </a:lnTo>
                  <a:lnTo>
                    <a:pt x="2381" y="50007"/>
                  </a:lnTo>
                  <a:lnTo>
                    <a:pt x="0" y="33338"/>
                  </a:lnTo>
                  <a:lnTo>
                    <a:pt x="2381" y="19050"/>
                  </a:lnTo>
                  <a:lnTo>
                    <a:pt x="16669" y="7144"/>
                  </a:lnTo>
                  <a:lnTo>
                    <a:pt x="59531" y="0"/>
                  </a:lnTo>
                  <a:lnTo>
                    <a:pt x="130969" y="0"/>
                  </a:lnTo>
                  <a:lnTo>
                    <a:pt x="214313" y="4763"/>
                  </a:lnTo>
                  <a:lnTo>
                    <a:pt x="283369" y="11907"/>
                  </a:lnTo>
                  <a:lnTo>
                    <a:pt x="342900" y="26194"/>
                  </a:lnTo>
                  <a:lnTo>
                    <a:pt x="392906" y="42863"/>
                  </a:lnTo>
                  <a:lnTo>
                    <a:pt x="409575" y="50007"/>
                  </a:lnTo>
                  <a:lnTo>
                    <a:pt x="445294" y="176213"/>
                  </a:lnTo>
                  <a:lnTo>
                    <a:pt x="481013" y="278607"/>
                  </a:lnTo>
                  <a:lnTo>
                    <a:pt x="502444" y="335757"/>
                  </a:lnTo>
                  <a:lnTo>
                    <a:pt x="521494" y="397669"/>
                  </a:lnTo>
                  <a:lnTo>
                    <a:pt x="538163" y="452438"/>
                  </a:lnTo>
                  <a:lnTo>
                    <a:pt x="573881" y="583407"/>
                  </a:lnTo>
                  <a:lnTo>
                    <a:pt x="597694" y="695325"/>
                  </a:lnTo>
                  <a:lnTo>
                    <a:pt x="614363" y="783432"/>
                  </a:lnTo>
                  <a:lnTo>
                    <a:pt x="638175" y="919163"/>
                  </a:lnTo>
                  <a:lnTo>
                    <a:pt x="645319" y="969169"/>
                  </a:lnTo>
                  <a:lnTo>
                    <a:pt x="650081" y="1009650"/>
                  </a:lnTo>
                  <a:lnTo>
                    <a:pt x="652463" y="1050132"/>
                  </a:lnTo>
                  <a:lnTo>
                    <a:pt x="650081" y="1073944"/>
                  </a:lnTo>
                  <a:lnTo>
                    <a:pt x="645319" y="1085850"/>
                  </a:lnTo>
                  <a:lnTo>
                    <a:pt x="633413" y="1092994"/>
                  </a:lnTo>
                  <a:lnTo>
                    <a:pt x="619125" y="1097757"/>
                  </a:lnTo>
                  <a:lnTo>
                    <a:pt x="592931" y="1100138"/>
                  </a:lnTo>
                  <a:lnTo>
                    <a:pt x="547688" y="1097757"/>
                  </a:lnTo>
                  <a:lnTo>
                    <a:pt x="519113" y="1088232"/>
                  </a:lnTo>
                  <a:lnTo>
                    <a:pt x="492919" y="1069182"/>
                  </a:lnTo>
                  <a:lnTo>
                    <a:pt x="471488" y="1047750"/>
                  </a:lnTo>
                  <a:lnTo>
                    <a:pt x="454819" y="1021557"/>
                  </a:lnTo>
                  <a:lnTo>
                    <a:pt x="435769" y="983457"/>
                  </a:lnTo>
                  <a:lnTo>
                    <a:pt x="419100" y="940594"/>
                  </a:lnTo>
                  <a:lnTo>
                    <a:pt x="395288" y="852488"/>
                  </a:lnTo>
                  <a:lnTo>
                    <a:pt x="369094" y="738188"/>
                  </a:lnTo>
                  <a:lnTo>
                    <a:pt x="328613" y="602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45F089F-5820-4C62-BD10-EC4536D233B8}"/>
                </a:ext>
              </a:extLst>
            </p:cNvPr>
            <p:cNvSpPr/>
            <p:nvPr/>
          </p:nvSpPr>
          <p:spPr>
            <a:xfrm rot="16200000">
              <a:off x="4932362" y="3257551"/>
              <a:ext cx="2081213" cy="404812"/>
            </a:xfrm>
            <a:custGeom>
              <a:avLst/>
              <a:gdLst>
                <a:gd name="connsiteX0" fmla="*/ 978694 w 2081213"/>
                <a:gd name="connsiteY0" fmla="*/ 335756 h 404813"/>
                <a:gd name="connsiteX1" fmla="*/ 461963 w 2081213"/>
                <a:gd name="connsiteY1" fmla="*/ 338138 h 404813"/>
                <a:gd name="connsiteX2" fmla="*/ 204788 w 2081213"/>
                <a:gd name="connsiteY2" fmla="*/ 335756 h 404813"/>
                <a:gd name="connsiteX3" fmla="*/ 145256 w 2081213"/>
                <a:gd name="connsiteY3" fmla="*/ 330994 h 404813"/>
                <a:gd name="connsiteX4" fmla="*/ 114300 w 2081213"/>
                <a:gd name="connsiteY4" fmla="*/ 326231 h 404813"/>
                <a:gd name="connsiteX5" fmla="*/ 76200 w 2081213"/>
                <a:gd name="connsiteY5" fmla="*/ 319088 h 404813"/>
                <a:gd name="connsiteX6" fmla="*/ 42863 w 2081213"/>
                <a:gd name="connsiteY6" fmla="*/ 307181 h 404813"/>
                <a:gd name="connsiteX7" fmla="*/ 16669 w 2081213"/>
                <a:gd name="connsiteY7" fmla="*/ 292894 h 404813"/>
                <a:gd name="connsiteX8" fmla="*/ 0 w 2081213"/>
                <a:gd name="connsiteY8" fmla="*/ 276225 h 404813"/>
                <a:gd name="connsiteX9" fmla="*/ 0 w 2081213"/>
                <a:gd name="connsiteY9" fmla="*/ 257175 h 404813"/>
                <a:gd name="connsiteX10" fmla="*/ 9525 w 2081213"/>
                <a:gd name="connsiteY10" fmla="*/ 238125 h 404813"/>
                <a:gd name="connsiteX11" fmla="*/ 52388 w 2081213"/>
                <a:gd name="connsiteY11" fmla="*/ 197644 h 404813"/>
                <a:gd name="connsiteX12" fmla="*/ 109538 w 2081213"/>
                <a:gd name="connsiteY12" fmla="*/ 157163 h 404813"/>
                <a:gd name="connsiteX13" fmla="*/ 180975 w 2081213"/>
                <a:gd name="connsiteY13" fmla="*/ 119063 h 404813"/>
                <a:gd name="connsiteX14" fmla="*/ 230981 w 2081213"/>
                <a:gd name="connsiteY14" fmla="*/ 100013 h 404813"/>
                <a:gd name="connsiteX15" fmla="*/ 302419 w 2081213"/>
                <a:gd name="connsiteY15" fmla="*/ 85725 h 404813"/>
                <a:gd name="connsiteX16" fmla="*/ 352425 w 2081213"/>
                <a:gd name="connsiteY16" fmla="*/ 83344 h 404813"/>
                <a:gd name="connsiteX17" fmla="*/ 404813 w 2081213"/>
                <a:gd name="connsiteY17" fmla="*/ 88106 h 404813"/>
                <a:gd name="connsiteX18" fmla="*/ 483394 w 2081213"/>
                <a:gd name="connsiteY18" fmla="*/ 100013 h 404813"/>
                <a:gd name="connsiteX19" fmla="*/ 576263 w 2081213"/>
                <a:gd name="connsiteY19" fmla="*/ 119063 h 404813"/>
                <a:gd name="connsiteX20" fmla="*/ 664369 w 2081213"/>
                <a:gd name="connsiteY20" fmla="*/ 133350 h 404813"/>
                <a:gd name="connsiteX21" fmla="*/ 923925 w 2081213"/>
                <a:gd name="connsiteY21" fmla="*/ 135731 h 404813"/>
                <a:gd name="connsiteX22" fmla="*/ 1771650 w 2081213"/>
                <a:gd name="connsiteY22" fmla="*/ 135731 h 404813"/>
                <a:gd name="connsiteX23" fmla="*/ 1807369 w 2081213"/>
                <a:gd name="connsiteY23" fmla="*/ 128588 h 404813"/>
                <a:gd name="connsiteX24" fmla="*/ 1900238 w 2081213"/>
                <a:gd name="connsiteY24" fmla="*/ 88106 h 404813"/>
                <a:gd name="connsiteX25" fmla="*/ 1990725 w 2081213"/>
                <a:gd name="connsiteY25" fmla="*/ 42863 h 404813"/>
                <a:gd name="connsiteX26" fmla="*/ 2028825 w 2081213"/>
                <a:gd name="connsiteY26" fmla="*/ 16669 h 404813"/>
                <a:gd name="connsiteX27" fmla="*/ 2047875 w 2081213"/>
                <a:gd name="connsiteY27" fmla="*/ 4763 h 404813"/>
                <a:gd name="connsiteX28" fmla="*/ 2066925 w 2081213"/>
                <a:gd name="connsiteY28" fmla="*/ 0 h 404813"/>
                <a:gd name="connsiteX29" fmla="*/ 2074069 w 2081213"/>
                <a:gd name="connsiteY29" fmla="*/ 2381 h 404813"/>
                <a:gd name="connsiteX30" fmla="*/ 2078831 w 2081213"/>
                <a:gd name="connsiteY30" fmla="*/ 7144 h 404813"/>
                <a:gd name="connsiteX31" fmla="*/ 2081213 w 2081213"/>
                <a:gd name="connsiteY31" fmla="*/ 23813 h 404813"/>
                <a:gd name="connsiteX32" fmla="*/ 2066925 w 2081213"/>
                <a:gd name="connsiteY32" fmla="*/ 66675 h 404813"/>
                <a:gd name="connsiteX33" fmla="*/ 2050256 w 2081213"/>
                <a:gd name="connsiteY33" fmla="*/ 116681 h 404813"/>
                <a:gd name="connsiteX34" fmla="*/ 2024063 w 2081213"/>
                <a:gd name="connsiteY34" fmla="*/ 176213 h 404813"/>
                <a:gd name="connsiteX35" fmla="*/ 1985963 w 2081213"/>
                <a:gd name="connsiteY35" fmla="*/ 235744 h 404813"/>
                <a:gd name="connsiteX36" fmla="*/ 1950244 w 2081213"/>
                <a:gd name="connsiteY36" fmla="*/ 283369 h 404813"/>
                <a:gd name="connsiteX37" fmla="*/ 1905000 w 2081213"/>
                <a:gd name="connsiteY37" fmla="*/ 328613 h 404813"/>
                <a:gd name="connsiteX38" fmla="*/ 1854994 w 2081213"/>
                <a:gd name="connsiteY38" fmla="*/ 364331 h 404813"/>
                <a:gd name="connsiteX39" fmla="*/ 1804988 w 2081213"/>
                <a:gd name="connsiteY39" fmla="*/ 390525 h 404813"/>
                <a:gd name="connsiteX40" fmla="*/ 1759744 w 2081213"/>
                <a:gd name="connsiteY40" fmla="*/ 402431 h 404813"/>
                <a:gd name="connsiteX41" fmla="*/ 1676400 w 2081213"/>
                <a:gd name="connsiteY41" fmla="*/ 404813 h 404813"/>
                <a:gd name="connsiteX42" fmla="*/ 1657350 w 2081213"/>
                <a:gd name="connsiteY42" fmla="*/ 397669 h 404813"/>
                <a:gd name="connsiteX43" fmla="*/ 1607344 w 2081213"/>
                <a:gd name="connsiteY43" fmla="*/ 373856 h 404813"/>
                <a:gd name="connsiteX44" fmla="*/ 1552575 w 2081213"/>
                <a:gd name="connsiteY44" fmla="*/ 357188 h 404813"/>
                <a:gd name="connsiteX45" fmla="*/ 1488281 w 2081213"/>
                <a:gd name="connsiteY45" fmla="*/ 340519 h 404813"/>
                <a:gd name="connsiteX46" fmla="*/ 1431131 w 2081213"/>
                <a:gd name="connsiteY46" fmla="*/ 333375 h 404813"/>
                <a:gd name="connsiteX47" fmla="*/ 978694 w 2081213"/>
                <a:gd name="connsiteY47" fmla="*/ 335756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81213" h="404813">
                  <a:moveTo>
                    <a:pt x="978694" y="335756"/>
                  </a:moveTo>
                  <a:lnTo>
                    <a:pt x="461963" y="338138"/>
                  </a:lnTo>
                  <a:lnTo>
                    <a:pt x="204788" y="335756"/>
                  </a:lnTo>
                  <a:lnTo>
                    <a:pt x="145256" y="330994"/>
                  </a:lnTo>
                  <a:lnTo>
                    <a:pt x="114300" y="326231"/>
                  </a:lnTo>
                  <a:lnTo>
                    <a:pt x="76200" y="319088"/>
                  </a:lnTo>
                  <a:lnTo>
                    <a:pt x="42863" y="307181"/>
                  </a:lnTo>
                  <a:lnTo>
                    <a:pt x="16669" y="292894"/>
                  </a:lnTo>
                  <a:lnTo>
                    <a:pt x="0" y="276225"/>
                  </a:lnTo>
                  <a:lnTo>
                    <a:pt x="0" y="257175"/>
                  </a:lnTo>
                  <a:lnTo>
                    <a:pt x="9525" y="238125"/>
                  </a:lnTo>
                  <a:lnTo>
                    <a:pt x="52388" y="197644"/>
                  </a:lnTo>
                  <a:lnTo>
                    <a:pt x="109538" y="157163"/>
                  </a:lnTo>
                  <a:lnTo>
                    <a:pt x="180975" y="119063"/>
                  </a:lnTo>
                  <a:lnTo>
                    <a:pt x="230981" y="100013"/>
                  </a:lnTo>
                  <a:lnTo>
                    <a:pt x="302419" y="85725"/>
                  </a:lnTo>
                  <a:lnTo>
                    <a:pt x="352425" y="83344"/>
                  </a:lnTo>
                  <a:lnTo>
                    <a:pt x="404813" y="88106"/>
                  </a:lnTo>
                  <a:lnTo>
                    <a:pt x="483394" y="100013"/>
                  </a:lnTo>
                  <a:lnTo>
                    <a:pt x="576263" y="119063"/>
                  </a:lnTo>
                  <a:lnTo>
                    <a:pt x="664369" y="133350"/>
                  </a:lnTo>
                  <a:lnTo>
                    <a:pt x="923925" y="135731"/>
                  </a:lnTo>
                  <a:lnTo>
                    <a:pt x="1771650" y="135731"/>
                  </a:lnTo>
                  <a:lnTo>
                    <a:pt x="1807369" y="128588"/>
                  </a:lnTo>
                  <a:lnTo>
                    <a:pt x="1900238" y="88106"/>
                  </a:lnTo>
                  <a:lnTo>
                    <a:pt x="1990725" y="42863"/>
                  </a:lnTo>
                  <a:lnTo>
                    <a:pt x="2028825" y="16669"/>
                  </a:lnTo>
                  <a:lnTo>
                    <a:pt x="2047875" y="4763"/>
                  </a:lnTo>
                  <a:lnTo>
                    <a:pt x="2066925" y="0"/>
                  </a:lnTo>
                  <a:lnTo>
                    <a:pt x="2074069" y="2381"/>
                  </a:lnTo>
                  <a:lnTo>
                    <a:pt x="2078831" y="7144"/>
                  </a:lnTo>
                  <a:lnTo>
                    <a:pt x="2081213" y="23813"/>
                  </a:lnTo>
                  <a:lnTo>
                    <a:pt x="2066925" y="66675"/>
                  </a:lnTo>
                  <a:lnTo>
                    <a:pt x="2050256" y="116681"/>
                  </a:lnTo>
                  <a:lnTo>
                    <a:pt x="2024063" y="176213"/>
                  </a:lnTo>
                  <a:lnTo>
                    <a:pt x="1985963" y="235744"/>
                  </a:lnTo>
                  <a:lnTo>
                    <a:pt x="1950244" y="283369"/>
                  </a:lnTo>
                  <a:lnTo>
                    <a:pt x="1905000" y="328613"/>
                  </a:lnTo>
                  <a:lnTo>
                    <a:pt x="1854994" y="364331"/>
                  </a:lnTo>
                  <a:lnTo>
                    <a:pt x="1804988" y="390525"/>
                  </a:lnTo>
                  <a:lnTo>
                    <a:pt x="1759744" y="402431"/>
                  </a:lnTo>
                  <a:lnTo>
                    <a:pt x="1676400" y="404813"/>
                  </a:lnTo>
                  <a:lnTo>
                    <a:pt x="1657350" y="397669"/>
                  </a:lnTo>
                  <a:lnTo>
                    <a:pt x="1607344" y="373856"/>
                  </a:lnTo>
                  <a:lnTo>
                    <a:pt x="1552575" y="357188"/>
                  </a:lnTo>
                  <a:lnTo>
                    <a:pt x="1488281" y="340519"/>
                  </a:lnTo>
                  <a:lnTo>
                    <a:pt x="1431131" y="333375"/>
                  </a:lnTo>
                  <a:lnTo>
                    <a:pt x="978694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795D2BB-658D-4373-8C6D-6AE4DF04D4A7}"/>
                </a:ext>
              </a:extLst>
            </p:cNvPr>
            <p:cNvSpPr/>
            <p:nvPr/>
          </p:nvSpPr>
          <p:spPr>
            <a:xfrm rot="16200000">
              <a:off x="4526757" y="3566319"/>
              <a:ext cx="4538662" cy="546100"/>
            </a:xfrm>
            <a:custGeom>
              <a:avLst/>
              <a:gdLst>
                <a:gd name="connsiteX0" fmla="*/ 2594248 w 4538899"/>
                <a:gd name="connsiteY0" fmla="*/ 450994 h 546158"/>
                <a:gd name="connsiteX1" fmla="*/ 2031540 w 4538899"/>
                <a:gd name="connsiteY1" fmla="*/ 455132 h 546158"/>
                <a:gd name="connsiteX2" fmla="*/ 1584684 w 4538899"/>
                <a:gd name="connsiteY2" fmla="*/ 455132 h 546158"/>
                <a:gd name="connsiteX3" fmla="*/ 1274367 w 4538899"/>
                <a:gd name="connsiteY3" fmla="*/ 463407 h 546158"/>
                <a:gd name="connsiteX4" fmla="*/ 1067489 w 4538899"/>
                <a:gd name="connsiteY4" fmla="*/ 475819 h 546158"/>
                <a:gd name="connsiteX5" fmla="*/ 868887 w 4538899"/>
                <a:gd name="connsiteY5" fmla="*/ 496507 h 546158"/>
                <a:gd name="connsiteX6" fmla="*/ 711660 w 4538899"/>
                <a:gd name="connsiteY6" fmla="*/ 521332 h 546158"/>
                <a:gd name="connsiteX7" fmla="*/ 562708 w 4538899"/>
                <a:gd name="connsiteY7" fmla="*/ 500645 h 546158"/>
                <a:gd name="connsiteX8" fmla="*/ 459269 w 4538899"/>
                <a:gd name="connsiteY8" fmla="*/ 484094 h 546158"/>
                <a:gd name="connsiteX9" fmla="*/ 368242 w 4538899"/>
                <a:gd name="connsiteY9" fmla="*/ 459269 h 546158"/>
                <a:gd name="connsiteX10" fmla="*/ 268941 w 4538899"/>
                <a:gd name="connsiteY10" fmla="*/ 422031 h 546158"/>
                <a:gd name="connsiteX11" fmla="*/ 157227 w 4538899"/>
                <a:gd name="connsiteY11" fmla="*/ 372380 h 546158"/>
                <a:gd name="connsiteX12" fmla="*/ 74476 w 4538899"/>
                <a:gd name="connsiteY12" fmla="*/ 322730 h 546158"/>
                <a:gd name="connsiteX13" fmla="*/ 33100 w 4538899"/>
                <a:gd name="connsiteY13" fmla="*/ 293767 h 546158"/>
                <a:gd name="connsiteX14" fmla="*/ 16550 w 4538899"/>
                <a:gd name="connsiteY14" fmla="*/ 273079 h 546158"/>
                <a:gd name="connsiteX15" fmla="*/ 4137 w 4538899"/>
                <a:gd name="connsiteY15" fmla="*/ 244116 h 546158"/>
                <a:gd name="connsiteX16" fmla="*/ 0 w 4538899"/>
                <a:gd name="connsiteY16" fmla="*/ 215153 h 546158"/>
                <a:gd name="connsiteX17" fmla="*/ 4137 w 4538899"/>
                <a:gd name="connsiteY17" fmla="*/ 194465 h 546158"/>
                <a:gd name="connsiteX18" fmla="*/ 24825 w 4538899"/>
                <a:gd name="connsiteY18" fmla="*/ 169640 h 546158"/>
                <a:gd name="connsiteX19" fmla="*/ 82751 w 4538899"/>
                <a:gd name="connsiteY19" fmla="*/ 144815 h 546158"/>
                <a:gd name="connsiteX20" fmla="*/ 670284 w 4538899"/>
                <a:gd name="connsiteY20" fmla="*/ 239979 h 546158"/>
                <a:gd name="connsiteX21" fmla="*/ 769585 w 4538899"/>
                <a:gd name="connsiteY21" fmla="*/ 252391 h 546158"/>
                <a:gd name="connsiteX22" fmla="*/ 868887 w 4538899"/>
                <a:gd name="connsiteY22" fmla="*/ 252391 h 546158"/>
                <a:gd name="connsiteX23" fmla="*/ 1253680 w 4538899"/>
                <a:gd name="connsiteY23" fmla="*/ 244116 h 546158"/>
                <a:gd name="connsiteX24" fmla="*/ 1650885 w 4538899"/>
                <a:gd name="connsiteY24" fmla="*/ 235841 h 546158"/>
                <a:gd name="connsiteX25" fmla="*/ 2151529 w 4538899"/>
                <a:gd name="connsiteY25" fmla="*/ 227566 h 546158"/>
                <a:gd name="connsiteX26" fmla="*/ 2726650 w 4538899"/>
                <a:gd name="connsiteY26" fmla="*/ 227566 h 546158"/>
                <a:gd name="connsiteX27" fmla="*/ 3289357 w 4538899"/>
                <a:gd name="connsiteY27" fmla="*/ 231703 h 546158"/>
                <a:gd name="connsiteX28" fmla="*/ 3649325 w 4538899"/>
                <a:gd name="connsiteY28" fmla="*/ 227566 h 546158"/>
                <a:gd name="connsiteX29" fmla="*/ 3835515 w 4538899"/>
                <a:gd name="connsiteY29" fmla="*/ 227566 h 546158"/>
                <a:gd name="connsiteX30" fmla="*/ 4017567 w 4538899"/>
                <a:gd name="connsiteY30" fmla="*/ 219291 h 546158"/>
                <a:gd name="connsiteX31" fmla="*/ 4129281 w 4538899"/>
                <a:gd name="connsiteY31" fmla="*/ 206878 h 546158"/>
                <a:gd name="connsiteX32" fmla="*/ 4216170 w 4538899"/>
                <a:gd name="connsiteY32" fmla="*/ 190328 h 546158"/>
                <a:gd name="connsiteX33" fmla="*/ 4269958 w 4538899"/>
                <a:gd name="connsiteY33" fmla="*/ 173778 h 546158"/>
                <a:gd name="connsiteX34" fmla="*/ 4336159 w 4538899"/>
                <a:gd name="connsiteY34" fmla="*/ 136540 h 546158"/>
                <a:gd name="connsiteX35" fmla="*/ 4431323 w 4538899"/>
                <a:gd name="connsiteY35" fmla="*/ 62064 h 546158"/>
                <a:gd name="connsiteX36" fmla="*/ 4480974 w 4538899"/>
                <a:gd name="connsiteY36" fmla="*/ 20688 h 546158"/>
                <a:gd name="connsiteX37" fmla="*/ 4514074 w 4538899"/>
                <a:gd name="connsiteY37" fmla="*/ 0 h 546158"/>
                <a:gd name="connsiteX38" fmla="*/ 4530624 w 4538899"/>
                <a:gd name="connsiteY38" fmla="*/ 0 h 546158"/>
                <a:gd name="connsiteX39" fmla="*/ 4538899 w 4538899"/>
                <a:gd name="connsiteY39" fmla="*/ 16551 h 546158"/>
                <a:gd name="connsiteX40" fmla="*/ 4530624 w 4538899"/>
                <a:gd name="connsiteY40" fmla="*/ 74476 h 546158"/>
                <a:gd name="connsiteX41" fmla="*/ 4526487 w 4538899"/>
                <a:gd name="connsiteY41" fmla="*/ 132402 h 546158"/>
                <a:gd name="connsiteX42" fmla="*/ 4518212 w 4538899"/>
                <a:gd name="connsiteY42" fmla="*/ 177915 h 546158"/>
                <a:gd name="connsiteX43" fmla="*/ 4493386 w 4538899"/>
                <a:gd name="connsiteY43" fmla="*/ 248254 h 546158"/>
                <a:gd name="connsiteX44" fmla="*/ 4460286 w 4538899"/>
                <a:gd name="connsiteY44" fmla="*/ 306179 h 546158"/>
                <a:gd name="connsiteX45" fmla="*/ 4389947 w 4538899"/>
                <a:gd name="connsiteY45" fmla="*/ 388931 h 546158"/>
                <a:gd name="connsiteX46" fmla="*/ 4340297 w 4538899"/>
                <a:gd name="connsiteY46" fmla="*/ 438581 h 546158"/>
                <a:gd name="connsiteX47" fmla="*/ 4307196 w 4538899"/>
                <a:gd name="connsiteY47" fmla="*/ 479957 h 546158"/>
                <a:gd name="connsiteX48" fmla="*/ 4265821 w 4538899"/>
                <a:gd name="connsiteY48" fmla="*/ 517195 h 546158"/>
                <a:gd name="connsiteX49" fmla="*/ 4220308 w 4538899"/>
                <a:gd name="connsiteY49" fmla="*/ 533745 h 546158"/>
                <a:gd name="connsiteX50" fmla="*/ 4166519 w 4538899"/>
                <a:gd name="connsiteY50" fmla="*/ 546158 h 546158"/>
                <a:gd name="connsiteX51" fmla="*/ 4137556 w 4538899"/>
                <a:gd name="connsiteY51" fmla="*/ 537883 h 546158"/>
                <a:gd name="connsiteX52" fmla="*/ 4071356 w 4538899"/>
                <a:gd name="connsiteY52" fmla="*/ 517195 h 546158"/>
                <a:gd name="connsiteX53" fmla="*/ 3996880 w 4538899"/>
                <a:gd name="connsiteY53" fmla="*/ 500645 h 546158"/>
                <a:gd name="connsiteX54" fmla="*/ 3897578 w 4538899"/>
                <a:gd name="connsiteY54" fmla="*/ 475819 h 546158"/>
                <a:gd name="connsiteX55" fmla="*/ 3761039 w 4538899"/>
                <a:gd name="connsiteY55" fmla="*/ 455132 h 546158"/>
                <a:gd name="connsiteX56" fmla="*/ 3616224 w 4538899"/>
                <a:gd name="connsiteY56" fmla="*/ 450994 h 546158"/>
                <a:gd name="connsiteX57" fmla="*/ 3185918 w 4538899"/>
                <a:gd name="connsiteY57" fmla="*/ 455132 h 546158"/>
                <a:gd name="connsiteX58" fmla="*/ 2594248 w 4538899"/>
                <a:gd name="connsiteY58" fmla="*/ 450994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538899" h="546158">
                  <a:moveTo>
                    <a:pt x="2594248" y="450994"/>
                  </a:moveTo>
                  <a:lnTo>
                    <a:pt x="2031540" y="455132"/>
                  </a:lnTo>
                  <a:lnTo>
                    <a:pt x="1584684" y="455132"/>
                  </a:lnTo>
                  <a:lnTo>
                    <a:pt x="1274367" y="463407"/>
                  </a:lnTo>
                  <a:lnTo>
                    <a:pt x="1067489" y="475819"/>
                  </a:lnTo>
                  <a:lnTo>
                    <a:pt x="868887" y="496507"/>
                  </a:lnTo>
                  <a:lnTo>
                    <a:pt x="711660" y="521332"/>
                  </a:lnTo>
                  <a:lnTo>
                    <a:pt x="562708" y="500645"/>
                  </a:lnTo>
                  <a:lnTo>
                    <a:pt x="459269" y="484094"/>
                  </a:lnTo>
                  <a:lnTo>
                    <a:pt x="368242" y="459269"/>
                  </a:lnTo>
                  <a:lnTo>
                    <a:pt x="268941" y="422031"/>
                  </a:lnTo>
                  <a:lnTo>
                    <a:pt x="157227" y="372380"/>
                  </a:lnTo>
                  <a:lnTo>
                    <a:pt x="74476" y="322730"/>
                  </a:lnTo>
                  <a:lnTo>
                    <a:pt x="33100" y="293767"/>
                  </a:lnTo>
                  <a:lnTo>
                    <a:pt x="16550" y="273079"/>
                  </a:lnTo>
                  <a:lnTo>
                    <a:pt x="4137" y="244116"/>
                  </a:lnTo>
                  <a:lnTo>
                    <a:pt x="0" y="215153"/>
                  </a:lnTo>
                  <a:lnTo>
                    <a:pt x="4137" y="194465"/>
                  </a:lnTo>
                  <a:lnTo>
                    <a:pt x="24825" y="169640"/>
                  </a:lnTo>
                  <a:lnTo>
                    <a:pt x="82751" y="144815"/>
                  </a:lnTo>
                  <a:lnTo>
                    <a:pt x="670284" y="239979"/>
                  </a:lnTo>
                  <a:lnTo>
                    <a:pt x="769585" y="252391"/>
                  </a:lnTo>
                  <a:lnTo>
                    <a:pt x="868887" y="252391"/>
                  </a:lnTo>
                  <a:lnTo>
                    <a:pt x="1253680" y="244116"/>
                  </a:lnTo>
                  <a:lnTo>
                    <a:pt x="1650885" y="235841"/>
                  </a:lnTo>
                  <a:lnTo>
                    <a:pt x="2151529" y="227566"/>
                  </a:lnTo>
                  <a:lnTo>
                    <a:pt x="2726650" y="227566"/>
                  </a:lnTo>
                  <a:lnTo>
                    <a:pt x="3289357" y="231703"/>
                  </a:lnTo>
                  <a:lnTo>
                    <a:pt x="3649325" y="227566"/>
                  </a:lnTo>
                  <a:lnTo>
                    <a:pt x="3835515" y="227566"/>
                  </a:lnTo>
                  <a:lnTo>
                    <a:pt x="4017567" y="219291"/>
                  </a:lnTo>
                  <a:lnTo>
                    <a:pt x="4129281" y="206878"/>
                  </a:lnTo>
                  <a:lnTo>
                    <a:pt x="4216170" y="190328"/>
                  </a:lnTo>
                  <a:lnTo>
                    <a:pt x="4269958" y="173778"/>
                  </a:lnTo>
                  <a:lnTo>
                    <a:pt x="4336159" y="136540"/>
                  </a:lnTo>
                  <a:lnTo>
                    <a:pt x="4431323" y="62064"/>
                  </a:lnTo>
                  <a:lnTo>
                    <a:pt x="4480974" y="20688"/>
                  </a:lnTo>
                  <a:lnTo>
                    <a:pt x="4514074" y="0"/>
                  </a:lnTo>
                  <a:lnTo>
                    <a:pt x="4530624" y="0"/>
                  </a:lnTo>
                  <a:lnTo>
                    <a:pt x="4538899" y="16551"/>
                  </a:lnTo>
                  <a:lnTo>
                    <a:pt x="4530624" y="74476"/>
                  </a:lnTo>
                  <a:lnTo>
                    <a:pt x="4526487" y="132402"/>
                  </a:lnTo>
                  <a:lnTo>
                    <a:pt x="4518212" y="177915"/>
                  </a:lnTo>
                  <a:lnTo>
                    <a:pt x="4493386" y="248254"/>
                  </a:lnTo>
                  <a:lnTo>
                    <a:pt x="4460286" y="306179"/>
                  </a:lnTo>
                  <a:lnTo>
                    <a:pt x="4389947" y="388931"/>
                  </a:lnTo>
                  <a:lnTo>
                    <a:pt x="4340297" y="438581"/>
                  </a:lnTo>
                  <a:lnTo>
                    <a:pt x="4307196" y="479957"/>
                  </a:lnTo>
                  <a:lnTo>
                    <a:pt x="4265821" y="517195"/>
                  </a:lnTo>
                  <a:lnTo>
                    <a:pt x="4220308" y="533745"/>
                  </a:lnTo>
                  <a:lnTo>
                    <a:pt x="4166519" y="546158"/>
                  </a:lnTo>
                  <a:lnTo>
                    <a:pt x="4137556" y="537883"/>
                  </a:lnTo>
                  <a:lnTo>
                    <a:pt x="4071356" y="517195"/>
                  </a:lnTo>
                  <a:lnTo>
                    <a:pt x="3996880" y="500645"/>
                  </a:lnTo>
                  <a:lnTo>
                    <a:pt x="3897578" y="475819"/>
                  </a:lnTo>
                  <a:lnTo>
                    <a:pt x="3761039" y="455132"/>
                  </a:lnTo>
                  <a:lnTo>
                    <a:pt x="3616224" y="450994"/>
                  </a:lnTo>
                  <a:lnTo>
                    <a:pt x="3185918" y="455132"/>
                  </a:lnTo>
                  <a:lnTo>
                    <a:pt x="2594248" y="45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A5D5609-F74F-410B-9232-00261ED79EE7}"/>
                </a:ext>
              </a:extLst>
            </p:cNvPr>
            <p:cNvSpPr/>
            <p:nvPr/>
          </p:nvSpPr>
          <p:spPr>
            <a:xfrm>
              <a:off x="3041650" y="2066925"/>
              <a:ext cx="2524125" cy="550863"/>
            </a:xfrm>
            <a:custGeom>
              <a:avLst/>
              <a:gdLst>
                <a:gd name="connsiteX0" fmla="*/ 950119 w 2524125"/>
                <a:gd name="connsiteY0" fmla="*/ 319088 h 550069"/>
                <a:gd name="connsiteX1" fmla="*/ 669132 w 2524125"/>
                <a:gd name="connsiteY1" fmla="*/ 385763 h 550069"/>
                <a:gd name="connsiteX2" fmla="*/ 438150 w 2524125"/>
                <a:gd name="connsiteY2" fmla="*/ 442913 h 550069"/>
                <a:gd name="connsiteX3" fmla="*/ 238125 w 2524125"/>
                <a:gd name="connsiteY3" fmla="*/ 497681 h 550069"/>
                <a:gd name="connsiteX4" fmla="*/ 52388 w 2524125"/>
                <a:gd name="connsiteY4" fmla="*/ 550069 h 550069"/>
                <a:gd name="connsiteX5" fmla="*/ 0 w 2524125"/>
                <a:gd name="connsiteY5" fmla="*/ 342900 h 550069"/>
                <a:gd name="connsiteX6" fmla="*/ 140494 w 2524125"/>
                <a:gd name="connsiteY6" fmla="*/ 326231 h 550069"/>
                <a:gd name="connsiteX7" fmla="*/ 381000 w 2524125"/>
                <a:gd name="connsiteY7" fmla="*/ 295275 h 550069"/>
                <a:gd name="connsiteX8" fmla="*/ 540544 w 2524125"/>
                <a:gd name="connsiteY8" fmla="*/ 264319 h 550069"/>
                <a:gd name="connsiteX9" fmla="*/ 721519 w 2524125"/>
                <a:gd name="connsiteY9" fmla="*/ 228600 h 550069"/>
                <a:gd name="connsiteX10" fmla="*/ 940594 w 2524125"/>
                <a:gd name="connsiteY10" fmla="*/ 173831 h 550069"/>
                <a:gd name="connsiteX11" fmla="*/ 1102519 w 2524125"/>
                <a:gd name="connsiteY11" fmla="*/ 138113 h 550069"/>
                <a:gd name="connsiteX12" fmla="*/ 1283494 w 2524125"/>
                <a:gd name="connsiteY12" fmla="*/ 114300 h 550069"/>
                <a:gd name="connsiteX13" fmla="*/ 1507332 w 2524125"/>
                <a:gd name="connsiteY13" fmla="*/ 85725 h 550069"/>
                <a:gd name="connsiteX14" fmla="*/ 1812132 w 2524125"/>
                <a:gd name="connsiteY14" fmla="*/ 42863 h 550069"/>
                <a:gd name="connsiteX15" fmla="*/ 1993107 w 2524125"/>
                <a:gd name="connsiteY15" fmla="*/ 16669 h 550069"/>
                <a:gd name="connsiteX16" fmla="*/ 2059782 w 2524125"/>
                <a:gd name="connsiteY16" fmla="*/ 4763 h 550069"/>
                <a:gd name="connsiteX17" fmla="*/ 2107407 w 2524125"/>
                <a:gd name="connsiteY17" fmla="*/ 0 h 550069"/>
                <a:gd name="connsiteX18" fmla="*/ 2159794 w 2524125"/>
                <a:gd name="connsiteY18" fmla="*/ 7144 h 550069"/>
                <a:gd name="connsiteX19" fmla="*/ 2202657 w 2524125"/>
                <a:gd name="connsiteY19" fmla="*/ 23813 h 550069"/>
                <a:gd name="connsiteX20" fmla="*/ 2250282 w 2524125"/>
                <a:gd name="connsiteY20" fmla="*/ 45244 h 550069"/>
                <a:gd name="connsiteX21" fmla="*/ 2283619 w 2524125"/>
                <a:gd name="connsiteY21" fmla="*/ 71438 h 550069"/>
                <a:gd name="connsiteX22" fmla="*/ 2324100 w 2524125"/>
                <a:gd name="connsiteY22" fmla="*/ 104775 h 550069"/>
                <a:gd name="connsiteX23" fmla="*/ 2374107 w 2524125"/>
                <a:gd name="connsiteY23" fmla="*/ 159544 h 550069"/>
                <a:gd name="connsiteX24" fmla="*/ 2436019 w 2524125"/>
                <a:gd name="connsiteY24" fmla="*/ 226219 h 550069"/>
                <a:gd name="connsiteX25" fmla="*/ 2478882 w 2524125"/>
                <a:gd name="connsiteY25" fmla="*/ 271463 h 550069"/>
                <a:gd name="connsiteX26" fmla="*/ 2512219 w 2524125"/>
                <a:gd name="connsiteY26" fmla="*/ 316706 h 550069"/>
                <a:gd name="connsiteX27" fmla="*/ 2524125 w 2524125"/>
                <a:gd name="connsiteY27" fmla="*/ 335756 h 550069"/>
                <a:gd name="connsiteX28" fmla="*/ 2524125 w 2524125"/>
                <a:gd name="connsiteY28" fmla="*/ 357188 h 550069"/>
                <a:gd name="connsiteX29" fmla="*/ 2507457 w 2524125"/>
                <a:gd name="connsiteY29" fmla="*/ 376238 h 550069"/>
                <a:gd name="connsiteX30" fmla="*/ 2457450 w 2524125"/>
                <a:gd name="connsiteY30" fmla="*/ 402431 h 550069"/>
                <a:gd name="connsiteX31" fmla="*/ 2381250 w 2524125"/>
                <a:gd name="connsiteY31" fmla="*/ 397669 h 550069"/>
                <a:gd name="connsiteX32" fmla="*/ 2336007 w 2524125"/>
                <a:gd name="connsiteY32" fmla="*/ 400050 h 550069"/>
                <a:gd name="connsiteX33" fmla="*/ 2131219 w 2524125"/>
                <a:gd name="connsiteY33" fmla="*/ 207169 h 550069"/>
                <a:gd name="connsiteX34" fmla="*/ 2093119 w 2524125"/>
                <a:gd name="connsiteY34" fmla="*/ 188119 h 550069"/>
                <a:gd name="connsiteX35" fmla="*/ 2062163 w 2524125"/>
                <a:gd name="connsiteY35" fmla="*/ 180975 h 550069"/>
                <a:gd name="connsiteX36" fmla="*/ 1995488 w 2524125"/>
                <a:gd name="connsiteY36" fmla="*/ 180975 h 550069"/>
                <a:gd name="connsiteX37" fmla="*/ 1843088 w 2524125"/>
                <a:gd name="connsiteY37" fmla="*/ 188119 h 550069"/>
                <a:gd name="connsiteX38" fmla="*/ 1659732 w 2524125"/>
                <a:gd name="connsiteY38" fmla="*/ 202406 h 550069"/>
                <a:gd name="connsiteX39" fmla="*/ 1524000 w 2524125"/>
                <a:gd name="connsiteY39" fmla="*/ 219075 h 550069"/>
                <a:gd name="connsiteX40" fmla="*/ 1345407 w 2524125"/>
                <a:gd name="connsiteY40" fmla="*/ 240506 h 550069"/>
                <a:gd name="connsiteX41" fmla="*/ 1185863 w 2524125"/>
                <a:gd name="connsiteY41" fmla="*/ 269081 h 550069"/>
                <a:gd name="connsiteX42" fmla="*/ 950119 w 2524125"/>
                <a:gd name="connsiteY42" fmla="*/ 319088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524125" h="550069">
                  <a:moveTo>
                    <a:pt x="950119" y="319088"/>
                  </a:moveTo>
                  <a:lnTo>
                    <a:pt x="669132" y="385763"/>
                  </a:lnTo>
                  <a:lnTo>
                    <a:pt x="438150" y="442913"/>
                  </a:lnTo>
                  <a:lnTo>
                    <a:pt x="238125" y="497681"/>
                  </a:lnTo>
                  <a:lnTo>
                    <a:pt x="52388" y="550069"/>
                  </a:lnTo>
                  <a:lnTo>
                    <a:pt x="0" y="342900"/>
                  </a:lnTo>
                  <a:lnTo>
                    <a:pt x="140494" y="326231"/>
                  </a:lnTo>
                  <a:lnTo>
                    <a:pt x="381000" y="295275"/>
                  </a:lnTo>
                  <a:lnTo>
                    <a:pt x="540544" y="264319"/>
                  </a:lnTo>
                  <a:lnTo>
                    <a:pt x="721519" y="228600"/>
                  </a:lnTo>
                  <a:lnTo>
                    <a:pt x="940594" y="173831"/>
                  </a:lnTo>
                  <a:lnTo>
                    <a:pt x="1102519" y="138113"/>
                  </a:lnTo>
                  <a:lnTo>
                    <a:pt x="1283494" y="114300"/>
                  </a:lnTo>
                  <a:lnTo>
                    <a:pt x="1507332" y="85725"/>
                  </a:lnTo>
                  <a:lnTo>
                    <a:pt x="1812132" y="42863"/>
                  </a:lnTo>
                  <a:lnTo>
                    <a:pt x="1993107" y="16669"/>
                  </a:lnTo>
                  <a:lnTo>
                    <a:pt x="2059782" y="4763"/>
                  </a:lnTo>
                  <a:lnTo>
                    <a:pt x="2107407" y="0"/>
                  </a:lnTo>
                  <a:lnTo>
                    <a:pt x="2159794" y="7144"/>
                  </a:lnTo>
                  <a:lnTo>
                    <a:pt x="2202657" y="23813"/>
                  </a:lnTo>
                  <a:lnTo>
                    <a:pt x="2250282" y="45244"/>
                  </a:lnTo>
                  <a:lnTo>
                    <a:pt x="2283619" y="71438"/>
                  </a:lnTo>
                  <a:lnTo>
                    <a:pt x="2324100" y="104775"/>
                  </a:lnTo>
                  <a:lnTo>
                    <a:pt x="2374107" y="159544"/>
                  </a:lnTo>
                  <a:lnTo>
                    <a:pt x="2436019" y="226219"/>
                  </a:lnTo>
                  <a:lnTo>
                    <a:pt x="2478882" y="271463"/>
                  </a:lnTo>
                  <a:lnTo>
                    <a:pt x="2512219" y="316706"/>
                  </a:lnTo>
                  <a:lnTo>
                    <a:pt x="2524125" y="335756"/>
                  </a:lnTo>
                  <a:lnTo>
                    <a:pt x="2524125" y="357188"/>
                  </a:lnTo>
                  <a:lnTo>
                    <a:pt x="2507457" y="376238"/>
                  </a:lnTo>
                  <a:lnTo>
                    <a:pt x="2457450" y="402431"/>
                  </a:lnTo>
                  <a:lnTo>
                    <a:pt x="2381250" y="397669"/>
                  </a:lnTo>
                  <a:lnTo>
                    <a:pt x="2336007" y="400050"/>
                  </a:lnTo>
                  <a:lnTo>
                    <a:pt x="2131219" y="207169"/>
                  </a:lnTo>
                  <a:lnTo>
                    <a:pt x="2093119" y="188119"/>
                  </a:lnTo>
                  <a:lnTo>
                    <a:pt x="2062163" y="180975"/>
                  </a:lnTo>
                  <a:lnTo>
                    <a:pt x="1995488" y="180975"/>
                  </a:lnTo>
                  <a:lnTo>
                    <a:pt x="1843088" y="188119"/>
                  </a:lnTo>
                  <a:lnTo>
                    <a:pt x="1659732" y="202406"/>
                  </a:lnTo>
                  <a:lnTo>
                    <a:pt x="1524000" y="219075"/>
                  </a:lnTo>
                  <a:lnTo>
                    <a:pt x="1345407" y="240506"/>
                  </a:lnTo>
                  <a:lnTo>
                    <a:pt x="1185863" y="269081"/>
                  </a:lnTo>
                  <a:lnTo>
                    <a:pt x="95011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F665AC0-F974-444D-B953-EA551E57F8D1}"/>
                </a:ext>
              </a:extLst>
            </p:cNvPr>
            <p:cNvSpPr/>
            <p:nvPr/>
          </p:nvSpPr>
          <p:spPr>
            <a:xfrm>
              <a:off x="4886325" y="2201863"/>
              <a:ext cx="550863" cy="541337"/>
            </a:xfrm>
            <a:custGeom>
              <a:avLst/>
              <a:gdLst>
                <a:gd name="connsiteX0" fmla="*/ 135731 w 550069"/>
                <a:gd name="connsiteY0" fmla="*/ 295275 h 540544"/>
                <a:gd name="connsiteX1" fmla="*/ 195263 w 550069"/>
                <a:gd name="connsiteY1" fmla="*/ 211932 h 540544"/>
                <a:gd name="connsiteX2" fmla="*/ 226219 w 550069"/>
                <a:gd name="connsiteY2" fmla="*/ 173832 h 540544"/>
                <a:gd name="connsiteX3" fmla="*/ 247650 w 550069"/>
                <a:gd name="connsiteY3" fmla="*/ 142875 h 540544"/>
                <a:gd name="connsiteX4" fmla="*/ 259556 w 550069"/>
                <a:gd name="connsiteY4" fmla="*/ 111919 h 540544"/>
                <a:gd name="connsiteX5" fmla="*/ 264319 w 550069"/>
                <a:gd name="connsiteY5" fmla="*/ 80963 h 540544"/>
                <a:gd name="connsiteX6" fmla="*/ 245269 w 550069"/>
                <a:gd name="connsiteY6" fmla="*/ 0 h 540544"/>
                <a:gd name="connsiteX7" fmla="*/ 550069 w 550069"/>
                <a:gd name="connsiteY7" fmla="*/ 240507 h 540544"/>
                <a:gd name="connsiteX8" fmla="*/ 490538 w 550069"/>
                <a:gd name="connsiteY8" fmla="*/ 264319 h 540544"/>
                <a:gd name="connsiteX9" fmla="*/ 426244 w 550069"/>
                <a:gd name="connsiteY9" fmla="*/ 283369 h 540544"/>
                <a:gd name="connsiteX10" fmla="*/ 395288 w 550069"/>
                <a:gd name="connsiteY10" fmla="*/ 295275 h 540544"/>
                <a:gd name="connsiteX11" fmla="*/ 366713 w 550069"/>
                <a:gd name="connsiteY11" fmla="*/ 314325 h 540544"/>
                <a:gd name="connsiteX12" fmla="*/ 259556 w 550069"/>
                <a:gd name="connsiteY12" fmla="*/ 385763 h 540544"/>
                <a:gd name="connsiteX13" fmla="*/ 166688 w 550069"/>
                <a:gd name="connsiteY13" fmla="*/ 452438 h 540544"/>
                <a:gd name="connsiteX14" fmla="*/ 85725 w 550069"/>
                <a:gd name="connsiteY14" fmla="*/ 511969 h 540544"/>
                <a:gd name="connsiteX15" fmla="*/ 54769 w 550069"/>
                <a:gd name="connsiteY15" fmla="*/ 533400 h 540544"/>
                <a:gd name="connsiteX16" fmla="*/ 35719 w 550069"/>
                <a:gd name="connsiteY16" fmla="*/ 540544 h 540544"/>
                <a:gd name="connsiteX17" fmla="*/ 19050 w 550069"/>
                <a:gd name="connsiteY17" fmla="*/ 540544 h 540544"/>
                <a:gd name="connsiteX18" fmla="*/ 7144 w 550069"/>
                <a:gd name="connsiteY18" fmla="*/ 535782 h 540544"/>
                <a:gd name="connsiteX19" fmla="*/ 0 w 550069"/>
                <a:gd name="connsiteY19" fmla="*/ 523875 h 540544"/>
                <a:gd name="connsiteX20" fmla="*/ 2381 w 550069"/>
                <a:gd name="connsiteY20" fmla="*/ 497682 h 540544"/>
                <a:gd name="connsiteX21" fmla="*/ 14288 w 550069"/>
                <a:gd name="connsiteY21" fmla="*/ 464344 h 540544"/>
                <a:gd name="connsiteX22" fmla="*/ 59531 w 550069"/>
                <a:gd name="connsiteY22" fmla="*/ 404813 h 540544"/>
                <a:gd name="connsiteX23" fmla="*/ 135731 w 550069"/>
                <a:gd name="connsiteY23" fmla="*/ 295275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50069" h="540544">
                  <a:moveTo>
                    <a:pt x="135731" y="295275"/>
                  </a:moveTo>
                  <a:lnTo>
                    <a:pt x="195263" y="211932"/>
                  </a:lnTo>
                  <a:lnTo>
                    <a:pt x="226219" y="173832"/>
                  </a:lnTo>
                  <a:lnTo>
                    <a:pt x="247650" y="142875"/>
                  </a:lnTo>
                  <a:lnTo>
                    <a:pt x="259556" y="111919"/>
                  </a:lnTo>
                  <a:lnTo>
                    <a:pt x="264319" y="80963"/>
                  </a:lnTo>
                  <a:lnTo>
                    <a:pt x="245269" y="0"/>
                  </a:lnTo>
                  <a:lnTo>
                    <a:pt x="550069" y="240507"/>
                  </a:lnTo>
                  <a:lnTo>
                    <a:pt x="490538" y="264319"/>
                  </a:lnTo>
                  <a:lnTo>
                    <a:pt x="426244" y="283369"/>
                  </a:lnTo>
                  <a:lnTo>
                    <a:pt x="395288" y="295275"/>
                  </a:lnTo>
                  <a:lnTo>
                    <a:pt x="366713" y="314325"/>
                  </a:lnTo>
                  <a:lnTo>
                    <a:pt x="259556" y="385763"/>
                  </a:lnTo>
                  <a:lnTo>
                    <a:pt x="166688" y="452438"/>
                  </a:lnTo>
                  <a:lnTo>
                    <a:pt x="85725" y="511969"/>
                  </a:lnTo>
                  <a:lnTo>
                    <a:pt x="54769" y="533400"/>
                  </a:lnTo>
                  <a:lnTo>
                    <a:pt x="35719" y="540544"/>
                  </a:lnTo>
                  <a:lnTo>
                    <a:pt x="19050" y="540544"/>
                  </a:lnTo>
                  <a:lnTo>
                    <a:pt x="7144" y="535782"/>
                  </a:lnTo>
                  <a:lnTo>
                    <a:pt x="0" y="523875"/>
                  </a:lnTo>
                  <a:lnTo>
                    <a:pt x="2381" y="497682"/>
                  </a:lnTo>
                  <a:lnTo>
                    <a:pt x="14288" y="464344"/>
                  </a:lnTo>
                  <a:lnTo>
                    <a:pt x="59531" y="404813"/>
                  </a:lnTo>
                  <a:lnTo>
                    <a:pt x="135731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319E174-B828-4199-8E09-069D5475A412}"/>
                </a:ext>
              </a:extLst>
            </p:cNvPr>
            <p:cNvSpPr/>
            <p:nvPr/>
          </p:nvSpPr>
          <p:spPr>
            <a:xfrm rot="16200000">
              <a:off x="3106738" y="3176587"/>
              <a:ext cx="1701800" cy="460375"/>
            </a:xfrm>
            <a:custGeom>
              <a:avLst/>
              <a:gdLst>
                <a:gd name="connsiteX0" fmla="*/ 947737 w 1702593"/>
                <a:gd name="connsiteY0" fmla="*/ 435768 h 459581"/>
                <a:gd name="connsiteX1" fmla="*/ 726281 w 1702593"/>
                <a:gd name="connsiteY1" fmla="*/ 440531 h 459581"/>
                <a:gd name="connsiteX2" fmla="*/ 585787 w 1702593"/>
                <a:gd name="connsiteY2" fmla="*/ 438150 h 459581"/>
                <a:gd name="connsiteX3" fmla="*/ 452437 w 1702593"/>
                <a:gd name="connsiteY3" fmla="*/ 433387 h 459581"/>
                <a:gd name="connsiteX4" fmla="*/ 378618 w 1702593"/>
                <a:gd name="connsiteY4" fmla="*/ 426243 h 459581"/>
                <a:gd name="connsiteX5" fmla="*/ 328612 w 1702593"/>
                <a:gd name="connsiteY5" fmla="*/ 421481 h 459581"/>
                <a:gd name="connsiteX6" fmla="*/ 259556 w 1702593"/>
                <a:gd name="connsiteY6" fmla="*/ 414337 h 459581"/>
                <a:gd name="connsiteX7" fmla="*/ 26193 w 1702593"/>
                <a:gd name="connsiteY7" fmla="*/ 419100 h 459581"/>
                <a:gd name="connsiteX8" fmla="*/ 0 w 1702593"/>
                <a:gd name="connsiteY8" fmla="*/ 233362 h 459581"/>
                <a:gd name="connsiteX9" fmla="*/ 204787 w 1702593"/>
                <a:gd name="connsiteY9" fmla="*/ 242887 h 459581"/>
                <a:gd name="connsiteX10" fmla="*/ 314325 w 1702593"/>
                <a:gd name="connsiteY10" fmla="*/ 250031 h 459581"/>
                <a:gd name="connsiteX11" fmla="*/ 385762 w 1702593"/>
                <a:gd name="connsiteY11" fmla="*/ 250031 h 459581"/>
                <a:gd name="connsiteX12" fmla="*/ 461962 w 1702593"/>
                <a:gd name="connsiteY12" fmla="*/ 247650 h 459581"/>
                <a:gd name="connsiteX13" fmla="*/ 547687 w 1702593"/>
                <a:gd name="connsiteY13" fmla="*/ 235743 h 459581"/>
                <a:gd name="connsiteX14" fmla="*/ 671512 w 1702593"/>
                <a:gd name="connsiteY14" fmla="*/ 235743 h 459581"/>
                <a:gd name="connsiteX15" fmla="*/ 1126331 w 1702593"/>
                <a:gd name="connsiteY15" fmla="*/ 235743 h 459581"/>
                <a:gd name="connsiteX16" fmla="*/ 1257300 w 1702593"/>
                <a:gd name="connsiteY16" fmla="*/ 216693 h 459581"/>
                <a:gd name="connsiteX17" fmla="*/ 1340643 w 1702593"/>
                <a:gd name="connsiteY17" fmla="*/ 211931 h 459581"/>
                <a:gd name="connsiteX18" fmla="*/ 1443037 w 1702593"/>
                <a:gd name="connsiteY18" fmla="*/ 197643 h 459581"/>
                <a:gd name="connsiteX19" fmla="*/ 1485900 w 1702593"/>
                <a:gd name="connsiteY19" fmla="*/ 185737 h 459581"/>
                <a:gd name="connsiteX20" fmla="*/ 1519237 w 1702593"/>
                <a:gd name="connsiteY20" fmla="*/ 171450 h 459581"/>
                <a:gd name="connsiteX21" fmla="*/ 1557337 w 1702593"/>
                <a:gd name="connsiteY21" fmla="*/ 154781 h 459581"/>
                <a:gd name="connsiteX22" fmla="*/ 1588293 w 1702593"/>
                <a:gd name="connsiteY22" fmla="*/ 130968 h 459581"/>
                <a:gd name="connsiteX23" fmla="*/ 1616868 w 1702593"/>
                <a:gd name="connsiteY23" fmla="*/ 102393 h 459581"/>
                <a:gd name="connsiteX24" fmla="*/ 1635918 w 1702593"/>
                <a:gd name="connsiteY24" fmla="*/ 66675 h 459581"/>
                <a:gd name="connsiteX25" fmla="*/ 1647825 w 1702593"/>
                <a:gd name="connsiteY25" fmla="*/ 30956 h 459581"/>
                <a:gd name="connsiteX26" fmla="*/ 1654968 w 1702593"/>
                <a:gd name="connsiteY26" fmla="*/ 14287 h 459581"/>
                <a:gd name="connsiteX27" fmla="*/ 1664493 w 1702593"/>
                <a:gd name="connsiteY27" fmla="*/ 4762 h 459581"/>
                <a:gd name="connsiteX28" fmla="*/ 1683543 w 1702593"/>
                <a:gd name="connsiteY28" fmla="*/ 0 h 459581"/>
                <a:gd name="connsiteX29" fmla="*/ 1695450 w 1702593"/>
                <a:gd name="connsiteY29" fmla="*/ 7143 h 459581"/>
                <a:gd name="connsiteX30" fmla="*/ 1702593 w 1702593"/>
                <a:gd name="connsiteY30" fmla="*/ 35718 h 459581"/>
                <a:gd name="connsiteX31" fmla="*/ 1702593 w 1702593"/>
                <a:gd name="connsiteY31" fmla="*/ 88106 h 459581"/>
                <a:gd name="connsiteX32" fmla="*/ 1700212 w 1702593"/>
                <a:gd name="connsiteY32" fmla="*/ 145256 h 459581"/>
                <a:gd name="connsiteX33" fmla="*/ 1695450 w 1702593"/>
                <a:gd name="connsiteY33" fmla="*/ 202406 h 459581"/>
                <a:gd name="connsiteX34" fmla="*/ 1683543 w 1702593"/>
                <a:gd name="connsiteY34" fmla="*/ 257175 h 459581"/>
                <a:gd name="connsiteX35" fmla="*/ 1666875 w 1702593"/>
                <a:gd name="connsiteY35" fmla="*/ 319087 h 459581"/>
                <a:gd name="connsiteX36" fmla="*/ 1645443 w 1702593"/>
                <a:gd name="connsiteY36" fmla="*/ 366712 h 459581"/>
                <a:gd name="connsiteX37" fmla="*/ 1614487 w 1702593"/>
                <a:gd name="connsiteY37" fmla="*/ 407193 h 459581"/>
                <a:gd name="connsiteX38" fmla="*/ 1578768 w 1702593"/>
                <a:gd name="connsiteY38" fmla="*/ 440531 h 459581"/>
                <a:gd name="connsiteX39" fmla="*/ 1552575 w 1702593"/>
                <a:gd name="connsiteY39" fmla="*/ 454818 h 459581"/>
                <a:gd name="connsiteX40" fmla="*/ 1521618 w 1702593"/>
                <a:gd name="connsiteY40" fmla="*/ 459581 h 459581"/>
                <a:gd name="connsiteX41" fmla="*/ 1476375 w 1702593"/>
                <a:gd name="connsiteY41" fmla="*/ 452437 h 459581"/>
                <a:gd name="connsiteX42" fmla="*/ 1400175 w 1702593"/>
                <a:gd name="connsiteY42" fmla="*/ 438150 h 459581"/>
                <a:gd name="connsiteX43" fmla="*/ 1290637 w 1702593"/>
                <a:gd name="connsiteY43" fmla="*/ 438150 h 459581"/>
                <a:gd name="connsiteX44" fmla="*/ 1164431 w 1702593"/>
                <a:gd name="connsiteY44" fmla="*/ 438150 h 459581"/>
                <a:gd name="connsiteX45" fmla="*/ 947737 w 1702593"/>
                <a:gd name="connsiteY45" fmla="*/ 435768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02593" h="459581">
                  <a:moveTo>
                    <a:pt x="947737" y="435768"/>
                  </a:moveTo>
                  <a:lnTo>
                    <a:pt x="726281" y="440531"/>
                  </a:lnTo>
                  <a:lnTo>
                    <a:pt x="585787" y="438150"/>
                  </a:lnTo>
                  <a:lnTo>
                    <a:pt x="452437" y="433387"/>
                  </a:lnTo>
                  <a:lnTo>
                    <a:pt x="378618" y="426243"/>
                  </a:lnTo>
                  <a:lnTo>
                    <a:pt x="328612" y="421481"/>
                  </a:lnTo>
                  <a:lnTo>
                    <a:pt x="259556" y="414337"/>
                  </a:lnTo>
                  <a:lnTo>
                    <a:pt x="26193" y="419100"/>
                  </a:lnTo>
                  <a:lnTo>
                    <a:pt x="0" y="233362"/>
                  </a:lnTo>
                  <a:lnTo>
                    <a:pt x="204787" y="242887"/>
                  </a:lnTo>
                  <a:lnTo>
                    <a:pt x="314325" y="250031"/>
                  </a:lnTo>
                  <a:lnTo>
                    <a:pt x="385762" y="250031"/>
                  </a:lnTo>
                  <a:lnTo>
                    <a:pt x="461962" y="247650"/>
                  </a:lnTo>
                  <a:lnTo>
                    <a:pt x="547687" y="235743"/>
                  </a:lnTo>
                  <a:lnTo>
                    <a:pt x="671512" y="235743"/>
                  </a:lnTo>
                  <a:lnTo>
                    <a:pt x="1126331" y="235743"/>
                  </a:lnTo>
                  <a:lnTo>
                    <a:pt x="1257300" y="216693"/>
                  </a:lnTo>
                  <a:lnTo>
                    <a:pt x="1340643" y="211931"/>
                  </a:lnTo>
                  <a:lnTo>
                    <a:pt x="1443037" y="197643"/>
                  </a:lnTo>
                  <a:lnTo>
                    <a:pt x="1485900" y="185737"/>
                  </a:lnTo>
                  <a:lnTo>
                    <a:pt x="1519237" y="171450"/>
                  </a:lnTo>
                  <a:lnTo>
                    <a:pt x="1557337" y="154781"/>
                  </a:lnTo>
                  <a:lnTo>
                    <a:pt x="1588293" y="130968"/>
                  </a:lnTo>
                  <a:lnTo>
                    <a:pt x="1616868" y="102393"/>
                  </a:lnTo>
                  <a:lnTo>
                    <a:pt x="1635918" y="66675"/>
                  </a:lnTo>
                  <a:lnTo>
                    <a:pt x="1647825" y="30956"/>
                  </a:lnTo>
                  <a:lnTo>
                    <a:pt x="1654968" y="14287"/>
                  </a:lnTo>
                  <a:lnTo>
                    <a:pt x="1664493" y="4762"/>
                  </a:lnTo>
                  <a:lnTo>
                    <a:pt x="1683543" y="0"/>
                  </a:lnTo>
                  <a:lnTo>
                    <a:pt x="1695450" y="7143"/>
                  </a:lnTo>
                  <a:lnTo>
                    <a:pt x="1702593" y="35718"/>
                  </a:lnTo>
                  <a:lnTo>
                    <a:pt x="1702593" y="88106"/>
                  </a:lnTo>
                  <a:cubicBezTo>
                    <a:pt x="1701799" y="107156"/>
                    <a:pt x="1701006" y="126206"/>
                    <a:pt x="1700212" y="145256"/>
                  </a:cubicBezTo>
                  <a:lnTo>
                    <a:pt x="1695450" y="202406"/>
                  </a:lnTo>
                  <a:lnTo>
                    <a:pt x="1683543" y="257175"/>
                  </a:lnTo>
                  <a:lnTo>
                    <a:pt x="1666875" y="319087"/>
                  </a:lnTo>
                  <a:lnTo>
                    <a:pt x="1645443" y="366712"/>
                  </a:lnTo>
                  <a:lnTo>
                    <a:pt x="1614487" y="407193"/>
                  </a:lnTo>
                  <a:lnTo>
                    <a:pt x="1578768" y="440531"/>
                  </a:lnTo>
                  <a:lnTo>
                    <a:pt x="1552575" y="454818"/>
                  </a:lnTo>
                  <a:lnTo>
                    <a:pt x="1521618" y="459581"/>
                  </a:lnTo>
                  <a:lnTo>
                    <a:pt x="1476375" y="452437"/>
                  </a:lnTo>
                  <a:lnTo>
                    <a:pt x="1400175" y="438150"/>
                  </a:lnTo>
                  <a:lnTo>
                    <a:pt x="1290637" y="438150"/>
                  </a:lnTo>
                  <a:lnTo>
                    <a:pt x="1164431" y="438150"/>
                  </a:lnTo>
                  <a:lnTo>
                    <a:pt x="94773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5413DC3-F5EA-4792-9329-84BA30F1D8AF}"/>
                </a:ext>
              </a:extLst>
            </p:cNvPr>
            <p:cNvSpPr/>
            <p:nvPr/>
          </p:nvSpPr>
          <p:spPr>
            <a:xfrm>
              <a:off x="3133725" y="3362325"/>
              <a:ext cx="1779588" cy="512763"/>
            </a:xfrm>
            <a:custGeom>
              <a:avLst/>
              <a:gdLst>
                <a:gd name="connsiteX0" fmla="*/ 1285875 w 1778794"/>
                <a:gd name="connsiteY0" fmla="*/ 280988 h 511969"/>
                <a:gd name="connsiteX1" fmla="*/ 1002506 w 1778794"/>
                <a:gd name="connsiteY1" fmla="*/ 319088 h 511969"/>
                <a:gd name="connsiteX2" fmla="*/ 852488 w 1778794"/>
                <a:gd name="connsiteY2" fmla="*/ 350044 h 511969"/>
                <a:gd name="connsiteX3" fmla="*/ 678656 w 1778794"/>
                <a:gd name="connsiteY3" fmla="*/ 400050 h 511969"/>
                <a:gd name="connsiteX4" fmla="*/ 500063 w 1778794"/>
                <a:gd name="connsiteY4" fmla="*/ 457200 h 511969"/>
                <a:gd name="connsiteX5" fmla="*/ 338138 w 1778794"/>
                <a:gd name="connsiteY5" fmla="*/ 511969 h 511969"/>
                <a:gd name="connsiteX6" fmla="*/ 309563 w 1778794"/>
                <a:gd name="connsiteY6" fmla="*/ 511969 h 511969"/>
                <a:gd name="connsiteX7" fmla="*/ 264319 w 1778794"/>
                <a:gd name="connsiteY7" fmla="*/ 502444 h 511969"/>
                <a:gd name="connsiteX8" fmla="*/ 214313 w 1778794"/>
                <a:gd name="connsiteY8" fmla="*/ 478631 h 511969"/>
                <a:gd name="connsiteX9" fmla="*/ 171450 w 1778794"/>
                <a:gd name="connsiteY9" fmla="*/ 457200 h 511969"/>
                <a:gd name="connsiteX10" fmla="*/ 142875 w 1778794"/>
                <a:gd name="connsiteY10" fmla="*/ 438150 h 511969"/>
                <a:gd name="connsiteX11" fmla="*/ 107156 w 1778794"/>
                <a:gd name="connsiteY11" fmla="*/ 404813 h 511969"/>
                <a:gd name="connsiteX12" fmla="*/ 73819 w 1778794"/>
                <a:gd name="connsiteY12" fmla="*/ 371475 h 511969"/>
                <a:gd name="connsiteX13" fmla="*/ 38100 w 1778794"/>
                <a:gd name="connsiteY13" fmla="*/ 328613 h 511969"/>
                <a:gd name="connsiteX14" fmla="*/ 9525 w 1778794"/>
                <a:gd name="connsiteY14" fmla="*/ 288131 h 511969"/>
                <a:gd name="connsiteX15" fmla="*/ 0 w 1778794"/>
                <a:gd name="connsiteY15" fmla="*/ 266700 h 511969"/>
                <a:gd name="connsiteX16" fmla="*/ 0 w 1778794"/>
                <a:gd name="connsiteY16" fmla="*/ 252413 h 511969"/>
                <a:gd name="connsiteX17" fmla="*/ 9525 w 1778794"/>
                <a:gd name="connsiteY17" fmla="*/ 242888 h 511969"/>
                <a:gd name="connsiteX18" fmla="*/ 23813 w 1778794"/>
                <a:gd name="connsiteY18" fmla="*/ 242888 h 511969"/>
                <a:gd name="connsiteX19" fmla="*/ 57150 w 1778794"/>
                <a:gd name="connsiteY19" fmla="*/ 254794 h 511969"/>
                <a:gd name="connsiteX20" fmla="*/ 121444 w 1778794"/>
                <a:gd name="connsiteY20" fmla="*/ 273844 h 511969"/>
                <a:gd name="connsiteX21" fmla="*/ 183356 w 1778794"/>
                <a:gd name="connsiteY21" fmla="*/ 292894 h 511969"/>
                <a:gd name="connsiteX22" fmla="*/ 240506 w 1778794"/>
                <a:gd name="connsiteY22" fmla="*/ 307181 h 511969"/>
                <a:gd name="connsiteX23" fmla="*/ 295275 w 1778794"/>
                <a:gd name="connsiteY23" fmla="*/ 311944 h 511969"/>
                <a:gd name="connsiteX24" fmla="*/ 345281 w 1778794"/>
                <a:gd name="connsiteY24" fmla="*/ 311944 h 511969"/>
                <a:gd name="connsiteX25" fmla="*/ 400050 w 1778794"/>
                <a:gd name="connsiteY25" fmla="*/ 297656 h 511969"/>
                <a:gd name="connsiteX26" fmla="*/ 619125 w 1778794"/>
                <a:gd name="connsiteY26" fmla="*/ 247650 h 511969"/>
                <a:gd name="connsiteX27" fmla="*/ 852488 w 1778794"/>
                <a:gd name="connsiteY27" fmla="*/ 195263 h 511969"/>
                <a:gd name="connsiteX28" fmla="*/ 1007269 w 1778794"/>
                <a:gd name="connsiteY28" fmla="*/ 159544 h 511969"/>
                <a:gd name="connsiteX29" fmla="*/ 1185863 w 1778794"/>
                <a:gd name="connsiteY29" fmla="*/ 119063 h 511969"/>
                <a:gd name="connsiteX30" fmla="*/ 1319213 w 1778794"/>
                <a:gd name="connsiteY30" fmla="*/ 88106 h 511969"/>
                <a:gd name="connsiteX31" fmla="*/ 1359694 w 1778794"/>
                <a:gd name="connsiteY31" fmla="*/ 76200 h 511969"/>
                <a:gd name="connsiteX32" fmla="*/ 1516856 w 1778794"/>
                <a:gd name="connsiteY32" fmla="*/ 0 h 511969"/>
                <a:gd name="connsiteX33" fmla="*/ 1540669 w 1778794"/>
                <a:gd name="connsiteY33" fmla="*/ 0 h 511969"/>
                <a:gd name="connsiteX34" fmla="*/ 1600200 w 1778794"/>
                <a:gd name="connsiteY34" fmla="*/ 19050 h 511969"/>
                <a:gd name="connsiteX35" fmla="*/ 1678781 w 1778794"/>
                <a:gd name="connsiteY35" fmla="*/ 50006 h 511969"/>
                <a:gd name="connsiteX36" fmla="*/ 1702594 w 1778794"/>
                <a:gd name="connsiteY36" fmla="*/ 61913 h 511969"/>
                <a:gd name="connsiteX37" fmla="*/ 1728788 w 1778794"/>
                <a:gd name="connsiteY37" fmla="*/ 78581 h 511969"/>
                <a:gd name="connsiteX38" fmla="*/ 1743075 w 1778794"/>
                <a:gd name="connsiteY38" fmla="*/ 95250 h 511969"/>
                <a:gd name="connsiteX39" fmla="*/ 1757363 w 1778794"/>
                <a:gd name="connsiteY39" fmla="*/ 121444 h 511969"/>
                <a:gd name="connsiteX40" fmla="*/ 1774031 w 1778794"/>
                <a:gd name="connsiteY40" fmla="*/ 145256 h 511969"/>
                <a:gd name="connsiteX41" fmla="*/ 1776413 w 1778794"/>
                <a:gd name="connsiteY41" fmla="*/ 154781 h 511969"/>
                <a:gd name="connsiteX42" fmla="*/ 1778794 w 1778794"/>
                <a:gd name="connsiteY42" fmla="*/ 166688 h 511969"/>
                <a:gd name="connsiteX43" fmla="*/ 1774031 w 1778794"/>
                <a:gd name="connsiteY43" fmla="*/ 183356 h 511969"/>
                <a:gd name="connsiteX44" fmla="*/ 1764506 w 1778794"/>
                <a:gd name="connsiteY44" fmla="*/ 202406 h 511969"/>
                <a:gd name="connsiteX45" fmla="*/ 1738313 w 1778794"/>
                <a:gd name="connsiteY45" fmla="*/ 223838 h 511969"/>
                <a:gd name="connsiteX46" fmla="*/ 1709738 w 1778794"/>
                <a:gd name="connsiteY46" fmla="*/ 238125 h 511969"/>
                <a:gd name="connsiteX47" fmla="*/ 1664494 w 1778794"/>
                <a:gd name="connsiteY47" fmla="*/ 250031 h 511969"/>
                <a:gd name="connsiteX48" fmla="*/ 1614488 w 1778794"/>
                <a:gd name="connsiteY48" fmla="*/ 252413 h 511969"/>
                <a:gd name="connsiteX49" fmla="*/ 1469231 w 1778794"/>
                <a:gd name="connsiteY49" fmla="*/ 264319 h 511969"/>
                <a:gd name="connsiteX50" fmla="*/ 1285875 w 1778794"/>
                <a:gd name="connsiteY50" fmla="*/ 280988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78794" h="511969">
                  <a:moveTo>
                    <a:pt x="1285875" y="280988"/>
                  </a:moveTo>
                  <a:lnTo>
                    <a:pt x="1002506" y="319088"/>
                  </a:lnTo>
                  <a:lnTo>
                    <a:pt x="852488" y="350044"/>
                  </a:lnTo>
                  <a:lnTo>
                    <a:pt x="678656" y="400050"/>
                  </a:lnTo>
                  <a:lnTo>
                    <a:pt x="500063" y="457200"/>
                  </a:lnTo>
                  <a:lnTo>
                    <a:pt x="338138" y="511969"/>
                  </a:lnTo>
                  <a:lnTo>
                    <a:pt x="309563" y="511969"/>
                  </a:lnTo>
                  <a:lnTo>
                    <a:pt x="264319" y="502444"/>
                  </a:lnTo>
                  <a:lnTo>
                    <a:pt x="214313" y="478631"/>
                  </a:lnTo>
                  <a:lnTo>
                    <a:pt x="171450" y="457200"/>
                  </a:lnTo>
                  <a:lnTo>
                    <a:pt x="142875" y="438150"/>
                  </a:lnTo>
                  <a:lnTo>
                    <a:pt x="107156" y="404813"/>
                  </a:lnTo>
                  <a:lnTo>
                    <a:pt x="73819" y="371475"/>
                  </a:lnTo>
                  <a:lnTo>
                    <a:pt x="38100" y="328613"/>
                  </a:lnTo>
                  <a:lnTo>
                    <a:pt x="9525" y="288131"/>
                  </a:lnTo>
                  <a:lnTo>
                    <a:pt x="0" y="266700"/>
                  </a:lnTo>
                  <a:lnTo>
                    <a:pt x="0" y="252413"/>
                  </a:lnTo>
                  <a:lnTo>
                    <a:pt x="9525" y="242888"/>
                  </a:lnTo>
                  <a:lnTo>
                    <a:pt x="23813" y="242888"/>
                  </a:lnTo>
                  <a:lnTo>
                    <a:pt x="57150" y="254794"/>
                  </a:lnTo>
                  <a:lnTo>
                    <a:pt x="121444" y="273844"/>
                  </a:lnTo>
                  <a:lnTo>
                    <a:pt x="183356" y="292894"/>
                  </a:lnTo>
                  <a:lnTo>
                    <a:pt x="240506" y="307181"/>
                  </a:lnTo>
                  <a:lnTo>
                    <a:pt x="295275" y="311944"/>
                  </a:lnTo>
                  <a:lnTo>
                    <a:pt x="345281" y="311944"/>
                  </a:lnTo>
                  <a:lnTo>
                    <a:pt x="400050" y="297656"/>
                  </a:lnTo>
                  <a:lnTo>
                    <a:pt x="619125" y="247650"/>
                  </a:lnTo>
                  <a:lnTo>
                    <a:pt x="852488" y="195263"/>
                  </a:lnTo>
                  <a:lnTo>
                    <a:pt x="1007269" y="159544"/>
                  </a:lnTo>
                  <a:lnTo>
                    <a:pt x="1185863" y="119063"/>
                  </a:lnTo>
                  <a:lnTo>
                    <a:pt x="1319213" y="88106"/>
                  </a:lnTo>
                  <a:lnTo>
                    <a:pt x="1359694" y="76200"/>
                  </a:lnTo>
                  <a:lnTo>
                    <a:pt x="1516856" y="0"/>
                  </a:lnTo>
                  <a:lnTo>
                    <a:pt x="1540669" y="0"/>
                  </a:lnTo>
                  <a:lnTo>
                    <a:pt x="1600200" y="19050"/>
                  </a:lnTo>
                  <a:lnTo>
                    <a:pt x="1678781" y="50006"/>
                  </a:lnTo>
                  <a:lnTo>
                    <a:pt x="1702594" y="61913"/>
                  </a:lnTo>
                  <a:lnTo>
                    <a:pt x="1728788" y="78581"/>
                  </a:lnTo>
                  <a:lnTo>
                    <a:pt x="1743075" y="95250"/>
                  </a:lnTo>
                  <a:lnTo>
                    <a:pt x="1757363" y="121444"/>
                  </a:lnTo>
                  <a:lnTo>
                    <a:pt x="1774031" y="145256"/>
                  </a:lnTo>
                  <a:lnTo>
                    <a:pt x="1776413" y="154781"/>
                  </a:lnTo>
                  <a:lnTo>
                    <a:pt x="1778794" y="166688"/>
                  </a:lnTo>
                  <a:lnTo>
                    <a:pt x="1774031" y="183356"/>
                  </a:lnTo>
                  <a:lnTo>
                    <a:pt x="1764506" y="202406"/>
                  </a:lnTo>
                  <a:lnTo>
                    <a:pt x="1738313" y="223838"/>
                  </a:lnTo>
                  <a:lnTo>
                    <a:pt x="1709738" y="238125"/>
                  </a:lnTo>
                  <a:lnTo>
                    <a:pt x="1664494" y="250031"/>
                  </a:lnTo>
                  <a:lnTo>
                    <a:pt x="1614488" y="252413"/>
                  </a:lnTo>
                  <a:lnTo>
                    <a:pt x="1469231" y="264319"/>
                  </a:lnTo>
                  <a:lnTo>
                    <a:pt x="128587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71B5A2A-B17A-40CB-B103-45DCD3F7D9C6}"/>
                </a:ext>
              </a:extLst>
            </p:cNvPr>
            <p:cNvSpPr/>
            <p:nvPr/>
          </p:nvSpPr>
          <p:spPr>
            <a:xfrm>
              <a:off x="2616200" y="4011613"/>
              <a:ext cx="2757488" cy="581025"/>
            </a:xfrm>
            <a:custGeom>
              <a:avLst/>
              <a:gdLst>
                <a:gd name="connsiteX0" fmla="*/ 1683498 w 2758231"/>
                <a:gd name="connsiteY0" fmla="*/ 290604 h 581208"/>
                <a:gd name="connsiteX1" fmla="*/ 1285170 w 2758231"/>
                <a:gd name="connsiteY1" fmla="*/ 353234 h 581208"/>
                <a:gd name="connsiteX2" fmla="*/ 1067217 w 2758231"/>
                <a:gd name="connsiteY2" fmla="*/ 395822 h 581208"/>
                <a:gd name="connsiteX3" fmla="*/ 806676 w 2758231"/>
                <a:gd name="connsiteY3" fmla="*/ 453442 h 581208"/>
                <a:gd name="connsiteX4" fmla="*/ 628806 w 2758231"/>
                <a:gd name="connsiteY4" fmla="*/ 493525 h 581208"/>
                <a:gd name="connsiteX5" fmla="*/ 475989 w 2758231"/>
                <a:gd name="connsiteY5" fmla="*/ 536114 h 581208"/>
                <a:gd name="connsiteX6" fmla="*/ 323171 w 2758231"/>
                <a:gd name="connsiteY6" fmla="*/ 581208 h 581208"/>
                <a:gd name="connsiteX7" fmla="*/ 298119 w 2758231"/>
                <a:gd name="connsiteY7" fmla="*/ 576197 h 581208"/>
                <a:gd name="connsiteX8" fmla="*/ 232984 w 2758231"/>
                <a:gd name="connsiteY8" fmla="*/ 531104 h 581208"/>
                <a:gd name="connsiteX9" fmla="*/ 117744 w 2758231"/>
                <a:gd name="connsiteY9" fmla="*/ 438411 h 581208"/>
                <a:gd name="connsiteX10" fmla="*/ 50104 w 2758231"/>
                <a:gd name="connsiteY10" fmla="*/ 378286 h 581208"/>
                <a:gd name="connsiteX11" fmla="*/ 5010 w 2758231"/>
                <a:gd name="connsiteY11" fmla="*/ 340708 h 581208"/>
                <a:gd name="connsiteX12" fmla="*/ 0 w 2758231"/>
                <a:gd name="connsiteY12" fmla="*/ 328182 h 581208"/>
                <a:gd name="connsiteX13" fmla="*/ 0 w 2758231"/>
                <a:gd name="connsiteY13" fmla="*/ 315656 h 581208"/>
                <a:gd name="connsiteX14" fmla="*/ 0 w 2758231"/>
                <a:gd name="connsiteY14" fmla="*/ 305635 h 581208"/>
                <a:gd name="connsiteX15" fmla="*/ 7515 w 2758231"/>
                <a:gd name="connsiteY15" fmla="*/ 295614 h 581208"/>
                <a:gd name="connsiteX16" fmla="*/ 22546 w 2758231"/>
                <a:gd name="connsiteY16" fmla="*/ 290604 h 581208"/>
                <a:gd name="connsiteX17" fmla="*/ 45093 w 2758231"/>
                <a:gd name="connsiteY17" fmla="*/ 295614 h 581208"/>
                <a:gd name="connsiteX18" fmla="*/ 75156 w 2758231"/>
                <a:gd name="connsiteY18" fmla="*/ 310645 h 581208"/>
                <a:gd name="connsiteX19" fmla="*/ 117744 w 2758231"/>
                <a:gd name="connsiteY19" fmla="*/ 328182 h 581208"/>
                <a:gd name="connsiteX20" fmla="*/ 155322 w 2758231"/>
                <a:gd name="connsiteY20" fmla="*/ 340708 h 581208"/>
                <a:gd name="connsiteX21" fmla="*/ 210437 w 2758231"/>
                <a:gd name="connsiteY21" fmla="*/ 350729 h 581208"/>
                <a:gd name="connsiteX22" fmla="*/ 273067 w 2758231"/>
                <a:gd name="connsiteY22" fmla="*/ 358244 h 581208"/>
                <a:gd name="connsiteX23" fmla="*/ 315655 w 2758231"/>
                <a:gd name="connsiteY23" fmla="*/ 355739 h 581208"/>
                <a:gd name="connsiteX24" fmla="*/ 470978 w 2758231"/>
                <a:gd name="connsiteY24" fmla="*/ 328182 h 581208"/>
                <a:gd name="connsiteX25" fmla="*/ 666384 w 2758231"/>
                <a:gd name="connsiteY25" fmla="*/ 293109 h 581208"/>
                <a:gd name="connsiteX26" fmla="*/ 896863 w 2758231"/>
                <a:gd name="connsiteY26" fmla="*/ 253026 h 581208"/>
                <a:gd name="connsiteX27" fmla="*/ 1174941 w 2758231"/>
                <a:gd name="connsiteY27" fmla="*/ 207932 h 581208"/>
                <a:gd name="connsiteX28" fmla="*/ 1372852 w 2758231"/>
                <a:gd name="connsiteY28" fmla="*/ 177870 h 581208"/>
                <a:gd name="connsiteX29" fmla="*/ 1503123 w 2758231"/>
                <a:gd name="connsiteY29" fmla="*/ 162838 h 581208"/>
                <a:gd name="connsiteX30" fmla="*/ 1633393 w 2758231"/>
                <a:gd name="connsiteY30" fmla="*/ 140291 h 581208"/>
                <a:gd name="connsiteX31" fmla="*/ 1778695 w 2758231"/>
                <a:gd name="connsiteY31" fmla="*/ 115239 h 581208"/>
                <a:gd name="connsiteX32" fmla="*/ 1941534 w 2758231"/>
                <a:gd name="connsiteY32" fmla="*/ 95198 h 581208"/>
                <a:gd name="connsiteX33" fmla="*/ 2089341 w 2758231"/>
                <a:gd name="connsiteY33" fmla="*/ 77661 h 581208"/>
                <a:gd name="connsiteX34" fmla="*/ 2192054 w 2758231"/>
                <a:gd name="connsiteY34" fmla="*/ 65135 h 581208"/>
                <a:gd name="connsiteX35" fmla="*/ 2257190 w 2758231"/>
                <a:gd name="connsiteY35" fmla="*/ 52609 h 581208"/>
                <a:gd name="connsiteX36" fmla="*/ 2314809 w 2758231"/>
                <a:gd name="connsiteY36" fmla="*/ 35073 h 581208"/>
                <a:gd name="connsiteX37" fmla="*/ 2367419 w 2758231"/>
                <a:gd name="connsiteY37" fmla="*/ 15031 h 581208"/>
                <a:gd name="connsiteX38" fmla="*/ 2399986 w 2758231"/>
                <a:gd name="connsiteY38" fmla="*/ 0 h 581208"/>
                <a:gd name="connsiteX39" fmla="*/ 2462617 w 2758231"/>
                <a:gd name="connsiteY39" fmla="*/ 7516 h 581208"/>
                <a:gd name="connsiteX40" fmla="*/ 2542783 w 2758231"/>
                <a:gd name="connsiteY40" fmla="*/ 25052 h 581208"/>
                <a:gd name="connsiteX41" fmla="*/ 2595392 w 2758231"/>
                <a:gd name="connsiteY41" fmla="*/ 42588 h 581208"/>
                <a:gd name="connsiteX42" fmla="*/ 2637981 w 2758231"/>
                <a:gd name="connsiteY42" fmla="*/ 62630 h 581208"/>
                <a:gd name="connsiteX43" fmla="*/ 2683075 w 2758231"/>
                <a:gd name="connsiteY43" fmla="*/ 82672 h 581208"/>
                <a:gd name="connsiteX44" fmla="*/ 2733179 w 2758231"/>
                <a:gd name="connsiteY44" fmla="*/ 112734 h 581208"/>
                <a:gd name="connsiteX45" fmla="*/ 2750715 w 2758231"/>
                <a:gd name="connsiteY45" fmla="*/ 127765 h 581208"/>
                <a:gd name="connsiteX46" fmla="*/ 2758231 w 2758231"/>
                <a:gd name="connsiteY46" fmla="*/ 142797 h 581208"/>
                <a:gd name="connsiteX47" fmla="*/ 2750715 w 2758231"/>
                <a:gd name="connsiteY47" fmla="*/ 190396 h 581208"/>
                <a:gd name="connsiteX48" fmla="*/ 2735684 w 2758231"/>
                <a:gd name="connsiteY48" fmla="*/ 217953 h 581208"/>
                <a:gd name="connsiteX49" fmla="*/ 2720653 w 2758231"/>
                <a:gd name="connsiteY49" fmla="*/ 230479 h 581208"/>
                <a:gd name="connsiteX50" fmla="*/ 2683075 w 2758231"/>
                <a:gd name="connsiteY50" fmla="*/ 240500 h 581208"/>
                <a:gd name="connsiteX51" fmla="*/ 2592887 w 2758231"/>
                <a:gd name="connsiteY51" fmla="*/ 248015 h 581208"/>
                <a:gd name="connsiteX52" fmla="*/ 2467627 w 2758231"/>
                <a:gd name="connsiteY52" fmla="*/ 250521 h 581208"/>
                <a:gd name="connsiteX53" fmla="*/ 2324830 w 2758231"/>
                <a:gd name="connsiteY53" fmla="*/ 248015 h 581208"/>
                <a:gd name="connsiteX54" fmla="*/ 2064289 w 2758231"/>
                <a:gd name="connsiteY54" fmla="*/ 260541 h 581208"/>
                <a:gd name="connsiteX55" fmla="*/ 1683498 w 2758231"/>
                <a:gd name="connsiteY55" fmla="*/ 290604 h 581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758231" h="581208">
                  <a:moveTo>
                    <a:pt x="1683498" y="290604"/>
                  </a:moveTo>
                  <a:lnTo>
                    <a:pt x="1285170" y="353234"/>
                  </a:lnTo>
                  <a:lnTo>
                    <a:pt x="1067217" y="395822"/>
                  </a:lnTo>
                  <a:lnTo>
                    <a:pt x="806676" y="453442"/>
                  </a:lnTo>
                  <a:lnTo>
                    <a:pt x="628806" y="493525"/>
                  </a:lnTo>
                  <a:lnTo>
                    <a:pt x="475989" y="536114"/>
                  </a:lnTo>
                  <a:lnTo>
                    <a:pt x="323171" y="581208"/>
                  </a:lnTo>
                  <a:lnTo>
                    <a:pt x="298119" y="576197"/>
                  </a:lnTo>
                  <a:lnTo>
                    <a:pt x="232984" y="531104"/>
                  </a:lnTo>
                  <a:lnTo>
                    <a:pt x="117744" y="438411"/>
                  </a:lnTo>
                  <a:lnTo>
                    <a:pt x="50104" y="378286"/>
                  </a:lnTo>
                  <a:lnTo>
                    <a:pt x="5010" y="340708"/>
                  </a:lnTo>
                  <a:lnTo>
                    <a:pt x="0" y="328182"/>
                  </a:lnTo>
                  <a:lnTo>
                    <a:pt x="0" y="315656"/>
                  </a:lnTo>
                  <a:lnTo>
                    <a:pt x="0" y="305635"/>
                  </a:lnTo>
                  <a:lnTo>
                    <a:pt x="7515" y="295614"/>
                  </a:lnTo>
                  <a:lnTo>
                    <a:pt x="22546" y="290604"/>
                  </a:lnTo>
                  <a:lnTo>
                    <a:pt x="45093" y="295614"/>
                  </a:lnTo>
                  <a:lnTo>
                    <a:pt x="75156" y="310645"/>
                  </a:lnTo>
                  <a:lnTo>
                    <a:pt x="117744" y="328182"/>
                  </a:lnTo>
                  <a:lnTo>
                    <a:pt x="155322" y="340708"/>
                  </a:lnTo>
                  <a:lnTo>
                    <a:pt x="210437" y="350729"/>
                  </a:lnTo>
                  <a:lnTo>
                    <a:pt x="273067" y="358244"/>
                  </a:lnTo>
                  <a:lnTo>
                    <a:pt x="315655" y="355739"/>
                  </a:lnTo>
                  <a:lnTo>
                    <a:pt x="470978" y="328182"/>
                  </a:lnTo>
                  <a:lnTo>
                    <a:pt x="666384" y="293109"/>
                  </a:lnTo>
                  <a:lnTo>
                    <a:pt x="896863" y="253026"/>
                  </a:lnTo>
                  <a:lnTo>
                    <a:pt x="1174941" y="207932"/>
                  </a:lnTo>
                  <a:lnTo>
                    <a:pt x="1372852" y="177870"/>
                  </a:lnTo>
                  <a:lnTo>
                    <a:pt x="1503123" y="162838"/>
                  </a:lnTo>
                  <a:lnTo>
                    <a:pt x="1633393" y="140291"/>
                  </a:lnTo>
                  <a:lnTo>
                    <a:pt x="1778695" y="115239"/>
                  </a:lnTo>
                  <a:lnTo>
                    <a:pt x="1941534" y="95198"/>
                  </a:lnTo>
                  <a:lnTo>
                    <a:pt x="2089341" y="77661"/>
                  </a:lnTo>
                  <a:lnTo>
                    <a:pt x="2192054" y="65135"/>
                  </a:lnTo>
                  <a:lnTo>
                    <a:pt x="2257190" y="52609"/>
                  </a:lnTo>
                  <a:lnTo>
                    <a:pt x="2314809" y="35073"/>
                  </a:lnTo>
                  <a:lnTo>
                    <a:pt x="2367419" y="15031"/>
                  </a:lnTo>
                  <a:lnTo>
                    <a:pt x="2399986" y="0"/>
                  </a:lnTo>
                  <a:lnTo>
                    <a:pt x="2462617" y="7516"/>
                  </a:lnTo>
                  <a:lnTo>
                    <a:pt x="2542783" y="25052"/>
                  </a:lnTo>
                  <a:lnTo>
                    <a:pt x="2595392" y="42588"/>
                  </a:lnTo>
                  <a:lnTo>
                    <a:pt x="2637981" y="62630"/>
                  </a:lnTo>
                  <a:lnTo>
                    <a:pt x="2683075" y="82672"/>
                  </a:lnTo>
                  <a:lnTo>
                    <a:pt x="2733179" y="112734"/>
                  </a:lnTo>
                  <a:lnTo>
                    <a:pt x="2750715" y="127765"/>
                  </a:lnTo>
                  <a:lnTo>
                    <a:pt x="2758231" y="142797"/>
                  </a:lnTo>
                  <a:lnTo>
                    <a:pt x="2750715" y="190396"/>
                  </a:lnTo>
                  <a:lnTo>
                    <a:pt x="2735684" y="217953"/>
                  </a:lnTo>
                  <a:lnTo>
                    <a:pt x="2720653" y="230479"/>
                  </a:lnTo>
                  <a:lnTo>
                    <a:pt x="2683075" y="240500"/>
                  </a:lnTo>
                  <a:lnTo>
                    <a:pt x="2592887" y="248015"/>
                  </a:lnTo>
                  <a:lnTo>
                    <a:pt x="2467627" y="250521"/>
                  </a:lnTo>
                  <a:lnTo>
                    <a:pt x="2324830" y="248015"/>
                  </a:lnTo>
                  <a:lnTo>
                    <a:pt x="2064289" y="260541"/>
                  </a:lnTo>
                  <a:lnTo>
                    <a:pt x="1683498" y="2906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0E7DE946-9602-45DD-99F7-D20E02238006}"/>
                </a:ext>
              </a:extLst>
            </p:cNvPr>
            <p:cNvSpPr/>
            <p:nvPr/>
          </p:nvSpPr>
          <p:spPr>
            <a:xfrm>
              <a:off x="3233738" y="4611688"/>
              <a:ext cx="1870075" cy="1028700"/>
            </a:xfrm>
            <a:custGeom>
              <a:avLst/>
              <a:gdLst>
                <a:gd name="connsiteX0" fmla="*/ 588168 w 1869281"/>
                <a:gd name="connsiteY0" fmla="*/ 345282 h 1028700"/>
                <a:gd name="connsiteX1" fmla="*/ 100012 w 1869281"/>
                <a:gd name="connsiteY1" fmla="*/ 438150 h 1028700"/>
                <a:gd name="connsiteX2" fmla="*/ 0 w 1869281"/>
                <a:gd name="connsiteY2" fmla="*/ 271463 h 1028700"/>
                <a:gd name="connsiteX3" fmla="*/ 119062 w 1869281"/>
                <a:gd name="connsiteY3" fmla="*/ 266700 h 1028700"/>
                <a:gd name="connsiteX4" fmla="*/ 207168 w 1869281"/>
                <a:gd name="connsiteY4" fmla="*/ 254794 h 1028700"/>
                <a:gd name="connsiteX5" fmla="*/ 459581 w 1869281"/>
                <a:gd name="connsiteY5" fmla="*/ 216694 h 1028700"/>
                <a:gd name="connsiteX6" fmla="*/ 719137 w 1869281"/>
                <a:gd name="connsiteY6" fmla="*/ 171450 h 1028700"/>
                <a:gd name="connsiteX7" fmla="*/ 971550 w 1869281"/>
                <a:gd name="connsiteY7" fmla="*/ 126207 h 1028700"/>
                <a:gd name="connsiteX8" fmla="*/ 1176337 w 1869281"/>
                <a:gd name="connsiteY8" fmla="*/ 85725 h 1028700"/>
                <a:gd name="connsiteX9" fmla="*/ 1326356 w 1869281"/>
                <a:gd name="connsiteY9" fmla="*/ 52388 h 1028700"/>
                <a:gd name="connsiteX10" fmla="*/ 1414462 w 1869281"/>
                <a:gd name="connsiteY10" fmla="*/ 28575 h 1028700"/>
                <a:gd name="connsiteX11" fmla="*/ 1485900 w 1869281"/>
                <a:gd name="connsiteY11" fmla="*/ 7144 h 1028700"/>
                <a:gd name="connsiteX12" fmla="*/ 1509712 w 1869281"/>
                <a:gd name="connsiteY12" fmla="*/ 0 h 1028700"/>
                <a:gd name="connsiteX13" fmla="*/ 1540668 w 1869281"/>
                <a:gd name="connsiteY13" fmla="*/ 0 h 1028700"/>
                <a:gd name="connsiteX14" fmla="*/ 1593056 w 1869281"/>
                <a:gd name="connsiteY14" fmla="*/ 11907 h 1028700"/>
                <a:gd name="connsiteX15" fmla="*/ 1647825 w 1869281"/>
                <a:gd name="connsiteY15" fmla="*/ 35719 h 1028700"/>
                <a:gd name="connsiteX16" fmla="*/ 1697831 w 1869281"/>
                <a:gd name="connsiteY16" fmla="*/ 66675 h 1028700"/>
                <a:gd name="connsiteX17" fmla="*/ 1750218 w 1869281"/>
                <a:gd name="connsiteY17" fmla="*/ 100013 h 1028700"/>
                <a:gd name="connsiteX18" fmla="*/ 1788318 w 1869281"/>
                <a:gd name="connsiteY18" fmla="*/ 128588 h 1028700"/>
                <a:gd name="connsiteX19" fmla="*/ 1821656 w 1869281"/>
                <a:gd name="connsiteY19" fmla="*/ 157163 h 1028700"/>
                <a:gd name="connsiteX20" fmla="*/ 1845468 w 1869281"/>
                <a:gd name="connsiteY20" fmla="*/ 185738 h 1028700"/>
                <a:gd name="connsiteX21" fmla="*/ 1862137 w 1869281"/>
                <a:gd name="connsiteY21" fmla="*/ 219075 h 1028700"/>
                <a:gd name="connsiteX22" fmla="*/ 1869281 w 1869281"/>
                <a:gd name="connsiteY22" fmla="*/ 247650 h 1028700"/>
                <a:gd name="connsiteX23" fmla="*/ 1864518 w 1869281"/>
                <a:gd name="connsiteY23" fmla="*/ 280988 h 1028700"/>
                <a:gd name="connsiteX24" fmla="*/ 1852612 w 1869281"/>
                <a:gd name="connsiteY24" fmla="*/ 311944 h 1028700"/>
                <a:gd name="connsiteX25" fmla="*/ 1824037 w 1869281"/>
                <a:gd name="connsiteY25" fmla="*/ 330994 h 1028700"/>
                <a:gd name="connsiteX26" fmla="*/ 1807368 w 1869281"/>
                <a:gd name="connsiteY26" fmla="*/ 342900 h 1028700"/>
                <a:gd name="connsiteX27" fmla="*/ 1790700 w 1869281"/>
                <a:gd name="connsiteY27" fmla="*/ 364332 h 1028700"/>
                <a:gd name="connsiteX28" fmla="*/ 1764506 w 1869281"/>
                <a:gd name="connsiteY28" fmla="*/ 409575 h 1028700"/>
                <a:gd name="connsiteX29" fmla="*/ 1738312 w 1869281"/>
                <a:gd name="connsiteY29" fmla="*/ 471488 h 1028700"/>
                <a:gd name="connsiteX30" fmla="*/ 1724025 w 1869281"/>
                <a:gd name="connsiteY30" fmla="*/ 531019 h 1028700"/>
                <a:gd name="connsiteX31" fmla="*/ 1697831 w 1869281"/>
                <a:gd name="connsiteY31" fmla="*/ 678657 h 1028700"/>
                <a:gd name="connsiteX32" fmla="*/ 1678781 w 1869281"/>
                <a:gd name="connsiteY32" fmla="*/ 778669 h 1028700"/>
                <a:gd name="connsiteX33" fmla="*/ 1664493 w 1869281"/>
                <a:gd name="connsiteY33" fmla="*/ 854869 h 1028700"/>
                <a:gd name="connsiteX34" fmla="*/ 1647825 w 1869281"/>
                <a:gd name="connsiteY34" fmla="*/ 912019 h 1028700"/>
                <a:gd name="connsiteX35" fmla="*/ 1624012 w 1869281"/>
                <a:gd name="connsiteY35" fmla="*/ 966788 h 1028700"/>
                <a:gd name="connsiteX36" fmla="*/ 1600200 w 1869281"/>
                <a:gd name="connsiteY36" fmla="*/ 1000125 h 1028700"/>
                <a:gd name="connsiteX37" fmla="*/ 1581150 w 1869281"/>
                <a:gd name="connsiteY37" fmla="*/ 1016794 h 1028700"/>
                <a:gd name="connsiteX38" fmla="*/ 1554956 w 1869281"/>
                <a:gd name="connsiteY38" fmla="*/ 1026319 h 1028700"/>
                <a:gd name="connsiteX39" fmla="*/ 1528762 w 1869281"/>
                <a:gd name="connsiteY39" fmla="*/ 1028700 h 1028700"/>
                <a:gd name="connsiteX40" fmla="*/ 1493043 w 1869281"/>
                <a:gd name="connsiteY40" fmla="*/ 1021557 h 1028700"/>
                <a:gd name="connsiteX41" fmla="*/ 1478756 w 1869281"/>
                <a:gd name="connsiteY41" fmla="*/ 1012032 h 1028700"/>
                <a:gd name="connsiteX42" fmla="*/ 1466850 w 1869281"/>
                <a:gd name="connsiteY42" fmla="*/ 992982 h 1028700"/>
                <a:gd name="connsiteX43" fmla="*/ 1454943 w 1869281"/>
                <a:gd name="connsiteY43" fmla="*/ 935832 h 1028700"/>
                <a:gd name="connsiteX44" fmla="*/ 1443037 w 1869281"/>
                <a:gd name="connsiteY44" fmla="*/ 807244 h 1028700"/>
                <a:gd name="connsiteX45" fmla="*/ 1469231 w 1869281"/>
                <a:gd name="connsiteY45" fmla="*/ 628650 h 1028700"/>
                <a:gd name="connsiteX46" fmla="*/ 1493043 w 1869281"/>
                <a:gd name="connsiteY46" fmla="*/ 461963 h 1028700"/>
                <a:gd name="connsiteX47" fmla="*/ 1507331 w 1869281"/>
                <a:gd name="connsiteY47" fmla="*/ 335757 h 1028700"/>
                <a:gd name="connsiteX48" fmla="*/ 1514475 w 1869281"/>
                <a:gd name="connsiteY48" fmla="*/ 276225 h 1028700"/>
                <a:gd name="connsiteX49" fmla="*/ 1514475 w 1869281"/>
                <a:gd name="connsiteY49" fmla="*/ 252413 h 1028700"/>
                <a:gd name="connsiteX50" fmla="*/ 1507331 w 1869281"/>
                <a:gd name="connsiteY50" fmla="*/ 228600 h 1028700"/>
                <a:gd name="connsiteX51" fmla="*/ 1495425 w 1869281"/>
                <a:gd name="connsiteY51" fmla="*/ 216694 h 1028700"/>
                <a:gd name="connsiteX52" fmla="*/ 1476375 w 1869281"/>
                <a:gd name="connsiteY52" fmla="*/ 204788 h 1028700"/>
                <a:gd name="connsiteX53" fmla="*/ 1426368 w 1869281"/>
                <a:gd name="connsiteY53" fmla="*/ 200025 h 1028700"/>
                <a:gd name="connsiteX54" fmla="*/ 1312068 w 1869281"/>
                <a:gd name="connsiteY54" fmla="*/ 211932 h 1028700"/>
                <a:gd name="connsiteX55" fmla="*/ 1114425 w 1869281"/>
                <a:gd name="connsiteY55" fmla="*/ 247650 h 1028700"/>
                <a:gd name="connsiteX56" fmla="*/ 871537 w 1869281"/>
                <a:gd name="connsiteY56" fmla="*/ 292894 h 1028700"/>
                <a:gd name="connsiteX57" fmla="*/ 588168 w 1869281"/>
                <a:gd name="connsiteY57" fmla="*/ 345282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69281" h="1028700">
                  <a:moveTo>
                    <a:pt x="588168" y="345282"/>
                  </a:moveTo>
                  <a:lnTo>
                    <a:pt x="100012" y="438150"/>
                  </a:lnTo>
                  <a:lnTo>
                    <a:pt x="0" y="271463"/>
                  </a:lnTo>
                  <a:lnTo>
                    <a:pt x="119062" y="266700"/>
                  </a:lnTo>
                  <a:lnTo>
                    <a:pt x="207168" y="254794"/>
                  </a:lnTo>
                  <a:lnTo>
                    <a:pt x="459581" y="216694"/>
                  </a:lnTo>
                  <a:lnTo>
                    <a:pt x="719137" y="171450"/>
                  </a:lnTo>
                  <a:lnTo>
                    <a:pt x="971550" y="126207"/>
                  </a:lnTo>
                  <a:lnTo>
                    <a:pt x="1176337" y="85725"/>
                  </a:lnTo>
                  <a:lnTo>
                    <a:pt x="1326356" y="52388"/>
                  </a:lnTo>
                  <a:lnTo>
                    <a:pt x="1414462" y="28575"/>
                  </a:lnTo>
                  <a:lnTo>
                    <a:pt x="1485900" y="7144"/>
                  </a:lnTo>
                  <a:lnTo>
                    <a:pt x="1509712" y="0"/>
                  </a:lnTo>
                  <a:lnTo>
                    <a:pt x="1540668" y="0"/>
                  </a:lnTo>
                  <a:lnTo>
                    <a:pt x="1593056" y="11907"/>
                  </a:lnTo>
                  <a:lnTo>
                    <a:pt x="1647825" y="35719"/>
                  </a:lnTo>
                  <a:lnTo>
                    <a:pt x="1697831" y="66675"/>
                  </a:lnTo>
                  <a:lnTo>
                    <a:pt x="1750218" y="100013"/>
                  </a:lnTo>
                  <a:lnTo>
                    <a:pt x="1788318" y="128588"/>
                  </a:lnTo>
                  <a:lnTo>
                    <a:pt x="1821656" y="157163"/>
                  </a:lnTo>
                  <a:lnTo>
                    <a:pt x="1845468" y="185738"/>
                  </a:lnTo>
                  <a:lnTo>
                    <a:pt x="1862137" y="219075"/>
                  </a:lnTo>
                  <a:lnTo>
                    <a:pt x="1869281" y="247650"/>
                  </a:lnTo>
                  <a:lnTo>
                    <a:pt x="1864518" y="280988"/>
                  </a:lnTo>
                  <a:lnTo>
                    <a:pt x="1852612" y="311944"/>
                  </a:lnTo>
                  <a:lnTo>
                    <a:pt x="1824037" y="330994"/>
                  </a:lnTo>
                  <a:lnTo>
                    <a:pt x="1807368" y="342900"/>
                  </a:lnTo>
                  <a:lnTo>
                    <a:pt x="1790700" y="364332"/>
                  </a:lnTo>
                  <a:lnTo>
                    <a:pt x="1764506" y="409575"/>
                  </a:lnTo>
                  <a:lnTo>
                    <a:pt x="1738312" y="471488"/>
                  </a:lnTo>
                  <a:lnTo>
                    <a:pt x="1724025" y="531019"/>
                  </a:lnTo>
                  <a:lnTo>
                    <a:pt x="1697831" y="678657"/>
                  </a:lnTo>
                  <a:lnTo>
                    <a:pt x="1678781" y="778669"/>
                  </a:lnTo>
                  <a:lnTo>
                    <a:pt x="1664493" y="854869"/>
                  </a:lnTo>
                  <a:lnTo>
                    <a:pt x="1647825" y="912019"/>
                  </a:lnTo>
                  <a:lnTo>
                    <a:pt x="1624012" y="966788"/>
                  </a:lnTo>
                  <a:lnTo>
                    <a:pt x="1600200" y="1000125"/>
                  </a:lnTo>
                  <a:lnTo>
                    <a:pt x="1581150" y="1016794"/>
                  </a:lnTo>
                  <a:lnTo>
                    <a:pt x="1554956" y="1026319"/>
                  </a:lnTo>
                  <a:lnTo>
                    <a:pt x="1528762" y="1028700"/>
                  </a:lnTo>
                  <a:lnTo>
                    <a:pt x="1493043" y="1021557"/>
                  </a:lnTo>
                  <a:lnTo>
                    <a:pt x="1478756" y="1012032"/>
                  </a:lnTo>
                  <a:lnTo>
                    <a:pt x="1466850" y="992982"/>
                  </a:lnTo>
                  <a:lnTo>
                    <a:pt x="1454943" y="935832"/>
                  </a:lnTo>
                  <a:lnTo>
                    <a:pt x="1443037" y="807244"/>
                  </a:lnTo>
                  <a:lnTo>
                    <a:pt x="1469231" y="628650"/>
                  </a:lnTo>
                  <a:lnTo>
                    <a:pt x="1493043" y="461963"/>
                  </a:lnTo>
                  <a:lnTo>
                    <a:pt x="1507331" y="335757"/>
                  </a:lnTo>
                  <a:lnTo>
                    <a:pt x="1514475" y="276225"/>
                  </a:lnTo>
                  <a:lnTo>
                    <a:pt x="1514475" y="252413"/>
                  </a:lnTo>
                  <a:lnTo>
                    <a:pt x="1507331" y="228600"/>
                  </a:lnTo>
                  <a:lnTo>
                    <a:pt x="1495425" y="216694"/>
                  </a:lnTo>
                  <a:lnTo>
                    <a:pt x="1476375" y="204788"/>
                  </a:lnTo>
                  <a:lnTo>
                    <a:pt x="1426368" y="200025"/>
                  </a:lnTo>
                  <a:lnTo>
                    <a:pt x="1312068" y="211932"/>
                  </a:lnTo>
                  <a:lnTo>
                    <a:pt x="1114425" y="247650"/>
                  </a:lnTo>
                  <a:lnTo>
                    <a:pt x="871537" y="292894"/>
                  </a:lnTo>
                  <a:lnTo>
                    <a:pt x="58816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867EFC2-825A-4538-804C-B016E8429D1A}"/>
                </a:ext>
              </a:extLst>
            </p:cNvPr>
            <p:cNvSpPr/>
            <p:nvPr/>
          </p:nvSpPr>
          <p:spPr>
            <a:xfrm>
              <a:off x="3484563" y="5386388"/>
              <a:ext cx="1258887" cy="352425"/>
            </a:xfrm>
            <a:custGeom>
              <a:avLst/>
              <a:gdLst>
                <a:gd name="connsiteX0" fmla="*/ 447675 w 1259681"/>
                <a:gd name="connsiteY0" fmla="*/ 273843 h 352425"/>
                <a:gd name="connsiteX1" fmla="*/ 47625 w 1259681"/>
                <a:gd name="connsiteY1" fmla="*/ 352425 h 352425"/>
                <a:gd name="connsiteX2" fmla="*/ 0 w 1259681"/>
                <a:gd name="connsiteY2" fmla="*/ 219075 h 352425"/>
                <a:gd name="connsiteX3" fmla="*/ 250031 w 1259681"/>
                <a:gd name="connsiteY3" fmla="*/ 169068 h 352425"/>
                <a:gd name="connsiteX4" fmla="*/ 483394 w 1259681"/>
                <a:gd name="connsiteY4" fmla="*/ 126206 h 352425"/>
                <a:gd name="connsiteX5" fmla="*/ 721519 w 1259681"/>
                <a:gd name="connsiteY5" fmla="*/ 83343 h 352425"/>
                <a:gd name="connsiteX6" fmla="*/ 912019 w 1259681"/>
                <a:gd name="connsiteY6" fmla="*/ 52387 h 352425"/>
                <a:gd name="connsiteX7" fmla="*/ 1066800 w 1259681"/>
                <a:gd name="connsiteY7" fmla="*/ 26193 h 352425"/>
                <a:gd name="connsiteX8" fmla="*/ 1238250 w 1259681"/>
                <a:gd name="connsiteY8" fmla="*/ 0 h 352425"/>
                <a:gd name="connsiteX9" fmla="*/ 1259681 w 1259681"/>
                <a:gd name="connsiteY9" fmla="*/ 178593 h 352425"/>
                <a:gd name="connsiteX10" fmla="*/ 1016794 w 1259681"/>
                <a:gd name="connsiteY10" fmla="*/ 200025 h 352425"/>
                <a:gd name="connsiteX11" fmla="*/ 823912 w 1259681"/>
                <a:gd name="connsiteY11" fmla="*/ 223837 h 352425"/>
                <a:gd name="connsiteX12" fmla="*/ 621506 w 1259681"/>
                <a:gd name="connsiteY12" fmla="*/ 252412 h 352425"/>
                <a:gd name="connsiteX13" fmla="*/ 447675 w 1259681"/>
                <a:gd name="connsiteY13" fmla="*/ 2738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59681" h="352425">
                  <a:moveTo>
                    <a:pt x="447675" y="273843"/>
                  </a:moveTo>
                  <a:lnTo>
                    <a:pt x="47625" y="352425"/>
                  </a:lnTo>
                  <a:lnTo>
                    <a:pt x="0" y="219075"/>
                  </a:lnTo>
                  <a:lnTo>
                    <a:pt x="250031" y="169068"/>
                  </a:lnTo>
                  <a:lnTo>
                    <a:pt x="483394" y="126206"/>
                  </a:lnTo>
                  <a:lnTo>
                    <a:pt x="721519" y="83343"/>
                  </a:lnTo>
                  <a:lnTo>
                    <a:pt x="912019" y="52387"/>
                  </a:lnTo>
                  <a:lnTo>
                    <a:pt x="1066800" y="26193"/>
                  </a:lnTo>
                  <a:lnTo>
                    <a:pt x="1238250" y="0"/>
                  </a:lnTo>
                  <a:lnTo>
                    <a:pt x="1259681" y="178593"/>
                  </a:lnTo>
                  <a:lnTo>
                    <a:pt x="1016794" y="200025"/>
                  </a:lnTo>
                  <a:lnTo>
                    <a:pt x="823912" y="223837"/>
                  </a:lnTo>
                  <a:lnTo>
                    <a:pt x="621506" y="252412"/>
                  </a:lnTo>
                  <a:lnTo>
                    <a:pt x="44767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9A9152C-6BDD-4883-B09B-BB4158BE6D3D}"/>
                </a:ext>
              </a:extLst>
            </p:cNvPr>
            <p:cNvSpPr/>
            <p:nvPr/>
          </p:nvSpPr>
          <p:spPr>
            <a:xfrm>
              <a:off x="6000750" y="5391150"/>
              <a:ext cx="773113" cy="661988"/>
            </a:xfrm>
            <a:custGeom>
              <a:avLst/>
              <a:gdLst>
                <a:gd name="connsiteX0" fmla="*/ 288131 w 773906"/>
                <a:gd name="connsiteY0" fmla="*/ 90488 h 661988"/>
                <a:gd name="connsiteX1" fmla="*/ 521494 w 773906"/>
                <a:gd name="connsiteY1" fmla="*/ 178594 h 661988"/>
                <a:gd name="connsiteX2" fmla="*/ 571500 w 773906"/>
                <a:gd name="connsiteY2" fmla="*/ 192881 h 661988"/>
                <a:gd name="connsiteX3" fmla="*/ 619125 w 773906"/>
                <a:gd name="connsiteY3" fmla="*/ 202406 h 661988"/>
                <a:gd name="connsiteX4" fmla="*/ 645319 w 773906"/>
                <a:gd name="connsiteY4" fmla="*/ 204788 h 661988"/>
                <a:gd name="connsiteX5" fmla="*/ 671513 w 773906"/>
                <a:gd name="connsiteY5" fmla="*/ 200025 h 661988"/>
                <a:gd name="connsiteX6" fmla="*/ 695325 w 773906"/>
                <a:gd name="connsiteY6" fmla="*/ 185738 h 661988"/>
                <a:gd name="connsiteX7" fmla="*/ 728663 w 773906"/>
                <a:gd name="connsiteY7" fmla="*/ 150019 h 661988"/>
                <a:gd name="connsiteX8" fmla="*/ 773906 w 773906"/>
                <a:gd name="connsiteY8" fmla="*/ 28575 h 661988"/>
                <a:gd name="connsiteX9" fmla="*/ 711994 w 773906"/>
                <a:gd name="connsiteY9" fmla="*/ 661988 h 661988"/>
                <a:gd name="connsiteX10" fmla="*/ 666750 w 773906"/>
                <a:gd name="connsiteY10" fmla="*/ 638175 h 661988"/>
                <a:gd name="connsiteX11" fmla="*/ 631031 w 773906"/>
                <a:gd name="connsiteY11" fmla="*/ 571500 h 661988"/>
                <a:gd name="connsiteX12" fmla="*/ 592931 w 773906"/>
                <a:gd name="connsiteY12" fmla="*/ 514350 h 661988"/>
                <a:gd name="connsiteX13" fmla="*/ 542925 w 773906"/>
                <a:gd name="connsiteY13" fmla="*/ 454819 h 661988"/>
                <a:gd name="connsiteX14" fmla="*/ 483394 w 773906"/>
                <a:gd name="connsiteY14" fmla="*/ 388144 h 661988"/>
                <a:gd name="connsiteX15" fmla="*/ 445294 w 773906"/>
                <a:gd name="connsiteY15" fmla="*/ 350044 h 661988"/>
                <a:gd name="connsiteX16" fmla="*/ 390525 w 773906"/>
                <a:gd name="connsiteY16" fmla="*/ 300038 h 661988"/>
                <a:gd name="connsiteX17" fmla="*/ 340519 w 773906"/>
                <a:gd name="connsiteY17" fmla="*/ 259556 h 661988"/>
                <a:gd name="connsiteX18" fmla="*/ 266700 w 773906"/>
                <a:gd name="connsiteY18" fmla="*/ 209550 h 661988"/>
                <a:gd name="connsiteX19" fmla="*/ 214313 w 773906"/>
                <a:gd name="connsiteY19" fmla="*/ 180975 h 661988"/>
                <a:gd name="connsiteX20" fmla="*/ 133350 w 773906"/>
                <a:gd name="connsiteY20" fmla="*/ 138113 h 661988"/>
                <a:gd name="connsiteX21" fmla="*/ 54769 w 773906"/>
                <a:gd name="connsiteY21" fmla="*/ 104775 h 661988"/>
                <a:gd name="connsiteX22" fmla="*/ 35719 w 773906"/>
                <a:gd name="connsiteY22" fmla="*/ 95250 h 661988"/>
                <a:gd name="connsiteX23" fmla="*/ 21431 w 773906"/>
                <a:gd name="connsiteY23" fmla="*/ 80963 h 661988"/>
                <a:gd name="connsiteX24" fmla="*/ 4763 w 773906"/>
                <a:gd name="connsiteY24" fmla="*/ 54769 h 661988"/>
                <a:gd name="connsiteX25" fmla="*/ 0 w 773906"/>
                <a:gd name="connsiteY25" fmla="*/ 28575 h 661988"/>
                <a:gd name="connsiteX26" fmla="*/ 9525 w 773906"/>
                <a:gd name="connsiteY26" fmla="*/ 11906 h 661988"/>
                <a:gd name="connsiteX27" fmla="*/ 42863 w 773906"/>
                <a:gd name="connsiteY27" fmla="*/ 0 h 661988"/>
                <a:gd name="connsiteX28" fmla="*/ 76200 w 773906"/>
                <a:gd name="connsiteY28" fmla="*/ 4763 h 661988"/>
                <a:gd name="connsiteX29" fmla="*/ 288131 w 773906"/>
                <a:gd name="connsiteY29" fmla="*/ 90488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3906" h="661988">
                  <a:moveTo>
                    <a:pt x="288131" y="90488"/>
                  </a:moveTo>
                  <a:lnTo>
                    <a:pt x="521494" y="178594"/>
                  </a:lnTo>
                  <a:lnTo>
                    <a:pt x="571500" y="192881"/>
                  </a:lnTo>
                  <a:lnTo>
                    <a:pt x="619125" y="202406"/>
                  </a:lnTo>
                  <a:lnTo>
                    <a:pt x="645319" y="204788"/>
                  </a:lnTo>
                  <a:lnTo>
                    <a:pt x="671513" y="200025"/>
                  </a:lnTo>
                  <a:lnTo>
                    <a:pt x="695325" y="185738"/>
                  </a:lnTo>
                  <a:lnTo>
                    <a:pt x="728663" y="150019"/>
                  </a:lnTo>
                  <a:lnTo>
                    <a:pt x="773906" y="28575"/>
                  </a:lnTo>
                  <a:lnTo>
                    <a:pt x="711994" y="661988"/>
                  </a:lnTo>
                  <a:lnTo>
                    <a:pt x="666750" y="638175"/>
                  </a:lnTo>
                  <a:lnTo>
                    <a:pt x="631031" y="571500"/>
                  </a:lnTo>
                  <a:lnTo>
                    <a:pt x="592931" y="514350"/>
                  </a:lnTo>
                  <a:lnTo>
                    <a:pt x="542925" y="454819"/>
                  </a:lnTo>
                  <a:lnTo>
                    <a:pt x="483394" y="388144"/>
                  </a:lnTo>
                  <a:lnTo>
                    <a:pt x="445294" y="350044"/>
                  </a:lnTo>
                  <a:lnTo>
                    <a:pt x="390525" y="300038"/>
                  </a:lnTo>
                  <a:lnTo>
                    <a:pt x="340519" y="259556"/>
                  </a:lnTo>
                  <a:lnTo>
                    <a:pt x="266700" y="209550"/>
                  </a:lnTo>
                  <a:lnTo>
                    <a:pt x="214313" y="180975"/>
                  </a:lnTo>
                  <a:lnTo>
                    <a:pt x="133350" y="138113"/>
                  </a:lnTo>
                  <a:lnTo>
                    <a:pt x="54769" y="104775"/>
                  </a:lnTo>
                  <a:lnTo>
                    <a:pt x="35719" y="95250"/>
                  </a:lnTo>
                  <a:lnTo>
                    <a:pt x="21431" y="80963"/>
                  </a:lnTo>
                  <a:lnTo>
                    <a:pt x="4763" y="54769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42863" y="0"/>
                  </a:lnTo>
                  <a:lnTo>
                    <a:pt x="76200" y="4763"/>
                  </a:lnTo>
                  <a:lnTo>
                    <a:pt x="288131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648674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394" name="グループ化 1">
            <a:extLst>
              <a:ext uri="{FF2B5EF4-FFF2-40B4-BE49-F238E27FC236}">
                <a16:creationId xmlns:a16="http://schemas.microsoft.com/office/drawing/2014/main" id="{610C8D97-7182-4E38-8EB9-600DC2218C2E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241425"/>
            <a:ext cx="4705350" cy="4935538"/>
            <a:chOff x="2609850" y="1241425"/>
            <a:chExt cx="4705350" cy="4935538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E753699-ADF6-4058-98A7-FF7A0E94F4D1}"/>
                </a:ext>
              </a:extLst>
            </p:cNvPr>
            <p:cNvSpPr/>
            <p:nvPr/>
          </p:nvSpPr>
          <p:spPr>
            <a:xfrm>
              <a:off x="2989263" y="1862138"/>
              <a:ext cx="3498850" cy="538162"/>
            </a:xfrm>
            <a:custGeom>
              <a:avLst/>
              <a:gdLst>
                <a:gd name="connsiteX0" fmla="*/ 2294415 w 3497720"/>
                <a:gd name="connsiteY0" fmla="*/ 129026 h 538542"/>
                <a:gd name="connsiteX1" fmla="*/ 1854044 w 3497720"/>
                <a:gd name="connsiteY1" fmla="*/ 165489 h 538542"/>
                <a:gd name="connsiteX2" fmla="*/ 1618432 w 3497720"/>
                <a:gd name="connsiteY2" fmla="*/ 182319 h 538542"/>
                <a:gd name="connsiteX3" fmla="*/ 1293062 w 3497720"/>
                <a:gd name="connsiteY3" fmla="*/ 207563 h 538542"/>
                <a:gd name="connsiteX4" fmla="*/ 984523 w 3497720"/>
                <a:gd name="connsiteY4" fmla="*/ 238417 h 538542"/>
                <a:gd name="connsiteX5" fmla="*/ 468420 w 3497720"/>
                <a:gd name="connsiteY5" fmla="*/ 291710 h 538542"/>
                <a:gd name="connsiteX6" fmla="*/ 429151 w 3497720"/>
                <a:gd name="connsiteY6" fmla="*/ 291710 h 538542"/>
                <a:gd name="connsiteX7" fmla="*/ 373053 w 3497720"/>
                <a:gd name="connsiteY7" fmla="*/ 283296 h 538542"/>
                <a:gd name="connsiteX8" fmla="*/ 297320 w 3497720"/>
                <a:gd name="connsiteY8" fmla="*/ 266466 h 538542"/>
                <a:gd name="connsiteX9" fmla="*/ 244027 w 3497720"/>
                <a:gd name="connsiteY9" fmla="*/ 252442 h 538542"/>
                <a:gd name="connsiteX10" fmla="*/ 182319 w 3497720"/>
                <a:gd name="connsiteY10" fmla="*/ 230002 h 538542"/>
                <a:gd name="connsiteX11" fmla="*/ 137440 w 3497720"/>
                <a:gd name="connsiteY11" fmla="*/ 213173 h 538542"/>
                <a:gd name="connsiteX12" fmla="*/ 103781 w 3497720"/>
                <a:gd name="connsiteY12" fmla="*/ 193539 h 538542"/>
                <a:gd name="connsiteX13" fmla="*/ 75732 w 3497720"/>
                <a:gd name="connsiteY13" fmla="*/ 171099 h 538542"/>
                <a:gd name="connsiteX14" fmla="*/ 53293 w 3497720"/>
                <a:gd name="connsiteY14" fmla="*/ 154270 h 538542"/>
                <a:gd name="connsiteX15" fmla="*/ 30854 w 3497720"/>
                <a:gd name="connsiteY15" fmla="*/ 145855 h 538542"/>
                <a:gd name="connsiteX16" fmla="*/ 14024 w 3497720"/>
                <a:gd name="connsiteY16" fmla="*/ 145855 h 538542"/>
                <a:gd name="connsiteX17" fmla="*/ 5610 w 3497720"/>
                <a:gd name="connsiteY17" fmla="*/ 145855 h 538542"/>
                <a:gd name="connsiteX18" fmla="*/ 0 w 3497720"/>
                <a:gd name="connsiteY18" fmla="*/ 151465 h 538542"/>
                <a:gd name="connsiteX19" fmla="*/ 0 w 3497720"/>
                <a:gd name="connsiteY19" fmla="*/ 171099 h 538542"/>
                <a:gd name="connsiteX20" fmla="*/ 8415 w 3497720"/>
                <a:gd name="connsiteY20" fmla="*/ 193539 h 538542"/>
                <a:gd name="connsiteX21" fmla="*/ 30854 w 3497720"/>
                <a:gd name="connsiteY21" fmla="*/ 230002 h 538542"/>
                <a:gd name="connsiteX22" fmla="*/ 72928 w 3497720"/>
                <a:gd name="connsiteY22" fmla="*/ 283296 h 538542"/>
                <a:gd name="connsiteX23" fmla="*/ 129026 w 3497720"/>
                <a:gd name="connsiteY23" fmla="*/ 350613 h 538542"/>
                <a:gd name="connsiteX24" fmla="*/ 154270 w 3497720"/>
                <a:gd name="connsiteY24" fmla="*/ 378662 h 538542"/>
                <a:gd name="connsiteX25" fmla="*/ 207563 w 3497720"/>
                <a:gd name="connsiteY25" fmla="*/ 426346 h 538542"/>
                <a:gd name="connsiteX26" fmla="*/ 260856 w 3497720"/>
                <a:gd name="connsiteY26" fmla="*/ 468420 h 538542"/>
                <a:gd name="connsiteX27" fmla="*/ 322564 w 3497720"/>
                <a:gd name="connsiteY27" fmla="*/ 504883 h 538542"/>
                <a:gd name="connsiteX28" fmla="*/ 370248 w 3497720"/>
                <a:gd name="connsiteY28" fmla="*/ 527323 h 538542"/>
                <a:gd name="connsiteX29" fmla="*/ 415126 w 3497720"/>
                <a:gd name="connsiteY29" fmla="*/ 538542 h 538542"/>
                <a:gd name="connsiteX30" fmla="*/ 448785 w 3497720"/>
                <a:gd name="connsiteY30" fmla="*/ 530128 h 538542"/>
                <a:gd name="connsiteX31" fmla="*/ 538542 w 3497720"/>
                <a:gd name="connsiteY31" fmla="*/ 502078 h 538542"/>
                <a:gd name="connsiteX32" fmla="*/ 656348 w 3497720"/>
                <a:gd name="connsiteY32" fmla="*/ 479639 h 538542"/>
                <a:gd name="connsiteX33" fmla="*/ 838667 w 3497720"/>
                <a:gd name="connsiteY33" fmla="*/ 451590 h 538542"/>
                <a:gd name="connsiteX34" fmla="*/ 1107939 w 3497720"/>
                <a:gd name="connsiteY34" fmla="*/ 412321 h 538542"/>
                <a:gd name="connsiteX35" fmla="*/ 1208915 w 3497720"/>
                <a:gd name="connsiteY35" fmla="*/ 401102 h 538542"/>
                <a:gd name="connsiteX36" fmla="*/ 1545504 w 3497720"/>
                <a:gd name="connsiteY36" fmla="*/ 359028 h 538542"/>
                <a:gd name="connsiteX37" fmla="*/ 1887703 w 3497720"/>
                <a:gd name="connsiteY37" fmla="*/ 333784 h 538542"/>
                <a:gd name="connsiteX38" fmla="*/ 2134535 w 3497720"/>
                <a:gd name="connsiteY38" fmla="*/ 314150 h 538542"/>
                <a:gd name="connsiteX39" fmla="*/ 2207462 w 3497720"/>
                <a:gd name="connsiteY39" fmla="*/ 291710 h 538542"/>
                <a:gd name="connsiteX40" fmla="*/ 2468319 w 3497720"/>
                <a:gd name="connsiteY40" fmla="*/ 280491 h 538542"/>
                <a:gd name="connsiteX41" fmla="*/ 2866616 w 3497720"/>
                <a:gd name="connsiteY41" fmla="*/ 272076 h 538542"/>
                <a:gd name="connsiteX42" fmla="*/ 3214424 w 3497720"/>
                <a:gd name="connsiteY42" fmla="*/ 272076 h 538542"/>
                <a:gd name="connsiteX43" fmla="*/ 3379914 w 3497720"/>
                <a:gd name="connsiteY43" fmla="*/ 263661 h 538542"/>
                <a:gd name="connsiteX44" fmla="*/ 3458451 w 3497720"/>
                <a:gd name="connsiteY44" fmla="*/ 252442 h 538542"/>
                <a:gd name="connsiteX45" fmla="*/ 3478086 w 3497720"/>
                <a:gd name="connsiteY45" fmla="*/ 246832 h 538542"/>
                <a:gd name="connsiteX46" fmla="*/ 3492110 w 3497720"/>
                <a:gd name="connsiteY46" fmla="*/ 227197 h 538542"/>
                <a:gd name="connsiteX47" fmla="*/ 3497720 w 3497720"/>
                <a:gd name="connsiteY47" fmla="*/ 199148 h 538542"/>
                <a:gd name="connsiteX48" fmla="*/ 3497720 w 3497720"/>
                <a:gd name="connsiteY48" fmla="*/ 179514 h 538542"/>
                <a:gd name="connsiteX49" fmla="*/ 3494915 w 3497720"/>
                <a:gd name="connsiteY49" fmla="*/ 151465 h 538542"/>
                <a:gd name="connsiteX50" fmla="*/ 3486501 w 3497720"/>
                <a:gd name="connsiteY50" fmla="*/ 129026 h 538542"/>
                <a:gd name="connsiteX51" fmla="*/ 3469671 w 3497720"/>
                <a:gd name="connsiteY51" fmla="*/ 106586 h 538542"/>
                <a:gd name="connsiteX52" fmla="*/ 3430402 w 3497720"/>
                <a:gd name="connsiteY52" fmla="*/ 81342 h 538542"/>
                <a:gd name="connsiteX53" fmla="*/ 3374304 w 3497720"/>
                <a:gd name="connsiteY53" fmla="*/ 53293 h 538542"/>
                <a:gd name="connsiteX54" fmla="*/ 3304181 w 3497720"/>
                <a:gd name="connsiteY54" fmla="*/ 28049 h 538542"/>
                <a:gd name="connsiteX55" fmla="*/ 3250888 w 3497720"/>
                <a:gd name="connsiteY55" fmla="*/ 14024 h 538542"/>
                <a:gd name="connsiteX56" fmla="*/ 3161131 w 3497720"/>
                <a:gd name="connsiteY56" fmla="*/ 0 h 538542"/>
                <a:gd name="connsiteX57" fmla="*/ 3091008 w 3497720"/>
                <a:gd name="connsiteY57" fmla="*/ 0 h 538542"/>
                <a:gd name="connsiteX58" fmla="*/ 3065764 w 3497720"/>
                <a:gd name="connsiteY58" fmla="*/ 0 h 538542"/>
                <a:gd name="connsiteX59" fmla="*/ 2973202 w 3497720"/>
                <a:gd name="connsiteY59" fmla="*/ 22439 h 538542"/>
                <a:gd name="connsiteX60" fmla="*/ 2804908 w 3497720"/>
                <a:gd name="connsiteY60" fmla="*/ 67318 h 538542"/>
                <a:gd name="connsiteX61" fmla="*/ 2717956 w 3497720"/>
                <a:gd name="connsiteY61" fmla="*/ 92562 h 538542"/>
                <a:gd name="connsiteX62" fmla="*/ 2563686 w 3497720"/>
                <a:gd name="connsiteY62" fmla="*/ 106586 h 538542"/>
                <a:gd name="connsiteX63" fmla="*/ 2294415 w 3497720"/>
                <a:gd name="connsiteY63" fmla="*/ 129026 h 53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497720" h="538542">
                  <a:moveTo>
                    <a:pt x="2294415" y="129026"/>
                  </a:moveTo>
                  <a:lnTo>
                    <a:pt x="1854044" y="165489"/>
                  </a:lnTo>
                  <a:lnTo>
                    <a:pt x="1618432" y="182319"/>
                  </a:lnTo>
                  <a:lnTo>
                    <a:pt x="1293062" y="207563"/>
                  </a:lnTo>
                  <a:lnTo>
                    <a:pt x="984523" y="238417"/>
                  </a:lnTo>
                  <a:lnTo>
                    <a:pt x="468420" y="291710"/>
                  </a:lnTo>
                  <a:lnTo>
                    <a:pt x="429151" y="291710"/>
                  </a:lnTo>
                  <a:lnTo>
                    <a:pt x="373053" y="283296"/>
                  </a:lnTo>
                  <a:lnTo>
                    <a:pt x="297320" y="266466"/>
                  </a:lnTo>
                  <a:lnTo>
                    <a:pt x="244027" y="252442"/>
                  </a:lnTo>
                  <a:lnTo>
                    <a:pt x="182319" y="230002"/>
                  </a:lnTo>
                  <a:lnTo>
                    <a:pt x="137440" y="213173"/>
                  </a:lnTo>
                  <a:lnTo>
                    <a:pt x="103781" y="193539"/>
                  </a:lnTo>
                  <a:lnTo>
                    <a:pt x="75732" y="171099"/>
                  </a:lnTo>
                  <a:lnTo>
                    <a:pt x="53293" y="154270"/>
                  </a:lnTo>
                  <a:lnTo>
                    <a:pt x="30854" y="145855"/>
                  </a:lnTo>
                  <a:lnTo>
                    <a:pt x="14024" y="145855"/>
                  </a:lnTo>
                  <a:lnTo>
                    <a:pt x="5610" y="145855"/>
                  </a:lnTo>
                  <a:lnTo>
                    <a:pt x="0" y="151465"/>
                  </a:lnTo>
                  <a:lnTo>
                    <a:pt x="0" y="171099"/>
                  </a:lnTo>
                  <a:lnTo>
                    <a:pt x="8415" y="193539"/>
                  </a:lnTo>
                  <a:lnTo>
                    <a:pt x="30854" y="230002"/>
                  </a:lnTo>
                  <a:lnTo>
                    <a:pt x="72928" y="283296"/>
                  </a:lnTo>
                  <a:lnTo>
                    <a:pt x="129026" y="350613"/>
                  </a:lnTo>
                  <a:lnTo>
                    <a:pt x="154270" y="378662"/>
                  </a:lnTo>
                  <a:lnTo>
                    <a:pt x="207563" y="426346"/>
                  </a:lnTo>
                  <a:lnTo>
                    <a:pt x="260856" y="468420"/>
                  </a:lnTo>
                  <a:lnTo>
                    <a:pt x="322564" y="504883"/>
                  </a:lnTo>
                  <a:lnTo>
                    <a:pt x="370248" y="527323"/>
                  </a:lnTo>
                  <a:lnTo>
                    <a:pt x="415126" y="538542"/>
                  </a:lnTo>
                  <a:lnTo>
                    <a:pt x="448785" y="530128"/>
                  </a:lnTo>
                  <a:lnTo>
                    <a:pt x="538542" y="502078"/>
                  </a:lnTo>
                  <a:lnTo>
                    <a:pt x="656348" y="479639"/>
                  </a:lnTo>
                  <a:lnTo>
                    <a:pt x="838667" y="451590"/>
                  </a:lnTo>
                  <a:lnTo>
                    <a:pt x="1107939" y="412321"/>
                  </a:lnTo>
                  <a:lnTo>
                    <a:pt x="1208915" y="401102"/>
                  </a:lnTo>
                  <a:lnTo>
                    <a:pt x="1545504" y="359028"/>
                  </a:lnTo>
                  <a:lnTo>
                    <a:pt x="1887703" y="333784"/>
                  </a:lnTo>
                  <a:lnTo>
                    <a:pt x="2134535" y="314150"/>
                  </a:lnTo>
                  <a:lnTo>
                    <a:pt x="2207462" y="291710"/>
                  </a:lnTo>
                  <a:lnTo>
                    <a:pt x="2468319" y="280491"/>
                  </a:lnTo>
                  <a:lnTo>
                    <a:pt x="2866616" y="272076"/>
                  </a:lnTo>
                  <a:lnTo>
                    <a:pt x="3214424" y="272076"/>
                  </a:lnTo>
                  <a:lnTo>
                    <a:pt x="3379914" y="263661"/>
                  </a:lnTo>
                  <a:lnTo>
                    <a:pt x="3458451" y="252442"/>
                  </a:lnTo>
                  <a:lnTo>
                    <a:pt x="3478086" y="246832"/>
                  </a:lnTo>
                  <a:lnTo>
                    <a:pt x="3492110" y="227197"/>
                  </a:lnTo>
                  <a:lnTo>
                    <a:pt x="3497720" y="199148"/>
                  </a:lnTo>
                  <a:lnTo>
                    <a:pt x="3497720" y="179514"/>
                  </a:lnTo>
                  <a:lnTo>
                    <a:pt x="3494915" y="151465"/>
                  </a:lnTo>
                  <a:lnTo>
                    <a:pt x="3486501" y="129026"/>
                  </a:lnTo>
                  <a:lnTo>
                    <a:pt x="3469671" y="106586"/>
                  </a:lnTo>
                  <a:lnTo>
                    <a:pt x="3430402" y="81342"/>
                  </a:lnTo>
                  <a:lnTo>
                    <a:pt x="3374304" y="53293"/>
                  </a:lnTo>
                  <a:lnTo>
                    <a:pt x="3304181" y="28049"/>
                  </a:lnTo>
                  <a:lnTo>
                    <a:pt x="3250888" y="14024"/>
                  </a:lnTo>
                  <a:lnTo>
                    <a:pt x="3161131" y="0"/>
                  </a:lnTo>
                  <a:lnTo>
                    <a:pt x="3091008" y="0"/>
                  </a:lnTo>
                  <a:lnTo>
                    <a:pt x="3065764" y="0"/>
                  </a:lnTo>
                  <a:lnTo>
                    <a:pt x="2973202" y="22439"/>
                  </a:lnTo>
                  <a:lnTo>
                    <a:pt x="2804908" y="67318"/>
                  </a:lnTo>
                  <a:lnTo>
                    <a:pt x="2717956" y="92562"/>
                  </a:lnTo>
                  <a:lnTo>
                    <a:pt x="2563686" y="106586"/>
                  </a:lnTo>
                  <a:lnTo>
                    <a:pt x="2294415" y="129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BE2B7B3-C6E6-4C5D-A150-A273F37B00A2}"/>
                </a:ext>
              </a:extLst>
            </p:cNvPr>
            <p:cNvSpPr/>
            <p:nvPr/>
          </p:nvSpPr>
          <p:spPr>
            <a:xfrm>
              <a:off x="2609850" y="1241425"/>
              <a:ext cx="2428875" cy="2447925"/>
            </a:xfrm>
            <a:custGeom>
              <a:avLst/>
              <a:gdLst>
                <a:gd name="connsiteX0" fmla="*/ 1476375 w 2428875"/>
                <a:gd name="connsiteY0" fmla="*/ 1136650 h 2447925"/>
                <a:gd name="connsiteX1" fmla="*/ 1352550 w 2428875"/>
                <a:gd name="connsiteY1" fmla="*/ 1298575 h 2447925"/>
                <a:gd name="connsiteX2" fmla="*/ 1216025 w 2428875"/>
                <a:gd name="connsiteY2" fmla="*/ 1444625 h 2447925"/>
                <a:gd name="connsiteX3" fmla="*/ 1079500 w 2428875"/>
                <a:gd name="connsiteY3" fmla="*/ 1581150 h 2447925"/>
                <a:gd name="connsiteX4" fmla="*/ 930275 w 2428875"/>
                <a:gd name="connsiteY4" fmla="*/ 1720850 h 2447925"/>
                <a:gd name="connsiteX5" fmla="*/ 762000 w 2428875"/>
                <a:gd name="connsiteY5" fmla="*/ 1860550 h 2447925"/>
                <a:gd name="connsiteX6" fmla="*/ 600075 w 2428875"/>
                <a:gd name="connsiteY6" fmla="*/ 1984375 h 2447925"/>
                <a:gd name="connsiteX7" fmla="*/ 393700 w 2428875"/>
                <a:gd name="connsiteY7" fmla="*/ 2136775 h 2447925"/>
                <a:gd name="connsiteX8" fmla="*/ 165100 w 2428875"/>
                <a:gd name="connsiteY8" fmla="*/ 2292350 h 2447925"/>
                <a:gd name="connsiteX9" fmla="*/ 19050 w 2428875"/>
                <a:gd name="connsiteY9" fmla="*/ 2387600 h 2447925"/>
                <a:gd name="connsiteX10" fmla="*/ 6350 w 2428875"/>
                <a:gd name="connsiteY10" fmla="*/ 2400300 h 2447925"/>
                <a:gd name="connsiteX11" fmla="*/ 0 w 2428875"/>
                <a:gd name="connsiteY11" fmla="*/ 2419350 h 2447925"/>
                <a:gd name="connsiteX12" fmla="*/ 3175 w 2428875"/>
                <a:gd name="connsiteY12" fmla="*/ 2428875 h 2447925"/>
                <a:gd name="connsiteX13" fmla="*/ 15875 w 2428875"/>
                <a:gd name="connsiteY13" fmla="*/ 2444750 h 2447925"/>
                <a:gd name="connsiteX14" fmla="*/ 28575 w 2428875"/>
                <a:gd name="connsiteY14" fmla="*/ 2447925 h 2447925"/>
                <a:gd name="connsiteX15" fmla="*/ 57150 w 2428875"/>
                <a:gd name="connsiteY15" fmla="*/ 2444750 h 2447925"/>
                <a:gd name="connsiteX16" fmla="*/ 104775 w 2428875"/>
                <a:gd name="connsiteY16" fmla="*/ 2425700 h 2447925"/>
                <a:gd name="connsiteX17" fmla="*/ 311150 w 2428875"/>
                <a:gd name="connsiteY17" fmla="*/ 2324100 h 2447925"/>
                <a:gd name="connsiteX18" fmla="*/ 498475 w 2428875"/>
                <a:gd name="connsiteY18" fmla="*/ 2219325 h 2447925"/>
                <a:gd name="connsiteX19" fmla="*/ 777875 w 2428875"/>
                <a:gd name="connsiteY19" fmla="*/ 2041525 h 2447925"/>
                <a:gd name="connsiteX20" fmla="*/ 1025525 w 2428875"/>
                <a:gd name="connsiteY20" fmla="*/ 1866900 h 2447925"/>
                <a:gd name="connsiteX21" fmla="*/ 1206500 w 2428875"/>
                <a:gd name="connsiteY21" fmla="*/ 1727200 h 2447925"/>
                <a:gd name="connsiteX22" fmla="*/ 1327150 w 2428875"/>
                <a:gd name="connsiteY22" fmla="*/ 1628775 h 2447925"/>
                <a:gd name="connsiteX23" fmla="*/ 1485900 w 2428875"/>
                <a:gd name="connsiteY23" fmla="*/ 1479550 h 2447925"/>
                <a:gd name="connsiteX24" fmla="*/ 1616075 w 2428875"/>
                <a:gd name="connsiteY24" fmla="*/ 1339850 h 2447925"/>
                <a:gd name="connsiteX25" fmla="*/ 1803400 w 2428875"/>
                <a:gd name="connsiteY25" fmla="*/ 1123950 h 2447925"/>
                <a:gd name="connsiteX26" fmla="*/ 1943100 w 2428875"/>
                <a:gd name="connsiteY26" fmla="*/ 942975 h 2447925"/>
                <a:gd name="connsiteX27" fmla="*/ 2060575 w 2428875"/>
                <a:gd name="connsiteY27" fmla="*/ 739775 h 2447925"/>
                <a:gd name="connsiteX28" fmla="*/ 2143125 w 2428875"/>
                <a:gd name="connsiteY28" fmla="*/ 612775 h 2447925"/>
                <a:gd name="connsiteX29" fmla="*/ 2219325 w 2428875"/>
                <a:gd name="connsiteY29" fmla="*/ 488950 h 2447925"/>
                <a:gd name="connsiteX30" fmla="*/ 2266950 w 2428875"/>
                <a:gd name="connsiteY30" fmla="*/ 415925 h 2447925"/>
                <a:gd name="connsiteX31" fmla="*/ 2295525 w 2428875"/>
                <a:gd name="connsiteY31" fmla="*/ 384175 h 2447925"/>
                <a:gd name="connsiteX32" fmla="*/ 2330450 w 2428875"/>
                <a:gd name="connsiteY32" fmla="*/ 355600 h 2447925"/>
                <a:gd name="connsiteX33" fmla="*/ 2362200 w 2428875"/>
                <a:gd name="connsiteY33" fmla="*/ 336550 h 2447925"/>
                <a:gd name="connsiteX34" fmla="*/ 2397125 w 2428875"/>
                <a:gd name="connsiteY34" fmla="*/ 317500 h 2447925"/>
                <a:gd name="connsiteX35" fmla="*/ 2422525 w 2428875"/>
                <a:gd name="connsiteY35" fmla="*/ 295275 h 2447925"/>
                <a:gd name="connsiteX36" fmla="*/ 2428875 w 2428875"/>
                <a:gd name="connsiteY36" fmla="*/ 276225 h 2447925"/>
                <a:gd name="connsiteX37" fmla="*/ 2428875 w 2428875"/>
                <a:gd name="connsiteY37" fmla="*/ 254000 h 2447925"/>
                <a:gd name="connsiteX38" fmla="*/ 2422525 w 2428875"/>
                <a:gd name="connsiteY38" fmla="*/ 225425 h 2447925"/>
                <a:gd name="connsiteX39" fmla="*/ 2406650 w 2428875"/>
                <a:gd name="connsiteY39" fmla="*/ 203200 h 2447925"/>
                <a:gd name="connsiteX40" fmla="*/ 2378075 w 2428875"/>
                <a:gd name="connsiteY40" fmla="*/ 174625 h 2447925"/>
                <a:gd name="connsiteX41" fmla="*/ 2301875 w 2428875"/>
                <a:gd name="connsiteY41" fmla="*/ 120650 h 2447925"/>
                <a:gd name="connsiteX42" fmla="*/ 2241550 w 2428875"/>
                <a:gd name="connsiteY42" fmla="*/ 85725 h 2447925"/>
                <a:gd name="connsiteX43" fmla="*/ 2187575 w 2428875"/>
                <a:gd name="connsiteY43" fmla="*/ 60325 h 2447925"/>
                <a:gd name="connsiteX44" fmla="*/ 2089150 w 2428875"/>
                <a:gd name="connsiteY44" fmla="*/ 28575 h 2447925"/>
                <a:gd name="connsiteX45" fmla="*/ 2025650 w 2428875"/>
                <a:gd name="connsiteY45" fmla="*/ 12700 h 2447925"/>
                <a:gd name="connsiteX46" fmla="*/ 1943100 w 2428875"/>
                <a:gd name="connsiteY46" fmla="*/ 0 h 2447925"/>
                <a:gd name="connsiteX47" fmla="*/ 1908175 w 2428875"/>
                <a:gd name="connsiteY47" fmla="*/ 0 h 2447925"/>
                <a:gd name="connsiteX48" fmla="*/ 1879600 w 2428875"/>
                <a:gd name="connsiteY48" fmla="*/ 3175 h 2447925"/>
                <a:gd name="connsiteX49" fmla="*/ 1873250 w 2428875"/>
                <a:gd name="connsiteY49" fmla="*/ 12700 h 2447925"/>
                <a:gd name="connsiteX50" fmla="*/ 1870075 w 2428875"/>
                <a:gd name="connsiteY50" fmla="*/ 19050 h 2447925"/>
                <a:gd name="connsiteX51" fmla="*/ 1876425 w 2428875"/>
                <a:gd name="connsiteY51" fmla="*/ 31750 h 2447925"/>
                <a:gd name="connsiteX52" fmla="*/ 1908175 w 2428875"/>
                <a:gd name="connsiteY52" fmla="*/ 53975 h 2447925"/>
                <a:gd name="connsiteX53" fmla="*/ 1936750 w 2428875"/>
                <a:gd name="connsiteY53" fmla="*/ 76200 h 2447925"/>
                <a:gd name="connsiteX54" fmla="*/ 1968500 w 2428875"/>
                <a:gd name="connsiteY54" fmla="*/ 111125 h 2447925"/>
                <a:gd name="connsiteX55" fmla="*/ 1990725 w 2428875"/>
                <a:gd name="connsiteY55" fmla="*/ 136525 h 2447925"/>
                <a:gd name="connsiteX56" fmla="*/ 2003425 w 2428875"/>
                <a:gd name="connsiteY56" fmla="*/ 161925 h 2447925"/>
                <a:gd name="connsiteX57" fmla="*/ 2012950 w 2428875"/>
                <a:gd name="connsiteY57" fmla="*/ 180975 h 2447925"/>
                <a:gd name="connsiteX58" fmla="*/ 2019300 w 2428875"/>
                <a:gd name="connsiteY58" fmla="*/ 206375 h 2447925"/>
                <a:gd name="connsiteX59" fmla="*/ 2022475 w 2428875"/>
                <a:gd name="connsiteY59" fmla="*/ 244475 h 2447925"/>
                <a:gd name="connsiteX60" fmla="*/ 2016125 w 2428875"/>
                <a:gd name="connsiteY60" fmla="*/ 288925 h 2447925"/>
                <a:gd name="connsiteX61" fmla="*/ 1987550 w 2428875"/>
                <a:gd name="connsiteY61" fmla="*/ 361950 h 2447925"/>
                <a:gd name="connsiteX62" fmla="*/ 1920875 w 2428875"/>
                <a:gd name="connsiteY62" fmla="*/ 492125 h 2447925"/>
                <a:gd name="connsiteX63" fmla="*/ 1835150 w 2428875"/>
                <a:gd name="connsiteY63" fmla="*/ 635000 h 2447925"/>
                <a:gd name="connsiteX64" fmla="*/ 1733550 w 2428875"/>
                <a:gd name="connsiteY64" fmla="*/ 790575 h 2447925"/>
                <a:gd name="connsiteX65" fmla="*/ 1695450 w 2428875"/>
                <a:gd name="connsiteY65" fmla="*/ 847725 h 2447925"/>
                <a:gd name="connsiteX66" fmla="*/ 1562100 w 2428875"/>
                <a:gd name="connsiteY66" fmla="*/ 1003300 h 2447925"/>
                <a:gd name="connsiteX67" fmla="*/ 1527175 w 2428875"/>
                <a:gd name="connsiteY67" fmla="*/ 1063625 h 2447925"/>
                <a:gd name="connsiteX68" fmla="*/ 1476375 w 2428875"/>
                <a:gd name="connsiteY68" fmla="*/ 1136650 h 244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28875" h="2447925">
                  <a:moveTo>
                    <a:pt x="1476375" y="1136650"/>
                  </a:moveTo>
                  <a:lnTo>
                    <a:pt x="1352550" y="1298575"/>
                  </a:lnTo>
                  <a:lnTo>
                    <a:pt x="1216025" y="1444625"/>
                  </a:lnTo>
                  <a:lnTo>
                    <a:pt x="1079500" y="1581150"/>
                  </a:lnTo>
                  <a:lnTo>
                    <a:pt x="930275" y="1720850"/>
                  </a:lnTo>
                  <a:lnTo>
                    <a:pt x="762000" y="1860550"/>
                  </a:lnTo>
                  <a:lnTo>
                    <a:pt x="600075" y="1984375"/>
                  </a:lnTo>
                  <a:lnTo>
                    <a:pt x="393700" y="2136775"/>
                  </a:lnTo>
                  <a:lnTo>
                    <a:pt x="165100" y="2292350"/>
                  </a:lnTo>
                  <a:lnTo>
                    <a:pt x="19050" y="2387600"/>
                  </a:lnTo>
                  <a:lnTo>
                    <a:pt x="6350" y="2400300"/>
                  </a:lnTo>
                  <a:lnTo>
                    <a:pt x="0" y="2419350"/>
                  </a:lnTo>
                  <a:lnTo>
                    <a:pt x="3175" y="2428875"/>
                  </a:lnTo>
                  <a:lnTo>
                    <a:pt x="15875" y="2444750"/>
                  </a:lnTo>
                  <a:lnTo>
                    <a:pt x="28575" y="2447925"/>
                  </a:lnTo>
                  <a:lnTo>
                    <a:pt x="57150" y="2444750"/>
                  </a:lnTo>
                  <a:lnTo>
                    <a:pt x="104775" y="2425700"/>
                  </a:lnTo>
                  <a:lnTo>
                    <a:pt x="311150" y="2324100"/>
                  </a:lnTo>
                  <a:lnTo>
                    <a:pt x="498475" y="2219325"/>
                  </a:lnTo>
                  <a:lnTo>
                    <a:pt x="777875" y="2041525"/>
                  </a:lnTo>
                  <a:lnTo>
                    <a:pt x="1025525" y="1866900"/>
                  </a:lnTo>
                  <a:lnTo>
                    <a:pt x="1206500" y="1727200"/>
                  </a:lnTo>
                  <a:lnTo>
                    <a:pt x="1327150" y="1628775"/>
                  </a:lnTo>
                  <a:lnTo>
                    <a:pt x="1485900" y="1479550"/>
                  </a:lnTo>
                  <a:lnTo>
                    <a:pt x="1616075" y="1339850"/>
                  </a:lnTo>
                  <a:lnTo>
                    <a:pt x="1803400" y="1123950"/>
                  </a:lnTo>
                  <a:lnTo>
                    <a:pt x="1943100" y="942975"/>
                  </a:lnTo>
                  <a:lnTo>
                    <a:pt x="2060575" y="739775"/>
                  </a:lnTo>
                  <a:lnTo>
                    <a:pt x="2143125" y="612775"/>
                  </a:lnTo>
                  <a:lnTo>
                    <a:pt x="2219325" y="488950"/>
                  </a:lnTo>
                  <a:lnTo>
                    <a:pt x="2266950" y="415925"/>
                  </a:lnTo>
                  <a:lnTo>
                    <a:pt x="2295525" y="384175"/>
                  </a:lnTo>
                  <a:lnTo>
                    <a:pt x="2330450" y="355600"/>
                  </a:lnTo>
                  <a:lnTo>
                    <a:pt x="2362200" y="336550"/>
                  </a:lnTo>
                  <a:lnTo>
                    <a:pt x="2397125" y="317500"/>
                  </a:lnTo>
                  <a:lnTo>
                    <a:pt x="2422525" y="295275"/>
                  </a:lnTo>
                  <a:lnTo>
                    <a:pt x="2428875" y="276225"/>
                  </a:lnTo>
                  <a:lnTo>
                    <a:pt x="2428875" y="254000"/>
                  </a:lnTo>
                  <a:lnTo>
                    <a:pt x="2422525" y="225425"/>
                  </a:lnTo>
                  <a:lnTo>
                    <a:pt x="2406650" y="203200"/>
                  </a:lnTo>
                  <a:lnTo>
                    <a:pt x="2378075" y="174625"/>
                  </a:lnTo>
                  <a:lnTo>
                    <a:pt x="2301875" y="120650"/>
                  </a:lnTo>
                  <a:lnTo>
                    <a:pt x="2241550" y="85725"/>
                  </a:lnTo>
                  <a:lnTo>
                    <a:pt x="2187575" y="60325"/>
                  </a:lnTo>
                  <a:lnTo>
                    <a:pt x="2089150" y="28575"/>
                  </a:lnTo>
                  <a:lnTo>
                    <a:pt x="2025650" y="12700"/>
                  </a:lnTo>
                  <a:lnTo>
                    <a:pt x="1943100" y="0"/>
                  </a:lnTo>
                  <a:lnTo>
                    <a:pt x="1908175" y="0"/>
                  </a:lnTo>
                  <a:lnTo>
                    <a:pt x="1879600" y="3175"/>
                  </a:lnTo>
                  <a:lnTo>
                    <a:pt x="1873250" y="12700"/>
                  </a:lnTo>
                  <a:lnTo>
                    <a:pt x="1870075" y="19050"/>
                  </a:lnTo>
                  <a:lnTo>
                    <a:pt x="1876425" y="31750"/>
                  </a:lnTo>
                  <a:lnTo>
                    <a:pt x="1908175" y="53975"/>
                  </a:lnTo>
                  <a:lnTo>
                    <a:pt x="1936750" y="76200"/>
                  </a:lnTo>
                  <a:lnTo>
                    <a:pt x="1968500" y="111125"/>
                  </a:lnTo>
                  <a:lnTo>
                    <a:pt x="1990725" y="136525"/>
                  </a:lnTo>
                  <a:lnTo>
                    <a:pt x="2003425" y="161925"/>
                  </a:lnTo>
                  <a:lnTo>
                    <a:pt x="2012950" y="180975"/>
                  </a:lnTo>
                  <a:lnTo>
                    <a:pt x="2019300" y="206375"/>
                  </a:lnTo>
                  <a:lnTo>
                    <a:pt x="2022475" y="244475"/>
                  </a:lnTo>
                  <a:lnTo>
                    <a:pt x="2016125" y="288925"/>
                  </a:lnTo>
                  <a:lnTo>
                    <a:pt x="1987550" y="361950"/>
                  </a:lnTo>
                  <a:lnTo>
                    <a:pt x="1920875" y="492125"/>
                  </a:lnTo>
                  <a:lnTo>
                    <a:pt x="1835150" y="635000"/>
                  </a:lnTo>
                  <a:lnTo>
                    <a:pt x="1733550" y="790575"/>
                  </a:lnTo>
                  <a:lnTo>
                    <a:pt x="1695450" y="847725"/>
                  </a:lnTo>
                  <a:lnTo>
                    <a:pt x="1562100" y="1003300"/>
                  </a:lnTo>
                  <a:lnTo>
                    <a:pt x="1527175" y="1063625"/>
                  </a:lnTo>
                  <a:lnTo>
                    <a:pt x="1476375" y="1136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99B13CB-E107-4F10-B3CC-87AA1F0003F2}"/>
                </a:ext>
              </a:extLst>
            </p:cNvPr>
            <p:cNvSpPr/>
            <p:nvPr/>
          </p:nvSpPr>
          <p:spPr>
            <a:xfrm>
              <a:off x="5057775" y="2109788"/>
              <a:ext cx="2257425" cy="1214437"/>
            </a:xfrm>
            <a:custGeom>
              <a:avLst/>
              <a:gdLst>
                <a:gd name="connsiteX0" fmla="*/ 933450 w 2257425"/>
                <a:gd name="connsiteY0" fmla="*/ 547687 h 1214437"/>
                <a:gd name="connsiteX1" fmla="*/ 809625 w 2257425"/>
                <a:gd name="connsiteY1" fmla="*/ 471487 h 1214437"/>
                <a:gd name="connsiteX2" fmla="*/ 681038 w 2257425"/>
                <a:gd name="connsiteY2" fmla="*/ 390525 h 1214437"/>
                <a:gd name="connsiteX3" fmla="*/ 509588 w 2257425"/>
                <a:gd name="connsiteY3" fmla="*/ 278606 h 1214437"/>
                <a:gd name="connsiteX4" fmla="*/ 364331 w 2257425"/>
                <a:gd name="connsiteY4" fmla="*/ 183356 h 1214437"/>
                <a:gd name="connsiteX5" fmla="*/ 226219 w 2257425"/>
                <a:gd name="connsiteY5" fmla="*/ 95250 h 1214437"/>
                <a:gd name="connsiteX6" fmla="*/ 100013 w 2257425"/>
                <a:gd name="connsiteY6" fmla="*/ 0 h 1214437"/>
                <a:gd name="connsiteX7" fmla="*/ 0 w 2257425"/>
                <a:gd name="connsiteY7" fmla="*/ 26193 h 1214437"/>
                <a:gd name="connsiteX8" fmla="*/ 66675 w 2257425"/>
                <a:gd name="connsiteY8" fmla="*/ 88106 h 1214437"/>
                <a:gd name="connsiteX9" fmla="*/ 250031 w 2257425"/>
                <a:gd name="connsiteY9" fmla="*/ 247650 h 1214437"/>
                <a:gd name="connsiteX10" fmla="*/ 469106 w 2257425"/>
                <a:gd name="connsiteY10" fmla="*/ 442912 h 1214437"/>
                <a:gd name="connsiteX11" fmla="*/ 681038 w 2257425"/>
                <a:gd name="connsiteY11" fmla="*/ 628650 h 1214437"/>
                <a:gd name="connsiteX12" fmla="*/ 907256 w 2257425"/>
                <a:gd name="connsiteY12" fmla="*/ 831056 h 1214437"/>
                <a:gd name="connsiteX13" fmla="*/ 1133475 w 2257425"/>
                <a:gd name="connsiteY13" fmla="*/ 1019175 h 1214437"/>
                <a:gd name="connsiteX14" fmla="*/ 1345406 w 2257425"/>
                <a:gd name="connsiteY14" fmla="*/ 1173956 h 1214437"/>
                <a:gd name="connsiteX15" fmla="*/ 1364456 w 2257425"/>
                <a:gd name="connsiteY15" fmla="*/ 1185862 h 1214437"/>
                <a:gd name="connsiteX16" fmla="*/ 1443038 w 2257425"/>
                <a:gd name="connsiteY16" fmla="*/ 1193006 h 1214437"/>
                <a:gd name="connsiteX17" fmla="*/ 1721644 w 2257425"/>
                <a:gd name="connsiteY17" fmla="*/ 1207293 h 1214437"/>
                <a:gd name="connsiteX18" fmla="*/ 1926431 w 2257425"/>
                <a:gd name="connsiteY18" fmla="*/ 1214437 h 1214437"/>
                <a:gd name="connsiteX19" fmla="*/ 2012156 w 2257425"/>
                <a:gd name="connsiteY19" fmla="*/ 1209675 h 1214437"/>
                <a:gd name="connsiteX20" fmla="*/ 2076450 w 2257425"/>
                <a:gd name="connsiteY20" fmla="*/ 1204912 h 1214437"/>
                <a:gd name="connsiteX21" fmla="*/ 2124075 w 2257425"/>
                <a:gd name="connsiteY21" fmla="*/ 1197768 h 1214437"/>
                <a:gd name="connsiteX22" fmla="*/ 2183606 w 2257425"/>
                <a:gd name="connsiteY22" fmla="*/ 1183481 h 1214437"/>
                <a:gd name="connsiteX23" fmla="*/ 2219325 w 2257425"/>
                <a:gd name="connsiteY23" fmla="*/ 1169193 h 1214437"/>
                <a:gd name="connsiteX24" fmla="*/ 2245519 w 2257425"/>
                <a:gd name="connsiteY24" fmla="*/ 1150143 h 1214437"/>
                <a:gd name="connsiteX25" fmla="*/ 2257425 w 2257425"/>
                <a:gd name="connsiteY25" fmla="*/ 1133475 h 1214437"/>
                <a:gd name="connsiteX26" fmla="*/ 2250281 w 2257425"/>
                <a:gd name="connsiteY26" fmla="*/ 1121568 h 1214437"/>
                <a:gd name="connsiteX27" fmla="*/ 2195513 w 2257425"/>
                <a:gd name="connsiteY27" fmla="*/ 1107281 h 1214437"/>
                <a:gd name="connsiteX28" fmla="*/ 2050256 w 2257425"/>
                <a:gd name="connsiteY28" fmla="*/ 1066800 h 1214437"/>
                <a:gd name="connsiteX29" fmla="*/ 1912144 w 2257425"/>
                <a:gd name="connsiteY29" fmla="*/ 1026318 h 1214437"/>
                <a:gd name="connsiteX30" fmla="*/ 1769269 w 2257425"/>
                <a:gd name="connsiteY30" fmla="*/ 978693 h 1214437"/>
                <a:gd name="connsiteX31" fmla="*/ 1609725 w 2257425"/>
                <a:gd name="connsiteY31" fmla="*/ 916781 h 1214437"/>
                <a:gd name="connsiteX32" fmla="*/ 1452563 w 2257425"/>
                <a:gd name="connsiteY32" fmla="*/ 845343 h 1214437"/>
                <a:gd name="connsiteX33" fmla="*/ 1276350 w 2257425"/>
                <a:gd name="connsiteY33" fmla="*/ 754856 h 1214437"/>
                <a:gd name="connsiteX34" fmla="*/ 1133475 w 2257425"/>
                <a:gd name="connsiteY34" fmla="*/ 669131 h 1214437"/>
                <a:gd name="connsiteX35" fmla="*/ 933450 w 2257425"/>
                <a:gd name="connsiteY35" fmla="*/ 547687 h 1214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7425" h="1214437">
                  <a:moveTo>
                    <a:pt x="933450" y="547687"/>
                  </a:moveTo>
                  <a:lnTo>
                    <a:pt x="809625" y="471487"/>
                  </a:lnTo>
                  <a:lnTo>
                    <a:pt x="681038" y="390525"/>
                  </a:lnTo>
                  <a:lnTo>
                    <a:pt x="509588" y="278606"/>
                  </a:lnTo>
                  <a:lnTo>
                    <a:pt x="364331" y="183356"/>
                  </a:lnTo>
                  <a:lnTo>
                    <a:pt x="226219" y="95250"/>
                  </a:lnTo>
                  <a:lnTo>
                    <a:pt x="100013" y="0"/>
                  </a:lnTo>
                  <a:lnTo>
                    <a:pt x="0" y="26193"/>
                  </a:lnTo>
                  <a:lnTo>
                    <a:pt x="66675" y="88106"/>
                  </a:lnTo>
                  <a:lnTo>
                    <a:pt x="250031" y="247650"/>
                  </a:lnTo>
                  <a:lnTo>
                    <a:pt x="469106" y="442912"/>
                  </a:lnTo>
                  <a:lnTo>
                    <a:pt x="681038" y="628650"/>
                  </a:lnTo>
                  <a:lnTo>
                    <a:pt x="907256" y="831056"/>
                  </a:lnTo>
                  <a:lnTo>
                    <a:pt x="1133475" y="1019175"/>
                  </a:lnTo>
                  <a:lnTo>
                    <a:pt x="1345406" y="1173956"/>
                  </a:lnTo>
                  <a:lnTo>
                    <a:pt x="1364456" y="1185862"/>
                  </a:lnTo>
                  <a:lnTo>
                    <a:pt x="1443038" y="1193006"/>
                  </a:lnTo>
                  <a:lnTo>
                    <a:pt x="1721644" y="1207293"/>
                  </a:lnTo>
                  <a:lnTo>
                    <a:pt x="1926431" y="1214437"/>
                  </a:lnTo>
                  <a:lnTo>
                    <a:pt x="2012156" y="1209675"/>
                  </a:lnTo>
                  <a:lnTo>
                    <a:pt x="2076450" y="1204912"/>
                  </a:lnTo>
                  <a:lnTo>
                    <a:pt x="2124075" y="1197768"/>
                  </a:lnTo>
                  <a:lnTo>
                    <a:pt x="2183606" y="1183481"/>
                  </a:lnTo>
                  <a:lnTo>
                    <a:pt x="2219325" y="1169193"/>
                  </a:lnTo>
                  <a:lnTo>
                    <a:pt x="2245519" y="1150143"/>
                  </a:lnTo>
                  <a:lnTo>
                    <a:pt x="2257425" y="1133475"/>
                  </a:lnTo>
                  <a:lnTo>
                    <a:pt x="2250281" y="1121568"/>
                  </a:lnTo>
                  <a:lnTo>
                    <a:pt x="2195513" y="1107281"/>
                  </a:lnTo>
                  <a:lnTo>
                    <a:pt x="2050256" y="1066800"/>
                  </a:lnTo>
                  <a:lnTo>
                    <a:pt x="1912144" y="1026318"/>
                  </a:lnTo>
                  <a:lnTo>
                    <a:pt x="1769269" y="978693"/>
                  </a:lnTo>
                  <a:lnTo>
                    <a:pt x="1609725" y="916781"/>
                  </a:lnTo>
                  <a:lnTo>
                    <a:pt x="1452563" y="845343"/>
                  </a:lnTo>
                  <a:lnTo>
                    <a:pt x="1276350" y="754856"/>
                  </a:lnTo>
                  <a:lnTo>
                    <a:pt x="1133475" y="669131"/>
                  </a:lnTo>
                  <a:lnTo>
                    <a:pt x="933450" y="547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71CF292-9A04-4569-88A9-D4637F3C5924}"/>
                </a:ext>
              </a:extLst>
            </p:cNvPr>
            <p:cNvSpPr/>
            <p:nvPr/>
          </p:nvSpPr>
          <p:spPr>
            <a:xfrm>
              <a:off x="3211513" y="2713038"/>
              <a:ext cx="1179512" cy="1308100"/>
            </a:xfrm>
            <a:custGeom>
              <a:avLst/>
              <a:gdLst>
                <a:gd name="connsiteX0" fmla="*/ 621507 w 1178719"/>
                <a:gd name="connsiteY0" fmla="*/ 614362 h 1309687"/>
                <a:gd name="connsiteX1" fmla="*/ 502444 w 1178719"/>
                <a:gd name="connsiteY1" fmla="*/ 764381 h 1309687"/>
                <a:gd name="connsiteX2" fmla="*/ 381000 w 1178719"/>
                <a:gd name="connsiteY2" fmla="*/ 900112 h 1309687"/>
                <a:gd name="connsiteX3" fmla="*/ 228600 w 1178719"/>
                <a:gd name="connsiteY3" fmla="*/ 1057275 h 1309687"/>
                <a:gd name="connsiteX4" fmla="*/ 66675 w 1178719"/>
                <a:gd name="connsiteY4" fmla="*/ 1207294 h 1309687"/>
                <a:gd name="connsiteX5" fmla="*/ 14288 w 1178719"/>
                <a:gd name="connsiteY5" fmla="*/ 1252537 h 1309687"/>
                <a:gd name="connsiteX6" fmla="*/ 7144 w 1178719"/>
                <a:gd name="connsiteY6" fmla="*/ 1264444 h 1309687"/>
                <a:gd name="connsiteX7" fmla="*/ 0 w 1178719"/>
                <a:gd name="connsiteY7" fmla="*/ 1278731 h 1309687"/>
                <a:gd name="connsiteX8" fmla="*/ 0 w 1178719"/>
                <a:gd name="connsiteY8" fmla="*/ 1295400 h 1309687"/>
                <a:gd name="connsiteX9" fmla="*/ 4763 w 1178719"/>
                <a:gd name="connsiteY9" fmla="*/ 1304925 h 1309687"/>
                <a:gd name="connsiteX10" fmla="*/ 14288 w 1178719"/>
                <a:gd name="connsiteY10" fmla="*/ 1309687 h 1309687"/>
                <a:gd name="connsiteX11" fmla="*/ 33338 w 1178719"/>
                <a:gd name="connsiteY11" fmla="*/ 1309687 h 1309687"/>
                <a:gd name="connsiteX12" fmla="*/ 64294 w 1178719"/>
                <a:gd name="connsiteY12" fmla="*/ 1295400 h 1309687"/>
                <a:gd name="connsiteX13" fmla="*/ 166688 w 1178719"/>
                <a:gd name="connsiteY13" fmla="*/ 1226344 h 1309687"/>
                <a:gd name="connsiteX14" fmla="*/ 316707 w 1178719"/>
                <a:gd name="connsiteY14" fmla="*/ 1114425 h 1309687"/>
                <a:gd name="connsiteX15" fmla="*/ 464344 w 1178719"/>
                <a:gd name="connsiteY15" fmla="*/ 990600 h 1309687"/>
                <a:gd name="connsiteX16" fmla="*/ 619125 w 1178719"/>
                <a:gd name="connsiteY16" fmla="*/ 840581 h 1309687"/>
                <a:gd name="connsiteX17" fmla="*/ 754857 w 1178719"/>
                <a:gd name="connsiteY17" fmla="*/ 688181 h 1309687"/>
                <a:gd name="connsiteX18" fmla="*/ 847725 w 1178719"/>
                <a:gd name="connsiteY18" fmla="*/ 554831 h 1309687"/>
                <a:gd name="connsiteX19" fmla="*/ 952500 w 1178719"/>
                <a:gd name="connsiteY19" fmla="*/ 440531 h 1309687"/>
                <a:gd name="connsiteX20" fmla="*/ 1078707 w 1178719"/>
                <a:gd name="connsiteY20" fmla="*/ 307181 h 1309687"/>
                <a:gd name="connsiteX21" fmla="*/ 1150144 w 1178719"/>
                <a:gd name="connsiteY21" fmla="*/ 230981 h 1309687"/>
                <a:gd name="connsiteX22" fmla="*/ 1171575 w 1178719"/>
                <a:gd name="connsiteY22" fmla="*/ 200025 h 1309687"/>
                <a:gd name="connsiteX23" fmla="*/ 1178719 w 1178719"/>
                <a:gd name="connsiteY23" fmla="*/ 173831 h 1309687"/>
                <a:gd name="connsiteX24" fmla="*/ 1178719 w 1178719"/>
                <a:gd name="connsiteY24" fmla="*/ 161925 h 1309687"/>
                <a:gd name="connsiteX25" fmla="*/ 1169194 w 1178719"/>
                <a:gd name="connsiteY25" fmla="*/ 140494 h 1309687"/>
                <a:gd name="connsiteX26" fmla="*/ 1138238 w 1178719"/>
                <a:gd name="connsiteY26" fmla="*/ 116681 h 1309687"/>
                <a:gd name="connsiteX27" fmla="*/ 1097757 w 1178719"/>
                <a:gd name="connsiteY27" fmla="*/ 97631 h 1309687"/>
                <a:gd name="connsiteX28" fmla="*/ 1023938 w 1178719"/>
                <a:gd name="connsiteY28" fmla="*/ 71437 h 1309687"/>
                <a:gd name="connsiteX29" fmla="*/ 881063 w 1178719"/>
                <a:gd name="connsiteY29" fmla="*/ 30956 h 1309687"/>
                <a:gd name="connsiteX30" fmla="*/ 790575 w 1178719"/>
                <a:gd name="connsiteY30" fmla="*/ 0 h 1309687"/>
                <a:gd name="connsiteX31" fmla="*/ 702469 w 1178719"/>
                <a:gd name="connsiteY31" fmla="*/ 133350 h 1309687"/>
                <a:gd name="connsiteX32" fmla="*/ 773907 w 1178719"/>
                <a:gd name="connsiteY32" fmla="*/ 138112 h 1309687"/>
                <a:gd name="connsiteX33" fmla="*/ 800100 w 1178719"/>
                <a:gd name="connsiteY33" fmla="*/ 147637 h 1309687"/>
                <a:gd name="connsiteX34" fmla="*/ 814388 w 1178719"/>
                <a:gd name="connsiteY34" fmla="*/ 159544 h 1309687"/>
                <a:gd name="connsiteX35" fmla="*/ 823913 w 1178719"/>
                <a:gd name="connsiteY35" fmla="*/ 171450 h 1309687"/>
                <a:gd name="connsiteX36" fmla="*/ 831057 w 1178719"/>
                <a:gd name="connsiteY36" fmla="*/ 188119 h 1309687"/>
                <a:gd name="connsiteX37" fmla="*/ 838200 w 1178719"/>
                <a:gd name="connsiteY37" fmla="*/ 216694 h 1309687"/>
                <a:gd name="connsiteX38" fmla="*/ 840582 w 1178719"/>
                <a:gd name="connsiteY38" fmla="*/ 252412 h 1309687"/>
                <a:gd name="connsiteX39" fmla="*/ 831057 w 1178719"/>
                <a:gd name="connsiteY39" fmla="*/ 290512 h 1309687"/>
                <a:gd name="connsiteX40" fmla="*/ 797719 w 1178719"/>
                <a:gd name="connsiteY40" fmla="*/ 352425 h 1309687"/>
                <a:gd name="connsiteX41" fmla="*/ 714375 w 1178719"/>
                <a:gd name="connsiteY41" fmla="*/ 481012 h 1309687"/>
                <a:gd name="connsiteX42" fmla="*/ 621507 w 1178719"/>
                <a:gd name="connsiteY42" fmla="*/ 614362 h 130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78719" h="1309687">
                  <a:moveTo>
                    <a:pt x="621507" y="614362"/>
                  </a:moveTo>
                  <a:lnTo>
                    <a:pt x="502444" y="764381"/>
                  </a:lnTo>
                  <a:lnTo>
                    <a:pt x="381000" y="900112"/>
                  </a:lnTo>
                  <a:lnTo>
                    <a:pt x="228600" y="1057275"/>
                  </a:lnTo>
                  <a:lnTo>
                    <a:pt x="66675" y="1207294"/>
                  </a:lnTo>
                  <a:lnTo>
                    <a:pt x="14288" y="1252537"/>
                  </a:lnTo>
                  <a:lnTo>
                    <a:pt x="7144" y="1264444"/>
                  </a:lnTo>
                  <a:lnTo>
                    <a:pt x="0" y="1278731"/>
                  </a:lnTo>
                  <a:lnTo>
                    <a:pt x="0" y="1295400"/>
                  </a:lnTo>
                  <a:lnTo>
                    <a:pt x="4763" y="1304925"/>
                  </a:lnTo>
                  <a:lnTo>
                    <a:pt x="14288" y="1309687"/>
                  </a:lnTo>
                  <a:lnTo>
                    <a:pt x="33338" y="1309687"/>
                  </a:lnTo>
                  <a:lnTo>
                    <a:pt x="64294" y="1295400"/>
                  </a:lnTo>
                  <a:lnTo>
                    <a:pt x="166688" y="1226344"/>
                  </a:lnTo>
                  <a:lnTo>
                    <a:pt x="316707" y="1114425"/>
                  </a:lnTo>
                  <a:lnTo>
                    <a:pt x="464344" y="990600"/>
                  </a:lnTo>
                  <a:lnTo>
                    <a:pt x="619125" y="840581"/>
                  </a:lnTo>
                  <a:lnTo>
                    <a:pt x="754857" y="688181"/>
                  </a:lnTo>
                  <a:lnTo>
                    <a:pt x="847725" y="554831"/>
                  </a:lnTo>
                  <a:lnTo>
                    <a:pt x="952500" y="440531"/>
                  </a:lnTo>
                  <a:lnTo>
                    <a:pt x="1078707" y="307181"/>
                  </a:lnTo>
                  <a:lnTo>
                    <a:pt x="1150144" y="230981"/>
                  </a:lnTo>
                  <a:lnTo>
                    <a:pt x="1171575" y="200025"/>
                  </a:lnTo>
                  <a:lnTo>
                    <a:pt x="1178719" y="173831"/>
                  </a:lnTo>
                  <a:lnTo>
                    <a:pt x="1178719" y="161925"/>
                  </a:lnTo>
                  <a:lnTo>
                    <a:pt x="1169194" y="140494"/>
                  </a:lnTo>
                  <a:lnTo>
                    <a:pt x="1138238" y="116681"/>
                  </a:lnTo>
                  <a:lnTo>
                    <a:pt x="1097757" y="97631"/>
                  </a:lnTo>
                  <a:lnTo>
                    <a:pt x="1023938" y="71437"/>
                  </a:lnTo>
                  <a:lnTo>
                    <a:pt x="881063" y="30956"/>
                  </a:lnTo>
                  <a:lnTo>
                    <a:pt x="790575" y="0"/>
                  </a:lnTo>
                  <a:lnTo>
                    <a:pt x="702469" y="133350"/>
                  </a:lnTo>
                  <a:lnTo>
                    <a:pt x="773907" y="138112"/>
                  </a:lnTo>
                  <a:lnTo>
                    <a:pt x="800100" y="147637"/>
                  </a:lnTo>
                  <a:lnTo>
                    <a:pt x="814388" y="159544"/>
                  </a:lnTo>
                  <a:lnTo>
                    <a:pt x="823913" y="171450"/>
                  </a:lnTo>
                  <a:lnTo>
                    <a:pt x="831057" y="188119"/>
                  </a:lnTo>
                  <a:lnTo>
                    <a:pt x="838200" y="216694"/>
                  </a:lnTo>
                  <a:lnTo>
                    <a:pt x="840582" y="252412"/>
                  </a:lnTo>
                  <a:lnTo>
                    <a:pt x="831057" y="290512"/>
                  </a:lnTo>
                  <a:lnTo>
                    <a:pt x="797719" y="352425"/>
                  </a:lnTo>
                  <a:lnTo>
                    <a:pt x="714375" y="481012"/>
                  </a:lnTo>
                  <a:lnTo>
                    <a:pt x="621507" y="614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16FF27B-6221-4FE8-ABDD-9D84F65D8954}"/>
                </a:ext>
              </a:extLst>
            </p:cNvPr>
            <p:cNvSpPr/>
            <p:nvPr/>
          </p:nvSpPr>
          <p:spPr>
            <a:xfrm>
              <a:off x="3852863" y="3189288"/>
              <a:ext cx="247650" cy="1590675"/>
            </a:xfrm>
            <a:custGeom>
              <a:avLst/>
              <a:gdLst>
                <a:gd name="connsiteX0" fmla="*/ 69056 w 247650"/>
                <a:gd name="connsiteY0" fmla="*/ 588169 h 1590675"/>
                <a:gd name="connsiteX1" fmla="*/ 78581 w 247650"/>
                <a:gd name="connsiteY1" fmla="*/ 457200 h 1590675"/>
                <a:gd name="connsiteX2" fmla="*/ 83343 w 247650"/>
                <a:gd name="connsiteY2" fmla="*/ 316706 h 1590675"/>
                <a:gd name="connsiteX3" fmla="*/ 83343 w 247650"/>
                <a:gd name="connsiteY3" fmla="*/ 164306 h 1590675"/>
                <a:gd name="connsiteX4" fmla="*/ 245268 w 247650"/>
                <a:gd name="connsiteY4" fmla="*/ 0 h 1590675"/>
                <a:gd name="connsiteX5" fmla="*/ 247650 w 247650"/>
                <a:gd name="connsiteY5" fmla="*/ 245269 h 1590675"/>
                <a:gd name="connsiteX6" fmla="*/ 245268 w 247650"/>
                <a:gd name="connsiteY6" fmla="*/ 500062 h 1590675"/>
                <a:gd name="connsiteX7" fmla="*/ 245268 w 247650"/>
                <a:gd name="connsiteY7" fmla="*/ 831056 h 1590675"/>
                <a:gd name="connsiteX8" fmla="*/ 247650 w 247650"/>
                <a:gd name="connsiteY8" fmla="*/ 957262 h 1590675"/>
                <a:gd name="connsiteX9" fmla="*/ 242887 w 247650"/>
                <a:gd name="connsiteY9" fmla="*/ 1066800 h 1590675"/>
                <a:gd name="connsiteX10" fmla="*/ 228600 w 247650"/>
                <a:gd name="connsiteY10" fmla="*/ 1238250 h 1590675"/>
                <a:gd name="connsiteX11" fmla="*/ 223837 w 247650"/>
                <a:gd name="connsiteY11" fmla="*/ 1343025 h 1590675"/>
                <a:gd name="connsiteX12" fmla="*/ 219075 w 247650"/>
                <a:gd name="connsiteY12" fmla="*/ 1469231 h 1590675"/>
                <a:gd name="connsiteX13" fmla="*/ 209550 w 247650"/>
                <a:gd name="connsiteY13" fmla="*/ 1514475 h 1590675"/>
                <a:gd name="connsiteX14" fmla="*/ 195262 w 247650"/>
                <a:gd name="connsiteY14" fmla="*/ 1540669 h 1590675"/>
                <a:gd name="connsiteX15" fmla="*/ 169068 w 247650"/>
                <a:gd name="connsiteY15" fmla="*/ 1564481 h 1590675"/>
                <a:gd name="connsiteX16" fmla="*/ 145256 w 247650"/>
                <a:gd name="connsiteY16" fmla="*/ 1581150 h 1590675"/>
                <a:gd name="connsiteX17" fmla="*/ 126206 w 247650"/>
                <a:gd name="connsiteY17" fmla="*/ 1590675 h 1590675"/>
                <a:gd name="connsiteX18" fmla="*/ 111918 w 247650"/>
                <a:gd name="connsiteY18" fmla="*/ 1590675 h 1590675"/>
                <a:gd name="connsiteX19" fmla="*/ 102393 w 247650"/>
                <a:gd name="connsiteY19" fmla="*/ 1583531 h 1590675"/>
                <a:gd name="connsiteX20" fmla="*/ 78581 w 247650"/>
                <a:gd name="connsiteY20" fmla="*/ 1540669 h 1590675"/>
                <a:gd name="connsiteX21" fmla="*/ 47625 w 247650"/>
                <a:gd name="connsiteY21" fmla="*/ 1469231 h 1590675"/>
                <a:gd name="connsiteX22" fmla="*/ 26193 w 247650"/>
                <a:gd name="connsiteY22" fmla="*/ 1404937 h 1590675"/>
                <a:gd name="connsiteX23" fmla="*/ 9525 w 247650"/>
                <a:gd name="connsiteY23" fmla="*/ 1333500 h 1590675"/>
                <a:gd name="connsiteX24" fmla="*/ 2381 w 247650"/>
                <a:gd name="connsiteY24" fmla="*/ 1266825 h 1590675"/>
                <a:gd name="connsiteX25" fmla="*/ 0 w 247650"/>
                <a:gd name="connsiteY25" fmla="*/ 1183481 h 1590675"/>
                <a:gd name="connsiteX26" fmla="*/ 11906 w 247650"/>
                <a:gd name="connsiteY26" fmla="*/ 1112044 h 1590675"/>
                <a:gd name="connsiteX27" fmla="*/ 33337 w 247650"/>
                <a:gd name="connsiteY27" fmla="*/ 971550 h 1590675"/>
                <a:gd name="connsiteX28" fmla="*/ 54768 w 247650"/>
                <a:gd name="connsiteY28" fmla="*/ 766762 h 1590675"/>
                <a:gd name="connsiteX29" fmla="*/ 69056 w 247650"/>
                <a:gd name="connsiteY29" fmla="*/ 588169 h 1590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7650" h="1590675">
                  <a:moveTo>
                    <a:pt x="69056" y="588169"/>
                  </a:moveTo>
                  <a:lnTo>
                    <a:pt x="78581" y="457200"/>
                  </a:lnTo>
                  <a:lnTo>
                    <a:pt x="83343" y="316706"/>
                  </a:lnTo>
                  <a:lnTo>
                    <a:pt x="83343" y="164306"/>
                  </a:lnTo>
                  <a:lnTo>
                    <a:pt x="245268" y="0"/>
                  </a:lnTo>
                  <a:lnTo>
                    <a:pt x="247650" y="245269"/>
                  </a:lnTo>
                  <a:lnTo>
                    <a:pt x="245268" y="500062"/>
                  </a:lnTo>
                  <a:lnTo>
                    <a:pt x="245268" y="831056"/>
                  </a:lnTo>
                  <a:lnTo>
                    <a:pt x="247650" y="957262"/>
                  </a:lnTo>
                  <a:lnTo>
                    <a:pt x="242887" y="1066800"/>
                  </a:lnTo>
                  <a:lnTo>
                    <a:pt x="228600" y="1238250"/>
                  </a:lnTo>
                  <a:lnTo>
                    <a:pt x="223837" y="1343025"/>
                  </a:lnTo>
                  <a:lnTo>
                    <a:pt x="219075" y="1469231"/>
                  </a:lnTo>
                  <a:lnTo>
                    <a:pt x="209550" y="1514475"/>
                  </a:lnTo>
                  <a:lnTo>
                    <a:pt x="195262" y="1540669"/>
                  </a:lnTo>
                  <a:lnTo>
                    <a:pt x="169068" y="1564481"/>
                  </a:lnTo>
                  <a:lnTo>
                    <a:pt x="145256" y="1581150"/>
                  </a:lnTo>
                  <a:lnTo>
                    <a:pt x="126206" y="1590675"/>
                  </a:lnTo>
                  <a:lnTo>
                    <a:pt x="111918" y="1590675"/>
                  </a:lnTo>
                  <a:lnTo>
                    <a:pt x="102393" y="1583531"/>
                  </a:lnTo>
                  <a:lnTo>
                    <a:pt x="78581" y="1540669"/>
                  </a:lnTo>
                  <a:lnTo>
                    <a:pt x="47625" y="1469231"/>
                  </a:lnTo>
                  <a:lnTo>
                    <a:pt x="26193" y="1404937"/>
                  </a:lnTo>
                  <a:lnTo>
                    <a:pt x="9525" y="1333500"/>
                  </a:lnTo>
                  <a:lnTo>
                    <a:pt x="2381" y="1266825"/>
                  </a:lnTo>
                  <a:cubicBezTo>
                    <a:pt x="1587" y="1239044"/>
                    <a:pt x="794" y="1211262"/>
                    <a:pt x="0" y="1183481"/>
                  </a:cubicBezTo>
                  <a:lnTo>
                    <a:pt x="11906" y="1112044"/>
                  </a:lnTo>
                  <a:lnTo>
                    <a:pt x="33337" y="971550"/>
                  </a:lnTo>
                  <a:lnTo>
                    <a:pt x="54768" y="766762"/>
                  </a:lnTo>
                  <a:lnTo>
                    <a:pt x="69056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FDF72309-1A06-442A-BAC8-90EAE84CF8DF}"/>
                </a:ext>
              </a:extLst>
            </p:cNvPr>
            <p:cNvSpPr/>
            <p:nvPr/>
          </p:nvSpPr>
          <p:spPr>
            <a:xfrm>
              <a:off x="4738688" y="2478088"/>
              <a:ext cx="476250" cy="752475"/>
            </a:xfrm>
            <a:custGeom>
              <a:avLst/>
              <a:gdLst>
                <a:gd name="connsiteX0" fmla="*/ 126206 w 476250"/>
                <a:gd name="connsiteY0" fmla="*/ 459582 h 752475"/>
                <a:gd name="connsiteX1" fmla="*/ 52387 w 476250"/>
                <a:gd name="connsiteY1" fmla="*/ 626269 h 752475"/>
                <a:gd name="connsiteX2" fmla="*/ 0 w 476250"/>
                <a:gd name="connsiteY2" fmla="*/ 752475 h 752475"/>
                <a:gd name="connsiteX3" fmla="*/ 85725 w 476250"/>
                <a:gd name="connsiteY3" fmla="*/ 742950 h 752475"/>
                <a:gd name="connsiteX4" fmla="*/ 219075 w 476250"/>
                <a:gd name="connsiteY4" fmla="*/ 621507 h 752475"/>
                <a:gd name="connsiteX5" fmla="*/ 280987 w 476250"/>
                <a:gd name="connsiteY5" fmla="*/ 550069 h 752475"/>
                <a:gd name="connsiteX6" fmla="*/ 354806 w 476250"/>
                <a:gd name="connsiteY6" fmla="*/ 471488 h 752475"/>
                <a:gd name="connsiteX7" fmla="*/ 445293 w 476250"/>
                <a:gd name="connsiteY7" fmla="*/ 376238 h 752475"/>
                <a:gd name="connsiteX8" fmla="*/ 471487 w 476250"/>
                <a:gd name="connsiteY8" fmla="*/ 347663 h 752475"/>
                <a:gd name="connsiteX9" fmla="*/ 476250 w 476250"/>
                <a:gd name="connsiteY9" fmla="*/ 321469 h 752475"/>
                <a:gd name="connsiteX10" fmla="*/ 476250 w 476250"/>
                <a:gd name="connsiteY10" fmla="*/ 269082 h 752475"/>
                <a:gd name="connsiteX11" fmla="*/ 466725 w 476250"/>
                <a:gd name="connsiteY11" fmla="*/ 245269 h 752475"/>
                <a:gd name="connsiteX12" fmla="*/ 445293 w 476250"/>
                <a:gd name="connsiteY12" fmla="*/ 207169 h 752475"/>
                <a:gd name="connsiteX13" fmla="*/ 419100 w 476250"/>
                <a:gd name="connsiteY13" fmla="*/ 169069 h 752475"/>
                <a:gd name="connsiteX14" fmla="*/ 392906 w 476250"/>
                <a:gd name="connsiteY14" fmla="*/ 133350 h 752475"/>
                <a:gd name="connsiteX15" fmla="*/ 378618 w 476250"/>
                <a:gd name="connsiteY15" fmla="*/ 116682 h 752475"/>
                <a:gd name="connsiteX16" fmla="*/ 366712 w 476250"/>
                <a:gd name="connsiteY16" fmla="*/ 107157 h 752475"/>
                <a:gd name="connsiteX17" fmla="*/ 345281 w 476250"/>
                <a:gd name="connsiteY17" fmla="*/ 90488 h 752475"/>
                <a:gd name="connsiteX18" fmla="*/ 319087 w 476250"/>
                <a:gd name="connsiteY18" fmla="*/ 73819 h 752475"/>
                <a:gd name="connsiteX19" fmla="*/ 285750 w 476250"/>
                <a:gd name="connsiteY19" fmla="*/ 57150 h 752475"/>
                <a:gd name="connsiteX20" fmla="*/ 250031 w 476250"/>
                <a:gd name="connsiteY20" fmla="*/ 40482 h 752475"/>
                <a:gd name="connsiteX21" fmla="*/ 180975 w 476250"/>
                <a:gd name="connsiteY21" fmla="*/ 19050 h 752475"/>
                <a:gd name="connsiteX22" fmla="*/ 152400 w 476250"/>
                <a:gd name="connsiteY22" fmla="*/ 7144 h 752475"/>
                <a:gd name="connsiteX23" fmla="*/ 133350 w 476250"/>
                <a:gd name="connsiteY23" fmla="*/ 0 h 752475"/>
                <a:gd name="connsiteX24" fmla="*/ 109537 w 476250"/>
                <a:gd name="connsiteY24" fmla="*/ 0 h 752475"/>
                <a:gd name="connsiteX25" fmla="*/ 104775 w 476250"/>
                <a:gd name="connsiteY25" fmla="*/ 9525 h 752475"/>
                <a:gd name="connsiteX26" fmla="*/ 104775 w 476250"/>
                <a:gd name="connsiteY26" fmla="*/ 23813 h 752475"/>
                <a:gd name="connsiteX27" fmla="*/ 116681 w 476250"/>
                <a:gd name="connsiteY27" fmla="*/ 52388 h 752475"/>
                <a:gd name="connsiteX28" fmla="*/ 128587 w 476250"/>
                <a:gd name="connsiteY28" fmla="*/ 66675 h 752475"/>
                <a:gd name="connsiteX29" fmla="*/ 154781 w 476250"/>
                <a:gd name="connsiteY29" fmla="*/ 97632 h 752475"/>
                <a:gd name="connsiteX30" fmla="*/ 173831 w 476250"/>
                <a:gd name="connsiteY30" fmla="*/ 123825 h 752475"/>
                <a:gd name="connsiteX31" fmla="*/ 185737 w 476250"/>
                <a:gd name="connsiteY31" fmla="*/ 145257 h 752475"/>
                <a:gd name="connsiteX32" fmla="*/ 200025 w 476250"/>
                <a:gd name="connsiteY32" fmla="*/ 173832 h 752475"/>
                <a:gd name="connsiteX33" fmla="*/ 204787 w 476250"/>
                <a:gd name="connsiteY33" fmla="*/ 195263 h 752475"/>
                <a:gd name="connsiteX34" fmla="*/ 200025 w 476250"/>
                <a:gd name="connsiteY34" fmla="*/ 235744 h 752475"/>
                <a:gd name="connsiteX35" fmla="*/ 185737 w 476250"/>
                <a:gd name="connsiteY35" fmla="*/ 319088 h 752475"/>
                <a:gd name="connsiteX36" fmla="*/ 126206 w 476250"/>
                <a:gd name="connsiteY36" fmla="*/ 459582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76250" h="752475">
                  <a:moveTo>
                    <a:pt x="126206" y="459582"/>
                  </a:moveTo>
                  <a:lnTo>
                    <a:pt x="52387" y="626269"/>
                  </a:lnTo>
                  <a:lnTo>
                    <a:pt x="0" y="752475"/>
                  </a:lnTo>
                  <a:lnTo>
                    <a:pt x="85725" y="742950"/>
                  </a:lnTo>
                  <a:lnTo>
                    <a:pt x="219075" y="621507"/>
                  </a:lnTo>
                  <a:lnTo>
                    <a:pt x="280987" y="550069"/>
                  </a:lnTo>
                  <a:lnTo>
                    <a:pt x="354806" y="471488"/>
                  </a:lnTo>
                  <a:lnTo>
                    <a:pt x="445293" y="376238"/>
                  </a:lnTo>
                  <a:lnTo>
                    <a:pt x="471487" y="347663"/>
                  </a:lnTo>
                  <a:lnTo>
                    <a:pt x="476250" y="321469"/>
                  </a:lnTo>
                  <a:lnTo>
                    <a:pt x="476250" y="269082"/>
                  </a:lnTo>
                  <a:lnTo>
                    <a:pt x="466725" y="245269"/>
                  </a:lnTo>
                  <a:lnTo>
                    <a:pt x="445293" y="207169"/>
                  </a:lnTo>
                  <a:lnTo>
                    <a:pt x="419100" y="169069"/>
                  </a:lnTo>
                  <a:lnTo>
                    <a:pt x="392906" y="133350"/>
                  </a:lnTo>
                  <a:lnTo>
                    <a:pt x="378618" y="116682"/>
                  </a:lnTo>
                  <a:lnTo>
                    <a:pt x="366712" y="107157"/>
                  </a:lnTo>
                  <a:lnTo>
                    <a:pt x="345281" y="90488"/>
                  </a:lnTo>
                  <a:lnTo>
                    <a:pt x="319087" y="73819"/>
                  </a:lnTo>
                  <a:lnTo>
                    <a:pt x="285750" y="57150"/>
                  </a:lnTo>
                  <a:lnTo>
                    <a:pt x="250031" y="40482"/>
                  </a:lnTo>
                  <a:lnTo>
                    <a:pt x="180975" y="19050"/>
                  </a:lnTo>
                  <a:lnTo>
                    <a:pt x="152400" y="7144"/>
                  </a:lnTo>
                  <a:lnTo>
                    <a:pt x="133350" y="0"/>
                  </a:lnTo>
                  <a:lnTo>
                    <a:pt x="109537" y="0"/>
                  </a:lnTo>
                  <a:lnTo>
                    <a:pt x="104775" y="9525"/>
                  </a:lnTo>
                  <a:lnTo>
                    <a:pt x="104775" y="23813"/>
                  </a:lnTo>
                  <a:lnTo>
                    <a:pt x="116681" y="52388"/>
                  </a:lnTo>
                  <a:lnTo>
                    <a:pt x="128587" y="66675"/>
                  </a:lnTo>
                  <a:lnTo>
                    <a:pt x="154781" y="97632"/>
                  </a:lnTo>
                  <a:lnTo>
                    <a:pt x="173831" y="123825"/>
                  </a:lnTo>
                  <a:lnTo>
                    <a:pt x="185737" y="145257"/>
                  </a:lnTo>
                  <a:lnTo>
                    <a:pt x="200025" y="173832"/>
                  </a:lnTo>
                  <a:lnTo>
                    <a:pt x="204787" y="195263"/>
                  </a:lnTo>
                  <a:lnTo>
                    <a:pt x="200025" y="235744"/>
                  </a:lnTo>
                  <a:lnTo>
                    <a:pt x="185737" y="319088"/>
                  </a:lnTo>
                  <a:lnTo>
                    <a:pt x="126206" y="45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F73AC66-91BE-4C71-861E-0E428030E375}"/>
                </a:ext>
              </a:extLst>
            </p:cNvPr>
            <p:cNvSpPr/>
            <p:nvPr/>
          </p:nvSpPr>
          <p:spPr>
            <a:xfrm>
              <a:off x="4038600" y="2986088"/>
              <a:ext cx="1943100" cy="384175"/>
            </a:xfrm>
            <a:custGeom>
              <a:avLst/>
              <a:gdLst>
                <a:gd name="connsiteX0" fmla="*/ 633413 w 1943100"/>
                <a:gd name="connsiteY0" fmla="*/ 188118 h 383381"/>
                <a:gd name="connsiteX1" fmla="*/ 316706 w 1943100"/>
                <a:gd name="connsiteY1" fmla="*/ 228600 h 383381"/>
                <a:gd name="connsiteX2" fmla="*/ 0 w 1943100"/>
                <a:gd name="connsiteY2" fmla="*/ 269081 h 383381"/>
                <a:gd name="connsiteX3" fmla="*/ 0 w 1943100"/>
                <a:gd name="connsiteY3" fmla="*/ 383381 h 383381"/>
                <a:gd name="connsiteX4" fmla="*/ 240506 w 1943100"/>
                <a:gd name="connsiteY4" fmla="*/ 359568 h 383381"/>
                <a:gd name="connsiteX5" fmla="*/ 626269 w 1943100"/>
                <a:gd name="connsiteY5" fmla="*/ 319087 h 383381"/>
                <a:gd name="connsiteX6" fmla="*/ 757238 w 1943100"/>
                <a:gd name="connsiteY6" fmla="*/ 307181 h 383381"/>
                <a:gd name="connsiteX7" fmla="*/ 862013 w 1943100"/>
                <a:gd name="connsiteY7" fmla="*/ 269081 h 383381"/>
                <a:gd name="connsiteX8" fmla="*/ 988219 w 1943100"/>
                <a:gd name="connsiteY8" fmla="*/ 259556 h 383381"/>
                <a:gd name="connsiteX9" fmla="*/ 1269206 w 1943100"/>
                <a:gd name="connsiteY9" fmla="*/ 245268 h 383381"/>
                <a:gd name="connsiteX10" fmla="*/ 1528763 w 1943100"/>
                <a:gd name="connsiteY10" fmla="*/ 228600 h 383381"/>
                <a:gd name="connsiteX11" fmla="*/ 1647825 w 1943100"/>
                <a:gd name="connsiteY11" fmla="*/ 219075 h 383381"/>
                <a:gd name="connsiteX12" fmla="*/ 1728788 w 1943100"/>
                <a:gd name="connsiteY12" fmla="*/ 219075 h 383381"/>
                <a:gd name="connsiteX13" fmla="*/ 1826419 w 1943100"/>
                <a:gd name="connsiteY13" fmla="*/ 219075 h 383381"/>
                <a:gd name="connsiteX14" fmla="*/ 1874044 w 1943100"/>
                <a:gd name="connsiteY14" fmla="*/ 219075 h 383381"/>
                <a:gd name="connsiteX15" fmla="*/ 1909763 w 1943100"/>
                <a:gd name="connsiteY15" fmla="*/ 211931 h 383381"/>
                <a:gd name="connsiteX16" fmla="*/ 1928813 w 1943100"/>
                <a:gd name="connsiteY16" fmla="*/ 204787 h 383381"/>
                <a:gd name="connsiteX17" fmla="*/ 1938338 w 1943100"/>
                <a:gd name="connsiteY17" fmla="*/ 195262 h 383381"/>
                <a:gd name="connsiteX18" fmla="*/ 1943100 w 1943100"/>
                <a:gd name="connsiteY18" fmla="*/ 188118 h 383381"/>
                <a:gd name="connsiteX19" fmla="*/ 1943100 w 1943100"/>
                <a:gd name="connsiteY19" fmla="*/ 169068 h 383381"/>
                <a:gd name="connsiteX20" fmla="*/ 1933575 w 1943100"/>
                <a:gd name="connsiteY20" fmla="*/ 142875 h 383381"/>
                <a:gd name="connsiteX21" fmla="*/ 1916906 w 1943100"/>
                <a:gd name="connsiteY21" fmla="*/ 111918 h 383381"/>
                <a:gd name="connsiteX22" fmla="*/ 1885950 w 1943100"/>
                <a:gd name="connsiteY22" fmla="*/ 90487 h 383381"/>
                <a:gd name="connsiteX23" fmla="*/ 1828800 w 1943100"/>
                <a:gd name="connsiteY23" fmla="*/ 61912 h 383381"/>
                <a:gd name="connsiteX24" fmla="*/ 1759744 w 1943100"/>
                <a:gd name="connsiteY24" fmla="*/ 35718 h 383381"/>
                <a:gd name="connsiteX25" fmla="*/ 1659731 w 1943100"/>
                <a:gd name="connsiteY25" fmla="*/ 9525 h 383381"/>
                <a:gd name="connsiteX26" fmla="*/ 1602581 w 1943100"/>
                <a:gd name="connsiteY26" fmla="*/ 0 h 383381"/>
                <a:gd name="connsiteX27" fmla="*/ 1578769 w 1943100"/>
                <a:gd name="connsiteY27" fmla="*/ 7143 h 383381"/>
                <a:gd name="connsiteX28" fmla="*/ 1516856 w 1943100"/>
                <a:gd name="connsiteY28" fmla="*/ 30956 h 383381"/>
                <a:gd name="connsiteX29" fmla="*/ 1414463 w 1943100"/>
                <a:gd name="connsiteY29" fmla="*/ 59531 h 383381"/>
                <a:gd name="connsiteX30" fmla="*/ 1316831 w 1943100"/>
                <a:gd name="connsiteY30" fmla="*/ 85725 h 383381"/>
                <a:gd name="connsiteX31" fmla="*/ 1207294 w 1943100"/>
                <a:gd name="connsiteY31" fmla="*/ 100012 h 383381"/>
                <a:gd name="connsiteX32" fmla="*/ 988219 w 1943100"/>
                <a:gd name="connsiteY32" fmla="*/ 123825 h 383381"/>
                <a:gd name="connsiteX33" fmla="*/ 842963 w 1943100"/>
                <a:gd name="connsiteY33" fmla="*/ 135731 h 383381"/>
                <a:gd name="connsiteX34" fmla="*/ 745331 w 1943100"/>
                <a:gd name="connsiteY34" fmla="*/ 173831 h 383381"/>
                <a:gd name="connsiteX35" fmla="*/ 633413 w 1943100"/>
                <a:gd name="connsiteY35" fmla="*/ 18811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43100" h="383381">
                  <a:moveTo>
                    <a:pt x="633413" y="188118"/>
                  </a:moveTo>
                  <a:lnTo>
                    <a:pt x="316706" y="228600"/>
                  </a:lnTo>
                  <a:lnTo>
                    <a:pt x="0" y="269081"/>
                  </a:lnTo>
                  <a:lnTo>
                    <a:pt x="0" y="383381"/>
                  </a:lnTo>
                  <a:lnTo>
                    <a:pt x="240506" y="359568"/>
                  </a:lnTo>
                  <a:lnTo>
                    <a:pt x="626269" y="319087"/>
                  </a:lnTo>
                  <a:lnTo>
                    <a:pt x="757238" y="307181"/>
                  </a:lnTo>
                  <a:lnTo>
                    <a:pt x="862013" y="269081"/>
                  </a:lnTo>
                  <a:lnTo>
                    <a:pt x="988219" y="259556"/>
                  </a:lnTo>
                  <a:lnTo>
                    <a:pt x="1269206" y="245268"/>
                  </a:lnTo>
                  <a:lnTo>
                    <a:pt x="1528763" y="228600"/>
                  </a:lnTo>
                  <a:lnTo>
                    <a:pt x="1647825" y="219075"/>
                  </a:lnTo>
                  <a:lnTo>
                    <a:pt x="1728788" y="219075"/>
                  </a:lnTo>
                  <a:lnTo>
                    <a:pt x="1826419" y="219075"/>
                  </a:lnTo>
                  <a:lnTo>
                    <a:pt x="1874044" y="219075"/>
                  </a:lnTo>
                  <a:lnTo>
                    <a:pt x="1909763" y="211931"/>
                  </a:lnTo>
                  <a:lnTo>
                    <a:pt x="1928813" y="204787"/>
                  </a:lnTo>
                  <a:lnTo>
                    <a:pt x="1938338" y="195262"/>
                  </a:lnTo>
                  <a:lnTo>
                    <a:pt x="1943100" y="188118"/>
                  </a:lnTo>
                  <a:lnTo>
                    <a:pt x="1943100" y="169068"/>
                  </a:lnTo>
                  <a:lnTo>
                    <a:pt x="1933575" y="142875"/>
                  </a:lnTo>
                  <a:lnTo>
                    <a:pt x="1916906" y="111918"/>
                  </a:lnTo>
                  <a:lnTo>
                    <a:pt x="1885950" y="90487"/>
                  </a:lnTo>
                  <a:lnTo>
                    <a:pt x="1828800" y="61912"/>
                  </a:lnTo>
                  <a:lnTo>
                    <a:pt x="1759744" y="35718"/>
                  </a:lnTo>
                  <a:lnTo>
                    <a:pt x="1659731" y="9525"/>
                  </a:lnTo>
                  <a:lnTo>
                    <a:pt x="1602581" y="0"/>
                  </a:lnTo>
                  <a:lnTo>
                    <a:pt x="1578769" y="7143"/>
                  </a:lnTo>
                  <a:lnTo>
                    <a:pt x="1516856" y="30956"/>
                  </a:lnTo>
                  <a:lnTo>
                    <a:pt x="1414463" y="59531"/>
                  </a:lnTo>
                  <a:lnTo>
                    <a:pt x="1316831" y="85725"/>
                  </a:lnTo>
                  <a:lnTo>
                    <a:pt x="1207294" y="100012"/>
                  </a:lnTo>
                  <a:lnTo>
                    <a:pt x="988219" y="123825"/>
                  </a:lnTo>
                  <a:lnTo>
                    <a:pt x="842963" y="135731"/>
                  </a:lnTo>
                  <a:lnTo>
                    <a:pt x="745331" y="173831"/>
                  </a:lnTo>
                  <a:lnTo>
                    <a:pt x="633413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EE6FE9C-E8E8-417E-814F-62E7B1F41092}"/>
                </a:ext>
              </a:extLst>
            </p:cNvPr>
            <p:cNvSpPr/>
            <p:nvPr/>
          </p:nvSpPr>
          <p:spPr>
            <a:xfrm>
              <a:off x="4737100" y="3213100"/>
              <a:ext cx="342900" cy="1293813"/>
            </a:xfrm>
            <a:custGeom>
              <a:avLst/>
              <a:gdLst>
                <a:gd name="connsiteX0" fmla="*/ 140494 w 342900"/>
                <a:gd name="connsiteY0" fmla="*/ 690563 h 1293019"/>
                <a:gd name="connsiteX1" fmla="*/ 140494 w 342900"/>
                <a:gd name="connsiteY1" fmla="*/ 457200 h 1293019"/>
                <a:gd name="connsiteX2" fmla="*/ 140494 w 342900"/>
                <a:gd name="connsiteY2" fmla="*/ 245269 h 1293019"/>
                <a:gd name="connsiteX3" fmla="*/ 140494 w 342900"/>
                <a:gd name="connsiteY3" fmla="*/ 202407 h 1293019"/>
                <a:gd name="connsiteX4" fmla="*/ 135732 w 342900"/>
                <a:gd name="connsiteY4" fmla="*/ 183357 h 1293019"/>
                <a:gd name="connsiteX5" fmla="*/ 121444 w 342900"/>
                <a:gd name="connsiteY5" fmla="*/ 161925 h 1293019"/>
                <a:gd name="connsiteX6" fmla="*/ 104775 w 342900"/>
                <a:gd name="connsiteY6" fmla="*/ 142875 h 1293019"/>
                <a:gd name="connsiteX7" fmla="*/ 78582 w 342900"/>
                <a:gd name="connsiteY7" fmla="*/ 116682 h 1293019"/>
                <a:gd name="connsiteX8" fmla="*/ 33338 w 342900"/>
                <a:gd name="connsiteY8" fmla="*/ 73819 h 1293019"/>
                <a:gd name="connsiteX9" fmla="*/ 0 w 342900"/>
                <a:gd name="connsiteY9" fmla="*/ 35719 h 1293019"/>
                <a:gd name="connsiteX10" fmla="*/ 147638 w 342900"/>
                <a:gd name="connsiteY10" fmla="*/ 0 h 1293019"/>
                <a:gd name="connsiteX11" fmla="*/ 235744 w 342900"/>
                <a:gd name="connsiteY11" fmla="*/ 57150 h 1293019"/>
                <a:gd name="connsiteX12" fmla="*/ 264319 w 342900"/>
                <a:gd name="connsiteY12" fmla="*/ 78582 h 1293019"/>
                <a:gd name="connsiteX13" fmla="*/ 300038 w 342900"/>
                <a:gd name="connsiteY13" fmla="*/ 111919 h 1293019"/>
                <a:gd name="connsiteX14" fmla="*/ 326232 w 342900"/>
                <a:gd name="connsiteY14" fmla="*/ 140494 h 1293019"/>
                <a:gd name="connsiteX15" fmla="*/ 342900 w 342900"/>
                <a:gd name="connsiteY15" fmla="*/ 159544 h 1293019"/>
                <a:gd name="connsiteX16" fmla="*/ 342900 w 342900"/>
                <a:gd name="connsiteY16" fmla="*/ 173832 h 1293019"/>
                <a:gd name="connsiteX17" fmla="*/ 335757 w 342900"/>
                <a:gd name="connsiteY17" fmla="*/ 202407 h 1293019"/>
                <a:gd name="connsiteX18" fmla="*/ 326232 w 342900"/>
                <a:gd name="connsiteY18" fmla="*/ 264319 h 1293019"/>
                <a:gd name="connsiteX19" fmla="*/ 319088 w 342900"/>
                <a:gd name="connsiteY19" fmla="*/ 347663 h 1293019"/>
                <a:gd name="connsiteX20" fmla="*/ 321469 w 342900"/>
                <a:gd name="connsiteY20" fmla="*/ 797719 h 1293019"/>
                <a:gd name="connsiteX21" fmla="*/ 321469 w 342900"/>
                <a:gd name="connsiteY21" fmla="*/ 1281113 h 1293019"/>
                <a:gd name="connsiteX22" fmla="*/ 140494 w 342900"/>
                <a:gd name="connsiteY22" fmla="*/ 1293019 h 1293019"/>
                <a:gd name="connsiteX23" fmla="*/ 145257 w 342900"/>
                <a:gd name="connsiteY23" fmla="*/ 902494 h 1293019"/>
                <a:gd name="connsiteX24" fmla="*/ 140494 w 342900"/>
                <a:gd name="connsiteY24" fmla="*/ 690563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2900" h="1293019">
                  <a:moveTo>
                    <a:pt x="140494" y="690563"/>
                  </a:moveTo>
                  <a:lnTo>
                    <a:pt x="140494" y="457200"/>
                  </a:lnTo>
                  <a:lnTo>
                    <a:pt x="140494" y="245269"/>
                  </a:lnTo>
                  <a:lnTo>
                    <a:pt x="140494" y="202407"/>
                  </a:lnTo>
                  <a:lnTo>
                    <a:pt x="135732" y="183357"/>
                  </a:lnTo>
                  <a:lnTo>
                    <a:pt x="121444" y="161925"/>
                  </a:lnTo>
                  <a:lnTo>
                    <a:pt x="104775" y="142875"/>
                  </a:lnTo>
                  <a:lnTo>
                    <a:pt x="78582" y="116682"/>
                  </a:lnTo>
                  <a:lnTo>
                    <a:pt x="33338" y="73819"/>
                  </a:lnTo>
                  <a:lnTo>
                    <a:pt x="0" y="35719"/>
                  </a:lnTo>
                  <a:lnTo>
                    <a:pt x="147638" y="0"/>
                  </a:lnTo>
                  <a:lnTo>
                    <a:pt x="235744" y="57150"/>
                  </a:lnTo>
                  <a:lnTo>
                    <a:pt x="264319" y="78582"/>
                  </a:lnTo>
                  <a:lnTo>
                    <a:pt x="300038" y="111919"/>
                  </a:lnTo>
                  <a:lnTo>
                    <a:pt x="326232" y="140494"/>
                  </a:lnTo>
                  <a:lnTo>
                    <a:pt x="342900" y="159544"/>
                  </a:lnTo>
                  <a:lnTo>
                    <a:pt x="342900" y="173832"/>
                  </a:lnTo>
                  <a:lnTo>
                    <a:pt x="335757" y="202407"/>
                  </a:lnTo>
                  <a:lnTo>
                    <a:pt x="326232" y="264319"/>
                  </a:lnTo>
                  <a:lnTo>
                    <a:pt x="319088" y="347663"/>
                  </a:lnTo>
                  <a:cubicBezTo>
                    <a:pt x="319882" y="497682"/>
                    <a:pt x="320675" y="647700"/>
                    <a:pt x="321469" y="797719"/>
                  </a:cubicBezTo>
                  <a:lnTo>
                    <a:pt x="321469" y="1281113"/>
                  </a:lnTo>
                  <a:lnTo>
                    <a:pt x="140494" y="1293019"/>
                  </a:lnTo>
                  <a:cubicBezTo>
                    <a:pt x="142082" y="1162844"/>
                    <a:pt x="143669" y="1032669"/>
                    <a:pt x="145257" y="902494"/>
                  </a:cubicBezTo>
                  <a:lnTo>
                    <a:pt x="140494" y="690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1F55924-E35E-4A42-8C13-820E316C187D}"/>
                </a:ext>
              </a:extLst>
            </p:cNvPr>
            <p:cNvSpPr/>
            <p:nvPr/>
          </p:nvSpPr>
          <p:spPr>
            <a:xfrm>
              <a:off x="4019550" y="3430588"/>
              <a:ext cx="1857375" cy="360362"/>
            </a:xfrm>
            <a:custGeom>
              <a:avLst/>
              <a:gdLst>
                <a:gd name="connsiteX0" fmla="*/ 538163 w 1857375"/>
                <a:gd name="connsiteY0" fmla="*/ 169069 h 359569"/>
                <a:gd name="connsiteX1" fmla="*/ 278606 w 1857375"/>
                <a:gd name="connsiteY1" fmla="*/ 197644 h 359569"/>
                <a:gd name="connsiteX2" fmla="*/ 0 w 1857375"/>
                <a:gd name="connsiteY2" fmla="*/ 228600 h 359569"/>
                <a:gd name="connsiteX3" fmla="*/ 7144 w 1857375"/>
                <a:gd name="connsiteY3" fmla="*/ 359569 h 359569"/>
                <a:gd name="connsiteX4" fmla="*/ 257175 w 1857375"/>
                <a:gd name="connsiteY4" fmla="*/ 333375 h 359569"/>
                <a:gd name="connsiteX5" fmla="*/ 526256 w 1857375"/>
                <a:gd name="connsiteY5" fmla="*/ 304800 h 359569"/>
                <a:gd name="connsiteX6" fmla="*/ 871538 w 1857375"/>
                <a:gd name="connsiteY6" fmla="*/ 264319 h 359569"/>
                <a:gd name="connsiteX7" fmla="*/ 1014413 w 1857375"/>
                <a:gd name="connsiteY7" fmla="*/ 242888 h 359569"/>
                <a:gd name="connsiteX8" fmla="*/ 1331119 w 1857375"/>
                <a:gd name="connsiteY8" fmla="*/ 228600 h 359569"/>
                <a:gd name="connsiteX9" fmla="*/ 1766888 w 1857375"/>
                <a:gd name="connsiteY9" fmla="*/ 221457 h 359569"/>
                <a:gd name="connsiteX10" fmla="*/ 1804988 w 1857375"/>
                <a:gd name="connsiteY10" fmla="*/ 216694 h 359569"/>
                <a:gd name="connsiteX11" fmla="*/ 1833563 w 1857375"/>
                <a:gd name="connsiteY11" fmla="*/ 209550 h 359569"/>
                <a:gd name="connsiteX12" fmla="*/ 1850231 w 1857375"/>
                <a:gd name="connsiteY12" fmla="*/ 200025 h 359569"/>
                <a:gd name="connsiteX13" fmla="*/ 1857375 w 1857375"/>
                <a:gd name="connsiteY13" fmla="*/ 183357 h 359569"/>
                <a:gd name="connsiteX14" fmla="*/ 1857375 w 1857375"/>
                <a:gd name="connsiteY14" fmla="*/ 173832 h 359569"/>
                <a:gd name="connsiteX15" fmla="*/ 1850231 w 1857375"/>
                <a:gd name="connsiteY15" fmla="*/ 152400 h 359569"/>
                <a:gd name="connsiteX16" fmla="*/ 1831181 w 1857375"/>
                <a:gd name="connsiteY16" fmla="*/ 123825 h 359569"/>
                <a:gd name="connsiteX17" fmla="*/ 1814513 w 1857375"/>
                <a:gd name="connsiteY17" fmla="*/ 102394 h 359569"/>
                <a:gd name="connsiteX18" fmla="*/ 1802606 w 1857375"/>
                <a:gd name="connsiteY18" fmla="*/ 90488 h 359569"/>
                <a:gd name="connsiteX19" fmla="*/ 1752600 w 1857375"/>
                <a:gd name="connsiteY19" fmla="*/ 69057 h 359569"/>
                <a:gd name="connsiteX20" fmla="*/ 1593056 w 1857375"/>
                <a:gd name="connsiteY20" fmla="*/ 16669 h 359569"/>
                <a:gd name="connsiteX21" fmla="*/ 1533525 w 1857375"/>
                <a:gd name="connsiteY21" fmla="*/ 0 h 359569"/>
                <a:gd name="connsiteX22" fmla="*/ 1514475 w 1857375"/>
                <a:gd name="connsiteY22" fmla="*/ 9525 h 359569"/>
                <a:gd name="connsiteX23" fmla="*/ 1488281 w 1857375"/>
                <a:gd name="connsiteY23" fmla="*/ 26194 h 359569"/>
                <a:gd name="connsiteX24" fmla="*/ 1447800 w 1857375"/>
                <a:gd name="connsiteY24" fmla="*/ 42863 h 359569"/>
                <a:gd name="connsiteX25" fmla="*/ 1402556 w 1857375"/>
                <a:gd name="connsiteY25" fmla="*/ 54769 h 359569"/>
                <a:gd name="connsiteX26" fmla="*/ 1314450 w 1857375"/>
                <a:gd name="connsiteY26" fmla="*/ 69057 h 359569"/>
                <a:gd name="connsiteX27" fmla="*/ 1183481 w 1857375"/>
                <a:gd name="connsiteY27" fmla="*/ 88107 h 359569"/>
                <a:gd name="connsiteX28" fmla="*/ 1023938 w 1857375"/>
                <a:gd name="connsiteY28" fmla="*/ 111919 h 359569"/>
                <a:gd name="connsiteX29" fmla="*/ 869156 w 1857375"/>
                <a:gd name="connsiteY29" fmla="*/ 128588 h 359569"/>
                <a:gd name="connsiteX30" fmla="*/ 711994 w 1857375"/>
                <a:gd name="connsiteY30" fmla="*/ 150019 h 359569"/>
                <a:gd name="connsiteX31" fmla="*/ 538163 w 1857375"/>
                <a:gd name="connsiteY31" fmla="*/ 169069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7375" h="359569">
                  <a:moveTo>
                    <a:pt x="538163" y="169069"/>
                  </a:moveTo>
                  <a:lnTo>
                    <a:pt x="278606" y="197644"/>
                  </a:lnTo>
                  <a:lnTo>
                    <a:pt x="0" y="228600"/>
                  </a:lnTo>
                  <a:lnTo>
                    <a:pt x="7144" y="359569"/>
                  </a:lnTo>
                  <a:lnTo>
                    <a:pt x="257175" y="333375"/>
                  </a:lnTo>
                  <a:lnTo>
                    <a:pt x="526256" y="304800"/>
                  </a:lnTo>
                  <a:lnTo>
                    <a:pt x="871538" y="264319"/>
                  </a:lnTo>
                  <a:lnTo>
                    <a:pt x="1014413" y="242888"/>
                  </a:lnTo>
                  <a:lnTo>
                    <a:pt x="1331119" y="228600"/>
                  </a:lnTo>
                  <a:lnTo>
                    <a:pt x="1766888" y="221457"/>
                  </a:lnTo>
                  <a:lnTo>
                    <a:pt x="1804988" y="216694"/>
                  </a:lnTo>
                  <a:lnTo>
                    <a:pt x="1833563" y="209550"/>
                  </a:lnTo>
                  <a:lnTo>
                    <a:pt x="1850231" y="200025"/>
                  </a:lnTo>
                  <a:lnTo>
                    <a:pt x="1857375" y="183357"/>
                  </a:lnTo>
                  <a:lnTo>
                    <a:pt x="1857375" y="173832"/>
                  </a:lnTo>
                  <a:lnTo>
                    <a:pt x="1850231" y="152400"/>
                  </a:lnTo>
                  <a:lnTo>
                    <a:pt x="1831181" y="123825"/>
                  </a:lnTo>
                  <a:lnTo>
                    <a:pt x="1814513" y="102394"/>
                  </a:lnTo>
                  <a:lnTo>
                    <a:pt x="1802606" y="90488"/>
                  </a:lnTo>
                  <a:lnTo>
                    <a:pt x="1752600" y="69057"/>
                  </a:lnTo>
                  <a:lnTo>
                    <a:pt x="1593056" y="16669"/>
                  </a:lnTo>
                  <a:lnTo>
                    <a:pt x="1533525" y="0"/>
                  </a:lnTo>
                  <a:lnTo>
                    <a:pt x="1514475" y="9525"/>
                  </a:lnTo>
                  <a:lnTo>
                    <a:pt x="1488281" y="26194"/>
                  </a:lnTo>
                  <a:lnTo>
                    <a:pt x="1447800" y="42863"/>
                  </a:lnTo>
                  <a:lnTo>
                    <a:pt x="1402556" y="54769"/>
                  </a:lnTo>
                  <a:lnTo>
                    <a:pt x="1314450" y="69057"/>
                  </a:lnTo>
                  <a:lnTo>
                    <a:pt x="1183481" y="88107"/>
                  </a:lnTo>
                  <a:lnTo>
                    <a:pt x="1023938" y="111919"/>
                  </a:lnTo>
                  <a:lnTo>
                    <a:pt x="869156" y="128588"/>
                  </a:lnTo>
                  <a:lnTo>
                    <a:pt x="711994" y="150019"/>
                  </a:lnTo>
                  <a:lnTo>
                    <a:pt x="538163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7A13E4A-61A1-4B4F-A07D-FE4B4B000614}"/>
                </a:ext>
              </a:extLst>
            </p:cNvPr>
            <p:cNvSpPr/>
            <p:nvPr/>
          </p:nvSpPr>
          <p:spPr>
            <a:xfrm>
              <a:off x="4038600" y="3876675"/>
              <a:ext cx="1868488" cy="363538"/>
            </a:xfrm>
            <a:custGeom>
              <a:avLst/>
              <a:gdLst>
                <a:gd name="connsiteX0" fmla="*/ 745331 w 1869281"/>
                <a:gd name="connsiteY0" fmla="*/ 145256 h 364331"/>
                <a:gd name="connsiteX1" fmla="*/ 392906 w 1869281"/>
                <a:gd name="connsiteY1" fmla="*/ 185738 h 364331"/>
                <a:gd name="connsiteX2" fmla="*/ 0 w 1869281"/>
                <a:gd name="connsiteY2" fmla="*/ 228600 h 364331"/>
                <a:gd name="connsiteX3" fmla="*/ 0 w 1869281"/>
                <a:gd name="connsiteY3" fmla="*/ 364331 h 364331"/>
                <a:gd name="connsiteX4" fmla="*/ 200025 w 1869281"/>
                <a:gd name="connsiteY4" fmla="*/ 340519 h 364331"/>
                <a:gd name="connsiteX5" fmla="*/ 542925 w 1869281"/>
                <a:gd name="connsiteY5" fmla="*/ 300038 h 364331"/>
                <a:gd name="connsiteX6" fmla="*/ 871538 w 1869281"/>
                <a:gd name="connsiteY6" fmla="*/ 261938 h 364331"/>
                <a:gd name="connsiteX7" fmla="*/ 1002506 w 1869281"/>
                <a:gd name="connsiteY7" fmla="*/ 245269 h 364331"/>
                <a:gd name="connsiteX8" fmla="*/ 1219200 w 1869281"/>
                <a:gd name="connsiteY8" fmla="*/ 230981 h 364331"/>
                <a:gd name="connsiteX9" fmla="*/ 1571625 w 1869281"/>
                <a:gd name="connsiteY9" fmla="*/ 202406 h 364331"/>
                <a:gd name="connsiteX10" fmla="*/ 1724025 w 1869281"/>
                <a:gd name="connsiteY10" fmla="*/ 185738 h 364331"/>
                <a:gd name="connsiteX11" fmla="*/ 1795463 w 1869281"/>
                <a:gd name="connsiteY11" fmla="*/ 173831 h 364331"/>
                <a:gd name="connsiteX12" fmla="*/ 1838325 w 1869281"/>
                <a:gd name="connsiteY12" fmla="*/ 161925 h 364331"/>
                <a:gd name="connsiteX13" fmla="*/ 1864519 w 1869281"/>
                <a:gd name="connsiteY13" fmla="*/ 150019 h 364331"/>
                <a:gd name="connsiteX14" fmla="*/ 1869281 w 1869281"/>
                <a:gd name="connsiteY14" fmla="*/ 140494 h 364331"/>
                <a:gd name="connsiteX15" fmla="*/ 1866900 w 1869281"/>
                <a:gd name="connsiteY15" fmla="*/ 116681 h 364331"/>
                <a:gd name="connsiteX16" fmla="*/ 1862138 w 1869281"/>
                <a:gd name="connsiteY16" fmla="*/ 97631 h 364331"/>
                <a:gd name="connsiteX17" fmla="*/ 1843088 w 1869281"/>
                <a:gd name="connsiteY17" fmla="*/ 71438 h 364331"/>
                <a:gd name="connsiteX18" fmla="*/ 1828800 w 1869281"/>
                <a:gd name="connsiteY18" fmla="*/ 57150 h 364331"/>
                <a:gd name="connsiteX19" fmla="*/ 1802606 w 1869281"/>
                <a:gd name="connsiteY19" fmla="*/ 42863 h 364331"/>
                <a:gd name="connsiteX20" fmla="*/ 1771650 w 1869281"/>
                <a:gd name="connsiteY20" fmla="*/ 30956 h 364331"/>
                <a:gd name="connsiteX21" fmla="*/ 1700213 w 1869281"/>
                <a:gd name="connsiteY21" fmla="*/ 11906 h 364331"/>
                <a:gd name="connsiteX22" fmla="*/ 1628775 w 1869281"/>
                <a:gd name="connsiteY22" fmla="*/ 0 h 364331"/>
                <a:gd name="connsiteX23" fmla="*/ 1597819 w 1869281"/>
                <a:gd name="connsiteY23" fmla="*/ 9525 h 364331"/>
                <a:gd name="connsiteX24" fmla="*/ 1502569 w 1869281"/>
                <a:gd name="connsiteY24" fmla="*/ 33338 h 364331"/>
                <a:gd name="connsiteX25" fmla="*/ 1373981 w 1869281"/>
                <a:gd name="connsiteY25" fmla="*/ 57150 h 364331"/>
                <a:gd name="connsiteX26" fmla="*/ 1231106 w 1869281"/>
                <a:gd name="connsiteY26" fmla="*/ 80963 h 364331"/>
                <a:gd name="connsiteX27" fmla="*/ 1033463 w 1869281"/>
                <a:gd name="connsiteY27" fmla="*/ 107156 h 364331"/>
                <a:gd name="connsiteX28" fmla="*/ 745331 w 1869281"/>
                <a:gd name="connsiteY28" fmla="*/ 145256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869281" h="364331">
                  <a:moveTo>
                    <a:pt x="745331" y="145256"/>
                  </a:moveTo>
                  <a:lnTo>
                    <a:pt x="392906" y="185738"/>
                  </a:lnTo>
                  <a:lnTo>
                    <a:pt x="0" y="228600"/>
                  </a:lnTo>
                  <a:lnTo>
                    <a:pt x="0" y="364331"/>
                  </a:lnTo>
                  <a:lnTo>
                    <a:pt x="200025" y="340519"/>
                  </a:lnTo>
                  <a:lnTo>
                    <a:pt x="542925" y="300038"/>
                  </a:lnTo>
                  <a:lnTo>
                    <a:pt x="871538" y="261938"/>
                  </a:lnTo>
                  <a:lnTo>
                    <a:pt x="1002506" y="245269"/>
                  </a:lnTo>
                  <a:lnTo>
                    <a:pt x="1219200" y="230981"/>
                  </a:lnTo>
                  <a:lnTo>
                    <a:pt x="1571625" y="202406"/>
                  </a:lnTo>
                  <a:lnTo>
                    <a:pt x="1724025" y="185738"/>
                  </a:lnTo>
                  <a:lnTo>
                    <a:pt x="1795463" y="173831"/>
                  </a:lnTo>
                  <a:lnTo>
                    <a:pt x="1838325" y="161925"/>
                  </a:lnTo>
                  <a:lnTo>
                    <a:pt x="1864519" y="150019"/>
                  </a:lnTo>
                  <a:lnTo>
                    <a:pt x="1869281" y="140494"/>
                  </a:lnTo>
                  <a:lnTo>
                    <a:pt x="1866900" y="116681"/>
                  </a:lnTo>
                  <a:lnTo>
                    <a:pt x="1862138" y="97631"/>
                  </a:lnTo>
                  <a:lnTo>
                    <a:pt x="1843088" y="71438"/>
                  </a:lnTo>
                  <a:lnTo>
                    <a:pt x="1828800" y="57150"/>
                  </a:lnTo>
                  <a:lnTo>
                    <a:pt x="1802606" y="42863"/>
                  </a:lnTo>
                  <a:lnTo>
                    <a:pt x="1771650" y="30956"/>
                  </a:lnTo>
                  <a:lnTo>
                    <a:pt x="1700213" y="11906"/>
                  </a:lnTo>
                  <a:lnTo>
                    <a:pt x="1628775" y="0"/>
                  </a:lnTo>
                  <a:lnTo>
                    <a:pt x="1597819" y="9525"/>
                  </a:lnTo>
                  <a:lnTo>
                    <a:pt x="1502569" y="33338"/>
                  </a:lnTo>
                  <a:lnTo>
                    <a:pt x="1373981" y="57150"/>
                  </a:lnTo>
                  <a:lnTo>
                    <a:pt x="1231106" y="80963"/>
                  </a:lnTo>
                  <a:lnTo>
                    <a:pt x="1033463" y="107156"/>
                  </a:lnTo>
                  <a:lnTo>
                    <a:pt x="745331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7D67F24-2CF0-4CB5-B50C-0DE36EEEBDD4}"/>
                </a:ext>
              </a:extLst>
            </p:cNvPr>
            <p:cNvSpPr/>
            <p:nvPr/>
          </p:nvSpPr>
          <p:spPr>
            <a:xfrm>
              <a:off x="4011613" y="4322763"/>
              <a:ext cx="2189162" cy="315912"/>
            </a:xfrm>
            <a:custGeom>
              <a:avLst/>
              <a:gdLst>
                <a:gd name="connsiteX0" fmla="*/ 1323975 w 2188369"/>
                <a:gd name="connsiteY0" fmla="*/ 233362 h 316706"/>
                <a:gd name="connsiteX1" fmla="*/ 804863 w 2188369"/>
                <a:gd name="connsiteY1" fmla="*/ 266700 h 316706"/>
                <a:gd name="connsiteX2" fmla="*/ 404813 w 2188369"/>
                <a:gd name="connsiteY2" fmla="*/ 292894 h 316706"/>
                <a:gd name="connsiteX3" fmla="*/ 0 w 2188369"/>
                <a:gd name="connsiteY3" fmla="*/ 316706 h 316706"/>
                <a:gd name="connsiteX4" fmla="*/ 16669 w 2188369"/>
                <a:gd name="connsiteY4" fmla="*/ 178594 h 316706"/>
                <a:gd name="connsiteX5" fmla="*/ 107157 w 2188369"/>
                <a:gd name="connsiteY5" fmla="*/ 176212 h 316706"/>
                <a:gd name="connsiteX6" fmla="*/ 450057 w 2188369"/>
                <a:gd name="connsiteY6" fmla="*/ 157162 h 316706"/>
                <a:gd name="connsiteX7" fmla="*/ 885825 w 2188369"/>
                <a:gd name="connsiteY7" fmla="*/ 133350 h 316706"/>
                <a:gd name="connsiteX8" fmla="*/ 1119188 w 2188369"/>
                <a:gd name="connsiteY8" fmla="*/ 104775 h 316706"/>
                <a:gd name="connsiteX9" fmla="*/ 1340644 w 2188369"/>
                <a:gd name="connsiteY9" fmla="*/ 83344 h 316706"/>
                <a:gd name="connsiteX10" fmla="*/ 1538288 w 2188369"/>
                <a:gd name="connsiteY10" fmla="*/ 61912 h 316706"/>
                <a:gd name="connsiteX11" fmla="*/ 1657350 w 2188369"/>
                <a:gd name="connsiteY11" fmla="*/ 42862 h 316706"/>
                <a:gd name="connsiteX12" fmla="*/ 1785938 w 2188369"/>
                <a:gd name="connsiteY12" fmla="*/ 21431 h 316706"/>
                <a:gd name="connsiteX13" fmla="*/ 1833563 w 2188369"/>
                <a:gd name="connsiteY13" fmla="*/ 7144 h 316706"/>
                <a:gd name="connsiteX14" fmla="*/ 1893094 w 2188369"/>
                <a:gd name="connsiteY14" fmla="*/ 0 h 316706"/>
                <a:gd name="connsiteX15" fmla="*/ 1945482 w 2188369"/>
                <a:gd name="connsiteY15" fmla="*/ 2381 h 316706"/>
                <a:gd name="connsiteX16" fmla="*/ 2000250 w 2188369"/>
                <a:gd name="connsiteY16" fmla="*/ 9525 h 316706"/>
                <a:gd name="connsiteX17" fmla="*/ 2038350 w 2188369"/>
                <a:gd name="connsiteY17" fmla="*/ 19050 h 316706"/>
                <a:gd name="connsiteX18" fmla="*/ 2071688 w 2188369"/>
                <a:gd name="connsiteY18" fmla="*/ 30956 h 316706"/>
                <a:gd name="connsiteX19" fmla="*/ 2105025 w 2188369"/>
                <a:gd name="connsiteY19" fmla="*/ 47625 h 316706"/>
                <a:gd name="connsiteX20" fmla="*/ 2143125 w 2188369"/>
                <a:gd name="connsiteY20" fmla="*/ 71437 h 316706"/>
                <a:gd name="connsiteX21" fmla="*/ 2162175 w 2188369"/>
                <a:gd name="connsiteY21" fmla="*/ 88106 h 316706"/>
                <a:gd name="connsiteX22" fmla="*/ 2174082 w 2188369"/>
                <a:gd name="connsiteY22" fmla="*/ 100012 h 316706"/>
                <a:gd name="connsiteX23" fmla="*/ 2183607 w 2188369"/>
                <a:gd name="connsiteY23" fmla="*/ 114300 h 316706"/>
                <a:gd name="connsiteX24" fmla="*/ 2188369 w 2188369"/>
                <a:gd name="connsiteY24" fmla="*/ 130969 h 316706"/>
                <a:gd name="connsiteX25" fmla="*/ 2188369 w 2188369"/>
                <a:gd name="connsiteY25" fmla="*/ 140494 h 316706"/>
                <a:gd name="connsiteX26" fmla="*/ 2178844 w 2188369"/>
                <a:gd name="connsiteY26" fmla="*/ 154781 h 316706"/>
                <a:gd name="connsiteX27" fmla="*/ 2147888 w 2188369"/>
                <a:gd name="connsiteY27" fmla="*/ 171450 h 316706"/>
                <a:gd name="connsiteX28" fmla="*/ 2112169 w 2188369"/>
                <a:gd name="connsiteY28" fmla="*/ 178594 h 316706"/>
                <a:gd name="connsiteX29" fmla="*/ 2000250 w 2188369"/>
                <a:gd name="connsiteY29" fmla="*/ 185737 h 316706"/>
                <a:gd name="connsiteX30" fmla="*/ 1809750 w 2188369"/>
                <a:gd name="connsiteY30" fmla="*/ 200025 h 316706"/>
                <a:gd name="connsiteX31" fmla="*/ 1485900 w 2188369"/>
                <a:gd name="connsiteY31" fmla="*/ 221456 h 316706"/>
                <a:gd name="connsiteX32" fmla="*/ 1323975 w 2188369"/>
                <a:gd name="connsiteY32" fmla="*/ 233362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88369" h="316706">
                  <a:moveTo>
                    <a:pt x="1323975" y="233362"/>
                  </a:moveTo>
                  <a:lnTo>
                    <a:pt x="804863" y="266700"/>
                  </a:lnTo>
                  <a:lnTo>
                    <a:pt x="404813" y="292894"/>
                  </a:lnTo>
                  <a:lnTo>
                    <a:pt x="0" y="316706"/>
                  </a:lnTo>
                  <a:lnTo>
                    <a:pt x="16669" y="178594"/>
                  </a:lnTo>
                  <a:lnTo>
                    <a:pt x="107157" y="176212"/>
                  </a:lnTo>
                  <a:lnTo>
                    <a:pt x="450057" y="157162"/>
                  </a:lnTo>
                  <a:lnTo>
                    <a:pt x="885825" y="133350"/>
                  </a:lnTo>
                  <a:lnTo>
                    <a:pt x="1119188" y="104775"/>
                  </a:lnTo>
                  <a:lnTo>
                    <a:pt x="1340644" y="83344"/>
                  </a:lnTo>
                  <a:lnTo>
                    <a:pt x="1538288" y="61912"/>
                  </a:lnTo>
                  <a:lnTo>
                    <a:pt x="1657350" y="42862"/>
                  </a:lnTo>
                  <a:lnTo>
                    <a:pt x="1785938" y="21431"/>
                  </a:lnTo>
                  <a:lnTo>
                    <a:pt x="1833563" y="7144"/>
                  </a:lnTo>
                  <a:lnTo>
                    <a:pt x="1893094" y="0"/>
                  </a:lnTo>
                  <a:lnTo>
                    <a:pt x="1945482" y="2381"/>
                  </a:lnTo>
                  <a:lnTo>
                    <a:pt x="2000250" y="9525"/>
                  </a:lnTo>
                  <a:lnTo>
                    <a:pt x="2038350" y="19050"/>
                  </a:lnTo>
                  <a:lnTo>
                    <a:pt x="2071688" y="30956"/>
                  </a:lnTo>
                  <a:lnTo>
                    <a:pt x="2105025" y="47625"/>
                  </a:lnTo>
                  <a:lnTo>
                    <a:pt x="2143125" y="71437"/>
                  </a:lnTo>
                  <a:lnTo>
                    <a:pt x="2162175" y="88106"/>
                  </a:lnTo>
                  <a:lnTo>
                    <a:pt x="2174082" y="100012"/>
                  </a:lnTo>
                  <a:lnTo>
                    <a:pt x="2183607" y="114300"/>
                  </a:lnTo>
                  <a:lnTo>
                    <a:pt x="2188369" y="130969"/>
                  </a:lnTo>
                  <a:lnTo>
                    <a:pt x="2188369" y="140494"/>
                  </a:lnTo>
                  <a:lnTo>
                    <a:pt x="2178844" y="154781"/>
                  </a:lnTo>
                  <a:lnTo>
                    <a:pt x="2147888" y="171450"/>
                  </a:lnTo>
                  <a:lnTo>
                    <a:pt x="2112169" y="178594"/>
                  </a:lnTo>
                  <a:lnTo>
                    <a:pt x="2000250" y="185737"/>
                  </a:lnTo>
                  <a:lnTo>
                    <a:pt x="1809750" y="200025"/>
                  </a:lnTo>
                  <a:lnTo>
                    <a:pt x="1485900" y="221456"/>
                  </a:lnTo>
                  <a:lnTo>
                    <a:pt x="1323975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185F6B8-77B5-4125-B420-23E8D5A733A7}"/>
                </a:ext>
              </a:extLst>
            </p:cNvPr>
            <p:cNvSpPr/>
            <p:nvPr/>
          </p:nvSpPr>
          <p:spPr>
            <a:xfrm>
              <a:off x="3386138" y="4814888"/>
              <a:ext cx="488950" cy="1362075"/>
            </a:xfrm>
            <a:custGeom>
              <a:avLst/>
              <a:gdLst>
                <a:gd name="connsiteX0" fmla="*/ 452437 w 488156"/>
                <a:gd name="connsiteY0" fmla="*/ 912018 h 1362075"/>
                <a:gd name="connsiteX1" fmla="*/ 442912 w 488156"/>
                <a:gd name="connsiteY1" fmla="*/ 731043 h 1362075"/>
                <a:gd name="connsiteX2" fmla="*/ 414337 w 488156"/>
                <a:gd name="connsiteY2" fmla="*/ 557212 h 1362075"/>
                <a:gd name="connsiteX3" fmla="*/ 373856 w 488156"/>
                <a:gd name="connsiteY3" fmla="*/ 266700 h 1362075"/>
                <a:gd name="connsiteX4" fmla="*/ 330993 w 488156"/>
                <a:gd name="connsiteY4" fmla="*/ 133350 h 1362075"/>
                <a:gd name="connsiteX5" fmla="*/ 304800 w 488156"/>
                <a:gd name="connsiteY5" fmla="*/ 111918 h 1362075"/>
                <a:gd name="connsiteX6" fmla="*/ 271462 w 488156"/>
                <a:gd name="connsiteY6" fmla="*/ 90487 h 1362075"/>
                <a:gd name="connsiteX7" fmla="*/ 228600 w 488156"/>
                <a:gd name="connsiteY7" fmla="*/ 66675 h 1362075"/>
                <a:gd name="connsiteX8" fmla="*/ 176212 w 488156"/>
                <a:gd name="connsiteY8" fmla="*/ 42862 h 1362075"/>
                <a:gd name="connsiteX9" fmla="*/ 140493 w 488156"/>
                <a:gd name="connsiteY9" fmla="*/ 28575 h 1362075"/>
                <a:gd name="connsiteX10" fmla="*/ 73818 w 488156"/>
                <a:gd name="connsiteY10" fmla="*/ 9525 h 1362075"/>
                <a:gd name="connsiteX11" fmla="*/ 38100 w 488156"/>
                <a:gd name="connsiteY11" fmla="*/ 0 h 1362075"/>
                <a:gd name="connsiteX12" fmla="*/ 21431 w 488156"/>
                <a:gd name="connsiteY12" fmla="*/ 0 h 1362075"/>
                <a:gd name="connsiteX13" fmla="*/ 7143 w 488156"/>
                <a:gd name="connsiteY13" fmla="*/ 4762 h 1362075"/>
                <a:gd name="connsiteX14" fmla="*/ 0 w 488156"/>
                <a:gd name="connsiteY14" fmla="*/ 14287 h 1362075"/>
                <a:gd name="connsiteX15" fmla="*/ 2381 w 488156"/>
                <a:gd name="connsiteY15" fmla="*/ 28575 h 1362075"/>
                <a:gd name="connsiteX16" fmla="*/ 11906 w 488156"/>
                <a:gd name="connsiteY16" fmla="*/ 54768 h 1362075"/>
                <a:gd name="connsiteX17" fmla="*/ 21431 w 488156"/>
                <a:gd name="connsiteY17" fmla="*/ 64293 h 1362075"/>
                <a:gd name="connsiteX18" fmla="*/ 50006 w 488156"/>
                <a:gd name="connsiteY18" fmla="*/ 88106 h 1362075"/>
                <a:gd name="connsiteX19" fmla="*/ 78581 w 488156"/>
                <a:gd name="connsiteY19" fmla="*/ 111918 h 1362075"/>
                <a:gd name="connsiteX20" fmla="*/ 104775 w 488156"/>
                <a:gd name="connsiteY20" fmla="*/ 140493 h 1362075"/>
                <a:gd name="connsiteX21" fmla="*/ 128587 w 488156"/>
                <a:gd name="connsiteY21" fmla="*/ 171450 h 1362075"/>
                <a:gd name="connsiteX22" fmla="*/ 142875 w 488156"/>
                <a:gd name="connsiteY22" fmla="*/ 195262 h 1362075"/>
                <a:gd name="connsiteX23" fmla="*/ 159543 w 488156"/>
                <a:gd name="connsiteY23" fmla="*/ 235743 h 1362075"/>
                <a:gd name="connsiteX24" fmla="*/ 173831 w 488156"/>
                <a:gd name="connsiteY24" fmla="*/ 278606 h 1362075"/>
                <a:gd name="connsiteX25" fmla="*/ 190500 w 488156"/>
                <a:gd name="connsiteY25" fmla="*/ 345281 h 1362075"/>
                <a:gd name="connsiteX26" fmla="*/ 209550 w 488156"/>
                <a:gd name="connsiteY26" fmla="*/ 445293 h 1362075"/>
                <a:gd name="connsiteX27" fmla="*/ 219075 w 488156"/>
                <a:gd name="connsiteY27" fmla="*/ 535781 h 1362075"/>
                <a:gd name="connsiteX28" fmla="*/ 228600 w 488156"/>
                <a:gd name="connsiteY28" fmla="*/ 676275 h 1362075"/>
                <a:gd name="connsiteX29" fmla="*/ 238125 w 488156"/>
                <a:gd name="connsiteY29" fmla="*/ 845343 h 1362075"/>
                <a:gd name="connsiteX30" fmla="*/ 240506 w 488156"/>
                <a:gd name="connsiteY30" fmla="*/ 1109662 h 1362075"/>
                <a:gd name="connsiteX31" fmla="*/ 242887 w 488156"/>
                <a:gd name="connsiteY31" fmla="*/ 1147762 h 1362075"/>
                <a:gd name="connsiteX32" fmla="*/ 247650 w 488156"/>
                <a:gd name="connsiteY32" fmla="*/ 1176337 h 1362075"/>
                <a:gd name="connsiteX33" fmla="*/ 257175 w 488156"/>
                <a:gd name="connsiteY33" fmla="*/ 1209675 h 1362075"/>
                <a:gd name="connsiteX34" fmla="*/ 278606 w 488156"/>
                <a:gd name="connsiteY34" fmla="*/ 1264443 h 1362075"/>
                <a:gd name="connsiteX35" fmla="*/ 297656 w 488156"/>
                <a:gd name="connsiteY35" fmla="*/ 1295400 h 1362075"/>
                <a:gd name="connsiteX36" fmla="*/ 319087 w 488156"/>
                <a:gd name="connsiteY36" fmla="*/ 1321593 h 1362075"/>
                <a:gd name="connsiteX37" fmla="*/ 342900 w 488156"/>
                <a:gd name="connsiteY37" fmla="*/ 1340643 h 1362075"/>
                <a:gd name="connsiteX38" fmla="*/ 376237 w 488156"/>
                <a:gd name="connsiteY38" fmla="*/ 1354931 h 1362075"/>
                <a:gd name="connsiteX39" fmla="*/ 411956 w 488156"/>
                <a:gd name="connsiteY39" fmla="*/ 1362075 h 1362075"/>
                <a:gd name="connsiteX40" fmla="*/ 433387 w 488156"/>
                <a:gd name="connsiteY40" fmla="*/ 1357312 h 1362075"/>
                <a:gd name="connsiteX41" fmla="*/ 452437 w 488156"/>
                <a:gd name="connsiteY41" fmla="*/ 1347787 h 1362075"/>
                <a:gd name="connsiteX42" fmla="*/ 466725 w 488156"/>
                <a:gd name="connsiteY42" fmla="*/ 1328737 h 1362075"/>
                <a:gd name="connsiteX43" fmla="*/ 478631 w 488156"/>
                <a:gd name="connsiteY43" fmla="*/ 1302543 h 1362075"/>
                <a:gd name="connsiteX44" fmla="*/ 488156 w 488156"/>
                <a:gd name="connsiteY44" fmla="*/ 1254918 h 1362075"/>
                <a:gd name="connsiteX45" fmla="*/ 466725 w 488156"/>
                <a:gd name="connsiteY45" fmla="*/ 1121568 h 1362075"/>
                <a:gd name="connsiteX46" fmla="*/ 452437 w 488156"/>
                <a:gd name="connsiteY46" fmla="*/ 912018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362075">
                  <a:moveTo>
                    <a:pt x="452437" y="912018"/>
                  </a:moveTo>
                  <a:lnTo>
                    <a:pt x="442912" y="731043"/>
                  </a:lnTo>
                  <a:lnTo>
                    <a:pt x="414337" y="557212"/>
                  </a:lnTo>
                  <a:lnTo>
                    <a:pt x="373856" y="266700"/>
                  </a:lnTo>
                  <a:lnTo>
                    <a:pt x="330993" y="133350"/>
                  </a:lnTo>
                  <a:lnTo>
                    <a:pt x="304800" y="111918"/>
                  </a:lnTo>
                  <a:lnTo>
                    <a:pt x="271462" y="90487"/>
                  </a:lnTo>
                  <a:lnTo>
                    <a:pt x="228600" y="66675"/>
                  </a:lnTo>
                  <a:lnTo>
                    <a:pt x="176212" y="42862"/>
                  </a:lnTo>
                  <a:lnTo>
                    <a:pt x="140493" y="28575"/>
                  </a:lnTo>
                  <a:lnTo>
                    <a:pt x="73818" y="9525"/>
                  </a:lnTo>
                  <a:lnTo>
                    <a:pt x="38100" y="0"/>
                  </a:lnTo>
                  <a:lnTo>
                    <a:pt x="21431" y="0"/>
                  </a:lnTo>
                  <a:lnTo>
                    <a:pt x="7143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11906" y="54768"/>
                  </a:lnTo>
                  <a:lnTo>
                    <a:pt x="21431" y="64293"/>
                  </a:lnTo>
                  <a:lnTo>
                    <a:pt x="50006" y="88106"/>
                  </a:lnTo>
                  <a:lnTo>
                    <a:pt x="78581" y="111918"/>
                  </a:lnTo>
                  <a:lnTo>
                    <a:pt x="104775" y="140493"/>
                  </a:lnTo>
                  <a:lnTo>
                    <a:pt x="128587" y="171450"/>
                  </a:lnTo>
                  <a:lnTo>
                    <a:pt x="142875" y="195262"/>
                  </a:lnTo>
                  <a:lnTo>
                    <a:pt x="159543" y="235743"/>
                  </a:lnTo>
                  <a:lnTo>
                    <a:pt x="173831" y="278606"/>
                  </a:lnTo>
                  <a:lnTo>
                    <a:pt x="190500" y="345281"/>
                  </a:lnTo>
                  <a:lnTo>
                    <a:pt x="209550" y="445293"/>
                  </a:lnTo>
                  <a:lnTo>
                    <a:pt x="219075" y="535781"/>
                  </a:lnTo>
                  <a:lnTo>
                    <a:pt x="228600" y="676275"/>
                  </a:lnTo>
                  <a:lnTo>
                    <a:pt x="238125" y="845343"/>
                  </a:lnTo>
                  <a:cubicBezTo>
                    <a:pt x="238919" y="933449"/>
                    <a:pt x="239712" y="1021556"/>
                    <a:pt x="240506" y="1109662"/>
                  </a:cubicBezTo>
                  <a:lnTo>
                    <a:pt x="242887" y="1147762"/>
                  </a:lnTo>
                  <a:lnTo>
                    <a:pt x="247650" y="1176337"/>
                  </a:lnTo>
                  <a:lnTo>
                    <a:pt x="257175" y="1209675"/>
                  </a:lnTo>
                  <a:lnTo>
                    <a:pt x="278606" y="1264443"/>
                  </a:lnTo>
                  <a:lnTo>
                    <a:pt x="297656" y="1295400"/>
                  </a:lnTo>
                  <a:lnTo>
                    <a:pt x="319087" y="1321593"/>
                  </a:lnTo>
                  <a:lnTo>
                    <a:pt x="342900" y="1340643"/>
                  </a:lnTo>
                  <a:lnTo>
                    <a:pt x="376237" y="1354931"/>
                  </a:lnTo>
                  <a:lnTo>
                    <a:pt x="411956" y="1362075"/>
                  </a:lnTo>
                  <a:lnTo>
                    <a:pt x="433387" y="1357312"/>
                  </a:lnTo>
                  <a:lnTo>
                    <a:pt x="452437" y="1347787"/>
                  </a:lnTo>
                  <a:lnTo>
                    <a:pt x="466725" y="1328737"/>
                  </a:lnTo>
                  <a:lnTo>
                    <a:pt x="478631" y="1302543"/>
                  </a:lnTo>
                  <a:lnTo>
                    <a:pt x="488156" y="1254918"/>
                  </a:lnTo>
                  <a:lnTo>
                    <a:pt x="466725" y="1121568"/>
                  </a:lnTo>
                  <a:lnTo>
                    <a:pt x="452437" y="912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13D0A18-3F52-4629-A5A8-0E5526C50E09}"/>
                </a:ext>
              </a:extLst>
            </p:cNvPr>
            <p:cNvSpPr/>
            <p:nvPr/>
          </p:nvSpPr>
          <p:spPr>
            <a:xfrm>
              <a:off x="3659188" y="4725988"/>
              <a:ext cx="2760662" cy="1381125"/>
            </a:xfrm>
            <a:custGeom>
              <a:avLst/>
              <a:gdLst>
                <a:gd name="connsiteX0" fmla="*/ 1181100 w 2759869"/>
                <a:gd name="connsiteY0" fmla="*/ 159544 h 1381125"/>
                <a:gd name="connsiteX1" fmla="*/ 771525 w 2759869"/>
                <a:gd name="connsiteY1" fmla="*/ 197644 h 1381125"/>
                <a:gd name="connsiteX2" fmla="*/ 511969 w 2759869"/>
                <a:gd name="connsiteY2" fmla="*/ 221457 h 1381125"/>
                <a:gd name="connsiteX3" fmla="*/ 438150 w 2759869"/>
                <a:gd name="connsiteY3" fmla="*/ 221457 h 1381125"/>
                <a:gd name="connsiteX4" fmla="*/ 216694 w 2759869"/>
                <a:gd name="connsiteY4" fmla="*/ 219075 h 1381125"/>
                <a:gd name="connsiteX5" fmla="*/ 0 w 2759869"/>
                <a:gd name="connsiteY5" fmla="*/ 221457 h 1381125"/>
                <a:gd name="connsiteX6" fmla="*/ 47625 w 2759869"/>
                <a:gd name="connsiteY6" fmla="*/ 376238 h 1381125"/>
                <a:gd name="connsiteX7" fmla="*/ 209550 w 2759869"/>
                <a:gd name="connsiteY7" fmla="*/ 369094 h 1381125"/>
                <a:gd name="connsiteX8" fmla="*/ 492919 w 2759869"/>
                <a:gd name="connsiteY8" fmla="*/ 352425 h 1381125"/>
                <a:gd name="connsiteX9" fmla="*/ 847725 w 2759869"/>
                <a:gd name="connsiteY9" fmla="*/ 330994 h 1381125"/>
                <a:gd name="connsiteX10" fmla="*/ 1159669 w 2759869"/>
                <a:gd name="connsiteY10" fmla="*/ 307182 h 1381125"/>
                <a:gd name="connsiteX11" fmla="*/ 1426369 w 2759869"/>
                <a:gd name="connsiteY11" fmla="*/ 283369 h 1381125"/>
                <a:gd name="connsiteX12" fmla="*/ 1721644 w 2759869"/>
                <a:gd name="connsiteY12" fmla="*/ 254794 h 1381125"/>
                <a:gd name="connsiteX13" fmla="*/ 2016919 w 2759869"/>
                <a:gd name="connsiteY13" fmla="*/ 228600 h 1381125"/>
                <a:gd name="connsiteX14" fmla="*/ 2174082 w 2759869"/>
                <a:gd name="connsiteY14" fmla="*/ 211932 h 1381125"/>
                <a:gd name="connsiteX15" fmla="*/ 2252663 w 2759869"/>
                <a:gd name="connsiteY15" fmla="*/ 209550 h 1381125"/>
                <a:gd name="connsiteX16" fmla="*/ 2293144 w 2759869"/>
                <a:gd name="connsiteY16" fmla="*/ 211932 h 1381125"/>
                <a:gd name="connsiteX17" fmla="*/ 2333625 w 2759869"/>
                <a:gd name="connsiteY17" fmla="*/ 216694 h 1381125"/>
                <a:gd name="connsiteX18" fmla="*/ 2359819 w 2759869"/>
                <a:gd name="connsiteY18" fmla="*/ 223838 h 1381125"/>
                <a:gd name="connsiteX19" fmla="*/ 2371725 w 2759869"/>
                <a:gd name="connsiteY19" fmla="*/ 233363 h 1381125"/>
                <a:gd name="connsiteX20" fmla="*/ 2378869 w 2759869"/>
                <a:gd name="connsiteY20" fmla="*/ 250032 h 1381125"/>
                <a:gd name="connsiteX21" fmla="*/ 2381250 w 2759869"/>
                <a:gd name="connsiteY21" fmla="*/ 285750 h 1381125"/>
                <a:gd name="connsiteX22" fmla="*/ 2355057 w 2759869"/>
                <a:gd name="connsiteY22" fmla="*/ 476250 h 1381125"/>
                <a:gd name="connsiteX23" fmla="*/ 2331244 w 2759869"/>
                <a:gd name="connsiteY23" fmla="*/ 654844 h 1381125"/>
                <a:gd name="connsiteX24" fmla="*/ 2314575 w 2759869"/>
                <a:gd name="connsiteY24" fmla="*/ 747713 h 1381125"/>
                <a:gd name="connsiteX25" fmla="*/ 2286000 w 2759869"/>
                <a:gd name="connsiteY25" fmla="*/ 959644 h 1381125"/>
                <a:gd name="connsiteX26" fmla="*/ 2266950 w 2759869"/>
                <a:gd name="connsiteY26" fmla="*/ 1140619 h 1381125"/>
                <a:gd name="connsiteX27" fmla="*/ 2228850 w 2759869"/>
                <a:gd name="connsiteY27" fmla="*/ 1297782 h 1381125"/>
                <a:gd name="connsiteX28" fmla="*/ 2240757 w 2759869"/>
                <a:gd name="connsiteY28" fmla="*/ 1328738 h 1381125"/>
                <a:gd name="connsiteX29" fmla="*/ 2255044 w 2759869"/>
                <a:gd name="connsiteY29" fmla="*/ 1347788 h 1381125"/>
                <a:gd name="connsiteX30" fmla="*/ 2269332 w 2759869"/>
                <a:gd name="connsiteY30" fmla="*/ 1359694 h 1381125"/>
                <a:gd name="connsiteX31" fmla="*/ 2293144 w 2759869"/>
                <a:gd name="connsiteY31" fmla="*/ 1371600 h 1381125"/>
                <a:gd name="connsiteX32" fmla="*/ 2328863 w 2759869"/>
                <a:gd name="connsiteY32" fmla="*/ 1378744 h 1381125"/>
                <a:gd name="connsiteX33" fmla="*/ 2369344 w 2759869"/>
                <a:gd name="connsiteY33" fmla="*/ 1381125 h 1381125"/>
                <a:gd name="connsiteX34" fmla="*/ 2390775 w 2759869"/>
                <a:gd name="connsiteY34" fmla="*/ 1376363 h 1381125"/>
                <a:gd name="connsiteX35" fmla="*/ 2409825 w 2759869"/>
                <a:gd name="connsiteY35" fmla="*/ 1364457 h 1381125"/>
                <a:gd name="connsiteX36" fmla="*/ 2433638 w 2759869"/>
                <a:gd name="connsiteY36" fmla="*/ 1338263 h 1381125"/>
                <a:gd name="connsiteX37" fmla="*/ 2450307 w 2759869"/>
                <a:gd name="connsiteY37" fmla="*/ 1312069 h 1381125"/>
                <a:gd name="connsiteX38" fmla="*/ 2464594 w 2759869"/>
                <a:gd name="connsiteY38" fmla="*/ 1283494 h 1381125"/>
                <a:gd name="connsiteX39" fmla="*/ 2478882 w 2759869"/>
                <a:gd name="connsiteY39" fmla="*/ 1245394 h 1381125"/>
                <a:gd name="connsiteX40" fmla="*/ 2490788 w 2759869"/>
                <a:gd name="connsiteY40" fmla="*/ 1197769 h 1381125"/>
                <a:gd name="connsiteX41" fmla="*/ 2528888 w 2759869"/>
                <a:gd name="connsiteY41" fmla="*/ 1042988 h 1381125"/>
                <a:gd name="connsiteX42" fmla="*/ 2597944 w 2759869"/>
                <a:gd name="connsiteY42" fmla="*/ 733425 h 1381125"/>
                <a:gd name="connsiteX43" fmla="*/ 2667000 w 2759869"/>
                <a:gd name="connsiteY43" fmla="*/ 433388 h 1381125"/>
                <a:gd name="connsiteX44" fmla="*/ 2676525 w 2759869"/>
                <a:gd name="connsiteY44" fmla="*/ 416719 h 1381125"/>
                <a:gd name="connsiteX45" fmla="*/ 2695575 w 2759869"/>
                <a:gd name="connsiteY45" fmla="*/ 390525 h 1381125"/>
                <a:gd name="connsiteX46" fmla="*/ 2717007 w 2759869"/>
                <a:gd name="connsiteY46" fmla="*/ 357188 h 1381125"/>
                <a:gd name="connsiteX47" fmla="*/ 2736057 w 2759869"/>
                <a:gd name="connsiteY47" fmla="*/ 323850 h 1381125"/>
                <a:gd name="connsiteX48" fmla="*/ 2752725 w 2759869"/>
                <a:gd name="connsiteY48" fmla="*/ 283369 h 1381125"/>
                <a:gd name="connsiteX49" fmla="*/ 2759869 w 2759869"/>
                <a:gd name="connsiteY49" fmla="*/ 257175 h 1381125"/>
                <a:gd name="connsiteX50" fmla="*/ 2757488 w 2759869"/>
                <a:gd name="connsiteY50" fmla="*/ 242888 h 1381125"/>
                <a:gd name="connsiteX51" fmla="*/ 2719388 w 2759869"/>
                <a:gd name="connsiteY51" fmla="*/ 216694 h 1381125"/>
                <a:gd name="connsiteX52" fmla="*/ 2671763 w 2759869"/>
                <a:gd name="connsiteY52" fmla="*/ 180975 h 1381125"/>
                <a:gd name="connsiteX53" fmla="*/ 2607469 w 2759869"/>
                <a:gd name="connsiteY53" fmla="*/ 130969 h 1381125"/>
                <a:gd name="connsiteX54" fmla="*/ 2540794 w 2759869"/>
                <a:gd name="connsiteY54" fmla="*/ 78582 h 1381125"/>
                <a:gd name="connsiteX55" fmla="*/ 2469357 w 2759869"/>
                <a:gd name="connsiteY55" fmla="*/ 14288 h 1381125"/>
                <a:gd name="connsiteX56" fmla="*/ 2457450 w 2759869"/>
                <a:gd name="connsiteY56" fmla="*/ 4763 h 1381125"/>
                <a:gd name="connsiteX57" fmla="*/ 2445544 w 2759869"/>
                <a:gd name="connsiteY57" fmla="*/ 0 h 1381125"/>
                <a:gd name="connsiteX58" fmla="*/ 2431257 w 2759869"/>
                <a:gd name="connsiteY58" fmla="*/ 0 h 1381125"/>
                <a:gd name="connsiteX59" fmla="*/ 2371725 w 2759869"/>
                <a:gd name="connsiteY59" fmla="*/ 11907 h 1381125"/>
                <a:gd name="connsiteX60" fmla="*/ 2274094 w 2759869"/>
                <a:gd name="connsiteY60" fmla="*/ 42863 h 1381125"/>
                <a:gd name="connsiteX61" fmla="*/ 2205038 w 2759869"/>
                <a:gd name="connsiteY61" fmla="*/ 64294 h 1381125"/>
                <a:gd name="connsiteX62" fmla="*/ 2135982 w 2759869"/>
                <a:gd name="connsiteY62" fmla="*/ 71438 h 1381125"/>
                <a:gd name="connsiteX63" fmla="*/ 1845469 w 2759869"/>
                <a:gd name="connsiteY63" fmla="*/ 97632 h 1381125"/>
                <a:gd name="connsiteX64" fmla="*/ 1478757 w 2759869"/>
                <a:gd name="connsiteY64" fmla="*/ 130969 h 1381125"/>
                <a:gd name="connsiteX65" fmla="*/ 1181100 w 2759869"/>
                <a:gd name="connsiteY65" fmla="*/ 159544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759869" h="1381125">
                  <a:moveTo>
                    <a:pt x="1181100" y="159544"/>
                  </a:moveTo>
                  <a:lnTo>
                    <a:pt x="771525" y="197644"/>
                  </a:lnTo>
                  <a:lnTo>
                    <a:pt x="511969" y="221457"/>
                  </a:lnTo>
                  <a:lnTo>
                    <a:pt x="438150" y="221457"/>
                  </a:lnTo>
                  <a:lnTo>
                    <a:pt x="216694" y="219075"/>
                  </a:lnTo>
                  <a:lnTo>
                    <a:pt x="0" y="221457"/>
                  </a:lnTo>
                  <a:lnTo>
                    <a:pt x="47625" y="376238"/>
                  </a:lnTo>
                  <a:lnTo>
                    <a:pt x="209550" y="369094"/>
                  </a:lnTo>
                  <a:lnTo>
                    <a:pt x="492919" y="352425"/>
                  </a:lnTo>
                  <a:lnTo>
                    <a:pt x="847725" y="330994"/>
                  </a:lnTo>
                  <a:lnTo>
                    <a:pt x="1159669" y="307182"/>
                  </a:lnTo>
                  <a:lnTo>
                    <a:pt x="1426369" y="283369"/>
                  </a:lnTo>
                  <a:lnTo>
                    <a:pt x="1721644" y="254794"/>
                  </a:lnTo>
                  <a:lnTo>
                    <a:pt x="2016919" y="228600"/>
                  </a:lnTo>
                  <a:lnTo>
                    <a:pt x="2174082" y="211932"/>
                  </a:lnTo>
                  <a:lnTo>
                    <a:pt x="2252663" y="209550"/>
                  </a:lnTo>
                  <a:lnTo>
                    <a:pt x="2293144" y="211932"/>
                  </a:lnTo>
                  <a:lnTo>
                    <a:pt x="2333625" y="216694"/>
                  </a:lnTo>
                  <a:lnTo>
                    <a:pt x="2359819" y="223838"/>
                  </a:lnTo>
                  <a:lnTo>
                    <a:pt x="2371725" y="233363"/>
                  </a:lnTo>
                  <a:lnTo>
                    <a:pt x="2378869" y="250032"/>
                  </a:lnTo>
                  <a:lnTo>
                    <a:pt x="2381250" y="285750"/>
                  </a:lnTo>
                  <a:lnTo>
                    <a:pt x="2355057" y="476250"/>
                  </a:lnTo>
                  <a:lnTo>
                    <a:pt x="2331244" y="654844"/>
                  </a:lnTo>
                  <a:lnTo>
                    <a:pt x="2314575" y="747713"/>
                  </a:lnTo>
                  <a:lnTo>
                    <a:pt x="2286000" y="959644"/>
                  </a:lnTo>
                  <a:lnTo>
                    <a:pt x="2266950" y="1140619"/>
                  </a:lnTo>
                  <a:lnTo>
                    <a:pt x="2228850" y="1297782"/>
                  </a:lnTo>
                  <a:lnTo>
                    <a:pt x="2240757" y="1328738"/>
                  </a:lnTo>
                  <a:lnTo>
                    <a:pt x="2255044" y="1347788"/>
                  </a:lnTo>
                  <a:lnTo>
                    <a:pt x="2269332" y="1359694"/>
                  </a:lnTo>
                  <a:lnTo>
                    <a:pt x="2293144" y="1371600"/>
                  </a:lnTo>
                  <a:lnTo>
                    <a:pt x="2328863" y="1378744"/>
                  </a:lnTo>
                  <a:lnTo>
                    <a:pt x="2369344" y="1381125"/>
                  </a:lnTo>
                  <a:lnTo>
                    <a:pt x="2390775" y="1376363"/>
                  </a:lnTo>
                  <a:lnTo>
                    <a:pt x="2409825" y="1364457"/>
                  </a:lnTo>
                  <a:lnTo>
                    <a:pt x="2433638" y="1338263"/>
                  </a:lnTo>
                  <a:lnTo>
                    <a:pt x="2450307" y="1312069"/>
                  </a:lnTo>
                  <a:lnTo>
                    <a:pt x="2464594" y="1283494"/>
                  </a:lnTo>
                  <a:lnTo>
                    <a:pt x="2478882" y="1245394"/>
                  </a:lnTo>
                  <a:lnTo>
                    <a:pt x="2490788" y="1197769"/>
                  </a:lnTo>
                  <a:lnTo>
                    <a:pt x="2528888" y="1042988"/>
                  </a:lnTo>
                  <a:lnTo>
                    <a:pt x="2597944" y="733425"/>
                  </a:lnTo>
                  <a:lnTo>
                    <a:pt x="2667000" y="433388"/>
                  </a:lnTo>
                  <a:lnTo>
                    <a:pt x="2676525" y="416719"/>
                  </a:lnTo>
                  <a:lnTo>
                    <a:pt x="2695575" y="390525"/>
                  </a:lnTo>
                  <a:lnTo>
                    <a:pt x="2717007" y="357188"/>
                  </a:lnTo>
                  <a:lnTo>
                    <a:pt x="2736057" y="323850"/>
                  </a:lnTo>
                  <a:lnTo>
                    <a:pt x="2752725" y="283369"/>
                  </a:lnTo>
                  <a:lnTo>
                    <a:pt x="2759869" y="257175"/>
                  </a:lnTo>
                  <a:lnTo>
                    <a:pt x="2757488" y="242888"/>
                  </a:lnTo>
                  <a:lnTo>
                    <a:pt x="2719388" y="216694"/>
                  </a:lnTo>
                  <a:lnTo>
                    <a:pt x="2671763" y="180975"/>
                  </a:lnTo>
                  <a:lnTo>
                    <a:pt x="2607469" y="130969"/>
                  </a:lnTo>
                  <a:lnTo>
                    <a:pt x="2540794" y="78582"/>
                  </a:lnTo>
                  <a:lnTo>
                    <a:pt x="2469357" y="14288"/>
                  </a:lnTo>
                  <a:lnTo>
                    <a:pt x="2457450" y="4763"/>
                  </a:lnTo>
                  <a:lnTo>
                    <a:pt x="2445544" y="0"/>
                  </a:lnTo>
                  <a:lnTo>
                    <a:pt x="2431257" y="0"/>
                  </a:lnTo>
                  <a:lnTo>
                    <a:pt x="2371725" y="11907"/>
                  </a:lnTo>
                  <a:lnTo>
                    <a:pt x="2274094" y="42863"/>
                  </a:lnTo>
                  <a:lnTo>
                    <a:pt x="2205038" y="64294"/>
                  </a:lnTo>
                  <a:lnTo>
                    <a:pt x="2135982" y="71438"/>
                  </a:lnTo>
                  <a:lnTo>
                    <a:pt x="1845469" y="97632"/>
                  </a:lnTo>
                  <a:lnTo>
                    <a:pt x="1478757" y="130969"/>
                  </a:lnTo>
                  <a:lnTo>
                    <a:pt x="1181100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048EAAE-C25F-48FF-AC3B-D1C38FB54AF2}"/>
                </a:ext>
              </a:extLst>
            </p:cNvPr>
            <p:cNvSpPr/>
            <p:nvPr/>
          </p:nvSpPr>
          <p:spPr>
            <a:xfrm>
              <a:off x="4786313" y="4970463"/>
              <a:ext cx="250825" cy="1011237"/>
            </a:xfrm>
            <a:custGeom>
              <a:avLst/>
              <a:gdLst>
                <a:gd name="connsiteX0" fmla="*/ 0 w 250031"/>
                <a:gd name="connsiteY0" fmla="*/ 254794 h 1012031"/>
                <a:gd name="connsiteX1" fmla="*/ 0 w 250031"/>
                <a:gd name="connsiteY1" fmla="*/ 2381 h 1012031"/>
                <a:gd name="connsiteX2" fmla="*/ 247650 w 250031"/>
                <a:gd name="connsiteY2" fmla="*/ 0 h 1012031"/>
                <a:gd name="connsiteX3" fmla="*/ 247650 w 250031"/>
                <a:gd name="connsiteY3" fmla="*/ 166687 h 1012031"/>
                <a:gd name="connsiteX4" fmla="*/ 247650 w 250031"/>
                <a:gd name="connsiteY4" fmla="*/ 407194 h 1012031"/>
                <a:gd name="connsiteX5" fmla="*/ 250031 w 250031"/>
                <a:gd name="connsiteY5" fmla="*/ 526256 h 1012031"/>
                <a:gd name="connsiteX6" fmla="*/ 238125 w 250031"/>
                <a:gd name="connsiteY6" fmla="*/ 726281 h 1012031"/>
                <a:gd name="connsiteX7" fmla="*/ 223837 w 250031"/>
                <a:gd name="connsiteY7" fmla="*/ 995362 h 1012031"/>
                <a:gd name="connsiteX8" fmla="*/ 0 w 250031"/>
                <a:gd name="connsiteY8" fmla="*/ 1012031 h 1012031"/>
                <a:gd name="connsiteX9" fmla="*/ 2381 w 250031"/>
                <a:gd name="connsiteY9" fmla="*/ 854869 h 1012031"/>
                <a:gd name="connsiteX10" fmla="*/ 2381 w 250031"/>
                <a:gd name="connsiteY10" fmla="*/ 552450 h 1012031"/>
                <a:gd name="connsiteX11" fmla="*/ 0 w 250031"/>
                <a:gd name="connsiteY11" fmla="*/ 254794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031" h="1012031">
                  <a:moveTo>
                    <a:pt x="0" y="254794"/>
                  </a:moveTo>
                  <a:lnTo>
                    <a:pt x="0" y="2381"/>
                  </a:lnTo>
                  <a:lnTo>
                    <a:pt x="247650" y="0"/>
                  </a:lnTo>
                  <a:lnTo>
                    <a:pt x="247650" y="166687"/>
                  </a:lnTo>
                  <a:lnTo>
                    <a:pt x="247650" y="407194"/>
                  </a:lnTo>
                  <a:cubicBezTo>
                    <a:pt x="248444" y="446881"/>
                    <a:pt x="249237" y="486569"/>
                    <a:pt x="250031" y="526256"/>
                  </a:cubicBezTo>
                  <a:lnTo>
                    <a:pt x="238125" y="726281"/>
                  </a:lnTo>
                  <a:lnTo>
                    <a:pt x="223837" y="995362"/>
                  </a:lnTo>
                  <a:lnTo>
                    <a:pt x="0" y="1012031"/>
                  </a:lnTo>
                  <a:cubicBezTo>
                    <a:pt x="794" y="959644"/>
                    <a:pt x="1587" y="907256"/>
                    <a:pt x="2381" y="854869"/>
                  </a:cubicBezTo>
                  <a:lnTo>
                    <a:pt x="2381" y="552450"/>
                  </a:lnTo>
                  <a:cubicBezTo>
                    <a:pt x="1587" y="458787"/>
                    <a:pt x="794" y="365125"/>
                    <a:pt x="0" y="2547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23B0747B-4D5D-478A-BAE2-39D528BB8260}"/>
                </a:ext>
              </a:extLst>
            </p:cNvPr>
            <p:cNvSpPr/>
            <p:nvPr/>
          </p:nvSpPr>
          <p:spPr>
            <a:xfrm>
              <a:off x="3716338" y="5281613"/>
              <a:ext cx="2349500" cy="298450"/>
            </a:xfrm>
            <a:custGeom>
              <a:avLst/>
              <a:gdLst>
                <a:gd name="connsiteX0" fmla="*/ 859632 w 2347913"/>
                <a:gd name="connsiteY0" fmla="*/ 102393 h 297656"/>
                <a:gd name="connsiteX1" fmla="*/ 547688 w 2347913"/>
                <a:gd name="connsiteY1" fmla="*/ 114300 h 297656"/>
                <a:gd name="connsiteX2" fmla="*/ 140494 w 2347913"/>
                <a:gd name="connsiteY2" fmla="*/ 133350 h 297656"/>
                <a:gd name="connsiteX3" fmla="*/ 0 w 2347913"/>
                <a:gd name="connsiteY3" fmla="*/ 133350 h 297656"/>
                <a:gd name="connsiteX4" fmla="*/ 21432 w 2347913"/>
                <a:gd name="connsiteY4" fmla="*/ 297656 h 297656"/>
                <a:gd name="connsiteX5" fmla="*/ 328613 w 2347913"/>
                <a:gd name="connsiteY5" fmla="*/ 280987 h 297656"/>
                <a:gd name="connsiteX6" fmla="*/ 604838 w 2347913"/>
                <a:gd name="connsiteY6" fmla="*/ 269081 h 297656"/>
                <a:gd name="connsiteX7" fmla="*/ 854869 w 2347913"/>
                <a:gd name="connsiteY7" fmla="*/ 257175 h 297656"/>
                <a:gd name="connsiteX8" fmla="*/ 1100138 w 2347913"/>
                <a:gd name="connsiteY8" fmla="*/ 245268 h 297656"/>
                <a:gd name="connsiteX9" fmla="*/ 1350169 w 2347913"/>
                <a:gd name="connsiteY9" fmla="*/ 221456 h 297656"/>
                <a:gd name="connsiteX10" fmla="*/ 1602582 w 2347913"/>
                <a:gd name="connsiteY10" fmla="*/ 202406 h 297656"/>
                <a:gd name="connsiteX11" fmla="*/ 1788319 w 2347913"/>
                <a:gd name="connsiteY11" fmla="*/ 195262 h 297656"/>
                <a:gd name="connsiteX12" fmla="*/ 2019300 w 2347913"/>
                <a:gd name="connsiteY12" fmla="*/ 192881 h 297656"/>
                <a:gd name="connsiteX13" fmla="*/ 2347913 w 2347913"/>
                <a:gd name="connsiteY13" fmla="*/ 204787 h 297656"/>
                <a:gd name="connsiteX14" fmla="*/ 2347913 w 2347913"/>
                <a:gd name="connsiteY14" fmla="*/ 114300 h 297656"/>
                <a:gd name="connsiteX15" fmla="*/ 2266950 w 2347913"/>
                <a:gd name="connsiteY15" fmla="*/ 50006 h 297656"/>
                <a:gd name="connsiteX16" fmla="*/ 2233613 w 2347913"/>
                <a:gd name="connsiteY16" fmla="*/ 30956 h 297656"/>
                <a:gd name="connsiteX17" fmla="*/ 2195513 w 2347913"/>
                <a:gd name="connsiteY17" fmla="*/ 14287 h 297656"/>
                <a:gd name="connsiteX18" fmla="*/ 2150269 w 2347913"/>
                <a:gd name="connsiteY18" fmla="*/ 4762 h 297656"/>
                <a:gd name="connsiteX19" fmla="*/ 2095500 w 2347913"/>
                <a:gd name="connsiteY19" fmla="*/ 0 h 297656"/>
                <a:gd name="connsiteX20" fmla="*/ 2026444 w 2347913"/>
                <a:gd name="connsiteY20" fmla="*/ 9525 h 297656"/>
                <a:gd name="connsiteX21" fmla="*/ 1785938 w 2347913"/>
                <a:gd name="connsiteY21" fmla="*/ 35718 h 297656"/>
                <a:gd name="connsiteX22" fmla="*/ 1509713 w 2347913"/>
                <a:gd name="connsiteY22" fmla="*/ 54768 h 297656"/>
                <a:gd name="connsiteX23" fmla="*/ 1302544 w 2347913"/>
                <a:gd name="connsiteY23" fmla="*/ 71437 h 297656"/>
                <a:gd name="connsiteX24" fmla="*/ 1035844 w 2347913"/>
                <a:gd name="connsiteY24" fmla="*/ 92868 h 297656"/>
                <a:gd name="connsiteX25" fmla="*/ 859632 w 2347913"/>
                <a:gd name="connsiteY25" fmla="*/ 102393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47913" h="297656">
                  <a:moveTo>
                    <a:pt x="859632" y="102393"/>
                  </a:moveTo>
                  <a:lnTo>
                    <a:pt x="547688" y="114300"/>
                  </a:lnTo>
                  <a:lnTo>
                    <a:pt x="140494" y="133350"/>
                  </a:lnTo>
                  <a:lnTo>
                    <a:pt x="0" y="133350"/>
                  </a:lnTo>
                  <a:lnTo>
                    <a:pt x="21432" y="297656"/>
                  </a:lnTo>
                  <a:lnTo>
                    <a:pt x="328613" y="280987"/>
                  </a:lnTo>
                  <a:lnTo>
                    <a:pt x="604838" y="269081"/>
                  </a:lnTo>
                  <a:lnTo>
                    <a:pt x="854869" y="257175"/>
                  </a:lnTo>
                  <a:lnTo>
                    <a:pt x="1100138" y="245268"/>
                  </a:lnTo>
                  <a:lnTo>
                    <a:pt x="1350169" y="221456"/>
                  </a:lnTo>
                  <a:lnTo>
                    <a:pt x="1602582" y="202406"/>
                  </a:lnTo>
                  <a:lnTo>
                    <a:pt x="1788319" y="195262"/>
                  </a:lnTo>
                  <a:lnTo>
                    <a:pt x="2019300" y="192881"/>
                  </a:lnTo>
                  <a:lnTo>
                    <a:pt x="2347913" y="204787"/>
                  </a:lnTo>
                  <a:lnTo>
                    <a:pt x="2347913" y="114300"/>
                  </a:lnTo>
                  <a:lnTo>
                    <a:pt x="2266950" y="50006"/>
                  </a:lnTo>
                  <a:lnTo>
                    <a:pt x="2233613" y="30956"/>
                  </a:lnTo>
                  <a:lnTo>
                    <a:pt x="2195513" y="14287"/>
                  </a:lnTo>
                  <a:lnTo>
                    <a:pt x="2150269" y="4762"/>
                  </a:lnTo>
                  <a:lnTo>
                    <a:pt x="2095500" y="0"/>
                  </a:lnTo>
                  <a:lnTo>
                    <a:pt x="2026444" y="9525"/>
                  </a:lnTo>
                  <a:lnTo>
                    <a:pt x="1785938" y="35718"/>
                  </a:lnTo>
                  <a:lnTo>
                    <a:pt x="1509713" y="54768"/>
                  </a:lnTo>
                  <a:lnTo>
                    <a:pt x="1302544" y="71437"/>
                  </a:lnTo>
                  <a:lnTo>
                    <a:pt x="1035844" y="92868"/>
                  </a:lnTo>
                  <a:lnTo>
                    <a:pt x="85963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C57354A1-5AFB-4320-9309-E50DE603764B}"/>
                </a:ext>
              </a:extLst>
            </p:cNvPr>
            <p:cNvSpPr/>
            <p:nvPr/>
          </p:nvSpPr>
          <p:spPr>
            <a:xfrm>
              <a:off x="3800475" y="5818188"/>
              <a:ext cx="2189163" cy="268287"/>
            </a:xfrm>
            <a:custGeom>
              <a:avLst/>
              <a:gdLst>
                <a:gd name="connsiteX0" fmla="*/ 645319 w 2188369"/>
                <a:gd name="connsiteY0" fmla="*/ 100012 h 269081"/>
                <a:gd name="connsiteX1" fmla="*/ 395288 w 2188369"/>
                <a:gd name="connsiteY1" fmla="*/ 107156 h 269081"/>
                <a:gd name="connsiteX2" fmla="*/ 0 w 2188369"/>
                <a:gd name="connsiteY2" fmla="*/ 114300 h 269081"/>
                <a:gd name="connsiteX3" fmla="*/ 7144 w 2188369"/>
                <a:gd name="connsiteY3" fmla="*/ 269081 h 269081"/>
                <a:gd name="connsiteX4" fmla="*/ 176213 w 2188369"/>
                <a:gd name="connsiteY4" fmla="*/ 266700 h 269081"/>
                <a:gd name="connsiteX5" fmla="*/ 433388 w 2188369"/>
                <a:gd name="connsiteY5" fmla="*/ 264319 h 269081"/>
                <a:gd name="connsiteX6" fmla="*/ 659606 w 2188369"/>
                <a:gd name="connsiteY6" fmla="*/ 254794 h 269081"/>
                <a:gd name="connsiteX7" fmla="*/ 904875 w 2188369"/>
                <a:gd name="connsiteY7" fmla="*/ 242887 h 269081"/>
                <a:gd name="connsiteX8" fmla="*/ 1162050 w 2188369"/>
                <a:gd name="connsiteY8" fmla="*/ 226219 h 269081"/>
                <a:gd name="connsiteX9" fmla="*/ 1395413 w 2188369"/>
                <a:gd name="connsiteY9" fmla="*/ 209550 h 269081"/>
                <a:gd name="connsiteX10" fmla="*/ 1643063 w 2188369"/>
                <a:gd name="connsiteY10" fmla="*/ 188119 h 269081"/>
                <a:gd name="connsiteX11" fmla="*/ 1726406 w 2188369"/>
                <a:gd name="connsiteY11" fmla="*/ 178594 h 269081"/>
                <a:gd name="connsiteX12" fmla="*/ 1802606 w 2188369"/>
                <a:gd name="connsiteY12" fmla="*/ 178594 h 269081"/>
                <a:gd name="connsiteX13" fmla="*/ 1952625 w 2188369"/>
                <a:gd name="connsiteY13" fmla="*/ 185737 h 269081"/>
                <a:gd name="connsiteX14" fmla="*/ 2059781 w 2188369"/>
                <a:gd name="connsiteY14" fmla="*/ 197644 h 269081"/>
                <a:gd name="connsiteX15" fmla="*/ 2176463 w 2188369"/>
                <a:gd name="connsiteY15" fmla="*/ 219075 h 269081"/>
                <a:gd name="connsiteX16" fmla="*/ 2188369 w 2188369"/>
                <a:gd name="connsiteY16" fmla="*/ 45244 h 269081"/>
                <a:gd name="connsiteX17" fmla="*/ 2107406 w 2188369"/>
                <a:gd name="connsiteY17" fmla="*/ 16669 h 269081"/>
                <a:gd name="connsiteX18" fmla="*/ 2062163 w 2188369"/>
                <a:gd name="connsiteY18" fmla="*/ 7144 h 269081"/>
                <a:gd name="connsiteX19" fmla="*/ 2014538 w 2188369"/>
                <a:gd name="connsiteY19" fmla="*/ 0 h 269081"/>
                <a:gd name="connsiteX20" fmla="*/ 1926431 w 2188369"/>
                <a:gd name="connsiteY20" fmla="*/ 2381 h 269081"/>
                <a:gd name="connsiteX21" fmla="*/ 1724025 w 2188369"/>
                <a:gd name="connsiteY21" fmla="*/ 16669 h 269081"/>
                <a:gd name="connsiteX22" fmla="*/ 1464469 w 2188369"/>
                <a:gd name="connsiteY22" fmla="*/ 40481 h 269081"/>
                <a:gd name="connsiteX23" fmla="*/ 1176338 w 2188369"/>
                <a:gd name="connsiteY23" fmla="*/ 73819 h 269081"/>
                <a:gd name="connsiteX24" fmla="*/ 1007269 w 2188369"/>
                <a:gd name="connsiteY24" fmla="*/ 90487 h 269081"/>
                <a:gd name="connsiteX25" fmla="*/ 645319 w 2188369"/>
                <a:gd name="connsiteY25" fmla="*/ 100012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188369" h="269081">
                  <a:moveTo>
                    <a:pt x="645319" y="100012"/>
                  </a:moveTo>
                  <a:lnTo>
                    <a:pt x="395288" y="107156"/>
                  </a:lnTo>
                  <a:lnTo>
                    <a:pt x="0" y="114300"/>
                  </a:lnTo>
                  <a:lnTo>
                    <a:pt x="7144" y="269081"/>
                  </a:lnTo>
                  <a:lnTo>
                    <a:pt x="176213" y="266700"/>
                  </a:lnTo>
                  <a:lnTo>
                    <a:pt x="433388" y="264319"/>
                  </a:lnTo>
                  <a:lnTo>
                    <a:pt x="659606" y="254794"/>
                  </a:lnTo>
                  <a:lnTo>
                    <a:pt x="904875" y="242887"/>
                  </a:lnTo>
                  <a:lnTo>
                    <a:pt x="1162050" y="226219"/>
                  </a:lnTo>
                  <a:lnTo>
                    <a:pt x="1395413" y="209550"/>
                  </a:lnTo>
                  <a:lnTo>
                    <a:pt x="1643063" y="188119"/>
                  </a:lnTo>
                  <a:lnTo>
                    <a:pt x="1726406" y="178594"/>
                  </a:lnTo>
                  <a:lnTo>
                    <a:pt x="1802606" y="178594"/>
                  </a:lnTo>
                  <a:lnTo>
                    <a:pt x="1952625" y="185737"/>
                  </a:lnTo>
                  <a:lnTo>
                    <a:pt x="2059781" y="197644"/>
                  </a:lnTo>
                  <a:lnTo>
                    <a:pt x="2176463" y="219075"/>
                  </a:lnTo>
                  <a:lnTo>
                    <a:pt x="2188369" y="45244"/>
                  </a:lnTo>
                  <a:lnTo>
                    <a:pt x="2107406" y="16669"/>
                  </a:lnTo>
                  <a:lnTo>
                    <a:pt x="2062163" y="7144"/>
                  </a:lnTo>
                  <a:lnTo>
                    <a:pt x="2014538" y="0"/>
                  </a:lnTo>
                  <a:lnTo>
                    <a:pt x="1926431" y="2381"/>
                  </a:lnTo>
                  <a:lnTo>
                    <a:pt x="1724025" y="16669"/>
                  </a:lnTo>
                  <a:lnTo>
                    <a:pt x="1464469" y="40481"/>
                  </a:lnTo>
                  <a:lnTo>
                    <a:pt x="1176338" y="73819"/>
                  </a:lnTo>
                  <a:lnTo>
                    <a:pt x="1007269" y="90487"/>
                  </a:lnTo>
                  <a:lnTo>
                    <a:pt x="645319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2721076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16D1DE7-DC47-4798-860B-19B911C237A4}"/>
              </a:ext>
            </a:extLst>
          </p:cNvPr>
          <p:cNvSpPr/>
          <p:nvPr/>
        </p:nvSpPr>
        <p:spPr>
          <a:xfrm>
            <a:off x="2665413" y="2600325"/>
            <a:ext cx="1790700" cy="569913"/>
          </a:xfrm>
          <a:custGeom>
            <a:avLst/>
            <a:gdLst>
              <a:gd name="connsiteX0" fmla="*/ 1340644 w 1790700"/>
              <a:gd name="connsiteY0" fmla="*/ 307181 h 569119"/>
              <a:gd name="connsiteX1" fmla="*/ 1166812 w 1790700"/>
              <a:gd name="connsiteY1" fmla="*/ 345281 h 569119"/>
              <a:gd name="connsiteX2" fmla="*/ 1009650 w 1790700"/>
              <a:gd name="connsiteY2" fmla="*/ 378619 h 569119"/>
              <a:gd name="connsiteX3" fmla="*/ 719137 w 1790700"/>
              <a:gd name="connsiteY3" fmla="*/ 454819 h 569119"/>
              <a:gd name="connsiteX4" fmla="*/ 554831 w 1790700"/>
              <a:gd name="connsiteY4" fmla="*/ 504825 h 569119"/>
              <a:gd name="connsiteX5" fmla="*/ 459581 w 1790700"/>
              <a:gd name="connsiteY5" fmla="*/ 540544 h 569119"/>
              <a:gd name="connsiteX6" fmla="*/ 400050 w 1790700"/>
              <a:gd name="connsiteY6" fmla="*/ 566738 h 569119"/>
              <a:gd name="connsiteX7" fmla="*/ 383381 w 1790700"/>
              <a:gd name="connsiteY7" fmla="*/ 569119 h 569119"/>
              <a:gd name="connsiteX8" fmla="*/ 345281 w 1790700"/>
              <a:gd name="connsiteY8" fmla="*/ 569119 h 569119"/>
              <a:gd name="connsiteX9" fmla="*/ 314325 w 1790700"/>
              <a:gd name="connsiteY9" fmla="*/ 559594 h 569119"/>
              <a:gd name="connsiteX10" fmla="*/ 280987 w 1790700"/>
              <a:gd name="connsiteY10" fmla="*/ 542925 h 569119"/>
              <a:gd name="connsiteX11" fmla="*/ 211931 w 1790700"/>
              <a:gd name="connsiteY11" fmla="*/ 495300 h 569119"/>
              <a:gd name="connsiteX12" fmla="*/ 140494 w 1790700"/>
              <a:gd name="connsiteY12" fmla="*/ 440531 h 569119"/>
              <a:gd name="connsiteX13" fmla="*/ 73819 w 1790700"/>
              <a:gd name="connsiteY13" fmla="*/ 373856 h 569119"/>
              <a:gd name="connsiteX14" fmla="*/ 28575 w 1790700"/>
              <a:gd name="connsiteY14" fmla="*/ 328613 h 569119"/>
              <a:gd name="connsiteX15" fmla="*/ 7144 w 1790700"/>
              <a:gd name="connsiteY15" fmla="*/ 304800 h 569119"/>
              <a:gd name="connsiteX16" fmla="*/ 0 w 1790700"/>
              <a:gd name="connsiteY16" fmla="*/ 290513 h 569119"/>
              <a:gd name="connsiteX17" fmla="*/ 0 w 1790700"/>
              <a:gd name="connsiteY17" fmla="*/ 276225 h 569119"/>
              <a:gd name="connsiteX18" fmla="*/ 0 w 1790700"/>
              <a:gd name="connsiteY18" fmla="*/ 261938 h 569119"/>
              <a:gd name="connsiteX19" fmla="*/ 7144 w 1790700"/>
              <a:gd name="connsiteY19" fmla="*/ 250031 h 569119"/>
              <a:gd name="connsiteX20" fmla="*/ 21431 w 1790700"/>
              <a:gd name="connsiteY20" fmla="*/ 247650 h 569119"/>
              <a:gd name="connsiteX21" fmla="*/ 42862 w 1790700"/>
              <a:gd name="connsiteY21" fmla="*/ 254794 h 569119"/>
              <a:gd name="connsiteX22" fmla="*/ 80962 w 1790700"/>
              <a:gd name="connsiteY22" fmla="*/ 273844 h 569119"/>
              <a:gd name="connsiteX23" fmla="*/ 119062 w 1790700"/>
              <a:gd name="connsiteY23" fmla="*/ 288131 h 569119"/>
              <a:gd name="connsiteX24" fmla="*/ 169069 w 1790700"/>
              <a:gd name="connsiteY24" fmla="*/ 304800 h 569119"/>
              <a:gd name="connsiteX25" fmla="*/ 209550 w 1790700"/>
              <a:gd name="connsiteY25" fmla="*/ 316706 h 569119"/>
              <a:gd name="connsiteX26" fmla="*/ 259556 w 1790700"/>
              <a:gd name="connsiteY26" fmla="*/ 326231 h 569119"/>
              <a:gd name="connsiteX27" fmla="*/ 311944 w 1790700"/>
              <a:gd name="connsiteY27" fmla="*/ 333375 h 569119"/>
              <a:gd name="connsiteX28" fmla="*/ 352425 w 1790700"/>
              <a:gd name="connsiteY28" fmla="*/ 338138 h 569119"/>
              <a:gd name="connsiteX29" fmla="*/ 385762 w 1790700"/>
              <a:gd name="connsiteY29" fmla="*/ 338138 h 569119"/>
              <a:gd name="connsiteX30" fmla="*/ 433387 w 1790700"/>
              <a:gd name="connsiteY30" fmla="*/ 335756 h 569119"/>
              <a:gd name="connsiteX31" fmla="*/ 497681 w 1790700"/>
              <a:gd name="connsiteY31" fmla="*/ 326231 h 569119"/>
              <a:gd name="connsiteX32" fmla="*/ 673894 w 1790700"/>
              <a:gd name="connsiteY32" fmla="*/ 288131 h 569119"/>
              <a:gd name="connsiteX33" fmla="*/ 823912 w 1790700"/>
              <a:gd name="connsiteY33" fmla="*/ 245269 h 569119"/>
              <a:gd name="connsiteX34" fmla="*/ 1007269 w 1790700"/>
              <a:gd name="connsiteY34" fmla="*/ 197644 h 569119"/>
              <a:gd name="connsiteX35" fmla="*/ 1164431 w 1790700"/>
              <a:gd name="connsiteY35" fmla="*/ 150019 h 569119"/>
              <a:gd name="connsiteX36" fmla="*/ 1231106 w 1790700"/>
              <a:gd name="connsiteY36" fmla="*/ 123825 h 569119"/>
              <a:gd name="connsiteX37" fmla="*/ 1312069 w 1790700"/>
              <a:gd name="connsiteY37" fmla="*/ 88106 h 569119"/>
              <a:gd name="connsiteX38" fmla="*/ 1364456 w 1790700"/>
              <a:gd name="connsiteY38" fmla="*/ 61913 h 569119"/>
              <a:gd name="connsiteX39" fmla="*/ 1400175 w 1790700"/>
              <a:gd name="connsiteY39" fmla="*/ 40481 h 569119"/>
              <a:gd name="connsiteX40" fmla="*/ 1435894 w 1790700"/>
              <a:gd name="connsiteY40" fmla="*/ 23813 h 569119"/>
              <a:gd name="connsiteX41" fmla="*/ 1471612 w 1790700"/>
              <a:gd name="connsiteY41" fmla="*/ 7144 h 569119"/>
              <a:gd name="connsiteX42" fmla="*/ 1502569 w 1790700"/>
              <a:gd name="connsiteY42" fmla="*/ 0 h 569119"/>
              <a:gd name="connsiteX43" fmla="*/ 1562100 w 1790700"/>
              <a:gd name="connsiteY43" fmla="*/ 4763 h 569119"/>
              <a:gd name="connsiteX44" fmla="*/ 1633537 w 1790700"/>
              <a:gd name="connsiteY44" fmla="*/ 21431 h 569119"/>
              <a:gd name="connsiteX45" fmla="*/ 1688306 w 1790700"/>
              <a:gd name="connsiteY45" fmla="*/ 40481 h 569119"/>
              <a:gd name="connsiteX46" fmla="*/ 1726406 w 1790700"/>
              <a:gd name="connsiteY46" fmla="*/ 61913 h 569119"/>
              <a:gd name="connsiteX47" fmla="*/ 1757362 w 1790700"/>
              <a:gd name="connsiteY47" fmla="*/ 80963 h 569119"/>
              <a:gd name="connsiteX48" fmla="*/ 1776412 w 1790700"/>
              <a:gd name="connsiteY48" fmla="*/ 97631 h 569119"/>
              <a:gd name="connsiteX49" fmla="*/ 1785937 w 1790700"/>
              <a:gd name="connsiteY49" fmla="*/ 111919 h 569119"/>
              <a:gd name="connsiteX50" fmla="*/ 1790700 w 1790700"/>
              <a:gd name="connsiteY50" fmla="*/ 130969 h 569119"/>
              <a:gd name="connsiteX51" fmla="*/ 1790700 w 1790700"/>
              <a:gd name="connsiteY51" fmla="*/ 159544 h 569119"/>
              <a:gd name="connsiteX52" fmla="*/ 1785937 w 1790700"/>
              <a:gd name="connsiteY52" fmla="*/ 183356 h 569119"/>
              <a:gd name="connsiteX53" fmla="*/ 1774031 w 1790700"/>
              <a:gd name="connsiteY53" fmla="*/ 202406 h 569119"/>
              <a:gd name="connsiteX54" fmla="*/ 1752600 w 1790700"/>
              <a:gd name="connsiteY54" fmla="*/ 216694 h 569119"/>
              <a:gd name="connsiteX55" fmla="*/ 1707356 w 1790700"/>
              <a:gd name="connsiteY55" fmla="*/ 233363 h 569119"/>
              <a:gd name="connsiteX56" fmla="*/ 1652587 w 1790700"/>
              <a:gd name="connsiteY56" fmla="*/ 245269 h 569119"/>
              <a:gd name="connsiteX57" fmla="*/ 1585912 w 1790700"/>
              <a:gd name="connsiteY57" fmla="*/ 254794 h 569119"/>
              <a:gd name="connsiteX58" fmla="*/ 1488281 w 1790700"/>
              <a:gd name="connsiteY58" fmla="*/ 273844 h 569119"/>
              <a:gd name="connsiteX59" fmla="*/ 1340644 w 1790700"/>
              <a:gd name="connsiteY59" fmla="*/ 3071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90700" h="569119">
                <a:moveTo>
                  <a:pt x="1340644" y="307181"/>
                </a:moveTo>
                <a:lnTo>
                  <a:pt x="1166812" y="345281"/>
                </a:lnTo>
                <a:lnTo>
                  <a:pt x="1009650" y="378619"/>
                </a:lnTo>
                <a:lnTo>
                  <a:pt x="719137" y="454819"/>
                </a:lnTo>
                <a:lnTo>
                  <a:pt x="554831" y="504825"/>
                </a:lnTo>
                <a:lnTo>
                  <a:pt x="459581" y="540544"/>
                </a:lnTo>
                <a:lnTo>
                  <a:pt x="400050" y="566738"/>
                </a:lnTo>
                <a:lnTo>
                  <a:pt x="383381" y="569119"/>
                </a:lnTo>
                <a:lnTo>
                  <a:pt x="345281" y="569119"/>
                </a:lnTo>
                <a:lnTo>
                  <a:pt x="314325" y="559594"/>
                </a:lnTo>
                <a:lnTo>
                  <a:pt x="280987" y="542925"/>
                </a:lnTo>
                <a:lnTo>
                  <a:pt x="211931" y="495300"/>
                </a:lnTo>
                <a:lnTo>
                  <a:pt x="140494" y="440531"/>
                </a:lnTo>
                <a:lnTo>
                  <a:pt x="73819" y="373856"/>
                </a:lnTo>
                <a:lnTo>
                  <a:pt x="28575" y="328613"/>
                </a:lnTo>
                <a:lnTo>
                  <a:pt x="7144" y="304800"/>
                </a:lnTo>
                <a:lnTo>
                  <a:pt x="0" y="290513"/>
                </a:lnTo>
                <a:lnTo>
                  <a:pt x="0" y="276225"/>
                </a:lnTo>
                <a:lnTo>
                  <a:pt x="0" y="261938"/>
                </a:lnTo>
                <a:lnTo>
                  <a:pt x="7144" y="250031"/>
                </a:lnTo>
                <a:lnTo>
                  <a:pt x="21431" y="247650"/>
                </a:lnTo>
                <a:lnTo>
                  <a:pt x="42862" y="254794"/>
                </a:lnTo>
                <a:lnTo>
                  <a:pt x="80962" y="273844"/>
                </a:lnTo>
                <a:lnTo>
                  <a:pt x="119062" y="288131"/>
                </a:lnTo>
                <a:lnTo>
                  <a:pt x="169069" y="304800"/>
                </a:lnTo>
                <a:lnTo>
                  <a:pt x="209550" y="316706"/>
                </a:lnTo>
                <a:lnTo>
                  <a:pt x="259556" y="326231"/>
                </a:lnTo>
                <a:lnTo>
                  <a:pt x="311944" y="333375"/>
                </a:lnTo>
                <a:lnTo>
                  <a:pt x="352425" y="338138"/>
                </a:lnTo>
                <a:lnTo>
                  <a:pt x="385762" y="338138"/>
                </a:lnTo>
                <a:lnTo>
                  <a:pt x="433387" y="335756"/>
                </a:lnTo>
                <a:lnTo>
                  <a:pt x="497681" y="326231"/>
                </a:lnTo>
                <a:lnTo>
                  <a:pt x="673894" y="288131"/>
                </a:lnTo>
                <a:lnTo>
                  <a:pt x="823912" y="245269"/>
                </a:lnTo>
                <a:lnTo>
                  <a:pt x="1007269" y="197644"/>
                </a:lnTo>
                <a:lnTo>
                  <a:pt x="1164431" y="150019"/>
                </a:lnTo>
                <a:lnTo>
                  <a:pt x="1231106" y="123825"/>
                </a:lnTo>
                <a:lnTo>
                  <a:pt x="1312069" y="88106"/>
                </a:lnTo>
                <a:lnTo>
                  <a:pt x="1364456" y="61913"/>
                </a:lnTo>
                <a:lnTo>
                  <a:pt x="1400175" y="40481"/>
                </a:lnTo>
                <a:lnTo>
                  <a:pt x="1435894" y="23813"/>
                </a:lnTo>
                <a:lnTo>
                  <a:pt x="1471612" y="7144"/>
                </a:lnTo>
                <a:lnTo>
                  <a:pt x="1502569" y="0"/>
                </a:lnTo>
                <a:lnTo>
                  <a:pt x="1562100" y="4763"/>
                </a:lnTo>
                <a:lnTo>
                  <a:pt x="1633537" y="21431"/>
                </a:lnTo>
                <a:lnTo>
                  <a:pt x="1688306" y="40481"/>
                </a:lnTo>
                <a:lnTo>
                  <a:pt x="1726406" y="61913"/>
                </a:lnTo>
                <a:lnTo>
                  <a:pt x="1757362" y="80963"/>
                </a:lnTo>
                <a:lnTo>
                  <a:pt x="1776412" y="97631"/>
                </a:lnTo>
                <a:lnTo>
                  <a:pt x="1785937" y="111919"/>
                </a:lnTo>
                <a:lnTo>
                  <a:pt x="1790700" y="130969"/>
                </a:lnTo>
                <a:lnTo>
                  <a:pt x="1790700" y="159544"/>
                </a:lnTo>
                <a:lnTo>
                  <a:pt x="1785937" y="183356"/>
                </a:lnTo>
                <a:lnTo>
                  <a:pt x="1774031" y="202406"/>
                </a:lnTo>
                <a:lnTo>
                  <a:pt x="1752600" y="216694"/>
                </a:lnTo>
                <a:lnTo>
                  <a:pt x="1707356" y="233363"/>
                </a:lnTo>
                <a:lnTo>
                  <a:pt x="1652587" y="245269"/>
                </a:lnTo>
                <a:lnTo>
                  <a:pt x="1585912" y="254794"/>
                </a:lnTo>
                <a:lnTo>
                  <a:pt x="1488281" y="273844"/>
                </a:lnTo>
                <a:lnTo>
                  <a:pt x="1340644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00B0D87-1B1E-4505-AD73-AC8E412298E0}"/>
              </a:ext>
            </a:extLst>
          </p:cNvPr>
          <p:cNvSpPr/>
          <p:nvPr/>
        </p:nvSpPr>
        <p:spPr>
          <a:xfrm>
            <a:off x="5437188" y="1609725"/>
            <a:ext cx="561975" cy="1020763"/>
          </a:xfrm>
          <a:custGeom>
            <a:avLst/>
            <a:gdLst>
              <a:gd name="connsiteX0" fmla="*/ 483394 w 561975"/>
              <a:gd name="connsiteY0" fmla="*/ 797719 h 1021556"/>
              <a:gd name="connsiteX1" fmla="*/ 459581 w 561975"/>
              <a:gd name="connsiteY1" fmla="*/ 992981 h 1021556"/>
              <a:gd name="connsiteX2" fmla="*/ 245269 w 561975"/>
              <a:gd name="connsiteY2" fmla="*/ 1021556 h 1021556"/>
              <a:gd name="connsiteX3" fmla="*/ 242887 w 561975"/>
              <a:gd name="connsiteY3" fmla="*/ 878681 h 1021556"/>
              <a:gd name="connsiteX4" fmla="*/ 233362 w 561975"/>
              <a:gd name="connsiteY4" fmla="*/ 647700 h 1021556"/>
              <a:gd name="connsiteX5" fmla="*/ 223837 w 561975"/>
              <a:gd name="connsiteY5" fmla="*/ 433388 h 1021556"/>
              <a:gd name="connsiteX6" fmla="*/ 221456 w 561975"/>
              <a:gd name="connsiteY6" fmla="*/ 338138 h 1021556"/>
              <a:gd name="connsiteX7" fmla="*/ 219075 w 561975"/>
              <a:gd name="connsiteY7" fmla="*/ 288131 h 1021556"/>
              <a:gd name="connsiteX8" fmla="*/ 214312 w 561975"/>
              <a:gd name="connsiteY8" fmla="*/ 257175 h 1021556"/>
              <a:gd name="connsiteX9" fmla="*/ 207169 w 561975"/>
              <a:gd name="connsiteY9" fmla="*/ 238125 h 1021556"/>
              <a:gd name="connsiteX10" fmla="*/ 188119 w 561975"/>
              <a:gd name="connsiteY10" fmla="*/ 211931 h 1021556"/>
              <a:gd name="connsiteX11" fmla="*/ 150019 w 561975"/>
              <a:gd name="connsiteY11" fmla="*/ 169069 h 1021556"/>
              <a:gd name="connsiteX12" fmla="*/ 126206 w 561975"/>
              <a:gd name="connsiteY12" fmla="*/ 142875 h 1021556"/>
              <a:gd name="connsiteX13" fmla="*/ 95250 w 561975"/>
              <a:gd name="connsiteY13" fmla="*/ 116681 h 1021556"/>
              <a:gd name="connsiteX14" fmla="*/ 71437 w 561975"/>
              <a:gd name="connsiteY14" fmla="*/ 102394 h 1021556"/>
              <a:gd name="connsiteX15" fmla="*/ 47625 w 561975"/>
              <a:gd name="connsiteY15" fmla="*/ 92869 h 1021556"/>
              <a:gd name="connsiteX16" fmla="*/ 21431 w 561975"/>
              <a:gd name="connsiteY16" fmla="*/ 83344 h 1021556"/>
              <a:gd name="connsiteX17" fmla="*/ 7144 w 561975"/>
              <a:gd name="connsiteY17" fmla="*/ 69056 h 1021556"/>
              <a:gd name="connsiteX18" fmla="*/ 0 w 561975"/>
              <a:gd name="connsiteY18" fmla="*/ 52388 h 1021556"/>
              <a:gd name="connsiteX19" fmla="*/ 2381 w 561975"/>
              <a:gd name="connsiteY19" fmla="*/ 30956 h 1021556"/>
              <a:gd name="connsiteX20" fmla="*/ 9525 w 561975"/>
              <a:gd name="connsiteY20" fmla="*/ 16669 h 1021556"/>
              <a:gd name="connsiteX21" fmla="*/ 30956 w 561975"/>
              <a:gd name="connsiteY21" fmla="*/ 4763 h 1021556"/>
              <a:gd name="connsiteX22" fmla="*/ 78581 w 561975"/>
              <a:gd name="connsiteY22" fmla="*/ 0 h 1021556"/>
              <a:gd name="connsiteX23" fmla="*/ 111919 w 561975"/>
              <a:gd name="connsiteY23" fmla="*/ 0 h 1021556"/>
              <a:gd name="connsiteX24" fmla="*/ 157162 w 561975"/>
              <a:gd name="connsiteY24" fmla="*/ 4763 h 1021556"/>
              <a:gd name="connsiteX25" fmla="*/ 200025 w 561975"/>
              <a:gd name="connsiteY25" fmla="*/ 14288 h 1021556"/>
              <a:gd name="connsiteX26" fmla="*/ 245269 w 561975"/>
              <a:gd name="connsiteY26" fmla="*/ 30956 h 1021556"/>
              <a:gd name="connsiteX27" fmla="*/ 285750 w 561975"/>
              <a:gd name="connsiteY27" fmla="*/ 50006 h 1021556"/>
              <a:gd name="connsiteX28" fmla="*/ 347662 w 561975"/>
              <a:gd name="connsiteY28" fmla="*/ 85725 h 1021556"/>
              <a:gd name="connsiteX29" fmla="*/ 397669 w 561975"/>
              <a:gd name="connsiteY29" fmla="*/ 116681 h 1021556"/>
              <a:gd name="connsiteX30" fmla="*/ 459581 w 561975"/>
              <a:gd name="connsiteY30" fmla="*/ 161925 h 1021556"/>
              <a:gd name="connsiteX31" fmla="*/ 497681 w 561975"/>
              <a:gd name="connsiteY31" fmla="*/ 195263 h 1021556"/>
              <a:gd name="connsiteX32" fmla="*/ 528637 w 561975"/>
              <a:gd name="connsiteY32" fmla="*/ 228600 h 1021556"/>
              <a:gd name="connsiteX33" fmla="*/ 547687 w 561975"/>
              <a:gd name="connsiteY33" fmla="*/ 254794 h 1021556"/>
              <a:gd name="connsiteX34" fmla="*/ 557212 w 561975"/>
              <a:gd name="connsiteY34" fmla="*/ 278606 h 1021556"/>
              <a:gd name="connsiteX35" fmla="*/ 561975 w 561975"/>
              <a:gd name="connsiteY35" fmla="*/ 304800 h 1021556"/>
              <a:gd name="connsiteX36" fmla="*/ 559594 w 561975"/>
              <a:gd name="connsiteY36" fmla="*/ 333375 h 1021556"/>
              <a:gd name="connsiteX37" fmla="*/ 547687 w 561975"/>
              <a:gd name="connsiteY37" fmla="*/ 373856 h 1021556"/>
              <a:gd name="connsiteX38" fmla="*/ 526256 w 561975"/>
              <a:gd name="connsiteY38" fmla="*/ 419100 h 1021556"/>
              <a:gd name="connsiteX39" fmla="*/ 511969 w 561975"/>
              <a:gd name="connsiteY39" fmla="*/ 454819 h 1021556"/>
              <a:gd name="connsiteX40" fmla="*/ 502444 w 561975"/>
              <a:gd name="connsiteY40" fmla="*/ 485775 h 1021556"/>
              <a:gd name="connsiteX41" fmla="*/ 497681 w 561975"/>
              <a:gd name="connsiteY41" fmla="*/ 542925 h 1021556"/>
              <a:gd name="connsiteX42" fmla="*/ 490537 w 561975"/>
              <a:gd name="connsiteY42" fmla="*/ 616744 h 1021556"/>
              <a:gd name="connsiteX43" fmla="*/ 490537 w 561975"/>
              <a:gd name="connsiteY43" fmla="*/ 681038 h 1021556"/>
              <a:gd name="connsiteX44" fmla="*/ 488156 w 561975"/>
              <a:gd name="connsiteY44" fmla="*/ 719138 h 1021556"/>
              <a:gd name="connsiteX45" fmla="*/ 483394 w 561975"/>
              <a:gd name="connsiteY45" fmla="*/ 797719 h 1021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61975" h="1021556">
                <a:moveTo>
                  <a:pt x="483394" y="797719"/>
                </a:moveTo>
                <a:lnTo>
                  <a:pt x="459581" y="992981"/>
                </a:lnTo>
                <a:lnTo>
                  <a:pt x="245269" y="1021556"/>
                </a:lnTo>
                <a:lnTo>
                  <a:pt x="242887" y="878681"/>
                </a:lnTo>
                <a:lnTo>
                  <a:pt x="233362" y="647700"/>
                </a:lnTo>
                <a:lnTo>
                  <a:pt x="223837" y="433388"/>
                </a:lnTo>
                <a:cubicBezTo>
                  <a:pt x="223043" y="401638"/>
                  <a:pt x="222250" y="369888"/>
                  <a:pt x="221456" y="338138"/>
                </a:cubicBezTo>
                <a:lnTo>
                  <a:pt x="219075" y="288131"/>
                </a:lnTo>
                <a:lnTo>
                  <a:pt x="214312" y="257175"/>
                </a:lnTo>
                <a:lnTo>
                  <a:pt x="207169" y="238125"/>
                </a:lnTo>
                <a:lnTo>
                  <a:pt x="188119" y="211931"/>
                </a:lnTo>
                <a:lnTo>
                  <a:pt x="150019" y="169069"/>
                </a:lnTo>
                <a:lnTo>
                  <a:pt x="126206" y="142875"/>
                </a:lnTo>
                <a:lnTo>
                  <a:pt x="95250" y="116681"/>
                </a:lnTo>
                <a:lnTo>
                  <a:pt x="71437" y="102394"/>
                </a:lnTo>
                <a:lnTo>
                  <a:pt x="47625" y="92869"/>
                </a:lnTo>
                <a:lnTo>
                  <a:pt x="21431" y="83344"/>
                </a:lnTo>
                <a:lnTo>
                  <a:pt x="7144" y="69056"/>
                </a:lnTo>
                <a:lnTo>
                  <a:pt x="0" y="52388"/>
                </a:lnTo>
                <a:lnTo>
                  <a:pt x="2381" y="30956"/>
                </a:lnTo>
                <a:lnTo>
                  <a:pt x="9525" y="16669"/>
                </a:lnTo>
                <a:lnTo>
                  <a:pt x="30956" y="4763"/>
                </a:lnTo>
                <a:lnTo>
                  <a:pt x="78581" y="0"/>
                </a:lnTo>
                <a:lnTo>
                  <a:pt x="111919" y="0"/>
                </a:lnTo>
                <a:lnTo>
                  <a:pt x="157162" y="4763"/>
                </a:lnTo>
                <a:lnTo>
                  <a:pt x="200025" y="14288"/>
                </a:lnTo>
                <a:lnTo>
                  <a:pt x="245269" y="30956"/>
                </a:lnTo>
                <a:lnTo>
                  <a:pt x="285750" y="50006"/>
                </a:lnTo>
                <a:lnTo>
                  <a:pt x="347662" y="85725"/>
                </a:lnTo>
                <a:lnTo>
                  <a:pt x="397669" y="116681"/>
                </a:lnTo>
                <a:lnTo>
                  <a:pt x="459581" y="161925"/>
                </a:lnTo>
                <a:lnTo>
                  <a:pt x="497681" y="195263"/>
                </a:lnTo>
                <a:lnTo>
                  <a:pt x="528637" y="228600"/>
                </a:lnTo>
                <a:lnTo>
                  <a:pt x="547687" y="254794"/>
                </a:lnTo>
                <a:lnTo>
                  <a:pt x="557212" y="278606"/>
                </a:lnTo>
                <a:lnTo>
                  <a:pt x="561975" y="304800"/>
                </a:lnTo>
                <a:lnTo>
                  <a:pt x="559594" y="333375"/>
                </a:lnTo>
                <a:lnTo>
                  <a:pt x="547687" y="373856"/>
                </a:lnTo>
                <a:lnTo>
                  <a:pt x="526256" y="419100"/>
                </a:lnTo>
                <a:lnTo>
                  <a:pt x="511969" y="454819"/>
                </a:lnTo>
                <a:lnTo>
                  <a:pt x="502444" y="485775"/>
                </a:lnTo>
                <a:lnTo>
                  <a:pt x="497681" y="542925"/>
                </a:lnTo>
                <a:lnTo>
                  <a:pt x="490537" y="616744"/>
                </a:lnTo>
                <a:lnTo>
                  <a:pt x="490537" y="681038"/>
                </a:lnTo>
                <a:lnTo>
                  <a:pt x="488156" y="719138"/>
                </a:lnTo>
                <a:lnTo>
                  <a:pt x="483394" y="797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C012C71-A495-4446-A6C0-8D934515595C}"/>
              </a:ext>
            </a:extLst>
          </p:cNvPr>
          <p:cNvSpPr/>
          <p:nvPr/>
        </p:nvSpPr>
        <p:spPr>
          <a:xfrm rot="16200000">
            <a:off x="1540669" y="3455194"/>
            <a:ext cx="4332287" cy="568325"/>
          </a:xfrm>
          <a:custGeom>
            <a:avLst/>
            <a:gdLst>
              <a:gd name="connsiteX0" fmla="*/ 2614936 w 4332022"/>
              <a:gd name="connsiteY0" fmla="*/ 426169 h 566846"/>
              <a:gd name="connsiteX1" fmla="*/ 2321169 w 4332022"/>
              <a:gd name="connsiteY1" fmla="*/ 430306 h 566846"/>
              <a:gd name="connsiteX2" fmla="*/ 2238418 w 4332022"/>
              <a:gd name="connsiteY2" fmla="*/ 438581 h 566846"/>
              <a:gd name="connsiteX3" fmla="*/ 2081191 w 4332022"/>
              <a:gd name="connsiteY3" fmla="*/ 426169 h 566846"/>
              <a:gd name="connsiteX4" fmla="*/ 1588822 w 4332022"/>
              <a:gd name="connsiteY4" fmla="*/ 438581 h 566846"/>
              <a:gd name="connsiteX5" fmla="*/ 1224717 w 4332022"/>
              <a:gd name="connsiteY5" fmla="*/ 446857 h 566846"/>
              <a:gd name="connsiteX6" fmla="*/ 873025 w 4332022"/>
              <a:gd name="connsiteY6" fmla="*/ 450994 h 566846"/>
              <a:gd name="connsiteX7" fmla="*/ 591671 w 4332022"/>
              <a:gd name="connsiteY7" fmla="*/ 450994 h 566846"/>
              <a:gd name="connsiteX8" fmla="*/ 500644 w 4332022"/>
              <a:gd name="connsiteY8" fmla="*/ 438581 h 566846"/>
              <a:gd name="connsiteX9" fmla="*/ 384793 w 4332022"/>
              <a:gd name="connsiteY9" fmla="*/ 409619 h 566846"/>
              <a:gd name="connsiteX10" fmla="*/ 285492 w 4332022"/>
              <a:gd name="connsiteY10" fmla="*/ 380656 h 566846"/>
              <a:gd name="connsiteX11" fmla="*/ 211016 w 4332022"/>
              <a:gd name="connsiteY11" fmla="*/ 347555 h 566846"/>
              <a:gd name="connsiteX12" fmla="*/ 153090 w 4332022"/>
              <a:gd name="connsiteY12" fmla="*/ 318592 h 566846"/>
              <a:gd name="connsiteX13" fmla="*/ 95164 w 4332022"/>
              <a:gd name="connsiteY13" fmla="*/ 289629 h 566846"/>
              <a:gd name="connsiteX14" fmla="*/ 37238 w 4332022"/>
              <a:gd name="connsiteY14" fmla="*/ 252391 h 566846"/>
              <a:gd name="connsiteX15" fmla="*/ 12413 w 4332022"/>
              <a:gd name="connsiteY15" fmla="*/ 227566 h 566846"/>
              <a:gd name="connsiteX16" fmla="*/ 0 w 4332022"/>
              <a:gd name="connsiteY16" fmla="*/ 194466 h 566846"/>
              <a:gd name="connsiteX17" fmla="*/ 4138 w 4332022"/>
              <a:gd name="connsiteY17" fmla="*/ 157228 h 566846"/>
              <a:gd name="connsiteX18" fmla="*/ 20688 w 4332022"/>
              <a:gd name="connsiteY18" fmla="*/ 136540 h 566846"/>
              <a:gd name="connsiteX19" fmla="*/ 66201 w 4332022"/>
              <a:gd name="connsiteY19" fmla="*/ 111714 h 566846"/>
              <a:gd name="connsiteX20" fmla="*/ 128264 w 4332022"/>
              <a:gd name="connsiteY20" fmla="*/ 86889 h 566846"/>
              <a:gd name="connsiteX21" fmla="*/ 165502 w 4332022"/>
              <a:gd name="connsiteY21" fmla="*/ 62064 h 566846"/>
              <a:gd name="connsiteX22" fmla="*/ 599946 w 4332022"/>
              <a:gd name="connsiteY22" fmla="*/ 165503 h 566846"/>
              <a:gd name="connsiteX23" fmla="*/ 628909 w 4332022"/>
              <a:gd name="connsiteY23" fmla="*/ 177915 h 566846"/>
              <a:gd name="connsiteX24" fmla="*/ 682697 w 4332022"/>
              <a:gd name="connsiteY24" fmla="*/ 194466 h 566846"/>
              <a:gd name="connsiteX25" fmla="*/ 732348 w 4332022"/>
              <a:gd name="connsiteY25" fmla="*/ 202741 h 566846"/>
              <a:gd name="connsiteX26" fmla="*/ 827511 w 4332022"/>
              <a:gd name="connsiteY26" fmla="*/ 211016 h 566846"/>
              <a:gd name="connsiteX27" fmla="*/ 959913 w 4332022"/>
              <a:gd name="connsiteY27" fmla="*/ 211016 h 566846"/>
              <a:gd name="connsiteX28" fmla="*/ 1125416 w 4332022"/>
              <a:gd name="connsiteY28" fmla="*/ 215153 h 566846"/>
              <a:gd name="connsiteX29" fmla="*/ 1270230 w 4332022"/>
              <a:gd name="connsiteY29" fmla="*/ 215153 h 566846"/>
              <a:gd name="connsiteX30" fmla="*/ 1539171 w 4332022"/>
              <a:gd name="connsiteY30" fmla="*/ 223428 h 566846"/>
              <a:gd name="connsiteX31" fmla="*/ 1899139 w 4332022"/>
              <a:gd name="connsiteY31" fmla="*/ 227566 h 566846"/>
              <a:gd name="connsiteX32" fmla="*/ 2089466 w 4332022"/>
              <a:gd name="connsiteY32" fmla="*/ 227566 h 566846"/>
              <a:gd name="connsiteX33" fmla="*/ 2325307 w 4332022"/>
              <a:gd name="connsiteY33" fmla="*/ 227566 h 566846"/>
              <a:gd name="connsiteX34" fmla="*/ 2933528 w 4332022"/>
              <a:gd name="connsiteY34" fmla="*/ 227566 h 566846"/>
              <a:gd name="connsiteX35" fmla="*/ 3074205 w 4332022"/>
              <a:gd name="connsiteY35" fmla="*/ 223428 h 566846"/>
              <a:gd name="connsiteX36" fmla="*/ 3103168 w 4332022"/>
              <a:gd name="connsiteY36" fmla="*/ 227566 h 566846"/>
              <a:gd name="connsiteX37" fmla="*/ 3421759 w 4332022"/>
              <a:gd name="connsiteY37" fmla="*/ 223428 h 566846"/>
              <a:gd name="connsiteX38" fmla="*/ 3707251 w 4332022"/>
              <a:gd name="connsiteY38" fmla="*/ 215153 h 566846"/>
              <a:gd name="connsiteX39" fmla="*/ 3893441 w 4332022"/>
              <a:gd name="connsiteY39" fmla="*/ 206878 h 566846"/>
              <a:gd name="connsiteX40" fmla="*/ 3980330 w 4332022"/>
              <a:gd name="connsiteY40" fmla="*/ 202741 h 566846"/>
              <a:gd name="connsiteX41" fmla="*/ 4021705 w 4332022"/>
              <a:gd name="connsiteY41" fmla="*/ 194466 h 566846"/>
              <a:gd name="connsiteX42" fmla="*/ 4071356 w 4332022"/>
              <a:gd name="connsiteY42" fmla="*/ 182053 h 566846"/>
              <a:gd name="connsiteX43" fmla="*/ 4100319 w 4332022"/>
              <a:gd name="connsiteY43" fmla="*/ 165503 h 566846"/>
              <a:gd name="connsiteX44" fmla="*/ 4129282 w 4332022"/>
              <a:gd name="connsiteY44" fmla="*/ 144815 h 566846"/>
              <a:gd name="connsiteX45" fmla="*/ 4178932 w 4332022"/>
              <a:gd name="connsiteY45" fmla="*/ 86889 h 566846"/>
              <a:gd name="connsiteX46" fmla="*/ 4224445 w 4332022"/>
              <a:gd name="connsiteY46" fmla="*/ 28963 h 566846"/>
              <a:gd name="connsiteX47" fmla="*/ 4236858 w 4332022"/>
              <a:gd name="connsiteY47" fmla="*/ 8276 h 566846"/>
              <a:gd name="connsiteX48" fmla="*/ 4249271 w 4332022"/>
              <a:gd name="connsiteY48" fmla="*/ 0 h 566846"/>
              <a:gd name="connsiteX49" fmla="*/ 4274096 w 4332022"/>
              <a:gd name="connsiteY49" fmla="*/ 0 h 566846"/>
              <a:gd name="connsiteX50" fmla="*/ 4303059 w 4332022"/>
              <a:gd name="connsiteY50" fmla="*/ 0 h 566846"/>
              <a:gd name="connsiteX51" fmla="*/ 4319609 w 4332022"/>
              <a:gd name="connsiteY51" fmla="*/ 8276 h 566846"/>
              <a:gd name="connsiteX52" fmla="*/ 4327884 w 4332022"/>
              <a:gd name="connsiteY52" fmla="*/ 20688 h 566846"/>
              <a:gd name="connsiteX53" fmla="*/ 4332022 w 4332022"/>
              <a:gd name="connsiteY53" fmla="*/ 53789 h 566846"/>
              <a:gd name="connsiteX54" fmla="*/ 4327884 w 4332022"/>
              <a:gd name="connsiteY54" fmla="*/ 111714 h 566846"/>
              <a:gd name="connsiteX55" fmla="*/ 4311334 w 4332022"/>
              <a:gd name="connsiteY55" fmla="*/ 190328 h 566846"/>
              <a:gd name="connsiteX56" fmla="*/ 4274096 w 4332022"/>
              <a:gd name="connsiteY56" fmla="*/ 306180 h 566846"/>
              <a:gd name="connsiteX57" fmla="*/ 4228583 w 4332022"/>
              <a:gd name="connsiteY57" fmla="*/ 405481 h 566846"/>
              <a:gd name="connsiteX58" fmla="*/ 4183070 w 4332022"/>
              <a:gd name="connsiteY58" fmla="*/ 463407 h 566846"/>
              <a:gd name="connsiteX59" fmla="*/ 4149969 w 4332022"/>
              <a:gd name="connsiteY59" fmla="*/ 504782 h 566846"/>
              <a:gd name="connsiteX60" fmla="*/ 4096181 w 4332022"/>
              <a:gd name="connsiteY60" fmla="*/ 542020 h 566846"/>
              <a:gd name="connsiteX61" fmla="*/ 4058943 w 4332022"/>
              <a:gd name="connsiteY61" fmla="*/ 558571 h 566846"/>
              <a:gd name="connsiteX62" fmla="*/ 4013430 w 4332022"/>
              <a:gd name="connsiteY62" fmla="*/ 566846 h 566846"/>
              <a:gd name="connsiteX63" fmla="*/ 3984467 w 4332022"/>
              <a:gd name="connsiteY63" fmla="*/ 562708 h 566846"/>
              <a:gd name="connsiteX64" fmla="*/ 3922404 w 4332022"/>
              <a:gd name="connsiteY64" fmla="*/ 546158 h 566846"/>
              <a:gd name="connsiteX65" fmla="*/ 3889303 w 4332022"/>
              <a:gd name="connsiteY65" fmla="*/ 533745 h 566846"/>
              <a:gd name="connsiteX66" fmla="*/ 3843790 w 4332022"/>
              <a:gd name="connsiteY66" fmla="*/ 513057 h 566846"/>
              <a:gd name="connsiteX67" fmla="*/ 3790002 w 4332022"/>
              <a:gd name="connsiteY67" fmla="*/ 496507 h 566846"/>
              <a:gd name="connsiteX68" fmla="*/ 3736214 w 4332022"/>
              <a:gd name="connsiteY68" fmla="*/ 479957 h 566846"/>
              <a:gd name="connsiteX69" fmla="*/ 3657600 w 4332022"/>
              <a:gd name="connsiteY69" fmla="*/ 463407 h 566846"/>
              <a:gd name="connsiteX70" fmla="*/ 3578987 w 4332022"/>
              <a:gd name="connsiteY70" fmla="*/ 455132 h 566846"/>
              <a:gd name="connsiteX71" fmla="*/ 3463135 w 4332022"/>
              <a:gd name="connsiteY71" fmla="*/ 450994 h 566846"/>
              <a:gd name="connsiteX72" fmla="*/ 3260395 w 4332022"/>
              <a:gd name="connsiteY72" fmla="*/ 434444 h 566846"/>
              <a:gd name="connsiteX73" fmla="*/ 3111443 w 4332022"/>
              <a:gd name="connsiteY73" fmla="*/ 430306 h 566846"/>
              <a:gd name="connsiteX74" fmla="*/ 2983178 w 4332022"/>
              <a:gd name="connsiteY74" fmla="*/ 426169 h 566846"/>
              <a:gd name="connsiteX75" fmla="*/ 2614936 w 4332022"/>
              <a:gd name="connsiteY75" fmla="*/ 426169 h 566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32022" h="566846">
                <a:moveTo>
                  <a:pt x="2614936" y="426169"/>
                </a:moveTo>
                <a:lnTo>
                  <a:pt x="2321169" y="430306"/>
                </a:lnTo>
                <a:lnTo>
                  <a:pt x="2238418" y="438581"/>
                </a:lnTo>
                <a:lnTo>
                  <a:pt x="2081191" y="426169"/>
                </a:lnTo>
                <a:lnTo>
                  <a:pt x="1588822" y="438581"/>
                </a:lnTo>
                <a:lnTo>
                  <a:pt x="1224717" y="446857"/>
                </a:lnTo>
                <a:lnTo>
                  <a:pt x="873025" y="450994"/>
                </a:lnTo>
                <a:lnTo>
                  <a:pt x="591671" y="450994"/>
                </a:lnTo>
                <a:lnTo>
                  <a:pt x="500644" y="438581"/>
                </a:lnTo>
                <a:lnTo>
                  <a:pt x="384793" y="409619"/>
                </a:lnTo>
                <a:lnTo>
                  <a:pt x="285492" y="380656"/>
                </a:lnTo>
                <a:lnTo>
                  <a:pt x="211016" y="347555"/>
                </a:lnTo>
                <a:lnTo>
                  <a:pt x="153090" y="318592"/>
                </a:lnTo>
                <a:lnTo>
                  <a:pt x="95164" y="289629"/>
                </a:lnTo>
                <a:lnTo>
                  <a:pt x="37238" y="252391"/>
                </a:lnTo>
                <a:lnTo>
                  <a:pt x="12413" y="227566"/>
                </a:lnTo>
                <a:lnTo>
                  <a:pt x="0" y="194466"/>
                </a:lnTo>
                <a:lnTo>
                  <a:pt x="4138" y="157228"/>
                </a:lnTo>
                <a:lnTo>
                  <a:pt x="20688" y="136540"/>
                </a:lnTo>
                <a:lnTo>
                  <a:pt x="66201" y="111714"/>
                </a:lnTo>
                <a:lnTo>
                  <a:pt x="128264" y="86889"/>
                </a:lnTo>
                <a:lnTo>
                  <a:pt x="165502" y="62064"/>
                </a:lnTo>
                <a:lnTo>
                  <a:pt x="599946" y="165503"/>
                </a:lnTo>
                <a:lnTo>
                  <a:pt x="628909" y="177915"/>
                </a:lnTo>
                <a:lnTo>
                  <a:pt x="682697" y="194466"/>
                </a:lnTo>
                <a:lnTo>
                  <a:pt x="732348" y="202741"/>
                </a:lnTo>
                <a:lnTo>
                  <a:pt x="827511" y="211016"/>
                </a:lnTo>
                <a:lnTo>
                  <a:pt x="959913" y="211016"/>
                </a:lnTo>
                <a:lnTo>
                  <a:pt x="1125416" y="215153"/>
                </a:lnTo>
                <a:lnTo>
                  <a:pt x="1270230" y="215153"/>
                </a:lnTo>
                <a:lnTo>
                  <a:pt x="1539171" y="223428"/>
                </a:lnTo>
                <a:lnTo>
                  <a:pt x="1899139" y="227566"/>
                </a:lnTo>
                <a:lnTo>
                  <a:pt x="2089466" y="227566"/>
                </a:lnTo>
                <a:lnTo>
                  <a:pt x="2325307" y="227566"/>
                </a:lnTo>
                <a:lnTo>
                  <a:pt x="2933528" y="227566"/>
                </a:lnTo>
                <a:lnTo>
                  <a:pt x="3074205" y="223428"/>
                </a:lnTo>
                <a:lnTo>
                  <a:pt x="3103168" y="227566"/>
                </a:lnTo>
                <a:lnTo>
                  <a:pt x="3421759" y="223428"/>
                </a:lnTo>
                <a:lnTo>
                  <a:pt x="3707251" y="215153"/>
                </a:lnTo>
                <a:lnTo>
                  <a:pt x="3893441" y="206878"/>
                </a:lnTo>
                <a:lnTo>
                  <a:pt x="3980330" y="202741"/>
                </a:lnTo>
                <a:lnTo>
                  <a:pt x="4021705" y="194466"/>
                </a:lnTo>
                <a:lnTo>
                  <a:pt x="4071356" y="182053"/>
                </a:lnTo>
                <a:lnTo>
                  <a:pt x="4100319" y="165503"/>
                </a:lnTo>
                <a:lnTo>
                  <a:pt x="4129282" y="144815"/>
                </a:lnTo>
                <a:lnTo>
                  <a:pt x="4178932" y="86889"/>
                </a:lnTo>
                <a:lnTo>
                  <a:pt x="4224445" y="28963"/>
                </a:lnTo>
                <a:lnTo>
                  <a:pt x="4236858" y="8276"/>
                </a:lnTo>
                <a:lnTo>
                  <a:pt x="4249271" y="0"/>
                </a:lnTo>
                <a:lnTo>
                  <a:pt x="4274096" y="0"/>
                </a:lnTo>
                <a:lnTo>
                  <a:pt x="4303059" y="0"/>
                </a:lnTo>
                <a:lnTo>
                  <a:pt x="4319609" y="8276"/>
                </a:lnTo>
                <a:lnTo>
                  <a:pt x="4327884" y="20688"/>
                </a:lnTo>
                <a:lnTo>
                  <a:pt x="4332022" y="53789"/>
                </a:lnTo>
                <a:lnTo>
                  <a:pt x="4327884" y="111714"/>
                </a:lnTo>
                <a:lnTo>
                  <a:pt x="4311334" y="190328"/>
                </a:lnTo>
                <a:lnTo>
                  <a:pt x="4274096" y="306180"/>
                </a:lnTo>
                <a:lnTo>
                  <a:pt x="4228583" y="405481"/>
                </a:lnTo>
                <a:lnTo>
                  <a:pt x="4183070" y="463407"/>
                </a:lnTo>
                <a:lnTo>
                  <a:pt x="4149969" y="504782"/>
                </a:lnTo>
                <a:lnTo>
                  <a:pt x="4096181" y="542020"/>
                </a:lnTo>
                <a:lnTo>
                  <a:pt x="4058943" y="558571"/>
                </a:lnTo>
                <a:lnTo>
                  <a:pt x="4013430" y="566846"/>
                </a:lnTo>
                <a:lnTo>
                  <a:pt x="3984467" y="562708"/>
                </a:lnTo>
                <a:lnTo>
                  <a:pt x="3922404" y="546158"/>
                </a:lnTo>
                <a:lnTo>
                  <a:pt x="3889303" y="533745"/>
                </a:lnTo>
                <a:lnTo>
                  <a:pt x="3843790" y="513057"/>
                </a:lnTo>
                <a:lnTo>
                  <a:pt x="3790002" y="496507"/>
                </a:lnTo>
                <a:lnTo>
                  <a:pt x="3736214" y="479957"/>
                </a:lnTo>
                <a:lnTo>
                  <a:pt x="3657600" y="463407"/>
                </a:lnTo>
                <a:lnTo>
                  <a:pt x="3578987" y="455132"/>
                </a:lnTo>
                <a:lnTo>
                  <a:pt x="3463135" y="450994"/>
                </a:lnTo>
                <a:lnTo>
                  <a:pt x="3260395" y="434444"/>
                </a:lnTo>
                <a:lnTo>
                  <a:pt x="3111443" y="430306"/>
                </a:lnTo>
                <a:lnTo>
                  <a:pt x="2983178" y="426169"/>
                </a:lnTo>
                <a:lnTo>
                  <a:pt x="2614936" y="4261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34E838DE-FF2D-4351-AFA9-66CF61132F5F}"/>
              </a:ext>
            </a:extLst>
          </p:cNvPr>
          <p:cNvSpPr/>
          <p:nvPr/>
        </p:nvSpPr>
        <p:spPr>
          <a:xfrm>
            <a:off x="3009900" y="5199063"/>
            <a:ext cx="630238" cy="584200"/>
          </a:xfrm>
          <a:custGeom>
            <a:avLst/>
            <a:gdLst>
              <a:gd name="connsiteX0" fmla="*/ 209550 w 631031"/>
              <a:gd name="connsiteY0" fmla="*/ 88106 h 585787"/>
              <a:gd name="connsiteX1" fmla="*/ 340519 w 631031"/>
              <a:gd name="connsiteY1" fmla="*/ 140494 h 585787"/>
              <a:gd name="connsiteX2" fmla="*/ 385763 w 631031"/>
              <a:gd name="connsiteY2" fmla="*/ 154781 h 585787"/>
              <a:gd name="connsiteX3" fmla="*/ 440531 w 631031"/>
              <a:gd name="connsiteY3" fmla="*/ 169069 h 585787"/>
              <a:gd name="connsiteX4" fmla="*/ 473869 w 631031"/>
              <a:gd name="connsiteY4" fmla="*/ 173831 h 585787"/>
              <a:gd name="connsiteX5" fmla="*/ 502444 w 631031"/>
              <a:gd name="connsiteY5" fmla="*/ 173831 h 585787"/>
              <a:gd name="connsiteX6" fmla="*/ 533400 w 631031"/>
              <a:gd name="connsiteY6" fmla="*/ 166687 h 585787"/>
              <a:gd name="connsiteX7" fmla="*/ 552450 w 631031"/>
              <a:gd name="connsiteY7" fmla="*/ 147637 h 585787"/>
              <a:gd name="connsiteX8" fmla="*/ 631031 w 631031"/>
              <a:gd name="connsiteY8" fmla="*/ 42862 h 585787"/>
              <a:gd name="connsiteX9" fmla="*/ 552450 w 631031"/>
              <a:gd name="connsiteY9" fmla="*/ 585787 h 585787"/>
              <a:gd name="connsiteX10" fmla="*/ 481013 w 631031"/>
              <a:gd name="connsiteY10" fmla="*/ 547687 h 585787"/>
              <a:gd name="connsiteX11" fmla="*/ 431006 w 631031"/>
              <a:gd name="connsiteY11" fmla="*/ 492919 h 585787"/>
              <a:gd name="connsiteX12" fmla="*/ 383381 w 631031"/>
              <a:gd name="connsiteY12" fmla="*/ 435769 h 585787"/>
              <a:gd name="connsiteX13" fmla="*/ 304800 w 631031"/>
              <a:gd name="connsiteY13" fmla="*/ 352425 h 585787"/>
              <a:gd name="connsiteX14" fmla="*/ 202406 w 631031"/>
              <a:gd name="connsiteY14" fmla="*/ 252412 h 585787"/>
              <a:gd name="connsiteX15" fmla="*/ 97631 w 631031"/>
              <a:gd name="connsiteY15" fmla="*/ 142875 h 585787"/>
              <a:gd name="connsiteX16" fmla="*/ 47625 w 631031"/>
              <a:gd name="connsiteY16" fmla="*/ 95250 h 585787"/>
              <a:gd name="connsiteX17" fmla="*/ 19050 w 631031"/>
              <a:gd name="connsiteY17" fmla="*/ 69056 h 585787"/>
              <a:gd name="connsiteX18" fmla="*/ 9525 w 631031"/>
              <a:gd name="connsiteY18" fmla="*/ 54769 h 585787"/>
              <a:gd name="connsiteX19" fmla="*/ 2381 w 631031"/>
              <a:gd name="connsiteY19" fmla="*/ 40481 h 585787"/>
              <a:gd name="connsiteX20" fmla="*/ 0 w 631031"/>
              <a:gd name="connsiteY20" fmla="*/ 21431 h 585787"/>
              <a:gd name="connsiteX21" fmla="*/ 4763 w 631031"/>
              <a:gd name="connsiteY21" fmla="*/ 7144 h 585787"/>
              <a:gd name="connsiteX22" fmla="*/ 14288 w 631031"/>
              <a:gd name="connsiteY22" fmla="*/ 0 h 585787"/>
              <a:gd name="connsiteX23" fmla="*/ 33338 w 631031"/>
              <a:gd name="connsiteY23" fmla="*/ 2381 h 585787"/>
              <a:gd name="connsiteX24" fmla="*/ 64294 w 631031"/>
              <a:gd name="connsiteY24" fmla="*/ 16669 h 585787"/>
              <a:gd name="connsiteX25" fmla="*/ 209550 w 631031"/>
              <a:gd name="connsiteY25" fmla="*/ 88106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31031" h="585787">
                <a:moveTo>
                  <a:pt x="209550" y="88106"/>
                </a:moveTo>
                <a:lnTo>
                  <a:pt x="340519" y="140494"/>
                </a:lnTo>
                <a:lnTo>
                  <a:pt x="385763" y="154781"/>
                </a:lnTo>
                <a:lnTo>
                  <a:pt x="440531" y="169069"/>
                </a:lnTo>
                <a:lnTo>
                  <a:pt x="473869" y="173831"/>
                </a:lnTo>
                <a:lnTo>
                  <a:pt x="502444" y="173831"/>
                </a:lnTo>
                <a:lnTo>
                  <a:pt x="533400" y="166687"/>
                </a:lnTo>
                <a:lnTo>
                  <a:pt x="552450" y="147637"/>
                </a:lnTo>
                <a:lnTo>
                  <a:pt x="631031" y="42862"/>
                </a:lnTo>
                <a:lnTo>
                  <a:pt x="552450" y="585787"/>
                </a:lnTo>
                <a:lnTo>
                  <a:pt x="481013" y="547687"/>
                </a:lnTo>
                <a:lnTo>
                  <a:pt x="431006" y="492919"/>
                </a:lnTo>
                <a:lnTo>
                  <a:pt x="383381" y="435769"/>
                </a:lnTo>
                <a:lnTo>
                  <a:pt x="304800" y="352425"/>
                </a:lnTo>
                <a:lnTo>
                  <a:pt x="202406" y="252412"/>
                </a:lnTo>
                <a:lnTo>
                  <a:pt x="97631" y="142875"/>
                </a:lnTo>
                <a:lnTo>
                  <a:pt x="47625" y="95250"/>
                </a:lnTo>
                <a:lnTo>
                  <a:pt x="19050" y="69056"/>
                </a:lnTo>
                <a:lnTo>
                  <a:pt x="9525" y="54769"/>
                </a:lnTo>
                <a:lnTo>
                  <a:pt x="2381" y="40481"/>
                </a:lnTo>
                <a:lnTo>
                  <a:pt x="0" y="21431"/>
                </a:lnTo>
                <a:lnTo>
                  <a:pt x="4763" y="7144"/>
                </a:lnTo>
                <a:lnTo>
                  <a:pt x="14288" y="0"/>
                </a:lnTo>
                <a:lnTo>
                  <a:pt x="33338" y="2381"/>
                </a:lnTo>
                <a:lnTo>
                  <a:pt x="64294" y="16669"/>
                </a:lnTo>
                <a:lnTo>
                  <a:pt x="209550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3D99A36-8E7C-4E05-9DE8-3FC7F594BDDE}"/>
              </a:ext>
            </a:extLst>
          </p:cNvPr>
          <p:cNvSpPr/>
          <p:nvPr/>
        </p:nvSpPr>
        <p:spPr>
          <a:xfrm>
            <a:off x="2551113" y="3316288"/>
            <a:ext cx="1785937" cy="1322387"/>
          </a:xfrm>
          <a:custGeom>
            <a:avLst/>
            <a:gdLst>
              <a:gd name="connsiteX0" fmla="*/ 935831 w 1785937"/>
              <a:gd name="connsiteY0" fmla="*/ 828675 h 1321594"/>
              <a:gd name="connsiteX1" fmla="*/ 757237 w 1785937"/>
              <a:gd name="connsiteY1" fmla="*/ 954882 h 1321594"/>
              <a:gd name="connsiteX2" fmla="*/ 607219 w 1785937"/>
              <a:gd name="connsiteY2" fmla="*/ 1062038 h 1321594"/>
              <a:gd name="connsiteX3" fmla="*/ 502444 w 1785937"/>
              <a:gd name="connsiteY3" fmla="*/ 1135857 h 1321594"/>
              <a:gd name="connsiteX4" fmla="*/ 476250 w 1785937"/>
              <a:gd name="connsiteY4" fmla="*/ 1162050 h 1321594"/>
              <a:gd name="connsiteX5" fmla="*/ 440531 w 1785937"/>
              <a:gd name="connsiteY5" fmla="*/ 1200150 h 1321594"/>
              <a:gd name="connsiteX6" fmla="*/ 419100 w 1785937"/>
              <a:gd name="connsiteY6" fmla="*/ 1231107 h 1321594"/>
              <a:gd name="connsiteX7" fmla="*/ 383381 w 1785937"/>
              <a:gd name="connsiteY7" fmla="*/ 1285875 h 1321594"/>
              <a:gd name="connsiteX8" fmla="*/ 369094 w 1785937"/>
              <a:gd name="connsiteY8" fmla="*/ 1304925 h 1321594"/>
              <a:gd name="connsiteX9" fmla="*/ 352425 w 1785937"/>
              <a:gd name="connsiteY9" fmla="*/ 1316832 h 1321594"/>
              <a:gd name="connsiteX10" fmla="*/ 330994 w 1785937"/>
              <a:gd name="connsiteY10" fmla="*/ 1321594 h 1321594"/>
              <a:gd name="connsiteX11" fmla="*/ 302419 w 1785937"/>
              <a:gd name="connsiteY11" fmla="*/ 1321594 h 1321594"/>
              <a:gd name="connsiteX12" fmla="*/ 276225 w 1785937"/>
              <a:gd name="connsiteY12" fmla="*/ 1314450 h 1321594"/>
              <a:gd name="connsiteX13" fmla="*/ 254794 w 1785937"/>
              <a:gd name="connsiteY13" fmla="*/ 1302544 h 1321594"/>
              <a:gd name="connsiteX14" fmla="*/ 219075 w 1785937"/>
              <a:gd name="connsiteY14" fmla="*/ 1271588 h 1321594"/>
              <a:gd name="connsiteX15" fmla="*/ 173831 w 1785937"/>
              <a:gd name="connsiteY15" fmla="*/ 1223963 h 1321594"/>
              <a:gd name="connsiteX16" fmla="*/ 142875 w 1785937"/>
              <a:gd name="connsiteY16" fmla="*/ 1188244 h 1321594"/>
              <a:gd name="connsiteX17" fmla="*/ 119062 w 1785937"/>
              <a:gd name="connsiteY17" fmla="*/ 1145382 h 1321594"/>
              <a:gd name="connsiteX18" fmla="*/ 80962 w 1785937"/>
              <a:gd name="connsiteY18" fmla="*/ 1071563 h 1321594"/>
              <a:gd name="connsiteX19" fmla="*/ 45244 w 1785937"/>
              <a:gd name="connsiteY19" fmla="*/ 997744 h 1321594"/>
              <a:gd name="connsiteX20" fmla="*/ 14287 w 1785937"/>
              <a:gd name="connsiteY20" fmla="*/ 940594 h 1321594"/>
              <a:gd name="connsiteX21" fmla="*/ 2381 w 1785937"/>
              <a:gd name="connsiteY21" fmla="*/ 914400 h 1321594"/>
              <a:gd name="connsiteX22" fmla="*/ 0 w 1785937"/>
              <a:gd name="connsiteY22" fmla="*/ 892969 h 1321594"/>
              <a:gd name="connsiteX23" fmla="*/ 9525 w 1785937"/>
              <a:gd name="connsiteY23" fmla="*/ 878682 h 1321594"/>
              <a:gd name="connsiteX24" fmla="*/ 23812 w 1785937"/>
              <a:gd name="connsiteY24" fmla="*/ 873919 h 1321594"/>
              <a:gd name="connsiteX25" fmla="*/ 42862 w 1785937"/>
              <a:gd name="connsiteY25" fmla="*/ 881063 h 1321594"/>
              <a:gd name="connsiteX26" fmla="*/ 69056 w 1785937"/>
              <a:gd name="connsiteY26" fmla="*/ 909638 h 1321594"/>
              <a:gd name="connsiteX27" fmla="*/ 92869 w 1785937"/>
              <a:gd name="connsiteY27" fmla="*/ 931069 h 1321594"/>
              <a:gd name="connsiteX28" fmla="*/ 126206 w 1785937"/>
              <a:gd name="connsiteY28" fmla="*/ 952500 h 1321594"/>
              <a:gd name="connsiteX29" fmla="*/ 152400 w 1785937"/>
              <a:gd name="connsiteY29" fmla="*/ 964407 h 1321594"/>
              <a:gd name="connsiteX30" fmla="*/ 192881 w 1785937"/>
              <a:gd name="connsiteY30" fmla="*/ 973932 h 1321594"/>
              <a:gd name="connsiteX31" fmla="*/ 235744 w 1785937"/>
              <a:gd name="connsiteY31" fmla="*/ 971550 h 1321594"/>
              <a:gd name="connsiteX32" fmla="*/ 278606 w 1785937"/>
              <a:gd name="connsiteY32" fmla="*/ 959644 h 1321594"/>
              <a:gd name="connsiteX33" fmla="*/ 330994 w 1785937"/>
              <a:gd name="connsiteY33" fmla="*/ 928688 h 1321594"/>
              <a:gd name="connsiteX34" fmla="*/ 481012 w 1785937"/>
              <a:gd name="connsiteY34" fmla="*/ 847725 h 1321594"/>
              <a:gd name="connsiteX35" fmla="*/ 688181 w 1785937"/>
              <a:gd name="connsiteY35" fmla="*/ 726282 h 1321594"/>
              <a:gd name="connsiteX36" fmla="*/ 871537 w 1785937"/>
              <a:gd name="connsiteY36" fmla="*/ 607219 h 1321594"/>
              <a:gd name="connsiteX37" fmla="*/ 973931 w 1785937"/>
              <a:gd name="connsiteY37" fmla="*/ 540544 h 1321594"/>
              <a:gd name="connsiteX38" fmla="*/ 1119187 w 1785937"/>
              <a:gd name="connsiteY38" fmla="*/ 457200 h 1321594"/>
              <a:gd name="connsiteX39" fmla="*/ 1281112 w 1785937"/>
              <a:gd name="connsiteY39" fmla="*/ 328613 h 1321594"/>
              <a:gd name="connsiteX40" fmla="*/ 1390650 w 1785937"/>
              <a:gd name="connsiteY40" fmla="*/ 247650 h 1321594"/>
              <a:gd name="connsiteX41" fmla="*/ 1509712 w 1785937"/>
              <a:gd name="connsiteY41" fmla="*/ 159544 h 1321594"/>
              <a:gd name="connsiteX42" fmla="*/ 1643062 w 1785937"/>
              <a:gd name="connsiteY42" fmla="*/ 59532 h 1321594"/>
              <a:gd name="connsiteX43" fmla="*/ 1704975 w 1785937"/>
              <a:gd name="connsiteY43" fmla="*/ 11907 h 1321594"/>
              <a:gd name="connsiteX44" fmla="*/ 1724025 w 1785937"/>
              <a:gd name="connsiteY44" fmla="*/ 0 h 1321594"/>
              <a:gd name="connsiteX45" fmla="*/ 1740694 w 1785937"/>
              <a:gd name="connsiteY45" fmla="*/ 0 h 1321594"/>
              <a:gd name="connsiteX46" fmla="*/ 1766887 w 1785937"/>
              <a:gd name="connsiteY46" fmla="*/ 4763 h 1321594"/>
              <a:gd name="connsiteX47" fmla="*/ 1781175 w 1785937"/>
              <a:gd name="connsiteY47" fmla="*/ 11907 h 1321594"/>
              <a:gd name="connsiteX48" fmla="*/ 1785937 w 1785937"/>
              <a:gd name="connsiteY48" fmla="*/ 21432 h 1321594"/>
              <a:gd name="connsiteX49" fmla="*/ 1785937 w 1785937"/>
              <a:gd name="connsiteY49" fmla="*/ 40482 h 1321594"/>
              <a:gd name="connsiteX50" fmla="*/ 1769269 w 1785937"/>
              <a:gd name="connsiteY50" fmla="*/ 69057 h 1321594"/>
              <a:gd name="connsiteX51" fmla="*/ 1678781 w 1785937"/>
              <a:gd name="connsiteY51" fmla="*/ 157163 h 1321594"/>
              <a:gd name="connsiteX52" fmla="*/ 1535906 w 1785937"/>
              <a:gd name="connsiteY52" fmla="*/ 288132 h 1321594"/>
              <a:gd name="connsiteX53" fmla="*/ 1433512 w 1785937"/>
              <a:gd name="connsiteY53" fmla="*/ 388144 h 1321594"/>
              <a:gd name="connsiteX54" fmla="*/ 1278731 w 1785937"/>
              <a:gd name="connsiteY54" fmla="*/ 535782 h 1321594"/>
              <a:gd name="connsiteX55" fmla="*/ 1121569 w 1785937"/>
              <a:gd name="connsiteY55" fmla="*/ 692944 h 1321594"/>
              <a:gd name="connsiteX56" fmla="*/ 935831 w 1785937"/>
              <a:gd name="connsiteY56" fmla="*/ 828675 h 1321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85937" h="1321594">
                <a:moveTo>
                  <a:pt x="935831" y="828675"/>
                </a:moveTo>
                <a:lnTo>
                  <a:pt x="757237" y="954882"/>
                </a:lnTo>
                <a:lnTo>
                  <a:pt x="607219" y="1062038"/>
                </a:lnTo>
                <a:lnTo>
                  <a:pt x="502444" y="1135857"/>
                </a:lnTo>
                <a:lnTo>
                  <a:pt x="476250" y="1162050"/>
                </a:lnTo>
                <a:lnTo>
                  <a:pt x="440531" y="1200150"/>
                </a:lnTo>
                <a:lnTo>
                  <a:pt x="419100" y="1231107"/>
                </a:lnTo>
                <a:lnTo>
                  <a:pt x="383381" y="1285875"/>
                </a:lnTo>
                <a:lnTo>
                  <a:pt x="369094" y="1304925"/>
                </a:lnTo>
                <a:lnTo>
                  <a:pt x="352425" y="1316832"/>
                </a:lnTo>
                <a:lnTo>
                  <a:pt x="330994" y="1321594"/>
                </a:lnTo>
                <a:lnTo>
                  <a:pt x="302419" y="1321594"/>
                </a:lnTo>
                <a:lnTo>
                  <a:pt x="276225" y="1314450"/>
                </a:lnTo>
                <a:lnTo>
                  <a:pt x="254794" y="1302544"/>
                </a:lnTo>
                <a:lnTo>
                  <a:pt x="219075" y="1271588"/>
                </a:lnTo>
                <a:lnTo>
                  <a:pt x="173831" y="1223963"/>
                </a:lnTo>
                <a:lnTo>
                  <a:pt x="142875" y="1188244"/>
                </a:lnTo>
                <a:lnTo>
                  <a:pt x="119062" y="1145382"/>
                </a:lnTo>
                <a:lnTo>
                  <a:pt x="80962" y="1071563"/>
                </a:lnTo>
                <a:lnTo>
                  <a:pt x="45244" y="997744"/>
                </a:lnTo>
                <a:lnTo>
                  <a:pt x="14287" y="940594"/>
                </a:lnTo>
                <a:lnTo>
                  <a:pt x="2381" y="914400"/>
                </a:lnTo>
                <a:lnTo>
                  <a:pt x="0" y="892969"/>
                </a:lnTo>
                <a:lnTo>
                  <a:pt x="9525" y="878682"/>
                </a:lnTo>
                <a:lnTo>
                  <a:pt x="23812" y="873919"/>
                </a:lnTo>
                <a:lnTo>
                  <a:pt x="42862" y="881063"/>
                </a:lnTo>
                <a:lnTo>
                  <a:pt x="69056" y="909638"/>
                </a:lnTo>
                <a:lnTo>
                  <a:pt x="92869" y="931069"/>
                </a:lnTo>
                <a:lnTo>
                  <a:pt x="126206" y="952500"/>
                </a:lnTo>
                <a:lnTo>
                  <a:pt x="152400" y="964407"/>
                </a:lnTo>
                <a:lnTo>
                  <a:pt x="192881" y="973932"/>
                </a:lnTo>
                <a:lnTo>
                  <a:pt x="235744" y="971550"/>
                </a:lnTo>
                <a:lnTo>
                  <a:pt x="278606" y="959644"/>
                </a:lnTo>
                <a:lnTo>
                  <a:pt x="330994" y="928688"/>
                </a:lnTo>
                <a:lnTo>
                  <a:pt x="481012" y="847725"/>
                </a:lnTo>
                <a:lnTo>
                  <a:pt x="688181" y="726282"/>
                </a:lnTo>
                <a:lnTo>
                  <a:pt x="871537" y="607219"/>
                </a:lnTo>
                <a:lnTo>
                  <a:pt x="973931" y="540544"/>
                </a:lnTo>
                <a:lnTo>
                  <a:pt x="1119187" y="457200"/>
                </a:lnTo>
                <a:lnTo>
                  <a:pt x="1281112" y="328613"/>
                </a:lnTo>
                <a:lnTo>
                  <a:pt x="1390650" y="247650"/>
                </a:lnTo>
                <a:lnTo>
                  <a:pt x="1509712" y="159544"/>
                </a:lnTo>
                <a:lnTo>
                  <a:pt x="1643062" y="59532"/>
                </a:lnTo>
                <a:lnTo>
                  <a:pt x="1704975" y="11907"/>
                </a:lnTo>
                <a:lnTo>
                  <a:pt x="1724025" y="0"/>
                </a:lnTo>
                <a:lnTo>
                  <a:pt x="1740694" y="0"/>
                </a:lnTo>
                <a:lnTo>
                  <a:pt x="1766887" y="4763"/>
                </a:lnTo>
                <a:lnTo>
                  <a:pt x="1781175" y="11907"/>
                </a:lnTo>
                <a:lnTo>
                  <a:pt x="1785937" y="21432"/>
                </a:lnTo>
                <a:lnTo>
                  <a:pt x="1785937" y="40482"/>
                </a:lnTo>
                <a:lnTo>
                  <a:pt x="1769269" y="69057"/>
                </a:lnTo>
                <a:lnTo>
                  <a:pt x="1678781" y="157163"/>
                </a:lnTo>
                <a:lnTo>
                  <a:pt x="1535906" y="288132"/>
                </a:lnTo>
                <a:lnTo>
                  <a:pt x="1433512" y="388144"/>
                </a:lnTo>
                <a:lnTo>
                  <a:pt x="1278731" y="535782"/>
                </a:lnTo>
                <a:lnTo>
                  <a:pt x="1121569" y="692944"/>
                </a:lnTo>
                <a:lnTo>
                  <a:pt x="935831" y="828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0ED5DEF-99DB-464A-BB2F-98D7C2BC0EB6}"/>
              </a:ext>
            </a:extLst>
          </p:cNvPr>
          <p:cNvSpPr/>
          <p:nvPr/>
        </p:nvSpPr>
        <p:spPr>
          <a:xfrm>
            <a:off x="4872038" y="2357438"/>
            <a:ext cx="2127250" cy="482600"/>
          </a:xfrm>
          <a:custGeom>
            <a:avLst/>
            <a:gdLst>
              <a:gd name="connsiteX0" fmla="*/ 835818 w 2126456"/>
              <a:gd name="connsiteY0" fmla="*/ 364331 h 483393"/>
              <a:gd name="connsiteX1" fmla="*/ 700087 w 2126456"/>
              <a:gd name="connsiteY1" fmla="*/ 385762 h 483393"/>
              <a:gd name="connsiteX2" fmla="*/ 471487 w 2126456"/>
              <a:gd name="connsiteY2" fmla="*/ 416718 h 483393"/>
              <a:gd name="connsiteX3" fmla="*/ 259556 w 2126456"/>
              <a:gd name="connsiteY3" fmla="*/ 450056 h 483393"/>
              <a:gd name="connsiteX4" fmla="*/ 66675 w 2126456"/>
              <a:gd name="connsiteY4" fmla="*/ 483393 h 483393"/>
              <a:gd name="connsiteX5" fmla="*/ 0 w 2126456"/>
              <a:gd name="connsiteY5" fmla="*/ 326231 h 483393"/>
              <a:gd name="connsiteX6" fmla="*/ 221456 w 2126456"/>
              <a:gd name="connsiteY6" fmla="*/ 297656 h 483393"/>
              <a:gd name="connsiteX7" fmla="*/ 507206 w 2126456"/>
              <a:gd name="connsiteY7" fmla="*/ 250031 h 483393"/>
              <a:gd name="connsiteX8" fmla="*/ 819150 w 2126456"/>
              <a:gd name="connsiteY8" fmla="*/ 200025 h 483393"/>
              <a:gd name="connsiteX9" fmla="*/ 1016793 w 2126456"/>
              <a:gd name="connsiteY9" fmla="*/ 157162 h 483393"/>
              <a:gd name="connsiteX10" fmla="*/ 1278731 w 2126456"/>
              <a:gd name="connsiteY10" fmla="*/ 121443 h 483393"/>
              <a:gd name="connsiteX11" fmla="*/ 1524000 w 2126456"/>
              <a:gd name="connsiteY11" fmla="*/ 88106 h 483393"/>
              <a:gd name="connsiteX12" fmla="*/ 1685925 w 2126456"/>
              <a:gd name="connsiteY12" fmla="*/ 9525 h 483393"/>
              <a:gd name="connsiteX13" fmla="*/ 1707356 w 2126456"/>
              <a:gd name="connsiteY13" fmla="*/ 0 h 483393"/>
              <a:gd name="connsiteX14" fmla="*/ 1826418 w 2126456"/>
              <a:gd name="connsiteY14" fmla="*/ 30956 h 483393"/>
              <a:gd name="connsiteX15" fmla="*/ 1974056 w 2126456"/>
              <a:gd name="connsiteY15" fmla="*/ 80962 h 483393"/>
              <a:gd name="connsiteX16" fmla="*/ 2052637 w 2126456"/>
              <a:gd name="connsiteY16" fmla="*/ 107156 h 483393"/>
              <a:gd name="connsiteX17" fmla="*/ 2069306 w 2126456"/>
              <a:gd name="connsiteY17" fmla="*/ 116681 h 483393"/>
              <a:gd name="connsiteX18" fmla="*/ 2083593 w 2126456"/>
              <a:gd name="connsiteY18" fmla="*/ 133350 h 483393"/>
              <a:gd name="connsiteX19" fmla="*/ 2105025 w 2126456"/>
              <a:gd name="connsiteY19" fmla="*/ 169068 h 483393"/>
              <a:gd name="connsiteX20" fmla="*/ 2121693 w 2126456"/>
              <a:gd name="connsiteY20" fmla="*/ 197643 h 483393"/>
              <a:gd name="connsiteX21" fmla="*/ 2126456 w 2126456"/>
              <a:gd name="connsiteY21" fmla="*/ 214312 h 483393"/>
              <a:gd name="connsiteX22" fmla="*/ 2126456 w 2126456"/>
              <a:gd name="connsiteY22" fmla="*/ 240506 h 483393"/>
              <a:gd name="connsiteX23" fmla="*/ 2116931 w 2126456"/>
              <a:gd name="connsiteY23" fmla="*/ 261937 h 483393"/>
              <a:gd name="connsiteX24" fmla="*/ 2097881 w 2126456"/>
              <a:gd name="connsiteY24" fmla="*/ 276225 h 483393"/>
              <a:gd name="connsiteX25" fmla="*/ 2055018 w 2126456"/>
              <a:gd name="connsiteY25" fmla="*/ 288131 h 483393"/>
              <a:gd name="connsiteX26" fmla="*/ 1971675 w 2126456"/>
              <a:gd name="connsiteY26" fmla="*/ 292893 h 483393"/>
              <a:gd name="connsiteX27" fmla="*/ 1743075 w 2126456"/>
              <a:gd name="connsiteY27" fmla="*/ 292893 h 483393"/>
              <a:gd name="connsiteX28" fmla="*/ 1445418 w 2126456"/>
              <a:gd name="connsiteY28" fmla="*/ 307181 h 483393"/>
              <a:gd name="connsiteX29" fmla="*/ 1185862 w 2126456"/>
              <a:gd name="connsiteY29" fmla="*/ 326231 h 483393"/>
              <a:gd name="connsiteX30" fmla="*/ 835818 w 2126456"/>
              <a:gd name="connsiteY30" fmla="*/ 364331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26456" h="483393">
                <a:moveTo>
                  <a:pt x="835818" y="364331"/>
                </a:moveTo>
                <a:lnTo>
                  <a:pt x="700087" y="385762"/>
                </a:lnTo>
                <a:lnTo>
                  <a:pt x="471487" y="416718"/>
                </a:lnTo>
                <a:lnTo>
                  <a:pt x="259556" y="450056"/>
                </a:lnTo>
                <a:lnTo>
                  <a:pt x="66675" y="483393"/>
                </a:lnTo>
                <a:lnTo>
                  <a:pt x="0" y="326231"/>
                </a:lnTo>
                <a:lnTo>
                  <a:pt x="221456" y="297656"/>
                </a:lnTo>
                <a:lnTo>
                  <a:pt x="507206" y="250031"/>
                </a:lnTo>
                <a:lnTo>
                  <a:pt x="819150" y="200025"/>
                </a:lnTo>
                <a:lnTo>
                  <a:pt x="1016793" y="157162"/>
                </a:lnTo>
                <a:lnTo>
                  <a:pt x="1278731" y="121443"/>
                </a:lnTo>
                <a:lnTo>
                  <a:pt x="1524000" y="88106"/>
                </a:lnTo>
                <a:lnTo>
                  <a:pt x="1685925" y="9525"/>
                </a:lnTo>
                <a:lnTo>
                  <a:pt x="1707356" y="0"/>
                </a:lnTo>
                <a:lnTo>
                  <a:pt x="1826418" y="30956"/>
                </a:lnTo>
                <a:lnTo>
                  <a:pt x="1974056" y="80962"/>
                </a:lnTo>
                <a:lnTo>
                  <a:pt x="2052637" y="107156"/>
                </a:lnTo>
                <a:lnTo>
                  <a:pt x="2069306" y="116681"/>
                </a:lnTo>
                <a:lnTo>
                  <a:pt x="2083593" y="133350"/>
                </a:lnTo>
                <a:lnTo>
                  <a:pt x="2105025" y="169068"/>
                </a:lnTo>
                <a:lnTo>
                  <a:pt x="2121693" y="197643"/>
                </a:lnTo>
                <a:lnTo>
                  <a:pt x="2126456" y="214312"/>
                </a:lnTo>
                <a:lnTo>
                  <a:pt x="2126456" y="240506"/>
                </a:lnTo>
                <a:lnTo>
                  <a:pt x="2116931" y="261937"/>
                </a:lnTo>
                <a:lnTo>
                  <a:pt x="2097881" y="276225"/>
                </a:lnTo>
                <a:lnTo>
                  <a:pt x="2055018" y="288131"/>
                </a:lnTo>
                <a:lnTo>
                  <a:pt x="1971675" y="292893"/>
                </a:lnTo>
                <a:lnTo>
                  <a:pt x="1743075" y="292893"/>
                </a:lnTo>
                <a:lnTo>
                  <a:pt x="1445418" y="307181"/>
                </a:lnTo>
                <a:lnTo>
                  <a:pt x="1185862" y="326231"/>
                </a:lnTo>
                <a:lnTo>
                  <a:pt x="835818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43CA6D4-641E-403F-95B4-7A3D724CCFA6}"/>
              </a:ext>
            </a:extLst>
          </p:cNvPr>
          <p:cNvSpPr/>
          <p:nvPr/>
        </p:nvSpPr>
        <p:spPr>
          <a:xfrm rot="16200000">
            <a:off x="2942432" y="3539331"/>
            <a:ext cx="3117850" cy="1023937"/>
          </a:xfrm>
          <a:custGeom>
            <a:avLst/>
            <a:gdLst>
              <a:gd name="connsiteX0" fmla="*/ 1782647 w 3118190"/>
              <a:gd name="connsiteY0" fmla="*/ 949014 h 1024012"/>
              <a:gd name="connsiteX1" fmla="*/ 1603805 w 3118190"/>
              <a:gd name="connsiteY1" fmla="*/ 917284 h 1024012"/>
              <a:gd name="connsiteX2" fmla="*/ 1453809 w 3118190"/>
              <a:gd name="connsiteY2" fmla="*/ 882670 h 1024012"/>
              <a:gd name="connsiteX3" fmla="*/ 1326889 w 3118190"/>
              <a:gd name="connsiteY3" fmla="*/ 848055 h 1024012"/>
              <a:gd name="connsiteX4" fmla="*/ 1199969 w 3118190"/>
              <a:gd name="connsiteY4" fmla="*/ 810556 h 1024012"/>
              <a:gd name="connsiteX5" fmla="*/ 1093241 w 3118190"/>
              <a:gd name="connsiteY5" fmla="*/ 773057 h 1024012"/>
              <a:gd name="connsiteX6" fmla="*/ 980744 w 3118190"/>
              <a:gd name="connsiteY6" fmla="*/ 729789 h 1024012"/>
              <a:gd name="connsiteX7" fmla="*/ 874016 w 3118190"/>
              <a:gd name="connsiteY7" fmla="*/ 680752 h 1024012"/>
              <a:gd name="connsiteX8" fmla="*/ 775942 w 3118190"/>
              <a:gd name="connsiteY8" fmla="*/ 634599 h 1024012"/>
              <a:gd name="connsiteX9" fmla="*/ 654791 w 3118190"/>
              <a:gd name="connsiteY9" fmla="*/ 568255 h 1024012"/>
              <a:gd name="connsiteX10" fmla="*/ 519217 w 3118190"/>
              <a:gd name="connsiteY10" fmla="*/ 484603 h 1024012"/>
              <a:gd name="connsiteX11" fmla="*/ 346145 w 3118190"/>
              <a:gd name="connsiteY11" fmla="*/ 360568 h 1024012"/>
              <a:gd name="connsiteX12" fmla="*/ 239417 w 3118190"/>
              <a:gd name="connsiteY12" fmla="*/ 274031 h 1024012"/>
              <a:gd name="connsiteX13" fmla="*/ 109612 w 3118190"/>
              <a:gd name="connsiteY13" fmla="*/ 158650 h 1024012"/>
              <a:gd name="connsiteX14" fmla="*/ 34614 w 3118190"/>
              <a:gd name="connsiteY14" fmla="*/ 89421 h 1024012"/>
              <a:gd name="connsiteX15" fmla="*/ 11538 w 3118190"/>
              <a:gd name="connsiteY15" fmla="*/ 66344 h 1024012"/>
              <a:gd name="connsiteX16" fmla="*/ 2884 w 3118190"/>
              <a:gd name="connsiteY16" fmla="*/ 43268 h 1024012"/>
              <a:gd name="connsiteX17" fmla="*/ 0 w 3118190"/>
              <a:gd name="connsiteY17" fmla="*/ 23076 h 1024012"/>
              <a:gd name="connsiteX18" fmla="*/ 5769 w 3118190"/>
              <a:gd name="connsiteY18" fmla="*/ 5769 h 1024012"/>
              <a:gd name="connsiteX19" fmla="*/ 23076 w 3118190"/>
              <a:gd name="connsiteY19" fmla="*/ 0 h 1024012"/>
              <a:gd name="connsiteX20" fmla="*/ 54806 w 3118190"/>
              <a:gd name="connsiteY20" fmla="*/ 11538 h 1024012"/>
              <a:gd name="connsiteX21" fmla="*/ 98074 w 3118190"/>
              <a:gd name="connsiteY21" fmla="*/ 46152 h 1024012"/>
              <a:gd name="connsiteX22" fmla="*/ 193264 w 3118190"/>
              <a:gd name="connsiteY22" fmla="*/ 118266 h 1024012"/>
              <a:gd name="connsiteX23" fmla="*/ 276916 w 3118190"/>
              <a:gd name="connsiteY23" fmla="*/ 175957 h 1024012"/>
              <a:gd name="connsiteX24" fmla="*/ 354798 w 3118190"/>
              <a:gd name="connsiteY24" fmla="*/ 224994 h 1024012"/>
              <a:gd name="connsiteX25" fmla="*/ 435566 w 3118190"/>
              <a:gd name="connsiteY25" fmla="*/ 276916 h 1024012"/>
              <a:gd name="connsiteX26" fmla="*/ 550947 w 3118190"/>
              <a:gd name="connsiteY26" fmla="*/ 340376 h 1024012"/>
              <a:gd name="connsiteX27" fmla="*/ 666329 w 3118190"/>
              <a:gd name="connsiteY27" fmla="*/ 400951 h 1024012"/>
              <a:gd name="connsiteX28" fmla="*/ 770173 w 3118190"/>
              <a:gd name="connsiteY28" fmla="*/ 449988 h 1024012"/>
              <a:gd name="connsiteX29" fmla="*/ 842286 w 3118190"/>
              <a:gd name="connsiteY29" fmla="*/ 481718 h 1024012"/>
              <a:gd name="connsiteX30" fmla="*/ 928822 w 3118190"/>
              <a:gd name="connsiteY30" fmla="*/ 516333 h 1024012"/>
              <a:gd name="connsiteX31" fmla="*/ 1003820 w 3118190"/>
              <a:gd name="connsiteY31" fmla="*/ 545178 h 1024012"/>
              <a:gd name="connsiteX32" fmla="*/ 1090357 w 3118190"/>
              <a:gd name="connsiteY32" fmla="*/ 574024 h 1024012"/>
              <a:gd name="connsiteX33" fmla="*/ 1194200 w 3118190"/>
              <a:gd name="connsiteY33" fmla="*/ 605754 h 1024012"/>
              <a:gd name="connsiteX34" fmla="*/ 1309582 w 3118190"/>
              <a:gd name="connsiteY34" fmla="*/ 634599 h 1024012"/>
              <a:gd name="connsiteX35" fmla="*/ 1450925 w 3118190"/>
              <a:gd name="connsiteY35" fmla="*/ 663445 h 1024012"/>
              <a:gd name="connsiteX36" fmla="*/ 1580729 w 3118190"/>
              <a:gd name="connsiteY36" fmla="*/ 686521 h 1024012"/>
              <a:gd name="connsiteX37" fmla="*/ 1704764 w 3118190"/>
              <a:gd name="connsiteY37" fmla="*/ 706713 h 1024012"/>
              <a:gd name="connsiteX38" fmla="*/ 1831684 w 3118190"/>
              <a:gd name="connsiteY38" fmla="*/ 721135 h 1024012"/>
              <a:gd name="connsiteX39" fmla="*/ 1993219 w 3118190"/>
              <a:gd name="connsiteY39" fmla="*/ 738443 h 1024012"/>
              <a:gd name="connsiteX40" fmla="*/ 2238405 w 3118190"/>
              <a:gd name="connsiteY40" fmla="*/ 755750 h 1024012"/>
              <a:gd name="connsiteX41" fmla="*/ 2474937 w 3118190"/>
              <a:gd name="connsiteY41" fmla="*/ 758635 h 1024012"/>
              <a:gd name="connsiteX42" fmla="*/ 2711470 w 3118190"/>
              <a:gd name="connsiteY42" fmla="*/ 755750 h 1024012"/>
              <a:gd name="connsiteX43" fmla="*/ 2763391 w 3118190"/>
              <a:gd name="connsiteY43" fmla="*/ 747096 h 1024012"/>
              <a:gd name="connsiteX44" fmla="*/ 2858581 w 3118190"/>
              <a:gd name="connsiteY44" fmla="*/ 726905 h 1024012"/>
              <a:gd name="connsiteX45" fmla="*/ 2910503 w 3118190"/>
              <a:gd name="connsiteY45" fmla="*/ 709597 h 1024012"/>
              <a:gd name="connsiteX46" fmla="*/ 2962425 w 3118190"/>
              <a:gd name="connsiteY46" fmla="*/ 689405 h 1024012"/>
              <a:gd name="connsiteX47" fmla="*/ 3031654 w 3118190"/>
              <a:gd name="connsiteY47" fmla="*/ 649022 h 1024012"/>
              <a:gd name="connsiteX48" fmla="*/ 3069153 w 3118190"/>
              <a:gd name="connsiteY48" fmla="*/ 623061 h 1024012"/>
              <a:gd name="connsiteX49" fmla="*/ 3089345 w 3118190"/>
              <a:gd name="connsiteY49" fmla="*/ 614407 h 1024012"/>
              <a:gd name="connsiteX50" fmla="*/ 3100883 w 3118190"/>
              <a:gd name="connsiteY50" fmla="*/ 614407 h 1024012"/>
              <a:gd name="connsiteX51" fmla="*/ 3112421 w 3118190"/>
              <a:gd name="connsiteY51" fmla="*/ 617292 h 1024012"/>
              <a:gd name="connsiteX52" fmla="*/ 3118190 w 3118190"/>
              <a:gd name="connsiteY52" fmla="*/ 625946 h 1024012"/>
              <a:gd name="connsiteX53" fmla="*/ 3118190 w 3118190"/>
              <a:gd name="connsiteY53" fmla="*/ 654791 h 1024012"/>
              <a:gd name="connsiteX54" fmla="*/ 3106652 w 3118190"/>
              <a:gd name="connsiteY54" fmla="*/ 706713 h 1024012"/>
              <a:gd name="connsiteX55" fmla="*/ 3074922 w 3118190"/>
              <a:gd name="connsiteY55" fmla="*/ 796134 h 1024012"/>
              <a:gd name="connsiteX56" fmla="*/ 3034538 w 3118190"/>
              <a:gd name="connsiteY56" fmla="*/ 882670 h 1024012"/>
              <a:gd name="connsiteX57" fmla="*/ 2999924 w 3118190"/>
              <a:gd name="connsiteY57" fmla="*/ 937476 h 1024012"/>
              <a:gd name="connsiteX58" fmla="*/ 2919157 w 3118190"/>
              <a:gd name="connsiteY58" fmla="*/ 1024012 h 1024012"/>
              <a:gd name="connsiteX59" fmla="*/ 2792237 w 3118190"/>
              <a:gd name="connsiteY59" fmla="*/ 1024012 h 1024012"/>
              <a:gd name="connsiteX60" fmla="*/ 2532628 w 3118190"/>
              <a:gd name="connsiteY60" fmla="*/ 1018243 h 1024012"/>
              <a:gd name="connsiteX61" fmla="*/ 2307634 w 3118190"/>
              <a:gd name="connsiteY61" fmla="*/ 1009590 h 1024012"/>
              <a:gd name="connsiteX62" fmla="*/ 2131677 w 3118190"/>
              <a:gd name="connsiteY62" fmla="*/ 995167 h 1024012"/>
              <a:gd name="connsiteX63" fmla="*/ 1961489 w 3118190"/>
              <a:gd name="connsiteY63" fmla="*/ 974975 h 1024012"/>
              <a:gd name="connsiteX64" fmla="*/ 1782647 w 3118190"/>
              <a:gd name="connsiteY64" fmla="*/ 949014 h 102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18190" h="1024012">
                <a:moveTo>
                  <a:pt x="1782647" y="949014"/>
                </a:moveTo>
                <a:lnTo>
                  <a:pt x="1603805" y="917284"/>
                </a:lnTo>
                <a:lnTo>
                  <a:pt x="1453809" y="882670"/>
                </a:lnTo>
                <a:lnTo>
                  <a:pt x="1326889" y="848055"/>
                </a:lnTo>
                <a:lnTo>
                  <a:pt x="1199969" y="810556"/>
                </a:lnTo>
                <a:lnTo>
                  <a:pt x="1093241" y="773057"/>
                </a:lnTo>
                <a:lnTo>
                  <a:pt x="980744" y="729789"/>
                </a:lnTo>
                <a:lnTo>
                  <a:pt x="874016" y="680752"/>
                </a:lnTo>
                <a:lnTo>
                  <a:pt x="775942" y="634599"/>
                </a:lnTo>
                <a:lnTo>
                  <a:pt x="654791" y="568255"/>
                </a:lnTo>
                <a:lnTo>
                  <a:pt x="519217" y="484603"/>
                </a:lnTo>
                <a:lnTo>
                  <a:pt x="346145" y="360568"/>
                </a:lnTo>
                <a:lnTo>
                  <a:pt x="239417" y="274031"/>
                </a:lnTo>
                <a:lnTo>
                  <a:pt x="109612" y="158650"/>
                </a:lnTo>
                <a:lnTo>
                  <a:pt x="34614" y="89421"/>
                </a:lnTo>
                <a:lnTo>
                  <a:pt x="11538" y="66344"/>
                </a:lnTo>
                <a:lnTo>
                  <a:pt x="2884" y="43268"/>
                </a:lnTo>
                <a:lnTo>
                  <a:pt x="0" y="23076"/>
                </a:lnTo>
                <a:lnTo>
                  <a:pt x="5769" y="5769"/>
                </a:lnTo>
                <a:lnTo>
                  <a:pt x="23076" y="0"/>
                </a:lnTo>
                <a:lnTo>
                  <a:pt x="54806" y="11538"/>
                </a:lnTo>
                <a:lnTo>
                  <a:pt x="98074" y="46152"/>
                </a:lnTo>
                <a:lnTo>
                  <a:pt x="193264" y="118266"/>
                </a:lnTo>
                <a:lnTo>
                  <a:pt x="276916" y="175957"/>
                </a:lnTo>
                <a:lnTo>
                  <a:pt x="354798" y="224994"/>
                </a:lnTo>
                <a:lnTo>
                  <a:pt x="435566" y="276916"/>
                </a:lnTo>
                <a:lnTo>
                  <a:pt x="550947" y="340376"/>
                </a:lnTo>
                <a:lnTo>
                  <a:pt x="666329" y="400951"/>
                </a:lnTo>
                <a:lnTo>
                  <a:pt x="770173" y="449988"/>
                </a:lnTo>
                <a:lnTo>
                  <a:pt x="842286" y="481718"/>
                </a:lnTo>
                <a:lnTo>
                  <a:pt x="928822" y="516333"/>
                </a:lnTo>
                <a:lnTo>
                  <a:pt x="1003820" y="545178"/>
                </a:lnTo>
                <a:lnTo>
                  <a:pt x="1090357" y="574024"/>
                </a:lnTo>
                <a:lnTo>
                  <a:pt x="1194200" y="605754"/>
                </a:lnTo>
                <a:lnTo>
                  <a:pt x="1309582" y="634599"/>
                </a:lnTo>
                <a:lnTo>
                  <a:pt x="1450925" y="663445"/>
                </a:lnTo>
                <a:lnTo>
                  <a:pt x="1580729" y="686521"/>
                </a:lnTo>
                <a:lnTo>
                  <a:pt x="1704764" y="706713"/>
                </a:lnTo>
                <a:lnTo>
                  <a:pt x="1831684" y="721135"/>
                </a:lnTo>
                <a:lnTo>
                  <a:pt x="1993219" y="738443"/>
                </a:lnTo>
                <a:lnTo>
                  <a:pt x="2238405" y="755750"/>
                </a:lnTo>
                <a:lnTo>
                  <a:pt x="2474937" y="758635"/>
                </a:lnTo>
                <a:lnTo>
                  <a:pt x="2711470" y="755750"/>
                </a:lnTo>
                <a:lnTo>
                  <a:pt x="2763391" y="747096"/>
                </a:lnTo>
                <a:lnTo>
                  <a:pt x="2858581" y="726905"/>
                </a:lnTo>
                <a:lnTo>
                  <a:pt x="2910503" y="709597"/>
                </a:lnTo>
                <a:lnTo>
                  <a:pt x="2962425" y="689405"/>
                </a:lnTo>
                <a:lnTo>
                  <a:pt x="3031654" y="649022"/>
                </a:lnTo>
                <a:lnTo>
                  <a:pt x="3069153" y="623061"/>
                </a:lnTo>
                <a:lnTo>
                  <a:pt x="3089345" y="614407"/>
                </a:lnTo>
                <a:lnTo>
                  <a:pt x="3100883" y="614407"/>
                </a:lnTo>
                <a:lnTo>
                  <a:pt x="3112421" y="617292"/>
                </a:lnTo>
                <a:lnTo>
                  <a:pt x="3118190" y="625946"/>
                </a:lnTo>
                <a:lnTo>
                  <a:pt x="3118190" y="654791"/>
                </a:lnTo>
                <a:lnTo>
                  <a:pt x="3106652" y="706713"/>
                </a:lnTo>
                <a:lnTo>
                  <a:pt x="3074922" y="796134"/>
                </a:lnTo>
                <a:lnTo>
                  <a:pt x="3034538" y="882670"/>
                </a:lnTo>
                <a:lnTo>
                  <a:pt x="2999924" y="937476"/>
                </a:lnTo>
                <a:lnTo>
                  <a:pt x="2919157" y="1024012"/>
                </a:lnTo>
                <a:lnTo>
                  <a:pt x="2792237" y="1024012"/>
                </a:lnTo>
                <a:lnTo>
                  <a:pt x="2532628" y="1018243"/>
                </a:lnTo>
                <a:lnTo>
                  <a:pt x="2307634" y="1009590"/>
                </a:lnTo>
                <a:lnTo>
                  <a:pt x="2131677" y="995167"/>
                </a:lnTo>
                <a:lnTo>
                  <a:pt x="1961489" y="974975"/>
                </a:lnTo>
                <a:lnTo>
                  <a:pt x="1782647" y="9490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635AD58-F992-4DEC-92D3-594DF502BAD0}"/>
              </a:ext>
            </a:extLst>
          </p:cNvPr>
          <p:cNvSpPr/>
          <p:nvPr/>
        </p:nvSpPr>
        <p:spPr>
          <a:xfrm rot="16200000">
            <a:off x="4548188" y="3878263"/>
            <a:ext cx="2038350" cy="1136650"/>
          </a:xfrm>
          <a:custGeom>
            <a:avLst/>
            <a:gdLst>
              <a:gd name="connsiteX0" fmla="*/ 447675 w 2038350"/>
              <a:gd name="connsiteY0" fmla="*/ 369094 h 1135856"/>
              <a:gd name="connsiteX1" fmla="*/ 171450 w 2038350"/>
              <a:gd name="connsiteY1" fmla="*/ 216694 h 1135856"/>
              <a:gd name="connsiteX2" fmla="*/ 23812 w 2038350"/>
              <a:gd name="connsiteY2" fmla="*/ 145256 h 1135856"/>
              <a:gd name="connsiteX3" fmla="*/ 0 w 2038350"/>
              <a:gd name="connsiteY3" fmla="*/ 0 h 1135856"/>
              <a:gd name="connsiteX4" fmla="*/ 161925 w 2038350"/>
              <a:gd name="connsiteY4" fmla="*/ 78581 h 1135856"/>
              <a:gd name="connsiteX5" fmla="*/ 366712 w 2038350"/>
              <a:gd name="connsiteY5" fmla="*/ 173831 h 1135856"/>
              <a:gd name="connsiteX6" fmla="*/ 578644 w 2038350"/>
              <a:gd name="connsiteY6" fmla="*/ 271463 h 1135856"/>
              <a:gd name="connsiteX7" fmla="*/ 771525 w 2038350"/>
              <a:gd name="connsiteY7" fmla="*/ 359569 h 1135856"/>
              <a:gd name="connsiteX8" fmla="*/ 1000125 w 2038350"/>
              <a:gd name="connsiteY8" fmla="*/ 461963 h 1135856"/>
              <a:gd name="connsiteX9" fmla="*/ 1202531 w 2038350"/>
              <a:gd name="connsiteY9" fmla="*/ 552450 h 1135856"/>
              <a:gd name="connsiteX10" fmla="*/ 1338262 w 2038350"/>
              <a:gd name="connsiteY10" fmla="*/ 614363 h 1135856"/>
              <a:gd name="connsiteX11" fmla="*/ 1435894 w 2038350"/>
              <a:gd name="connsiteY11" fmla="*/ 650081 h 1135856"/>
              <a:gd name="connsiteX12" fmla="*/ 1559719 w 2038350"/>
              <a:gd name="connsiteY12" fmla="*/ 692944 h 1135856"/>
              <a:gd name="connsiteX13" fmla="*/ 1690687 w 2038350"/>
              <a:gd name="connsiteY13" fmla="*/ 728663 h 1135856"/>
              <a:gd name="connsiteX14" fmla="*/ 1766887 w 2038350"/>
              <a:gd name="connsiteY14" fmla="*/ 742950 h 1135856"/>
              <a:gd name="connsiteX15" fmla="*/ 1833562 w 2038350"/>
              <a:gd name="connsiteY15" fmla="*/ 750094 h 1135856"/>
              <a:gd name="connsiteX16" fmla="*/ 1857375 w 2038350"/>
              <a:gd name="connsiteY16" fmla="*/ 747713 h 1135856"/>
              <a:gd name="connsiteX17" fmla="*/ 1874044 w 2038350"/>
              <a:gd name="connsiteY17" fmla="*/ 733425 h 1135856"/>
              <a:gd name="connsiteX18" fmla="*/ 1907381 w 2038350"/>
              <a:gd name="connsiteY18" fmla="*/ 692944 h 1135856"/>
              <a:gd name="connsiteX19" fmla="*/ 1955006 w 2038350"/>
              <a:gd name="connsiteY19" fmla="*/ 633413 h 1135856"/>
              <a:gd name="connsiteX20" fmla="*/ 1981200 w 2038350"/>
              <a:gd name="connsiteY20" fmla="*/ 604838 h 1135856"/>
              <a:gd name="connsiteX21" fmla="*/ 1997869 w 2038350"/>
              <a:gd name="connsiteY21" fmla="*/ 595313 h 1135856"/>
              <a:gd name="connsiteX22" fmla="*/ 2012156 w 2038350"/>
              <a:gd name="connsiteY22" fmla="*/ 595313 h 1135856"/>
              <a:gd name="connsiteX23" fmla="*/ 2028825 w 2038350"/>
              <a:gd name="connsiteY23" fmla="*/ 597694 h 1135856"/>
              <a:gd name="connsiteX24" fmla="*/ 2035969 w 2038350"/>
              <a:gd name="connsiteY24" fmla="*/ 607219 h 1135856"/>
              <a:gd name="connsiteX25" fmla="*/ 2038350 w 2038350"/>
              <a:gd name="connsiteY25" fmla="*/ 631031 h 1135856"/>
              <a:gd name="connsiteX26" fmla="*/ 2038350 w 2038350"/>
              <a:gd name="connsiteY26" fmla="*/ 707231 h 1135856"/>
              <a:gd name="connsiteX27" fmla="*/ 2033587 w 2038350"/>
              <a:gd name="connsiteY27" fmla="*/ 819150 h 1135856"/>
              <a:gd name="connsiteX28" fmla="*/ 2028825 w 2038350"/>
              <a:gd name="connsiteY28" fmla="*/ 881063 h 1135856"/>
              <a:gd name="connsiteX29" fmla="*/ 2024062 w 2038350"/>
              <a:gd name="connsiteY29" fmla="*/ 914400 h 1135856"/>
              <a:gd name="connsiteX30" fmla="*/ 2009775 w 2038350"/>
              <a:gd name="connsiteY30" fmla="*/ 959644 h 1135856"/>
              <a:gd name="connsiteX31" fmla="*/ 1985962 w 2038350"/>
              <a:gd name="connsiteY31" fmla="*/ 1007269 h 1135856"/>
              <a:gd name="connsiteX32" fmla="*/ 1947862 w 2038350"/>
              <a:gd name="connsiteY32" fmla="*/ 1052513 h 1135856"/>
              <a:gd name="connsiteX33" fmla="*/ 1905000 w 2038350"/>
              <a:gd name="connsiteY33" fmla="*/ 1088231 h 1135856"/>
              <a:gd name="connsiteX34" fmla="*/ 1859756 w 2038350"/>
              <a:gd name="connsiteY34" fmla="*/ 1112044 h 1135856"/>
              <a:gd name="connsiteX35" fmla="*/ 1804987 w 2038350"/>
              <a:gd name="connsiteY35" fmla="*/ 1133475 h 1135856"/>
              <a:gd name="connsiteX36" fmla="*/ 1774031 w 2038350"/>
              <a:gd name="connsiteY36" fmla="*/ 1135856 h 1135856"/>
              <a:gd name="connsiteX37" fmla="*/ 1750219 w 2038350"/>
              <a:gd name="connsiteY37" fmla="*/ 1128713 h 1135856"/>
              <a:gd name="connsiteX38" fmla="*/ 1733550 w 2038350"/>
              <a:gd name="connsiteY38" fmla="*/ 1121569 h 1135856"/>
              <a:gd name="connsiteX39" fmla="*/ 1709737 w 2038350"/>
              <a:gd name="connsiteY39" fmla="*/ 1104900 h 1135856"/>
              <a:gd name="connsiteX40" fmla="*/ 1683544 w 2038350"/>
              <a:gd name="connsiteY40" fmla="*/ 1073944 h 1135856"/>
              <a:gd name="connsiteX41" fmla="*/ 1674019 w 2038350"/>
              <a:gd name="connsiteY41" fmla="*/ 1062038 h 1135856"/>
              <a:gd name="connsiteX42" fmla="*/ 1469231 w 2038350"/>
              <a:gd name="connsiteY42" fmla="*/ 942975 h 1135856"/>
              <a:gd name="connsiteX43" fmla="*/ 1147762 w 2038350"/>
              <a:gd name="connsiteY43" fmla="*/ 764381 h 1135856"/>
              <a:gd name="connsiteX44" fmla="*/ 878681 w 2038350"/>
              <a:gd name="connsiteY44" fmla="*/ 616744 h 1135856"/>
              <a:gd name="connsiteX45" fmla="*/ 654844 w 2038350"/>
              <a:gd name="connsiteY45" fmla="*/ 485775 h 1135856"/>
              <a:gd name="connsiteX46" fmla="*/ 447675 w 2038350"/>
              <a:gd name="connsiteY46" fmla="*/ 369094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38350" h="1135856">
                <a:moveTo>
                  <a:pt x="447675" y="369094"/>
                </a:moveTo>
                <a:lnTo>
                  <a:pt x="171450" y="216694"/>
                </a:lnTo>
                <a:lnTo>
                  <a:pt x="23812" y="145256"/>
                </a:lnTo>
                <a:lnTo>
                  <a:pt x="0" y="0"/>
                </a:lnTo>
                <a:lnTo>
                  <a:pt x="161925" y="78581"/>
                </a:lnTo>
                <a:lnTo>
                  <a:pt x="366712" y="173831"/>
                </a:lnTo>
                <a:lnTo>
                  <a:pt x="578644" y="271463"/>
                </a:lnTo>
                <a:lnTo>
                  <a:pt x="771525" y="359569"/>
                </a:lnTo>
                <a:lnTo>
                  <a:pt x="1000125" y="461963"/>
                </a:lnTo>
                <a:lnTo>
                  <a:pt x="1202531" y="552450"/>
                </a:lnTo>
                <a:lnTo>
                  <a:pt x="1338262" y="614363"/>
                </a:lnTo>
                <a:lnTo>
                  <a:pt x="1435894" y="650081"/>
                </a:lnTo>
                <a:lnTo>
                  <a:pt x="1559719" y="692944"/>
                </a:lnTo>
                <a:lnTo>
                  <a:pt x="1690687" y="728663"/>
                </a:lnTo>
                <a:lnTo>
                  <a:pt x="1766887" y="742950"/>
                </a:lnTo>
                <a:lnTo>
                  <a:pt x="1833562" y="750094"/>
                </a:lnTo>
                <a:lnTo>
                  <a:pt x="1857375" y="747713"/>
                </a:lnTo>
                <a:lnTo>
                  <a:pt x="1874044" y="733425"/>
                </a:lnTo>
                <a:lnTo>
                  <a:pt x="1907381" y="692944"/>
                </a:lnTo>
                <a:lnTo>
                  <a:pt x="1955006" y="633413"/>
                </a:lnTo>
                <a:lnTo>
                  <a:pt x="1981200" y="604838"/>
                </a:lnTo>
                <a:lnTo>
                  <a:pt x="1997869" y="595313"/>
                </a:lnTo>
                <a:lnTo>
                  <a:pt x="2012156" y="595313"/>
                </a:lnTo>
                <a:lnTo>
                  <a:pt x="2028825" y="597694"/>
                </a:lnTo>
                <a:lnTo>
                  <a:pt x="2035969" y="607219"/>
                </a:lnTo>
                <a:lnTo>
                  <a:pt x="2038350" y="631031"/>
                </a:lnTo>
                <a:lnTo>
                  <a:pt x="2038350" y="707231"/>
                </a:lnTo>
                <a:lnTo>
                  <a:pt x="2033587" y="819150"/>
                </a:lnTo>
                <a:lnTo>
                  <a:pt x="2028825" y="881063"/>
                </a:lnTo>
                <a:lnTo>
                  <a:pt x="2024062" y="914400"/>
                </a:lnTo>
                <a:lnTo>
                  <a:pt x="2009775" y="959644"/>
                </a:lnTo>
                <a:lnTo>
                  <a:pt x="1985962" y="1007269"/>
                </a:lnTo>
                <a:lnTo>
                  <a:pt x="1947862" y="1052513"/>
                </a:lnTo>
                <a:lnTo>
                  <a:pt x="1905000" y="1088231"/>
                </a:lnTo>
                <a:lnTo>
                  <a:pt x="1859756" y="1112044"/>
                </a:lnTo>
                <a:lnTo>
                  <a:pt x="1804987" y="1133475"/>
                </a:lnTo>
                <a:lnTo>
                  <a:pt x="1774031" y="1135856"/>
                </a:lnTo>
                <a:lnTo>
                  <a:pt x="1750219" y="1128713"/>
                </a:lnTo>
                <a:lnTo>
                  <a:pt x="1733550" y="1121569"/>
                </a:lnTo>
                <a:lnTo>
                  <a:pt x="1709737" y="1104900"/>
                </a:lnTo>
                <a:lnTo>
                  <a:pt x="1683544" y="1073944"/>
                </a:lnTo>
                <a:lnTo>
                  <a:pt x="1674019" y="1062038"/>
                </a:lnTo>
                <a:lnTo>
                  <a:pt x="1469231" y="942975"/>
                </a:lnTo>
                <a:lnTo>
                  <a:pt x="1147762" y="764381"/>
                </a:lnTo>
                <a:lnTo>
                  <a:pt x="878681" y="616744"/>
                </a:lnTo>
                <a:lnTo>
                  <a:pt x="654844" y="485775"/>
                </a:lnTo>
                <a:lnTo>
                  <a:pt x="447675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258850-342F-4985-B53F-70A228C882FF}"/>
              </a:ext>
            </a:extLst>
          </p:cNvPr>
          <p:cNvSpPr/>
          <p:nvPr/>
        </p:nvSpPr>
        <p:spPr>
          <a:xfrm>
            <a:off x="4586288" y="5162550"/>
            <a:ext cx="2236787" cy="544513"/>
          </a:xfrm>
          <a:custGeom>
            <a:avLst/>
            <a:gdLst>
              <a:gd name="connsiteX0" fmla="*/ 1438275 w 2235993"/>
              <a:gd name="connsiteY0" fmla="*/ 252413 h 545306"/>
              <a:gd name="connsiteX1" fmla="*/ 973931 w 2235993"/>
              <a:gd name="connsiteY1" fmla="*/ 359569 h 545306"/>
              <a:gd name="connsiteX2" fmla="*/ 490537 w 2235993"/>
              <a:gd name="connsiteY2" fmla="*/ 478631 h 545306"/>
              <a:gd name="connsiteX3" fmla="*/ 466725 w 2235993"/>
              <a:gd name="connsiteY3" fmla="*/ 497681 h 545306"/>
              <a:gd name="connsiteX4" fmla="*/ 438150 w 2235993"/>
              <a:gd name="connsiteY4" fmla="*/ 516731 h 545306"/>
              <a:gd name="connsiteX5" fmla="*/ 409575 w 2235993"/>
              <a:gd name="connsiteY5" fmla="*/ 533400 h 545306"/>
              <a:gd name="connsiteX6" fmla="*/ 381000 w 2235993"/>
              <a:gd name="connsiteY6" fmla="*/ 542925 h 545306"/>
              <a:gd name="connsiteX7" fmla="*/ 354806 w 2235993"/>
              <a:gd name="connsiteY7" fmla="*/ 545306 h 545306"/>
              <a:gd name="connsiteX8" fmla="*/ 335756 w 2235993"/>
              <a:gd name="connsiteY8" fmla="*/ 540544 h 545306"/>
              <a:gd name="connsiteX9" fmla="*/ 307181 w 2235993"/>
              <a:gd name="connsiteY9" fmla="*/ 523875 h 545306"/>
              <a:gd name="connsiteX10" fmla="*/ 242887 w 2235993"/>
              <a:gd name="connsiteY10" fmla="*/ 476250 h 545306"/>
              <a:gd name="connsiteX11" fmla="*/ 169068 w 2235993"/>
              <a:gd name="connsiteY11" fmla="*/ 404813 h 545306"/>
              <a:gd name="connsiteX12" fmla="*/ 111918 w 2235993"/>
              <a:gd name="connsiteY12" fmla="*/ 342900 h 545306"/>
              <a:gd name="connsiteX13" fmla="*/ 73818 w 2235993"/>
              <a:gd name="connsiteY13" fmla="*/ 297656 h 545306"/>
              <a:gd name="connsiteX14" fmla="*/ 52387 w 2235993"/>
              <a:gd name="connsiteY14" fmla="*/ 264319 h 545306"/>
              <a:gd name="connsiteX15" fmla="*/ 35718 w 2235993"/>
              <a:gd name="connsiteY15" fmla="*/ 235744 h 545306"/>
              <a:gd name="connsiteX16" fmla="*/ 21431 w 2235993"/>
              <a:gd name="connsiteY16" fmla="*/ 202406 h 545306"/>
              <a:gd name="connsiteX17" fmla="*/ 11906 w 2235993"/>
              <a:gd name="connsiteY17" fmla="*/ 171450 h 545306"/>
              <a:gd name="connsiteX18" fmla="*/ 4762 w 2235993"/>
              <a:gd name="connsiteY18" fmla="*/ 145256 h 545306"/>
              <a:gd name="connsiteX19" fmla="*/ 0 w 2235993"/>
              <a:gd name="connsiteY19" fmla="*/ 109538 h 545306"/>
              <a:gd name="connsiteX20" fmla="*/ 4762 w 2235993"/>
              <a:gd name="connsiteY20" fmla="*/ 85725 h 545306"/>
              <a:gd name="connsiteX21" fmla="*/ 16668 w 2235993"/>
              <a:gd name="connsiteY21" fmla="*/ 71438 h 545306"/>
              <a:gd name="connsiteX22" fmla="*/ 30956 w 2235993"/>
              <a:gd name="connsiteY22" fmla="*/ 66675 h 545306"/>
              <a:gd name="connsiteX23" fmla="*/ 45243 w 2235993"/>
              <a:gd name="connsiteY23" fmla="*/ 71438 h 545306"/>
              <a:gd name="connsiteX24" fmla="*/ 61912 w 2235993"/>
              <a:gd name="connsiteY24" fmla="*/ 85725 h 545306"/>
              <a:gd name="connsiteX25" fmla="*/ 97631 w 2235993"/>
              <a:gd name="connsiteY25" fmla="*/ 121444 h 545306"/>
              <a:gd name="connsiteX26" fmla="*/ 130968 w 2235993"/>
              <a:gd name="connsiteY26" fmla="*/ 159544 h 545306"/>
              <a:gd name="connsiteX27" fmla="*/ 150018 w 2235993"/>
              <a:gd name="connsiteY27" fmla="*/ 178594 h 545306"/>
              <a:gd name="connsiteX28" fmla="*/ 178593 w 2235993"/>
              <a:gd name="connsiteY28" fmla="*/ 200025 h 545306"/>
              <a:gd name="connsiteX29" fmla="*/ 207168 w 2235993"/>
              <a:gd name="connsiteY29" fmla="*/ 214313 h 545306"/>
              <a:gd name="connsiteX30" fmla="*/ 242887 w 2235993"/>
              <a:gd name="connsiteY30" fmla="*/ 228600 h 545306"/>
              <a:gd name="connsiteX31" fmla="*/ 276225 w 2235993"/>
              <a:gd name="connsiteY31" fmla="*/ 233363 h 545306"/>
              <a:gd name="connsiteX32" fmla="*/ 381000 w 2235993"/>
              <a:gd name="connsiteY32" fmla="*/ 233363 h 545306"/>
              <a:gd name="connsiteX33" fmla="*/ 485775 w 2235993"/>
              <a:gd name="connsiteY33" fmla="*/ 230981 h 545306"/>
              <a:gd name="connsiteX34" fmla="*/ 552450 w 2235993"/>
              <a:gd name="connsiteY34" fmla="*/ 214313 h 545306"/>
              <a:gd name="connsiteX35" fmla="*/ 902493 w 2235993"/>
              <a:gd name="connsiteY35" fmla="*/ 166688 h 545306"/>
              <a:gd name="connsiteX36" fmla="*/ 1259681 w 2235993"/>
              <a:gd name="connsiteY36" fmla="*/ 119063 h 545306"/>
              <a:gd name="connsiteX37" fmla="*/ 1619250 w 2235993"/>
              <a:gd name="connsiteY37" fmla="*/ 73819 h 545306"/>
              <a:gd name="connsiteX38" fmla="*/ 1924050 w 2235993"/>
              <a:gd name="connsiteY38" fmla="*/ 33338 h 545306"/>
              <a:gd name="connsiteX39" fmla="*/ 2188368 w 2235993"/>
              <a:gd name="connsiteY39" fmla="*/ 0 h 545306"/>
              <a:gd name="connsiteX40" fmla="*/ 2235993 w 2235993"/>
              <a:gd name="connsiteY40" fmla="*/ 83344 h 545306"/>
              <a:gd name="connsiteX41" fmla="*/ 1959768 w 2235993"/>
              <a:gd name="connsiteY41" fmla="*/ 140494 h 545306"/>
              <a:gd name="connsiteX42" fmla="*/ 1716881 w 2235993"/>
              <a:gd name="connsiteY42" fmla="*/ 192881 h 545306"/>
              <a:gd name="connsiteX43" fmla="*/ 1438275 w 2235993"/>
              <a:gd name="connsiteY43" fmla="*/ 252413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5993" h="545306">
                <a:moveTo>
                  <a:pt x="1438275" y="252413"/>
                </a:moveTo>
                <a:lnTo>
                  <a:pt x="973931" y="359569"/>
                </a:lnTo>
                <a:lnTo>
                  <a:pt x="490537" y="478631"/>
                </a:lnTo>
                <a:lnTo>
                  <a:pt x="466725" y="497681"/>
                </a:lnTo>
                <a:lnTo>
                  <a:pt x="438150" y="516731"/>
                </a:lnTo>
                <a:lnTo>
                  <a:pt x="409575" y="533400"/>
                </a:lnTo>
                <a:lnTo>
                  <a:pt x="381000" y="542925"/>
                </a:lnTo>
                <a:lnTo>
                  <a:pt x="354806" y="545306"/>
                </a:lnTo>
                <a:lnTo>
                  <a:pt x="335756" y="540544"/>
                </a:lnTo>
                <a:lnTo>
                  <a:pt x="307181" y="523875"/>
                </a:lnTo>
                <a:lnTo>
                  <a:pt x="242887" y="476250"/>
                </a:lnTo>
                <a:lnTo>
                  <a:pt x="169068" y="404813"/>
                </a:lnTo>
                <a:lnTo>
                  <a:pt x="111918" y="342900"/>
                </a:lnTo>
                <a:lnTo>
                  <a:pt x="73818" y="297656"/>
                </a:lnTo>
                <a:lnTo>
                  <a:pt x="52387" y="264319"/>
                </a:lnTo>
                <a:lnTo>
                  <a:pt x="35718" y="235744"/>
                </a:lnTo>
                <a:lnTo>
                  <a:pt x="21431" y="202406"/>
                </a:lnTo>
                <a:lnTo>
                  <a:pt x="11906" y="171450"/>
                </a:lnTo>
                <a:lnTo>
                  <a:pt x="4762" y="145256"/>
                </a:lnTo>
                <a:lnTo>
                  <a:pt x="0" y="109538"/>
                </a:lnTo>
                <a:lnTo>
                  <a:pt x="4762" y="85725"/>
                </a:lnTo>
                <a:lnTo>
                  <a:pt x="16668" y="71438"/>
                </a:lnTo>
                <a:lnTo>
                  <a:pt x="30956" y="66675"/>
                </a:lnTo>
                <a:lnTo>
                  <a:pt x="45243" y="71438"/>
                </a:lnTo>
                <a:lnTo>
                  <a:pt x="61912" y="85725"/>
                </a:lnTo>
                <a:lnTo>
                  <a:pt x="97631" y="121444"/>
                </a:lnTo>
                <a:lnTo>
                  <a:pt x="130968" y="159544"/>
                </a:lnTo>
                <a:lnTo>
                  <a:pt x="150018" y="178594"/>
                </a:lnTo>
                <a:lnTo>
                  <a:pt x="178593" y="200025"/>
                </a:lnTo>
                <a:lnTo>
                  <a:pt x="207168" y="214313"/>
                </a:lnTo>
                <a:lnTo>
                  <a:pt x="242887" y="228600"/>
                </a:lnTo>
                <a:lnTo>
                  <a:pt x="276225" y="233363"/>
                </a:lnTo>
                <a:lnTo>
                  <a:pt x="381000" y="233363"/>
                </a:lnTo>
                <a:lnTo>
                  <a:pt x="485775" y="230981"/>
                </a:lnTo>
                <a:lnTo>
                  <a:pt x="552450" y="214313"/>
                </a:lnTo>
                <a:lnTo>
                  <a:pt x="902493" y="166688"/>
                </a:lnTo>
                <a:lnTo>
                  <a:pt x="1259681" y="119063"/>
                </a:lnTo>
                <a:lnTo>
                  <a:pt x="1619250" y="73819"/>
                </a:lnTo>
                <a:lnTo>
                  <a:pt x="1924050" y="33338"/>
                </a:lnTo>
                <a:lnTo>
                  <a:pt x="2188368" y="0"/>
                </a:lnTo>
                <a:lnTo>
                  <a:pt x="2235993" y="83344"/>
                </a:lnTo>
                <a:lnTo>
                  <a:pt x="1959768" y="140494"/>
                </a:lnTo>
                <a:lnTo>
                  <a:pt x="1716881" y="192881"/>
                </a:lnTo>
                <a:lnTo>
                  <a:pt x="1438275" y="252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E7D6A7B-DAC7-4727-96E3-3C91AB172E7D}"/>
              </a:ext>
            </a:extLst>
          </p:cNvPr>
          <p:cNvSpPr/>
          <p:nvPr/>
        </p:nvSpPr>
        <p:spPr>
          <a:xfrm>
            <a:off x="6315075" y="4505325"/>
            <a:ext cx="819150" cy="1157288"/>
          </a:xfrm>
          <a:custGeom>
            <a:avLst/>
            <a:gdLst>
              <a:gd name="connsiteX0" fmla="*/ 464344 w 819150"/>
              <a:gd name="connsiteY0" fmla="*/ 828675 h 1157288"/>
              <a:gd name="connsiteX1" fmla="*/ 433388 w 819150"/>
              <a:gd name="connsiteY1" fmla="*/ 747713 h 1157288"/>
              <a:gd name="connsiteX2" fmla="*/ 395288 w 819150"/>
              <a:gd name="connsiteY2" fmla="*/ 659606 h 1157288"/>
              <a:gd name="connsiteX3" fmla="*/ 304800 w 819150"/>
              <a:gd name="connsiteY3" fmla="*/ 502444 h 1157288"/>
              <a:gd name="connsiteX4" fmla="*/ 219075 w 819150"/>
              <a:gd name="connsiteY4" fmla="*/ 354806 h 1157288"/>
              <a:gd name="connsiteX5" fmla="*/ 147638 w 819150"/>
              <a:gd name="connsiteY5" fmla="*/ 250031 h 1157288"/>
              <a:gd name="connsiteX6" fmla="*/ 80963 w 819150"/>
              <a:gd name="connsiteY6" fmla="*/ 152400 h 1157288"/>
              <a:gd name="connsiteX7" fmla="*/ 33338 w 819150"/>
              <a:gd name="connsiteY7" fmla="*/ 92869 h 1157288"/>
              <a:gd name="connsiteX8" fmla="*/ 19050 w 819150"/>
              <a:gd name="connsiteY8" fmla="*/ 76200 h 1157288"/>
              <a:gd name="connsiteX9" fmla="*/ 7144 w 819150"/>
              <a:gd name="connsiteY9" fmla="*/ 59531 h 1157288"/>
              <a:gd name="connsiteX10" fmla="*/ 0 w 819150"/>
              <a:gd name="connsiteY10" fmla="*/ 35719 h 1157288"/>
              <a:gd name="connsiteX11" fmla="*/ 0 w 819150"/>
              <a:gd name="connsiteY11" fmla="*/ 19050 h 1157288"/>
              <a:gd name="connsiteX12" fmla="*/ 4763 w 819150"/>
              <a:gd name="connsiteY12" fmla="*/ 7144 h 1157288"/>
              <a:gd name="connsiteX13" fmla="*/ 21431 w 819150"/>
              <a:gd name="connsiteY13" fmla="*/ 0 h 1157288"/>
              <a:gd name="connsiteX14" fmla="*/ 50006 w 819150"/>
              <a:gd name="connsiteY14" fmla="*/ 7144 h 1157288"/>
              <a:gd name="connsiteX15" fmla="*/ 88106 w 819150"/>
              <a:gd name="connsiteY15" fmla="*/ 35719 h 1157288"/>
              <a:gd name="connsiteX16" fmla="*/ 171450 w 819150"/>
              <a:gd name="connsiteY16" fmla="*/ 111919 h 1157288"/>
              <a:gd name="connsiteX17" fmla="*/ 269081 w 819150"/>
              <a:gd name="connsiteY17" fmla="*/ 200025 h 1157288"/>
              <a:gd name="connsiteX18" fmla="*/ 354806 w 819150"/>
              <a:gd name="connsiteY18" fmla="*/ 276225 h 1157288"/>
              <a:gd name="connsiteX19" fmla="*/ 428625 w 819150"/>
              <a:gd name="connsiteY19" fmla="*/ 347663 h 1157288"/>
              <a:gd name="connsiteX20" fmla="*/ 507206 w 819150"/>
              <a:gd name="connsiteY20" fmla="*/ 423863 h 1157288"/>
              <a:gd name="connsiteX21" fmla="*/ 578644 w 819150"/>
              <a:gd name="connsiteY21" fmla="*/ 502444 h 1157288"/>
              <a:gd name="connsiteX22" fmla="*/ 638175 w 819150"/>
              <a:gd name="connsiteY22" fmla="*/ 571500 h 1157288"/>
              <a:gd name="connsiteX23" fmla="*/ 695325 w 819150"/>
              <a:gd name="connsiteY23" fmla="*/ 652463 h 1157288"/>
              <a:gd name="connsiteX24" fmla="*/ 731044 w 819150"/>
              <a:gd name="connsiteY24" fmla="*/ 709613 h 1157288"/>
              <a:gd name="connsiteX25" fmla="*/ 754856 w 819150"/>
              <a:gd name="connsiteY25" fmla="*/ 757238 h 1157288"/>
              <a:gd name="connsiteX26" fmla="*/ 781050 w 819150"/>
              <a:gd name="connsiteY26" fmla="*/ 812006 h 1157288"/>
              <a:gd name="connsiteX27" fmla="*/ 804863 w 819150"/>
              <a:gd name="connsiteY27" fmla="*/ 869156 h 1157288"/>
              <a:gd name="connsiteX28" fmla="*/ 814388 w 819150"/>
              <a:gd name="connsiteY28" fmla="*/ 912019 h 1157288"/>
              <a:gd name="connsiteX29" fmla="*/ 819150 w 819150"/>
              <a:gd name="connsiteY29" fmla="*/ 954881 h 1157288"/>
              <a:gd name="connsiteX30" fmla="*/ 819150 w 819150"/>
              <a:gd name="connsiteY30" fmla="*/ 1009650 h 1157288"/>
              <a:gd name="connsiteX31" fmla="*/ 814388 w 819150"/>
              <a:gd name="connsiteY31" fmla="*/ 1042988 h 1157288"/>
              <a:gd name="connsiteX32" fmla="*/ 807244 w 819150"/>
              <a:gd name="connsiteY32" fmla="*/ 1071563 h 1157288"/>
              <a:gd name="connsiteX33" fmla="*/ 792956 w 819150"/>
              <a:gd name="connsiteY33" fmla="*/ 1102519 h 1157288"/>
              <a:gd name="connsiteX34" fmla="*/ 769144 w 819150"/>
              <a:gd name="connsiteY34" fmla="*/ 1133475 h 1157288"/>
              <a:gd name="connsiteX35" fmla="*/ 742950 w 819150"/>
              <a:gd name="connsiteY35" fmla="*/ 1147763 h 1157288"/>
              <a:gd name="connsiteX36" fmla="*/ 707231 w 819150"/>
              <a:gd name="connsiteY36" fmla="*/ 1157288 h 1157288"/>
              <a:gd name="connsiteX37" fmla="*/ 671513 w 819150"/>
              <a:gd name="connsiteY37" fmla="*/ 1157288 h 1157288"/>
              <a:gd name="connsiteX38" fmla="*/ 642938 w 819150"/>
              <a:gd name="connsiteY38" fmla="*/ 1152525 h 1157288"/>
              <a:gd name="connsiteX39" fmla="*/ 623888 w 819150"/>
              <a:gd name="connsiteY39" fmla="*/ 1145381 h 1157288"/>
              <a:gd name="connsiteX40" fmla="*/ 607219 w 819150"/>
              <a:gd name="connsiteY40" fmla="*/ 1135856 h 1157288"/>
              <a:gd name="connsiteX41" fmla="*/ 590550 w 819150"/>
              <a:gd name="connsiteY41" fmla="*/ 1119188 h 1157288"/>
              <a:gd name="connsiteX42" fmla="*/ 581025 w 819150"/>
              <a:gd name="connsiteY42" fmla="*/ 1100138 h 1157288"/>
              <a:gd name="connsiteX43" fmla="*/ 569119 w 819150"/>
              <a:gd name="connsiteY43" fmla="*/ 1064419 h 1157288"/>
              <a:gd name="connsiteX44" fmla="*/ 547688 w 819150"/>
              <a:gd name="connsiteY44" fmla="*/ 1023938 h 1157288"/>
              <a:gd name="connsiteX45" fmla="*/ 504825 w 819150"/>
              <a:gd name="connsiteY45" fmla="*/ 940594 h 1157288"/>
              <a:gd name="connsiteX46" fmla="*/ 464344 w 819150"/>
              <a:gd name="connsiteY46" fmla="*/ 828675 h 1157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9150" h="1157288">
                <a:moveTo>
                  <a:pt x="464344" y="828675"/>
                </a:moveTo>
                <a:lnTo>
                  <a:pt x="433388" y="747713"/>
                </a:lnTo>
                <a:lnTo>
                  <a:pt x="395288" y="659606"/>
                </a:lnTo>
                <a:lnTo>
                  <a:pt x="304800" y="502444"/>
                </a:lnTo>
                <a:lnTo>
                  <a:pt x="219075" y="354806"/>
                </a:lnTo>
                <a:lnTo>
                  <a:pt x="147638" y="250031"/>
                </a:lnTo>
                <a:lnTo>
                  <a:pt x="80963" y="152400"/>
                </a:lnTo>
                <a:lnTo>
                  <a:pt x="33338" y="92869"/>
                </a:lnTo>
                <a:lnTo>
                  <a:pt x="19050" y="76200"/>
                </a:lnTo>
                <a:lnTo>
                  <a:pt x="7144" y="59531"/>
                </a:lnTo>
                <a:lnTo>
                  <a:pt x="0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0006" y="7144"/>
                </a:lnTo>
                <a:lnTo>
                  <a:pt x="88106" y="35719"/>
                </a:lnTo>
                <a:lnTo>
                  <a:pt x="171450" y="111919"/>
                </a:lnTo>
                <a:lnTo>
                  <a:pt x="269081" y="200025"/>
                </a:lnTo>
                <a:lnTo>
                  <a:pt x="354806" y="276225"/>
                </a:lnTo>
                <a:lnTo>
                  <a:pt x="428625" y="347663"/>
                </a:lnTo>
                <a:lnTo>
                  <a:pt x="507206" y="423863"/>
                </a:lnTo>
                <a:lnTo>
                  <a:pt x="578644" y="502444"/>
                </a:lnTo>
                <a:lnTo>
                  <a:pt x="638175" y="571500"/>
                </a:lnTo>
                <a:lnTo>
                  <a:pt x="695325" y="652463"/>
                </a:lnTo>
                <a:lnTo>
                  <a:pt x="731044" y="709613"/>
                </a:lnTo>
                <a:lnTo>
                  <a:pt x="754856" y="757238"/>
                </a:lnTo>
                <a:lnTo>
                  <a:pt x="781050" y="812006"/>
                </a:lnTo>
                <a:lnTo>
                  <a:pt x="804863" y="869156"/>
                </a:lnTo>
                <a:lnTo>
                  <a:pt x="814388" y="912019"/>
                </a:lnTo>
                <a:lnTo>
                  <a:pt x="819150" y="954881"/>
                </a:lnTo>
                <a:lnTo>
                  <a:pt x="819150" y="1009650"/>
                </a:lnTo>
                <a:lnTo>
                  <a:pt x="814388" y="1042988"/>
                </a:lnTo>
                <a:lnTo>
                  <a:pt x="807244" y="1071563"/>
                </a:lnTo>
                <a:lnTo>
                  <a:pt x="792956" y="1102519"/>
                </a:lnTo>
                <a:lnTo>
                  <a:pt x="769144" y="1133475"/>
                </a:lnTo>
                <a:lnTo>
                  <a:pt x="742950" y="1147763"/>
                </a:lnTo>
                <a:lnTo>
                  <a:pt x="707231" y="1157288"/>
                </a:lnTo>
                <a:lnTo>
                  <a:pt x="671513" y="1157288"/>
                </a:lnTo>
                <a:lnTo>
                  <a:pt x="642938" y="1152525"/>
                </a:lnTo>
                <a:lnTo>
                  <a:pt x="623888" y="1145381"/>
                </a:lnTo>
                <a:lnTo>
                  <a:pt x="607219" y="1135856"/>
                </a:lnTo>
                <a:lnTo>
                  <a:pt x="590550" y="1119188"/>
                </a:lnTo>
                <a:lnTo>
                  <a:pt x="581025" y="1100138"/>
                </a:lnTo>
                <a:lnTo>
                  <a:pt x="569119" y="1064419"/>
                </a:lnTo>
                <a:lnTo>
                  <a:pt x="547688" y="1023938"/>
                </a:lnTo>
                <a:lnTo>
                  <a:pt x="504825" y="940594"/>
                </a:lnTo>
                <a:lnTo>
                  <a:pt x="464344" y="828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7EBBEE3-1781-4F2E-AE38-9514AED68739}"/>
              </a:ext>
            </a:extLst>
          </p:cNvPr>
          <p:cNvGrpSpPr>
            <a:grpSpLocks/>
          </p:cNvGrpSpPr>
          <p:nvPr/>
        </p:nvGrpSpPr>
        <p:grpSpPr bwMode="auto">
          <a:xfrm>
            <a:off x="2581275" y="1573213"/>
            <a:ext cx="4583113" cy="4332287"/>
            <a:chOff x="2703513" y="1725613"/>
            <a:chExt cx="4583112" cy="4332287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D6337D75-D032-4AF5-9027-F5347A348492}"/>
                </a:ext>
              </a:extLst>
            </p:cNvPr>
            <p:cNvSpPr/>
            <p:nvPr/>
          </p:nvSpPr>
          <p:spPr>
            <a:xfrm>
              <a:off x="2817813" y="27527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4329CB4F-F948-4791-9D81-E1CCC2370248}"/>
                </a:ext>
              </a:extLst>
            </p:cNvPr>
            <p:cNvSpPr/>
            <p:nvPr/>
          </p:nvSpPr>
          <p:spPr>
            <a:xfrm>
              <a:off x="5589587" y="17621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05DA4B11-0269-47BF-8D9D-CF879072AF58}"/>
                </a:ext>
              </a:extLst>
            </p:cNvPr>
            <p:cNvSpPr/>
            <p:nvPr/>
          </p:nvSpPr>
          <p:spPr>
            <a:xfrm rot="16200000">
              <a:off x="1693070" y="36075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3F63203-DE26-4FCE-9E3F-F08E26F40883}"/>
                </a:ext>
              </a:extLst>
            </p:cNvPr>
            <p:cNvSpPr/>
            <p:nvPr/>
          </p:nvSpPr>
          <p:spPr>
            <a:xfrm>
              <a:off x="3162301" y="5351463"/>
              <a:ext cx="630237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6D54AE2-4DB8-4FBC-8135-A9EE113D017F}"/>
                </a:ext>
              </a:extLst>
            </p:cNvPr>
            <p:cNvSpPr/>
            <p:nvPr/>
          </p:nvSpPr>
          <p:spPr>
            <a:xfrm>
              <a:off x="2703513" y="3468688"/>
              <a:ext cx="1785938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1273B9F1-F3D1-4B5B-B077-4911537C6254}"/>
                </a:ext>
              </a:extLst>
            </p:cNvPr>
            <p:cNvSpPr/>
            <p:nvPr/>
          </p:nvSpPr>
          <p:spPr>
            <a:xfrm>
              <a:off x="5024437" y="25098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">
              <a:extLst>
                <a:ext uri="{FF2B5EF4-FFF2-40B4-BE49-F238E27FC236}">
                  <a16:creationId xmlns:a16="http://schemas.microsoft.com/office/drawing/2014/main" id="{69F98EEE-0BDA-4C87-911E-74CFDAC33B84}"/>
                </a:ext>
              </a:extLst>
            </p:cNvPr>
            <p:cNvSpPr/>
            <p:nvPr/>
          </p:nvSpPr>
          <p:spPr>
            <a:xfrm rot="16200000">
              <a:off x="3094832" y="3691731"/>
              <a:ext cx="3117850" cy="1023938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629AF00E-902E-44F1-9AEA-FBB05E6A0186}"/>
                </a:ext>
              </a:extLst>
            </p:cNvPr>
            <p:cNvSpPr/>
            <p:nvPr/>
          </p:nvSpPr>
          <p:spPr>
            <a:xfrm rot="16200000">
              <a:off x="4700587" y="40306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C7DDA64D-8B0D-45A1-9B31-6B5A1A32892F}"/>
                </a:ext>
              </a:extLst>
            </p:cNvPr>
            <p:cNvSpPr/>
            <p:nvPr/>
          </p:nvSpPr>
          <p:spPr>
            <a:xfrm>
              <a:off x="4738688" y="5314950"/>
              <a:ext cx="2236788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415F6326-FBBB-4AE5-8C8C-7A6D1ADCEB20}"/>
                </a:ext>
              </a:extLst>
            </p:cNvPr>
            <p:cNvSpPr/>
            <p:nvPr/>
          </p:nvSpPr>
          <p:spPr>
            <a:xfrm>
              <a:off x="6467475" y="46577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0180DEE-2A1E-480E-97D9-2A65FC5671E4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279461C3-0BBB-4063-A9ED-D6CFB45A7AAD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D5CFBA8-F721-474B-99AA-ABB27125089A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3BFD5852-3325-40C4-A45B-7D8AE0CCB6FA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33F7E24-8DFE-40B1-AB8F-CC3D38DB8ABC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BF95B110-2064-45A8-A362-0410BF011CF3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2853393D-DAEB-4A21-88AE-688731C64A70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1875B652-5B37-468E-900C-828CA1B284F3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297BFA5-2EFD-4E80-ABB7-F5953E0EEC1B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5F34A3A8-1DF8-4C14-AE9B-931816CCC9E3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CB0BE5C-25EF-4FE4-8AE1-9DC877E98C27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959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7970" name="グループ化 1">
            <a:extLst>
              <a:ext uri="{FF2B5EF4-FFF2-40B4-BE49-F238E27FC236}">
                <a16:creationId xmlns:a16="http://schemas.microsoft.com/office/drawing/2014/main" id="{1D1D84F7-EB8D-42CE-92BD-AC317C2DAFC1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1573213"/>
            <a:ext cx="4583112" cy="4332287"/>
            <a:chOff x="2551113" y="1573213"/>
            <a:chExt cx="4583112" cy="43322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9D5FCA-9E47-4053-ABBB-36B1809F8DDE}"/>
                </a:ext>
              </a:extLst>
            </p:cNvPr>
            <p:cNvSpPr/>
            <p:nvPr/>
          </p:nvSpPr>
          <p:spPr>
            <a:xfrm>
              <a:off x="2665413" y="2600325"/>
              <a:ext cx="1790700" cy="569913"/>
            </a:xfrm>
            <a:custGeom>
              <a:avLst/>
              <a:gdLst>
                <a:gd name="connsiteX0" fmla="*/ 1340644 w 1790700"/>
                <a:gd name="connsiteY0" fmla="*/ 307181 h 569119"/>
                <a:gd name="connsiteX1" fmla="*/ 1166812 w 1790700"/>
                <a:gd name="connsiteY1" fmla="*/ 345281 h 569119"/>
                <a:gd name="connsiteX2" fmla="*/ 1009650 w 1790700"/>
                <a:gd name="connsiteY2" fmla="*/ 378619 h 569119"/>
                <a:gd name="connsiteX3" fmla="*/ 719137 w 1790700"/>
                <a:gd name="connsiteY3" fmla="*/ 454819 h 569119"/>
                <a:gd name="connsiteX4" fmla="*/ 554831 w 1790700"/>
                <a:gd name="connsiteY4" fmla="*/ 504825 h 569119"/>
                <a:gd name="connsiteX5" fmla="*/ 459581 w 1790700"/>
                <a:gd name="connsiteY5" fmla="*/ 540544 h 569119"/>
                <a:gd name="connsiteX6" fmla="*/ 400050 w 1790700"/>
                <a:gd name="connsiteY6" fmla="*/ 566738 h 569119"/>
                <a:gd name="connsiteX7" fmla="*/ 383381 w 1790700"/>
                <a:gd name="connsiteY7" fmla="*/ 569119 h 569119"/>
                <a:gd name="connsiteX8" fmla="*/ 345281 w 1790700"/>
                <a:gd name="connsiteY8" fmla="*/ 569119 h 569119"/>
                <a:gd name="connsiteX9" fmla="*/ 314325 w 1790700"/>
                <a:gd name="connsiteY9" fmla="*/ 559594 h 569119"/>
                <a:gd name="connsiteX10" fmla="*/ 280987 w 1790700"/>
                <a:gd name="connsiteY10" fmla="*/ 542925 h 569119"/>
                <a:gd name="connsiteX11" fmla="*/ 211931 w 1790700"/>
                <a:gd name="connsiteY11" fmla="*/ 495300 h 569119"/>
                <a:gd name="connsiteX12" fmla="*/ 140494 w 1790700"/>
                <a:gd name="connsiteY12" fmla="*/ 440531 h 569119"/>
                <a:gd name="connsiteX13" fmla="*/ 73819 w 1790700"/>
                <a:gd name="connsiteY13" fmla="*/ 373856 h 569119"/>
                <a:gd name="connsiteX14" fmla="*/ 28575 w 1790700"/>
                <a:gd name="connsiteY14" fmla="*/ 328613 h 569119"/>
                <a:gd name="connsiteX15" fmla="*/ 7144 w 1790700"/>
                <a:gd name="connsiteY15" fmla="*/ 304800 h 569119"/>
                <a:gd name="connsiteX16" fmla="*/ 0 w 1790700"/>
                <a:gd name="connsiteY16" fmla="*/ 290513 h 569119"/>
                <a:gd name="connsiteX17" fmla="*/ 0 w 1790700"/>
                <a:gd name="connsiteY17" fmla="*/ 276225 h 569119"/>
                <a:gd name="connsiteX18" fmla="*/ 0 w 1790700"/>
                <a:gd name="connsiteY18" fmla="*/ 261938 h 569119"/>
                <a:gd name="connsiteX19" fmla="*/ 7144 w 1790700"/>
                <a:gd name="connsiteY19" fmla="*/ 250031 h 569119"/>
                <a:gd name="connsiteX20" fmla="*/ 21431 w 1790700"/>
                <a:gd name="connsiteY20" fmla="*/ 247650 h 569119"/>
                <a:gd name="connsiteX21" fmla="*/ 42862 w 1790700"/>
                <a:gd name="connsiteY21" fmla="*/ 254794 h 569119"/>
                <a:gd name="connsiteX22" fmla="*/ 80962 w 1790700"/>
                <a:gd name="connsiteY22" fmla="*/ 273844 h 569119"/>
                <a:gd name="connsiteX23" fmla="*/ 119062 w 1790700"/>
                <a:gd name="connsiteY23" fmla="*/ 288131 h 569119"/>
                <a:gd name="connsiteX24" fmla="*/ 169069 w 1790700"/>
                <a:gd name="connsiteY24" fmla="*/ 304800 h 569119"/>
                <a:gd name="connsiteX25" fmla="*/ 209550 w 1790700"/>
                <a:gd name="connsiteY25" fmla="*/ 316706 h 569119"/>
                <a:gd name="connsiteX26" fmla="*/ 259556 w 1790700"/>
                <a:gd name="connsiteY26" fmla="*/ 326231 h 569119"/>
                <a:gd name="connsiteX27" fmla="*/ 311944 w 1790700"/>
                <a:gd name="connsiteY27" fmla="*/ 333375 h 569119"/>
                <a:gd name="connsiteX28" fmla="*/ 352425 w 1790700"/>
                <a:gd name="connsiteY28" fmla="*/ 338138 h 569119"/>
                <a:gd name="connsiteX29" fmla="*/ 385762 w 1790700"/>
                <a:gd name="connsiteY29" fmla="*/ 338138 h 569119"/>
                <a:gd name="connsiteX30" fmla="*/ 433387 w 1790700"/>
                <a:gd name="connsiteY30" fmla="*/ 335756 h 569119"/>
                <a:gd name="connsiteX31" fmla="*/ 497681 w 1790700"/>
                <a:gd name="connsiteY31" fmla="*/ 326231 h 569119"/>
                <a:gd name="connsiteX32" fmla="*/ 673894 w 1790700"/>
                <a:gd name="connsiteY32" fmla="*/ 288131 h 569119"/>
                <a:gd name="connsiteX33" fmla="*/ 823912 w 1790700"/>
                <a:gd name="connsiteY33" fmla="*/ 245269 h 569119"/>
                <a:gd name="connsiteX34" fmla="*/ 1007269 w 1790700"/>
                <a:gd name="connsiteY34" fmla="*/ 197644 h 569119"/>
                <a:gd name="connsiteX35" fmla="*/ 1164431 w 1790700"/>
                <a:gd name="connsiteY35" fmla="*/ 150019 h 569119"/>
                <a:gd name="connsiteX36" fmla="*/ 1231106 w 1790700"/>
                <a:gd name="connsiteY36" fmla="*/ 123825 h 569119"/>
                <a:gd name="connsiteX37" fmla="*/ 1312069 w 1790700"/>
                <a:gd name="connsiteY37" fmla="*/ 88106 h 569119"/>
                <a:gd name="connsiteX38" fmla="*/ 1364456 w 1790700"/>
                <a:gd name="connsiteY38" fmla="*/ 61913 h 569119"/>
                <a:gd name="connsiteX39" fmla="*/ 1400175 w 1790700"/>
                <a:gd name="connsiteY39" fmla="*/ 40481 h 569119"/>
                <a:gd name="connsiteX40" fmla="*/ 1435894 w 1790700"/>
                <a:gd name="connsiteY40" fmla="*/ 23813 h 569119"/>
                <a:gd name="connsiteX41" fmla="*/ 1471612 w 1790700"/>
                <a:gd name="connsiteY41" fmla="*/ 7144 h 569119"/>
                <a:gd name="connsiteX42" fmla="*/ 1502569 w 1790700"/>
                <a:gd name="connsiteY42" fmla="*/ 0 h 569119"/>
                <a:gd name="connsiteX43" fmla="*/ 1562100 w 1790700"/>
                <a:gd name="connsiteY43" fmla="*/ 4763 h 569119"/>
                <a:gd name="connsiteX44" fmla="*/ 1633537 w 1790700"/>
                <a:gd name="connsiteY44" fmla="*/ 21431 h 569119"/>
                <a:gd name="connsiteX45" fmla="*/ 1688306 w 1790700"/>
                <a:gd name="connsiteY45" fmla="*/ 40481 h 569119"/>
                <a:gd name="connsiteX46" fmla="*/ 1726406 w 1790700"/>
                <a:gd name="connsiteY46" fmla="*/ 61913 h 569119"/>
                <a:gd name="connsiteX47" fmla="*/ 1757362 w 1790700"/>
                <a:gd name="connsiteY47" fmla="*/ 80963 h 569119"/>
                <a:gd name="connsiteX48" fmla="*/ 1776412 w 1790700"/>
                <a:gd name="connsiteY48" fmla="*/ 97631 h 569119"/>
                <a:gd name="connsiteX49" fmla="*/ 1785937 w 1790700"/>
                <a:gd name="connsiteY49" fmla="*/ 111919 h 569119"/>
                <a:gd name="connsiteX50" fmla="*/ 1790700 w 1790700"/>
                <a:gd name="connsiteY50" fmla="*/ 130969 h 569119"/>
                <a:gd name="connsiteX51" fmla="*/ 1790700 w 1790700"/>
                <a:gd name="connsiteY51" fmla="*/ 159544 h 569119"/>
                <a:gd name="connsiteX52" fmla="*/ 1785937 w 1790700"/>
                <a:gd name="connsiteY52" fmla="*/ 183356 h 569119"/>
                <a:gd name="connsiteX53" fmla="*/ 1774031 w 1790700"/>
                <a:gd name="connsiteY53" fmla="*/ 202406 h 569119"/>
                <a:gd name="connsiteX54" fmla="*/ 1752600 w 1790700"/>
                <a:gd name="connsiteY54" fmla="*/ 216694 h 569119"/>
                <a:gd name="connsiteX55" fmla="*/ 1707356 w 1790700"/>
                <a:gd name="connsiteY55" fmla="*/ 233363 h 569119"/>
                <a:gd name="connsiteX56" fmla="*/ 1652587 w 1790700"/>
                <a:gd name="connsiteY56" fmla="*/ 245269 h 569119"/>
                <a:gd name="connsiteX57" fmla="*/ 1585912 w 1790700"/>
                <a:gd name="connsiteY57" fmla="*/ 254794 h 569119"/>
                <a:gd name="connsiteX58" fmla="*/ 1488281 w 1790700"/>
                <a:gd name="connsiteY58" fmla="*/ 273844 h 569119"/>
                <a:gd name="connsiteX59" fmla="*/ 1340644 w 1790700"/>
                <a:gd name="connsiteY59" fmla="*/ 3071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90700" h="569119">
                  <a:moveTo>
                    <a:pt x="1340644" y="307181"/>
                  </a:moveTo>
                  <a:lnTo>
                    <a:pt x="1166812" y="345281"/>
                  </a:lnTo>
                  <a:lnTo>
                    <a:pt x="1009650" y="378619"/>
                  </a:lnTo>
                  <a:lnTo>
                    <a:pt x="719137" y="454819"/>
                  </a:lnTo>
                  <a:lnTo>
                    <a:pt x="554831" y="504825"/>
                  </a:lnTo>
                  <a:lnTo>
                    <a:pt x="459581" y="540544"/>
                  </a:lnTo>
                  <a:lnTo>
                    <a:pt x="400050" y="566738"/>
                  </a:lnTo>
                  <a:lnTo>
                    <a:pt x="383381" y="569119"/>
                  </a:lnTo>
                  <a:lnTo>
                    <a:pt x="345281" y="569119"/>
                  </a:lnTo>
                  <a:lnTo>
                    <a:pt x="314325" y="559594"/>
                  </a:lnTo>
                  <a:lnTo>
                    <a:pt x="280987" y="542925"/>
                  </a:lnTo>
                  <a:lnTo>
                    <a:pt x="211931" y="495300"/>
                  </a:lnTo>
                  <a:lnTo>
                    <a:pt x="140494" y="440531"/>
                  </a:lnTo>
                  <a:lnTo>
                    <a:pt x="73819" y="373856"/>
                  </a:lnTo>
                  <a:lnTo>
                    <a:pt x="28575" y="328613"/>
                  </a:lnTo>
                  <a:lnTo>
                    <a:pt x="7144" y="304800"/>
                  </a:lnTo>
                  <a:lnTo>
                    <a:pt x="0" y="290513"/>
                  </a:lnTo>
                  <a:lnTo>
                    <a:pt x="0" y="276225"/>
                  </a:lnTo>
                  <a:lnTo>
                    <a:pt x="0" y="261938"/>
                  </a:lnTo>
                  <a:lnTo>
                    <a:pt x="7144" y="250031"/>
                  </a:lnTo>
                  <a:lnTo>
                    <a:pt x="21431" y="247650"/>
                  </a:lnTo>
                  <a:lnTo>
                    <a:pt x="42862" y="254794"/>
                  </a:lnTo>
                  <a:lnTo>
                    <a:pt x="80962" y="273844"/>
                  </a:lnTo>
                  <a:lnTo>
                    <a:pt x="119062" y="288131"/>
                  </a:lnTo>
                  <a:lnTo>
                    <a:pt x="169069" y="304800"/>
                  </a:lnTo>
                  <a:lnTo>
                    <a:pt x="209550" y="316706"/>
                  </a:lnTo>
                  <a:lnTo>
                    <a:pt x="259556" y="326231"/>
                  </a:lnTo>
                  <a:lnTo>
                    <a:pt x="311944" y="333375"/>
                  </a:lnTo>
                  <a:lnTo>
                    <a:pt x="352425" y="338138"/>
                  </a:lnTo>
                  <a:lnTo>
                    <a:pt x="385762" y="338138"/>
                  </a:lnTo>
                  <a:lnTo>
                    <a:pt x="433387" y="335756"/>
                  </a:lnTo>
                  <a:lnTo>
                    <a:pt x="497681" y="326231"/>
                  </a:lnTo>
                  <a:lnTo>
                    <a:pt x="673894" y="288131"/>
                  </a:lnTo>
                  <a:lnTo>
                    <a:pt x="823912" y="245269"/>
                  </a:lnTo>
                  <a:lnTo>
                    <a:pt x="1007269" y="197644"/>
                  </a:lnTo>
                  <a:lnTo>
                    <a:pt x="1164431" y="150019"/>
                  </a:lnTo>
                  <a:lnTo>
                    <a:pt x="1231106" y="123825"/>
                  </a:lnTo>
                  <a:lnTo>
                    <a:pt x="1312069" y="88106"/>
                  </a:lnTo>
                  <a:lnTo>
                    <a:pt x="1364456" y="61913"/>
                  </a:lnTo>
                  <a:lnTo>
                    <a:pt x="1400175" y="40481"/>
                  </a:lnTo>
                  <a:lnTo>
                    <a:pt x="1435894" y="23813"/>
                  </a:lnTo>
                  <a:lnTo>
                    <a:pt x="1471612" y="7144"/>
                  </a:lnTo>
                  <a:lnTo>
                    <a:pt x="1502569" y="0"/>
                  </a:lnTo>
                  <a:lnTo>
                    <a:pt x="1562100" y="4763"/>
                  </a:lnTo>
                  <a:lnTo>
                    <a:pt x="1633537" y="21431"/>
                  </a:lnTo>
                  <a:lnTo>
                    <a:pt x="1688306" y="40481"/>
                  </a:lnTo>
                  <a:lnTo>
                    <a:pt x="1726406" y="61913"/>
                  </a:lnTo>
                  <a:lnTo>
                    <a:pt x="1757362" y="80963"/>
                  </a:lnTo>
                  <a:lnTo>
                    <a:pt x="1776412" y="97631"/>
                  </a:lnTo>
                  <a:lnTo>
                    <a:pt x="1785937" y="111919"/>
                  </a:lnTo>
                  <a:lnTo>
                    <a:pt x="1790700" y="130969"/>
                  </a:lnTo>
                  <a:lnTo>
                    <a:pt x="1790700" y="159544"/>
                  </a:lnTo>
                  <a:lnTo>
                    <a:pt x="1785937" y="183356"/>
                  </a:lnTo>
                  <a:lnTo>
                    <a:pt x="1774031" y="202406"/>
                  </a:lnTo>
                  <a:lnTo>
                    <a:pt x="1752600" y="216694"/>
                  </a:lnTo>
                  <a:lnTo>
                    <a:pt x="1707356" y="233363"/>
                  </a:lnTo>
                  <a:lnTo>
                    <a:pt x="1652587" y="245269"/>
                  </a:lnTo>
                  <a:lnTo>
                    <a:pt x="1585912" y="254794"/>
                  </a:lnTo>
                  <a:lnTo>
                    <a:pt x="1488281" y="273844"/>
                  </a:lnTo>
                  <a:lnTo>
                    <a:pt x="1340644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19EB11C-4DA9-426E-9441-BAEC61A2BCC0}"/>
                </a:ext>
              </a:extLst>
            </p:cNvPr>
            <p:cNvSpPr/>
            <p:nvPr/>
          </p:nvSpPr>
          <p:spPr>
            <a:xfrm>
              <a:off x="5437188" y="1609725"/>
              <a:ext cx="561975" cy="1020763"/>
            </a:xfrm>
            <a:custGeom>
              <a:avLst/>
              <a:gdLst>
                <a:gd name="connsiteX0" fmla="*/ 483394 w 561975"/>
                <a:gd name="connsiteY0" fmla="*/ 797719 h 1021556"/>
                <a:gd name="connsiteX1" fmla="*/ 459581 w 561975"/>
                <a:gd name="connsiteY1" fmla="*/ 992981 h 1021556"/>
                <a:gd name="connsiteX2" fmla="*/ 245269 w 561975"/>
                <a:gd name="connsiteY2" fmla="*/ 1021556 h 1021556"/>
                <a:gd name="connsiteX3" fmla="*/ 242887 w 561975"/>
                <a:gd name="connsiteY3" fmla="*/ 878681 h 1021556"/>
                <a:gd name="connsiteX4" fmla="*/ 233362 w 561975"/>
                <a:gd name="connsiteY4" fmla="*/ 647700 h 1021556"/>
                <a:gd name="connsiteX5" fmla="*/ 223837 w 561975"/>
                <a:gd name="connsiteY5" fmla="*/ 433388 h 1021556"/>
                <a:gd name="connsiteX6" fmla="*/ 221456 w 561975"/>
                <a:gd name="connsiteY6" fmla="*/ 338138 h 1021556"/>
                <a:gd name="connsiteX7" fmla="*/ 219075 w 561975"/>
                <a:gd name="connsiteY7" fmla="*/ 288131 h 1021556"/>
                <a:gd name="connsiteX8" fmla="*/ 214312 w 561975"/>
                <a:gd name="connsiteY8" fmla="*/ 257175 h 1021556"/>
                <a:gd name="connsiteX9" fmla="*/ 207169 w 561975"/>
                <a:gd name="connsiteY9" fmla="*/ 238125 h 1021556"/>
                <a:gd name="connsiteX10" fmla="*/ 188119 w 561975"/>
                <a:gd name="connsiteY10" fmla="*/ 211931 h 1021556"/>
                <a:gd name="connsiteX11" fmla="*/ 150019 w 561975"/>
                <a:gd name="connsiteY11" fmla="*/ 169069 h 1021556"/>
                <a:gd name="connsiteX12" fmla="*/ 126206 w 561975"/>
                <a:gd name="connsiteY12" fmla="*/ 142875 h 1021556"/>
                <a:gd name="connsiteX13" fmla="*/ 95250 w 561975"/>
                <a:gd name="connsiteY13" fmla="*/ 116681 h 1021556"/>
                <a:gd name="connsiteX14" fmla="*/ 71437 w 561975"/>
                <a:gd name="connsiteY14" fmla="*/ 102394 h 1021556"/>
                <a:gd name="connsiteX15" fmla="*/ 47625 w 561975"/>
                <a:gd name="connsiteY15" fmla="*/ 92869 h 1021556"/>
                <a:gd name="connsiteX16" fmla="*/ 21431 w 561975"/>
                <a:gd name="connsiteY16" fmla="*/ 83344 h 1021556"/>
                <a:gd name="connsiteX17" fmla="*/ 7144 w 561975"/>
                <a:gd name="connsiteY17" fmla="*/ 69056 h 1021556"/>
                <a:gd name="connsiteX18" fmla="*/ 0 w 561975"/>
                <a:gd name="connsiteY18" fmla="*/ 52388 h 1021556"/>
                <a:gd name="connsiteX19" fmla="*/ 2381 w 561975"/>
                <a:gd name="connsiteY19" fmla="*/ 30956 h 1021556"/>
                <a:gd name="connsiteX20" fmla="*/ 9525 w 561975"/>
                <a:gd name="connsiteY20" fmla="*/ 16669 h 1021556"/>
                <a:gd name="connsiteX21" fmla="*/ 30956 w 561975"/>
                <a:gd name="connsiteY21" fmla="*/ 4763 h 1021556"/>
                <a:gd name="connsiteX22" fmla="*/ 78581 w 561975"/>
                <a:gd name="connsiteY22" fmla="*/ 0 h 1021556"/>
                <a:gd name="connsiteX23" fmla="*/ 111919 w 561975"/>
                <a:gd name="connsiteY23" fmla="*/ 0 h 1021556"/>
                <a:gd name="connsiteX24" fmla="*/ 157162 w 561975"/>
                <a:gd name="connsiteY24" fmla="*/ 4763 h 1021556"/>
                <a:gd name="connsiteX25" fmla="*/ 200025 w 561975"/>
                <a:gd name="connsiteY25" fmla="*/ 14288 h 1021556"/>
                <a:gd name="connsiteX26" fmla="*/ 245269 w 561975"/>
                <a:gd name="connsiteY26" fmla="*/ 30956 h 1021556"/>
                <a:gd name="connsiteX27" fmla="*/ 285750 w 561975"/>
                <a:gd name="connsiteY27" fmla="*/ 50006 h 1021556"/>
                <a:gd name="connsiteX28" fmla="*/ 347662 w 561975"/>
                <a:gd name="connsiteY28" fmla="*/ 85725 h 1021556"/>
                <a:gd name="connsiteX29" fmla="*/ 397669 w 561975"/>
                <a:gd name="connsiteY29" fmla="*/ 116681 h 1021556"/>
                <a:gd name="connsiteX30" fmla="*/ 459581 w 561975"/>
                <a:gd name="connsiteY30" fmla="*/ 161925 h 1021556"/>
                <a:gd name="connsiteX31" fmla="*/ 497681 w 561975"/>
                <a:gd name="connsiteY31" fmla="*/ 195263 h 1021556"/>
                <a:gd name="connsiteX32" fmla="*/ 528637 w 561975"/>
                <a:gd name="connsiteY32" fmla="*/ 228600 h 1021556"/>
                <a:gd name="connsiteX33" fmla="*/ 547687 w 561975"/>
                <a:gd name="connsiteY33" fmla="*/ 254794 h 1021556"/>
                <a:gd name="connsiteX34" fmla="*/ 557212 w 561975"/>
                <a:gd name="connsiteY34" fmla="*/ 278606 h 1021556"/>
                <a:gd name="connsiteX35" fmla="*/ 561975 w 561975"/>
                <a:gd name="connsiteY35" fmla="*/ 304800 h 1021556"/>
                <a:gd name="connsiteX36" fmla="*/ 559594 w 561975"/>
                <a:gd name="connsiteY36" fmla="*/ 333375 h 1021556"/>
                <a:gd name="connsiteX37" fmla="*/ 547687 w 561975"/>
                <a:gd name="connsiteY37" fmla="*/ 373856 h 1021556"/>
                <a:gd name="connsiteX38" fmla="*/ 526256 w 561975"/>
                <a:gd name="connsiteY38" fmla="*/ 419100 h 1021556"/>
                <a:gd name="connsiteX39" fmla="*/ 511969 w 561975"/>
                <a:gd name="connsiteY39" fmla="*/ 454819 h 1021556"/>
                <a:gd name="connsiteX40" fmla="*/ 502444 w 561975"/>
                <a:gd name="connsiteY40" fmla="*/ 485775 h 1021556"/>
                <a:gd name="connsiteX41" fmla="*/ 497681 w 561975"/>
                <a:gd name="connsiteY41" fmla="*/ 542925 h 1021556"/>
                <a:gd name="connsiteX42" fmla="*/ 490537 w 561975"/>
                <a:gd name="connsiteY42" fmla="*/ 616744 h 1021556"/>
                <a:gd name="connsiteX43" fmla="*/ 490537 w 561975"/>
                <a:gd name="connsiteY43" fmla="*/ 681038 h 1021556"/>
                <a:gd name="connsiteX44" fmla="*/ 488156 w 561975"/>
                <a:gd name="connsiteY44" fmla="*/ 719138 h 1021556"/>
                <a:gd name="connsiteX45" fmla="*/ 483394 w 561975"/>
                <a:gd name="connsiteY45" fmla="*/ 797719 h 1021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61975" h="1021556">
                  <a:moveTo>
                    <a:pt x="483394" y="797719"/>
                  </a:moveTo>
                  <a:lnTo>
                    <a:pt x="459581" y="992981"/>
                  </a:lnTo>
                  <a:lnTo>
                    <a:pt x="245269" y="1021556"/>
                  </a:lnTo>
                  <a:lnTo>
                    <a:pt x="242887" y="878681"/>
                  </a:lnTo>
                  <a:lnTo>
                    <a:pt x="233362" y="647700"/>
                  </a:lnTo>
                  <a:lnTo>
                    <a:pt x="223837" y="433388"/>
                  </a:lnTo>
                  <a:cubicBezTo>
                    <a:pt x="223043" y="401638"/>
                    <a:pt x="222250" y="369888"/>
                    <a:pt x="221456" y="338138"/>
                  </a:cubicBezTo>
                  <a:lnTo>
                    <a:pt x="219075" y="288131"/>
                  </a:lnTo>
                  <a:lnTo>
                    <a:pt x="214312" y="257175"/>
                  </a:lnTo>
                  <a:lnTo>
                    <a:pt x="207169" y="238125"/>
                  </a:lnTo>
                  <a:lnTo>
                    <a:pt x="188119" y="211931"/>
                  </a:lnTo>
                  <a:lnTo>
                    <a:pt x="150019" y="169069"/>
                  </a:lnTo>
                  <a:lnTo>
                    <a:pt x="126206" y="142875"/>
                  </a:lnTo>
                  <a:lnTo>
                    <a:pt x="95250" y="116681"/>
                  </a:lnTo>
                  <a:lnTo>
                    <a:pt x="71437" y="102394"/>
                  </a:lnTo>
                  <a:lnTo>
                    <a:pt x="47625" y="92869"/>
                  </a:lnTo>
                  <a:lnTo>
                    <a:pt x="21431" y="83344"/>
                  </a:lnTo>
                  <a:lnTo>
                    <a:pt x="7144" y="69056"/>
                  </a:lnTo>
                  <a:lnTo>
                    <a:pt x="0" y="52388"/>
                  </a:lnTo>
                  <a:lnTo>
                    <a:pt x="2381" y="30956"/>
                  </a:lnTo>
                  <a:lnTo>
                    <a:pt x="9525" y="16669"/>
                  </a:lnTo>
                  <a:lnTo>
                    <a:pt x="30956" y="4763"/>
                  </a:lnTo>
                  <a:lnTo>
                    <a:pt x="78581" y="0"/>
                  </a:lnTo>
                  <a:lnTo>
                    <a:pt x="111919" y="0"/>
                  </a:lnTo>
                  <a:lnTo>
                    <a:pt x="157162" y="4763"/>
                  </a:lnTo>
                  <a:lnTo>
                    <a:pt x="200025" y="14288"/>
                  </a:lnTo>
                  <a:lnTo>
                    <a:pt x="245269" y="30956"/>
                  </a:lnTo>
                  <a:lnTo>
                    <a:pt x="285750" y="50006"/>
                  </a:lnTo>
                  <a:lnTo>
                    <a:pt x="347662" y="85725"/>
                  </a:lnTo>
                  <a:lnTo>
                    <a:pt x="397669" y="116681"/>
                  </a:lnTo>
                  <a:lnTo>
                    <a:pt x="459581" y="161925"/>
                  </a:lnTo>
                  <a:lnTo>
                    <a:pt x="497681" y="195263"/>
                  </a:lnTo>
                  <a:lnTo>
                    <a:pt x="528637" y="228600"/>
                  </a:lnTo>
                  <a:lnTo>
                    <a:pt x="547687" y="254794"/>
                  </a:lnTo>
                  <a:lnTo>
                    <a:pt x="557212" y="278606"/>
                  </a:lnTo>
                  <a:lnTo>
                    <a:pt x="561975" y="304800"/>
                  </a:lnTo>
                  <a:lnTo>
                    <a:pt x="559594" y="333375"/>
                  </a:lnTo>
                  <a:lnTo>
                    <a:pt x="547687" y="373856"/>
                  </a:lnTo>
                  <a:lnTo>
                    <a:pt x="526256" y="419100"/>
                  </a:lnTo>
                  <a:lnTo>
                    <a:pt x="511969" y="454819"/>
                  </a:lnTo>
                  <a:lnTo>
                    <a:pt x="502444" y="485775"/>
                  </a:lnTo>
                  <a:lnTo>
                    <a:pt x="497681" y="542925"/>
                  </a:lnTo>
                  <a:lnTo>
                    <a:pt x="490537" y="616744"/>
                  </a:lnTo>
                  <a:lnTo>
                    <a:pt x="490537" y="681038"/>
                  </a:lnTo>
                  <a:lnTo>
                    <a:pt x="488156" y="719138"/>
                  </a:lnTo>
                  <a:lnTo>
                    <a:pt x="483394" y="797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942FE7B-1F40-491C-8CA1-7D5BBE6C8F9E}"/>
                </a:ext>
              </a:extLst>
            </p:cNvPr>
            <p:cNvSpPr/>
            <p:nvPr/>
          </p:nvSpPr>
          <p:spPr>
            <a:xfrm rot="16200000">
              <a:off x="1540669" y="3455194"/>
              <a:ext cx="4332287" cy="568325"/>
            </a:xfrm>
            <a:custGeom>
              <a:avLst/>
              <a:gdLst>
                <a:gd name="connsiteX0" fmla="*/ 2614936 w 4332022"/>
                <a:gd name="connsiteY0" fmla="*/ 426169 h 566846"/>
                <a:gd name="connsiteX1" fmla="*/ 2321169 w 4332022"/>
                <a:gd name="connsiteY1" fmla="*/ 430306 h 566846"/>
                <a:gd name="connsiteX2" fmla="*/ 2238418 w 4332022"/>
                <a:gd name="connsiteY2" fmla="*/ 438581 h 566846"/>
                <a:gd name="connsiteX3" fmla="*/ 2081191 w 4332022"/>
                <a:gd name="connsiteY3" fmla="*/ 426169 h 566846"/>
                <a:gd name="connsiteX4" fmla="*/ 1588822 w 4332022"/>
                <a:gd name="connsiteY4" fmla="*/ 438581 h 566846"/>
                <a:gd name="connsiteX5" fmla="*/ 1224717 w 4332022"/>
                <a:gd name="connsiteY5" fmla="*/ 446857 h 566846"/>
                <a:gd name="connsiteX6" fmla="*/ 873025 w 4332022"/>
                <a:gd name="connsiteY6" fmla="*/ 450994 h 566846"/>
                <a:gd name="connsiteX7" fmla="*/ 591671 w 4332022"/>
                <a:gd name="connsiteY7" fmla="*/ 450994 h 566846"/>
                <a:gd name="connsiteX8" fmla="*/ 500644 w 4332022"/>
                <a:gd name="connsiteY8" fmla="*/ 438581 h 566846"/>
                <a:gd name="connsiteX9" fmla="*/ 384793 w 4332022"/>
                <a:gd name="connsiteY9" fmla="*/ 409619 h 566846"/>
                <a:gd name="connsiteX10" fmla="*/ 285492 w 4332022"/>
                <a:gd name="connsiteY10" fmla="*/ 380656 h 566846"/>
                <a:gd name="connsiteX11" fmla="*/ 211016 w 4332022"/>
                <a:gd name="connsiteY11" fmla="*/ 347555 h 566846"/>
                <a:gd name="connsiteX12" fmla="*/ 153090 w 4332022"/>
                <a:gd name="connsiteY12" fmla="*/ 318592 h 566846"/>
                <a:gd name="connsiteX13" fmla="*/ 95164 w 4332022"/>
                <a:gd name="connsiteY13" fmla="*/ 289629 h 566846"/>
                <a:gd name="connsiteX14" fmla="*/ 37238 w 4332022"/>
                <a:gd name="connsiteY14" fmla="*/ 252391 h 566846"/>
                <a:gd name="connsiteX15" fmla="*/ 12413 w 4332022"/>
                <a:gd name="connsiteY15" fmla="*/ 227566 h 566846"/>
                <a:gd name="connsiteX16" fmla="*/ 0 w 4332022"/>
                <a:gd name="connsiteY16" fmla="*/ 194466 h 566846"/>
                <a:gd name="connsiteX17" fmla="*/ 4138 w 4332022"/>
                <a:gd name="connsiteY17" fmla="*/ 157228 h 566846"/>
                <a:gd name="connsiteX18" fmla="*/ 20688 w 4332022"/>
                <a:gd name="connsiteY18" fmla="*/ 136540 h 566846"/>
                <a:gd name="connsiteX19" fmla="*/ 66201 w 4332022"/>
                <a:gd name="connsiteY19" fmla="*/ 111714 h 566846"/>
                <a:gd name="connsiteX20" fmla="*/ 128264 w 4332022"/>
                <a:gd name="connsiteY20" fmla="*/ 86889 h 566846"/>
                <a:gd name="connsiteX21" fmla="*/ 165502 w 4332022"/>
                <a:gd name="connsiteY21" fmla="*/ 62064 h 566846"/>
                <a:gd name="connsiteX22" fmla="*/ 599946 w 4332022"/>
                <a:gd name="connsiteY22" fmla="*/ 165503 h 566846"/>
                <a:gd name="connsiteX23" fmla="*/ 628909 w 4332022"/>
                <a:gd name="connsiteY23" fmla="*/ 177915 h 566846"/>
                <a:gd name="connsiteX24" fmla="*/ 682697 w 4332022"/>
                <a:gd name="connsiteY24" fmla="*/ 194466 h 566846"/>
                <a:gd name="connsiteX25" fmla="*/ 732348 w 4332022"/>
                <a:gd name="connsiteY25" fmla="*/ 202741 h 566846"/>
                <a:gd name="connsiteX26" fmla="*/ 827511 w 4332022"/>
                <a:gd name="connsiteY26" fmla="*/ 211016 h 566846"/>
                <a:gd name="connsiteX27" fmla="*/ 959913 w 4332022"/>
                <a:gd name="connsiteY27" fmla="*/ 211016 h 566846"/>
                <a:gd name="connsiteX28" fmla="*/ 1125416 w 4332022"/>
                <a:gd name="connsiteY28" fmla="*/ 215153 h 566846"/>
                <a:gd name="connsiteX29" fmla="*/ 1270230 w 4332022"/>
                <a:gd name="connsiteY29" fmla="*/ 215153 h 566846"/>
                <a:gd name="connsiteX30" fmla="*/ 1539171 w 4332022"/>
                <a:gd name="connsiteY30" fmla="*/ 223428 h 566846"/>
                <a:gd name="connsiteX31" fmla="*/ 1899139 w 4332022"/>
                <a:gd name="connsiteY31" fmla="*/ 227566 h 566846"/>
                <a:gd name="connsiteX32" fmla="*/ 2089466 w 4332022"/>
                <a:gd name="connsiteY32" fmla="*/ 227566 h 566846"/>
                <a:gd name="connsiteX33" fmla="*/ 2325307 w 4332022"/>
                <a:gd name="connsiteY33" fmla="*/ 227566 h 566846"/>
                <a:gd name="connsiteX34" fmla="*/ 2933528 w 4332022"/>
                <a:gd name="connsiteY34" fmla="*/ 227566 h 566846"/>
                <a:gd name="connsiteX35" fmla="*/ 3074205 w 4332022"/>
                <a:gd name="connsiteY35" fmla="*/ 223428 h 566846"/>
                <a:gd name="connsiteX36" fmla="*/ 3103168 w 4332022"/>
                <a:gd name="connsiteY36" fmla="*/ 227566 h 566846"/>
                <a:gd name="connsiteX37" fmla="*/ 3421759 w 4332022"/>
                <a:gd name="connsiteY37" fmla="*/ 223428 h 566846"/>
                <a:gd name="connsiteX38" fmla="*/ 3707251 w 4332022"/>
                <a:gd name="connsiteY38" fmla="*/ 215153 h 566846"/>
                <a:gd name="connsiteX39" fmla="*/ 3893441 w 4332022"/>
                <a:gd name="connsiteY39" fmla="*/ 206878 h 566846"/>
                <a:gd name="connsiteX40" fmla="*/ 3980330 w 4332022"/>
                <a:gd name="connsiteY40" fmla="*/ 202741 h 566846"/>
                <a:gd name="connsiteX41" fmla="*/ 4021705 w 4332022"/>
                <a:gd name="connsiteY41" fmla="*/ 194466 h 566846"/>
                <a:gd name="connsiteX42" fmla="*/ 4071356 w 4332022"/>
                <a:gd name="connsiteY42" fmla="*/ 182053 h 566846"/>
                <a:gd name="connsiteX43" fmla="*/ 4100319 w 4332022"/>
                <a:gd name="connsiteY43" fmla="*/ 165503 h 566846"/>
                <a:gd name="connsiteX44" fmla="*/ 4129282 w 4332022"/>
                <a:gd name="connsiteY44" fmla="*/ 144815 h 566846"/>
                <a:gd name="connsiteX45" fmla="*/ 4178932 w 4332022"/>
                <a:gd name="connsiteY45" fmla="*/ 86889 h 566846"/>
                <a:gd name="connsiteX46" fmla="*/ 4224445 w 4332022"/>
                <a:gd name="connsiteY46" fmla="*/ 28963 h 566846"/>
                <a:gd name="connsiteX47" fmla="*/ 4236858 w 4332022"/>
                <a:gd name="connsiteY47" fmla="*/ 8276 h 566846"/>
                <a:gd name="connsiteX48" fmla="*/ 4249271 w 4332022"/>
                <a:gd name="connsiteY48" fmla="*/ 0 h 566846"/>
                <a:gd name="connsiteX49" fmla="*/ 4274096 w 4332022"/>
                <a:gd name="connsiteY49" fmla="*/ 0 h 566846"/>
                <a:gd name="connsiteX50" fmla="*/ 4303059 w 4332022"/>
                <a:gd name="connsiteY50" fmla="*/ 0 h 566846"/>
                <a:gd name="connsiteX51" fmla="*/ 4319609 w 4332022"/>
                <a:gd name="connsiteY51" fmla="*/ 8276 h 566846"/>
                <a:gd name="connsiteX52" fmla="*/ 4327884 w 4332022"/>
                <a:gd name="connsiteY52" fmla="*/ 20688 h 566846"/>
                <a:gd name="connsiteX53" fmla="*/ 4332022 w 4332022"/>
                <a:gd name="connsiteY53" fmla="*/ 53789 h 566846"/>
                <a:gd name="connsiteX54" fmla="*/ 4327884 w 4332022"/>
                <a:gd name="connsiteY54" fmla="*/ 111714 h 566846"/>
                <a:gd name="connsiteX55" fmla="*/ 4311334 w 4332022"/>
                <a:gd name="connsiteY55" fmla="*/ 190328 h 566846"/>
                <a:gd name="connsiteX56" fmla="*/ 4274096 w 4332022"/>
                <a:gd name="connsiteY56" fmla="*/ 306180 h 566846"/>
                <a:gd name="connsiteX57" fmla="*/ 4228583 w 4332022"/>
                <a:gd name="connsiteY57" fmla="*/ 405481 h 566846"/>
                <a:gd name="connsiteX58" fmla="*/ 4183070 w 4332022"/>
                <a:gd name="connsiteY58" fmla="*/ 463407 h 566846"/>
                <a:gd name="connsiteX59" fmla="*/ 4149969 w 4332022"/>
                <a:gd name="connsiteY59" fmla="*/ 504782 h 566846"/>
                <a:gd name="connsiteX60" fmla="*/ 4096181 w 4332022"/>
                <a:gd name="connsiteY60" fmla="*/ 542020 h 566846"/>
                <a:gd name="connsiteX61" fmla="*/ 4058943 w 4332022"/>
                <a:gd name="connsiteY61" fmla="*/ 558571 h 566846"/>
                <a:gd name="connsiteX62" fmla="*/ 4013430 w 4332022"/>
                <a:gd name="connsiteY62" fmla="*/ 566846 h 566846"/>
                <a:gd name="connsiteX63" fmla="*/ 3984467 w 4332022"/>
                <a:gd name="connsiteY63" fmla="*/ 562708 h 566846"/>
                <a:gd name="connsiteX64" fmla="*/ 3922404 w 4332022"/>
                <a:gd name="connsiteY64" fmla="*/ 546158 h 566846"/>
                <a:gd name="connsiteX65" fmla="*/ 3889303 w 4332022"/>
                <a:gd name="connsiteY65" fmla="*/ 533745 h 566846"/>
                <a:gd name="connsiteX66" fmla="*/ 3843790 w 4332022"/>
                <a:gd name="connsiteY66" fmla="*/ 513057 h 566846"/>
                <a:gd name="connsiteX67" fmla="*/ 3790002 w 4332022"/>
                <a:gd name="connsiteY67" fmla="*/ 496507 h 566846"/>
                <a:gd name="connsiteX68" fmla="*/ 3736214 w 4332022"/>
                <a:gd name="connsiteY68" fmla="*/ 479957 h 566846"/>
                <a:gd name="connsiteX69" fmla="*/ 3657600 w 4332022"/>
                <a:gd name="connsiteY69" fmla="*/ 463407 h 566846"/>
                <a:gd name="connsiteX70" fmla="*/ 3578987 w 4332022"/>
                <a:gd name="connsiteY70" fmla="*/ 455132 h 566846"/>
                <a:gd name="connsiteX71" fmla="*/ 3463135 w 4332022"/>
                <a:gd name="connsiteY71" fmla="*/ 450994 h 566846"/>
                <a:gd name="connsiteX72" fmla="*/ 3260395 w 4332022"/>
                <a:gd name="connsiteY72" fmla="*/ 434444 h 566846"/>
                <a:gd name="connsiteX73" fmla="*/ 3111443 w 4332022"/>
                <a:gd name="connsiteY73" fmla="*/ 430306 h 566846"/>
                <a:gd name="connsiteX74" fmla="*/ 2983178 w 4332022"/>
                <a:gd name="connsiteY74" fmla="*/ 426169 h 566846"/>
                <a:gd name="connsiteX75" fmla="*/ 2614936 w 4332022"/>
                <a:gd name="connsiteY75" fmla="*/ 426169 h 566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32022" h="566846">
                  <a:moveTo>
                    <a:pt x="2614936" y="426169"/>
                  </a:moveTo>
                  <a:lnTo>
                    <a:pt x="2321169" y="430306"/>
                  </a:lnTo>
                  <a:lnTo>
                    <a:pt x="2238418" y="438581"/>
                  </a:lnTo>
                  <a:lnTo>
                    <a:pt x="2081191" y="426169"/>
                  </a:lnTo>
                  <a:lnTo>
                    <a:pt x="1588822" y="438581"/>
                  </a:lnTo>
                  <a:lnTo>
                    <a:pt x="1224717" y="446857"/>
                  </a:lnTo>
                  <a:lnTo>
                    <a:pt x="873025" y="450994"/>
                  </a:lnTo>
                  <a:lnTo>
                    <a:pt x="591671" y="450994"/>
                  </a:lnTo>
                  <a:lnTo>
                    <a:pt x="500644" y="438581"/>
                  </a:lnTo>
                  <a:lnTo>
                    <a:pt x="384793" y="409619"/>
                  </a:lnTo>
                  <a:lnTo>
                    <a:pt x="285492" y="380656"/>
                  </a:lnTo>
                  <a:lnTo>
                    <a:pt x="211016" y="347555"/>
                  </a:lnTo>
                  <a:lnTo>
                    <a:pt x="153090" y="318592"/>
                  </a:lnTo>
                  <a:lnTo>
                    <a:pt x="95164" y="289629"/>
                  </a:lnTo>
                  <a:lnTo>
                    <a:pt x="37238" y="252391"/>
                  </a:lnTo>
                  <a:lnTo>
                    <a:pt x="12413" y="227566"/>
                  </a:lnTo>
                  <a:lnTo>
                    <a:pt x="0" y="194466"/>
                  </a:lnTo>
                  <a:lnTo>
                    <a:pt x="4138" y="157228"/>
                  </a:lnTo>
                  <a:lnTo>
                    <a:pt x="20688" y="136540"/>
                  </a:lnTo>
                  <a:lnTo>
                    <a:pt x="66201" y="111714"/>
                  </a:lnTo>
                  <a:lnTo>
                    <a:pt x="128264" y="86889"/>
                  </a:lnTo>
                  <a:lnTo>
                    <a:pt x="165502" y="62064"/>
                  </a:lnTo>
                  <a:lnTo>
                    <a:pt x="599946" y="165503"/>
                  </a:lnTo>
                  <a:lnTo>
                    <a:pt x="628909" y="177915"/>
                  </a:lnTo>
                  <a:lnTo>
                    <a:pt x="682697" y="194466"/>
                  </a:lnTo>
                  <a:lnTo>
                    <a:pt x="732348" y="202741"/>
                  </a:lnTo>
                  <a:lnTo>
                    <a:pt x="827511" y="211016"/>
                  </a:lnTo>
                  <a:lnTo>
                    <a:pt x="959913" y="211016"/>
                  </a:lnTo>
                  <a:lnTo>
                    <a:pt x="1125416" y="215153"/>
                  </a:lnTo>
                  <a:lnTo>
                    <a:pt x="1270230" y="215153"/>
                  </a:lnTo>
                  <a:lnTo>
                    <a:pt x="1539171" y="223428"/>
                  </a:lnTo>
                  <a:lnTo>
                    <a:pt x="1899139" y="227566"/>
                  </a:lnTo>
                  <a:lnTo>
                    <a:pt x="2089466" y="227566"/>
                  </a:lnTo>
                  <a:lnTo>
                    <a:pt x="2325307" y="227566"/>
                  </a:lnTo>
                  <a:lnTo>
                    <a:pt x="2933528" y="227566"/>
                  </a:lnTo>
                  <a:lnTo>
                    <a:pt x="3074205" y="223428"/>
                  </a:lnTo>
                  <a:lnTo>
                    <a:pt x="3103168" y="227566"/>
                  </a:lnTo>
                  <a:lnTo>
                    <a:pt x="3421759" y="223428"/>
                  </a:lnTo>
                  <a:lnTo>
                    <a:pt x="3707251" y="215153"/>
                  </a:lnTo>
                  <a:lnTo>
                    <a:pt x="3893441" y="206878"/>
                  </a:lnTo>
                  <a:lnTo>
                    <a:pt x="3980330" y="202741"/>
                  </a:lnTo>
                  <a:lnTo>
                    <a:pt x="4021705" y="194466"/>
                  </a:lnTo>
                  <a:lnTo>
                    <a:pt x="4071356" y="182053"/>
                  </a:lnTo>
                  <a:lnTo>
                    <a:pt x="4100319" y="165503"/>
                  </a:lnTo>
                  <a:lnTo>
                    <a:pt x="4129282" y="144815"/>
                  </a:lnTo>
                  <a:lnTo>
                    <a:pt x="4178932" y="86889"/>
                  </a:lnTo>
                  <a:lnTo>
                    <a:pt x="4224445" y="28963"/>
                  </a:lnTo>
                  <a:lnTo>
                    <a:pt x="4236858" y="8276"/>
                  </a:lnTo>
                  <a:lnTo>
                    <a:pt x="4249271" y="0"/>
                  </a:lnTo>
                  <a:lnTo>
                    <a:pt x="4274096" y="0"/>
                  </a:lnTo>
                  <a:lnTo>
                    <a:pt x="4303059" y="0"/>
                  </a:lnTo>
                  <a:lnTo>
                    <a:pt x="4319609" y="8276"/>
                  </a:lnTo>
                  <a:lnTo>
                    <a:pt x="4327884" y="20688"/>
                  </a:lnTo>
                  <a:lnTo>
                    <a:pt x="4332022" y="53789"/>
                  </a:lnTo>
                  <a:lnTo>
                    <a:pt x="4327884" y="111714"/>
                  </a:lnTo>
                  <a:lnTo>
                    <a:pt x="4311334" y="190328"/>
                  </a:lnTo>
                  <a:lnTo>
                    <a:pt x="4274096" y="306180"/>
                  </a:lnTo>
                  <a:lnTo>
                    <a:pt x="4228583" y="405481"/>
                  </a:lnTo>
                  <a:lnTo>
                    <a:pt x="4183070" y="463407"/>
                  </a:lnTo>
                  <a:lnTo>
                    <a:pt x="4149969" y="504782"/>
                  </a:lnTo>
                  <a:lnTo>
                    <a:pt x="4096181" y="542020"/>
                  </a:lnTo>
                  <a:lnTo>
                    <a:pt x="4058943" y="558571"/>
                  </a:lnTo>
                  <a:lnTo>
                    <a:pt x="4013430" y="566846"/>
                  </a:lnTo>
                  <a:lnTo>
                    <a:pt x="3984467" y="562708"/>
                  </a:lnTo>
                  <a:lnTo>
                    <a:pt x="3922404" y="546158"/>
                  </a:lnTo>
                  <a:lnTo>
                    <a:pt x="3889303" y="533745"/>
                  </a:lnTo>
                  <a:lnTo>
                    <a:pt x="3843790" y="513057"/>
                  </a:lnTo>
                  <a:lnTo>
                    <a:pt x="3790002" y="496507"/>
                  </a:lnTo>
                  <a:lnTo>
                    <a:pt x="3736214" y="479957"/>
                  </a:lnTo>
                  <a:lnTo>
                    <a:pt x="3657600" y="463407"/>
                  </a:lnTo>
                  <a:lnTo>
                    <a:pt x="3578987" y="455132"/>
                  </a:lnTo>
                  <a:lnTo>
                    <a:pt x="3463135" y="450994"/>
                  </a:lnTo>
                  <a:lnTo>
                    <a:pt x="3260395" y="434444"/>
                  </a:lnTo>
                  <a:lnTo>
                    <a:pt x="3111443" y="430306"/>
                  </a:lnTo>
                  <a:lnTo>
                    <a:pt x="2983178" y="426169"/>
                  </a:lnTo>
                  <a:lnTo>
                    <a:pt x="2614936" y="426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D8900A0-3A7A-44F2-BFC5-3E01F7D69221}"/>
                </a:ext>
              </a:extLst>
            </p:cNvPr>
            <p:cNvSpPr/>
            <p:nvPr/>
          </p:nvSpPr>
          <p:spPr>
            <a:xfrm>
              <a:off x="3009900" y="5199063"/>
              <a:ext cx="630238" cy="584200"/>
            </a:xfrm>
            <a:custGeom>
              <a:avLst/>
              <a:gdLst>
                <a:gd name="connsiteX0" fmla="*/ 209550 w 631031"/>
                <a:gd name="connsiteY0" fmla="*/ 88106 h 585787"/>
                <a:gd name="connsiteX1" fmla="*/ 340519 w 631031"/>
                <a:gd name="connsiteY1" fmla="*/ 140494 h 585787"/>
                <a:gd name="connsiteX2" fmla="*/ 385763 w 631031"/>
                <a:gd name="connsiteY2" fmla="*/ 154781 h 585787"/>
                <a:gd name="connsiteX3" fmla="*/ 440531 w 631031"/>
                <a:gd name="connsiteY3" fmla="*/ 169069 h 585787"/>
                <a:gd name="connsiteX4" fmla="*/ 473869 w 631031"/>
                <a:gd name="connsiteY4" fmla="*/ 173831 h 585787"/>
                <a:gd name="connsiteX5" fmla="*/ 502444 w 631031"/>
                <a:gd name="connsiteY5" fmla="*/ 173831 h 585787"/>
                <a:gd name="connsiteX6" fmla="*/ 533400 w 631031"/>
                <a:gd name="connsiteY6" fmla="*/ 166687 h 585787"/>
                <a:gd name="connsiteX7" fmla="*/ 552450 w 631031"/>
                <a:gd name="connsiteY7" fmla="*/ 147637 h 585787"/>
                <a:gd name="connsiteX8" fmla="*/ 631031 w 631031"/>
                <a:gd name="connsiteY8" fmla="*/ 42862 h 585787"/>
                <a:gd name="connsiteX9" fmla="*/ 552450 w 631031"/>
                <a:gd name="connsiteY9" fmla="*/ 585787 h 585787"/>
                <a:gd name="connsiteX10" fmla="*/ 481013 w 631031"/>
                <a:gd name="connsiteY10" fmla="*/ 547687 h 585787"/>
                <a:gd name="connsiteX11" fmla="*/ 431006 w 631031"/>
                <a:gd name="connsiteY11" fmla="*/ 492919 h 585787"/>
                <a:gd name="connsiteX12" fmla="*/ 383381 w 631031"/>
                <a:gd name="connsiteY12" fmla="*/ 435769 h 585787"/>
                <a:gd name="connsiteX13" fmla="*/ 304800 w 631031"/>
                <a:gd name="connsiteY13" fmla="*/ 352425 h 585787"/>
                <a:gd name="connsiteX14" fmla="*/ 202406 w 631031"/>
                <a:gd name="connsiteY14" fmla="*/ 252412 h 585787"/>
                <a:gd name="connsiteX15" fmla="*/ 97631 w 631031"/>
                <a:gd name="connsiteY15" fmla="*/ 142875 h 585787"/>
                <a:gd name="connsiteX16" fmla="*/ 47625 w 631031"/>
                <a:gd name="connsiteY16" fmla="*/ 95250 h 585787"/>
                <a:gd name="connsiteX17" fmla="*/ 19050 w 631031"/>
                <a:gd name="connsiteY17" fmla="*/ 69056 h 585787"/>
                <a:gd name="connsiteX18" fmla="*/ 9525 w 631031"/>
                <a:gd name="connsiteY18" fmla="*/ 54769 h 585787"/>
                <a:gd name="connsiteX19" fmla="*/ 2381 w 631031"/>
                <a:gd name="connsiteY19" fmla="*/ 40481 h 585787"/>
                <a:gd name="connsiteX20" fmla="*/ 0 w 631031"/>
                <a:gd name="connsiteY20" fmla="*/ 21431 h 585787"/>
                <a:gd name="connsiteX21" fmla="*/ 4763 w 631031"/>
                <a:gd name="connsiteY21" fmla="*/ 7144 h 585787"/>
                <a:gd name="connsiteX22" fmla="*/ 14288 w 631031"/>
                <a:gd name="connsiteY22" fmla="*/ 0 h 585787"/>
                <a:gd name="connsiteX23" fmla="*/ 33338 w 631031"/>
                <a:gd name="connsiteY23" fmla="*/ 2381 h 585787"/>
                <a:gd name="connsiteX24" fmla="*/ 64294 w 631031"/>
                <a:gd name="connsiteY24" fmla="*/ 16669 h 585787"/>
                <a:gd name="connsiteX25" fmla="*/ 209550 w 631031"/>
                <a:gd name="connsiteY25" fmla="*/ 88106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31031" h="585787">
                  <a:moveTo>
                    <a:pt x="209550" y="88106"/>
                  </a:moveTo>
                  <a:lnTo>
                    <a:pt x="340519" y="140494"/>
                  </a:lnTo>
                  <a:lnTo>
                    <a:pt x="385763" y="154781"/>
                  </a:lnTo>
                  <a:lnTo>
                    <a:pt x="440531" y="169069"/>
                  </a:lnTo>
                  <a:lnTo>
                    <a:pt x="473869" y="173831"/>
                  </a:lnTo>
                  <a:lnTo>
                    <a:pt x="502444" y="173831"/>
                  </a:lnTo>
                  <a:lnTo>
                    <a:pt x="533400" y="166687"/>
                  </a:lnTo>
                  <a:lnTo>
                    <a:pt x="552450" y="147637"/>
                  </a:lnTo>
                  <a:lnTo>
                    <a:pt x="631031" y="42862"/>
                  </a:lnTo>
                  <a:lnTo>
                    <a:pt x="552450" y="585787"/>
                  </a:lnTo>
                  <a:lnTo>
                    <a:pt x="481013" y="547687"/>
                  </a:lnTo>
                  <a:lnTo>
                    <a:pt x="431006" y="492919"/>
                  </a:lnTo>
                  <a:lnTo>
                    <a:pt x="383381" y="435769"/>
                  </a:lnTo>
                  <a:lnTo>
                    <a:pt x="304800" y="352425"/>
                  </a:lnTo>
                  <a:lnTo>
                    <a:pt x="202406" y="252412"/>
                  </a:lnTo>
                  <a:lnTo>
                    <a:pt x="97631" y="142875"/>
                  </a:lnTo>
                  <a:lnTo>
                    <a:pt x="47625" y="95250"/>
                  </a:lnTo>
                  <a:lnTo>
                    <a:pt x="19050" y="69056"/>
                  </a:lnTo>
                  <a:lnTo>
                    <a:pt x="9525" y="54769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33338" y="2381"/>
                  </a:lnTo>
                  <a:lnTo>
                    <a:pt x="64294" y="16669"/>
                  </a:lnTo>
                  <a:lnTo>
                    <a:pt x="209550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0301280-9F7F-43BB-A80D-C211BC7D23B2}"/>
                </a:ext>
              </a:extLst>
            </p:cNvPr>
            <p:cNvSpPr/>
            <p:nvPr/>
          </p:nvSpPr>
          <p:spPr>
            <a:xfrm>
              <a:off x="2551113" y="3316288"/>
              <a:ext cx="1785937" cy="1322387"/>
            </a:xfrm>
            <a:custGeom>
              <a:avLst/>
              <a:gdLst>
                <a:gd name="connsiteX0" fmla="*/ 935831 w 1785937"/>
                <a:gd name="connsiteY0" fmla="*/ 828675 h 1321594"/>
                <a:gd name="connsiteX1" fmla="*/ 757237 w 1785937"/>
                <a:gd name="connsiteY1" fmla="*/ 954882 h 1321594"/>
                <a:gd name="connsiteX2" fmla="*/ 607219 w 1785937"/>
                <a:gd name="connsiteY2" fmla="*/ 1062038 h 1321594"/>
                <a:gd name="connsiteX3" fmla="*/ 502444 w 1785937"/>
                <a:gd name="connsiteY3" fmla="*/ 1135857 h 1321594"/>
                <a:gd name="connsiteX4" fmla="*/ 476250 w 1785937"/>
                <a:gd name="connsiteY4" fmla="*/ 1162050 h 1321594"/>
                <a:gd name="connsiteX5" fmla="*/ 440531 w 1785937"/>
                <a:gd name="connsiteY5" fmla="*/ 1200150 h 1321594"/>
                <a:gd name="connsiteX6" fmla="*/ 419100 w 1785937"/>
                <a:gd name="connsiteY6" fmla="*/ 1231107 h 1321594"/>
                <a:gd name="connsiteX7" fmla="*/ 383381 w 1785937"/>
                <a:gd name="connsiteY7" fmla="*/ 1285875 h 1321594"/>
                <a:gd name="connsiteX8" fmla="*/ 369094 w 1785937"/>
                <a:gd name="connsiteY8" fmla="*/ 1304925 h 1321594"/>
                <a:gd name="connsiteX9" fmla="*/ 352425 w 1785937"/>
                <a:gd name="connsiteY9" fmla="*/ 1316832 h 1321594"/>
                <a:gd name="connsiteX10" fmla="*/ 330994 w 1785937"/>
                <a:gd name="connsiteY10" fmla="*/ 1321594 h 1321594"/>
                <a:gd name="connsiteX11" fmla="*/ 302419 w 1785937"/>
                <a:gd name="connsiteY11" fmla="*/ 1321594 h 1321594"/>
                <a:gd name="connsiteX12" fmla="*/ 276225 w 1785937"/>
                <a:gd name="connsiteY12" fmla="*/ 1314450 h 1321594"/>
                <a:gd name="connsiteX13" fmla="*/ 254794 w 1785937"/>
                <a:gd name="connsiteY13" fmla="*/ 1302544 h 1321594"/>
                <a:gd name="connsiteX14" fmla="*/ 219075 w 1785937"/>
                <a:gd name="connsiteY14" fmla="*/ 1271588 h 1321594"/>
                <a:gd name="connsiteX15" fmla="*/ 173831 w 1785937"/>
                <a:gd name="connsiteY15" fmla="*/ 1223963 h 1321594"/>
                <a:gd name="connsiteX16" fmla="*/ 142875 w 1785937"/>
                <a:gd name="connsiteY16" fmla="*/ 1188244 h 1321594"/>
                <a:gd name="connsiteX17" fmla="*/ 119062 w 1785937"/>
                <a:gd name="connsiteY17" fmla="*/ 1145382 h 1321594"/>
                <a:gd name="connsiteX18" fmla="*/ 80962 w 1785937"/>
                <a:gd name="connsiteY18" fmla="*/ 1071563 h 1321594"/>
                <a:gd name="connsiteX19" fmla="*/ 45244 w 1785937"/>
                <a:gd name="connsiteY19" fmla="*/ 997744 h 1321594"/>
                <a:gd name="connsiteX20" fmla="*/ 14287 w 1785937"/>
                <a:gd name="connsiteY20" fmla="*/ 940594 h 1321594"/>
                <a:gd name="connsiteX21" fmla="*/ 2381 w 1785937"/>
                <a:gd name="connsiteY21" fmla="*/ 914400 h 1321594"/>
                <a:gd name="connsiteX22" fmla="*/ 0 w 1785937"/>
                <a:gd name="connsiteY22" fmla="*/ 892969 h 1321594"/>
                <a:gd name="connsiteX23" fmla="*/ 9525 w 1785937"/>
                <a:gd name="connsiteY23" fmla="*/ 878682 h 1321594"/>
                <a:gd name="connsiteX24" fmla="*/ 23812 w 1785937"/>
                <a:gd name="connsiteY24" fmla="*/ 873919 h 1321594"/>
                <a:gd name="connsiteX25" fmla="*/ 42862 w 1785937"/>
                <a:gd name="connsiteY25" fmla="*/ 881063 h 1321594"/>
                <a:gd name="connsiteX26" fmla="*/ 69056 w 1785937"/>
                <a:gd name="connsiteY26" fmla="*/ 909638 h 1321594"/>
                <a:gd name="connsiteX27" fmla="*/ 92869 w 1785937"/>
                <a:gd name="connsiteY27" fmla="*/ 931069 h 1321594"/>
                <a:gd name="connsiteX28" fmla="*/ 126206 w 1785937"/>
                <a:gd name="connsiteY28" fmla="*/ 952500 h 1321594"/>
                <a:gd name="connsiteX29" fmla="*/ 152400 w 1785937"/>
                <a:gd name="connsiteY29" fmla="*/ 964407 h 1321594"/>
                <a:gd name="connsiteX30" fmla="*/ 192881 w 1785937"/>
                <a:gd name="connsiteY30" fmla="*/ 973932 h 1321594"/>
                <a:gd name="connsiteX31" fmla="*/ 235744 w 1785937"/>
                <a:gd name="connsiteY31" fmla="*/ 971550 h 1321594"/>
                <a:gd name="connsiteX32" fmla="*/ 278606 w 1785937"/>
                <a:gd name="connsiteY32" fmla="*/ 959644 h 1321594"/>
                <a:gd name="connsiteX33" fmla="*/ 330994 w 1785937"/>
                <a:gd name="connsiteY33" fmla="*/ 928688 h 1321594"/>
                <a:gd name="connsiteX34" fmla="*/ 481012 w 1785937"/>
                <a:gd name="connsiteY34" fmla="*/ 847725 h 1321594"/>
                <a:gd name="connsiteX35" fmla="*/ 688181 w 1785937"/>
                <a:gd name="connsiteY35" fmla="*/ 726282 h 1321594"/>
                <a:gd name="connsiteX36" fmla="*/ 871537 w 1785937"/>
                <a:gd name="connsiteY36" fmla="*/ 607219 h 1321594"/>
                <a:gd name="connsiteX37" fmla="*/ 973931 w 1785937"/>
                <a:gd name="connsiteY37" fmla="*/ 540544 h 1321594"/>
                <a:gd name="connsiteX38" fmla="*/ 1119187 w 1785937"/>
                <a:gd name="connsiteY38" fmla="*/ 457200 h 1321594"/>
                <a:gd name="connsiteX39" fmla="*/ 1281112 w 1785937"/>
                <a:gd name="connsiteY39" fmla="*/ 328613 h 1321594"/>
                <a:gd name="connsiteX40" fmla="*/ 1390650 w 1785937"/>
                <a:gd name="connsiteY40" fmla="*/ 247650 h 1321594"/>
                <a:gd name="connsiteX41" fmla="*/ 1509712 w 1785937"/>
                <a:gd name="connsiteY41" fmla="*/ 159544 h 1321594"/>
                <a:gd name="connsiteX42" fmla="*/ 1643062 w 1785937"/>
                <a:gd name="connsiteY42" fmla="*/ 59532 h 1321594"/>
                <a:gd name="connsiteX43" fmla="*/ 1704975 w 1785937"/>
                <a:gd name="connsiteY43" fmla="*/ 11907 h 1321594"/>
                <a:gd name="connsiteX44" fmla="*/ 1724025 w 1785937"/>
                <a:gd name="connsiteY44" fmla="*/ 0 h 1321594"/>
                <a:gd name="connsiteX45" fmla="*/ 1740694 w 1785937"/>
                <a:gd name="connsiteY45" fmla="*/ 0 h 1321594"/>
                <a:gd name="connsiteX46" fmla="*/ 1766887 w 1785937"/>
                <a:gd name="connsiteY46" fmla="*/ 4763 h 1321594"/>
                <a:gd name="connsiteX47" fmla="*/ 1781175 w 1785937"/>
                <a:gd name="connsiteY47" fmla="*/ 11907 h 1321594"/>
                <a:gd name="connsiteX48" fmla="*/ 1785937 w 1785937"/>
                <a:gd name="connsiteY48" fmla="*/ 21432 h 1321594"/>
                <a:gd name="connsiteX49" fmla="*/ 1785937 w 1785937"/>
                <a:gd name="connsiteY49" fmla="*/ 40482 h 1321594"/>
                <a:gd name="connsiteX50" fmla="*/ 1769269 w 1785937"/>
                <a:gd name="connsiteY50" fmla="*/ 69057 h 1321594"/>
                <a:gd name="connsiteX51" fmla="*/ 1678781 w 1785937"/>
                <a:gd name="connsiteY51" fmla="*/ 157163 h 1321594"/>
                <a:gd name="connsiteX52" fmla="*/ 1535906 w 1785937"/>
                <a:gd name="connsiteY52" fmla="*/ 288132 h 1321594"/>
                <a:gd name="connsiteX53" fmla="*/ 1433512 w 1785937"/>
                <a:gd name="connsiteY53" fmla="*/ 388144 h 1321594"/>
                <a:gd name="connsiteX54" fmla="*/ 1278731 w 1785937"/>
                <a:gd name="connsiteY54" fmla="*/ 535782 h 1321594"/>
                <a:gd name="connsiteX55" fmla="*/ 1121569 w 1785937"/>
                <a:gd name="connsiteY55" fmla="*/ 692944 h 1321594"/>
                <a:gd name="connsiteX56" fmla="*/ 935831 w 1785937"/>
                <a:gd name="connsiteY56" fmla="*/ 828675 h 1321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85937" h="1321594">
                  <a:moveTo>
                    <a:pt x="935831" y="828675"/>
                  </a:moveTo>
                  <a:lnTo>
                    <a:pt x="757237" y="954882"/>
                  </a:lnTo>
                  <a:lnTo>
                    <a:pt x="607219" y="1062038"/>
                  </a:lnTo>
                  <a:lnTo>
                    <a:pt x="502444" y="1135857"/>
                  </a:lnTo>
                  <a:lnTo>
                    <a:pt x="476250" y="1162050"/>
                  </a:lnTo>
                  <a:lnTo>
                    <a:pt x="440531" y="1200150"/>
                  </a:lnTo>
                  <a:lnTo>
                    <a:pt x="419100" y="1231107"/>
                  </a:lnTo>
                  <a:lnTo>
                    <a:pt x="383381" y="1285875"/>
                  </a:lnTo>
                  <a:lnTo>
                    <a:pt x="369094" y="1304925"/>
                  </a:lnTo>
                  <a:lnTo>
                    <a:pt x="352425" y="1316832"/>
                  </a:lnTo>
                  <a:lnTo>
                    <a:pt x="330994" y="1321594"/>
                  </a:lnTo>
                  <a:lnTo>
                    <a:pt x="302419" y="1321594"/>
                  </a:lnTo>
                  <a:lnTo>
                    <a:pt x="276225" y="1314450"/>
                  </a:lnTo>
                  <a:lnTo>
                    <a:pt x="254794" y="1302544"/>
                  </a:lnTo>
                  <a:lnTo>
                    <a:pt x="219075" y="1271588"/>
                  </a:lnTo>
                  <a:lnTo>
                    <a:pt x="173831" y="1223963"/>
                  </a:lnTo>
                  <a:lnTo>
                    <a:pt x="142875" y="1188244"/>
                  </a:lnTo>
                  <a:lnTo>
                    <a:pt x="119062" y="1145382"/>
                  </a:lnTo>
                  <a:lnTo>
                    <a:pt x="80962" y="1071563"/>
                  </a:lnTo>
                  <a:lnTo>
                    <a:pt x="45244" y="997744"/>
                  </a:lnTo>
                  <a:lnTo>
                    <a:pt x="14287" y="940594"/>
                  </a:lnTo>
                  <a:lnTo>
                    <a:pt x="2381" y="914400"/>
                  </a:lnTo>
                  <a:lnTo>
                    <a:pt x="0" y="892969"/>
                  </a:lnTo>
                  <a:lnTo>
                    <a:pt x="9525" y="878682"/>
                  </a:lnTo>
                  <a:lnTo>
                    <a:pt x="23812" y="873919"/>
                  </a:lnTo>
                  <a:lnTo>
                    <a:pt x="42862" y="881063"/>
                  </a:lnTo>
                  <a:lnTo>
                    <a:pt x="69056" y="909638"/>
                  </a:lnTo>
                  <a:lnTo>
                    <a:pt x="92869" y="931069"/>
                  </a:lnTo>
                  <a:lnTo>
                    <a:pt x="126206" y="952500"/>
                  </a:lnTo>
                  <a:lnTo>
                    <a:pt x="152400" y="964407"/>
                  </a:lnTo>
                  <a:lnTo>
                    <a:pt x="192881" y="973932"/>
                  </a:lnTo>
                  <a:lnTo>
                    <a:pt x="235744" y="971550"/>
                  </a:lnTo>
                  <a:lnTo>
                    <a:pt x="278606" y="959644"/>
                  </a:lnTo>
                  <a:lnTo>
                    <a:pt x="330994" y="928688"/>
                  </a:lnTo>
                  <a:lnTo>
                    <a:pt x="481012" y="847725"/>
                  </a:lnTo>
                  <a:lnTo>
                    <a:pt x="688181" y="726282"/>
                  </a:lnTo>
                  <a:lnTo>
                    <a:pt x="871537" y="607219"/>
                  </a:lnTo>
                  <a:lnTo>
                    <a:pt x="973931" y="540544"/>
                  </a:lnTo>
                  <a:lnTo>
                    <a:pt x="1119187" y="457200"/>
                  </a:lnTo>
                  <a:lnTo>
                    <a:pt x="1281112" y="328613"/>
                  </a:lnTo>
                  <a:lnTo>
                    <a:pt x="1390650" y="247650"/>
                  </a:lnTo>
                  <a:lnTo>
                    <a:pt x="1509712" y="159544"/>
                  </a:lnTo>
                  <a:lnTo>
                    <a:pt x="1643062" y="59532"/>
                  </a:lnTo>
                  <a:lnTo>
                    <a:pt x="1704975" y="11907"/>
                  </a:lnTo>
                  <a:lnTo>
                    <a:pt x="1724025" y="0"/>
                  </a:lnTo>
                  <a:lnTo>
                    <a:pt x="1740694" y="0"/>
                  </a:lnTo>
                  <a:lnTo>
                    <a:pt x="1766887" y="4763"/>
                  </a:lnTo>
                  <a:lnTo>
                    <a:pt x="1781175" y="11907"/>
                  </a:lnTo>
                  <a:lnTo>
                    <a:pt x="1785937" y="21432"/>
                  </a:lnTo>
                  <a:lnTo>
                    <a:pt x="1785937" y="40482"/>
                  </a:lnTo>
                  <a:lnTo>
                    <a:pt x="1769269" y="69057"/>
                  </a:lnTo>
                  <a:lnTo>
                    <a:pt x="1678781" y="157163"/>
                  </a:lnTo>
                  <a:lnTo>
                    <a:pt x="1535906" y="288132"/>
                  </a:lnTo>
                  <a:lnTo>
                    <a:pt x="1433512" y="388144"/>
                  </a:lnTo>
                  <a:lnTo>
                    <a:pt x="1278731" y="535782"/>
                  </a:lnTo>
                  <a:lnTo>
                    <a:pt x="1121569" y="692944"/>
                  </a:lnTo>
                  <a:lnTo>
                    <a:pt x="935831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6077B4C-6915-4D0B-AAE2-1F52D44E05E6}"/>
                </a:ext>
              </a:extLst>
            </p:cNvPr>
            <p:cNvSpPr/>
            <p:nvPr/>
          </p:nvSpPr>
          <p:spPr>
            <a:xfrm>
              <a:off x="4872038" y="2357438"/>
              <a:ext cx="2127250" cy="482600"/>
            </a:xfrm>
            <a:custGeom>
              <a:avLst/>
              <a:gdLst>
                <a:gd name="connsiteX0" fmla="*/ 835818 w 2126456"/>
                <a:gd name="connsiteY0" fmla="*/ 364331 h 483393"/>
                <a:gd name="connsiteX1" fmla="*/ 700087 w 2126456"/>
                <a:gd name="connsiteY1" fmla="*/ 385762 h 483393"/>
                <a:gd name="connsiteX2" fmla="*/ 471487 w 2126456"/>
                <a:gd name="connsiteY2" fmla="*/ 416718 h 483393"/>
                <a:gd name="connsiteX3" fmla="*/ 259556 w 2126456"/>
                <a:gd name="connsiteY3" fmla="*/ 450056 h 483393"/>
                <a:gd name="connsiteX4" fmla="*/ 66675 w 2126456"/>
                <a:gd name="connsiteY4" fmla="*/ 483393 h 483393"/>
                <a:gd name="connsiteX5" fmla="*/ 0 w 2126456"/>
                <a:gd name="connsiteY5" fmla="*/ 326231 h 483393"/>
                <a:gd name="connsiteX6" fmla="*/ 221456 w 2126456"/>
                <a:gd name="connsiteY6" fmla="*/ 297656 h 483393"/>
                <a:gd name="connsiteX7" fmla="*/ 507206 w 2126456"/>
                <a:gd name="connsiteY7" fmla="*/ 250031 h 483393"/>
                <a:gd name="connsiteX8" fmla="*/ 819150 w 2126456"/>
                <a:gd name="connsiteY8" fmla="*/ 200025 h 483393"/>
                <a:gd name="connsiteX9" fmla="*/ 1016793 w 2126456"/>
                <a:gd name="connsiteY9" fmla="*/ 157162 h 483393"/>
                <a:gd name="connsiteX10" fmla="*/ 1278731 w 2126456"/>
                <a:gd name="connsiteY10" fmla="*/ 121443 h 483393"/>
                <a:gd name="connsiteX11" fmla="*/ 1524000 w 2126456"/>
                <a:gd name="connsiteY11" fmla="*/ 88106 h 483393"/>
                <a:gd name="connsiteX12" fmla="*/ 1685925 w 2126456"/>
                <a:gd name="connsiteY12" fmla="*/ 9525 h 483393"/>
                <a:gd name="connsiteX13" fmla="*/ 1707356 w 2126456"/>
                <a:gd name="connsiteY13" fmla="*/ 0 h 483393"/>
                <a:gd name="connsiteX14" fmla="*/ 1826418 w 2126456"/>
                <a:gd name="connsiteY14" fmla="*/ 30956 h 483393"/>
                <a:gd name="connsiteX15" fmla="*/ 1974056 w 2126456"/>
                <a:gd name="connsiteY15" fmla="*/ 80962 h 483393"/>
                <a:gd name="connsiteX16" fmla="*/ 2052637 w 2126456"/>
                <a:gd name="connsiteY16" fmla="*/ 107156 h 483393"/>
                <a:gd name="connsiteX17" fmla="*/ 2069306 w 2126456"/>
                <a:gd name="connsiteY17" fmla="*/ 116681 h 483393"/>
                <a:gd name="connsiteX18" fmla="*/ 2083593 w 2126456"/>
                <a:gd name="connsiteY18" fmla="*/ 133350 h 483393"/>
                <a:gd name="connsiteX19" fmla="*/ 2105025 w 2126456"/>
                <a:gd name="connsiteY19" fmla="*/ 169068 h 483393"/>
                <a:gd name="connsiteX20" fmla="*/ 2121693 w 2126456"/>
                <a:gd name="connsiteY20" fmla="*/ 197643 h 483393"/>
                <a:gd name="connsiteX21" fmla="*/ 2126456 w 2126456"/>
                <a:gd name="connsiteY21" fmla="*/ 214312 h 483393"/>
                <a:gd name="connsiteX22" fmla="*/ 2126456 w 2126456"/>
                <a:gd name="connsiteY22" fmla="*/ 240506 h 483393"/>
                <a:gd name="connsiteX23" fmla="*/ 2116931 w 2126456"/>
                <a:gd name="connsiteY23" fmla="*/ 261937 h 483393"/>
                <a:gd name="connsiteX24" fmla="*/ 2097881 w 2126456"/>
                <a:gd name="connsiteY24" fmla="*/ 276225 h 483393"/>
                <a:gd name="connsiteX25" fmla="*/ 2055018 w 2126456"/>
                <a:gd name="connsiteY25" fmla="*/ 288131 h 483393"/>
                <a:gd name="connsiteX26" fmla="*/ 1971675 w 2126456"/>
                <a:gd name="connsiteY26" fmla="*/ 292893 h 483393"/>
                <a:gd name="connsiteX27" fmla="*/ 1743075 w 2126456"/>
                <a:gd name="connsiteY27" fmla="*/ 292893 h 483393"/>
                <a:gd name="connsiteX28" fmla="*/ 1445418 w 2126456"/>
                <a:gd name="connsiteY28" fmla="*/ 307181 h 483393"/>
                <a:gd name="connsiteX29" fmla="*/ 1185862 w 2126456"/>
                <a:gd name="connsiteY29" fmla="*/ 326231 h 483393"/>
                <a:gd name="connsiteX30" fmla="*/ 835818 w 2126456"/>
                <a:gd name="connsiteY30" fmla="*/ 364331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26456" h="483393">
                  <a:moveTo>
                    <a:pt x="835818" y="364331"/>
                  </a:moveTo>
                  <a:lnTo>
                    <a:pt x="700087" y="385762"/>
                  </a:lnTo>
                  <a:lnTo>
                    <a:pt x="471487" y="416718"/>
                  </a:lnTo>
                  <a:lnTo>
                    <a:pt x="259556" y="450056"/>
                  </a:lnTo>
                  <a:lnTo>
                    <a:pt x="66675" y="483393"/>
                  </a:lnTo>
                  <a:lnTo>
                    <a:pt x="0" y="326231"/>
                  </a:lnTo>
                  <a:lnTo>
                    <a:pt x="221456" y="297656"/>
                  </a:lnTo>
                  <a:lnTo>
                    <a:pt x="507206" y="250031"/>
                  </a:lnTo>
                  <a:lnTo>
                    <a:pt x="819150" y="200025"/>
                  </a:lnTo>
                  <a:lnTo>
                    <a:pt x="1016793" y="157162"/>
                  </a:lnTo>
                  <a:lnTo>
                    <a:pt x="1278731" y="121443"/>
                  </a:lnTo>
                  <a:lnTo>
                    <a:pt x="1524000" y="88106"/>
                  </a:lnTo>
                  <a:lnTo>
                    <a:pt x="1685925" y="9525"/>
                  </a:lnTo>
                  <a:lnTo>
                    <a:pt x="1707356" y="0"/>
                  </a:lnTo>
                  <a:lnTo>
                    <a:pt x="1826418" y="30956"/>
                  </a:lnTo>
                  <a:lnTo>
                    <a:pt x="1974056" y="80962"/>
                  </a:lnTo>
                  <a:lnTo>
                    <a:pt x="2052637" y="107156"/>
                  </a:lnTo>
                  <a:lnTo>
                    <a:pt x="2069306" y="116681"/>
                  </a:lnTo>
                  <a:lnTo>
                    <a:pt x="2083593" y="133350"/>
                  </a:lnTo>
                  <a:lnTo>
                    <a:pt x="2105025" y="169068"/>
                  </a:lnTo>
                  <a:lnTo>
                    <a:pt x="2121693" y="197643"/>
                  </a:lnTo>
                  <a:lnTo>
                    <a:pt x="2126456" y="214312"/>
                  </a:lnTo>
                  <a:lnTo>
                    <a:pt x="2126456" y="240506"/>
                  </a:lnTo>
                  <a:lnTo>
                    <a:pt x="2116931" y="261937"/>
                  </a:lnTo>
                  <a:lnTo>
                    <a:pt x="2097881" y="276225"/>
                  </a:lnTo>
                  <a:lnTo>
                    <a:pt x="2055018" y="288131"/>
                  </a:lnTo>
                  <a:lnTo>
                    <a:pt x="1971675" y="292893"/>
                  </a:lnTo>
                  <a:lnTo>
                    <a:pt x="1743075" y="292893"/>
                  </a:lnTo>
                  <a:lnTo>
                    <a:pt x="1445418" y="307181"/>
                  </a:lnTo>
                  <a:lnTo>
                    <a:pt x="1185862" y="326231"/>
                  </a:lnTo>
                  <a:lnTo>
                    <a:pt x="83581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05A8416-0C2C-4F37-A734-4D4586B06465}"/>
                </a:ext>
              </a:extLst>
            </p:cNvPr>
            <p:cNvSpPr/>
            <p:nvPr/>
          </p:nvSpPr>
          <p:spPr>
            <a:xfrm rot="16200000">
              <a:off x="2942432" y="3539331"/>
              <a:ext cx="3117850" cy="1023937"/>
            </a:xfrm>
            <a:custGeom>
              <a:avLst/>
              <a:gdLst>
                <a:gd name="connsiteX0" fmla="*/ 1782647 w 3118190"/>
                <a:gd name="connsiteY0" fmla="*/ 949014 h 1024012"/>
                <a:gd name="connsiteX1" fmla="*/ 1603805 w 3118190"/>
                <a:gd name="connsiteY1" fmla="*/ 917284 h 1024012"/>
                <a:gd name="connsiteX2" fmla="*/ 1453809 w 3118190"/>
                <a:gd name="connsiteY2" fmla="*/ 882670 h 1024012"/>
                <a:gd name="connsiteX3" fmla="*/ 1326889 w 3118190"/>
                <a:gd name="connsiteY3" fmla="*/ 848055 h 1024012"/>
                <a:gd name="connsiteX4" fmla="*/ 1199969 w 3118190"/>
                <a:gd name="connsiteY4" fmla="*/ 810556 h 1024012"/>
                <a:gd name="connsiteX5" fmla="*/ 1093241 w 3118190"/>
                <a:gd name="connsiteY5" fmla="*/ 773057 h 1024012"/>
                <a:gd name="connsiteX6" fmla="*/ 980744 w 3118190"/>
                <a:gd name="connsiteY6" fmla="*/ 729789 h 1024012"/>
                <a:gd name="connsiteX7" fmla="*/ 874016 w 3118190"/>
                <a:gd name="connsiteY7" fmla="*/ 680752 h 1024012"/>
                <a:gd name="connsiteX8" fmla="*/ 775942 w 3118190"/>
                <a:gd name="connsiteY8" fmla="*/ 634599 h 1024012"/>
                <a:gd name="connsiteX9" fmla="*/ 654791 w 3118190"/>
                <a:gd name="connsiteY9" fmla="*/ 568255 h 1024012"/>
                <a:gd name="connsiteX10" fmla="*/ 519217 w 3118190"/>
                <a:gd name="connsiteY10" fmla="*/ 484603 h 1024012"/>
                <a:gd name="connsiteX11" fmla="*/ 346145 w 3118190"/>
                <a:gd name="connsiteY11" fmla="*/ 360568 h 1024012"/>
                <a:gd name="connsiteX12" fmla="*/ 239417 w 3118190"/>
                <a:gd name="connsiteY12" fmla="*/ 274031 h 1024012"/>
                <a:gd name="connsiteX13" fmla="*/ 109612 w 3118190"/>
                <a:gd name="connsiteY13" fmla="*/ 158650 h 1024012"/>
                <a:gd name="connsiteX14" fmla="*/ 34614 w 3118190"/>
                <a:gd name="connsiteY14" fmla="*/ 89421 h 1024012"/>
                <a:gd name="connsiteX15" fmla="*/ 11538 w 3118190"/>
                <a:gd name="connsiteY15" fmla="*/ 66344 h 1024012"/>
                <a:gd name="connsiteX16" fmla="*/ 2884 w 3118190"/>
                <a:gd name="connsiteY16" fmla="*/ 43268 h 1024012"/>
                <a:gd name="connsiteX17" fmla="*/ 0 w 3118190"/>
                <a:gd name="connsiteY17" fmla="*/ 23076 h 1024012"/>
                <a:gd name="connsiteX18" fmla="*/ 5769 w 3118190"/>
                <a:gd name="connsiteY18" fmla="*/ 5769 h 1024012"/>
                <a:gd name="connsiteX19" fmla="*/ 23076 w 3118190"/>
                <a:gd name="connsiteY19" fmla="*/ 0 h 1024012"/>
                <a:gd name="connsiteX20" fmla="*/ 54806 w 3118190"/>
                <a:gd name="connsiteY20" fmla="*/ 11538 h 1024012"/>
                <a:gd name="connsiteX21" fmla="*/ 98074 w 3118190"/>
                <a:gd name="connsiteY21" fmla="*/ 46152 h 1024012"/>
                <a:gd name="connsiteX22" fmla="*/ 193264 w 3118190"/>
                <a:gd name="connsiteY22" fmla="*/ 118266 h 1024012"/>
                <a:gd name="connsiteX23" fmla="*/ 276916 w 3118190"/>
                <a:gd name="connsiteY23" fmla="*/ 175957 h 1024012"/>
                <a:gd name="connsiteX24" fmla="*/ 354798 w 3118190"/>
                <a:gd name="connsiteY24" fmla="*/ 224994 h 1024012"/>
                <a:gd name="connsiteX25" fmla="*/ 435566 w 3118190"/>
                <a:gd name="connsiteY25" fmla="*/ 276916 h 1024012"/>
                <a:gd name="connsiteX26" fmla="*/ 550947 w 3118190"/>
                <a:gd name="connsiteY26" fmla="*/ 340376 h 1024012"/>
                <a:gd name="connsiteX27" fmla="*/ 666329 w 3118190"/>
                <a:gd name="connsiteY27" fmla="*/ 400951 h 1024012"/>
                <a:gd name="connsiteX28" fmla="*/ 770173 w 3118190"/>
                <a:gd name="connsiteY28" fmla="*/ 449988 h 1024012"/>
                <a:gd name="connsiteX29" fmla="*/ 842286 w 3118190"/>
                <a:gd name="connsiteY29" fmla="*/ 481718 h 1024012"/>
                <a:gd name="connsiteX30" fmla="*/ 928822 w 3118190"/>
                <a:gd name="connsiteY30" fmla="*/ 516333 h 1024012"/>
                <a:gd name="connsiteX31" fmla="*/ 1003820 w 3118190"/>
                <a:gd name="connsiteY31" fmla="*/ 545178 h 1024012"/>
                <a:gd name="connsiteX32" fmla="*/ 1090357 w 3118190"/>
                <a:gd name="connsiteY32" fmla="*/ 574024 h 1024012"/>
                <a:gd name="connsiteX33" fmla="*/ 1194200 w 3118190"/>
                <a:gd name="connsiteY33" fmla="*/ 605754 h 1024012"/>
                <a:gd name="connsiteX34" fmla="*/ 1309582 w 3118190"/>
                <a:gd name="connsiteY34" fmla="*/ 634599 h 1024012"/>
                <a:gd name="connsiteX35" fmla="*/ 1450925 w 3118190"/>
                <a:gd name="connsiteY35" fmla="*/ 663445 h 1024012"/>
                <a:gd name="connsiteX36" fmla="*/ 1580729 w 3118190"/>
                <a:gd name="connsiteY36" fmla="*/ 686521 h 1024012"/>
                <a:gd name="connsiteX37" fmla="*/ 1704764 w 3118190"/>
                <a:gd name="connsiteY37" fmla="*/ 706713 h 1024012"/>
                <a:gd name="connsiteX38" fmla="*/ 1831684 w 3118190"/>
                <a:gd name="connsiteY38" fmla="*/ 721135 h 1024012"/>
                <a:gd name="connsiteX39" fmla="*/ 1993219 w 3118190"/>
                <a:gd name="connsiteY39" fmla="*/ 738443 h 1024012"/>
                <a:gd name="connsiteX40" fmla="*/ 2238405 w 3118190"/>
                <a:gd name="connsiteY40" fmla="*/ 755750 h 1024012"/>
                <a:gd name="connsiteX41" fmla="*/ 2474937 w 3118190"/>
                <a:gd name="connsiteY41" fmla="*/ 758635 h 1024012"/>
                <a:gd name="connsiteX42" fmla="*/ 2711470 w 3118190"/>
                <a:gd name="connsiteY42" fmla="*/ 755750 h 1024012"/>
                <a:gd name="connsiteX43" fmla="*/ 2763391 w 3118190"/>
                <a:gd name="connsiteY43" fmla="*/ 747096 h 1024012"/>
                <a:gd name="connsiteX44" fmla="*/ 2858581 w 3118190"/>
                <a:gd name="connsiteY44" fmla="*/ 726905 h 1024012"/>
                <a:gd name="connsiteX45" fmla="*/ 2910503 w 3118190"/>
                <a:gd name="connsiteY45" fmla="*/ 709597 h 1024012"/>
                <a:gd name="connsiteX46" fmla="*/ 2962425 w 3118190"/>
                <a:gd name="connsiteY46" fmla="*/ 689405 h 1024012"/>
                <a:gd name="connsiteX47" fmla="*/ 3031654 w 3118190"/>
                <a:gd name="connsiteY47" fmla="*/ 649022 h 1024012"/>
                <a:gd name="connsiteX48" fmla="*/ 3069153 w 3118190"/>
                <a:gd name="connsiteY48" fmla="*/ 623061 h 1024012"/>
                <a:gd name="connsiteX49" fmla="*/ 3089345 w 3118190"/>
                <a:gd name="connsiteY49" fmla="*/ 614407 h 1024012"/>
                <a:gd name="connsiteX50" fmla="*/ 3100883 w 3118190"/>
                <a:gd name="connsiteY50" fmla="*/ 614407 h 1024012"/>
                <a:gd name="connsiteX51" fmla="*/ 3112421 w 3118190"/>
                <a:gd name="connsiteY51" fmla="*/ 617292 h 1024012"/>
                <a:gd name="connsiteX52" fmla="*/ 3118190 w 3118190"/>
                <a:gd name="connsiteY52" fmla="*/ 625946 h 1024012"/>
                <a:gd name="connsiteX53" fmla="*/ 3118190 w 3118190"/>
                <a:gd name="connsiteY53" fmla="*/ 654791 h 1024012"/>
                <a:gd name="connsiteX54" fmla="*/ 3106652 w 3118190"/>
                <a:gd name="connsiteY54" fmla="*/ 706713 h 1024012"/>
                <a:gd name="connsiteX55" fmla="*/ 3074922 w 3118190"/>
                <a:gd name="connsiteY55" fmla="*/ 796134 h 1024012"/>
                <a:gd name="connsiteX56" fmla="*/ 3034538 w 3118190"/>
                <a:gd name="connsiteY56" fmla="*/ 882670 h 1024012"/>
                <a:gd name="connsiteX57" fmla="*/ 2999924 w 3118190"/>
                <a:gd name="connsiteY57" fmla="*/ 937476 h 1024012"/>
                <a:gd name="connsiteX58" fmla="*/ 2919157 w 3118190"/>
                <a:gd name="connsiteY58" fmla="*/ 1024012 h 1024012"/>
                <a:gd name="connsiteX59" fmla="*/ 2792237 w 3118190"/>
                <a:gd name="connsiteY59" fmla="*/ 1024012 h 1024012"/>
                <a:gd name="connsiteX60" fmla="*/ 2532628 w 3118190"/>
                <a:gd name="connsiteY60" fmla="*/ 1018243 h 1024012"/>
                <a:gd name="connsiteX61" fmla="*/ 2307634 w 3118190"/>
                <a:gd name="connsiteY61" fmla="*/ 1009590 h 1024012"/>
                <a:gd name="connsiteX62" fmla="*/ 2131677 w 3118190"/>
                <a:gd name="connsiteY62" fmla="*/ 995167 h 1024012"/>
                <a:gd name="connsiteX63" fmla="*/ 1961489 w 3118190"/>
                <a:gd name="connsiteY63" fmla="*/ 974975 h 1024012"/>
                <a:gd name="connsiteX64" fmla="*/ 1782647 w 3118190"/>
                <a:gd name="connsiteY64" fmla="*/ 949014 h 102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18190" h="1024012">
                  <a:moveTo>
                    <a:pt x="1782647" y="949014"/>
                  </a:moveTo>
                  <a:lnTo>
                    <a:pt x="1603805" y="917284"/>
                  </a:lnTo>
                  <a:lnTo>
                    <a:pt x="1453809" y="882670"/>
                  </a:lnTo>
                  <a:lnTo>
                    <a:pt x="1326889" y="848055"/>
                  </a:lnTo>
                  <a:lnTo>
                    <a:pt x="1199969" y="810556"/>
                  </a:lnTo>
                  <a:lnTo>
                    <a:pt x="1093241" y="773057"/>
                  </a:lnTo>
                  <a:lnTo>
                    <a:pt x="980744" y="729789"/>
                  </a:lnTo>
                  <a:lnTo>
                    <a:pt x="874016" y="680752"/>
                  </a:lnTo>
                  <a:lnTo>
                    <a:pt x="775942" y="634599"/>
                  </a:lnTo>
                  <a:lnTo>
                    <a:pt x="654791" y="568255"/>
                  </a:lnTo>
                  <a:lnTo>
                    <a:pt x="519217" y="484603"/>
                  </a:lnTo>
                  <a:lnTo>
                    <a:pt x="346145" y="360568"/>
                  </a:lnTo>
                  <a:lnTo>
                    <a:pt x="239417" y="274031"/>
                  </a:lnTo>
                  <a:lnTo>
                    <a:pt x="109612" y="158650"/>
                  </a:lnTo>
                  <a:lnTo>
                    <a:pt x="34614" y="89421"/>
                  </a:lnTo>
                  <a:lnTo>
                    <a:pt x="11538" y="66344"/>
                  </a:lnTo>
                  <a:lnTo>
                    <a:pt x="2884" y="43268"/>
                  </a:lnTo>
                  <a:lnTo>
                    <a:pt x="0" y="23076"/>
                  </a:lnTo>
                  <a:lnTo>
                    <a:pt x="5769" y="5769"/>
                  </a:lnTo>
                  <a:lnTo>
                    <a:pt x="23076" y="0"/>
                  </a:lnTo>
                  <a:lnTo>
                    <a:pt x="54806" y="11538"/>
                  </a:lnTo>
                  <a:lnTo>
                    <a:pt x="98074" y="46152"/>
                  </a:lnTo>
                  <a:lnTo>
                    <a:pt x="193264" y="118266"/>
                  </a:lnTo>
                  <a:lnTo>
                    <a:pt x="276916" y="175957"/>
                  </a:lnTo>
                  <a:lnTo>
                    <a:pt x="354798" y="224994"/>
                  </a:lnTo>
                  <a:lnTo>
                    <a:pt x="435566" y="276916"/>
                  </a:lnTo>
                  <a:lnTo>
                    <a:pt x="550947" y="340376"/>
                  </a:lnTo>
                  <a:lnTo>
                    <a:pt x="666329" y="400951"/>
                  </a:lnTo>
                  <a:lnTo>
                    <a:pt x="770173" y="449988"/>
                  </a:lnTo>
                  <a:lnTo>
                    <a:pt x="842286" y="481718"/>
                  </a:lnTo>
                  <a:lnTo>
                    <a:pt x="928822" y="516333"/>
                  </a:lnTo>
                  <a:lnTo>
                    <a:pt x="1003820" y="545178"/>
                  </a:lnTo>
                  <a:lnTo>
                    <a:pt x="1090357" y="574024"/>
                  </a:lnTo>
                  <a:lnTo>
                    <a:pt x="1194200" y="605754"/>
                  </a:lnTo>
                  <a:lnTo>
                    <a:pt x="1309582" y="634599"/>
                  </a:lnTo>
                  <a:lnTo>
                    <a:pt x="1450925" y="663445"/>
                  </a:lnTo>
                  <a:lnTo>
                    <a:pt x="1580729" y="686521"/>
                  </a:lnTo>
                  <a:lnTo>
                    <a:pt x="1704764" y="706713"/>
                  </a:lnTo>
                  <a:lnTo>
                    <a:pt x="1831684" y="721135"/>
                  </a:lnTo>
                  <a:lnTo>
                    <a:pt x="1993219" y="738443"/>
                  </a:lnTo>
                  <a:lnTo>
                    <a:pt x="2238405" y="755750"/>
                  </a:lnTo>
                  <a:lnTo>
                    <a:pt x="2474937" y="758635"/>
                  </a:lnTo>
                  <a:lnTo>
                    <a:pt x="2711470" y="755750"/>
                  </a:lnTo>
                  <a:lnTo>
                    <a:pt x="2763391" y="747096"/>
                  </a:lnTo>
                  <a:lnTo>
                    <a:pt x="2858581" y="726905"/>
                  </a:lnTo>
                  <a:lnTo>
                    <a:pt x="2910503" y="709597"/>
                  </a:lnTo>
                  <a:lnTo>
                    <a:pt x="2962425" y="689405"/>
                  </a:lnTo>
                  <a:lnTo>
                    <a:pt x="3031654" y="649022"/>
                  </a:lnTo>
                  <a:lnTo>
                    <a:pt x="3069153" y="623061"/>
                  </a:lnTo>
                  <a:lnTo>
                    <a:pt x="3089345" y="614407"/>
                  </a:lnTo>
                  <a:lnTo>
                    <a:pt x="3100883" y="614407"/>
                  </a:lnTo>
                  <a:lnTo>
                    <a:pt x="3112421" y="617292"/>
                  </a:lnTo>
                  <a:lnTo>
                    <a:pt x="3118190" y="625946"/>
                  </a:lnTo>
                  <a:lnTo>
                    <a:pt x="3118190" y="654791"/>
                  </a:lnTo>
                  <a:lnTo>
                    <a:pt x="3106652" y="706713"/>
                  </a:lnTo>
                  <a:lnTo>
                    <a:pt x="3074922" y="796134"/>
                  </a:lnTo>
                  <a:lnTo>
                    <a:pt x="3034538" y="882670"/>
                  </a:lnTo>
                  <a:lnTo>
                    <a:pt x="2999924" y="937476"/>
                  </a:lnTo>
                  <a:lnTo>
                    <a:pt x="2919157" y="1024012"/>
                  </a:lnTo>
                  <a:lnTo>
                    <a:pt x="2792237" y="1024012"/>
                  </a:lnTo>
                  <a:lnTo>
                    <a:pt x="2532628" y="1018243"/>
                  </a:lnTo>
                  <a:lnTo>
                    <a:pt x="2307634" y="1009590"/>
                  </a:lnTo>
                  <a:lnTo>
                    <a:pt x="2131677" y="995167"/>
                  </a:lnTo>
                  <a:lnTo>
                    <a:pt x="1961489" y="974975"/>
                  </a:lnTo>
                  <a:lnTo>
                    <a:pt x="1782647" y="9490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3E6CEAE-36CF-4F8A-BF3C-F760828CC2FB}"/>
                </a:ext>
              </a:extLst>
            </p:cNvPr>
            <p:cNvSpPr/>
            <p:nvPr/>
          </p:nvSpPr>
          <p:spPr>
            <a:xfrm rot="16200000">
              <a:off x="4548188" y="3878263"/>
              <a:ext cx="2038350" cy="1136650"/>
            </a:xfrm>
            <a:custGeom>
              <a:avLst/>
              <a:gdLst>
                <a:gd name="connsiteX0" fmla="*/ 447675 w 2038350"/>
                <a:gd name="connsiteY0" fmla="*/ 369094 h 1135856"/>
                <a:gd name="connsiteX1" fmla="*/ 171450 w 2038350"/>
                <a:gd name="connsiteY1" fmla="*/ 216694 h 1135856"/>
                <a:gd name="connsiteX2" fmla="*/ 23812 w 2038350"/>
                <a:gd name="connsiteY2" fmla="*/ 145256 h 1135856"/>
                <a:gd name="connsiteX3" fmla="*/ 0 w 2038350"/>
                <a:gd name="connsiteY3" fmla="*/ 0 h 1135856"/>
                <a:gd name="connsiteX4" fmla="*/ 161925 w 2038350"/>
                <a:gd name="connsiteY4" fmla="*/ 78581 h 1135856"/>
                <a:gd name="connsiteX5" fmla="*/ 366712 w 2038350"/>
                <a:gd name="connsiteY5" fmla="*/ 173831 h 1135856"/>
                <a:gd name="connsiteX6" fmla="*/ 578644 w 2038350"/>
                <a:gd name="connsiteY6" fmla="*/ 271463 h 1135856"/>
                <a:gd name="connsiteX7" fmla="*/ 771525 w 2038350"/>
                <a:gd name="connsiteY7" fmla="*/ 359569 h 1135856"/>
                <a:gd name="connsiteX8" fmla="*/ 1000125 w 2038350"/>
                <a:gd name="connsiteY8" fmla="*/ 461963 h 1135856"/>
                <a:gd name="connsiteX9" fmla="*/ 1202531 w 2038350"/>
                <a:gd name="connsiteY9" fmla="*/ 552450 h 1135856"/>
                <a:gd name="connsiteX10" fmla="*/ 1338262 w 2038350"/>
                <a:gd name="connsiteY10" fmla="*/ 614363 h 1135856"/>
                <a:gd name="connsiteX11" fmla="*/ 1435894 w 2038350"/>
                <a:gd name="connsiteY11" fmla="*/ 650081 h 1135856"/>
                <a:gd name="connsiteX12" fmla="*/ 1559719 w 2038350"/>
                <a:gd name="connsiteY12" fmla="*/ 692944 h 1135856"/>
                <a:gd name="connsiteX13" fmla="*/ 1690687 w 2038350"/>
                <a:gd name="connsiteY13" fmla="*/ 728663 h 1135856"/>
                <a:gd name="connsiteX14" fmla="*/ 1766887 w 2038350"/>
                <a:gd name="connsiteY14" fmla="*/ 742950 h 1135856"/>
                <a:gd name="connsiteX15" fmla="*/ 1833562 w 2038350"/>
                <a:gd name="connsiteY15" fmla="*/ 750094 h 1135856"/>
                <a:gd name="connsiteX16" fmla="*/ 1857375 w 2038350"/>
                <a:gd name="connsiteY16" fmla="*/ 747713 h 1135856"/>
                <a:gd name="connsiteX17" fmla="*/ 1874044 w 2038350"/>
                <a:gd name="connsiteY17" fmla="*/ 733425 h 1135856"/>
                <a:gd name="connsiteX18" fmla="*/ 1907381 w 2038350"/>
                <a:gd name="connsiteY18" fmla="*/ 692944 h 1135856"/>
                <a:gd name="connsiteX19" fmla="*/ 1955006 w 2038350"/>
                <a:gd name="connsiteY19" fmla="*/ 633413 h 1135856"/>
                <a:gd name="connsiteX20" fmla="*/ 1981200 w 2038350"/>
                <a:gd name="connsiteY20" fmla="*/ 604838 h 1135856"/>
                <a:gd name="connsiteX21" fmla="*/ 1997869 w 2038350"/>
                <a:gd name="connsiteY21" fmla="*/ 595313 h 1135856"/>
                <a:gd name="connsiteX22" fmla="*/ 2012156 w 2038350"/>
                <a:gd name="connsiteY22" fmla="*/ 595313 h 1135856"/>
                <a:gd name="connsiteX23" fmla="*/ 2028825 w 2038350"/>
                <a:gd name="connsiteY23" fmla="*/ 597694 h 1135856"/>
                <a:gd name="connsiteX24" fmla="*/ 2035969 w 2038350"/>
                <a:gd name="connsiteY24" fmla="*/ 607219 h 1135856"/>
                <a:gd name="connsiteX25" fmla="*/ 2038350 w 2038350"/>
                <a:gd name="connsiteY25" fmla="*/ 631031 h 1135856"/>
                <a:gd name="connsiteX26" fmla="*/ 2038350 w 2038350"/>
                <a:gd name="connsiteY26" fmla="*/ 707231 h 1135856"/>
                <a:gd name="connsiteX27" fmla="*/ 2033587 w 2038350"/>
                <a:gd name="connsiteY27" fmla="*/ 819150 h 1135856"/>
                <a:gd name="connsiteX28" fmla="*/ 2028825 w 2038350"/>
                <a:gd name="connsiteY28" fmla="*/ 881063 h 1135856"/>
                <a:gd name="connsiteX29" fmla="*/ 2024062 w 2038350"/>
                <a:gd name="connsiteY29" fmla="*/ 914400 h 1135856"/>
                <a:gd name="connsiteX30" fmla="*/ 2009775 w 2038350"/>
                <a:gd name="connsiteY30" fmla="*/ 959644 h 1135856"/>
                <a:gd name="connsiteX31" fmla="*/ 1985962 w 2038350"/>
                <a:gd name="connsiteY31" fmla="*/ 1007269 h 1135856"/>
                <a:gd name="connsiteX32" fmla="*/ 1947862 w 2038350"/>
                <a:gd name="connsiteY32" fmla="*/ 1052513 h 1135856"/>
                <a:gd name="connsiteX33" fmla="*/ 1905000 w 2038350"/>
                <a:gd name="connsiteY33" fmla="*/ 1088231 h 1135856"/>
                <a:gd name="connsiteX34" fmla="*/ 1859756 w 2038350"/>
                <a:gd name="connsiteY34" fmla="*/ 1112044 h 1135856"/>
                <a:gd name="connsiteX35" fmla="*/ 1804987 w 2038350"/>
                <a:gd name="connsiteY35" fmla="*/ 1133475 h 1135856"/>
                <a:gd name="connsiteX36" fmla="*/ 1774031 w 2038350"/>
                <a:gd name="connsiteY36" fmla="*/ 1135856 h 1135856"/>
                <a:gd name="connsiteX37" fmla="*/ 1750219 w 2038350"/>
                <a:gd name="connsiteY37" fmla="*/ 1128713 h 1135856"/>
                <a:gd name="connsiteX38" fmla="*/ 1733550 w 2038350"/>
                <a:gd name="connsiteY38" fmla="*/ 1121569 h 1135856"/>
                <a:gd name="connsiteX39" fmla="*/ 1709737 w 2038350"/>
                <a:gd name="connsiteY39" fmla="*/ 1104900 h 1135856"/>
                <a:gd name="connsiteX40" fmla="*/ 1683544 w 2038350"/>
                <a:gd name="connsiteY40" fmla="*/ 1073944 h 1135856"/>
                <a:gd name="connsiteX41" fmla="*/ 1674019 w 2038350"/>
                <a:gd name="connsiteY41" fmla="*/ 1062038 h 1135856"/>
                <a:gd name="connsiteX42" fmla="*/ 1469231 w 2038350"/>
                <a:gd name="connsiteY42" fmla="*/ 942975 h 1135856"/>
                <a:gd name="connsiteX43" fmla="*/ 1147762 w 2038350"/>
                <a:gd name="connsiteY43" fmla="*/ 764381 h 1135856"/>
                <a:gd name="connsiteX44" fmla="*/ 878681 w 2038350"/>
                <a:gd name="connsiteY44" fmla="*/ 616744 h 1135856"/>
                <a:gd name="connsiteX45" fmla="*/ 654844 w 2038350"/>
                <a:gd name="connsiteY45" fmla="*/ 485775 h 1135856"/>
                <a:gd name="connsiteX46" fmla="*/ 447675 w 2038350"/>
                <a:gd name="connsiteY46" fmla="*/ 369094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38350" h="1135856">
                  <a:moveTo>
                    <a:pt x="447675" y="369094"/>
                  </a:moveTo>
                  <a:lnTo>
                    <a:pt x="171450" y="216694"/>
                  </a:lnTo>
                  <a:lnTo>
                    <a:pt x="23812" y="145256"/>
                  </a:lnTo>
                  <a:lnTo>
                    <a:pt x="0" y="0"/>
                  </a:lnTo>
                  <a:lnTo>
                    <a:pt x="161925" y="78581"/>
                  </a:lnTo>
                  <a:lnTo>
                    <a:pt x="366712" y="173831"/>
                  </a:lnTo>
                  <a:lnTo>
                    <a:pt x="578644" y="271463"/>
                  </a:lnTo>
                  <a:lnTo>
                    <a:pt x="771525" y="359569"/>
                  </a:lnTo>
                  <a:lnTo>
                    <a:pt x="1000125" y="461963"/>
                  </a:lnTo>
                  <a:lnTo>
                    <a:pt x="1202531" y="552450"/>
                  </a:lnTo>
                  <a:lnTo>
                    <a:pt x="1338262" y="614363"/>
                  </a:lnTo>
                  <a:lnTo>
                    <a:pt x="1435894" y="650081"/>
                  </a:lnTo>
                  <a:lnTo>
                    <a:pt x="1559719" y="692944"/>
                  </a:lnTo>
                  <a:lnTo>
                    <a:pt x="1690687" y="728663"/>
                  </a:lnTo>
                  <a:lnTo>
                    <a:pt x="1766887" y="742950"/>
                  </a:lnTo>
                  <a:lnTo>
                    <a:pt x="1833562" y="750094"/>
                  </a:lnTo>
                  <a:lnTo>
                    <a:pt x="1857375" y="747713"/>
                  </a:lnTo>
                  <a:lnTo>
                    <a:pt x="1874044" y="733425"/>
                  </a:lnTo>
                  <a:lnTo>
                    <a:pt x="1907381" y="692944"/>
                  </a:lnTo>
                  <a:lnTo>
                    <a:pt x="1955006" y="633413"/>
                  </a:lnTo>
                  <a:lnTo>
                    <a:pt x="1981200" y="604838"/>
                  </a:lnTo>
                  <a:lnTo>
                    <a:pt x="1997869" y="595313"/>
                  </a:lnTo>
                  <a:lnTo>
                    <a:pt x="2012156" y="595313"/>
                  </a:lnTo>
                  <a:lnTo>
                    <a:pt x="2028825" y="597694"/>
                  </a:lnTo>
                  <a:lnTo>
                    <a:pt x="2035969" y="607219"/>
                  </a:lnTo>
                  <a:lnTo>
                    <a:pt x="2038350" y="631031"/>
                  </a:lnTo>
                  <a:lnTo>
                    <a:pt x="2038350" y="707231"/>
                  </a:lnTo>
                  <a:lnTo>
                    <a:pt x="2033587" y="819150"/>
                  </a:lnTo>
                  <a:lnTo>
                    <a:pt x="2028825" y="881063"/>
                  </a:lnTo>
                  <a:lnTo>
                    <a:pt x="2024062" y="914400"/>
                  </a:lnTo>
                  <a:lnTo>
                    <a:pt x="2009775" y="959644"/>
                  </a:lnTo>
                  <a:lnTo>
                    <a:pt x="1985962" y="1007269"/>
                  </a:lnTo>
                  <a:lnTo>
                    <a:pt x="1947862" y="1052513"/>
                  </a:lnTo>
                  <a:lnTo>
                    <a:pt x="1905000" y="1088231"/>
                  </a:lnTo>
                  <a:lnTo>
                    <a:pt x="1859756" y="1112044"/>
                  </a:lnTo>
                  <a:lnTo>
                    <a:pt x="1804987" y="1133475"/>
                  </a:lnTo>
                  <a:lnTo>
                    <a:pt x="1774031" y="1135856"/>
                  </a:lnTo>
                  <a:lnTo>
                    <a:pt x="1750219" y="1128713"/>
                  </a:lnTo>
                  <a:lnTo>
                    <a:pt x="1733550" y="1121569"/>
                  </a:lnTo>
                  <a:lnTo>
                    <a:pt x="1709737" y="1104900"/>
                  </a:lnTo>
                  <a:lnTo>
                    <a:pt x="1683544" y="1073944"/>
                  </a:lnTo>
                  <a:lnTo>
                    <a:pt x="1674019" y="1062038"/>
                  </a:lnTo>
                  <a:lnTo>
                    <a:pt x="1469231" y="942975"/>
                  </a:lnTo>
                  <a:lnTo>
                    <a:pt x="1147762" y="764381"/>
                  </a:lnTo>
                  <a:lnTo>
                    <a:pt x="878681" y="616744"/>
                  </a:lnTo>
                  <a:lnTo>
                    <a:pt x="654844" y="485775"/>
                  </a:lnTo>
                  <a:lnTo>
                    <a:pt x="447675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FF38285-E451-43AC-B56F-F45EC3FF50BD}"/>
                </a:ext>
              </a:extLst>
            </p:cNvPr>
            <p:cNvSpPr/>
            <p:nvPr/>
          </p:nvSpPr>
          <p:spPr>
            <a:xfrm>
              <a:off x="4586288" y="5162550"/>
              <a:ext cx="2236787" cy="544513"/>
            </a:xfrm>
            <a:custGeom>
              <a:avLst/>
              <a:gdLst>
                <a:gd name="connsiteX0" fmla="*/ 1438275 w 2235993"/>
                <a:gd name="connsiteY0" fmla="*/ 252413 h 545306"/>
                <a:gd name="connsiteX1" fmla="*/ 973931 w 2235993"/>
                <a:gd name="connsiteY1" fmla="*/ 359569 h 545306"/>
                <a:gd name="connsiteX2" fmla="*/ 490537 w 2235993"/>
                <a:gd name="connsiteY2" fmla="*/ 478631 h 545306"/>
                <a:gd name="connsiteX3" fmla="*/ 466725 w 2235993"/>
                <a:gd name="connsiteY3" fmla="*/ 497681 h 545306"/>
                <a:gd name="connsiteX4" fmla="*/ 438150 w 2235993"/>
                <a:gd name="connsiteY4" fmla="*/ 516731 h 545306"/>
                <a:gd name="connsiteX5" fmla="*/ 409575 w 2235993"/>
                <a:gd name="connsiteY5" fmla="*/ 533400 h 545306"/>
                <a:gd name="connsiteX6" fmla="*/ 381000 w 2235993"/>
                <a:gd name="connsiteY6" fmla="*/ 542925 h 545306"/>
                <a:gd name="connsiteX7" fmla="*/ 354806 w 2235993"/>
                <a:gd name="connsiteY7" fmla="*/ 545306 h 545306"/>
                <a:gd name="connsiteX8" fmla="*/ 335756 w 2235993"/>
                <a:gd name="connsiteY8" fmla="*/ 540544 h 545306"/>
                <a:gd name="connsiteX9" fmla="*/ 307181 w 2235993"/>
                <a:gd name="connsiteY9" fmla="*/ 523875 h 545306"/>
                <a:gd name="connsiteX10" fmla="*/ 242887 w 2235993"/>
                <a:gd name="connsiteY10" fmla="*/ 476250 h 545306"/>
                <a:gd name="connsiteX11" fmla="*/ 169068 w 2235993"/>
                <a:gd name="connsiteY11" fmla="*/ 404813 h 545306"/>
                <a:gd name="connsiteX12" fmla="*/ 111918 w 2235993"/>
                <a:gd name="connsiteY12" fmla="*/ 342900 h 545306"/>
                <a:gd name="connsiteX13" fmla="*/ 73818 w 2235993"/>
                <a:gd name="connsiteY13" fmla="*/ 297656 h 545306"/>
                <a:gd name="connsiteX14" fmla="*/ 52387 w 2235993"/>
                <a:gd name="connsiteY14" fmla="*/ 264319 h 545306"/>
                <a:gd name="connsiteX15" fmla="*/ 35718 w 2235993"/>
                <a:gd name="connsiteY15" fmla="*/ 235744 h 545306"/>
                <a:gd name="connsiteX16" fmla="*/ 21431 w 2235993"/>
                <a:gd name="connsiteY16" fmla="*/ 202406 h 545306"/>
                <a:gd name="connsiteX17" fmla="*/ 11906 w 2235993"/>
                <a:gd name="connsiteY17" fmla="*/ 171450 h 545306"/>
                <a:gd name="connsiteX18" fmla="*/ 4762 w 2235993"/>
                <a:gd name="connsiteY18" fmla="*/ 145256 h 545306"/>
                <a:gd name="connsiteX19" fmla="*/ 0 w 2235993"/>
                <a:gd name="connsiteY19" fmla="*/ 109538 h 545306"/>
                <a:gd name="connsiteX20" fmla="*/ 4762 w 2235993"/>
                <a:gd name="connsiteY20" fmla="*/ 85725 h 545306"/>
                <a:gd name="connsiteX21" fmla="*/ 16668 w 2235993"/>
                <a:gd name="connsiteY21" fmla="*/ 71438 h 545306"/>
                <a:gd name="connsiteX22" fmla="*/ 30956 w 2235993"/>
                <a:gd name="connsiteY22" fmla="*/ 66675 h 545306"/>
                <a:gd name="connsiteX23" fmla="*/ 45243 w 2235993"/>
                <a:gd name="connsiteY23" fmla="*/ 71438 h 545306"/>
                <a:gd name="connsiteX24" fmla="*/ 61912 w 2235993"/>
                <a:gd name="connsiteY24" fmla="*/ 85725 h 545306"/>
                <a:gd name="connsiteX25" fmla="*/ 97631 w 2235993"/>
                <a:gd name="connsiteY25" fmla="*/ 121444 h 545306"/>
                <a:gd name="connsiteX26" fmla="*/ 130968 w 2235993"/>
                <a:gd name="connsiteY26" fmla="*/ 159544 h 545306"/>
                <a:gd name="connsiteX27" fmla="*/ 150018 w 2235993"/>
                <a:gd name="connsiteY27" fmla="*/ 178594 h 545306"/>
                <a:gd name="connsiteX28" fmla="*/ 178593 w 2235993"/>
                <a:gd name="connsiteY28" fmla="*/ 200025 h 545306"/>
                <a:gd name="connsiteX29" fmla="*/ 207168 w 2235993"/>
                <a:gd name="connsiteY29" fmla="*/ 214313 h 545306"/>
                <a:gd name="connsiteX30" fmla="*/ 242887 w 2235993"/>
                <a:gd name="connsiteY30" fmla="*/ 228600 h 545306"/>
                <a:gd name="connsiteX31" fmla="*/ 276225 w 2235993"/>
                <a:gd name="connsiteY31" fmla="*/ 233363 h 545306"/>
                <a:gd name="connsiteX32" fmla="*/ 381000 w 2235993"/>
                <a:gd name="connsiteY32" fmla="*/ 233363 h 545306"/>
                <a:gd name="connsiteX33" fmla="*/ 485775 w 2235993"/>
                <a:gd name="connsiteY33" fmla="*/ 230981 h 545306"/>
                <a:gd name="connsiteX34" fmla="*/ 552450 w 2235993"/>
                <a:gd name="connsiteY34" fmla="*/ 214313 h 545306"/>
                <a:gd name="connsiteX35" fmla="*/ 902493 w 2235993"/>
                <a:gd name="connsiteY35" fmla="*/ 166688 h 545306"/>
                <a:gd name="connsiteX36" fmla="*/ 1259681 w 2235993"/>
                <a:gd name="connsiteY36" fmla="*/ 119063 h 545306"/>
                <a:gd name="connsiteX37" fmla="*/ 1619250 w 2235993"/>
                <a:gd name="connsiteY37" fmla="*/ 73819 h 545306"/>
                <a:gd name="connsiteX38" fmla="*/ 1924050 w 2235993"/>
                <a:gd name="connsiteY38" fmla="*/ 33338 h 545306"/>
                <a:gd name="connsiteX39" fmla="*/ 2188368 w 2235993"/>
                <a:gd name="connsiteY39" fmla="*/ 0 h 545306"/>
                <a:gd name="connsiteX40" fmla="*/ 2235993 w 2235993"/>
                <a:gd name="connsiteY40" fmla="*/ 83344 h 545306"/>
                <a:gd name="connsiteX41" fmla="*/ 1959768 w 2235993"/>
                <a:gd name="connsiteY41" fmla="*/ 140494 h 545306"/>
                <a:gd name="connsiteX42" fmla="*/ 1716881 w 2235993"/>
                <a:gd name="connsiteY42" fmla="*/ 192881 h 545306"/>
                <a:gd name="connsiteX43" fmla="*/ 1438275 w 2235993"/>
                <a:gd name="connsiteY43" fmla="*/ 252413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5993" h="545306">
                  <a:moveTo>
                    <a:pt x="1438275" y="252413"/>
                  </a:moveTo>
                  <a:lnTo>
                    <a:pt x="973931" y="359569"/>
                  </a:lnTo>
                  <a:lnTo>
                    <a:pt x="490537" y="478631"/>
                  </a:lnTo>
                  <a:lnTo>
                    <a:pt x="466725" y="497681"/>
                  </a:lnTo>
                  <a:lnTo>
                    <a:pt x="438150" y="516731"/>
                  </a:lnTo>
                  <a:lnTo>
                    <a:pt x="409575" y="533400"/>
                  </a:lnTo>
                  <a:lnTo>
                    <a:pt x="381000" y="542925"/>
                  </a:lnTo>
                  <a:lnTo>
                    <a:pt x="354806" y="545306"/>
                  </a:lnTo>
                  <a:lnTo>
                    <a:pt x="335756" y="540544"/>
                  </a:lnTo>
                  <a:lnTo>
                    <a:pt x="307181" y="523875"/>
                  </a:lnTo>
                  <a:lnTo>
                    <a:pt x="242887" y="476250"/>
                  </a:lnTo>
                  <a:lnTo>
                    <a:pt x="169068" y="404813"/>
                  </a:lnTo>
                  <a:lnTo>
                    <a:pt x="111918" y="342900"/>
                  </a:lnTo>
                  <a:lnTo>
                    <a:pt x="73818" y="297656"/>
                  </a:lnTo>
                  <a:lnTo>
                    <a:pt x="52387" y="264319"/>
                  </a:lnTo>
                  <a:lnTo>
                    <a:pt x="35718" y="235744"/>
                  </a:lnTo>
                  <a:lnTo>
                    <a:pt x="21431" y="202406"/>
                  </a:lnTo>
                  <a:lnTo>
                    <a:pt x="11906" y="171450"/>
                  </a:lnTo>
                  <a:lnTo>
                    <a:pt x="4762" y="145256"/>
                  </a:lnTo>
                  <a:lnTo>
                    <a:pt x="0" y="109538"/>
                  </a:lnTo>
                  <a:lnTo>
                    <a:pt x="4762" y="85725"/>
                  </a:lnTo>
                  <a:lnTo>
                    <a:pt x="16668" y="71438"/>
                  </a:lnTo>
                  <a:lnTo>
                    <a:pt x="30956" y="66675"/>
                  </a:lnTo>
                  <a:lnTo>
                    <a:pt x="45243" y="71438"/>
                  </a:lnTo>
                  <a:lnTo>
                    <a:pt x="61912" y="85725"/>
                  </a:lnTo>
                  <a:lnTo>
                    <a:pt x="97631" y="121444"/>
                  </a:lnTo>
                  <a:lnTo>
                    <a:pt x="130968" y="159544"/>
                  </a:lnTo>
                  <a:lnTo>
                    <a:pt x="150018" y="178594"/>
                  </a:lnTo>
                  <a:lnTo>
                    <a:pt x="178593" y="200025"/>
                  </a:lnTo>
                  <a:lnTo>
                    <a:pt x="207168" y="214313"/>
                  </a:lnTo>
                  <a:lnTo>
                    <a:pt x="242887" y="228600"/>
                  </a:lnTo>
                  <a:lnTo>
                    <a:pt x="276225" y="233363"/>
                  </a:lnTo>
                  <a:lnTo>
                    <a:pt x="381000" y="233363"/>
                  </a:lnTo>
                  <a:lnTo>
                    <a:pt x="485775" y="230981"/>
                  </a:lnTo>
                  <a:lnTo>
                    <a:pt x="552450" y="214313"/>
                  </a:lnTo>
                  <a:lnTo>
                    <a:pt x="902493" y="166688"/>
                  </a:lnTo>
                  <a:lnTo>
                    <a:pt x="1259681" y="119063"/>
                  </a:lnTo>
                  <a:lnTo>
                    <a:pt x="1619250" y="73819"/>
                  </a:lnTo>
                  <a:lnTo>
                    <a:pt x="1924050" y="33338"/>
                  </a:lnTo>
                  <a:lnTo>
                    <a:pt x="2188368" y="0"/>
                  </a:lnTo>
                  <a:lnTo>
                    <a:pt x="2235993" y="83344"/>
                  </a:lnTo>
                  <a:lnTo>
                    <a:pt x="1959768" y="140494"/>
                  </a:lnTo>
                  <a:lnTo>
                    <a:pt x="1716881" y="192881"/>
                  </a:lnTo>
                  <a:lnTo>
                    <a:pt x="1438275" y="25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37057BC-9097-4578-973D-14D1E110A09A}"/>
                </a:ext>
              </a:extLst>
            </p:cNvPr>
            <p:cNvSpPr/>
            <p:nvPr/>
          </p:nvSpPr>
          <p:spPr>
            <a:xfrm>
              <a:off x="6315075" y="4505325"/>
              <a:ext cx="819150" cy="1157288"/>
            </a:xfrm>
            <a:custGeom>
              <a:avLst/>
              <a:gdLst>
                <a:gd name="connsiteX0" fmla="*/ 464344 w 819150"/>
                <a:gd name="connsiteY0" fmla="*/ 828675 h 1157288"/>
                <a:gd name="connsiteX1" fmla="*/ 433388 w 819150"/>
                <a:gd name="connsiteY1" fmla="*/ 747713 h 1157288"/>
                <a:gd name="connsiteX2" fmla="*/ 395288 w 819150"/>
                <a:gd name="connsiteY2" fmla="*/ 659606 h 1157288"/>
                <a:gd name="connsiteX3" fmla="*/ 304800 w 819150"/>
                <a:gd name="connsiteY3" fmla="*/ 502444 h 1157288"/>
                <a:gd name="connsiteX4" fmla="*/ 219075 w 819150"/>
                <a:gd name="connsiteY4" fmla="*/ 354806 h 1157288"/>
                <a:gd name="connsiteX5" fmla="*/ 147638 w 819150"/>
                <a:gd name="connsiteY5" fmla="*/ 250031 h 1157288"/>
                <a:gd name="connsiteX6" fmla="*/ 80963 w 819150"/>
                <a:gd name="connsiteY6" fmla="*/ 152400 h 1157288"/>
                <a:gd name="connsiteX7" fmla="*/ 33338 w 819150"/>
                <a:gd name="connsiteY7" fmla="*/ 92869 h 1157288"/>
                <a:gd name="connsiteX8" fmla="*/ 19050 w 819150"/>
                <a:gd name="connsiteY8" fmla="*/ 76200 h 1157288"/>
                <a:gd name="connsiteX9" fmla="*/ 7144 w 819150"/>
                <a:gd name="connsiteY9" fmla="*/ 59531 h 1157288"/>
                <a:gd name="connsiteX10" fmla="*/ 0 w 819150"/>
                <a:gd name="connsiteY10" fmla="*/ 35719 h 1157288"/>
                <a:gd name="connsiteX11" fmla="*/ 0 w 819150"/>
                <a:gd name="connsiteY11" fmla="*/ 19050 h 1157288"/>
                <a:gd name="connsiteX12" fmla="*/ 4763 w 819150"/>
                <a:gd name="connsiteY12" fmla="*/ 7144 h 1157288"/>
                <a:gd name="connsiteX13" fmla="*/ 21431 w 819150"/>
                <a:gd name="connsiteY13" fmla="*/ 0 h 1157288"/>
                <a:gd name="connsiteX14" fmla="*/ 50006 w 819150"/>
                <a:gd name="connsiteY14" fmla="*/ 7144 h 1157288"/>
                <a:gd name="connsiteX15" fmla="*/ 88106 w 819150"/>
                <a:gd name="connsiteY15" fmla="*/ 35719 h 1157288"/>
                <a:gd name="connsiteX16" fmla="*/ 171450 w 819150"/>
                <a:gd name="connsiteY16" fmla="*/ 111919 h 1157288"/>
                <a:gd name="connsiteX17" fmla="*/ 269081 w 819150"/>
                <a:gd name="connsiteY17" fmla="*/ 200025 h 1157288"/>
                <a:gd name="connsiteX18" fmla="*/ 354806 w 819150"/>
                <a:gd name="connsiteY18" fmla="*/ 276225 h 1157288"/>
                <a:gd name="connsiteX19" fmla="*/ 428625 w 819150"/>
                <a:gd name="connsiteY19" fmla="*/ 347663 h 1157288"/>
                <a:gd name="connsiteX20" fmla="*/ 507206 w 819150"/>
                <a:gd name="connsiteY20" fmla="*/ 423863 h 1157288"/>
                <a:gd name="connsiteX21" fmla="*/ 578644 w 819150"/>
                <a:gd name="connsiteY21" fmla="*/ 502444 h 1157288"/>
                <a:gd name="connsiteX22" fmla="*/ 638175 w 819150"/>
                <a:gd name="connsiteY22" fmla="*/ 571500 h 1157288"/>
                <a:gd name="connsiteX23" fmla="*/ 695325 w 819150"/>
                <a:gd name="connsiteY23" fmla="*/ 652463 h 1157288"/>
                <a:gd name="connsiteX24" fmla="*/ 731044 w 819150"/>
                <a:gd name="connsiteY24" fmla="*/ 709613 h 1157288"/>
                <a:gd name="connsiteX25" fmla="*/ 754856 w 819150"/>
                <a:gd name="connsiteY25" fmla="*/ 757238 h 1157288"/>
                <a:gd name="connsiteX26" fmla="*/ 781050 w 819150"/>
                <a:gd name="connsiteY26" fmla="*/ 812006 h 1157288"/>
                <a:gd name="connsiteX27" fmla="*/ 804863 w 819150"/>
                <a:gd name="connsiteY27" fmla="*/ 869156 h 1157288"/>
                <a:gd name="connsiteX28" fmla="*/ 814388 w 819150"/>
                <a:gd name="connsiteY28" fmla="*/ 912019 h 1157288"/>
                <a:gd name="connsiteX29" fmla="*/ 819150 w 819150"/>
                <a:gd name="connsiteY29" fmla="*/ 954881 h 1157288"/>
                <a:gd name="connsiteX30" fmla="*/ 819150 w 819150"/>
                <a:gd name="connsiteY30" fmla="*/ 1009650 h 1157288"/>
                <a:gd name="connsiteX31" fmla="*/ 814388 w 819150"/>
                <a:gd name="connsiteY31" fmla="*/ 1042988 h 1157288"/>
                <a:gd name="connsiteX32" fmla="*/ 807244 w 819150"/>
                <a:gd name="connsiteY32" fmla="*/ 1071563 h 1157288"/>
                <a:gd name="connsiteX33" fmla="*/ 792956 w 819150"/>
                <a:gd name="connsiteY33" fmla="*/ 1102519 h 1157288"/>
                <a:gd name="connsiteX34" fmla="*/ 769144 w 819150"/>
                <a:gd name="connsiteY34" fmla="*/ 1133475 h 1157288"/>
                <a:gd name="connsiteX35" fmla="*/ 742950 w 819150"/>
                <a:gd name="connsiteY35" fmla="*/ 1147763 h 1157288"/>
                <a:gd name="connsiteX36" fmla="*/ 707231 w 819150"/>
                <a:gd name="connsiteY36" fmla="*/ 1157288 h 1157288"/>
                <a:gd name="connsiteX37" fmla="*/ 671513 w 819150"/>
                <a:gd name="connsiteY37" fmla="*/ 1157288 h 1157288"/>
                <a:gd name="connsiteX38" fmla="*/ 642938 w 819150"/>
                <a:gd name="connsiteY38" fmla="*/ 1152525 h 1157288"/>
                <a:gd name="connsiteX39" fmla="*/ 623888 w 819150"/>
                <a:gd name="connsiteY39" fmla="*/ 1145381 h 1157288"/>
                <a:gd name="connsiteX40" fmla="*/ 607219 w 819150"/>
                <a:gd name="connsiteY40" fmla="*/ 1135856 h 1157288"/>
                <a:gd name="connsiteX41" fmla="*/ 590550 w 819150"/>
                <a:gd name="connsiteY41" fmla="*/ 1119188 h 1157288"/>
                <a:gd name="connsiteX42" fmla="*/ 581025 w 819150"/>
                <a:gd name="connsiteY42" fmla="*/ 1100138 h 1157288"/>
                <a:gd name="connsiteX43" fmla="*/ 569119 w 819150"/>
                <a:gd name="connsiteY43" fmla="*/ 1064419 h 1157288"/>
                <a:gd name="connsiteX44" fmla="*/ 547688 w 819150"/>
                <a:gd name="connsiteY44" fmla="*/ 1023938 h 1157288"/>
                <a:gd name="connsiteX45" fmla="*/ 504825 w 819150"/>
                <a:gd name="connsiteY45" fmla="*/ 940594 h 1157288"/>
                <a:gd name="connsiteX46" fmla="*/ 464344 w 819150"/>
                <a:gd name="connsiteY46" fmla="*/ 828675 h 115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9150" h="1157288">
                  <a:moveTo>
                    <a:pt x="464344" y="828675"/>
                  </a:moveTo>
                  <a:lnTo>
                    <a:pt x="433388" y="747713"/>
                  </a:lnTo>
                  <a:lnTo>
                    <a:pt x="395288" y="659606"/>
                  </a:lnTo>
                  <a:lnTo>
                    <a:pt x="304800" y="502444"/>
                  </a:lnTo>
                  <a:lnTo>
                    <a:pt x="219075" y="354806"/>
                  </a:lnTo>
                  <a:lnTo>
                    <a:pt x="147638" y="250031"/>
                  </a:lnTo>
                  <a:lnTo>
                    <a:pt x="80963" y="152400"/>
                  </a:lnTo>
                  <a:lnTo>
                    <a:pt x="33338" y="92869"/>
                  </a:lnTo>
                  <a:lnTo>
                    <a:pt x="19050" y="76200"/>
                  </a:lnTo>
                  <a:lnTo>
                    <a:pt x="7144" y="59531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88106" y="35719"/>
                  </a:lnTo>
                  <a:lnTo>
                    <a:pt x="171450" y="111919"/>
                  </a:lnTo>
                  <a:lnTo>
                    <a:pt x="269081" y="200025"/>
                  </a:lnTo>
                  <a:lnTo>
                    <a:pt x="354806" y="276225"/>
                  </a:lnTo>
                  <a:lnTo>
                    <a:pt x="428625" y="347663"/>
                  </a:lnTo>
                  <a:lnTo>
                    <a:pt x="507206" y="423863"/>
                  </a:lnTo>
                  <a:lnTo>
                    <a:pt x="578644" y="502444"/>
                  </a:lnTo>
                  <a:lnTo>
                    <a:pt x="638175" y="571500"/>
                  </a:lnTo>
                  <a:lnTo>
                    <a:pt x="695325" y="652463"/>
                  </a:lnTo>
                  <a:lnTo>
                    <a:pt x="731044" y="709613"/>
                  </a:lnTo>
                  <a:lnTo>
                    <a:pt x="754856" y="757238"/>
                  </a:lnTo>
                  <a:lnTo>
                    <a:pt x="781050" y="812006"/>
                  </a:lnTo>
                  <a:lnTo>
                    <a:pt x="804863" y="869156"/>
                  </a:lnTo>
                  <a:lnTo>
                    <a:pt x="814388" y="912019"/>
                  </a:lnTo>
                  <a:lnTo>
                    <a:pt x="819150" y="954881"/>
                  </a:lnTo>
                  <a:lnTo>
                    <a:pt x="819150" y="1009650"/>
                  </a:lnTo>
                  <a:lnTo>
                    <a:pt x="814388" y="1042988"/>
                  </a:lnTo>
                  <a:lnTo>
                    <a:pt x="807244" y="1071563"/>
                  </a:lnTo>
                  <a:lnTo>
                    <a:pt x="792956" y="1102519"/>
                  </a:lnTo>
                  <a:lnTo>
                    <a:pt x="769144" y="1133475"/>
                  </a:lnTo>
                  <a:lnTo>
                    <a:pt x="742950" y="1147763"/>
                  </a:lnTo>
                  <a:lnTo>
                    <a:pt x="707231" y="1157288"/>
                  </a:lnTo>
                  <a:lnTo>
                    <a:pt x="671513" y="1157288"/>
                  </a:lnTo>
                  <a:lnTo>
                    <a:pt x="642938" y="1152525"/>
                  </a:lnTo>
                  <a:lnTo>
                    <a:pt x="623888" y="1145381"/>
                  </a:lnTo>
                  <a:lnTo>
                    <a:pt x="607219" y="1135856"/>
                  </a:lnTo>
                  <a:lnTo>
                    <a:pt x="590550" y="1119188"/>
                  </a:lnTo>
                  <a:lnTo>
                    <a:pt x="581025" y="1100138"/>
                  </a:lnTo>
                  <a:lnTo>
                    <a:pt x="569119" y="1064419"/>
                  </a:lnTo>
                  <a:lnTo>
                    <a:pt x="547688" y="1023938"/>
                  </a:lnTo>
                  <a:lnTo>
                    <a:pt x="504825" y="940594"/>
                  </a:lnTo>
                  <a:lnTo>
                    <a:pt x="464344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507311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903AA881-6D3D-4274-9CD6-DA52443BFE8D}"/>
              </a:ext>
            </a:extLst>
          </p:cNvPr>
          <p:cNvSpPr/>
          <p:nvPr/>
        </p:nvSpPr>
        <p:spPr>
          <a:xfrm>
            <a:off x="2619375" y="2598738"/>
            <a:ext cx="1666875" cy="539750"/>
          </a:xfrm>
          <a:custGeom>
            <a:avLst/>
            <a:gdLst>
              <a:gd name="connsiteX0" fmla="*/ 1466850 w 1666875"/>
              <a:gd name="connsiteY0" fmla="*/ 254794 h 540544"/>
              <a:gd name="connsiteX1" fmla="*/ 1335881 w 1666875"/>
              <a:gd name="connsiteY1" fmla="*/ 285750 h 540544"/>
              <a:gd name="connsiteX2" fmla="*/ 1173956 w 1666875"/>
              <a:gd name="connsiteY2" fmla="*/ 326231 h 540544"/>
              <a:gd name="connsiteX3" fmla="*/ 1100138 w 1666875"/>
              <a:gd name="connsiteY3" fmla="*/ 345281 h 540544"/>
              <a:gd name="connsiteX4" fmla="*/ 888206 w 1666875"/>
              <a:gd name="connsiteY4" fmla="*/ 409575 h 540544"/>
              <a:gd name="connsiteX5" fmla="*/ 809625 w 1666875"/>
              <a:gd name="connsiteY5" fmla="*/ 435769 h 540544"/>
              <a:gd name="connsiteX6" fmla="*/ 707231 w 1666875"/>
              <a:gd name="connsiteY6" fmla="*/ 469106 h 540544"/>
              <a:gd name="connsiteX7" fmla="*/ 614363 w 1666875"/>
              <a:gd name="connsiteY7" fmla="*/ 495300 h 540544"/>
              <a:gd name="connsiteX8" fmla="*/ 535781 w 1666875"/>
              <a:gd name="connsiteY8" fmla="*/ 516731 h 540544"/>
              <a:gd name="connsiteX9" fmla="*/ 504825 w 1666875"/>
              <a:gd name="connsiteY9" fmla="*/ 523875 h 540544"/>
              <a:gd name="connsiteX10" fmla="*/ 464344 w 1666875"/>
              <a:gd name="connsiteY10" fmla="*/ 535781 h 540544"/>
              <a:gd name="connsiteX11" fmla="*/ 428625 w 1666875"/>
              <a:gd name="connsiteY11" fmla="*/ 540544 h 540544"/>
              <a:gd name="connsiteX12" fmla="*/ 392906 w 1666875"/>
              <a:gd name="connsiteY12" fmla="*/ 540544 h 540544"/>
              <a:gd name="connsiteX13" fmla="*/ 347663 w 1666875"/>
              <a:gd name="connsiteY13" fmla="*/ 535781 h 540544"/>
              <a:gd name="connsiteX14" fmla="*/ 323850 w 1666875"/>
              <a:gd name="connsiteY14" fmla="*/ 531019 h 540544"/>
              <a:gd name="connsiteX15" fmla="*/ 283369 w 1666875"/>
              <a:gd name="connsiteY15" fmla="*/ 519112 h 540544"/>
              <a:gd name="connsiteX16" fmla="*/ 238125 w 1666875"/>
              <a:gd name="connsiteY16" fmla="*/ 497681 h 540544"/>
              <a:gd name="connsiteX17" fmla="*/ 192881 w 1666875"/>
              <a:gd name="connsiteY17" fmla="*/ 471487 h 540544"/>
              <a:gd name="connsiteX18" fmla="*/ 150019 w 1666875"/>
              <a:gd name="connsiteY18" fmla="*/ 440531 h 540544"/>
              <a:gd name="connsiteX19" fmla="*/ 116681 w 1666875"/>
              <a:gd name="connsiteY19" fmla="*/ 411956 h 540544"/>
              <a:gd name="connsiteX20" fmla="*/ 69056 w 1666875"/>
              <a:gd name="connsiteY20" fmla="*/ 366712 h 540544"/>
              <a:gd name="connsiteX21" fmla="*/ 42863 w 1666875"/>
              <a:gd name="connsiteY21" fmla="*/ 338137 h 540544"/>
              <a:gd name="connsiteX22" fmla="*/ 21431 w 1666875"/>
              <a:gd name="connsiteY22" fmla="*/ 309562 h 540544"/>
              <a:gd name="connsiteX23" fmla="*/ 2381 w 1666875"/>
              <a:gd name="connsiteY23" fmla="*/ 271462 h 540544"/>
              <a:gd name="connsiteX24" fmla="*/ 0 w 1666875"/>
              <a:gd name="connsiteY24" fmla="*/ 257175 h 540544"/>
              <a:gd name="connsiteX25" fmla="*/ 2381 w 1666875"/>
              <a:gd name="connsiteY25" fmla="*/ 245269 h 540544"/>
              <a:gd name="connsiteX26" fmla="*/ 9525 w 1666875"/>
              <a:gd name="connsiteY26" fmla="*/ 242887 h 540544"/>
              <a:gd name="connsiteX27" fmla="*/ 26194 w 1666875"/>
              <a:gd name="connsiteY27" fmla="*/ 245269 h 540544"/>
              <a:gd name="connsiteX28" fmla="*/ 64294 w 1666875"/>
              <a:gd name="connsiteY28" fmla="*/ 261937 h 540544"/>
              <a:gd name="connsiteX29" fmla="*/ 142875 w 1666875"/>
              <a:gd name="connsiteY29" fmla="*/ 295275 h 540544"/>
              <a:gd name="connsiteX30" fmla="*/ 214313 w 1666875"/>
              <a:gd name="connsiteY30" fmla="*/ 321469 h 540544"/>
              <a:gd name="connsiteX31" fmla="*/ 269081 w 1666875"/>
              <a:gd name="connsiteY31" fmla="*/ 333375 h 540544"/>
              <a:gd name="connsiteX32" fmla="*/ 323850 w 1666875"/>
              <a:gd name="connsiteY32" fmla="*/ 342900 h 540544"/>
              <a:gd name="connsiteX33" fmla="*/ 371475 w 1666875"/>
              <a:gd name="connsiteY33" fmla="*/ 345281 h 540544"/>
              <a:gd name="connsiteX34" fmla="*/ 433388 w 1666875"/>
              <a:gd name="connsiteY34" fmla="*/ 335756 h 540544"/>
              <a:gd name="connsiteX35" fmla="*/ 542925 w 1666875"/>
              <a:gd name="connsiteY35" fmla="*/ 309562 h 540544"/>
              <a:gd name="connsiteX36" fmla="*/ 692944 w 1666875"/>
              <a:gd name="connsiteY36" fmla="*/ 271462 h 540544"/>
              <a:gd name="connsiteX37" fmla="*/ 862013 w 1666875"/>
              <a:gd name="connsiteY37" fmla="*/ 219075 h 540544"/>
              <a:gd name="connsiteX38" fmla="*/ 921544 w 1666875"/>
              <a:gd name="connsiteY38" fmla="*/ 202406 h 540544"/>
              <a:gd name="connsiteX39" fmla="*/ 1140619 w 1666875"/>
              <a:gd name="connsiteY39" fmla="*/ 126206 h 540544"/>
              <a:gd name="connsiteX40" fmla="*/ 1240631 w 1666875"/>
              <a:gd name="connsiteY40" fmla="*/ 83344 h 540544"/>
              <a:gd name="connsiteX41" fmla="*/ 1300163 w 1666875"/>
              <a:gd name="connsiteY41" fmla="*/ 59531 h 540544"/>
              <a:gd name="connsiteX42" fmla="*/ 1357313 w 1666875"/>
              <a:gd name="connsiteY42" fmla="*/ 33337 h 540544"/>
              <a:gd name="connsiteX43" fmla="*/ 1402556 w 1666875"/>
              <a:gd name="connsiteY43" fmla="*/ 9525 h 540544"/>
              <a:gd name="connsiteX44" fmla="*/ 1426369 w 1666875"/>
              <a:gd name="connsiteY44" fmla="*/ 0 h 540544"/>
              <a:gd name="connsiteX45" fmla="*/ 1457325 w 1666875"/>
              <a:gd name="connsiteY45" fmla="*/ 2381 h 540544"/>
              <a:gd name="connsiteX46" fmla="*/ 1502569 w 1666875"/>
              <a:gd name="connsiteY46" fmla="*/ 11906 h 540544"/>
              <a:gd name="connsiteX47" fmla="*/ 1583531 w 1666875"/>
              <a:gd name="connsiteY47" fmla="*/ 45244 h 540544"/>
              <a:gd name="connsiteX48" fmla="*/ 1628775 w 1666875"/>
              <a:gd name="connsiteY48" fmla="*/ 69056 h 540544"/>
              <a:gd name="connsiteX49" fmla="*/ 1645444 w 1666875"/>
              <a:gd name="connsiteY49" fmla="*/ 78581 h 540544"/>
              <a:gd name="connsiteX50" fmla="*/ 1657350 w 1666875"/>
              <a:gd name="connsiteY50" fmla="*/ 92869 h 540544"/>
              <a:gd name="connsiteX51" fmla="*/ 1664494 w 1666875"/>
              <a:gd name="connsiteY51" fmla="*/ 107156 h 540544"/>
              <a:gd name="connsiteX52" fmla="*/ 1666875 w 1666875"/>
              <a:gd name="connsiteY52" fmla="*/ 119062 h 540544"/>
              <a:gd name="connsiteX53" fmla="*/ 1666875 w 1666875"/>
              <a:gd name="connsiteY53" fmla="*/ 138112 h 540544"/>
              <a:gd name="connsiteX54" fmla="*/ 1657350 w 1666875"/>
              <a:gd name="connsiteY54" fmla="*/ 161925 h 540544"/>
              <a:gd name="connsiteX55" fmla="*/ 1628775 w 1666875"/>
              <a:gd name="connsiteY55" fmla="*/ 197644 h 540544"/>
              <a:gd name="connsiteX56" fmla="*/ 1595438 w 1666875"/>
              <a:gd name="connsiteY56" fmla="*/ 226219 h 540544"/>
              <a:gd name="connsiteX57" fmla="*/ 1543050 w 1666875"/>
              <a:gd name="connsiteY57" fmla="*/ 238125 h 540544"/>
              <a:gd name="connsiteX58" fmla="*/ 1466850 w 1666875"/>
              <a:gd name="connsiteY58" fmla="*/ 2547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6875" h="540544">
                <a:moveTo>
                  <a:pt x="1466850" y="254794"/>
                </a:moveTo>
                <a:lnTo>
                  <a:pt x="1335881" y="285750"/>
                </a:lnTo>
                <a:lnTo>
                  <a:pt x="1173956" y="326231"/>
                </a:lnTo>
                <a:lnTo>
                  <a:pt x="1100138" y="345281"/>
                </a:lnTo>
                <a:lnTo>
                  <a:pt x="888206" y="409575"/>
                </a:lnTo>
                <a:lnTo>
                  <a:pt x="809625" y="435769"/>
                </a:lnTo>
                <a:lnTo>
                  <a:pt x="707231" y="469106"/>
                </a:lnTo>
                <a:lnTo>
                  <a:pt x="614363" y="495300"/>
                </a:lnTo>
                <a:lnTo>
                  <a:pt x="535781" y="516731"/>
                </a:lnTo>
                <a:lnTo>
                  <a:pt x="504825" y="523875"/>
                </a:lnTo>
                <a:lnTo>
                  <a:pt x="464344" y="535781"/>
                </a:lnTo>
                <a:lnTo>
                  <a:pt x="428625" y="540544"/>
                </a:lnTo>
                <a:lnTo>
                  <a:pt x="392906" y="540544"/>
                </a:lnTo>
                <a:lnTo>
                  <a:pt x="347663" y="535781"/>
                </a:lnTo>
                <a:lnTo>
                  <a:pt x="323850" y="531019"/>
                </a:lnTo>
                <a:lnTo>
                  <a:pt x="283369" y="519112"/>
                </a:lnTo>
                <a:lnTo>
                  <a:pt x="238125" y="497681"/>
                </a:lnTo>
                <a:lnTo>
                  <a:pt x="192881" y="471487"/>
                </a:lnTo>
                <a:lnTo>
                  <a:pt x="150019" y="440531"/>
                </a:lnTo>
                <a:lnTo>
                  <a:pt x="116681" y="411956"/>
                </a:lnTo>
                <a:lnTo>
                  <a:pt x="69056" y="366712"/>
                </a:lnTo>
                <a:lnTo>
                  <a:pt x="42863" y="338137"/>
                </a:lnTo>
                <a:lnTo>
                  <a:pt x="21431" y="309562"/>
                </a:lnTo>
                <a:lnTo>
                  <a:pt x="2381" y="271462"/>
                </a:lnTo>
                <a:lnTo>
                  <a:pt x="0" y="257175"/>
                </a:lnTo>
                <a:lnTo>
                  <a:pt x="2381" y="245269"/>
                </a:lnTo>
                <a:lnTo>
                  <a:pt x="9525" y="242887"/>
                </a:lnTo>
                <a:lnTo>
                  <a:pt x="26194" y="245269"/>
                </a:lnTo>
                <a:lnTo>
                  <a:pt x="64294" y="261937"/>
                </a:lnTo>
                <a:lnTo>
                  <a:pt x="142875" y="295275"/>
                </a:lnTo>
                <a:lnTo>
                  <a:pt x="214313" y="321469"/>
                </a:lnTo>
                <a:lnTo>
                  <a:pt x="269081" y="333375"/>
                </a:lnTo>
                <a:lnTo>
                  <a:pt x="323850" y="342900"/>
                </a:lnTo>
                <a:lnTo>
                  <a:pt x="371475" y="345281"/>
                </a:lnTo>
                <a:lnTo>
                  <a:pt x="433388" y="335756"/>
                </a:lnTo>
                <a:lnTo>
                  <a:pt x="542925" y="309562"/>
                </a:lnTo>
                <a:lnTo>
                  <a:pt x="692944" y="271462"/>
                </a:lnTo>
                <a:lnTo>
                  <a:pt x="862013" y="219075"/>
                </a:lnTo>
                <a:lnTo>
                  <a:pt x="921544" y="202406"/>
                </a:lnTo>
                <a:lnTo>
                  <a:pt x="1140619" y="126206"/>
                </a:lnTo>
                <a:lnTo>
                  <a:pt x="1240631" y="83344"/>
                </a:lnTo>
                <a:lnTo>
                  <a:pt x="1300163" y="59531"/>
                </a:lnTo>
                <a:lnTo>
                  <a:pt x="1357313" y="33337"/>
                </a:lnTo>
                <a:lnTo>
                  <a:pt x="1402556" y="9525"/>
                </a:lnTo>
                <a:lnTo>
                  <a:pt x="1426369" y="0"/>
                </a:lnTo>
                <a:lnTo>
                  <a:pt x="1457325" y="2381"/>
                </a:lnTo>
                <a:lnTo>
                  <a:pt x="1502569" y="11906"/>
                </a:lnTo>
                <a:lnTo>
                  <a:pt x="1583531" y="45244"/>
                </a:lnTo>
                <a:lnTo>
                  <a:pt x="1628775" y="69056"/>
                </a:lnTo>
                <a:lnTo>
                  <a:pt x="1645444" y="78581"/>
                </a:lnTo>
                <a:lnTo>
                  <a:pt x="1657350" y="92869"/>
                </a:lnTo>
                <a:lnTo>
                  <a:pt x="1664494" y="107156"/>
                </a:lnTo>
                <a:lnTo>
                  <a:pt x="1666875" y="119062"/>
                </a:lnTo>
                <a:lnTo>
                  <a:pt x="1666875" y="138112"/>
                </a:lnTo>
                <a:lnTo>
                  <a:pt x="1657350" y="161925"/>
                </a:lnTo>
                <a:lnTo>
                  <a:pt x="1628775" y="197644"/>
                </a:lnTo>
                <a:lnTo>
                  <a:pt x="1595438" y="226219"/>
                </a:lnTo>
                <a:lnTo>
                  <a:pt x="1543050" y="238125"/>
                </a:lnTo>
                <a:lnTo>
                  <a:pt x="1466850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3738BB82-A59D-40C7-974E-754EE57A072C}"/>
              </a:ext>
            </a:extLst>
          </p:cNvPr>
          <p:cNvSpPr/>
          <p:nvPr/>
        </p:nvSpPr>
        <p:spPr>
          <a:xfrm>
            <a:off x="3927475" y="1484313"/>
            <a:ext cx="1643063" cy="1822450"/>
          </a:xfrm>
          <a:custGeom>
            <a:avLst/>
            <a:gdLst>
              <a:gd name="connsiteX0" fmla="*/ 1333500 w 1643063"/>
              <a:gd name="connsiteY0" fmla="*/ 652462 h 1824037"/>
              <a:gd name="connsiteX1" fmla="*/ 1226344 w 1643063"/>
              <a:gd name="connsiteY1" fmla="*/ 773906 h 1824037"/>
              <a:gd name="connsiteX2" fmla="*/ 1085850 w 1643063"/>
              <a:gd name="connsiteY2" fmla="*/ 931069 h 1824037"/>
              <a:gd name="connsiteX3" fmla="*/ 962025 w 1643063"/>
              <a:gd name="connsiteY3" fmla="*/ 1064419 h 1824037"/>
              <a:gd name="connsiteX4" fmla="*/ 862013 w 1643063"/>
              <a:gd name="connsiteY4" fmla="*/ 1164431 h 1824037"/>
              <a:gd name="connsiteX5" fmla="*/ 762000 w 1643063"/>
              <a:gd name="connsiteY5" fmla="*/ 1252537 h 1824037"/>
              <a:gd name="connsiteX6" fmla="*/ 540544 w 1643063"/>
              <a:gd name="connsiteY6" fmla="*/ 1438275 h 1824037"/>
              <a:gd name="connsiteX7" fmla="*/ 290513 w 1643063"/>
              <a:gd name="connsiteY7" fmla="*/ 1638300 h 1824037"/>
              <a:gd name="connsiteX8" fmla="*/ 100013 w 1643063"/>
              <a:gd name="connsiteY8" fmla="*/ 1783556 h 1824037"/>
              <a:gd name="connsiteX9" fmla="*/ 54769 w 1643063"/>
              <a:gd name="connsiteY9" fmla="*/ 1814512 h 1824037"/>
              <a:gd name="connsiteX10" fmla="*/ 28575 w 1643063"/>
              <a:gd name="connsiteY10" fmla="*/ 1824037 h 1824037"/>
              <a:gd name="connsiteX11" fmla="*/ 7144 w 1643063"/>
              <a:gd name="connsiteY11" fmla="*/ 1824037 h 1824037"/>
              <a:gd name="connsiteX12" fmla="*/ 2382 w 1643063"/>
              <a:gd name="connsiteY12" fmla="*/ 1816894 h 1824037"/>
              <a:gd name="connsiteX13" fmla="*/ 0 w 1643063"/>
              <a:gd name="connsiteY13" fmla="*/ 1807369 h 1824037"/>
              <a:gd name="connsiteX14" fmla="*/ 4763 w 1643063"/>
              <a:gd name="connsiteY14" fmla="*/ 1788319 h 1824037"/>
              <a:gd name="connsiteX15" fmla="*/ 19050 w 1643063"/>
              <a:gd name="connsiteY15" fmla="*/ 1764506 h 1824037"/>
              <a:gd name="connsiteX16" fmla="*/ 97632 w 1643063"/>
              <a:gd name="connsiteY16" fmla="*/ 1700212 h 1824037"/>
              <a:gd name="connsiteX17" fmla="*/ 200025 w 1643063"/>
              <a:gd name="connsiteY17" fmla="*/ 1614487 h 1824037"/>
              <a:gd name="connsiteX18" fmla="*/ 347663 w 1643063"/>
              <a:gd name="connsiteY18" fmla="*/ 1481137 h 1824037"/>
              <a:gd name="connsiteX19" fmla="*/ 452438 w 1643063"/>
              <a:gd name="connsiteY19" fmla="*/ 1378744 h 1824037"/>
              <a:gd name="connsiteX20" fmla="*/ 561975 w 1643063"/>
              <a:gd name="connsiteY20" fmla="*/ 1266825 h 1824037"/>
              <a:gd name="connsiteX21" fmla="*/ 673894 w 1643063"/>
              <a:gd name="connsiteY21" fmla="*/ 1143000 h 1824037"/>
              <a:gd name="connsiteX22" fmla="*/ 788194 w 1643063"/>
              <a:gd name="connsiteY22" fmla="*/ 1004887 h 1824037"/>
              <a:gd name="connsiteX23" fmla="*/ 876300 w 1643063"/>
              <a:gd name="connsiteY23" fmla="*/ 892969 h 1824037"/>
              <a:gd name="connsiteX24" fmla="*/ 988219 w 1643063"/>
              <a:gd name="connsiteY24" fmla="*/ 735806 h 1824037"/>
              <a:gd name="connsiteX25" fmla="*/ 1088232 w 1643063"/>
              <a:gd name="connsiteY25" fmla="*/ 590550 h 1824037"/>
              <a:gd name="connsiteX26" fmla="*/ 1181100 w 1643063"/>
              <a:gd name="connsiteY26" fmla="*/ 435769 h 1824037"/>
              <a:gd name="connsiteX27" fmla="*/ 1212057 w 1643063"/>
              <a:gd name="connsiteY27" fmla="*/ 369094 h 1824037"/>
              <a:gd name="connsiteX28" fmla="*/ 1231107 w 1643063"/>
              <a:gd name="connsiteY28" fmla="*/ 319087 h 1824037"/>
              <a:gd name="connsiteX29" fmla="*/ 1238250 w 1643063"/>
              <a:gd name="connsiteY29" fmla="*/ 292894 h 1824037"/>
              <a:gd name="connsiteX30" fmla="*/ 1243013 w 1643063"/>
              <a:gd name="connsiteY30" fmla="*/ 271462 h 1824037"/>
              <a:gd name="connsiteX31" fmla="*/ 1240632 w 1643063"/>
              <a:gd name="connsiteY31" fmla="*/ 252412 h 1824037"/>
              <a:gd name="connsiteX32" fmla="*/ 1233488 w 1643063"/>
              <a:gd name="connsiteY32" fmla="*/ 228600 h 1824037"/>
              <a:gd name="connsiteX33" fmla="*/ 1214438 w 1643063"/>
              <a:gd name="connsiteY33" fmla="*/ 195262 h 1824037"/>
              <a:gd name="connsiteX34" fmla="*/ 1173957 w 1643063"/>
              <a:gd name="connsiteY34" fmla="*/ 142875 h 1824037"/>
              <a:gd name="connsiteX35" fmla="*/ 1138238 w 1643063"/>
              <a:gd name="connsiteY35" fmla="*/ 102394 h 1824037"/>
              <a:gd name="connsiteX36" fmla="*/ 1107282 w 1643063"/>
              <a:gd name="connsiteY36" fmla="*/ 71437 h 1824037"/>
              <a:gd name="connsiteX37" fmla="*/ 1095375 w 1643063"/>
              <a:gd name="connsiteY37" fmla="*/ 57150 h 1824037"/>
              <a:gd name="connsiteX38" fmla="*/ 1083469 w 1643063"/>
              <a:gd name="connsiteY38" fmla="*/ 33337 h 1824037"/>
              <a:gd name="connsiteX39" fmla="*/ 1083469 w 1643063"/>
              <a:gd name="connsiteY39" fmla="*/ 23812 h 1824037"/>
              <a:gd name="connsiteX40" fmla="*/ 1083469 w 1643063"/>
              <a:gd name="connsiteY40" fmla="*/ 9525 h 1824037"/>
              <a:gd name="connsiteX41" fmla="*/ 1088232 w 1643063"/>
              <a:gd name="connsiteY41" fmla="*/ 4762 h 1824037"/>
              <a:gd name="connsiteX42" fmla="*/ 1109663 w 1643063"/>
              <a:gd name="connsiteY42" fmla="*/ 0 h 1824037"/>
              <a:gd name="connsiteX43" fmla="*/ 1135857 w 1643063"/>
              <a:gd name="connsiteY43" fmla="*/ 2381 h 1824037"/>
              <a:gd name="connsiteX44" fmla="*/ 1166813 w 1643063"/>
              <a:gd name="connsiteY44" fmla="*/ 7144 h 1824037"/>
              <a:gd name="connsiteX45" fmla="*/ 1269207 w 1643063"/>
              <a:gd name="connsiteY45" fmla="*/ 45244 h 1824037"/>
              <a:gd name="connsiteX46" fmla="*/ 1419225 w 1643063"/>
              <a:gd name="connsiteY46" fmla="*/ 104775 h 1824037"/>
              <a:gd name="connsiteX47" fmla="*/ 1502569 w 1643063"/>
              <a:gd name="connsiteY47" fmla="*/ 142875 h 1824037"/>
              <a:gd name="connsiteX48" fmla="*/ 1559719 w 1643063"/>
              <a:gd name="connsiteY48" fmla="*/ 178594 h 1824037"/>
              <a:gd name="connsiteX49" fmla="*/ 1590675 w 1643063"/>
              <a:gd name="connsiteY49" fmla="*/ 202406 h 1824037"/>
              <a:gd name="connsiteX50" fmla="*/ 1609725 w 1643063"/>
              <a:gd name="connsiteY50" fmla="*/ 221456 h 1824037"/>
              <a:gd name="connsiteX51" fmla="*/ 1628775 w 1643063"/>
              <a:gd name="connsiteY51" fmla="*/ 247650 h 1824037"/>
              <a:gd name="connsiteX52" fmla="*/ 1635919 w 1643063"/>
              <a:gd name="connsiteY52" fmla="*/ 266700 h 1824037"/>
              <a:gd name="connsiteX53" fmla="*/ 1640682 w 1643063"/>
              <a:gd name="connsiteY53" fmla="*/ 285750 h 1824037"/>
              <a:gd name="connsiteX54" fmla="*/ 1643063 w 1643063"/>
              <a:gd name="connsiteY54" fmla="*/ 309562 h 1824037"/>
              <a:gd name="connsiteX55" fmla="*/ 1643063 w 1643063"/>
              <a:gd name="connsiteY55" fmla="*/ 330994 h 1824037"/>
              <a:gd name="connsiteX56" fmla="*/ 1635919 w 1643063"/>
              <a:gd name="connsiteY56" fmla="*/ 357187 h 1824037"/>
              <a:gd name="connsiteX57" fmla="*/ 1626394 w 1643063"/>
              <a:gd name="connsiteY57" fmla="*/ 376237 h 1824037"/>
              <a:gd name="connsiteX58" fmla="*/ 1604963 w 1643063"/>
              <a:gd name="connsiteY58" fmla="*/ 392906 h 1824037"/>
              <a:gd name="connsiteX59" fmla="*/ 1566863 w 1643063"/>
              <a:gd name="connsiteY59" fmla="*/ 414337 h 1824037"/>
              <a:gd name="connsiteX60" fmla="*/ 1502569 w 1643063"/>
              <a:gd name="connsiteY60" fmla="*/ 450056 h 1824037"/>
              <a:gd name="connsiteX61" fmla="*/ 1466850 w 1643063"/>
              <a:gd name="connsiteY61" fmla="*/ 497681 h 1824037"/>
              <a:gd name="connsiteX62" fmla="*/ 1333500 w 1643063"/>
              <a:gd name="connsiteY62" fmla="*/ 652462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643063" h="1824037">
                <a:moveTo>
                  <a:pt x="1333500" y="652462"/>
                </a:moveTo>
                <a:lnTo>
                  <a:pt x="1226344" y="773906"/>
                </a:lnTo>
                <a:lnTo>
                  <a:pt x="1085850" y="931069"/>
                </a:lnTo>
                <a:lnTo>
                  <a:pt x="962025" y="1064419"/>
                </a:lnTo>
                <a:lnTo>
                  <a:pt x="862013" y="1164431"/>
                </a:lnTo>
                <a:lnTo>
                  <a:pt x="762000" y="1252537"/>
                </a:lnTo>
                <a:lnTo>
                  <a:pt x="540544" y="1438275"/>
                </a:lnTo>
                <a:lnTo>
                  <a:pt x="290513" y="1638300"/>
                </a:lnTo>
                <a:lnTo>
                  <a:pt x="100013" y="1783556"/>
                </a:lnTo>
                <a:lnTo>
                  <a:pt x="54769" y="1814512"/>
                </a:lnTo>
                <a:lnTo>
                  <a:pt x="28575" y="1824037"/>
                </a:lnTo>
                <a:lnTo>
                  <a:pt x="7144" y="1824037"/>
                </a:lnTo>
                <a:lnTo>
                  <a:pt x="2382" y="1816894"/>
                </a:lnTo>
                <a:lnTo>
                  <a:pt x="0" y="1807369"/>
                </a:lnTo>
                <a:lnTo>
                  <a:pt x="4763" y="1788319"/>
                </a:lnTo>
                <a:lnTo>
                  <a:pt x="19050" y="1764506"/>
                </a:lnTo>
                <a:lnTo>
                  <a:pt x="97632" y="1700212"/>
                </a:lnTo>
                <a:lnTo>
                  <a:pt x="200025" y="1614487"/>
                </a:lnTo>
                <a:lnTo>
                  <a:pt x="347663" y="1481137"/>
                </a:lnTo>
                <a:lnTo>
                  <a:pt x="452438" y="1378744"/>
                </a:lnTo>
                <a:lnTo>
                  <a:pt x="561975" y="1266825"/>
                </a:lnTo>
                <a:lnTo>
                  <a:pt x="673894" y="1143000"/>
                </a:lnTo>
                <a:lnTo>
                  <a:pt x="788194" y="1004887"/>
                </a:lnTo>
                <a:lnTo>
                  <a:pt x="876300" y="892969"/>
                </a:lnTo>
                <a:lnTo>
                  <a:pt x="988219" y="735806"/>
                </a:lnTo>
                <a:lnTo>
                  <a:pt x="1088232" y="590550"/>
                </a:lnTo>
                <a:lnTo>
                  <a:pt x="1181100" y="435769"/>
                </a:lnTo>
                <a:lnTo>
                  <a:pt x="1212057" y="369094"/>
                </a:lnTo>
                <a:lnTo>
                  <a:pt x="1231107" y="319087"/>
                </a:lnTo>
                <a:lnTo>
                  <a:pt x="1238250" y="292894"/>
                </a:lnTo>
                <a:lnTo>
                  <a:pt x="1243013" y="271462"/>
                </a:lnTo>
                <a:lnTo>
                  <a:pt x="1240632" y="252412"/>
                </a:lnTo>
                <a:lnTo>
                  <a:pt x="1233488" y="228600"/>
                </a:lnTo>
                <a:lnTo>
                  <a:pt x="1214438" y="195262"/>
                </a:lnTo>
                <a:lnTo>
                  <a:pt x="1173957" y="142875"/>
                </a:lnTo>
                <a:lnTo>
                  <a:pt x="1138238" y="102394"/>
                </a:lnTo>
                <a:lnTo>
                  <a:pt x="1107282" y="71437"/>
                </a:lnTo>
                <a:lnTo>
                  <a:pt x="1095375" y="57150"/>
                </a:lnTo>
                <a:lnTo>
                  <a:pt x="1083469" y="33337"/>
                </a:lnTo>
                <a:lnTo>
                  <a:pt x="1083469" y="23812"/>
                </a:lnTo>
                <a:lnTo>
                  <a:pt x="1083469" y="9525"/>
                </a:lnTo>
                <a:lnTo>
                  <a:pt x="1088232" y="4762"/>
                </a:lnTo>
                <a:lnTo>
                  <a:pt x="1109663" y="0"/>
                </a:lnTo>
                <a:lnTo>
                  <a:pt x="1135857" y="2381"/>
                </a:lnTo>
                <a:lnTo>
                  <a:pt x="1166813" y="7144"/>
                </a:lnTo>
                <a:lnTo>
                  <a:pt x="1269207" y="45244"/>
                </a:lnTo>
                <a:lnTo>
                  <a:pt x="1419225" y="104775"/>
                </a:lnTo>
                <a:lnTo>
                  <a:pt x="1502569" y="142875"/>
                </a:lnTo>
                <a:lnTo>
                  <a:pt x="1559719" y="178594"/>
                </a:lnTo>
                <a:lnTo>
                  <a:pt x="1590675" y="202406"/>
                </a:lnTo>
                <a:lnTo>
                  <a:pt x="1609725" y="221456"/>
                </a:lnTo>
                <a:lnTo>
                  <a:pt x="1628775" y="247650"/>
                </a:lnTo>
                <a:lnTo>
                  <a:pt x="1635919" y="266700"/>
                </a:lnTo>
                <a:lnTo>
                  <a:pt x="1640682" y="285750"/>
                </a:lnTo>
                <a:lnTo>
                  <a:pt x="1643063" y="309562"/>
                </a:lnTo>
                <a:lnTo>
                  <a:pt x="1643063" y="330994"/>
                </a:lnTo>
                <a:lnTo>
                  <a:pt x="1635919" y="357187"/>
                </a:lnTo>
                <a:lnTo>
                  <a:pt x="1626394" y="376237"/>
                </a:lnTo>
                <a:lnTo>
                  <a:pt x="1604963" y="392906"/>
                </a:lnTo>
                <a:lnTo>
                  <a:pt x="1566863" y="414337"/>
                </a:lnTo>
                <a:lnTo>
                  <a:pt x="1502569" y="450056"/>
                </a:lnTo>
                <a:lnTo>
                  <a:pt x="1466850" y="497681"/>
                </a:lnTo>
                <a:lnTo>
                  <a:pt x="1333500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E19A496-ED11-4CED-8FD3-9B527FFC9FAF}"/>
              </a:ext>
            </a:extLst>
          </p:cNvPr>
          <p:cNvSpPr/>
          <p:nvPr/>
        </p:nvSpPr>
        <p:spPr>
          <a:xfrm>
            <a:off x="4584700" y="3049588"/>
            <a:ext cx="1695450" cy="406400"/>
          </a:xfrm>
          <a:custGeom>
            <a:avLst/>
            <a:gdLst>
              <a:gd name="connsiteX0" fmla="*/ 1340644 w 1695450"/>
              <a:gd name="connsiteY0" fmla="*/ 261938 h 404813"/>
              <a:gd name="connsiteX1" fmla="*/ 1238250 w 1695450"/>
              <a:gd name="connsiteY1" fmla="*/ 264319 h 404813"/>
              <a:gd name="connsiteX2" fmla="*/ 1088232 w 1695450"/>
              <a:gd name="connsiteY2" fmla="*/ 278607 h 404813"/>
              <a:gd name="connsiteX3" fmla="*/ 962025 w 1695450"/>
              <a:gd name="connsiteY3" fmla="*/ 292894 h 404813"/>
              <a:gd name="connsiteX4" fmla="*/ 759619 w 1695450"/>
              <a:gd name="connsiteY4" fmla="*/ 330994 h 404813"/>
              <a:gd name="connsiteX5" fmla="*/ 609600 w 1695450"/>
              <a:gd name="connsiteY5" fmla="*/ 357188 h 404813"/>
              <a:gd name="connsiteX6" fmla="*/ 507207 w 1695450"/>
              <a:gd name="connsiteY6" fmla="*/ 376238 h 404813"/>
              <a:gd name="connsiteX7" fmla="*/ 411957 w 1695450"/>
              <a:gd name="connsiteY7" fmla="*/ 395288 h 404813"/>
              <a:gd name="connsiteX8" fmla="*/ 376238 w 1695450"/>
              <a:gd name="connsiteY8" fmla="*/ 402432 h 404813"/>
              <a:gd name="connsiteX9" fmla="*/ 338138 w 1695450"/>
              <a:gd name="connsiteY9" fmla="*/ 404813 h 404813"/>
              <a:gd name="connsiteX10" fmla="*/ 290513 w 1695450"/>
              <a:gd name="connsiteY10" fmla="*/ 402432 h 404813"/>
              <a:gd name="connsiteX11" fmla="*/ 252413 w 1695450"/>
              <a:gd name="connsiteY11" fmla="*/ 397669 h 404813"/>
              <a:gd name="connsiteX12" fmla="*/ 178594 w 1695450"/>
              <a:gd name="connsiteY12" fmla="*/ 373857 h 404813"/>
              <a:gd name="connsiteX13" fmla="*/ 114300 w 1695450"/>
              <a:gd name="connsiteY13" fmla="*/ 340519 h 404813"/>
              <a:gd name="connsiteX14" fmla="*/ 59532 w 1695450"/>
              <a:gd name="connsiteY14" fmla="*/ 300038 h 404813"/>
              <a:gd name="connsiteX15" fmla="*/ 26194 w 1695450"/>
              <a:gd name="connsiteY15" fmla="*/ 271463 h 404813"/>
              <a:gd name="connsiteX16" fmla="*/ 9525 w 1695450"/>
              <a:gd name="connsiteY16" fmla="*/ 252413 h 404813"/>
              <a:gd name="connsiteX17" fmla="*/ 0 w 1695450"/>
              <a:gd name="connsiteY17" fmla="*/ 233363 h 404813"/>
              <a:gd name="connsiteX18" fmla="*/ 0 w 1695450"/>
              <a:gd name="connsiteY18" fmla="*/ 221457 h 404813"/>
              <a:gd name="connsiteX19" fmla="*/ 4763 w 1695450"/>
              <a:gd name="connsiteY19" fmla="*/ 211932 h 404813"/>
              <a:gd name="connsiteX20" fmla="*/ 14288 w 1695450"/>
              <a:gd name="connsiteY20" fmla="*/ 209550 h 404813"/>
              <a:gd name="connsiteX21" fmla="*/ 52388 w 1695450"/>
              <a:gd name="connsiteY21" fmla="*/ 214313 h 404813"/>
              <a:gd name="connsiteX22" fmla="*/ 107157 w 1695450"/>
              <a:gd name="connsiteY22" fmla="*/ 230982 h 404813"/>
              <a:gd name="connsiteX23" fmla="*/ 150019 w 1695450"/>
              <a:gd name="connsiteY23" fmla="*/ 238125 h 404813"/>
              <a:gd name="connsiteX24" fmla="*/ 223838 w 1695450"/>
              <a:gd name="connsiteY24" fmla="*/ 245269 h 404813"/>
              <a:gd name="connsiteX25" fmla="*/ 257175 w 1695450"/>
              <a:gd name="connsiteY25" fmla="*/ 245269 h 404813"/>
              <a:gd name="connsiteX26" fmla="*/ 335757 w 1695450"/>
              <a:gd name="connsiteY26" fmla="*/ 235744 h 404813"/>
              <a:gd name="connsiteX27" fmla="*/ 576263 w 1695450"/>
              <a:gd name="connsiteY27" fmla="*/ 190500 h 404813"/>
              <a:gd name="connsiteX28" fmla="*/ 788194 w 1695450"/>
              <a:gd name="connsiteY28" fmla="*/ 150019 h 404813"/>
              <a:gd name="connsiteX29" fmla="*/ 1062038 w 1695450"/>
              <a:gd name="connsiteY29" fmla="*/ 92869 h 404813"/>
              <a:gd name="connsiteX30" fmla="*/ 1200150 w 1695450"/>
              <a:gd name="connsiteY30" fmla="*/ 64294 h 404813"/>
              <a:gd name="connsiteX31" fmla="*/ 1316832 w 1695450"/>
              <a:gd name="connsiteY31" fmla="*/ 42863 h 404813"/>
              <a:gd name="connsiteX32" fmla="*/ 1357313 w 1695450"/>
              <a:gd name="connsiteY32" fmla="*/ 26194 h 404813"/>
              <a:gd name="connsiteX33" fmla="*/ 1385888 w 1695450"/>
              <a:gd name="connsiteY33" fmla="*/ 14288 h 404813"/>
              <a:gd name="connsiteX34" fmla="*/ 1423988 w 1695450"/>
              <a:gd name="connsiteY34" fmla="*/ 2382 h 404813"/>
              <a:gd name="connsiteX35" fmla="*/ 1443038 w 1695450"/>
              <a:gd name="connsiteY35" fmla="*/ 0 h 404813"/>
              <a:gd name="connsiteX36" fmla="*/ 1483519 w 1695450"/>
              <a:gd name="connsiteY36" fmla="*/ 7144 h 404813"/>
              <a:gd name="connsiteX37" fmla="*/ 1538288 w 1695450"/>
              <a:gd name="connsiteY37" fmla="*/ 28575 h 404813"/>
              <a:gd name="connsiteX38" fmla="*/ 1574007 w 1695450"/>
              <a:gd name="connsiteY38" fmla="*/ 45244 h 404813"/>
              <a:gd name="connsiteX39" fmla="*/ 1621632 w 1695450"/>
              <a:gd name="connsiteY39" fmla="*/ 76200 h 404813"/>
              <a:gd name="connsiteX40" fmla="*/ 1657350 w 1695450"/>
              <a:gd name="connsiteY40" fmla="*/ 104775 h 404813"/>
              <a:gd name="connsiteX41" fmla="*/ 1678782 w 1695450"/>
              <a:gd name="connsiteY41" fmla="*/ 128588 h 404813"/>
              <a:gd name="connsiteX42" fmla="*/ 1690688 w 1695450"/>
              <a:gd name="connsiteY42" fmla="*/ 150019 h 404813"/>
              <a:gd name="connsiteX43" fmla="*/ 1695450 w 1695450"/>
              <a:gd name="connsiteY43" fmla="*/ 171450 h 404813"/>
              <a:gd name="connsiteX44" fmla="*/ 1695450 w 1695450"/>
              <a:gd name="connsiteY44" fmla="*/ 183357 h 404813"/>
              <a:gd name="connsiteX45" fmla="*/ 1690688 w 1695450"/>
              <a:gd name="connsiteY45" fmla="*/ 200025 h 404813"/>
              <a:gd name="connsiteX46" fmla="*/ 1676400 w 1695450"/>
              <a:gd name="connsiteY46" fmla="*/ 219075 h 404813"/>
              <a:gd name="connsiteX47" fmla="*/ 1647825 w 1695450"/>
              <a:gd name="connsiteY47" fmla="*/ 238125 h 404813"/>
              <a:gd name="connsiteX48" fmla="*/ 1604963 w 1695450"/>
              <a:gd name="connsiteY48" fmla="*/ 254794 h 404813"/>
              <a:gd name="connsiteX49" fmla="*/ 1554957 w 1695450"/>
              <a:gd name="connsiteY49" fmla="*/ 266700 h 404813"/>
              <a:gd name="connsiteX50" fmla="*/ 1538288 w 1695450"/>
              <a:gd name="connsiteY50" fmla="*/ 266700 h 404813"/>
              <a:gd name="connsiteX51" fmla="*/ 1459707 w 1695450"/>
              <a:gd name="connsiteY51" fmla="*/ 259557 h 404813"/>
              <a:gd name="connsiteX52" fmla="*/ 1340644 w 1695450"/>
              <a:gd name="connsiteY52" fmla="*/ 261938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695450" h="404813">
                <a:moveTo>
                  <a:pt x="1340644" y="261938"/>
                </a:moveTo>
                <a:lnTo>
                  <a:pt x="1238250" y="264319"/>
                </a:lnTo>
                <a:lnTo>
                  <a:pt x="1088232" y="278607"/>
                </a:lnTo>
                <a:lnTo>
                  <a:pt x="962025" y="292894"/>
                </a:lnTo>
                <a:lnTo>
                  <a:pt x="759619" y="330994"/>
                </a:lnTo>
                <a:lnTo>
                  <a:pt x="609600" y="357188"/>
                </a:lnTo>
                <a:lnTo>
                  <a:pt x="507207" y="376238"/>
                </a:lnTo>
                <a:lnTo>
                  <a:pt x="411957" y="395288"/>
                </a:lnTo>
                <a:lnTo>
                  <a:pt x="376238" y="402432"/>
                </a:lnTo>
                <a:lnTo>
                  <a:pt x="338138" y="404813"/>
                </a:lnTo>
                <a:lnTo>
                  <a:pt x="290513" y="402432"/>
                </a:lnTo>
                <a:lnTo>
                  <a:pt x="252413" y="397669"/>
                </a:lnTo>
                <a:lnTo>
                  <a:pt x="178594" y="373857"/>
                </a:lnTo>
                <a:lnTo>
                  <a:pt x="114300" y="340519"/>
                </a:lnTo>
                <a:lnTo>
                  <a:pt x="59532" y="300038"/>
                </a:lnTo>
                <a:lnTo>
                  <a:pt x="26194" y="271463"/>
                </a:lnTo>
                <a:lnTo>
                  <a:pt x="9525" y="252413"/>
                </a:lnTo>
                <a:lnTo>
                  <a:pt x="0" y="233363"/>
                </a:lnTo>
                <a:lnTo>
                  <a:pt x="0" y="221457"/>
                </a:lnTo>
                <a:lnTo>
                  <a:pt x="4763" y="211932"/>
                </a:lnTo>
                <a:lnTo>
                  <a:pt x="14288" y="209550"/>
                </a:lnTo>
                <a:lnTo>
                  <a:pt x="52388" y="214313"/>
                </a:lnTo>
                <a:lnTo>
                  <a:pt x="107157" y="230982"/>
                </a:lnTo>
                <a:lnTo>
                  <a:pt x="150019" y="238125"/>
                </a:lnTo>
                <a:lnTo>
                  <a:pt x="223838" y="245269"/>
                </a:lnTo>
                <a:lnTo>
                  <a:pt x="257175" y="245269"/>
                </a:lnTo>
                <a:lnTo>
                  <a:pt x="335757" y="235744"/>
                </a:lnTo>
                <a:lnTo>
                  <a:pt x="576263" y="190500"/>
                </a:lnTo>
                <a:lnTo>
                  <a:pt x="788194" y="150019"/>
                </a:lnTo>
                <a:lnTo>
                  <a:pt x="1062038" y="92869"/>
                </a:lnTo>
                <a:lnTo>
                  <a:pt x="1200150" y="64294"/>
                </a:lnTo>
                <a:lnTo>
                  <a:pt x="1316832" y="42863"/>
                </a:lnTo>
                <a:lnTo>
                  <a:pt x="1357313" y="26194"/>
                </a:lnTo>
                <a:lnTo>
                  <a:pt x="1385888" y="14288"/>
                </a:lnTo>
                <a:lnTo>
                  <a:pt x="1423988" y="2382"/>
                </a:lnTo>
                <a:lnTo>
                  <a:pt x="1443038" y="0"/>
                </a:lnTo>
                <a:lnTo>
                  <a:pt x="1483519" y="7144"/>
                </a:lnTo>
                <a:lnTo>
                  <a:pt x="1538288" y="28575"/>
                </a:lnTo>
                <a:lnTo>
                  <a:pt x="1574007" y="45244"/>
                </a:lnTo>
                <a:lnTo>
                  <a:pt x="1621632" y="76200"/>
                </a:lnTo>
                <a:lnTo>
                  <a:pt x="1657350" y="104775"/>
                </a:lnTo>
                <a:lnTo>
                  <a:pt x="1678782" y="128588"/>
                </a:lnTo>
                <a:lnTo>
                  <a:pt x="1690688" y="150019"/>
                </a:lnTo>
                <a:lnTo>
                  <a:pt x="1695450" y="171450"/>
                </a:lnTo>
                <a:lnTo>
                  <a:pt x="1695450" y="183357"/>
                </a:lnTo>
                <a:lnTo>
                  <a:pt x="1690688" y="200025"/>
                </a:lnTo>
                <a:lnTo>
                  <a:pt x="1676400" y="219075"/>
                </a:lnTo>
                <a:lnTo>
                  <a:pt x="1647825" y="238125"/>
                </a:lnTo>
                <a:lnTo>
                  <a:pt x="1604963" y="254794"/>
                </a:lnTo>
                <a:lnTo>
                  <a:pt x="1554957" y="266700"/>
                </a:lnTo>
                <a:lnTo>
                  <a:pt x="1538288" y="266700"/>
                </a:lnTo>
                <a:lnTo>
                  <a:pt x="1459707" y="259557"/>
                </a:lnTo>
                <a:lnTo>
                  <a:pt x="1340644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88AB76A-2C45-4CFA-9DD5-D5C9BB8CFE5E}"/>
              </a:ext>
            </a:extLst>
          </p:cNvPr>
          <p:cNvSpPr/>
          <p:nvPr/>
        </p:nvSpPr>
        <p:spPr>
          <a:xfrm>
            <a:off x="4451350" y="4591050"/>
            <a:ext cx="561975" cy="1247775"/>
          </a:xfrm>
          <a:custGeom>
            <a:avLst/>
            <a:gdLst>
              <a:gd name="connsiteX0" fmla="*/ 483394 w 561975"/>
              <a:gd name="connsiteY0" fmla="*/ 585788 h 1247775"/>
              <a:gd name="connsiteX1" fmla="*/ 459582 w 561975"/>
              <a:gd name="connsiteY1" fmla="*/ 428625 h 1247775"/>
              <a:gd name="connsiteX2" fmla="*/ 423863 w 561975"/>
              <a:gd name="connsiteY2" fmla="*/ 195263 h 1247775"/>
              <a:gd name="connsiteX3" fmla="*/ 378619 w 561975"/>
              <a:gd name="connsiteY3" fmla="*/ 66675 h 1247775"/>
              <a:gd name="connsiteX4" fmla="*/ 328613 w 561975"/>
              <a:gd name="connsiteY4" fmla="*/ 45244 h 1247775"/>
              <a:gd name="connsiteX5" fmla="*/ 257175 w 561975"/>
              <a:gd name="connsiteY5" fmla="*/ 21431 h 1247775"/>
              <a:gd name="connsiteX6" fmla="*/ 190500 w 561975"/>
              <a:gd name="connsiteY6" fmla="*/ 9525 h 1247775"/>
              <a:gd name="connsiteX7" fmla="*/ 123825 w 561975"/>
              <a:gd name="connsiteY7" fmla="*/ 0 h 1247775"/>
              <a:gd name="connsiteX8" fmla="*/ 52388 w 561975"/>
              <a:gd name="connsiteY8" fmla="*/ 2381 h 1247775"/>
              <a:gd name="connsiteX9" fmla="*/ 14288 w 561975"/>
              <a:gd name="connsiteY9" fmla="*/ 9525 h 1247775"/>
              <a:gd name="connsiteX10" fmla="*/ 4763 w 561975"/>
              <a:gd name="connsiteY10" fmla="*/ 16669 h 1247775"/>
              <a:gd name="connsiteX11" fmla="*/ 0 w 561975"/>
              <a:gd name="connsiteY11" fmla="*/ 23813 h 1247775"/>
              <a:gd name="connsiteX12" fmla="*/ 0 w 561975"/>
              <a:gd name="connsiteY12" fmla="*/ 30956 h 1247775"/>
              <a:gd name="connsiteX13" fmla="*/ 7144 w 561975"/>
              <a:gd name="connsiteY13" fmla="*/ 52388 h 1247775"/>
              <a:gd name="connsiteX14" fmla="*/ 33338 w 561975"/>
              <a:gd name="connsiteY14" fmla="*/ 83344 h 1247775"/>
              <a:gd name="connsiteX15" fmla="*/ 71438 w 561975"/>
              <a:gd name="connsiteY15" fmla="*/ 109538 h 1247775"/>
              <a:gd name="connsiteX16" fmla="*/ 102394 w 561975"/>
              <a:gd name="connsiteY16" fmla="*/ 138113 h 1247775"/>
              <a:gd name="connsiteX17" fmla="*/ 126207 w 561975"/>
              <a:gd name="connsiteY17" fmla="*/ 164306 h 1247775"/>
              <a:gd name="connsiteX18" fmla="*/ 150019 w 561975"/>
              <a:gd name="connsiteY18" fmla="*/ 200025 h 1247775"/>
              <a:gd name="connsiteX19" fmla="*/ 169069 w 561975"/>
              <a:gd name="connsiteY19" fmla="*/ 238125 h 1247775"/>
              <a:gd name="connsiteX20" fmla="*/ 202407 w 561975"/>
              <a:gd name="connsiteY20" fmla="*/ 333375 h 1247775"/>
              <a:gd name="connsiteX21" fmla="*/ 230982 w 561975"/>
              <a:gd name="connsiteY21" fmla="*/ 459581 h 1247775"/>
              <a:gd name="connsiteX22" fmla="*/ 271463 w 561975"/>
              <a:gd name="connsiteY22" fmla="*/ 692944 h 1247775"/>
              <a:gd name="connsiteX23" fmla="*/ 314325 w 561975"/>
              <a:gd name="connsiteY23" fmla="*/ 935831 h 1247775"/>
              <a:gd name="connsiteX24" fmla="*/ 342900 w 561975"/>
              <a:gd name="connsiteY24" fmla="*/ 1097756 h 1247775"/>
              <a:gd name="connsiteX25" fmla="*/ 350044 w 561975"/>
              <a:gd name="connsiteY25" fmla="*/ 1140619 h 1247775"/>
              <a:gd name="connsiteX26" fmla="*/ 366713 w 561975"/>
              <a:gd name="connsiteY26" fmla="*/ 1181100 h 1247775"/>
              <a:gd name="connsiteX27" fmla="*/ 388144 w 561975"/>
              <a:gd name="connsiteY27" fmla="*/ 1216819 h 1247775"/>
              <a:gd name="connsiteX28" fmla="*/ 407194 w 561975"/>
              <a:gd name="connsiteY28" fmla="*/ 1235869 h 1247775"/>
              <a:gd name="connsiteX29" fmla="*/ 423863 w 561975"/>
              <a:gd name="connsiteY29" fmla="*/ 1243013 h 1247775"/>
              <a:gd name="connsiteX30" fmla="*/ 442913 w 561975"/>
              <a:gd name="connsiteY30" fmla="*/ 1245394 h 1247775"/>
              <a:gd name="connsiteX31" fmla="*/ 469107 w 561975"/>
              <a:gd name="connsiteY31" fmla="*/ 1247775 h 1247775"/>
              <a:gd name="connsiteX32" fmla="*/ 495300 w 561975"/>
              <a:gd name="connsiteY32" fmla="*/ 1238250 h 1247775"/>
              <a:gd name="connsiteX33" fmla="*/ 516732 w 561975"/>
              <a:gd name="connsiteY33" fmla="*/ 1223963 h 1247775"/>
              <a:gd name="connsiteX34" fmla="*/ 538163 w 561975"/>
              <a:gd name="connsiteY34" fmla="*/ 1207294 h 1247775"/>
              <a:gd name="connsiteX35" fmla="*/ 552450 w 561975"/>
              <a:gd name="connsiteY35" fmla="*/ 1190625 h 1247775"/>
              <a:gd name="connsiteX36" fmla="*/ 557213 w 561975"/>
              <a:gd name="connsiteY36" fmla="*/ 1171575 h 1247775"/>
              <a:gd name="connsiteX37" fmla="*/ 561975 w 561975"/>
              <a:gd name="connsiteY37" fmla="*/ 1145381 h 1247775"/>
              <a:gd name="connsiteX38" fmla="*/ 561975 w 561975"/>
              <a:gd name="connsiteY38" fmla="*/ 1092994 h 1247775"/>
              <a:gd name="connsiteX39" fmla="*/ 528638 w 561975"/>
              <a:gd name="connsiteY39" fmla="*/ 897731 h 1247775"/>
              <a:gd name="connsiteX40" fmla="*/ 483394 w 561975"/>
              <a:gd name="connsiteY40" fmla="*/ 585788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61975" h="1247775">
                <a:moveTo>
                  <a:pt x="483394" y="585788"/>
                </a:moveTo>
                <a:lnTo>
                  <a:pt x="459582" y="428625"/>
                </a:lnTo>
                <a:lnTo>
                  <a:pt x="423863" y="195263"/>
                </a:lnTo>
                <a:lnTo>
                  <a:pt x="378619" y="66675"/>
                </a:lnTo>
                <a:lnTo>
                  <a:pt x="328613" y="45244"/>
                </a:lnTo>
                <a:lnTo>
                  <a:pt x="257175" y="21431"/>
                </a:lnTo>
                <a:lnTo>
                  <a:pt x="190500" y="9525"/>
                </a:lnTo>
                <a:lnTo>
                  <a:pt x="123825" y="0"/>
                </a:lnTo>
                <a:lnTo>
                  <a:pt x="52388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23813"/>
                </a:lnTo>
                <a:lnTo>
                  <a:pt x="0" y="30956"/>
                </a:lnTo>
                <a:lnTo>
                  <a:pt x="7144" y="52388"/>
                </a:lnTo>
                <a:lnTo>
                  <a:pt x="33338" y="83344"/>
                </a:lnTo>
                <a:lnTo>
                  <a:pt x="71438" y="109538"/>
                </a:lnTo>
                <a:lnTo>
                  <a:pt x="102394" y="138113"/>
                </a:lnTo>
                <a:lnTo>
                  <a:pt x="126207" y="164306"/>
                </a:lnTo>
                <a:lnTo>
                  <a:pt x="150019" y="200025"/>
                </a:lnTo>
                <a:lnTo>
                  <a:pt x="169069" y="238125"/>
                </a:lnTo>
                <a:lnTo>
                  <a:pt x="202407" y="333375"/>
                </a:lnTo>
                <a:lnTo>
                  <a:pt x="230982" y="459581"/>
                </a:lnTo>
                <a:lnTo>
                  <a:pt x="271463" y="692944"/>
                </a:lnTo>
                <a:lnTo>
                  <a:pt x="314325" y="935831"/>
                </a:lnTo>
                <a:lnTo>
                  <a:pt x="342900" y="1097756"/>
                </a:lnTo>
                <a:lnTo>
                  <a:pt x="350044" y="1140619"/>
                </a:lnTo>
                <a:lnTo>
                  <a:pt x="366713" y="1181100"/>
                </a:lnTo>
                <a:lnTo>
                  <a:pt x="388144" y="1216819"/>
                </a:lnTo>
                <a:lnTo>
                  <a:pt x="407194" y="1235869"/>
                </a:lnTo>
                <a:lnTo>
                  <a:pt x="423863" y="1243013"/>
                </a:lnTo>
                <a:lnTo>
                  <a:pt x="442913" y="1245394"/>
                </a:lnTo>
                <a:lnTo>
                  <a:pt x="469107" y="1247775"/>
                </a:lnTo>
                <a:lnTo>
                  <a:pt x="495300" y="1238250"/>
                </a:lnTo>
                <a:lnTo>
                  <a:pt x="516732" y="1223963"/>
                </a:lnTo>
                <a:lnTo>
                  <a:pt x="538163" y="1207294"/>
                </a:lnTo>
                <a:lnTo>
                  <a:pt x="552450" y="1190625"/>
                </a:lnTo>
                <a:lnTo>
                  <a:pt x="557213" y="1171575"/>
                </a:lnTo>
                <a:lnTo>
                  <a:pt x="561975" y="1145381"/>
                </a:lnTo>
                <a:lnTo>
                  <a:pt x="561975" y="1092994"/>
                </a:lnTo>
                <a:lnTo>
                  <a:pt x="528638" y="897731"/>
                </a:lnTo>
                <a:lnTo>
                  <a:pt x="483394" y="585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BF07270-2E76-48BD-BFF6-AF3CC209B00D}"/>
              </a:ext>
            </a:extLst>
          </p:cNvPr>
          <p:cNvSpPr/>
          <p:nvPr/>
        </p:nvSpPr>
        <p:spPr>
          <a:xfrm rot="16200000">
            <a:off x="1364456" y="3488532"/>
            <a:ext cx="4384675" cy="547688"/>
          </a:xfrm>
          <a:custGeom>
            <a:avLst/>
            <a:gdLst>
              <a:gd name="connsiteX0" fmla="*/ 2767913 w 4384883"/>
              <a:gd name="connsiteY0" fmla="*/ 236544 h 547228"/>
              <a:gd name="connsiteX1" fmla="*/ 2446638 w 4384883"/>
              <a:gd name="connsiteY1" fmla="*/ 233014 h 547228"/>
              <a:gd name="connsiteX2" fmla="*/ 2139484 w 4384883"/>
              <a:gd name="connsiteY2" fmla="*/ 233014 h 547228"/>
              <a:gd name="connsiteX3" fmla="*/ 1687580 w 4384883"/>
              <a:gd name="connsiteY3" fmla="*/ 236544 h 547228"/>
              <a:gd name="connsiteX4" fmla="*/ 1345121 w 4384883"/>
              <a:gd name="connsiteY4" fmla="*/ 236544 h 547228"/>
              <a:gd name="connsiteX5" fmla="*/ 1020315 w 4384883"/>
              <a:gd name="connsiteY5" fmla="*/ 233014 h 547228"/>
              <a:gd name="connsiteX6" fmla="*/ 691978 w 4384883"/>
              <a:gd name="connsiteY6" fmla="*/ 236544 h 547228"/>
              <a:gd name="connsiteX7" fmla="*/ 631960 w 4384883"/>
              <a:gd name="connsiteY7" fmla="*/ 229483 h 547228"/>
              <a:gd name="connsiteX8" fmla="*/ 586063 w 4384883"/>
              <a:gd name="connsiteY8" fmla="*/ 211831 h 547228"/>
              <a:gd name="connsiteX9" fmla="*/ 137689 w 4384883"/>
              <a:gd name="connsiteY9" fmla="*/ 127098 h 547228"/>
              <a:gd name="connsiteX10" fmla="*/ 84732 w 4384883"/>
              <a:gd name="connsiteY10" fmla="*/ 144751 h 547228"/>
              <a:gd name="connsiteX11" fmla="*/ 45896 w 4384883"/>
              <a:gd name="connsiteY11" fmla="*/ 165934 h 547228"/>
              <a:gd name="connsiteX12" fmla="*/ 24713 w 4384883"/>
              <a:gd name="connsiteY12" fmla="*/ 183587 h 547228"/>
              <a:gd name="connsiteX13" fmla="*/ 7061 w 4384883"/>
              <a:gd name="connsiteY13" fmla="*/ 204770 h 547228"/>
              <a:gd name="connsiteX14" fmla="*/ 0 w 4384883"/>
              <a:gd name="connsiteY14" fmla="*/ 225953 h 547228"/>
              <a:gd name="connsiteX15" fmla="*/ 3530 w 4384883"/>
              <a:gd name="connsiteY15" fmla="*/ 257727 h 547228"/>
              <a:gd name="connsiteX16" fmla="*/ 10591 w 4384883"/>
              <a:gd name="connsiteY16" fmla="*/ 275380 h 547228"/>
              <a:gd name="connsiteX17" fmla="*/ 45896 w 4384883"/>
              <a:gd name="connsiteY17" fmla="*/ 314215 h 547228"/>
              <a:gd name="connsiteX18" fmla="*/ 105915 w 4384883"/>
              <a:gd name="connsiteY18" fmla="*/ 353051 h 547228"/>
              <a:gd name="connsiteX19" fmla="*/ 169464 w 4384883"/>
              <a:gd name="connsiteY19" fmla="*/ 384825 h 547228"/>
              <a:gd name="connsiteX20" fmla="*/ 282440 w 4384883"/>
              <a:gd name="connsiteY20" fmla="*/ 423661 h 547228"/>
              <a:gd name="connsiteX21" fmla="*/ 434252 w 4384883"/>
              <a:gd name="connsiteY21" fmla="*/ 466027 h 547228"/>
              <a:gd name="connsiteX22" fmla="*/ 497801 w 4384883"/>
              <a:gd name="connsiteY22" fmla="*/ 480149 h 547228"/>
              <a:gd name="connsiteX23" fmla="*/ 603716 w 4384883"/>
              <a:gd name="connsiteY23" fmla="*/ 469557 h 547228"/>
              <a:gd name="connsiteX24" fmla="*/ 787302 w 4384883"/>
              <a:gd name="connsiteY24" fmla="*/ 462496 h 547228"/>
              <a:gd name="connsiteX25" fmla="*/ 1034437 w 4384883"/>
              <a:gd name="connsiteY25" fmla="*/ 455435 h 547228"/>
              <a:gd name="connsiteX26" fmla="*/ 1334530 w 4384883"/>
              <a:gd name="connsiteY26" fmla="*/ 458966 h 547228"/>
              <a:gd name="connsiteX27" fmla="*/ 1624031 w 4384883"/>
              <a:gd name="connsiteY27" fmla="*/ 458966 h 547228"/>
              <a:gd name="connsiteX28" fmla="*/ 1913532 w 4384883"/>
              <a:gd name="connsiteY28" fmla="*/ 458966 h 547228"/>
              <a:gd name="connsiteX29" fmla="*/ 2157136 w 4384883"/>
              <a:gd name="connsiteY29" fmla="*/ 458966 h 547228"/>
              <a:gd name="connsiteX30" fmla="*/ 2605510 w 4384883"/>
              <a:gd name="connsiteY30" fmla="*/ 455435 h 547228"/>
              <a:gd name="connsiteX31" fmla="*/ 3022109 w 4384883"/>
              <a:gd name="connsiteY31" fmla="*/ 458966 h 547228"/>
              <a:gd name="connsiteX32" fmla="*/ 3438709 w 4384883"/>
              <a:gd name="connsiteY32" fmla="*/ 458966 h 547228"/>
              <a:gd name="connsiteX33" fmla="*/ 3590520 w 4384883"/>
              <a:gd name="connsiteY33" fmla="*/ 458966 h 547228"/>
              <a:gd name="connsiteX34" fmla="*/ 3710557 w 4384883"/>
              <a:gd name="connsiteY34" fmla="*/ 458966 h 547228"/>
              <a:gd name="connsiteX35" fmla="*/ 3756454 w 4384883"/>
              <a:gd name="connsiteY35" fmla="*/ 458966 h 547228"/>
              <a:gd name="connsiteX36" fmla="*/ 3820003 w 4384883"/>
              <a:gd name="connsiteY36" fmla="*/ 458966 h 547228"/>
              <a:gd name="connsiteX37" fmla="*/ 3855308 w 4384883"/>
              <a:gd name="connsiteY37" fmla="*/ 462496 h 547228"/>
              <a:gd name="connsiteX38" fmla="*/ 3897674 w 4384883"/>
              <a:gd name="connsiteY38" fmla="*/ 469557 h 547228"/>
              <a:gd name="connsiteX39" fmla="*/ 3947101 w 4384883"/>
              <a:gd name="connsiteY39" fmla="*/ 483679 h 547228"/>
              <a:gd name="connsiteX40" fmla="*/ 3996528 w 4384883"/>
              <a:gd name="connsiteY40" fmla="*/ 501332 h 547228"/>
              <a:gd name="connsiteX41" fmla="*/ 4031833 w 4384883"/>
              <a:gd name="connsiteY41" fmla="*/ 518984 h 547228"/>
              <a:gd name="connsiteX42" fmla="*/ 4067138 w 4384883"/>
              <a:gd name="connsiteY42" fmla="*/ 536637 h 547228"/>
              <a:gd name="connsiteX43" fmla="*/ 4084791 w 4384883"/>
              <a:gd name="connsiteY43" fmla="*/ 543698 h 547228"/>
              <a:gd name="connsiteX44" fmla="*/ 4113035 w 4384883"/>
              <a:gd name="connsiteY44" fmla="*/ 547228 h 547228"/>
              <a:gd name="connsiteX45" fmla="*/ 4134218 w 4384883"/>
              <a:gd name="connsiteY45" fmla="*/ 547228 h 547228"/>
              <a:gd name="connsiteX46" fmla="*/ 4165992 w 4384883"/>
              <a:gd name="connsiteY46" fmla="*/ 533106 h 547228"/>
              <a:gd name="connsiteX47" fmla="*/ 4194236 w 4384883"/>
              <a:gd name="connsiteY47" fmla="*/ 515454 h 547228"/>
              <a:gd name="connsiteX48" fmla="*/ 4222480 w 4384883"/>
              <a:gd name="connsiteY48" fmla="*/ 487210 h 547228"/>
              <a:gd name="connsiteX49" fmla="*/ 4257785 w 4384883"/>
              <a:gd name="connsiteY49" fmla="*/ 430722 h 547228"/>
              <a:gd name="connsiteX50" fmla="*/ 4300151 w 4384883"/>
              <a:gd name="connsiteY50" fmla="*/ 345990 h 547228"/>
              <a:gd name="connsiteX51" fmla="*/ 4328395 w 4384883"/>
              <a:gd name="connsiteY51" fmla="*/ 278910 h 547228"/>
              <a:gd name="connsiteX52" fmla="*/ 4353109 w 4384883"/>
              <a:gd name="connsiteY52" fmla="*/ 204770 h 547228"/>
              <a:gd name="connsiteX53" fmla="*/ 4370761 w 4384883"/>
              <a:gd name="connsiteY53" fmla="*/ 127098 h 547228"/>
              <a:gd name="connsiteX54" fmla="*/ 4381353 w 4384883"/>
              <a:gd name="connsiteY54" fmla="*/ 70610 h 547228"/>
              <a:gd name="connsiteX55" fmla="*/ 4384883 w 4384883"/>
              <a:gd name="connsiteY55" fmla="*/ 28244 h 547228"/>
              <a:gd name="connsiteX56" fmla="*/ 4377822 w 4384883"/>
              <a:gd name="connsiteY56" fmla="*/ 10592 h 547228"/>
              <a:gd name="connsiteX57" fmla="*/ 4367231 w 4384883"/>
              <a:gd name="connsiteY57" fmla="*/ 3531 h 547228"/>
              <a:gd name="connsiteX58" fmla="*/ 4360170 w 4384883"/>
              <a:gd name="connsiteY58" fmla="*/ 0 h 547228"/>
              <a:gd name="connsiteX59" fmla="*/ 4338987 w 4384883"/>
              <a:gd name="connsiteY59" fmla="*/ 0 h 547228"/>
              <a:gd name="connsiteX60" fmla="*/ 4303682 w 4384883"/>
              <a:gd name="connsiteY60" fmla="*/ 21183 h 547228"/>
              <a:gd name="connsiteX61" fmla="*/ 4261316 w 4384883"/>
              <a:gd name="connsiteY61" fmla="*/ 60019 h 547228"/>
              <a:gd name="connsiteX62" fmla="*/ 4218950 w 4384883"/>
              <a:gd name="connsiteY62" fmla="*/ 105915 h 547228"/>
              <a:gd name="connsiteX63" fmla="*/ 4169523 w 4384883"/>
              <a:gd name="connsiteY63" fmla="*/ 148282 h 547228"/>
              <a:gd name="connsiteX64" fmla="*/ 4113035 w 4384883"/>
              <a:gd name="connsiteY64" fmla="*/ 190648 h 547228"/>
              <a:gd name="connsiteX65" fmla="*/ 4070669 w 4384883"/>
              <a:gd name="connsiteY65" fmla="*/ 211831 h 547228"/>
              <a:gd name="connsiteX66" fmla="*/ 4021241 w 4384883"/>
              <a:gd name="connsiteY66" fmla="*/ 229483 h 547228"/>
              <a:gd name="connsiteX67" fmla="*/ 3971814 w 4384883"/>
              <a:gd name="connsiteY67" fmla="*/ 236544 h 547228"/>
              <a:gd name="connsiteX68" fmla="*/ 3820003 w 4384883"/>
              <a:gd name="connsiteY68" fmla="*/ 236544 h 547228"/>
              <a:gd name="connsiteX69" fmla="*/ 3403404 w 4384883"/>
              <a:gd name="connsiteY69" fmla="*/ 233014 h 547228"/>
              <a:gd name="connsiteX70" fmla="*/ 3103311 w 4384883"/>
              <a:gd name="connsiteY70" fmla="*/ 236544 h 547228"/>
              <a:gd name="connsiteX71" fmla="*/ 2820871 w 4384883"/>
              <a:gd name="connsiteY71" fmla="*/ 236544 h 547228"/>
              <a:gd name="connsiteX72" fmla="*/ 2767913 w 4384883"/>
              <a:gd name="connsiteY72" fmla="*/ 236544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384883" h="547228">
                <a:moveTo>
                  <a:pt x="2767913" y="236544"/>
                </a:moveTo>
                <a:lnTo>
                  <a:pt x="2446638" y="233014"/>
                </a:lnTo>
                <a:lnTo>
                  <a:pt x="2139484" y="233014"/>
                </a:lnTo>
                <a:lnTo>
                  <a:pt x="1687580" y="236544"/>
                </a:lnTo>
                <a:lnTo>
                  <a:pt x="1345121" y="236544"/>
                </a:lnTo>
                <a:lnTo>
                  <a:pt x="1020315" y="233014"/>
                </a:lnTo>
                <a:lnTo>
                  <a:pt x="691978" y="236544"/>
                </a:lnTo>
                <a:lnTo>
                  <a:pt x="631960" y="229483"/>
                </a:lnTo>
                <a:lnTo>
                  <a:pt x="586063" y="211831"/>
                </a:lnTo>
                <a:lnTo>
                  <a:pt x="137689" y="127098"/>
                </a:lnTo>
                <a:lnTo>
                  <a:pt x="84732" y="144751"/>
                </a:lnTo>
                <a:lnTo>
                  <a:pt x="45896" y="165934"/>
                </a:lnTo>
                <a:lnTo>
                  <a:pt x="24713" y="183587"/>
                </a:lnTo>
                <a:lnTo>
                  <a:pt x="7061" y="204770"/>
                </a:lnTo>
                <a:lnTo>
                  <a:pt x="0" y="225953"/>
                </a:lnTo>
                <a:lnTo>
                  <a:pt x="3530" y="257727"/>
                </a:lnTo>
                <a:lnTo>
                  <a:pt x="10591" y="275380"/>
                </a:lnTo>
                <a:lnTo>
                  <a:pt x="45896" y="314215"/>
                </a:lnTo>
                <a:lnTo>
                  <a:pt x="105915" y="353051"/>
                </a:lnTo>
                <a:lnTo>
                  <a:pt x="169464" y="384825"/>
                </a:lnTo>
                <a:lnTo>
                  <a:pt x="282440" y="423661"/>
                </a:lnTo>
                <a:lnTo>
                  <a:pt x="434252" y="466027"/>
                </a:lnTo>
                <a:lnTo>
                  <a:pt x="497801" y="480149"/>
                </a:lnTo>
                <a:lnTo>
                  <a:pt x="603716" y="469557"/>
                </a:lnTo>
                <a:lnTo>
                  <a:pt x="787302" y="462496"/>
                </a:lnTo>
                <a:lnTo>
                  <a:pt x="1034437" y="455435"/>
                </a:lnTo>
                <a:lnTo>
                  <a:pt x="1334530" y="458966"/>
                </a:lnTo>
                <a:lnTo>
                  <a:pt x="1624031" y="458966"/>
                </a:lnTo>
                <a:lnTo>
                  <a:pt x="1913532" y="458966"/>
                </a:lnTo>
                <a:lnTo>
                  <a:pt x="2157136" y="458966"/>
                </a:lnTo>
                <a:lnTo>
                  <a:pt x="2605510" y="455435"/>
                </a:lnTo>
                <a:lnTo>
                  <a:pt x="3022109" y="458966"/>
                </a:lnTo>
                <a:lnTo>
                  <a:pt x="3438709" y="458966"/>
                </a:lnTo>
                <a:lnTo>
                  <a:pt x="3590520" y="458966"/>
                </a:lnTo>
                <a:lnTo>
                  <a:pt x="3710557" y="458966"/>
                </a:lnTo>
                <a:lnTo>
                  <a:pt x="3756454" y="458966"/>
                </a:lnTo>
                <a:lnTo>
                  <a:pt x="3820003" y="458966"/>
                </a:lnTo>
                <a:lnTo>
                  <a:pt x="3855308" y="462496"/>
                </a:lnTo>
                <a:lnTo>
                  <a:pt x="3897674" y="469557"/>
                </a:lnTo>
                <a:lnTo>
                  <a:pt x="3947101" y="483679"/>
                </a:lnTo>
                <a:lnTo>
                  <a:pt x="3996528" y="501332"/>
                </a:lnTo>
                <a:lnTo>
                  <a:pt x="4031833" y="518984"/>
                </a:lnTo>
                <a:lnTo>
                  <a:pt x="4067138" y="536637"/>
                </a:lnTo>
                <a:lnTo>
                  <a:pt x="4084791" y="543698"/>
                </a:lnTo>
                <a:lnTo>
                  <a:pt x="4113035" y="547228"/>
                </a:lnTo>
                <a:lnTo>
                  <a:pt x="4134218" y="547228"/>
                </a:lnTo>
                <a:lnTo>
                  <a:pt x="4165992" y="533106"/>
                </a:lnTo>
                <a:lnTo>
                  <a:pt x="4194236" y="515454"/>
                </a:lnTo>
                <a:lnTo>
                  <a:pt x="4222480" y="487210"/>
                </a:lnTo>
                <a:lnTo>
                  <a:pt x="4257785" y="430722"/>
                </a:lnTo>
                <a:lnTo>
                  <a:pt x="4300151" y="345990"/>
                </a:lnTo>
                <a:lnTo>
                  <a:pt x="4328395" y="278910"/>
                </a:lnTo>
                <a:lnTo>
                  <a:pt x="4353109" y="204770"/>
                </a:lnTo>
                <a:lnTo>
                  <a:pt x="4370761" y="127098"/>
                </a:lnTo>
                <a:lnTo>
                  <a:pt x="4381353" y="70610"/>
                </a:lnTo>
                <a:lnTo>
                  <a:pt x="4384883" y="28244"/>
                </a:lnTo>
                <a:lnTo>
                  <a:pt x="4377822" y="10592"/>
                </a:lnTo>
                <a:lnTo>
                  <a:pt x="4367231" y="3531"/>
                </a:lnTo>
                <a:lnTo>
                  <a:pt x="4360170" y="0"/>
                </a:lnTo>
                <a:lnTo>
                  <a:pt x="4338987" y="0"/>
                </a:lnTo>
                <a:lnTo>
                  <a:pt x="4303682" y="21183"/>
                </a:lnTo>
                <a:lnTo>
                  <a:pt x="4261316" y="60019"/>
                </a:lnTo>
                <a:lnTo>
                  <a:pt x="4218950" y="105915"/>
                </a:lnTo>
                <a:lnTo>
                  <a:pt x="4169523" y="148282"/>
                </a:lnTo>
                <a:lnTo>
                  <a:pt x="4113035" y="190648"/>
                </a:lnTo>
                <a:lnTo>
                  <a:pt x="4070669" y="211831"/>
                </a:lnTo>
                <a:lnTo>
                  <a:pt x="4021241" y="229483"/>
                </a:lnTo>
                <a:lnTo>
                  <a:pt x="3971814" y="236544"/>
                </a:lnTo>
                <a:lnTo>
                  <a:pt x="3820003" y="236544"/>
                </a:lnTo>
                <a:lnTo>
                  <a:pt x="3403404" y="233014"/>
                </a:lnTo>
                <a:lnTo>
                  <a:pt x="3103311" y="236544"/>
                </a:lnTo>
                <a:lnTo>
                  <a:pt x="2820871" y="236544"/>
                </a:lnTo>
                <a:lnTo>
                  <a:pt x="2767913" y="2365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063CFD0-5862-4D40-BA51-1C3B8FA8E1A5}"/>
              </a:ext>
            </a:extLst>
          </p:cNvPr>
          <p:cNvSpPr/>
          <p:nvPr/>
        </p:nvSpPr>
        <p:spPr>
          <a:xfrm rot="16200000">
            <a:off x="2885282" y="5290344"/>
            <a:ext cx="641350" cy="623887"/>
          </a:xfrm>
          <a:custGeom>
            <a:avLst/>
            <a:gdLst>
              <a:gd name="connsiteX0" fmla="*/ 464344 w 640556"/>
              <a:gd name="connsiteY0" fmla="*/ 150019 h 623888"/>
              <a:gd name="connsiteX1" fmla="*/ 361950 w 640556"/>
              <a:gd name="connsiteY1" fmla="*/ 266700 h 623888"/>
              <a:gd name="connsiteX2" fmla="*/ 250031 w 640556"/>
              <a:gd name="connsiteY2" fmla="*/ 390525 h 623888"/>
              <a:gd name="connsiteX3" fmla="*/ 207169 w 640556"/>
              <a:gd name="connsiteY3" fmla="*/ 431006 h 623888"/>
              <a:gd name="connsiteX4" fmla="*/ 157162 w 640556"/>
              <a:gd name="connsiteY4" fmla="*/ 476250 h 623888"/>
              <a:gd name="connsiteX5" fmla="*/ 116681 w 640556"/>
              <a:gd name="connsiteY5" fmla="*/ 507206 h 623888"/>
              <a:gd name="connsiteX6" fmla="*/ 95250 w 640556"/>
              <a:gd name="connsiteY6" fmla="*/ 519113 h 623888"/>
              <a:gd name="connsiteX7" fmla="*/ 45244 w 640556"/>
              <a:gd name="connsiteY7" fmla="*/ 540544 h 623888"/>
              <a:gd name="connsiteX8" fmla="*/ 0 w 640556"/>
              <a:gd name="connsiteY8" fmla="*/ 569119 h 623888"/>
              <a:gd name="connsiteX9" fmla="*/ 640556 w 640556"/>
              <a:gd name="connsiteY9" fmla="*/ 623888 h 623888"/>
              <a:gd name="connsiteX10" fmla="*/ 592931 w 640556"/>
              <a:gd name="connsiteY10" fmla="*/ 619125 h 623888"/>
              <a:gd name="connsiteX11" fmla="*/ 557212 w 640556"/>
              <a:gd name="connsiteY11" fmla="*/ 600075 h 623888"/>
              <a:gd name="connsiteX12" fmla="*/ 526256 w 640556"/>
              <a:gd name="connsiteY12" fmla="*/ 578644 h 623888"/>
              <a:gd name="connsiteX13" fmla="*/ 509587 w 640556"/>
              <a:gd name="connsiteY13" fmla="*/ 557213 h 623888"/>
              <a:gd name="connsiteX14" fmla="*/ 495300 w 640556"/>
              <a:gd name="connsiteY14" fmla="*/ 531019 h 623888"/>
              <a:gd name="connsiteX15" fmla="*/ 485775 w 640556"/>
              <a:gd name="connsiteY15" fmla="*/ 490538 h 623888"/>
              <a:gd name="connsiteX16" fmla="*/ 483394 w 640556"/>
              <a:gd name="connsiteY16" fmla="*/ 440531 h 623888"/>
              <a:gd name="connsiteX17" fmla="*/ 533400 w 640556"/>
              <a:gd name="connsiteY17" fmla="*/ 290513 h 623888"/>
              <a:gd name="connsiteX18" fmla="*/ 590550 w 640556"/>
              <a:gd name="connsiteY18" fmla="*/ 119063 h 623888"/>
              <a:gd name="connsiteX19" fmla="*/ 616744 w 640556"/>
              <a:gd name="connsiteY19" fmla="*/ 40481 h 623888"/>
              <a:gd name="connsiteX20" fmla="*/ 619125 w 640556"/>
              <a:gd name="connsiteY20" fmla="*/ 21431 h 623888"/>
              <a:gd name="connsiteX21" fmla="*/ 619125 w 640556"/>
              <a:gd name="connsiteY21" fmla="*/ 11906 h 623888"/>
              <a:gd name="connsiteX22" fmla="*/ 616744 w 640556"/>
              <a:gd name="connsiteY22" fmla="*/ 2381 h 623888"/>
              <a:gd name="connsiteX23" fmla="*/ 611981 w 640556"/>
              <a:gd name="connsiteY23" fmla="*/ 0 h 623888"/>
              <a:gd name="connsiteX24" fmla="*/ 597694 w 640556"/>
              <a:gd name="connsiteY24" fmla="*/ 2381 h 623888"/>
              <a:gd name="connsiteX25" fmla="*/ 583406 w 640556"/>
              <a:gd name="connsiteY25" fmla="*/ 9525 h 623888"/>
              <a:gd name="connsiteX26" fmla="*/ 561975 w 640556"/>
              <a:gd name="connsiteY26" fmla="*/ 33338 h 623888"/>
              <a:gd name="connsiteX27" fmla="*/ 464344 w 640556"/>
              <a:gd name="connsiteY27" fmla="*/ 15001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40556" h="623888">
                <a:moveTo>
                  <a:pt x="464344" y="150019"/>
                </a:moveTo>
                <a:lnTo>
                  <a:pt x="361950" y="266700"/>
                </a:lnTo>
                <a:lnTo>
                  <a:pt x="250031" y="390525"/>
                </a:lnTo>
                <a:lnTo>
                  <a:pt x="207169" y="431006"/>
                </a:lnTo>
                <a:lnTo>
                  <a:pt x="157162" y="476250"/>
                </a:lnTo>
                <a:lnTo>
                  <a:pt x="116681" y="507206"/>
                </a:lnTo>
                <a:lnTo>
                  <a:pt x="95250" y="519113"/>
                </a:lnTo>
                <a:lnTo>
                  <a:pt x="45244" y="540544"/>
                </a:lnTo>
                <a:lnTo>
                  <a:pt x="0" y="569119"/>
                </a:lnTo>
                <a:lnTo>
                  <a:pt x="640556" y="623888"/>
                </a:lnTo>
                <a:lnTo>
                  <a:pt x="592931" y="619125"/>
                </a:lnTo>
                <a:lnTo>
                  <a:pt x="557212" y="600075"/>
                </a:lnTo>
                <a:lnTo>
                  <a:pt x="526256" y="578644"/>
                </a:lnTo>
                <a:lnTo>
                  <a:pt x="509587" y="557213"/>
                </a:lnTo>
                <a:lnTo>
                  <a:pt x="495300" y="531019"/>
                </a:lnTo>
                <a:lnTo>
                  <a:pt x="485775" y="490538"/>
                </a:lnTo>
                <a:lnTo>
                  <a:pt x="483394" y="440531"/>
                </a:lnTo>
                <a:lnTo>
                  <a:pt x="533400" y="290513"/>
                </a:lnTo>
                <a:lnTo>
                  <a:pt x="590550" y="119063"/>
                </a:lnTo>
                <a:lnTo>
                  <a:pt x="616744" y="40481"/>
                </a:lnTo>
                <a:lnTo>
                  <a:pt x="619125" y="21431"/>
                </a:lnTo>
                <a:lnTo>
                  <a:pt x="619125" y="11906"/>
                </a:lnTo>
                <a:lnTo>
                  <a:pt x="616744" y="2381"/>
                </a:lnTo>
                <a:lnTo>
                  <a:pt x="611981" y="0"/>
                </a:lnTo>
                <a:lnTo>
                  <a:pt x="597694" y="2381"/>
                </a:lnTo>
                <a:lnTo>
                  <a:pt x="583406" y="9525"/>
                </a:lnTo>
                <a:lnTo>
                  <a:pt x="561975" y="33338"/>
                </a:lnTo>
                <a:lnTo>
                  <a:pt x="464344" y="1500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810C97F-6BFC-44A8-B3C3-D846A0232CB0}"/>
              </a:ext>
            </a:extLst>
          </p:cNvPr>
          <p:cNvSpPr/>
          <p:nvPr/>
        </p:nvSpPr>
        <p:spPr>
          <a:xfrm>
            <a:off x="2489200" y="3370263"/>
            <a:ext cx="1628775" cy="1154112"/>
          </a:xfrm>
          <a:custGeom>
            <a:avLst/>
            <a:gdLst>
              <a:gd name="connsiteX0" fmla="*/ 983457 w 1628775"/>
              <a:gd name="connsiteY0" fmla="*/ 466725 h 1154906"/>
              <a:gd name="connsiteX1" fmla="*/ 802482 w 1628775"/>
              <a:gd name="connsiteY1" fmla="*/ 571500 h 1154906"/>
              <a:gd name="connsiteX2" fmla="*/ 631032 w 1628775"/>
              <a:gd name="connsiteY2" fmla="*/ 671512 h 1154906"/>
              <a:gd name="connsiteX3" fmla="*/ 507207 w 1628775"/>
              <a:gd name="connsiteY3" fmla="*/ 740569 h 1154906"/>
              <a:gd name="connsiteX4" fmla="*/ 426244 w 1628775"/>
              <a:gd name="connsiteY4" fmla="*/ 790575 h 1154906"/>
              <a:gd name="connsiteX5" fmla="*/ 347663 w 1628775"/>
              <a:gd name="connsiteY5" fmla="*/ 835819 h 1154906"/>
              <a:gd name="connsiteX6" fmla="*/ 316707 w 1628775"/>
              <a:gd name="connsiteY6" fmla="*/ 847725 h 1154906"/>
              <a:gd name="connsiteX7" fmla="*/ 288132 w 1628775"/>
              <a:gd name="connsiteY7" fmla="*/ 857250 h 1154906"/>
              <a:gd name="connsiteX8" fmla="*/ 257175 w 1628775"/>
              <a:gd name="connsiteY8" fmla="*/ 862012 h 1154906"/>
              <a:gd name="connsiteX9" fmla="*/ 226219 w 1628775"/>
              <a:gd name="connsiteY9" fmla="*/ 864394 h 1154906"/>
              <a:gd name="connsiteX10" fmla="*/ 204788 w 1628775"/>
              <a:gd name="connsiteY10" fmla="*/ 862012 h 1154906"/>
              <a:gd name="connsiteX11" fmla="*/ 173832 w 1628775"/>
              <a:gd name="connsiteY11" fmla="*/ 850106 h 1154906"/>
              <a:gd name="connsiteX12" fmla="*/ 152400 w 1628775"/>
              <a:gd name="connsiteY12" fmla="*/ 835819 h 1154906"/>
              <a:gd name="connsiteX13" fmla="*/ 119063 w 1628775"/>
              <a:gd name="connsiteY13" fmla="*/ 802481 h 1154906"/>
              <a:gd name="connsiteX14" fmla="*/ 95250 w 1628775"/>
              <a:gd name="connsiteY14" fmla="*/ 778669 h 1154906"/>
              <a:gd name="connsiteX15" fmla="*/ 69057 w 1628775"/>
              <a:gd name="connsiteY15" fmla="*/ 759619 h 1154906"/>
              <a:gd name="connsiteX16" fmla="*/ 47625 w 1628775"/>
              <a:gd name="connsiteY16" fmla="*/ 750094 h 1154906"/>
              <a:gd name="connsiteX17" fmla="*/ 28575 w 1628775"/>
              <a:gd name="connsiteY17" fmla="*/ 747712 h 1154906"/>
              <a:gd name="connsiteX18" fmla="*/ 16669 w 1628775"/>
              <a:gd name="connsiteY18" fmla="*/ 747712 h 1154906"/>
              <a:gd name="connsiteX19" fmla="*/ 9525 w 1628775"/>
              <a:gd name="connsiteY19" fmla="*/ 752475 h 1154906"/>
              <a:gd name="connsiteX20" fmla="*/ 2382 w 1628775"/>
              <a:gd name="connsiteY20" fmla="*/ 773906 h 1154906"/>
              <a:gd name="connsiteX21" fmla="*/ 0 w 1628775"/>
              <a:gd name="connsiteY21" fmla="*/ 804862 h 1154906"/>
              <a:gd name="connsiteX22" fmla="*/ 7144 w 1628775"/>
              <a:gd name="connsiteY22" fmla="*/ 842962 h 1154906"/>
              <a:gd name="connsiteX23" fmla="*/ 30957 w 1628775"/>
              <a:gd name="connsiteY23" fmla="*/ 900112 h 1154906"/>
              <a:gd name="connsiteX24" fmla="*/ 69057 w 1628775"/>
              <a:gd name="connsiteY24" fmla="*/ 954881 h 1154906"/>
              <a:gd name="connsiteX25" fmla="*/ 111919 w 1628775"/>
              <a:gd name="connsiteY25" fmla="*/ 1004887 h 1154906"/>
              <a:gd name="connsiteX26" fmla="*/ 161925 w 1628775"/>
              <a:gd name="connsiteY26" fmla="*/ 1059656 h 1154906"/>
              <a:gd name="connsiteX27" fmla="*/ 202407 w 1628775"/>
              <a:gd name="connsiteY27" fmla="*/ 1097756 h 1154906"/>
              <a:gd name="connsiteX28" fmla="*/ 242888 w 1628775"/>
              <a:gd name="connsiteY28" fmla="*/ 1123950 h 1154906"/>
              <a:gd name="connsiteX29" fmla="*/ 273844 w 1628775"/>
              <a:gd name="connsiteY29" fmla="*/ 1140619 h 1154906"/>
              <a:gd name="connsiteX30" fmla="*/ 304800 w 1628775"/>
              <a:gd name="connsiteY30" fmla="*/ 1150144 h 1154906"/>
              <a:gd name="connsiteX31" fmla="*/ 335757 w 1628775"/>
              <a:gd name="connsiteY31" fmla="*/ 1154906 h 1154906"/>
              <a:gd name="connsiteX32" fmla="*/ 364332 w 1628775"/>
              <a:gd name="connsiteY32" fmla="*/ 1147762 h 1154906"/>
              <a:gd name="connsiteX33" fmla="*/ 395288 w 1628775"/>
              <a:gd name="connsiteY33" fmla="*/ 1131094 h 1154906"/>
              <a:gd name="connsiteX34" fmla="*/ 426244 w 1628775"/>
              <a:gd name="connsiteY34" fmla="*/ 1107281 h 1154906"/>
              <a:gd name="connsiteX35" fmla="*/ 464344 w 1628775"/>
              <a:gd name="connsiteY35" fmla="*/ 1071562 h 1154906"/>
              <a:gd name="connsiteX36" fmla="*/ 561975 w 1628775"/>
              <a:gd name="connsiteY36" fmla="*/ 990600 h 1154906"/>
              <a:gd name="connsiteX37" fmla="*/ 683419 w 1628775"/>
              <a:gd name="connsiteY37" fmla="*/ 892969 h 1154906"/>
              <a:gd name="connsiteX38" fmla="*/ 833438 w 1628775"/>
              <a:gd name="connsiteY38" fmla="*/ 773906 h 1154906"/>
              <a:gd name="connsiteX39" fmla="*/ 1007269 w 1628775"/>
              <a:gd name="connsiteY39" fmla="*/ 635794 h 1154906"/>
              <a:gd name="connsiteX40" fmla="*/ 1262063 w 1628775"/>
              <a:gd name="connsiteY40" fmla="*/ 428625 h 1154906"/>
              <a:gd name="connsiteX41" fmla="*/ 1359694 w 1628775"/>
              <a:gd name="connsiteY41" fmla="*/ 323850 h 1154906"/>
              <a:gd name="connsiteX42" fmla="*/ 1476375 w 1628775"/>
              <a:gd name="connsiteY42" fmla="*/ 200025 h 1154906"/>
              <a:gd name="connsiteX43" fmla="*/ 1569244 w 1628775"/>
              <a:gd name="connsiteY43" fmla="*/ 100012 h 1154906"/>
              <a:gd name="connsiteX44" fmla="*/ 1607344 w 1628775"/>
              <a:gd name="connsiteY44" fmla="*/ 61912 h 1154906"/>
              <a:gd name="connsiteX45" fmla="*/ 1624013 w 1628775"/>
              <a:gd name="connsiteY45" fmla="*/ 38100 h 1154906"/>
              <a:gd name="connsiteX46" fmla="*/ 1628775 w 1628775"/>
              <a:gd name="connsiteY46" fmla="*/ 23812 h 1154906"/>
              <a:gd name="connsiteX47" fmla="*/ 1626394 w 1628775"/>
              <a:gd name="connsiteY47" fmla="*/ 7144 h 1154906"/>
              <a:gd name="connsiteX48" fmla="*/ 1621632 w 1628775"/>
              <a:gd name="connsiteY48" fmla="*/ 0 h 1154906"/>
              <a:gd name="connsiteX49" fmla="*/ 1602582 w 1628775"/>
              <a:gd name="connsiteY49" fmla="*/ 7144 h 1154906"/>
              <a:gd name="connsiteX50" fmla="*/ 1562100 w 1628775"/>
              <a:gd name="connsiteY50" fmla="*/ 35719 h 1154906"/>
              <a:gd name="connsiteX51" fmla="*/ 1493044 w 1628775"/>
              <a:gd name="connsiteY51" fmla="*/ 88106 h 1154906"/>
              <a:gd name="connsiteX52" fmla="*/ 1407319 w 1628775"/>
              <a:gd name="connsiteY52" fmla="*/ 147637 h 1154906"/>
              <a:gd name="connsiteX53" fmla="*/ 1295400 w 1628775"/>
              <a:gd name="connsiteY53" fmla="*/ 226219 h 1154906"/>
              <a:gd name="connsiteX54" fmla="*/ 1238250 w 1628775"/>
              <a:gd name="connsiteY54" fmla="*/ 269081 h 1154906"/>
              <a:gd name="connsiteX55" fmla="*/ 983457 w 1628775"/>
              <a:gd name="connsiteY55" fmla="*/ 466725 h 115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28775" h="1154906">
                <a:moveTo>
                  <a:pt x="983457" y="466725"/>
                </a:moveTo>
                <a:lnTo>
                  <a:pt x="802482" y="571500"/>
                </a:lnTo>
                <a:lnTo>
                  <a:pt x="631032" y="671512"/>
                </a:lnTo>
                <a:lnTo>
                  <a:pt x="507207" y="740569"/>
                </a:lnTo>
                <a:lnTo>
                  <a:pt x="426244" y="790575"/>
                </a:lnTo>
                <a:lnTo>
                  <a:pt x="347663" y="835819"/>
                </a:lnTo>
                <a:lnTo>
                  <a:pt x="316707" y="847725"/>
                </a:lnTo>
                <a:lnTo>
                  <a:pt x="288132" y="857250"/>
                </a:lnTo>
                <a:lnTo>
                  <a:pt x="257175" y="862012"/>
                </a:lnTo>
                <a:lnTo>
                  <a:pt x="226219" y="864394"/>
                </a:lnTo>
                <a:lnTo>
                  <a:pt x="204788" y="862012"/>
                </a:lnTo>
                <a:lnTo>
                  <a:pt x="173832" y="850106"/>
                </a:lnTo>
                <a:lnTo>
                  <a:pt x="152400" y="835819"/>
                </a:lnTo>
                <a:lnTo>
                  <a:pt x="119063" y="802481"/>
                </a:lnTo>
                <a:lnTo>
                  <a:pt x="95250" y="778669"/>
                </a:lnTo>
                <a:lnTo>
                  <a:pt x="69057" y="759619"/>
                </a:lnTo>
                <a:lnTo>
                  <a:pt x="47625" y="750094"/>
                </a:lnTo>
                <a:lnTo>
                  <a:pt x="28575" y="747712"/>
                </a:lnTo>
                <a:lnTo>
                  <a:pt x="16669" y="747712"/>
                </a:lnTo>
                <a:lnTo>
                  <a:pt x="9525" y="752475"/>
                </a:lnTo>
                <a:lnTo>
                  <a:pt x="2382" y="773906"/>
                </a:lnTo>
                <a:lnTo>
                  <a:pt x="0" y="804862"/>
                </a:lnTo>
                <a:lnTo>
                  <a:pt x="7144" y="842962"/>
                </a:lnTo>
                <a:lnTo>
                  <a:pt x="30957" y="900112"/>
                </a:lnTo>
                <a:lnTo>
                  <a:pt x="69057" y="954881"/>
                </a:lnTo>
                <a:lnTo>
                  <a:pt x="111919" y="1004887"/>
                </a:lnTo>
                <a:lnTo>
                  <a:pt x="161925" y="1059656"/>
                </a:lnTo>
                <a:lnTo>
                  <a:pt x="202407" y="1097756"/>
                </a:lnTo>
                <a:lnTo>
                  <a:pt x="242888" y="1123950"/>
                </a:lnTo>
                <a:lnTo>
                  <a:pt x="273844" y="1140619"/>
                </a:lnTo>
                <a:lnTo>
                  <a:pt x="304800" y="1150144"/>
                </a:lnTo>
                <a:lnTo>
                  <a:pt x="335757" y="1154906"/>
                </a:lnTo>
                <a:lnTo>
                  <a:pt x="364332" y="1147762"/>
                </a:lnTo>
                <a:lnTo>
                  <a:pt x="395288" y="1131094"/>
                </a:lnTo>
                <a:lnTo>
                  <a:pt x="426244" y="1107281"/>
                </a:lnTo>
                <a:lnTo>
                  <a:pt x="464344" y="1071562"/>
                </a:lnTo>
                <a:lnTo>
                  <a:pt x="561975" y="990600"/>
                </a:lnTo>
                <a:lnTo>
                  <a:pt x="683419" y="892969"/>
                </a:lnTo>
                <a:lnTo>
                  <a:pt x="833438" y="773906"/>
                </a:lnTo>
                <a:lnTo>
                  <a:pt x="1007269" y="635794"/>
                </a:lnTo>
                <a:lnTo>
                  <a:pt x="1262063" y="428625"/>
                </a:lnTo>
                <a:lnTo>
                  <a:pt x="1359694" y="323850"/>
                </a:lnTo>
                <a:lnTo>
                  <a:pt x="1476375" y="200025"/>
                </a:lnTo>
                <a:lnTo>
                  <a:pt x="1569244" y="100012"/>
                </a:lnTo>
                <a:lnTo>
                  <a:pt x="1607344" y="61912"/>
                </a:lnTo>
                <a:lnTo>
                  <a:pt x="1624013" y="38100"/>
                </a:lnTo>
                <a:lnTo>
                  <a:pt x="1628775" y="23812"/>
                </a:lnTo>
                <a:lnTo>
                  <a:pt x="1626394" y="7144"/>
                </a:lnTo>
                <a:lnTo>
                  <a:pt x="1621632" y="0"/>
                </a:lnTo>
                <a:lnTo>
                  <a:pt x="1602582" y="7144"/>
                </a:lnTo>
                <a:lnTo>
                  <a:pt x="1562100" y="35719"/>
                </a:lnTo>
                <a:lnTo>
                  <a:pt x="1493044" y="88106"/>
                </a:lnTo>
                <a:lnTo>
                  <a:pt x="1407319" y="147637"/>
                </a:lnTo>
                <a:lnTo>
                  <a:pt x="1295400" y="226219"/>
                </a:lnTo>
                <a:lnTo>
                  <a:pt x="1238250" y="269081"/>
                </a:lnTo>
                <a:lnTo>
                  <a:pt x="983457" y="466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807DEAC-27CB-4D12-8BD2-AD4341CBB086}"/>
              </a:ext>
            </a:extLst>
          </p:cNvPr>
          <p:cNvSpPr/>
          <p:nvPr/>
        </p:nvSpPr>
        <p:spPr>
          <a:xfrm>
            <a:off x="5356225" y="1836738"/>
            <a:ext cx="2063750" cy="1458912"/>
          </a:xfrm>
          <a:custGeom>
            <a:avLst/>
            <a:gdLst>
              <a:gd name="connsiteX0" fmla="*/ 840582 w 2064544"/>
              <a:gd name="connsiteY0" fmla="*/ 623887 h 1459706"/>
              <a:gd name="connsiteX1" fmla="*/ 692944 w 2064544"/>
              <a:gd name="connsiteY1" fmla="*/ 507206 h 1459706"/>
              <a:gd name="connsiteX2" fmla="*/ 561975 w 2064544"/>
              <a:gd name="connsiteY2" fmla="*/ 400050 h 1459706"/>
              <a:gd name="connsiteX3" fmla="*/ 421482 w 2064544"/>
              <a:gd name="connsiteY3" fmla="*/ 283369 h 1459706"/>
              <a:gd name="connsiteX4" fmla="*/ 290513 w 2064544"/>
              <a:gd name="connsiteY4" fmla="*/ 173831 h 1459706"/>
              <a:gd name="connsiteX5" fmla="*/ 90488 w 2064544"/>
              <a:gd name="connsiteY5" fmla="*/ 0 h 1459706"/>
              <a:gd name="connsiteX6" fmla="*/ 0 w 2064544"/>
              <a:gd name="connsiteY6" fmla="*/ 102394 h 1459706"/>
              <a:gd name="connsiteX7" fmla="*/ 90488 w 2064544"/>
              <a:gd name="connsiteY7" fmla="*/ 135731 h 1459706"/>
              <a:gd name="connsiteX8" fmla="*/ 133350 w 2064544"/>
              <a:gd name="connsiteY8" fmla="*/ 159544 h 1459706"/>
              <a:gd name="connsiteX9" fmla="*/ 185738 w 2064544"/>
              <a:gd name="connsiteY9" fmla="*/ 200025 h 1459706"/>
              <a:gd name="connsiteX10" fmla="*/ 288132 w 2064544"/>
              <a:gd name="connsiteY10" fmla="*/ 311944 h 1459706"/>
              <a:gd name="connsiteX11" fmla="*/ 497682 w 2064544"/>
              <a:gd name="connsiteY11" fmla="*/ 545306 h 1459706"/>
              <a:gd name="connsiteX12" fmla="*/ 704850 w 2064544"/>
              <a:gd name="connsiteY12" fmla="*/ 783431 h 1459706"/>
              <a:gd name="connsiteX13" fmla="*/ 902494 w 2064544"/>
              <a:gd name="connsiteY13" fmla="*/ 1014412 h 1459706"/>
              <a:gd name="connsiteX14" fmla="*/ 1071563 w 2064544"/>
              <a:gd name="connsiteY14" fmla="*/ 1214437 h 1459706"/>
              <a:gd name="connsiteX15" fmla="*/ 1190625 w 2064544"/>
              <a:gd name="connsiteY15" fmla="*/ 1354931 h 1459706"/>
              <a:gd name="connsiteX16" fmla="*/ 1216819 w 2064544"/>
              <a:gd name="connsiteY16" fmla="*/ 1388269 h 1459706"/>
              <a:gd name="connsiteX17" fmla="*/ 1231107 w 2064544"/>
              <a:gd name="connsiteY17" fmla="*/ 1395412 h 1459706"/>
              <a:gd name="connsiteX18" fmla="*/ 1352550 w 2064544"/>
              <a:gd name="connsiteY18" fmla="*/ 1419225 h 1459706"/>
              <a:gd name="connsiteX19" fmla="*/ 1574007 w 2064544"/>
              <a:gd name="connsiteY19" fmla="*/ 1459706 h 1459706"/>
              <a:gd name="connsiteX20" fmla="*/ 1688307 w 2064544"/>
              <a:gd name="connsiteY20" fmla="*/ 1459706 h 1459706"/>
              <a:gd name="connsiteX21" fmla="*/ 1869282 w 2064544"/>
              <a:gd name="connsiteY21" fmla="*/ 1459706 h 1459706"/>
              <a:gd name="connsiteX22" fmla="*/ 2012157 w 2064544"/>
              <a:gd name="connsiteY22" fmla="*/ 1459706 h 1459706"/>
              <a:gd name="connsiteX23" fmla="*/ 2040732 w 2064544"/>
              <a:gd name="connsiteY23" fmla="*/ 1457325 h 1459706"/>
              <a:gd name="connsiteX24" fmla="*/ 2059782 w 2064544"/>
              <a:gd name="connsiteY24" fmla="*/ 1450181 h 1459706"/>
              <a:gd name="connsiteX25" fmla="*/ 2062163 w 2064544"/>
              <a:gd name="connsiteY25" fmla="*/ 1445419 h 1459706"/>
              <a:gd name="connsiteX26" fmla="*/ 2064544 w 2064544"/>
              <a:gd name="connsiteY26" fmla="*/ 1435894 h 1459706"/>
              <a:gd name="connsiteX27" fmla="*/ 2062163 w 2064544"/>
              <a:gd name="connsiteY27" fmla="*/ 1431131 h 1459706"/>
              <a:gd name="connsiteX28" fmla="*/ 2055019 w 2064544"/>
              <a:gd name="connsiteY28" fmla="*/ 1421606 h 1459706"/>
              <a:gd name="connsiteX29" fmla="*/ 2007394 w 2064544"/>
              <a:gd name="connsiteY29" fmla="*/ 1395412 h 1459706"/>
              <a:gd name="connsiteX30" fmla="*/ 1928813 w 2064544"/>
              <a:gd name="connsiteY30" fmla="*/ 1347787 h 1459706"/>
              <a:gd name="connsiteX31" fmla="*/ 1833563 w 2064544"/>
              <a:gd name="connsiteY31" fmla="*/ 1293019 h 1459706"/>
              <a:gd name="connsiteX32" fmla="*/ 1724025 w 2064544"/>
              <a:gd name="connsiteY32" fmla="*/ 1231106 h 1459706"/>
              <a:gd name="connsiteX33" fmla="*/ 1564482 w 2064544"/>
              <a:gd name="connsiteY33" fmla="*/ 1138237 h 1459706"/>
              <a:gd name="connsiteX34" fmla="*/ 1369219 w 2064544"/>
              <a:gd name="connsiteY34" fmla="*/ 1014412 h 1459706"/>
              <a:gd name="connsiteX35" fmla="*/ 1181100 w 2064544"/>
              <a:gd name="connsiteY35" fmla="*/ 885825 h 1459706"/>
              <a:gd name="connsiteX36" fmla="*/ 983457 w 2064544"/>
              <a:gd name="connsiteY36" fmla="*/ 740569 h 1459706"/>
              <a:gd name="connsiteX37" fmla="*/ 840582 w 2064544"/>
              <a:gd name="connsiteY37" fmla="*/ 623887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64544" h="1459706">
                <a:moveTo>
                  <a:pt x="840582" y="623887"/>
                </a:moveTo>
                <a:lnTo>
                  <a:pt x="692944" y="507206"/>
                </a:lnTo>
                <a:lnTo>
                  <a:pt x="561975" y="400050"/>
                </a:lnTo>
                <a:lnTo>
                  <a:pt x="421482" y="283369"/>
                </a:lnTo>
                <a:lnTo>
                  <a:pt x="290513" y="173831"/>
                </a:lnTo>
                <a:lnTo>
                  <a:pt x="90488" y="0"/>
                </a:lnTo>
                <a:lnTo>
                  <a:pt x="0" y="102394"/>
                </a:lnTo>
                <a:lnTo>
                  <a:pt x="90488" y="135731"/>
                </a:lnTo>
                <a:lnTo>
                  <a:pt x="133350" y="159544"/>
                </a:lnTo>
                <a:lnTo>
                  <a:pt x="185738" y="200025"/>
                </a:lnTo>
                <a:lnTo>
                  <a:pt x="288132" y="311944"/>
                </a:lnTo>
                <a:lnTo>
                  <a:pt x="497682" y="545306"/>
                </a:lnTo>
                <a:lnTo>
                  <a:pt x="704850" y="783431"/>
                </a:lnTo>
                <a:lnTo>
                  <a:pt x="902494" y="1014412"/>
                </a:lnTo>
                <a:lnTo>
                  <a:pt x="1071563" y="1214437"/>
                </a:lnTo>
                <a:lnTo>
                  <a:pt x="1190625" y="1354931"/>
                </a:lnTo>
                <a:lnTo>
                  <a:pt x="1216819" y="1388269"/>
                </a:lnTo>
                <a:lnTo>
                  <a:pt x="1231107" y="1395412"/>
                </a:lnTo>
                <a:lnTo>
                  <a:pt x="1352550" y="1419225"/>
                </a:lnTo>
                <a:lnTo>
                  <a:pt x="1574007" y="1459706"/>
                </a:lnTo>
                <a:lnTo>
                  <a:pt x="1688307" y="1459706"/>
                </a:lnTo>
                <a:lnTo>
                  <a:pt x="1869282" y="1459706"/>
                </a:lnTo>
                <a:lnTo>
                  <a:pt x="2012157" y="1459706"/>
                </a:lnTo>
                <a:lnTo>
                  <a:pt x="2040732" y="1457325"/>
                </a:lnTo>
                <a:lnTo>
                  <a:pt x="2059782" y="1450181"/>
                </a:lnTo>
                <a:lnTo>
                  <a:pt x="2062163" y="1445419"/>
                </a:lnTo>
                <a:lnTo>
                  <a:pt x="2064544" y="1435894"/>
                </a:lnTo>
                <a:lnTo>
                  <a:pt x="2062163" y="1431131"/>
                </a:lnTo>
                <a:lnTo>
                  <a:pt x="2055019" y="1421606"/>
                </a:lnTo>
                <a:lnTo>
                  <a:pt x="2007394" y="1395412"/>
                </a:lnTo>
                <a:lnTo>
                  <a:pt x="1928813" y="1347787"/>
                </a:lnTo>
                <a:lnTo>
                  <a:pt x="1833563" y="1293019"/>
                </a:lnTo>
                <a:lnTo>
                  <a:pt x="1724025" y="1231106"/>
                </a:lnTo>
                <a:lnTo>
                  <a:pt x="1564482" y="1138237"/>
                </a:lnTo>
                <a:lnTo>
                  <a:pt x="1369219" y="1014412"/>
                </a:lnTo>
                <a:lnTo>
                  <a:pt x="1181100" y="885825"/>
                </a:lnTo>
                <a:lnTo>
                  <a:pt x="983457" y="740569"/>
                </a:lnTo>
                <a:lnTo>
                  <a:pt x="840582" y="6238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CE3A97DA-4F06-4EF8-842A-D2DAAD1E9F25}"/>
              </a:ext>
            </a:extLst>
          </p:cNvPr>
          <p:cNvSpPr/>
          <p:nvPr/>
        </p:nvSpPr>
        <p:spPr>
          <a:xfrm>
            <a:off x="5119688" y="2601913"/>
            <a:ext cx="522287" cy="1454150"/>
          </a:xfrm>
          <a:custGeom>
            <a:avLst/>
            <a:gdLst>
              <a:gd name="connsiteX0" fmla="*/ 197643 w 521493"/>
              <a:gd name="connsiteY0" fmla="*/ 950119 h 1452563"/>
              <a:gd name="connsiteX1" fmla="*/ 207168 w 521493"/>
              <a:gd name="connsiteY1" fmla="*/ 764382 h 1452563"/>
              <a:gd name="connsiteX2" fmla="*/ 228600 w 521493"/>
              <a:gd name="connsiteY2" fmla="*/ 609600 h 1452563"/>
              <a:gd name="connsiteX3" fmla="*/ 226218 w 521493"/>
              <a:gd name="connsiteY3" fmla="*/ 533400 h 1452563"/>
              <a:gd name="connsiteX4" fmla="*/ 223837 w 521493"/>
              <a:gd name="connsiteY4" fmla="*/ 454819 h 1452563"/>
              <a:gd name="connsiteX5" fmla="*/ 216693 w 521493"/>
              <a:gd name="connsiteY5" fmla="*/ 369094 h 1452563"/>
              <a:gd name="connsiteX6" fmla="*/ 209550 w 521493"/>
              <a:gd name="connsiteY6" fmla="*/ 297657 h 1452563"/>
              <a:gd name="connsiteX7" fmla="*/ 197643 w 521493"/>
              <a:gd name="connsiteY7" fmla="*/ 245269 h 1452563"/>
              <a:gd name="connsiteX8" fmla="*/ 185737 w 521493"/>
              <a:gd name="connsiteY8" fmla="*/ 209550 h 1452563"/>
              <a:gd name="connsiteX9" fmla="*/ 171450 w 521493"/>
              <a:gd name="connsiteY9" fmla="*/ 185738 h 1452563"/>
              <a:gd name="connsiteX10" fmla="*/ 147637 w 521493"/>
              <a:gd name="connsiteY10" fmla="*/ 157163 h 1452563"/>
              <a:gd name="connsiteX11" fmla="*/ 128587 w 521493"/>
              <a:gd name="connsiteY11" fmla="*/ 138113 h 1452563"/>
              <a:gd name="connsiteX12" fmla="*/ 102393 w 521493"/>
              <a:gd name="connsiteY12" fmla="*/ 116682 h 1452563"/>
              <a:gd name="connsiteX13" fmla="*/ 59531 w 521493"/>
              <a:gd name="connsiteY13" fmla="*/ 85725 h 1452563"/>
              <a:gd name="connsiteX14" fmla="*/ 26193 w 521493"/>
              <a:gd name="connsiteY14" fmla="*/ 64294 h 1452563"/>
              <a:gd name="connsiteX15" fmla="*/ 14287 w 521493"/>
              <a:gd name="connsiteY15" fmla="*/ 52388 h 1452563"/>
              <a:gd name="connsiteX16" fmla="*/ 0 w 521493"/>
              <a:gd name="connsiteY16" fmla="*/ 35719 h 1452563"/>
              <a:gd name="connsiteX17" fmla="*/ 0 w 521493"/>
              <a:gd name="connsiteY17" fmla="*/ 21432 h 1452563"/>
              <a:gd name="connsiteX18" fmla="*/ 4762 w 521493"/>
              <a:gd name="connsiteY18" fmla="*/ 9525 h 1452563"/>
              <a:gd name="connsiteX19" fmla="*/ 14287 w 521493"/>
              <a:gd name="connsiteY19" fmla="*/ 7144 h 1452563"/>
              <a:gd name="connsiteX20" fmla="*/ 47625 w 521493"/>
              <a:gd name="connsiteY20" fmla="*/ 0 h 1452563"/>
              <a:gd name="connsiteX21" fmla="*/ 145256 w 521493"/>
              <a:gd name="connsiteY21" fmla="*/ 7144 h 1452563"/>
              <a:gd name="connsiteX22" fmla="*/ 223837 w 521493"/>
              <a:gd name="connsiteY22" fmla="*/ 19050 h 1452563"/>
              <a:gd name="connsiteX23" fmla="*/ 292893 w 521493"/>
              <a:gd name="connsiteY23" fmla="*/ 38100 h 1452563"/>
              <a:gd name="connsiteX24" fmla="*/ 364331 w 521493"/>
              <a:gd name="connsiteY24" fmla="*/ 64294 h 1452563"/>
              <a:gd name="connsiteX25" fmla="*/ 428625 w 521493"/>
              <a:gd name="connsiteY25" fmla="*/ 97632 h 1452563"/>
              <a:gd name="connsiteX26" fmla="*/ 471487 w 521493"/>
              <a:gd name="connsiteY26" fmla="*/ 123825 h 1452563"/>
              <a:gd name="connsiteX27" fmla="*/ 490537 w 521493"/>
              <a:gd name="connsiteY27" fmla="*/ 138113 h 1452563"/>
              <a:gd name="connsiteX28" fmla="*/ 507206 w 521493"/>
              <a:gd name="connsiteY28" fmla="*/ 154782 h 1452563"/>
              <a:gd name="connsiteX29" fmla="*/ 516731 w 521493"/>
              <a:gd name="connsiteY29" fmla="*/ 166688 h 1452563"/>
              <a:gd name="connsiteX30" fmla="*/ 521493 w 521493"/>
              <a:gd name="connsiteY30" fmla="*/ 180975 h 1452563"/>
              <a:gd name="connsiteX31" fmla="*/ 521493 w 521493"/>
              <a:gd name="connsiteY31" fmla="*/ 197644 h 1452563"/>
              <a:gd name="connsiteX32" fmla="*/ 514350 w 521493"/>
              <a:gd name="connsiteY32" fmla="*/ 216694 h 1452563"/>
              <a:gd name="connsiteX33" fmla="*/ 504825 w 521493"/>
              <a:gd name="connsiteY33" fmla="*/ 230982 h 1452563"/>
              <a:gd name="connsiteX34" fmla="*/ 492918 w 521493"/>
              <a:gd name="connsiteY34" fmla="*/ 252413 h 1452563"/>
              <a:gd name="connsiteX35" fmla="*/ 478631 w 521493"/>
              <a:gd name="connsiteY35" fmla="*/ 283369 h 1452563"/>
              <a:gd name="connsiteX36" fmla="*/ 466725 w 521493"/>
              <a:gd name="connsiteY36" fmla="*/ 330994 h 1452563"/>
              <a:gd name="connsiteX37" fmla="*/ 457200 w 521493"/>
              <a:gd name="connsiteY37" fmla="*/ 381000 h 1452563"/>
              <a:gd name="connsiteX38" fmla="*/ 452437 w 521493"/>
              <a:gd name="connsiteY38" fmla="*/ 447675 h 1452563"/>
              <a:gd name="connsiteX39" fmla="*/ 450056 w 521493"/>
              <a:gd name="connsiteY39" fmla="*/ 578644 h 1452563"/>
              <a:gd name="connsiteX40" fmla="*/ 450056 w 521493"/>
              <a:gd name="connsiteY40" fmla="*/ 726282 h 1452563"/>
              <a:gd name="connsiteX41" fmla="*/ 416718 w 521493"/>
              <a:gd name="connsiteY41" fmla="*/ 1195388 h 1452563"/>
              <a:gd name="connsiteX42" fmla="*/ 400050 w 521493"/>
              <a:gd name="connsiteY42" fmla="*/ 1423988 h 1452563"/>
              <a:gd name="connsiteX43" fmla="*/ 173831 w 521493"/>
              <a:gd name="connsiteY43" fmla="*/ 1452563 h 1452563"/>
              <a:gd name="connsiteX44" fmla="*/ 183356 w 521493"/>
              <a:gd name="connsiteY44" fmla="*/ 1297782 h 1452563"/>
              <a:gd name="connsiteX45" fmla="*/ 197643 w 521493"/>
              <a:gd name="connsiteY45" fmla="*/ 950119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21493" h="1452563">
                <a:moveTo>
                  <a:pt x="197643" y="950119"/>
                </a:moveTo>
                <a:lnTo>
                  <a:pt x="207168" y="764382"/>
                </a:lnTo>
                <a:lnTo>
                  <a:pt x="228600" y="609600"/>
                </a:lnTo>
                <a:lnTo>
                  <a:pt x="226218" y="533400"/>
                </a:lnTo>
                <a:cubicBezTo>
                  <a:pt x="225424" y="507206"/>
                  <a:pt x="224631" y="481013"/>
                  <a:pt x="223837" y="454819"/>
                </a:cubicBezTo>
                <a:lnTo>
                  <a:pt x="216693" y="369094"/>
                </a:lnTo>
                <a:lnTo>
                  <a:pt x="209550" y="297657"/>
                </a:lnTo>
                <a:lnTo>
                  <a:pt x="197643" y="245269"/>
                </a:lnTo>
                <a:lnTo>
                  <a:pt x="185737" y="209550"/>
                </a:lnTo>
                <a:lnTo>
                  <a:pt x="171450" y="185738"/>
                </a:lnTo>
                <a:lnTo>
                  <a:pt x="147637" y="157163"/>
                </a:lnTo>
                <a:lnTo>
                  <a:pt x="128587" y="138113"/>
                </a:lnTo>
                <a:lnTo>
                  <a:pt x="102393" y="116682"/>
                </a:lnTo>
                <a:lnTo>
                  <a:pt x="59531" y="85725"/>
                </a:lnTo>
                <a:lnTo>
                  <a:pt x="26193" y="64294"/>
                </a:lnTo>
                <a:lnTo>
                  <a:pt x="14287" y="52388"/>
                </a:lnTo>
                <a:lnTo>
                  <a:pt x="0" y="35719"/>
                </a:lnTo>
                <a:lnTo>
                  <a:pt x="0" y="21432"/>
                </a:lnTo>
                <a:lnTo>
                  <a:pt x="4762" y="9525"/>
                </a:lnTo>
                <a:lnTo>
                  <a:pt x="14287" y="7144"/>
                </a:lnTo>
                <a:lnTo>
                  <a:pt x="47625" y="0"/>
                </a:lnTo>
                <a:lnTo>
                  <a:pt x="145256" y="7144"/>
                </a:lnTo>
                <a:lnTo>
                  <a:pt x="223837" y="19050"/>
                </a:lnTo>
                <a:lnTo>
                  <a:pt x="292893" y="38100"/>
                </a:lnTo>
                <a:lnTo>
                  <a:pt x="364331" y="64294"/>
                </a:lnTo>
                <a:lnTo>
                  <a:pt x="428625" y="97632"/>
                </a:lnTo>
                <a:lnTo>
                  <a:pt x="471487" y="123825"/>
                </a:lnTo>
                <a:lnTo>
                  <a:pt x="490537" y="138113"/>
                </a:lnTo>
                <a:lnTo>
                  <a:pt x="507206" y="154782"/>
                </a:lnTo>
                <a:lnTo>
                  <a:pt x="516731" y="166688"/>
                </a:lnTo>
                <a:lnTo>
                  <a:pt x="521493" y="180975"/>
                </a:lnTo>
                <a:lnTo>
                  <a:pt x="521493" y="197644"/>
                </a:lnTo>
                <a:lnTo>
                  <a:pt x="514350" y="216694"/>
                </a:lnTo>
                <a:lnTo>
                  <a:pt x="504825" y="230982"/>
                </a:lnTo>
                <a:lnTo>
                  <a:pt x="492918" y="252413"/>
                </a:lnTo>
                <a:lnTo>
                  <a:pt x="478631" y="283369"/>
                </a:lnTo>
                <a:lnTo>
                  <a:pt x="466725" y="330994"/>
                </a:lnTo>
                <a:lnTo>
                  <a:pt x="457200" y="381000"/>
                </a:lnTo>
                <a:lnTo>
                  <a:pt x="452437" y="447675"/>
                </a:lnTo>
                <a:cubicBezTo>
                  <a:pt x="451643" y="491331"/>
                  <a:pt x="450850" y="534988"/>
                  <a:pt x="450056" y="578644"/>
                </a:cubicBezTo>
                <a:lnTo>
                  <a:pt x="450056" y="726282"/>
                </a:lnTo>
                <a:lnTo>
                  <a:pt x="416718" y="1195388"/>
                </a:lnTo>
                <a:lnTo>
                  <a:pt x="400050" y="1423988"/>
                </a:lnTo>
                <a:lnTo>
                  <a:pt x="173831" y="1452563"/>
                </a:lnTo>
                <a:lnTo>
                  <a:pt x="183356" y="1297782"/>
                </a:lnTo>
                <a:lnTo>
                  <a:pt x="197643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1E08C9B-8D5A-4977-994D-04361F7C3A48}"/>
              </a:ext>
            </a:extLst>
          </p:cNvPr>
          <p:cNvSpPr/>
          <p:nvPr/>
        </p:nvSpPr>
        <p:spPr>
          <a:xfrm>
            <a:off x="4105275" y="3786188"/>
            <a:ext cx="2822575" cy="498475"/>
          </a:xfrm>
          <a:custGeom>
            <a:avLst/>
            <a:gdLst>
              <a:gd name="connsiteX0" fmla="*/ 1940719 w 2821781"/>
              <a:gd name="connsiteY0" fmla="*/ 71437 h 497681"/>
              <a:gd name="connsiteX1" fmla="*/ 1797844 w 2821781"/>
              <a:gd name="connsiteY1" fmla="*/ 85725 h 497681"/>
              <a:gd name="connsiteX2" fmla="*/ 1600200 w 2821781"/>
              <a:gd name="connsiteY2" fmla="*/ 109537 h 497681"/>
              <a:gd name="connsiteX3" fmla="*/ 1400175 w 2821781"/>
              <a:gd name="connsiteY3" fmla="*/ 138112 h 497681"/>
              <a:gd name="connsiteX4" fmla="*/ 1216819 w 2821781"/>
              <a:gd name="connsiteY4" fmla="*/ 152400 h 497681"/>
              <a:gd name="connsiteX5" fmla="*/ 988219 w 2821781"/>
              <a:gd name="connsiteY5" fmla="*/ 192881 h 497681"/>
              <a:gd name="connsiteX6" fmla="*/ 597694 w 2821781"/>
              <a:gd name="connsiteY6" fmla="*/ 259556 h 497681"/>
              <a:gd name="connsiteX7" fmla="*/ 502444 w 2821781"/>
              <a:gd name="connsiteY7" fmla="*/ 278606 h 497681"/>
              <a:gd name="connsiteX8" fmla="*/ 440531 w 2821781"/>
              <a:gd name="connsiteY8" fmla="*/ 290512 h 497681"/>
              <a:gd name="connsiteX9" fmla="*/ 397669 w 2821781"/>
              <a:gd name="connsiteY9" fmla="*/ 295275 h 497681"/>
              <a:gd name="connsiteX10" fmla="*/ 357188 w 2821781"/>
              <a:gd name="connsiteY10" fmla="*/ 295275 h 497681"/>
              <a:gd name="connsiteX11" fmla="*/ 311944 w 2821781"/>
              <a:gd name="connsiteY11" fmla="*/ 290512 h 497681"/>
              <a:gd name="connsiteX12" fmla="*/ 235744 w 2821781"/>
              <a:gd name="connsiteY12" fmla="*/ 276225 h 497681"/>
              <a:gd name="connsiteX13" fmla="*/ 169069 w 2821781"/>
              <a:gd name="connsiteY13" fmla="*/ 254793 h 497681"/>
              <a:gd name="connsiteX14" fmla="*/ 109538 w 2821781"/>
              <a:gd name="connsiteY14" fmla="*/ 228600 h 497681"/>
              <a:gd name="connsiteX15" fmla="*/ 59531 w 2821781"/>
              <a:gd name="connsiteY15" fmla="*/ 202406 h 497681"/>
              <a:gd name="connsiteX16" fmla="*/ 23813 w 2821781"/>
              <a:gd name="connsiteY16" fmla="*/ 188118 h 497681"/>
              <a:gd name="connsiteX17" fmla="*/ 9525 w 2821781"/>
              <a:gd name="connsiteY17" fmla="*/ 185737 h 497681"/>
              <a:gd name="connsiteX18" fmla="*/ 2381 w 2821781"/>
              <a:gd name="connsiteY18" fmla="*/ 190500 h 497681"/>
              <a:gd name="connsiteX19" fmla="*/ 0 w 2821781"/>
              <a:gd name="connsiteY19" fmla="*/ 197643 h 497681"/>
              <a:gd name="connsiteX20" fmla="*/ 4763 w 2821781"/>
              <a:gd name="connsiteY20" fmla="*/ 223837 h 497681"/>
              <a:gd name="connsiteX21" fmla="*/ 14288 w 2821781"/>
              <a:gd name="connsiteY21" fmla="*/ 247650 h 497681"/>
              <a:gd name="connsiteX22" fmla="*/ 66675 w 2821781"/>
              <a:gd name="connsiteY22" fmla="*/ 304800 h 497681"/>
              <a:gd name="connsiteX23" fmla="*/ 119063 w 2821781"/>
              <a:gd name="connsiteY23" fmla="*/ 354806 h 497681"/>
              <a:gd name="connsiteX24" fmla="*/ 176213 w 2821781"/>
              <a:gd name="connsiteY24" fmla="*/ 400050 h 497681"/>
              <a:gd name="connsiteX25" fmla="*/ 221456 w 2821781"/>
              <a:gd name="connsiteY25" fmla="*/ 428625 h 497681"/>
              <a:gd name="connsiteX26" fmla="*/ 259556 w 2821781"/>
              <a:gd name="connsiteY26" fmla="*/ 450056 h 497681"/>
              <a:gd name="connsiteX27" fmla="*/ 300038 w 2821781"/>
              <a:gd name="connsiteY27" fmla="*/ 466725 h 497681"/>
              <a:gd name="connsiteX28" fmla="*/ 357188 w 2821781"/>
              <a:gd name="connsiteY28" fmla="*/ 485775 h 497681"/>
              <a:gd name="connsiteX29" fmla="*/ 416719 w 2821781"/>
              <a:gd name="connsiteY29" fmla="*/ 495300 h 497681"/>
              <a:gd name="connsiteX30" fmla="*/ 461963 w 2821781"/>
              <a:gd name="connsiteY30" fmla="*/ 497681 h 497681"/>
              <a:gd name="connsiteX31" fmla="*/ 526256 w 2821781"/>
              <a:gd name="connsiteY31" fmla="*/ 492918 h 497681"/>
              <a:gd name="connsiteX32" fmla="*/ 566738 w 2821781"/>
              <a:gd name="connsiteY32" fmla="*/ 481012 h 497681"/>
              <a:gd name="connsiteX33" fmla="*/ 633413 w 2821781"/>
              <a:gd name="connsiteY33" fmla="*/ 459581 h 497681"/>
              <a:gd name="connsiteX34" fmla="*/ 721519 w 2821781"/>
              <a:gd name="connsiteY34" fmla="*/ 435768 h 497681"/>
              <a:gd name="connsiteX35" fmla="*/ 878681 w 2821781"/>
              <a:gd name="connsiteY35" fmla="*/ 400050 h 497681"/>
              <a:gd name="connsiteX36" fmla="*/ 1054894 w 2821781"/>
              <a:gd name="connsiteY36" fmla="*/ 366712 h 497681"/>
              <a:gd name="connsiteX37" fmla="*/ 1266825 w 2821781"/>
              <a:gd name="connsiteY37" fmla="*/ 333375 h 497681"/>
              <a:gd name="connsiteX38" fmla="*/ 1476375 w 2821781"/>
              <a:gd name="connsiteY38" fmla="*/ 307181 h 497681"/>
              <a:gd name="connsiteX39" fmla="*/ 1662113 w 2821781"/>
              <a:gd name="connsiteY39" fmla="*/ 285750 h 497681"/>
              <a:gd name="connsiteX40" fmla="*/ 1938338 w 2821781"/>
              <a:gd name="connsiteY40" fmla="*/ 261937 h 497681"/>
              <a:gd name="connsiteX41" fmla="*/ 2159794 w 2821781"/>
              <a:gd name="connsiteY41" fmla="*/ 250031 h 497681"/>
              <a:gd name="connsiteX42" fmla="*/ 2369344 w 2821781"/>
              <a:gd name="connsiteY42" fmla="*/ 245268 h 497681"/>
              <a:gd name="connsiteX43" fmla="*/ 2609850 w 2821781"/>
              <a:gd name="connsiteY43" fmla="*/ 259556 h 497681"/>
              <a:gd name="connsiteX44" fmla="*/ 2695575 w 2821781"/>
              <a:gd name="connsiteY44" fmla="*/ 266700 h 497681"/>
              <a:gd name="connsiteX45" fmla="*/ 2724150 w 2821781"/>
              <a:gd name="connsiteY45" fmla="*/ 266700 h 497681"/>
              <a:gd name="connsiteX46" fmla="*/ 2769394 w 2821781"/>
              <a:gd name="connsiteY46" fmla="*/ 254793 h 497681"/>
              <a:gd name="connsiteX47" fmla="*/ 2795588 w 2821781"/>
              <a:gd name="connsiteY47" fmla="*/ 245268 h 497681"/>
              <a:gd name="connsiteX48" fmla="*/ 2812256 w 2821781"/>
              <a:gd name="connsiteY48" fmla="*/ 230981 h 497681"/>
              <a:gd name="connsiteX49" fmla="*/ 2821781 w 2821781"/>
              <a:gd name="connsiteY49" fmla="*/ 214312 h 497681"/>
              <a:gd name="connsiteX50" fmla="*/ 2821781 w 2821781"/>
              <a:gd name="connsiteY50" fmla="*/ 197643 h 497681"/>
              <a:gd name="connsiteX51" fmla="*/ 2809875 w 2821781"/>
              <a:gd name="connsiteY51" fmla="*/ 169068 h 497681"/>
              <a:gd name="connsiteX52" fmla="*/ 2786063 w 2821781"/>
              <a:gd name="connsiteY52" fmla="*/ 138112 h 497681"/>
              <a:gd name="connsiteX53" fmla="*/ 2752725 w 2821781"/>
              <a:gd name="connsiteY53" fmla="*/ 102393 h 497681"/>
              <a:gd name="connsiteX54" fmla="*/ 2728913 w 2821781"/>
              <a:gd name="connsiteY54" fmla="*/ 90487 h 497681"/>
              <a:gd name="connsiteX55" fmla="*/ 2616994 w 2821781"/>
              <a:gd name="connsiteY55" fmla="*/ 57150 h 497681"/>
              <a:gd name="connsiteX56" fmla="*/ 2478881 w 2821781"/>
              <a:gd name="connsiteY56" fmla="*/ 21431 h 497681"/>
              <a:gd name="connsiteX57" fmla="*/ 2402681 w 2821781"/>
              <a:gd name="connsiteY57" fmla="*/ 7143 h 497681"/>
              <a:gd name="connsiteX58" fmla="*/ 2338388 w 2821781"/>
              <a:gd name="connsiteY58" fmla="*/ 0 h 497681"/>
              <a:gd name="connsiteX59" fmla="*/ 2305050 w 2821781"/>
              <a:gd name="connsiteY59" fmla="*/ 9525 h 497681"/>
              <a:gd name="connsiteX60" fmla="*/ 2205038 w 2821781"/>
              <a:gd name="connsiteY60" fmla="*/ 45243 h 497681"/>
              <a:gd name="connsiteX61" fmla="*/ 2145506 w 2821781"/>
              <a:gd name="connsiteY61" fmla="*/ 50006 h 497681"/>
              <a:gd name="connsiteX62" fmla="*/ 1940719 w 2821781"/>
              <a:gd name="connsiteY62" fmla="*/ 71437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21781" h="497681">
                <a:moveTo>
                  <a:pt x="1940719" y="71437"/>
                </a:moveTo>
                <a:lnTo>
                  <a:pt x="1797844" y="85725"/>
                </a:lnTo>
                <a:lnTo>
                  <a:pt x="1600200" y="109537"/>
                </a:lnTo>
                <a:lnTo>
                  <a:pt x="1400175" y="138112"/>
                </a:lnTo>
                <a:lnTo>
                  <a:pt x="1216819" y="152400"/>
                </a:lnTo>
                <a:lnTo>
                  <a:pt x="988219" y="192881"/>
                </a:lnTo>
                <a:lnTo>
                  <a:pt x="597694" y="259556"/>
                </a:lnTo>
                <a:lnTo>
                  <a:pt x="502444" y="278606"/>
                </a:lnTo>
                <a:lnTo>
                  <a:pt x="440531" y="290512"/>
                </a:lnTo>
                <a:lnTo>
                  <a:pt x="397669" y="295275"/>
                </a:lnTo>
                <a:lnTo>
                  <a:pt x="357188" y="295275"/>
                </a:lnTo>
                <a:lnTo>
                  <a:pt x="311944" y="290512"/>
                </a:lnTo>
                <a:lnTo>
                  <a:pt x="235744" y="276225"/>
                </a:lnTo>
                <a:lnTo>
                  <a:pt x="169069" y="254793"/>
                </a:lnTo>
                <a:lnTo>
                  <a:pt x="109538" y="228600"/>
                </a:lnTo>
                <a:lnTo>
                  <a:pt x="59531" y="202406"/>
                </a:lnTo>
                <a:lnTo>
                  <a:pt x="23813" y="188118"/>
                </a:lnTo>
                <a:lnTo>
                  <a:pt x="9525" y="185737"/>
                </a:lnTo>
                <a:lnTo>
                  <a:pt x="2381" y="190500"/>
                </a:lnTo>
                <a:lnTo>
                  <a:pt x="0" y="197643"/>
                </a:lnTo>
                <a:lnTo>
                  <a:pt x="4763" y="223837"/>
                </a:lnTo>
                <a:lnTo>
                  <a:pt x="14288" y="247650"/>
                </a:lnTo>
                <a:lnTo>
                  <a:pt x="66675" y="304800"/>
                </a:lnTo>
                <a:lnTo>
                  <a:pt x="119063" y="354806"/>
                </a:lnTo>
                <a:lnTo>
                  <a:pt x="176213" y="400050"/>
                </a:lnTo>
                <a:lnTo>
                  <a:pt x="221456" y="428625"/>
                </a:lnTo>
                <a:lnTo>
                  <a:pt x="259556" y="450056"/>
                </a:lnTo>
                <a:lnTo>
                  <a:pt x="300038" y="466725"/>
                </a:lnTo>
                <a:lnTo>
                  <a:pt x="357188" y="485775"/>
                </a:lnTo>
                <a:lnTo>
                  <a:pt x="416719" y="495300"/>
                </a:lnTo>
                <a:lnTo>
                  <a:pt x="461963" y="497681"/>
                </a:lnTo>
                <a:lnTo>
                  <a:pt x="526256" y="492918"/>
                </a:lnTo>
                <a:lnTo>
                  <a:pt x="566738" y="481012"/>
                </a:lnTo>
                <a:lnTo>
                  <a:pt x="633413" y="459581"/>
                </a:lnTo>
                <a:lnTo>
                  <a:pt x="721519" y="435768"/>
                </a:lnTo>
                <a:lnTo>
                  <a:pt x="878681" y="400050"/>
                </a:lnTo>
                <a:lnTo>
                  <a:pt x="1054894" y="366712"/>
                </a:lnTo>
                <a:lnTo>
                  <a:pt x="1266825" y="333375"/>
                </a:lnTo>
                <a:lnTo>
                  <a:pt x="1476375" y="307181"/>
                </a:lnTo>
                <a:lnTo>
                  <a:pt x="1662113" y="285750"/>
                </a:lnTo>
                <a:lnTo>
                  <a:pt x="1938338" y="261937"/>
                </a:lnTo>
                <a:lnTo>
                  <a:pt x="2159794" y="250031"/>
                </a:lnTo>
                <a:lnTo>
                  <a:pt x="2369344" y="245268"/>
                </a:lnTo>
                <a:lnTo>
                  <a:pt x="2609850" y="259556"/>
                </a:lnTo>
                <a:lnTo>
                  <a:pt x="2695575" y="266700"/>
                </a:lnTo>
                <a:lnTo>
                  <a:pt x="2724150" y="266700"/>
                </a:lnTo>
                <a:lnTo>
                  <a:pt x="2769394" y="254793"/>
                </a:lnTo>
                <a:lnTo>
                  <a:pt x="2795588" y="245268"/>
                </a:lnTo>
                <a:lnTo>
                  <a:pt x="2812256" y="230981"/>
                </a:lnTo>
                <a:lnTo>
                  <a:pt x="2821781" y="214312"/>
                </a:lnTo>
                <a:lnTo>
                  <a:pt x="2821781" y="197643"/>
                </a:lnTo>
                <a:lnTo>
                  <a:pt x="2809875" y="169068"/>
                </a:lnTo>
                <a:lnTo>
                  <a:pt x="2786063" y="138112"/>
                </a:lnTo>
                <a:lnTo>
                  <a:pt x="2752725" y="102393"/>
                </a:lnTo>
                <a:lnTo>
                  <a:pt x="2728913" y="90487"/>
                </a:lnTo>
                <a:lnTo>
                  <a:pt x="2616994" y="57150"/>
                </a:lnTo>
                <a:lnTo>
                  <a:pt x="2478881" y="21431"/>
                </a:lnTo>
                <a:lnTo>
                  <a:pt x="2402681" y="7143"/>
                </a:lnTo>
                <a:lnTo>
                  <a:pt x="2338388" y="0"/>
                </a:lnTo>
                <a:lnTo>
                  <a:pt x="2305050" y="9525"/>
                </a:lnTo>
                <a:lnTo>
                  <a:pt x="2205038" y="45243"/>
                </a:lnTo>
                <a:lnTo>
                  <a:pt x="2145506" y="50006"/>
                </a:lnTo>
                <a:lnTo>
                  <a:pt x="1940719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DFB2519-7C8A-4123-A65E-B36A44DFFD1C}"/>
              </a:ext>
            </a:extLst>
          </p:cNvPr>
          <p:cNvSpPr/>
          <p:nvPr/>
        </p:nvSpPr>
        <p:spPr>
          <a:xfrm>
            <a:off x="4757738" y="4438650"/>
            <a:ext cx="1919287" cy="1255713"/>
          </a:xfrm>
          <a:custGeom>
            <a:avLst/>
            <a:gdLst>
              <a:gd name="connsiteX0" fmla="*/ 926306 w 1919287"/>
              <a:gd name="connsiteY0" fmla="*/ 269081 h 1254919"/>
              <a:gd name="connsiteX1" fmla="*/ 738187 w 1919287"/>
              <a:gd name="connsiteY1" fmla="*/ 285750 h 1254919"/>
              <a:gd name="connsiteX2" fmla="*/ 552450 w 1919287"/>
              <a:gd name="connsiteY2" fmla="*/ 309563 h 1254919"/>
              <a:gd name="connsiteX3" fmla="*/ 378618 w 1919287"/>
              <a:gd name="connsiteY3" fmla="*/ 333375 h 1254919"/>
              <a:gd name="connsiteX4" fmla="*/ 228600 w 1919287"/>
              <a:gd name="connsiteY4" fmla="*/ 357188 h 1254919"/>
              <a:gd name="connsiteX5" fmla="*/ 50006 w 1919287"/>
              <a:gd name="connsiteY5" fmla="*/ 385763 h 1254919"/>
              <a:gd name="connsiteX6" fmla="*/ 0 w 1919287"/>
              <a:gd name="connsiteY6" fmla="*/ 226219 h 1254919"/>
              <a:gd name="connsiteX7" fmla="*/ 235743 w 1919287"/>
              <a:gd name="connsiteY7" fmla="*/ 195263 h 1254919"/>
              <a:gd name="connsiteX8" fmla="*/ 542925 w 1919287"/>
              <a:gd name="connsiteY8" fmla="*/ 152400 h 1254919"/>
              <a:gd name="connsiteX9" fmla="*/ 795337 w 1919287"/>
              <a:gd name="connsiteY9" fmla="*/ 116681 h 1254919"/>
              <a:gd name="connsiteX10" fmla="*/ 1064418 w 1919287"/>
              <a:gd name="connsiteY10" fmla="*/ 78581 h 1254919"/>
              <a:gd name="connsiteX11" fmla="*/ 1238250 w 1919287"/>
              <a:gd name="connsiteY11" fmla="*/ 54769 h 1254919"/>
              <a:gd name="connsiteX12" fmla="*/ 1345406 w 1919287"/>
              <a:gd name="connsiteY12" fmla="*/ 38100 h 1254919"/>
              <a:gd name="connsiteX13" fmla="*/ 1373981 w 1919287"/>
              <a:gd name="connsiteY13" fmla="*/ 30956 h 1254919"/>
              <a:gd name="connsiteX14" fmla="*/ 1404937 w 1919287"/>
              <a:gd name="connsiteY14" fmla="*/ 16669 h 1254919"/>
              <a:gd name="connsiteX15" fmla="*/ 1433512 w 1919287"/>
              <a:gd name="connsiteY15" fmla="*/ 0 h 1254919"/>
              <a:gd name="connsiteX16" fmla="*/ 1440656 w 1919287"/>
              <a:gd name="connsiteY16" fmla="*/ 0 h 1254919"/>
              <a:gd name="connsiteX17" fmla="*/ 1462087 w 1919287"/>
              <a:gd name="connsiteY17" fmla="*/ 0 h 1254919"/>
              <a:gd name="connsiteX18" fmla="*/ 1552575 w 1919287"/>
              <a:gd name="connsiteY18" fmla="*/ 23813 h 1254919"/>
              <a:gd name="connsiteX19" fmla="*/ 1643062 w 1919287"/>
              <a:gd name="connsiteY19" fmla="*/ 59531 h 1254919"/>
              <a:gd name="connsiteX20" fmla="*/ 1738312 w 1919287"/>
              <a:gd name="connsiteY20" fmla="*/ 107156 h 1254919"/>
              <a:gd name="connsiteX21" fmla="*/ 1785937 w 1919287"/>
              <a:gd name="connsiteY21" fmla="*/ 130969 h 1254919"/>
              <a:gd name="connsiteX22" fmla="*/ 1821656 w 1919287"/>
              <a:gd name="connsiteY22" fmla="*/ 152400 h 1254919"/>
              <a:gd name="connsiteX23" fmla="*/ 1854993 w 1919287"/>
              <a:gd name="connsiteY23" fmla="*/ 178594 h 1254919"/>
              <a:gd name="connsiteX24" fmla="*/ 1883568 w 1919287"/>
              <a:gd name="connsiteY24" fmla="*/ 204788 h 1254919"/>
              <a:gd name="connsiteX25" fmla="*/ 1902618 w 1919287"/>
              <a:gd name="connsiteY25" fmla="*/ 233363 h 1254919"/>
              <a:gd name="connsiteX26" fmla="*/ 1912143 w 1919287"/>
              <a:gd name="connsiteY26" fmla="*/ 254794 h 1254919"/>
              <a:gd name="connsiteX27" fmla="*/ 1919287 w 1919287"/>
              <a:gd name="connsiteY27" fmla="*/ 283369 h 1254919"/>
              <a:gd name="connsiteX28" fmla="*/ 1916906 w 1919287"/>
              <a:gd name="connsiteY28" fmla="*/ 311944 h 1254919"/>
              <a:gd name="connsiteX29" fmla="*/ 1907381 w 1919287"/>
              <a:gd name="connsiteY29" fmla="*/ 342900 h 1254919"/>
              <a:gd name="connsiteX30" fmla="*/ 1888331 w 1919287"/>
              <a:gd name="connsiteY30" fmla="*/ 371475 h 1254919"/>
              <a:gd name="connsiteX31" fmla="*/ 1857375 w 1919287"/>
              <a:gd name="connsiteY31" fmla="*/ 402431 h 1254919"/>
              <a:gd name="connsiteX32" fmla="*/ 1826418 w 1919287"/>
              <a:gd name="connsiteY32" fmla="*/ 442913 h 1254919"/>
              <a:gd name="connsiteX33" fmla="*/ 1814512 w 1919287"/>
              <a:gd name="connsiteY33" fmla="*/ 471488 h 1254919"/>
              <a:gd name="connsiteX34" fmla="*/ 1766887 w 1919287"/>
              <a:gd name="connsiteY34" fmla="*/ 645319 h 1254919"/>
              <a:gd name="connsiteX35" fmla="*/ 1671637 w 1919287"/>
              <a:gd name="connsiteY35" fmla="*/ 992981 h 1254919"/>
              <a:gd name="connsiteX36" fmla="*/ 1635918 w 1919287"/>
              <a:gd name="connsiteY36" fmla="*/ 1126331 h 1254919"/>
              <a:gd name="connsiteX37" fmla="*/ 1631156 w 1919287"/>
              <a:gd name="connsiteY37" fmla="*/ 1147763 h 1254919"/>
              <a:gd name="connsiteX38" fmla="*/ 1619250 w 1919287"/>
              <a:gd name="connsiteY38" fmla="*/ 1185863 h 1254919"/>
              <a:gd name="connsiteX39" fmla="*/ 1602581 w 1919287"/>
              <a:gd name="connsiteY39" fmla="*/ 1216819 h 1254919"/>
              <a:gd name="connsiteX40" fmla="*/ 1585912 w 1919287"/>
              <a:gd name="connsiteY40" fmla="*/ 1235869 h 1254919"/>
              <a:gd name="connsiteX41" fmla="*/ 1557337 w 1919287"/>
              <a:gd name="connsiteY41" fmla="*/ 1252538 h 1254919"/>
              <a:gd name="connsiteX42" fmla="*/ 1535906 w 1919287"/>
              <a:gd name="connsiteY42" fmla="*/ 1254919 h 1254919"/>
              <a:gd name="connsiteX43" fmla="*/ 1509712 w 1919287"/>
              <a:gd name="connsiteY43" fmla="*/ 1254919 h 1254919"/>
              <a:gd name="connsiteX44" fmla="*/ 1478756 w 1919287"/>
              <a:gd name="connsiteY44" fmla="*/ 1243013 h 1254919"/>
              <a:gd name="connsiteX45" fmla="*/ 1440656 w 1919287"/>
              <a:gd name="connsiteY45" fmla="*/ 1223963 h 1254919"/>
              <a:gd name="connsiteX46" fmla="*/ 1435893 w 1919287"/>
              <a:gd name="connsiteY46" fmla="*/ 1021556 h 1254919"/>
              <a:gd name="connsiteX47" fmla="*/ 1454943 w 1919287"/>
              <a:gd name="connsiteY47" fmla="*/ 892969 h 1254919"/>
              <a:gd name="connsiteX48" fmla="*/ 1488281 w 1919287"/>
              <a:gd name="connsiteY48" fmla="*/ 685800 h 1254919"/>
              <a:gd name="connsiteX49" fmla="*/ 1516856 w 1919287"/>
              <a:gd name="connsiteY49" fmla="*/ 511969 h 1254919"/>
              <a:gd name="connsiteX50" fmla="*/ 1547812 w 1919287"/>
              <a:gd name="connsiteY50" fmla="*/ 316706 h 1254919"/>
              <a:gd name="connsiteX51" fmla="*/ 1547812 w 1919287"/>
              <a:gd name="connsiteY51" fmla="*/ 307181 h 1254919"/>
              <a:gd name="connsiteX52" fmla="*/ 1535906 w 1919287"/>
              <a:gd name="connsiteY52" fmla="*/ 285750 h 1254919"/>
              <a:gd name="connsiteX53" fmla="*/ 1504950 w 1919287"/>
              <a:gd name="connsiteY53" fmla="*/ 264319 h 1254919"/>
              <a:gd name="connsiteX54" fmla="*/ 1457325 w 1919287"/>
              <a:gd name="connsiteY54" fmla="*/ 247650 h 1254919"/>
              <a:gd name="connsiteX55" fmla="*/ 1421606 w 1919287"/>
              <a:gd name="connsiteY55" fmla="*/ 242888 h 1254919"/>
              <a:gd name="connsiteX56" fmla="*/ 1352550 w 1919287"/>
              <a:gd name="connsiteY56" fmla="*/ 242888 h 1254919"/>
              <a:gd name="connsiteX57" fmla="*/ 1238250 w 1919287"/>
              <a:gd name="connsiteY57" fmla="*/ 247650 h 1254919"/>
              <a:gd name="connsiteX58" fmla="*/ 1004887 w 1919287"/>
              <a:gd name="connsiteY58" fmla="*/ 261938 h 1254919"/>
              <a:gd name="connsiteX59" fmla="*/ 926306 w 1919287"/>
              <a:gd name="connsiteY59" fmla="*/ 269081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1254919">
                <a:moveTo>
                  <a:pt x="926306" y="269081"/>
                </a:moveTo>
                <a:lnTo>
                  <a:pt x="738187" y="285750"/>
                </a:lnTo>
                <a:lnTo>
                  <a:pt x="552450" y="309563"/>
                </a:lnTo>
                <a:lnTo>
                  <a:pt x="378618" y="333375"/>
                </a:lnTo>
                <a:lnTo>
                  <a:pt x="228600" y="357188"/>
                </a:lnTo>
                <a:lnTo>
                  <a:pt x="50006" y="385763"/>
                </a:lnTo>
                <a:lnTo>
                  <a:pt x="0" y="226219"/>
                </a:lnTo>
                <a:lnTo>
                  <a:pt x="235743" y="195263"/>
                </a:lnTo>
                <a:lnTo>
                  <a:pt x="542925" y="152400"/>
                </a:lnTo>
                <a:lnTo>
                  <a:pt x="795337" y="116681"/>
                </a:lnTo>
                <a:lnTo>
                  <a:pt x="1064418" y="78581"/>
                </a:lnTo>
                <a:lnTo>
                  <a:pt x="1238250" y="54769"/>
                </a:lnTo>
                <a:lnTo>
                  <a:pt x="1345406" y="38100"/>
                </a:lnTo>
                <a:lnTo>
                  <a:pt x="1373981" y="30956"/>
                </a:lnTo>
                <a:lnTo>
                  <a:pt x="1404937" y="16669"/>
                </a:lnTo>
                <a:lnTo>
                  <a:pt x="1433512" y="0"/>
                </a:lnTo>
                <a:lnTo>
                  <a:pt x="1440656" y="0"/>
                </a:lnTo>
                <a:lnTo>
                  <a:pt x="1462087" y="0"/>
                </a:lnTo>
                <a:lnTo>
                  <a:pt x="1552575" y="23813"/>
                </a:lnTo>
                <a:lnTo>
                  <a:pt x="1643062" y="59531"/>
                </a:lnTo>
                <a:lnTo>
                  <a:pt x="1738312" y="107156"/>
                </a:lnTo>
                <a:lnTo>
                  <a:pt x="1785937" y="130969"/>
                </a:lnTo>
                <a:lnTo>
                  <a:pt x="1821656" y="152400"/>
                </a:lnTo>
                <a:lnTo>
                  <a:pt x="1854993" y="178594"/>
                </a:lnTo>
                <a:lnTo>
                  <a:pt x="1883568" y="204788"/>
                </a:lnTo>
                <a:lnTo>
                  <a:pt x="1902618" y="233363"/>
                </a:lnTo>
                <a:lnTo>
                  <a:pt x="1912143" y="254794"/>
                </a:lnTo>
                <a:lnTo>
                  <a:pt x="1919287" y="283369"/>
                </a:lnTo>
                <a:lnTo>
                  <a:pt x="1916906" y="311944"/>
                </a:lnTo>
                <a:lnTo>
                  <a:pt x="1907381" y="342900"/>
                </a:lnTo>
                <a:lnTo>
                  <a:pt x="1888331" y="371475"/>
                </a:lnTo>
                <a:lnTo>
                  <a:pt x="1857375" y="402431"/>
                </a:lnTo>
                <a:lnTo>
                  <a:pt x="1826418" y="442913"/>
                </a:lnTo>
                <a:lnTo>
                  <a:pt x="1814512" y="471488"/>
                </a:lnTo>
                <a:lnTo>
                  <a:pt x="1766887" y="645319"/>
                </a:lnTo>
                <a:lnTo>
                  <a:pt x="1671637" y="992981"/>
                </a:lnTo>
                <a:lnTo>
                  <a:pt x="1635918" y="1126331"/>
                </a:lnTo>
                <a:lnTo>
                  <a:pt x="1631156" y="1147763"/>
                </a:lnTo>
                <a:lnTo>
                  <a:pt x="1619250" y="1185863"/>
                </a:lnTo>
                <a:lnTo>
                  <a:pt x="1602581" y="1216819"/>
                </a:lnTo>
                <a:lnTo>
                  <a:pt x="1585912" y="1235869"/>
                </a:lnTo>
                <a:lnTo>
                  <a:pt x="1557337" y="1252538"/>
                </a:lnTo>
                <a:lnTo>
                  <a:pt x="1535906" y="1254919"/>
                </a:lnTo>
                <a:lnTo>
                  <a:pt x="1509712" y="1254919"/>
                </a:lnTo>
                <a:lnTo>
                  <a:pt x="1478756" y="1243013"/>
                </a:lnTo>
                <a:lnTo>
                  <a:pt x="1440656" y="1223963"/>
                </a:lnTo>
                <a:lnTo>
                  <a:pt x="1435893" y="1021556"/>
                </a:lnTo>
                <a:lnTo>
                  <a:pt x="1454943" y="892969"/>
                </a:lnTo>
                <a:lnTo>
                  <a:pt x="1488281" y="685800"/>
                </a:lnTo>
                <a:lnTo>
                  <a:pt x="1516856" y="511969"/>
                </a:lnTo>
                <a:lnTo>
                  <a:pt x="1547812" y="316706"/>
                </a:lnTo>
                <a:lnTo>
                  <a:pt x="1547812" y="307181"/>
                </a:lnTo>
                <a:lnTo>
                  <a:pt x="1535906" y="285750"/>
                </a:lnTo>
                <a:lnTo>
                  <a:pt x="1504950" y="264319"/>
                </a:lnTo>
                <a:lnTo>
                  <a:pt x="1457325" y="247650"/>
                </a:lnTo>
                <a:lnTo>
                  <a:pt x="1421606" y="242888"/>
                </a:lnTo>
                <a:lnTo>
                  <a:pt x="1352550" y="242888"/>
                </a:lnTo>
                <a:lnTo>
                  <a:pt x="1238250" y="247650"/>
                </a:lnTo>
                <a:lnTo>
                  <a:pt x="1004887" y="261938"/>
                </a:lnTo>
                <a:lnTo>
                  <a:pt x="926306" y="269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2BB06DFB-F5BF-4AE3-858E-E9848022C9A7}"/>
              </a:ext>
            </a:extLst>
          </p:cNvPr>
          <p:cNvSpPr/>
          <p:nvPr/>
        </p:nvSpPr>
        <p:spPr>
          <a:xfrm>
            <a:off x="4903788" y="5427663"/>
            <a:ext cx="1376362" cy="285750"/>
          </a:xfrm>
          <a:custGeom>
            <a:avLst/>
            <a:gdLst>
              <a:gd name="connsiteX0" fmla="*/ 1073944 w 1376362"/>
              <a:gd name="connsiteY0" fmla="*/ 4762 h 285750"/>
              <a:gd name="connsiteX1" fmla="*/ 881062 w 1376362"/>
              <a:gd name="connsiteY1" fmla="*/ 19050 h 285750"/>
              <a:gd name="connsiteX2" fmla="*/ 602456 w 1376362"/>
              <a:gd name="connsiteY2" fmla="*/ 50006 h 285750"/>
              <a:gd name="connsiteX3" fmla="*/ 378619 w 1376362"/>
              <a:gd name="connsiteY3" fmla="*/ 78581 h 285750"/>
              <a:gd name="connsiteX4" fmla="*/ 0 w 1376362"/>
              <a:gd name="connsiteY4" fmla="*/ 135731 h 285750"/>
              <a:gd name="connsiteX5" fmla="*/ 42862 w 1376362"/>
              <a:gd name="connsiteY5" fmla="*/ 285750 h 285750"/>
              <a:gd name="connsiteX6" fmla="*/ 190500 w 1376362"/>
              <a:gd name="connsiteY6" fmla="*/ 266700 h 285750"/>
              <a:gd name="connsiteX7" fmla="*/ 488156 w 1376362"/>
              <a:gd name="connsiteY7" fmla="*/ 226219 h 285750"/>
              <a:gd name="connsiteX8" fmla="*/ 738187 w 1376362"/>
              <a:gd name="connsiteY8" fmla="*/ 202406 h 285750"/>
              <a:gd name="connsiteX9" fmla="*/ 883444 w 1376362"/>
              <a:gd name="connsiteY9" fmla="*/ 188119 h 285750"/>
              <a:gd name="connsiteX10" fmla="*/ 1100137 w 1376362"/>
              <a:gd name="connsiteY10" fmla="*/ 173831 h 285750"/>
              <a:gd name="connsiteX11" fmla="*/ 1176337 w 1376362"/>
              <a:gd name="connsiteY11" fmla="*/ 169069 h 285750"/>
              <a:gd name="connsiteX12" fmla="*/ 1197769 w 1376362"/>
              <a:gd name="connsiteY12" fmla="*/ 176212 h 285750"/>
              <a:gd name="connsiteX13" fmla="*/ 1250156 w 1376362"/>
              <a:gd name="connsiteY13" fmla="*/ 211931 h 285750"/>
              <a:gd name="connsiteX14" fmla="*/ 1290637 w 1376362"/>
              <a:gd name="connsiteY14" fmla="*/ 233362 h 285750"/>
              <a:gd name="connsiteX15" fmla="*/ 1343025 w 1376362"/>
              <a:gd name="connsiteY15" fmla="*/ 254794 h 285750"/>
              <a:gd name="connsiteX16" fmla="*/ 1371600 w 1376362"/>
              <a:gd name="connsiteY16" fmla="*/ 261937 h 285750"/>
              <a:gd name="connsiteX17" fmla="*/ 1376362 w 1376362"/>
              <a:gd name="connsiteY17" fmla="*/ 30956 h 285750"/>
              <a:gd name="connsiteX18" fmla="*/ 1269206 w 1376362"/>
              <a:gd name="connsiteY18" fmla="*/ 7144 h 285750"/>
              <a:gd name="connsiteX19" fmla="*/ 1188244 w 1376362"/>
              <a:gd name="connsiteY19" fmla="*/ 0 h 285750"/>
              <a:gd name="connsiteX20" fmla="*/ 1073944 w 1376362"/>
              <a:gd name="connsiteY20" fmla="*/ 47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376362" h="285750">
                <a:moveTo>
                  <a:pt x="1073944" y="4762"/>
                </a:moveTo>
                <a:lnTo>
                  <a:pt x="881062" y="19050"/>
                </a:lnTo>
                <a:lnTo>
                  <a:pt x="602456" y="50006"/>
                </a:lnTo>
                <a:lnTo>
                  <a:pt x="378619" y="78581"/>
                </a:lnTo>
                <a:lnTo>
                  <a:pt x="0" y="135731"/>
                </a:lnTo>
                <a:lnTo>
                  <a:pt x="42862" y="285750"/>
                </a:lnTo>
                <a:lnTo>
                  <a:pt x="190500" y="266700"/>
                </a:lnTo>
                <a:lnTo>
                  <a:pt x="488156" y="226219"/>
                </a:lnTo>
                <a:lnTo>
                  <a:pt x="738187" y="202406"/>
                </a:lnTo>
                <a:lnTo>
                  <a:pt x="883444" y="188119"/>
                </a:lnTo>
                <a:lnTo>
                  <a:pt x="1100137" y="173831"/>
                </a:lnTo>
                <a:lnTo>
                  <a:pt x="1176337" y="169069"/>
                </a:lnTo>
                <a:lnTo>
                  <a:pt x="1197769" y="176212"/>
                </a:lnTo>
                <a:lnTo>
                  <a:pt x="1250156" y="211931"/>
                </a:lnTo>
                <a:lnTo>
                  <a:pt x="1290637" y="233362"/>
                </a:lnTo>
                <a:lnTo>
                  <a:pt x="1343025" y="254794"/>
                </a:lnTo>
                <a:lnTo>
                  <a:pt x="1371600" y="261937"/>
                </a:lnTo>
                <a:cubicBezTo>
                  <a:pt x="1373187" y="184943"/>
                  <a:pt x="1374775" y="107950"/>
                  <a:pt x="1376362" y="30956"/>
                </a:cubicBezTo>
                <a:lnTo>
                  <a:pt x="1269206" y="7144"/>
                </a:lnTo>
                <a:lnTo>
                  <a:pt x="1188244" y="0"/>
                </a:lnTo>
                <a:lnTo>
                  <a:pt x="1073944" y="4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A214554-780B-421C-AB52-20B8CD387286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84313"/>
            <a:ext cx="4930775" cy="4470400"/>
            <a:chOff x="2641600" y="1636713"/>
            <a:chExt cx="4930775" cy="4470400"/>
          </a:xfrm>
        </p:grpSpPr>
        <p:sp>
          <p:nvSpPr>
            <p:cNvPr id="14" name="フリーフォーム 29">
              <a:extLst>
                <a:ext uri="{FF2B5EF4-FFF2-40B4-BE49-F238E27FC236}">
                  <a16:creationId xmlns:a16="http://schemas.microsoft.com/office/drawing/2014/main" id="{BE0A9750-2961-4D54-8CF2-12CA963FCF3B}"/>
                </a:ext>
              </a:extLst>
            </p:cNvPr>
            <p:cNvSpPr/>
            <p:nvPr/>
          </p:nvSpPr>
          <p:spPr>
            <a:xfrm>
              <a:off x="2771775" y="27511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3B914016-B421-453D-9903-5F05D552EA0C}"/>
                </a:ext>
              </a:extLst>
            </p:cNvPr>
            <p:cNvSpPr/>
            <p:nvPr/>
          </p:nvSpPr>
          <p:spPr>
            <a:xfrm>
              <a:off x="4079875" y="16367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55CD062E-49E7-452A-805A-4F71A9B67467}"/>
                </a:ext>
              </a:extLst>
            </p:cNvPr>
            <p:cNvSpPr/>
            <p:nvPr/>
          </p:nvSpPr>
          <p:spPr>
            <a:xfrm>
              <a:off x="4737100" y="32019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00186E83-094E-4902-9522-07A24965E2B5}"/>
                </a:ext>
              </a:extLst>
            </p:cNvPr>
            <p:cNvSpPr/>
            <p:nvPr/>
          </p:nvSpPr>
          <p:spPr>
            <a:xfrm>
              <a:off x="4603750" y="47434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0">
              <a:extLst>
                <a:ext uri="{FF2B5EF4-FFF2-40B4-BE49-F238E27FC236}">
                  <a16:creationId xmlns:a16="http://schemas.microsoft.com/office/drawing/2014/main" id="{E2CA1A6F-4FA9-4E1A-86DA-2493B64BECEC}"/>
                </a:ext>
              </a:extLst>
            </p:cNvPr>
            <p:cNvSpPr/>
            <p:nvPr/>
          </p:nvSpPr>
          <p:spPr>
            <a:xfrm rot="16200000">
              <a:off x="1516856" y="36409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402E8888-E771-4350-AC01-159329CB8963}"/>
                </a:ext>
              </a:extLst>
            </p:cNvPr>
            <p:cNvSpPr/>
            <p:nvPr/>
          </p:nvSpPr>
          <p:spPr>
            <a:xfrm rot="16200000">
              <a:off x="3037682" y="54427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027F856A-4F4D-428B-99D0-60B39C2C456A}"/>
                </a:ext>
              </a:extLst>
            </p:cNvPr>
            <p:cNvSpPr/>
            <p:nvPr/>
          </p:nvSpPr>
          <p:spPr>
            <a:xfrm>
              <a:off x="2641600" y="35226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2">
              <a:extLst>
                <a:ext uri="{FF2B5EF4-FFF2-40B4-BE49-F238E27FC236}">
                  <a16:creationId xmlns:a16="http://schemas.microsoft.com/office/drawing/2014/main" id="{44686DA7-6B62-4898-9653-5FC3E5AECDAB}"/>
                </a:ext>
              </a:extLst>
            </p:cNvPr>
            <p:cNvSpPr/>
            <p:nvPr/>
          </p:nvSpPr>
          <p:spPr>
            <a:xfrm>
              <a:off x="5508625" y="19891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83E5005C-13F2-4534-ADB9-E8DD4E7034A8}"/>
                </a:ext>
              </a:extLst>
            </p:cNvPr>
            <p:cNvSpPr/>
            <p:nvPr/>
          </p:nvSpPr>
          <p:spPr>
            <a:xfrm>
              <a:off x="5272088" y="27543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75DBE6C3-14E9-489E-894E-548C8DDB7EBD}"/>
                </a:ext>
              </a:extLst>
            </p:cNvPr>
            <p:cNvSpPr/>
            <p:nvPr/>
          </p:nvSpPr>
          <p:spPr>
            <a:xfrm>
              <a:off x="4257675" y="39385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2368E7C6-1B6E-4B1D-9C70-1B44C3756A00}"/>
                </a:ext>
              </a:extLst>
            </p:cNvPr>
            <p:cNvSpPr/>
            <p:nvPr/>
          </p:nvSpPr>
          <p:spPr>
            <a:xfrm>
              <a:off x="4910138" y="45910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8">
              <a:extLst>
                <a:ext uri="{FF2B5EF4-FFF2-40B4-BE49-F238E27FC236}">
                  <a16:creationId xmlns:a16="http://schemas.microsoft.com/office/drawing/2014/main" id="{EE46463C-5754-4BE1-900D-B9D548DF725E}"/>
                </a:ext>
              </a:extLst>
            </p:cNvPr>
            <p:cNvSpPr/>
            <p:nvPr/>
          </p:nvSpPr>
          <p:spPr>
            <a:xfrm>
              <a:off x="5056188" y="55800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78FA54C-48B5-49CD-BD7D-6A046C6E1BC7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28" name="フリーフォーム 29">
              <a:extLst>
                <a:ext uri="{FF2B5EF4-FFF2-40B4-BE49-F238E27FC236}">
                  <a16:creationId xmlns:a16="http://schemas.microsoft.com/office/drawing/2014/main" id="{BA6BF81D-5842-45FE-B079-87C2CC3F8949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8CFEF17D-20B5-451A-9E0C-0AA55B2E3A41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DA2292F3-D7D6-4A53-BBFF-75FF02ADAFF4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6">
              <a:extLst>
                <a:ext uri="{FF2B5EF4-FFF2-40B4-BE49-F238E27FC236}">
                  <a16:creationId xmlns:a16="http://schemas.microsoft.com/office/drawing/2014/main" id="{EE0B5E5F-FE47-4551-9029-4EFD26415BA3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BE67D8EF-77BC-4CE6-80B7-E9959EFF80BA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DFC97942-C46A-479C-BF33-4548E3FD640C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4B5FAC24-072F-4793-9D57-F80C2467FB5B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380EEE6-507F-4EA3-AFBC-8348012BEFE2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CF5611A9-52B4-49BC-993E-9217A614EF6B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246408EB-503A-4713-A45A-1A500FAB3026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CB102733-6FE8-47B0-A9EC-DF6F91FAE374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8CA6FD6E-5061-4208-A011-9A45119D0206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7694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3730" name="グループ化 1">
            <a:extLst>
              <a:ext uri="{FF2B5EF4-FFF2-40B4-BE49-F238E27FC236}">
                <a16:creationId xmlns:a16="http://schemas.microsoft.com/office/drawing/2014/main" id="{D6EDB4E8-E65D-4400-A408-8A63BC047AD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484313"/>
            <a:ext cx="4930775" cy="4470400"/>
            <a:chOff x="2489200" y="1484313"/>
            <a:chExt cx="4930775" cy="4470400"/>
          </a:xfrm>
        </p:grpSpPr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83E1CEB-B345-4559-BC41-37DD587A3942}"/>
                </a:ext>
              </a:extLst>
            </p:cNvPr>
            <p:cNvSpPr/>
            <p:nvPr/>
          </p:nvSpPr>
          <p:spPr>
            <a:xfrm>
              <a:off x="2619375" y="2598738"/>
              <a:ext cx="1666875" cy="539750"/>
            </a:xfrm>
            <a:custGeom>
              <a:avLst/>
              <a:gdLst>
                <a:gd name="connsiteX0" fmla="*/ 1466850 w 1666875"/>
                <a:gd name="connsiteY0" fmla="*/ 254794 h 540544"/>
                <a:gd name="connsiteX1" fmla="*/ 1335881 w 1666875"/>
                <a:gd name="connsiteY1" fmla="*/ 285750 h 540544"/>
                <a:gd name="connsiteX2" fmla="*/ 1173956 w 1666875"/>
                <a:gd name="connsiteY2" fmla="*/ 326231 h 540544"/>
                <a:gd name="connsiteX3" fmla="*/ 1100138 w 1666875"/>
                <a:gd name="connsiteY3" fmla="*/ 345281 h 540544"/>
                <a:gd name="connsiteX4" fmla="*/ 888206 w 1666875"/>
                <a:gd name="connsiteY4" fmla="*/ 409575 h 540544"/>
                <a:gd name="connsiteX5" fmla="*/ 809625 w 1666875"/>
                <a:gd name="connsiteY5" fmla="*/ 435769 h 540544"/>
                <a:gd name="connsiteX6" fmla="*/ 707231 w 1666875"/>
                <a:gd name="connsiteY6" fmla="*/ 469106 h 540544"/>
                <a:gd name="connsiteX7" fmla="*/ 614363 w 1666875"/>
                <a:gd name="connsiteY7" fmla="*/ 495300 h 540544"/>
                <a:gd name="connsiteX8" fmla="*/ 535781 w 1666875"/>
                <a:gd name="connsiteY8" fmla="*/ 516731 h 540544"/>
                <a:gd name="connsiteX9" fmla="*/ 504825 w 1666875"/>
                <a:gd name="connsiteY9" fmla="*/ 523875 h 540544"/>
                <a:gd name="connsiteX10" fmla="*/ 464344 w 1666875"/>
                <a:gd name="connsiteY10" fmla="*/ 535781 h 540544"/>
                <a:gd name="connsiteX11" fmla="*/ 428625 w 1666875"/>
                <a:gd name="connsiteY11" fmla="*/ 540544 h 540544"/>
                <a:gd name="connsiteX12" fmla="*/ 392906 w 1666875"/>
                <a:gd name="connsiteY12" fmla="*/ 540544 h 540544"/>
                <a:gd name="connsiteX13" fmla="*/ 347663 w 1666875"/>
                <a:gd name="connsiteY13" fmla="*/ 535781 h 540544"/>
                <a:gd name="connsiteX14" fmla="*/ 323850 w 1666875"/>
                <a:gd name="connsiteY14" fmla="*/ 531019 h 540544"/>
                <a:gd name="connsiteX15" fmla="*/ 283369 w 1666875"/>
                <a:gd name="connsiteY15" fmla="*/ 519112 h 540544"/>
                <a:gd name="connsiteX16" fmla="*/ 238125 w 1666875"/>
                <a:gd name="connsiteY16" fmla="*/ 497681 h 540544"/>
                <a:gd name="connsiteX17" fmla="*/ 192881 w 1666875"/>
                <a:gd name="connsiteY17" fmla="*/ 471487 h 540544"/>
                <a:gd name="connsiteX18" fmla="*/ 150019 w 1666875"/>
                <a:gd name="connsiteY18" fmla="*/ 440531 h 540544"/>
                <a:gd name="connsiteX19" fmla="*/ 116681 w 1666875"/>
                <a:gd name="connsiteY19" fmla="*/ 411956 h 540544"/>
                <a:gd name="connsiteX20" fmla="*/ 69056 w 1666875"/>
                <a:gd name="connsiteY20" fmla="*/ 366712 h 540544"/>
                <a:gd name="connsiteX21" fmla="*/ 42863 w 1666875"/>
                <a:gd name="connsiteY21" fmla="*/ 338137 h 540544"/>
                <a:gd name="connsiteX22" fmla="*/ 21431 w 1666875"/>
                <a:gd name="connsiteY22" fmla="*/ 309562 h 540544"/>
                <a:gd name="connsiteX23" fmla="*/ 2381 w 1666875"/>
                <a:gd name="connsiteY23" fmla="*/ 271462 h 540544"/>
                <a:gd name="connsiteX24" fmla="*/ 0 w 1666875"/>
                <a:gd name="connsiteY24" fmla="*/ 257175 h 540544"/>
                <a:gd name="connsiteX25" fmla="*/ 2381 w 1666875"/>
                <a:gd name="connsiteY25" fmla="*/ 245269 h 540544"/>
                <a:gd name="connsiteX26" fmla="*/ 9525 w 1666875"/>
                <a:gd name="connsiteY26" fmla="*/ 242887 h 540544"/>
                <a:gd name="connsiteX27" fmla="*/ 26194 w 1666875"/>
                <a:gd name="connsiteY27" fmla="*/ 245269 h 540544"/>
                <a:gd name="connsiteX28" fmla="*/ 64294 w 1666875"/>
                <a:gd name="connsiteY28" fmla="*/ 261937 h 540544"/>
                <a:gd name="connsiteX29" fmla="*/ 142875 w 1666875"/>
                <a:gd name="connsiteY29" fmla="*/ 295275 h 540544"/>
                <a:gd name="connsiteX30" fmla="*/ 214313 w 1666875"/>
                <a:gd name="connsiteY30" fmla="*/ 321469 h 540544"/>
                <a:gd name="connsiteX31" fmla="*/ 269081 w 1666875"/>
                <a:gd name="connsiteY31" fmla="*/ 333375 h 540544"/>
                <a:gd name="connsiteX32" fmla="*/ 323850 w 1666875"/>
                <a:gd name="connsiteY32" fmla="*/ 342900 h 540544"/>
                <a:gd name="connsiteX33" fmla="*/ 371475 w 1666875"/>
                <a:gd name="connsiteY33" fmla="*/ 345281 h 540544"/>
                <a:gd name="connsiteX34" fmla="*/ 433388 w 1666875"/>
                <a:gd name="connsiteY34" fmla="*/ 335756 h 540544"/>
                <a:gd name="connsiteX35" fmla="*/ 542925 w 1666875"/>
                <a:gd name="connsiteY35" fmla="*/ 309562 h 540544"/>
                <a:gd name="connsiteX36" fmla="*/ 692944 w 1666875"/>
                <a:gd name="connsiteY36" fmla="*/ 271462 h 540544"/>
                <a:gd name="connsiteX37" fmla="*/ 862013 w 1666875"/>
                <a:gd name="connsiteY37" fmla="*/ 219075 h 540544"/>
                <a:gd name="connsiteX38" fmla="*/ 921544 w 1666875"/>
                <a:gd name="connsiteY38" fmla="*/ 202406 h 540544"/>
                <a:gd name="connsiteX39" fmla="*/ 1140619 w 1666875"/>
                <a:gd name="connsiteY39" fmla="*/ 126206 h 540544"/>
                <a:gd name="connsiteX40" fmla="*/ 1240631 w 1666875"/>
                <a:gd name="connsiteY40" fmla="*/ 83344 h 540544"/>
                <a:gd name="connsiteX41" fmla="*/ 1300163 w 1666875"/>
                <a:gd name="connsiteY41" fmla="*/ 59531 h 540544"/>
                <a:gd name="connsiteX42" fmla="*/ 1357313 w 1666875"/>
                <a:gd name="connsiteY42" fmla="*/ 33337 h 540544"/>
                <a:gd name="connsiteX43" fmla="*/ 1402556 w 1666875"/>
                <a:gd name="connsiteY43" fmla="*/ 9525 h 540544"/>
                <a:gd name="connsiteX44" fmla="*/ 1426369 w 1666875"/>
                <a:gd name="connsiteY44" fmla="*/ 0 h 540544"/>
                <a:gd name="connsiteX45" fmla="*/ 1457325 w 1666875"/>
                <a:gd name="connsiteY45" fmla="*/ 2381 h 540544"/>
                <a:gd name="connsiteX46" fmla="*/ 1502569 w 1666875"/>
                <a:gd name="connsiteY46" fmla="*/ 11906 h 540544"/>
                <a:gd name="connsiteX47" fmla="*/ 1583531 w 1666875"/>
                <a:gd name="connsiteY47" fmla="*/ 45244 h 540544"/>
                <a:gd name="connsiteX48" fmla="*/ 1628775 w 1666875"/>
                <a:gd name="connsiteY48" fmla="*/ 69056 h 540544"/>
                <a:gd name="connsiteX49" fmla="*/ 1645444 w 1666875"/>
                <a:gd name="connsiteY49" fmla="*/ 78581 h 540544"/>
                <a:gd name="connsiteX50" fmla="*/ 1657350 w 1666875"/>
                <a:gd name="connsiteY50" fmla="*/ 92869 h 540544"/>
                <a:gd name="connsiteX51" fmla="*/ 1664494 w 1666875"/>
                <a:gd name="connsiteY51" fmla="*/ 107156 h 540544"/>
                <a:gd name="connsiteX52" fmla="*/ 1666875 w 1666875"/>
                <a:gd name="connsiteY52" fmla="*/ 119062 h 540544"/>
                <a:gd name="connsiteX53" fmla="*/ 1666875 w 1666875"/>
                <a:gd name="connsiteY53" fmla="*/ 138112 h 540544"/>
                <a:gd name="connsiteX54" fmla="*/ 1657350 w 1666875"/>
                <a:gd name="connsiteY54" fmla="*/ 161925 h 540544"/>
                <a:gd name="connsiteX55" fmla="*/ 1628775 w 1666875"/>
                <a:gd name="connsiteY55" fmla="*/ 197644 h 540544"/>
                <a:gd name="connsiteX56" fmla="*/ 1595438 w 1666875"/>
                <a:gd name="connsiteY56" fmla="*/ 226219 h 540544"/>
                <a:gd name="connsiteX57" fmla="*/ 1543050 w 1666875"/>
                <a:gd name="connsiteY57" fmla="*/ 238125 h 540544"/>
                <a:gd name="connsiteX58" fmla="*/ 1466850 w 1666875"/>
                <a:gd name="connsiteY58" fmla="*/ 2547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6875" h="540544">
                  <a:moveTo>
                    <a:pt x="1466850" y="254794"/>
                  </a:moveTo>
                  <a:lnTo>
                    <a:pt x="1335881" y="285750"/>
                  </a:lnTo>
                  <a:lnTo>
                    <a:pt x="1173956" y="326231"/>
                  </a:lnTo>
                  <a:lnTo>
                    <a:pt x="1100138" y="345281"/>
                  </a:lnTo>
                  <a:lnTo>
                    <a:pt x="888206" y="409575"/>
                  </a:lnTo>
                  <a:lnTo>
                    <a:pt x="809625" y="435769"/>
                  </a:lnTo>
                  <a:lnTo>
                    <a:pt x="707231" y="469106"/>
                  </a:lnTo>
                  <a:lnTo>
                    <a:pt x="614363" y="495300"/>
                  </a:lnTo>
                  <a:lnTo>
                    <a:pt x="535781" y="516731"/>
                  </a:lnTo>
                  <a:lnTo>
                    <a:pt x="504825" y="523875"/>
                  </a:lnTo>
                  <a:lnTo>
                    <a:pt x="464344" y="535781"/>
                  </a:lnTo>
                  <a:lnTo>
                    <a:pt x="428625" y="540544"/>
                  </a:lnTo>
                  <a:lnTo>
                    <a:pt x="392906" y="540544"/>
                  </a:lnTo>
                  <a:lnTo>
                    <a:pt x="347663" y="535781"/>
                  </a:lnTo>
                  <a:lnTo>
                    <a:pt x="323850" y="531019"/>
                  </a:lnTo>
                  <a:lnTo>
                    <a:pt x="283369" y="519112"/>
                  </a:lnTo>
                  <a:lnTo>
                    <a:pt x="238125" y="497681"/>
                  </a:lnTo>
                  <a:lnTo>
                    <a:pt x="192881" y="471487"/>
                  </a:lnTo>
                  <a:lnTo>
                    <a:pt x="150019" y="440531"/>
                  </a:lnTo>
                  <a:lnTo>
                    <a:pt x="116681" y="411956"/>
                  </a:lnTo>
                  <a:lnTo>
                    <a:pt x="69056" y="366712"/>
                  </a:lnTo>
                  <a:lnTo>
                    <a:pt x="42863" y="338137"/>
                  </a:lnTo>
                  <a:lnTo>
                    <a:pt x="21431" y="309562"/>
                  </a:lnTo>
                  <a:lnTo>
                    <a:pt x="2381" y="271462"/>
                  </a:lnTo>
                  <a:lnTo>
                    <a:pt x="0" y="257175"/>
                  </a:lnTo>
                  <a:lnTo>
                    <a:pt x="2381" y="245269"/>
                  </a:lnTo>
                  <a:lnTo>
                    <a:pt x="9525" y="242887"/>
                  </a:lnTo>
                  <a:lnTo>
                    <a:pt x="26194" y="245269"/>
                  </a:lnTo>
                  <a:lnTo>
                    <a:pt x="64294" y="261937"/>
                  </a:lnTo>
                  <a:lnTo>
                    <a:pt x="142875" y="295275"/>
                  </a:lnTo>
                  <a:lnTo>
                    <a:pt x="214313" y="321469"/>
                  </a:lnTo>
                  <a:lnTo>
                    <a:pt x="269081" y="333375"/>
                  </a:lnTo>
                  <a:lnTo>
                    <a:pt x="323850" y="342900"/>
                  </a:lnTo>
                  <a:lnTo>
                    <a:pt x="371475" y="345281"/>
                  </a:lnTo>
                  <a:lnTo>
                    <a:pt x="433388" y="335756"/>
                  </a:lnTo>
                  <a:lnTo>
                    <a:pt x="542925" y="309562"/>
                  </a:lnTo>
                  <a:lnTo>
                    <a:pt x="692944" y="271462"/>
                  </a:lnTo>
                  <a:lnTo>
                    <a:pt x="862013" y="219075"/>
                  </a:lnTo>
                  <a:lnTo>
                    <a:pt x="921544" y="202406"/>
                  </a:lnTo>
                  <a:lnTo>
                    <a:pt x="1140619" y="126206"/>
                  </a:lnTo>
                  <a:lnTo>
                    <a:pt x="1240631" y="83344"/>
                  </a:lnTo>
                  <a:lnTo>
                    <a:pt x="1300163" y="59531"/>
                  </a:lnTo>
                  <a:lnTo>
                    <a:pt x="1357313" y="33337"/>
                  </a:lnTo>
                  <a:lnTo>
                    <a:pt x="1402556" y="9525"/>
                  </a:lnTo>
                  <a:lnTo>
                    <a:pt x="1426369" y="0"/>
                  </a:lnTo>
                  <a:lnTo>
                    <a:pt x="1457325" y="2381"/>
                  </a:lnTo>
                  <a:lnTo>
                    <a:pt x="1502569" y="11906"/>
                  </a:lnTo>
                  <a:lnTo>
                    <a:pt x="1583531" y="45244"/>
                  </a:lnTo>
                  <a:lnTo>
                    <a:pt x="1628775" y="69056"/>
                  </a:lnTo>
                  <a:lnTo>
                    <a:pt x="1645444" y="78581"/>
                  </a:lnTo>
                  <a:lnTo>
                    <a:pt x="1657350" y="92869"/>
                  </a:lnTo>
                  <a:lnTo>
                    <a:pt x="1664494" y="107156"/>
                  </a:lnTo>
                  <a:lnTo>
                    <a:pt x="1666875" y="119062"/>
                  </a:lnTo>
                  <a:lnTo>
                    <a:pt x="1666875" y="138112"/>
                  </a:lnTo>
                  <a:lnTo>
                    <a:pt x="1657350" y="161925"/>
                  </a:lnTo>
                  <a:lnTo>
                    <a:pt x="1628775" y="197644"/>
                  </a:lnTo>
                  <a:lnTo>
                    <a:pt x="1595438" y="226219"/>
                  </a:lnTo>
                  <a:lnTo>
                    <a:pt x="1543050" y="238125"/>
                  </a:lnTo>
                  <a:lnTo>
                    <a:pt x="1466850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930EFB79-18B8-4573-9F2E-8E791B6087E9}"/>
                </a:ext>
              </a:extLst>
            </p:cNvPr>
            <p:cNvSpPr/>
            <p:nvPr/>
          </p:nvSpPr>
          <p:spPr>
            <a:xfrm>
              <a:off x="3927475" y="1484313"/>
              <a:ext cx="1643063" cy="1822450"/>
            </a:xfrm>
            <a:custGeom>
              <a:avLst/>
              <a:gdLst>
                <a:gd name="connsiteX0" fmla="*/ 1333500 w 1643063"/>
                <a:gd name="connsiteY0" fmla="*/ 652462 h 1824037"/>
                <a:gd name="connsiteX1" fmla="*/ 1226344 w 1643063"/>
                <a:gd name="connsiteY1" fmla="*/ 773906 h 1824037"/>
                <a:gd name="connsiteX2" fmla="*/ 1085850 w 1643063"/>
                <a:gd name="connsiteY2" fmla="*/ 931069 h 1824037"/>
                <a:gd name="connsiteX3" fmla="*/ 962025 w 1643063"/>
                <a:gd name="connsiteY3" fmla="*/ 1064419 h 1824037"/>
                <a:gd name="connsiteX4" fmla="*/ 862013 w 1643063"/>
                <a:gd name="connsiteY4" fmla="*/ 1164431 h 1824037"/>
                <a:gd name="connsiteX5" fmla="*/ 762000 w 1643063"/>
                <a:gd name="connsiteY5" fmla="*/ 1252537 h 1824037"/>
                <a:gd name="connsiteX6" fmla="*/ 540544 w 1643063"/>
                <a:gd name="connsiteY6" fmla="*/ 1438275 h 1824037"/>
                <a:gd name="connsiteX7" fmla="*/ 290513 w 1643063"/>
                <a:gd name="connsiteY7" fmla="*/ 1638300 h 1824037"/>
                <a:gd name="connsiteX8" fmla="*/ 100013 w 1643063"/>
                <a:gd name="connsiteY8" fmla="*/ 1783556 h 1824037"/>
                <a:gd name="connsiteX9" fmla="*/ 54769 w 1643063"/>
                <a:gd name="connsiteY9" fmla="*/ 1814512 h 1824037"/>
                <a:gd name="connsiteX10" fmla="*/ 28575 w 1643063"/>
                <a:gd name="connsiteY10" fmla="*/ 1824037 h 1824037"/>
                <a:gd name="connsiteX11" fmla="*/ 7144 w 1643063"/>
                <a:gd name="connsiteY11" fmla="*/ 1824037 h 1824037"/>
                <a:gd name="connsiteX12" fmla="*/ 2382 w 1643063"/>
                <a:gd name="connsiteY12" fmla="*/ 1816894 h 1824037"/>
                <a:gd name="connsiteX13" fmla="*/ 0 w 1643063"/>
                <a:gd name="connsiteY13" fmla="*/ 1807369 h 1824037"/>
                <a:gd name="connsiteX14" fmla="*/ 4763 w 1643063"/>
                <a:gd name="connsiteY14" fmla="*/ 1788319 h 1824037"/>
                <a:gd name="connsiteX15" fmla="*/ 19050 w 1643063"/>
                <a:gd name="connsiteY15" fmla="*/ 1764506 h 1824037"/>
                <a:gd name="connsiteX16" fmla="*/ 97632 w 1643063"/>
                <a:gd name="connsiteY16" fmla="*/ 1700212 h 1824037"/>
                <a:gd name="connsiteX17" fmla="*/ 200025 w 1643063"/>
                <a:gd name="connsiteY17" fmla="*/ 1614487 h 1824037"/>
                <a:gd name="connsiteX18" fmla="*/ 347663 w 1643063"/>
                <a:gd name="connsiteY18" fmla="*/ 1481137 h 1824037"/>
                <a:gd name="connsiteX19" fmla="*/ 452438 w 1643063"/>
                <a:gd name="connsiteY19" fmla="*/ 1378744 h 1824037"/>
                <a:gd name="connsiteX20" fmla="*/ 561975 w 1643063"/>
                <a:gd name="connsiteY20" fmla="*/ 1266825 h 1824037"/>
                <a:gd name="connsiteX21" fmla="*/ 673894 w 1643063"/>
                <a:gd name="connsiteY21" fmla="*/ 1143000 h 1824037"/>
                <a:gd name="connsiteX22" fmla="*/ 788194 w 1643063"/>
                <a:gd name="connsiteY22" fmla="*/ 1004887 h 1824037"/>
                <a:gd name="connsiteX23" fmla="*/ 876300 w 1643063"/>
                <a:gd name="connsiteY23" fmla="*/ 892969 h 1824037"/>
                <a:gd name="connsiteX24" fmla="*/ 988219 w 1643063"/>
                <a:gd name="connsiteY24" fmla="*/ 735806 h 1824037"/>
                <a:gd name="connsiteX25" fmla="*/ 1088232 w 1643063"/>
                <a:gd name="connsiteY25" fmla="*/ 590550 h 1824037"/>
                <a:gd name="connsiteX26" fmla="*/ 1181100 w 1643063"/>
                <a:gd name="connsiteY26" fmla="*/ 435769 h 1824037"/>
                <a:gd name="connsiteX27" fmla="*/ 1212057 w 1643063"/>
                <a:gd name="connsiteY27" fmla="*/ 369094 h 1824037"/>
                <a:gd name="connsiteX28" fmla="*/ 1231107 w 1643063"/>
                <a:gd name="connsiteY28" fmla="*/ 319087 h 1824037"/>
                <a:gd name="connsiteX29" fmla="*/ 1238250 w 1643063"/>
                <a:gd name="connsiteY29" fmla="*/ 292894 h 1824037"/>
                <a:gd name="connsiteX30" fmla="*/ 1243013 w 1643063"/>
                <a:gd name="connsiteY30" fmla="*/ 271462 h 1824037"/>
                <a:gd name="connsiteX31" fmla="*/ 1240632 w 1643063"/>
                <a:gd name="connsiteY31" fmla="*/ 252412 h 1824037"/>
                <a:gd name="connsiteX32" fmla="*/ 1233488 w 1643063"/>
                <a:gd name="connsiteY32" fmla="*/ 228600 h 1824037"/>
                <a:gd name="connsiteX33" fmla="*/ 1214438 w 1643063"/>
                <a:gd name="connsiteY33" fmla="*/ 195262 h 1824037"/>
                <a:gd name="connsiteX34" fmla="*/ 1173957 w 1643063"/>
                <a:gd name="connsiteY34" fmla="*/ 142875 h 1824037"/>
                <a:gd name="connsiteX35" fmla="*/ 1138238 w 1643063"/>
                <a:gd name="connsiteY35" fmla="*/ 102394 h 1824037"/>
                <a:gd name="connsiteX36" fmla="*/ 1107282 w 1643063"/>
                <a:gd name="connsiteY36" fmla="*/ 71437 h 1824037"/>
                <a:gd name="connsiteX37" fmla="*/ 1095375 w 1643063"/>
                <a:gd name="connsiteY37" fmla="*/ 57150 h 1824037"/>
                <a:gd name="connsiteX38" fmla="*/ 1083469 w 1643063"/>
                <a:gd name="connsiteY38" fmla="*/ 33337 h 1824037"/>
                <a:gd name="connsiteX39" fmla="*/ 1083469 w 1643063"/>
                <a:gd name="connsiteY39" fmla="*/ 23812 h 1824037"/>
                <a:gd name="connsiteX40" fmla="*/ 1083469 w 1643063"/>
                <a:gd name="connsiteY40" fmla="*/ 9525 h 1824037"/>
                <a:gd name="connsiteX41" fmla="*/ 1088232 w 1643063"/>
                <a:gd name="connsiteY41" fmla="*/ 4762 h 1824037"/>
                <a:gd name="connsiteX42" fmla="*/ 1109663 w 1643063"/>
                <a:gd name="connsiteY42" fmla="*/ 0 h 1824037"/>
                <a:gd name="connsiteX43" fmla="*/ 1135857 w 1643063"/>
                <a:gd name="connsiteY43" fmla="*/ 2381 h 1824037"/>
                <a:gd name="connsiteX44" fmla="*/ 1166813 w 1643063"/>
                <a:gd name="connsiteY44" fmla="*/ 7144 h 1824037"/>
                <a:gd name="connsiteX45" fmla="*/ 1269207 w 1643063"/>
                <a:gd name="connsiteY45" fmla="*/ 45244 h 1824037"/>
                <a:gd name="connsiteX46" fmla="*/ 1419225 w 1643063"/>
                <a:gd name="connsiteY46" fmla="*/ 104775 h 1824037"/>
                <a:gd name="connsiteX47" fmla="*/ 1502569 w 1643063"/>
                <a:gd name="connsiteY47" fmla="*/ 142875 h 1824037"/>
                <a:gd name="connsiteX48" fmla="*/ 1559719 w 1643063"/>
                <a:gd name="connsiteY48" fmla="*/ 178594 h 1824037"/>
                <a:gd name="connsiteX49" fmla="*/ 1590675 w 1643063"/>
                <a:gd name="connsiteY49" fmla="*/ 202406 h 1824037"/>
                <a:gd name="connsiteX50" fmla="*/ 1609725 w 1643063"/>
                <a:gd name="connsiteY50" fmla="*/ 221456 h 1824037"/>
                <a:gd name="connsiteX51" fmla="*/ 1628775 w 1643063"/>
                <a:gd name="connsiteY51" fmla="*/ 247650 h 1824037"/>
                <a:gd name="connsiteX52" fmla="*/ 1635919 w 1643063"/>
                <a:gd name="connsiteY52" fmla="*/ 266700 h 1824037"/>
                <a:gd name="connsiteX53" fmla="*/ 1640682 w 1643063"/>
                <a:gd name="connsiteY53" fmla="*/ 285750 h 1824037"/>
                <a:gd name="connsiteX54" fmla="*/ 1643063 w 1643063"/>
                <a:gd name="connsiteY54" fmla="*/ 309562 h 1824037"/>
                <a:gd name="connsiteX55" fmla="*/ 1643063 w 1643063"/>
                <a:gd name="connsiteY55" fmla="*/ 330994 h 1824037"/>
                <a:gd name="connsiteX56" fmla="*/ 1635919 w 1643063"/>
                <a:gd name="connsiteY56" fmla="*/ 357187 h 1824037"/>
                <a:gd name="connsiteX57" fmla="*/ 1626394 w 1643063"/>
                <a:gd name="connsiteY57" fmla="*/ 376237 h 1824037"/>
                <a:gd name="connsiteX58" fmla="*/ 1604963 w 1643063"/>
                <a:gd name="connsiteY58" fmla="*/ 392906 h 1824037"/>
                <a:gd name="connsiteX59" fmla="*/ 1566863 w 1643063"/>
                <a:gd name="connsiteY59" fmla="*/ 414337 h 1824037"/>
                <a:gd name="connsiteX60" fmla="*/ 1502569 w 1643063"/>
                <a:gd name="connsiteY60" fmla="*/ 450056 h 1824037"/>
                <a:gd name="connsiteX61" fmla="*/ 1466850 w 1643063"/>
                <a:gd name="connsiteY61" fmla="*/ 497681 h 1824037"/>
                <a:gd name="connsiteX62" fmla="*/ 1333500 w 1643063"/>
                <a:gd name="connsiteY62" fmla="*/ 652462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43063" h="1824037">
                  <a:moveTo>
                    <a:pt x="1333500" y="652462"/>
                  </a:moveTo>
                  <a:lnTo>
                    <a:pt x="1226344" y="773906"/>
                  </a:lnTo>
                  <a:lnTo>
                    <a:pt x="1085850" y="931069"/>
                  </a:lnTo>
                  <a:lnTo>
                    <a:pt x="962025" y="1064419"/>
                  </a:lnTo>
                  <a:lnTo>
                    <a:pt x="862013" y="1164431"/>
                  </a:lnTo>
                  <a:lnTo>
                    <a:pt x="762000" y="1252537"/>
                  </a:lnTo>
                  <a:lnTo>
                    <a:pt x="540544" y="1438275"/>
                  </a:lnTo>
                  <a:lnTo>
                    <a:pt x="290513" y="1638300"/>
                  </a:lnTo>
                  <a:lnTo>
                    <a:pt x="100013" y="1783556"/>
                  </a:lnTo>
                  <a:lnTo>
                    <a:pt x="54769" y="1814512"/>
                  </a:lnTo>
                  <a:lnTo>
                    <a:pt x="28575" y="1824037"/>
                  </a:lnTo>
                  <a:lnTo>
                    <a:pt x="7144" y="1824037"/>
                  </a:lnTo>
                  <a:lnTo>
                    <a:pt x="2382" y="1816894"/>
                  </a:lnTo>
                  <a:lnTo>
                    <a:pt x="0" y="1807369"/>
                  </a:lnTo>
                  <a:lnTo>
                    <a:pt x="4763" y="1788319"/>
                  </a:lnTo>
                  <a:lnTo>
                    <a:pt x="19050" y="1764506"/>
                  </a:lnTo>
                  <a:lnTo>
                    <a:pt x="97632" y="1700212"/>
                  </a:lnTo>
                  <a:lnTo>
                    <a:pt x="200025" y="1614487"/>
                  </a:lnTo>
                  <a:lnTo>
                    <a:pt x="347663" y="1481137"/>
                  </a:lnTo>
                  <a:lnTo>
                    <a:pt x="452438" y="1378744"/>
                  </a:lnTo>
                  <a:lnTo>
                    <a:pt x="561975" y="1266825"/>
                  </a:lnTo>
                  <a:lnTo>
                    <a:pt x="673894" y="1143000"/>
                  </a:lnTo>
                  <a:lnTo>
                    <a:pt x="788194" y="1004887"/>
                  </a:lnTo>
                  <a:lnTo>
                    <a:pt x="876300" y="892969"/>
                  </a:lnTo>
                  <a:lnTo>
                    <a:pt x="988219" y="735806"/>
                  </a:lnTo>
                  <a:lnTo>
                    <a:pt x="1088232" y="590550"/>
                  </a:lnTo>
                  <a:lnTo>
                    <a:pt x="1181100" y="435769"/>
                  </a:lnTo>
                  <a:lnTo>
                    <a:pt x="1212057" y="369094"/>
                  </a:lnTo>
                  <a:lnTo>
                    <a:pt x="1231107" y="319087"/>
                  </a:lnTo>
                  <a:lnTo>
                    <a:pt x="1238250" y="292894"/>
                  </a:lnTo>
                  <a:lnTo>
                    <a:pt x="1243013" y="271462"/>
                  </a:lnTo>
                  <a:lnTo>
                    <a:pt x="1240632" y="252412"/>
                  </a:lnTo>
                  <a:lnTo>
                    <a:pt x="1233488" y="228600"/>
                  </a:lnTo>
                  <a:lnTo>
                    <a:pt x="1214438" y="195262"/>
                  </a:lnTo>
                  <a:lnTo>
                    <a:pt x="1173957" y="142875"/>
                  </a:lnTo>
                  <a:lnTo>
                    <a:pt x="1138238" y="102394"/>
                  </a:lnTo>
                  <a:lnTo>
                    <a:pt x="1107282" y="71437"/>
                  </a:lnTo>
                  <a:lnTo>
                    <a:pt x="1095375" y="57150"/>
                  </a:lnTo>
                  <a:lnTo>
                    <a:pt x="1083469" y="33337"/>
                  </a:lnTo>
                  <a:lnTo>
                    <a:pt x="1083469" y="23812"/>
                  </a:lnTo>
                  <a:lnTo>
                    <a:pt x="1083469" y="9525"/>
                  </a:lnTo>
                  <a:lnTo>
                    <a:pt x="1088232" y="4762"/>
                  </a:lnTo>
                  <a:lnTo>
                    <a:pt x="1109663" y="0"/>
                  </a:lnTo>
                  <a:lnTo>
                    <a:pt x="1135857" y="2381"/>
                  </a:lnTo>
                  <a:lnTo>
                    <a:pt x="1166813" y="7144"/>
                  </a:lnTo>
                  <a:lnTo>
                    <a:pt x="1269207" y="45244"/>
                  </a:lnTo>
                  <a:lnTo>
                    <a:pt x="1419225" y="104775"/>
                  </a:lnTo>
                  <a:lnTo>
                    <a:pt x="1502569" y="142875"/>
                  </a:lnTo>
                  <a:lnTo>
                    <a:pt x="1559719" y="178594"/>
                  </a:lnTo>
                  <a:lnTo>
                    <a:pt x="1590675" y="202406"/>
                  </a:lnTo>
                  <a:lnTo>
                    <a:pt x="1609725" y="221456"/>
                  </a:lnTo>
                  <a:lnTo>
                    <a:pt x="1628775" y="247650"/>
                  </a:lnTo>
                  <a:lnTo>
                    <a:pt x="1635919" y="266700"/>
                  </a:lnTo>
                  <a:lnTo>
                    <a:pt x="1640682" y="285750"/>
                  </a:lnTo>
                  <a:lnTo>
                    <a:pt x="1643063" y="309562"/>
                  </a:lnTo>
                  <a:lnTo>
                    <a:pt x="1643063" y="330994"/>
                  </a:lnTo>
                  <a:lnTo>
                    <a:pt x="1635919" y="357187"/>
                  </a:lnTo>
                  <a:lnTo>
                    <a:pt x="1626394" y="376237"/>
                  </a:lnTo>
                  <a:lnTo>
                    <a:pt x="1604963" y="392906"/>
                  </a:lnTo>
                  <a:lnTo>
                    <a:pt x="1566863" y="414337"/>
                  </a:lnTo>
                  <a:lnTo>
                    <a:pt x="1502569" y="450056"/>
                  </a:lnTo>
                  <a:lnTo>
                    <a:pt x="1466850" y="497681"/>
                  </a:lnTo>
                  <a:lnTo>
                    <a:pt x="1333500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08B6F11-A02F-46A8-A7C7-055A5DD97444}"/>
                </a:ext>
              </a:extLst>
            </p:cNvPr>
            <p:cNvSpPr/>
            <p:nvPr/>
          </p:nvSpPr>
          <p:spPr>
            <a:xfrm>
              <a:off x="4584700" y="3049588"/>
              <a:ext cx="1695450" cy="406400"/>
            </a:xfrm>
            <a:custGeom>
              <a:avLst/>
              <a:gdLst>
                <a:gd name="connsiteX0" fmla="*/ 1340644 w 1695450"/>
                <a:gd name="connsiteY0" fmla="*/ 261938 h 404813"/>
                <a:gd name="connsiteX1" fmla="*/ 1238250 w 1695450"/>
                <a:gd name="connsiteY1" fmla="*/ 264319 h 404813"/>
                <a:gd name="connsiteX2" fmla="*/ 1088232 w 1695450"/>
                <a:gd name="connsiteY2" fmla="*/ 278607 h 404813"/>
                <a:gd name="connsiteX3" fmla="*/ 962025 w 1695450"/>
                <a:gd name="connsiteY3" fmla="*/ 292894 h 404813"/>
                <a:gd name="connsiteX4" fmla="*/ 759619 w 1695450"/>
                <a:gd name="connsiteY4" fmla="*/ 330994 h 404813"/>
                <a:gd name="connsiteX5" fmla="*/ 609600 w 1695450"/>
                <a:gd name="connsiteY5" fmla="*/ 357188 h 404813"/>
                <a:gd name="connsiteX6" fmla="*/ 507207 w 1695450"/>
                <a:gd name="connsiteY6" fmla="*/ 376238 h 404813"/>
                <a:gd name="connsiteX7" fmla="*/ 411957 w 1695450"/>
                <a:gd name="connsiteY7" fmla="*/ 395288 h 404813"/>
                <a:gd name="connsiteX8" fmla="*/ 376238 w 1695450"/>
                <a:gd name="connsiteY8" fmla="*/ 402432 h 404813"/>
                <a:gd name="connsiteX9" fmla="*/ 338138 w 1695450"/>
                <a:gd name="connsiteY9" fmla="*/ 404813 h 404813"/>
                <a:gd name="connsiteX10" fmla="*/ 290513 w 1695450"/>
                <a:gd name="connsiteY10" fmla="*/ 402432 h 404813"/>
                <a:gd name="connsiteX11" fmla="*/ 252413 w 1695450"/>
                <a:gd name="connsiteY11" fmla="*/ 397669 h 404813"/>
                <a:gd name="connsiteX12" fmla="*/ 178594 w 1695450"/>
                <a:gd name="connsiteY12" fmla="*/ 373857 h 404813"/>
                <a:gd name="connsiteX13" fmla="*/ 114300 w 1695450"/>
                <a:gd name="connsiteY13" fmla="*/ 340519 h 404813"/>
                <a:gd name="connsiteX14" fmla="*/ 59532 w 1695450"/>
                <a:gd name="connsiteY14" fmla="*/ 300038 h 404813"/>
                <a:gd name="connsiteX15" fmla="*/ 26194 w 1695450"/>
                <a:gd name="connsiteY15" fmla="*/ 271463 h 404813"/>
                <a:gd name="connsiteX16" fmla="*/ 9525 w 1695450"/>
                <a:gd name="connsiteY16" fmla="*/ 252413 h 404813"/>
                <a:gd name="connsiteX17" fmla="*/ 0 w 1695450"/>
                <a:gd name="connsiteY17" fmla="*/ 233363 h 404813"/>
                <a:gd name="connsiteX18" fmla="*/ 0 w 1695450"/>
                <a:gd name="connsiteY18" fmla="*/ 221457 h 404813"/>
                <a:gd name="connsiteX19" fmla="*/ 4763 w 1695450"/>
                <a:gd name="connsiteY19" fmla="*/ 211932 h 404813"/>
                <a:gd name="connsiteX20" fmla="*/ 14288 w 1695450"/>
                <a:gd name="connsiteY20" fmla="*/ 209550 h 404813"/>
                <a:gd name="connsiteX21" fmla="*/ 52388 w 1695450"/>
                <a:gd name="connsiteY21" fmla="*/ 214313 h 404813"/>
                <a:gd name="connsiteX22" fmla="*/ 107157 w 1695450"/>
                <a:gd name="connsiteY22" fmla="*/ 230982 h 404813"/>
                <a:gd name="connsiteX23" fmla="*/ 150019 w 1695450"/>
                <a:gd name="connsiteY23" fmla="*/ 238125 h 404813"/>
                <a:gd name="connsiteX24" fmla="*/ 223838 w 1695450"/>
                <a:gd name="connsiteY24" fmla="*/ 245269 h 404813"/>
                <a:gd name="connsiteX25" fmla="*/ 257175 w 1695450"/>
                <a:gd name="connsiteY25" fmla="*/ 245269 h 404813"/>
                <a:gd name="connsiteX26" fmla="*/ 335757 w 1695450"/>
                <a:gd name="connsiteY26" fmla="*/ 235744 h 404813"/>
                <a:gd name="connsiteX27" fmla="*/ 576263 w 1695450"/>
                <a:gd name="connsiteY27" fmla="*/ 190500 h 404813"/>
                <a:gd name="connsiteX28" fmla="*/ 788194 w 1695450"/>
                <a:gd name="connsiteY28" fmla="*/ 150019 h 404813"/>
                <a:gd name="connsiteX29" fmla="*/ 1062038 w 1695450"/>
                <a:gd name="connsiteY29" fmla="*/ 92869 h 404813"/>
                <a:gd name="connsiteX30" fmla="*/ 1200150 w 1695450"/>
                <a:gd name="connsiteY30" fmla="*/ 64294 h 404813"/>
                <a:gd name="connsiteX31" fmla="*/ 1316832 w 1695450"/>
                <a:gd name="connsiteY31" fmla="*/ 42863 h 404813"/>
                <a:gd name="connsiteX32" fmla="*/ 1357313 w 1695450"/>
                <a:gd name="connsiteY32" fmla="*/ 26194 h 404813"/>
                <a:gd name="connsiteX33" fmla="*/ 1385888 w 1695450"/>
                <a:gd name="connsiteY33" fmla="*/ 14288 h 404813"/>
                <a:gd name="connsiteX34" fmla="*/ 1423988 w 1695450"/>
                <a:gd name="connsiteY34" fmla="*/ 2382 h 404813"/>
                <a:gd name="connsiteX35" fmla="*/ 1443038 w 1695450"/>
                <a:gd name="connsiteY35" fmla="*/ 0 h 404813"/>
                <a:gd name="connsiteX36" fmla="*/ 1483519 w 1695450"/>
                <a:gd name="connsiteY36" fmla="*/ 7144 h 404813"/>
                <a:gd name="connsiteX37" fmla="*/ 1538288 w 1695450"/>
                <a:gd name="connsiteY37" fmla="*/ 28575 h 404813"/>
                <a:gd name="connsiteX38" fmla="*/ 1574007 w 1695450"/>
                <a:gd name="connsiteY38" fmla="*/ 45244 h 404813"/>
                <a:gd name="connsiteX39" fmla="*/ 1621632 w 1695450"/>
                <a:gd name="connsiteY39" fmla="*/ 76200 h 404813"/>
                <a:gd name="connsiteX40" fmla="*/ 1657350 w 1695450"/>
                <a:gd name="connsiteY40" fmla="*/ 104775 h 404813"/>
                <a:gd name="connsiteX41" fmla="*/ 1678782 w 1695450"/>
                <a:gd name="connsiteY41" fmla="*/ 128588 h 404813"/>
                <a:gd name="connsiteX42" fmla="*/ 1690688 w 1695450"/>
                <a:gd name="connsiteY42" fmla="*/ 150019 h 404813"/>
                <a:gd name="connsiteX43" fmla="*/ 1695450 w 1695450"/>
                <a:gd name="connsiteY43" fmla="*/ 171450 h 404813"/>
                <a:gd name="connsiteX44" fmla="*/ 1695450 w 1695450"/>
                <a:gd name="connsiteY44" fmla="*/ 183357 h 404813"/>
                <a:gd name="connsiteX45" fmla="*/ 1690688 w 1695450"/>
                <a:gd name="connsiteY45" fmla="*/ 200025 h 404813"/>
                <a:gd name="connsiteX46" fmla="*/ 1676400 w 1695450"/>
                <a:gd name="connsiteY46" fmla="*/ 219075 h 404813"/>
                <a:gd name="connsiteX47" fmla="*/ 1647825 w 1695450"/>
                <a:gd name="connsiteY47" fmla="*/ 238125 h 404813"/>
                <a:gd name="connsiteX48" fmla="*/ 1604963 w 1695450"/>
                <a:gd name="connsiteY48" fmla="*/ 254794 h 404813"/>
                <a:gd name="connsiteX49" fmla="*/ 1554957 w 1695450"/>
                <a:gd name="connsiteY49" fmla="*/ 266700 h 404813"/>
                <a:gd name="connsiteX50" fmla="*/ 1538288 w 1695450"/>
                <a:gd name="connsiteY50" fmla="*/ 266700 h 404813"/>
                <a:gd name="connsiteX51" fmla="*/ 1459707 w 1695450"/>
                <a:gd name="connsiteY51" fmla="*/ 259557 h 404813"/>
                <a:gd name="connsiteX52" fmla="*/ 1340644 w 1695450"/>
                <a:gd name="connsiteY52" fmla="*/ 261938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695450" h="404813">
                  <a:moveTo>
                    <a:pt x="1340644" y="261938"/>
                  </a:moveTo>
                  <a:lnTo>
                    <a:pt x="1238250" y="264319"/>
                  </a:lnTo>
                  <a:lnTo>
                    <a:pt x="1088232" y="278607"/>
                  </a:lnTo>
                  <a:lnTo>
                    <a:pt x="962025" y="292894"/>
                  </a:lnTo>
                  <a:lnTo>
                    <a:pt x="759619" y="330994"/>
                  </a:lnTo>
                  <a:lnTo>
                    <a:pt x="609600" y="357188"/>
                  </a:lnTo>
                  <a:lnTo>
                    <a:pt x="507207" y="376238"/>
                  </a:lnTo>
                  <a:lnTo>
                    <a:pt x="411957" y="395288"/>
                  </a:lnTo>
                  <a:lnTo>
                    <a:pt x="376238" y="402432"/>
                  </a:lnTo>
                  <a:lnTo>
                    <a:pt x="338138" y="404813"/>
                  </a:lnTo>
                  <a:lnTo>
                    <a:pt x="290513" y="402432"/>
                  </a:lnTo>
                  <a:lnTo>
                    <a:pt x="252413" y="397669"/>
                  </a:lnTo>
                  <a:lnTo>
                    <a:pt x="178594" y="373857"/>
                  </a:lnTo>
                  <a:lnTo>
                    <a:pt x="114300" y="340519"/>
                  </a:lnTo>
                  <a:lnTo>
                    <a:pt x="59532" y="300038"/>
                  </a:lnTo>
                  <a:lnTo>
                    <a:pt x="26194" y="271463"/>
                  </a:lnTo>
                  <a:lnTo>
                    <a:pt x="9525" y="252413"/>
                  </a:lnTo>
                  <a:lnTo>
                    <a:pt x="0" y="233363"/>
                  </a:lnTo>
                  <a:lnTo>
                    <a:pt x="0" y="221457"/>
                  </a:lnTo>
                  <a:lnTo>
                    <a:pt x="4763" y="211932"/>
                  </a:lnTo>
                  <a:lnTo>
                    <a:pt x="14288" y="209550"/>
                  </a:lnTo>
                  <a:lnTo>
                    <a:pt x="52388" y="214313"/>
                  </a:lnTo>
                  <a:lnTo>
                    <a:pt x="107157" y="230982"/>
                  </a:lnTo>
                  <a:lnTo>
                    <a:pt x="150019" y="238125"/>
                  </a:lnTo>
                  <a:lnTo>
                    <a:pt x="223838" y="245269"/>
                  </a:lnTo>
                  <a:lnTo>
                    <a:pt x="257175" y="245269"/>
                  </a:lnTo>
                  <a:lnTo>
                    <a:pt x="335757" y="235744"/>
                  </a:lnTo>
                  <a:lnTo>
                    <a:pt x="576263" y="190500"/>
                  </a:lnTo>
                  <a:lnTo>
                    <a:pt x="788194" y="150019"/>
                  </a:lnTo>
                  <a:lnTo>
                    <a:pt x="1062038" y="92869"/>
                  </a:lnTo>
                  <a:lnTo>
                    <a:pt x="1200150" y="64294"/>
                  </a:lnTo>
                  <a:lnTo>
                    <a:pt x="1316832" y="42863"/>
                  </a:lnTo>
                  <a:lnTo>
                    <a:pt x="1357313" y="26194"/>
                  </a:lnTo>
                  <a:lnTo>
                    <a:pt x="1385888" y="14288"/>
                  </a:lnTo>
                  <a:lnTo>
                    <a:pt x="1423988" y="2382"/>
                  </a:lnTo>
                  <a:lnTo>
                    <a:pt x="1443038" y="0"/>
                  </a:lnTo>
                  <a:lnTo>
                    <a:pt x="1483519" y="7144"/>
                  </a:lnTo>
                  <a:lnTo>
                    <a:pt x="1538288" y="28575"/>
                  </a:lnTo>
                  <a:lnTo>
                    <a:pt x="1574007" y="45244"/>
                  </a:lnTo>
                  <a:lnTo>
                    <a:pt x="1621632" y="76200"/>
                  </a:lnTo>
                  <a:lnTo>
                    <a:pt x="1657350" y="104775"/>
                  </a:lnTo>
                  <a:lnTo>
                    <a:pt x="1678782" y="128588"/>
                  </a:lnTo>
                  <a:lnTo>
                    <a:pt x="1690688" y="150019"/>
                  </a:lnTo>
                  <a:lnTo>
                    <a:pt x="1695450" y="171450"/>
                  </a:lnTo>
                  <a:lnTo>
                    <a:pt x="1695450" y="183357"/>
                  </a:lnTo>
                  <a:lnTo>
                    <a:pt x="1690688" y="200025"/>
                  </a:lnTo>
                  <a:lnTo>
                    <a:pt x="1676400" y="219075"/>
                  </a:lnTo>
                  <a:lnTo>
                    <a:pt x="1647825" y="238125"/>
                  </a:lnTo>
                  <a:lnTo>
                    <a:pt x="1604963" y="254794"/>
                  </a:lnTo>
                  <a:lnTo>
                    <a:pt x="1554957" y="266700"/>
                  </a:lnTo>
                  <a:lnTo>
                    <a:pt x="1538288" y="266700"/>
                  </a:lnTo>
                  <a:lnTo>
                    <a:pt x="1459707" y="259557"/>
                  </a:lnTo>
                  <a:lnTo>
                    <a:pt x="1340644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8EAC5E0A-3863-40FF-A8A6-C483864BCA59}"/>
                </a:ext>
              </a:extLst>
            </p:cNvPr>
            <p:cNvSpPr/>
            <p:nvPr/>
          </p:nvSpPr>
          <p:spPr>
            <a:xfrm>
              <a:off x="4451350" y="4591050"/>
              <a:ext cx="561975" cy="1247775"/>
            </a:xfrm>
            <a:custGeom>
              <a:avLst/>
              <a:gdLst>
                <a:gd name="connsiteX0" fmla="*/ 483394 w 561975"/>
                <a:gd name="connsiteY0" fmla="*/ 585788 h 1247775"/>
                <a:gd name="connsiteX1" fmla="*/ 459582 w 561975"/>
                <a:gd name="connsiteY1" fmla="*/ 428625 h 1247775"/>
                <a:gd name="connsiteX2" fmla="*/ 423863 w 561975"/>
                <a:gd name="connsiteY2" fmla="*/ 195263 h 1247775"/>
                <a:gd name="connsiteX3" fmla="*/ 378619 w 561975"/>
                <a:gd name="connsiteY3" fmla="*/ 66675 h 1247775"/>
                <a:gd name="connsiteX4" fmla="*/ 328613 w 561975"/>
                <a:gd name="connsiteY4" fmla="*/ 45244 h 1247775"/>
                <a:gd name="connsiteX5" fmla="*/ 257175 w 561975"/>
                <a:gd name="connsiteY5" fmla="*/ 21431 h 1247775"/>
                <a:gd name="connsiteX6" fmla="*/ 190500 w 561975"/>
                <a:gd name="connsiteY6" fmla="*/ 9525 h 1247775"/>
                <a:gd name="connsiteX7" fmla="*/ 123825 w 561975"/>
                <a:gd name="connsiteY7" fmla="*/ 0 h 1247775"/>
                <a:gd name="connsiteX8" fmla="*/ 52388 w 561975"/>
                <a:gd name="connsiteY8" fmla="*/ 2381 h 1247775"/>
                <a:gd name="connsiteX9" fmla="*/ 14288 w 561975"/>
                <a:gd name="connsiteY9" fmla="*/ 9525 h 1247775"/>
                <a:gd name="connsiteX10" fmla="*/ 4763 w 561975"/>
                <a:gd name="connsiteY10" fmla="*/ 16669 h 1247775"/>
                <a:gd name="connsiteX11" fmla="*/ 0 w 561975"/>
                <a:gd name="connsiteY11" fmla="*/ 23813 h 1247775"/>
                <a:gd name="connsiteX12" fmla="*/ 0 w 561975"/>
                <a:gd name="connsiteY12" fmla="*/ 30956 h 1247775"/>
                <a:gd name="connsiteX13" fmla="*/ 7144 w 561975"/>
                <a:gd name="connsiteY13" fmla="*/ 52388 h 1247775"/>
                <a:gd name="connsiteX14" fmla="*/ 33338 w 561975"/>
                <a:gd name="connsiteY14" fmla="*/ 83344 h 1247775"/>
                <a:gd name="connsiteX15" fmla="*/ 71438 w 561975"/>
                <a:gd name="connsiteY15" fmla="*/ 109538 h 1247775"/>
                <a:gd name="connsiteX16" fmla="*/ 102394 w 561975"/>
                <a:gd name="connsiteY16" fmla="*/ 138113 h 1247775"/>
                <a:gd name="connsiteX17" fmla="*/ 126207 w 561975"/>
                <a:gd name="connsiteY17" fmla="*/ 164306 h 1247775"/>
                <a:gd name="connsiteX18" fmla="*/ 150019 w 561975"/>
                <a:gd name="connsiteY18" fmla="*/ 200025 h 1247775"/>
                <a:gd name="connsiteX19" fmla="*/ 169069 w 561975"/>
                <a:gd name="connsiteY19" fmla="*/ 238125 h 1247775"/>
                <a:gd name="connsiteX20" fmla="*/ 202407 w 561975"/>
                <a:gd name="connsiteY20" fmla="*/ 333375 h 1247775"/>
                <a:gd name="connsiteX21" fmla="*/ 230982 w 561975"/>
                <a:gd name="connsiteY21" fmla="*/ 459581 h 1247775"/>
                <a:gd name="connsiteX22" fmla="*/ 271463 w 561975"/>
                <a:gd name="connsiteY22" fmla="*/ 692944 h 1247775"/>
                <a:gd name="connsiteX23" fmla="*/ 314325 w 561975"/>
                <a:gd name="connsiteY23" fmla="*/ 935831 h 1247775"/>
                <a:gd name="connsiteX24" fmla="*/ 342900 w 561975"/>
                <a:gd name="connsiteY24" fmla="*/ 1097756 h 1247775"/>
                <a:gd name="connsiteX25" fmla="*/ 350044 w 561975"/>
                <a:gd name="connsiteY25" fmla="*/ 1140619 h 1247775"/>
                <a:gd name="connsiteX26" fmla="*/ 366713 w 561975"/>
                <a:gd name="connsiteY26" fmla="*/ 1181100 h 1247775"/>
                <a:gd name="connsiteX27" fmla="*/ 388144 w 561975"/>
                <a:gd name="connsiteY27" fmla="*/ 1216819 h 1247775"/>
                <a:gd name="connsiteX28" fmla="*/ 407194 w 561975"/>
                <a:gd name="connsiteY28" fmla="*/ 1235869 h 1247775"/>
                <a:gd name="connsiteX29" fmla="*/ 423863 w 561975"/>
                <a:gd name="connsiteY29" fmla="*/ 1243013 h 1247775"/>
                <a:gd name="connsiteX30" fmla="*/ 442913 w 561975"/>
                <a:gd name="connsiteY30" fmla="*/ 1245394 h 1247775"/>
                <a:gd name="connsiteX31" fmla="*/ 469107 w 561975"/>
                <a:gd name="connsiteY31" fmla="*/ 1247775 h 1247775"/>
                <a:gd name="connsiteX32" fmla="*/ 495300 w 561975"/>
                <a:gd name="connsiteY32" fmla="*/ 1238250 h 1247775"/>
                <a:gd name="connsiteX33" fmla="*/ 516732 w 561975"/>
                <a:gd name="connsiteY33" fmla="*/ 1223963 h 1247775"/>
                <a:gd name="connsiteX34" fmla="*/ 538163 w 561975"/>
                <a:gd name="connsiteY34" fmla="*/ 1207294 h 1247775"/>
                <a:gd name="connsiteX35" fmla="*/ 552450 w 561975"/>
                <a:gd name="connsiteY35" fmla="*/ 1190625 h 1247775"/>
                <a:gd name="connsiteX36" fmla="*/ 557213 w 561975"/>
                <a:gd name="connsiteY36" fmla="*/ 1171575 h 1247775"/>
                <a:gd name="connsiteX37" fmla="*/ 561975 w 561975"/>
                <a:gd name="connsiteY37" fmla="*/ 1145381 h 1247775"/>
                <a:gd name="connsiteX38" fmla="*/ 561975 w 561975"/>
                <a:gd name="connsiteY38" fmla="*/ 1092994 h 1247775"/>
                <a:gd name="connsiteX39" fmla="*/ 528638 w 561975"/>
                <a:gd name="connsiteY39" fmla="*/ 897731 h 1247775"/>
                <a:gd name="connsiteX40" fmla="*/ 483394 w 561975"/>
                <a:gd name="connsiteY40" fmla="*/ 585788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61975" h="1247775">
                  <a:moveTo>
                    <a:pt x="483394" y="585788"/>
                  </a:moveTo>
                  <a:lnTo>
                    <a:pt x="459582" y="428625"/>
                  </a:lnTo>
                  <a:lnTo>
                    <a:pt x="423863" y="195263"/>
                  </a:lnTo>
                  <a:lnTo>
                    <a:pt x="378619" y="66675"/>
                  </a:lnTo>
                  <a:lnTo>
                    <a:pt x="328613" y="45244"/>
                  </a:lnTo>
                  <a:lnTo>
                    <a:pt x="257175" y="21431"/>
                  </a:lnTo>
                  <a:lnTo>
                    <a:pt x="190500" y="9525"/>
                  </a:lnTo>
                  <a:lnTo>
                    <a:pt x="123825" y="0"/>
                  </a:lnTo>
                  <a:lnTo>
                    <a:pt x="52388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23813"/>
                  </a:lnTo>
                  <a:lnTo>
                    <a:pt x="0" y="30956"/>
                  </a:lnTo>
                  <a:lnTo>
                    <a:pt x="7144" y="52388"/>
                  </a:lnTo>
                  <a:lnTo>
                    <a:pt x="33338" y="83344"/>
                  </a:lnTo>
                  <a:lnTo>
                    <a:pt x="71438" y="109538"/>
                  </a:lnTo>
                  <a:lnTo>
                    <a:pt x="102394" y="138113"/>
                  </a:lnTo>
                  <a:lnTo>
                    <a:pt x="126207" y="164306"/>
                  </a:lnTo>
                  <a:lnTo>
                    <a:pt x="150019" y="200025"/>
                  </a:lnTo>
                  <a:lnTo>
                    <a:pt x="169069" y="238125"/>
                  </a:lnTo>
                  <a:lnTo>
                    <a:pt x="202407" y="333375"/>
                  </a:lnTo>
                  <a:lnTo>
                    <a:pt x="230982" y="459581"/>
                  </a:lnTo>
                  <a:lnTo>
                    <a:pt x="271463" y="692944"/>
                  </a:lnTo>
                  <a:lnTo>
                    <a:pt x="314325" y="935831"/>
                  </a:lnTo>
                  <a:lnTo>
                    <a:pt x="342900" y="1097756"/>
                  </a:lnTo>
                  <a:lnTo>
                    <a:pt x="350044" y="1140619"/>
                  </a:lnTo>
                  <a:lnTo>
                    <a:pt x="366713" y="1181100"/>
                  </a:lnTo>
                  <a:lnTo>
                    <a:pt x="388144" y="1216819"/>
                  </a:lnTo>
                  <a:lnTo>
                    <a:pt x="407194" y="1235869"/>
                  </a:lnTo>
                  <a:lnTo>
                    <a:pt x="423863" y="1243013"/>
                  </a:lnTo>
                  <a:lnTo>
                    <a:pt x="442913" y="1245394"/>
                  </a:lnTo>
                  <a:lnTo>
                    <a:pt x="469107" y="1247775"/>
                  </a:lnTo>
                  <a:lnTo>
                    <a:pt x="495300" y="1238250"/>
                  </a:lnTo>
                  <a:lnTo>
                    <a:pt x="516732" y="1223963"/>
                  </a:lnTo>
                  <a:lnTo>
                    <a:pt x="538163" y="1207294"/>
                  </a:lnTo>
                  <a:lnTo>
                    <a:pt x="552450" y="1190625"/>
                  </a:lnTo>
                  <a:lnTo>
                    <a:pt x="557213" y="1171575"/>
                  </a:lnTo>
                  <a:lnTo>
                    <a:pt x="561975" y="1145381"/>
                  </a:lnTo>
                  <a:lnTo>
                    <a:pt x="561975" y="1092994"/>
                  </a:lnTo>
                  <a:lnTo>
                    <a:pt x="528638" y="897731"/>
                  </a:lnTo>
                  <a:lnTo>
                    <a:pt x="483394" y="585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484AAC5-B7BF-4EEA-9220-77DDF003E9E8}"/>
                </a:ext>
              </a:extLst>
            </p:cNvPr>
            <p:cNvSpPr/>
            <p:nvPr/>
          </p:nvSpPr>
          <p:spPr>
            <a:xfrm rot="16200000">
              <a:off x="1364456" y="3488532"/>
              <a:ext cx="4384675" cy="547688"/>
            </a:xfrm>
            <a:custGeom>
              <a:avLst/>
              <a:gdLst>
                <a:gd name="connsiteX0" fmla="*/ 2767913 w 4384883"/>
                <a:gd name="connsiteY0" fmla="*/ 236544 h 547228"/>
                <a:gd name="connsiteX1" fmla="*/ 2446638 w 4384883"/>
                <a:gd name="connsiteY1" fmla="*/ 233014 h 547228"/>
                <a:gd name="connsiteX2" fmla="*/ 2139484 w 4384883"/>
                <a:gd name="connsiteY2" fmla="*/ 233014 h 547228"/>
                <a:gd name="connsiteX3" fmla="*/ 1687580 w 4384883"/>
                <a:gd name="connsiteY3" fmla="*/ 236544 h 547228"/>
                <a:gd name="connsiteX4" fmla="*/ 1345121 w 4384883"/>
                <a:gd name="connsiteY4" fmla="*/ 236544 h 547228"/>
                <a:gd name="connsiteX5" fmla="*/ 1020315 w 4384883"/>
                <a:gd name="connsiteY5" fmla="*/ 233014 h 547228"/>
                <a:gd name="connsiteX6" fmla="*/ 691978 w 4384883"/>
                <a:gd name="connsiteY6" fmla="*/ 236544 h 547228"/>
                <a:gd name="connsiteX7" fmla="*/ 631960 w 4384883"/>
                <a:gd name="connsiteY7" fmla="*/ 229483 h 547228"/>
                <a:gd name="connsiteX8" fmla="*/ 586063 w 4384883"/>
                <a:gd name="connsiteY8" fmla="*/ 211831 h 547228"/>
                <a:gd name="connsiteX9" fmla="*/ 137689 w 4384883"/>
                <a:gd name="connsiteY9" fmla="*/ 127098 h 547228"/>
                <a:gd name="connsiteX10" fmla="*/ 84732 w 4384883"/>
                <a:gd name="connsiteY10" fmla="*/ 144751 h 547228"/>
                <a:gd name="connsiteX11" fmla="*/ 45896 w 4384883"/>
                <a:gd name="connsiteY11" fmla="*/ 165934 h 547228"/>
                <a:gd name="connsiteX12" fmla="*/ 24713 w 4384883"/>
                <a:gd name="connsiteY12" fmla="*/ 183587 h 547228"/>
                <a:gd name="connsiteX13" fmla="*/ 7061 w 4384883"/>
                <a:gd name="connsiteY13" fmla="*/ 204770 h 547228"/>
                <a:gd name="connsiteX14" fmla="*/ 0 w 4384883"/>
                <a:gd name="connsiteY14" fmla="*/ 225953 h 547228"/>
                <a:gd name="connsiteX15" fmla="*/ 3530 w 4384883"/>
                <a:gd name="connsiteY15" fmla="*/ 257727 h 547228"/>
                <a:gd name="connsiteX16" fmla="*/ 10591 w 4384883"/>
                <a:gd name="connsiteY16" fmla="*/ 275380 h 547228"/>
                <a:gd name="connsiteX17" fmla="*/ 45896 w 4384883"/>
                <a:gd name="connsiteY17" fmla="*/ 314215 h 547228"/>
                <a:gd name="connsiteX18" fmla="*/ 105915 w 4384883"/>
                <a:gd name="connsiteY18" fmla="*/ 353051 h 547228"/>
                <a:gd name="connsiteX19" fmla="*/ 169464 w 4384883"/>
                <a:gd name="connsiteY19" fmla="*/ 384825 h 547228"/>
                <a:gd name="connsiteX20" fmla="*/ 282440 w 4384883"/>
                <a:gd name="connsiteY20" fmla="*/ 423661 h 547228"/>
                <a:gd name="connsiteX21" fmla="*/ 434252 w 4384883"/>
                <a:gd name="connsiteY21" fmla="*/ 466027 h 547228"/>
                <a:gd name="connsiteX22" fmla="*/ 497801 w 4384883"/>
                <a:gd name="connsiteY22" fmla="*/ 480149 h 547228"/>
                <a:gd name="connsiteX23" fmla="*/ 603716 w 4384883"/>
                <a:gd name="connsiteY23" fmla="*/ 469557 h 547228"/>
                <a:gd name="connsiteX24" fmla="*/ 787302 w 4384883"/>
                <a:gd name="connsiteY24" fmla="*/ 462496 h 547228"/>
                <a:gd name="connsiteX25" fmla="*/ 1034437 w 4384883"/>
                <a:gd name="connsiteY25" fmla="*/ 455435 h 547228"/>
                <a:gd name="connsiteX26" fmla="*/ 1334530 w 4384883"/>
                <a:gd name="connsiteY26" fmla="*/ 458966 h 547228"/>
                <a:gd name="connsiteX27" fmla="*/ 1624031 w 4384883"/>
                <a:gd name="connsiteY27" fmla="*/ 458966 h 547228"/>
                <a:gd name="connsiteX28" fmla="*/ 1913532 w 4384883"/>
                <a:gd name="connsiteY28" fmla="*/ 458966 h 547228"/>
                <a:gd name="connsiteX29" fmla="*/ 2157136 w 4384883"/>
                <a:gd name="connsiteY29" fmla="*/ 458966 h 547228"/>
                <a:gd name="connsiteX30" fmla="*/ 2605510 w 4384883"/>
                <a:gd name="connsiteY30" fmla="*/ 455435 h 547228"/>
                <a:gd name="connsiteX31" fmla="*/ 3022109 w 4384883"/>
                <a:gd name="connsiteY31" fmla="*/ 458966 h 547228"/>
                <a:gd name="connsiteX32" fmla="*/ 3438709 w 4384883"/>
                <a:gd name="connsiteY32" fmla="*/ 458966 h 547228"/>
                <a:gd name="connsiteX33" fmla="*/ 3590520 w 4384883"/>
                <a:gd name="connsiteY33" fmla="*/ 458966 h 547228"/>
                <a:gd name="connsiteX34" fmla="*/ 3710557 w 4384883"/>
                <a:gd name="connsiteY34" fmla="*/ 458966 h 547228"/>
                <a:gd name="connsiteX35" fmla="*/ 3756454 w 4384883"/>
                <a:gd name="connsiteY35" fmla="*/ 458966 h 547228"/>
                <a:gd name="connsiteX36" fmla="*/ 3820003 w 4384883"/>
                <a:gd name="connsiteY36" fmla="*/ 458966 h 547228"/>
                <a:gd name="connsiteX37" fmla="*/ 3855308 w 4384883"/>
                <a:gd name="connsiteY37" fmla="*/ 462496 h 547228"/>
                <a:gd name="connsiteX38" fmla="*/ 3897674 w 4384883"/>
                <a:gd name="connsiteY38" fmla="*/ 469557 h 547228"/>
                <a:gd name="connsiteX39" fmla="*/ 3947101 w 4384883"/>
                <a:gd name="connsiteY39" fmla="*/ 483679 h 547228"/>
                <a:gd name="connsiteX40" fmla="*/ 3996528 w 4384883"/>
                <a:gd name="connsiteY40" fmla="*/ 501332 h 547228"/>
                <a:gd name="connsiteX41" fmla="*/ 4031833 w 4384883"/>
                <a:gd name="connsiteY41" fmla="*/ 518984 h 547228"/>
                <a:gd name="connsiteX42" fmla="*/ 4067138 w 4384883"/>
                <a:gd name="connsiteY42" fmla="*/ 536637 h 547228"/>
                <a:gd name="connsiteX43" fmla="*/ 4084791 w 4384883"/>
                <a:gd name="connsiteY43" fmla="*/ 543698 h 547228"/>
                <a:gd name="connsiteX44" fmla="*/ 4113035 w 4384883"/>
                <a:gd name="connsiteY44" fmla="*/ 547228 h 547228"/>
                <a:gd name="connsiteX45" fmla="*/ 4134218 w 4384883"/>
                <a:gd name="connsiteY45" fmla="*/ 547228 h 547228"/>
                <a:gd name="connsiteX46" fmla="*/ 4165992 w 4384883"/>
                <a:gd name="connsiteY46" fmla="*/ 533106 h 547228"/>
                <a:gd name="connsiteX47" fmla="*/ 4194236 w 4384883"/>
                <a:gd name="connsiteY47" fmla="*/ 515454 h 547228"/>
                <a:gd name="connsiteX48" fmla="*/ 4222480 w 4384883"/>
                <a:gd name="connsiteY48" fmla="*/ 487210 h 547228"/>
                <a:gd name="connsiteX49" fmla="*/ 4257785 w 4384883"/>
                <a:gd name="connsiteY49" fmla="*/ 430722 h 547228"/>
                <a:gd name="connsiteX50" fmla="*/ 4300151 w 4384883"/>
                <a:gd name="connsiteY50" fmla="*/ 345990 h 547228"/>
                <a:gd name="connsiteX51" fmla="*/ 4328395 w 4384883"/>
                <a:gd name="connsiteY51" fmla="*/ 278910 h 547228"/>
                <a:gd name="connsiteX52" fmla="*/ 4353109 w 4384883"/>
                <a:gd name="connsiteY52" fmla="*/ 204770 h 547228"/>
                <a:gd name="connsiteX53" fmla="*/ 4370761 w 4384883"/>
                <a:gd name="connsiteY53" fmla="*/ 127098 h 547228"/>
                <a:gd name="connsiteX54" fmla="*/ 4381353 w 4384883"/>
                <a:gd name="connsiteY54" fmla="*/ 70610 h 547228"/>
                <a:gd name="connsiteX55" fmla="*/ 4384883 w 4384883"/>
                <a:gd name="connsiteY55" fmla="*/ 28244 h 547228"/>
                <a:gd name="connsiteX56" fmla="*/ 4377822 w 4384883"/>
                <a:gd name="connsiteY56" fmla="*/ 10592 h 547228"/>
                <a:gd name="connsiteX57" fmla="*/ 4367231 w 4384883"/>
                <a:gd name="connsiteY57" fmla="*/ 3531 h 547228"/>
                <a:gd name="connsiteX58" fmla="*/ 4360170 w 4384883"/>
                <a:gd name="connsiteY58" fmla="*/ 0 h 547228"/>
                <a:gd name="connsiteX59" fmla="*/ 4338987 w 4384883"/>
                <a:gd name="connsiteY59" fmla="*/ 0 h 547228"/>
                <a:gd name="connsiteX60" fmla="*/ 4303682 w 4384883"/>
                <a:gd name="connsiteY60" fmla="*/ 21183 h 547228"/>
                <a:gd name="connsiteX61" fmla="*/ 4261316 w 4384883"/>
                <a:gd name="connsiteY61" fmla="*/ 60019 h 547228"/>
                <a:gd name="connsiteX62" fmla="*/ 4218950 w 4384883"/>
                <a:gd name="connsiteY62" fmla="*/ 105915 h 547228"/>
                <a:gd name="connsiteX63" fmla="*/ 4169523 w 4384883"/>
                <a:gd name="connsiteY63" fmla="*/ 148282 h 547228"/>
                <a:gd name="connsiteX64" fmla="*/ 4113035 w 4384883"/>
                <a:gd name="connsiteY64" fmla="*/ 190648 h 547228"/>
                <a:gd name="connsiteX65" fmla="*/ 4070669 w 4384883"/>
                <a:gd name="connsiteY65" fmla="*/ 211831 h 547228"/>
                <a:gd name="connsiteX66" fmla="*/ 4021241 w 4384883"/>
                <a:gd name="connsiteY66" fmla="*/ 229483 h 547228"/>
                <a:gd name="connsiteX67" fmla="*/ 3971814 w 4384883"/>
                <a:gd name="connsiteY67" fmla="*/ 236544 h 547228"/>
                <a:gd name="connsiteX68" fmla="*/ 3820003 w 4384883"/>
                <a:gd name="connsiteY68" fmla="*/ 236544 h 547228"/>
                <a:gd name="connsiteX69" fmla="*/ 3403404 w 4384883"/>
                <a:gd name="connsiteY69" fmla="*/ 233014 h 547228"/>
                <a:gd name="connsiteX70" fmla="*/ 3103311 w 4384883"/>
                <a:gd name="connsiteY70" fmla="*/ 236544 h 547228"/>
                <a:gd name="connsiteX71" fmla="*/ 2820871 w 4384883"/>
                <a:gd name="connsiteY71" fmla="*/ 236544 h 547228"/>
                <a:gd name="connsiteX72" fmla="*/ 2767913 w 4384883"/>
                <a:gd name="connsiteY72" fmla="*/ 236544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384883" h="547228">
                  <a:moveTo>
                    <a:pt x="2767913" y="236544"/>
                  </a:moveTo>
                  <a:lnTo>
                    <a:pt x="2446638" y="233014"/>
                  </a:lnTo>
                  <a:lnTo>
                    <a:pt x="2139484" y="233014"/>
                  </a:lnTo>
                  <a:lnTo>
                    <a:pt x="1687580" y="236544"/>
                  </a:lnTo>
                  <a:lnTo>
                    <a:pt x="1345121" y="236544"/>
                  </a:lnTo>
                  <a:lnTo>
                    <a:pt x="1020315" y="233014"/>
                  </a:lnTo>
                  <a:lnTo>
                    <a:pt x="691978" y="236544"/>
                  </a:lnTo>
                  <a:lnTo>
                    <a:pt x="631960" y="229483"/>
                  </a:lnTo>
                  <a:lnTo>
                    <a:pt x="586063" y="211831"/>
                  </a:lnTo>
                  <a:lnTo>
                    <a:pt x="137689" y="127098"/>
                  </a:lnTo>
                  <a:lnTo>
                    <a:pt x="84732" y="144751"/>
                  </a:lnTo>
                  <a:lnTo>
                    <a:pt x="45896" y="165934"/>
                  </a:lnTo>
                  <a:lnTo>
                    <a:pt x="24713" y="183587"/>
                  </a:lnTo>
                  <a:lnTo>
                    <a:pt x="7061" y="204770"/>
                  </a:lnTo>
                  <a:lnTo>
                    <a:pt x="0" y="225953"/>
                  </a:lnTo>
                  <a:lnTo>
                    <a:pt x="3530" y="257727"/>
                  </a:lnTo>
                  <a:lnTo>
                    <a:pt x="10591" y="275380"/>
                  </a:lnTo>
                  <a:lnTo>
                    <a:pt x="45896" y="314215"/>
                  </a:lnTo>
                  <a:lnTo>
                    <a:pt x="105915" y="353051"/>
                  </a:lnTo>
                  <a:lnTo>
                    <a:pt x="169464" y="384825"/>
                  </a:lnTo>
                  <a:lnTo>
                    <a:pt x="282440" y="423661"/>
                  </a:lnTo>
                  <a:lnTo>
                    <a:pt x="434252" y="466027"/>
                  </a:lnTo>
                  <a:lnTo>
                    <a:pt x="497801" y="480149"/>
                  </a:lnTo>
                  <a:lnTo>
                    <a:pt x="603716" y="469557"/>
                  </a:lnTo>
                  <a:lnTo>
                    <a:pt x="787302" y="462496"/>
                  </a:lnTo>
                  <a:lnTo>
                    <a:pt x="1034437" y="455435"/>
                  </a:lnTo>
                  <a:lnTo>
                    <a:pt x="1334530" y="458966"/>
                  </a:lnTo>
                  <a:lnTo>
                    <a:pt x="1624031" y="458966"/>
                  </a:lnTo>
                  <a:lnTo>
                    <a:pt x="1913532" y="458966"/>
                  </a:lnTo>
                  <a:lnTo>
                    <a:pt x="2157136" y="458966"/>
                  </a:lnTo>
                  <a:lnTo>
                    <a:pt x="2605510" y="455435"/>
                  </a:lnTo>
                  <a:lnTo>
                    <a:pt x="3022109" y="458966"/>
                  </a:lnTo>
                  <a:lnTo>
                    <a:pt x="3438709" y="458966"/>
                  </a:lnTo>
                  <a:lnTo>
                    <a:pt x="3590520" y="458966"/>
                  </a:lnTo>
                  <a:lnTo>
                    <a:pt x="3710557" y="458966"/>
                  </a:lnTo>
                  <a:lnTo>
                    <a:pt x="3756454" y="458966"/>
                  </a:lnTo>
                  <a:lnTo>
                    <a:pt x="3820003" y="458966"/>
                  </a:lnTo>
                  <a:lnTo>
                    <a:pt x="3855308" y="462496"/>
                  </a:lnTo>
                  <a:lnTo>
                    <a:pt x="3897674" y="469557"/>
                  </a:lnTo>
                  <a:lnTo>
                    <a:pt x="3947101" y="483679"/>
                  </a:lnTo>
                  <a:lnTo>
                    <a:pt x="3996528" y="501332"/>
                  </a:lnTo>
                  <a:lnTo>
                    <a:pt x="4031833" y="518984"/>
                  </a:lnTo>
                  <a:lnTo>
                    <a:pt x="4067138" y="536637"/>
                  </a:lnTo>
                  <a:lnTo>
                    <a:pt x="4084791" y="543698"/>
                  </a:lnTo>
                  <a:lnTo>
                    <a:pt x="4113035" y="547228"/>
                  </a:lnTo>
                  <a:lnTo>
                    <a:pt x="4134218" y="547228"/>
                  </a:lnTo>
                  <a:lnTo>
                    <a:pt x="4165992" y="533106"/>
                  </a:lnTo>
                  <a:lnTo>
                    <a:pt x="4194236" y="515454"/>
                  </a:lnTo>
                  <a:lnTo>
                    <a:pt x="4222480" y="487210"/>
                  </a:lnTo>
                  <a:lnTo>
                    <a:pt x="4257785" y="430722"/>
                  </a:lnTo>
                  <a:lnTo>
                    <a:pt x="4300151" y="345990"/>
                  </a:lnTo>
                  <a:lnTo>
                    <a:pt x="4328395" y="278910"/>
                  </a:lnTo>
                  <a:lnTo>
                    <a:pt x="4353109" y="204770"/>
                  </a:lnTo>
                  <a:lnTo>
                    <a:pt x="4370761" y="127098"/>
                  </a:lnTo>
                  <a:lnTo>
                    <a:pt x="4381353" y="70610"/>
                  </a:lnTo>
                  <a:lnTo>
                    <a:pt x="4384883" y="28244"/>
                  </a:lnTo>
                  <a:lnTo>
                    <a:pt x="4377822" y="10592"/>
                  </a:lnTo>
                  <a:lnTo>
                    <a:pt x="4367231" y="3531"/>
                  </a:lnTo>
                  <a:lnTo>
                    <a:pt x="4360170" y="0"/>
                  </a:lnTo>
                  <a:lnTo>
                    <a:pt x="4338987" y="0"/>
                  </a:lnTo>
                  <a:lnTo>
                    <a:pt x="4303682" y="21183"/>
                  </a:lnTo>
                  <a:lnTo>
                    <a:pt x="4261316" y="60019"/>
                  </a:lnTo>
                  <a:lnTo>
                    <a:pt x="4218950" y="105915"/>
                  </a:lnTo>
                  <a:lnTo>
                    <a:pt x="4169523" y="148282"/>
                  </a:lnTo>
                  <a:lnTo>
                    <a:pt x="4113035" y="190648"/>
                  </a:lnTo>
                  <a:lnTo>
                    <a:pt x="4070669" y="211831"/>
                  </a:lnTo>
                  <a:lnTo>
                    <a:pt x="4021241" y="229483"/>
                  </a:lnTo>
                  <a:lnTo>
                    <a:pt x="3971814" y="236544"/>
                  </a:lnTo>
                  <a:lnTo>
                    <a:pt x="3820003" y="236544"/>
                  </a:lnTo>
                  <a:lnTo>
                    <a:pt x="3403404" y="233014"/>
                  </a:lnTo>
                  <a:lnTo>
                    <a:pt x="3103311" y="236544"/>
                  </a:lnTo>
                  <a:lnTo>
                    <a:pt x="2820871" y="236544"/>
                  </a:lnTo>
                  <a:lnTo>
                    <a:pt x="2767913" y="236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36ACC75-D4B9-4F71-9D65-92B5A73FD46A}"/>
                </a:ext>
              </a:extLst>
            </p:cNvPr>
            <p:cNvSpPr/>
            <p:nvPr/>
          </p:nvSpPr>
          <p:spPr>
            <a:xfrm rot="16200000">
              <a:off x="2885282" y="5290344"/>
              <a:ext cx="641350" cy="623887"/>
            </a:xfrm>
            <a:custGeom>
              <a:avLst/>
              <a:gdLst>
                <a:gd name="connsiteX0" fmla="*/ 464344 w 640556"/>
                <a:gd name="connsiteY0" fmla="*/ 150019 h 623888"/>
                <a:gd name="connsiteX1" fmla="*/ 361950 w 640556"/>
                <a:gd name="connsiteY1" fmla="*/ 266700 h 623888"/>
                <a:gd name="connsiteX2" fmla="*/ 250031 w 640556"/>
                <a:gd name="connsiteY2" fmla="*/ 390525 h 623888"/>
                <a:gd name="connsiteX3" fmla="*/ 207169 w 640556"/>
                <a:gd name="connsiteY3" fmla="*/ 431006 h 623888"/>
                <a:gd name="connsiteX4" fmla="*/ 157162 w 640556"/>
                <a:gd name="connsiteY4" fmla="*/ 476250 h 623888"/>
                <a:gd name="connsiteX5" fmla="*/ 116681 w 640556"/>
                <a:gd name="connsiteY5" fmla="*/ 507206 h 623888"/>
                <a:gd name="connsiteX6" fmla="*/ 95250 w 640556"/>
                <a:gd name="connsiteY6" fmla="*/ 519113 h 623888"/>
                <a:gd name="connsiteX7" fmla="*/ 45244 w 640556"/>
                <a:gd name="connsiteY7" fmla="*/ 540544 h 623888"/>
                <a:gd name="connsiteX8" fmla="*/ 0 w 640556"/>
                <a:gd name="connsiteY8" fmla="*/ 569119 h 623888"/>
                <a:gd name="connsiteX9" fmla="*/ 640556 w 640556"/>
                <a:gd name="connsiteY9" fmla="*/ 623888 h 623888"/>
                <a:gd name="connsiteX10" fmla="*/ 592931 w 640556"/>
                <a:gd name="connsiteY10" fmla="*/ 619125 h 623888"/>
                <a:gd name="connsiteX11" fmla="*/ 557212 w 640556"/>
                <a:gd name="connsiteY11" fmla="*/ 600075 h 623888"/>
                <a:gd name="connsiteX12" fmla="*/ 526256 w 640556"/>
                <a:gd name="connsiteY12" fmla="*/ 578644 h 623888"/>
                <a:gd name="connsiteX13" fmla="*/ 509587 w 640556"/>
                <a:gd name="connsiteY13" fmla="*/ 557213 h 623888"/>
                <a:gd name="connsiteX14" fmla="*/ 495300 w 640556"/>
                <a:gd name="connsiteY14" fmla="*/ 531019 h 623888"/>
                <a:gd name="connsiteX15" fmla="*/ 485775 w 640556"/>
                <a:gd name="connsiteY15" fmla="*/ 490538 h 623888"/>
                <a:gd name="connsiteX16" fmla="*/ 483394 w 640556"/>
                <a:gd name="connsiteY16" fmla="*/ 440531 h 623888"/>
                <a:gd name="connsiteX17" fmla="*/ 533400 w 640556"/>
                <a:gd name="connsiteY17" fmla="*/ 290513 h 623888"/>
                <a:gd name="connsiteX18" fmla="*/ 590550 w 640556"/>
                <a:gd name="connsiteY18" fmla="*/ 119063 h 623888"/>
                <a:gd name="connsiteX19" fmla="*/ 616744 w 640556"/>
                <a:gd name="connsiteY19" fmla="*/ 40481 h 623888"/>
                <a:gd name="connsiteX20" fmla="*/ 619125 w 640556"/>
                <a:gd name="connsiteY20" fmla="*/ 21431 h 623888"/>
                <a:gd name="connsiteX21" fmla="*/ 619125 w 640556"/>
                <a:gd name="connsiteY21" fmla="*/ 11906 h 623888"/>
                <a:gd name="connsiteX22" fmla="*/ 616744 w 640556"/>
                <a:gd name="connsiteY22" fmla="*/ 2381 h 623888"/>
                <a:gd name="connsiteX23" fmla="*/ 611981 w 640556"/>
                <a:gd name="connsiteY23" fmla="*/ 0 h 623888"/>
                <a:gd name="connsiteX24" fmla="*/ 597694 w 640556"/>
                <a:gd name="connsiteY24" fmla="*/ 2381 h 623888"/>
                <a:gd name="connsiteX25" fmla="*/ 583406 w 640556"/>
                <a:gd name="connsiteY25" fmla="*/ 9525 h 623888"/>
                <a:gd name="connsiteX26" fmla="*/ 561975 w 640556"/>
                <a:gd name="connsiteY26" fmla="*/ 33338 h 623888"/>
                <a:gd name="connsiteX27" fmla="*/ 464344 w 640556"/>
                <a:gd name="connsiteY27" fmla="*/ 15001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40556" h="623888">
                  <a:moveTo>
                    <a:pt x="464344" y="150019"/>
                  </a:moveTo>
                  <a:lnTo>
                    <a:pt x="361950" y="266700"/>
                  </a:lnTo>
                  <a:lnTo>
                    <a:pt x="250031" y="390525"/>
                  </a:lnTo>
                  <a:lnTo>
                    <a:pt x="207169" y="431006"/>
                  </a:lnTo>
                  <a:lnTo>
                    <a:pt x="157162" y="476250"/>
                  </a:lnTo>
                  <a:lnTo>
                    <a:pt x="116681" y="507206"/>
                  </a:lnTo>
                  <a:lnTo>
                    <a:pt x="95250" y="519113"/>
                  </a:lnTo>
                  <a:lnTo>
                    <a:pt x="45244" y="540544"/>
                  </a:lnTo>
                  <a:lnTo>
                    <a:pt x="0" y="569119"/>
                  </a:lnTo>
                  <a:lnTo>
                    <a:pt x="640556" y="623888"/>
                  </a:lnTo>
                  <a:lnTo>
                    <a:pt x="592931" y="619125"/>
                  </a:lnTo>
                  <a:lnTo>
                    <a:pt x="557212" y="600075"/>
                  </a:lnTo>
                  <a:lnTo>
                    <a:pt x="526256" y="578644"/>
                  </a:lnTo>
                  <a:lnTo>
                    <a:pt x="509587" y="557213"/>
                  </a:lnTo>
                  <a:lnTo>
                    <a:pt x="495300" y="531019"/>
                  </a:lnTo>
                  <a:lnTo>
                    <a:pt x="485775" y="490538"/>
                  </a:lnTo>
                  <a:lnTo>
                    <a:pt x="483394" y="440531"/>
                  </a:lnTo>
                  <a:lnTo>
                    <a:pt x="533400" y="290513"/>
                  </a:lnTo>
                  <a:lnTo>
                    <a:pt x="590550" y="119063"/>
                  </a:lnTo>
                  <a:lnTo>
                    <a:pt x="616744" y="40481"/>
                  </a:lnTo>
                  <a:lnTo>
                    <a:pt x="619125" y="21431"/>
                  </a:lnTo>
                  <a:lnTo>
                    <a:pt x="619125" y="11906"/>
                  </a:lnTo>
                  <a:lnTo>
                    <a:pt x="616744" y="2381"/>
                  </a:lnTo>
                  <a:lnTo>
                    <a:pt x="611981" y="0"/>
                  </a:lnTo>
                  <a:lnTo>
                    <a:pt x="597694" y="2381"/>
                  </a:lnTo>
                  <a:lnTo>
                    <a:pt x="583406" y="9525"/>
                  </a:lnTo>
                  <a:lnTo>
                    <a:pt x="561975" y="33338"/>
                  </a:lnTo>
                  <a:lnTo>
                    <a:pt x="464344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EC8C3249-EE37-47B6-B489-C77A4A52A4BC}"/>
                </a:ext>
              </a:extLst>
            </p:cNvPr>
            <p:cNvSpPr/>
            <p:nvPr/>
          </p:nvSpPr>
          <p:spPr>
            <a:xfrm>
              <a:off x="2489200" y="3370263"/>
              <a:ext cx="1628775" cy="1154112"/>
            </a:xfrm>
            <a:custGeom>
              <a:avLst/>
              <a:gdLst>
                <a:gd name="connsiteX0" fmla="*/ 983457 w 1628775"/>
                <a:gd name="connsiteY0" fmla="*/ 466725 h 1154906"/>
                <a:gd name="connsiteX1" fmla="*/ 802482 w 1628775"/>
                <a:gd name="connsiteY1" fmla="*/ 571500 h 1154906"/>
                <a:gd name="connsiteX2" fmla="*/ 631032 w 1628775"/>
                <a:gd name="connsiteY2" fmla="*/ 671512 h 1154906"/>
                <a:gd name="connsiteX3" fmla="*/ 507207 w 1628775"/>
                <a:gd name="connsiteY3" fmla="*/ 740569 h 1154906"/>
                <a:gd name="connsiteX4" fmla="*/ 426244 w 1628775"/>
                <a:gd name="connsiteY4" fmla="*/ 790575 h 1154906"/>
                <a:gd name="connsiteX5" fmla="*/ 347663 w 1628775"/>
                <a:gd name="connsiteY5" fmla="*/ 835819 h 1154906"/>
                <a:gd name="connsiteX6" fmla="*/ 316707 w 1628775"/>
                <a:gd name="connsiteY6" fmla="*/ 847725 h 1154906"/>
                <a:gd name="connsiteX7" fmla="*/ 288132 w 1628775"/>
                <a:gd name="connsiteY7" fmla="*/ 857250 h 1154906"/>
                <a:gd name="connsiteX8" fmla="*/ 257175 w 1628775"/>
                <a:gd name="connsiteY8" fmla="*/ 862012 h 1154906"/>
                <a:gd name="connsiteX9" fmla="*/ 226219 w 1628775"/>
                <a:gd name="connsiteY9" fmla="*/ 864394 h 1154906"/>
                <a:gd name="connsiteX10" fmla="*/ 204788 w 1628775"/>
                <a:gd name="connsiteY10" fmla="*/ 862012 h 1154906"/>
                <a:gd name="connsiteX11" fmla="*/ 173832 w 1628775"/>
                <a:gd name="connsiteY11" fmla="*/ 850106 h 1154906"/>
                <a:gd name="connsiteX12" fmla="*/ 152400 w 1628775"/>
                <a:gd name="connsiteY12" fmla="*/ 835819 h 1154906"/>
                <a:gd name="connsiteX13" fmla="*/ 119063 w 1628775"/>
                <a:gd name="connsiteY13" fmla="*/ 802481 h 1154906"/>
                <a:gd name="connsiteX14" fmla="*/ 95250 w 1628775"/>
                <a:gd name="connsiteY14" fmla="*/ 778669 h 1154906"/>
                <a:gd name="connsiteX15" fmla="*/ 69057 w 1628775"/>
                <a:gd name="connsiteY15" fmla="*/ 759619 h 1154906"/>
                <a:gd name="connsiteX16" fmla="*/ 47625 w 1628775"/>
                <a:gd name="connsiteY16" fmla="*/ 750094 h 1154906"/>
                <a:gd name="connsiteX17" fmla="*/ 28575 w 1628775"/>
                <a:gd name="connsiteY17" fmla="*/ 747712 h 1154906"/>
                <a:gd name="connsiteX18" fmla="*/ 16669 w 1628775"/>
                <a:gd name="connsiteY18" fmla="*/ 747712 h 1154906"/>
                <a:gd name="connsiteX19" fmla="*/ 9525 w 1628775"/>
                <a:gd name="connsiteY19" fmla="*/ 752475 h 1154906"/>
                <a:gd name="connsiteX20" fmla="*/ 2382 w 1628775"/>
                <a:gd name="connsiteY20" fmla="*/ 773906 h 1154906"/>
                <a:gd name="connsiteX21" fmla="*/ 0 w 1628775"/>
                <a:gd name="connsiteY21" fmla="*/ 804862 h 1154906"/>
                <a:gd name="connsiteX22" fmla="*/ 7144 w 1628775"/>
                <a:gd name="connsiteY22" fmla="*/ 842962 h 1154906"/>
                <a:gd name="connsiteX23" fmla="*/ 30957 w 1628775"/>
                <a:gd name="connsiteY23" fmla="*/ 900112 h 1154906"/>
                <a:gd name="connsiteX24" fmla="*/ 69057 w 1628775"/>
                <a:gd name="connsiteY24" fmla="*/ 954881 h 1154906"/>
                <a:gd name="connsiteX25" fmla="*/ 111919 w 1628775"/>
                <a:gd name="connsiteY25" fmla="*/ 1004887 h 1154906"/>
                <a:gd name="connsiteX26" fmla="*/ 161925 w 1628775"/>
                <a:gd name="connsiteY26" fmla="*/ 1059656 h 1154906"/>
                <a:gd name="connsiteX27" fmla="*/ 202407 w 1628775"/>
                <a:gd name="connsiteY27" fmla="*/ 1097756 h 1154906"/>
                <a:gd name="connsiteX28" fmla="*/ 242888 w 1628775"/>
                <a:gd name="connsiteY28" fmla="*/ 1123950 h 1154906"/>
                <a:gd name="connsiteX29" fmla="*/ 273844 w 1628775"/>
                <a:gd name="connsiteY29" fmla="*/ 1140619 h 1154906"/>
                <a:gd name="connsiteX30" fmla="*/ 304800 w 1628775"/>
                <a:gd name="connsiteY30" fmla="*/ 1150144 h 1154906"/>
                <a:gd name="connsiteX31" fmla="*/ 335757 w 1628775"/>
                <a:gd name="connsiteY31" fmla="*/ 1154906 h 1154906"/>
                <a:gd name="connsiteX32" fmla="*/ 364332 w 1628775"/>
                <a:gd name="connsiteY32" fmla="*/ 1147762 h 1154906"/>
                <a:gd name="connsiteX33" fmla="*/ 395288 w 1628775"/>
                <a:gd name="connsiteY33" fmla="*/ 1131094 h 1154906"/>
                <a:gd name="connsiteX34" fmla="*/ 426244 w 1628775"/>
                <a:gd name="connsiteY34" fmla="*/ 1107281 h 1154906"/>
                <a:gd name="connsiteX35" fmla="*/ 464344 w 1628775"/>
                <a:gd name="connsiteY35" fmla="*/ 1071562 h 1154906"/>
                <a:gd name="connsiteX36" fmla="*/ 561975 w 1628775"/>
                <a:gd name="connsiteY36" fmla="*/ 990600 h 1154906"/>
                <a:gd name="connsiteX37" fmla="*/ 683419 w 1628775"/>
                <a:gd name="connsiteY37" fmla="*/ 892969 h 1154906"/>
                <a:gd name="connsiteX38" fmla="*/ 833438 w 1628775"/>
                <a:gd name="connsiteY38" fmla="*/ 773906 h 1154906"/>
                <a:gd name="connsiteX39" fmla="*/ 1007269 w 1628775"/>
                <a:gd name="connsiteY39" fmla="*/ 635794 h 1154906"/>
                <a:gd name="connsiteX40" fmla="*/ 1262063 w 1628775"/>
                <a:gd name="connsiteY40" fmla="*/ 428625 h 1154906"/>
                <a:gd name="connsiteX41" fmla="*/ 1359694 w 1628775"/>
                <a:gd name="connsiteY41" fmla="*/ 323850 h 1154906"/>
                <a:gd name="connsiteX42" fmla="*/ 1476375 w 1628775"/>
                <a:gd name="connsiteY42" fmla="*/ 200025 h 1154906"/>
                <a:gd name="connsiteX43" fmla="*/ 1569244 w 1628775"/>
                <a:gd name="connsiteY43" fmla="*/ 100012 h 1154906"/>
                <a:gd name="connsiteX44" fmla="*/ 1607344 w 1628775"/>
                <a:gd name="connsiteY44" fmla="*/ 61912 h 1154906"/>
                <a:gd name="connsiteX45" fmla="*/ 1624013 w 1628775"/>
                <a:gd name="connsiteY45" fmla="*/ 38100 h 1154906"/>
                <a:gd name="connsiteX46" fmla="*/ 1628775 w 1628775"/>
                <a:gd name="connsiteY46" fmla="*/ 23812 h 1154906"/>
                <a:gd name="connsiteX47" fmla="*/ 1626394 w 1628775"/>
                <a:gd name="connsiteY47" fmla="*/ 7144 h 1154906"/>
                <a:gd name="connsiteX48" fmla="*/ 1621632 w 1628775"/>
                <a:gd name="connsiteY48" fmla="*/ 0 h 1154906"/>
                <a:gd name="connsiteX49" fmla="*/ 1602582 w 1628775"/>
                <a:gd name="connsiteY49" fmla="*/ 7144 h 1154906"/>
                <a:gd name="connsiteX50" fmla="*/ 1562100 w 1628775"/>
                <a:gd name="connsiteY50" fmla="*/ 35719 h 1154906"/>
                <a:gd name="connsiteX51" fmla="*/ 1493044 w 1628775"/>
                <a:gd name="connsiteY51" fmla="*/ 88106 h 1154906"/>
                <a:gd name="connsiteX52" fmla="*/ 1407319 w 1628775"/>
                <a:gd name="connsiteY52" fmla="*/ 147637 h 1154906"/>
                <a:gd name="connsiteX53" fmla="*/ 1295400 w 1628775"/>
                <a:gd name="connsiteY53" fmla="*/ 226219 h 1154906"/>
                <a:gd name="connsiteX54" fmla="*/ 1238250 w 1628775"/>
                <a:gd name="connsiteY54" fmla="*/ 269081 h 1154906"/>
                <a:gd name="connsiteX55" fmla="*/ 983457 w 1628775"/>
                <a:gd name="connsiteY55" fmla="*/ 466725 h 1154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28775" h="1154906">
                  <a:moveTo>
                    <a:pt x="983457" y="466725"/>
                  </a:moveTo>
                  <a:lnTo>
                    <a:pt x="802482" y="571500"/>
                  </a:lnTo>
                  <a:lnTo>
                    <a:pt x="631032" y="671512"/>
                  </a:lnTo>
                  <a:lnTo>
                    <a:pt x="507207" y="740569"/>
                  </a:lnTo>
                  <a:lnTo>
                    <a:pt x="426244" y="790575"/>
                  </a:lnTo>
                  <a:lnTo>
                    <a:pt x="347663" y="835819"/>
                  </a:lnTo>
                  <a:lnTo>
                    <a:pt x="316707" y="847725"/>
                  </a:lnTo>
                  <a:lnTo>
                    <a:pt x="288132" y="857250"/>
                  </a:lnTo>
                  <a:lnTo>
                    <a:pt x="257175" y="862012"/>
                  </a:lnTo>
                  <a:lnTo>
                    <a:pt x="226219" y="864394"/>
                  </a:lnTo>
                  <a:lnTo>
                    <a:pt x="204788" y="862012"/>
                  </a:lnTo>
                  <a:lnTo>
                    <a:pt x="173832" y="850106"/>
                  </a:lnTo>
                  <a:lnTo>
                    <a:pt x="152400" y="835819"/>
                  </a:lnTo>
                  <a:lnTo>
                    <a:pt x="119063" y="802481"/>
                  </a:lnTo>
                  <a:lnTo>
                    <a:pt x="95250" y="778669"/>
                  </a:lnTo>
                  <a:lnTo>
                    <a:pt x="69057" y="759619"/>
                  </a:lnTo>
                  <a:lnTo>
                    <a:pt x="47625" y="750094"/>
                  </a:lnTo>
                  <a:lnTo>
                    <a:pt x="28575" y="747712"/>
                  </a:lnTo>
                  <a:lnTo>
                    <a:pt x="16669" y="747712"/>
                  </a:lnTo>
                  <a:lnTo>
                    <a:pt x="9525" y="752475"/>
                  </a:lnTo>
                  <a:lnTo>
                    <a:pt x="2382" y="773906"/>
                  </a:lnTo>
                  <a:lnTo>
                    <a:pt x="0" y="804862"/>
                  </a:lnTo>
                  <a:lnTo>
                    <a:pt x="7144" y="842962"/>
                  </a:lnTo>
                  <a:lnTo>
                    <a:pt x="30957" y="900112"/>
                  </a:lnTo>
                  <a:lnTo>
                    <a:pt x="69057" y="954881"/>
                  </a:lnTo>
                  <a:lnTo>
                    <a:pt x="111919" y="1004887"/>
                  </a:lnTo>
                  <a:lnTo>
                    <a:pt x="161925" y="1059656"/>
                  </a:lnTo>
                  <a:lnTo>
                    <a:pt x="202407" y="1097756"/>
                  </a:lnTo>
                  <a:lnTo>
                    <a:pt x="242888" y="1123950"/>
                  </a:lnTo>
                  <a:lnTo>
                    <a:pt x="273844" y="1140619"/>
                  </a:lnTo>
                  <a:lnTo>
                    <a:pt x="304800" y="1150144"/>
                  </a:lnTo>
                  <a:lnTo>
                    <a:pt x="335757" y="1154906"/>
                  </a:lnTo>
                  <a:lnTo>
                    <a:pt x="364332" y="1147762"/>
                  </a:lnTo>
                  <a:lnTo>
                    <a:pt x="395288" y="1131094"/>
                  </a:lnTo>
                  <a:lnTo>
                    <a:pt x="426244" y="1107281"/>
                  </a:lnTo>
                  <a:lnTo>
                    <a:pt x="464344" y="1071562"/>
                  </a:lnTo>
                  <a:lnTo>
                    <a:pt x="561975" y="990600"/>
                  </a:lnTo>
                  <a:lnTo>
                    <a:pt x="683419" y="892969"/>
                  </a:lnTo>
                  <a:lnTo>
                    <a:pt x="833438" y="773906"/>
                  </a:lnTo>
                  <a:lnTo>
                    <a:pt x="1007269" y="635794"/>
                  </a:lnTo>
                  <a:lnTo>
                    <a:pt x="1262063" y="428625"/>
                  </a:lnTo>
                  <a:lnTo>
                    <a:pt x="1359694" y="323850"/>
                  </a:lnTo>
                  <a:lnTo>
                    <a:pt x="1476375" y="200025"/>
                  </a:lnTo>
                  <a:lnTo>
                    <a:pt x="1569244" y="100012"/>
                  </a:lnTo>
                  <a:lnTo>
                    <a:pt x="1607344" y="61912"/>
                  </a:lnTo>
                  <a:lnTo>
                    <a:pt x="1624013" y="38100"/>
                  </a:lnTo>
                  <a:lnTo>
                    <a:pt x="1628775" y="23812"/>
                  </a:lnTo>
                  <a:lnTo>
                    <a:pt x="1626394" y="7144"/>
                  </a:lnTo>
                  <a:lnTo>
                    <a:pt x="1621632" y="0"/>
                  </a:lnTo>
                  <a:lnTo>
                    <a:pt x="1602582" y="7144"/>
                  </a:lnTo>
                  <a:lnTo>
                    <a:pt x="1562100" y="35719"/>
                  </a:lnTo>
                  <a:lnTo>
                    <a:pt x="1493044" y="88106"/>
                  </a:lnTo>
                  <a:lnTo>
                    <a:pt x="1407319" y="147637"/>
                  </a:lnTo>
                  <a:lnTo>
                    <a:pt x="1295400" y="226219"/>
                  </a:lnTo>
                  <a:lnTo>
                    <a:pt x="1238250" y="269081"/>
                  </a:lnTo>
                  <a:lnTo>
                    <a:pt x="983457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CEE0058-BD92-457A-944A-409535FB4B76}"/>
                </a:ext>
              </a:extLst>
            </p:cNvPr>
            <p:cNvSpPr/>
            <p:nvPr/>
          </p:nvSpPr>
          <p:spPr>
            <a:xfrm>
              <a:off x="5356225" y="1836738"/>
              <a:ext cx="2063750" cy="1458912"/>
            </a:xfrm>
            <a:custGeom>
              <a:avLst/>
              <a:gdLst>
                <a:gd name="connsiteX0" fmla="*/ 840582 w 2064544"/>
                <a:gd name="connsiteY0" fmla="*/ 623887 h 1459706"/>
                <a:gd name="connsiteX1" fmla="*/ 692944 w 2064544"/>
                <a:gd name="connsiteY1" fmla="*/ 507206 h 1459706"/>
                <a:gd name="connsiteX2" fmla="*/ 561975 w 2064544"/>
                <a:gd name="connsiteY2" fmla="*/ 400050 h 1459706"/>
                <a:gd name="connsiteX3" fmla="*/ 421482 w 2064544"/>
                <a:gd name="connsiteY3" fmla="*/ 283369 h 1459706"/>
                <a:gd name="connsiteX4" fmla="*/ 290513 w 2064544"/>
                <a:gd name="connsiteY4" fmla="*/ 173831 h 1459706"/>
                <a:gd name="connsiteX5" fmla="*/ 90488 w 2064544"/>
                <a:gd name="connsiteY5" fmla="*/ 0 h 1459706"/>
                <a:gd name="connsiteX6" fmla="*/ 0 w 2064544"/>
                <a:gd name="connsiteY6" fmla="*/ 102394 h 1459706"/>
                <a:gd name="connsiteX7" fmla="*/ 90488 w 2064544"/>
                <a:gd name="connsiteY7" fmla="*/ 135731 h 1459706"/>
                <a:gd name="connsiteX8" fmla="*/ 133350 w 2064544"/>
                <a:gd name="connsiteY8" fmla="*/ 159544 h 1459706"/>
                <a:gd name="connsiteX9" fmla="*/ 185738 w 2064544"/>
                <a:gd name="connsiteY9" fmla="*/ 200025 h 1459706"/>
                <a:gd name="connsiteX10" fmla="*/ 288132 w 2064544"/>
                <a:gd name="connsiteY10" fmla="*/ 311944 h 1459706"/>
                <a:gd name="connsiteX11" fmla="*/ 497682 w 2064544"/>
                <a:gd name="connsiteY11" fmla="*/ 545306 h 1459706"/>
                <a:gd name="connsiteX12" fmla="*/ 704850 w 2064544"/>
                <a:gd name="connsiteY12" fmla="*/ 783431 h 1459706"/>
                <a:gd name="connsiteX13" fmla="*/ 902494 w 2064544"/>
                <a:gd name="connsiteY13" fmla="*/ 1014412 h 1459706"/>
                <a:gd name="connsiteX14" fmla="*/ 1071563 w 2064544"/>
                <a:gd name="connsiteY14" fmla="*/ 1214437 h 1459706"/>
                <a:gd name="connsiteX15" fmla="*/ 1190625 w 2064544"/>
                <a:gd name="connsiteY15" fmla="*/ 1354931 h 1459706"/>
                <a:gd name="connsiteX16" fmla="*/ 1216819 w 2064544"/>
                <a:gd name="connsiteY16" fmla="*/ 1388269 h 1459706"/>
                <a:gd name="connsiteX17" fmla="*/ 1231107 w 2064544"/>
                <a:gd name="connsiteY17" fmla="*/ 1395412 h 1459706"/>
                <a:gd name="connsiteX18" fmla="*/ 1352550 w 2064544"/>
                <a:gd name="connsiteY18" fmla="*/ 1419225 h 1459706"/>
                <a:gd name="connsiteX19" fmla="*/ 1574007 w 2064544"/>
                <a:gd name="connsiteY19" fmla="*/ 1459706 h 1459706"/>
                <a:gd name="connsiteX20" fmla="*/ 1688307 w 2064544"/>
                <a:gd name="connsiteY20" fmla="*/ 1459706 h 1459706"/>
                <a:gd name="connsiteX21" fmla="*/ 1869282 w 2064544"/>
                <a:gd name="connsiteY21" fmla="*/ 1459706 h 1459706"/>
                <a:gd name="connsiteX22" fmla="*/ 2012157 w 2064544"/>
                <a:gd name="connsiteY22" fmla="*/ 1459706 h 1459706"/>
                <a:gd name="connsiteX23" fmla="*/ 2040732 w 2064544"/>
                <a:gd name="connsiteY23" fmla="*/ 1457325 h 1459706"/>
                <a:gd name="connsiteX24" fmla="*/ 2059782 w 2064544"/>
                <a:gd name="connsiteY24" fmla="*/ 1450181 h 1459706"/>
                <a:gd name="connsiteX25" fmla="*/ 2062163 w 2064544"/>
                <a:gd name="connsiteY25" fmla="*/ 1445419 h 1459706"/>
                <a:gd name="connsiteX26" fmla="*/ 2064544 w 2064544"/>
                <a:gd name="connsiteY26" fmla="*/ 1435894 h 1459706"/>
                <a:gd name="connsiteX27" fmla="*/ 2062163 w 2064544"/>
                <a:gd name="connsiteY27" fmla="*/ 1431131 h 1459706"/>
                <a:gd name="connsiteX28" fmla="*/ 2055019 w 2064544"/>
                <a:gd name="connsiteY28" fmla="*/ 1421606 h 1459706"/>
                <a:gd name="connsiteX29" fmla="*/ 2007394 w 2064544"/>
                <a:gd name="connsiteY29" fmla="*/ 1395412 h 1459706"/>
                <a:gd name="connsiteX30" fmla="*/ 1928813 w 2064544"/>
                <a:gd name="connsiteY30" fmla="*/ 1347787 h 1459706"/>
                <a:gd name="connsiteX31" fmla="*/ 1833563 w 2064544"/>
                <a:gd name="connsiteY31" fmla="*/ 1293019 h 1459706"/>
                <a:gd name="connsiteX32" fmla="*/ 1724025 w 2064544"/>
                <a:gd name="connsiteY32" fmla="*/ 1231106 h 1459706"/>
                <a:gd name="connsiteX33" fmla="*/ 1564482 w 2064544"/>
                <a:gd name="connsiteY33" fmla="*/ 1138237 h 1459706"/>
                <a:gd name="connsiteX34" fmla="*/ 1369219 w 2064544"/>
                <a:gd name="connsiteY34" fmla="*/ 1014412 h 1459706"/>
                <a:gd name="connsiteX35" fmla="*/ 1181100 w 2064544"/>
                <a:gd name="connsiteY35" fmla="*/ 885825 h 1459706"/>
                <a:gd name="connsiteX36" fmla="*/ 983457 w 2064544"/>
                <a:gd name="connsiteY36" fmla="*/ 740569 h 1459706"/>
                <a:gd name="connsiteX37" fmla="*/ 840582 w 2064544"/>
                <a:gd name="connsiteY37" fmla="*/ 623887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64544" h="1459706">
                  <a:moveTo>
                    <a:pt x="840582" y="623887"/>
                  </a:moveTo>
                  <a:lnTo>
                    <a:pt x="692944" y="507206"/>
                  </a:lnTo>
                  <a:lnTo>
                    <a:pt x="561975" y="400050"/>
                  </a:lnTo>
                  <a:lnTo>
                    <a:pt x="421482" y="283369"/>
                  </a:lnTo>
                  <a:lnTo>
                    <a:pt x="290513" y="173831"/>
                  </a:lnTo>
                  <a:lnTo>
                    <a:pt x="90488" y="0"/>
                  </a:lnTo>
                  <a:lnTo>
                    <a:pt x="0" y="102394"/>
                  </a:lnTo>
                  <a:lnTo>
                    <a:pt x="90488" y="135731"/>
                  </a:lnTo>
                  <a:lnTo>
                    <a:pt x="133350" y="159544"/>
                  </a:lnTo>
                  <a:lnTo>
                    <a:pt x="185738" y="200025"/>
                  </a:lnTo>
                  <a:lnTo>
                    <a:pt x="288132" y="311944"/>
                  </a:lnTo>
                  <a:lnTo>
                    <a:pt x="497682" y="545306"/>
                  </a:lnTo>
                  <a:lnTo>
                    <a:pt x="704850" y="783431"/>
                  </a:lnTo>
                  <a:lnTo>
                    <a:pt x="902494" y="1014412"/>
                  </a:lnTo>
                  <a:lnTo>
                    <a:pt x="1071563" y="1214437"/>
                  </a:lnTo>
                  <a:lnTo>
                    <a:pt x="1190625" y="1354931"/>
                  </a:lnTo>
                  <a:lnTo>
                    <a:pt x="1216819" y="1388269"/>
                  </a:lnTo>
                  <a:lnTo>
                    <a:pt x="1231107" y="1395412"/>
                  </a:lnTo>
                  <a:lnTo>
                    <a:pt x="1352550" y="1419225"/>
                  </a:lnTo>
                  <a:lnTo>
                    <a:pt x="1574007" y="1459706"/>
                  </a:lnTo>
                  <a:lnTo>
                    <a:pt x="1688307" y="1459706"/>
                  </a:lnTo>
                  <a:lnTo>
                    <a:pt x="1869282" y="1459706"/>
                  </a:lnTo>
                  <a:lnTo>
                    <a:pt x="2012157" y="1459706"/>
                  </a:lnTo>
                  <a:lnTo>
                    <a:pt x="2040732" y="1457325"/>
                  </a:lnTo>
                  <a:lnTo>
                    <a:pt x="2059782" y="1450181"/>
                  </a:lnTo>
                  <a:lnTo>
                    <a:pt x="2062163" y="1445419"/>
                  </a:lnTo>
                  <a:lnTo>
                    <a:pt x="2064544" y="1435894"/>
                  </a:lnTo>
                  <a:lnTo>
                    <a:pt x="2062163" y="1431131"/>
                  </a:lnTo>
                  <a:lnTo>
                    <a:pt x="2055019" y="1421606"/>
                  </a:lnTo>
                  <a:lnTo>
                    <a:pt x="2007394" y="1395412"/>
                  </a:lnTo>
                  <a:lnTo>
                    <a:pt x="1928813" y="1347787"/>
                  </a:lnTo>
                  <a:lnTo>
                    <a:pt x="1833563" y="1293019"/>
                  </a:lnTo>
                  <a:lnTo>
                    <a:pt x="1724025" y="1231106"/>
                  </a:lnTo>
                  <a:lnTo>
                    <a:pt x="1564482" y="1138237"/>
                  </a:lnTo>
                  <a:lnTo>
                    <a:pt x="1369219" y="1014412"/>
                  </a:lnTo>
                  <a:lnTo>
                    <a:pt x="1181100" y="885825"/>
                  </a:lnTo>
                  <a:lnTo>
                    <a:pt x="983457" y="740569"/>
                  </a:lnTo>
                  <a:lnTo>
                    <a:pt x="840582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638CA18E-820E-490D-9094-6296F7DD5B6E}"/>
                </a:ext>
              </a:extLst>
            </p:cNvPr>
            <p:cNvSpPr/>
            <p:nvPr/>
          </p:nvSpPr>
          <p:spPr>
            <a:xfrm>
              <a:off x="5119688" y="2601913"/>
              <a:ext cx="522287" cy="1454150"/>
            </a:xfrm>
            <a:custGeom>
              <a:avLst/>
              <a:gdLst>
                <a:gd name="connsiteX0" fmla="*/ 197643 w 521493"/>
                <a:gd name="connsiteY0" fmla="*/ 950119 h 1452563"/>
                <a:gd name="connsiteX1" fmla="*/ 207168 w 521493"/>
                <a:gd name="connsiteY1" fmla="*/ 764382 h 1452563"/>
                <a:gd name="connsiteX2" fmla="*/ 228600 w 521493"/>
                <a:gd name="connsiteY2" fmla="*/ 609600 h 1452563"/>
                <a:gd name="connsiteX3" fmla="*/ 226218 w 521493"/>
                <a:gd name="connsiteY3" fmla="*/ 533400 h 1452563"/>
                <a:gd name="connsiteX4" fmla="*/ 223837 w 521493"/>
                <a:gd name="connsiteY4" fmla="*/ 454819 h 1452563"/>
                <a:gd name="connsiteX5" fmla="*/ 216693 w 521493"/>
                <a:gd name="connsiteY5" fmla="*/ 369094 h 1452563"/>
                <a:gd name="connsiteX6" fmla="*/ 209550 w 521493"/>
                <a:gd name="connsiteY6" fmla="*/ 297657 h 1452563"/>
                <a:gd name="connsiteX7" fmla="*/ 197643 w 521493"/>
                <a:gd name="connsiteY7" fmla="*/ 245269 h 1452563"/>
                <a:gd name="connsiteX8" fmla="*/ 185737 w 521493"/>
                <a:gd name="connsiteY8" fmla="*/ 209550 h 1452563"/>
                <a:gd name="connsiteX9" fmla="*/ 171450 w 521493"/>
                <a:gd name="connsiteY9" fmla="*/ 185738 h 1452563"/>
                <a:gd name="connsiteX10" fmla="*/ 147637 w 521493"/>
                <a:gd name="connsiteY10" fmla="*/ 157163 h 1452563"/>
                <a:gd name="connsiteX11" fmla="*/ 128587 w 521493"/>
                <a:gd name="connsiteY11" fmla="*/ 138113 h 1452563"/>
                <a:gd name="connsiteX12" fmla="*/ 102393 w 521493"/>
                <a:gd name="connsiteY12" fmla="*/ 116682 h 1452563"/>
                <a:gd name="connsiteX13" fmla="*/ 59531 w 521493"/>
                <a:gd name="connsiteY13" fmla="*/ 85725 h 1452563"/>
                <a:gd name="connsiteX14" fmla="*/ 26193 w 521493"/>
                <a:gd name="connsiteY14" fmla="*/ 64294 h 1452563"/>
                <a:gd name="connsiteX15" fmla="*/ 14287 w 521493"/>
                <a:gd name="connsiteY15" fmla="*/ 52388 h 1452563"/>
                <a:gd name="connsiteX16" fmla="*/ 0 w 521493"/>
                <a:gd name="connsiteY16" fmla="*/ 35719 h 1452563"/>
                <a:gd name="connsiteX17" fmla="*/ 0 w 521493"/>
                <a:gd name="connsiteY17" fmla="*/ 21432 h 1452563"/>
                <a:gd name="connsiteX18" fmla="*/ 4762 w 521493"/>
                <a:gd name="connsiteY18" fmla="*/ 9525 h 1452563"/>
                <a:gd name="connsiteX19" fmla="*/ 14287 w 521493"/>
                <a:gd name="connsiteY19" fmla="*/ 7144 h 1452563"/>
                <a:gd name="connsiteX20" fmla="*/ 47625 w 521493"/>
                <a:gd name="connsiteY20" fmla="*/ 0 h 1452563"/>
                <a:gd name="connsiteX21" fmla="*/ 145256 w 521493"/>
                <a:gd name="connsiteY21" fmla="*/ 7144 h 1452563"/>
                <a:gd name="connsiteX22" fmla="*/ 223837 w 521493"/>
                <a:gd name="connsiteY22" fmla="*/ 19050 h 1452563"/>
                <a:gd name="connsiteX23" fmla="*/ 292893 w 521493"/>
                <a:gd name="connsiteY23" fmla="*/ 38100 h 1452563"/>
                <a:gd name="connsiteX24" fmla="*/ 364331 w 521493"/>
                <a:gd name="connsiteY24" fmla="*/ 64294 h 1452563"/>
                <a:gd name="connsiteX25" fmla="*/ 428625 w 521493"/>
                <a:gd name="connsiteY25" fmla="*/ 97632 h 1452563"/>
                <a:gd name="connsiteX26" fmla="*/ 471487 w 521493"/>
                <a:gd name="connsiteY26" fmla="*/ 123825 h 1452563"/>
                <a:gd name="connsiteX27" fmla="*/ 490537 w 521493"/>
                <a:gd name="connsiteY27" fmla="*/ 138113 h 1452563"/>
                <a:gd name="connsiteX28" fmla="*/ 507206 w 521493"/>
                <a:gd name="connsiteY28" fmla="*/ 154782 h 1452563"/>
                <a:gd name="connsiteX29" fmla="*/ 516731 w 521493"/>
                <a:gd name="connsiteY29" fmla="*/ 166688 h 1452563"/>
                <a:gd name="connsiteX30" fmla="*/ 521493 w 521493"/>
                <a:gd name="connsiteY30" fmla="*/ 180975 h 1452563"/>
                <a:gd name="connsiteX31" fmla="*/ 521493 w 521493"/>
                <a:gd name="connsiteY31" fmla="*/ 197644 h 1452563"/>
                <a:gd name="connsiteX32" fmla="*/ 514350 w 521493"/>
                <a:gd name="connsiteY32" fmla="*/ 216694 h 1452563"/>
                <a:gd name="connsiteX33" fmla="*/ 504825 w 521493"/>
                <a:gd name="connsiteY33" fmla="*/ 230982 h 1452563"/>
                <a:gd name="connsiteX34" fmla="*/ 492918 w 521493"/>
                <a:gd name="connsiteY34" fmla="*/ 252413 h 1452563"/>
                <a:gd name="connsiteX35" fmla="*/ 478631 w 521493"/>
                <a:gd name="connsiteY35" fmla="*/ 283369 h 1452563"/>
                <a:gd name="connsiteX36" fmla="*/ 466725 w 521493"/>
                <a:gd name="connsiteY36" fmla="*/ 330994 h 1452563"/>
                <a:gd name="connsiteX37" fmla="*/ 457200 w 521493"/>
                <a:gd name="connsiteY37" fmla="*/ 381000 h 1452563"/>
                <a:gd name="connsiteX38" fmla="*/ 452437 w 521493"/>
                <a:gd name="connsiteY38" fmla="*/ 447675 h 1452563"/>
                <a:gd name="connsiteX39" fmla="*/ 450056 w 521493"/>
                <a:gd name="connsiteY39" fmla="*/ 578644 h 1452563"/>
                <a:gd name="connsiteX40" fmla="*/ 450056 w 521493"/>
                <a:gd name="connsiteY40" fmla="*/ 726282 h 1452563"/>
                <a:gd name="connsiteX41" fmla="*/ 416718 w 521493"/>
                <a:gd name="connsiteY41" fmla="*/ 1195388 h 1452563"/>
                <a:gd name="connsiteX42" fmla="*/ 400050 w 521493"/>
                <a:gd name="connsiteY42" fmla="*/ 1423988 h 1452563"/>
                <a:gd name="connsiteX43" fmla="*/ 173831 w 521493"/>
                <a:gd name="connsiteY43" fmla="*/ 1452563 h 1452563"/>
                <a:gd name="connsiteX44" fmla="*/ 183356 w 521493"/>
                <a:gd name="connsiteY44" fmla="*/ 1297782 h 1452563"/>
                <a:gd name="connsiteX45" fmla="*/ 197643 w 521493"/>
                <a:gd name="connsiteY45" fmla="*/ 950119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21493" h="1452563">
                  <a:moveTo>
                    <a:pt x="197643" y="950119"/>
                  </a:moveTo>
                  <a:lnTo>
                    <a:pt x="207168" y="764382"/>
                  </a:lnTo>
                  <a:lnTo>
                    <a:pt x="228600" y="609600"/>
                  </a:lnTo>
                  <a:lnTo>
                    <a:pt x="226218" y="533400"/>
                  </a:lnTo>
                  <a:cubicBezTo>
                    <a:pt x="225424" y="507206"/>
                    <a:pt x="224631" y="481013"/>
                    <a:pt x="223837" y="454819"/>
                  </a:cubicBezTo>
                  <a:lnTo>
                    <a:pt x="216693" y="369094"/>
                  </a:lnTo>
                  <a:lnTo>
                    <a:pt x="209550" y="297657"/>
                  </a:lnTo>
                  <a:lnTo>
                    <a:pt x="197643" y="245269"/>
                  </a:lnTo>
                  <a:lnTo>
                    <a:pt x="185737" y="209550"/>
                  </a:lnTo>
                  <a:lnTo>
                    <a:pt x="171450" y="185738"/>
                  </a:lnTo>
                  <a:lnTo>
                    <a:pt x="147637" y="157163"/>
                  </a:lnTo>
                  <a:lnTo>
                    <a:pt x="128587" y="138113"/>
                  </a:lnTo>
                  <a:lnTo>
                    <a:pt x="102393" y="116682"/>
                  </a:lnTo>
                  <a:lnTo>
                    <a:pt x="59531" y="85725"/>
                  </a:lnTo>
                  <a:lnTo>
                    <a:pt x="26193" y="64294"/>
                  </a:lnTo>
                  <a:lnTo>
                    <a:pt x="14287" y="52388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4762" y="9525"/>
                  </a:lnTo>
                  <a:lnTo>
                    <a:pt x="14287" y="7144"/>
                  </a:lnTo>
                  <a:lnTo>
                    <a:pt x="47625" y="0"/>
                  </a:lnTo>
                  <a:lnTo>
                    <a:pt x="145256" y="7144"/>
                  </a:lnTo>
                  <a:lnTo>
                    <a:pt x="223837" y="19050"/>
                  </a:lnTo>
                  <a:lnTo>
                    <a:pt x="292893" y="38100"/>
                  </a:lnTo>
                  <a:lnTo>
                    <a:pt x="364331" y="64294"/>
                  </a:lnTo>
                  <a:lnTo>
                    <a:pt x="428625" y="97632"/>
                  </a:lnTo>
                  <a:lnTo>
                    <a:pt x="471487" y="123825"/>
                  </a:lnTo>
                  <a:lnTo>
                    <a:pt x="490537" y="138113"/>
                  </a:lnTo>
                  <a:lnTo>
                    <a:pt x="507206" y="154782"/>
                  </a:lnTo>
                  <a:lnTo>
                    <a:pt x="516731" y="166688"/>
                  </a:lnTo>
                  <a:lnTo>
                    <a:pt x="521493" y="180975"/>
                  </a:lnTo>
                  <a:lnTo>
                    <a:pt x="521493" y="197644"/>
                  </a:lnTo>
                  <a:lnTo>
                    <a:pt x="514350" y="216694"/>
                  </a:lnTo>
                  <a:lnTo>
                    <a:pt x="504825" y="230982"/>
                  </a:lnTo>
                  <a:lnTo>
                    <a:pt x="492918" y="252413"/>
                  </a:lnTo>
                  <a:lnTo>
                    <a:pt x="478631" y="283369"/>
                  </a:lnTo>
                  <a:lnTo>
                    <a:pt x="466725" y="330994"/>
                  </a:lnTo>
                  <a:lnTo>
                    <a:pt x="457200" y="381000"/>
                  </a:lnTo>
                  <a:lnTo>
                    <a:pt x="452437" y="447675"/>
                  </a:lnTo>
                  <a:cubicBezTo>
                    <a:pt x="451643" y="491331"/>
                    <a:pt x="450850" y="534988"/>
                    <a:pt x="450056" y="578644"/>
                  </a:cubicBezTo>
                  <a:lnTo>
                    <a:pt x="450056" y="726282"/>
                  </a:lnTo>
                  <a:lnTo>
                    <a:pt x="416718" y="1195388"/>
                  </a:lnTo>
                  <a:lnTo>
                    <a:pt x="400050" y="1423988"/>
                  </a:lnTo>
                  <a:lnTo>
                    <a:pt x="173831" y="1452563"/>
                  </a:lnTo>
                  <a:lnTo>
                    <a:pt x="183356" y="1297782"/>
                  </a:lnTo>
                  <a:lnTo>
                    <a:pt x="197643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7C5431D-A9D3-448B-BD93-3F94F08CA4A3}"/>
                </a:ext>
              </a:extLst>
            </p:cNvPr>
            <p:cNvSpPr/>
            <p:nvPr/>
          </p:nvSpPr>
          <p:spPr>
            <a:xfrm>
              <a:off x="4105275" y="3786188"/>
              <a:ext cx="2822575" cy="498475"/>
            </a:xfrm>
            <a:custGeom>
              <a:avLst/>
              <a:gdLst>
                <a:gd name="connsiteX0" fmla="*/ 1940719 w 2821781"/>
                <a:gd name="connsiteY0" fmla="*/ 71437 h 497681"/>
                <a:gd name="connsiteX1" fmla="*/ 1797844 w 2821781"/>
                <a:gd name="connsiteY1" fmla="*/ 85725 h 497681"/>
                <a:gd name="connsiteX2" fmla="*/ 1600200 w 2821781"/>
                <a:gd name="connsiteY2" fmla="*/ 109537 h 497681"/>
                <a:gd name="connsiteX3" fmla="*/ 1400175 w 2821781"/>
                <a:gd name="connsiteY3" fmla="*/ 138112 h 497681"/>
                <a:gd name="connsiteX4" fmla="*/ 1216819 w 2821781"/>
                <a:gd name="connsiteY4" fmla="*/ 152400 h 497681"/>
                <a:gd name="connsiteX5" fmla="*/ 988219 w 2821781"/>
                <a:gd name="connsiteY5" fmla="*/ 192881 h 497681"/>
                <a:gd name="connsiteX6" fmla="*/ 597694 w 2821781"/>
                <a:gd name="connsiteY6" fmla="*/ 259556 h 497681"/>
                <a:gd name="connsiteX7" fmla="*/ 502444 w 2821781"/>
                <a:gd name="connsiteY7" fmla="*/ 278606 h 497681"/>
                <a:gd name="connsiteX8" fmla="*/ 440531 w 2821781"/>
                <a:gd name="connsiteY8" fmla="*/ 290512 h 497681"/>
                <a:gd name="connsiteX9" fmla="*/ 397669 w 2821781"/>
                <a:gd name="connsiteY9" fmla="*/ 295275 h 497681"/>
                <a:gd name="connsiteX10" fmla="*/ 357188 w 2821781"/>
                <a:gd name="connsiteY10" fmla="*/ 295275 h 497681"/>
                <a:gd name="connsiteX11" fmla="*/ 311944 w 2821781"/>
                <a:gd name="connsiteY11" fmla="*/ 290512 h 497681"/>
                <a:gd name="connsiteX12" fmla="*/ 235744 w 2821781"/>
                <a:gd name="connsiteY12" fmla="*/ 276225 h 497681"/>
                <a:gd name="connsiteX13" fmla="*/ 169069 w 2821781"/>
                <a:gd name="connsiteY13" fmla="*/ 254793 h 497681"/>
                <a:gd name="connsiteX14" fmla="*/ 109538 w 2821781"/>
                <a:gd name="connsiteY14" fmla="*/ 228600 h 497681"/>
                <a:gd name="connsiteX15" fmla="*/ 59531 w 2821781"/>
                <a:gd name="connsiteY15" fmla="*/ 202406 h 497681"/>
                <a:gd name="connsiteX16" fmla="*/ 23813 w 2821781"/>
                <a:gd name="connsiteY16" fmla="*/ 188118 h 497681"/>
                <a:gd name="connsiteX17" fmla="*/ 9525 w 2821781"/>
                <a:gd name="connsiteY17" fmla="*/ 185737 h 497681"/>
                <a:gd name="connsiteX18" fmla="*/ 2381 w 2821781"/>
                <a:gd name="connsiteY18" fmla="*/ 190500 h 497681"/>
                <a:gd name="connsiteX19" fmla="*/ 0 w 2821781"/>
                <a:gd name="connsiteY19" fmla="*/ 197643 h 497681"/>
                <a:gd name="connsiteX20" fmla="*/ 4763 w 2821781"/>
                <a:gd name="connsiteY20" fmla="*/ 223837 h 497681"/>
                <a:gd name="connsiteX21" fmla="*/ 14288 w 2821781"/>
                <a:gd name="connsiteY21" fmla="*/ 247650 h 497681"/>
                <a:gd name="connsiteX22" fmla="*/ 66675 w 2821781"/>
                <a:gd name="connsiteY22" fmla="*/ 304800 h 497681"/>
                <a:gd name="connsiteX23" fmla="*/ 119063 w 2821781"/>
                <a:gd name="connsiteY23" fmla="*/ 354806 h 497681"/>
                <a:gd name="connsiteX24" fmla="*/ 176213 w 2821781"/>
                <a:gd name="connsiteY24" fmla="*/ 400050 h 497681"/>
                <a:gd name="connsiteX25" fmla="*/ 221456 w 2821781"/>
                <a:gd name="connsiteY25" fmla="*/ 428625 h 497681"/>
                <a:gd name="connsiteX26" fmla="*/ 259556 w 2821781"/>
                <a:gd name="connsiteY26" fmla="*/ 450056 h 497681"/>
                <a:gd name="connsiteX27" fmla="*/ 300038 w 2821781"/>
                <a:gd name="connsiteY27" fmla="*/ 466725 h 497681"/>
                <a:gd name="connsiteX28" fmla="*/ 357188 w 2821781"/>
                <a:gd name="connsiteY28" fmla="*/ 485775 h 497681"/>
                <a:gd name="connsiteX29" fmla="*/ 416719 w 2821781"/>
                <a:gd name="connsiteY29" fmla="*/ 495300 h 497681"/>
                <a:gd name="connsiteX30" fmla="*/ 461963 w 2821781"/>
                <a:gd name="connsiteY30" fmla="*/ 497681 h 497681"/>
                <a:gd name="connsiteX31" fmla="*/ 526256 w 2821781"/>
                <a:gd name="connsiteY31" fmla="*/ 492918 h 497681"/>
                <a:gd name="connsiteX32" fmla="*/ 566738 w 2821781"/>
                <a:gd name="connsiteY32" fmla="*/ 481012 h 497681"/>
                <a:gd name="connsiteX33" fmla="*/ 633413 w 2821781"/>
                <a:gd name="connsiteY33" fmla="*/ 459581 h 497681"/>
                <a:gd name="connsiteX34" fmla="*/ 721519 w 2821781"/>
                <a:gd name="connsiteY34" fmla="*/ 435768 h 497681"/>
                <a:gd name="connsiteX35" fmla="*/ 878681 w 2821781"/>
                <a:gd name="connsiteY35" fmla="*/ 400050 h 497681"/>
                <a:gd name="connsiteX36" fmla="*/ 1054894 w 2821781"/>
                <a:gd name="connsiteY36" fmla="*/ 366712 h 497681"/>
                <a:gd name="connsiteX37" fmla="*/ 1266825 w 2821781"/>
                <a:gd name="connsiteY37" fmla="*/ 333375 h 497681"/>
                <a:gd name="connsiteX38" fmla="*/ 1476375 w 2821781"/>
                <a:gd name="connsiteY38" fmla="*/ 307181 h 497681"/>
                <a:gd name="connsiteX39" fmla="*/ 1662113 w 2821781"/>
                <a:gd name="connsiteY39" fmla="*/ 285750 h 497681"/>
                <a:gd name="connsiteX40" fmla="*/ 1938338 w 2821781"/>
                <a:gd name="connsiteY40" fmla="*/ 261937 h 497681"/>
                <a:gd name="connsiteX41" fmla="*/ 2159794 w 2821781"/>
                <a:gd name="connsiteY41" fmla="*/ 250031 h 497681"/>
                <a:gd name="connsiteX42" fmla="*/ 2369344 w 2821781"/>
                <a:gd name="connsiteY42" fmla="*/ 245268 h 497681"/>
                <a:gd name="connsiteX43" fmla="*/ 2609850 w 2821781"/>
                <a:gd name="connsiteY43" fmla="*/ 259556 h 497681"/>
                <a:gd name="connsiteX44" fmla="*/ 2695575 w 2821781"/>
                <a:gd name="connsiteY44" fmla="*/ 266700 h 497681"/>
                <a:gd name="connsiteX45" fmla="*/ 2724150 w 2821781"/>
                <a:gd name="connsiteY45" fmla="*/ 266700 h 497681"/>
                <a:gd name="connsiteX46" fmla="*/ 2769394 w 2821781"/>
                <a:gd name="connsiteY46" fmla="*/ 254793 h 497681"/>
                <a:gd name="connsiteX47" fmla="*/ 2795588 w 2821781"/>
                <a:gd name="connsiteY47" fmla="*/ 245268 h 497681"/>
                <a:gd name="connsiteX48" fmla="*/ 2812256 w 2821781"/>
                <a:gd name="connsiteY48" fmla="*/ 230981 h 497681"/>
                <a:gd name="connsiteX49" fmla="*/ 2821781 w 2821781"/>
                <a:gd name="connsiteY49" fmla="*/ 214312 h 497681"/>
                <a:gd name="connsiteX50" fmla="*/ 2821781 w 2821781"/>
                <a:gd name="connsiteY50" fmla="*/ 197643 h 497681"/>
                <a:gd name="connsiteX51" fmla="*/ 2809875 w 2821781"/>
                <a:gd name="connsiteY51" fmla="*/ 169068 h 497681"/>
                <a:gd name="connsiteX52" fmla="*/ 2786063 w 2821781"/>
                <a:gd name="connsiteY52" fmla="*/ 138112 h 497681"/>
                <a:gd name="connsiteX53" fmla="*/ 2752725 w 2821781"/>
                <a:gd name="connsiteY53" fmla="*/ 102393 h 497681"/>
                <a:gd name="connsiteX54" fmla="*/ 2728913 w 2821781"/>
                <a:gd name="connsiteY54" fmla="*/ 90487 h 497681"/>
                <a:gd name="connsiteX55" fmla="*/ 2616994 w 2821781"/>
                <a:gd name="connsiteY55" fmla="*/ 57150 h 497681"/>
                <a:gd name="connsiteX56" fmla="*/ 2478881 w 2821781"/>
                <a:gd name="connsiteY56" fmla="*/ 21431 h 497681"/>
                <a:gd name="connsiteX57" fmla="*/ 2402681 w 2821781"/>
                <a:gd name="connsiteY57" fmla="*/ 7143 h 497681"/>
                <a:gd name="connsiteX58" fmla="*/ 2338388 w 2821781"/>
                <a:gd name="connsiteY58" fmla="*/ 0 h 497681"/>
                <a:gd name="connsiteX59" fmla="*/ 2305050 w 2821781"/>
                <a:gd name="connsiteY59" fmla="*/ 9525 h 497681"/>
                <a:gd name="connsiteX60" fmla="*/ 2205038 w 2821781"/>
                <a:gd name="connsiteY60" fmla="*/ 45243 h 497681"/>
                <a:gd name="connsiteX61" fmla="*/ 2145506 w 2821781"/>
                <a:gd name="connsiteY61" fmla="*/ 50006 h 497681"/>
                <a:gd name="connsiteX62" fmla="*/ 1940719 w 2821781"/>
                <a:gd name="connsiteY62" fmla="*/ 71437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21781" h="497681">
                  <a:moveTo>
                    <a:pt x="1940719" y="71437"/>
                  </a:moveTo>
                  <a:lnTo>
                    <a:pt x="1797844" y="85725"/>
                  </a:lnTo>
                  <a:lnTo>
                    <a:pt x="1600200" y="109537"/>
                  </a:lnTo>
                  <a:lnTo>
                    <a:pt x="1400175" y="138112"/>
                  </a:lnTo>
                  <a:lnTo>
                    <a:pt x="1216819" y="152400"/>
                  </a:lnTo>
                  <a:lnTo>
                    <a:pt x="988219" y="192881"/>
                  </a:lnTo>
                  <a:lnTo>
                    <a:pt x="597694" y="259556"/>
                  </a:lnTo>
                  <a:lnTo>
                    <a:pt x="502444" y="278606"/>
                  </a:lnTo>
                  <a:lnTo>
                    <a:pt x="440531" y="290512"/>
                  </a:lnTo>
                  <a:lnTo>
                    <a:pt x="397669" y="295275"/>
                  </a:lnTo>
                  <a:lnTo>
                    <a:pt x="357188" y="295275"/>
                  </a:lnTo>
                  <a:lnTo>
                    <a:pt x="311944" y="290512"/>
                  </a:lnTo>
                  <a:lnTo>
                    <a:pt x="235744" y="276225"/>
                  </a:lnTo>
                  <a:lnTo>
                    <a:pt x="169069" y="254793"/>
                  </a:lnTo>
                  <a:lnTo>
                    <a:pt x="109538" y="228600"/>
                  </a:lnTo>
                  <a:lnTo>
                    <a:pt x="59531" y="202406"/>
                  </a:lnTo>
                  <a:lnTo>
                    <a:pt x="23813" y="188118"/>
                  </a:lnTo>
                  <a:lnTo>
                    <a:pt x="9525" y="185737"/>
                  </a:lnTo>
                  <a:lnTo>
                    <a:pt x="2381" y="190500"/>
                  </a:lnTo>
                  <a:lnTo>
                    <a:pt x="0" y="197643"/>
                  </a:lnTo>
                  <a:lnTo>
                    <a:pt x="4763" y="223837"/>
                  </a:lnTo>
                  <a:lnTo>
                    <a:pt x="14288" y="247650"/>
                  </a:lnTo>
                  <a:lnTo>
                    <a:pt x="66675" y="304800"/>
                  </a:lnTo>
                  <a:lnTo>
                    <a:pt x="119063" y="354806"/>
                  </a:lnTo>
                  <a:lnTo>
                    <a:pt x="176213" y="400050"/>
                  </a:lnTo>
                  <a:lnTo>
                    <a:pt x="221456" y="428625"/>
                  </a:lnTo>
                  <a:lnTo>
                    <a:pt x="259556" y="450056"/>
                  </a:lnTo>
                  <a:lnTo>
                    <a:pt x="300038" y="466725"/>
                  </a:lnTo>
                  <a:lnTo>
                    <a:pt x="357188" y="485775"/>
                  </a:lnTo>
                  <a:lnTo>
                    <a:pt x="416719" y="495300"/>
                  </a:lnTo>
                  <a:lnTo>
                    <a:pt x="461963" y="497681"/>
                  </a:lnTo>
                  <a:lnTo>
                    <a:pt x="526256" y="492918"/>
                  </a:lnTo>
                  <a:lnTo>
                    <a:pt x="566738" y="481012"/>
                  </a:lnTo>
                  <a:lnTo>
                    <a:pt x="633413" y="459581"/>
                  </a:lnTo>
                  <a:lnTo>
                    <a:pt x="721519" y="435768"/>
                  </a:lnTo>
                  <a:lnTo>
                    <a:pt x="878681" y="400050"/>
                  </a:lnTo>
                  <a:lnTo>
                    <a:pt x="1054894" y="366712"/>
                  </a:lnTo>
                  <a:lnTo>
                    <a:pt x="1266825" y="333375"/>
                  </a:lnTo>
                  <a:lnTo>
                    <a:pt x="1476375" y="307181"/>
                  </a:lnTo>
                  <a:lnTo>
                    <a:pt x="1662113" y="285750"/>
                  </a:lnTo>
                  <a:lnTo>
                    <a:pt x="1938338" y="261937"/>
                  </a:lnTo>
                  <a:lnTo>
                    <a:pt x="2159794" y="250031"/>
                  </a:lnTo>
                  <a:lnTo>
                    <a:pt x="2369344" y="245268"/>
                  </a:lnTo>
                  <a:lnTo>
                    <a:pt x="2609850" y="259556"/>
                  </a:lnTo>
                  <a:lnTo>
                    <a:pt x="2695575" y="266700"/>
                  </a:lnTo>
                  <a:lnTo>
                    <a:pt x="2724150" y="266700"/>
                  </a:lnTo>
                  <a:lnTo>
                    <a:pt x="2769394" y="254793"/>
                  </a:lnTo>
                  <a:lnTo>
                    <a:pt x="2795588" y="245268"/>
                  </a:lnTo>
                  <a:lnTo>
                    <a:pt x="2812256" y="230981"/>
                  </a:lnTo>
                  <a:lnTo>
                    <a:pt x="2821781" y="214312"/>
                  </a:lnTo>
                  <a:lnTo>
                    <a:pt x="2821781" y="197643"/>
                  </a:lnTo>
                  <a:lnTo>
                    <a:pt x="2809875" y="169068"/>
                  </a:lnTo>
                  <a:lnTo>
                    <a:pt x="2786063" y="138112"/>
                  </a:lnTo>
                  <a:lnTo>
                    <a:pt x="2752725" y="102393"/>
                  </a:lnTo>
                  <a:lnTo>
                    <a:pt x="2728913" y="90487"/>
                  </a:lnTo>
                  <a:lnTo>
                    <a:pt x="2616994" y="57150"/>
                  </a:lnTo>
                  <a:lnTo>
                    <a:pt x="2478881" y="21431"/>
                  </a:lnTo>
                  <a:lnTo>
                    <a:pt x="2402681" y="7143"/>
                  </a:lnTo>
                  <a:lnTo>
                    <a:pt x="2338388" y="0"/>
                  </a:lnTo>
                  <a:lnTo>
                    <a:pt x="2305050" y="9525"/>
                  </a:lnTo>
                  <a:lnTo>
                    <a:pt x="2205038" y="45243"/>
                  </a:lnTo>
                  <a:lnTo>
                    <a:pt x="2145506" y="50006"/>
                  </a:lnTo>
                  <a:lnTo>
                    <a:pt x="1940719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2C0B46A1-7220-44E5-B8B9-116C2B4A3203}"/>
                </a:ext>
              </a:extLst>
            </p:cNvPr>
            <p:cNvSpPr/>
            <p:nvPr/>
          </p:nvSpPr>
          <p:spPr>
            <a:xfrm>
              <a:off x="4757738" y="4438650"/>
              <a:ext cx="1919287" cy="1255713"/>
            </a:xfrm>
            <a:custGeom>
              <a:avLst/>
              <a:gdLst>
                <a:gd name="connsiteX0" fmla="*/ 926306 w 1919287"/>
                <a:gd name="connsiteY0" fmla="*/ 269081 h 1254919"/>
                <a:gd name="connsiteX1" fmla="*/ 738187 w 1919287"/>
                <a:gd name="connsiteY1" fmla="*/ 285750 h 1254919"/>
                <a:gd name="connsiteX2" fmla="*/ 552450 w 1919287"/>
                <a:gd name="connsiteY2" fmla="*/ 309563 h 1254919"/>
                <a:gd name="connsiteX3" fmla="*/ 378618 w 1919287"/>
                <a:gd name="connsiteY3" fmla="*/ 333375 h 1254919"/>
                <a:gd name="connsiteX4" fmla="*/ 228600 w 1919287"/>
                <a:gd name="connsiteY4" fmla="*/ 357188 h 1254919"/>
                <a:gd name="connsiteX5" fmla="*/ 50006 w 1919287"/>
                <a:gd name="connsiteY5" fmla="*/ 385763 h 1254919"/>
                <a:gd name="connsiteX6" fmla="*/ 0 w 1919287"/>
                <a:gd name="connsiteY6" fmla="*/ 226219 h 1254919"/>
                <a:gd name="connsiteX7" fmla="*/ 235743 w 1919287"/>
                <a:gd name="connsiteY7" fmla="*/ 195263 h 1254919"/>
                <a:gd name="connsiteX8" fmla="*/ 542925 w 1919287"/>
                <a:gd name="connsiteY8" fmla="*/ 152400 h 1254919"/>
                <a:gd name="connsiteX9" fmla="*/ 795337 w 1919287"/>
                <a:gd name="connsiteY9" fmla="*/ 116681 h 1254919"/>
                <a:gd name="connsiteX10" fmla="*/ 1064418 w 1919287"/>
                <a:gd name="connsiteY10" fmla="*/ 78581 h 1254919"/>
                <a:gd name="connsiteX11" fmla="*/ 1238250 w 1919287"/>
                <a:gd name="connsiteY11" fmla="*/ 54769 h 1254919"/>
                <a:gd name="connsiteX12" fmla="*/ 1345406 w 1919287"/>
                <a:gd name="connsiteY12" fmla="*/ 38100 h 1254919"/>
                <a:gd name="connsiteX13" fmla="*/ 1373981 w 1919287"/>
                <a:gd name="connsiteY13" fmla="*/ 30956 h 1254919"/>
                <a:gd name="connsiteX14" fmla="*/ 1404937 w 1919287"/>
                <a:gd name="connsiteY14" fmla="*/ 16669 h 1254919"/>
                <a:gd name="connsiteX15" fmla="*/ 1433512 w 1919287"/>
                <a:gd name="connsiteY15" fmla="*/ 0 h 1254919"/>
                <a:gd name="connsiteX16" fmla="*/ 1440656 w 1919287"/>
                <a:gd name="connsiteY16" fmla="*/ 0 h 1254919"/>
                <a:gd name="connsiteX17" fmla="*/ 1462087 w 1919287"/>
                <a:gd name="connsiteY17" fmla="*/ 0 h 1254919"/>
                <a:gd name="connsiteX18" fmla="*/ 1552575 w 1919287"/>
                <a:gd name="connsiteY18" fmla="*/ 23813 h 1254919"/>
                <a:gd name="connsiteX19" fmla="*/ 1643062 w 1919287"/>
                <a:gd name="connsiteY19" fmla="*/ 59531 h 1254919"/>
                <a:gd name="connsiteX20" fmla="*/ 1738312 w 1919287"/>
                <a:gd name="connsiteY20" fmla="*/ 107156 h 1254919"/>
                <a:gd name="connsiteX21" fmla="*/ 1785937 w 1919287"/>
                <a:gd name="connsiteY21" fmla="*/ 130969 h 1254919"/>
                <a:gd name="connsiteX22" fmla="*/ 1821656 w 1919287"/>
                <a:gd name="connsiteY22" fmla="*/ 152400 h 1254919"/>
                <a:gd name="connsiteX23" fmla="*/ 1854993 w 1919287"/>
                <a:gd name="connsiteY23" fmla="*/ 178594 h 1254919"/>
                <a:gd name="connsiteX24" fmla="*/ 1883568 w 1919287"/>
                <a:gd name="connsiteY24" fmla="*/ 204788 h 1254919"/>
                <a:gd name="connsiteX25" fmla="*/ 1902618 w 1919287"/>
                <a:gd name="connsiteY25" fmla="*/ 233363 h 1254919"/>
                <a:gd name="connsiteX26" fmla="*/ 1912143 w 1919287"/>
                <a:gd name="connsiteY26" fmla="*/ 254794 h 1254919"/>
                <a:gd name="connsiteX27" fmla="*/ 1919287 w 1919287"/>
                <a:gd name="connsiteY27" fmla="*/ 283369 h 1254919"/>
                <a:gd name="connsiteX28" fmla="*/ 1916906 w 1919287"/>
                <a:gd name="connsiteY28" fmla="*/ 311944 h 1254919"/>
                <a:gd name="connsiteX29" fmla="*/ 1907381 w 1919287"/>
                <a:gd name="connsiteY29" fmla="*/ 342900 h 1254919"/>
                <a:gd name="connsiteX30" fmla="*/ 1888331 w 1919287"/>
                <a:gd name="connsiteY30" fmla="*/ 371475 h 1254919"/>
                <a:gd name="connsiteX31" fmla="*/ 1857375 w 1919287"/>
                <a:gd name="connsiteY31" fmla="*/ 402431 h 1254919"/>
                <a:gd name="connsiteX32" fmla="*/ 1826418 w 1919287"/>
                <a:gd name="connsiteY32" fmla="*/ 442913 h 1254919"/>
                <a:gd name="connsiteX33" fmla="*/ 1814512 w 1919287"/>
                <a:gd name="connsiteY33" fmla="*/ 471488 h 1254919"/>
                <a:gd name="connsiteX34" fmla="*/ 1766887 w 1919287"/>
                <a:gd name="connsiteY34" fmla="*/ 645319 h 1254919"/>
                <a:gd name="connsiteX35" fmla="*/ 1671637 w 1919287"/>
                <a:gd name="connsiteY35" fmla="*/ 992981 h 1254919"/>
                <a:gd name="connsiteX36" fmla="*/ 1635918 w 1919287"/>
                <a:gd name="connsiteY36" fmla="*/ 1126331 h 1254919"/>
                <a:gd name="connsiteX37" fmla="*/ 1631156 w 1919287"/>
                <a:gd name="connsiteY37" fmla="*/ 1147763 h 1254919"/>
                <a:gd name="connsiteX38" fmla="*/ 1619250 w 1919287"/>
                <a:gd name="connsiteY38" fmla="*/ 1185863 h 1254919"/>
                <a:gd name="connsiteX39" fmla="*/ 1602581 w 1919287"/>
                <a:gd name="connsiteY39" fmla="*/ 1216819 h 1254919"/>
                <a:gd name="connsiteX40" fmla="*/ 1585912 w 1919287"/>
                <a:gd name="connsiteY40" fmla="*/ 1235869 h 1254919"/>
                <a:gd name="connsiteX41" fmla="*/ 1557337 w 1919287"/>
                <a:gd name="connsiteY41" fmla="*/ 1252538 h 1254919"/>
                <a:gd name="connsiteX42" fmla="*/ 1535906 w 1919287"/>
                <a:gd name="connsiteY42" fmla="*/ 1254919 h 1254919"/>
                <a:gd name="connsiteX43" fmla="*/ 1509712 w 1919287"/>
                <a:gd name="connsiteY43" fmla="*/ 1254919 h 1254919"/>
                <a:gd name="connsiteX44" fmla="*/ 1478756 w 1919287"/>
                <a:gd name="connsiteY44" fmla="*/ 1243013 h 1254919"/>
                <a:gd name="connsiteX45" fmla="*/ 1440656 w 1919287"/>
                <a:gd name="connsiteY45" fmla="*/ 1223963 h 1254919"/>
                <a:gd name="connsiteX46" fmla="*/ 1435893 w 1919287"/>
                <a:gd name="connsiteY46" fmla="*/ 1021556 h 1254919"/>
                <a:gd name="connsiteX47" fmla="*/ 1454943 w 1919287"/>
                <a:gd name="connsiteY47" fmla="*/ 892969 h 1254919"/>
                <a:gd name="connsiteX48" fmla="*/ 1488281 w 1919287"/>
                <a:gd name="connsiteY48" fmla="*/ 685800 h 1254919"/>
                <a:gd name="connsiteX49" fmla="*/ 1516856 w 1919287"/>
                <a:gd name="connsiteY49" fmla="*/ 511969 h 1254919"/>
                <a:gd name="connsiteX50" fmla="*/ 1547812 w 1919287"/>
                <a:gd name="connsiteY50" fmla="*/ 316706 h 1254919"/>
                <a:gd name="connsiteX51" fmla="*/ 1547812 w 1919287"/>
                <a:gd name="connsiteY51" fmla="*/ 307181 h 1254919"/>
                <a:gd name="connsiteX52" fmla="*/ 1535906 w 1919287"/>
                <a:gd name="connsiteY52" fmla="*/ 285750 h 1254919"/>
                <a:gd name="connsiteX53" fmla="*/ 1504950 w 1919287"/>
                <a:gd name="connsiteY53" fmla="*/ 264319 h 1254919"/>
                <a:gd name="connsiteX54" fmla="*/ 1457325 w 1919287"/>
                <a:gd name="connsiteY54" fmla="*/ 247650 h 1254919"/>
                <a:gd name="connsiteX55" fmla="*/ 1421606 w 1919287"/>
                <a:gd name="connsiteY55" fmla="*/ 242888 h 1254919"/>
                <a:gd name="connsiteX56" fmla="*/ 1352550 w 1919287"/>
                <a:gd name="connsiteY56" fmla="*/ 242888 h 1254919"/>
                <a:gd name="connsiteX57" fmla="*/ 1238250 w 1919287"/>
                <a:gd name="connsiteY57" fmla="*/ 247650 h 1254919"/>
                <a:gd name="connsiteX58" fmla="*/ 1004887 w 1919287"/>
                <a:gd name="connsiteY58" fmla="*/ 261938 h 1254919"/>
                <a:gd name="connsiteX59" fmla="*/ 926306 w 1919287"/>
                <a:gd name="connsiteY59" fmla="*/ 269081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1254919">
                  <a:moveTo>
                    <a:pt x="926306" y="269081"/>
                  </a:moveTo>
                  <a:lnTo>
                    <a:pt x="738187" y="285750"/>
                  </a:lnTo>
                  <a:lnTo>
                    <a:pt x="552450" y="309563"/>
                  </a:lnTo>
                  <a:lnTo>
                    <a:pt x="378618" y="333375"/>
                  </a:lnTo>
                  <a:lnTo>
                    <a:pt x="228600" y="357188"/>
                  </a:lnTo>
                  <a:lnTo>
                    <a:pt x="50006" y="385763"/>
                  </a:lnTo>
                  <a:lnTo>
                    <a:pt x="0" y="226219"/>
                  </a:lnTo>
                  <a:lnTo>
                    <a:pt x="235743" y="195263"/>
                  </a:lnTo>
                  <a:lnTo>
                    <a:pt x="542925" y="152400"/>
                  </a:lnTo>
                  <a:lnTo>
                    <a:pt x="795337" y="116681"/>
                  </a:lnTo>
                  <a:lnTo>
                    <a:pt x="1064418" y="78581"/>
                  </a:lnTo>
                  <a:lnTo>
                    <a:pt x="1238250" y="54769"/>
                  </a:lnTo>
                  <a:lnTo>
                    <a:pt x="1345406" y="38100"/>
                  </a:lnTo>
                  <a:lnTo>
                    <a:pt x="1373981" y="30956"/>
                  </a:lnTo>
                  <a:lnTo>
                    <a:pt x="1404937" y="16669"/>
                  </a:lnTo>
                  <a:lnTo>
                    <a:pt x="1433512" y="0"/>
                  </a:lnTo>
                  <a:lnTo>
                    <a:pt x="1440656" y="0"/>
                  </a:lnTo>
                  <a:lnTo>
                    <a:pt x="1462087" y="0"/>
                  </a:lnTo>
                  <a:lnTo>
                    <a:pt x="1552575" y="23813"/>
                  </a:lnTo>
                  <a:lnTo>
                    <a:pt x="1643062" y="59531"/>
                  </a:lnTo>
                  <a:lnTo>
                    <a:pt x="1738312" y="107156"/>
                  </a:lnTo>
                  <a:lnTo>
                    <a:pt x="1785937" y="130969"/>
                  </a:lnTo>
                  <a:lnTo>
                    <a:pt x="1821656" y="152400"/>
                  </a:lnTo>
                  <a:lnTo>
                    <a:pt x="1854993" y="178594"/>
                  </a:lnTo>
                  <a:lnTo>
                    <a:pt x="1883568" y="204788"/>
                  </a:lnTo>
                  <a:lnTo>
                    <a:pt x="1902618" y="233363"/>
                  </a:lnTo>
                  <a:lnTo>
                    <a:pt x="1912143" y="254794"/>
                  </a:lnTo>
                  <a:lnTo>
                    <a:pt x="1919287" y="283369"/>
                  </a:lnTo>
                  <a:lnTo>
                    <a:pt x="1916906" y="311944"/>
                  </a:lnTo>
                  <a:lnTo>
                    <a:pt x="1907381" y="342900"/>
                  </a:lnTo>
                  <a:lnTo>
                    <a:pt x="1888331" y="371475"/>
                  </a:lnTo>
                  <a:lnTo>
                    <a:pt x="1857375" y="402431"/>
                  </a:lnTo>
                  <a:lnTo>
                    <a:pt x="1826418" y="442913"/>
                  </a:lnTo>
                  <a:lnTo>
                    <a:pt x="1814512" y="471488"/>
                  </a:lnTo>
                  <a:lnTo>
                    <a:pt x="1766887" y="645319"/>
                  </a:lnTo>
                  <a:lnTo>
                    <a:pt x="1671637" y="992981"/>
                  </a:lnTo>
                  <a:lnTo>
                    <a:pt x="1635918" y="1126331"/>
                  </a:lnTo>
                  <a:lnTo>
                    <a:pt x="1631156" y="1147763"/>
                  </a:lnTo>
                  <a:lnTo>
                    <a:pt x="1619250" y="1185863"/>
                  </a:lnTo>
                  <a:lnTo>
                    <a:pt x="1602581" y="1216819"/>
                  </a:lnTo>
                  <a:lnTo>
                    <a:pt x="1585912" y="1235869"/>
                  </a:lnTo>
                  <a:lnTo>
                    <a:pt x="1557337" y="1252538"/>
                  </a:lnTo>
                  <a:lnTo>
                    <a:pt x="1535906" y="1254919"/>
                  </a:lnTo>
                  <a:lnTo>
                    <a:pt x="1509712" y="1254919"/>
                  </a:lnTo>
                  <a:lnTo>
                    <a:pt x="1478756" y="1243013"/>
                  </a:lnTo>
                  <a:lnTo>
                    <a:pt x="1440656" y="1223963"/>
                  </a:lnTo>
                  <a:lnTo>
                    <a:pt x="1435893" y="1021556"/>
                  </a:lnTo>
                  <a:lnTo>
                    <a:pt x="1454943" y="892969"/>
                  </a:lnTo>
                  <a:lnTo>
                    <a:pt x="1488281" y="685800"/>
                  </a:lnTo>
                  <a:lnTo>
                    <a:pt x="1516856" y="511969"/>
                  </a:lnTo>
                  <a:lnTo>
                    <a:pt x="1547812" y="316706"/>
                  </a:lnTo>
                  <a:lnTo>
                    <a:pt x="1547812" y="307181"/>
                  </a:lnTo>
                  <a:lnTo>
                    <a:pt x="1535906" y="285750"/>
                  </a:lnTo>
                  <a:lnTo>
                    <a:pt x="1504950" y="264319"/>
                  </a:lnTo>
                  <a:lnTo>
                    <a:pt x="1457325" y="247650"/>
                  </a:lnTo>
                  <a:lnTo>
                    <a:pt x="1421606" y="242888"/>
                  </a:lnTo>
                  <a:lnTo>
                    <a:pt x="1352550" y="242888"/>
                  </a:lnTo>
                  <a:lnTo>
                    <a:pt x="1238250" y="247650"/>
                  </a:lnTo>
                  <a:lnTo>
                    <a:pt x="1004887" y="261938"/>
                  </a:lnTo>
                  <a:lnTo>
                    <a:pt x="92630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6DD7F7EB-B832-4E12-8669-3B8309091A10}"/>
                </a:ext>
              </a:extLst>
            </p:cNvPr>
            <p:cNvSpPr/>
            <p:nvPr/>
          </p:nvSpPr>
          <p:spPr>
            <a:xfrm>
              <a:off x="4903788" y="5427663"/>
              <a:ext cx="1376362" cy="285750"/>
            </a:xfrm>
            <a:custGeom>
              <a:avLst/>
              <a:gdLst>
                <a:gd name="connsiteX0" fmla="*/ 1073944 w 1376362"/>
                <a:gd name="connsiteY0" fmla="*/ 4762 h 285750"/>
                <a:gd name="connsiteX1" fmla="*/ 881062 w 1376362"/>
                <a:gd name="connsiteY1" fmla="*/ 19050 h 285750"/>
                <a:gd name="connsiteX2" fmla="*/ 602456 w 1376362"/>
                <a:gd name="connsiteY2" fmla="*/ 50006 h 285750"/>
                <a:gd name="connsiteX3" fmla="*/ 378619 w 1376362"/>
                <a:gd name="connsiteY3" fmla="*/ 78581 h 285750"/>
                <a:gd name="connsiteX4" fmla="*/ 0 w 1376362"/>
                <a:gd name="connsiteY4" fmla="*/ 135731 h 285750"/>
                <a:gd name="connsiteX5" fmla="*/ 42862 w 1376362"/>
                <a:gd name="connsiteY5" fmla="*/ 285750 h 285750"/>
                <a:gd name="connsiteX6" fmla="*/ 190500 w 1376362"/>
                <a:gd name="connsiteY6" fmla="*/ 266700 h 285750"/>
                <a:gd name="connsiteX7" fmla="*/ 488156 w 1376362"/>
                <a:gd name="connsiteY7" fmla="*/ 226219 h 285750"/>
                <a:gd name="connsiteX8" fmla="*/ 738187 w 1376362"/>
                <a:gd name="connsiteY8" fmla="*/ 202406 h 285750"/>
                <a:gd name="connsiteX9" fmla="*/ 883444 w 1376362"/>
                <a:gd name="connsiteY9" fmla="*/ 188119 h 285750"/>
                <a:gd name="connsiteX10" fmla="*/ 1100137 w 1376362"/>
                <a:gd name="connsiteY10" fmla="*/ 173831 h 285750"/>
                <a:gd name="connsiteX11" fmla="*/ 1176337 w 1376362"/>
                <a:gd name="connsiteY11" fmla="*/ 169069 h 285750"/>
                <a:gd name="connsiteX12" fmla="*/ 1197769 w 1376362"/>
                <a:gd name="connsiteY12" fmla="*/ 176212 h 285750"/>
                <a:gd name="connsiteX13" fmla="*/ 1250156 w 1376362"/>
                <a:gd name="connsiteY13" fmla="*/ 211931 h 285750"/>
                <a:gd name="connsiteX14" fmla="*/ 1290637 w 1376362"/>
                <a:gd name="connsiteY14" fmla="*/ 233362 h 285750"/>
                <a:gd name="connsiteX15" fmla="*/ 1343025 w 1376362"/>
                <a:gd name="connsiteY15" fmla="*/ 254794 h 285750"/>
                <a:gd name="connsiteX16" fmla="*/ 1371600 w 1376362"/>
                <a:gd name="connsiteY16" fmla="*/ 261937 h 285750"/>
                <a:gd name="connsiteX17" fmla="*/ 1376362 w 1376362"/>
                <a:gd name="connsiteY17" fmla="*/ 30956 h 285750"/>
                <a:gd name="connsiteX18" fmla="*/ 1269206 w 1376362"/>
                <a:gd name="connsiteY18" fmla="*/ 7144 h 285750"/>
                <a:gd name="connsiteX19" fmla="*/ 1188244 w 1376362"/>
                <a:gd name="connsiteY19" fmla="*/ 0 h 285750"/>
                <a:gd name="connsiteX20" fmla="*/ 1073944 w 1376362"/>
                <a:gd name="connsiteY20" fmla="*/ 47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376362" h="285750">
                  <a:moveTo>
                    <a:pt x="1073944" y="4762"/>
                  </a:moveTo>
                  <a:lnTo>
                    <a:pt x="881062" y="19050"/>
                  </a:lnTo>
                  <a:lnTo>
                    <a:pt x="602456" y="50006"/>
                  </a:lnTo>
                  <a:lnTo>
                    <a:pt x="378619" y="78581"/>
                  </a:lnTo>
                  <a:lnTo>
                    <a:pt x="0" y="135731"/>
                  </a:lnTo>
                  <a:lnTo>
                    <a:pt x="42862" y="285750"/>
                  </a:lnTo>
                  <a:lnTo>
                    <a:pt x="190500" y="266700"/>
                  </a:lnTo>
                  <a:lnTo>
                    <a:pt x="488156" y="226219"/>
                  </a:lnTo>
                  <a:lnTo>
                    <a:pt x="738187" y="202406"/>
                  </a:lnTo>
                  <a:lnTo>
                    <a:pt x="883444" y="188119"/>
                  </a:lnTo>
                  <a:lnTo>
                    <a:pt x="1100137" y="173831"/>
                  </a:lnTo>
                  <a:lnTo>
                    <a:pt x="1176337" y="169069"/>
                  </a:lnTo>
                  <a:lnTo>
                    <a:pt x="1197769" y="176212"/>
                  </a:lnTo>
                  <a:lnTo>
                    <a:pt x="1250156" y="211931"/>
                  </a:lnTo>
                  <a:lnTo>
                    <a:pt x="1290637" y="233362"/>
                  </a:lnTo>
                  <a:lnTo>
                    <a:pt x="1343025" y="254794"/>
                  </a:lnTo>
                  <a:lnTo>
                    <a:pt x="1371600" y="261937"/>
                  </a:lnTo>
                  <a:cubicBezTo>
                    <a:pt x="1373187" y="184943"/>
                    <a:pt x="1374775" y="107950"/>
                    <a:pt x="1376362" y="30956"/>
                  </a:cubicBezTo>
                  <a:lnTo>
                    <a:pt x="1269206" y="7144"/>
                  </a:lnTo>
                  <a:lnTo>
                    <a:pt x="1188244" y="0"/>
                  </a:lnTo>
                  <a:lnTo>
                    <a:pt x="1073944" y="4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675344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1782C661-A9BE-4603-85B9-5676ACB1A83C}"/>
              </a:ext>
            </a:extLst>
          </p:cNvPr>
          <p:cNvSpPr/>
          <p:nvPr/>
        </p:nvSpPr>
        <p:spPr>
          <a:xfrm>
            <a:off x="4516438" y="1443038"/>
            <a:ext cx="569912" cy="723900"/>
          </a:xfrm>
          <a:custGeom>
            <a:avLst/>
            <a:gdLst>
              <a:gd name="connsiteX0" fmla="*/ 204788 w 569119"/>
              <a:gd name="connsiteY0" fmla="*/ 435768 h 723900"/>
              <a:gd name="connsiteX1" fmla="*/ 207169 w 569119"/>
              <a:gd name="connsiteY1" fmla="*/ 723900 h 723900"/>
              <a:gd name="connsiteX2" fmla="*/ 457200 w 569119"/>
              <a:gd name="connsiteY2" fmla="*/ 697706 h 723900"/>
              <a:gd name="connsiteX3" fmla="*/ 476250 w 569119"/>
              <a:gd name="connsiteY3" fmla="*/ 588168 h 723900"/>
              <a:gd name="connsiteX4" fmla="*/ 485775 w 569119"/>
              <a:gd name="connsiteY4" fmla="*/ 511968 h 723900"/>
              <a:gd name="connsiteX5" fmla="*/ 497682 w 569119"/>
              <a:gd name="connsiteY5" fmla="*/ 442912 h 723900"/>
              <a:gd name="connsiteX6" fmla="*/ 507207 w 569119"/>
              <a:gd name="connsiteY6" fmla="*/ 400050 h 723900"/>
              <a:gd name="connsiteX7" fmla="*/ 514350 w 569119"/>
              <a:gd name="connsiteY7" fmla="*/ 378618 h 723900"/>
              <a:gd name="connsiteX8" fmla="*/ 523875 w 569119"/>
              <a:gd name="connsiteY8" fmla="*/ 364331 h 723900"/>
              <a:gd name="connsiteX9" fmla="*/ 538163 w 569119"/>
              <a:gd name="connsiteY9" fmla="*/ 333375 h 723900"/>
              <a:gd name="connsiteX10" fmla="*/ 554832 w 569119"/>
              <a:gd name="connsiteY10" fmla="*/ 302418 h 723900"/>
              <a:gd name="connsiteX11" fmla="*/ 564357 w 569119"/>
              <a:gd name="connsiteY11" fmla="*/ 273843 h 723900"/>
              <a:gd name="connsiteX12" fmla="*/ 566738 w 569119"/>
              <a:gd name="connsiteY12" fmla="*/ 257175 h 723900"/>
              <a:gd name="connsiteX13" fmla="*/ 569119 w 569119"/>
              <a:gd name="connsiteY13" fmla="*/ 235743 h 723900"/>
              <a:gd name="connsiteX14" fmla="*/ 569119 w 569119"/>
              <a:gd name="connsiteY14" fmla="*/ 219075 h 723900"/>
              <a:gd name="connsiteX15" fmla="*/ 564357 w 569119"/>
              <a:gd name="connsiteY15" fmla="*/ 197643 h 723900"/>
              <a:gd name="connsiteX16" fmla="*/ 552450 w 569119"/>
              <a:gd name="connsiteY16" fmla="*/ 180975 h 723900"/>
              <a:gd name="connsiteX17" fmla="*/ 523875 w 569119"/>
              <a:gd name="connsiteY17" fmla="*/ 161925 h 723900"/>
              <a:gd name="connsiteX18" fmla="*/ 457200 w 569119"/>
              <a:gd name="connsiteY18" fmla="*/ 128587 h 723900"/>
              <a:gd name="connsiteX19" fmla="*/ 395288 w 569119"/>
              <a:gd name="connsiteY19" fmla="*/ 104775 h 723900"/>
              <a:gd name="connsiteX20" fmla="*/ 288132 w 569119"/>
              <a:gd name="connsiteY20" fmla="*/ 66675 h 723900"/>
              <a:gd name="connsiteX21" fmla="*/ 157163 w 569119"/>
              <a:gd name="connsiteY21" fmla="*/ 28575 h 723900"/>
              <a:gd name="connsiteX22" fmla="*/ 66675 w 569119"/>
              <a:gd name="connsiteY22" fmla="*/ 4762 h 723900"/>
              <a:gd name="connsiteX23" fmla="*/ 42863 w 569119"/>
              <a:gd name="connsiteY23" fmla="*/ 0 h 723900"/>
              <a:gd name="connsiteX24" fmla="*/ 30957 w 569119"/>
              <a:gd name="connsiteY24" fmla="*/ 0 h 723900"/>
              <a:gd name="connsiteX25" fmla="*/ 16669 w 569119"/>
              <a:gd name="connsiteY25" fmla="*/ 2381 h 723900"/>
              <a:gd name="connsiteX26" fmla="*/ 4763 w 569119"/>
              <a:gd name="connsiteY26" fmla="*/ 11906 h 723900"/>
              <a:gd name="connsiteX27" fmla="*/ 0 w 569119"/>
              <a:gd name="connsiteY27" fmla="*/ 26193 h 723900"/>
              <a:gd name="connsiteX28" fmla="*/ 2382 w 569119"/>
              <a:gd name="connsiteY28" fmla="*/ 47625 h 723900"/>
              <a:gd name="connsiteX29" fmla="*/ 7144 w 569119"/>
              <a:gd name="connsiteY29" fmla="*/ 64293 h 723900"/>
              <a:gd name="connsiteX30" fmla="*/ 33338 w 569119"/>
              <a:gd name="connsiteY30" fmla="*/ 78581 h 723900"/>
              <a:gd name="connsiteX31" fmla="*/ 64294 w 569119"/>
              <a:gd name="connsiteY31" fmla="*/ 97631 h 723900"/>
              <a:gd name="connsiteX32" fmla="*/ 116682 w 569119"/>
              <a:gd name="connsiteY32" fmla="*/ 133350 h 723900"/>
              <a:gd name="connsiteX33" fmla="*/ 145257 w 569119"/>
              <a:gd name="connsiteY33" fmla="*/ 157162 h 723900"/>
              <a:gd name="connsiteX34" fmla="*/ 166688 w 569119"/>
              <a:gd name="connsiteY34" fmla="*/ 183356 h 723900"/>
              <a:gd name="connsiteX35" fmla="*/ 185738 w 569119"/>
              <a:gd name="connsiteY35" fmla="*/ 216693 h 723900"/>
              <a:gd name="connsiteX36" fmla="*/ 195263 w 569119"/>
              <a:gd name="connsiteY36" fmla="*/ 242887 h 723900"/>
              <a:gd name="connsiteX37" fmla="*/ 202407 w 569119"/>
              <a:gd name="connsiteY37" fmla="*/ 276225 h 723900"/>
              <a:gd name="connsiteX38" fmla="*/ 204788 w 569119"/>
              <a:gd name="connsiteY38" fmla="*/ 333375 h 723900"/>
              <a:gd name="connsiteX39" fmla="*/ 204788 w 569119"/>
              <a:gd name="connsiteY39" fmla="*/ 435768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723900">
                <a:moveTo>
                  <a:pt x="204788" y="435768"/>
                </a:moveTo>
                <a:cubicBezTo>
                  <a:pt x="205582" y="531812"/>
                  <a:pt x="206375" y="627856"/>
                  <a:pt x="207169" y="723900"/>
                </a:cubicBezTo>
                <a:lnTo>
                  <a:pt x="457200" y="697706"/>
                </a:lnTo>
                <a:lnTo>
                  <a:pt x="476250" y="588168"/>
                </a:lnTo>
                <a:lnTo>
                  <a:pt x="485775" y="511968"/>
                </a:lnTo>
                <a:lnTo>
                  <a:pt x="497682" y="442912"/>
                </a:lnTo>
                <a:lnTo>
                  <a:pt x="507207" y="400050"/>
                </a:lnTo>
                <a:lnTo>
                  <a:pt x="514350" y="378618"/>
                </a:lnTo>
                <a:lnTo>
                  <a:pt x="523875" y="364331"/>
                </a:lnTo>
                <a:lnTo>
                  <a:pt x="538163" y="333375"/>
                </a:lnTo>
                <a:lnTo>
                  <a:pt x="554832" y="302418"/>
                </a:lnTo>
                <a:lnTo>
                  <a:pt x="564357" y="273843"/>
                </a:lnTo>
                <a:lnTo>
                  <a:pt x="566738" y="257175"/>
                </a:lnTo>
                <a:lnTo>
                  <a:pt x="569119" y="235743"/>
                </a:lnTo>
                <a:lnTo>
                  <a:pt x="569119" y="219075"/>
                </a:lnTo>
                <a:lnTo>
                  <a:pt x="564357" y="197643"/>
                </a:lnTo>
                <a:lnTo>
                  <a:pt x="552450" y="180975"/>
                </a:lnTo>
                <a:lnTo>
                  <a:pt x="523875" y="161925"/>
                </a:lnTo>
                <a:lnTo>
                  <a:pt x="457200" y="128587"/>
                </a:lnTo>
                <a:lnTo>
                  <a:pt x="395288" y="104775"/>
                </a:lnTo>
                <a:lnTo>
                  <a:pt x="288132" y="66675"/>
                </a:lnTo>
                <a:lnTo>
                  <a:pt x="157163" y="28575"/>
                </a:lnTo>
                <a:lnTo>
                  <a:pt x="66675" y="4762"/>
                </a:lnTo>
                <a:lnTo>
                  <a:pt x="42863" y="0"/>
                </a:lnTo>
                <a:lnTo>
                  <a:pt x="30957" y="0"/>
                </a:lnTo>
                <a:lnTo>
                  <a:pt x="16669" y="2381"/>
                </a:lnTo>
                <a:lnTo>
                  <a:pt x="4763" y="11906"/>
                </a:lnTo>
                <a:lnTo>
                  <a:pt x="0" y="26193"/>
                </a:lnTo>
                <a:lnTo>
                  <a:pt x="2382" y="47625"/>
                </a:lnTo>
                <a:lnTo>
                  <a:pt x="7144" y="64293"/>
                </a:lnTo>
                <a:lnTo>
                  <a:pt x="33338" y="78581"/>
                </a:lnTo>
                <a:lnTo>
                  <a:pt x="64294" y="97631"/>
                </a:lnTo>
                <a:lnTo>
                  <a:pt x="116682" y="133350"/>
                </a:lnTo>
                <a:lnTo>
                  <a:pt x="145257" y="157162"/>
                </a:lnTo>
                <a:lnTo>
                  <a:pt x="166688" y="183356"/>
                </a:lnTo>
                <a:lnTo>
                  <a:pt x="185738" y="216693"/>
                </a:lnTo>
                <a:lnTo>
                  <a:pt x="195263" y="242887"/>
                </a:lnTo>
                <a:lnTo>
                  <a:pt x="202407" y="276225"/>
                </a:lnTo>
                <a:cubicBezTo>
                  <a:pt x="203201" y="295275"/>
                  <a:pt x="203994" y="314325"/>
                  <a:pt x="204788" y="333375"/>
                </a:cubicBezTo>
                <a:lnTo>
                  <a:pt x="204788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49499B12-5B40-4A35-AF10-ACA97546AE93}"/>
              </a:ext>
            </a:extLst>
          </p:cNvPr>
          <p:cNvSpPr/>
          <p:nvPr/>
        </p:nvSpPr>
        <p:spPr>
          <a:xfrm>
            <a:off x="2913063" y="2030413"/>
            <a:ext cx="425450" cy="1120775"/>
          </a:xfrm>
          <a:custGeom>
            <a:avLst/>
            <a:gdLst>
              <a:gd name="connsiteX0" fmla="*/ 407194 w 426244"/>
              <a:gd name="connsiteY0" fmla="*/ 519113 h 1119188"/>
              <a:gd name="connsiteX1" fmla="*/ 416719 w 426244"/>
              <a:gd name="connsiteY1" fmla="*/ 438150 h 1119188"/>
              <a:gd name="connsiteX2" fmla="*/ 426244 w 426244"/>
              <a:gd name="connsiteY2" fmla="*/ 347663 h 1119188"/>
              <a:gd name="connsiteX3" fmla="*/ 409575 w 426244"/>
              <a:gd name="connsiteY3" fmla="*/ 211932 h 1119188"/>
              <a:gd name="connsiteX4" fmla="*/ 390525 w 426244"/>
              <a:gd name="connsiteY4" fmla="*/ 154782 h 1119188"/>
              <a:gd name="connsiteX5" fmla="*/ 366712 w 426244"/>
              <a:gd name="connsiteY5" fmla="*/ 107157 h 1119188"/>
              <a:gd name="connsiteX6" fmla="*/ 345281 w 426244"/>
              <a:gd name="connsiteY6" fmla="*/ 69057 h 1119188"/>
              <a:gd name="connsiteX7" fmla="*/ 323850 w 426244"/>
              <a:gd name="connsiteY7" fmla="*/ 40482 h 1119188"/>
              <a:gd name="connsiteX8" fmla="*/ 297656 w 426244"/>
              <a:gd name="connsiteY8" fmla="*/ 14288 h 1119188"/>
              <a:gd name="connsiteX9" fmla="*/ 276225 w 426244"/>
              <a:gd name="connsiteY9" fmla="*/ 0 h 1119188"/>
              <a:gd name="connsiteX10" fmla="*/ 259556 w 426244"/>
              <a:gd name="connsiteY10" fmla="*/ 0 h 1119188"/>
              <a:gd name="connsiteX11" fmla="*/ 250031 w 426244"/>
              <a:gd name="connsiteY11" fmla="*/ 2382 h 1119188"/>
              <a:gd name="connsiteX12" fmla="*/ 245269 w 426244"/>
              <a:gd name="connsiteY12" fmla="*/ 9525 h 1119188"/>
              <a:gd name="connsiteX13" fmla="*/ 242887 w 426244"/>
              <a:gd name="connsiteY13" fmla="*/ 35719 h 1119188"/>
              <a:gd name="connsiteX14" fmla="*/ 245269 w 426244"/>
              <a:gd name="connsiteY14" fmla="*/ 59532 h 1119188"/>
              <a:gd name="connsiteX15" fmla="*/ 247650 w 426244"/>
              <a:gd name="connsiteY15" fmla="*/ 90488 h 1119188"/>
              <a:gd name="connsiteX16" fmla="*/ 245269 w 426244"/>
              <a:gd name="connsiteY16" fmla="*/ 140494 h 1119188"/>
              <a:gd name="connsiteX17" fmla="*/ 240506 w 426244"/>
              <a:gd name="connsiteY17" fmla="*/ 180975 h 1119188"/>
              <a:gd name="connsiteX18" fmla="*/ 233362 w 426244"/>
              <a:gd name="connsiteY18" fmla="*/ 226219 h 1119188"/>
              <a:gd name="connsiteX19" fmla="*/ 221456 w 426244"/>
              <a:gd name="connsiteY19" fmla="*/ 278607 h 1119188"/>
              <a:gd name="connsiteX20" fmla="*/ 209550 w 426244"/>
              <a:gd name="connsiteY20" fmla="*/ 326232 h 1119188"/>
              <a:gd name="connsiteX21" fmla="*/ 192881 w 426244"/>
              <a:gd name="connsiteY21" fmla="*/ 378619 h 1119188"/>
              <a:gd name="connsiteX22" fmla="*/ 159544 w 426244"/>
              <a:gd name="connsiteY22" fmla="*/ 459582 h 1119188"/>
              <a:gd name="connsiteX23" fmla="*/ 128587 w 426244"/>
              <a:gd name="connsiteY23" fmla="*/ 531019 h 1119188"/>
              <a:gd name="connsiteX24" fmla="*/ 100012 w 426244"/>
              <a:gd name="connsiteY24" fmla="*/ 588169 h 1119188"/>
              <a:gd name="connsiteX25" fmla="*/ 54769 w 426244"/>
              <a:gd name="connsiteY25" fmla="*/ 669132 h 1119188"/>
              <a:gd name="connsiteX26" fmla="*/ 30956 w 426244"/>
              <a:gd name="connsiteY26" fmla="*/ 709613 h 1119188"/>
              <a:gd name="connsiteX27" fmla="*/ 16669 w 426244"/>
              <a:gd name="connsiteY27" fmla="*/ 742950 h 1119188"/>
              <a:gd name="connsiteX28" fmla="*/ 4762 w 426244"/>
              <a:gd name="connsiteY28" fmla="*/ 788194 h 1119188"/>
              <a:gd name="connsiteX29" fmla="*/ 0 w 426244"/>
              <a:gd name="connsiteY29" fmla="*/ 845344 h 1119188"/>
              <a:gd name="connsiteX30" fmla="*/ 0 w 426244"/>
              <a:gd name="connsiteY30" fmla="*/ 897732 h 1119188"/>
              <a:gd name="connsiteX31" fmla="*/ 4762 w 426244"/>
              <a:gd name="connsiteY31" fmla="*/ 954882 h 1119188"/>
              <a:gd name="connsiteX32" fmla="*/ 16669 w 426244"/>
              <a:gd name="connsiteY32" fmla="*/ 1016794 h 1119188"/>
              <a:gd name="connsiteX33" fmla="*/ 28575 w 426244"/>
              <a:gd name="connsiteY33" fmla="*/ 1052513 h 1119188"/>
              <a:gd name="connsiteX34" fmla="*/ 42862 w 426244"/>
              <a:gd name="connsiteY34" fmla="*/ 1078707 h 1119188"/>
              <a:gd name="connsiteX35" fmla="*/ 64294 w 426244"/>
              <a:gd name="connsiteY35" fmla="*/ 1104900 h 1119188"/>
              <a:gd name="connsiteX36" fmla="*/ 83344 w 426244"/>
              <a:gd name="connsiteY36" fmla="*/ 1114425 h 1119188"/>
              <a:gd name="connsiteX37" fmla="*/ 95250 w 426244"/>
              <a:gd name="connsiteY37" fmla="*/ 1119188 h 1119188"/>
              <a:gd name="connsiteX38" fmla="*/ 121444 w 426244"/>
              <a:gd name="connsiteY38" fmla="*/ 1119188 h 1119188"/>
              <a:gd name="connsiteX39" fmla="*/ 142875 w 426244"/>
              <a:gd name="connsiteY39" fmla="*/ 1112044 h 1119188"/>
              <a:gd name="connsiteX40" fmla="*/ 161925 w 426244"/>
              <a:gd name="connsiteY40" fmla="*/ 1102519 h 1119188"/>
              <a:gd name="connsiteX41" fmla="*/ 188119 w 426244"/>
              <a:gd name="connsiteY41" fmla="*/ 1078707 h 1119188"/>
              <a:gd name="connsiteX42" fmla="*/ 211931 w 426244"/>
              <a:gd name="connsiteY42" fmla="*/ 1050132 h 1119188"/>
              <a:gd name="connsiteX43" fmla="*/ 238125 w 426244"/>
              <a:gd name="connsiteY43" fmla="*/ 1012032 h 1119188"/>
              <a:gd name="connsiteX44" fmla="*/ 266700 w 426244"/>
              <a:gd name="connsiteY44" fmla="*/ 966788 h 1119188"/>
              <a:gd name="connsiteX45" fmla="*/ 290512 w 426244"/>
              <a:gd name="connsiteY45" fmla="*/ 921544 h 1119188"/>
              <a:gd name="connsiteX46" fmla="*/ 314325 w 426244"/>
              <a:gd name="connsiteY46" fmla="*/ 869157 h 1119188"/>
              <a:gd name="connsiteX47" fmla="*/ 333375 w 426244"/>
              <a:gd name="connsiteY47" fmla="*/ 814388 h 1119188"/>
              <a:gd name="connsiteX48" fmla="*/ 354806 w 426244"/>
              <a:gd name="connsiteY48" fmla="*/ 742950 h 1119188"/>
              <a:gd name="connsiteX49" fmla="*/ 369094 w 426244"/>
              <a:gd name="connsiteY49" fmla="*/ 692944 h 1119188"/>
              <a:gd name="connsiteX50" fmla="*/ 383381 w 426244"/>
              <a:gd name="connsiteY50" fmla="*/ 638175 h 1119188"/>
              <a:gd name="connsiteX51" fmla="*/ 407194 w 426244"/>
              <a:gd name="connsiteY51" fmla="*/ 519113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6244" h="1119188">
                <a:moveTo>
                  <a:pt x="407194" y="519113"/>
                </a:moveTo>
                <a:lnTo>
                  <a:pt x="416719" y="438150"/>
                </a:lnTo>
                <a:lnTo>
                  <a:pt x="426244" y="347663"/>
                </a:lnTo>
                <a:lnTo>
                  <a:pt x="409575" y="211932"/>
                </a:lnTo>
                <a:lnTo>
                  <a:pt x="390525" y="154782"/>
                </a:lnTo>
                <a:lnTo>
                  <a:pt x="366712" y="107157"/>
                </a:lnTo>
                <a:lnTo>
                  <a:pt x="345281" y="69057"/>
                </a:lnTo>
                <a:lnTo>
                  <a:pt x="323850" y="40482"/>
                </a:lnTo>
                <a:lnTo>
                  <a:pt x="297656" y="14288"/>
                </a:lnTo>
                <a:lnTo>
                  <a:pt x="276225" y="0"/>
                </a:lnTo>
                <a:lnTo>
                  <a:pt x="259556" y="0"/>
                </a:lnTo>
                <a:lnTo>
                  <a:pt x="250031" y="2382"/>
                </a:lnTo>
                <a:lnTo>
                  <a:pt x="245269" y="9525"/>
                </a:lnTo>
                <a:lnTo>
                  <a:pt x="242887" y="35719"/>
                </a:lnTo>
                <a:lnTo>
                  <a:pt x="245269" y="59532"/>
                </a:lnTo>
                <a:lnTo>
                  <a:pt x="247650" y="90488"/>
                </a:lnTo>
                <a:lnTo>
                  <a:pt x="245269" y="140494"/>
                </a:lnTo>
                <a:lnTo>
                  <a:pt x="240506" y="180975"/>
                </a:lnTo>
                <a:lnTo>
                  <a:pt x="233362" y="226219"/>
                </a:lnTo>
                <a:lnTo>
                  <a:pt x="221456" y="278607"/>
                </a:lnTo>
                <a:lnTo>
                  <a:pt x="209550" y="326232"/>
                </a:lnTo>
                <a:lnTo>
                  <a:pt x="192881" y="378619"/>
                </a:lnTo>
                <a:lnTo>
                  <a:pt x="159544" y="459582"/>
                </a:lnTo>
                <a:lnTo>
                  <a:pt x="128587" y="531019"/>
                </a:lnTo>
                <a:lnTo>
                  <a:pt x="100012" y="588169"/>
                </a:lnTo>
                <a:lnTo>
                  <a:pt x="54769" y="669132"/>
                </a:lnTo>
                <a:lnTo>
                  <a:pt x="30956" y="709613"/>
                </a:lnTo>
                <a:lnTo>
                  <a:pt x="16669" y="742950"/>
                </a:lnTo>
                <a:lnTo>
                  <a:pt x="4762" y="788194"/>
                </a:lnTo>
                <a:lnTo>
                  <a:pt x="0" y="845344"/>
                </a:lnTo>
                <a:lnTo>
                  <a:pt x="0" y="897732"/>
                </a:lnTo>
                <a:lnTo>
                  <a:pt x="4762" y="954882"/>
                </a:lnTo>
                <a:lnTo>
                  <a:pt x="16669" y="1016794"/>
                </a:lnTo>
                <a:lnTo>
                  <a:pt x="28575" y="1052513"/>
                </a:lnTo>
                <a:lnTo>
                  <a:pt x="42862" y="1078707"/>
                </a:lnTo>
                <a:lnTo>
                  <a:pt x="64294" y="1104900"/>
                </a:lnTo>
                <a:lnTo>
                  <a:pt x="83344" y="1114425"/>
                </a:lnTo>
                <a:lnTo>
                  <a:pt x="95250" y="1119188"/>
                </a:lnTo>
                <a:lnTo>
                  <a:pt x="121444" y="1119188"/>
                </a:lnTo>
                <a:lnTo>
                  <a:pt x="142875" y="1112044"/>
                </a:lnTo>
                <a:lnTo>
                  <a:pt x="161925" y="1102519"/>
                </a:lnTo>
                <a:lnTo>
                  <a:pt x="188119" y="1078707"/>
                </a:lnTo>
                <a:lnTo>
                  <a:pt x="211931" y="1050132"/>
                </a:lnTo>
                <a:lnTo>
                  <a:pt x="238125" y="1012032"/>
                </a:lnTo>
                <a:lnTo>
                  <a:pt x="266700" y="966788"/>
                </a:lnTo>
                <a:lnTo>
                  <a:pt x="290512" y="921544"/>
                </a:lnTo>
                <a:lnTo>
                  <a:pt x="314325" y="869157"/>
                </a:lnTo>
                <a:lnTo>
                  <a:pt x="333375" y="814388"/>
                </a:lnTo>
                <a:lnTo>
                  <a:pt x="354806" y="742950"/>
                </a:lnTo>
                <a:lnTo>
                  <a:pt x="369094" y="692944"/>
                </a:lnTo>
                <a:lnTo>
                  <a:pt x="383381" y="638175"/>
                </a:lnTo>
                <a:lnTo>
                  <a:pt x="407194" y="5191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6583C2DF-B431-4AF4-894E-E76DA47278D4}"/>
              </a:ext>
            </a:extLst>
          </p:cNvPr>
          <p:cNvSpPr/>
          <p:nvPr/>
        </p:nvSpPr>
        <p:spPr>
          <a:xfrm>
            <a:off x="3263900" y="1933575"/>
            <a:ext cx="3870325" cy="492125"/>
          </a:xfrm>
          <a:custGeom>
            <a:avLst/>
            <a:gdLst>
              <a:gd name="connsiteX0" fmla="*/ 2295525 w 3870325"/>
              <a:gd name="connsiteY0" fmla="*/ 92075 h 492125"/>
              <a:gd name="connsiteX1" fmla="*/ 2016125 w 3870325"/>
              <a:gd name="connsiteY1" fmla="*/ 111125 h 492125"/>
              <a:gd name="connsiteX2" fmla="*/ 1774825 w 3870325"/>
              <a:gd name="connsiteY2" fmla="*/ 130175 h 492125"/>
              <a:gd name="connsiteX3" fmla="*/ 1701800 w 3870325"/>
              <a:gd name="connsiteY3" fmla="*/ 133350 h 492125"/>
              <a:gd name="connsiteX4" fmla="*/ 1308100 w 3870325"/>
              <a:gd name="connsiteY4" fmla="*/ 171450 h 492125"/>
              <a:gd name="connsiteX5" fmla="*/ 968375 w 3870325"/>
              <a:gd name="connsiteY5" fmla="*/ 209550 h 492125"/>
              <a:gd name="connsiteX6" fmla="*/ 720725 w 3870325"/>
              <a:gd name="connsiteY6" fmla="*/ 234950 h 492125"/>
              <a:gd name="connsiteX7" fmla="*/ 530225 w 3870325"/>
              <a:gd name="connsiteY7" fmla="*/ 257175 h 492125"/>
              <a:gd name="connsiteX8" fmla="*/ 320675 w 3870325"/>
              <a:gd name="connsiteY8" fmla="*/ 279400 h 492125"/>
              <a:gd name="connsiteX9" fmla="*/ 238125 w 3870325"/>
              <a:gd name="connsiteY9" fmla="*/ 288925 h 492125"/>
              <a:gd name="connsiteX10" fmla="*/ 155575 w 3870325"/>
              <a:gd name="connsiteY10" fmla="*/ 288925 h 492125"/>
              <a:gd name="connsiteX11" fmla="*/ 9525 w 3870325"/>
              <a:gd name="connsiteY11" fmla="*/ 288925 h 492125"/>
              <a:gd name="connsiteX12" fmla="*/ 0 w 3870325"/>
              <a:gd name="connsiteY12" fmla="*/ 288925 h 492125"/>
              <a:gd name="connsiteX13" fmla="*/ 9525 w 3870325"/>
              <a:gd name="connsiteY13" fmla="*/ 454025 h 492125"/>
              <a:gd name="connsiteX14" fmla="*/ 130175 w 3870325"/>
              <a:gd name="connsiteY14" fmla="*/ 476250 h 492125"/>
              <a:gd name="connsiteX15" fmla="*/ 231775 w 3870325"/>
              <a:gd name="connsiteY15" fmla="*/ 492125 h 492125"/>
              <a:gd name="connsiteX16" fmla="*/ 288925 w 3870325"/>
              <a:gd name="connsiteY16" fmla="*/ 479425 h 492125"/>
              <a:gd name="connsiteX17" fmla="*/ 409575 w 3870325"/>
              <a:gd name="connsiteY17" fmla="*/ 457200 h 492125"/>
              <a:gd name="connsiteX18" fmla="*/ 587375 w 3870325"/>
              <a:gd name="connsiteY18" fmla="*/ 428625 h 492125"/>
              <a:gd name="connsiteX19" fmla="*/ 835025 w 3870325"/>
              <a:gd name="connsiteY19" fmla="*/ 393700 h 492125"/>
              <a:gd name="connsiteX20" fmla="*/ 1060450 w 3870325"/>
              <a:gd name="connsiteY20" fmla="*/ 365125 h 492125"/>
              <a:gd name="connsiteX21" fmla="*/ 1225550 w 3870325"/>
              <a:gd name="connsiteY21" fmla="*/ 346075 h 492125"/>
              <a:gd name="connsiteX22" fmla="*/ 1460500 w 3870325"/>
              <a:gd name="connsiteY22" fmla="*/ 320675 h 492125"/>
              <a:gd name="connsiteX23" fmla="*/ 1685925 w 3870325"/>
              <a:gd name="connsiteY23" fmla="*/ 298450 h 492125"/>
              <a:gd name="connsiteX24" fmla="*/ 1876425 w 3870325"/>
              <a:gd name="connsiteY24" fmla="*/ 282575 h 492125"/>
              <a:gd name="connsiteX25" fmla="*/ 2051050 w 3870325"/>
              <a:gd name="connsiteY25" fmla="*/ 266700 h 492125"/>
              <a:gd name="connsiteX26" fmla="*/ 2314575 w 3870325"/>
              <a:gd name="connsiteY26" fmla="*/ 250825 h 492125"/>
              <a:gd name="connsiteX27" fmla="*/ 2501900 w 3870325"/>
              <a:gd name="connsiteY27" fmla="*/ 241300 h 492125"/>
              <a:gd name="connsiteX28" fmla="*/ 2708275 w 3870325"/>
              <a:gd name="connsiteY28" fmla="*/ 231775 h 492125"/>
              <a:gd name="connsiteX29" fmla="*/ 2889250 w 3870325"/>
              <a:gd name="connsiteY29" fmla="*/ 225425 h 492125"/>
              <a:gd name="connsiteX30" fmla="*/ 3076575 w 3870325"/>
              <a:gd name="connsiteY30" fmla="*/ 222250 h 492125"/>
              <a:gd name="connsiteX31" fmla="*/ 3244850 w 3870325"/>
              <a:gd name="connsiteY31" fmla="*/ 222250 h 492125"/>
              <a:gd name="connsiteX32" fmla="*/ 3302000 w 3870325"/>
              <a:gd name="connsiteY32" fmla="*/ 222250 h 492125"/>
              <a:gd name="connsiteX33" fmla="*/ 3324225 w 3870325"/>
              <a:gd name="connsiteY33" fmla="*/ 225425 h 492125"/>
              <a:gd name="connsiteX34" fmla="*/ 3810000 w 3870325"/>
              <a:gd name="connsiteY34" fmla="*/ 463550 h 492125"/>
              <a:gd name="connsiteX35" fmla="*/ 3829050 w 3870325"/>
              <a:gd name="connsiteY35" fmla="*/ 463550 h 492125"/>
              <a:gd name="connsiteX36" fmla="*/ 3844925 w 3870325"/>
              <a:gd name="connsiteY36" fmla="*/ 457200 h 492125"/>
              <a:gd name="connsiteX37" fmla="*/ 3857625 w 3870325"/>
              <a:gd name="connsiteY37" fmla="*/ 447675 h 492125"/>
              <a:gd name="connsiteX38" fmla="*/ 3867150 w 3870325"/>
              <a:gd name="connsiteY38" fmla="*/ 431800 h 492125"/>
              <a:gd name="connsiteX39" fmla="*/ 3870325 w 3870325"/>
              <a:gd name="connsiteY39" fmla="*/ 409575 h 492125"/>
              <a:gd name="connsiteX40" fmla="*/ 3870325 w 3870325"/>
              <a:gd name="connsiteY40" fmla="*/ 396875 h 492125"/>
              <a:gd name="connsiteX41" fmla="*/ 3870325 w 3870325"/>
              <a:gd name="connsiteY41" fmla="*/ 387350 h 492125"/>
              <a:gd name="connsiteX42" fmla="*/ 3860800 w 3870325"/>
              <a:gd name="connsiteY42" fmla="*/ 361950 h 492125"/>
              <a:gd name="connsiteX43" fmla="*/ 3832225 w 3870325"/>
              <a:gd name="connsiteY43" fmla="*/ 320675 h 492125"/>
              <a:gd name="connsiteX44" fmla="*/ 3800475 w 3870325"/>
              <a:gd name="connsiteY44" fmla="*/ 285750 h 492125"/>
              <a:gd name="connsiteX45" fmla="*/ 3736975 w 3870325"/>
              <a:gd name="connsiteY45" fmla="*/ 222250 h 492125"/>
              <a:gd name="connsiteX46" fmla="*/ 3679825 w 3870325"/>
              <a:gd name="connsiteY46" fmla="*/ 171450 h 492125"/>
              <a:gd name="connsiteX47" fmla="*/ 3629025 w 3870325"/>
              <a:gd name="connsiteY47" fmla="*/ 127000 h 492125"/>
              <a:gd name="connsiteX48" fmla="*/ 3543300 w 3870325"/>
              <a:gd name="connsiteY48" fmla="*/ 66675 h 492125"/>
              <a:gd name="connsiteX49" fmla="*/ 3473450 w 3870325"/>
              <a:gd name="connsiteY49" fmla="*/ 28575 h 492125"/>
              <a:gd name="connsiteX50" fmla="*/ 3416300 w 3870325"/>
              <a:gd name="connsiteY50" fmla="*/ 6350 h 492125"/>
              <a:gd name="connsiteX51" fmla="*/ 3381375 w 3870325"/>
              <a:gd name="connsiteY51" fmla="*/ 0 h 492125"/>
              <a:gd name="connsiteX52" fmla="*/ 3343275 w 3870325"/>
              <a:gd name="connsiteY52" fmla="*/ 6350 h 492125"/>
              <a:gd name="connsiteX53" fmla="*/ 3276600 w 3870325"/>
              <a:gd name="connsiteY53" fmla="*/ 19050 h 492125"/>
              <a:gd name="connsiteX54" fmla="*/ 3197225 w 3870325"/>
              <a:gd name="connsiteY54" fmla="*/ 25400 h 492125"/>
              <a:gd name="connsiteX55" fmla="*/ 3000375 w 3870325"/>
              <a:gd name="connsiteY55" fmla="*/ 41275 h 492125"/>
              <a:gd name="connsiteX56" fmla="*/ 2724150 w 3870325"/>
              <a:gd name="connsiteY56" fmla="*/ 60325 h 492125"/>
              <a:gd name="connsiteX57" fmla="*/ 2422525 w 3870325"/>
              <a:gd name="connsiteY57" fmla="*/ 82550 h 492125"/>
              <a:gd name="connsiteX58" fmla="*/ 2295525 w 3870325"/>
              <a:gd name="connsiteY58" fmla="*/ 92075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870325" h="492125">
                <a:moveTo>
                  <a:pt x="2295525" y="92075"/>
                </a:moveTo>
                <a:lnTo>
                  <a:pt x="2016125" y="111125"/>
                </a:lnTo>
                <a:lnTo>
                  <a:pt x="1774825" y="130175"/>
                </a:lnTo>
                <a:lnTo>
                  <a:pt x="1701800" y="133350"/>
                </a:lnTo>
                <a:lnTo>
                  <a:pt x="1308100" y="171450"/>
                </a:lnTo>
                <a:lnTo>
                  <a:pt x="968375" y="209550"/>
                </a:lnTo>
                <a:lnTo>
                  <a:pt x="720725" y="234950"/>
                </a:lnTo>
                <a:lnTo>
                  <a:pt x="530225" y="257175"/>
                </a:lnTo>
                <a:lnTo>
                  <a:pt x="320675" y="279400"/>
                </a:lnTo>
                <a:lnTo>
                  <a:pt x="238125" y="288925"/>
                </a:lnTo>
                <a:lnTo>
                  <a:pt x="155575" y="288925"/>
                </a:lnTo>
                <a:lnTo>
                  <a:pt x="9525" y="288925"/>
                </a:lnTo>
                <a:lnTo>
                  <a:pt x="0" y="288925"/>
                </a:lnTo>
                <a:lnTo>
                  <a:pt x="9525" y="454025"/>
                </a:lnTo>
                <a:lnTo>
                  <a:pt x="130175" y="476250"/>
                </a:lnTo>
                <a:lnTo>
                  <a:pt x="231775" y="492125"/>
                </a:lnTo>
                <a:lnTo>
                  <a:pt x="288925" y="479425"/>
                </a:lnTo>
                <a:lnTo>
                  <a:pt x="409575" y="457200"/>
                </a:lnTo>
                <a:lnTo>
                  <a:pt x="587375" y="428625"/>
                </a:lnTo>
                <a:lnTo>
                  <a:pt x="835025" y="393700"/>
                </a:lnTo>
                <a:lnTo>
                  <a:pt x="1060450" y="365125"/>
                </a:lnTo>
                <a:lnTo>
                  <a:pt x="1225550" y="346075"/>
                </a:lnTo>
                <a:lnTo>
                  <a:pt x="1460500" y="320675"/>
                </a:lnTo>
                <a:lnTo>
                  <a:pt x="1685925" y="298450"/>
                </a:lnTo>
                <a:lnTo>
                  <a:pt x="1876425" y="282575"/>
                </a:lnTo>
                <a:lnTo>
                  <a:pt x="2051050" y="266700"/>
                </a:lnTo>
                <a:lnTo>
                  <a:pt x="2314575" y="250825"/>
                </a:lnTo>
                <a:lnTo>
                  <a:pt x="2501900" y="241300"/>
                </a:lnTo>
                <a:lnTo>
                  <a:pt x="2708275" y="231775"/>
                </a:lnTo>
                <a:lnTo>
                  <a:pt x="2889250" y="225425"/>
                </a:lnTo>
                <a:lnTo>
                  <a:pt x="3076575" y="222250"/>
                </a:lnTo>
                <a:lnTo>
                  <a:pt x="3244850" y="222250"/>
                </a:lnTo>
                <a:lnTo>
                  <a:pt x="3302000" y="222250"/>
                </a:lnTo>
                <a:lnTo>
                  <a:pt x="3324225" y="225425"/>
                </a:lnTo>
                <a:lnTo>
                  <a:pt x="3810000" y="463550"/>
                </a:lnTo>
                <a:lnTo>
                  <a:pt x="3829050" y="463550"/>
                </a:lnTo>
                <a:lnTo>
                  <a:pt x="3844925" y="457200"/>
                </a:lnTo>
                <a:lnTo>
                  <a:pt x="3857625" y="447675"/>
                </a:lnTo>
                <a:lnTo>
                  <a:pt x="3867150" y="431800"/>
                </a:lnTo>
                <a:lnTo>
                  <a:pt x="3870325" y="409575"/>
                </a:lnTo>
                <a:lnTo>
                  <a:pt x="3870325" y="396875"/>
                </a:lnTo>
                <a:lnTo>
                  <a:pt x="3870325" y="387350"/>
                </a:lnTo>
                <a:lnTo>
                  <a:pt x="3860800" y="361950"/>
                </a:lnTo>
                <a:lnTo>
                  <a:pt x="3832225" y="320675"/>
                </a:lnTo>
                <a:lnTo>
                  <a:pt x="3800475" y="285750"/>
                </a:lnTo>
                <a:lnTo>
                  <a:pt x="3736975" y="222250"/>
                </a:lnTo>
                <a:lnTo>
                  <a:pt x="3679825" y="171450"/>
                </a:lnTo>
                <a:lnTo>
                  <a:pt x="3629025" y="127000"/>
                </a:lnTo>
                <a:lnTo>
                  <a:pt x="3543300" y="66675"/>
                </a:lnTo>
                <a:lnTo>
                  <a:pt x="3473450" y="28575"/>
                </a:lnTo>
                <a:lnTo>
                  <a:pt x="3416300" y="6350"/>
                </a:lnTo>
                <a:lnTo>
                  <a:pt x="3381375" y="0"/>
                </a:lnTo>
                <a:lnTo>
                  <a:pt x="3343275" y="6350"/>
                </a:lnTo>
                <a:lnTo>
                  <a:pt x="3276600" y="19050"/>
                </a:lnTo>
                <a:lnTo>
                  <a:pt x="3197225" y="25400"/>
                </a:lnTo>
                <a:lnTo>
                  <a:pt x="3000375" y="41275"/>
                </a:lnTo>
                <a:lnTo>
                  <a:pt x="2724150" y="60325"/>
                </a:lnTo>
                <a:lnTo>
                  <a:pt x="2422525" y="82550"/>
                </a:lnTo>
                <a:lnTo>
                  <a:pt x="2295525" y="92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78613D04-5D50-4C39-8134-E43F834F124B}"/>
              </a:ext>
            </a:extLst>
          </p:cNvPr>
          <p:cNvSpPr/>
          <p:nvPr/>
        </p:nvSpPr>
        <p:spPr>
          <a:xfrm>
            <a:off x="6138863" y="2128838"/>
            <a:ext cx="990600" cy="685800"/>
          </a:xfrm>
          <a:custGeom>
            <a:avLst/>
            <a:gdLst>
              <a:gd name="connsiteX0" fmla="*/ 438150 w 990600"/>
              <a:gd name="connsiteY0" fmla="*/ 140493 h 685800"/>
              <a:gd name="connsiteX1" fmla="*/ 278606 w 990600"/>
              <a:gd name="connsiteY1" fmla="*/ 323850 h 685800"/>
              <a:gd name="connsiteX2" fmla="*/ 176212 w 990600"/>
              <a:gd name="connsiteY2" fmla="*/ 442912 h 685800"/>
              <a:gd name="connsiteX3" fmla="*/ 83343 w 990600"/>
              <a:gd name="connsiteY3" fmla="*/ 547687 h 685800"/>
              <a:gd name="connsiteX4" fmla="*/ 28575 w 990600"/>
              <a:gd name="connsiteY4" fmla="*/ 609600 h 685800"/>
              <a:gd name="connsiteX5" fmla="*/ 9525 w 990600"/>
              <a:gd name="connsiteY5" fmla="*/ 635793 h 685800"/>
              <a:gd name="connsiteX6" fmla="*/ 2381 w 990600"/>
              <a:gd name="connsiteY6" fmla="*/ 652462 h 685800"/>
              <a:gd name="connsiteX7" fmla="*/ 0 w 990600"/>
              <a:gd name="connsiteY7" fmla="*/ 664368 h 685800"/>
              <a:gd name="connsiteX8" fmla="*/ 0 w 990600"/>
              <a:gd name="connsiteY8" fmla="*/ 676275 h 685800"/>
              <a:gd name="connsiteX9" fmla="*/ 4762 w 990600"/>
              <a:gd name="connsiteY9" fmla="*/ 681037 h 685800"/>
              <a:gd name="connsiteX10" fmla="*/ 16668 w 990600"/>
              <a:gd name="connsiteY10" fmla="*/ 685800 h 685800"/>
              <a:gd name="connsiteX11" fmla="*/ 38100 w 990600"/>
              <a:gd name="connsiteY11" fmla="*/ 681037 h 685800"/>
              <a:gd name="connsiteX12" fmla="*/ 107156 w 990600"/>
              <a:gd name="connsiteY12" fmla="*/ 647700 h 685800"/>
              <a:gd name="connsiteX13" fmla="*/ 190500 w 990600"/>
              <a:gd name="connsiteY13" fmla="*/ 592931 h 685800"/>
              <a:gd name="connsiteX14" fmla="*/ 307181 w 990600"/>
              <a:gd name="connsiteY14" fmla="*/ 521493 h 685800"/>
              <a:gd name="connsiteX15" fmla="*/ 395287 w 990600"/>
              <a:gd name="connsiteY15" fmla="*/ 466725 h 685800"/>
              <a:gd name="connsiteX16" fmla="*/ 476250 w 990600"/>
              <a:gd name="connsiteY16" fmla="*/ 416718 h 685800"/>
              <a:gd name="connsiteX17" fmla="*/ 583406 w 990600"/>
              <a:gd name="connsiteY17" fmla="*/ 352425 h 685800"/>
              <a:gd name="connsiteX18" fmla="*/ 638175 w 990600"/>
              <a:gd name="connsiteY18" fmla="*/ 319087 h 685800"/>
              <a:gd name="connsiteX19" fmla="*/ 671512 w 990600"/>
              <a:gd name="connsiteY19" fmla="*/ 304800 h 685800"/>
              <a:gd name="connsiteX20" fmla="*/ 735806 w 990600"/>
              <a:gd name="connsiteY20" fmla="*/ 288131 h 685800"/>
              <a:gd name="connsiteX21" fmla="*/ 783431 w 990600"/>
              <a:gd name="connsiteY21" fmla="*/ 280987 h 685800"/>
              <a:gd name="connsiteX22" fmla="*/ 842962 w 990600"/>
              <a:gd name="connsiteY22" fmla="*/ 276225 h 685800"/>
              <a:gd name="connsiteX23" fmla="*/ 909637 w 990600"/>
              <a:gd name="connsiteY23" fmla="*/ 273843 h 685800"/>
              <a:gd name="connsiteX24" fmla="*/ 959643 w 990600"/>
              <a:gd name="connsiteY24" fmla="*/ 266700 h 685800"/>
              <a:gd name="connsiteX25" fmla="*/ 976312 w 990600"/>
              <a:gd name="connsiteY25" fmla="*/ 254793 h 685800"/>
              <a:gd name="connsiteX26" fmla="*/ 985837 w 990600"/>
              <a:gd name="connsiteY26" fmla="*/ 240506 h 685800"/>
              <a:gd name="connsiteX27" fmla="*/ 990600 w 990600"/>
              <a:gd name="connsiteY27" fmla="*/ 204787 h 685800"/>
              <a:gd name="connsiteX28" fmla="*/ 421481 w 990600"/>
              <a:gd name="connsiteY28" fmla="*/ 0 h 685800"/>
              <a:gd name="connsiteX29" fmla="*/ 461962 w 990600"/>
              <a:gd name="connsiteY29" fmla="*/ 45243 h 685800"/>
              <a:gd name="connsiteX30" fmla="*/ 471487 w 990600"/>
              <a:gd name="connsiteY30" fmla="*/ 61912 h 685800"/>
              <a:gd name="connsiteX31" fmla="*/ 476250 w 990600"/>
              <a:gd name="connsiteY31" fmla="*/ 76200 h 685800"/>
              <a:gd name="connsiteX32" fmla="*/ 476250 w 990600"/>
              <a:gd name="connsiteY32" fmla="*/ 85725 h 685800"/>
              <a:gd name="connsiteX33" fmla="*/ 438150 w 990600"/>
              <a:gd name="connsiteY33" fmla="*/ 140493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90600" h="685800">
                <a:moveTo>
                  <a:pt x="438150" y="140493"/>
                </a:moveTo>
                <a:lnTo>
                  <a:pt x="278606" y="323850"/>
                </a:lnTo>
                <a:lnTo>
                  <a:pt x="176212" y="442912"/>
                </a:lnTo>
                <a:lnTo>
                  <a:pt x="83343" y="547687"/>
                </a:lnTo>
                <a:lnTo>
                  <a:pt x="28575" y="609600"/>
                </a:lnTo>
                <a:lnTo>
                  <a:pt x="9525" y="635793"/>
                </a:lnTo>
                <a:lnTo>
                  <a:pt x="2381" y="652462"/>
                </a:lnTo>
                <a:lnTo>
                  <a:pt x="0" y="664368"/>
                </a:lnTo>
                <a:lnTo>
                  <a:pt x="0" y="676275"/>
                </a:lnTo>
                <a:lnTo>
                  <a:pt x="4762" y="681037"/>
                </a:lnTo>
                <a:lnTo>
                  <a:pt x="16668" y="685800"/>
                </a:lnTo>
                <a:lnTo>
                  <a:pt x="38100" y="681037"/>
                </a:lnTo>
                <a:lnTo>
                  <a:pt x="107156" y="647700"/>
                </a:lnTo>
                <a:lnTo>
                  <a:pt x="190500" y="592931"/>
                </a:lnTo>
                <a:lnTo>
                  <a:pt x="307181" y="521493"/>
                </a:lnTo>
                <a:lnTo>
                  <a:pt x="395287" y="466725"/>
                </a:lnTo>
                <a:lnTo>
                  <a:pt x="476250" y="416718"/>
                </a:lnTo>
                <a:lnTo>
                  <a:pt x="583406" y="352425"/>
                </a:lnTo>
                <a:lnTo>
                  <a:pt x="638175" y="319087"/>
                </a:lnTo>
                <a:lnTo>
                  <a:pt x="671512" y="304800"/>
                </a:lnTo>
                <a:lnTo>
                  <a:pt x="735806" y="288131"/>
                </a:lnTo>
                <a:lnTo>
                  <a:pt x="783431" y="280987"/>
                </a:lnTo>
                <a:lnTo>
                  <a:pt x="842962" y="276225"/>
                </a:lnTo>
                <a:lnTo>
                  <a:pt x="909637" y="273843"/>
                </a:lnTo>
                <a:lnTo>
                  <a:pt x="959643" y="266700"/>
                </a:lnTo>
                <a:lnTo>
                  <a:pt x="976312" y="254793"/>
                </a:lnTo>
                <a:lnTo>
                  <a:pt x="985837" y="240506"/>
                </a:lnTo>
                <a:lnTo>
                  <a:pt x="990600" y="204787"/>
                </a:lnTo>
                <a:lnTo>
                  <a:pt x="421481" y="0"/>
                </a:lnTo>
                <a:lnTo>
                  <a:pt x="461962" y="45243"/>
                </a:lnTo>
                <a:lnTo>
                  <a:pt x="471487" y="61912"/>
                </a:lnTo>
                <a:lnTo>
                  <a:pt x="476250" y="76200"/>
                </a:lnTo>
                <a:lnTo>
                  <a:pt x="476250" y="85725"/>
                </a:lnTo>
                <a:lnTo>
                  <a:pt x="438150" y="1404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3531334A-B0D0-41CC-AC52-0DCEB99C8587}"/>
              </a:ext>
            </a:extLst>
          </p:cNvPr>
          <p:cNvSpPr/>
          <p:nvPr/>
        </p:nvSpPr>
        <p:spPr>
          <a:xfrm>
            <a:off x="3648075" y="2627313"/>
            <a:ext cx="2455863" cy="498475"/>
          </a:xfrm>
          <a:custGeom>
            <a:avLst/>
            <a:gdLst>
              <a:gd name="connsiteX0" fmla="*/ 1745456 w 2455069"/>
              <a:gd name="connsiteY0" fmla="*/ 300037 h 500062"/>
              <a:gd name="connsiteX1" fmla="*/ 1571625 w 2455069"/>
              <a:gd name="connsiteY1" fmla="*/ 311944 h 500062"/>
              <a:gd name="connsiteX2" fmla="*/ 1414463 w 2455069"/>
              <a:gd name="connsiteY2" fmla="*/ 328612 h 500062"/>
              <a:gd name="connsiteX3" fmla="*/ 1273969 w 2455069"/>
              <a:gd name="connsiteY3" fmla="*/ 342900 h 500062"/>
              <a:gd name="connsiteX4" fmla="*/ 1164431 w 2455069"/>
              <a:gd name="connsiteY4" fmla="*/ 354806 h 500062"/>
              <a:gd name="connsiteX5" fmla="*/ 1095375 w 2455069"/>
              <a:gd name="connsiteY5" fmla="*/ 369094 h 500062"/>
              <a:gd name="connsiteX6" fmla="*/ 976313 w 2455069"/>
              <a:gd name="connsiteY6" fmla="*/ 392906 h 500062"/>
              <a:gd name="connsiteX7" fmla="*/ 840581 w 2455069"/>
              <a:gd name="connsiteY7" fmla="*/ 419100 h 500062"/>
              <a:gd name="connsiteX8" fmla="*/ 721519 w 2455069"/>
              <a:gd name="connsiteY8" fmla="*/ 450056 h 500062"/>
              <a:gd name="connsiteX9" fmla="*/ 647700 w 2455069"/>
              <a:gd name="connsiteY9" fmla="*/ 469106 h 500062"/>
              <a:gd name="connsiteX10" fmla="*/ 600075 w 2455069"/>
              <a:gd name="connsiteY10" fmla="*/ 488156 h 500062"/>
              <a:gd name="connsiteX11" fmla="*/ 559594 w 2455069"/>
              <a:gd name="connsiteY11" fmla="*/ 497681 h 500062"/>
              <a:gd name="connsiteX12" fmla="*/ 535781 w 2455069"/>
              <a:gd name="connsiteY12" fmla="*/ 500062 h 500062"/>
              <a:gd name="connsiteX13" fmla="*/ 509588 w 2455069"/>
              <a:gd name="connsiteY13" fmla="*/ 495300 h 500062"/>
              <a:gd name="connsiteX14" fmla="*/ 454819 w 2455069"/>
              <a:gd name="connsiteY14" fmla="*/ 476250 h 500062"/>
              <a:gd name="connsiteX15" fmla="*/ 376238 w 2455069"/>
              <a:gd name="connsiteY15" fmla="*/ 440531 h 500062"/>
              <a:gd name="connsiteX16" fmla="*/ 285750 w 2455069"/>
              <a:gd name="connsiteY16" fmla="*/ 395287 h 500062"/>
              <a:gd name="connsiteX17" fmla="*/ 219075 w 2455069"/>
              <a:gd name="connsiteY17" fmla="*/ 359569 h 500062"/>
              <a:gd name="connsiteX18" fmla="*/ 157163 w 2455069"/>
              <a:gd name="connsiteY18" fmla="*/ 323850 h 500062"/>
              <a:gd name="connsiteX19" fmla="*/ 116681 w 2455069"/>
              <a:gd name="connsiteY19" fmla="*/ 300037 h 500062"/>
              <a:gd name="connsiteX20" fmla="*/ 78581 w 2455069"/>
              <a:gd name="connsiteY20" fmla="*/ 271462 h 500062"/>
              <a:gd name="connsiteX21" fmla="*/ 52388 w 2455069"/>
              <a:gd name="connsiteY21" fmla="*/ 247650 h 500062"/>
              <a:gd name="connsiteX22" fmla="*/ 33338 w 2455069"/>
              <a:gd name="connsiteY22" fmla="*/ 223837 h 500062"/>
              <a:gd name="connsiteX23" fmla="*/ 19050 w 2455069"/>
              <a:gd name="connsiteY23" fmla="*/ 200025 h 500062"/>
              <a:gd name="connsiteX24" fmla="*/ 4763 w 2455069"/>
              <a:gd name="connsiteY24" fmla="*/ 173831 h 500062"/>
              <a:gd name="connsiteX25" fmla="*/ 0 w 2455069"/>
              <a:gd name="connsiteY25" fmla="*/ 152400 h 500062"/>
              <a:gd name="connsiteX26" fmla="*/ 2381 w 2455069"/>
              <a:gd name="connsiteY26" fmla="*/ 142875 h 500062"/>
              <a:gd name="connsiteX27" fmla="*/ 9525 w 2455069"/>
              <a:gd name="connsiteY27" fmla="*/ 135731 h 500062"/>
              <a:gd name="connsiteX28" fmla="*/ 35719 w 2455069"/>
              <a:gd name="connsiteY28" fmla="*/ 133350 h 500062"/>
              <a:gd name="connsiteX29" fmla="*/ 54769 w 2455069"/>
              <a:gd name="connsiteY29" fmla="*/ 135731 h 500062"/>
              <a:gd name="connsiteX30" fmla="*/ 119063 w 2455069"/>
              <a:gd name="connsiteY30" fmla="*/ 164306 h 500062"/>
              <a:gd name="connsiteX31" fmla="*/ 216694 w 2455069"/>
              <a:gd name="connsiteY31" fmla="*/ 202406 h 500062"/>
              <a:gd name="connsiteX32" fmla="*/ 283369 w 2455069"/>
              <a:gd name="connsiteY32" fmla="*/ 226219 h 500062"/>
              <a:gd name="connsiteX33" fmla="*/ 311944 w 2455069"/>
              <a:gd name="connsiteY33" fmla="*/ 233362 h 500062"/>
              <a:gd name="connsiteX34" fmla="*/ 364331 w 2455069"/>
              <a:gd name="connsiteY34" fmla="*/ 240506 h 500062"/>
              <a:gd name="connsiteX35" fmla="*/ 428625 w 2455069"/>
              <a:gd name="connsiteY35" fmla="*/ 242887 h 500062"/>
              <a:gd name="connsiteX36" fmla="*/ 492919 w 2455069"/>
              <a:gd name="connsiteY36" fmla="*/ 242887 h 500062"/>
              <a:gd name="connsiteX37" fmla="*/ 538163 w 2455069"/>
              <a:gd name="connsiteY37" fmla="*/ 242887 h 500062"/>
              <a:gd name="connsiteX38" fmla="*/ 661988 w 2455069"/>
              <a:gd name="connsiteY38" fmla="*/ 233362 h 500062"/>
              <a:gd name="connsiteX39" fmla="*/ 826294 w 2455069"/>
              <a:gd name="connsiteY39" fmla="*/ 216694 h 500062"/>
              <a:gd name="connsiteX40" fmla="*/ 1042988 w 2455069"/>
              <a:gd name="connsiteY40" fmla="*/ 188119 h 500062"/>
              <a:gd name="connsiteX41" fmla="*/ 1200150 w 2455069"/>
              <a:gd name="connsiteY41" fmla="*/ 169069 h 500062"/>
              <a:gd name="connsiteX42" fmla="*/ 1414463 w 2455069"/>
              <a:gd name="connsiteY42" fmla="*/ 135731 h 500062"/>
              <a:gd name="connsiteX43" fmla="*/ 1578769 w 2455069"/>
              <a:gd name="connsiteY43" fmla="*/ 107156 h 500062"/>
              <a:gd name="connsiteX44" fmla="*/ 1695450 w 2455069"/>
              <a:gd name="connsiteY44" fmla="*/ 83344 h 500062"/>
              <a:gd name="connsiteX45" fmla="*/ 1790700 w 2455069"/>
              <a:gd name="connsiteY45" fmla="*/ 57150 h 500062"/>
              <a:gd name="connsiteX46" fmla="*/ 1850231 w 2455069"/>
              <a:gd name="connsiteY46" fmla="*/ 35719 h 500062"/>
              <a:gd name="connsiteX47" fmla="*/ 1885950 w 2455069"/>
              <a:gd name="connsiteY47" fmla="*/ 21431 h 500062"/>
              <a:gd name="connsiteX48" fmla="*/ 1921669 w 2455069"/>
              <a:gd name="connsiteY48" fmla="*/ 0 h 500062"/>
              <a:gd name="connsiteX49" fmla="*/ 1931194 w 2455069"/>
              <a:gd name="connsiteY49" fmla="*/ 0 h 500062"/>
              <a:gd name="connsiteX50" fmla="*/ 1990725 w 2455069"/>
              <a:gd name="connsiteY50" fmla="*/ 0 h 500062"/>
              <a:gd name="connsiteX51" fmla="*/ 2085975 w 2455069"/>
              <a:gd name="connsiteY51" fmla="*/ 14287 h 500062"/>
              <a:gd name="connsiteX52" fmla="*/ 2150269 w 2455069"/>
              <a:gd name="connsiteY52" fmla="*/ 28575 h 500062"/>
              <a:gd name="connsiteX53" fmla="*/ 2228850 w 2455069"/>
              <a:gd name="connsiteY53" fmla="*/ 54769 h 500062"/>
              <a:gd name="connsiteX54" fmla="*/ 2305050 w 2455069"/>
              <a:gd name="connsiteY54" fmla="*/ 90487 h 500062"/>
              <a:gd name="connsiteX55" fmla="*/ 2359819 w 2455069"/>
              <a:gd name="connsiteY55" fmla="*/ 121444 h 500062"/>
              <a:gd name="connsiteX56" fmla="*/ 2402681 w 2455069"/>
              <a:gd name="connsiteY56" fmla="*/ 150019 h 500062"/>
              <a:gd name="connsiteX57" fmla="*/ 2428875 w 2455069"/>
              <a:gd name="connsiteY57" fmla="*/ 169069 h 500062"/>
              <a:gd name="connsiteX58" fmla="*/ 2440781 w 2455069"/>
              <a:gd name="connsiteY58" fmla="*/ 178594 h 500062"/>
              <a:gd name="connsiteX59" fmla="*/ 2450306 w 2455069"/>
              <a:gd name="connsiteY59" fmla="*/ 200025 h 500062"/>
              <a:gd name="connsiteX60" fmla="*/ 2452688 w 2455069"/>
              <a:gd name="connsiteY60" fmla="*/ 221456 h 500062"/>
              <a:gd name="connsiteX61" fmla="*/ 2455069 w 2455069"/>
              <a:gd name="connsiteY61" fmla="*/ 242887 h 500062"/>
              <a:gd name="connsiteX62" fmla="*/ 2450306 w 2455069"/>
              <a:gd name="connsiteY62" fmla="*/ 259556 h 500062"/>
              <a:gd name="connsiteX63" fmla="*/ 2440781 w 2455069"/>
              <a:gd name="connsiteY63" fmla="*/ 271462 h 500062"/>
              <a:gd name="connsiteX64" fmla="*/ 2428875 w 2455069"/>
              <a:gd name="connsiteY64" fmla="*/ 283369 h 500062"/>
              <a:gd name="connsiteX65" fmla="*/ 2405063 w 2455069"/>
              <a:gd name="connsiteY65" fmla="*/ 292894 h 500062"/>
              <a:gd name="connsiteX66" fmla="*/ 2357438 w 2455069"/>
              <a:gd name="connsiteY66" fmla="*/ 297656 h 500062"/>
              <a:gd name="connsiteX67" fmla="*/ 2283619 w 2455069"/>
              <a:gd name="connsiteY67" fmla="*/ 302419 h 500062"/>
              <a:gd name="connsiteX68" fmla="*/ 2185988 w 2455069"/>
              <a:gd name="connsiteY68" fmla="*/ 300037 h 500062"/>
              <a:gd name="connsiteX69" fmla="*/ 2097881 w 2455069"/>
              <a:gd name="connsiteY69" fmla="*/ 295275 h 500062"/>
              <a:gd name="connsiteX70" fmla="*/ 1983581 w 2455069"/>
              <a:gd name="connsiteY70" fmla="*/ 288131 h 500062"/>
              <a:gd name="connsiteX71" fmla="*/ 1866900 w 2455069"/>
              <a:gd name="connsiteY71" fmla="*/ 295275 h 500062"/>
              <a:gd name="connsiteX72" fmla="*/ 1745456 w 2455069"/>
              <a:gd name="connsiteY72" fmla="*/ 300037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455069" h="500062">
                <a:moveTo>
                  <a:pt x="1745456" y="300037"/>
                </a:moveTo>
                <a:lnTo>
                  <a:pt x="1571625" y="311944"/>
                </a:lnTo>
                <a:lnTo>
                  <a:pt x="1414463" y="328612"/>
                </a:lnTo>
                <a:lnTo>
                  <a:pt x="1273969" y="342900"/>
                </a:lnTo>
                <a:lnTo>
                  <a:pt x="1164431" y="354806"/>
                </a:lnTo>
                <a:lnTo>
                  <a:pt x="1095375" y="369094"/>
                </a:lnTo>
                <a:lnTo>
                  <a:pt x="976313" y="392906"/>
                </a:lnTo>
                <a:lnTo>
                  <a:pt x="840581" y="419100"/>
                </a:lnTo>
                <a:lnTo>
                  <a:pt x="721519" y="450056"/>
                </a:lnTo>
                <a:lnTo>
                  <a:pt x="647700" y="469106"/>
                </a:lnTo>
                <a:lnTo>
                  <a:pt x="600075" y="488156"/>
                </a:lnTo>
                <a:lnTo>
                  <a:pt x="559594" y="497681"/>
                </a:lnTo>
                <a:lnTo>
                  <a:pt x="535781" y="500062"/>
                </a:lnTo>
                <a:lnTo>
                  <a:pt x="509588" y="495300"/>
                </a:lnTo>
                <a:lnTo>
                  <a:pt x="454819" y="476250"/>
                </a:lnTo>
                <a:lnTo>
                  <a:pt x="376238" y="440531"/>
                </a:lnTo>
                <a:lnTo>
                  <a:pt x="285750" y="395287"/>
                </a:lnTo>
                <a:lnTo>
                  <a:pt x="219075" y="359569"/>
                </a:lnTo>
                <a:lnTo>
                  <a:pt x="157163" y="323850"/>
                </a:lnTo>
                <a:lnTo>
                  <a:pt x="116681" y="300037"/>
                </a:lnTo>
                <a:lnTo>
                  <a:pt x="78581" y="271462"/>
                </a:lnTo>
                <a:lnTo>
                  <a:pt x="52388" y="247650"/>
                </a:lnTo>
                <a:lnTo>
                  <a:pt x="33338" y="223837"/>
                </a:lnTo>
                <a:lnTo>
                  <a:pt x="19050" y="200025"/>
                </a:lnTo>
                <a:lnTo>
                  <a:pt x="4763" y="173831"/>
                </a:lnTo>
                <a:lnTo>
                  <a:pt x="0" y="152400"/>
                </a:lnTo>
                <a:lnTo>
                  <a:pt x="2381" y="142875"/>
                </a:lnTo>
                <a:lnTo>
                  <a:pt x="9525" y="135731"/>
                </a:lnTo>
                <a:lnTo>
                  <a:pt x="35719" y="133350"/>
                </a:lnTo>
                <a:lnTo>
                  <a:pt x="54769" y="135731"/>
                </a:lnTo>
                <a:lnTo>
                  <a:pt x="119063" y="164306"/>
                </a:lnTo>
                <a:lnTo>
                  <a:pt x="216694" y="202406"/>
                </a:lnTo>
                <a:lnTo>
                  <a:pt x="283369" y="226219"/>
                </a:lnTo>
                <a:lnTo>
                  <a:pt x="311944" y="233362"/>
                </a:lnTo>
                <a:lnTo>
                  <a:pt x="364331" y="240506"/>
                </a:lnTo>
                <a:lnTo>
                  <a:pt x="428625" y="242887"/>
                </a:lnTo>
                <a:lnTo>
                  <a:pt x="492919" y="242887"/>
                </a:lnTo>
                <a:lnTo>
                  <a:pt x="538163" y="242887"/>
                </a:lnTo>
                <a:lnTo>
                  <a:pt x="661988" y="233362"/>
                </a:lnTo>
                <a:lnTo>
                  <a:pt x="826294" y="216694"/>
                </a:lnTo>
                <a:lnTo>
                  <a:pt x="1042988" y="188119"/>
                </a:lnTo>
                <a:lnTo>
                  <a:pt x="1200150" y="169069"/>
                </a:lnTo>
                <a:lnTo>
                  <a:pt x="1414463" y="135731"/>
                </a:lnTo>
                <a:lnTo>
                  <a:pt x="1578769" y="107156"/>
                </a:lnTo>
                <a:lnTo>
                  <a:pt x="1695450" y="83344"/>
                </a:lnTo>
                <a:lnTo>
                  <a:pt x="1790700" y="57150"/>
                </a:lnTo>
                <a:lnTo>
                  <a:pt x="1850231" y="35719"/>
                </a:lnTo>
                <a:lnTo>
                  <a:pt x="1885950" y="21431"/>
                </a:lnTo>
                <a:lnTo>
                  <a:pt x="1921669" y="0"/>
                </a:lnTo>
                <a:lnTo>
                  <a:pt x="1931194" y="0"/>
                </a:lnTo>
                <a:lnTo>
                  <a:pt x="1990725" y="0"/>
                </a:lnTo>
                <a:lnTo>
                  <a:pt x="2085975" y="14287"/>
                </a:lnTo>
                <a:lnTo>
                  <a:pt x="2150269" y="28575"/>
                </a:lnTo>
                <a:lnTo>
                  <a:pt x="2228850" y="54769"/>
                </a:lnTo>
                <a:lnTo>
                  <a:pt x="2305050" y="90487"/>
                </a:lnTo>
                <a:lnTo>
                  <a:pt x="2359819" y="121444"/>
                </a:lnTo>
                <a:lnTo>
                  <a:pt x="2402681" y="150019"/>
                </a:lnTo>
                <a:lnTo>
                  <a:pt x="2428875" y="169069"/>
                </a:lnTo>
                <a:lnTo>
                  <a:pt x="2440781" y="178594"/>
                </a:lnTo>
                <a:lnTo>
                  <a:pt x="2450306" y="200025"/>
                </a:lnTo>
                <a:lnTo>
                  <a:pt x="2452688" y="221456"/>
                </a:lnTo>
                <a:lnTo>
                  <a:pt x="2455069" y="242887"/>
                </a:lnTo>
                <a:lnTo>
                  <a:pt x="2450306" y="259556"/>
                </a:lnTo>
                <a:lnTo>
                  <a:pt x="2440781" y="271462"/>
                </a:lnTo>
                <a:lnTo>
                  <a:pt x="2428875" y="283369"/>
                </a:lnTo>
                <a:lnTo>
                  <a:pt x="2405063" y="292894"/>
                </a:lnTo>
                <a:lnTo>
                  <a:pt x="2357438" y="297656"/>
                </a:lnTo>
                <a:lnTo>
                  <a:pt x="2283619" y="302419"/>
                </a:lnTo>
                <a:lnTo>
                  <a:pt x="2185988" y="300037"/>
                </a:lnTo>
                <a:lnTo>
                  <a:pt x="2097881" y="295275"/>
                </a:lnTo>
                <a:lnTo>
                  <a:pt x="1983581" y="288131"/>
                </a:lnTo>
                <a:lnTo>
                  <a:pt x="1866900" y="295275"/>
                </a:lnTo>
                <a:lnTo>
                  <a:pt x="1745456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2192F346-533B-40F0-A98B-B206D9DAF0B7}"/>
              </a:ext>
            </a:extLst>
          </p:cNvPr>
          <p:cNvSpPr/>
          <p:nvPr/>
        </p:nvSpPr>
        <p:spPr>
          <a:xfrm>
            <a:off x="3675063" y="3405188"/>
            <a:ext cx="525462" cy="1689100"/>
          </a:xfrm>
          <a:custGeom>
            <a:avLst/>
            <a:gdLst>
              <a:gd name="connsiteX0" fmla="*/ 442912 w 526256"/>
              <a:gd name="connsiteY0" fmla="*/ 502443 h 1688306"/>
              <a:gd name="connsiteX1" fmla="*/ 466725 w 526256"/>
              <a:gd name="connsiteY1" fmla="*/ 742950 h 1688306"/>
              <a:gd name="connsiteX2" fmla="*/ 471487 w 526256"/>
              <a:gd name="connsiteY2" fmla="*/ 790575 h 1688306"/>
              <a:gd name="connsiteX3" fmla="*/ 485775 w 526256"/>
              <a:gd name="connsiteY3" fmla="*/ 873918 h 1688306"/>
              <a:gd name="connsiteX4" fmla="*/ 495300 w 526256"/>
              <a:gd name="connsiteY4" fmla="*/ 1033462 h 1688306"/>
              <a:gd name="connsiteX5" fmla="*/ 511969 w 526256"/>
              <a:gd name="connsiteY5" fmla="*/ 1300162 h 1688306"/>
              <a:gd name="connsiteX6" fmla="*/ 514350 w 526256"/>
              <a:gd name="connsiteY6" fmla="*/ 1364456 h 1688306"/>
              <a:gd name="connsiteX7" fmla="*/ 526256 w 526256"/>
              <a:gd name="connsiteY7" fmla="*/ 1519237 h 1688306"/>
              <a:gd name="connsiteX8" fmla="*/ 521494 w 526256"/>
              <a:gd name="connsiteY8" fmla="*/ 1545431 h 1688306"/>
              <a:gd name="connsiteX9" fmla="*/ 507206 w 526256"/>
              <a:gd name="connsiteY9" fmla="*/ 1590675 h 1688306"/>
              <a:gd name="connsiteX10" fmla="*/ 492919 w 526256"/>
              <a:gd name="connsiteY10" fmla="*/ 1621631 h 1688306"/>
              <a:gd name="connsiteX11" fmla="*/ 481012 w 526256"/>
              <a:gd name="connsiteY11" fmla="*/ 1643062 h 1688306"/>
              <a:gd name="connsiteX12" fmla="*/ 466725 w 526256"/>
              <a:gd name="connsiteY12" fmla="*/ 1664493 h 1688306"/>
              <a:gd name="connsiteX13" fmla="*/ 452437 w 526256"/>
              <a:gd name="connsiteY13" fmla="*/ 1678781 h 1688306"/>
              <a:gd name="connsiteX14" fmla="*/ 440531 w 526256"/>
              <a:gd name="connsiteY14" fmla="*/ 1685925 h 1688306"/>
              <a:gd name="connsiteX15" fmla="*/ 428625 w 526256"/>
              <a:gd name="connsiteY15" fmla="*/ 1688306 h 1688306"/>
              <a:gd name="connsiteX16" fmla="*/ 421481 w 526256"/>
              <a:gd name="connsiteY16" fmla="*/ 1688306 h 1688306"/>
              <a:gd name="connsiteX17" fmla="*/ 402431 w 526256"/>
              <a:gd name="connsiteY17" fmla="*/ 1683543 h 1688306"/>
              <a:gd name="connsiteX18" fmla="*/ 383381 w 526256"/>
              <a:gd name="connsiteY18" fmla="*/ 1669256 h 1688306"/>
              <a:gd name="connsiteX19" fmla="*/ 369094 w 526256"/>
              <a:gd name="connsiteY19" fmla="*/ 1652587 h 1688306"/>
              <a:gd name="connsiteX20" fmla="*/ 338137 w 526256"/>
              <a:gd name="connsiteY20" fmla="*/ 1604962 h 1688306"/>
              <a:gd name="connsiteX21" fmla="*/ 307181 w 526256"/>
              <a:gd name="connsiteY21" fmla="*/ 1545431 h 1688306"/>
              <a:gd name="connsiteX22" fmla="*/ 278606 w 526256"/>
              <a:gd name="connsiteY22" fmla="*/ 1485900 h 1688306"/>
              <a:gd name="connsiteX23" fmla="*/ 261937 w 526256"/>
              <a:gd name="connsiteY23" fmla="*/ 1447800 h 1688306"/>
              <a:gd name="connsiteX24" fmla="*/ 242887 w 526256"/>
              <a:gd name="connsiteY24" fmla="*/ 1390650 h 1688306"/>
              <a:gd name="connsiteX25" fmla="*/ 230981 w 526256"/>
              <a:gd name="connsiteY25" fmla="*/ 1345406 h 1688306"/>
              <a:gd name="connsiteX26" fmla="*/ 221456 w 526256"/>
              <a:gd name="connsiteY26" fmla="*/ 1290637 h 1688306"/>
              <a:gd name="connsiteX27" fmla="*/ 221456 w 526256"/>
              <a:gd name="connsiteY27" fmla="*/ 1264443 h 1688306"/>
              <a:gd name="connsiteX28" fmla="*/ 226219 w 526256"/>
              <a:gd name="connsiteY28" fmla="*/ 1204912 h 1688306"/>
              <a:gd name="connsiteX29" fmla="*/ 242887 w 526256"/>
              <a:gd name="connsiteY29" fmla="*/ 1071562 h 1688306"/>
              <a:gd name="connsiteX30" fmla="*/ 245269 w 526256"/>
              <a:gd name="connsiteY30" fmla="*/ 1050131 h 1688306"/>
              <a:gd name="connsiteX31" fmla="*/ 238125 w 526256"/>
              <a:gd name="connsiteY31" fmla="*/ 971550 h 1688306"/>
              <a:gd name="connsiteX32" fmla="*/ 228600 w 526256"/>
              <a:gd name="connsiteY32" fmla="*/ 835818 h 1688306"/>
              <a:gd name="connsiteX33" fmla="*/ 219075 w 526256"/>
              <a:gd name="connsiteY33" fmla="*/ 695325 h 1688306"/>
              <a:gd name="connsiteX34" fmla="*/ 211931 w 526256"/>
              <a:gd name="connsiteY34" fmla="*/ 588168 h 1688306"/>
              <a:gd name="connsiteX35" fmla="*/ 204787 w 526256"/>
              <a:gd name="connsiteY35" fmla="*/ 483393 h 1688306"/>
              <a:gd name="connsiteX36" fmla="*/ 200025 w 526256"/>
              <a:gd name="connsiteY36" fmla="*/ 440531 h 1688306"/>
              <a:gd name="connsiteX37" fmla="*/ 197644 w 526256"/>
              <a:gd name="connsiteY37" fmla="*/ 407193 h 1688306"/>
              <a:gd name="connsiteX38" fmla="*/ 192881 w 526256"/>
              <a:gd name="connsiteY38" fmla="*/ 378618 h 1688306"/>
              <a:gd name="connsiteX39" fmla="*/ 185737 w 526256"/>
              <a:gd name="connsiteY39" fmla="*/ 340518 h 1688306"/>
              <a:gd name="connsiteX40" fmla="*/ 176212 w 526256"/>
              <a:gd name="connsiteY40" fmla="*/ 297656 h 1688306"/>
              <a:gd name="connsiteX41" fmla="*/ 164306 w 526256"/>
              <a:gd name="connsiteY41" fmla="*/ 261937 h 1688306"/>
              <a:gd name="connsiteX42" fmla="*/ 147637 w 526256"/>
              <a:gd name="connsiteY42" fmla="*/ 223837 h 1688306"/>
              <a:gd name="connsiteX43" fmla="*/ 128587 w 526256"/>
              <a:gd name="connsiteY43" fmla="*/ 188118 h 1688306"/>
              <a:gd name="connsiteX44" fmla="*/ 119062 w 526256"/>
              <a:gd name="connsiteY44" fmla="*/ 171450 h 1688306"/>
              <a:gd name="connsiteX45" fmla="*/ 92869 w 526256"/>
              <a:gd name="connsiteY45" fmla="*/ 135731 h 1688306"/>
              <a:gd name="connsiteX46" fmla="*/ 73819 w 526256"/>
              <a:gd name="connsiteY46" fmla="*/ 114300 h 1688306"/>
              <a:gd name="connsiteX47" fmla="*/ 45244 w 526256"/>
              <a:gd name="connsiteY47" fmla="*/ 85725 h 1688306"/>
              <a:gd name="connsiteX48" fmla="*/ 21431 w 526256"/>
              <a:gd name="connsiteY48" fmla="*/ 66675 h 1688306"/>
              <a:gd name="connsiteX49" fmla="*/ 7144 w 526256"/>
              <a:gd name="connsiteY49" fmla="*/ 52387 h 1688306"/>
              <a:gd name="connsiteX50" fmla="*/ 0 w 526256"/>
              <a:gd name="connsiteY50" fmla="*/ 40481 h 1688306"/>
              <a:gd name="connsiteX51" fmla="*/ 0 w 526256"/>
              <a:gd name="connsiteY51" fmla="*/ 28575 h 1688306"/>
              <a:gd name="connsiteX52" fmla="*/ 4762 w 526256"/>
              <a:gd name="connsiteY52" fmla="*/ 14287 h 1688306"/>
              <a:gd name="connsiteX53" fmla="*/ 28575 w 526256"/>
              <a:gd name="connsiteY53" fmla="*/ 4762 h 1688306"/>
              <a:gd name="connsiteX54" fmla="*/ 50006 w 526256"/>
              <a:gd name="connsiteY54" fmla="*/ 0 h 1688306"/>
              <a:gd name="connsiteX55" fmla="*/ 66675 w 526256"/>
              <a:gd name="connsiteY55" fmla="*/ 2381 h 1688306"/>
              <a:gd name="connsiteX56" fmla="*/ 107156 w 526256"/>
              <a:gd name="connsiteY56" fmla="*/ 14287 h 1688306"/>
              <a:gd name="connsiteX57" fmla="*/ 173831 w 526256"/>
              <a:gd name="connsiteY57" fmla="*/ 45243 h 1688306"/>
              <a:gd name="connsiteX58" fmla="*/ 223837 w 526256"/>
              <a:gd name="connsiteY58" fmla="*/ 69056 h 1688306"/>
              <a:gd name="connsiteX59" fmla="*/ 276225 w 526256"/>
              <a:gd name="connsiteY59" fmla="*/ 97631 h 1688306"/>
              <a:gd name="connsiteX60" fmla="*/ 316706 w 526256"/>
              <a:gd name="connsiteY60" fmla="*/ 123825 h 1688306"/>
              <a:gd name="connsiteX61" fmla="*/ 364331 w 526256"/>
              <a:gd name="connsiteY61" fmla="*/ 164306 h 1688306"/>
              <a:gd name="connsiteX62" fmla="*/ 381000 w 526256"/>
              <a:gd name="connsiteY62" fmla="*/ 178593 h 1688306"/>
              <a:gd name="connsiteX63" fmla="*/ 419100 w 526256"/>
              <a:gd name="connsiteY63" fmla="*/ 271462 h 1688306"/>
              <a:gd name="connsiteX64" fmla="*/ 442912 w 526256"/>
              <a:gd name="connsiteY64" fmla="*/ 502443 h 168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526256" h="1688306">
                <a:moveTo>
                  <a:pt x="442912" y="502443"/>
                </a:moveTo>
                <a:lnTo>
                  <a:pt x="466725" y="742950"/>
                </a:lnTo>
                <a:lnTo>
                  <a:pt x="471487" y="790575"/>
                </a:lnTo>
                <a:lnTo>
                  <a:pt x="485775" y="873918"/>
                </a:lnTo>
                <a:lnTo>
                  <a:pt x="495300" y="1033462"/>
                </a:lnTo>
                <a:lnTo>
                  <a:pt x="511969" y="1300162"/>
                </a:lnTo>
                <a:cubicBezTo>
                  <a:pt x="512763" y="1321593"/>
                  <a:pt x="513556" y="1343025"/>
                  <a:pt x="514350" y="1364456"/>
                </a:cubicBezTo>
                <a:lnTo>
                  <a:pt x="526256" y="1519237"/>
                </a:lnTo>
                <a:lnTo>
                  <a:pt x="521494" y="1545431"/>
                </a:lnTo>
                <a:lnTo>
                  <a:pt x="507206" y="1590675"/>
                </a:lnTo>
                <a:lnTo>
                  <a:pt x="492919" y="1621631"/>
                </a:lnTo>
                <a:lnTo>
                  <a:pt x="481012" y="1643062"/>
                </a:lnTo>
                <a:lnTo>
                  <a:pt x="466725" y="1664493"/>
                </a:lnTo>
                <a:lnTo>
                  <a:pt x="452437" y="1678781"/>
                </a:lnTo>
                <a:lnTo>
                  <a:pt x="440531" y="1685925"/>
                </a:lnTo>
                <a:lnTo>
                  <a:pt x="428625" y="1688306"/>
                </a:lnTo>
                <a:lnTo>
                  <a:pt x="421481" y="1688306"/>
                </a:lnTo>
                <a:lnTo>
                  <a:pt x="402431" y="1683543"/>
                </a:lnTo>
                <a:lnTo>
                  <a:pt x="383381" y="1669256"/>
                </a:lnTo>
                <a:lnTo>
                  <a:pt x="369094" y="1652587"/>
                </a:lnTo>
                <a:lnTo>
                  <a:pt x="338137" y="1604962"/>
                </a:lnTo>
                <a:lnTo>
                  <a:pt x="307181" y="1545431"/>
                </a:lnTo>
                <a:lnTo>
                  <a:pt x="278606" y="1485900"/>
                </a:lnTo>
                <a:lnTo>
                  <a:pt x="261937" y="1447800"/>
                </a:lnTo>
                <a:lnTo>
                  <a:pt x="242887" y="1390650"/>
                </a:lnTo>
                <a:lnTo>
                  <a:pt x="230981" y="1345406"/>
                </a:lnTo>
                <a:lnTo>
                  <a:pt x="221456" y="1290637"/>
                </a:lnTo>
                <a:lnTo>
                  <a:pt x="221456" y="1264443"/>
                </a:lnTo>
                <a:lnTo>
                  <a:pt x="226219" y="1204912"/>
                </a:lnTo>
                <a:lnTo>
                  <a:pt x="242887" y="1071562"/>
                </a:lnTo>
                <a:lnTo>
                  <a:pt x="245269" y="1050131"/>
                </a:lnTo>
                <a:lnTo>
                  <a:pt x="238125" y="971550"/>
                </a:lnTo>
                <a:lnTo>
                  <a:pt x="228600" y="835818"/>
                </a:lnTo>
                <a:lnTo>
                  <a:pt x="219075" y="695325"/>
                </a:lnTo>
                <a:lnTo>
                  <a:pt x="211931" y="588168"/>
                </a:lnTo>
                <a:lnTo>
                  <a:pt x="204787" y="483393"/>
                </a:lnTo>
                <a:lnTo>
                  <a:pt x="200025" y="440531"/>
                </a:lnTo>
                <a:lnTo>
                  <a:pt x="197644" y="407193"/>
                </a:lnTo>
                <a:lnTo>
                  <a:pt x="192881" y="378618"/>
                </a:lnTo>
                <a:lnTo>
                  <a:pt x="185737" y="340518"/>
                </a:lnTo>
                <a:lnTo>
                  <a:pt x="176212" y="297656"/>
                </a:lnTo>
                <a:lnTo>
                  <a:pt x="164306" y="261937"/>
                </a:lnTo>
                <a:lnTo>
                  <a:pt x="147637" y="223837"/>
                </a:lnTo>
                <a:lnTo>
                  <a:pt x="128587" y="188118"/>
                </a:lnTo>
                <a:lnTo>
                  <a:pt x="119062" y="171450"/>
                </a:lnTo>
                <a:lnTo>
                  <a:pt x="92869" y="135731"/>
                </a:lnTo>
                <a:lnTo>
                  <a:pt x="73819" y="114300"/>
                </a:lnTo>
                <a:lnTo>
                  <a:pt x="45244" y="85725"/>
                </a:lnTo>
                <a:lnTo>
                  <a:pt x="21431" y="66675"/>
                </a:lnTo>
                <a:lnTo>
                  <a:pt x="7144" y="52387"/>
                </a:lnTo>
                <a:lnTo>
                  <a:pt x="0" y="40481"/>
                </a:lnTo>
                <a:lnTo>
                  <a:pt x="0" y="28575"/>
                </a:lnTo>
                <a:lnTo>
                  <a:pt x="4762" y="14287"/>
                </a:lnTo>
                <a:lnTo>
                  <a:pt x="28575" y="4762"/>
                </a:lnTo>
                <a:lnTo>
                  <a:pt x="50006" y="0"/>
                </a:lnTo>
                <a:lnTo>
                  <a:pt x="66675" y="2381"/>
                </a:lnTo>
                <a:lnTo>
                  <a:pt x="107156" y="14287"/>
                </a:lnTo>
                <a:lnTo>
                  <a:pt x="173831" y="45243"/>
                </a:lnTo>
                <a:lnTo>
                  <a:pt x="223837" y="69056"/>
                </a:lnTo>
                <a:lnTo>
                  <a:pt x="276225" y="97631"/>
                </a:lnTo>
                <a:lnTo>
                  <a:pt x="316706" y="123825"/>
                </a:lnTo>
                <a:lnTo>
                  <a:pt x="364331" y="164306"/>
                </a:lnTo>
                <a:lnTo>
                  <a:pt x="381000" y="178593"/>
                </a:lnTo>
                <a:lnTo>
                  <a:pt x="419100" y="271462"/>
                </a:lnTo>
                <a:lnTo>
                  <a:pt x="442912" y="5024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2EAEB48-1AA3-491B-BFDE-C832E5EFF11C}"/>
              </a:ext>
            </a:extLst>
          </p:cNvPr>
          <p:cNvSpPr/>
          <p:nvPr/>
        </p:nvSpPr>
        <p:spPr>
          <a:xfrm>
            <a:off x="3998913" y="3322638"/>
            <a:ext cx="2108200" cy="1647825"/>
          </a:xfrm>
          <a:custGeom>
            <a:avLst/>
            <a:gdLst>
              <a:gd name="connsiteX0" fmla="*/ 1297781 w 2109787"/>
              <a:gd name="connsiteY0" fmla="*/ 90487 h 1647825"/>
              <a:gd name="connsiteX1" fmla="*/ 1150144 w 2109787"/>
              <a:gd name="connsiteY1" fmla="*/ 116681 h 1647825"/>
              <a:gd name="connsiteX2" fmla="*/ 1016794 w 2109787"/>
              <a:gd name="connsiteY2" fmla="*/ 140494 h 1647825"/>
              <a:gd name="connsiteX3" fmla="*/ 871537 w 2109787"/>
              <a:gd name="connsiteY3" fmla="*/ 161925 h 1647825"/>
              <a:gd name="connsiteX4" fmla="*/ 714375 w 2109787"/>
              <a:gd name="connsiteY4" fmla="*/ 185737 h 1647825"/>
              <a:gd name="connsiteX5" fmla="*/ 571500 w 2109787"/>
              <a:gd name="connsiteY5" fmla="*/ 204787 h 1647825"/>
              <a:gd name="connsiteX6" fmla="*/ 461962 w 2109787"/>
              <a:gd name="connsiteY6" fmla="*/ 219075 h 1647825"/>
              <a:gd name="connsiteX7" fmla="*/ 319087 w 2109787"/>
              <a:gd name="connsiteY7" fmla="*/ 235744 h 1647825"/>
              <a:gd name="connsiteX8" fmla="*/ 188119 w 2109787"/>
              <a:gd name="connsiteY8" fmla="*/ 250031 h 1647825"/>
              <a:gd name="connsiteX9" fmla="*/ 0 w 2109787"/>
              <a:gd name="connsiteY9" fmla="*/ 271462 h 1647825"/>
              <a:gd name="connsiteX10" fmla="*/ 26194 w 2109787"/>
              <a:gd name="connsiteY10" fmla="*/ 361950 h 1647825"/>
              <a:gd name="connsiteX11" fmla="*/ 204787 w 2109787"/>
              <a:gd name="connsiteY11" fmla="*/ 395287 h 1647825"/>
              <a:gd name="connsiteX12" fmla="*/ 223837 w 2109787"/>
              <a:gd name="connsiteY12" fmla="*/ 395287 h 1647825"/>
              <a:gd name="connsiteX13" fmla="*/ 314325 w 2109787"/>
              <a:gd name="connsiteY13" fmla="*/ 383381 h 1647825"/>
              <a:gd name="connsiteX14" fmla="*/ 516731 w 2109787"/>
              <a:gd name="connsiteY14" fmla="*/ 354806 h 1647825"/>
              <a:gd name="connsiteX15" fmla="*/ 773906 w 2109787"/>
              <a:gd name="connsiteY15" fmla="*/ 319087 h 1647825"/>
              <a:gd name="connsiteX16" fmla="*/ 997744 w 2109787"/>
              <a:gd name="connsiteY16" fmla="*/ 285750 h 1647825"/>
              <a:gd name="connsiteX17" fmla="*/ 1221581 w 2109787"/>
              <a:gd name="connsiteY17" fmla="*/ 254794 h 1647825"/>
              <a:gd name="connsiteX18" fmla="*/ 1412081 w 2109787"/>
              <a:gd name="connsiteY18" fmla="*/ 228600 h 1647825"/>
              <a:gd name="connsiteX19" fmla="*/ 1593056 w 2109787"/>
              <a:gd name="connsiteY19" fmla="*/ 202406 h 1647825"/>
              <a:gd name="connsiteX20" fmla="*/ 1669256 w 2109787"/>
              <a:gd name="connsiteY20" fmla="*/ 192881 h 1647825"/>
              <a:gd name="connsiteX21" fmla="*/ 1690687 w 2109787"/>
              <a:gd name="connsiteY21" fmla="*/ 195262 h 1647825"/>
              <a:gd name="connsiteX22" fmla="*/ 1712119 w 2109787"/>
              <a:gd name="connsiteY22" fmla="*/ 202406 h 1647825"/>
              <a:gd name="connsiteX23" fmla="*/ 1726406 w 2109787"/>
              <a:gd name="connsiteY23" fmla="*/ 214312 h 1647825"/>
              <a:gd name="connsiteX24" fmla="*/ 1738312 w 2109787"/>
              <a:gd name="connsiteY24" fmla="*/ 230981 h 1647825"/>
              <a:gd name="connsiteX25" fmla="*/ 1747837 w 2109787"/>
              <a:gd name="connsiteY25" fmla="*/ 250031 h 1647825"/>
              <a:gd name="connsiteX26" fmla="*/ 1750219 w 2109787"/>
              <a:gd name="connsiteY26" fmla="*/ 311944 h 1647825"/>
              <a:gd name="connsiteX27" fmla="*/ 1752600 w 2109787"/>
              <a:gd name="connsiteY27" fmla="*/ 452437 h 1647825"/>
              <a:gd name="connsiteX28" fmla="*/ 1752600 w 2109787"/>
              <a:gd name="connsiteY28" fmla="*/ 738187 h 1647825"/>
              <a:gd name="connsiteX29" fmla="*/ 1728787 w 2109787"/>
              <a:gd name="connsiteY29" fmla="*/ 821531 h 1647825"/>
              <a:gd name="connsiteX30" fmla="*/ 1719262 w 2109787"/>
              <a:gd name="connsiteY30" fmla="*/ 1035844 h 1647825"/>
              <a:gd name="connsiteX31" fmla="*/ 1707356 w 2109787"/>
              <a:gd name="connsiteY31" fmla="*/ 1281112 h 1647825"/>
              <a:gd name="connsiteX32" fmla="*/ 1721644 w 2109787"/>
              <a:gd name="connsiteY32" fmla="*/ 1609725 h 1647825"/>
              <a:gd name="connsiteX33" fmla="*/ 1724025 w 2109787"/>
              <a:gd name="connsiteY33" fmla="*/ 1624012 h 1647825"/>
              <a:gd name="connsiteX34" fmla="*/ 1738312 w 2109787"/>
              <a:gd name="connsiteY34" fmla="*/ 1633537 h 1647825"/>
              <a:gd name="connsiteX35" fmla="*/ 1764506 w 2109787"/>
              <a:gd name="connsiteY35" fmla="*/ 1643062 h 1647825"/>
              <a:gd name="connsiteX36" fmla="*/ 1793081 w 2109787"/>
              <a:gd name="connsiteY36" fmla="*/ 1647825 h 1647825"/>
              <a:gd name="connsiteX37" fmla="*/ 1828800 w 2109787"/>
              <a:gd name="connsiteY37" fmla="*/ 1645444 h 1647825"/>
              <a:gd name="connsiteX38" fmla="*/ 1862137 w 2109787"/>
              <a:gd name="connsiteY38" fmla="*/ 1635919 h 1647825"/>
              <a:gd name="connsiteX39" fmla="*/ 1881187 w 2109787"/>
              <a:gd name="connsiteY39" fmla="*/ 1624012 h 1647825"/>
              <a:gd name="connsiteX40" fmla="*/ 1900237 w 2109787"/>
              <a:gd name="connsiteY40" fmla="*/ 1604962 h 1647825"/>
              <a:gd name="connsiteX41" fmla="*/ 1912144 w 2109787"/>
              <a:gd name="connsiteY41" fmla="*/ 1588294 h 1647825"/>
              <a:gd name="connsiteX42" fmla="*/ 1926431 w 2109787"/>
              <a:gd name="connsiteY42" fmla="*/ 1559719 h 1647825"/>
              <a:gd name="connsiteX43" fmla="*/ 1931194 w 2109787"/>
              <a:gd name="connsiteY43" fmla="*/ 1533525 h 1647825"/>
              <a:gd name="connsiteX44" fmla="*/ 1935956 w 2109787"/>
              <a:gd name="connsiteY44" fmla="*/ 1471612 h 1647825"/>
              <a:gd name="connsiteX45" fmla="*/ 1945481 w 2109787"/>
              <a:gd name="connsiteY45" fmla="*/ 1350169 h 1647825"/>
              <a:gd name="connsiteX46" fmla="*/ 1955006 w 2109787"/>
              <a:gd name="connsiteY46" fmla="*/ 1231106 h 1647825"/>
              <a:gd name="connsiteX47" fmla="*/ 1964531 w 2109787"/>
              <a:gd name="connsiteY47" fmla="*/ 1116806 h 1647825"/>
              <a:gd name="connsiteX48" fmla="*/ 1976437 w 2109787"/>
              <a:gd name="connsiteY48" fmla="*/ 971550 h 1647825"/>
              <a:gd name="connsiteX49" fmla="*/ 1988344 w 2109787"/>
              <a:gd name="connsiteY49" fmla="*/ 835819 h 1647825"/>
              <a:gd name="connsiteX50" fmla="*/ 1997869 w 2109787"/>
              <a:gd name="connsiteY50" fmla="*/ 723900 h 1647825"/>
              <a:gd name="connsiteX51" fmla="*/ 2009775 w 2109787"/>
              <a:gd name="connsiteY51" fmla="*/ 583406 h 1647825"/>
              <a:gd name="connsiteX52" fmla="*/ 2019300 w 2109787"/>
              <a:gd name="connsiteY52" fmla="*/ 469106 h 1647825"/>
              <a:gd name="connsiteX53" fmla="*/ 2021681 w 2109787"/>
              <a:gd name="connsiteY53" fmla="*/ 461962 h 1647825"/>
              <a:gd name="connsiteX54" fmla="*/ 2035969 w 2109787"/>
              <a:gd name="connsiteY54" fmla="*/ 442912 h 1647825"/>
              <a:gd name="connsiteX55" fmla="*/ 2055019 w 2109787"/>
              <a:gd name="connsiteY55" fmla="*/ 416719 h 1647825"/>
              <a:gd name="connsiteX56" fmla="*/ 2076450 w 2109787"/>
              <a:gd name="connsiteY56" fmla="*/ 383381 h 1647825"/>
              <a:gd name="connsiteX57" fmla="*/ 2090737 w 2109787"/>
              <a:gd name="connsiteY57" fmla="*/ 354806 h 1647825"/>
              <a:gd name="connsiteX58" fmla="*/ 2107406 w 2109787"/>
              <a:gd name="connsiteY58" fmla="*/ 314325 h 1647825"/>
              <a:gd name="connsiteX59" fmla="*/ 2109787 w 2109787"/>
              <a:gd name="connsiteY59" fmla="*/ 292894 h 1647825"/>
              <a:gd name="connsiteX60" fmla="*/ 2107406 w 2109787"/>
              <a:gd name="connsiteY60" fmla="*/ 273844 h 1647825"/>
              <a:gd name="connsiteX61" fmla="*/ 2105025 w 2109787"/>
              <a:gd name="connsiteY61" fmla="*/ 254794 h 1647825"/>
              <a:gd name="connsiteX62" fmla="*/ 2093119 w 2109787"/>
              <a:gd name="connsiteY62" fmla="*/ 233362 h 1647825"/>
              <a:gd name="connsiteX63" fmla="*/ 2066925 w 2109787"/>
              <a:gd name="connsiteY63" fmla="*/ 200025 h 1647825"/>
              <a:gd name="connsiteX64" fmla="*/ 2005012 w 2109787"/>
              <a:gd name="connsiteY64" fmla="*/ 145256 h 1647825"/>
              <a:gd name="connsiteX65" fmla="*/ 1912144 w 2109787"/>
              <a:gd name="connsiteY65" fmla="*/ 76200 h 1647825"/>
              <a:gd name="connsiteX66" fmla="*/ 1835944 w 2109787"/>
              <a:gd name="connsiteY66" fmla="*/ 26194 h 1647825"/>
              <a:gd name="connsiteX67" fmla="*/ 1797844 w 2109787"/>
              <a:gd name="connsiteY67" fmla="*/ 7144 h 1647825"/>
              <a:gd name="connsiteX68" fmla="*/ 1778794 w 2109787"/>
              <a:gd name="connsiteY68" fmla="*/ 2381 h 1647825"/>
              <a:gd name="connsiteX69" fmla="*/ 1764506 w 2109787"/>
              <a:gd name="connsiteY69" fmla="*/ 0 h 1647825"/>
              <a:gd name="connsiteX70" fmla="*/ 1747837 w 2109787"/>
              <a:gd name="connsiteY70" fmla="*/ 0 h 1647825"/>
              <a:gd name="connsiteX71" fmla="*/ 1714500 w 2109787"/>
              <a:gd name="connsiteY71" fmla="*/ 0 h 1647825"/>
              <a:gd name="connsiteX72" fmla="*/ 1676400 w 2109787"/>
              <a:gd name="connsiteY72" fmla="*/ 7144 h 1647825"/>
              <a:gd name="connsiteX73" fmla="*/ 1633537 w 2109787"/>
              <a:gd name="connsiteY73" fmla="*/ 19050 h 1647825"/>
              <a:gd name="connsiteX74" fmla="*/ 1585912 w 2109787"/>
              <a:gd name="connsiteY74" fmla="*/ 35719 h 1647825"/>
              <a:gd name="connsiteX75" fmla="*/ 1566862 w 2109787"/>
              <a:gd name="connsiteY75" fmla="*/ 42862 h 1647825"/>
              <a:gd name="connsiteX76" fmla="*/ 1462087 w 2109787"/>
              <a:gd name="connsiteY76" fmla="*/ 61912 h 1647825"/>
              <a:gd name="connsiteX77" fmla="*/ 1297781 w 2109787"/>
              <a:gd name="connsiteY77" fmla="*/ 9048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2109787" h="1647825">
                <a:moveTo>
                  <a:pt x="1297781" y="90487"/>
                </a:moveTo>
                <a:lnTo>
                  <a:pt x="1150144" y="116681"/>
                </a:lnTo>
                <a:lnTo>
                  <a:pt x="1016794" y="140494"/>
                </a:lnTo>
                <a:lnTo>
                  <a:pt x="871537" y="161925"/>
                </a:lnTo>
                <a:lnTo>
                  <a:pt x="714375" y="185737"/>
                </a:lnTo>
                <a:lnTo>
                  <a:pt x="571500" y="204787"/>
                </a:lnTo>
                <a:lnTo>
                  <a:pt x="461962" y="219075"/>
                </a:lnTo>
                <a:lnTo>
                  <a:pt x="319087" y="235744"/>
                </a:lnTo>
                <a:lnTo>
                  <a:pt x="188119" y="250031"/>
                </a:lnTo>
                <a:lnTo>
                  <a:pt x="0" y="271462"/>
                </a:lnTo>
                <a:lnTo>
                  <a:pt x="26194" y="361950"/>
                </a:lnTo>
                <a:lnTo>
                  <a:pt x="204787" y="395287"/>
                </a:lnTo>
                <a:lnTo>
                  <a:pt x="223837" y="395287"/>
                </a:lnTo>
                <a:lnTo>
                  <a:pt x="314325" y="383381"/>
                </a:lnTo>
                <a:lnTo>
                  <a:pt x="516731" y="354806"/>
                </a:lnTo>
                <a:lnTo>
                  <a:pt x="773906" y="319087"/>
                </a:lnTo>
                <a:lnTo>
                  <a:pt x="997744" y="285750"/>
                </a:lnTo>
                <a:lnTo>
                  <a:pt x="1221581" y="254794"/>
                </a:lnTo>
                <a:lnTo>
                  <a:pt x="1412081" y="228600"/>
                </a:lnTo>
                <a:lnTo>
                  <a:pt x="1593056" y="202406"/>
                </a:lnTo>
                <a:lnTo>
                  <a:pt x="1669256" y="192881"/>
                </a:lnTo>
                <a:lnTo>
                  <a:pt x="1690687" y="195262"/>
                </a:lnTo>
                <a:lnTo>
                  <a:pt x="1712119" y="202406"/>
                </a:lnTo>
                <a:lnTo>
                  <a:pt x="1726406" y="214312"/>
                </a:lnTo>
                <a:lnTo>
                  <a:pt x="1738312" y="230981"/>
                </a:lnTo>
                <a:lnTo>
                  <a:pt x="1747837" y="250031"/>
                </a:lnTo>
                <a:lnTo>
                  <a:pt x="1750219" y="311944"/>
                </a:lnTo>
                <a:cubicBezTo>
                  <a:pt x="1751013" y="358775"/>
                  <a:pt x="1751806" y="405606"/>
                  <a:pt x="1752600" y="452437"/>
                </a:cubicBezTo>
                <a:lnTo>
                  <a:pt x="1752600" y="738187"/>
                </a:lnTo>
                <a:lnTo>
                  <a:pt x="1728787" y="821531"/>
                </a:lnTo>
                <a:lnTo>
                  <a:pt x="1719262" y="1035844"/>
                </a:lnTo>
                <a:lnTo>
                  <a:pt x="1707356" y="1281112"/>
                </a:lnTo>
                <a:lnTo>
                  <a:pt x="1721644" y="1609725"/>
                </a:lnTo>
                <a:lnTo>
                  <a:pt x="1724025" y="1624012"/>
                </a:lnTo>
                <a:lnTo>
                  <a:pt x="1738312" y="1633537"/>
                </a:lnTo>
                <a:lnTo>
                  <a:pt x="1764506" y="1643062"/>
                </a:lnTo>
                <a:lnTo>
                  <a:pt x="1793081" y="1647825"/>
                </a:lnTo>
                <a:lnTo>
                  <a:pt x="1828800" y="1645444"/>
                </a:lnTo>
                <a:lnTo>
                  <a:pt x="1862137" y="1635919"/>
                </a:lnTo>
                <a:lnTo>
                  <a:pt x="1881187" y="1624012"/>
                </a:lnTo>
                <a:lnTo>
                  <a:pt x="1900237" y="1604962"/>
                </a:lnTo>
                <a:lnTo>
                  <a:pt x="1912144" y="1588294"/>
                </a:lnTo>
                <a:lnTo>
                  <a:pt x="1926431" y="1559719"/>
                </a:lnTo>
                <a:lnTo>
                  <a:pt x="1931194" y="1533525"/>
                </a:lnTo>
                <a:lnTo>
                  <a:pt x="1935956" y="1471612"/>
                </a:lnTo>
                <a:lnTo>
                  <a:pt x="1945481" y="1350169"/>
                </a:lnTo>
                <a:lnTo>
                  <a:pt x="1955006" y="1231106"/>
                </a:lnTo>
                <a:lnTo>
                  <a:pt x="1964531" y="1116806"/>
                </a:lnTo>
                <a:lnTo>
                  <a:pt x="1976437" y="971550"/>
                </a:lnTo>
                <a:lnTo>
                  <a:pt x="1988344" y="835819"/>
                </a:lnTo>
                <a:lnTo>
                  <a:pt x="1997869" y="723900"/>
                </a:lnTo>
                <a:lnTo>
                  <a:pt x="2009775" y="583406"/>
                </a:lnTo>
                <a:lnTo>
                  <a:pt x="2019300" y="469106"/>
                </a:lnTo>
                <a:lnTo>
                  <a:pt x="2021681" y="461962"/>
                </a:lnTo>
                <a:lnTo>
                  <a:pt x="2035969" y="442912"/>
                </a:lnTo>
                <a:lnTo>
                  <a:pt x="2055019" y="416719"/>
                </a:lnTo>
                <a:lnTo>
                  <a:pt x="2076450" y="383381"/>
                </a:lnTo>
                <a:lnTo>
                  <a:pt x="2090737" y="354806"/>
                </a:lnTo>
                <a:lnTo>
                  <a:pt x="2107406" y="314325"/>
                </a:lnTo>
                <a:lnTo>
                  <a:pt x="2109787" y="292894"/>
                </a:lnTo>
                <a:lnTo>
                  <a:pt x="2107406" y="273844"/>
                </a:lnTo>
                <a:lnTo>
                  <a:pt x="2105025" y="254794"/>
                </a:lnTo>
                <a:lnTo>
                  <a:pt x="2093119" y="233362"/>
                </a:lnTo>
                <a:lnTo>
                  <a:pt x="2066925" y="200025"/>
                </a:lnTo>
                <a:lnTo>
                  <a:pt x="2005012" y="145256"/>
                </a:lnTo>
                <a:lnTo>
                  <a:pt x="1912144" y="76200"/>
                </a:lnTo>
                <a:lnTo>
                  <a:pt x="1835944" y="26194"/>
                </a:lnTo>
                <a:lnTo>
                  <a:pt x="1797844" y="7144"/>
                </a:lnTo>
                <a:lnTo>
                  <a:pt x="1778794" y="2381"/>
                </a:lnTo>
                <a:lnTo>
                  <a:pt x="1764506" y="0"/>
                </a:lnTo>
                <a:lnTo>
                  <a:pt x="1747837" y="0"/>
                </a:lnTo>
                <a:lnTo>
                  <a:pt x="1714500" y="0"/>
                </a:lnTo>
                <a:lnTo>
                  <a:pt x="1676400" y="7144"/>
                </a:lnTo>
                <a:lnTo>
                  <a:pt x="1633537" y="19050"/>
                </a:lnTo>
                <a:lnTo>
                  <a:pt x="1585912" y="35719"/>
                </a:lnTo>
                <a:lnTo>
                  <a:pt x="1566862" y="42862"/>
                </a:lnTo>
                <a:lnTo>
                  <a:pt x="1462087" y="61912"/>
                </a:lnTo>
                <a:lnTo>
                  <a:pt x="1297781" y="904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9C38526C-05AE-4FD4-B023-7618835E71FC}"/>
              </a:ext>
            </a:extLst>
          </p:cNvPr>
          <p:cNvSpPr/>
          <p:nvPr/>
        </p:nvSpPr>
        <p:spPr>
          <a:xfrm>
            <a:off x="4100513" y="3943350"/>
            <a:ext cx="1727200" cy="379413"/>
          </a:xfrm>
          <a:custGeom>
            <a:avLst/>
            <a:gdLst>
              <a:gd name="connsiteX0" fmla="*/ 1343025 w 1726406"/>
              <a:gd name="connsiteY0" fmla="*/ 223838 h 378619"/>
              <a:gd name="connsiteX1" fmla="*/ 1164431 w 1726406"/>
              <a:gd name="connsiteY1" fmla="*/ 247650 h 378619"/>
              <a:gd name="connsiteX2" fmla="*/ 947737 w 1726406"/>
              <a:gd name="connsiteY2" fmla="*/ 276225 h 378619"/>
              <a:gd name="connsiteX3" fmla="*/ 759618 w 1726406"/>
              <a:gd name="connsiteY3" fmla="*/ 302419 h 378619"/>
              <a:gd name="connsiteX4" fmla="*/ 495300 w 1726406"/>
              <a:gd name="connsiteY4" fmla="*/ 338138 h 378619"/>
              <a:gd name="connsiteX5" fmla="*/ 197643 w 1726406"/>
              <a:gd name="connsiteY5" fmla="*/ 376238 h 378619"/>
              <a:gd name="connsiteX6" fmla="*/ 173831 w 1726406"/>
              <a:gd name="connsiteY6" fmla="*/ 378619 h 378619"/>
              <a:gd name="connsiteX7" fmla="*/ 128587 w 1726406"/>
              <a:gd name="connsiteY7" fmla="*/ 369094 h 378619"/>
              <a:gd name="connsiteX8" fmla="*/ 7143 w 1726406"/>
              <a:gd name="connsiteY8" fmla="*/ 350044 h 378619"/>
              <a:gd name="connsiteX9" fmla="*/ 0 w 1726406"/>
              <a:gd name="connsiteY9" fmla="*/ 228600 h 378619"/>
              <a:gd name="connsiteX10" fmla="*/ 176212 w 1726406"/>
              <a:gd name="connsiteY10" fmla="*/ 204788 h 378619"/>
              <a:gd name="connsiteX11" fmla="*/ 469106 w 1726406"/>
              <a:gd name="connsiteY11" fmla="*/ 161925 h 378619"/>
              <a:gd name="connsiteX12" fmla="*/ 731043 w 1726406"/>
              <a:gd name="connsiteY12" fmla="*/ 126206 h 378619"/>
              <a:gd name="connsiteX13" fmla="*/ 995362 w 1726406"/>
              <a:gd name="connsiteY13" fmla="*/ 88106 h 378619"/>
              <a:gd name="connsiteX14" fmla="*/ 1152525 w 1726406"/>
              <a:gd name="connsiteY14" fmla="*/ 66675 h 378619"/>
              <a:gd name="connsiteX15" fmla="*/ 1188243 w 1726406"/>
              <a:gd name="connsiteY15" fmla="*/ 54769 h 378619"/>
              <a:gd name="connsiteX16" fmla="*/ 1257300 w 1726406"/>
              <a:gd name="connsiteY16" fmla="*/ 30956 h 378619"/>
              <a:gd name="connsiteX17" fmla="*/ 1326356 w 1726406"/>
              <a:gd name="connsiteY17" fmla="*/ 9525 h 378619"/>
              <a:gd name="connsiteX18" fmla="*/ 1366837 w 1726406"/>
              <a:gd name="connsiteY18" fmla="*/ 0 h 378619"/>
              <a:gd name="connsiteX19" fmla="*/ 1393031 w 1726406"/>
              <a:gd name="connsiteY19" fmla="*/ 0 h 378619"/>
              <a:gd name="connsiteX20" fmla="*/ 1423987 w 1726406"/>
              <a:gd name="connsiteY20" fmla="*/ 2381 h 378619"/>
              <a:gd name="connsiteX21" fmla="*/ 1485900 w 1726406"/>
              <a:gd name="connsiteY21" fmla="*/ 16669 h 378619"/>
              <a:gd name="connsiteX22" fmla="*/ 1583531 w 1726406"/>
              <a:gd name="connsiteY22" fmla="*/ 57150 h 378619"/>
              <a:gd name="connsiteX23" fmla="*/ 1726406 w 1726406"/>
              <a:gd name="connsiteY23" fmla="*/ 123825 h 378619"/>
              <a:gd name="connsiteX24" fmla="*/ 1707356 w 1726406"/>
              <a:gd name="connsiteY24" fmla="*/ 221456 h 378619"/>
              <a:gd name="connsiteX25" fmla="*/ 1535906 w 1726406"/>
              <a:gd name="connsiteY25" fmla="*/ 223838 h 378619"/>
              <a:gd name="connsiteX26" fmla="*/ 1343025 w 1726406"/>
              <a:gd name="connsiteY26" fmla="*/ 223838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726406" h="378619">
                <a:moveTo>
                  <a:pt x="1343025" y="223838"/>
                </a:moveTo>
                <a:lnTo>
                  <a:pt x="1164431" y="247650"/>
                </a:lnTo>
                <a:lnTo>
                  <a:pt x="947737" y="276225"/>
                </a:lnTo>
                <a:lnTo>
                  <a:pt x="759618" y="302419"/>
                </a:lnTo>
                <a:lnTo>
                  <a:pt x="495300" y="338138"/>
                </a:lnTo>
                <a:lnTo>
                  <a:pt x="197643" y="376238"/>
                </a:lnTo>
                <a:lnTo>
                  <a:pt x="173831" y="378619"/>
                </a:lnTo>
                <a:lnTo>
                  <a:pt x="128587" y="369094"/>
                </a:lnTo>
                <a:lnTo>
                  <a:pt x="7143" y="350044"/>
                </a:lnTo>
                <a:lnTo>
                  <a:pt x="0" y="228600"/>
                </a:lnTo>
                <a:lnTo>
                  <a:pt x="176212" y="204788"/>
                </a:lnTo>
                <a:lnTo>
                  <a:pt x="469106" y="161925"/>
                </a:lnTo>
                <a:lnTo>
                  <a:pt x="731043" y="126206"/>
                </a:lnTo>
                <a:lnTo>
                  <a:pt x="995362" y="88106"/>
                </a:lnTo>
                <a:lnTo>
                  <a:pt x="1152525" y="66675"/>
                </a:lnTo>
                <a:lnTo>
                  <a:pt x="1188243" y="54769"/>
                </a:lnTo>
                <a:lnTo>
                  <a:pt x="1257300" y="30956"/>
                </a:lnTo>
                <a:lnTo>
                  <a:pt x="1326356" y="9525"/>
                </a:lnTo>
                <a:lnTo>
                  <a:pt x="1366837" y="0"/>
                </a:lnTo>
                <a:lnTo>
                  <a:pt x="1393031" y="0"/>
                </a:lnTo>
                <a:lnTo>
                  <a:pt x="1423987" y="2381"/>
                </a:lnTo>
                <a:lnTo>
                  <a:pt x="1485900" y="16669"/>
                </a:lnTo>
                <a:lnTo>
                  <a:pt x="1583531" y="57150"/>
                </a:lnTo>
                <a:lnTo>
                  <a:pt x="1726406" y="123825"/>
                </a:lnTo>
                <a:lnTo>
                  <a:pt x="1707356" y="221456"/>
                </a:lnTo>
                <a:lnTo>
                  <a:pt x="1535906" y="223838"/>
                </a:lnTo>
                <a:lnTo>
                  <a:pt x="1343025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9D28C65F-9288-46C7-835A-672E2D2200A6}"/>
              </a:ext>
            </a:extLst>
          </p:cNvPr>
          <p:cNvSpPr/>
          <p:nvPr/>
        </p:nvSpPr>
        <p:spPr>
          <a:xfrm>
            <a:off x="4105275" y="4560888"/>
            <a:ext cx="1743075" cy="403225"/>
          </a:xfrm>
          <a:custGeom>
            <a:avLst/>
            <a:gdLst>
              <a:gd name="connsiteX0" fmla="*/ 1171575 w 1743075"/>
              <a:gd name="connsiteY0" fmla="*/ 50006 h 404812"/>
              <a:gd name="connsiteX1" fmla="*/ 852488 w 1743075"/>
              <a:gd name="connsiteY1" fmla="*/ 88106 h 404812"/>
              <a:gd name="connsiteX2" fmla="*/ 583406 w 1743075"/>
              <a:gd name="connsiteY2" fmla="*/ 123825 h 404812"/>
              <a:gd name="connsiteX3" fmla="*/ 359569 w 1743075"/>
              <a:gd name="connsiteY3" fmla="*/ 152400 h 404812"/>
              <a:gd name="connsiteX4" fmla="*/ 192881 w 1743075"/>
              <a:gd name="connsiteY4" fmla="*/ 171450 h 404812"/>
              <a:gd name="connsiteX5" fmla="*/ 0 w 1743075"/>
              <a:gd name="connsiteY5" fmla="*/ 197644 h 404812"/>
              <a:gd name="connsiteX6" fmla="*/ 42863 w 1743075"/>
              <a:gd name="connsiteY6" fmla="*/ 371475 h 404812"/>
              <a:gd name="connsiteX7" fmla="*/ 283369 w 1743075"/>
              <a:gd name="connsiteY7" fmla="*/ 340519 h 404812"/>
              <a:gd name="connsiteX8" fmla="*/ 497681 w 1743075"/>
              <a:gd name="connsiteY8" fmla="*/ 311944 h 404812"/>
              <a:gd name="connsiteX9" fmla="*/ 711994 w 1743075"/>
              <a:gd name="connsiteY9" fmla="*/ 283369 h 404812"/>
              <a:gd name="connsiteX10" fmla="*/ 962025 w 1743075"/>
              <a:gd name="connsiteY10" fmla="*/ 250031 h 404812"/>
              <a:gd name="connsiteX11" fmla="*/ 1162050 w 1743075"/>
              <a:gd name="connsiteY11" fmla="*/ 223837 h 404812"/>
              <a:gd name="connsiteX12" fmla="*/ 1285875 w 1743075"/>
              <a:gd name="connsiteY12" fmla="*/ 209550 h 404812"/>
              <a:gd name="connsiteX13" fmla="*/ 1343025 w 1743075"/>
              <a:gd name="connsiteY13" fmla="*/ 204787 h 404812"/>
              <a:gd name="connsiteX14" fmla="*/ 1378744 w 1743075"/>
              <a:gd name="connsiteY14" fmla="*/ 204787 h 404812"/>
              <a:gd name="connsiteX15" fmla="*/ 1426369 w 1743075"/>
              <a:gd name="connsiteY15" fmla="*/ 209550 h 404812"/>
              <a:gd name="connsiteX16" fmla="*/ 1464469 w 1743075"/>
              <a:gd name="connsiteY16" fmla="*/ 219075 h 404812"/>
              <a:gd name="connsiteX17" fmla="*/ 1495425 w 1743075"/>
              <a:gd name="connsiteY17" fmla="*/ 230981 h 404812"/>
              <a:gd name="connsiteX18" fmla="*/ 1516856 w 1743075"/>
              <a:gd name="connsiteY18" fmla="*/ 245269 h 404812"/>
              <a:gd name="connsiteX19" fmla="*/ 1533525 w 1743075"/>
              <a:gd name="connsiteY19" fmla="*/ 261937 h 404812"/>
              <a:gd name="connsiteX20" fmla="*/ 1545431 w 1743075"/>
              <a:gd name="connsiteY20" fmla="*/ 278606 h 404812"/>
              <a:gd name="connsiteX21" fmla="*/ 1559719 w 1743075"/>
              <a:gd name="connsiteY21" fmla="*/ 307181 h 404812"/>
              <a:gd name="connsiteX22" fmla="*/ 1571625 w 1743075"/>
              <a:gd name="connsiteY22" fmla="*/ 333375 h 404812"/>
              <a:gd name="connsiteX23" fmla="*/ 1583531 w 1743075"/>
              <a:gd name="connsiteY23" fmla="*/ 352425 h 404812"/>
              <a:gd name="connsiteX24" fmla="*/ 1593056 w 1743075"/>
              <a:gd name="connsiteY24" fmla="*/ 366712 h 404812"/>
              <a:gd name="connsiteX25" fmla="*/ 1602581 w 1743075"/>
              <a:gd name="connsiteY25" fmla="*/ 376237 h 404812"/>
              <a:gd name="connsiteX26" fmla="*/ 1614488 w 1743075"/>
              <a:gd name="connsiteY26" fmla="*/ 385762 h 404812"/>
              <a:gd name="connsiteX27" fmla="*/ 1650206 w 1743075"/>
              <a:gd name="connsiteY27" fmla="*/ 400050 h 404812"/>
              <a:gd name="connsiteX28" fmla="*/ 1704975 w 1743075"/>
              <a:gd name="connsiteY28" fmla="*/ 404812 h 404812"/>
              <a:gd name="connsiteX29" fmla="*/ 1743075 w 1743075"/>
              <a:gd name="connsiteY29" fmla="*/ 395287 h 404812"/>
              <a:gd name="connsiteX30" fmla="*/ 1666875 w 1743075"/>
              <a:gd name="connsiteY30" fmla="*/ 21431 h 404812"/>
              <a:gd name="connsiteX31" fmla="*/ 1566863 w 1743075"/>
              <a:gd name="connsiteY31" fmla="*/ 4762 h 404812"/>
              <a:gd name="connsiteX32" fmla="*/ 1526381 w 1743075"/>
              <a:gd name="connsiteY32" fmla="*/ 0 h 404812"/>
              <a:gd name="connsiteX33" fmla="*/ 1490663 w 1743075"/>
              <a:gd name="connsiteY33" fmla="*/ 0 h 404812"/>
              <a:gd name="connsiteX34" fmla="*/ 1464469 w 1743075"/>
              <a:gd name="connsiteY34" fmla="*/ 0 h 404812"/>
              <a:gd name="connsiteX35" fmla="*/ 1412081 w 1743075"/>
              <a:gd name="connsiteY35" fmla="*/ 7144 h 404812"/>
              <a:gd name="connsiteX36" fmla="*/ 1371600 w 1743075"/>
              <a:gd name="connsiteY36" fmla="*/ 16669 h 404812"/>
              <a:gd name="connsiteX37" fmla="*/ 1333500 w 1743075"/>
              <a:gd name="connsiteY37" fmla="*/ 28575 h 404812"/>
              <a:gd name="connsiteX38" fmla="*/ 1250156 w 1743075"/>
              <a:gd name="connsiteY38" fmla="*/ 40481 h 404812"/>
              <a:gd name="connsiteX39" fmla="*/ 1171575 w 1743075"/>
              <a:gd name="connsiteY39" fmla="*/ 50006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743075" h="404812">
                <a:moveTo>
                  <a:pt x="1171575" y="50006"/>
                </a:moveTo>
                <a:lnTo>
                  <a:pt x="852488" y="88106"/>
                </a:lnTo>
                <a:lnTo>
                  <a:pt x="583406" y="123825"/>
                </a:lnTo>
                <a:lnTo>
                  <a:pt x="359569" y="152400"/>
                </a:lnTo>
                <a:lnTo>
                  <a:pt x="192881" y="171450"/>
                </a:lnTo>
                <a:lnTo>
                  <a:pt x="0" y="197644"/>
                </a:lnTo>
                <a:lnTo>
                  <a:pt x="42863" y="371475"/>
                </a:lnTo>
                <a:lnTo>
                  <a:pt x="283369" y="340519"/>
                </a:lnTo>
                <a:lnTo>
                  <a:pt x="497681" y="311944"/>
                </a:lnTo>
                <a:lnTo>
                  <a:pt x="711994" y="283369"/>
                </a:lnTo>
                <a:lnTo>
                  <a:pt x="962025" y="250031"/>
                </a:lnTo>
                <a:lnTo>
                  <a:pt x="1162050" y="223837"/>
                </a:lnTo>
                <a:lnTo>
                  <a:pt x="1285875" y="209550"/>
                </a:lnTo>
                <a:lnTo>
                  <a:pt x="1343025" y="204787"/>
                </a:lnTo>
                <a:lnTo>
                  <a:pt x="1378744" y="204787"/>
                </a:lnTo>
                <a:lnTo>
                  <a:pt x="1426369" y="209550"/>
                </a:lnTo>
                <a:lnTo>
                  <a:pt x="1464469" y="219075"/>
                </a:lnTo>
                <a:lnTo>
                  <a:pt x="1495425" y="230981"/>
                </a:lnTo>
                <a:lnTo>
                  <a:pt x="1516856" y="245269"/>
                </a:lnTo>
                <a:lnTo>
                  <a:pt x="1533525" y="261937"/>
                </a:lnTo>
                <a:lnTo>
                  <a:pt x="1545431" y="278606"/>
                </a:lnTo>
                <a:lnTo>
                  <a:pt x="1559719" y="307181"/>
                </a:lnTo>
                <a:lnTo>
                  <a:pt x="1571625" y="333375"/>
                </a:lnTo>
                <a:lnTo>
                  <a:pt x="1583531" y="352425"/>
                </a:lnTo>
                <a:lnTo>
                  <a:pt x="1593056" y="366712"/>
                </a:lnTo>
                <a:lnTo>
                  <a:pt x="1602581" y="376237"/>
                </a:lnTo>
                <a:lnTo>
                  <a:pt x="1614488" y="385762"/>
                </a:lnTo>
                <a:lnTo>
                  <a:pt x="1650206" y="400050"/>
                </a:lnTo>
                <a:lnTo>
                  <a:pt x="1704975" y="404812"/>
                </a:lnTo>
                <a:lnTo>
                  <a:pt x="1743075" y="395287"/>
                </a:lnTo>
                <a:lnTo>
                  <a:pt x="1666875" y="21431"/>
                </a:lnTo>
                <a:lnTo>
                  <a:pt x="1566863" y="4762"/>
                </a:lnTo>
                <a:lnTo>
                  <a:pt x="1526381" y="0"/>
                </a:lnTo>
                <a:lnTo>
                  <a:pt x="1490663" y="0"/>
                </a:lnTo>
                <a:lnTo>
                  <a:pt x="1464469" y="0"/>
                </a:lnTo>
                <a:lnTo>
                  <a:pt x="1412081" y="7144"/>
                </a:lnTo>
                <a:lnTo>
                  <a:pt x="1371600" y="16669"/>
                </a:lnTo>
                <a:lnTo>
                  <a:pt x="1333500" y="28575"/>
                </a:lnTo>
                <a:lnTo>
                  <a:pt x="1250156" y="40481"/>
                </a:lnTo>
                <a:lnTo>
                  <a:pt x="1171575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0CDC0DB1-BEEC-4430-9EB5-DE63707EABDA}"/>
              </a:ext>
            </a:extLst>
          </p:cNvPr>
          <p:cNvSpPr/>
          <p:nvPr/>
        </p:nvSpPr>
        <p:spPr>
          <a:xfrm>
            <a:off x="2990850" y="5149850"/>
            <a:ext cx="3937000" cy="644525"/>
          </a:xfrm>
          <a:custGeom>
            <a:avLst/>
            <a:gdLst>
              <a:gd name="connsiteX0" fmla="*/ 2616200 w 3937000"/>
              <a:gd name="connsiteY0" fmla="*/ 333375 h 644525"/>
              <a:gd name="connsiteX1" fmla="*/ 2441575 w 3937000"/>
              <a:gd name="connsiteY1" fmla="*/ 339725 h 644525"/>
              <a:gd name="connsiteX2" fmla="*/ 2305050 w 3937000"/>
              <a:gd name="connsiteY2" fmla="*/ 346075 h 644525"/>
              <a:gd name="connsiteX3" fmla="*/ 2174875 w 3937000"/>
              <a:gd name="connsiteY3" fmla="*/ 352425 h 644525"/>
              <a:gd name="connsiteX4" fmla="*/ 2000250 w 3937000"/>
              <a:gd name="connsiteY4" fmla="*/ 365125 h 644525"/>
              <a:gd name="connsiteX5" fmla="*/ 1819275 w 3937000"/>
              <a:gd name="connsiteY5" fmla="*/ 384175 h 644525"/>
              <a:gd name="connsiteX6" fmla="*/ 1635125 w 3937000"/>
              <a:gd name="connsiteY6" fmla="*/ 406400 h 644525"/>
              <a:gd name="connsiteX7" fmla="*/ 1479550 w 3937000"/>
              <a:gd name="connsiteY7" fmla="*/ 425450 h 644525"/>
              <a:gd name="connsiteX8" fmla="*/ 1317625 w 3937000"/>
              <a:gd name="connsiteY8" fmla="*/ 450850 h 644525"/>
              <a:gd name="connsiteX9" fmla="*/ 1203325 w 3937000"/>
              <a:gd name="connsiteY9" fmla="*/ 469900 h 644525"/>
              <a:gd name="connsiteX10" fmla="*/ 1076325 w 3937000"/>
              <a:gd name="connsiteY10" fmla="*/ 492125 h 644525"/>
              <a:gd name="connsiteX11" fmla="*/ 968375 w 3937000"/>
              <a:gd name="connsiteY11" fmla="*/ 517525 h 644525"/>
              <a:gd name="connsiteX12" fmla="*/ 822325 w 3937000"/>
              <a:gd name="connsiteY12" fmla="*/ 555625 h 644525"/>
              <a:gd name="connsiteX13" fmla="*/ 720725 w 3937000"/>
              <a:gd name="connsiteY13" fmla="*/ 587375 h 644525"/>
              <a:gd name="connsiteX14" fmla="*/ 638175 w 3937000"/>
              <a:gd name="connsiteY14" fmla="*/ 615950 h 644525"/>
              <a:gd name="connsiteX15" fmla="*/ 571500 w 3937000"/>
              <a:gd name="connsiteY15" fmla="*/ 644525 h 644525"/>
              <a:gd name="connsiteX16" fmla="*/ 549275 w 3937000"/>
              <a:gd name="connsiteY16" fmla="*/ 644525 h 644525"/>
              <a:gd name="connsiteX17" fmla="*/ 469900 w 3937000"/>
              <a:gd name="connsiteY17" fmla="*/ 622300 h 644525"/>
              <a:gd name="connsiteX18" fmla="*/ 368300 w 3937000"/>
              <a:gd name="connsiteY18" fmla="*/ 581025 h 644525"/>
              <a:gd name="connsiteX19" fmla="*/ 263525 w 3937000"/>
              <a:gd name="connsiteY19" fmla="*/ 536575 h 644525"/>
              <a:gd name="connsiteX20" fmla="*/ 222250 w 3937000"/>
              <a:gd name="connsiteY20" fmla="*/ 514350 h 644525"/>
              <a:gd name="connsiteX21" fmla="*/ 142875 w 3937000"/>
              <a:gd name="connsiteY21" fmla="*/ 454025 h 644525"/>
              <a:gd name="connsiteX22" fmla="*/ 111125 w 3937000"/>
              <a:gd name="connsiteY22" fmla="*/ 422275 h 644525"/>
              <a:gd name="connsiteX23" fmla="*/ 69850 w 3937000"/>
              <a:gd name="connsiteY23" fmla="*/ 374650 h 644525"/>
              <a:gd name="connsiteX24" fmla="*/ 31750 w 3937000"/>
              <a:gd name="connsiteY24" fmla="*/ 320675 h 644525"/>
              <a:gd name="connsiteX25" fmla="*/ 19050 w 3937000"/>
              <a:gd name="connsiteY25" fmla="*/ 298450 h 644525"/>
              <a:gd name="connsiteX26" fmla="*/ 3175 w 3937000"/>
              <a:gd name="connsiteY26" fmla="*/ 269875 h 644525"/>
              <a:gd name="connsiteX27" fmla="*/ 0 w 3937000"/>
              <a:gd name="connsiteY27" fmla="*/ 244475 h 644525"/>
              <a:gd name="connsiteX28" fmla="*/ 0 w 3937000"/>
              <a:gd name="connsiteY28" fmla="*/ 225425 h 644525"/>
              <a:gd name="connsiteX29" fmla="*/ 6350 w 3937000"/>
              <a:gd name="connsiteY29" fmla="*/ 212725 h 644525"/>
              <a:gd name="connsiteX30" fmla="*/ 12700 w 3937000"/>
              <a:gd name="connsiteY30" fmla="*/ 209550 h 644525"/>
              <a:gd name="connsiteX31" fmla="*/ 38100 w 3937000"/>
              <a:gd name="connsiteY31" fmla="*/ 209550 h 644525"/>
              <a:gd name="connsiteX32" fmla="*/ 69850 w 3937000"/>
              <a:gd name="connsiteY32" fmla="*/ 219075 h 644525"/>
              <a:gd name="connsiteX33" fmla="*/ 158750 w 3937000"/>
              <a:gd name="connsiteY33" fmla="*/ 254000 h 644525"/>
              <a:gd name="connsiteX34" fmla="*/ 250825 w 3937000"/>
              <a:gd name="connsiteY34" fmla="*/ 288925 h 644525"/>
              <a:gd name="connsiteX35" fmla="*/ 336550 w 3937000"/>
              <a:gd name="connsiteY35" fmla="*/ 307975 h 644525"/>
              <a:gd name="connsiteX36" fmla="*/ 425450 w 3937000"/>
              <a:gd name="connsiteY36" fmla="*/ 323850 h 644525"/>
              <a:gd name="connsiteX37" fmla="*/ 498475 w 3937000"/>
              <a:gd name="connsiteY37" fmla="*/ 330200 h 644525"/>
              <a:gd name="connsiteX38" fmla="*/ 593725 w 3937000"/>
              <a:gd name="connsiteY38" fmla="*/ 333375 h 644525"/>
              <a:gd name="connsiteX39" fmla="*/ 793750 w 3937000"/>
              <a:gd name="connsiteY39" fmla="*/ 317500 h 644525"/>
              <a:gd name="connsiteX40" fmla="*/ 1089025 w 3937000"/>
              <a:gd name="connsiteY40" fmla="*/ 282575 h 644525"/>
              <a:gd name="connsiteX41" fmla="*/ 1209675 w 3937000"/>
              <a:gd name="connsiteY41" fmla="*/ 263525 h 644525"/>
              <a:gd name="connsiteX42" fmla="*/ 1454150 w 3937000"/>
              <a:gd name="connsiteY42" fmla="*/ 238125 h 644525"/>
              <a:gd name="connsiteX43" fmla="*/ 1819275 w 3937000"/>
              <a:gd name="connsiteY43" fmla="*/ 200025 h 644525"/>
              <a:gd name="connsiteX44" fmla="*/ 2149475 w 3937000"/>
              <a:gd name="connsiteY44" fmla="*/ 168275 h 644525"/>
              <a:gd name="connsiteX45" fmla="*/ 2438400 w 3937000"/>
              <a:gd name="connsiteY45" fmla="*/ 142875 h 644525"/>
              <a:gd name="connsiteX46" fmla="*/ 2701925 w 3937000"/>
              <a:gd name="connsiteY46" fmla="*/ 117475 h 644525"/>
              <a:gd name="connsiteX47" fmla="*/ 2959100 w 3937000"/>
              <a:gd name="connsiteY47" fmla="*/ 95250 h 644525"/>
              <a:gd name="connsiteX48" fmla="*/ 3048000 w 3937000"/>
              <a:gd name="connsiteY48" fmla="*/ 85725 h 644525"/>
              <a:gd name="connsiteX49" fmla="*/ 3114675 w 3937000"/>
              <a:gd name="connsiteY49" fmla="*/ 66675 h 644525"/>
              <a:gd name="connsiteX50" fmla="*/ 3232150 w 3937000"/>
              <a:gd name="connsiteY50" fmla="*/ 25400 h 644525"/>
              <a:gd name="connsiteX51" fmla="*/ 3289300 w 3937000"/>
              <a:gd name="connsiteY51" fmla="*/ 0 h 644525"/>
              <a:gd name="connsiteX52" fmla="*/ 3305175 w 3937000"/>
              <a:gd name="connsiteY52" fmla="*/ 0 h 644525"/>
              <a:gd name="connsiteX53" fmla="*/ 3378200 w 3937000"/>
              <a:gd name="connsiteY53" fmla="*/ 9525 h 644525"/>
              <a:gd name="connsiteX54" fmla="*/ 3492500 w 3937000"/>
              <a:gd name="connsiteY54" fmla="*/ 34925 h 644525"/>
              <a:gd name="connsiteX55" fmla="*/ 3609975 w 3937000"/>
              <a:gd name="connsiteY55" fmla="*/ 66675 h 644525"/>
              <a:gd name="connsiteX56" fmla="*/ 3663950 w 3937000"/>
              <a:gd name="connsiteY56" fmla="*/ 82550 h 644525"/>
              <a:gd name="connsiteX57" fmla="*/ 3727450 w 3937000"/>
              <a:gd name="connsiteY57" fmla="*/ 111125 h 644525"/>
              <a:gd name="connsiteX58" fmla="*/ 3778250 w 3937000"/>
              <a:gd name="connsiteY58" fmla="*/ 136525 h 644525"/>
              <a:gd name="connsiteX59" fmla="*/ 3819525 w 3937000"/>
              <a:gd name="connsiteY59" fmla="*/ 158750 h 644525"/>
              <a:gd name="connsiteX60" fmla="*/ 3857625 w 3937000"/>
              <a:gd name="connsiteY60" fmla="*/ 184150 h 644525"/>
              <a:gd name="connsiteX61" fmla="*/ 3895725 w 3937000"/>
              <a:gd name="connsiteY61" fmla="*/ 215900 h 644525"/>
              <a:gd name="connsiteX62" fmla="*/ 3924300 w 3937000"/>
              <a:gd name="connsiteY62" fmla="*/ 247650 h 644525"/>
              <a:gd name="connsiteX63" fmla="*/ 3937000 w 3937000"/>
              <a:gd name="connsiteY63" fmla="*/ 276225 h 644525"/>
              <a:gd name="connsiteX64" fmla="*/ 3937000 w 3937000"/>
              <a:gd name="connsiteY64" fmla="*/ 295275 h 644525"/>
              <a:gd name="connsiteX65" fmla="*/ 3927475 w 3937000"/>
              <a:gd name="connsiteY65" fmla="*/ 320675 h 644525"/>
              <a:gd name="connsiteX66" fmla="*/ 3898900 w 3937000"/>
              <a:gd name="connsiteY66" fmla="*/ 342900 h 644525"/>
              <a:gd name="connsiteX67" fmla="*/ 3867150 w 3937000"/>
              <a:gd name="connsiteY67" fmla="*/ 358775 h 644525"/>
              <a:gd name="connsiteX68" fmla="*/ 3838575 w 3937000"/>
              <a:gd name="connsiteY68" fmla="*/ 365125 h 644525"/>
              <a:gd name="connsiteX69" fmla="*/ 3778250 w 3937000"/>
              <a:gd name="connsiteY69" fmla="*/ 365125 h 644525"/>
              <a:gd name="connsiteX70" fmla="*/ 3686175 w 3937000"/>
              <a:gd name="connsiteY70" fmla="*/ 361950 h 644525"/>
              <a:gd name="connsiteX71" fmla="*/ 3517900 w 3937000"/>
              <a:gd name="connsiteY71" fmla="*/ 349250 h 644525"/>
              <a:gd name="connsiteX72" fmla="*/ 3327400 w 3937000"/>
              <a:gd name="connsiteY72" fmla="*/ 339725 h 644525"/>
              <a:gd name="connsiteX73" fmla="*/ 3051175 w 3937000"/>
              <a:gd name="connsiteY73" fmla="*/ 333375 h 644525"/>
              <a:gd name="connsiteX74" fmla="*/ 2841625 w 3937000"/>
              <a:gd name="connsiteY74" fmla="*/ 333375 h 644525"/>
              <a:gd name="connsiteX75" fmla="*/ 2673350 w 3937000"/>
              <a:gd name="connsiteY75" fmla="*/ 333375 h 644525"/>
              <a:gd name="connsiteX76" fmla="*/ 2616200 w 3937000"/>
              <a:gd name="connsiteY76" fmla="*/ 333375 h 644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937000" h="644525">
                <a:moveTo>
                  <a:pt x="2616200" y="333375"/>
                </a:moveTo>
                <a:lnTo>
                  <a:pt x="2441575" y="339725"/>
                </a:lnTo>
                <a:lnTo>
                  <a:pt x="2305050" y="346075"/>
                </a:lnTo>
                <a:lnTo>
                  <a:pt x="2174875" y="352425"/>
                </a:lnTo>
                <a:lnTo>
                  <a:pt x="2000250" y="365125"/>
                </a:lnTo>
                <a:lnTo>
                  <a:pt x="1819275" y="384175"/>
                </a:lnTo>
                <a:lnTo>
                  <a:pt x="1635125" y="406400"/>
                </a:lnTo>
                <a:lnTo>
                  <a:pt x="1479550" y="425450"/>
                </a:lnTo>
                <a:lnTo>
                  <a:pt x="1317625" y="450850"/>
                </a:lnTo>
                <a:lnTo>
                  <a:pt x="1203325" y="469900"/>
                </a:lnTo>
                <a:lnTo>
                  <a:pt x="1076325" y="492125"/>
                </a:lnTo>
                <a:lnTo>
                  <a:pt x="968375" y="517525"/>
                </a:lnTo>
                <a:lnTo>
                  <a:pt x="822325" y="555625"/>
                </a:lnTo>
                <a:lnTo>
                  <a:pt x="720725" y="587375"/>
                </a:lnTo>
                <a:lnTo>
                  <a:pt x="638175" y="615950"/>
                </a:lnTo>
                <a:lnTo>
                  <a:pt x="571500" y="644525"/>
                </a:lnTo>
                <a:lnTo>
                  <a:pt x="549275" y="644525"/>
                </a:lnTo>
                <a:lnTo>
                  <a:pt x="469900" y="622300"/>
                </a:lnTo>
                <a:lnTo>
                  <a:pt x="368300" y="581025"/>
                </a:lnTo>
                <a:lnTo>
                  <a:pt x="263525" y="536575"/>
                </a:lnTo>
                <a:lnTo>
                  <a:pt x="222250" y="514350"/>
                </a:lnTo>
                <a:lnTo>
                  <a:pt x="142875" y="454025"/>
                </a:lnTo>
                <a:lnTo>
                  <a:pt x="111125" y="422275"/>
                </a:lnTo>
                <a:lnTo>
                  <a:pt x="69850" y="374650"/>
                </a:lnTo>
                <a:lnTo>
                  <a:pt x="31750" y="320675"/>
                </a:lnTo>
                <a:lnTo>
                  <a:pt x="19050" y="298450"/>
                </a:lnTo>
                <a:lnTo>
                  <a:pt x="3175" y="269875"/>
                </a:lnTo>
                <a:lnTo>
                  <a:pt x="0" y="244475"/>
                </a:lnTo>
                <a:lnTo>
                  <a:pt x="0" y="225425"/>
                </a:lnTo>
                <a:lnTo>
                  <a:pt x="6350" y="212725"/>
                </a:lnTo>
                <a:lnTo>
                  <a:pt x="12700" y="209550"/>
                </a:lnTo>
                <a:lnTo>
                  <a:pt x="38100" y="209550"/>
                </a:lnTo>
                <a:lnTo>
                  <a:pt x="69850" y="219075"/>
                </a:lnTo>
                <a:lnTo>
                  <a:pt x="158750" y="254000"/>
                </a:lnTo>
                <a:lnTo>
                  <a:pt x="250825" y="288925"/>
                </a:lnTo>
                <a:lnTo>
                  <a:pt x="336550" y="307975"/>
                </a:lnTo>
                <a:lnTo>
                  <a:pt x="425450" y="323850"/>
                </a:lnTo>
                <a:lnTo>
                  <a:pt x="498475" y="330200"/>
                </a:lnTo>
                <a:lnTo>
                  <a:pt x="593725" y="333375"/>
                </a:lnTo>
                <a:lnTo>
                  <a:pt x="793750" y="317500"/>
                </a:lnTo>
                <a:lnTo>
                  <a:pt x="1089025" y="282575"/>
                </a:lnTo>
                <a:lnTo>
                  <a:pt x="1209675" y="263525"/>
                </a:lnTo>
                <a:lnTo>
                  <a:pt x="1454150" y="238125"/>
                </a:lnTo>
                <a:lnTo>
                  <a:pt x="1819275" y="200025"/>
                </a:lnTo>
                <a:lnTo>
                  <a:pt x="2149475" y="168275"/>
                </a:lnTo>
                <a:lnTo>
                  <a:pt x="2438400" y="142875"/>
                </a:lnTo>
                <a:lnTo>
                  <a:pt x="2701925" y="117475"/>
                </a:lnTo>
                <a:lnTo>
                  <a:pt x="2959100" y="95250"/>
                </a:lnTo>
                <a:lnTo>
                  <a:pt x="3048000" y="85725"/>
                </a:lnTo>
                <a:lnTo>
                  <a:pt x="3114675" y="66675"/>
                </a:lnTo>
                <a:lnTo>
                  <a:pt x="3232150" y="25400"/>
                </a:lnTo>
                <a:lnTo>
                  <a:pt x="3289300" y="0"/>
                </a:lnTo>
                <a:lnTo>
                  <a:pt x="3305175" y="0"/>
                </a:lnTo>
                <a:lnTo>
                  <a:pt x="3378200" y="9525"/>
                </a:lnTo>
                <a:lnTo>
                  <a:pt x="3492500" y="34925"/>
                </a:lnTo>
                <a:lnTo>
                  <a:pt x="3609975" y="66675"/>
                </a:lnTo>
                <a:lnTo>
                  <a:pt x="3663950" y="82550"/>
                </a:lnTo>
                <a:lnTo>
                  <a:pt x="3727450" y="111125"/>
                </a:lnTo>
                <a:lnTo>
                  <a:pt x="3778250" y="136525"/>
                </a:lnTo>
                <a:lnTo>
                  <a:pt x="3819525" y="158750"/>
                </a:lnTo>
                <a:lnTo>
                  <a:pt x="3857625" y="184150"/>
                </a:lnTo>
                <a:lnTo>
                  <a:pt x="3895725" y="215900"/>
                </a:lnTo>
                <a:lnTo>
                  <a:pt x="3924300" y="247650"/>
                </a:lnTo>
                <a:lnTo>
                  <a:pt x="3937000" y="276225"/>
                </a:lnTo>
                <a:lnTo>
                  <a:pt x="3937000" y="295275"/>
                </a:lnTo>
                <a:lnTo>
                  <a:pt x="3927475" y="320675"/>
                </a:lnTo>
                <a:lnTo>
                  <a:pt x="3898900" y="342900"/>
                </a:lnTo>
                <a:lnTo>
                  <a:pt x="3867150" y="358775"/>
                </a:lnTo>
                <a:lnTo>
                  <a:pt x="3838575" y="365125"/>
                </a:lnTo>
                <a:lnTo>
                  <a:pt x="3778250" y="365125"/>
                </a:lnTo>
                <a:lnTo>
                  <a:pt x="3686175" y="361950"/>
                </a:lnTo>
                <a:lnTo>
                  <a:pt x="3517900" y="349250"/>
                </a:lnTo>
                <a:lnTo>
                  <a:pt x="3327400" y="339725"/>
                </a:lnTo>
                <a:lnTo>
                  <a:pt x="3051175" y="333375"/>
                </a:lnTo>
                <a:lnTo>
                  <a:pt x="2841625" y="333375"/>
                </a:lnTo>
                <a:lnTo>
                  <a:pt x="2673350" y="333375"/>
                </a:lnTo>
                <a:lnTo>
                  <a:pt x="261620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5623F71-1769-409B-BACD-4590C2498A70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43038"/>
            <a:ext cx="4221163" cy="4351337"/>
            <a:chOff x="3065463" y="1595438"/>
            <a:chExt cx="4221162" cy="4351337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E67FA148-44C9-46E5-B7BA-FC2EBC034240}"/>
                </a:ext>
              </a:extLst>
            </p:cNvPr>
            <p:cNvSpPr/>
            <p:nvPr/>
          </p:nvSpPr>
          <p:spPr>
            <a:xfrm>
              <a:off x="4668838" y="1595438"/>
              <a:ext cx="569913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F4FA7C1F-7D71-48E2-A918-DF28AB13493D}"/>
                </a:ext>
              </a:extLst>
            </p:cNvPr>
            <p:cNvSpPr/>
            <p:nvPr/>
          </p:nvSpPr>
          <p:spPr>
            <a:xfrm>
              <a:off x="3065463" y="21828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3CD7B5A1-B2AF-4272-94C8-B801DAA61995}"/>
                </a:ext>
              </a:extLst>
            </p:cNvPr>
            <p:cNvSpPr/>
            <p:nvPr/>
          </p:nvSpPr>
          <p:spPr>
            <a:xfrm>
              <a:off x="3416301" y="2085975"/>
              <a:ext cx="3870324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83D95DA1-A547-4486-A0AD-BD0F393F7C61}"/>
                </a:ext>
              </a:extLst>
            </p:cNvPr>
            <p:cNvSpPr/>
            <p:nvPr/>
          </p:nvSpPr>
          <p:spPr>
            <a:xfrm>
              <a:off x="6291262" y="22812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CCCBB637-CFEC-4DBB-A885-A55420CEC4B1}"/>
                </a:ext>
              </a:extLst>
            </p:cNvPr>
            <p:cNvSpPr/>
            <p:nvPr/>
          </p:nvSpPr>
          <p:spPr>
            <a:xfrm>
              <a:off x="3800476" y="2779713"/>
              <a:ext cx="2455861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3">
              <a:extLst>
                <a:ext uri="{FF2B5EF4-FFF2-40B4-BE49-F238E27FC236}">
                  <a16:creationId xmlns:a16="http://schemas.microsoft.com/office/drawing/2014/main" id="{959C5AA4-26DA-4360-BB42-774C88FE25C8}"/>
                </a:ext>
              </a:extLst>
            </p:cNvPr>
            <p:cNvSpPr/>
            <p:nvPr/>
          </p:nvSpPr>
          <p:spPr>
            <a:xfrm>
              <a:off x="3827463" y="3557588"/>
              <a:ext cx="525463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4">
              <a:extLst>
                <a:ext uri="{FF2B5EF4-FFF2-40B4-BE49-F238E27FC236}">
                  <a16:creationId xmlns:a16="http://schemas.microsoft.com/office/drawing/2014/main" id="{A85E8C85-C958-4998-B049-331D5389B06D}"/>
                </a:ext>
              </a:extLst>
            </p:cNvPr>
            <p:cNvSpPr/>
            <p:nvPr/>
          </p:nvSpPr>
          <p:spPr>
            <a:xfrm>
              <a:off x="4151313" y="34750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5">
              <a:extLst>
                <a:ext uri="{FF2B5EF4-FFF2-40B4-BE49-F238E27FC236}">
                  <a16:creationId xmlns:a16="http://schemas.microsoft.com/office/drawing/2014/main" id="{51F67C55-4D87-4955-A0CF-45E97E5CC772}"/>
                </a:ext>
              </a:extLst>
            </p:cNvPr>
            <p:cNvSpPr/>
            <p:nvPr/>
          </p:nvSpPr>
          <p:spPr>
            <a:xfrm>
              <a:off x="4252913" y="40957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BD3132C9-F86A-4586-AEC7-1F5E2072A451}"/>
                </a:ext>
              </a:extLst>
            </p:cNvPr>
            <p:cNvSpPr/>
            <p:nvPr/>
          </p:nvSpPr>
          <p:spPr>
            <a:xfrm>
              <a:off x="4257676" y="47132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2D23E780-E153-4B4D-AD66-F42DFC20D97D}"/>
                </a:ext>
              </a:extLst>
            </p:cNvPr>
            <p:cNvSpPr/>
            <p:nvPr/>
          </p:nvSpPr>
          <p:spPr>
            <a:xfrm>
              <a:off x="3143251" y="5302250"/>
              <a:ext cx="3936999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5590A28-1F9C-402B-A9AE-91A20CE191AA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34" name="フリーフォーム 108">
              <a:extLst>
                <a:ext uri="{FF2B5EF4-FFF2-40B4-BE49-F238E27FC236}">
                  <a16:creationId xmlns:a16="http://schemas.microsoft.com/office/drawing/2014/main" id="{8A6E4032-120B-44FB-B822-B158AABC0A7C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9">
              <a:extLst>
                <a:ext uri="{FF2B5EF4-FFF2-40B4-BE49-F238E27FC236}">
                  <a16:creationId xmlns:a16="http://schemas.microsoft.com/office/drawing/2014/main" id="{92B2C04C-8C02-4186-B790-9374BCAE327A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0">
              <a:extLst>
                <a:ext uri="{FF2B5EF4-FFF2-40B4-BE49-F238E27FC236}">
                  <a16:creationId xmlns:a16="http://schemas.microsoft.com/office/drawing/2014/main" id="{992ADB39-D5C7-4DEC-A999-DF2B9EDBE7E8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1">
              <a:extLst>
                <a:ext uri="{FF2B5EF4-FFF2-40B4-BE49-F238E27FC236}">
                  <a16:creationId xmlns:a16="http://schemas.microsoft.com/office/drawing/2014/main" id="{9B6DFF28-0025-48C7-A1C4-C05B83049965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2">
              <a:extLst>
                <a:ext uri="{FF2B5EF4-FFF2-40B4-BE49-F238E27FC236}">
                  <a16:creationId xmlns:a16="http://schemas.microsoft.com/office/drawing/2014/main" id="{154E8C72-9E96-46CF-8DF8-5BFE2A136E2D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3">
              <a:extLst>
                <a:ext uri="{FF2B5EF4-FFF2-40B4-BE49-F238E27FC236}">
                  <a16:creationId xmlns:a16="http://schemas.microsoft.com/office/drawing/2014/main" id="{3C0CE281-7E90-421A-8D64-8379DA5B780C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4">
              <a:extLst>
                <a:ext uri="{FF2B5EF4-FFF2-40B4-BE49-F238E27FC236}">
                  <a16:creationId xmlns:a16="http://schemas.microsoft.com/office/drawing/2014/main" id="{B4085CA3-FF2C-4BC8-965B-E4A25B3C709B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5">
              <a:extLst>
                <a:ext uri="{FF2B5EF4-FFF2-40B4-BE49-F238E27FC236}">
                  <a16:creationId xmlns:a16="http://schemas.microsoft.com/office/drawing/2014/main" id="{B444D4DF-9519-4598-90CC-8DF3260B45A5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6">
              <a:extLst>
                <a:ext uri="{FF2B5EF4-FFF2-40B4-BE49-F238E27FC236}">
                  <a16:creationId xmlns:a16="http://schemas.microsoft.com/office/drawing/2014/main" id="{8D29595E-9473-4F9B-BF80-B698F25CAD2C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7">
              <a:extLst>
                <a:ext uri="{FF2B5EF4-FFF2-40B4-BE49-F238E27FC236}">
                  <a16:creationId xmlns:a16="http://schemas.microsoft.com/office/drawing/2014/main" id="{A231B023-C7CF-44E8-8B0F-D3487FCA05C9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32629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9778" name="グループ化 1">
            <a:extLst>
              <a:ext uri="{FF2B5EF4-FFF2-40B4-BE49-F238E27FC236}">
                <a16:creationId xmlns:a16="http://schemas.microsoft.com/office/drawing/2014/main" id="{FC9BF94A-1145-488A-8A62-C54548E54574}"/>
              </a:ext>
            </a:extLst>
          </p:cNvPr>
          <p:cNvGrpSpPr>
            <a:grpSpLocks/>
          </p:cNvGrpSpPr>
          <p:nvPr/>
        </p:nvGrpSpPr>
        <p:grpSpPr bwMode="auto">
          <a:xfrm>
            <a:off x="2913063" y="1443038"/>
            <a:ext cx="4221162" cy="4351337"/>
            <a:chOff x="2913063" y="1443038"/>
            <a:chExt cx="4221162" cy="4351337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03BA62F0-B726-4CE1-B120-986D5EAD702B}"/>
                </a:ext>
              </a:extLst>
            </p:cNvPr>
            <p:cNvSpPr/>
            <p:nvPr/>
          </p:nvSpPr>
          <p:spPr>
            <a:xfrm>
              <a:off x="4516438" y="1443038"/>
              <a:ext cx="569912" cy="723900"/>
            </a:xfrm>
            <a:custGeom>
              <a:avLst/>
              <a:gdLst>
                <a:gd name="connsiteX0" fmla="*/ 204788 w 569119"/>
                <a:gd name="connsiteY0" fmla="*/ 435768 h 723900"/>
                <a:gd name="connsiteX1" fmla="*/ 207169 w 569119"/>
                <a:gd name="connsiteY1" fmla="*/ 723900 h 723900"/>
                <a:gd name="connsiteX2" fmla="*/ 457200 w 569119"/>
                <a:gd name="connsiteY2" fmla="*/ 697706 h 723900"/>
                <a:gd name="connsiteX3" fmla="*/ 476250 w 569119"/>
                <a:gd name="connsiteY3" fmla="*/ 588168 h 723900"/>
                <a:gd name="connsiteX4" fmla="*/ 485775 w 569119"/>
                <a:gd name="connsiteY4" fmla="*/ 511968 h 723900"/>
                <a:gd name="connsiteX5" fmla="*/ 497682 w 569119"/>
                <a:gd name="connsiteY5" fmla="*/ 442912 h 723900"/>
                <a:gd name="connsiteX6" fmla="*/ 507207 w 569119"/>
                <a:gd name="connsiteY6" fmla="*/ 400050 h 723900"/>
                <a:gd name="connsiteX7" fmla="*/ 514350 w 569119"/>
                <a:gd name="connsiteY7" fmla="*/ 378618 h 723900"/>
                <a:gd name="connsiteX8" fmla="*/ 523875 w 569119"/>
                <a:gd name="connsiteY8" fmla="*/ 364331 h 723900"/>
                <a:gd name="connsiteX9" fmla="*/ 538163 w 569119"/>
                <a:gd name="connsiteY9" fmla="*/ 333375 h 723900"/>
                <a:gd name="connsiteX10" fmla="*/ 554832 w 569119"/>
                <a:gd name="connsiteY10" fmla="*/ 302418 h 723900"/>
                <a:gd name="connsiteX11" fmla="*/ 564357 w 569119"/>
                <a:gd name="connsiteY11" fmla="*/ 273843 h 723900"/>
                <a:gd name="connsiteX12" fmla="*/ 566738 w 569119"/>
                <a:gd name="connsiteY12" fmla="*/ 257175 h 723900"/>
                <a:gd name="connsiteX13" fmla="*/ 569119 w 569119"/>
                <a:gd name="connsiteY13" fmla="*/ 235743 h 723900"/>
                <a:gd name="connsiteX14" fmla="*/ 569119 w 569119"/>
                <a:gd name="connsiteY14" fmla="*/ 219075 h 723900"/>
                <a:gd name="connsiteX15" fmla="*/ 564357 w 569119"/>
                <a:gd name="connsiteY15" fmla="*/ 197643 h 723900"/>
                <a:gd name="connsiteX16" fmla="*/ 552450 w 569119"/>
                <a:gd name="connsiteY16" fmla="*/ 180975 h 723900"/>
                <a:gd name="connsiteX17" fmla="*/ 523875 w 569119"/>
                <a:gd name="connsiteY17" fmla="*/ 161925 h 723900"/>
                <a:gd name="connsiteX18" fmla="*/ 457200 w 569119"/>
                <a:gd name="connsiteY18" fmla="*/ 128587 h 723900"/>
                <a:gd name="connsiteX19" fmla="*/ 395288 w 569119"/>
                <a:gd name="connsiteY19" fmla="*/ 104775 h 723900"/>
                <a:gd name="connsiteX20" fmla="*/ 288132 w 569119"/>
                <a:gd name="connsiteY20" fmla="*/ 66675 h 723900"/>
                <a:gd name="connsiteX21" fmla="*/ 157163 w 569119"/>
                <a:gd name="connsiteY21" fmla="*/ 28575 h 723900"/>
                <a:gd name="connsiteX22" fmla="*/ 66675 w 569119"/>
                <a:gd name="connsiteY22" fmla="*/ 4762 h 723900"/>
                <a:gd name="connsiteX23" fmla="*/ 42863 w 569119"/>
                <a:gd name="connsiteY23" fmla="*/ 0 h 723900"/>
                <a:gd name="connsiteX24" fmla="*/ 30957 w 569119"/>
                <a:gd name="connsiteY24" fmla="*/ 0 h 723900"/>
                <a:gd name="connsiteX25" fmla="*/ 16669 w 569119"/>
                <a:gd name="connsiteY25" fmla="*/ 2381 h 723900"/>
                <a:gd name="connsiteX26" fmla="*/ 4763 w 569119"/>
                <a:gd name="connsiteY26" fmla="*/ 11906 h 723900"/>
                <a:gd name="connsiteX27" fmla="*/ 0 w 569119"/>
                <a:gd name="connsiteY27" fmla="*/ 26193 h 723900"/>
                <a:gd name="connsiteX28" fmla="*/ 2382 w 569119"/>
                <a:gd name="connsiteY28" fmla="*/ 47625 h 723900"/>
                <a:gd name="connsiteX29" fmla="*/ 7144 w 569119"/>
                <a:gd name="connsiteY29" fmla="*/ 64293 h 723900"/>
                <a:gd name="connsiteX30" fmla="*/ 33338 w 569119"/>
                <a:gd name="connsiteY30" fmla="*/ 78581 h 723900"/>
                <a:gd name="connsiteX31" fmla="*/ 64294 w 569119"/>
                <a:gd name="connsiteY31" fmla="*/ 97631 h 723900"/>
                <a:gd name="connsiteX32" fmla="*/ 116682 w 569119"/>
                <a:gd name="connsiteY32" fmla="*/ 133350 h 723900"/>
                <a:gd name="connsiteX33" fmla="*/ 145257 w 569119"/>
                <a:gd name="connsiteY33" fmla="*/ 157162 h 723900"/>
                <a:gd name="connsiteX34" fmla="*/ 166688 w 569119"/>
                <a:gd name="connsiteY34" fmla="*/ 183356 h 723900"/>
                <a:gd name="connsiteX35" fmla="*/ 185738 w 569119"/>
                <a:gd name="connsiteY35" fmla="*/ 216693 h 723900"/>
                <a:gd name="connsiteX36" fmla="*/ 195263 w 569119"/>
                <a:gd name="connsiteY36" fmla="*/ 242887 h 723900"/>
                <a:gd name="connsiteX37" fmla="*/ 202407 w 569119"/>
                <a:gd name="connsiteY37" fmla="*/ 276225 h 723900"/>
                <a:gd name="connsiteX38" fmla="*/ 204788 w 569119"/>
                <a:gd name="connsiteY38" fmla="*/ 333375 h 723900"/>
                <a:gd name="connsiteX39" fmla="*/ 204788 w 569119"/>
                <a:gd name="connsiteY39" fmla="*/ 435768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723900">
                  <a:moveTo>
                    <a:pt x="204788" y="435768"/>
                  </a:moveTo>
                  <a:cubicBezTo>
                    <a:pt x="205582" y="531812"/>
                    <a:pt x="206375" y="627856"/>
                    <a:pt x="207169" y="723900"/>
                  </a:cubicBezTo>
                  <a:lnTo>
                    <a:pt x="457200" y="697706"/>
                  </a:lnTo>
                  <a:lnTo>
                    <a:pt x="476250" y="588168"/>
                  </a:lnTo>
                  <a:lnTo>
                    <a:pt x="485775" y="511968"/>
                  </a:lnTo>
                  <a:lnTo>
                    <a:pt x="497682" y="442912"/>
                  </a:lnTo>
                  <a:lnTo>
                    <a:pt x="507207" y="400050"/>
                  </a:lnTo>
                  <a:lnTo>
                    <a:pt x="514350" y="378618"/>
                  </a:lnTo>
                  <a:lnTo>
                    <a:pt x="523875" y="364331"/>
                  </a:lnTo>
                  <a:lnTo>
                    <a:pt x="538163" y="333375"/>
                  </a:lnTo>
                  <a:lnTo>
                    <a:pt x="554832" y="302418"/>
                  </a:lnTo>
                  <a:lnTo>
                    <a:pt x="564357" y="273843"/>
                  </a:lnTo>
                  <a:lnTo>
                    <a:pt x="566738" y="257175"/>
                  </a:lnTo>
                  <a:lnTo>
                    <a:pt x="569119" y="235743"/>
                  </a:lnTo>
                  <a:lnTo>
                    <a:pt x="569119" y="219075"/>
                  </a:lnTo>
                  <a:lnTo>
                    <a:pt x="564357" y="197643"/>
                  </a:lnTo>
                  <a:lnTo>
                    <a:pt x="552450" y="180975"/>
                  </a:lnTo>
                  <a:lnTo>
                    <a:pt x="523875" y="161925"/>
                  </a:lnTo>
                  <a:lnTo>
                    <a:pt x="457200" y="128587"/>
                  </a:lnTo>
                  <a:lnTo>
                    <a:pt x="395288" y="104775"/>
                  </a:lnTo>
                  <a:lnTo>
                    <a:pt x="288132" y="66675"/>
                  </a:lnTo>
                  <a:lnTo>
                    <a:pt x="157163" y="28575"/>
                  </a:lnTo>
                  <a:lnTo>
                    <a:pt x="66675" y="4762"/>
                  </a:lnTo>
                  <a:lnTo>
                    <a:pt x="42863" y="0"/>
                  </a:lnTo>
                  <a:lnTo>
                    <a:pt x="30957" y="0"/>
                  </a:lnTo>
                  <a:lnTo>
                    <a:pt x="16669" y="2381"/>
                  </a:lnTo>
                  <a:lnTo>
                    <a:pt x="4763" y="11906"/>
                  </a:lnTo>
                  <a:lnTo>
                    <a:pt x="0" y="26193"/>
                  </a:lnTo>
                  <a:lnTo>
                    <a:pt x="2382" y="47625"/>
                  </a:lnTo>
                  <a:lnTo>
                    <a:pt x="7144" y="64293"/>
                  </a:lnTo>
                  <a:lnTo>
                    <a:pt x="33338" y="78581"/>
                  </a:lnTo>
                  <a:lnTo>
                    <a:pt x="64294" y="97631"/>
                  </a:lnTo>
                  <a:lnTo>
                    <a:pt x="116682" y="133350"/>
                  </a:lnTo>
                  <a:lnTo>
                    <a:pt x="145257" y="157162"/>
                  </a:lnTo>
                  <a:lnTo>
                    <a:pt x="166688" y="183356"/>
                  </a:lnTo>
                  <a:lnTo>
                    <a:pt x="185738" y="216693"/>
                  </a:lnTo>
                  <a:lnTo>
                    <a:pt x="195263" y="242887"/>
                  </a:lnTo>
                  <a:lnTo>
                    <a:pt x="202407" y="276225"/>
                  </a:lnTo>
                  <a:cubicBezTo>
                    <a:pt x="203201" y="295275"/>
                    <a:pt x="203994" y="314325"/>
                    <a:pt x="204788" y="333375"/>
                  </a:cubicBezTo>
                  <a:lnTo>
                    <a:pt x="204788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DA62FAD-22F0-4EA5-9438-AFFB16DB0F2A}"/>
                </a:ext>
              </a:extLst>
            </p:cNvPr>
            <p:cNvSpPr/>
            <p:nvPr/>
          </p:nvSpPr>
          <p:spPr>
            <a:xfrm>
              <a:off x="2913063" y="2030413"/>
              <a:ext cx="425450" cy="1120775"/>
            </a:xfrm>
            <a:custGeom>
              <a:avLst/>
              <a:gdLst>
                <a:gd name="connsiteX0" fmla="*/ 407194 w 426244"/>
                <a:gd name="connsiteY0" fmla="*/ 519113 h 1119188"/>
                <a:gd name="connsiteX1" fmla="*/ 416719 w 426244"/>
                <a:gd name="connsiteY1" fmla="*/ 438150 h 1119188"/>
                <a:gd name="connsiteX2" fmla="*/ 426244 w 426244"/>
                <a:gd name="connsiteY2" fmla="*/ 347663 h 1119188"/>
                <a:gd name="connsiteX3" fmla="*/ 409575 w 426244"/>
                <a:gd name="connsiteY3" fmla="*/ 211932 h 1119188"/>
                <a:gd name="connsiteX4" fmla="*/ 390525 w 426244"/>
                <a:gd name="connsiteY4" fmla="*/ 154782 h 1119188"/>
                <a:gd name="connsiteX5" fmla="*/ 366712 w 426244"/>
                <a:gd name="connsiteY5" fmla="*/ 107157 h 1119188"/>
                <a:gd name="connsiteX6" fmla="*/ 345281 w 426244"/>
                <a:gd name="connsiteY6" fmla="*/ 69057 h 1119188"/>
                <a:gd name="connsiteX7" fmla="*/ 323850 w 426244"/>
                <a:gd name="connsiteY7" fmla="*/ 40482 h 1119188"/>
                <a:gd name="connsiteX8" fmla="*/ 297656 w 426244"/>
                <a:gd name="connsiteY8" fmla="*/ 14288 h 1119188"/>
                <a:gd name="connsiteX9" fmla="*/ 276225 w 426244"/>
                <a:gd name="connsiteY9" fmla="*/ 0 h 1119188"/>
                <a:gd name="connsiteX10" fmla="*/ 259556 w 426244"/>
                <a:gd name="connsiteY10" fmla="*/ 0 h 1119188"/>
                <a:gd name="connsiteX11" fmla="*/ 250031 w 426244"/>
                <a:gd name="connsiteY11" fmla="*/ 2382 h 1119188"/>
                <a:gd name="connsiteX12" fmla="*/ 245269 w 426244"/>
                <a:gd name="connsiteY12" fmla="*/ 9525 h 1119188"/>
                <a:gd name="connsiteX13" fmla="*/ 242887 w 426244"/>
                <a:gd name="connsiteY13" fmla="*/ 35719 h 1119188"/>
                <a:gd name="connsiteX14" fmla="*/ 245269 w 426244"/>
                <a:gd name="connsiteY14" fmla="*/ 59532 h 1119188"/>
                <a:gd name="connsiteX15" fmla="*/ 247650 w 426244"/>
                <a:gd name="connsiteY15" fmla="*/ 90488 h 1119188"/>
                <a:gd name="connsiteX16" fmla="*/ 245269 w 426244"/>
                <a:gd name="connsiteY16" fmla="*/ 140494 h 1119188"/>
                <a:gd name="connsiteX17" fmla="*/ 240506 w 426244"/>
                <a:gd name="connsiteY17" fmla="*/ 180975 h 1119188"/>
                <a:gd name="connsiteX18" fmla="*/ 233362 w 426244"/>
                <a:gd name="connsiteY18" fmla="*/ 226219 h 1119188"/>
                <a:gd name="connsiteX19" fmla="*/ 221456 w 426244"/>
                <a:gd name="connsiteY19" fmla="*/ 278607 h 1119188"/>
                <a:gd name="connsiteX20" fmla="*/ 209550 w 426244"/>
                <a:gd name="connsiteY20" fmla="*/ 326232 h 1119188"/>
                <a:gd name="connsiteX21" fmla="*/ 192881 w 426244"/>
                <a:gd name="connsiteY21" fmla="*/ 378619 h 1119188"/>
                <a:gd name="connsiteX22" fmla="*/ 159544 w 426244"/>
                <a:gd name="connsiteY22" fmla="*/ 459582 h 1119188"/>
                <a:gd name="connsiteX23" fmla="*/ 128587 w 426244"/>
                <a:gd name="connsiteY23" fmla="*/ 531019 h 1119188"/>
                <a:gd name="connsiteX24" fmla="*/ 100012 w 426244"/>
                <a:gd name="connsiteY24" fmla="*/ 588169 h 1119188"/>
                <a:gd name="connsiteX25" fmla="*/ 54769 w 426244"/>
                <a:gd name="connsiteY25" fmla="*/ 669132 h 1119188"/>
                <a:gd name="connsiteX26" fmla="*/ 30956 w 426244"/>
                <a:gd name="connsiteY26" fmla="*/ 709613 h 1119188"/>
                <a:gd name="connsiteX27" fmla="*/ 16669 w 426244"/>
                <a:gd name="connsiteY27" fmla="*/ 742950 h 1119188"/>
                <a:gd name="connsiteX28" fmla="*/ 4762 w 426244"/>
                <a:gd name="connsiteY28" fmla="*/ 788194 h 1119188"/>
                <a:gd name="connsiteX29" fmla="*/ 0 w 426244"/>
                <a:gd name="connsiteY29" fmla="*/ 845344 h 1119188"/>
                <a:gd name="connsiteX30" fmla="*/ 0 w 426244"/>
                <a:gd name="connsiteY30" fmla="*/ 897732 h 1119188"/>
                <a:gd name="connsiteX31" fmla="*/ 4762 w 426244"/>
                <a:gd name="connsiteY31" fmla="*/ 954882 h 1119188"/>
                <a:gd name="connsiteX32" fmla="*/ 16669 w 426244"/>
                <a:gd name="connsiteY32" fmla="*/ 1016794 h 1119188"/>
                <a:gd name="connsiteX33" fmla="*/ 28575 w 426244"/>
                <a:gd name="connsiteY33" fmla="*/ 1052513 h 1119188"/>
                <a:gd name="connsiteX34" fmla="*/ 42862 w 426244"/>
                <a:gd name="connsiteY34" fmla="*/ 1078707 h 1119188"/>
                <a:gd name="connsiteX35" fmla="*/ 64294 w 426244"/>
                <a:gd name="connsiteY35" fmla="*/ 1104900 h 1119188"/>
                <a:gd name="connsiteX36" fmla="*/ 83344 w 426244"/>
                <a:gd name="connsiteY36" fmla="*/ 1114425 h 1119188"/>
                <a:gd name="connsiteX37" fmla="*/ 95250 w 426244"/>
                <a:gd name="connsiteY37" fmla="*/ 1119188 h 1119188"/>
                <a:gd name="connsiteX38" fmla="*/ 121444 w 426244"/>
                <a:gd name="connsiteY38" fmla="*/ 1119188 h 1119188"/>
                <a:gd name="connsiteX39" fmla="*/ 142875 w 426244"/>
                <a:gd name="connsiteY39" fmla="*/ 1112044 h 1119188"/>
                <a:gd name="connsiteX40" fmla="*/ 161925 w 426244"/>
                <a:gd name="connsiteY40" fmla="*/ 1102519 h 1119188"/>
                <a:gd name="connsiteX41" fmla="*/ 188119 w 426244"/>
                <a:gd name="connsiteY41" fmla="*/ 1078707 h 1119188"/>
                <a:gd name="connsiteX42" fmla="*/ 211931 w 426244"/>
                <a:gd name="connsiteY42" fmla="*/ 1050132 h 1119188"/>
                <a:gd name="connsiteX43" fmla="*/ 238125 w 426244"/>
                <a:gd name="connsiteY43" fmla="*/ 1012032 h 1119188"/>
                <a:gd name="connsiteX44" fmla="*/ 266700 w 426244"/>
                <a:gd name="connsiteY44" fmla="*/ 966788 h 1119188"/>
                <a:gd name="connsiteX45" fmla="*/ 290512 w 426244"/>
                <a:gd name="connsiteY45" fmla="*/ 921544 h 1119188"/>
                <a:gd name="connsiteX46" fmla="*/ 314325 w 426244"/>
                <a:gd name="connsiteY46" fmla="*/ 869157 h 1119188"/>
                <a:gd name="connsiteX47" fmla="*/ 333375 w 426244"/>
                <a:gd name="connsiteY47" fmla="*/ 814388 h 1119188"/>
                <a:gd name="connsiteX48" fmla="*/ 354806 w 426244"/>
                <a:gd name="connsiteY48" fmla="*/ 742950 h 1119188"/>
                <a:gd name="connsiteX49" fmla="*/ 369094 w 426244"/>
                <a:gd name="connsiteY49" fmla="*/ 692944 h 1119188"/>
                <a:gd name="connsiteX50" fmla="*/ 383381 w 426244"/>
                <a:gd name="connsiteY50" fmla="*/ 638175 h 1119188"/>
                <a:gd name="connsiteX51" fmla="*/ 407194 w 426244"/>
                <a:gd name="connsiteY51" fmla="*/ 519113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6244" h="1119188">
                  <a:moveTo>
                    <a:pt x="407194" y="519113"/>
                  </a:moveTo>
                  <a:lnTo>
                    <a:pt x="416719" y="438150"/>
                  </a:lnTo>
                  <a:lnTo>
                    <a:pt x="426244" y="347663"/>
                  </a:lnTo>
                  <a:lnTo>
                    <a:pt x="409575" y="211932"/>
                  </a:lnTo>
                  <a:lnTo>
                    <a:pt x="390525" y="154782"/>
                  </a:lnTo>
                  <a:lnTo>
                    <a:pt x="366712" y="107157"/>
                  </a:lnTo>
                  <a:lnTo>
                    <a:pt x="345281" y="69057"/>
                  </a:lnTo>
                  <a:lnTo>
                    <a:pt x="323850" y="40482"/>
                  </a:lnTo>
                  <a:lnTo>
                    <a:pt x="297656" y="14288"/>
                  </a:lnTo>
                  <a:lnTo>
                    <a:pt x="276225" y="0"/>
                  </a:lnTo>
                  <a:lnTo>
                    <a:pt x="259556" y="0"/>
                  </a:lnTo>
                  <a:lnTo>
                    <a:pt x="250031" y="2382"/>
                  </a:lnTo>
                  <a:lnTo>
                    <a:pt x="245269" y="9525"/>
                  </a:lnTo>
                  <a:lnTo>
                    <a:pt x="242887" y="35719"/>
                  </a:lnTo>
                  <a:lnTo>
                    <a:pt x="245269" y="59532"/>
                  </a:lnTo>
                  <a:lnTo>
                    <a:pt x="247650" y="90488"/>
                  </a:lnTo>
                  <a:lnTo>
                    <a:pt x="245269" y="140494"/>
                  </a:lnTo>
                  <a:lnTo>
                    <a:pt x="240506" y="180975"/>
                  </a:lnTo>
                  <a:lnTo>
                    <a:pt x="233362" y="226219"/>
                  </a:lnTo>
                  <a:lnTo>
                    <a:pt x="221456" y="278607"/>
                  </a:lnTo>
                  <a:lnTo>
                    <a:pt x="209550" y="326232"/>
                  </a:lnTo>
                  <a:lnTo>
                    <a:pt x="192881" y="378619"/>
                  </a:lnTo>
                  <a:lnTo>
                    <a:pt x="159544" y="459582"/>
                  </a:lnTo>
                  <a:lnTo>
                    <a:pt x="128587" y="531019"/>
                  </a:lnTo>
                  <a:lnTo>
                    <a:pt x="100012" y="588169"/>
                  </a:lnTo>
                  <a:lnTo>
                    <a:pt x="54769" y="669132"/>
                  </a:lnTo>
                  <a:lnTo>
                    <a:pt x="30956" y="709613"/>
                  </a:lnTo>
                  <a:lnTo>
                    <a:pt x="16669" y="742950"/>
                  </a:lnTo>
                  <a:lnTo>
                    <a:pt x="4762" y="788194"/>
                  </a:lnTo>
                  <a:lnTo>
                    <a:pt x="0" y="845344"/>
                  </a:lnTo>
                  <a:lnTo>
                    <a:pt x="0" y="897732"/>
                  </a:lnTo>
                  <a:lnTo>
                    <a:pt x="4762" y="954882"/>
                  </a:lnTo>
                  <a:lnTo>
                    <a:pt x="16669" y="1016794"/>
                  </a:lnTo>
                  <a:lnTo>
                    <a:pt x="28575" y="1052513"/>
                  </a:lnTo>
                  <a:lnTo>
                    <a:pt x="42862" y="1078707"/>
                  </a:lnTo>
                  <a:lnTo>
                    <a:pt x="64294" y="1104900"/>
                  </a:lnTo>
                  <a:lnTo>
                    <a:pt x="83344" y="1114425"/>
                  </a:lnTo>
                  <a:lnTo>
                    <a:pt x="95250" y="1119188"/>
                  </a:lnTo>
                  <a:lnTo>
                    <a:pt x="121444" y="1119188"/>
                  </a:lnTo>
                  <a:lnTo>
                    <a:pt x="142875" y="1112044"/>
                  </a:lnTo>
                  <a:lnTo>
                    <a:pt x="161925" y="1102519"/>
                  </a:lnTo>
                  <a:lnTo>
                    <a:pt x="188119" y="1078707"/>
                  </a:lnTo>
                  <a:lnTo>
                    <a:pt x="211931" y="1050132"/>
                  </a:lnTo>
                  <a:lnTo>
                    <a:pt x="238125" y="1012032"/>
                  </a:lnTo>
                  <a:lnTo>
                    <a:pt x="266700" y="966788"/>
                  </a:lnTo>
                  <a:lnTo>
                    <a:pt x="290512" y="921544"/>
                  </a:lnTo>
                  <a:lnTo>
                    <a:pt x="314325" y="869157"/>
                  </a:lnTo>
                  <a:lnTo>
                    <a:pt x="333375" y="814388"/>
                  </a:lnTo>
                  <a:lnTo>
                    <a:pt x="354806" y="742950"/>
                  </a:lnTo>
                  <a:lnTo>
                    <a:pt x="369094" y="692944"/>
                  </a:lnTo>
                  <a:lnTo>
                    <a:pt x="383381" y="638175"/>
                  </a:lnTo>
                  <a:lnTo>
                    <a:pt x="407194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52BFCA07-1C0B-4E2F-8364-6906DCC3147F}"/>
                </a:ext>
              </a:extLst>
            </p:cNvPr>
            <p:cNvSpPr/>
            <p:nvPr/>
          </p:nvSpPr>
          <p:spPr>
            <a:xfrm>
              <a:off x="3263900" y="1933575"/>
              <a:ext cx="3870325" cy="492125"/>
            </a:xfrm>
            <a:custGeom>
              <a:avLst/>
              <a:gdLst>
                <a:gd name="connsiteX0" fmla="*/ 2295525 w 3870325"/>
                <a:gd name="connsiteY0" fmla="*/ 92075 h 492125"/>
                <a:gd name="connsiteX1" fmla="*/ 2016125 w 3870325"/>
                <a:gd name="connsiteY1" fmla="*/ 111125 h 492125"/>
                <a:gd name="connsiteX2" fmla="*/ 1774825 w 3870325"/>
                <a:gd name="connsiteY2" fmla="*/ 130175 h 492125"/>
                <a:gd name="connsiteX3" fmla="*/ 1701800 w 3870325"/>
                <a:gd name="connsiteY3" fmla="*/ 133350 h 492125"/>
                <a:gd name="connsiteX4" fmla="*/ 1308100 w 3870325"/>
                <a:gd name="connsiteY4" fmla="*/ 171450 h 492125"/>
                <a:gd name="connsiteX5" fmla="*/ 968375 w 3870325"/>
                <a:gd name="connsiteY5" fmla="*/ 209550 h 492125"/>
                <a:gd name="connsiteX6" fmla="*/ 720725 w 3870325"/>
                <a:gd name="connsiteY6" fmla="*/ 234950 h 492125"/>
                <a:gd name="connsiteX7" fmla="*/ 530225 w 3870325"/>
                <a:gd name="connsiteY7" fmla="*/ 257175 h 492125"/>
                <a:gd name="connsiteX8" fmla="*/ 320675 w 3870325"/>
                <a:gd name="connsiteY8" fmla="*/ 279400 h 492125"/>
                <a:gd name="connsiteX9" fmla="*/ 238125 w 3870325"/>
                <a:gd name="connsiteY9" fmla="*/ 288925 h 492125"/>
                <a:gd name="connsiteX10" fmla="*/ 155575 w 3870325"/>
                <a:gd name="connsiteY10" fmla="*/ 288925 h 492125"/>
                <a:gd name="connsiteX11" fmla="*/ 9525 w 3870325"/>
                <a:gd name="connsiteY11" fmla="*/ 288925 h 492125"/>
                <a:gd name="connsiteX12" fmla="*/ 0 w 3870325"/>
                <a:gd name="connsiteY12" fmla="*/ 288925 h 492125"/>
                <a:gd name="connsiteX13" fmla="*/ 9525 w 3870325"/>
                <a:gd name="connsiteY13" fmla="*/ 454025 h 492125"/>
                <a:gd name="connsiteX14" fmla="*/ 130175 w 3870325"/>
                <a:gd name="connsiteY14" fmla="*/ 476250 h 492125"/>
                <a:gd name="connsiteX15" fmla="*/ 231775 w 3870325"/>
                <a:gd name="connsiteY15" fmla="*/ 492125 h 492125"/>
                <a:gd name="connsiteX16" fmla="*/ 288925 w 3870325"/>
                <a:gd name="connsiteY16" fmla="*/ 479425 h 492125"/>
                <a:gd name="connsiteX17" fmla="*/ 409575 w 3870325"/>
                <a:gd name="connsiteY17" fmla="*/ 457200 h 492125"/>
                <a:gd name="connsiteX18" fmla="*/ 587375 w 3870325"/>
                <a:gd name="connsiteY18" fmla="*/ 428625 h 492125"/>
                <a:gd name="connsiteX19" fmla="*/ 835025 w 3870325"/>
                <a:gd name="connsiteY19" fmla="*/ 393700 h 492125"/>
                <a:gd name="connsiteX20" fmla="*/ 1060450 w 3870325"/>
                <a:gd name="connsiteY20" fmla="*/ 365125 h 492125"/>
                <a:gd name="connsiteX21" fmla="*/ 1225550 w 3870325"/>
                <a:gd name="connsiteY21" fmla="*/ 346075 h 492125"/>
                <a:gd name="connsiteX22" fmla="*/ 1460500 w 3870325"/>
                <a:gd name="connsiteY22" fmla="*/ 320675 h 492125"/>
                <a:gd name="connsiteX23" fmla="*/ 1685925 w 3870325"/>
                <a:gd name="connsiteY23" fmla="*/ 298450 h 492125"/>
                <a:gd name="connsiteX24" fmla="*/ 1876425 w 3870325"/>
                <a:gd name="connsiteY24" fmla="*/ 282575 h 492125"/>
                <a:gd name="connsiteX25" fmla="*/ 2051050 w 3870325"/>
                <a:gd name="connsiteY25" fmla="*/ 266700 h 492125"/>
                <a:gd name="connsiteX26" fmla="*/ 2314575 w 3870325"/>
                <a:gd name="connsiteY26" fmla="*/ 250825 h 492125"/>
                <a:gd name="connsiteX27" fmla="*/ 2501900 w 3870325"/>
                <a:gd name="connsiteY27" fmla="*/ 241300 h 492125"/>
                <a:gd name="connsiteX28" fmla="*/ 2708275 w 3870325"/>
                <a:gd name="connsiteY28" fmla="*/ 231775 h 492125"/>
                <a:gd name="connsiteX29" fmla="*/ 2889250 w 3870325"/>
                <a:gd name="connsiteY29" fmla="*/ 225425 h 492125"/>
                <a:gd name="connsiteX30" fmla="*/ 3076575 w 3870325"/>
                <a:gd name="connsiteY30" fmla="*/ 222250 h 492125"/>
                <a:gd name="connsiteX31" fmla="*/ 3244850 w 3870325"/>
                <a:gd name="connsiteY31" fmla="*/ 222250 h 492125"/>
                <a:gd name="connsiteX32" fmla="*/ 3302000 w 3870325"/>
                <a:gd name="connsiteY32" fmla="*/ 222250 h 492125"/>
                <a:gd name="connsiteX33" fmla="*/ 3324225 w 3870325"/>
                <a:gd name="connsiteY33" fmla="*/ 225425 h 492125"/>
                <a:gd name="connsiteX34" fmla="*/ 3810000 w 3870325"/>
                <a:gd name="connsiteY34" fmla="*/ 463550 h 492125"/>
                <a:gd name="connsiteX35" fmla="*/ 3829050 w 3870325"/>
                <a:gd name="connsiteY35" fmla="*/ 463550 h 492125"/>
                <a:gd name="connsiteX36" fmla="*/ 3844925 w 3870325"/>
                <a:gd name="connsiteY36" fmla="*/ 457200 h 492125"/>
                <a:gd name="connsiteX37" fmla="*/ 3857625 w 3870325"/>
                <a:gd name="connsiteY37" fmla="*/ 447675 h 492125"/>
                <a:gd name="connsiteX38" fmla="*/ 3867150 w 3870325"/>
                <a:gd name="connsiteY38" fmla="*/ 431800 h 492125"/>
                <a:gd name="connsiteX39" fmla="*/ 3870325 w 3870325"/>
                <a:gd name="connsiteY39" fmla="*/ 409575 h 492125"/>
                <a:gd name="connsiteX40" fmla="*/ 3870325 w 3870325"/>
                <a:gd name="connsiteY40" fmla="*/ 396875 h 492125"/>
                <a:gd name="connsiteX41" fmla="*/ 3870325 w 3870325"/>
                <a:gd name="connsiteY41" fmla="*/ 387350 h 492125"/>
                <a:gd name="connsiteX42" fmla="*/ 3860800 w 3870325"/>
                <a:gd name="connsiteY42" fmla="*/ 361950 h 492125"/>
                <a:gd name="connsiteX43" fmla="*/ 3832225 w 3870325"/>
                <a:gd name="connsiteY43" fmla="*/ 320675 h 492125"/>
                <a:gd name="connsiteX44" fmla="*/ 3800475 w 3870325"/>
                <a:gd name="connsiteY44" fmla="*/ 285750 h 492125"/>
                <a:gd name="connsiteX45" fmla="*/ 3736975 w 3870325"/>
                <a:gd name="connsiteY45" fmla="*/ 222250 h 492125"/>
                <a:gd name="connsiteX46" fmla="*/ 3679825 w 3870325"/>
                <a:gd name="connsiteY46" fmla="*/ 171450 h 492125"/>
                <a:gd name="connsiteX47" fmla="*/ 3629025 w 3870325"/>
                <a:gd name="connsiteY47" fmla="*/ 127000 h 492125"/>
                <a:gd name="connsiteX48" fmla="*/ 3543300 w 3870325"/>
                <a:gd name="connsiteY48" fmla="*/ 66675 h 492125"/>
                <a:gd name="connsiteX49" fmla="*/ 3473450 w 3870325"/>
                <a:gd name="connsiteY49" fmla="*/ 28575 h 492125"/>
                <a:gd name="connsiteX50" fmla="*/ 3416300 w 3870325"/>
                <a:gd name="connsiteY50" fmla="*/ 6350 h 492125"/>
                <a:gd name="connsiteX51" fmla="*/ 3381375 w 3870325"/>
                <a:gd name="connsiteY51" fmla="*/ 0 h 492125"/>
                <a:gd name="connsiteX52" fmla="*/ 3343275 w 3870325"/>
                <a:gd name="connsiteY52" fmla="*/ 6350 h 492125"/>
                <a:gd name="connsiteX53" fmla="*/ 3276600 w 3870325"/>
                <a:gd name="connsiteY53" fmla="*/ 19050 h 492125"/>
                <a:gd name="connsiteX54" fmla="*/ 3197225 w 3870325"/>
                <a:gd name="connsiteY54" fmla="*/ 25400 h 492125"/>
                <a:gd name="connsiteX55" fmla="*/ 3000375 w 3870325"/>
                <a:gd name="connsiteY55" fmla="*/ 41275 h 492125"/>
                <a:gd name="connsiteX56" fmla="*/ 2724150 w 3870325"/>
                <a:gd name="connsiteY56" fmla="*/ 60325 h 492125"/>
                <a:gd name="connsiteX57" fmla="*/ 2422525 w 3870325"/>
                <a:gd name="connsiteY57" fmla="*/ 82550 h 492125"/>
                <a:gd name="connsiteX58" fmla="*/ 2295525 w 3870325"/>
                <a:gd name="connsiteY58" fmla="*/ 92075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870325" h="492125">
                  <a:moveTo>
                    <a:pt x="2295525" y="92075"/>
                  </a:moveTo>
                  <a:lnTo>
                    <a:pt x="2016125" y="111125"/>
                  </a:lnTo>
                  <a:lnTo>
                    <a:pt x="1774825" y="130175"/>
                  </a:lnTo>
                  <a:lnTo>
                    <a:pt x="1701800" y="133350"/>
                  </a:lnTo>
                  <a:lnTo>
                    <a:pt x="1308100" y="171450"/>
                  </a:lnTo>
                  <a:lnTo>
                    <a:pt x="968375" y="209550"/>
                  </a:lnTo>
                  <a:lnTo>
                    <a:pt x="720725" y="234950"/>
                  </a:lnTo>
                  <a:lnTo>
                    <a:pt x="530225" y="257175"/>
                  </a:lnTo>
                  <a:lnTo>
                    <a:pt x="320675" y="279400"/>
                  </a:lnTo>
                  <a:lnTo>
                    <a:pt x="238125" y="288925"/>
                  </a:lnTo>
                  <a:lnTo>
                    <a:pt x="155575" y="288925"/>
                  </a:lnTo>
                  <a:lnTo>
                    <a:pt x="9525" y="288925"/>
                  </a:lnTo>
                  <a:lnTo>
                    <a:pt x="0" y="288925"/>
                  </a:lnTo>
                  <a:lnTo>
                    <a:pt x="9525" y="454025"/>
                  </a:lnTo>
                  <a:lnTo>
                    <a:pt x="130175" y="476250"/>
                  </a:lnTo>
                  <a:lnTo>
                    <a:pt x="231775" y="492125"/>
                  </a:lnTo>
                  <a:lnTo>
                    <a:pt x="288925" y="479425"/>
                  </a:lnTo>
                  <a:lnTo>
                    <a:pt x="409575" y="457200"/>
                  </a:lnTo>
                  <a:lnTo>
                    <a:pt x="587375" y="428625"/>
                  </a:lnTo>
                  <a:lnTo>
                    <a:pt x="835025" y="393700"/>
                  </a:lnTo>
                  <a:lnTo>
                    <a:pt x="1060450" y="365125"/>
                  </a:lnTo>
                  <a:lnTo>
                    <a:pt x="1225550" y="346075"/>
                  </a:lnTo>
                  <a:lnTo>
                    <a:pt x="1460500" y="320675"/>
                  </a:lnTo>
                  <a:lnTo>
                    <a:pt x="1685925" y="298450"/>
                  </a:lnTo>
                  <a:lnTo>
                    <a:pt x="1876425" y="282575"/>
                  </a:lnTo>
                  <a:lnTo>
                    <a:pt x="2051050" y="266700"/>
                  </a:lnTo>
                  <a:lnTo>
                    <a:pt x="2314575" y="250825"/>
                  </a:lnTo>
                  <a:lnTo>
                    <a:pt x="2501900" y="241300"/>
                  </a:lnTo>
                  <a:lnTo>
                    <a:pt x="2708275" y="231775"/>
                  </a:lnTo>
                  <a:lnTo>
                    <a:pt x="2889250" y="225425"/>
                  </a:lnTo>
                  <a:lnTo>
                    <a:pt x="3076575" y="222250"/>
                  </a:lnTo>
                  <a:lnTo>
                    <a:pt x="3244850" y="222250"/>
                  </a:lnTo>
                  <a:lnTo>
                    <a:pt x="3302000" y="222250"/>
                  </a:lnTo>
                  <a:lnTo>
                    <a:pt x="3324225" y="225425"/>
                  </a:lnTo>
                  <a:lnTo>
                    <a:pt x="3810000" y="463550"/>
                  </a:lnTo>
                  <a:lnTo>
                    <a:pt x="3829050" y="463550"/>
                  </a:lnTo>
                  <a:lnTo>
                    <a:pt x="3844925" y="457200"/>
                  </a:lnTo>
                  <a:lnTo>
                    <a:pt x="3857625" y="447675"/>
                  </a:lnTo>
                  <a:lnTo>
                    <a:pt x="3867150" y="431800"/>
                  </a:lnTo>
                  <a:lnTo>
                    <a:pt x="3870325" y="409575"/>
                  </a:lnTo>
                  <a:lnTo>
                    <a:pt x="3870325" y="396875"/>
                  </a:lnTo>
                  <a:lnTo>
                    <a:pt x="3870325" y="387350"/>
                  </a:lnTo>
                  <a:lnTo>
                    <a:pt x="3860800" y="361950"/>
                  </a:lnTo>
                  <a:lnTo>
                    <a:pt x="3832225" y="320675"/>
                  </a:lnTo>
                  <a:lnTo>
                    <a:pt x="3800475" y="285750"/>
                  </a:lnTo>
                  <a:lnTo>
                    <a:pt x="3736975" y="222250"/>
                  </a:lnTo>
                  <a:lnTo>
                    <a:pt x="3679825" y="171450"/>
                  </a:lnTo>
                  <a:lnTo>
                    <a:pt x="3629025" y="127000"/>
                  </a:lnTo>
                  <a:lnTo>
                    <a:pt x="3543300" y="66675"/>
                  </a:lnTo>
                  <a:lnTo>
                    <a:pt x="3473450" y="28575"/>
                  </a:lnTo>
                  <a:lnTo>
                    <a:pt x="3416300" y="6350"/>
                  </a:lnTo>
                  <a:lnTo>
                    <a:pt x="3381375" y="0"/>
                  </a:lnTo>
                  <a:lnTo>
                    <a:pt x="3343275" y="6350"/>
                  </a:lnTo>
                  <a:lnTo>
                    <a:pt x="3276600" y="19050"/>
                  </a:lnTo>
                  <a:lnTo>
                    <a:pt x="3197225" y="25400"/>
                  </a:lnTo>
                  <a:lnTo>
                    <a:pt x="3000375" y="41275"/>
                  </a:lnTo>
                  <a:lnTo>
                    <a:pt x="2724150" y="60325"/>
                  </a:lnTo>
                  <a:lnTo>
                    <a:pt x="2422525" y="82550"/>
                  </a:lnTo>
                  <a:lnTo>
                    <a:pt x="229552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B49C2FEA-FC77-4A9C-B9F9-3B62DF077482}"/>
                </a:ext>
              </a:extLst>
            </p:cNvPr>
            <p:cNvSpPr/>
            <p:nvPr/>
          </p:nvSpPr>
          <p:spPr>
            <a:xfrm>
              <a:off x="6138863" y="2128838"/>
              <a:ext cx="990600" cy="685800"/>
            </a:xfrm>
            <a:custGeom>
              <a:avLst/>
              <a:gdLst>
                <a:gd name="connsiteX0" fmla="*/ 438150 w 990600"/>
                <a:gd name="connsiteY0" fmla="*/ 140493 h 685800"/>
                <a:gd name="connsiteX1" fmla="*/ 278606 w 990600"/>
                <a:gd name="connsiteY1" fmla="*/ 323850 h 685800"/>
                <a:gd name="connsiteX2" fmla="*/ 176212 w 990600"/>
                <a:gd name="connsiteY2" fmla="*/ 442912 h 685800"/>
                <a:gd name="connsiteX3" fmla="*/ 83343 w 990600"/>
                <a:gd name="connsiteY3" fmla="*/ 547687 h 685800"/>
                <a:gd name="connsiteX4" fmla="*/ 28575 w 990600"/>
                <a:gd name="connsiteY4" fmla="*/ 609600 h 685800"/>
                <a:gd name="connsiteX5" fmla="*/ 9525 w 990600"/>
                <a:gd name="connsiteY5" fmla="*/ 635793 h 685800"/>
                <a:gd name="connsiteX6" fmla="*/ 2381 w 990600"/>
                <a:gd name="connsiteY6" fmla="*/ 652462 h 685800"/>
                <a:gd name="connsiteX7" fmla="*/ 0 w 990600"/>
                <a:gd name="connsiteY7" fmla="*/ 664368 h 685800"/>
                <a:gd name="connsiteX8" fmla="*/ 0 w 990600"/>
                <a:gd name="connsiteY8" fmla="*/ 676275 h 685800"/>
                <a:gd name="connsiteX9" fmla="*/ 4762 w 990600"/>
                <a:gd name="connsiteY9" fmla="*/ 681037 h 685800"/>
                <a:gd name="connsiteX10" fmla="*/ 16668 w 990600"/>
                <a:gd name="connsiteY10" fmla="*/ 685800 h 685800"/>
                <a:gd name="connsiteX11" fmla="*/ 38100 w 990600"/>
                <a:gd name="connsiteY11" fmla="*/ 681037 h 685800"/>
                <a:gd name="connsiteX12" fmla="*/ 107156 w 990600"/>
                <a:gd name="connsiteY12" fmla="*/ 647700 h 685800"/>
                <a:gd name="connsiteX13" fmla="*/ 190500 w 990600"/>
                <a:gd name="connsiteY13" fmla="*/ 592931 h 685800"/>
                <a:gd name="connsiteX14" fmla="*/ 307181 w 990600"/>
                <a:gd name="connsiteY14" fmla="*/ 521493 h 685800"/>
                <a:gd name="connsiteX15" fmla="*/ 395287 w 990600"/>
                <a:gd name="connsiteY15" fmla="*/ 466725 h 685800"/>
                <a:gd name="connsiteX16" fmla="*/ 476250 w 990600"/>
                <a:gd name="connsiteY16" fmla="*/ 416718 h 685800"/>
                <a:gd name="connsiteX17" fmla="*/ 583406 w 990600"/>
                <a:gd name="connsiteY17" fmla="*/ 352425 h 685800"/>
                <a:gd name="connsiteX18" fmla="*/ 638175 w 990600"/>
                <a:gd name="connsiteY18" fmla="*/ 319087 h 685800"/>
                <a:gd name="connsiteX19" fmla="*/ 671512 w 990600"/>
                <a:gd name="connsiteY19" fmla="*/ 304800 h 685800"/>
                <a:gd name="connsiteX20" fmla="*/ 735806 w 990600"/>
                <a:gd name="connsiteY20" fmla="*/ 288131 h 685800"/>
                <a:gd name="connsiteX21" fmla="*/ 783431 w 990600"/>
                <a:gd name="connsiteY21" fmla="*/ 280987 h 685800"/>
                <a:gd name="connsiteX22" fmla="*/ 842962 w 990600"/>
                <a:gd name="connsiteY22" fmla="*/ 276225 h 685800"/>
                <a:gd name="connsiteX23" fmla="*/ 909637 w 990600"/>
                <a:gd name="connsiteY23" fmla="*/ 273843 h 685800"/>
                <a:gd name="connsiteX24" fmla="*/ 959643 w 990600"/>
                <a:gd name="connsiteY24" fmla="*/ 266700 h 685800"/>
                <a:gd name="connsiteX25" fmla="*/ 976312 w 990600"/>
                <a:gd name="connsiteY25" fmla="*/ 254793 h 685800"/>
                <a:gd name="connsiteX26" fmla="*/ 985837 w 990600"/>
                <a:gd name="connsiteY26" fmla="*/ 240506 h 685800"/>
                <a:gd name="connsiteX27" fmla="*/ 990600 w 990600"/>
                <a:gd name="connsiteY27" fmla="*/ 204787 h 685800"/>
                <a:gd name="connsiteX28" fmla="*/ 421481 w 990600"/>
                <a:gd name="connsiteY28" fmla="*/ 0 h 685800"/>
                <a:gd name="connsiteX29" fmla="*/ 461962 w 990600"/>
                <a:gd name="connsiteY29" fmla="*/ 45243 h 685800"/>
                <a:gd name="connsiteX30" fmla="*/ 471487 w 990600"/>
                <a:gd name="connsiteY30" fmla="*/ 61912 h 685800"/>
                <a:gd name="connsiteX31" fmla="*/ 476250 w 990600"/>
                <a:gd name="connsiteY31" fmla="*/ 76200 h 685800"/>
                <a:gd name="connsiteX32" fmla="*/ 476250 w 990600"/>
                <a:gd name="connsiteY32" fmla="*/ 85725 h 685800"/>
                <a:gd name="connsiteX33" fmla="*/ 438150 w 990600"/>
                <a:gd name="connsiteY33" fmla="*/ 140493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90600" h="685800">
                  <a:moveTo>
                    <a:pt x="438150" y="140493"/>
                  </a:moveTo>
                  <a:lnTo>
                    <a:pt x="278606" y="323850"/>
                  </a:lnTo>
                  <a:lnTo>
                    <a:pt x="176212" y="442912"/>
                  </a:lnTo>
                  <a:lnTo>
                    <a:pt x="83343" y="547687"/>
                  </a:lnTo>
                  <a:lnTo>
                    <a:pt x="28575" y="609600"/>
                  </a:lnTo>
                  <a:lnTo>
                    <a:pt x="9525" y="635793"/>
                  </a:lnTo>
                  <a:lnTo>
                    <a:pt x="2381" y="652462"/>
                  </a:lnTo>
                  <a:lnTo>
                    <a:pt x="0" y="664368"/>
                  </a:lnTo>
                  <a:lnTo>
                    <a:pt x="0" y="676275"/>
                  </a:lnTo>
                  <a:lnTo>
                    <a:pt x="4762" y="681037"/>
                  </a:lnTo>
                  <a:lnTo>
                    <a:pt x="16668" y="685800"/>
                  </a:lnTo>
                  <a:lnTo>
                    <a:pt x="38100" y="681037"/>
                  </a:lnTo>
                  <a:lnTo>
                    <a:pt x="107156" y="647700"/>
                  </a:lnTo>
                  <a:lnTo>
                    <a:pt x="190500" y="592931"/>
                  </a:lnTo>
                  <a:lnTo>
                    <a:pt x="307181" y="521493"/>
                  </a:lnTo>
                  <a:lnTo>
                    <a:pt x="395287" y="466725"/>
                  </a:lnTo>
                  <a:lnTo>
                    <a:pt x="476250" y="416718"/>
                  </a:lnTo>
                  <a:lnTo>
                    <a:pt x="583406" y="352425"/>
                  </a:lnTo>
                  <a:lnTo>
                    <a:pt x="638175" y="319087"/>
                  </a:lnTo>
                  <a:lnTo>
                    <a:pt x="671512" y="304800"/>
                  </a:lnTo>
                  <a:lnTo>
                    <a:pt x="735806" y="288131"/>
                  </a:lnTo>
                  <a:lnTo>
                    <a:pt x="783431" y="280987"/>
                  </a:lnTo>
                  <a:lnTo>
                    <a:pt x="842962" y="276225"/>
                  </a:lnTo>
                  <a:lnTo>
                    <a:pt x="909637" y="273843"/>
                  </a:lnTo>
                  <a:lnTo>
                    <a:pt x="959643" y="266700"/>
                  </a:lnTo>
                  <a:lnTo>
                    <a:pt x="976312" y="254793"/>
                  </a:lnTo>
                  <a:lnTo>
                    <a:pt x="985837" y="240506"/>
                  </a:lnTo>
                  <a:lnTo>
                    <a:pt x="990600" y="204787"/>
                  </a:lnTo>
                  <a:lnTo>
                    <a:pt x="421481" y="0"/>
                  </a:lnTo>
                  <a:lnTo>
                    <a:pt x="461962" y="45243"/>
                  </a:lnTo>
                  <a:lnTo>
                    <a:pt x="471487" y="61912"/>
                  </a:lnTo>
                  <a:lnTo>
                    <a:pt x="476250" y="76200"/>
                  </a:lnTo>
                  <a:lnTo>
                    <a:pt x="476250" y="85725"/>
                  </a:lnTo>
                  <a:lnTo>
                    <a:pt x="438150" y="1404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229562B0-5D1E-48C1-B247-FF6EB6B04475}"/>
                </a:ext>
              </a:extLst>
            </p:cNvPr>
            <p:cNvSpPr/>
            <p:nvPr/>
          </p:nvSpPr>
          <p:spPr>
            <a:xfrm>
              <a:off x="3648075" y="2627313"/>
              <a:ext cx="2455863" cy="498475"/>
            </a:xfrm>
            <a:custGeom>
              <a:avLst/>
              <a:gdLst>
                <a:gd name="connsiteX0" fmla="*/ 1745456 w 2455069"/>
                <a:gd name="connsiteY0" fmla="*/ 300037 h 500062"/>
                <a:gd name="connsiteX1" fmla="*/ 1571625 w 2455069"/>
                <a:gd name="connsiteY1" fmla="*/ 311944 h 500062"/>
                <a:gd name="connsiteX2" fmla="*/ 1414463 w 2455069"/>
                <a:gd name="connsiteY2" fmla="*/ 328612 h 500062"/>
                <a:gd name="connsiteX3" fmla="*/ 1273969 w 2455069"/>
                <a:gd name="connsiteY3" fmla="*/ 342900 h 500062"/>
                <a:gd name="connsiteX4" fmla="*/ 1164431 w 2455069"/>
                <a:gd name="connsiteY4" fmla="*/ 354806 h 500062"/>
                <a:gd name="connsiteX5" fmla="*/ 1095375 w 2455069"/>
                <a:gd name="connsiteY5" fmla="*/ 369094 h 500062"/>
                <a:gd name="connsiteX6" fmla="*/ 976313 w 2455069"/>
                <a:gd name="connsiteY6" fmla="*/ 392906 h 500062"/>
                <a:gd name="connsiteX7" fmla="*/ 840581 w 2455069"/>
                <a:gd name="connsiteY7" fmla="*/ 419100 h 500062"/>
                <a:gd name="connsiteX8" fmla="*/ 721519 w 2455069"/>
                <a:gd name="connsiteY8" fmla="*/ 450056 h 500062"/>
                <a:gd name="connsiteX9" fmla="*/ 647700 w 2455069"/>
                <a:gd name="connsiteY9" fmla="*/ 469106 h 500062"/>
                <a:gd name="connsiteX10" fmla="*/ 600075 w 2455069"/>
                <a:gd name="connsiteY10" fmla="*/ 488156 h 500062"/>
                <a:gd name="connsiteX11" fmla="*/ 559594 w 2455069"/>
                <a:gd name="connsiteY11" fmla="*/ 497681 h 500062"/>
                <a:gd name="connsiteX12" fmla="*/ 535781 w 2455069"/>
                <a:gd name="connsiteY12" fmla="*/ 500062 h 500062"/>
                <a:gd name="connsiteX13" fmla="*/ 509588 w 2455069"/>
                <a:gd name="connsiteY13" fmla="*/ 495300 h 500062"/>
                <a:gd name="connsiteX14" fmla="*/ 454819 w 2455069"/>
                <a:gd name="connsiteY14" fmla="*/ 476250 h 500062"/>
                <a:gd name="connsiteX15" fmla="*/ 376238 w 2455069"/>
                <a:gd name="connsiteY15" fmla="*/ 440531 h 500062"/>
                <a:gd name="connsiteX16" fmla="*/ 285750 w 2455069"/>
                <a:gd name="connsiteY16" fmla="*/ 395287 h 500062"/>
                <a:gd name="connsiteX17" fmla="*/ 219075 w 2455069"/>
                <a:gd name="connsiteY17" fmla="*/ 359569 h 500062"/>
                <a:gd name="connsiteX18" fmla="*/ 157163 w 2455069"/>
                <a:gd name="connsiteY18" fmla="*/ 323850 h 500062"/>
                <a:gd name="connsiteX19" fmla="*/ 116681 w 2455069"/>
                <a:gd name="connsiteY19" fmla="*/ 300037 h 500062"/>
                <a:gd name="connsiteX20" fmla="*/ 78581 w 2455069"/>
                <a:gd name="connsiteY20" fmla="*/ 271462 h 500062"/>
                <a:gd name="connsiteX21" fmla="*/ 52388 w 2455069"/>
                <a:gd name="connsiteY21" fmla="*/ 247650 h 500062"/>
                <a:gd name="connsiteX22" fmla="*/ 33338 w 2455069"/>
                <a:gd name="connsiteY22" fmla="*/ 223837 h 500062"/>
                <a:gd name="connsiteX23" fmla="*/ 19050 w 2455069"/>
                <a:gd name="connsiteY23" fmla="*/ 200025 h 500062"/>
                <a:gd name="connsiteX24" fmla="*/ 4763 w 2455069"/>
                <a:gd name="connsiteY24" fmla="*/ 173831 h 500062"/>
                <a:gd name="connsiteX25" fmla="*/ 0 w 2455069"/>
                <a:gd name="connsiteY25" fmla="*/ 152400 h 500062"/>
                <a:gd name="connsiteX26" fmla="*/ 2381 w 2455069"/>
                <a:gd name="connsiteY26" fmla="*/ 142875 h 500062"/>
                <a:gd name="connsiteX27" fmla="*/ 9525 w 2455069"/>
                <a:gd name="connsiteY27" fmla="*/ 135731 h 500062"/>
                <a:gd name="connsiteX28" fmla="*/ 35719 w 2455069"/>
                <a:gd name="connsiteY28" fmla="*/ 133350 h 500062"/>
                <a:gd name="connsiteX29" fmla="*/ 54769 w 2455069"/>
                <a:gd name="connsiteY29" fmla="*/ 135731 h 500062"/>
                <a:gd name="connsiteX30" fmla="*/ 119063 w 2455069"/>
                <a:gd name="connsiteY30" fmla="*/ 164306 h 500062"/>
                <a:gd name="connsiteX31" fmla="*/ 216694 w 2455069"/>
                <a:gd name="connsiteY31" fmla="*/ 202406 h 500062"/>
                <a:gd name="connsiteX32" fmla="*/ 283369 w 2455069"/>
                <a:gd name="connsiteY32" fmla="*/ 226219 h 500062"/>
                <a:gd name="connsiteX33" fmla="*/ 311944 w 2455069"/>
                <a:gd name="connsiteY33" fmla="*/ 233362 h 500062"/>
                <a:gd name="connsiteX34" fmla="*/ 364331 w 2455069"/>
                <a:gd name="connsiteY34" fmla="*/ 240506 h 500062"/>
                <a:gd name="connsiteX35" fmla="*/ 428625 w 2455069"/>
                <a:gd name="connsiteY35" fmla="*/ 242887 h 500062"/>
                <a:gd name="connsiteX36" fmla="*/ 492919 w 2455069"/>
                <a:gd name="connsiteY36" fmla="*/ 242887 h 500062"/>
                <a:gd name="connsiteX37" fmla="*/ 538163 w 2455069"/>
                <a:gd name="connsiteY37" fmla="*/ 242887 h 500062"/>
                <a:gd name="connsiteX38" fmla="*/ 661988 w 2455069"/>
                <a:gd name="connsiteY38" fmla="*/ 233362 h 500062"/>
                <a:gd name="connsiteX39" fmla="*/ 826294 w 2455069"/>
                <a:gd name="connsiteY39" fmla="*/ 216694 h 500062"/>
                <a:gd name="connsiteX40" fmla="*/ 1042988 w 2455069"/>
                <a:gd name="connsiteY40" fmla="*/ 188119 h 500062"/>
                <a:gd name="connsiteX41" fmla="*/ 1200150 w 2455069"/>
                <a:gd name="connsiteY41" fmla="*/ 169069 h 500062"/>
                <a:gd name="connsiteX42" fmla="*/ 1414463 w 2455069"/>
                <a:gd name="connsiteY42" fmla="*/ 135731 h 500062"/>
                <a:gd name="connsiteX43" fmla="*/ 1578769 w 2455069"/>
                <a:gd name="connsiteY43" fmla="*/ 107156 h 500062"/>
                <a:gd name="connsiteX44" fmla="*/ 1695450 w 2455069"/>
                <a:gd name="connsiteY44" fmla="*/ 83344 h 500062"/>
                <a:gd name="connsiteX45" fmla="*/ 1790700 w 2455069"/>
                <a:gd name="connsiteY45" fmla="*/ 57150 h 500062"/>
                <a:gd name="connsiteX46" fmla="*/ 1850231 w 2455069"/>
                <a:gd name="connsiteY46" fmla="*/ 35719 h 500062"/>
                <a:gd name="connsiteX47" fmla="*/ 1885950 w 2455069"/>
                <a:gd name="connsiteY47" fmla="*/ 21431 h 500062"/>
                <a:gd name="connsiteX48" fmla="*/ 1921669 w 2455069"/>
                <a:gd name="connsiteY48" fmla="*/ 0 h 500062"/>
                <a:gd name="connsiteX49" fmla="*/ 1931194 w 2455069"/>
                <a:gd name="connsiteY49" fmla="*/ 0 h 500062"/>
                <a:gd name="connsiteX50" fmla="*/ 1990725 w 2455069"/>
                <a:gd name="connsiteY50" fmla="*/ 0 h 500062"/>
                <a:gd name="connsiteX51" fmla="*/ 2085975 w 2455069"/>
                <a:gd name="connsiteY51" fmla="*/ 14287 h 500062"/>
                <a:gd name="connsiteX52" fmla="*/ 2150269 w 2455069"/>
                <a:gd name="connsiteY52" fmla="*/ 28575 h 500062"/>
                <a:gd name="connsiteX53" fmla="*/ 2228850 w 2455069"/>
                <a:gd name="connsiteY53" fmla="*/ 54769 h 500062"/>
                <a:gd name="connsiteX54" fmla="*/ 2305050 w 2455069"/>
                <a:gd name="connsiteY54" fmla="*/ 90487 h 500062"/>
                <a:gd name="connsiteX55" fmla="*/ 2359819 w 2455069"/>
                <a:gd name="connsiteY55" fmla="*/ 121444 h 500062"/>
                <a:gd name="connsiteX56" fmla="*/ 2402681 w 2455069"/>
                <a:gd name="connsiteY56" fmla="*/ 150019 h 500062"/>
                <a:gd name="connsiteX57" fmla="*/ 2428875 w 2455069"/>
                <a:gd name="connsiteY57" fmla="*/ 169069 h 500062"/>
                <a:gd name="connsiteX58" fmla="*/ 2440781 w 2455069"/>
                <a:gd name="connsiteY58" fmla="*/ 178594 h 500062"/>
                <a:gd name="connsiteX59" fmla="*/ 2450306 w 2455069"/>
                <a:gd name="connsiteY59" fmla="*/ 200025 h 500062"/>
                <a:gd name="connsiteX60" fmla="*/ 2452688 w 2455069"/>
                <a:gd name="connsiteY60" fmla="*/ 221456 h 500062"/>
                <a:gd name="connsiteX61" fmla="*/ 2455069 w 2455069"/>
                <a:gd name="connsiteY61" fmla="*/ 242887 h 500062"/>
                <a:gd name="connsiteX62" fmla="*/ 2450306 w 2455069"/>
                <a:gd name="connsiteY62" fmla="*/ 259556 h 500062"/>
                <a:gd name="connsiteX63" fmla="*/ 2440781 w 2455069"/>
                <a:gd name="connsiteY63" fmla="*/ 271462 h 500062"/>
                <a:gd name="connsiteX64" fmla="*/ 2428875 w 2455069"/>
                <a:gd name="connsiteY64" fmla="*/ 283369 h 500062"/>
                <a:gd name="connsiteX65" fmla="*/ 2405063 w 2455069"/>
                <a:gd name="connsiteY65" fmla="*/ 292894 h 500062"/>
                <a:gd name="connsiteX66" fmla="*/ 2357438 w 2455069"/>
                <a:gd name="connsiteY66" fmla="*/ 297656 h 500062"/>
                <a:gd name="connsiteX67" fmla="*/ 2283619 w 2455069"/>
                <a:gd name="connsiteY67" fmla="*/ 302419 h 500062"/>
                <a:gd name="connsiteX68" fmla="*/ 2185988 w 2455069"/>
                <a:gd name="connsiteY68" fmla="*/ 300037 h 500062"/>
                <a:gd name="connsiteX69" fmla="*/ 2097881 w 2455069"/>
                <a:gd name="connsiteY69" fmla="*/ 295275 h 500062"/>
                <a:gd name="connsiteX70" fmla="*/ 1983581 w 2455069"/>
                <a:gd name="connsiteY70" fmla="*/ 288131 h 500062"/>
                <a:gd name="connsiteX71" fmla="*/ 1866900 w 2455069"/>
                <a:gd name="connsiteY71" fmla="*/ 295275 h 500062"/>
                <a:gd name="connsiteX72" fmla="*/ 1745456 w 2455069"/>
                <a:gd name="connsiteY72" fmla="*/ 300037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455069" h="500062">
                  <a:moveTo>
                    <a:pt x="1745456" y="300037"/>
                  </a:moveTo>
                  <a:lnTo>
                    <a:pt x="1571625" y="311944"/>
                  </a:lnTo>
                  <a:lnTo>
                    <a:pt x="1414463" y="328612"/>
                  </a:lnTo>
                  <a:lnTo>
                    <a:pt x="1273969" y="342900"/>
                  </a:lnTo>
                  <a:lnTo>
                    <a:pt x="1164431" y="354806"/>
                  </a:lnTo>
                  <a:lnTo>
                    <a:pt x="1095375" y="369094"/>
                  </a:lnTo>
                  <a:lnTo>
                    <a:pt x="976313" y="392906"/>
                  </a:lnTo>
                  <a:lnTo>
                    <a:pt x="840581" y="419100"/>
                  </a:lnTo>
                  <a:lnTo>
                    <a:pt x="721519" y="450056"/>
                  </a:lnTo>
                  <a:lnTo>
                    <a:pt x="647700" y="469106"/>
                  </a:lnTo>
                  <a:lnTo>
                    <a:pt x="600075" y="488156"/>
                  </a:lnTo>
                  <a:lnTo>
                    <a:pt x="559594" y="497681"/>
                  </a:lnTo>
                  <a:lnTo>
                    <a:pt x="535781" y="500062"/>
                  </a:lnTo>
                  <a:lnTo>
                    <a:pt x="509588" y="495300"/>
                  </a:lnTo>
                  <a:lnTo>
                    <a:pt x="454819" y="476250"/>
                  </a:lnTo>
                  <a:lnTo>
                    <a:pt x="376238" y="440531"/>
                  </a:lnTo>
                  <a:lnTo>
                    <a:pt x="285750" y="395287"/>
                  </a:lnTo>
                  <a:lnTo>
                    <a:pt x="219075" y="359569"/>
                  </a:lnTo>
                  <a:lnTo>
                    <a:pt x="157163" y="323850"/>
                  </a:lnTo>
                  <a:lnTo>
                    <a:pt x="116681" y="300037"/>
                  </a:lnTo>
                  <a:lnTo>
                    <a:pt x="78581" y="271462"/>
                  </a:lnTo>
                  <a:lnTo>
                    <a:pt x="52388" y="247650"/>
                  </a:lnTo>
                  <a:lnTo>
                    <a:pt x="33338" y="223837"/>
                  </a:lnTo>
                  <a:lnTo>
                    <a:pt x="19050" y="200025"/>
                  </a:lnTo>
                  <a:lnTo>
                    <a:pt x="4763" y="173831"/>
                  </a:lnTo>
                  <a:lnTo>
                    <a:pt x="0" y="152400"/>
                  </a:lnTo>
                  <a:lnTo>
                    <a:pt x="2381" y="142875"/>
                  </a:lnTo>
                  <a:lnTo>
                    <a:pt x="9525" y="135731"/>
                  </a:lnTo>
                  <a:lnTo>
                    <a:pt x="35719" y="133350"/>
                  </a:lnTo>
                  <a:lnTo>
                    <a:pt x="54769" y="135731"/>
                  </a:lnTo>
                  <a:lnTo>
                    <a:pt x="119063" y="164306"/>
                  </a:lnTo>
                  <a:lnTo>
                    <a:pt x="216694" y="202406"/>
                  </a:lnTo>
                  <a:lnTo>
                    <a:pt x="283369" y="226219"/>
                  </a:lnTo>
                  <a:lnTo>
                    <a:pt x="311944" y="233362"/>
                  </a:lnTo>
                  <a:lnTo>
                    <a:pt x="364331" y="240506"/>
                  </a:lnTo>
                  <a:lnTo>
                    <a:pt x="428625" y="242887"/>
                  </a:lnTo>
                  <a:lnTo>
                    <a:pt x="492919" y="242887"/>
                  </a:lnTo>
                  <a:lnTo>
                    <a:pt x="538163" y="242887"/>
                  </a:lnTo>
                  <a:lnTo>
                    <a:pt x="661988" y="233362"/>
                  </a:lnTo>
                  <a:lnTo>
                    <a:pt x="826294" y="216694"/>
                  </a:lnTo>
                  <a:lnTo>
                    <a:pt x="1042988" y="188119"/>
                  </a:lnTo>
                  <a:lnTo>
                    <a:pt x="1200150" y="169069"/>
                  </a:lnTo>
                  <a:lnTo>
                    <a:pt x="1414463" y="135731"/>
                  </a:lnTo>
                  <a:lnTo>
                    <a:pt x="1578769" y="107156"/>
                  </a:lnTo>
                  <a:lnTo>
                    <a:pt x="1695450" y="83344"/>
                  </a:lnTo>
                  <a:lnTo>
                    <a:pt x="1790700" y="57150"/>
                  </a:lnTo>
                  <a:lnTo>
                    <a:pt x="1850231" y="35719"/>
                  </a:lnTo>
                  <a:lnTo>
                    <a:pt x="1885950" y="21431"/>
                  </a:lnTo>
                  <a:lnTo>
                    <a:pt x="1921669" y="0"/>
                  </a:lnTo>
                  <a:lnTo>
                    <a:pt x="1931194" y="0"/>
                  </a:lnTo>
                  <a:lnTo>
                    <a:pt x="1990725" y="0"/>
                  </a:lnTo>
                  <a:lnTo>
                    <a:pt x="2085975" y="14287"/>
                  </a:lnTo>
                  <a:lnTo>
                    <a:pt x="2150269" y="28575"/>
                  </a:lnTo>
                  <a:lnTo>
                    <a:pt x="2228850" y="54769"/>
                  </a:lnTo>
                  <a:lnTo>
                    <a:pt x="2305050" y="90487"/>
                  </a:lnTo>
                  <a:lnTo>
                    <a:pt x="2359819" y="121444"/>
                  </a:lnTo>
                  <a:lnTo>
                    <a:pt x="2402681" y="150019"/>
                  </a:lnTo>
                  <a:lnTo>
                    <a:pt x="2428875" y="169069"/>
                  </a:lnTo>
                  <a:lnTo>
                    <a:pt x="2440781" y="178594"/>
                  </a:lnTo>
                  <a:lnTo>
                    <a:pt x="2450306" y="200025"/>
                  </a:lnTo>
                  <a:lnTo>
                    <a:pt x="2452688" y="221456"/>
                  </a:lnTo>
                  <a:lnTo>
                    <a:pt x="2455069" y="242887"/>
                  </a:lnTo>
                  <a:lnTo>
                    <a:pt x="2450306" y="259556"/>
                  </a:lnTo>
                  <a:lnTo>
                    <a:pt x="2440781" y="271462"/>
                  </a:lnTo>
                  <a:lnTo>
                    <a:pt x="2428875" y="283369"/>
                  </a:lnTo>
                  <a:lnTo>
                    <a:pt x="2405063" y="292894"/>
                  </a:lnTo>
                  <a:lnTo>
                    <a:pt x="2357438" y="297656"/>
                  </a:lnTo>
                  <a:lnTo>
                    <a:pt x="2283619" y="302419"/>
                  </a:lnTo>
                  <a:lnTo>
                    <a:pt x="2185988" y="300037"/>
                  </a:lnTo>
                  <a:lnTo>
                    <a:pt x="2097881" y="295275"/>
                  </a:lnTo>
                  <a:lnTo>
                    <a:pt x="1983581" y="288131"/>
                  </a:lnTo>
                  <a:lnTo>
                    <a:pt x="1866900" y="295275"/>
                  </a:lnTo>
                  <a:lnTo>
                    <a:pt x="1745456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D53E7BC3-660C-4FE4-9F4B-903519546ED3}"/>
                </a:ext>
              </a:extLst>
            </p:cNvPr>
            <p:cNvSpPr/>
            <p:nvPr/>
          </p:nvSpPr>
          <p:spPr>
            <a:xfrm>
              <a:off x="3675063" y="3405188"/>
              <a:ext cx="525462" cy="1689100"/>
            </a:xfrm>
            <a:custGeom>
              <a:avLst/>
              <a:gdLst>
                <a:gd name="connsiteX0" fmla="*/ 442912 w 526256"/>
                <a:gd name="connsiteY0" fmla="*/ 502443 h 1688306"/>
                <a:gd name="connsiteX1" fmla="*/ 466725 w 526256"/>
                <a:gd name="connsiteY1" fmla="*/ 742950 h 1688306"/>
                <a:gd name="connsiteX2" fmla="*/ 471487 w 526256"/>
                <a:gd name="connsiteY2" fmla="*/ 790575 h 1688306"/>
                <a:gd name="connsiteX3" fmla="*/ 485775 w 526256"/>
                <a:gd name="connsiteY3" fmla="*/ 873918 h 1688306"/>
                <a:gd name="connsiteX4" fmla="*/ 495300 w 526256"/>
                <a:gd name="connsiteY4" fmla="*/ 1033462 h 1688306"/>
                <a:gd name="connsiteX5" fmla="*/ 511969 w 526256"/>
                <a:gd name="connsiteY5" fmla="*/ 1300162 h 1688306"/>
                <a:gd name="connsiteX6" fmla="*/ 514350 w 526256"/>
                <a:gd name="connsiteY6" fmla="*/ 1364456 h 1688306"/>
                <a:gd name="connsiteX7" fmla="*/ 526256 w 526256"/>
                <a:gd name="connsiteY7" fmla="*/ 1519237 h 1688306"/>
                <a:gd name="connsiteX8" fmla="*/ 521494 w 526256"/>
                <a:gd name="connsiteY8" fmla="*/ 1545431 h 1688306"/>
                <a:gd name="connsiteX9" fmla="*/ 507206 w 526256"/>
                <a:gd name="connsiteY9" fmla="*/ 1590675 h 1688306"/>
                <a:gd name="connsiteX10" fmla="*/ 492919 w 526256"/>
                <a:gd name="connsiteY10" fmla="*/ 1621631 h 1688306"/>
                <a:gd name="connsiteX11" fmla="*/ 481012 w 526256"/>
                <a:gd name="connsiteY11" fmla="*/ 1643062 h 1688306"/>
                <a:gd name="connsiteX12" fmla="*/ 466725 w 526256"/>
                <a:gd name="connsiteY12" fmla="*/ 1664493 h 1688306"/>
                <a:gd name="connsiteX13" fmla="*/ 452437 w 526256"/>
                <a:gd name="connsiteY13" fmla="*/ 1678781 h 1688306"/>
                <a:gd name="connsiteX14" fmla="*/ 440531 w 526256"/>
                <a:gd name="connsiteY14" fmla="*/ 1685925 h 1688306"/>
                <a:gd name="connsiteX15" fmla="*/ 428625 w 526256"/>
                <a:gd name="connsiteY15" fmla="*/ 1688306 h 1688306"/>
                <a:gd name="connsiteX16" fmla="*/ 421481 w 526256"/>
                <a:gd name="connsiteY16" fmla="*/ 1688306 h 1688306"/>
                <a:gd name="connsiteX17" fmla="*/ 402431 w 526256"/>
                <a:gd name="connsiteY17" fmla="*/ 1683543 h 1688306"/>
                <a:gd name="connsiteX18" fmla="*/ 383381 w 526256"/>
                <a:gd name="connsiteY18" fmla="*/ 1669256 h 1688306"/>
                <a:gd name="connsiteX19" fmla="*/ 369094 w 526256"/>
                <a:gd name="connsiteY19" fmla="*/ 1652587 h 1688306"/>
                <a:gd name="connsiteX20" fmla="*/ 338137 w 526256"/>
                <a:gd name="connsiteY20" fmla="*/ 1604962 h 1688306"/>
                <a:gd name="connsiteX21" fmla="*/ 307181 w 526256"/>
                <a:gd name="connsiteY21" fmla="*/ 1545431 h 1688306"/>
                <a:gd name="connsiteX22" fmla="*/ 278606 w 526256"/>
                <a:gd name="connsiteY22" fmla="*/ 1485900 h 1688306"/>
                <a:gd name="connsiteX23" fmla="*/ 261937 w 526256"/>
                <a:gd name="connsiteY23" fmla="*/ 1447800 h 1688306"/>
                <a:gd name="connsiteX24" fmla="*/ 242887 w 526256"/>
                <a:gd name="connsiteY24" fmla="*/ 1390650 h 1688306"/>
                <a:gd name="connsiteX25" fmla="*/ 230981 w 526256"/>
                <a:gd name="connsiteY25" fmla="*/ 1345406 h 1688306"/>
                <a:gd name="connsiteX26" fmla="*/ 221456 w 526256"/>
                <a:gd name="connsiteY26" fmla="*/ 1290637 h 1688306"/>
                <a:gd name="connsiteX27" fmla="*/ 221456 w 526256"/>
                <a:gd name="connsiteY27" fmla="*/ 1264443 h 1688306"/>
                <a:gd name="connsiteX28" fmla="*/ 226219 w 526256"/>
                <a:gd name="connsiteY28" fmla="*/ 1204912 h 1688306"/>
                <a:gd name="connsiteX29" fmla="*/ 242887 w 526256"/>
                <a:gd name="connsiteY29" fmla="*/ 1071562 h 1688306"/>
                <a:gd name="connsiteX30" fmla="*/ 245269 w 526256"/>
                <a:gd name="connsiteY30" fmla="*/ 1050131 h 1688306"/>
                <a:gd name="connsiteX31" fmla="*/ 238125 w 526256"/>
                <a:gd name="connsiteY31" fmla="*/ 971550 h 1688306"/>
                <a:gd name="connsiteX32" fmla="*/ 228600 w 526256"/>
                <a:gd name="connsiteY32" fmla="*/ 835818 h 1688306"/>
                <a:gd name="connsiteX33" fmla="*/ 219075 w 526256"/>
                <a:gd name="connsiteY33" fmla="*/ 695325 h 1688306"/>
                <a:gd name="connsiteX34" fmla="*/ 211931 w 526256"/>
                <a:gd name="connsiteY34" fmla="*/ 588168 h 1688306"/>
                <a:gd name="connsiteX35" fmla="*/ 204787 w 526256"/>
                <a:gd name="connsiteY35" fmla="*/ 483393 h 1688306"/>
                <a:gd name="connsiteX36" fmla="*/ 200025 w 526256"/>
                <a:gd name="connsiteY36" fmla="*/ 440531 h 1688306"/>
                <a:gd name="connsiteX37" fmla="*/ 197644 w 526256"/>
                <a:gd name="connsiteY37" fmla="*/ 407193 h 1688306"/>
                <a:gd name="connsiteX38" fmla="*/ 192881 w 526256"/>
                <a:gd name="connsiteY38" fmla="*/ 378618 h 1688306"/>
                <a:gd name="connsiteX39" fmla="*/ 185737 w 526256"/>
                <a:gd name="connsiteY39" fmla="*/ 340518 h 1688306"/>
                <a:gd name="connsiteX40" fmla="*/ 176212 w 526256"/>
                <a:gd name="connsiteY40" fmla="*/ 297656 h 1688306"/>
                <a:gd name="connsiteX41" fmla="*/ 164306 w 526256"/>
                <a:gd name="connsiteY41" fmla="*/ 261937 h 1688306"/>
                <a:gd name="connsiteX42" fmla="*/ 147637 w 526256"/>
                <a:gd name="connsiteY42" fmla="*/ 223837 h 1688306"/>
                <a:gd name="connsiteX43" fmla="*/ 128587 w 526256"/>
                <a:gd name="connsiteY43" fmla="*/ 188118 h 1688306"/>
                <a:gd name="connsiteX44" fmla="*/ 119062 w 526256"/>
                <a:gd name="connsiteY44" fmla="*/ 171450 h 1688306"/>
                <a:gd name="connsiteX45" fmla="*/ 92869 w 526256"/>
                <a:gd name="connsiteY45" fmla="*/ 135731 h 1688306"/>
                <a:gd name="connsiteX46" fmla="*/ 73819 w 526256"/>
                <a:gd name="connsiteY46" fmla="*/ 114300 h 1688306"/>
                <a:gd name="connsiteX47" fmla="*/ 45244 w 526256"/>
                <a:gd name="connsiteY47" fmla="*/ 85725 h 1688306"/>
                <a:gd name="connsiteX48" fmla="*/ 21431 w 526256"/>
                <a:gd name="connsiteY48" fmla="*/ 66675 h 1688306"/>
                <a:gd name="connsiteX49" fmla="*/ 7144 w 526256"/>
                <a:gd name="connsiteY49" fmla="*/ 52387 h 1688306"/>
                <a:gd name="connsiteX50" fmla="*/ 0 w 526256"/>
                <a:gd name="connsiteY50" fmla="*/ 40481 h 1688306"/>
                <a:gd name="connsiteX51" fmla="*/ 0 w 526256"/>
                <a:gd name="connsiteY51" fmla="*/ 28575 h 1688306"/>
                <a:gd name="connsiteX52" fmla="*/ 4762 w 526256"/>
                <a:gd name="connsiteY52" fmla="*/ 14287 h 1688306"/>
                <a:gd name="connsiteX53" fmla="*/ 28575 w 526256"/>
                <a:gd name="connsiteY53" fmla="*/ 4762 h 1688306"/>
                <a:gd name="connsiteX54" fmla="*/ 50006 w 526256"/>
                <a:gd name="connsiteY54" fmla="*/ 0 h 1688306"/>
                <a:gd name="connsiteX55" fmla="*/ 66675 w 526256"/>
                <a:gd name="connsiteY55" fmla="*/ 2381 h 1688306"/>
                <a:gd name="connsiteX56" fmla="*/ 107156 w 526256"/>
                <a:gd name="connsiteY56" fmla="*/ 14287 h 1688306"/>
                <a:gd name="connsiteX57" fmla="*/ 173831 w 526256"/>
                <a:gd name="connsiteY57" fmla="*/ 45243 h 1688306"/>
                <a:gd name="connsiteX58" fmla="*/ 223837 w 526256"/>
                <a:gd name="connsiteY58" fmla="*/ 69056 h 1688306"/>
                <a:gd name="connsiteX59" fmla="*/ 276225 w 526256"/>
                <a:gd name="connsiteY59" fmla="*/ 97631 h 1688306"/>
                <a:gd name="connsiteX60" fmla="*/ 316706 w 526256"/>
                <a:gd name="connsiteY60" fmla="*/ 123825 h 1688306"/>
                <a:gd name="connsiteX61" fmla="*/ 364331 w 526256"/>
                <a:gd name="connsiteY61" fmla="*/ 164306 h 1688306"/>
                <a:gd name="connsiteX62" fmla="*/ 381000 w 526256"/>
                <a:gd name="connsiteY62" fmla="*/ 178593 h 1688306"/>
                <a:gd name="connsiteX63" fmla="*/ 419100 w 526256"/>
                <a:gd name="connsiteY63" fmla="*/ 271462 h 1688306"/>
                <a:gd name="connsiteX64" fmla="*/ 442912 w 526256"/>
                <a:gd name="connsiteY64" fmla="*/ 502443 h 168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526256" h="1688306">
                  <a:moveTo>
                    <a:pt x="442912" y="502443"/>
                  </a:moveTo>
                  <a:lnTo>
                    <a:pt x="466725" y="742950"/>
                  </a:lnTo>
                  <a:lnTo>
                    <a:pt x="471487" y="790575"/>
                  </a:lnTo>
                  <a:lnTo>
                    <a:pt x="485775" y="873918"/>
                  </a:lnTo>
                  <a:lnTo>
                    <a:pt x="495300" y="1033462"/>
                  </a:lnTo>
                  <a:lnTo>
                    <a:pt x="511969" y="1300162"/>
                  </a:lnTo>
                  <a:cubicBezTo>
                    <a:pt x="512763" y="1321593"/>
                    <a:pt x="513556" y="1343025"/>
                    <a:pt x="514350" y="1364456"/>
                  </a:cubicBezTo>
                  <a:lnTo>
                    <a:pt x="526256" y="1519237"/>
                  </a:lnTo>
                  <a:lnTo>
                    <a:pt x="521494" y="1545431"/>
                  </a:lnTo>
                  <a:lnTo>
                    <a:pt x="507206" y="1590675"/>
                  </a:lnTo>
                  <a:lnTo>
                    <a:pt x="492919" y="1621631"/>
                  </a:lnTo>
                  <a:lnTo>
                    <a:pt x="481012" y="1643062"/>
                  </a:lnTo>
                  <a:lnTo>
                    <a:pt x="466725" y="1664493"/>
                  </a:lnTo>
                  <a:lnTo>
                    <a:pt x="452437" y="1678781"/>
                  </a:lnTo>
                  <a:lnTo>
                    <a:pt x="440531" y="1685925"/>
                  </a:lnTo>
                  <a:lnTo>
                    <a:pt x="428625" y="1688306"/>
                  </a:lnTo>
                  <a:lnTo>
                    <a:pt x="421481" y="1688306"/>
                  </a:lnTo>
                  <a:lnTo>
                    <a:pt x="402431" y="1683543"/>
                  </a:lnTo>
                  <a:lnTo>
                    <a:pt x="383381" y="1669256"/>
                  </a:lnTo>
                  <a:lnTo>
                    <a:pt x="369094" y="1652587"/>
                  </a:lnTo>
                  <a:lnTo>
                    <a:pt x="338137" y="1604962"/>
                  </a:lnTo>
                  <a:lnTo>
                    <a:pt x="307181" y="1545431"/>
                  </a:lnTo>
                  <a:lnTo>
                    <a:pt x="278606" y="1485900"/>
                  </a:lnTo>
                  <a:lnTo>
                    <a:pt x="261937" y="1447800"/>
                  </a:lnTo>
                  <a:lnTo>
                    <a:pt x="242887" y="1390650"/>
                  </a:lnTo>
                  <a:lnTo>
                    <a:pt x="230981" y="1345406"/>
                  </a:lnTo>
                  <a:lnTo>
                    <a:pt x="221456" y="1290637"/>
                  </a:lnTo>
                  <a:lnTo>
                    <a:pt x="221456" y="1264443"/>
                  </a:lnTo>
                  <a:lnTo>
                    <a:pt x="226219" y="1204912"/>
                  </a:lnTo>
                  <a:lnTo>
                    <a:pt x="242887" y="1071562"/>
                  </a:lnTo>
                  <a:lnTo>
                    <a:pt x="245269" y="1050131"/>
                  </a:lnTo>
                  <a:lnTo>
                    <a:pt x="238125" y="971550"/>
                  </a:lnTo>
                  <a:lnTo>
                    <a:pt x="228600" y="835818"/>
                  </a:lnTo>
                  <a:lnTo>
                    <a:pt x="219075" y="695325"/>
                  </a:lnTo>
                  <a:lnTo>
                    <a:pt x="211931" y="588168"/>
                  </a:lnTo>
                  <a:lnTo>
                    <a:pt x="204787" y="483393"/>
                  </a:lnTo>
                  <a:lnTo>
                    <a:pt x="200025" y="440531"/>
                  </a:lnTo>
                  <a:lnTo>
                    <a:pt x="197644" y="407193"/>
                  </a:lnTo>
                  <a:lnTo>
                    <a:pt x="192881" y="378618"/>
                  </a:lnTo>
                  <a:lnTo>
                    <a:pt x="185737" y="340518"/>
                  </a:lnTo>
                  <a:lnTo>
                    <a:pt x="176212" y="297656"/>
                  </a:lnTo>
                  <a:lnTo>
                    <a:pt x="164306" y="261937"/>
                  </a:lnTo>
                  <a:lnTo>
                    <a:pt x="147637" y="223837"/>
                  </a:lnTo>
                  <a:lnTo>
                    <a:pt x="128587" y="188118"/>
                  </a:lnTo>
                  <a:lnTo>
                    <a:pt x="119062" y="171450"/>
                  </a:lnTo>
                  <a:lnTo>
                    <a:pt x="92869" y="135731"/>
                  </a:lnTo>
                  <a:lnTo>
                    <a:pt x="73819" y="114300"/>
                  </a:lnTo>
                  <a:lnTo>
                    <a:pt x="45244" y="85725"/>
                  </a:lnTo>
                  <a:lnTo>
                    <a:pt x="21431" y="66675"/>
                  </a:lnTo>
                  <a:lnTo>
                    <a:pt x="7144" y="52387"/>
                  </a:lnTo>
                  <a:lnTo>
                    <a:pt x="0" y="40481"/>
                  </a:lnTo>
                  <a:lnTo>
                    <a:pt x="0" y="28575"/>
                  </a:lnTo>
                  <a:lnTo>
                    <a:pt x="4762" y="14287"/>
                  </a:lnTo>
                  <a:lnTo>
                    <a:pt x="28575" y="4762"/>
                  </a:lnTo>
                  <a:lnTo>
                    <a:pt x="50006" y="0"/>
                  </a:lnTo>
                  <a:lnTo>
                    <a:pt x="66675" y="2381"/>
                  </a:lnTo>
                  <a:lnTo>
                    <a:pt x="107156" y="14287"/>
                  </a:lnTo>
                  <a:lnTo>
                    <a:pt x="173831" y="45243"/>
                  </a:lnTo>
                  <a:lnTo>
                    <a:pt x="223837" y="69056"/>
                  </a:lnTo>
                  <a:lnTo>
                    <a:pt x="276225" y="97631"/>
                  </a:lnTo>
                  <a:lnTo>
                    <a:pt x="316706" y="123825"/>
                  </a:lnTo>
                  <a:lnTo>
                    <a:pt x="364331" y="164306"/>
                  </a:lnTo>
                  <a:lnTo>
                    <a:pt x="381000" y="178593"/>
                  </a:lnTo>
                  <a:lnTo>
                    <a:pt x="419100" y="271462"/>
                  </a:lnTo>
                  <a:lnTo>
                    <a:pt x="442912" y="502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1240FE65-9D45-4073-8D14-9BE8ED65A2B6}"/>
                </a:ext>
              </a:extLst>
            </p:cNvPr>
            <p:cNvSpPr/>
            <p:nvPr/>
          </p:nvSpPr>
          <p:spPr>
            <a:xfrm>
              <a:off x="3998913" y="3322638"/>
              <a:ext cx="2108200" cy="1647825"/>
            </a:xfrm>
            <a:custGeom>
              <a:avLst/>
              <a:gdLst>
                <a:gd name="connsiteX0" fmla="*/ 1297781 w 2109787"/>
                <a:gd name="connsiteY0" fmla="*/ 90487 h 1647825"/>
                <a:gd name="connsiteX1" fmla="*/ 1150144 w 2109787"/>
                <a:gd name="connsiteY1" fmla="*/ 116681 h 1647825"/>
                <a:gd name="connsiteX2" fmla="*/ 1016794 w 2109787"/>
                <a:gd name="connsiteY2" fmla="*/ 140494 h 1647825"/>
                <a:gd name="connsiteX3" fmla="*/ 871537 w 2109787"/>
                <a:gd name="connsiteY3" fmla="*/ 161925 h 1647825"/>
                <a:gd name="connsiteX4" fmla="*/ 714375 w 2109787"/>
                <a:gd name="connsiteY4" fmla="*/ 185737 h 1647825"/>
                <a:gd name="connsiteX5" fmla="*/ 571500 w 2109787"/>
                <a:gd name="connsiteY5" fmla="*/ 204787 h 1647825"/>
                <a:gd name="connsiteX6" fmla="*/ 461962 w 2109787"/>
                <a:gd name="connsiteY6" fmla="*/ 219075 h 1647825"/>
                <a:gd name="connsiteX7" fmla="*/ 319087 w 2109787"/>
                <a:gd name="connsiteY7" fmla="*/ 235744 h 1647825"/>
                <a:gd name="connsiteX8" fmla="*/ 188119 w 2109787"/>
                <a:gd name="connsiteY8" fmla="*/ 250031 h 1647825"/>
                <a:gd name="connsiteX9" fmla="*/ 0 w 2109787"/>
                <a:gd name="connsiteY9" fmla="*/ 271462 h 1647825"/>
                <a:gd name="connsiteX10" fmla="*/ 26194 w 2109787"/>
                <a:gd name="connsiteY10" fmla="*/ 361950 h 1647825"/>
                <a:gd name="connsiteX11" fmla="*/ 204787 w 2109787"/>
                <a:gd name="connsiteY11" fmla="*/ 395287 h 1647825"/>
                <a:gd name="connsiteX12" fmla="*/ 223837 w 2109787"/>
                <a:gd name="connsiteY12" fmla="*/ 395287 h 1647825"/>
                <a:gd name="connsiteX13" fmla="*/ 314325 w 2109787"/>
                <a:gd name="connsiteY13" fmla="*/ 383381 h 1647825"/>
                <a:gd name="connsiteX14" fmla="*/ 516731 w 2109787"/>
                <a:gd name="connsiteY14" fmla="*/ 354806 h 1647825"/>
                <a:gd name="connsiteX15" fmla="*/ 773906 w 2109787"/>
                <a:gd name="connsiteY15" fmla="*/ 319087 h 1647825"/>
                <a:gd name="connsiteX16" fmla="*/ 997744 w 2109787"/>
                <a:gd name="connsiteY16" fmla="*/ 285750 h 1647825"/>
                <a:gd name="connsiteX17" fmla="*/ 1221581 w 2109787"/>
                <a:gd name="connsiteY17" fmla="*/ 254794 h 1647825"/>
                <a:gd name="connsiteX18" fmla="*/ 1412081 w 2109787"/>
                <a:gd name="connsiteY18" fmla="*/ 228600 h 1647825"/>
                <a:gd name="connsiteX19" fmla="*/ 1593056 w 2109787"/>
                <a:gd name="connsiteY19" fmla="*/ 202406 h 1647825"/>
                <a:gd name="connsiteX20" fmla="*/ 1669256 w 2109787"/>
                <a:gd name="connsiteY20" fmla="*/ 192881 h 1647825"/>
                <a:gd name="connsiteX21" fmla="*/ 1690687 w 2109787"/>
                <a:gd name="connsiteY21" fmla="*/ 195262 h 1647825"/>
                <a:gd name="connsiteX22" fmla="*/ 1712119 w 2109787"/>
                <a:gd name="connsiteY22" fmla="*/ 202406 h 1647825"/>
                <a:gd name="connsiteX23" fmla="*/ 1726406 w 2109787"/>
                <a:gd name="connsiteY23" fmla="*/ 214312 h 1647825"/>
                <a:gd name="connsiteX24" fmla="*/ 1738312 w 2109787"/>
                <a:gd name="connsiteY24" fmla="*/ 230981 h 1647825"/>
                <a:gd name="connsiteX25" fmla="*/ 1747837 w 2109787"/>
                <a:gd name="connsiteY25" fmla="*/ 250031 h 1647825"/>
                <a:gd name="connsiteX26" fmla="*/ 1750219 w 2109787"/>
                <a:gd name="connsiteY26" fmla="*/ 311944 h 1647825"/>
                <a:gd name="connsiteX27" fmla="*/ 1752600 w 2109787"/>
                <a:gd name="connsiteY27" fmla="*/ 452437 h 1647825"/>
                <a:gd name="connsiteX28" fmla="*/ 1752600 w 2109787"/>
                <a:gd name="connsiteY28" fmla="*/ 738187 h 1647825"/>
                <a:gd name="connsiteX29" fmla="*/ 1728787 w 2109787"/>
                <a:gd name="connsiteY29" fmla="*/ 821531 h 1647825"/>
                <a:gd name="connsiteX30" fmla="*/ 1719262 w 2109787"/>
                <a:gd name="connsiteY30" fmla="*/ 1035844 h 1647825"/>
                <a:gd name="connsiteX31" fmla="*/ 1707356 w 2109787"/>
                <a:gd name="connsiteY31" fmla="*/ 1281112 h 1647825"/>
                <a:gd name="connsiteX32" fmla="*/ 1721644 w 2109787"/>
                <a:gd name="connsiteY32" fmla="*/ 1609725 h 1647825"/>
                <a:gd name="connsiteX33" fmla="*/ 1724025 w 2109787"/>
                <a:gd name="connsiteY33" fmla="*/ 1624012 h 1647825"/>
                <a:gd name="connsiteX34" fmla="*/ 1738312 w 2109787"/>
                <a:gd name="connsiteY34" fmla="*/ 1633537 h 1647825"/>
                <a:gd name="connsiteX35" fmla="*/ 1764506 w 2109787"/>
                <a:gd name="connsiteY35" fmla="*/ 1643062 h 1647825"/>
                <a:gd name="connsiteX36" fmla="*/ 1793081 w 2109787"/>
                <a:gd name="connsiteY36" fmla="*/ 1647825 h 1647825"/>
                <a:gd name="connsiteX37" fmla="*/ 1828800 w 2109787"/>
                <a:gd name="connsiteY37" fmla="*/ 1645444 h 1647825"/>
                <a:gd name="connsiteX38" fmla="*/ 1862137 w 2109787"/>
                <a:gd name="connsiteY38" fmla="*/ 1635919 h 1647825"/>
                <a:gd name="connsiteX39" fmla="*/ 1881187 w 2109787"/>
                <a:gd name="connsiteY39" fmla="*/ 1624012 h 1647825"/>
                <a:gd name="connsiteX40" fmla="*/ 1900237 w 2109787"/>
                <a:gd name="connsiteY40" fmla="*/ 1604962 h 1647825"/>
                <a:gd name="connsiteX41" fmla="*/ 1912144 w 2109787"/>
                <a:gd name="connsiteY41" fmla="*/ 1588294 h 1647825"/>
                <a:gd name="connsiteX42" fmla="*/ 1926431 w 2109787"/>
                <a:gd name="connsiteY42" fmla="*/ 1559719 h 1647825"/>
                <a:gd name="connsiteX43" fmla="*/ 1931194 w 2109787"/>
                <a:gd name="connsiteY43" fmla="*/ 1533525 h 1647825"/>
                <a:gd name="connsiteX44" fmla="*/ 1935956 w 2109787"/>
                <a:gd name="connsiteY44" fmla="*/ 1471612 h 1647825"/>
                <a:gd name="connsiteX45" fmla="*/ 1945481 w 2109787"/>
                <a:gd name="connsiteY45" fmla="*/ 1350169 h 1647825"/>
                <a:gd name="connsiteX46" fmla="*/ 1955006 w 2109787"/>
                <a:gd name="connsiteY46" fmla="*/ 1231106 h 1647825"/>
                <a:gd name="connsiteX47" fmla="*/ 1964531 w 2109787"/>
                <a:gd name="connsiteY47" fmla="*/ 1116806 h 1647825"/>
                <a:gd name="connsiteX48" fmla="*/ 1976437 w 2109787"/>
                <a:gd name="connsiteY48" fmla="*/ 971550 h 1647825"/>
                <a:gd name="connsiteX49" fmla="*/ 1988344 w 2109787"/>
                <a:gd name="connsiteY49" fmla="*/ 835819 h 1647825"/>
                <a:gd name="connsiteX50" fmla="*/ 1997869 w 2109787"/>
                <a:gd name="connsiteY50" fmla="*/ 723900 h 1647825"/>
                <a:gd name="connsiteX51" fmla="*/ 2009775 w 2109787"/>
                <a:gd name="connsiteY51" fmla="*/ 583406 h 1647825"/>
                <a:gd name="connsiteX52" fmla="*/ 2019300 w 2109787"/>
                <a:gd name="connsiteY52" fmla="*/ 469106 h 1647825"/>
                <a:gd name="connsiteX53" fmla="*/ 2021681 w 2109787"/>
                <a:gd name="connsiteY53" fmla="*/ 461962 h 1647825"/>
                <a:gd name="connsiteX54" fmla="*/ 2035969 w 2109787"/>
                <a:gd name="connsiteY54" fmla="*/ 442912 h 1647825"/>
                <a:gd name="connsiteX55" fmla="*/ 2055019 w 2109787"/>
                <a:gd name="connsiteY55" fmla="*/ 416719 h 1647825"/>
                <a:gd name="connsiteX56" fmla="*/ 2076450 w 2109787"/>
                <a:gd name="connsiteY56" fmla="*/ 383381 h 1647825"/>
                <a:gd name="connsiteX57" fmla="*/ 2090737 w 2109787"/>
                <a:gd name="connsiteY57" fmla="*/ 354806 h 1647825"/>
                <a:gd name="connsiteX58" fmla="*/ 2107406 w 2109787"/>
                <a:gd name="connsiteY58" fmla="*/ 314325 h 1647825"/>
                <a:gd name="connsiteX59" fmla="*/ 2109787 w 2109787"/>
                <a:gd name="connsiteY59" fmla="*/ 292894 h 1647825"/>
                <a:gd name="connsiteX60" fmla="*/ 2107406 w 2109787"/>
                <a:gd name="connsiteY60" fmla="*/ 273844 h 1647825"/>
                <a:gd name="connsiteX61" fmla="*/ 2105025 w 2109787"/>
                <a:gd name="connsiteY61" fmla="*/ 254794 h 1647825"/>
                <a:gd name="connsiteX62" fmla="*/ 2093119 w 2109787"/>
                <a:gd name="connsiteY62" fmla="*/ 233362 h 1647825"/>
                <a:gd name="connsiteX63" fmla="*/ 2066925 w 2109787"/>
                <a:gd name="connsiteY63" fmla="*/ 200025 h 1647825"/>
                <a:gd name="connsiteX64" fmla="*/ 2005012 w 2109787"/>
                <a:gd name="connsiteY64" fmla="*/ 145256 h 1647825"/>
                <a:gd name="connsiteX65" fmla="*/ 1912144 w 2109787"/>
                <a:gd name="connsiteY65" fmla="*/ 76200 h 1647825"/>
                <a:gd name="connsiteX66" fmla="*/ 1835944 w 2109787"/>
                <a:gd name="connsiteY66" fmla="*/ 26194 h 1647825"/>
                <a:gd name="connsiteX67" fmla="*/ 1797844 w 2109787"/>
                <a:gd name="connsiteY67" fmla="*/ 7144 h 1647825"/>
                <a:gd name="connsiteX68" fmla="*/ 1778794 w 2109787"/>
                <a:gd name="connsiteY68" fmla="*/ 2381 h 1647825"/>
                <a:gd name="connsiteX69" fmla="*/ 1764506 w 2109787"/>
                <a:gd name="connsiteY69" fmla="*/ 0 h 1647825"/>
                <a:gd name="connsiteX70" fmla="*/ 1747837 w 2109787"/>
                <a:gd name="connsiteY70" fmla="*/ 0 h 1647825"/>
                <a:gd name="connsiteX71" fmla="*/ 1714500 w 2109787"/>
                <a:gd name="connsiteY71" fmla="*/ 0 h 1647825"/>
                <a:gd name="connsiteX72" fmla="*/ 1676400 w 2109787"/>
                <a:gd name="connsiteY72" fmla="*/ 7144 h 1647825"/>
                <a:gd name="connsiteX73" fmla="*/ 1633537 w 2109787"/>
                <a:gd name="connsiteY73" fmla="*/ 19050 h 1647825"/>
                <a:gd name="connsiteX74" fmla="*/ 1585912 w 2109787"/>
                <a:gd name="connsiteY74" fmla="*/ 35719 h 1647825"/>
                <a:gd name="connsiteX75" fmla="*/ 1566862 w 2109787"/>
                <a:gd name="connsiteY75" fmla="*/ 42862 h 1647825"/>
                <a:gd name="connsiteX76" fmla="*/ 1462087 w 2109787"/>
                <a:gd name="connsiteY76" fmla="*/ 61912 h 1647825"/>
                <a:gd name="connsiteX77" fmla="*/ 1297781 w 2109787"/>
                <a:gd name="connsiteY77" fmla="*/ 9048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109787" h="1647825">
                  <a:moveTo>
                    <a:pt x="1297781" y="90487"/>
                  </a:moveTo>
                  <a:lnTo>
                    <a:pt x="1150144" y="116681"/>
                  </a:lnTo>
                  <a:lnTo>
                    <a:pt x="1016794" y="140494"/>
                  </a:lnTo>
                  <a:lnTo>
                    <a:pt x="871537" y="161925"/>
                  </a:lnTo>
                  <a:lnTo>
                    <a:pt x="714375" y="185737"/>
                  </a:lnTo>
                  <a:lnTo>
                    <a:pt x="571500" y="204787"/>
                  </a:lnTo>
                  <a:lnTo>
                    <a:pt x="461962" y="219075"/>
                  </a:lnTo>
                  <a:lnTo>
                    <a:pt x="319087" y="235744"/>
                  </a:lnTo>
                  <a:lnTo>
                    <a:pt x="188119" y="250031"/>
                  </a:lnTo>
                  <a:lnTo>
                    <a:pt x="0" y="271462"/>
                  </a:lnTo>
                  <a:lnTo>
                    <a:pt x="26194" y="361950"/>
                  </a:lnTo>
                  <a:lnTo>
                    <a:pt x="204787" y="395287"/>
                  </a:lnTo>
                  <a:lnTo>
                    <a:pt x="223837" y="395287"/>
                  </a:lnTo>
                  <a:lnTo>
                    <a:pt x="314325" y="383381"/>
                  </a:lnTo>
                  <a:lnTo>
                    <a:pt x="516731" y="354806"/>
                  </a:lnTo>
                  <a:lnTo>
                    <a:pt x="773906" y="319087"/>
                  </a:lnTo>
                  <a:lnTo>
                    <a:pt x="997744" y="285750"/>
                  </a:lnTo>
                  <a:lnTo>
                    <a:pt x="1221581" y="254794"/>
                  </a:lnTo>
                  <a:lnTo>
                    <a:pt x="1412081" y="228600"/>
                  </a:lnTo>
                  <a:lnTo>
                    <a:pt x="1593056" y="202406"/>
                  </a:lnTo>
                  <a:lnTo>
                    <a:pt x="1669256" y="192881"/>
                  </a:lnTo>
                  <a:lnTo>
                    <a:pt x="1690687" y="195262"/>
                  </a:lnTo>
                  <a:lnTo>
                    <a:pt x="1712119" y="202406"/>
                  </a:lnTo>
                  <a:lnTo>
                    <a:pt x="1726406" y="214312"/>
                  </a:lnTo>
                  <a:lnTo>
                    <a:pt x="1738312" y="230981"/>
                  </a:lnTo>
                  <a:lnTo>
                    <a:pt x="1747837" y="250031"/>
                  </a:lnTo>
                  <a:lnTo>
                    <a:pt x="1750219" y="311944"/>
                  </a:lnTo>
                  <a:cubicBezTo>
                    <a:pt x="1751013" y="358775"/>
                    <a:pt x="1751806" y="405606"/>
                    <a:pt x="1752600" y="452437"/>
                  </a:cubicBezTo>
                  <a:lnTo>
                    <a:pt x="1752600" y="738187"/>
                  </a:lnTo>
                  <a:lnTo>
                    <a:pt x="1728787" y="821531"/>
                  </a:lnTo>
                  <a:lnTo>
                    <a:pt x="1719262" y="1035844"/>
                  </a:lnTo>
                  <a:lnTo>
                    <a:pt x="1707356" y="1281112"/>
                  </a:lnTo>
                  <a:lnTo>
                    <a:pt x="1721644" y="1609725"/>
                  </a:lnTo>
                  <a:lnTo>
                    <a:pt x="1724025" y="1624012"/>
                  </a:lnTo>
                  <a:lnTo>
                    <a:pt x="1738312" y="1633537"/>
                  </a:lnTo>
                  <a:lnTo>
                    <a:pt x="1764506" y="1643062"/>
                  </a:lnTo>
                  <a:lnTo>
                    <a:pt x="1793081" y="1647825"/>
                  </a:lnTo>
                  <a:lnTo>
                    <a:pt x="1828800" y="1645444"/>
                  </a:lnTo>
                  <a:lnTo>
                    <a:pt x="1862137" y="1635919"/>
                  </a:lnTo>
                  <a:lnTo>
                    <a:pt x="1881187" y="1624012"/>
                  </a:lnTo>
                  <a:lnTo>
                    <a:pt x="1900237" y="1604962"/>
                  </a:lnTo>
                  <a:lnTo>
                    <a:pt x="1912144" y="1588294"/>
                  </a:lnTo>
                  <a:lnTo>
                    <a:pt x="1926431" y="1559719"/>
                  </a:lnTo>
                  <a:lnTo>
                    <a:pt x="1931194" y="1533525"/>
                  </a:lnTo>
                  <a:lnTo>
                    <a:pt x="1935956" y="1471612"/>
                  </a:lnTo>
                  <a:lnTo>
                    <a:pt x="1945481" y="1350169"/>
                  </a:lnTo>
                  <a:lnTo>
                    <a:pt x="1955006" y="1231106"/>
                  </a:lnTo>
                  <a:lnTo>
                    <a:pt x="1964531" y="1116806"/>
                  </a:lnTo>
                  <a:lnTo>
                    <a:pt x="1976437" y="971550"/>
                  </a:lnTo>
                  <a:lnTo>
                    <a:pt x="1988344" y="835819"/>
                  </a:lnTo>
                  <a:lnTo>
                    <a:pt x="1997869" y="723900"/>
                  </a:lnTo>
                  <a:lnTo>
                    <a:pt x="2009775" y="583406"/>
                  </a:lnTo>
                  <a:lnTo>
                    <a:pt x="2019300" y="469106"/>
                  </a:lnTo>
                  <a:lnTo>
                    <a:pt x="2021681" y="461962"/>
                  </a:lnTo>
                  <a:lnTo>
                    <a:pt x="2035969" y="442912"/>
                  </a:lnTo>
                  <a:lnTo>
                    <a:pt x="2055019" y="416719"/>
                  </a:lnTo>
                  <a:lnTo>
                    <a:pt x="2076450" y="383381"/>
                  </a:lnTo>
                  <a:lnTo>
                    <a:pt x="2090737" y="354806"/>
                  </a:lnTo>
                  <a:lnTo>
                    <a:pt x="2107406" y="314325"/>
                  </a:lnTo>
                  <a:lnTo>
                    <a:pt x="2109787" y="292894"/>
                  </a:lnTo>
                  <a:lnTo>
                    <a:pt x="2107406" y="273844"/>
                  </a:lnTo>
                  <a:lnTo>
                    <a:pt x="2105025" y="254794"/>
                  </a:lnTo>
                  <a:lnTo>
                    <a:pt x="2093119" y="233362"/>
                  </a:lnTo>
                  <a:lnTo>
                    <a:pt x="2066925" y="200025"/>
                  </a:lnTo>
                  <a:lnTo>
                    <a:pt x="2005012" y="145256"/>
                  </a:lnTo>
                  <a:lnTo>
                    <a:pt x="1912144" y="76200"/>
                  </a:lnTo>
                  <a:lnTo>
                    <a:pt x="1835944" y="26194"/>
                  </a:lnTo>
                  <a:lnTo>
                    <a:pt x="1797844" y="7144"/>
                  </a:lnTo>
                  <a:lnTo>
                    <a:pt x="1778794" y="2381"/>
                  </a:lnTo>
                  <a:lnTo>
                    <a:pt x="1764506" y="0"/>
                  </a:lnTo>
                  <a:lnTo>
                    <a:pt x="1747837" y="0"/>
                  </a:lnTo>
                  <a:lnTo>
                    <a:pt x="1714500" y="0"/>
                  </a:lnTo>
                  <a:lnTo>
                    <a:pt x="1676400" y="7144"/>
                  </a:lnTo>
                  <a:lnTo>
                    <a:pt x="1633537" y="19050"/>
                  </a:lnTo>
                  <a:lnTo>
                    <a:pt x="1585912" y="35719"/>
                  </a:lnTo>
                  <a:lnTo>
                    <a:pt x="1566862" y="42862"/>
                  </a:lnTo>
                  <a:lnTo>
                    <a:pt x="1462087" y="61912"/>
                  </a:lnTo>
                  <a:lnTo>
                    <a:pt x="1297781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5323BA1-025B-425F-91D0-936BE9A79850}"/>
                </a:ext>
              </a:extLst>
            </p:cNvPr>
            <p:cNvSpPr/>
            <p:nvPr/>
          </p:nvSpPr>
          <p:spPr>
            <a:xfrm>
              <a:off x="4100513" y="3943350"/>
              <a:ext cx="1727200" cy="379413"/>
            </a:xfrm>
            <a:custGeom>
              <a:avLst/>
              <a:gdLst>
                <a:gd name="connsiteX0" fmla="*/ 1343025 w 1726406"/>
                <a:gd name="connsiteY0" fmla="*/ 223838 h 378619"/>
                <a:gd name="connsiteX1" fmla="*/ 1164431 w 1726406"/>
                <a:gd name="connsiteY1" fmla="*/ 247650 h 378619"/>
                <a:gd name="connsiteX2" fmla="*/ 947737 w 1726406"/>
                <a:gd name="connsiteY2" fmla="*/ 276225 h 378619"/>
                <a:gd name="connsiteX3" fmla="*/ 759618 w 1726406"/>
                <a:gd name="connsiteY3" fmla="*/ 302419 h 378619"/>
                <a:gd name="connsiteX4" fmla="*/ 495300 w 1726406"/>
                <a:gd name="connsiteY4" fmla="*/ 338138 h 378619"/>
                <a:gd name="connsiteX5" fmla="*/ 197643 w 1726406"/>
                <a:gd name="connsiteY5" fmla="*/ 376238 h 378619"/>
                <a:gd name="connsiteX6" fmla="*/ 173831 w 1726406"/>
                <a:gd name="connsiteY6" fmla="*/ 378619 h 378619"/>
                <a:gd name="connsiteX7" fmla="*/ 128587 w 1726406"/>
                <a:gd name="connsiteY7" fmla="*/ 369094 h 378619"/>
                <a:gd name="connsiteX8" fmla="*/ 7143 w 1726406"/>
                <a:gd name="connsiteY8" fmla="*/ 350044 h 378619"/>
                <a:gd name="connsiteX9" fmla="*/ 0 w 1726406"/>
                <a:gd name="connsiteY9" fmla="*/ 228600 h 378619"/>
                <a:gd name="connsiteX10" fmla="*/ 176212 w 1726406"/>
                <a:gd name="connsiteY10" fmla="*/ 204788 h 378619"/>
                <a:gd name="connsiteX11" fmla="*/ 469106 w 1726406"/>
                <a:gd name="connsiteY11" fmla="*/ 161925 h 378619"/>
                <a:gd name="connsiteX12" fmla="*/ 731043 w 1726406"/>
                <a:gd name="connsiteY12" fmla="*/ 126206 h 378619"/>
                <a:gd name="connsiteX13" fmla="*/ 995362 w 1726406"/>
                <a:gd name="connsiteY13" fmla="*/ 88106 h 378619"/>
                <a:gd name="connsiteX14" fmla="*/ 1152525 w 1726406"/>
                <a:gd name="connsiteY14" fmla="*/ 66675 h 378619"/>
                <a:gd name="connsiteX15" fmla="*/ 1188243 w 1726406"/>
                <a:gd name="connsiteY15" fmla="*/ 54769 h 378619"/>
                <a:gd name="connsiteX16" fmla="*/ 1257300 w 1726406"/>
                <a:gd name="connsiteY16" fmla="*/ 30956 h 378619"/>
                <a:gd name="connsiteX17" fmla="*/ 1326356 w 1726406"/>
                <a:gd name="connsiteY17" fmla="*/ 9525 h 378619"/>
                <a:gd name="connsiteX18" fmla="*/ 1366837 w 1726406"/>
                <a:gd name="connsiteY18" fmla="*/ 0 h 378619"/>
                <a:gd name="connsiteX19" fmla="*/ 1393031 w 1726406"/>
                <a:gd name="connsiteY19" fmla="*/ 0 h 378619"/>
                <a:gd name="connsiteX20" fmla="*/ 1423987 w 1726406"/>
                <a:gd name="connsiteY20" fmla="*/ 2381 h 378619"/>
                <a:gd name="connsiteX21" fmla="*/ 1485900 w 1726406"/>
                <a:gd name="connsiteY21" fmla="*/ 16669 h 378619"/>
                <a:gd name="connsiteX22" fmla="*/ 1583531 w 1726406"/>
                <a:gd name="connsiteY22" fmla="*/ 57150 h 378619"/>
                <a:gd name="connsiteX23" fmla="*/ 1726406 w 1726406"/>
                <a:gd name="connsiteY23" fmla="*/ 123825 h 378619"/>
                <a:gd name="connsiteX24" fmla="*/ 1707356 w 1726406"/>
                <a:gd name="connsiteY24" fmla="*/ 221456 h 378619"/>
                <a:gd name="connsiteX25" fmla="*/ 1535906 w 1726406"/>
                <a:gd name="connsiteY25" fmla="*/ 223838 h 378619"/>
                <a:gd name="connsiteX26" fmla="*/ 1343025 w 1726406"/>
                <a:gd name="connsiteY26" fmla="*/ 223838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726406" h="378619">
                  <a:moveTo>
                    <a:pt x="1343025" y="223838"/>
                  </a:moveTo>
                  <a:lnTo>
                    <a:pt x="1164431" y="247650"/>
                  </a:lnTo>
                  <a:lnTo>
                    <a:pt x="947737" y="276225"/>
                  </a:lnTo>
                  <a:lnTo>
                    <a:pt x="759618" y="302419"/>
                  </a:lnTo>
                  <a:lnTo>
                    <a:pt x="495300" y="338138"/>
                  </a:lnTo>
                  <a:lnTo>
                    <a:pt x="197643" y="376238"/>
                  </a:lnTo>
                  <a:lnTo>
                    <a:pt x="173831" y="378619"/>
                  </a:lnTo>
                  <a:lnTo>
                    <a:pt x="128587" y="369094"/>
                  </a:lnTo>
                  <a:lnTo>
                    <a:pt x="7143" y="350044"/>
                  </a:lnTo>
                  <a:lnTo>
                    <a:pt x="0" y="228600"/>
                  </a:lnTo>
                  <a:lnTo>
                    <a:pt x="176212" y="204788"/>
                  </a:lnTo>
                  <a:lnTo>
                    <a:pt x="469106" y="161925"/>
                  </a:lnTo>
                  <a:lnTo>
                    <a:pt x="731043" y="126206"/>
                  </a:lnTo>
                  <a:lnTo>
                    <a:pt x="995362" y="88106"/>
                  </a:lnTo>
                  <a:lnTo>
                    <a:pt x="1152525" y="66675"/>
                  </a:lnTo>
                  <a:lnTo>
                    <a:pt x="1188243" y="54769"/>
                  </a:lnTo>
                  <a:lnTo>
                    <a:pt x="1257300" y="30956"/>
                  </a:lnTo>
                  <a:lnTo>
                    <a:pt x="1326356" y="9525"/>
                  </a:lnTo>
                  <a:lnTo>
                    <a:pt x="1366837" y="0"/>
                  </a:lnTo>
                  <a:lnTo>
                    <a:pt x="1393031" y="0"/>
                  </a:lnTo>
                  <a:lnTo>
                    <a:pt x="1423987" y="2381"/>
                  </a:lnTo>
                  <a:lnTo>
                    <a:pt x="1485900" y="16669"/>
                  </a:lnTo>
                  <a:lnTo>
                    <a:pt x="1583531" y="57150"/>
                  </a:lnTo>
                  <a:lnTo>
                    <a:pt x="1726406" y="123825"/>
                  </a:lnTo>
                  <a:lnTo>
                    <a:pt x="1707356" y="221456"/>
                  </a:lnTo>
                  <a:lnTo>
                    <a:pt x="1535906" y="223838"/>
                  </a:lnTo>
                  <a:lnTo>
                    <a:pt x="1343025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97822102-C6BF-4ABD-A9D5-AEE284CCC14C}"/>
                </a:ext>
              </a:extLst>
            </p:cNvPr>
            <p:cNvSpPr/>
            <p:nvPr/>
          </p:nvSpPr>
          <p:spPr>
            <a:xfrm>
              <a:off x="4105275" y="4560888"/>
              <a:ext cx="1743075" cy="403225"/>
            </a:xfrm>
            <a:custGeom>
              <a:avLst/>
              <a:gdLst>
                <a:gd name="connsiteX0" fmla="*/ 1171575 w 1743075"/>
                <a:gd name="connsiteY0" fmla="*/ 50006 h 404812"/>
                <a:gd name="connsiteX1" fmla="*/ 852488 w 1743075"/>
                <a:gd name="connsiteY1" fmla="*/ 88106 h 404812"/>
                <a:gd name="connsiteX2" fmla="*/ 583406 w 1743075"/>
                <a:gd name="connsiteY2" fmla="*/ 123825 h 404812"/>
                <a:gd name="connsiteX3" fmla="*/ 359569 w 1743075"/>
                <a:gd name="connsiteY3" fmla="*/ 152400 h 404812"/>
                <a:gd name="connsiteX4" fmla="*/ 192881 w 1743075"/>
                <a:gd name="connsiteY4" fmla="*/ 171450 h 404812"/>
                <a:gd name="connsiteX5" fmla="*/ 0 w 1743075"/>
                <a:gd name="connsiteY5" fmla="*/ 197644 h 404812"/>
                <a:gd name="connsiteX6" fmla="*/ 42863 w 1743075"/>
                <a:gd name="connsiteY6" fmla="*/ 371475 h 404812"/>
                <a:gd name="connsiteX7" fmla="*/ 283369 w 1743075"/>
                <a:gd name="connsiteY7" fmla="*/ 340519 h 404812"/>
                <a:gd name="connsiteX8" fmla="*/ 497681 w 1743075"/>
                <a:gd name="connsiteY8" fmla="*/ 311944 h 404812"/>
                <a:gd name="connsiteX9" fmla="*/ 711994 w 1743075"/>
                <a:gd name="connsiteY9" fmla="*/ 283369 h 404812"/>
                <a:gd name="connsiteX10" fmla="*/ 962025 w 1743075"/>
                <a:gd name="connsiteY10" fmla="*/ 250031 h 404812"/>
                <a:gd name="connsiteX11" fmla="*/ 1162050 w 1743075"/>
                <a:gd name="connsiteY11" fmla="*/ 223837 h 404812"/>
                <a:gd name="connsiteX12" fmla="*/ 1285875 w 1743075"/>
                <a:gd name="connsiteY12" fmla="*/ 209550 h 404812"/>
                <a:gd name="connsiteX13" fmla="*/ 1343025 w 1743075"/>
                <a:gd name="connsiteY13" fmla="*/ 204787 h 404812"/>
                <a:gd name="connsiteX14" fmla="*/ 1378744 w 1743075"/>
                <a:gd name="connsiteY14" fmla="*/ 204787 h 404812"/>
                <a:gd name="connsiteX15" fmla="*/ 1426369 w 1743075"/>
                <a:gd name="connsiteY15" fmla="*/ 209550 h 404812"/>
                <a:gd name="connsiteX16" fmla="*/ 1464469 w 1743075"/>
                <a:gd name="connsiteY16" fmla="*/ 219075 h 404812"/>
                <a:gd name="connsiteX17" fmla="*/ 1495425 w 1743075"/>
                <a:gd name="connsiteY17" fmla="*/ 230981 h 404812"/>
                <a:gd name="connsiteX18" fmla="*/ 1516856 w 1743075"/>
                <a:gd name="connsiteY18" fmla="*/ 245269 h 404812"/>
                <a:gd name="connsiteX19" fmla="*/ 1533525 w 1743075"/>
                <a:gd name="connsiteY19" fmla="*/ 261937 h 404812"/>
                <a:gd name="connsiteX20" fmla="*/ 1545431 w 1743075"/>
                <a:gd name="connsiteY20" fmla="*/ 278606 h 404812"/>
                <a:gd name="connsiteX21" fmla="*/ 1559719 w 1743075"/>
                <a:gd name="connsiteY21" fmla="*/ 307181 h 404812"/>
                <a:gd name="connsiteX22" fmla="*/ 1571625 w 1743075"/>
                <a:gd name="connsiteY22" fmla="*/ 333375 h 404812"/>
                <a:gd name="connsiteX23" fmla="*/ 1583531 w 1743075"/>
                <a:gd name="connsiteY23" fmla="*/ 352425 h 404812"/>
                <a:gd name="connsiteX24" fmla="*/ 1593056 w 1743075"/>
                <a:gd name="connsiteY24" fmla="*/ 366712 h 404812"/>
                <a:gd name="connsiteX25" fmla="*/ 1602581 w 1743075"/>
                <a:gd name="connsiteY25" fmla="*/ 376237 h 404812"/>
                <a:gd name="connsiteX26" fmla="*/ 1614488 w 1743075"/>
                <a:gd name="connsiteY26" fmla="*/ 385762 h 404812"/>
                <a:gd name="connsiteX27" fmla="*/ 1650206 w 1743075"/>
                <a:gd name="connsiteY27" fmla="*/ 400050 h 404812"/>
                <a:gd name="connsiteX28" fmla="*/ 1704975 w 1743075"/>
                <a:gd name="connsiteY28" fmla="*/ 404812 h 404812"/>
                <a:gd name="connsiteX29" fmla="*/ 1743075 w 1743075"/>
                <a:gd name="connsiteY29" fmla="*/ 395287 h 404812"/>
                <a:gd name="connsiteX30" fmla="*/ 1666875 w 1743075"/>
                <a:gd name="connsiteY30" fmla="*/ 21431 h 404812"/>
                <a:gd name="connsiteX31" fmla="*/ 1566863 w 1743075"/>
                <a:gd name="connsiteY31" fmla="*/ 4762 h 404812"/>
                <a:gd name="connsiteX32" fmla="*/ 1526381 w 1743075"/>
                <a:gd name="connsiteY32" fmla="*/ 0 h 404812"/>
                <a:gd name="connsiteX33" fmla="*/ 1490663 w 1743075"/>
                <a:gd name="connsiteY33" fmla="*/ 0 h 404812"/>
                <a:gd name="connsiteX34" fmla="*/ 1464469 w 1743075"/>
                <a:gd name="connsiteY34" fmla="*/ 0 h 404812"/>
                <a:gd name="connsiteX35" fmla="*/ 1412081 w 1743075"/>
                <a:gd name="connsiteY35" fmla="*/ 7144 h 404812"/>
                <a:gd name="connsiteX36" fmla="*/ 1371600 w 1743075"/>
                <a:gd name="connsiteY36" fmla="*/ 16669 h 404812"/>
                <a:gd name="connsiteX37" fmla="*/ 1333500 w 1743075"/>
                <a:gd name="connsiteY37" fmla="*/ 28575 h 404812"/>
                <a:gd name="connsiteX38" fmla="*/ 1250156 w 1743075"/>
                <a:gd name="connsiteY38" fmla="*/ 40481 h 404812"/>
                <a:gd name="connsiteX39" fmla="*/ 1171575 w 1743075"/>
                <a:gd name="connsiteY39" fmla="*/ 50006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43075" h="404812">
                  <a:moveTo>
                    <a:pt x="1171575" y="50006"/>
                  </a:moveTo>
                  <a:lnTo>
                    <a:pt x="852488" y="88106"/>
                  </a:lnTo>
                  <a:lnTo>
                    <a:pt x="583406" y="123825"/>
                  </a:lnTo>
                  <a:lnTo>
                    <a:pt x="359569" y="152400"/>
                  </a:lnTo>
                  <a:lnTo>
                    <a:pt x="192881" y="171450"/>
                  </a:lnTo>
                  <a:lnTo>
                    <a:pt x="0" y="197644"/>
                  </a:lnTo>
                  <a:lnTo>
                    <a:pt x="42863" y="371475"/>
                  </a:lnTo>
                  <a:lnTo>
                    <a:pt x="283369" y="340519"/>
                  </a:lnTo>
                  <a:lnTo>
                    <a:pt x="497681" y="311944"/>
                  </a:lnTo>
                  <a:lnTo>
                    <a:pt x="711994" y="283369"/>
                  </a:lnTo>
                  <a:lnTo>
                    <a:pt x="962025" y="250031"/>
                  </a:lnTo>
                  <a:lnTo>
                    <a:pt x="1162050" y="223837"/>
                  </a:lnTo>
                  <a:lnTo>
                    <a:pt x="1285875" y="209550"/>
                  </a:lnTo>
                  <a:lnTo>
                    <a:pt x="1343025" y="204787"/>
                  </a:lnTo>
                  <a:lnTo>
                    <a:pt x="1378744" y="204787"/>
                  </a:lnTo>
                  <a:lnTo>
                    <a:pt x="1426369" y="209550"/>
                  </a:lnTo>
                  <a:lnTo>
                    <a:pt x="1464469" y="219075"/>
                  </a:lnTo>
                  <a:lnTo>
                    <a:pt x="1495425" y="230981"/>
                  </a:lnTo>
                  <a:lnTo>
                    <a:pt x="1516856" y="245269"/>
                  </a:lnTo>
                  <a:lnTo>
                    <a:pt x="1533525" y="261937"/>
                  </a:lnTo>
                  <a:lnTo>
                    <a:pt x="1545431" y="278606"/>
                  </a:lnTo>
                  <a:lnTo>
                    <a:pt x="1559719" y="307181"/>
                  </a:lnTo>
                  <a:lnTo>
                    <a:pt x="1571625" y="333375"/>
                  </a:lnTo>
                  <a:lnTo>
                    <a:pt x="1583531" y="352425"/>
                  </a:lnTo>
                  <a:lnTo>
                    <a:pt x="1593056" y="366712"/>
                  </a:lnTo>
                  <a:lnTo>
                    <a:pt x="1602581" y="376237"/>
                  </a:lnTo>
                  <a:lnTo>
                    <a:pt x="1614488" y="385762"/>
                  </a:lnTo>
                  <a:lnTo>
                    <a:pt x="1650206" y="400050"/>
                  </a:lnTo>
                  <a:lnTo>
                    <a:pt x="1704975" y="404812"/>
                  </a:lnTo>
                  <a:lnTo>
                    <a:pt x="1743075" y="395287"/>
                  </a:lnTo>
                  <a:lnTo>
                    <a:pt x="1666875" y="21431"/>
                  </a:lnTo>
                  <a:lnTo>
                    <a:pt x="1566863" y="4762"/>
                  </a:lnTo>
                  <a:lnTo>
                    <a:pt x="1526381" y="0"/>
                  </a:lnTo>
                  <a:lnTo>
                    <a:pt x="1490663" y="0"/>
                  </a:lnTo>
                  <a:lnTo>
                    <a:pt x="1464469" y="0"/>
                  </a:lnTo>
                  <a:lnTo>
                    <a:pt x="1412081" y="7144"/>
                  </a:lnTo>
                  <a:lnTo>
                    <a:pt x="1371600" y="16669"/>
                  </a:lnTo>
                  <a:lnTo>
                    <a:pt x="1333500" y="28575"/>
                  </a:lnTo>
                  <a:lnTo>
                    <a:pt x="1250156" y="40481"/>
                  </a:lnTo>
                  <a:lnTo>
                    <a:pt x="1171575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B4BC4CE6-644B-4A0D-812B-E2870D758D78}"/>
                </a:ext>
              </a:extLst>
            </p:cNvPr>
            <p:cNvSpPr/>
            <p:nvPr/>
          </p:nvSpPr>
          <p:spPr>
            <a:xfrm>
              <a:off x="2990850" y="5149850"/>
              <a:ext cx="3937000" cy="644525"/>
            </a:xfrm>
            <a:custGeom>
              <a:avLst/>
              <a:gdLst>
                <a:gd name="connsiteX0" fmla="*/ 2616200 w 3937000"/>
                <a:gd name="connsiteY0" fmla="*/ 333375 h 644525"/>
                <a:gd name="connsiteX1" fmla="*/ 2441575 w 3937000"/>
                <a:gd name="connsiteY1" fmla="*/ 339725 h 644525"/>
                <a:gd name="connsiteX2" fmla="*/ 2305050 w 3937000"/>
                <a:gd name="connsiteY2" fmla="*/ 346075 h 644525"/>
                <a:gd name="connsiteX3" fmla="*/ 2174875 w 3937000"/>
                <a:gd name="connsiteY3" fmla="*/ 352425 h 644525"/>
                <a:gd name="connsiteX4" fmla="*/ 2000250 w 3937000"/>
                <a:gd name="connsiteY4" fmla="*/ 365125 h 644525"/>
                <a:gd name="connsiteX5" fmla="*/ 1819275 w 3937000"/>
                <a:gd name="connsiteY5" fmla="*/ 384175 h 644525"/>
                <a:gd name="connsiteX6" fmla="*/ 1635125 w 3937000"/>
                <a:gd name="connsiteY6" fmla="*/ 406400 h 644525"/>
                <a:gd name="connsiteX7" fmla="*/ 1479550 w 3937000"/>
                <a:gd name="connsiteY7" fmla="*/ 425450 h 644525"/>
                <a:gd name="connsiteX8" fmla="*/ 1317625 w 3937000"/>
                <a:gd name="connsiteY8" fmla="*/ 450850 h 644525"/>
                <a:gd name="connsiteX9" fmla="*/ 1203325 w 3937000"/>
                <a:gd name="connsiteY9" fmla="*/ 469900 h 644525"/>
                <a:gd name="connsiteX10" fmla="*/ 1076325 w 3937000"/>
                <a:gd name="connsiteY10" fmla="*/ 492125 h 644525"/>
                <a:gd name="connsiteX11" fmla="*/ 968375 w 3937000"/>
                <a:gd name="connsiteY11" fmla="*/ 517525 h 644525"/>
                <a:gd name="connsiteX12" fmla="*/ 822325 w 3937000"/>
                <a:gd name="connsiteY12" fmla="*/ 555625 h 644525"/>
                <a:gd name="connsiteX13" fmla="*/ 720725 w 3937000"/>
                <a:gd name="connsiteY13" fmla="*/ 587375 h 644525"/>
                <a:gd name="connsiteX14" fmla="*/ 638175 w 3937000"/>
                <a:gd name="connsiteY14" fmla="*/ 615950 h 644525"/>
                <a:gd name="connsiteX15" fmla="*/ 571500 w 3937000"/>
                <a:gd name="connsiteY15" fmla="*/ 644525 h 644525"/>
                <a:gd name="connsiteX16" fmla="*/ 549275 w 3937000"/>
                <a:gd name="connsiteY16" fmla="*/ 644525 h 644525"/>
                <a:gd name="connsiteX17" fmla="*/ 469900 w 3937000"/>
                <a:gd name="connsiteY17" fmla="*/ 622300 h 644525"/>
                <a:gd name="connsiteX18" fmla="*/ 368300 w 3937000"/>
                <a:gd name="connsiteY18" fmla="*/ 581025 h 644525"/>
                <a:gd name="connsiteX19" fmla="*/ 263525 w 3937000"/>
                <a:gd name="connsiteY19" fmla="*/ 536575 h 644525"/>
                <a:gd name="connsiteX20" fmla="*/ 222250 w 3937000"/>
                <a:gd name="connsiteY20" fmla="*/ 514350 h 644525"/>
                <a:gd name="connsiteX21" fmla="*/ 142875 w 3937000"/>
                <a:gd name="connsiteY21" fmla="*/ 454025 h 644525"/>
                <a:gd name="connsiteX22" fmla="*/ 111125 w 3937000"/>
                <a:gd name="connsiteY22" fmla="*/ 422275 h 644525"/>
                <a:gd name="connsiteX23" fmla="*/ 69850 w 3937000"/>
                <a:gd name="connsiteY23" fmla="*/ 374650 h 644525"/>
                <a:gd name="connsiteX24" fmla="*/ 31750 w 3937000"/>
                <a:gd name="connsiteY24" fmla="*/ 320675 h 644525"/>
                <a:gd name="connsiteX25" fmla="*/ 19050 w 3937000"/>
                <a:gd name="connsiteY25" fmla="*/ 298450 h 644525"/>
                <a:gd name="connsiteX26" fmla="*/ 3175 w 3937000"/>
                <a:gd name="connsiteY26" fmla="*/ 269875 h 644525"/>
                <a:gd name="connsiteX27" fmla="*/ 0 w 3937000"/>
                <a:gd name="connsiteY27" fmla="*/ 244475 h 644525"/>
                <a:gd name="connsiteX28" fmla="*/ 0 w 3937000"/>
                <a:gd name="connsiteY28" fmla="*/ 225425 h 644525"/>
                <a:gd name="connsiteX29" fmla="*/ 6350 w 3937000"/>
                <a:gd name="connsiteY29" fmla="*/ 212725 h 644525"/>
                <a:gd name="connsiteX30" fmla="*/ 12700 w 3937000"/>
                <a:gd name="connsiteY30" fmla="*/ 209550 h 644525"/>
                <a:gd name="connsiteX31" fmla="*/ 38100 w 3937000"/>
                <a:gd name="connsiteY31" fmla="*/ 209550 h 644525"/>
                <a:gd name="connsiteX32" fmla="*/ 69850 w 3937000"/>
                <a:gd name="connsiteY32" fmla="*/ 219075 h 644525"/>
                <a:gd name="connsiteX33" fmla="*/ 158750 w 3937000"/>
                <a:gd name="connsiteY33" fmla="*/ 254000 h 644525"/>
                <a:gd name="connsiteX34" fmla="*/ 250825 w 3937000"/>
                <a:gd name="connsiteY34" fmla="*/ 288925 h 644525"/>
                <a:gd name="connsiteX35" fmla="*/ 336550 w 3937000"/>
                <a:gd name="connsiteY35" fmla="*/ 307975 h 644525"/>
                <a:gd name="connsiteX36" fmla="*/ 425450 w 3937000"/>
                <a:gd name="connsiteY36" fmla="*/ 323850 h 644525"/>
                <a:gd name="connsiteX37" fmla="*/ 498475 w 3937000"/>
                <a:gd name="connsiteY37" fmla="*/ 330200 h 644525"/>
                <a:gd name="connsiteX38" fmla="*/ 593725 w 3937000"/>
                <a:gd name="connsiteY38" fmla="*/ 333375 h 644525"/>
                <a:gd name="connsiteX39" fmla="*/ 793750 w 3937000"/>
                <a:gd name="connsiteY39" fmla="*/ 317500 h 644525"/>
                <a:gd name="connsiteX40" fmla="*/ 1089025 w 3937000"/>
                <a:gd name="connsiteY40" fmla="*/ 282575 h 644525"/>
                <a:gd name="connsiteX41" fmla="*/ 1209675 w 3937000"/>
                <a:gd name="connsiteY41" fmla="*/ 263525 h 644525"/>
                <a:gd name="connsiteX42" fmla="*/ 1454150 w 3937000"/>
                <a:gd name="connsiteY42" fmla="*/ 238125 h 644525"/>
                <a:gd name="connsiteX43" fmla="*/ 1819275 w 3937000"/>
                <a:gd name="connsiteY43" fmla="*/ 200025 h 644525"/>
                <a:gd name="connsiteX44" fmla="*/ 2149475 w 3937000"/>
                <a:gd name="connsiteY44" fmla="*/ 168275 h 644525"/>
                <a:gd name="connsiteX45" fmla="*/ 2438400 w 3937000"/>
                <a:gd name="connsiteY45" fmla="*/ 142875 h 644525"/>
                <a:gd name="connsiteX46" fmla="*/ 2701925 w 3937000"/>
                <a:gd name="connsiteY46" fmla="*/ 117475 h 644525"/>
                <a:gd name="connsiteX47" fmla="*/ 2959100 w 3937000"/>
                <a:gd name="connsiteY47" fmla="*/ 95250 h 644525"/>
                <a:gd name="connsiteX48" fmla="*/ 3048000 w 3937000"/>
                <a:gd name="connsiteY48" fmla="*/ 85725 h 644525"/>
                <a:gd name="connsiteX49" fmla="*/ 3114675 w 3937000"/>
                <a:gd name="connsiteY49" fmla="*/ 66675 h 644525"/>
                <a:gd name="connsiteX50" fmla="*/ 3232150 w 3937000"/>
                <a:gd name="connsiteY50" fmla="*/ 25400 h 644525"/>
                <a:gd name="connsiteX51" fmla="*/ 3289300 w 3937000"/>
                <a:gd name="connsiteY51" fmla="*/ 0 h 644525"/>
                <a:gd name="connsiteX52" fmla="*/ 3305175 w 3937000"/>
                <a:gd name="connsiteY52" fmla="*/ 0 h 644525"/>
                <a:gd name="connsiteX53" fmla="*/ 3378200 w 3937000"/>
                <a:gd name="connsiteY53" fmla="*/ 9525 h 644525"/>
                <a:gd name="connsiteX54" fmla="*/ 3492500 w 3937000"/>
                <a:gd name="connsiteY54" fmla="*/ 34925 h 644525"/>
                <a:gd name="connsiteX55" fmla="*/ 3609975 w 3937000"/>
                <a:gd name="connsiteY55" fmla="*/ 66675 h 644525"/>
                <a:gd name="connsiteX56" fmla="*/ 3663950 w 3937000"/>
                <a:gd name="connsiteY56" fmla="*/ 82550 h 644525"/>
                <a:gd name="connsiteX57" fmla="*/ 3727450 w 3937000"/>
                <a:gd name="connsiteY57" fmla="*/ 111125 h 644525"/>
                <a:gd name="connsiteX58" fmla="*/ 3778250 w 3937000"/>
                <a:gd name="connsiteY58" fmla="*/ 136525 h 644525"/>
                <a:gd name="connsiteX59" fmla="*/ 3819525 w 3937000"/>
                <a:gd name="connsiteY59" fmla="*/ 158750 h 644525"/>
                <a:gd name="connsiteX60" fmla="*/ 3857625 w 3937000"/>
                <a:gd name="connsiteY60" fmla="*/ 184150 h 644525"/>
                <a:gd name="connsiteX61" fmla="*/ 3895725 w 3937000"/>
                <a:gd name="connsiteY61" fmla="*/ 215900 h 644525"/>
                <a:gd name="connsiteX62" fmla="*/ 3924300 w 3937000"/>
                <a:gd name="connsiteY62" fmla="*/ 247650 h 644525"/>
                <a:gd name="connsiteX63" fmla="*/ 3937000 w 3937000"/>
                <a:gd name="connsiteY63" fmla="*/ 276225 h 644525"/>
                <a:gd name="connsiteX64" fmla="*/ 3937000 w 3937000"/>
                <a:gd name="connsiteY64" fmla="*/ 295275 h 644525"/>
                <a:gd name="connsiteX65" fmla="*/ 3927475 w 3937000"/>
                <a:gd name="connsiteY65" fmla="*/ 320675 h 644525"/>
                <a:gd name="connsiteX66" fmla="*/ 3898900 w 3937000"/>
                <a:gd name="connsiteY66" fmla="*/ 342900 h 644525"/>
                <a:gd name="connsiteX67" fmla="*/ 3867150 w 3937000"/>
                <a:gd name="connsiteY67" fmla="*/ 358775 h 644525"/>
                <a:gd name="connsiteX68" fmla="*/ 3838575 w 3937000"/>
                <a:gd name="connsiteY68" fmla="*/ 365125 h 644525"/>
                <a:gd name="connsiteX69" fmla="*/ 3778250 w 3937000"/>
                <a:gd name="connsiteY69" fmla="*/ 365125 h 644525"/>
                <a:gd name="connsiteX70" fmla="*/ 3686175 w 3937000"/>
                <a:gd name="connsiteY70" fmla="*/ 361950 h 644525"/>
                <a:gd name="connsiteX71" fmla="*/ 3517900 w 3937000"/>
                <a:gd name="connsiteY71" fmla="*/ 349250 h 644525"/>
                <a:gd name="connsiteX72" fmla="*/ 3327400 w 3937000"/>
                <a:gd name="connsiteY72" fmla="*/ 339725 h 644525"/>
                <a:gd name="connsiteX73" fmla="*/ 3051175 w 3937000"/>
                <a:gd name="connsiteY73" fmla="*/ 333375 h 644525"/>
                <a:gd name="connsiteX74" fmla="*/ 2841625 w 3937000"/>
                <a:gd name="connsiteY74" fmla="*/ 333375 h 644525"/>
                <a:gd name="connsiteX75" fmla="*/ 2673350 w 3937000"/>
                <a:gd name="connsiteY75" fmla="*/ 333375 h 644525"/>
                <a:gd name="connsiteX76" fmla="*/ 2616200 w 3937000"/>
                <a:gd name="connsiteY76" fmla="*/ 333375 h 64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937000" h="644525">
                  <a:moveTo>
                    <a:pt x="2616200" y="333375"/>
                  </a:moveTo>
                  <a:lnTo>
                    <a:pt x="2441575" y="339725"/>
                  </a:lnTo>
                  <a:lnTo>
                    <a:pt x="2305050" y="346075"/>
                  </a:lnTo>
                  <a:lnTo>
                    <a:pt x="2174875" y="352425"/>
                  </a:lnTo>
                  <a:lnTo>
                    <a:pt x="2000250" y="365125"/>
                  </a:lnTo>
                  <a:lnTo>
                    <a:pt x="1819275" y="384175"/>
                  </a:lnTo>
                  <a:lnTo>
                    <a:pt x="1635125" y="406400"/>
                  </a:lnTo>
                  <a:lnTo>
                    <a:pt x="1479550" y="425450"/>
                  </a:lnTo>
                  <a:lnTo>
                    <a:pt x="1317625" y="450850"/>
                  </a:lnTo>
                  <a:lnTo>
                    <a:pt x="1203325" y="469900"/>
                  </a:lnTo>
                  <a:lnTo>
                    <a:pt x="1076325" y="492125"/>
                  </a:lnTo>
                  <a:lnTo>
                    <a:pt x="968375" y="517525"/>
                  </a:lnTo>
                  <a:lnTo>
                    <a:pt x="822325" y="555625"/>
                  </a:lnTo>
                  <a:lnTo>
                    <a:pt x="720725" y="587375"/>
                  </a:lnTo>
                  <a:lnTo>
                    <a:pt x="638175" y="615950"/>
                  </a:lnTo>
                  <a:lnTo>
                    <a:pt x="571500" y="644525"/>
                  </a:lnTo>
                  <a:lnTo>
                    <a:pt x="549275" y="644525"/>
                  </a:lnTo>
                  <a:lnTo>
                    <a:pt x="469900" y="622300"/>
                  </a:lnTo>
                  <a:lnTo>
                    <a:pt x="368300" y="581025"/>
                  </a:lnTo>
                  <a:lnTo>
                    <a:pt x="263525" y="536575"/>
                  </a:lnTo>
                  <a:lnTo>
                    <a:pt x="222250" y="514350"/>
                  </a:lnTo>
                  <a:lnTo>
                    <a:pt x="142875" y="454025"/>
                  </a:lnTo>
                  <a:lnTo>
                    <a:pt x="111125" y="422275"/>
                  </a:lnTo>
                  <a:lnTo>
                    <a:pt x="69850" y="374650"/>
                  </a:lnTo>
                  <a:lnTo>
                    <a:pt x="31750" y="320675"/>
                  </a:lnTo>
                  <a:lnTo>
                    <a:pt x="19050" y="298450"/>
                  </a:lnTo>
                  <a:lnTo>
                    <a:pt x="3175" y="269875"/>
                  </a:lnTo>
                  <a:lnTo>
                    <a:pt x="0" y="244475"/>
                  </a:lnTo>
                  <a:lnTo>
                    <a:pt x="0" y="225425"/>
                  </a:lnTo>
                  <a:lnTo>
                    <a:pt x="6350" y="212725"/>
                  </a:lnTo>
                  <a:lnTo>
                    <a:pt x="12700" y="209550"/>
                  </a:lnTo>
                  <a:lnTo>
                    <a:pt x="38100" y="209550"/>
                  </a:lnTo>
                  <a:lnTo>
                    <a:pt x="69850" y="219075"/>
                  </a:lnTo>
                  <a:lnTo>
                    <a:pt x="158750" y="254000"/>
                  </a:lnTo>
                  <a:lnTo>
                    <a:pt x="250825" y="288925"/>
                  </a:lnTo>
                  <a:lnTo>
                    <a:pt x="336550" y="307975"/>
                  </a:lnTo>
                  <a:lnTo>
                    <a:pt x="425450" y="323850"/>
                  </a:lnTo>
                  <a:lnTo>
                    <a:pt x="498475" y="330200"/>
                  </a:lnTo>
                  <a:lnTo>
                    <a:pt x="593725" y="333375"/>
                  </a:lnTo>
                  <a:lnTo>
                    <a:pt x="793750" y="317500"/>
                  </a:lnTo>
                  <a:lnTo>
                    <a:pt x="1089025" y="282575"/>
                  </a:lnTo>
                  <a:lnTo>
                    <a:pt x="1209675" y="263525"/>
                  </a:lnTo>
                  <a:lnTo>
                    <a:pt x="1454150" y="238125"/>
                  </a:lnTo>
                  <a:lnTo>
                    <a:pt x="1819275" y="200025"/>
                  </a:lnTo>
                  <a:lnTo>
                    <a:pt x="2149475" y="168275"/>
                  </a:lnTo>
                  <a:lnTo>
                    <a:pt x="2438400" y="142875"/>
                  </a:lnTo>
                  <a:lnTo>
                    <a:pt x="2701925" y="117475"/>
                  </a:lnTo>
                  <a:lnTo>
                    <a:pt x="2959100" y="95250"/>
                  </a:lnTo>
                  <a:lnTo>
                    <a:pt x="3048000" y="85725"/>
                  </a:lnTo>
                  <a:lnTo>
                    <a:pt x="3114675" y="66675"/>
                  </a:lnTo>
                  <a:lnTo>
                    <a:pt x="3232150" y="25400"/>
                  </a:lnTo>
                  <a:lnTo>
                    <a:pt x="3289300" y="0"/>
                  </a:lnTo>
                  <a:lnTo>
                    <a:pt x="3305175" y="0"/>
                  </a:lnTo>
                  <a:lnTo>
                    <a:pt x="3378200" y="9525"/>
                  </a:lnTo>
                  <a:lnTo>
                    <a:pt x="3492500" y="34925"/>
                  </a:lnTo>
                  <a:lnTo>
                    <a:pt x="3609975" y="66675"/>
                  </a:lnTo>
                  <a:lnTo>
                    <a:pt x="3663950" y="82550"/>
                  </a:lnTo>
                  <a:lnTo>
                    <a:pt x="3727450" y="111125"/>
                  </a:lnTo>
                  <a:lnTo>
                    <a:pt x="3778250" y="136525"/>
                  </a:lnTo>
                  <a:lnTo>
                    <a:pt x="3819525" y="158750"/>
                  </a:lnTo>
                  <a:lnTo>
                    <a:pt x="3857625" y="184150"/>
                  </a:lnTo>
                  <a:lnTo>
                    <a:pt x="3895725" y="215900"/>
                  </a:lnTo>
                  <a:lnTo>
                    <a:pt x="3924300" y="247650"/>
                  </a:lnTo>
                  <a:lnTo>
                    <a:pt x="3937000" y="276225"/>
                  </a:lnTo>
                  <a:lnTo>
                    <a:pt x="3937000" y="295275"/>
                  </a:lnTo>
                  <a:lnTo>
                    <a:pt x="3927475" y="320675"/>
                  </a:lnTo>
                  <a:lnTo>
                    <a:pt x="3898900" y="342900"/>
                  </a:lnTo>
                  <a:lnTo>
                    <a:pt x="3867150" y="358775"/>
                  </a:lnTo>
                  <a:lnTo>
                    <a:pt x="3838575" y="365125"/>
                  </a:lnTo>
                  <a:lnTo>
                    <a:pt x="3778250" y="365125"/>
                  </a:lnTo>
                  <a:lnTo>
                    <a:pt x="3686175" y="361950"/>
                  </a:lnTo>
                  <a:lnTo>
                    <a:pt x="3517900" y="349250"/>
                  </a:lnTo>
                  <a:lnTo>
                    <a:pt x="3327400" y="339725"/>
                  </a:lnTo>
                  <a:lnTo>
                    <a:pt x="3051175" y="333375"/>
                  </a:lnTo>
                  <a:lnTo>
                    <a:pt x="2841625" y="333375"/>
                  </a:lnTo>
                  <a:lnTo>
                    <a:pt x="2673350" y="333375"/>
                  </a:lnTo>
                  <a:lnTo>
                    <a:pt x="261620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364490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D34E785-C15B-438A-AF36-D99CB96AA831}"/>
              </a:ext>
            </a:extLst>
          </p:cNvPr>
          <p:cNvSpPr/>
          <p:nvPr/>
        </p:nvSpPr>
        <p:spPr>
          <a:xfrm>
            <a:off x="2790825" y="1766888"/>
            <a:ext cx="712788" cy="1104900"/>
          </a:xfrm>
          <a:custGeom>
            <a:avLst/>
            <a:gdLst>
              <a:gd name="connsiteX0" fmla="*/ 366713 w 711994"/>
              <a:gd name="connsiteY0" fmla="*/ 742950 h 1104900"/>
              <a:gd name="connsiteX1" fmla="*/ 209550 w 711994"/>
              <a:gd name="connsiteY1" fmla="*/ 942975 h 1104900"/>
              <a:gd name="connsiteX2" fmla="*/ 64294 w 711994"/>
              <a:gd name="connsiteY2" fmla="*/ 1104900 h 1104900"/>
              <a:gd name="connsiteX3" fmla="*/ 0 w 711994"/>
              <a:gd name="connsiteY3" fmla="*/ 1031081 h 1104900"/>
              <a:gd name="connsiteX4" fmla="*/ 52388 w 711994"/>
              <a:gd name="connsiteY4" fmla="*/ 945356 h 1104900"/>
              <a:gd name="connsiteX5" fmla="*/ 121444 w 711994"/>
              <a:gd name="connsiteY5" fmla="*/ 821531 h 1104900"/>
              <a:gd name="connsiteX6" fmla="*/ 183356 w 711994"/>
              <a:gd name="connsiteY6" fmla="*/ 702468 h 1104900"/>
              <a:gd name="connsiteX7" fmla="*/ 238125 w 711994"/>
              <a:gd name="connsiteY7" fmla="*/ 583406 h 1104900"/>
              <a:gd name="connsiteX8" fmla="*/ 285750 w 711994"/>
              <a:gd name="connsiteY8" fmla="*/ 478631 h 1104900"/>
              <a:gd name="connsiteX9" fmla="*/ 330994 w 711994"/>
              <a:gd name="connsiteY9" fmla="*/ 373856 h 1104900"/>
              <a:gd name="connsiteX10" fmla="*/ 357188 w 711994"/>
              <a:gd name="connsiteY10" fmla="*/ 302418 h 1104900"/>
              <a:gd name="connsiteX11" fmla="*/ 366713 w 711994"/>
              <a:gd name="connsiteY11" fmla="*/ 271462 h 1104900"/>
              <a:gd name="connsiteX12" fmla="*/ 371475 w 711994"/>
              <a:gd name="connsiteY12" fmla="*/ 245268 h 1104900"/>
              <a:gd name="connsiteX13" fmla="*/ 371475 w 711994"/>
              <a:gd name="connsiteY13" fmla="*/ 209550 h 1104900"/>
              <a:gd name="connsiteX14" fmla="*/ 366713 w 711994"/>
              <a:gd name="connsiteY14" fmla="*/ 185737 h 1104900"/>
              <a:gd name="connsiteX15" fmla="*/ 352425 w 711994"/>
              <a:gd name="connsiteY15" fmla="*/ 142875 h 1104900"/>
              <a:gd name="connsiteX16" fmla="*/ 328613 w 711994"/>
              <a:gd name="connsiteY16" fmla="*/ 107156 h 1104900"/>
              <a:gd name="connsiteX17" fmla="*/ 304800 w 711994"/>
              <a:gd name="connsiteY17" fmla="*/ 78581 h 1104900"/>
              <a:gd name="connsiteX18" fmla="*/ 285750 w 711994"/>
              <a:gd name="connsiteY18" fmla="*/ 64293 h 1104900"/>
              <a:gd name="connsiteX19" fmla="*/ 273844 w 711994"/>
              <a:gd name="connsiteY19" fmla="*/ 54768 h 1104900"/>
              <a:gd name="connsiteX20" fmla="*/ 264319 w 711994"/>
              <a:gd name="connsiteY20" fmla="*/ 38100 h 1104900"/>
              <a:gd name="connsiteX21" fmla="*/ 264319 w 711994"/>
              <a:gd name="connsiteY21" fmla="*/ 21431 h 1104900"/>
              <a:gd name="connsiteX22" fmla="*/ 271463 w 711994"/>
              <a:gd name="connsiteY22" fmla="*/ 7143 h 1104900"/>
              <a:gd name="connsiteX23" fmla="*/ 297656 w 711994"/>
              <a:gd name="connsiteY23" fmla="*/ 0 h 1104900"/>
              <a:gd name="connsiteX24" fmla="*/ 335756 w 711994"/>
              <a:gd name="connsiteY24" fmla="*/ 4762 h 1104900"/>
              <a:gd name="connsiteX25" fmla="*/ 397669 w 711994"/>
              <a:gd name="connsiteY25" fmla="*/ 16668 h 1104900"/>
              <a:gd name="connsiteX26" fmla="*/ 459581 w 711994"/>
              <a:gd name="connsiteY26" fmla="*/ 38100 h 1104900"/>
              <a:gd name="connsiteX27" fmla="*/ 533400 w 711994"/>
              <a:gd name="connsiteY27" fmla="*/ 69056 h 1104900"/>
              <a:gd name="connsiteX28" fmla="*/ 571500 w 711994"/>
              <a:gd name="connsiteY28" fmla="*/ 92868 h 1104900"/>
              <a:gd name="connsiteX29" fmla="*/ 611981 w 711994"/>
              <a:gd name="connsiteY29" fmla="*/ 121443 h 1104900"/>
              <a:gd name="connsiteX30" fmla="*/ 647700 w 711994"/>
              <a:gd name="connsiteY30" fmla="*/ 157162 h 1104900"/>
              <a:gd name="connsiteX31" fmla="*/ 676275 w 711994"/>
              <a:gd name="connsiteY31" fmla="*/ 188118 h 1104900"/>
              <a:gd name="connsiteX32" fmla="*/ 702469 w 711994"/>
              <a:gd name="connsiteY32" fmla="*/ 228600 h 1104900"/>
              <a:gd name="connsiteX33" fmla="*/ 711994 w 711994"/>
              <a:gd name="connsiteY33" fmla="*/ 257175 h 1104900"/>
              <a:gd name="connsiteX34" fmla="*/ 707231 w 711994"/>
              <a:gd name="connsiteY34" fmla="*/ 278606 h 1104900"/>
              <a:gd name="connsiteX35" fmla="*/ 690563 w 711994"/>
              <a:gd name="connsiteY35" fmla="*/ 311943 h 1104900"/>
              <a:gd name="connsiteX36" fmla="*/ 659606 w 711994"/>
              <a:gd name="connsiteY36" fmla="*/ 347662 h 1104900"/>
              <a:gd name="connsiteX37" fmla="*/ 631031 w 711994"/>
              <a:gd name="connsiteY37" fmla="*/ 373856 h 1104900"/>
              <a:gd name="connsiteX38" fmla="*/ 590550 w 711994"/>
              <a:gd name="connsiteY38" fmla="*/ 421481 h 1104900"/>
              <a:gd name="connsiteX39" fmla="*/ 540544 w 711994"/>
              <a:gd name="connsiteY39" fmla="*/ 495300 h 1104900"/>
              <a:gd name="connsiteX40" fmla="*/ 471488 w 711994"/>
              <a:gd name="connsiteY40" fmla="*/ 595312 h 1104900"/>
              <a:gd name="connsiteX41" fmla="*/ 407194 w 711994"/>
              <a:gd name="connsiteY41" fmla="*/ 690562 h 1104900"/>
              <a:gd name="connsiteX42" fmla="*/ 366713 w 711994"/>
              <a:gd name="connsiteY42" fmla="*/ 742950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11994" h="1104900">
                <a:moveTo>
                  <a:pt x="366713" y="742950"/>
                </a:moveTo>
                <a:lnTo>
                  <a:pt x="209550" y="942975"/>
                </a:lnTo>
                <a:lnTo>
                  <a:pt x="64294" y="1104900"/>
                </a:lnTo>
                <a:lnTo>
                  <a:pt x="0" y="1031081"/>
                </a:lnTo>
                <a:lnTo>
                  <a:pt x="52388" y="945356"/>
                </a:lnTo>
                <a:lnTo>
                  <a:pt x="121444" y="821531"/>
                </a:lnTo>
                <a:lnTo>
                  <a:pt x="183356" y="702468"/>
                </a:lnTo>
                <a:lnTo>
                  <a:pt x="238125" y="583406"/>
                </a:lnTo>
                <a:lnTo>
                  <a:pt x="285750" y="478631"/>
                </a:lnTo>
                <a:lnTo>
                  <a:pt x="330994" y="373856"/>
                </a:lnTo>
                <a:lnTo>
                  <a:pt x="357188" y="302418"/>
                </a:lnTo>
                <a:lnTo>
                  <a:pt x="366713" y="271462"/>
                </a:lnTo>
                <a:lnTo>
                  <a:pt x="371475" y="245268"/>
                </a:lnTo>
                <a:lnTo>
                  <a:pt x="371475" y="209550"/>
                </a:lnTo>
                <a:lnTo>
                  <a:pt x="366713" y="185737"/>
                </a:lnTo>
                <a:lnTo>
                  <a:pt x="352425" y="142875"/>
                </a:lnTo>
                <a:lnTo>
                  <a:pt x="328613" y="107156"/>
                </a:lnTo>
                <a:lnTo>
                  <a:pt x="304800" y="78581"/>
                </a:lnTo>
                <a:lnTo>
                  <a:pt x="285750" y="64293"/>
                </a:lnTo>
                <a:lnTo>
                  <a:pt x="273844" y="54768"/>
                </a:lnTo>
                <a:lnTo>
                  <a:pt x="264319" y="38100"/>
                </a:lnTo>
                <a:lnTo>
                  <a:pt x="264319" y="21431"/>
                </a:lnTo>
                <a:lnTo>
                  <a:pt x="271463" y="7143"/>
                </a:lnTo>
                <a:lnTo>
                  <a:pt x="297656" y="0"/>
                </a:lnTo>
                <a:lnTo>
                  <a:pt x="335756" y="4762"/>
                </a:lnTo>
                <a:lnTo>
                  <a:pt x="397669" y="16668"/>
                </a:lnTo>
                <a:lnTo>
                  <a:pt x="459581" y="38100"/>
                </a:lnTo>
                <a:lnTo>
                  <a:pt x="533400" y="69056"/>
                </a:lnTo>
                <a:lnTo>
                  <a:pt x="571500" y="92868"/>
                </a:lnTo>
                <a:lnTo>
                  <a:pt x="611981" y="121443"/>
                </a:lnTo>
                <a:lnTo>
                  <a:pt x="647700" y="157162"/>
                </a:lnTo>
                <a:lnTo>
                  <a:pt x="676275" y="188118"/>
                </a:lnTo>
                <a:lnTo>
                  <a:pt x="702469" y="228600"/>
                </a:lnTo>
                <a:lnTo>
                  <a:pt x="711994" y="257175"/>
                </a:lnTo>
                <a:lnTo>
                  <a:pt x="707231" y="278606"/>
                </a:lnTo>
                <a:lnTo>
                  <a:pt x="690563" y="311943"/>
                </a:lnTo>
                <a:lnTo>
                  <a:pt x="659606" y="347662"/>
                </a:lnTo>
                <a:lnTo>
                  <a:pt x="631031" y="373856"/>
                </a:lnTo>
                <a:lnTo>
                  <a:pt x="590550" y="421481"/>
                </a:lnTo>
                <a:lnTo>
                  <a:pt x="540544" y="495300"/>
                </a:lnTo>
                <a:lnTo>
                  <a:pt x="471488" y="595312"/>
                </a:lnTo>
                <a:lnTo>
                  <a:pt x="407194" y="690562"/>
                </a:lnTo>
                <a:lnTo>
                  <a:pt x="366713" y="742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FC3B0DD-1242-40A7-B35B-11352C2C2793}"/>
              </a:ext>
            </a:extLst>
          </p:cNvPr>
          <p:cNvSpPr/>
          <p:nvPr/>
        </p:nvSpPr>
        <p:spPr>
          <a:xfrm>
            <a:off x="6022975" y="1976438"/>
            <a:ext cx="1266825" cy="466725"/>
          </a:xfrm>
          <a:custGeom>
            <a:avLst/>
            <a:gdLst>
              <a:gd name="connsiteX0" fmla="*/ 561975 w 1266825"/>
              <a:gd name="connsiteY0" fmla="*/ 314325 h 466725"/>
              <a:gd name="connsiteX1" fmla="*/ 300038 w 1266825"/>
              <a:gd name="connsiteY1" fmla="*/ 404812 h 466725"/>
              <a:gd name="connsiteX2" fmla="*/ 114300 w 1266825"/>
              <a:gd name="connsiteY2" fmla="*/ 466725 h 466725"/>
              <a:gd name="connsiteX3" fmla="*/ 0 w 1266825"/>
              <a:gd name="connsiteY3" fmla="*/ 314325 h 466725"/>
              <a:gd name="connsiteX4" fmla="*/ 154782 w 1266825"/>
              <a:gd name="connsiteY4" fmla="*/ 276225 h 466725"/>
              <a:gd name="connsiteX5" fmla="*/ 345282 w 1266825"/>
              <a:gd name="connsiteY5" fmla="*/ 216693 h 466725"/>
              <a:gd name="connsiteX6" fmla="*/ 538163 w 1266825"/>
              <a:gd name="connsiteY6" fmla="*/ 152400 h 466725"/>
              <a:gd name="connsiteX7" fmla="*/ 747713 w 1266825"/>
              <a:gd name="connsiteY7" fmla="*/ 78581 h 466725"/>
              <a:gd name="connsiteX8" fmla="*/ 845344 w 1266825"/>
              <a:gd name="connsiteY8" fmla="*/ 42862 h 466725"/>
              <a:gd name="connsiteX9" fmla="*/ 883444 w 1266825"/>
              <a:gd name="connsiteY9" fmla="*/ 21431 h 466725"/>
              <a:gd name="connsiteX10" fmla="*/ 912019 w 1266825"/>
              <a:gd name="connsiteY10" fmla="*/ 7143 h 466725"/>
              <a:gd name="connsiteX11" fmla="*/ 942975 w 1266825"/>
              <a:gd name="connsiteY11" fmla="*/ 0 h 466725"/>
              <a:gd name="connsiteX12" fmla="*/ 966788 w 1266825"/>
              <a:gd name="connsiteY12" fmla="*/ 0 h 466725"/>
              <a:gd name="connsiteX13" fmla="*/ 1009650 w 1266825"/>
              <a:gd name="connsiteY13" fmla="*/ 7143 h 466725"/>
              <a:gd name="connsiteX14" fmla="*/ 1045369 w 1266825"/>
              <a:gd name="connsiteY14" fmla="*/ 21431 h 466725"/>
              <a:gd name="connsiteX15" fmla="*/ 1081088 w 1266825"/>
              <a:gd name="connsiteY15" fmla="*/ 45243 h 466725"/>
              <a:gd name="connsiteX16" fmla="*/ 1128713 w 1266825"/>
              <a:gd name="connsiteY16" fmla="*/ 83343 h 466725"/>
              <a:gd name="connsiteX17" fmla="*/ 1178719 w 1266825"/>
              <a:gd name="connsiteY17" fmla="*/ 133350 h 466725"/>
              <a:gd name="connsiteX18" fmla="*/ 1216819 w 1266825"/>
              <a:gd name="connsiteY18" fmla="*/ 176212 h 466725"/>
              <a:gd name="connsiteX19" fmla="*/ 1238250 w 1266825"/>
              <a:gd name="connsiteY19" fmla="*/ 204787 h 466725"/>
              <a:gd name="connsiteX20" fmla="*/ 1252538 w 1266825"/>
              <a:gd name="connsiteY20" fmla="*/ 230981 h 466725"/>
              <a:gd name="connsiteX21" fmla="*/ 1264444 w 1266825"/>
              <a:gd name="connsiteY21" fmla="*/ 261937 h 466725"/>
              <a:gd name="connsiteX22" fmla="*/ 1266825 w 1266825"/>
              <a:gd name="connsiteY22" fmla="*/ 285750 h 466725"/>
              <a:gd name="connsiteX23" fmla="*/ 1259682 w 1266825"/>
              <a:gd name="connsiteY23" fmla="*/ 309562 h 466725"/>
              <a:gd name="connsiteX24" fmla="*/ 1243013 w 1266825"/>
              <a:gd name="connsiteY24" fmla="*/ 326231 h 466725"/>
              <a:gd name="connsiteX25" fmla="*/ 1200150 w 1266825"/>
              <a:gd name="connsiteY25" fmla="*/ 352425 h 466725"/>
              <a:gd name="connsiteX26" fmla="*/ 921544 w 1266825"/>
              <a:gd name="connsiteY26" fmla="*/ 223837 h 466725"/>
              <a:gd name="connsiteX27" fmla="*/ 895350 w 1266825"/>
              <a:gd name="connsiteY27" fmla="*/ 216693 h 466725"/>
              <a:gd name="connsiteX28" fmla="*/ 873919 w 1266825"/>
              <a:gd name="connsiteY28" fmla="*/ 216693 h 466725"/>
              <a:gd name="connsiteX29" fmla="*/ 842963 w 1266825"/>
              <a:gd name="connsiteY29" fmla="*/ 216693 h 466725"/>
              <a:gd name="connsiteX30" fmla="*/ 814388 w 1266825"/>
              <a:gd name="connsiteY30" fmla="*/ 223837 h 466725"/>
              <a:gd name="connsiteX31" fmla="*/ 561975 w 1266825"/>
              <a:gd name="connsiteY31" fmla="*/ 314325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266825" h="466725">
                <a:moveTo>
                  <a:pt x="561975" y="314325"/>
                </a:moveTo>
                <a:lnTo>
                  <a:pt x="300038" y="404812"/>
                </a:lnTo>
                <a:lnTo>
                  <a:pt x="114300" y="466725"/>
                </a:lnTo>
                <a:lnTo>
                  <a:pt x="0" y="314325"/>
                </a:lnTo>
                <a:lnTo>
                  <a:pt x="154782" y="276225"/>
                </a:lnTo>
                <a:lnTo>
                  <a:pt x="345282" y="216693"/>
                </a:lnTo>
                <a:lnTo>
                  <a:pt x="538163" y="152400"/>
                </a:lnTo>
                <a:lnTo>
                  <a:pt x="747713" y="78581"/>
                </a:lnTo>
                <a:lnTo>
                  <a:pt x="845344" y="42862"/>
                </a:lnTo>
                <a:lnTo>
                  <a:pt x="883444" y="21431"/>
                </a:lnTo>
                <a:lnTo>
                  <a:pt x="912019" y="7143"/>
                </a:lnTo>
                <a:lnTo>
                  <a:pt x="942975" y="0"/>
                </a:lnTo>
                <a:lnTo>
                  <a:pt x="966788" y="0"/>
                </a:lnTo>
                <a:lnTo>
                  <a:pt x="1009650" y="7143"/>
                </a:lnTo>
                <a:lnTo>
                  <a:pt x="1045369" y="21431"/>
                </a:lnTo>
                <a:lnTo>
                  <a:pt x="1081088" y="45243"/>
                </a:lnTo>
                <a:lnTo>
                  <a:pt x="1128713" y="83343"/>
                </a:lnTo>
                <a:lnTo>
                  <a:pt x="1178719" y="133350"/>
                </a:lnTo>
                <a:lnTo>
                  <a:pt x="1216819" y="176212"/>
                </a:lnTo>
                <a:lnTo>
                  <a:pt x="1238250" y="204787"/>
                </a:lnTo>
                <a:lnTo>
                  <a:pt x="1252538" y="230981"/>
                </a:lnTo>
                <a:lnTo>
                  <a:pt x="1264444" y="261937"/>
                </a:lnTo>
                <a:lnTo>
                  <a:pt x="1266825" y="285750"/>
                </a:lnTo>
                <a:lnTo>
                  <a:pt x="1259682" y="309562"/>
                </a:lnTo>
                <a:lnTo>
                  <a:pt x="1243013" y="326231"/>
                </a:lnTo>
                <a:lnTo>
                  <a:pt x="1200150" y="352425"/>
                </a:lnTo>
                <a:lnTo>
                  <a:pt x="921544" y="223837"/>
                </a:lnTo>
                <a:lnTo>
                  <a:pt x="895350" y="216693"/>
                </a:lnTo>
                <a:lnTo>
                  <a:pt x="873919" y="216693"/>
                </a:lnTo>
                <a:lnTo>
                  <a:pt x="842963" y="216693"/>
                </a:lnTo>
                <a:lnTo>
                  <a:pt x="814388" y="223837"/>
                </a:lnTo>
                <a:lnTo>
                  <a:pt x="561975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E03C19E-D026-4B72-8493-0F591D15942E}"/>
              </a:ext>
            </a:extLst>
          </p:cNvPr>
          <p:cNvSpPr/>
          <p:nvPr/>
        </p:nvSpPr>
        <p:spPr>
          <a:xfrm>
            <a:off x="2647950" y="2735263"/>
            <a:ext cx="665163" cy="600075"/>
          </a:xfrm>
          <a:custGeom>
            <a:avLst/>
            <a:gdLst>
              <a:gd name="connsiteX0" fmla="*/ 371475 w 664369"/>
              <a:gd name="connsiteY0" fmla="*/ 428625 h 600075"/>
              <a:gd name="connsiteX1" fmla="*/ 283369 w 664369"/>
              <a:gd name="connsiteY1" fmla="*/ 373857 h 600075"/>
              <a:gd name="connsiteX2" fmla="*/ 190500 w 664369"/>
              <a:gd name="connsiteY2" fmla="*/ 319088 h 600075"/>
              <a:gd name="connsiteX3" fmla="*/ 123825 w 664369"/>
              <a:gd name="connsiteY3" fmla="*/ 285750 h 600075"/>
              <a:gd name="connsiteX4" fmla="*/ 92869 w 664369"/>
              <a:gd name="connsiteY4" fmla="*/ 273844 h 600075"/>
              <a:gd name="connsiteX5" fmla="*/ 52388 w 664369"/>
              <a:gd name="connsiteY5" fmla="*/ 261938 h 600075"/>
              <a:gd name="connsiteX6" fmla="*/ 35719 w 664369"/>
              <a:gd name="connsiteY6" fmla="*/ 254794 h 600075"/>
              <a:gd name="connsiteX7" fmla="*/ 16669 w 664369"/>
              <a:gd name="connsiteY7" fmla="*/ 242888 h 600075"/>
              <a:gd name="connsiteX8" fmla="*/ 4763 w 664369"/>
              <a:gd name="connsiteY8" fmla="*/ 226219 h 600075"/>
              <a:gd name="connsiteX9" fmla="*/ 0 w 664369"/>
              <a:gd name="connsiteY9" fmla="*/ 207169 h 600075"/>
              <a:gd name="connsiteX10" fmla="*/ 0 w 664369"/>
              <a:gd name="connsiteY10" fmla="*/ 173832 h 600075"/>
              <a:gd name="connsiteX11" fmla="*/ 4763 w 664369"/>
              <a:gd name="connsiteY11" fmla="*/ 135732 h 600075"/>
              <a:gd name="connsiteX12" fmla="*/ 19050 w 664369"/>
              <a:gd name="connsiteY12" fmla="*/ 85725 h 600075"/>
              <a:gd name="connsiteX13" fmla="*/ 33338 w 664369"/>
              <a:gd name="connsiteY13" fmla="*/ 57150 h 600075"/>
              <a:gd name="connsiteX14" fmla="*/ 50006 w 664369"/>
              <a:gd name="connsiteY14" fmla="*/ 28575 h 600075"/>
              <a:gd name="connsiteX15" fmla="*/ 66675 w 664369"/>
              <a:gd name="connsiteY15" fmla="*/ 16669 h 600075"/>
              <a:gd name="connsiteX16" fmla="*/ 88106 w 664369"/>
              <a:gd name="connsiteY16" fmla="*/ 7144 h 600075"/>
              <a:gd name="connsiteX17" fmla="*/ 145256 w 664369"/>
              <a:gd name="connsiteY17" fmla="*/ 0 h 600075"/>
              <a:gd name="connsiteX18" fmla="*/ 192881 w 664369"/>
              <a:gd name="connsiteY18" fmla="*/ 4763 h 600075"/>
              <a:gd name="connsiteX19" fmla="*/ 240506 w 664369"/>
              <a:gd name="connsiteY19" fmla="*/ 83344 h 600075"/>
              <a:gd name="connsiteX20" fmla="*/ 273844 w 664369"/>
              <a:gd name="connsiteY20" fmla="*/ 116682 h 600075"/>
              <a:gd name="connsiteX21" fmla="*/ 300038 w 664369"/>
              <a:gd name="connsiteY21" fmla="*/ 138113 h 600075"/>
              <a:gd name="connsiteX22" fmla="*/ 364331 w 664369"/>
              <a:gd name="connsiteY22" fmla="*/ 180975 h 600075"/>
              <a:gd name="connsiteX23" fmla="*/ 464344 w 664369"/>
              <a:gd name="connsiteY23" fmla="*/ 259557 h 600075"/>
              <a:gd name="connsiteX24" fmla="*/ 542925 w 664369"/>
              <a:gd name="connsiteY24" fmla="*/ 328613 h 600075"/>
              <a:gd name="connsiteX25" fmla="*/ 664369 w 664369"/>
              <a:gd name="connsiteY25" fmla="*/ 433388 h 600075"/>
              <a:gd name="connsiteX26" fmla="*/ 583406 w 664369"/>
              <a:gd name="connsiteY26" fmla="*/ 600075 h 600075"/>
              <a:gd name="connsiteX27" fmla="*/ 371475 w 664369"/>
              <a:gd name="connsiteY27" fmla="*/ 42862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64369" h="600075">
                <a:moveTo>
                  <a:pt x="371475" y="428625"/>
                </a:moveTo>
                <a:lnTo>
                  <a:pt x="283369" y="373857"/>
                </a:lnTo>
                <a:lnTo>
                  <a:pt x="190500" y="319088"/>
                </a:lnTo>
                <a:lnTo>
                  <a:pt x="123825" y="285750"/>
                </a:lnTo>
                <a:lnTo>
                  <a:pt x="92869" y="273844"/>
                </a:lnTo>
                <a:lnTo>
                  <a:pt x="52388" y="261938"/>
                </a:lnTo>
                <a:lnTo>
                  <a:pt x="35719" y="254794"/>
                </a:lnTo>
                <a:lnTo>
                  <a:pt x="16669" y="242888"/>
                </a:lnTo>
                <a:lnTo>
                  <a:pt x="4763" y="226219"/>
                </a:lnTo>
                <a:lnTo>
                  <a:pt x="0" y="207169"/>
                </a:lnTo>
                <a:lnTo>
                  <a:pt x="0" y="173832"/>
                </a:lnTo>
                <a:lnTo>
                  <a:pt x="4763" y="135732"/>
                </a:lnTo>
                <a:lnTo>
                  <a:pt x="19050" y="85725"/>
                </a:lnTo>
                <a:lnTo>
                  <a:pt x="33338" y="57150"/>
                </a:lnTo>
                <a:lnTo>
                  <a:pt x="50006" y="28575"/>
                </a:lnTo>
                <a:lnTo>
                  <a:pt x="66675" y="16669"/>
                </a:lnTo>
                <a:lnTo>
                  <a:pt x="88106" y="7144"/>
                </a:lnTo>
                <a:lnTo>
                  <a:pt x="145256" y="0"/>
                </a:lnTo>
                <a:lnTo>
                  <a:pt x="192881" y="4763"/>
                </a:lnTo>
                <a:lnTo>
                  <a:pt x="240506" y="83344"/>
                </a:lnTo>
                <a:lnTo>
                  <a:pt x="273844" y="116682"/>
                </a:lnTo>
                <a:lnTo>
                  <a:pt x="300038" y="138113"/>
                </a:lnTo>
                <a:lnTo>
                  <a:pt x="364331" y="180975"/>
                </a:lnTo>
                <a:lnTo>
                  <a:pt x="464344" y="259557"/>
                </a:lnTo>
                <a:lnTo>
                  <a:pt x="542925" y="328613"/>
                </a:lnTo>
                <a:lnTo>
                  <a:pt x="664369" y="433388"/>
                </a:lnTo>
                <a:lnTo>
                  <a:pt x="583406" y="600075"/>
                </a:lnTo>
                <a:lnTo>
                  <a:pt x="371475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0387D96-EAC3-4947-A4BF-1ED891878CD8}"/>
              </a:ext>
            </a:extLst>
          </p:cNvPr>
          <p:cNvSpPr/>
          <p:nvPr/>
        </p:nvSpPr>
        <p:spPr>
          <a:xfrm>
            <a:off x="2620963" y="2308225"/>
            <a:ext cx="1343025" cy="1992313"/>
          </a:xfrm>
          <a:custGeom>
            <a:avLst/>
            <a:gdLst>
              <a:gd name="connsiteX0" fmla="*/ 693448 w 1342706"/>
              <a:gd name="connsiteY0" fmla="*/ 1148949 h 1991964"/>
              <a:gd name="connsiteX1" fmla="*/ 581273 w 1342706"/>
              <a:gd name="connsiteY1" fmla="*/ 1315512 h 1991964"/>
              <a:gd name="connsiteX2" fmla="*/ 492892 w 1342706"/>
              <a:gd name="connsiteY2" fmla="*/ 1448083 h 1991964"/>
              <a:gd name="connsiteX3" fmla="*/ 370519 w 1342706"/>
              <a:gd name="connsiteY3" fmla="*/ 1628244 h 1991964"/>
              <a:gd name="connsiteX4" fmla="*/ 278739 w 1342706"/>
              <a:gd name="connsiteY4" fmla="*/ 1771013 h 1991964"/>
              <a:gd name="connsiteX5" fmla="*/ 139369 w 1342706"/>
              <a:gd name="connsiteY5" fmla="*/ 1991964 h 1991964"/>
              <a:gd name="connsiteX6" fmla="*/ 0 w 1342706"/>
              <a:gd name="connsiteY6" fmla="*/ 1920580 h 1991964"/>
              <a:gd name="connsiteX7" fmla="*/ 44190 w 1342706"/>
              <a:gd name="connsiteY7" fmla="*/ 1886588 h 1991964"/>
              <a:gd name="connsiteX8" fmla="*/ 142769 w 1342706"/>
              <a:gd name="connsiteY8" fmla="*/ 1740419 h 1991964"/>
              <a:gd name="connsiteX9" fmla="*/ 285537 w 1342706"/>
              <a:gd name="connsiteY9" fmla="*/ 1505871 h 1991964"/>
              <a:gd name="connsiteX10" fmla="*/ 411310 w 1342706"/>
              <a:gd name="connsiteY10" fmla="*/ 1281520 h 1991964"/>
              <a:gd name="connsiteX11" fmla="*/ 489493 w 1342706"/>
              <a:gd name="connsiteY11" fmla="*/ 1128553 h 1991964"/>
              <a:gd name="connsiteX12" fmla="*/ 564276 w 1342706"/>
              <a:gd name="connsiteY12" fmla="*/ 982385 h 1991964"/>
              <a:gd name="connsiteX13" fmla="*/ 649258 w 1342706"/>
              <a:gd name="connsiteY13" fmla="*/ 829419 h 1991964"/>
              <a:gd name="connsiteX14" fmla="*/ 696847 w 1342706"/>
              <a:gd name="connsiteY14" fmla="*/ 761434 h 1991964"/>
              <a:gd name="connsiteX15" fmla="*/ 785228 w 1342706"/>
              <a:gd name="connsiteY15" fmla="*/ 625463 h 1991964"/>
              <a:gd name="connsiteX16" fmla="*/ 856612 w 1342706"/>
              <a:gd name="connsiteY16" fmla="*/ 509889 h 1991964"/>
              <a:gd name="connsiteX17" fmla="*/ 904202 w 1342706"/>
              <a:gd name="connsiteY17" fmla="*/ 418109 h 1991964"/>
              <a:gd name="connsiteX18" fmla="*/ 931396 w 1342706"/>
              <a:gd name="connsiteY18" fmla="*/ 360321 h 1991964"/>
              <a:gd name="connsiteX19" fmla="*/ 948392 w 1342706"/>
              <a:gd name="connsiteY19" fmla="*/ 316131 h 1991964"/>
              <a:gd name="connsiteX20" fmla="*/ 968788 w 1342706"/>
              <a:gd name="connsiteY20" fmla="*/ 258344 h 1991964"/>
              <a:gd name="connsiteX21" fmla="*/ 982385 w 1342706"/>
              <a:gd name="connsiteY21" fmla="*/ 203956 h 1991964"/>
              <a:gd name="connsiteX22" fmla="*/ 985784 w 1342706"/>
              <a:gd name="connsiteY22" fmla="*/ 173362 h 1991964"/>
              <a:gd name="connsiteX23" fmla="*/ 978986 w 1342706"/>
              <a:gd name="connsiteY23" fmla="*/ 122373 h 1991964"/>
              <a:gd name="connsiteX24" fmla="*/ 961989 w 1342706"/>
              <a:gd name="connsiteY24" fmla="*/ 95179 h 1991964"/>
              <a:gd name="connsiteX25" fmla="*/ 938195 w 1342706"/>
              <a:gd name="connsiteY25" fmla="*/ 84982 h 1991964"/>
              <a:gd name="connsiteX26" fmla="*/ 921198 w 1342706"/>
              <a:gd name="connsiteY26" fmla="*/ 74784 h 1991964"/>
              <a:gd name="connsiteX27" fmla="*/ 907601 w 1342706"/>
              <a:gd name="connsiteY27" fmla="*/ 57788 h 1991964"/>
              <a:gd name="connsiteX28" fmla="*/ 900803 w 1342706"/>
              <a:gd name="connsiteY28" fmla="*/ 33993 h 1991964"/>
              <a:gd name="connsiteX29" fmla="*/ 904202 w 1342706"/>
              <a:gd name="connsiteY29" fmla="*/ 20396 h 1991964"/>
              <a:gd name="connsiteX30" fmla="*/ 917799 w 1342706"/>
              <a:gd name="connsiteY30" fmla="*/ 6799 h 1991964"/>
              <a:gd name="connsiteX31" fmla="*/ 931396 w 1342706"/>
              <a:gd name="connsiteY31" fmla="*/ 0 h 1991964"/>
              <a:gd name="connsiteX32" fmla="*/ 972187 w 1342706"/>
              <a:gd name="connsiteY32" fmla="*/ 3399 h 1991964"/>
              <a:gd name="connsiteX33" fmla="*/ 1053769 w 1342706"/>
              <a:gd name="connsiteY33" fmla="*/ 23795 h 1991964"/>
              <a:gd name="connsiteX34" fmla="*/ 1111557 w 1342706"/>
              <a:gd name="connsiteY34" fmla="*/ 44191 h 1991964"/>
              <a:gd name="connsiteX35" fmla="*/ 1165945 w 1342706"/>
              <a:gd name="connsiteY35" fmla="*/ 71385 h 1991964"/>
              <a:gd name="connsiteX36" fmla="*/ 1203337 w 1342706"/>
              <a:gd name="connsiteY36" fmla="*/ 98579 h 1991964"/>
              <a:gd name="connsiteX37" fmla="*/ 1230531 w 1342706"/>
              <a:gd name="connsiteY37" fmla="*/ 118974 h 1991964"/>
              <a:gd name="connsiteX38" fmla="*/ 1271322 w 1342706"/>
              <a:gd name="connsiteY38" fmla="*/ 159765 h 1991964"/>
              <a:gd name="connsiteX39" fmla="*/ 1312113 w 1342706"/>
              <a:gd name="connsiteY39" fmla="*/ 200556 h 1991964"/>
              <a:gd name="connsiteX40" fmla="*/ 1332508 w 1342706"/>
              <a:gd name="connsiteY40" fmla="*/ 224351 h 1991964"/>
              <a:gd name="connsiteX41" fmla="*/ 1342706 w 1342706"/>
              <a:gd name="connsiteY41" fmla="*/ 244747 h 1991964"/>
              <a:gd name="connsiteX42" fmla="*/ 1339307 w 1342706"/>
              <a:gd name="connsiteY42" fmla="*/ 268541 h 1991964"/>
              <a:gd name="connsiteX43" fmla="*/ 1332508 w 1342706"/>
              <a:gd name="connsiteY43" fmla="*/ 305933 h 1991964"/>
              <a:gd name="connsiteX44" fmla="*/ 1312113 w 1342706"/>
              <a:gd name="connsiteY44" fmla="*/ 339926 h 1991964"/>
              <a:gd name="connsiteX45" fmla="*/ 1274721 w 1342706"/>
              <a:gd name="connsiteY45" fmla="*/ 363721 h 1991964"/>
              <a:gd name="connsiteX46" fmla="*/ 1247527 w 1342706"/>
              <a:gd name="connsiteY46" fmla="*/ 384116 h 1991964"/>
              <a:gd name="connsiteX47" fmla="*/ 1172743 w 1342706"/>
              <a:gd name="connsiteY47" fmla="*/ 479295 h 1991964"/>
              <a:gd name="connsiteX48" fmla="*/ 1063967 w 1342706"/>
              <a:gd name="connsiteY48" fmla="*/ 628863 h 1991964"/>
              <a:gd name="connsiteX49" fmla="*/ 982385 w 1342706"/>
              <a:gd name="connsiteY49" fmla="*/ 737639 h 1991964"/>
              <a:gd name="connsiteX50" fmla="*/ 866810 w 1342706"/>
              <a:gd name="connsiteY50" fmla="*/ 897404 h 1991964"/>
              <a:gd name="connsiteX51" fmla="*/ 785228 w 1342706"/>
              <a:gd name="connsiteY51" fmla="*/ 1019777 h 1991964"/>
              <a:gd name="connsiteX52" fmla="*/ 693448 w 1342706"/>
              <a:gd name="connsiteY52" fmla="*/ 1148949 h 1991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42706" h="1991964">
                <a:moveTo>
                  <a:pt x="693448" y="1148949"/>
                </a:moveTo>
                <a:lnTo>
                  <a:pt x="581273" y="1315512"/>
                </a:lnTo>
                <a:lnTo>
                  <a:pt x="492892" y="1448083"/>
                </a:lnTo>
                <a:lnTo>
                  <a:pt x="370519" y="1628244"/>
                </a:lnTo>
                <a:lnTo>
                  <a:pt x="278739" y="1771013"/>
                </a:lnTo>
                <a:lnTo>
                  <a:pt x="139369" y="1991964"/>
                </a:lnTo>
                <a:lnTo>
                  <a:pt x="0" y="1920580"/>
                </a:lnTo>
                <a:lnTo>
                  <a:pt x="44190" y="1886588"/>
                </a:lnTo>
                <a:lnTo>
                  <a:pt x="142769" y="1740419"/>
                </a:lnTo>
                <a:lnTo>
                  <a:pt x="285537" y="1505871"/>
                </a:lnTo>
                <a:lnTo>
                  <a:pt x="411310" y="1281520"/>
                </a:lnTo>
                <a:lnTo>
                  <a:pt x="489493" y="1128553"/>
                </a:lnTo>
                <a:lnTo>
                  <a:pt x="564276" y="982385"/>
                </a:lnTo>
                <a:lnTo>
                  <a:pt x="649258" y="829419"/>
                </a:lnTo>
                <a:lnTo>
                  <a:pt x="696847" y="761434"/>
                </a:lnTo>
                <a:lnTo>
                  <a:pt x="785228" y="625463"/>
                </a:lnTo>
                <a:lnTo>
                  <a:pt x="856612" y="509889"/>
                </a:lnTo>
                <a:lnTo>
                  <a:pt x="904202" y="418109"/>
                </a:lnTo>
                <a:lnTo>
                  <a:pt x="931396" y="360321"/>
                </a:lnTo>
                <a:lnTo>
                  <a:pt x="948392" y="316131"/>
                </a:lnTo>
                <a:lnTo>
                  <a:pt x="968788" y="258344"/>
                </a:lnTo>
                <a:lnTo>
                  <a:pt x="982385" y="203956"/>
                </a:lnTo>
                <a:lnTo>
                  <a:pt x="985784" y="173362"/>
                </a:lnTo>
                <a:lnTo>
                  <a:pt x="978986" y="122373"/>
                </a:lnTo>
                <a:lnTo>
                  <a:pt x="961989" y="95179"/>
                </a:lnTo>
                <a:lnTo>
                  <a:pt x="938195" y="84982"/>
                </a:lnTo>
                <a:lnTo>
                  <a:pt x="921198" y="74784"/>
                </a:lnTo>
                <a:lnTo>
                  <a:pt x="907601" y="57788"/>
                </a:lnTo>
                <a:lnTo>
                  <a:pt x="900803" y="33993"/>
                </a:lnTo>
                <a:lnTo>
                  <a:pt x="904202" y="20396"/>
                </a:lnTo>
                <a:lnTo>
                  <a:pt x="917799" y="6799"/>
                </a:lnTo>
                <a:lnTo>
                  <a:pt x="931396" y="0"/>
                </a:lnTo>
                <a:lnTo>
                  <a:pt x="972187" y="3399"/>
                </a:lnTo>
                <a:lnTo>
                  <a:pt x="1053769" y="23795"/>
                </a:lnTo>
                <a:lnTo>
                  <a:pt x="1111557" y="44191"/>
                </a:lnTo>
                <a:lnTo>
                  <a:pt x="1165945" y="71385"/>
                </a:lnTo>
                <a:lnTo>
                  <a:pt x="1203337" y="98579"/>
                </a:lnTo>
                <a:lnTo>
                  <a:pt x="1230531" y="118974"/>
                </a:lnTo>
                <a:lnTo>
                  <a:pt x="1271322" y="159765"/>
                </a:lnTo>
                <a:lnTo>
                  <a:pt x="1312113" y="200556"/>
                </a:lnTo>
                <a:lnTo>
                  <a:pt x="1332508" y="224351"/>
                </a:lnTo>
                <a:lnTo>
                  <a:pt x="1342706" y="244747"/>
                </a:lnTo>
                <a:lnTo>
                  <a:pt x="1339307" y="268541"/>
                </a:lnTo>
                <a:lnTo>
                  <a:pt x="1332508" y="305933"/>
                </a:lnTo>
                <a:lnTo>
                  <a:pt x="1312113" y="339926"/>
                </a:lnTo>
                <a:lnTo>
                  <a:pt x="1274721" y="363721"/>
                </a:lnTo>
                <a:lnTo>
                  <a:pt x="1247527" y="384116"/>
                </a:lnTo>
                <a:lnTo>
                  <a:pt x="1172743" y="479295"/>
                </a:lnTo>
                <a:lnTo>
                  <a:pt x="1063967" y="628863"/>
                </a:lnTo>
                <a:lnTo>
                  <a:pt x="982385" y="737639"/>
                </a:lnTo>
                <a:lnTo>
                  <a:pt x="866810" y="897404"/>
                </a:lnTo>
                <a:lnTo>
                  <a:pt x="785228" y="1019777"/>
                </a:lnTo>
                <a:lnTo>
                  <a:pt x="693448" y="11489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5A5ADC3-4F59-430C-A74F-E59A858F5B20}"/>
              </a:ext>
            </a:extLst>
          </p:cNvPr>
          <p:cNvSpPr/>
          <p:nvPr/>
        </p:nvSpPr>
        <p:spPr>
          <a:xfrm>
            <a:off x="2557463" y="4014788"/>
            <a:ext cx="1003300" cy="584200"/>
          </a:xfrm>
          <a:custGeom>
            <a:avLst/>
            <a:gdLst>
              <a:gd name="connsiteX0" fmla="*/ 588168 w 1002506"/>
              <a:gd name="connsiteY0" fmla="*/ 316706 h 583406"/>
              <a:gd name="connsiteX1" fmla="*/ 330993 w 1002506"/>
              <a:gd name="connsiteY1" fmla="*/ 440531 h 583406"/>
              <a:gd name="connsiteX2" fmla="*/ 257175 w 1002506"/>
              <a:gd name="connsiteY2" fmla="*/ 481012 h 583406"/>
              <a:gd name="connsiteX3" fmla="*/ 223837 w 1002506"/>
              <a:gd name="connsiteY3" fmla="*/ 504825 h 583406"/>
              <a:gd name="connsiteX4" fmla="*/ 204787 w 1002506"/>
              <a:gd name="connsiteY4" fmla="*/ 519112 h 583406"/>
              <a:gd name="connsiteX5" fmla="*/ 176212 w 1002506"/>
              <a:gd name="connsiteY5" fmla="*/ 561975 h 583406"/>
              <a:gd name="connsiteX6" fmla="*/ 157162 w 1002506"/>
              <a:gd name="connsiteY6" fmla="*/ 576262 h 583406"/>
              <a:gd name="connsiteX7" fmla="*/ 140493 w 1002506"/>
              <a:gd name="connsiteY7" fmla="*/ 583406 h 583406"/>
              <a:gd name="connsiteX8" fmla="*/ 123825 w 1002506"/>
              <a:gd name="connsiteY8" fmla="*/ 583406 h 583406"/>
              <a:gd name="connsiteX9" fmla="*/ 107156 w 1002506"/>
              <a:gd name="connsiteY9" fmla="*/ 576262 h 583406"/>
              <a:gd name="connsiteX10" fmla="*/ 92868 w 1002506"/>
              <a:gd name="connsiteY10" fmla="*/ 564356 h 583406"/>
              <a:gd name="connsiteX11" fmla="*/ 61912 w 1002506"/>
              <a:gd name="connsiteY11" fmla="*/ 514350 h 583406"/>
              <a:gd name="connsiteX12" fmla="*/ 28575 w 1002506"/>
              <a:gd name="connsiteY12" fmla="*/ 457200 h 583406"/>
              <a:gd name="connsiteX13" fmla="*/ 9525 w 1002506"/>
              <a:gd name="connsiteY13" fmla="*/ 416718 h 583406"/>
              <a:gd name="connsiteX14" fmla="*/ 0 w 1002506"/>
              <a:gd name="connsiteY14" fmla="*/ 373856 h 583406"/>
              <a:gd name="connsiteX15" fmla="*/ 0 w 1002506"/>
              <a:gd name="connsiteY15" fmla="*/ 330993 h 583406"/>
              <a:gd name="connsiteX16" fmla="*/ 7143 w 1002506"/>
              <a:gd name="connsiteY16" fmla="*/ 295275 h 583406"/>
              <a:gd name="connsiteX17" fmla="*/ 21431 w 1002506"/>
              <a:gd name="connsiteY17" fmla="*/ 252412 h 583406"/>
              <a:gd name="connsiteX18" fmla="*/ 50006 w 1002506"/>
              <a:gd name="connsiteY18" fmla="*/ 214312 h 583406"/>
              <a:gd name="connsiteX19" fmla="*/ 73818 w 1002506"/>
              <a:gd name="connsiteY19" fmla="*/ 195262 h 583406"/>
              <a:gd name="connsiteX20" fmla="*/ 123825 w 1002506"/>
              <a:gd name="connsiteY20" fmla="*/ 164306 h 583406"/>
              <a:gd name="connsiteX21" fmla="*/ 235743 w 1002506"/>
              <a:gd name="connsiteY21" fmla="*/ 219075 h 583406"/>
              <a:gd name="connsiteX22" fmla="*/ 416718 w 1002506"/>
              <a:gd name="connsiteY22" fmla="*/ 166687 h 583406"/>
              <a:gd name="connsiteX23" fmla="*/ 661987 w 1002506"/>
              <a:gd name="connsiteY23" fmla="*/ 95250 h 583406"/>
              <a:gd name="connsiteX24" fmla="*/ 1002506 w 1002506"/>
              <a:gd name="connsiteY24" fmla="*/ 0 h 583406"/>
              <a:gd name="connsiteX25" fmla="*/ 1002506 w 1002506"/>
              <a:gd name="connsiteY25" fmla="*/ 138112 h 583406"/>
              <a:gd name="connsiteX26" fmla="*/ 788193 w 1002506"/>
              <a:gd name="connsiteY26" fmla="*/ 226218 h 583406"/>
              <a:gd name="connsiteX27" fmla="*/ 588168 w 1002506"/>
              <a:gd name="connsiteY27" fmla="*/ 316706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02506" h="583406">
                <a:moveTo>
                  <a:pt x="588168" y="316706"/>
                </a:moveTo>
                <a:lnTo>
                  <a:pt x="330993" y="440531"/>
                </a:lnTo>
                <a:lnTo>
                  <a:pt x="257175" y="481012"/>
                </a:lnTo>
                <a:lnTo>
                  <a:pt x="223837" y="504825"/>
                </a:lnTo>
                <a:lnTo>
                  <a:pt x="204787" y="519112"/>
                </a:lnTo>
                <a:lnTo>
                  <a:pt x="176212" y="561975"/>
                </a:lnTo>
                <a:lnTo>
                  <a:pt x="157162" y="576262"/>
                </a:lnTo>
                <a:lnTo>
                  <a:pt x="140493" y="583406"/>
                </a:lnTo>
                <a:lnTo>
                  <a:pt x="123825" y="583406"/>
                </a:lnTo>
                <a:lnTo>
                  <a:pt x="107156" y="576262"/>
                </a:lnTo>
                <a:lnTo>
                  <a:pt x="92868" y="564356"/>
                </a:lnTo>
                <a:lnTo>
                  <a:pt x="61912" y="514350"/>
                </a:lnTo>
                <a:lnTo>
                  <a:pt x="28575" y="457200"/>
                </a:lnTo>
                <a:lnTo>
                  <a:pt x="9525" y="416718"/>
                </a:lnTo>
                <a:lnTo>
                  <a:pt x="0" y="373856"/>
                </a:lnTo>
                <a:lnTo>
                  <a:pt x="0" y="330993"/>
                </a:lnTo>
                <a:lnTo>
                  <a:pt x="7143" y="295275"/>
                </a:lnTo>
                <a:lnTo>
                  <a:pt x="21431" y="252412"/>
                </a:lnTo>
                <a:lnTo>
                  <a:pt x="50006" y="214312"/>
                </a:lnTo>
                <a:lnTo>
                  <a:pt x="73818" y="195262"/>
                </a:lnTo>
                <a:lnTo>
                  <a:pt x="123825" y="164306"/>
                </a:lnTo>
                <a:lnTo>
                  <a:pt x="235743" y="219075"/>
                </a:lnTo>
                <a:lnTo>
                  <a:pt x="416718" y="166687"/>
                </a:lnTo>
                <a:lnTo>
                  <a:pt x="661987" y="95250"/>
                </a:lnTo>
                <a:lnTo>
                  <a:pt x="1002506" y="0"/>
                </a:lnTo>
                <a:lnTo>
                  <a:pt x="1002506" y="138112"/>
                </a:lnTo>
                <a:lnTo>
                  <a:pt x="788193" y="226218"/>
                </a:lnTo>
                <a:lnTo>
                  <a:pt x="588168" y="3167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84B8A2-B01D-4305-85CB-69187976A13A}"/>
              </a:ext>
            </a:extLst>
          </p:cNvPr>
          <p:cNvSpPr/>
          <p:nvPr/>
        </p:nvSpPr>
        <p:spPr>
          <a:xfrm rot="16200000">
            <a:off x="2155826" y="4067175"/>
            <a:ext cx="2266950" cy="1171575"/>
          </a:xfrm>
          <a:custGeom>
            <a:avLst/>
            <a:gdLst>
              <a:gd name="connsiteX0" fmla="*/ 1245394 w 2266950"/>
              <a:gd name="connsiteY0" fmla="*/ 935831 h 1171575"/>
              <a:gd name="connsiteX1" fmla="*/ 1100138 w 2266950"/>
              <a:gd name="connsiteY1" fmla="*/ 885825 h 1171575"/>
              <a:gd name="connsiteX2" fmla="*/ 966788 w 2266950"/>
              <a:gd name="connsiteY2" fmla="*/ 826294 h 1171575"/>
              <a:gd name="connsiteX3" fmla="*/ 831056 w 2266950"/>
              <a:gd name="connsiteY3" fmla="*/ 759619 h 1171575"/>
              <a:gd name="connsiteX4" fmla="*/ 731044 w 2266950"/>
              <a:gd name="connsiteY4" fmla="*/ 702469 h 1171575"/>
              <a:gd name="connsiteX5" fmla="*/ 633413 w 2266950"/>
              <a:gd name="connsiteY5" fmla="*/ 640556 h 1171575"/>
              <a:gd name="connsiteX6" fmla="*/ 566738 w 2266950"/>
              <a:gd name="connsiteY6" fmla="*/ 595313 h 1171575"/>
              <a:gd name="connsiteX7" fmla="*/ 485775 w 2266950"/>
              <a:gd name="connsiteY7" fmla="*/ 531019 h 1171575"/>
              <a:gd name="connsiteX8" fmla="*/ 381000 w 2266950"/>
              <a:gd name="connsiteY8" fmla="*/ 447675 h 1171575"/>
              <a:gd name="connsiteX9" fmla="*/ 264319 w 2266950"/>
              <a:gd name="connsiteY9" fmla="*/ 342900 h 1171575"/>
              <a:gd name="connsiteX10" fmla="*/ 147638 w 2266950"/>
              <a:gd name="connsiteY10" fmla="*/ 226219 h 1171575"/>
              <a:gd name="connsiteX11" fmla="*/ 61913 w 2266950"/>
              <a:gd name="connsiteY11" fmla="*/ 135731 h 1171575"/>
              <a:gd name="connsiteX12" fmla="*/ 35719 w 2266950"/>
              <a:gd name="connsiteY12" fmla="*/ 104775 h 1171575"/>
              <a:gd name="connsiteX13" fmla="*/ 21431 w 2266950"/>
              <a:gd name="connsiteY13" fmla="*/ 83344 h 1171575"/>
              <a:gd name="connsiteX14" fmla="*/ 7144 w 2266950"/>
              <a:gd name="connsiteY14" fmla="*/ 57150 h 1171575"/>
              <a:gd name="connsiteX15" fmla="*/ 0 w 2266950"/>
              <a:gd name="connsiteY15" fmla="*/ 30956 h 1171575"/>
              <a:gd name="connsiteX16" fmla="*/ 0 w 2266950"/>
              <a:gd name="connsiteY16" fmla="*/ 11906 h 1171575"/>
              <a:gd name="connsiteX17" fmla="*/ 7144 w 2266950"/>
              <a:gd name="connsiteY17" fmla="*/ 2381 h 1171575"/>
              <a:gd name="connsiteX18" fmla="*/ 21431 w 2266950"/>
              <a:gd name="connsiteY18" fmla="*/ 0 h 1171575"/>
              <a:gd name="connsiteX19" fmla="*/ 42863 w 2266950"/>
              <a:gd name="connsiteY19" fmla="*/ 4763 h 1171575"/>
              <a:gd name="connsiteX20" fmla="*/ 76200 w 2266950"/>
              <a:gd name="connsiteY20" fmla="*/ 28575 h 1171575"/>
              <a:gd name="connsiteX21" fmla="*/ 126206 w 2266950"/>
              <a:gd name="connsiteY21" fmla="*/ 73819 h 1171575"/>
              <a:gd name="connsiteX22" fmla="*/ 219075 w 2266950"/>
              <a:gd name="connsiteY22" fmla="*/ 152400 h 1171575"/>
              <a:gd name="connsiteX23" fmla="*/ 285750 w 2266950"/>
              <a:gd name="connsiteY23" fmla="*/ 204788 h 1171575"/>
              <a:gd name="connsiteX24" fmla="*/ 376238 w 2266950"/>
              <a:gd name="connsiteY24" fmla="*/ 273844 h 1171575"/>
              <a:gd name="connsiteX25" fmla="*/ 457200 w 2266950"/>
              <a:gd name="connsiteY25" fmla="*/ 330994 h 1171575"/>
              <a:gd name="connsiteX26" fmla="*/ 531019 w 2266950"/>
              <a:gd name="connsiteY26" fmla="*/ 385763 h 1171575"/>
              <a:gd name="connsiteX27" fmla="*/ 604838 w 2266950"/>
              <a:gd name="connsiteY27" fmla="*/ 433388 h 1171575"/>
              <a:gd name="connsiteX28" fmla="*/ 692944 w 2266950"/>
              <a:gd name="connsiteY28" fmla="*/ 490538 h 1171575"/>
              <a:gd name="connsiteX29" fmla="*/ 771525 w 2266950"/>
              <a:gd name="connsiteY29" fmla="*/ 533400 h 1171575"/>
              <a:gd name="connsiteX30" fmla="*/ 845344 w 2266950"/>
              <a:gd name="connsiteY30" fmla="*/ 569119 h 1171575"/>
              <a:gd name="connsiteX31" fmla="*/ 921544 w 2266950"/>
              <a:gd name="connsiteY31" fmla="*/ 604838 h 1171575"/>
              <a:gd name="connsiteX32" fmla="*/ 985838 w 2266950"/>
              <a:gd name="connsiteY32" fmla="*/ 628650 h 1171575"/>
              <a:gd name="connsiteX33" fmla="*/ 1083469 w 2266950"/>
              <a:gd name="connsiteY33" fmla="*/ 661988 h 1171575"/>
              <a:gd name="connsiteX34" fmla="*/ 1200150 w 2266950"/>
              <a:gd name="connsiteY34" fmla="*/ 692944 h 1171575"/>
              <a:gd name="connsiteX35" fmla="*/ 1300163 w 2266950"/>
              <a:gd name="connsiteY35" fmla="*/ 716756 h 1171575"/>
              <a:gd name="connsiteX36" fmla="*/ 1404938 w 2266950"/>
              <a:gd name="connsiteY36" fmla="*/ 738188 h 1171575"/>
              <a:gd name="connsiteX37" fmla="*/ 1540669 w 2266950"/>
              <a:gd name="connsiteY37" fmla="*/ 759619 h 1171575"/>
              <a:gd name="connsiteX38" fmla="*/ 1609725 w 2266950"/>
              <a:gd name="connsiteY38" fmla="*/ 766763 h 1171575"/>
              <a:gd name="connsiteX39" fmla="*/ 1735931 w 2266950"/>
              <a:gd name="connsiteY39" fmla="*/ 790575 h 1171575"/>
              <a:gd name="connsiteX40" fmla="*/ 1881188 w 2266950"/>
              <a:gd name="connsiteY40" fmla="*/ 804863 h 1171575"/>
              <a:gd name="connsiteX41" fmla="*/ 2002631 w 2266950"/>
              <a:gd name="connsiteY41" fmla="*/ 814388 h 1171575"/>
              <a:gd name="connsiteX42" fmla="*/ 2057400 w 2266950"/>
              <a:gd name="connsiteY42" fmla="*/ 814388 h 1171575"/>
              <a:gd name="connsiteX43" fmla="*/ 2095500 w 2266950"/>
              <a:gd name="connsiteY43" fmla="*/ 807244 h 1171575"/>
              <a:gd name="connsiteX44" fmla="*/ 2143125 w 2266950"/>
              <a:gd name="connsiteY44" fmla="*/ 785813 h 1171575"/>
              <a:gd name="connsiteX45" fmla="*/ 2166938 w 2266950"/>
              <a:gd name="connsiteY45" fmla="*/ 762000 h 1171575"/>
              <a:gd name="connsiteX46" fmla="*/ 2193131 w 2266950"/>
              <a:gd name="connsiteY46" fmla="*/ 733425 h 1171575"/>
              <a:gd name="connsiteX47" fmla="*/ 2212181 w 2266950"/>
              <a:gd name="connsiteY47" fmla="*/ 719138 h 1171575"/>
              <a:gd name="connsiteX48" fmla="*/ 2231231 w 2266950"/>
              <a:gd name="connsiteY48" fmla="*/ 711994 h 1171575"/>
              <a:gd name="connsiteX49" fmla="*/ 2252663 w 2266950"/>
              <a:gd name="connsiteY49" fmla="*/ 714375 h 1171575"/>
              <a:gd name="connsiteX50" fmla="*/ 2262188 w 2266950"/>
              <a:gd name="connsiteY50" fmla="*/ 723900 h 1171575"/>
              <a:gd name="connsiteX51" fmla="*/ 2264569 w 2266950"/>
              <a:gd name="connsiteY51" fmla="*/ 738188 h 1171575"/>
              <a:gd name="connsiteX52" fmla="*/ 2266950 w 2266950"/>
              <a:gd name="connsiteY52" fmla="*/ 764381 h 1171575"/>
              <a:gd name="connsiteX53" fmla="*/ 2266950 w 2266950"/>
              <a:gd name="connsiteY53" fmla="*/ 795338 h 1171575"/>
              <a:gd name="connsiteX54" fmla="*/ 2255044 w 2266950"/>
              <a:gd name="connsiteY54" fmla="*/ 838200 h 1171575"/>
              <a:gd name="connsiteX55" fmla="*/ 2224088 w 2266950"/>
              <a:gd name="connsiteY55" fmla="*/ 926306 h 1171575"/>
              <a:gd name="connsiteX56" fmla="*/ 2176463 w 2266950"/>
              <a:gd name="connsiteY56" fmla="*/ 1040606 h 1171575"/>
              <a:gd name="connsiteX57" fmla="*/ 2135981 w 2266950"/>
              <a:gd name="connsiteY57" fmla="*/ 1107281 h 1171575"/>
              <a:gd name="connsiteX58" fmla="*/ 2097881 w 2266950"/>
              <a:gd name="connsiteY58" fmla="*/ 1150144 h 1171575"/>
              <a:gd name="connsiteX59" fmla="*/ 2069306 w 2266950"/>
              <a:gd name="connsiteY59" fmla="*/ 1166813 h 1171575"/>
              <a:gd name="connsiteX60" fmla="*/ 2050256 w 2266950"/>
              <a:gd name="connsiteY60" fmla="*/ 1171575 h 1171575"/>
              <a:gd name="connsiteX61" fmla="*/ 2028825 w 2266950"/>
              <a:gd name="connsiteY61" fmla="*/ 1169194 h 1171575"/>
              <a:gd name="connsiteX62" fmla="*/ 2002631 w 2266950"/>
              <a:gd name="connsiteY62" fmla="*/ 1162050 h 1171575"/>
              <a:gd name="connsiteX63" fmla="*/ 1983581 w 2266950"/>
              <a:gd name="connsiteY63" fmla="*/ 1150144 h 1171575"/>
              <a:gd name="connsiteX64" fmla="*/ 1955006 w 2266950"/>
              <a:gd name="connsiteY64" fmla="*/ 1123950 h 1171575"/>
              <a:gd name="connsiteX65" fmla="*/ 1759744 w 2266950"/>
              <a:gd name="connsiteY65" fmla="*/ 1062038 h 1171575"/>
              <a:gd name="connsiteX66" fmla="*/ 1552575 w 2266950"/>
              <a:gd name="connsiteY66" fmla="*/ 1012031 h 1171575"/>
              <a:gd name="connsiteX67" fmla="*/ 1245394 w 2266950"/>
              <a:gd name="connsiteY67" fmla="*/ 935831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266950" h="1171575">
                <a:moveTo>
                  <a:pt x="1245394" y="935831"/>
                </a:moveTo>
                <a:lnTo>
                  <a:pt x="1100138" y="885825"/>
                </a:lnTo>
                <a:lnTo>
                  <a:pt x="966788" y="826294"/>
                </a:lnTo>
                <a:lnTo>
                  <a:pt x="831056" y="759619"/>
                </a:lnTo>
                <a:lnTo>
                  <a:pt x="731044" y="702469"/>
                </a:lnTo>
                <a:lnTo>
                  <a:pt x="633413" y="640556"/>
                </a:lnTo>
                <a:lnTo>
                  <a:pt x="566738" y="595313"/>
                </a:lnTo>
                <a:lnTo>
                  <a:pt x="485775" y="531019"/>
                </a:lnTo>
                <a:lnTo>
                  <a:pt x="381000" y="447675"/>
                </a:lnTo>
                <a:lnTo>
                  <a:pt x="264319" y="342900"/>
                </a:lnTo>
                <a:lnTo>
                  <a:pt x="147638" y="226219"/>
                </a:lnTo>
                <a:lnTo>
                  <a:pt x="61913" y="135731"/>
                </a:lnTo>
                <a:lnTo>
                  <a:pt x="35719" y="104775"/>
                </a:lnTo>
                <a:lnTo>
                  <a:pt x="21431" y="83344"/>
                </a:lnTo>
                <a:lnTo>
                  <a:pt x="7144" y="57150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42863" y="4763"/>
                </a:lnTo>
                <a:lnTo>
                  <a:pt x="76200" y="28575"/>
                </a:lnTo>
                <a:lnTo>
                  <a:pt x="126206" y="73819"/>
                </a:lnTo>
                <a:lnTo>
                  <a:pt x="219075" y="152400"/>
                </a:lnTo>
                <a:lnTo>
                  <a:pt x="285750" y="204788"/>
                </a:lnTo>
                <a:lnTo>
                  <a:pt x="376238" y="273844"/>
                </a:lnTo>
                <a:lnTo>
                  <a:pt x="457200" y="330994"/>
                </a:lnTo>
                <a:lnTo>
                  <a:pt x="531019" y="385763"/>
                </a:lnTo>
                <a:lnTo>
                  <a:pt x="604838" y="433388"/>
                </a:lnTo>
                <a:lnTo>
                  <a:pt x="692944" y="490538"/>
                </a:lnTo>
                <a:lnTo>
                  <a:pt x="771525" y="533400"/>
                </a:lnTo>
                <a:lnTo>
                  <a:pt x="845344" y="569119"/>
                </a:lnTo>
                <a:lnTo>
                  <a:pt x="921544" y="604838"/>
                </a:lnTo>
                <a:lnTo>
                  <a:pt x="985838" y="628650"/>
                </a:lnTo>
                <a:lnTo>
                  <a:pt x="1083469" y="661988"/>
                </a:lnTo>
                <a:lnTo>
                  <a:pt x="1200150" y="692944"/>
                </a:lnTo>
                <a:lnTo>
                  <a:pt x="1300163" y="716756"/>
                </a:lnTo>
                <a:lnTo>
                  <a:pt x="1404938" y="738188"/>
                </a:lnTo>
                <a:lnTo>
                  <a:pt x="1540669" y="759619"/>
                </a:lnTo>
                <a:lnTo>
                  <a:pt x="1609725" y="766763"/>
                </a:lnTo>
                <a:lnTo>
                  <a:pt x="1735931" y="790575"/>
                </a:lnTo>
                <a:lnTo>
                  <a:pt x="1881188" y="804863"/>
                </a:lnTo>
                <a:lnTo>
                  <a:pt x="2002631" y="814388"/>
                </a:lnTo>
                <a:lnTo>
                  <a:pt x="2057400" y="814388"/>
                </a:lnTo>
                <a:lnTo>
                  <a:pt x="2095500" y="807244"/>
                </a:lnTo>
                <a:lnTo>
                  <a:pt x="2143125" y="785813"/>
                </a:lnTo>
                <a:lnTo>
                  <a:pt x="2166938" y="762000"/>
                </a:lnTo>
                <a:lnTo>
                  <a:pt x="2193131" y="733425"/>
                </a:lnTo>
                <a:lnTo>
                  <a:pt x="2212181" y="719138"/>
                </a:lnTo>
                <a:lnTo>
                  <a:pt x="2231231" y="711994"/>
                </a:lnTo>
                <a:lnTo>
                  <a:pt x="2252663" y="714375"/>
                </a:lnTo>
                <a:lnTo>
                  <a:pt x="2262188" y="723900"/>
                </a:lnTo>
                <a:lnTo>
                  <a:pt x="2264569" y="738188"/>
                </a:lnTo>
                <a:lnTo>
                  <a:pt x="2266950" y="764381"/>
                </a:lnTo>
                <a:lnTo>
                  <a:pt x="2266950" y="795338"/>
                </a:lnTo>
                <a:lnTo>
                  <a:pt x="2255044" y="838200"/>
                </a:lnTo>
                <a:lnTo>
                  <a:pt x="2224088" y="926306"/>
                </a:lnTo>
                <a:lnTo>
                  <a:pt x="2176463" y="1040606"/>
                </a:lnTo>
                <a:lnTo>
                  <a:pt x="2135981" y="1107281"/>
                </a:lnTo>
                <a:lnTo>
                  <a:pt x="2097881" y="1150144"/>
                </a:lnTo>
                <a:lnTo>
                  <a:pt x="2069306" y="1166813"/>
                </a:lnTo>
                <a:lnTo>
                  <a:pt x="2050256" y="1171575"/>
                </a:lnTo>
                <a:lnTo>
                  <a:pt x="2028825" y="1169194"/>
                </a:lnTo>
                <a:lnTo>
                  <a:pt x="2002631" y="1162050"/>
                </a:lnTo>
                <a:lnTo>
                  <a:pt x="1983581" y="1150144"/>
                </a:lnTo>
                <a:lnTo>
                  <a:pt x="1955006" y="1123950"/>
                </a:lnTo>
                <a:lnTo>
                  <a:pt x="1759744" y="1062038"/>
                </a:lnTo>
                <a:lnTo>
                  <a:pt x="1552575" y="1012031"/>
                </a:lnTo>
                <a:lnTo>
                  <a:pt x="1245394" y="935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80A3F6B-5CEB-4796-A5C6-4E7357052D7E}"/>
              </a:ext>
            </a:extLst>
          </p:cNvPr>
          <p:cNvSpPr/>
          <p:nvPr/>
        </p:nvSpPr>
        <p:spPr>
          <a:xfrm>
            <a:off x="4271963" y="1846263"/>
            <a:ext cx="1363662" cy="1722437"/>
          </a:xfrm>
          <a:custGeom>
            <a:avLst/>
            <a:gdLst>
              <a:gd name="connsiteX0" fmla="*/ 565370 w 1364388"/>
              <a:gd name="connsiteY0" fmla="*/ 299993 h 1722072"/>
              <a:gd name="connsiteX1" fmla="*/ 262493 w 1364388"/>
              <a:gd name="connsiteY1" fmla="*/ 357684 h 1722072"/>
              <a:gd name="connsiteX2" fmla="*/ 86536 w 1364388"/>
              <a:gd name="connsiteY2" fmla="*/ 395183 h 1722072"/>
              <a:gd name="connsiteX3" fmla="*/ 0 w 1364388"/>
              <a:gd name="connsiteY3" fmla="*/ 242302 h 1722072"/>
              <a:gd name="connsiteX4" fmla="*/ 268262 w 1364388"/>
              <a:gd name="connsiteY4" fmla="*/ 193265 h 1722072"/>
              <a:gd name="connsiteX5" fmla="*/ 660560 w 1364388"/>
              <a:gd name="connsiteY5" fmla="*/ 121151 h 1722072"/>
              <a:gd name="connsiteX6" fmla="*/ 943245 w 1364388"/>
              <a:gd name="connsiteY6" fmla="*/ 66345 h 1722072"/>
              <a:gd name="connsiteX7" fmla="*/ 992282 w 1364388"/>
              <a:gd name="connsiteY7" fmla="*/ 34615 h 1722072"/>
              <a:gd name="connsiteX8" fmla="*/ 1038435 w 1364388"/>
              <a:gd name="connsiteY8" fmla="*/ 5769 h 1722072"/>
              <a:gd name="connsiteX9" fmla="*/ 1055742 w 1364388"/>
              <a:gd name="connsiteY9" fmla="*/ 0 h 1722072"/>
              <a:gd name="connsiteX10" fmla="*/ 1087472 w 1364388"/>
              <a:gd name="connsiteY10" fmla="*/ 11538 h 1722072"/>
              <a:gd name="connsiteX11" fmla="*/ 1199969 w 1364388"/>
              <a:gd name="connsiteY11" fmla="*/ 77883 h 1722072"/>
              <a:gd name="connsiteX12" fmla="*/ 1263429 w 1364388"/>
              <a:gd name="connsiteY12" fmla="*/ 121151 h 1722072"/>
              <a:gd name="connsiteX13" fmla="*/ 1303813 w 1364388"/>
              <a:gd name="connsiteY13" fmla="*/ 158650 h 1722072"/>
              <a:gd name="connsiteX14" fmla="*/ 1329774 w 1364388"/>
              <a:gd name="connsiteY14" fmla="*/ 187496 h 1722072"/>
              <a:gd name="connsiteX15" fmla="*/ 1352850 w 1364388"/>
              <a:gd name="connsiteY15" fmla="*/ 216341 h 1722072"/>
              <a:gd name="connsiteX16" fmla="*/ 1361504 w 1364388"/>
              <a:gd name="connsiteY16" fmla="*/ 236533 h 1722072"/>
              <a:gd name="connsiteX17" fmla="*/ 1364388 w 1364388"/>
              <a:gd name="connsiteY17" fmla="*/ 250955 h 1722072"/>
              <a:gd name="connsiteX18" fmla="*/ 1364388 w 1364388"/>
              <a:gd name="connsiteY18" fmla="*/ 279801 h 1722072"/>
              <a:gd name="connsiteX19" fmla="*/ 1352850 w 1364388"/>
              <a:gd name="connsiteY19" fmla="*/ 320184 h 1722072"/>
              <a:gd name="connsiteX20" fmla="*/ 1326889 w 1364388"/>
              <a:gd name="connsiteY20" fmla="*/ 351914 h 1722072"/>
              <a:gd name="connsiteX21" fmla="*/ 1309582 w 1364388"/>
              <a:gd name="connsiteY21" fmla="*/ 377875 h 1722072"/>
              <a:gd name="connsiteX22" fmla="*/ 1298044 w 1364388"/>
              <a:gd name="connsiteY22" fmla="*/ 403836 h 1722072"/>
              <a:gd name="connsiteX23" fmla="*/ 1277852 w 1364388"/>
              <a:gd name="connsiteY23" fmla="*/ 487488 h 1722072"/>
              <a:gd name="connsiteX24" fmla="*/ 1243237 w 1364388"/>
              <a:gd name="connsiteY24" fmla="*/ 692290 h 1722072"/>
              <a:gd name="connsiteX25" fmla="*/ 1217277 w 1364388"/>
              <a:gd name="connsiteY25" fmla="*/ 859594 h 1722072"/>
              <a:gd name="connsiteX26" fmla="*/ 1191316 w 1364388"/>
              <a:gd name="connsiteY26" fmla="*/ 1061512 h 1722072"/>
              <a:gd name="connsiteX27" fmla="*/ 1174008 w 1364388"/>
              <a:gd name="connsiteY27" fmla="*/ 1202855 h 1722072"/>
              <a:gd name="connsiteX28" fmla="*/ 1159586 w 1364388"/>
              <a:gd name="connsiteY28" fmla="*/ 1390350 h 1722072"/>
              <a:gd name="connsiteX29" fmla="*/ 1148048 w 1364388"/>
              <a:gd name="connsiteY29" fmla="*/ 1511501 h 1722072"/>
              <a:gd name="connsiteX30" fmla="*/ 1136509 w 1364388"/>
              <a:gd name="connsiteY30" fmla="*/ 1589383 h 1722072"/>
              <a:gd name="connsiteX31" fmla="*/ 1124971 w 1364388"/>
              <a:gd name="connsiteY31" fmla="*/ 1644190 h 1722072"/>
              <a:gd name="connsiteX32" fmla="*/ 1107664 w 1364388"/>
              <a:gd name="connsiteY32" fmla="*/ 1693227 h 1722072"/>
              <a:gd name="connsiteX33" fmla="*/ 1096126 w 1364388"/>
              <a:gd name="connsiteY33" fmla="*/ 1716303 h 1722072"/>
              <a:gd name="connsiteX34" fmla="*/ 1081703 w 1364388"/>
              <a:gd name="connsiteY34" fmla="*/ 1722072 h 1722072"/>
              <a:gd name="connsiteX35" fmla="*/ 1038435 w 1364388"/>
              <a:gd name="connsiteY35" fmla="*/ 1713419 h 1722072"/>
              <a:gd name="connsiteX36" fmla="*/ 1000936 w 1364388"/>
              <a:gd name="connsiteY36" fmla="*/ 1693227 h 1722072"/>
              <a:gd name="connsiteX37" fmla="*/ 969206 w 1364388"/>
              <a:gd name="connsiteY37" fmla="*/ 1664381 h 1722072"/>
              <a:gd name="connsiteX38" fmla="*/ 934591 w 1364388"/>
              <a:gd name="connsiteY38" fmla="*/ 1626882 h 1722072"/>
              <a:gd name="connsiteX39" fmla="*/ 920169 w 1364388"/>
              <a:gd name="connsiteY39" fmla="*/ 1401888 h 1722072"/>
              <a:gd name="connsiteX40" fmla="*/ 946130 w 1364388"/>
              <a:gd name="connsiteY40" fmla="*/ 1110549 h 1722072"/>
              <a:gd name="connsiteX41" fmla="*/ 963437 w 1364388"/>
              <a:gd name="connsiteY41" fmla="*/ 917285 h 1722072"/>
              <a:gd name="connsiteX42" fmla="*/ 986513 w 1364388"/>
              <a:gd name="connsiteY42" fmla="*/ 781711 h 1722072"/>
              <a:gd name="connsiteX43" fmla="*/ 1000936 w 1364388"/>
              <a:gd name="connsiteY43" fmla="*/ 504795 h 1722072"/>
              <a:gd name="connsiteX44" fmla="*/ 1009589 w 1364388"/>
              <a:gd name="connsiteY44" fmla="*/ 328838 h 1722072"/>
              <a:gd name="connsiteX45" fmla="*/ 1003820 w 1364388"/>
              <a:gd name="connsiteY45" fmla="*/ 288455 h 1722072"/>
              <a:gd name="connsiteX46" fmla="*/ 992282 w 1364388"/>
              <a:gd name="connsiteY46" fmla="*/ 265378 h 1722072"/>
              <a:gd name="connsiteX47" fmla="*/ 980744 w 1364388"/>
              <a:gd name="connsiteY47" fmla="*/ 256725 h 1722072"/>
              <a:gd name="connsiteX48" fmla="*/ 960552 w 1364388"/>
              <a:gd name="connsiteY48" fmla="*/ 248071 h 1722072"/>
              <a:gd name="connsiteX49" fmla="*/ 925938 w 1364388"/>
              <a:gd name="connsiteY49" fmla="*/ 248071 h 1722072"/>
              <a:gd name="connsiteX50" fmla="*/ 827863 w 1364388"/>
              <a:gd name="connsiteY50" fmla="*/ 262494 h 1722072"/>
              <a:gd name="connsiteX51" fmla="*/ 565370 w 1364388"/>
              <a:gd name="connsiteY51" fmla="*/ 299993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388" h="1722072">
                <a:moveTo>
                  <a:pt x="565370" y="299993"/>
                </a:moveTo>
                <a:lnTo>
                  <a:pt x="262493" y="357684"/>
                </a:lnTo>
                <a:lnTo>
                  <a:pt x="86536" y="395183"/>
                </a:lnTo>
                <a:lnTo>
                  <a:pt x="0" y="242302"/>
                </a:lnTo>
                <a:lnTo>
                  <a:pt x="268262" y="193265"/>
                </a:lnTo>
                <a:lnTo>
                  <a:pt x="660560" y="121151"/>
                </a:lnTo>
                <a:lnTo>
                  <a:pt x="943245" y="66345"/>
                </a:lnTo>
                <a:lnTo>
                  <a:pt x="992282" y="34615"/>
                </a:lnTo>
                <a:lnTo>
                  <a:pt x="1038435" y="5769"/>
                </a:lnTo>
                <a:lnTo>
                  <a:pt x="1055742" y="0"/>
                </a:lnTo>
                <a:lnTo>
                  <a:pt x="1087472" y="11538"/>
                </a:lnTo>
                <a:lnTo>
                  <a:pt x="1199969" y="77883"/>
                </a:lnTo>
                <a:lnTo>
                  <a:pt x="1263429" y="121151"/>
                </a:lnTo>
                <a:lnTo>
                  <a:pt x="1303813" y="158650"/>
                </a:lnTo>
                <a:lnTo>
                  <a:pt x="1329774" y="187496"/>
                </a:lnTo>
                <a:lnTo>
                  <a:pt x="1352850" y="216341"/>
                </a:lnTo>
                <a:lnTo>
                  <a:pt x="1361504" y="236533"/>
                </a:lnTo>
                <a:lnTo>
                  <a:pt x="1364388" y="250955"/>
                </a:lnTo>
                <a:lnTo>
                  <a:pt x="1364388" y="279801"/>
                </a:lnTo>
                <a:lnTo>
                  <a:pt x="1352850" y="320184"/>
                </a:lnTo>
                <a:lnTo>
                  <a:pt x="1326889" y="351914"/>
                </a:lnTo>
                <a:lnTo>
                  <a:pt x="1309582" y="377875"/>
                </a:lnTo>
                <a:lnTo>
                  <a:pt x="1298044" y="403836"/>
                </a:lnTo>
                <a:lnTo>
                  <a:pt x="1277852" y="487488"/>
                </a:lnTo>
                <a:lnTo>
                  <a:pt x="1243237" y="692290"/>
                </a:lnTo>
                <a:lnTo>
                  <a:pt x="1217277" y="859594"/>
                </a:lnTo>
                <a:lnTo>
                  <a:pt x="1191316" y="1061512"/>
                </a:lnTo>
                <a:lnTo>
                  <a:pt x="1174008" y="1202855"/>
                </a:lnTo>
                <a:lnTo>
                  <a:pt x="1159586" y="1390350"/>
                </a:lnTo>
                <a:lnTo>
                  <a:pt x="1148048" y="1511501"/>
                </a:lnTo>
                <a:lnTo>
                  <a:pt x="1136509" y="1589383"/>
                </a:lnTo>
                <a:lnTo>
                  <a:pt x="1124971" y="1644190"/>
                </a:lnTo>
                <a:lnTo>
                  <a:pt x="1107664" y="1693227"/>
                </a:lnTo>
                <a:lnTo>
                  <a:pt x="1096126" y="1716303"/>
                </a:lnTo>
                <a:lnTo>
                  <a:pt x="1081703" y="1722072"/>
                </a:lnTo>
                <a:lnTo>
                  <a:pt x="1038435" y="1713419"/>
                </a:lnTo>
                <a:lnTo>
                  <a:pt x="1000936" y="1693227"/>
                </a:lnTo>
                <a:lnTo>
                  <a:pt x="969206" y="1664381"/>
                </a:lnTo>
                <a:lnTo>
                  <a:pt x="934591" y="1626882"/>
                </a:lnTo>
                <a:lnTo>
                  <a:pt x="920169" y="1401888"/>
                </a:lnTo>
                <a:lnTo>
                  <a:pt x="946130" y="1110549"/>
                </a:lnTo>
                <a:lnTo>
                  <a:pt x="963437" y="917285"/>
                </a:lnTo>
                <a:lnTo>
                  <a:pt x="986513" y="781711"/>
                </a:lnTo>
                <a:lnTo>
                  <a:pt x="1000936" y="504795"/>
                </a:lnTo>
                <a:lnTo>
                  <a:pt x="1009589" y="328838"/>
                </a:lnTo>
                <a:lnTo>
                  <a:pt x="1003820" y="288455"/>
                </a:lnTo>
                <a:lnTo>
                  <a:pt x="992282" y="265378"/>
                </a:lnTo>
                <a:lnTo>
                  <a:pt x="980744" y="256725"/>
                </a:lnTo>
                <a:lnTo>
                  <a:pt x="960552" y="248071"/>
                </a:lnTo>
                <a:lnTo>
                  <a:pt x="925938" y="248071"/>
                </a:lnTo>
                <a:lnTo>
                  <a:pt x="827863" y="262494"/>
                </a:lnTo>
                <a:lnTo>
                  <a:pt x="565370" y="2999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E8D120-037A-4CA4-9DDB-C4480B9CDA65}"/>
              </a:ext>
            </a:extLst>
          </p:cNvPr>
          <p:cNvSpPr/>
          <p:nvPr/>
        </p:nvSpPr>
        <p:spPr>
          <a:xfrm>
            <a:off x="4351338" y="2600325"/>
            <a:ext cx="954087" cy="328613"/>
          </a:xfrm>
          <a:custGeom>
            <a:avLst/>
            <a:gdLst>
              <a:gd name="connsiteX0" fmla="*/ 364331 w 954881"/>
              <a:gd name="connsiteY0" fmla="*/ 250031 h 328613"/>
              <a:gd name="connsiteX1" fmla="*/ 123825 w 954881"/>
              <a:gd name="connsiteY1" fmla="*/ 302419 h 328613"/>
              <a:gd name="connsiteX2" fmla="*/ 2381 w 954881"/>
              <a:gd name="connsiteY2" fmla="*/ 328613 h 328613"/>
              <a:gd name="connsiteX3" fmla="*/ 0 w 954881"/>
              <a:gd name="connsiteY3" fmla="*/ 147638 h 328613"/>
              <a:gd name="connsiteX4" fmla="*/ 119062 w 954881"/>
              <a:gd name="connsiteY4" fmla="*/ 121444 h 328613"/>
              <a:gd name="connsiteX5" fmla="*/ 366712 w 954881"/>
              <a:gd name="connsiteY5" fmla="*/ 69056 h 328613"/>
              <a:gd name="connsiteX6" fmla="*/ 645319 w 954881"/>
              <a:gd name="connsiteY6" fmla="*/ 14288 h 328613"/>
              <a:gd name="connsiteX7" fmla="*/ 700087 w 954881"/>
              <a:gd name="connsiteY7" fmla="*/ 4763 h 328613"/>
              <a:gd name="connsiteX8" fmla="*/ 742950 w 954881"/>
              <a:gd name="connsiteY8" fmla="*/ 0 h 328613"/>
              <a:gd name="connsiteX9" fmla="*/ 823912 w 954881"/>
              <a:gd name="connsiteY9" fmla="*/ 9525 h 328613"/>
              <a:gd name="connsiteX10" fmla="*/ 954881 w 954881"/>
              <a:gd name="connsiteY10" fmla="*/ 33338 h 328613"/>
              <a:gd name="connsiteX11" fmla="*/ 942975 w 954881"/>
              <a:gd name="connsiteY11" fmla="*/ 192881 h 328613"/>
              <a:gd name="connsiteX12" fmla="*/ 866775 w 954881"/>
              <a:gd name="connsiteY12" fmla="*/ 180975 h 328613"/>
              <a:gd name="connsiteX13" fmla="*/ 814387 w 954881"/>
              <a:gd name="connsiteY13" fmla="*/ 171450 h 328613"/>
              <a:gd name="connsiteX14" fmla="*/ 745331 w 954881"/>
              <a:gd name="connsiteY14" fmla="*/ 171450 h 328613"/>
              <a:gd name="connsiteX15" fmla="*/ 640556 w 954881"/>
              <a:gd name="connsiteY15" fmla="*/ 192881 h 328613"/>
              <a:gd name="connsiteX16" fmla="*/ 364331 w 954881"/>
              <a:gd name="connsiteY16" fmla="*/ 250031 h 32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54881" h="328613">
                <a:moveTo>
                  <a:pt x="364331" y="250031"/>
                </a:moveTo>
                <a:lnTo>
                  <a:pt x="123825" y="302419"/>
                </a:lnTo>
                <a:lnTo>
                  <a:pt x="2381" y="328613"/>
                </a:lnTo>
                <a:cubicBezTo>
                  <a:pt x="1587" y="268288"/>
                  <a:pt x="794" y="207963"/>
                  <a:pt x="0" y="147638"/>
                </a:cubicBezTo>
                <a:lnTo>
                  <a:pt x="119062" y="121444"/>
                </a:lnTo>
                <a:lnTo>
                  <a:pt x="366712" y="69056"/>
                </a:lnTo>
                <a:lnTo>
                  <a:pt x="645319" y="14288"/>
                </a:lnTo>
                <a:lnTo>
                  <a:pt x="700087" y="4763"/>
                </a:lnTo>
                <a:lnTo>
                  <a:pt x="742950" y="0"/>
                </a:lnTo>
                <a:lnTo>
                  <a:pt x="823912" y="9525"/>
                </a:lnTo>
                <a:lnTo>
                  <a:pt x="954881" y="33338"/>
                </a:lnTo>
                <a:lnTo>
                  <a:pt x="942975" y="192881"/>
                </a:lnTo>
                <a:lnTo>
                  <a:pt x="866775" y="180975"/>
                </a:lnTo>
                <a:lnTo>
                  <a:pt x="814387" y="171450"/>
                </a:lnTo>
                <a:lnTo>
                  <a:pt x="745331" y="171450"/>
                </a:lnTo>
                <a:lnTo>
                  <a:pt x="640556" y="192881"/>
                </a:lnTo>
                <a:lnTo>
                  <a:pt x="364331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AA832E8-2970-4305-9C9D-DC6EB35AE099}"/>
              </a:ext>
            </a:extLst>
          </p:cNvPr>
          <p:cNvSpPr/>
          <p:nvPr/>
        </p:nvSpPr>
        <p:spPr>
          <a:xfrm>
            <a:off x="4306888" y="3233738"/>
            <a:ext cx="941387" cy="387350"/>
          </a:xfrm>
          <a:custGeom>
            <a:avLst/>
            <a:gdLst>
              <a:gd name="connsiteX0" fmla="*/ 433388 w 940594"/>
              <a:gd name="connsiteY0" fmla="*/ 302418 h 388143"/>
              <a:gd name="connsiteX1" fmla="*/ 226219 w 940594"/>
              <a:gd name="connsiteY1" fmla="*/ 342900 h 388143"/>
              <a:gd name="connsiteX2" fmla="*/ 9525 w 940594"/>
              <a:gd name="connsiteY2" fmla="*/ 388143 h 388143"/>
              <a:gd name="connsiteX3" fmla="*/ 0 w 940594"/>
              <a:gd name="connsiteY3" fmla="*/ 238125 h 388143"/>
              <a:gd name="connsiteX4" fmla="*/ 202407 w 940594"/>
              <a:gd name="connsiteY4" fmla="*/ 192881 h 388143"/>
              <a:gd name="connsiteX5" fmla="*/ 409575 w 940594"/>
              <a:gd name="connsiteY5" fmla="*/ 140493 h 388143"/>
              <a:gd name="connsiteX6" fmla="*/ 695325 w 940594"/>
              <a:gd name="connsiteY6" fmla="*/ 66675 h 388143"/>
              <a:gd name="connsiteX7" fmla="*/ 931069 w 940594"/>
              <a:gd name="connsiteY7" fmla="*/ 0 h 388143"/>
              <a:gd name="connsiteX8" fmla="*/ 940594 w 940594"/>
              <a:gd name="connsiteY8" fmla="*/ 240506 h 388143"/>
              <a:gd name="connsiteX9" fmla="*/ 897732 w 940594"/>
              <a:gd name="connsiteY9" fmla="*/ 240506 h 388143"/>
              <a:gd name="connsiteX10" fmla="*/ 692944 w 940594"/>
              <a:gd name="connsiteY10" fmla="*/ 261937 h 388143"/>
              <a:gd name="connsiteX11" fmla="*/ 433388 w 940594"/>
              <a:gd name="connsiteY11" fmla="*/ 302418 h 388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40594" h="388143">
                <a:moveTo>
                  <a:pt x="433388" y="302418"/>
                </a:moveTo>
                <a:lnTo>
                  <a:pt x="226219" y="342900"/>
                </a:lnTo>
                <a:lnTo>
                  <a:pt x="9525" y="388143"/>
                </a:lnTo>
                <a:lnTo>
                  <a:pt x="0" y="238125"/>
                </a:lnTo>
                <a:lnTo>
                  <a:pt x="202407" y="192881"/>
                </a:lnTo>
                <a:lnTo>
                  <a:pt x="409575" y="140493"/>
                </a:lnTo>
                <a:lnTo>
                  <a:pt x="695325" y="66675"/>
                </a:lnTo>
                <a:lnTo>
                  <a:pt x="931069" y="0"/>
                </a:lnTo>
                <a:lnTo>
                  <a:pt x="940594" y="240506"/>
                </a:lnTo>
                <a:lnTo>
                  <a:pt x="897732" y="240506"/>
                </a:lnTo>
                <a:lnTo>
                  <a:pt x="692944" y="261937"/>
                </a:lnTo>
                <a:lnTo>
                  <a:pt x="433388" y="3024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08219A9-8F6F-46E9-85BD-7E82FB25E331}"/>
              </a:ext>
            </a:extLst>
          </p:cNvPr>
          <p:cNvSpPr/>
          <p:nvPr/>
        </p:nvSpPr>
        <p:spPr>
          <a:xfrm rot="16200000">
            <a:off x="2603500" y="3375025"/>
            <a:ext cx="3201988" cy="452438"/>
          </a:xfrm>
          <a:custGeom>
            <a:avLst/>
            <a:gdLst>
              <a:gd name="connsiteX0" fmla="*/ 2022402 w 3201889"/>
              <a:gd name="connsiteY0" fmla="*/ 428904 h 452732"/>
              <a:gd name="connsiteX1" fmla="*/ 1718595 w 3201889"/>
              <a:gd name="connsiteY1" fmla="*/ 434861 h 452732"/>
              <a:gd name="connsiteX2" fmla="*/ 1590520 w 3201889"/>
              <a:gd name="connsiteY2" fmla="*/ 408055 h 452732"/>
              <a:gd name="connsiteX3" fmla="*/ 1134809 w 3201889"/>
              <a:gd name="connsiteY3" fmla="*/ 408055 h 452732"/>
              <a:gd name="connsiteX4" fmla="*/ 658249 w 3201889"/>
              <a:gd name="connsiteY4" fmla="*/ 411033 h 452732"/>
              <a:gd name="connsiteX5" fmla="*/ 354441 w 3201889"/>
              <a:gd name="connsiteY5" fmla="*/ 411033 h 452732"/>
              <a:gd name="connsiteX6" fmla="*/ 98290 w 3201889"/>
              <a:gd name="connsiteY6" fmla="*/ 378270 h 452732"/>
              <a:gd name="connsiteX7" fmla="*/ 71484 w 3201889"/>
              <a:gd name="connsiteY7" fmla="*/ 342527 h 452732"/>
              <a:gd name="connsiteX8" fmla="*/ 44677 w 3201889"/>
              <a:gd name="connsiteY8" fmla="*/ 315721 h 452732"/>
              <a:gd name="connsiteX9" fmla="*/ 23828 w 3201889"/>
              <a:gd name="connsiteY9" fmla="*/ 291893 h 452732"/>
              <a:gd name="connsiteX10" fmla="*/ 5957 w 3201889"/>
              <a:gd name="connsiteY10" fmla="*/ 265086 h 452732"/>
              <a:gd name="connsiteX11" fmla="*/ 0 w 3201889"/>
              <a:gd name="connsiteY11" fmla="*/ 235301 h 452732"/>
              <a:gd name="connsiteX12" fmla="*/ 2978 w 3201889"/>
              <a:gd name="connsiteY12" fmla="*/ 205516 h 452732"/>
              <a:gd name="connsiteX13" fmla="*/ 14892 w 3201889"/>
              <a:gd name="connsiteY13" fmla="*/ 181688 h 452732"/>
              <a:gd name="connsiteX14" fmla="*/ 29785 w 3201889"/>
              <a:gd name="connsiteY14" fmla="*/ 160839 h 452732"/>
              <a:gd name="connsiteX15" fmla="*/ 71484 w 3201889"/>
              <a:gd name="connsiteY15" fmla="*/ 125097 h 452732"/>
              <a:gd name="connsiteX16" fmla="*/ 110204 w 3201889"/>
              <a:gd name="connsiteY16" fmla="*/ 95312 h 452732"/>
              <a:gd name="connsiteX17" fmla="*/ 163817 w 3201889"/>
              <a:gd name="connsiteY17" fmla="*/ 71484 h 452732"/>
              <a:gd name="connsiteX18" fmla="*/ 205516 w 3201889"/>
              <a:gd name="connsiteY18" fmla="*/ 56591 h 452732"/>
              <a:gd name="connsiteX19" fmla="*/ 259129 w 3201889"/>
              <a:gd name="connsiteY19" fmla="*/ 50634 h 452732"/>
              <a:gd name="connsiteX20" fmla="*/ 291893 w 3201889"/>
              <a:gd name="connsiteY20" fmla="*/ 50634 h 452732"/>
              <a:gd name="connsiteX21" fmla="*/ 369334 w 3201889"/>
              <a:gd name="connsiteY21" fmla="*/ 62548 h 452732"/>
              <a:gd name="connsiteX22" fmla="*/ 431882 w 3201889"/>
              <a:gd name="connsiteY22" fmla="*/ 86376 h 452732"/>
              <a:gd name="connsiteX23" fmla="*/ 485495 w 3201889"/>
              <a:gd name="connsiteY23" fmla="*/ 110204 h 452732"/>
              <a:gd name="connsiteX24" fmla="*/ 559958 w 3201889"/>
              <a:gd name="connsiteY24" fmla="*/ 137011 h 452732"/>
              <a:gd name="connsiteX25" fmla="*/ 631442 w 3201889"/>
              <a:gd name="connsiteY25" fmla="*/ 151903 h 452732"/>
              <a:gd name="connsiteX26" fmla="*/ 699948 w 3201889"/>
              <a:gd name="connsiteY26" fmla="*/ 160839 h 452732"/>
              <a:gd name="connsiteX27" fmla="*/ 798238 w 3201889"/>
              <a:gd name="connsiteY27" fmla="*/ 166796 h 452732"/>
              <a:gd name="connsiteX28" fmla="*/ 1164594 w 3201889"/>
              <a:gd name="connsiteY28" fmla="*/ 169774 h 452732"/>
              <a:gd name="connsiteX29" fmla="*/ 1542864 w 3201889"/>
              <a:gd name="connsiteY29" fmla="*/ 172753 h 452732"/>
              <a:gd name="connsiteX30" fmla="*/ 1936026 w 3201889"/>
              <a:gd name="connsiteY30" fmla="*/ 178710 h 452732"/>
              <a:gd name="connsiteX31" fmla="*/ 2388758 w 3201889"/>
              <a:gd name="connsiteY31" fmla="*/ 184667 h 452732"/>
              <a:gd name="connsiteX32" fmla="*/ 2761071 w 3201889"/>
              <a:gd name="connsiteY32" fmla="*/ 184667 h 452732"/>
              <a:gd name="connsiteX33" fmla="*/ 2889146 w 3201889"/>
              <a:gd name="connsiteY33" fmla="*/ 184667 h 452732"/>
              <a:gd name="connsiteX34" fmla="*/ 2960630 w 3201889"/>
              <a:gd name="connsiteY34" fmla="*/ 172753 h 452732"/>
              <a:gd name="connsiteX35" fmla="*/ 2996372 w 3201889"/>
              <a:gd name="connsiteY35" fmla="*/ 157860 h 452732"/>
              <a:gd name="connsiteX36" fmla="*/ 3041050 w 3201889"/>
              <a:gd name="connsiteY36" fmla="*/ 131054 h 452732"/>
              <a:gd name="connsiteX37" fmla="*/ 3070835 w 3201889"/>
              <a:gd name="connsiteY37" fmla="*/ 104247 h 452732"/>
              <a:gd name="connsiteX38" fmla="*/ 3115512 w 3201889"/>
              <a:gd name="connsiteY38" fmla="*/ 50634 h 452732"/>
              <a:gd name="connsiteX39" fmla="*/ 3139340 w 3201889"/>
              <a:gd name="connsiteY39" fmla="*/ 20849 h 452732"/>
              <a:gd name="connsiteX40" fmla="*/ 3157211 w 3201889"/>
              <a:gd name="connsiteY40" fmla="*/ 5957 h 452732"/>
              <a:gd name="connsiteX41" fmla="*/ 3172104 w 3201889"/>
              <a:gd name="connsiteY41" fmla="*/ 0 h 452732"/>
              <a:gd name="connsiteX42" fmla="*/ 3184018 w 3201889"/>
              <a:gd name="connsiteY42" fmla="*/ 0 h 452732"/>
              <a:gd name="connsiteX43" fmla="*/ 3189975 w 3201889"/>
              <a:gd name="connsiteY43" fmla="*/ 5957 h 452732"/>
              <a:gd name="connsiteX44" fmla="*/ 3198910 w 3201889"/>
              <a:gd name="connsiteY44" fmla="*/ 29785 h 452732"/>
              <a:gd name="connsiteX45" fmla="*/ 3201889 w 3201889"/>
              <a:gd name="connsiteY45" fmla="*/ 68505 h 452732"/>
              <a:gd name="connsiteX46" fmla="*/ 3198910 w 3201889"/>
              <a:gd name="connsiteY46" fmla="*/ 134032 h 452732"/>
              <a:gd name="connsiteX47" fmla="*/ 3186996 w 3201889"/>
              <a:gd name="connsiteY47" fmla="*/ 238280 h 452732"/>
              <a:gd name="connsiteX48" fmla="*/ 3175082 w 3201889"/>
              <a:gd name="connsiteY48" fmla="*/ 300828 h 452732"/>
              <a:gd name="connsiteX49" fmla="*/ 3157211 w 3201889"/>
              <a:gd name="connsiteY49" fmla="*/ 360398 h 452732"/>
              <a:gd name="connsiteX50" fmla="*/ 3121469 w 3201889"/>
              <a:gd name="connsiteY50" fmla="*/ 443797 h 452732"/>
              <a:gd name="connsiteX51" fmla="*/ 2987437 w 3201889"/>
              <a:gd name="connsiteY51" fmla="*/ 452732 h 452732"/>
              <a:gd name="connsiteX52" fmla="*/ 2808727 w 3201889"/>
              <a:gd name="connsiteY52" fmla="*/ 449754 h 452732"/>
              <a:gd name="connsiteX53" fmla="*/ 2597253 w 3201889"/>
              <a:gd name="connsiteY53" fmla="*/ 440818 h 452732"/>
              <a:gd name="connsiteX54" fmla="*/ 2442371 w 3201889"/>
              <a:gd name="connsiteY54" fmla="*/ 434861 h 452732"/>
              <a:gd name="connsiteX55" fmla="*/ 2305360 w 3201889"/>
              <a:gd name="connsiteY55" fmla="*/ 428904 h 452732"/>
              <a:gd name="connsiteX56" fmla="*/ 2022402 w 3201889"/>
              <a:gd name="connsiteY56" fmla="*/ 428904 h 45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201889" h="452732">
                <a:moveTo>
                  <a:pt x="2022402" y="428904"/>
                </a:moveTo>
                <a:lnTo>
                  <a:pt x="1718595" y="434861"/>
                </a:lnTo>
                <a:lnTo>
                  <a:pt x="1590520" y="408055"/>
                </a:lnTo>
                <a:lnTo>
                  <a:pt x="1134809" y="408055"/>
                </a:lnTo>
                <a:lnTo>
                  <a:pt x="658249" y="411033"/>
                </a:lnTo>
                <a:lnTo>
                  <a:pt x="354441" y="411033"/>
                </a:lnTo>
                <a:lnTo>
                  <a:pt x="98290" y="378270"/>
                </a:lnTo>
                <a:lnTo>
                  <a:pt x="71484" y="342527"/>
                </a:lnTo>
                <a:lnTo>
                  <a:pt x="44677" y="315721"/>
                </a:lnTo>
                <a:lnTo>
                  <a:pt x="23828" y="291893"/>
                </a:lnTo>
                <a:lnTo>
                  <a:pt x="5957" y="265086"/>
                </a:lnTo>
                <a:lnTo>
                  <a:pt x="0" y="235301"/>
                </a:lnTo>
                <a:lnTo>
                  <a:pt x="2978" y="205516"/>
                </a:lnTo>
                <a:lnTo>
                  <a:pt x="14892" y="181688"/>
                </a:lnTo>
                <a:lnTo>
                  <a:pt x="29785" y="160839"/>
                </a:lnTo>
                <a:lnTo>
                  <a:pt x="71484" y="125097"/>
                </a:lnTo>
                <a:lnTo>
                  <a:pt x="110204" y="95312"/>
                </a:lnTo>
                <a:lnTo>
                  <a:pt x="163817" y="71484"/>
                </a:lnTo>
                <a:lnTo>
                  <a:pt x="205516" y="56591"/>
                </a:lnTo>
                <a:lnTo>
                  <a:pt x="259129" y="50634"/>
                </a:lnTo>
                <a:lnTo>
                  <a:pt x="291893" y="50634"/>
                </a:lnTo>
                <a:lnTo>
                  <a:pt x="369334" y="62548"/>
                </a:lnTo>
                <a:lnTo>
                  <a:pt x="431882" y="86376"/>
                </a:lnTo>
                <a:lnTo>
                  <a:pt x="485495" y="110204"/>
                </a:lnTo>
                <a:lnTo>
                  <a:pt x="559958" y="137011"/>
                </a:lnTo>
                <a:lnTo>
                  <a:pt x="631442" y="151903"/>
                </a:lnTo>
                <a:lnTo>
                  <a:pt x="699948" y="160839"/>
                </a:lnTo>
                <a:lnTo>
                  <a:pt x="798238" y="166796"/>
                </a:lnTo>
                <a:lnTo>
                  <a:pt x="1164594" y="169774"/>
                </a:lnTo>
                <a:lnTo>
                  <a:pt x="1542864" y="172753"/>
                </a:lnTo>
                <a:lnTo>
                  <a:pt x="1936026" y="178710"/>
                </a:lnTo>
                <a:lnTo>
                  <a:pt x="2388758" y="184667"/>
                </a:lnTo>
                <a:lnTo>
                  <a:pt x="2761071" y="184667"/>
                </a:lnTo>
                <a:lnTo>
                  <a:pt x="2889146" y="184667"/>
                </a:lnTo>
                <a:lnTo>
                  <a:pt x="2960630" y="172753"/>
                </a:lnTo>
                <a:lnTo>
                  <a:pt x="2996372" y="157860"/>
                </a:lnTo>
                <a:lnTo>
                  <a:pt x="3041050" y="131054"/>
                </a:lnTo>
                <a:lnTo>
                  <a:pt x="3070835" y="104247"/>
                </a:lnTo>
                <a:lnTo>
                  <a:pt x="3115512" y="50634"/>
                </a:lnTo>
                <a:lnTo>
                  <a:pt x="3139340" y="20849"/>
                </a:lnTo>
                <a:lnTo>
                  <a:pt x="3157211" y="5957"/>
                </a:lnTo>
                <a:lnTo>
                  <a:pt x="3172104" y="0"/>
                </a:lnTo>
                <a:lnTo>
                  <a:pt x="3184018" y="0"/>
                </a:lnTo>
                <a:lnTo>
                  <a:pt x="3189975" y="5957"/>
                </a:lnTo>
                <a:lnTo>
                  <a:pt x="3198910" y="29785"/>
                </a:lnTo>
                <a:lnTo>
                  <a:pt x="3201889" y="68505"/>
                </a:lnTo>
                <a:lnTo>
                  <a:pt x="3198910" y="134032"/>
                </a:lnTo>
                <a:lnTo>
                  <a:pt x="3186996" y="238280"/>
                </a:lnTo>
                <a:lnTo>
                  <a:pt x="3175082" y="300828"/>
                </a:lnTo>
                <a:lnTo>
                  <a:pt x="3157211" y="360398"/>
                </a:lnTo>
                <a:lnTo>
                  <a:pt x="3121469" y="443797"/>
                </a:lnTo>
                <a:lnTo>
                  <a:pt x="2987437" y="452732"/>
                </a:lnTo>
                <a:lnTo>
                  <a:pt x="2808727" y="449754"/>
                </a:lnTo>
                <a:lnTo>
                  <a:pt x="2597253" y="440818"/>
                </a:lnTo>
                <a:lnTo>
                  <a:pt x="2442371" y="434861"/>
                </a:lnTo>
                <a:lnTo>
                  <a:pt x="2305360" y="428904"/>
                </a:lnTo>
                <a:lnTo>
                  <a:pt x="2022402" y="42890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5D84CF1-8F6E-4E8C-9D30-C0E9C3A4D8B5}"/>
              </a:ext>
            </a:extLst>
          </p:cNvPr>
          <p:cNvSpPr/>
          <p:nvPr/>
        </p:nvSpPr>
        <p:spPr>
          <a:xfrm>
            <a:off x="4314825" y="4343400"/>
            <a:ext cx="1109663" cy="785813"/>
          </a:xfrm>
          <a:custGeom>
            <a:avLst/>
            <a:gdLst>
              <a:gd name="connsiteX0" fmla="*/ 509588 w 1109663"/>
              <a:gd name="connsiteY0" fmla="*/ 476250 h 785813"/>
              <a:gd name="connsiteX1" fmla="*/ 278606 w 1109663"/>
              <a:gd name="connsiteY1" fmla="*/ 609600 h 785813"/>
              <a:gd name="connsiteX2" fmla="*/ 7144 w 1109663"/>
              <a:gd name="connsiteY2" fmla="*/ 785813 h 785813"/>
              <a:gd name="connsiteX3" fmla="*/ 0 w 1109663"/>
              <a:gd name="connsiteY3" fmla="*/ 488156 h 785813"/>
              <a:gd name="connsiteX4" fmla="*/ 126206 w 1109663"/>
              <a:gd name="connsiteY4" fmla="*/ 447675 h 785813"/>
              <a:gd name="connsiteX5" fmla="*/ 428625 w 1109663"/>
              <a:gd name="connsiteY5" fmla="*/ 321469 h 785813"/>
              <a:gd name="connsiteX6" fmla="*/ 747713 w 1109663"/>
              <a:gd name="connsiteY6" fmla="*/ 166688 h 785813"/>
              <a:gd name="connsiteX7" fmla="*/ 1059656 w 1109663"/>
              <a:gd name="connsiteY7" fmla="*/ 0 h 785813"/>
              <a:gd name="connsiteX8" fmla="*/ 1109663 w 1109663"/>
              <a:gd name="connsiteY8" fmla="*/ 109538 h 785813"/>
              <a:gd name="connsiteX9" fmla="*/ 981075 w 1109663"/>
              <a:gd name="connsiteY9" fmla="*/ 185738 h 785813"/>
              <a:gd name="connsiteX10" fmla="*/ 778669 w 1109663"/>
              <a:gd name="connsiteY10" fmla="*/ 314325 h 785813"/>
              <a:gd name="connsiteX11" fmla="*/ 509588 w 1109663"/>
              <a:gd name="connsiteY11" fmla="*/ 47625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09663" h="785813">
                <a:moveTo>
                  <a:pt x="509588" y="476250"/>
                </a:moveTo>
                <a:lnTo>
                  <a:pt x="278606" y="609600"/>
                </a:lnTo>
                <a:lnTo>
                  <a:pt x="7144" y="785813"/>
                </a:lnTo>
                <a:lnTo>
                  <a:pt x="0" y="488156"/>
                </a:lnTo>
                <a:lnTo>
                  <a:pt x="126206" y="447675"/>
                </a:lnTo>
                <a:lnTo>
                  <a:pt x="428625" y="321469"/>
                </a:lnTo>
                <a:lnTo>
                  <a:pt x="747713" y="166688"/>
                </a:lnTo>
                <a:lnTo>
                  <a:pt x="1059656" y="0"/>
                </a:lnTo>
                <a:lnTo>
                  <a:pt x="1109663" y="109538"/>
                </a:lnTo>
                <a:lnTo>
                  <a:pt x="981075" y="185738"/>
                </a:lnTo>
                <a:lnTo>
                  <a:pt x="778669" y="314325"/>
                </a:lnTo>
                <a:lnTo>
                  <a:pt x="509588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B0FD022-E06D-42F0-B566-A4DEB6BEBC25}"/>
              </a:ext>
            </a:extLst>
          </p:cNvPr>
          <p:cNvSpPr/>
          <p:nvPr/>
        </p:nvSpPr>
        <p:spPr>
          <a:xfrm>
            <a:off x="5132388" y="3813175"/>
            <a:ext cx="573087" cy="1066800"/>
          </a:xfrm>
          <a:custGeom>
            <a:avLst/>
            <a:gdLst>
              <a:gd name="connsiteX0" fmla="*/ 135574 w 574024"/>
              <a:gd name="connsiteY0" fmla="*/ 406721 h 1067281"/>
              <a:gd name="connsiteX1" fmla="*/ 89421 w 574024"/>
              <a:gd name="connsiteY1" fmla="*/ 268263 h 1067281"/>
              <a:gd name="connsiteX2" fmla="*/ 60576 w 574024"/>
              <a:gd name="connsiteY2" fmla="*/ 196149 h 1067281"/>
              <a:gd name="connsiteX3" fmla="*/ 40384 w 574024"/>
              <a:gd name="connsiteY3" fmla="*/ 147112 h 1067281"/>
              <a:gd name="connsiteX4" fmla="*/ 25961 w 574024"/>
              <a:gd name="connsiteY4" fmla="*/ 100959 h 1067281"/>
              <a:gd name="connsiteX5" fmla="*/ 5769 w 574024"/>
              <a:gd name="connsiteY5" fmla="*/ 51922 h 1067281"/>
              <a:gd name="connsiteX6" fmla="*/ 0 w 574024"/>
              <a:gd name="connsiteY6" fmla="*/ 34615 h 1067281"/>
              <a:gd name="connsiteX7" fmla="*/ 0 w 574024"/>
              <a:gd name="connsiteY7" fmla="*/ 11538 h 1067281"/>
              <a:gd name="connsiteX8" fmla="*/ 8654 w 574024"/>
              <a:gd name="connsiteY8" fmla="*/ 0 h 1067281"/>
              <a:gd name="connsiteX9" fmla="*/ 28846 w 574024"/>
              <a:gd name="connsiteY9" fmla="*/ 0 h 1067281"/>
              <a:gd name="connsiteX10" fmla="*/ 49037 w 574024"/>
              <a:gd name="connsiteY10" fmla="*/ 8654 h 1067281"/>
              <a:gd name="connsiteX11" fmla="*/ 89421 w 574024"/>
              <a:gd name="connsiteY11" fmla="*/ 43268 h 1067281"/>
              <a:gd name="connsiteX12" fmla="*/ 175957 w 574024"/>
              <a:gd name="connsiteY12" fmla="*/ 141343 h 1067281"/>
              <a:gd name="connsiteX13" fmla="*/ 265378 w 574024"/>
              <a:gd name="connsiteY13" fmla="*/ 242302 h 1067281"/>
              <a:gd name="connsiteX14" fmla="*/ 360568 w 574024"/>
              <a:gd name="connsiteY14" fmla="*/ 354799 h 1067281"/>
              <a:gd name="connsiteX15" fmla="*/ 444220 w 574024"/>
              <a:gd name="connsiteY15" fmla="*/ 455758 h 1067281"/>
              <a:gd name="connsiteX16" fmla="*/ 487488 w 574024"/>
              <a:gd name="connsiteY16" fmla="*/ 510564 h 1067281"/>
              <a:gd name="connsiteX17" fmla="*/ 507680 w 574024"/>
              <a:gd name="connsiteY17" fmla="*/ 545179 h 1067281"/>
              <a:gd name="connsiteX18" fmla="*/ 524987 w 574024"/>
              <a:gd name="connsiteY18" fmla="*/ 597101 h 1067281"/>
              <a:gd name="connsiteX19" fmla="*/ 548063 w 574024"/>
              <a:gd name="connsiteY19" fmla="*/ 674983 h 1067281"/>
              <a:gd name="connsiteX20" fmla="*/ 562486 w 574024"/>
              <a:gd name="connsiteY20" fmla="*/ 755750 h 1067281"/>
              <a:gd name="connsiteX21" fmla="*/ 571140 w 574024"/>
              <a:gd name="connsiteY21" fmla="*/ 824979 h 1067281"/>
              <a:gd name="connsiteX22" fmla="*/ 574024 w 574024"/>
              <a:gd name="connsiteY22" fmla="*/ 897093 h 1067281"/>
              <a:gd name="connsiteX23" fmla="*/ 571140 w 574024"/>
              <a:gd name="connsiteY23" fmla="*/ 957668 h 1067281"/>
              <a:gd name="connsiteX24" fmla="*/ 568255 w 574024"/>
              <a:gd name="connsiteY24" fmla="*/ 998052 h 1067281"/>
              <a:gd name="connsiteX25" fmla="*/ 556717 w 574024"/>
              <a:gd name="connsiteY25" fmla="*/ 1035551 h 1067281"/>
              <a:gd name="connsiteX26" fmla="*/ 539410 w 574024"/>
              <a:gd name="connsiteY26" fmla="*/ 1061512 h 1067281"/>
              <a:gd name="connsiteX27" fmla="*/ 516333 w 574024"/>
              <a:gd name="connsiteY27" fmla="*/ 1067281 h 1067281"/>
              <a:gd name="connsiteX28" fmla="*/ 473065 w 574024"/>
              <a:gd name="connsiteY28" fmla="*/ 1052858 h 1067281"/>
              <a:gd name="connsiteX29" fmla="*/ 441335 w 574024"/>
              <a:gd name="connsiteY29" fmla="*/ 1026897 h 1067281"/>
              <a:gd name="connsiteX30" fmla="*/ 412490 w 574024"/>
              <a:gd name="connsiteY30" fmla="*/ 1000937 h 1067281"/>
              <a:gd name="connsiteX31" fmla="*/ 383644 w 574024"/>
              <a:gd name="connsiteY31" fmla="*/ 966322 h 1067281"/>
              <a:gd name="connsiteX32" fmla="*/ 337492 w 574024"/>
              <a:gd name="connsiteY32" fmla="*/ 876901 h 1067281"/>
              <a:gd name="connsiteX33" fmla="*/ 285570 w 574024"/>
              <a:gd name="connsiteY33" fmla="*/ 775942 h 1067281"/>
              <a:gd name="connsiteX34" fmla="*/ 230764 w 574024"/>
              <a:gd name="connsiteY34" fmla="*/ 643253 h 1067281"/>
              <a:gd name="connsiteX35" fmla="*/ 201918 w 574024"/>
              <a:gd name="connsiteY35" fmla="*/ 579793 h 1067281"/>
              <a:gd name="connsiteX36" fmla="*/ 135574 w 574024"/>
              <a:gd name="connsiteY36" fmla="*/ 406721 h 106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024" h="1067281">
                <a:moveTo>
                  <a:pt x="135574" y="406721"/>
                </a:moveTo>
                <a:lnTo>
                  <a:pt x="89421" y="268263"/>
                </a:lnTo>
                <a:lnTo>
                  <a:pt x="60576" y="196149"/>
                </a:lnTo>
                <a:lnTo>
                  <a:pt x="40384" y="147112"/>
                </a:lnTo>
                <a:lnTo>
                  <a:pt x="25961" y="100959"/>
                </a:lnTo>
                <a:lnTo>
                  <a:pt x="5769" y="51922"/>
                </a:lnTo>
                <a:lnTo>
                  <a:pt x="0" y="34615"/>
                </a:lnTo>
                <a:lnTo>
                  <a:pt x="0" y="11538"/>
                </a:lnTo>
                <a:lnTo>
                  <a:pt x="8654" y="0"/>
                </a:lnTo>
                <a:lnTo>
                  <a:pt x="28846" y="0"/>
                </a:lnTo>
                <a:lnTo>
                  <a:pt x="49037" y="8654"/>
                </a:lnTo>
                <a:lnTo>
                  <a:pt x="89421" y="43268"/>
                </a:lnTo>
                <a:lnTo>
                  <a:pt x="175957" y="141343"/>
                </a:lnTo>
                <a:lnTo>
                  <a:pt x="265378" y="242302"/>
                </a:lnTo>
                <a:lnTo>
                  <a:pt x="360568" y="354799"/>
                </a:lnTo>
                <a:lnTo>
                  <a:pt x="444220" y="455758"/>
                </a:lnTo>
                <a:lnTo>
                  <a:pt x="487488" y="510564"/>
                </a:lnTo>
                <a:lnTo>
                  <a:pt x="507680" y="545179"/>
                </a:lnTo>
                <a:lnTo>
                  <a:pt x="524987" y="597101"/>
                </a:lnTo>
                <a:lnTo>
                  <a:pt x="548063" y="674983"/>
                </a:lnTo>
                <a:lnTo>
                  <a:pt x="562486" y="755750"/>
                </a:lnTo>
                <a:lnTo>
                  <a:pt x="571140" y="824979"/>
                </a:lnTo>
                <a:lnTo>
                  <a:pt x="574024" y="897093"/>
                </a:lnTo>
                <a:lnTo>
                  <a:pt x="571140" y="957668"/>
                </a:lnTo>
                <a:lnTo>
                  <a:pt x="568255" y="998052"/>
                </a:lnTo>
                <a:lnTo>
                  <a:pt x="556717" y="1035551"/>
                </a:lnTo>
                <a:lnTo>
                  <a:pt x="539410" y="1061512"/>
                </a:lnTo>
                <a:lnTo>
                  <a:pt x="516333" y="1067281"/>
                </a:lnTo>
                <a:lnTo>
                  <a:pt x="473065" y="1052858"/>
                </a:lnTo>
                <a:lnTo>
                  <a:pt x="441335" y="1026897"/>
                </a:lnTo>
                <a:lnTo>
                  <a:pt x="412490" y="1000937"/>
                </a:lnTo>
                <a:lnTo>
                  <a:pt x="383644" y="966322"/>
                </a:lnTo>
                <a:lnTo>
                  <a:pt x="337492" y="876901"/>
                </a:lnTo>
                <a:lnTo>
                  <a:pt x="285570" y="775942"/>
                </a:lnTo>
                <a:lnTo>
                  <a:pt x="230764" y="643253"/>
                </a:lnTo>
                <a:lnTo>
                  <a:pt x="201918" y="579793"/>
                </a:lnTo>
                <a:lnTo>
                  <a:pt x="135574" y="40672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6213EE2-87F4-4BEC-8034-0C7D4A1BD33A}"/>
              </a:ext>
            </a:extLst>
          </p:cNvPr>
          <p:cNvSpPr/>
          <p:nvPr/>
        </p:nvSpPr>
        <p:spPr>
          <a:xfrm>
            <a:off x="6556375" y="2162175"/>
            <a:ext cx="682625" cy="1023938"/>
          </a:xfrm>
          <a:custGeom>
            <a:avLst/>
            <a:gdLst>
              <a:gd name="connsiteX0" fmla="*/ 211932 w 683419"/>
              <a:gd name="connsiteY0" fmla="*/ 488156 h 1023938"/>
              <a:gd name="connsiteX1" fmla="*/ 297657 w 683419"/>
              <a:gd name="connsiteY1" fmla="*/ 283369 h 1023938"/>
              <a:gd name="connsiteX2" fmla="*/ 335757 w 683419"/>
              <a:gd name="connsiteY2" fmla="*/ 197644 h 1023938"/>
              <a:gd name="connsiteX3" fmla="*/ 369094 w 683419"/>
              <a:gd name="connsiteY3" fmla="*/ 126206 h 1023938"/>
              <a:gd name="connsiteX4" fmla="*/ 378619 w 683419"/>
              <a:gd name="connsiteY4" fmla="*/ 95250 h 1023938"/>
              <a:gd name="connsiteX5" fmla="*/ 378619 w 683419"/>
              <a:gd name="connsiteY5" fmla="*/ 71438 h 1023938"/>
              <a:gd name="connsiteX6" fmla="*/ 376238 w 683419"/>
              <a:gd name="connsiteY6" fmla="*/ 50006 h 1023938"/>
              <a:gd name="connsiteX7" fmla="*/ 330994 w 683419"/>
              <a:gd name="connsiteY7" fmla="*/ 0 h 1023938"/>
              <a:gd name="connsiteX8" fmla="*/ 683419 w 683419"/>
              <a:gd name="connsiteY8" fmla="*/ 116681 h 1023938"/>
              <a:gd name="connsiteX9" fmla="*/ 671513 w 683419"/>
              <a:gd name="connsiteY9" fmla="*/ 164306 h 1023938"/>
              <a:gd name="connsiteX10" fmla="*/ 619125 w 683419"/>
              <a:gd name="connsiteY10" fmla="*/ 211931 h 1023938"/>
              <a:gd name="connsiteX11" fmla="*/ 592932 w 683419"/>
              <a:gd name="connsiteY11" fmla="*/ 242888 h 1023938"/>
              <a:gd name="connsiteX12" fmla="*/ 552450 w 683419"/>
              <a:gd name="connsiteY12" fmla="*/ 304800 h 1023938"/>
              <a:gd name="connsiteX13" fmla="*/ 481013 w 683419"/>
              <a:gd name="connsiteY13" fmla="*/ 419100 h 1023938"/>
              <a:gd name="connsiteX14" fmla="*/ 392907 w 683419"/>
              <a:gd name="connsiteY14" fmla="*/ 554831 h 1023938"/>
              <a:gd name="connsiteX15" fmla="*/ 273844 w 683419"/>
              <a:gd name="connsiteY15" fmla="*/ 740569 h 1023938"/>
              <a:gd name="connsiteX16" fmla="*/ 176213 w 683419"/>
              <a:gd name="connsiteY16" fmla="*/ 892969 h 1023938"/>
              <a:gd name="connsiteX17" fmla="*/ 95250 w 683419"/>
              <a:gd name="connsiteY17" fmla="*/ 1023938 h 1023938"/>
              <a:gd name="connsiteX18" fmla="*/ 0 w 683419"/>
              <a:gd name="connsiteY18" fmla="*/ 997744 h 1023938"/>
              <a:gd name="connsiteX19" fmla="*/ 7144 w 683419"/>
              <a:gd name="connsiteY19" fmla="*/ 966788 h 1023938"/>
              <a:gd name="connsiteX20" fmla="*/ 26194 w 683419"/>
              <a:gd name="connsiteY20" fmla="*/ 921544 h 1023938"/>
              <a:gd name="connsiteX21" fmla="*/ 71438 w 683419"/>
              <a:gd name="connsiteY21" fmla="*/ 826294 h 1023938"/>
              <a:gd name="connsiteX22" fmla="*/ 147638 w 683419"/>
              <a:gd name="connsiteY22" fmla="*/ 640556 h 1023938"/>
              <a:gd name="connsiteX23" fmla="*/ 211932 w 683419"/>
              <a:gd name="connsiteY23" fmla="*/ 488156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83419" h="1023938">
                <a:moveTo>
                  <a:pt x="211932" y="488156"/>
                </a:moveTo>
                <a:lnTo>
                  <a:pt x="297657" y="283369"/>
                </a:lnTo>
                <a:lnTo>
                  <a:pt x="335757" y="197644"/>
                </a:lnTo>
                <a:lnTo>
                  <a:pt x="369094" y="126206"/>
                </a:lnTo>
                <a:lnTo>
                  <a:pt x="378619" y="95250"/>
                </a:lnTo>
                <a:lnTo>
                  <a:pt x="378619" y="71438"/>
                </a:lnTo>
                <a:lnTo>
                  <a:pt x="376238" y="50006"/>
                </a:lnTo>
                <a:lnTo>
                  <a:pt x="330994" y="0"/>
                </a:lnTo>
                <a:lnTo>
                  <a:pt x="683419" y="116681"/>
                </a:lnTo>
                <a:lnTo>
                  <a:pt x="671513" y="164306"/>
                </a:lnTo>
                <a:lnTo>
                  <a:pt x="619125" y="211931"/>
                </a:lnTo>
                <a:lnTo>
                  <a:pt x="592932" y="242888"/>
                </a:lnTo>
                <a:lnTo>
                  <a:pt x="552450" y="304800"/>
                </a:lnTo>
                <a:lnTo>
                  <a:pt x="481013" y="419100"/>
                </a:lnTo>
                <a:lnTo>
                  <a:pt x="392907" y="554831"/>
                </a:lnTo>
                <a:lnTo>
                  <a:pt x="273844" y="740569"/>
                </a:lnTo>
                <a:lnTo>
                  <a:pt x="176213" y="892969"/>
                </a:lnTo>
                <a:lnTo>
                  <a:pt x="95250" y="1023938"/>
                </a:lnTo>
                <a:lnTo>
                  <a:pt x="0" y="997744"/>
                </a:lnTo>
                <a:lnTo>
                  <a:pt x="7144" y="966788"/>
                </a:lnTo>
                <a:lnTo>
                  <a:pt x="26194" y="921544"/>
                </a:lnTo>
                <a:lnTo>
                  <a:pt x="71438" y="826294"/>
                </a:lnTo>
                <a:lnTo>
                  <a:pt x="147638" y="640556"/>
                </a:lnTo>
                <a:lnTo>
                  <a:pt x="211932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566D775-267C-48C7-AE19-B89BA17D435D}"/>
              </a:ext>
            </a:extLst>
          </p:cNvPr>
          <p:cNvSpPr/>
          <p:nvPr/>
        </p:nvSpPr>
        <p:spPr>
          <a:xfrm>
            <a:off x="6550025" y="3117850"/>
            <a:ext cx="669925" cy="771525"/>
          </a:xfrm>
          <a:custGeom>
            <a:avLst/>
            <a:gdLst>
              <a:gd name="connsiteX0" fmla="*/ 403225 w 669925"/>
              <a:gd name="connsiteY0" fmla="*/ 625475 h 771525"/>
              <a:gd name="connsiteX1" fmla="*/ 355600 w 669925"/>
              <a:gd name="connsiteY1" fmla="*/ 523875 h 771525"/>
              <a:gd name="connsiteX2" fmla="*/ 307975 w 669925"/>
              <a:gd name="connsiteY2" fmla="*/ 447675 h 771525"/>
              <a:gd name="connsiteX3" fmla="*/ 231775 w 669925"/>
              <a:gd name="connsiteY3" fmla="*/ 342900 h 771525"/>
              <a:gd name="connsiteX4" fmla="*/ 139700 w 669925"/>
              <a:gd name="connsiteY4" fmla="*/ 238125 h 771525"/>
              <a:gd name="connsiteX5" fmla="*/ 73025 w 669925"/>
              <a:gd name="connsiteY5" fmla="*/ 161925 h 771525"/>
              <a:gd name="connsiteX6" fmla="*/ 41275 w 669925"/>
              <a:gd name="connsiteY6" fmla="*/ 133350 h 771525"/>
              <a:gd name="connsiteX7" fmla="*/ 15875 w 669925"/>
              <a:gd name="connsiteY7" fmla="*/ 111125 h 771525"/>
              <a:gd name="connsiteX8" fmla="*/ 0 w 669925"/>
              <a:gd name="connsiteY8" fmla="*/ 82550 h 771525"/>
              <a:gd name="connsiteX9" fmla="*/ 0 w 669925"/>
              <a:gd name="connsiteY9" fmla="*/ 50800 h 771525"/>
              <a:gd name="connsiteX10" fmla="*/ 19050 w 669925"/>
              <a:gd name="connsiteY10" fmla="*/ 0 h 771525"/>
              <a:gd name="connsiteX11" fmla="*/ 107950 w 669925"/>
              <a:gd name="connsiteY11" fmla="*/ 44450 h 771525"/>
              <a:gd name="connsiteX12" fmla="*/ 177800 w 669925"/>
              <a:gd name="connsiteY12" fmla="*/ 101600 h 771525"/>
              <a:gd name="connsiteX13" fmla="*/ 238125 w 669925"/>
              <a:gd name="connsiteY13" fmla="*/ 165100 h 771525"/>
              <a:gd name="connsiteX14" fmla="*/ 301625 w 669925"/>
              <a:gd name="connsiteY14" fmla="*/ 228600 h 771525"/>
              <a:gd name="connsiteX15" fmla="*/ 371475 w 669925"/>
              <a:gd name="connsiteY15" fmla="*/ 307975 h 771525"/>
              <a:gd name="connsiteX16" fmla="*/ 454025 w 669925"/>
              <a:gd name="connsiteY16" fmla="*/ 396875 h 771525"/>
              <a:gd name="connsiteX17" fmla="*/ 508000 w 669925"/>
              <a:gd name="connsiteY17" fmla="*/ 473075 h 771525"/>
              <a:gd name="connsiteX18" fmla="*/ 561975 w 669925"/>
              <a:gd name="connsiteY18" fmla="*/ 546100 h 771525"/>
              <a:gd name="connsiteX19" fmla="*/ 596900 w 669925"/>
              <a:gd name="connsiteY19" fmla="*/ 596900 h 771525"/>
              <a:gd name="connsiteX20" fmla="*/ 641350 w 669925"/>
              <a:gd name="connsiteY20" fmla="*/ 669925 h 771525"/>
              <a:gd name="connsiteX21" fmla="*/ 669925 w 669925"/>
              <a:gd name="connsiteY21" fmla="*/ 733425 h 771525"/>
              <a:gd name="connsiteX22" fmla="*/ 457200 w 669925"/>
              <a:gd name="connsiteY22" fmla="*/ 771525 h 771525"/>
              <a:gd name="connsiteX23" fmla="*/ 441325 w 669925"/>
              <a:gd name="connsiteY23" fmla="*/ 711200 h 771525"/>
              <a:gd name="connsiteX24" fmla="*/ 403225 w 669925"/>
              <a:gd name="connsiteY24" fmla="*/ 6254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69925" h="771525">
                <a:moveTo>
                  <a:pt x="403225" y="625475"/>
                </a:moveTo>
                <a:lnTo>
                  <a:pt x="355600" y="523875"/>
                </a:lnTo>
                <a:lnTo>
                  <a:pt x="307975" y="447675"/>
                </a:lnTo>
                <a:lnTo>
                  <a:pt x="231775" y="342900"/>
                </a:lnTo>
                <a:lnTo>
                  <a:pt x="139700" y="238125"/>
                </a:lnTo>
                <a:lnTo>
                  <a:pt x="73025" y="161925"/>
                </a:lnTo>
                <a:lnTo>
                  <a:pt x="41275" y="133350"/>
                </a:lnTo>
                <a:lnTo>
                  <a:pt x="15875" y="111125"/>
                </a:lnTo>
                <a:lnTo>
                  <a:pt x="0" y="82550"/>
                </a:lnTo>
                <a:lnTo>
                  <a:pt x="0" y="50800"/>
                </a:lnTo>
                <a:lnTo>
                  <a:pt x="19050" y="0"/>
                </a:lnTo>
                <a:lnTo>
                  <a:pt x="107950" y="44450"/>
                </a:lnTo>
                <a:lnTo>
                  <a:pt x="177800" y="101600"/>
                </a:lnTo>
                <a:lnTo>
                  <a:pt x="238125" y="165100"/>
                </a:lnTo>
                <a:lnTo>
                  <a:pt x="301625" y="228600"/>
                </a:lnTo>
                <a:lnTo>
                  <a:pt x="371475" y="307975"/>
                </a:lnTo>
                <a:lnTo>
                  <a:pt x="454025" y="396875"/>
                </a:lnTo>
                <a:lnTo>
                  <a:pt x="508000" y="473075"/>
                </a:lnTo>
                <a:lnTo>
                  <a:pt x="561975" y="546100"/>
                </a:lnTo>
                <a:lnTo>
                  <a:pt x="596900" y="596900"/>
                </a:lnTo>
                <a:lnTo>
                  <a:pt x="641350" y="669925"/>
                </a:lnTo>
                <a:lnTo>
                  <a:pt x="669925" y="733425"/>
                </a:lnTo>
                <a:lnTo>
                  <a:pt x="457200" y="771525"/>
                </a:lnTo>
                <a:lnTo>
                  <a:pt x="441325" y="711200"/>
                </a:lnTo>
                <a:lnTo>
                  <a:pt x="403225" y="625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8B3252C-B055-4F9E-9E4E-5783B45CDC59}"/>
              </a:ext>
            </a:extLst>
          </p:cNvPr>
          <p:cNvSpPr/>
          <p:nvPr/>
        </p:nvSpPr>
        <p:spPr>
          <a:xfrm>
            <a:off x="6980238" y="3757613"/>
            <a:ext cx="400050" cy="1158875"/>
          </a:xfrm>
          <a:custGeom>
            <a:avLst/>
            <a:gdLst>
              <a:gd name="connsiteX0" fmla="*/ 57150 w 400050"/>
              <a:gd name="connsiteY0" fmla="*/ 254793 h 1159668"/>
              <a:gd name="connsiteX1" fmla="*/ 0 w 400050"/>
              <a:gd name="connsiteY1" fmla="*/ 35718 h 1159668"/>
              <a:gd name="connsiteX2" fmla="*/ 192881 w 400050"/>
              <a:gd name="connsiteY2" fmla="*/ 0 h 1159668"/>
              <a:gd name="connsiteX3" fmla="*/ 247650 w 400050"/>
              <a:gd name="connsiteY3" fmla="*/ 102393 h 1159668"/>
              <a:gd name="connsiteX4" fmla="*/ 290512 w 400050"/>
              <a:gd name="connsiteY4" fmla="*/ 195262 h 1159668"/>
              <a:gd name="connsiteX5" fmla="*/ 333375 w 400050"/>
              <a:gd name="connsiteY5" fmla="*/ 297656 h 1159668"/>
              <a:gd name="connsiteX6" fmla="*/ 359569 w 400050"/>
              <a:gd name="connsiteY6" fmla="*/ 369093 h 1159668"/>
              <a:gd name="connsiteX7" fmla="*/ 376237 w 400050"/>
              <a:gd name="connsiteY7" fmla="*/ 431006 h 1159668"/>
              <a:gd name="connsiteX8" fmla="*/ 390525 w 400050"/>
              <a:gd name="connsiteY8" fmla="*/ 488156 h 1159668"/>
              <a:gd name="connsiteX9" fmla="*/ 397669 w 400050"/>
              <a:gd name="connsiteY9" fmla="*/ 564356 h 1159668"/>
              <a:gd name="connsiteX10" fmla="*/ 400050 w 400050"/>
              <a:gd name="connsiteY10" fmla="*/ 607218 h 1159668"/>
              <a:gd name="connsiteX11" fmla="*/ 400050 w 400050"/>
              <a:gd name="connsiteY11" fmla="*/ 669131 h 1159668"/>
              <a:gd name="connsiteX12" fmla="*/ 392906 w 400050"/>
              <a:gd name="connsiteY12" fmla="*/ 735806 h 1159668"/>
              <a:gd name="connsiteX13" fmla="*/ 373856 w 400050"/>
              <a:gd name="connsiteY13" fmla="*/ 819150 h 1159668"/>
              <a:gd name="connsiteX14" fmla="*/ 345281 w 400050"/>
              <a:gd name="connsiteY14" fmla="*/ 904875 h 1159668"/>
              <a:gd name="connsiteX15" fmla="*/ 314325 w 400050"/>
              <a:gd name="connsiteY15" fmla="*/ 973931 h 1159668"/>
              <a:gd name="connsiteX16" fmla="*/ 273844 w 400050"/>
              <a:gd name="connsiteY16" fmla="*/ 1040606 h 1159668"/>
              <a:gd name="connsiteX17" fmla="*/ 214312 w 400050"/>
              <a:gd name="connsiteY17" fmla="*/ 1112043 h 1159668"/>
              <a:gd name="connsiteX18" fmla="*/ 161925 w 400050"/>
              <a:gd name="connsiteY18" fmla="*/ 1154906 h 1159668"/>
              <a:gd name="connsiteX19" fmla="*/ 145256 w 400050"/>
              <a:gd name="connsiteY19" fmla="*/ 1159668 h 1159668"/>
              <a:gd name="connsiteX20" fmla="*/ 128587 w 400050"/>
              <a:gd name="connsiteY20" fmla="*/ 1157287 h 1159668"/>
              <a:gd name="connsiteX21" fmla="*/ 119062 w 400050"/>
              <a:gd name="connsiteY21" fmla="*/ 1147762 h 1159668"/>
              <a:gd name="connsiteX22" fmla="*/ 104775 w 400050"/>
              <a:gd name="connsiteY22" fmla="*/ 1107281 h 1159668"/>
              <a:gd name="connsiteX23" fmla="*/ 80962 w 400050"/>
              <a:gd name="connsiteY23" fmla="*/ 1050131 h 1159668"/>
              <a:gd name="connsiteX24" fmla="*/ 59531 w 400050"/>
              <a:gd name="connsiteY24" fmla="*/ 1016793 h 1159668"/>
              <a:gd name="connsiteX25" fmla="*/ 26194 w 400050"/>
              <a:gd name="connsiteY25" fmla="*/ 971550 h 1159668"/>
              <a:gd name="connsiteX26" fmla="*/ 71437 w 400050"/>
              <a:gd name="connsiteY26" fmla="*/ 695325 h 1159668"/>
              <a:gd name="connsiteX27" fmla="*/ 83344 w 400050"/>
              <a:gd name="connsiteY27" fmla="*/ 654843 h 1159668"/>
              <a:gd name="connsiteX28" fmla="*/ 88106 w 400050"/>
              <a:gd name="connsiteY28" fmla="*/ 614362 h 1159668"/>
              <a:gd name="connsiteX29" fmla="*/ 88106 w 400050"/>
              <a:gd name="connsiteY29" fmla="*/ 528637 h 1159668"/>
              <a:gd name="connsiteX30" fmla="*/ 85725 w 400050"/>
              <a:gd name="connsiteY30" fmla="*/ 440531 h 1159668"/>
              <a:gd name="connsiteX31" fmla="*/ 78581 w 400050"/>
              <a:gd name="connsiteY31" fmla="*/ 376237 h 1159668"/>
              <a:gd name="connsiteX32" fmla="*/ 57150 w 400050"/>
              <a:gd name="connsiteY32" fmla="*/ 254793 h 1159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00050" h="1159668">
                <a:moveTo>
                  <a:pt x="57150" y="254793"/>
                </a:moveTo>
                <a:lnTo>
                  <a:pt x="0" y="35718"/>
                </a:lnTo>
                <a:lnTo>
                  <a:pt x="192881" y="0"/>
                </a:lnTo>
                <a:lnTo>
                  <a:pt x="247650" y="102393"/>
                </a:lnTo>
                <a:lnTo>
                  <a:pt x="290512" y="195262"/>
                </a:lnTo>
                <a:lnTo>
                  <a:pt x="333375" y="297656"/>
                </a:lnTo>
                <a:lnTo>
                  <a:pt x="359569" y="369093"/>
                </a:lnTo>
                <a:lnTo>
                  <a:pt x="376237" y="431006"/>
                </a:lnTo>
                <a:lnTo>
                  <a:pt x="390525" y="488156"/>
                </a:lnTo>
                <a:lnTo>
                  <a:pt x="397669" y="564356"/>
                </a:lnTo>
                <a:lnTo>
                  <a:pt x="400050" y="607218"/>
                </a:lnTo>
                <a:lnTo>
                  <a:pt x="400050" y="669131"/>
                </a:lnTo>
                <a:lnTo>
                  <a:pt x="392906" y="735806"/>
                </a:lnTo>
                <a:lnTo>
                  <a:pt x="373856" y="819150"/>
                </a:lnTo>
                <a:lnTo>
                  <a:pt x="345281" y="904875"/>
                </a:lnTo>
                <a:lnTo>
                  <a:pt x="314325" y="973931"/>
                </a:lnTo>
                <a:lnTo>
                  <a:pt x="273844" y="1040606"/>
                </a:lnTo>
                <a:lnTo>
                  <a:pt x="214312" y="1112043"/>
                </a:lnTo>
                <a:lnTo>
                  <a:pt x="161925" y="1154906"/>
                </a:lnTo>
                <a:lnTo>
                  <a:pt x="145256" y="1159668"/>
                </a:lnTo>
                <a:lnTo>
                  <a:pt x="128587" y="1157287"/>
                </a:lnTo>
                <a:lnTo>
                  <a:pt x="119062" y="1147762"/>
                </a:lnTo>
                <a:lnTo>
                  <a:pt x="104775" y="1107281"/>
                </a:lnTo>
                <a:lnTo>
                  <a:pt x="80962" y="1050131"/>
                </a:lnTo>
                <a:lnTo>
                  <a:pt x="59531" y="1016793"/>
                </a:lnTo>
                <a:lnTo>
                  <a:pt x="26194" y="971550"/>
                </a:lnTo>
                <a:lnTo>
                  <a:pt x="71437" y="695325"/>
                </a:lnTo>
                <a:lnTo>
                  <a:pt x="83344" y="654843"/>
                </a:lnTo>
                <a:lnTo>
                  <a:pt x="88106" y="614362"/>
                </a:lnTo>
                <a:lnTo>
                  <a:pt x="88106" y="528637"/>
                </a:lnTo>
                <a:cubicBezTo>
                  <a:pt x="87312" y="499268"/>
                  <a:pt x="86519" y="469900"/>
                  <a:pt x="85725" y="440531"/>
                </a:cubicBezTo>
                <a:lnTo>
                  <a:pt x="78581" y="376237"/>
                </a:lnTo>
                <a:lnTo>
                  <a:pt x="57150" y="254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0F19BE3F-8D97-4B1B-805A-0CC2AF470F57}"/>
              </a:ext>
            </a:extLst>
          </p:cNvPr>
          <p:cNvSpPr/>
          <p:nvPr/>
        </p:nvSpPr>
        <p:spPr>
          <a:xfrm>
            <a:off x="6415088" y="4322763"/>
            <a:ext cx="660400" cy="434975"/>
          </a:xfrm>
          <a:custGeom>
            <a:avLst/>
            <a:gdLst>
              <a:gd name="connsiteX0" fmla="*/ 278606 w 659606"/>
              <a:gd name="connsiteY0" fmla="*/ 78581 h 435769"/>
              <a:gd name="connsiteX1" fmla="*/ 471487 w 659606"/>
              <a:gd name="connsiteY1" fmla="*/ 133350 h 435769"/>
              <a:gd name="connsiteX2" fmla="*/ 561975 w 659606"/>
              <a:gd name="connsiteY2" fmla="*/ 152400 h 435769"/>
              <a:gd name="connsiteX3" fmla="*/ 602456 w 659606"/>
              <a:gd name="connsiteY3" fmla="*/ 157162 h 435769"/>
              <a:gd name="connsiteX4" fmla="*/ 623887 w 659606"/>
              <a:gd name="connsiteY4" fmla="*/ 150019 h 435769"/>
              <a:gd name="connsiteX5" fmla="*/ 659606 w 659606"/>
              <a:gd name="connsiteY5" fmla="*/ 95250 h 435769"/>
              <a:gd name="connsiteX6" fmla="*/ 635793 w 659606"/>
              <a:gd name="connsiteY6" fmla="*/ 435769 h 435769"/>
              <a:gd name="connsiteX7" fmla="*/ 590550 w 659606"/>
              <a:gd name="connsiteY7" fmla="*/ 407194 h 435769"/>
              <a:gd name="connsiteX8" fmla="*/ 523875 w 659606"/>
              <a:gd name="connsiteY8" fmla="*/ 345281 h 435769"/>
              <a:gd name="connsiteX9" fmla="*/ 476250 w 659606"/>
              <a:gd name="connsiteY9" fmla="*/ 309562 h 435769"/>
              <a:gd name="connsiteX10" fmla="*/ 397668 w 659606"/>
              <a:gd name="connsiteY10" fmla="*/ 261937 h 435769"/>
              <a:gd name="connsiteX11" fmla="*/ 290512 w 659606"/>
              <a:gd name="connsiteY11" fmla="*/ 202406 h 435769"/>
              <a:gd name="connsiteX12" fmla="*/ 157162 w 659606"/>
              <a:gd name="connsiteY12" fmla="*/ 130969 h 435769"/>
              <a:gd name="connsiteX13" fmla="*/ 66675 w 659606"/>
              <a:gd name="connsiteY13" fmla="*/ 88106 h 435769"/>
              <a:gd name="connsiteX14" fmla="*/ 38100 w 659606"/>
              <a:gd name="connsiteY14" fmla="*/ 76200 h 435769"/>
              <a:gd name="connsiteX15" fmla="*/ 21431 w 659606"/>
              <a:gd name="connsiteY15" fmla="*/ 66675 h 435769"/>
              <a:gd name="connsiteX16" fmla="*/ 9525 w 659606"/>
              <a:gd name="connsiteY16" fmla="*/ 52387 h 435769"/>
              <a:gd name="connsiteX17" fmla="*/ 0 w 659606"/>
              <a:gd name="connsiteY17" fmla="*/ 33337 h 435769"/>
              <a:gd name="connsiteX18" fmla="*/ 0 w 659606"/>
              <a:gd name="connsiteY18" fmla="*/ 14287 h 435769"/>
              <a:gd name="connsiteX19" fmla="*/ 9525 w 659606"/>
              <a:gd name="connsiteY19" fmla="*/ 4762 h 435769"/>
              <a:gd name="connsiteX20" fmla="*/ 33337 w 659606"/>
              <a:gd name="connsiteY20" fmla="*/ 0 h 435769"/>
              <a:gd name="connsiteX21" fmla="*/ 54768 w 659606"/>
              <a:gd name="connsiteY21" fmla="*/ 0 h 435769"/>
              <a:gd name="connsiteX22" fmla="*/ 97631 w 659606"/>
              <a:gd name="connsiteY22" fmla="*/ 14287 h 435769"/>
              <a:gd name="connsiteX23" fmla="*/ 278606 w 659606"/>
              <a:gd name="connsiteY23" fmla="*/ 78581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59606" h="435769">
                <a:moveTo>
                  <a:pt x="278606" y="78581"/>
                </a:moveTo>
                <a:lnTo>
                  <a:pt x="471487" y="133350"/>
                </a:lnTo>
                <a:lnTo>
                  <a:pt x="561975" y="152400"/>
                </a:lnTo>
                <a:lnTo>
                  <a:pt x="602456" y="157162"/>
                </a:lnTo>
                <a:lnTo>
                  <a:pt x="623887" y="150019"/>
                </a:lnTo>
                <a:lnTo>
                  <a:pt x="659606" y="95250"/>
                </a:lnTo>
                <a:lnTo>
                  <a:pt x="635793" y="435769"/>
                </a:lnTo>
                <a:lnTo>
                  <a:pt x="590550" y="407194"/>
                </a:lnTo>
                <a:lnTo>
                  <a:pt x="523875" y="345281"/>
                </a:lnTo>
                <a:lnTo>
                  <a:pt x="476250" y="309562"/>
                </a:lnTo>
                <a:lnTo>
                  <a:pt x="397668" y="261937"/>
                </a:lnTo>
                <a:lnTo>
                  <a:pt x="290512" y="202406"/>
                </a:lnTo>
                <a:lnTo>
                  <a:pt x="157162" y="130969"/>
                </a:lnTo>
                <a:lnTo>
                  <a:pt x="66675" y="88106"/>
                </a:lnTo>
                <a:lnTo>
                  <a:pt x="38100" y="76200"/>
                </a:lnTo>
                <a:lnTo>
                  <a:pt x="21431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4287"/>
                </a:lnTo>
                <a:lnTo>
                  <a:pt x="9525" y="4762"/>
                </a:lnTo>
                <a:lnTo>
                  <a:pt x="33337" y="0"/>
                </a:lnTo>
                <a:lnTo>
                  <a:pt x="54768" y="0"/>
                </a:lnTo>
                <a:lnTo>
                  <a:pt x="97631" y="14287"/>
                </a:lnTo>
                <a:lnTo>
                  <a:pt x="278606" y="785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3384678-C634-42E0-B282-FC6A7A8E70A3}"/>
              </a:ext>
            </a:extLst>
          </p:cNvPr>
          <p:cNvSpPr/>
          <p:nvPr/>
        </p:nvSpPr>
        <p:spPr>
          <a:xfrm rot="16200000">
            <a:off x="4088607" y="3937794"/>
            <a:ext cx="3843337" cy="371475"/>
          </a:xfrm>
          <a:custGeom>
            <a:avLst/>
            <a:gdLst>
              <a:gd name="connsiteX0" fmla="*/ 1842922 w 3844716"/>
              <a:gd name="connsiteY0" fmla="*/ 353050 h 370703"/>
              <a:gd name="connsiteX1" fmla="*/ 1345121 w 3844716"/>
              <a:gd name="connsiteY1" fmla="*/ 342458 h 370703"/>
              <a:gd name="connsiteX2" fmla="*/ 1002662 w 3844716"/>
              <a:gd name="connsiteY2" fmla="*/ 338928 h 370703"/>
              <a:gd name="connsiteX3" fmla="*/ 677856 w 3844716"/>
              <a:gd name="connsiteY3" fmla="*/ 335397 h 370703"/>
              <a:gd name="connsiteX4" fmla="*/ 381294 w 3844716"/>
              <a:gd name="connsiteY4" fmla="*/ 331867 h 370703"/>
              <a:gd name="connsiteX5" fmla="*/ 204769 w 3844716"/>
              <a:gd name="connsiteY5" fmla="*/ 331867 h 370703"/>
              <a:gd name="connsiteX6" fmla="*/ 134159 w 3844716"/>
              <a:gd name="connsiteY6" fmla="*/ 328336 h 370703"/>
              <a:gd name="connsiteX7" fmla="*/ 84732 w 3844716"/>
              <a:gd name="connsiteY7" fmla="*/ 324806 h 370703"/>
              <a:gd name="connsiteX8" fmla="*/ 35305 w 3844716"/>
              <a:gd name="connsiteY8" fmla="*/ 307153 h 370703"/>
              <a:gd name="connsiteX9" fmla="*/ 17652 w 3844716"/>
              <a:gd name="connsiteY9" fmla="*/ 296562 h 370703"/>
              <a:gd name="connsiteX10" fmla="*/ 3530 w 3844716"/>
              <a:gd name="connsiteY10" fmla="*/ 271848 h 370703"/>
              <a:gd name="connsiteX11" fmla="*/ 0 w 3844716"/>
              <a:gd name="connsiteY11" fmla="*/ 233013 h 370703"/>
              <a:gd name="connsiteX12" fmla="*/ 10591 w 3844716"/>
              <a:gd name="connsiteY12" fmla="*/ 201238 h 370703"/>
              <a:gd name="connsiteX13" fmla="*/ 31774 w 3844716"/>
              <a:gd name="connsiteY13" fmla="*/ 165933 h 370703"/>
              <a:gd name="connsiteX14" fmla="*/ 70610 w 3844716"/>
              <a:gd name="connsiteY14" fmla="*/ 137689 h 370703"/>
              <a:gd name="connsiteX15" fmla="*/ 137689 w 3844716"/>
              <a:gd name="connsiteY15" fmla="*/ 105915 h 370703"/>
              <a:gd name="connsiteX16" fmla="*/ 187116 w 3844716"/>
              <a:gd name="connsiteY16" fmla="*/ 88262 h 370703"/>
              <a:gd name="connsiteX17" fmla="*/ 257726 w 3844716"/>
              <a:gd name="connsiteY17" fmla="*/ 74140 h 370703"/>
              <a:gd name="connsiteX18" fmla="*/ 317745 w 3844716"/>
              <a:gd name="connsiteY18" fmla="*/ 77671 h 370703"/>
              <a:gd name="connsiteX19" fmla="*/ 391885 w 3844716"/>
              <a:gd name="connsiteY19" fmla="*/ 91793 h 370703"/>
              <a:gd name="connsiteX20" fmla="*/ 494270 w 3844716"/>
              <a:gd name="connsiteY20" fmla="*/ 109445 h 370703"/>
              <a:gd name="connsiteX21" fmla="*/ 607246 w 3844716"/>
              <a:gd name="connsiteY21" fmla="*/ 120037 h 370703"/>
              <a:gd name="connsiteX22" fmla="*/ 808485 w 3844716"/>
              <a:gd name="connsiteY22" fmla="*/ 127098 h 370703"/>
              <a:gd name="connsiteX23" fmla="*/ 1256858 w 3844716"/>
              <a:gd name="connsiteY23" fmla="*/ 134159 h 370703"/>
              <a:gd name="connsiteX24" fmla="*/ 1648744 w 3844716"/>
              <a:gd name="connsiteY24" fmla="*/ 137689 h 370703"/>
              <a:gd name="connsiteX25" fmla="*/ 2114770 w 3844716"/>
              <a:gd name="connsiteY25" fmla="*/ 141220 h 370703"/>
              <a:gd name="connsiteX26" fmla="*/ 2654937 w 3844716"/>
              <a:gd name="connsiteY26" fmla="*/ 144750 h 370703"/>
              <a:gd name="connsiteX27" fmla="*/ 3011518 w 3844716"/>
              <a:gd name="connsiteY27" fmla="*/ 148281 h 370703"/>
              <a:gd name="connsiteX28" fmla="*/ 3301019 w 3844716"/>
              <a:gd name="connsiteY28" fmla="*/ 148281 h 370703"/>
              <a:gd name="connsiteX29" fmla="*/ 3495197 w 3844716"/>
              <a:gd name="connsiteY29" fmla="*/ 148281 h 370703"/>
              <a:gd name="connsiteX30" fmla="*/ 3558746 w 3844716"/>
              <a:gd name="connsiteY30" fmla="*/ 144750 h 370703"/>
              <a:gd name="connsiteX31" fmla="*/ 3618764 w 3844716"/>
              <a:gd name="connsiteY31" fmla="*/ 130628 h 370703"/>
              <a:gd name="connsiteX32" fmla="*/ 3689374 w 3844716"/>
              <a:gd name="connsiteY32" fmla="*/ 98854 h 370703"/>
              <a:gd name="connsiteX33" fmla="*/ 3724679 w 3844716"/>
              <a:gd name="connsiteY33" fmla="*/ 74140 h 370703"/>
              <a:gd name="connsiteX34" fmla="*/ 3756454 w 3844716"/>
              <a:gd name="connsiteY34" fmla="*/ 42366 h 370703"/>
              <a:gd name="connsiteX35" fmla="*/ 3777637 w 3844716"/>
              <a:gd name="connsiteY35" fmla="*/ 21183 h 370703"/>
              <a:gd name="connsiteX36" fmla="*/ 3798820 w 3844716"/>
              <a:gd name="connsiteY36" fmla="*/ 3530 h 370703"/>
              <a:gd name="connsiteX37" fmla="*/ 3820003 w 3844716"/>
              <a:gd name="connsiteY37" fmla="*/ 0 h 370703"/>
              <a:gd name="connsiteX38" fmla="*/ 3837655 w 3844716"/>
              <a:gd name="connsiteY38" fmla="*/ 7061 h 370703"/>
              <a:gd name="connsiteX39" fmla="*/ 3844716 w 3844716"/>
              <a:gd name="connsiteY39" fmla="*/ 31774 h 370703"/>
              <a:gd name="connsiteX40" fmla="*/ 3844716 w 3844716"/>
              <a:gd name="connsiteY40" fmla="*/ 63549 h 370703"/>
              <a:gd name="connsiteX41" fmla="*/ 3830594 w 3844716"/>
              <a:gd name="connsiteY41" fmla="*/ 130628 h 370703"/>
              <a:gd name="connsiteX42" fmla="*/ 3805881 w 3844716"/>
              <a:gd name="connsiteY42" fmla="*/ 211830 h 370703"/>
              <a:gd name="connsiteX43" fmla="*/ 3774106 w 3844716"/>
              <a:gd name="connsiteY43" fmla="*/ 317745 h 370703"/>
              <a:gd name="connsiteX44" fmla="*/ 3625825 w 3844716"/>
              <a:gd name="connsiteY44" fmla="*/ 370703 h 370703"/>
              <a:gd name="connsiteX45" fmla="*/ 3085658 w 3844716"/>
              <a:gd name="connsiteY45" fmla="*/ 363642 h 370703"/>
              <a:gd name="connsiteX46" fmla="*/ 2506656 w 3844716"/>
              <a:gd name="connsiteY46" fmla="*/ 356581 h 370703"/>
              <a:gd name="connsiteX47" fmla="*/ 1842922 w 3844716"/>
              <a:gd name="connsiteY47" fmla="*/ 353050 h 370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44716" h="370703">
                <a:moveTo>
                  <a:pt x="1842922" y="353050"/>
                </a:moveTo>
                <a:lnTo>
                  <a:pt x="1345121" y="342458"/>
                </a:lnTo>
                <a:lnTo>
                  <a:pt x="1002662" y="338928"/>
                </a:lnTo>
                <a:lnTo>
                  <a:pt x="677856" y="335397"/>
                </a:lnTo>
                <a:lnTo>
                  <a:pt x="381294" y="331867"/>
                </a:lnTo>
                <a:lnTo>
                  <a:pt x="204769" y="331867"/>
                </a:lnTo>
                <a:lnTo>
                  <a:pt x="134159" y="328336"/>
                </a:lnTo>
                <a:lnTo>
                  <a:pt x="84732" y="324806"/>
                </a:lnTo>
                <a:lnTo>
                  <a:pt x="35305" y="307153"/>
                </a:lnTo>
                <a:lnTo>
                  <a:pt x="17652" y="296562"/>
                </a:lnTo>
                <a:lnTo>
                  <a:pt x="3530" y="271848"/>
                </a:lnTo>
                <a:lnTo>
                  <a:pt x="0" y="233013"/>
                </a:lnTo>
                <a:lnTo>
                  <a:pt x="10591" y="201238"/>
                </a:lnTo>
                <a:lnTo>
                  <a:pt x="31774" y="165933"/>
                </a:lnTo>
                <a:lnTo>
                  <a:pt x="70610" y="137689"/>
                </a:lnTo>
                <a:lnTo>
                  <a:pt x="137689" y="105915"/>
                </a:lnTo>
                <a:lnTo>
                  <a:pt x="187116" y="88262"/>
                </a:lnTo>
                <a:lnTo>
                  <a:pt x="257726" y="74140"/>
                </a:lnTo>
                <a:lnTo>
                  <a:pt x="317745" y="77671"/>
                </a:lnTo>
                <a:lnTo>
                  <a:pt x="391885" y="91793"/>
                </a:lnTo>
                <a:lnTo>
                  <a:pt x="494270" y="109445"/>
                </a:lnTo>
                <a:lnTo>
                  <a:pt x="607246" y="120037"/>
                </a:lnTo>
                <a:lnTo>
                  <a:pt x="808485" y="127098"/>
                </a:lnTo>
                <a:lnTo>
                  <a:pt x="1256858" y="134159"/>
                </a:lnTo>
                <a:lnTo>
                  <a:pt x="1648744" y="137689"/>
                </a:lnTo>
                <a:lnTo>
                  <a:pt x="2114770" y="141220"/>
                </a:lnTo>
                <a:lnTo>
                  <a:pt x="2654937" y="144750"/>
                </a:lnTo>
                <a:lnTo>
                  <a:pt x="3011518" y="148281"/>
                </a:lnTo>
                <a:lnTo>
                  <a:pt x="3301019" y="148281"/>
                </a:lnTo>
                <a:lnTo>
                  <a:pt x="3495197" y="148281"/>
                </a:lnTo>
                <a:lnTo>
                  <a:pt x="3558746" y="144750"/>
                </a:lnTo>
                <a:lnTo>
                  <a:pt x="3618764" y="130628"/>
                </a:lnTo>
                <a:lnTo>
                  <a:pt x="3689374" y="98854"/>
                </a:lnTo>
                <a:lnTo>
                  <a:pt x="3724679" y="74140"/>
                </a:lnTo>
                <a:lnTo>
                  <a:pt x="3756454" y="42366"/>
                </a:lnTo>
                <a:lnTo>
                  <a:pt x="3777637" y="21183"/>
                </a:lnTo>
                <a:lnTo>
                  <a:pt x="3798820" y="3530"/>
                </a:lnTo>
                <a:lnTo>
                  <a:pt x="3820003" y="0"/>
                </a:lnTo>
                <a:lnTo>
                  <a:pt x="3837655" y="7061"/>
                </a:lnTo>
                <a:lnTo>
                  <a:pt x="3844716" y="31774"/>
                </a:lnTo>
                <a:lnTo>
                  <a:pt x="3844716" y="63549"/>
                </a:lnTo>
                <a:lnTo>
                  <a:pt x="3830594" y="130628"/>
                </a:lnTo>
                <a:lnTo>
                  <a:pt x="3805881" y="211830"/>
                </a:lnTo>
                <a:lnTo>
                  <a:pt x="3774106" y="317745"/>
                </a:lnTo>
                <a:lnTo>
                  <a:pt x="3625825" y="370703"/>
                </a:lnTo>
                <a:lnTo>
                  <a:pt x="3085658" y="363642"/>
                </a:lnTo>
                <a:lnTo>
                  <a:pt x="2506656" y="356581"/>
                </a:lnTo>
                <a:lnTo>
                  <a:pt x="1842922" y="353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A02A18-CA55-437B-B325-AA306C3E23F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709863" y="1919288"/>
            <a:chExt cx="4822825" cy="4278312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D2B0A0C2-C4FC-443B-8B9A-09983E16FC1B}"/>
                </a:ext>
              </a:extLst>
            </p:cNvPr>
            <p:cNvSpPr/>
            <p:nvPr/>
          </p:nvSpPr>
          <p:spPr>
            <a:xfrm>
              <a:off x="2943225" y="19192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588BB68-208A-46AF-83CA-35533E357625}"/>
                </a:ext>
              </a:extLst>
            </p:cNvPr>
            <p:cNvSpPr/>
            <p:nvPr/>
          </p:nvSpPr>
          <p:spPr>
            <a:xfrm>
              <a:off x="6175375" y="21288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93F9AE5E-9467-4C2D-A0D9-D81C394D3412}"/>
                </a:ext>
              </a:extLst>
            </p:cNvPr>
            <p:cNvSpPr/>
            <p:nvPr/>
          </p:nvSpPr>
          <p:spPr>
            <a:xfrm>
              <a:off x="2800350" y="28876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816588D0-9308-4656-B2B5-B3A78136E97D}"/>
                </a:ext>
              </a:extLst>
            </p:cNvPr>
            <p:cNvSpPr/>
            <p:nvPr/>
          </p:nvSpPr>
          <p:spPr>
            <a:xfrm>
              <a:off x="2773363" y="24606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7205DD22-A35F-4116-B77C-42DBC0331B97}"/>
                </a:ext>
              </a:extLst>
            </p:cNvPr>
            <p:cNvSpPr/>
            <p:nvPr/>
          </p:nvSpPr>
          <p:spPr>
            <a:xfrm>
              <a:off x="2709863" y="41671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9">
              <a:extLst>
                <a:ext uri="{FF2B5EF4-FFF2-40B4-BE49-F238E27FC236}">
                  <a16:creationId xmlns:a16="http://schemas.microsoft.com/office/drawing/2014/main" id="{15C6C796-D8BF-4F4C-A971-9937FA87C6E2}"/>
                </a:ext>
              </a:extLst>
            </p:cNvPr>
            <p:cNvSpPr/>
            <p:nvPr/>
          </p:nvSpPr>
          <p:spPr>
            <a:xfrm rot="16200000">
              <a:off x="2308226" y="42195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95D89D7F-5D02-4C27-B5C5-0CB28B42C2BA}"/>
                </a:ext>
              </a:extLst>
            </p:cNvPr>
            <p:cNvSpPr/>
            <p:nvPr/>
          </p:nvSpPr>
          <p:spPr>
            <a:xfrm>
              <a:off x="4424363" y="19986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7C80F533-B6D8-4A14-B2B0-3ADF8432DC55}"/>
                </a:ext>
              </a:extLst>
            </p:cNvPr>
            <p:cNvSpPr/>
            <p:nvPr/>
          </p:nvSpPr>
          <p:spPr>
            <a:xfrm>
              <a:off x="4503738" y="27527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3">
              <a:extLst>
                <a:ext uri="{FF2B5EF4-FFF2-40B4-BE49-F238E27FC236}">
                  <a16:creationId xmlns:a16="http://schemas.microsoft.com/office/drawing/2014/main" id="{901141C3-9B73-44FD-BC98-998610704B16}"/>
                </a:ext>
              </a:extLst>
            </p:cNvPr>
            <p:cNvSpPr/>
            <p:nvPr/>
          </p:nvSpPr>
          <p:spPr>
            <a:xfrm>
              <a:off x="4459288" y="33861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2C1D6B81-384E-4E99-B231-09E091F52412}"/>
                </a:ext>
              </a:extLst>
            </p:cNvPr>
            <p:cNvSpPr/>
            <p:nvPr/>
          </p:nvSpPr>
          <p:spPr>
            <a:xfrm rot="16200000">
              <a:off x="2755900" y="35274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039E7EB4-C3EE-4B06-9672-F1E5E2BCBA76}"/>
                </a:ext>
              </a:extLst>
            </p:cNvPr>
            <p:cNvSpPr/>
            <p:nvPr/>
          </p:nvSpPr>
          <p:spPr>
            <a:xfrm>
              <a:off x="4467225" y="44958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235F87B8-CBA2-41E6-BBD3-05146C296C76}"/>
                </a:ext>
              </a:extLst>
            </p:cNvPr>
            <p:cNvSpPr/>
            <p:nvPr/>
          </p:nvSpPr>
          <p:spPr>
            <a:xfrm>
              <a:off x="5284788" y="39655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8AB71CEB-E486-4440-AD54-3BF4D2E6FB15}"/>
                </a:ext>
              </a:extLst>
            </p:cNvPr>
            <p:cNvSpPr/>
            <p:nvPr/>
          </p:nvSpPr>
          <p:spPr>
            <a:xfrm>
              <a:off x="6708775" y="23145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395324C3-EAD8-4E81-96DC-33E9533A8E30}"/>
                </a:ext>
              </a:extLst>
            </p:cNvPr>
            <p:cNvSpPr/>
            <p:nvPr/>
          </p:nvSpPr>
          <p:spPr>
            <a:xfrm>
              <a:off x="6702425" y="32702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22474AAC-C72A-42FD-9B0F-9874BC20F10E}"/>
                </a:ext>
              </a:extLst>
            </p:cNvPr>
            <p:cNvSpPr/>
            <p:nvPr/>
          </p:nvSpPr>
          <p:spPr>
            <a:xfrm>
              <a:off x="7132638" y="39100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1164D5BC-BBE6-45F3-A262-0F094AB363B0}"/>
                </a:ext>
              </a:extLst>
            </p:cNvPr>
            <p:cNvSpPr/>
            <p:nvPr/>
          </p:nvSpPr>
          <p:spPr>
            <a:xfrm>
              <a:off x="6567488" y="44751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F8F890E5-D7A5-48F0-9D41-FDE799450F40}"/>
                </a:ext>
              </a:extLst>
            </p:cNvPr>
            <p:cNvSpPr/>
            <p:nvPr/>
          </p:nvSpPr>
          <p:spPr>
            <a:xfrm rot="16200000">
              <a:off x="4241007" y="40901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B30D22B8-72A8-439B-9AA3-F9E8BDF9D960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1D5F7EBB-D887-403E-BEEA-590E56A1A675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A3B80268-8BAB-46A4-9DDB-3A1D439FAE15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4BD8B1DA-6CF9-4EBC-B11C-6CB096840D0D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">
              <a:extLst>
                <a:ext uri="{FF2B5EF4-FFF2-40B4-BE49-F238E27FC236}">
                  <a16:creationId xmlns:a16="http://schemas.microsoft.com/office/drawing/2014/main" id="{D4BBB9A6-1072-4FE2-AD70-B0ECEEB42D02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3B9B9507-5637-446F-A028-4ED80DD88B32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9">
              <a:extLst>
                <a:ext uri="{FF2B5EF4-FFF2-40B4-BE49-F238E27FC236}">
                  <a16:creationId xmlns:a16="http://schemas.microsoft.com/office/drawing/2014/main" id="{43D2537B-FB02-4488-9F28-0B4BA9B9884F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2">
              <a:extLst>
                <a:ext uri="{FF2B5EF4-FFF2-40B4-BE49-F238E27FC236}">
                  <a16:creationId xmlns:a16="http://schemas.microsoft.com/office/drawing/2014/main" id="{FBF4BCBA-322C-4801-B49F-6F34031198E9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868ADB10-EF13-48B8-9237-A400533598DB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33">
              <a:extLst>
                <a:ext uri="{FF2B5EF4-FFF2-40B4-BE49-F238E27FC236}">
                  <a16:creationId xmlns:a16="http://schemas.microsoft.com/office/drawing/2014/main" id="{9D65DB08-E24A-410C-BE2C-F34A8472E686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30">
              <a:extLst>
                <a:ext uri="{FF2B5EF4-FFF2-40B4-BE49-F238E27FC236}">
                  <a16:creationId xmlns:a16="http://schemas.microsoft.com/office/drawing/2014/main" id="{29A8A86F-9493-470D-8461-830D819D32AB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34">
              <a:extLst>
                <a:ext uri="{FF2B5EF4-FFF2-40B4-BE49-F238E27FC236}">
                  <a16:creationId xmlns:a16="http://schemas.microsoft.com/office/drawing/2014/main" id="{E77DF368-A715-4423-B176-98BB0ECF16AB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3">
              <a:extLst>
                <a:ext uri="{FF2B5EF4-FFF2-40B4-BE49-F238E27FC236}">
                  <a16:creationId xmlns:a16="http://schemas.microsoft.com/office/drawing/2014/main" id="{AA8E4BB8-2E06-4660-B888-575708B1C0AD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C78923EC-0AA5-4030-A462-327CD9625408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3">
              <a:extLst>
                <a:ext uri="{FF2B5EF4-FFF2-40B4-BE49-F238E27FC236}">
                  <a16:creationId xmlns:a16="http://schemas.microsoft.com/office/drawing/2014/main" id="{3D614C7F-8AE1-436F-9E4A-C2A484E86120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6">
              <a:extLst>
                <a:ext uri="{FF2B5EF4-FFF2-40B4-BE49-F238E27FC236}">
                  <a16:creationId xmlns:a16="http://schemas.microsoft.com/office/drawing/2014/main" id="{26DFB851-FDBC-407A-8E86-8107E63D84EC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F2DF231F-8967-40D1-80B0-6D77DC256316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4EC32D77-4C4D-4BFD-BDB2-748298E36E59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89241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グループ化 1">
            <a:extLst>
              <a:ext uri="{FF2B5EF4-FFF2-40B4-BE49-F238E27FC236}">
                <a16:creationId xmlns:a16="http://schemas.microsoft.com/office/drawing/2014/main" id="{E1AAE280-0439-4499-AC63-6346440B7667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766888"/>
            <a:ext cx="4822825" cy="4278312"/>
            <a:chOff x="2557463" y="1766888"/>
            <a:chExt cx="4822825" cy="4278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367902A-AE3F-4458-877B-D9BAA1C473C5}"/>
                </a:ext>
              </a:extLst>
            </p:cNvPr>
            <p:cNvSpPr/>
            <p:nvPr/>
          </p:nvSpPr>
          <p:spPr>
            <a:xfrm>
              <a:off x="2790825" y="1766888"/>
              <a:ext cx="712788" cy="1104900"/>
            </a:xfrm>
            <a:custGeom>
              <a:avLst/>
              <a:gdLst>
                <a:gd name="connsiteX0" fmla="*/ 366713 w 711994"/>
                <a:gd name="connsiteY0" fmla="*/ 742950 h 1104900"/>
                <a:gd name="connsiteX1" fmla="*/ 209550 w 711994"/>
                <a:gd name="connsiteY1" fmla="*/ 942975 h 1104900"/>
                <a:gd name="connsiteX2" fmla="*/ 64294 w 711994"/>
                <a:gd name="connsiteY2" fmla="*/ 1104900 h 1104900"/>
                <a:gd name="connsiteX3" fmla="*/ 0 w 711994"/>
                <a:gd name="connsiteY3" fmla="*/ 1031081 h 1104900"/>
                <a:gd name="connsiteX4" fmla="*/ 52388 w 711994"/>
                <a:gd name="connsiteY4" fmla="*/ 945356 h 1104900"/>
                <a:gd name="connsiteX5" fmla="*/ 121444 w 711994"/>
                <a:gd name="connsiteY5" fmla="*/ 821531 h 1104900"/>
                <a:gd name="connsiteX6" fmla="*/ 183356 w 711994"/>
                <a:gd name="connsiteY6" fmla="*/ 702468 h 1104900"/>
                <a:gd name="connsiteX7" fmla="*/ 238125 w 711994"/>
                <a:gd name="connsiteY7" fmla="*/ 583406 h 1104900"/>
                <a:gd name="connsiteX8" fmla="*/ 285750 w 711994"/>
                <a:gd name="connsiteY8" fmla="*/ 478631 h 1104900"/>
                <a:gd name="connsiteX9" fmla="*/ 330994 w 711994"/>
                <a:gd name="connsiteY9" fmla="*/ 373856 h 1104900"/>
                <a:gd name="connsiteX10" fmla="*/ 357188 w 711994"/>
                <a:gd name="connsiteY10" fmla="*/ 302418 h 1104900"/>
                <a:gd name="connsiteX11" fmla="*/ 366713 w 711994"/>
                <a:gd name="connsiteY11" fmla="*/ 271462 h 1104900"/>
                <a:gd name="connsiteX12" fmla="*/ 371475 w 711994"/>
                <a:gd name="connsiteY12" fmla="*/ 245268 h 1104900"/>
                <a:gd name="connsiteX13" fmla="*/ 371475 w 711994"/>
                <a:gd name="connsiteY13" fmla="*/ 209550 h 1104900"/>
                <a:gd name="connsiteX14" fmla="*/ 366713 w 711994"/>
                <a:gd name="connsiteY14" fmla="*/ 185737 h 1104900"/>
                <a:gd name="connsiteX15" fmla="*/ 352425 w 711994"/>
                <a:gd name="connsiteY15" fmla="*/ 142875 h 1104900"/>
                <a:gd name="connsiteX16" fmla="*/ 328613 w 711994"/>
                <a:gd name="connsiteY16" fmla="*/ 107156 h 1104900"/>
                <a:gd name="connsiteX17" fmla="*/ 304800 w 711994"/>
                <a:gd name="connsiteY17" fmla="*/ 78581 h 1104900"/>
                <a:gd name="connsiteX18" fmla="*/ 285750 w 711994"/>
                <a:gd name="connsiteY18" fmla="*/ 64293 h 1104900"/>
                <a:gd name="connsiteX19" fmla="*/ 273844 w 711994"/>
                <a:gd name="connsiteY19" fmla="*/ 54768 h 1104900"/>
                <a:gd name="connsiteX20" fmla="*/ 264319 w 711994"/>
                <a:gd name="connsiteY20" fmla="*/ 38100 h 1104900"/>
                <a:gd name="connsiteX21" fmla="*/ 264319 w 711994"/>
                <a:gd name="connsiteY21" fmla="*/ 21431 h 1104900"/>
                <a:gd name="connsiteX22" fmla="*/ 271463 w 711994"/>
                <a:gd name="connsiteY22" fmla="*/ 7143 h 1104900"/>
                <a:gd name="connsiteX23" fmla="*/ 297656 w 711994"/>
                <a:gd name="connsiteY23" fmla="*/ 0 h 1104900"/>
                <a:gd name="connsiteX24" fmla="*/ 335756 w 711994"/>
                <a:gd name="connsiteY24" fmla="*/ 4762 h 1104900"/>
                <a:gd name="connsiteX25" fmla="*/ 397669 w 711994"/>
                <a:gd name="connsiteY25" fmla="*/ 16668 h 1104900"/>
                <a:gd name="connsiteX26" fmla="*/ 459581 w 711994"/>
                <a:gd name="connsiteY26" fmla="*/ 38100 h 1104900"/>
                <a:gd name="connsiteX27" fmla="*/ 533400 w 711994"/>
                <a:gd name="connsiteY27" fmla="*/ 69056 h 1104900"/>
                <a:gd name="connsiteX28" fmla="*/ 571500 w 711994"/>
                <a:gd name="connsiteY28" fmla="*/ 92868 h 1104900"/>
                <a:gd name="connsiteX29" fmla="*/ 611981 w 711994"/>
                <a:gd name="connsiteY29" fmla="*/ 121443 h 1104900"/>
                <a:gd name="connsiteX30" fmla="*/ 647700 w 711994"/>
                <a:gd name="connsiteY30" fmla="*/ 157162 h 1104900"/>
                <a:gd name="connsiteX31" fmla="*/ 676275 w 711994"/>
                <a:gd name="connsiteY31" fmla="*/ 188118 h 1104900"/>
                <a:gd name="connsiteX32" fmla="*/ 702469 w 711994"/>
                <a:gd name="connsiteY32" fmla="*/ 228600 h 1104900"/>
                <a:gd name="connsiteX33" fmla="*/ 711994 w 711994"/>
                <a:gd name="connsiteY33" fmla="*/ 257175 h 1104900"/>
                <a:gd name="connsiteX34" fmla="*/ 707231 w 711994"/>
                <a:gd name="connsiteY34" fmla="*/ 278606 h 1104900"/>
                <a:gd name="connsiteX35" fmla="*/ 690563 w 711994"/>
                <a:gd name="connsiteY35" fmla="*/ 311943 h 1104900"/>
                <a:gd name="connsiteX36" fmla="*/ 659606 w 711994"/>
                <a:gd name="connsiteY36" fmla="*/ 347662 h 1104900"/>
                <a:gd name="connsiteX37" fmla="*/ 631031 w 711994"/>
                <a:gd name="connsiteY37" fmla="*/ 373856 h 1104900"/>
                <a:gd name="connsiteX38" fmla="*/ 590550 w 711994"/>
                <a:gd name="connsiteY38" fmla="*/ 421481 h 1104900"/>
                <a:gd name="connsiteX39" fmla="*/ 540544 w 711994"/>
                <a:gd name="connsiteY39" fmla="*/ 495300 h 1104900"/>
                <a:gd name="connsiteX40" fmla="*/ 471488 w 711994"/>
                <a:gd name="connsiteY40" fmla="*/ 595312 h 1104900"/>
                <a:gd name="connsiteX41" fmla="*/ 407194 w 711994"/>
                <a:gd name="connsiteY41" fmla="*/ 690562 h 1104900"/>
                <a:gd name="connsiteX42" fmla="*/ 366713 w 711994"/>
                <a:gd name="connsiteY42" fmla="*/ 74295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11994" h="1104900">
                  <a:moveTo>
                    <a:pt x="366713" y="742950"/>
                  </a:moveTo>
                  <a:lnTo>
                    <a:pt x="209550" y="942975"/>
                  </a:lnTo>
                  <a:lnTo>
                    <a:pt x="64294" y="1104900"/>
                  </a:lnTo>
                  <a:lnTo>
                    <a:pt x="0" y="1031081"/>
                  </a:lnTo>
                  <a:lnTo>
                    <a:pt x="52388" y="945356"/>
                  </a:lnTo>
                  <a:lnTo>
                    <a:pt x="121444" y="821531"/>
                  </a:lnTo>
                  <a:lnTo>
                    <a:pt x="183356" y="702468"/>
                  </a:lnTo>
                  <a:lnTo>
                    <a:pt x="238125" y="583406"/>
                  </a:lnTo>
                  <a:lnTo>
                    <a:pt x="285750" y="478631"/>
                  </a:lnTo>
                  <a:lnTo>
                    <a:pt x="330994" y="373856"/>
                  </a:lnTo>
                  <a:lnTo>
                    <a:pt x="357188" y="302418"/>
                  </a:lnTo>
                  <a:lnTo>
                    <a:pt x="366713" y="271462"/>
                  </a:lnTo>
                  <a:lnTo>
                    <a:pt x="371475" y="245268"/>
                  </a:lnTo>
                  <a:lnTo>
                    <a:pt x="371475" y="209550"/>
                  </a:lnTo>
                  <a:lnTo>
                    <a:pt x="366713" y="185737"/>
                  </a:lnTo>
                  <a:lnTo>
                    <a:pt x="352425" y="142875"/>
                  </a:lnTo>
                  <a:lnTo>
                    <a:pt x="328613" y="107156"/>
                  </a:lnTo>
                  <a:lnTo>
                    <a:pt x="304800" y="78581"/>
                  </a:lnTo>
                  <a:lnTo>
                    <a:pt x="285750" y="64293"/>
                  </a:lnTo>
                  <a:lnTo>
                    <a:pt x="273844" y="54768"/>
                  </a:lnTo>
                  <a:lnTo>
                    <a:pt x="264319" y="38100"/>
                  </a:lnTo>
                  <a:lnTo>
                    <a:pt x="264319" y="21431"/>
                  </a:lnTo>
                  <a:lnTo>
                    <a:pt x="271463" y="7143"/>
                  </a:lnTo>
                  <a:lnTo>
                    <a:pt x="297656" y="0"/>
                  </a:lnTo>
                  <a:lnTo>
                    <a:pt x="335756" y="4762"/>
                  </a:lnTo>
                  <a:lnTo>
                    <a:pt x="397669" y="16668"/>
                  </a:lnTo>
                  <a:lnTo>
                    <a:pt x="459581" y="38100"/>
                  </a:lnTo>
                  <a:lnTo>
                    <a:pt x="533400" y="69056"/>
                  </a:lnTo>
                  <a:lnTo>
                    <a:pt x="571500" y="92868"/>
                  </a:lnTo>
                  <a:lnTo>
                    <a:pt x="611981" y="121443"/>
                  </a:lnTo>
                  <a:lnTo>
                    <a:pt x="647700" y="157162"/>
                  </a:lnTo>
                  <a:lnTo>
                    <a:pt x="676275" y="188118"/>
                  </a:lnTo>
                  <a:lnTo>
                    <a:pt x="702469" y="228600"/>
                  </a:lnTo>
                  <a:lnTo>
                    <a:pt x="711994" y="257175"/>
                  </a:lnTo>
                  <a:lnTo>
                    <a:pt x="707231" y="278606"/>
                  </a:lnTo>
                  <a:lnTo>
                    <a:pt x="690563" y="311943"/>
                  </a:lnTo>
                  <a:lnTo>
                    <a:pt x="659606" y="347662"/>
                  </a:lnTo>
                  <a:lnTo>
                    <a:pt x="631031" y="373856"/>
                  </a:lnTo>
                  <a:lnTo>
                    <a:pt x="590550" y="421481"/>
                  </a:lnTo>
                  <a:lnTo>
                    <a:pt x="540544" y="495300"/>
                  </a:lnTo>
                  <a:lnTo>
                    <a:pt x="471488" y="595312"/>
                  </a:lnTo>
                  <a:lnTo>
                    <a:pt x="407194" y="690562"/>
                  </a:lnTo>
                  <a:lnTo>
                    <a:pt x="366713" y="742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724FE8D-46E1-49D9-ABEC-E64DA91BE58A}"/>
                </a:ext>
              </a:extLst>
            </p:cNvPr>
            <p:cNvSpPr/>
            <p:nvPr/>
          </p:nvSpPr>
          <p:spPr>
            <a:xfrm>
              <a:off x="6022975" y="1976438"/>
              <a:ext cx="1266825" cy="466725"/>
            </a:xfrm>
            <a:custGeom>
              <a:avLst/>
              <a:gdLst>
                <a:gd name="connsiteX0" fmla="*/ 561975 w 1266825"/>
                <a:gd name="connsiteY0" fmla="*/ 314325 h 466725"/>
                <a:gd name="connsiteX1" fmla="*/ 300038 w 1266825"/>
                <a:gd name="connsiteY1" fmla="*/ 404812 h 466725"/>
                <a:gd name="connsiteX2" fmla="*/ 114300 w 1266825"/>
                <a:gd name="connsiteY2" fmla="*/ 466725 h 466725"/>
                <a:gd name="connsiteX3" fmla="*/ 0 w 1266825"/>
                <a:gd name="connsiteY3" fmla="*/ 314325 h 466725"/>
                <a:gd name="connsiteX4" fmla="*/ 154782 w 1266825"/>
                <a:gd name="connsiteY4" fmla="*/ 276225 h 466725"/>
                <a:gd name="connsiteX5" fmla="*/ 345282 w 1266825"/>
                <a:gd name="connsiteY5" fmla="*/ 216693 h 466725"/>
                <a:gd name="connsiteX6" fmla="*/ 538163 w 1266825"/>
                <a:gd name="connsiteY6" fmla="*/ 152400 h 466725"/>
                <a:gd name="connsiteX7" fmla="*/ 747713 w 1266825"/>
                <a:gd name="connsiteY7" fmla="*/ 78581 h 466725"/>
                <a:gd name="connsiteX8" fmla="*/ 845344 w 1266825"/>
                <a:gd name="connsiteY8" fmla="*/ 42862 h 466725"/>
                <a:gd name="connsiteX9" fmla="*/ 883444 w 1266825"/>
                <a:gd name="connsiteY9" fmla="*/ 21431 h 466725"/>
                <a:gd name="connsiteX10" fmla="*/ 912019 w 1266825"/>
                <a:gd name="connsiteY10" fmla="*/ 7143 h 466725"/>
                <a:gd name="connsiteX11" fmla="*/ 942975 w 1266825"/>
                <a:gd name="connsiteY11" fmla="*/ 0 h 466725"/>
                <a:gd name="connsiteX12" fmla="*/ 966788 w 1266825"/>
                <a:gd name="connsiteY12" fmla="*/ 0 h 466725"/>
                <a:gd name="connsiteX13" fmla="*/ 1009650 w 1266825"/>
                <a:gd name="connsiteY13" fmla="*/ 7143 h 466725"/>
                <a:gd name="connsiteX14" fmla="*/ 1045369 w 1266825"/>
                <a:gd name="connsiteY14" fmla="*/ 21431 h 466725"/>
                <a:gd name="connsiteX15" fmla="*/ 1081088 w 1266825"/>
                <a:gd name="connsiteY15" fmla="*/ 45243 h 466725"/>
                <a:gd name="connsiteX16" fmla="*/ 1128713 w 1266825"/>
                <a:gd name="connsiteY16" fmla="*/ 83343 h 466725"/>
                <a:gd name="connsiteX17" fmla="*/ 1178719 w 1266825"/>
                <a:gd name="connsiteY17" fmla="*/ 133350 h 466725"/>
                <a:gd name="connsiteX18" fmla="*/ 1216819 w 1266825"/>
                <a:gd name="connsiteY18" fmla="*/ 176212 h 466725"/>
                <a:gd name="connsiteX19" fmla="*/ 1238250 w 1266825"/>
                <a:gd name="connsiteY19" fmla="*/ 204787 h 466725"/>
                <a:gd name="connsiteX20" fmla="*/ 1252538 w 1266825"/>
                <a:gd name="connsiteY20" fmla="*/ 230981 h 466725"/>
                <a:gd name="connsiteX21" fmla="*/ 1264444 w 1266825"/>
                <a:gd name="connsiteY21" fmla="*/ 261937 h 466725"/>
                <a:gd name="connsiteX22" fmla="*/ 1266825 w 1266825"/>
                <a:gd name="connsiteY22" fmla="*/ 285750 h 466725"/>
                <a:gd name="connsiteX23" fmla="*/ 1259682 w 1266825"/>
                <a:gd name="connsiteY23" fmla="*/ 309562 h 466725"/>
                <a:gd name="connsiteX24" fmla="*/ 1243013 w 1266825"/>
                <a:gd name="connsiteY24" fmla="*/ 326231 h 466725"/>
                <a:gd name="connsiteX25" fmla="*/ 1200150 w 1266825"/>
                <a:gd name="connsiteY25" fmla="*/ 352425 h 466725"/>
                <a:gd name="connsiteX26" fmla="*/ 921544 w 1266825"/>
                <a:gd name="connsiteY26" fmla="*/ 223837 h 466725"/>
                <a:gd name="connsiteX27" fmla="*/ 895350 w 1266825"/>
                <a:gd name="connsiteY27" fmla="*/ 216693 h 466725"/>
                <a:gd name="connsiteX28" fmla="*/ 873919 w 1266825"/>
                <a:gd name="connsiteY28" fmla="*/ 216693 h 466725"/>
                <a:gd name="connsiteX29" fmla="*/ 842963 w 1266825"/>
                <a:gd name="connsiteY29" fmla="*/ 216693 h 466725"/>
                <a:gd name="connsiteX30" fmla="*/ 814388 w 1266825"/>
                <a:gd name="connsiteY30" fmla="*/ 223837 h 466725"/>
                <a:gd name="connsiteX31" fmla="*/ 561975 w 1266825"/>
                <a:gd name="connsiteY31" fmla="*/ 3143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266825" h="466725">
                  <a:moveTo>
                    <a:pt x="561975" y="314325"/>
                  </a:moveTo>
                  <a:lnTo>
                    <a:pt x="300038" y="404812"/>
                  </a:lnTo>
                  <a:lnTo>
                    <a:pt x="114300" y="466725"/>
                  </a:lnTo>
                  <a:lnTo>
                    <a:pt x="0" y="314325"/>
                  </a:lnTo>
                  <a:lnTo>
                    <a:pt x="154782" y="276225"/>
                  </a:lnTo>
                  <a:lnTo>
                    <a:pt x="345282" y="216693"/>
                  </a:lnTo>
                  <a:lnTo>
                    <a:pt x="538163" y="152400"/>
                  </a:lnTo>
                  <a:lnTo>
                    <a:pt x="747713" y="78581"/>
                  </a:lnTo>
                  <a:lnTo>
                    <a:pt x="845344" y="42862"/>
                  </a:lnTo>
                  <a:lnTo>
                    <a:pt x="883444" y="21431"/>
                  </a:lnTo>
                  <a:lnTo>
                    <a:pt x="912019" y="7143"/>
                  </a:lnTo>
                  <a:lnTo>
                    <a:pt x="942975" y="0"/>
                  </a:lnTo>
                  <a:lnTo>
                    <a:pt x="966788" y="0"/>
                  </a:lnTo>
                  <a:lnTo>
                    <a:pt x="1009650" y="7143"/>
                  </a:lnTo>
                  <a:lnTo>
                    <a:pt x="1045369" y="21431"/>
                  </a:lnTo>
                  <a:lnTo>
                    <a:pt x="1081088" y="45243"/>
                  </a:lnTo>
                  <a:lnTo>
                    <a:pt x="1128713" y="83343"/>
                  </a:lnTo>
                  <a:lnTo>
                    <a:pt x="1178719" y="133350"/>
                  </a:lnTo>
                  <a:lnTo>
                    <a:pt x="1216819" y="176212"/>
                  </a:lnTo>
                  <a:lnTo>
                    <a:pt x="1238250" y="204787"/>
                  </a:lnTo>
                  <a:lnTo>
                    <a:pt x="1252538" y="230981"/>
                  </a:lnTo>
                  <a:lnTo>
                    <a:pt x="1264444" y="261937"/>
                  </a:lnTo>
                  <a:lnTo>
                    <a:pt x="1266825" y="285750"/>
                  </a:lnTo>
                  <a:lnTo>
                    <a:pt x="1259682" y="309562"/>
                  </a:lnTo>
                  <a:lnTo>
                    <a:pt x="1243013" y="326231"/>
                  </a:lnTo>
                  <a:lnTo>
                    <a:pt x="1200150" y="352425"/>
                  </a:lnTo>
                  <a:lnTo>
                    <a:pt x="921544" y="223837"/>
                  </a:lnTo>
                  <a:lnTo>
                    <a:pt x="895350" y="216693"/>
                  </a:lnTo>
                  <a:lnTo>
                    <a:pt x="873919" y="216693"/>
                  </a:lnTo>
                  <a:lnTo>
                    <a:pt x="842963" y="216693"/>
                  </a:lnTo>
                  <a:lnTo>
                    <a:pt x="814388" y="223837"/>
                  </a:lnTo>
                  <a:lnTo>
                    <a:pt x="561975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422FA25-5052-44E5-80F6-59D23C627035}"/>
                </a:ext>
              </a:extLst>
            </p:cNvPr>
            <p:cNvSpPr/>
            <p:nvPr/>
          </p:nvSpPr>
          <p:spPr>
            <a:xfrm>
              <a:off x="2647950" y="2735263"/>
              <a:ext cx="665163" cy="600075"/>
            </a:xfrm>
            <a:custGeom>
              <a:avLst/>
              <a:gdLst>
                <a:gd name="connsiteX0" fmla="*/ 371475 w 664369"/>
                <a:gd name="connsiteY0" fmla="*/ 428625 h 600075"/>
                <a:gd name="connsiteX1" fmla="*/ 283369 w 664369"/>
                <a:gd name="connsiteY1" fmla="*/ 373857 h 600075"/>
                <a:gd name="connsiteX2" fmla="*/ 190500 w 664369"/>
                <a:gd name="connsiteY2" fmla="*/ 319088 h 600075"/>
                <a:gd name="connsiteX3" fmla="*/ 123825 w 664369"/>
                <a:gd name="connsiteY3" fmla="*/ 285750 h 600075"/>
                <a:gd name="connsiteX4" fmla="*/ 92869 w 664369"/>
                <a:gd name="connsiteY4" fmla="*/ 273844 h 600075"/>
                <a:gd name="connsiteX5" fmla="*/ 52388 w 664369"/>
                <a:gd name="connsiteY5" fmla="*/ 261938 h 600075"/>
                <a:gd name="connsiteX6" fmla="*/ 35719 w 664369"/>
                <a:gd name="connsiteY6" fmla="*/ 254794 h 600075"/>
                <a:gd name="connsiteX7" fmla="*/ 16669 w 664369"/>
                <a:gd name="connsiteY7" fmla="*/ 242888 h 600075"/>
                <a:gd name="connsiteX8" fmla="*/ 4763 w 664369"/>
                <a:gd name="connsiteY8" fmla="*/ 226219 h 600075"/>
                <a:gd name="connsiteX9" fmla="*/ 0 w 664369"/>
                <a:gd name="connsiteY9" fmla="*/ 207169 h 600075"/>
                <a:gd name="connsiteX10" fmla="*/ 0 w 664369"/>
                <a:gd name="connsiteY10" fmla="*/ 173832 h 600075"/>
                <a:gd name="connsiteX11" fmla="*/ 4763 w 664369"/>
                <a:gd name="connsiteY11" fmla="*/ 135732 h 600075"/>
                <a:gd name="connsiteX12" fmla="*/ 19050 w 664369"/>
                <a:gd name="connsiteY12" fmla="*/ 85725 h 600075"/>
                <a:gd name="connsiteX13" fmla="*/ 33338 w 664369"/>
                <a:gd name="connsiteY13" fmla="*/ 57150 h 600075"/>
                <a:gd name="connsiteX14" fmla="*/ 50006 w 664369"/>
                <a:gd name="connsiteY14" fmla="*/ 28575 h 600075"/>
                <a:gd name="connsiteX15" fmla="*/ 66675 w 664369"/>
                <a:gd name="connsiteY15" fmla="*/ 16669 h 600075"/>
                <a:gd name="connsiteX16" fmla="*/ 88106 w 664369"/>
                <a:gd name="connsiteY16" fmla="*/ 7144 h 600075"/>
                <a:gd name="connsiteX17" fmla="*/ 145256 w 664369"/>
                <a:gd name="connsiteY17" fmla="*/ 0 h 600075"/>
                <a:gd name="connsiteX18" fmla="*/ 192881 w 664369"/>
                <a:gd name="connsiteY18" fmla="*/ 4763 h 600075"/>
                <a:gd name="connsiteX19" fmla="*/ 240506 w 664369"/>
                <a:gd name="connsiteY19" fmla="*/ 83344 h 600075"/>
                <a:gd name="connsiteX20" fmla="*/ 273844 w 664369"/>
                <a:gd name="connsiteY20" fmla="*/ 116682 h 600075"/>
                <a:gd name="connsiteX21" fmla="*/ 300038 w 664369"/>
                <a:gd name="connsiteY21" fmla="*/ 138113 h 600075"/>
                <a:gd name="connsiteX22" fmla="*/ 364331 w 664369"/>
                <a:gd name="connsiteY22" fmla="*/ 180975 h 600075"/>
                <a:gd name="connsiteX23" fmla="*/ 464344 w 664369"/>
                <a:gd name="connsiteY23" fmla="*/ 259557 h 600075"/>
                <a:gd name="connsiteX24" fmla="*/ 542925 w 664369"/>
                <a:gd name="connsiteY24" fmla="*/ 328613 h 600075"/>
                <a:gd name="connsiteX25" fmla="*/ 664369 w 664369"/>
                <a:gd name="connsiteY25" fmla="*/ 433388 h 600075"/>
                <a:gd name="connsiteX26" fmla="*/ 583406 w 664369"/>
                <a:gd name="connsiteY26" fmla="*/ 600075 h 600075"/>
                <a:gd name="connsiteX27" fmla="*/ 371475 w 664369"/>
                <a:gd name="connsiteY27" fmla="*/ 42862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64369" h="600075">
                  <a:moveTo>
                    <a:pt x="371475" y="428625"/>
                  </a:moveTo>
                  <a:lnTo>
                    <a:pt x="283369" y="373857"/>
                  </a:lnTo>
                  <a:lnTo>
                    <a:pt x="190500" y="319088"/>
                  </a:lnTo>
                  <a:lnTo>
                    <a:pt x="123825" y="285750"/>
                  </a:lnTo>
                  <a:lnTo>
                    <a:pt x="92869" y="273844"/>
                  </a:lnTo>
                  <a:lnTo>
                    <a:pt x="52388" y="261938"/>
                  </a:lnTo>
                  <a:lnTo>
                    <a:pt x="35719" y="254794"/>
                  </a:lnTo>
                  <a:lnTo>
                    <a:pt x="16669" y="242888"/>
                  </a:lnTo>
                  <a:lnTo>
                    <a:pt x="4763" y="226219"/>
                  </a:lnTo>
                  <a:lnTo>
                    <a:pt x="0" y="207169"/>
                  </a:lnTo>
                  <a:lnTo>
                    <a:pt x="0" y="173832"/>
                  </a:lnTo>
                  <a:lnTo>
                    <a:pt x="4763" y="135732"/>
                  </a:lnTo>
                  <a:lnTo>
                    <a:pt x="19050" y="85725"/>
                  </a:lnTo>
                  <a:lnTo>
                    <a:pt x="33338" y="57150"/>
                  </a:lnTo>
                  <a:lnTo>
                    <a:pt x="50006" y="28575"/>
                  </a:lnTo>
                  <a:lnTo>
                    <a:pt x="66675" y="16669"/>
                  </a:lnTo>
                  <a:lnTo>
                    <a:pt x="88106" y="7144"/>
                  </a:lnTo>
                  <a:lnTo>
                    <a:pt x="145256" y="0"/>
                  </a:lnTo>
                  <a:lnTo>
                    <a:pt x="192881" y="4763"/>
                  </a:lnTo>
                  <a:lnTo>
                    <a:pt x="240506" y="83344"/>
                  </a:lnTo>
                  <a:lnTo>
                    <a:pt x="273844" y="116682"/>
                  </a:lnTo>
                  <a:lnTo>
                    <a:pt x="300038" y="138113"/>
                  </a:lnTo>
                  <a:lnTo>
                    <a:pt x="364331" y="180975"/>
                  </a:lnTo>
                  <a:lnTo>
                    <a:pt x="464344" y="259557"/>
                  </a:lnTo>
                  <a:lnTo>
                    <a:pt x="542925" y="328613"/>
                  </a:lnTo>
                  <a:lnTo>
                    <a:pt x="664369" y="433388"/>
                  </a:lnTo>
                  <a:lnTo>
                    <a:pt x="583406" y="600075"/>
                  </a:lnTo>
                  <a:lnTo>
                    <a:pt x="37147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A27B4C0-6E72-483F-8836-48698B6B54CF}"/>
                </a:ext>
              </a:extLst>
            </p:cNvPr>
            <p:cNvSpPr/>
            <p:nvPr/>
          </p:nvSpPr>
          <p:spPr>
            <a:xfrm>
              <a:off x="2620963" y="2308225"/>
              <a:ext cx="1343025" cy="1992313"/>
            </a:xfrm>
            <a:custGeom>
              <a:avLst/>
              <a:gdLst>
                <a:gd name="connsiteX0" fmla="*/ 693448 w 1342706"/>
                <a:gd name="connsiteY0" fmla="*/ 1148949 h 1991964"/>
                <a:gd name="connsiteX1" fmla="*/ 581273 w 1342706"/>
                <a:gd name="connsiteY1" fmla="*/ 1315512 h 1991964"/>
                <a:gd name="connsiteX2" fmla="*/ 492892 w 1342706"/>
                <a:gd name="connsiteY2" fmla="*/ 1448083 h 1991964"/>
                <a:gd name="connsiteX3" fmla="*/ 370519 w 1342706"/>
                <a:gd name="connsiteY3" fmla="*/ 1628244 h 1991964"/>
                <a:gd name="connsiteX4" fmla="*/ 278739 w 1342706"/>
                <a:gd name="connsiteY4" fmla="*/ 1771013 h 1991964"/>
                <a:gd name="connsiteX5" fmla="*/ 139369 w 1342706"/>
                <a:gd name="connsiteY5" fmla="*/ 1991964 h 1991964"/>
                <a:gd name="connsiteX6" fmla="*/ 0 w 1342706"/>
                <a:gd name="connsiteY6" fmla="*/ 1920580 h 1991964"/>
                <a:gd name="connsiteX7" fmla="*/ 44190 w 1342706"/>
                <a:gd name="connsiteY7" fmla="*/ 1886588 h 1991964"/>
                <a:gd name="connsiteX8" fmla="*/ 142769 w 1342706"/>
                <a:gd name="connsiteY8" fmla="*/ 1740419 h 1991964"/>
                <a:gd name="connsiteX9" fmla="*/ 285537 w 1342706"/>
                <a:gd name="connsiteY9" fmla="*/ 1505871 h 1991964"/>
                <a:gd name="connsiteX10" fmla="*/ 411310 w 1342706"/>
                <a:gd name="connsiteY10" fmla="*/ 1281520 h 1991964"/>
                <a:gd name="connsiteX11" fmla="*/ 489493 w 1342706"/>
                <a:gd name="connsiteY11" fmla="*/ 1128553 h 1991964"/>
                <a:gd name="connsiteX12" fmla="*/ 564276 w 1342706"/>
                <a:gd name="connsiteY12" fmla="*/ 982385 h 1991964"/>
                <a:gd name="connsiteX13" fmla="*/ 649258 w 1342706"/>
                <a:gd name="connsiteY13" fmla="*/ 829419 h 1991964"/>
                <a:gd name="connsiteX14" fmla="*/ 696847 w 1342706"/>
                <a:gd name="connsiteY14" fmla="*/ 761434 h 1991964"/>
                <a:gd name="connsiteX15" fmla="*/ 785228 w 1342706"/>
                <a:gd name="connsiteY15" fmla="*/ 625463 h 1991964"/>
                <a:gd name="connsiteX16" fmla="*/ 856612 w 1342706"/>
                <a:gd name="connsiteY16" fmla="*/ 509889 h 1991964"/>
                <a:gd name="connsiteX17" fmla="*/ 904202 w 1342706"/>
                <a:gd name="connsiteY17" fmla="*/ 418109 h 1991964"/>
                <a:gd name="connsiteX18" fmla="*/ 931396 w 1342706"/>
                <a:gd name="connsiteY18" fmla="*/ 360321 h 1991964"/>
                <a:gd name="connsiteX19" fmla="*/ 948392 w 1342706"/>
                <a:gd name="connsiteY19" fmla="*/ 316131 h 1991964"/>
                <a:gd name="connsiteX20" fmla="*/ 968788 w 1342706"/>
                <a:gd name="connsiteY20" fmla="*/ 258344 h 1991964"/>
                <a:gd name="connsiteX21" fmla="*/ 982385 w 1342706"/>
                <a:gd name="connsiteY21" fmla="*/ 203956 h 1991964"/>
                <a:gd name="connsiteX22" fmla="*/ 985784 w 1342706"/>
                <a:gd name="connsiteY22" fmla="*/ 173362 h 1991964"/>
                <a:gd name="connsiteX23" fmla="*/ 978986 w 1342706"/>
                <a:gd name="connsiteY23" fmla="*/ 122373 h 1991964"/>
                <a:gd name="connsiteX24" fmla="*/ 961989 w 1342706"/>
                <a:gd name="connsiteY24" fmla="*/ 95179 h 1991964"/>
                <a:gd name="connsiteX25" fmla="*/ 938195 w 1342706"/>
                <a:gd name="connsiteY25" fmla="*/ 84982 h 1991964"/>
                <a:gd name="connsiteX26" fmla="*/ 921198 w 1342706"/>
                <a:gd name="connsiteY26" fmla="*/ 74784 h 1991964"/>
                <a:gd name="connsiteX27" fmla="*/ 907601 w 1342706"/>
                <a:gd name="connsiteY27" fmla="*/ 57788 h 1991964"/>
                <a:gd name="connsiteX28" fmla="*/ 900803 w 1342706"/>
                <a:gd name="connsiteY28" fmla="*/ 33993 h 1991964"/>
                <a:gd name="connsiteX29" fmla="*/ 904202 w 1342706"/>
                <a:gd name="connsiteY29" fmla="*/ 20396 h 1991964"/>
                <a:gd name="connsiteX30" fmla="*/ 917799 w 1342706"/>
                <a:gd name="connsiteY30" fmla="*/ 6799 h 1991964"/>
                <a:gd name="connsiteX31" fmla="*/ 931396 w 1342706"/>
                <a:gd name="connsiteY31" fmla="*/ 0 h 1991964"/>
                <a:gd name="connsiteX32" fmla="*/ 972187 w 1342706"/>
                <a:gd name="connsiteY32" fmla="*/ 3399 h 1991964"/>
                <a:gd name="connsiteX33" fmla="*/ 1053769 w 1342706"/>
                <a:gd name="connsiteY33" fmla="*/ 23795 h 1991964"/>
                <a:gd name="connsiteX34" fmla="*/ 1111557 w 1342706"/>
                <a:gd name="connsiteY34" fmla="*/ 44191 h 1991964"/>
                <a:gd name="connsiteX35" fmla="*/ 1165945 w 1342706"/>
                <a:gd name="connsiteY35" fmla="*/ 71385 h 1991964"/>
                <a:gd name="connsiteX36" fmla="*/ 1203337 w 1342706"/>
                <a:gd name="connsiteY36" fmla="*/ 98579 h 1991964"/>
                <a:gd name="connsiteX37" fmla="*/ 1230531 w 1342706"/>
                <a:gd name="connsiteY37" fmla="*/ 118974 h 1991964"/>
                <a:gd name="connsiteX38" fmla="*/ 1271322 w 1342706"/>
                <a:gd name="connsiteY38" fmla="*/ 159765 h 1991964"/>
                <a:gd name="connsiteX39" fmla="*/ 1312113 w 1342706"/>
                <a:gd name="connsiteY39" fmla="*/ 200556 h 1991964"/>
                <a:gd name="connsiteX40" fmla="*/ 1332508 w 1342706"/>
                <a:gd name="connsiteY40" fmla="*/ 224351 h 1991964"/>
                <a:gd name="connsiteX41" fmla="*/ 1342706 w 1342706"/>
                <a:gd name="connsiteY41" fmla="*/ 244747 h 1991964"/>
                <a:gd name="connsiteX42" fmla="*/ 1339307 w 1342706"/>
                <a:gd name="connsiteY42" fmla="*/ 268541 h 1991964"/>
                <a:gd name="connsiteX43" fmla="*/ 1332508 w 1342706"/>
                <a:gd name="connsiteY43" fmla="*/ 305933 h 1991964"/>
                <a:gd name="connsiteX44" fmla="*/ 1312113 w 1342706"/>
                <a:gd name="connsiteY44" fmla="*/ 339926 h 1991964"/>
                <a:gd name="connsiteX45" fmla="*/ 1274721 w 1342706"/>
                <a:gd name="connsiteY45" fmla="*/ 363721 h 1991964"/>
                <a:gd name="connsiteX46" fmla="*/ 1247527 w 1342706"/>
                <a:gd name="connsiteY46" fmla="*/ 384116 h 1991964"/>
                <a:gd name="connsiteX47" fmla="*/ 1172743 w 1342706"/>
                <a:gd name="connsiteY47" fmla="*/ 479295 h 1991964"/>
                <a:gd name="connsiteX48" fmla="*/ 1063967 w 1342706"/>
                <a:gd name="connsiteY48" fmla="*/ 628863 h 1991964"/>
                <a:gd name="connsiteX49" fmla="*/ 982385 w 1342706"/>
                <a:gd name="connsiteY49" fmla="*/ 737639 h 1991964"/>
                <a:gd name="connsiteX50" fmla="*/ 866810 w 1342706"/>
                <a:gd name="connsiteY50" fmla="*/ 897404 h 1991964"/>
                <a:gd name="connsiteX51" fmla="*/ 785228 w 1342706"/>
                <a:gd name="connsiteY51" fmla="*/ 1019777 h 1991964"/>
                <a:gd name="connsiteX52" fmla="*/ 693448 w 1342706"/>
                <a:gd name="connsiteY52" fmla="*/ 1148949 h 1991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42706" h="1991964">
                  <a:moveTo>
                    <a:pt x="693448" y="1148949"/>
                  </a:moveTo>
                  <a:lnTo>
                    <a:pt x="581273" y="1315512"/>
                  </a:lnTo>
                  <a:lnTo>
                    <a:pt x="492892" y="1448083"/>
                  </a:lnTo>
                  <a:lnTo>
                    <a:pt x="370519" y="1628244"/>
                  </a:lnTo>
                  <a:lnTo>
                    <a:pt x="278739" y="1771013"/>
                  </a:lnTo>
                  <a:lnTo>
                    <a:pt x="139369" y="1991964"/>
                  </a:lnTo>
                  <a:lnTo>
                    <a:pt x="0" y="1920580"/>
                  </a:lnTo>
                  <a:lnTo>
                    <a:pt x="44190" y="1886588"/>
                  </a:lnTo>
                  <a:lnTo>
                    <a:pt x="142769" y="1740419"/>
                  </a:lnTo>
                  <a:lnTo>
                    <a:pt x="285537" y="1505871"/>
                  </a:lnTo>
                  <a:lnTo>
                    <a:pt x="411310" y="1281520"/>
                  </a:lnTo>
                  <a:lnTo>
                    <a:pt x="489493" y="1128553"/>
                  </a:lnTo>
                  <a:lnTo>
                    <a:pt x="564276" y="982385"/>
                  </a:lnTo>
                  <a:lnTo>
                    <a:pt x="649258" y="829419"/>
                  </a:lnTo>
                  <a:lnTo>
                    <a:pt x="696847" y="761434"/>
                  </a:lnTo>
                  <a:lnTo>
                    <a:pt x="785228" y="625463"/>
                  </a:lnTo>
                  <a:lnTo>
                    <a:pt x="856612" y="509889"/>
                  </a:lnTo>
                  <a:lnTo>
                    <a:pt x="904202" y="418109"/>
                  </a:lnTo>
                  <a:lnTo>
                    <a:pt x="931396" y="360321"/>
                  </a:lnTo>
                  <a:lnTo>
                    <a:pt x="948392" y="316131"/>
                  </a:lnTo>
                  <a:lnTo>
                    <a:pt x="968788" y="258344"/>
                  </a:lnTo>
                  <a:lnTo>
                    <a:pt x="982385" y="203956"/>
                  </a:lnTo>
                  <a:lnTo>
                    <a:pt x="985784" y="173362"/>
                  </a:lnTo>
                  <a:lnTo>
                    <a:pt x="978986" y="122373"/>
                  </a:lnTo>
                  <a:lnTo>
                    <a:pt x="961989" y="95179"/>
                  </a:lnTo>
                  <a:lnTo>
                    <a:pt x="938195" y="84982"/>
                  </a:lnTo>
                  <a:lnTo>
                    <a:pt x="921198" y="74784"/>
                  </a:lnTo>
                  <a:lnTo>
                    <a:pt x="907601" y="57788"/>
                  </a:lnTo>
                  <a:lnTo>
                    <a:pt x="900803" y="33993"/>
                  </a:lnTo>
                  <a:lnTo>
                    <a:pt x="904202" y="20396"/>
                  </a:lnTo>
                  <a:lnTo>
                    <a:pt x="917799" y="6799"/>
                  </a:lnTo>
                  <a:lnTo>
                    <a:pt x="931396" y="0"/>
                  </a:lnTo>
                  <a:lnTo>
                    <a:pt x="972187" y="3399"/>
                  </a:lnTo>
                  <a:lnTo>
                    <a:pt x="1053769" y="23795"/>
                  </a:lnTo>
                  <a:lnTo>
                    <a:pt x="1111557" y="44191"/>
                  </a:lnTo>
                  <a:lnTo>
                    <a:pt x="1165945" y="71385"/>
                  </a:lnTo>
                  <a:lnTo>
                    <a:pt x="1203337" y="98579"/>
                  </a:lnTo>
                  <a:lnTo>
                    <a:pt x="1230531" y="118974"/>
                  </a:lnTo>
                  <a:lnTo>
                    <a:pt x="1271322" y="159765"/>
                  </a:lnTo>
                  <a:lnTo>
                    <a:pt x="1312113" y="200556"/>
                  </a:lnTo>
                  <a:lnTo>
                    <a:pt x="1332508" y="224351"/>
                  </a:lnTo>
                  <a:lnTo>
                    <a:pt x="1342706" y="244747"/>
                  </a:lnTo>
                  <a:lnTo>
                    <a:pt x="1339307" y="268541"/>
                  </a:lnTo>
                  <a:lnTo>
                    <a:pt x="1332508" y="305933"/>
                  </a:lnTo>
                  <a:lnTo>
                    <a:pt x="1312113" y="339926"/>
                  </a:lnTo>
                  <a:lnTo>
                    <a:pt x="1274721" y="363721"/>
                  </a:lnTo>
                  <a:lnTo>
                    <a:pt x="1247527" y="384116"/>
                  </a:lnTo>
                  <a:lnTo>
                    <a:pt x="1172743" y="479295"/>
                  </a:lnTo>
                  <a:lnTo>
                    <a:pt x="1063967" y="628863"/>
                  </a:lnTo>
                  <a:lnTo>
                    <a:pt x="982385" y="737639"/>
                  </a:lnTo>
                  <a:lnTo>
                    <a:pt x="866810" y="897404"/>
                  </a:lnTo>
                  <a:lnTo>
                    <a:pt x="785228" y="1019777"/>
                  </a:lnTo>
                  <a:lnTo>
                    <a:pt x="693448" y="11489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04AF0AB-A067-47F3-ABF6-18DA4277FF9A}"/>
                </a:ext>
              </a:extLst>
            </p:cNvPr>
            <p:cNvSpPr/>
            <p:nvPr/>
          </p:nvSpPr>
          <p:spPr>
            <a:xfrm>
              <a:off x="2557463" y="4014788"/>
              <a:ext cx="1003300" cy="584200"/>
            </a:xfrm>
            <a:custGeom>
              <a:avLst/>
              <a:gdLst>
                <a:gd name="connsiteX0" fmla="*/ 588168 w 1002506"/>
                <a:gd name="connsiteY0" fmla="*/ 316706 h 583406"/>
                <a:gd name="connsiteX1" fmla="*/ 330993 w 1002506"/>
                <a:gd name="connsiteY1" fmla="*/ 440531 h 583406"/>
                <a:gd name="connsiteX2" fmla="*/ 257175 w 1002506"/>
                <a:gd name="connsiteY2" fmla="*/ 481012 h 583406"/>
                <a:gd name="connsiteX3" fmla="*/ 223837 w 1002506"/>
                <a:gd name="connsiteY3" fmla="*/ 504825 h 583406"/>
                <a:gd name="connsiteX4" fmla="*/ 204787 w 1002506"/>
                <a:gd name="connsiteY4" fmla="*/ 519112 h 583406"/>
                <a:gd name="connsiteX5" fmla="*/ 176212 w 1002506"/>
                <a:gd name="connsiteY5" fmla="*/ 561975 h 583406"/>
                <a:gd name="connsiteX6" fmla="*/ 157162 w 1002506"/>
                <a:gd name="connsiteY6" fmla="*/ 576262 h 583406"/>
                <a:gd name="connsiteX7" fmla="*/ 140493 w 1002506"/>
                <a:gd name="connsiteY7" fmla="*/ 583406 h 583406"/>
                <a:gd name="connsiteX8" fmla="*/ 123825 w 1002506"/>
                <a:gd name="connsiteY8" fmla="*/ 583406 h 583406"/>
                <a:gd name="connsiteX9" fmla="*/ 107156 w 1002506"/>
                <a:gd name="connsiteY9" fmla="*/ 576262 h 583406"/>
                <a:gd name="connsiteX10" fmla="*/ 92868 w 1002506"/>
                <a:gd name="connsiteY10" fmla="*/ 564356 h 583406"/>
                <a:gd name="connsiteX11" fmla="*/ 61912 w 1002506"/>
                <a:gd name="connsiteY11" fmla="*/ 514350 h 583406"/>
                <a:gd name="connsiteX12" fmla="*/ 28575 w 1002506"/>
                <a:gd name="connsiteY12" fmla="*/ 457200 h 583406"/>
                <a:gd name="connsiteX13" fmla="*/ 9525 w 1002506"/>
                <a:gd name="connsiteY13" fmla="*/ 416718 h 583406"/>
                <a:gd name="connsiteX14" fmla="*/ 0 w 1002506"/>
                <a:gd name="connsiteY14" fmla="*/ 373856 h 583406"/>
                <a:gd name="connsiteX15" fmla="*/ 0 w 1002506"/>
                <a:gd name="connsiteY15" fmla="*/ 330993 h 583406"/>
                <a:gd name="connsiteX16" fmla="*/ 7143 w 1002506"/>
                <a:gd name="connsiteY16" fmla="*/ 295275 h 583406"/>
                <a:gd name="connsiteX17" fmla="*/ 21431 w 1002506"/>
                <a:gd name="connsiteY17" fmla="*/ 252412 h 583406"/>
                <a:gd name="connsiteX18" fmla="*/ 50006 w 1002506"/>
                <a:gd name="connsiteY18" fmla="*/ 214312 h 583406"/>
                <a:gd name="connsiteX19" fmla="*/ 73818 w 1002506"/>
                <a:gd name="connsiteY19" fmla="*/ 195262 h 583406"/>
                <a:gd name="connsiteX20" fmla="*/ 123825 w 1002506"/>
                <a:gd name="connsiteY20" fmla="*/ 164306 h 583406"/>
                <a:gd name="connsiteX21" fmla="*/ 235743 w 1002506"/>
                <a:gd name="connsiteY21" fmla="*/ 219075 h 583406"/>
                <a:gd name="connsiteX22" fmla="*/ 416718 w 1002506"/>
                <a:gd name="connsiteY22" fmla="*/ 166687 h 583406"/>
                <a:gd name="connsiteX23" fmla="*/ 661987 w 1002506"/>
                <a:gd name="connsiteY23" fmla="*/ 95250 h 583406"/>
                <a:gd name="connsiteX24" fmla="*/ 1002506 w 1002506"/>
                <a:gd name="connsiteY24" fmla="*/ 0 h 583406"/>
                <a:gd name="connsiteX25" fmla="*/ 1002506 w 1002506"/>
                <a:gd name="connsiteY25" fmla="*/ 138112 h 583406"/>
                <a:gd name="connsiteX26" fmla="*/ 788193 w 1002506"/>
                <a:gd name="connsiteY26" fmla="*/ 226218 h 583406"/>
                <a:gd name="connsiteX27" fmla="*/ 588168 w 1002506"/>
                <a:gd name="connsiteY27" fmla="*/ 316706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02506" h="583406">
                  <a:moveTo>
                    <a:pt x="588168" y="316706"/>
                  </a:moveTo>
                  <a:lnTo>
                    <a:pt x="330993" y="440531"/>
                  </a:lnTo>
                  <a:lnTo>
                    <a:pt x="257175" y="481012"/>
                  </a:lnTo>
                  <a:lnTo>
                    <a:pt x="223837" y="504825"/>
                  </a:lnTo>
                  <a:lnTo>
                    <a:pt x="204787" y="519112"/>
                  </a:lnTo>
                  <a:lnTo>
                    <a:pt x="176212" y="561975"/>
                  </a:lnTo>
                  <a:lnTo>
                    <a:pt x="157162" y="576262"/>
                  </a:lnTo>
                  <a:lnTo>
                    <a:pt x="140493" y="583406"/>
                  </a:lnTo>
                  <a:lnTo>
                    <a:pt x="123825" y="583406"/>
                  </a:lnTo>
                  <a:lnTo>
                    <a:pt x="107156" y="576262"/>
                  </a:lnTo>
                  <a:lnTo>
                    <a:pt x="92868" y="564356"/>
                  </a:lnTo>
                  <a:lnTo>
                    <a:pt x="61912" y="514350"/>
                  </a:lnTo>
                  <a:lnTo>
                    <a:pt x="28575" y="457200"/>
                  </a:lnTo>
                  <a:lnTo>
                    <a:pt x="9525" y="416718"/>
                  </a:lnTo>
                  <a:lnTo>
                    <a:pt x="0" y="373856"/>
                  </a:lnTo>
                  <a:lnTo>
                    <a:pt x="0" y="330993"/>
                  </a:lnTo>
                  <a:lnTo>
                    <a:pt x="7143" y="295275"/>
                  </a:lnTo>
                  <a:lnTo>
                    <a:pt x="21431" y="252412"/>
                  </a:lnTo>
                  <a:lnTo>
                    <a:pt x="50006" y="214312"/>
                  </a:lnTo>
                  <a:lnTo>
                    <a:pt x="73818" y="195262"/>
                  </a:lnTo>
                  <a:lnTo>
                    <a:pt x="123825" y="164306"/>
                  </a:lnTo>
                  <a:lnTo>
                    <a:pt x="235743" y="219075"/>
                  </a:lnTo>
                  <a:lnTo>
                    <a:pt x="416718" y="166687"/>
                  </a:lnTo>
                  <a:lnTo>
                    <a:pt x="661987" y="95250"/>
                  </a:lnTo>
                  <a:lnTo>
                    <a:pt x="1002506" y="0"/>
                  </a:lnTo>
                  <a:lnTo>
                    <a:pt x="1002506" y="138112"/>
                  </a:lnTo>
                  <a:lnTo>
                    <a:pt x="788193" y="226218"/>
                  </a:lnTo>
                  <a:lnTo>
                    <a:pt x="588168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ADEB3481-9311-4C26-871B-5446B0A7B4A6}"/>
                </a:ext>
              </a:extLst>
            </p:cNvPr>
            <p:cNvSpPr/>
            <p:nvPr/>
          </p:nvSpPr>
          <p:spPr>
            <a:xfrm rot="16200000">
              <a:off x="2155826" y="4067175"/>
              <a:ext cx="2266950" cy="1171575"/>
            </a:xfrm>
            <a:custGeom>
              <a:avLst/>
              <a:gdLst>
                <a:gd name="connsiteX0" fmla="*/ 1245394 w 2266950"/>
                <a:gd name="connsiteY0" fmla="*/ 935831 h 1171575"/>
                <a:gd name="connsiteX1" fmla="*/ 1100138 w 2266950"/>
                <a:gd name="connsiteY1" fmla="*/ 885825 h 1171575"/>
                <a:gd name="connsiteX2" fmla="*/ 966788 w 2266950"/>
                <a:gd name="connsiteY2" fmla="*/ 826294 h 1171575"/>
                <a:gd name="connsiteX3" fmla="*/ 831056 w 2266950"/>
                <a:gd name="connsiteY3" fmla="*/ 759619 h 1171575"/>
                <a:gd name="connsiteX4" fmla="*/ 731044 w 2266950"/>
                <a:gd name="connsiteY4" fmla="*/ 702469 h 1171575"/>
                <a:gd name="connsiteX5" fmla="*/ 633413 w 2266950"/>
                <a:gd name="connsiteY5" fmla="*/ 640556 h 1171575"/>
                <a:gd name="connsiteX6" fmla="*/ 566738 w 2266950"/>
                <a:gd name="connsiteY6" fmla="*/ 595313 h 1171575"/>
                <a:gd name="connsiteX7" fmla="*/ 485775 w 2266950"/>
                <a:gd name="connsiteY7" fmla="*/ 531019 h 1171575"/>
                <a:gd name="connsiteX8" fmla="*/ 381000 w 2266950"/>
                <a:gd name="connsiteY8" fmla="*/ 447675 h 1171575"/>
                <a:gd name="connsiteX9" fmla="*/ 264319 w 2266950"/>
                <a:gd name="connsiteY9" fmla="*/ 342900 h 1171575"/>
                <a:gd name="connsiteX10" fmla="*/ 147638 w 2266950"/>
                <a:gd name="connsiteY10" fmla="*/ 226219 h 1171575"/>
                <a:gd name="connsiteX11" fmla="*/ 61913 w 2266950"/>
                <a:gd name="connsiteY11" fmla="*/ 135731 h 1171575"/>
                <a:gd name="connsiteX12" fmla="*/ 35719 w 2266950"/>
                <a:gd name="connsiteY12" fmla="*/ 104775 h 1171575"/>
                <a:gd name="connsiteX13" fmla="*/ 21431 w 2266950"/>
                <a:gd name="connsiteY13" fmla="*/ 83344 h 1171575"/>
                <a:gd name="connsiteX14" fmla="*/ 7144 w 2266950"/>
                <a:gd name="connsiteY14" fmla="*/ 57150 h 1171575"/>
                <a:gd name="connsiteX15" fmla="*/ 0 w 2266950"/>
                <a:gd name="connsiteY15" fmla="*/ 30956 h 1171575"/>
                <a:gd name="connsiteX16" fmla="*/ 0 w 2266950"/>
                <a:gd name="connsiteY16" fmla="*/ 11906 h 1171575"/>
                <a:gd name="connsiteX17" fmla="*/ 7144 w 2266950"/>
                <a:gd name="connsiteY17" fmla="*/ 2381 h 1171575"/>
                <a:gd name="connsiteX18" fmla="*/ 21431 w 2266950"/>
                <a:gd name="connsiteY18" fmla="*/ 0 h 1171575"/>
                <a:gd name="connsiteX19" fmla="*/ 42863 w 2266950"/>
                <a:gd name="connsiteY19" fmla="*/ 4763 h 1171575"/>
                <a:gd name="connsiteX20" fmla="*/ 76200 w 2266950"/>
                <a:gd name="connsiteY20" fmla="*/ 28575 h 1171575"/>
                <a:gd name="connsiteX21" fmla="*/ 126206 w 2266950"/>
                <a:gd name="connsiteY21" fmla="*/ 73819 h 1171575"/>
                <a:gd name="connsiteX22" fmla="*/ 219075 w 2266950"/>
                <a:gd name="connsiteY22" fmla="*/ 152400 h 1171575"/>
                <a:gd name="connsiteX23" fmla="*/ 285750 w 2266950"/>
                <a:gd name="connsiteY23" fmla="*/ 204788 h 1171575"/>
                <a:gd name="connsiteX24" fmla="*/ 376238 w 2266950"/>
                <a:gd name="connsiteY24" fmla="*/ 273844 h 1171575"/>
                <a:gd name="connsiteX25" fmla="*/ 457200 w 2266950"/>
                <a:gd name="connsiteY25" fmla="*/ 330994 h 1171575"/>
                <a:gd name="connsiteX26" fmla="*/ 531019 w 2266950"/>
                <a:gd name="connsiteY26" fmla="*/ 385763 h 1171575"/>
                <a:gd name="connsiteX27" fmla="*/ 604838 w 2266950"/>
                <a:gd name="connsiteY27" fmla="*/ 433388 h 1171575"/>
                <a:gd name="connsiteX28" fmla="*/ 692944 w 2266950"/>
                <a:gd name="connsiteY28" fmla="*/ 490538 h 1171575"/>
                <a:gd name="connsiteX29" fmla="*/ 771525 w 2266950"/>
                <a:gd name="connsiteY29" fmla="*/ 533400 h 1171575"/>
                <a:gd name="connsiteX30" fmla="*/ 845344 w 2266950"/>
                <a:gd name="connsiteY30" fmla="*/ 569119 h 1171575"/>
                <a:gd name="connsiteX31" fmla="*/ 921544 w 2266950"/>
                <a:gd name="connsiteY31" fmla="*/ 604838 h 1171575"/>
                <a:gd name="connsiteX32" fmla="*/ 985838 w 2266950"/>
                <a:gd name="connsiteY32" fmla="*/ 628650 h 1171575"/>
                <a:gd name="connsiteX33" fmla="*/ 1083469 w 2266950"/>
                <a:gd name="connsiteY33" fmla="*/ 661988 h 1171575"/>
                <a:gd name="connsiteX34" fmla="*/ 1200150 w 2266950"/>
                <a:gd name="connsiteY34" fmla="*/ 692944 h 1171575"/>
                <a:gd name="connsiteX35" fmla="*/ 1300163 w 2266950"/>
                <a:gd name="connsiteY35" fmla="*/ 716756 h 1171575"/>
                <a:gd name="connsiteX36" fmla="*/ 1404938 w 2266950"/>
                <a:gd name="connsiteY36" fmla="*/ 738188 h 1171575"/>
                <a:gd name="connsiteX37" fmla="*/ 1540669 w 2266950"/>
                <a:gd name="connsiteY37" fmla="*/ 759619 h 1171575"/>
                <a:gd name="connsiteX38" fmla="*/ 1609725 w 2266950"/>
                <a:gd name="connsiteY38" fmla="*/ 766763 h 1171575"/>
                <a:gd name="connsiteX39" fmla="*/ 1735931 w 2266950"/>
                <a:gd name="connsiteY39" fmla="*/ 790575 h 1171575"/>
                <a:gd name="connsiteX40" fmla="*/ 1881188 w 2266950"/>
                <a:gd name="connsiteY40" fmla="*/ 804863 h 1171575"/>
                <a:gd name="connsiteX41" fmla="*/ 2002631 w 2266950"/>
                <a:gd name="connsiteY41" fmla="*/ 814388 h 1171575"/>
                <a:gd name="connsiteX42" fmla="*/ 2057400 w 2266950"/>
                <a:gd name="connsiteY42" fmla="*/ 814388 h 1171575"/>
                <a:gd name="connsiteX43" fmla="*/ 2095500 w 2266950"/>
                <a:gd name="connsiteY43" fmla="*/ 807244 h 1171575"/>
                <a:gd name="connsiteX44" fmla="*/ 2143125 w 2266950"/>
                <a:gd name="connsiteY44" fmla="*/ 785813 h 1171575"/>
                <a:gd name="connsiteX45" fmla="*/ 2166938 w 2266950"/>
                <a:gd name="connsiteY45" fmla="*/ 762000 h 1171575"/>
                <a:gd name="connsiteX46" fmla="*/ 2193131 w 2266950"/>
                <a:gd name="connsiteY46" fmla="*/ 733425 h 1171575"/>
                <a:gd name="connsiteX47" fmla="*/ 2212181 w 2266950"/>
                <a:gd name="connsiteY47" fmla="*/ 719138 h 1171575"/>
                <a:gd name="connsiteX48" fmla="*/ 2231231 w 2266950"/>
                <a:gd name="connsiteY48" fmla="*/ 711994 h 1171575"/>
                <a:gd name="connsiteX49" fmla="*/ 2252663 w 2266950"/>
                <a:gd name="connsiteY49" fmla="*/ 714375 h 1171575"/>
                <a:gd name="connsiteX50" fmla="*/ 2262188 w 2266950"/>
                <a:gd name="connsiteY50" fmla="*/ 723900 h 1171575"/>
                <a:gd name="connsiteX51" fmla="*/ 2264569 w 2266950"/>
                <a:gd name="connsiteY51" fmla="*/ 738188 h 1171575"/>
                <a:gd name="connsiteX52" fmla="*/ 2266950 w 2266950"/>
                <a:gd name="connsiteY52" fmla="*/ 764381 h 1171575"/>
                <a:gd name="connsiteX53" fmla="*/ 2266950 w 2266950"/>
                <a:gd name="connsiteY53" fmla="*/ 795338 h 1171575"/>
                <a:gd name="connsiteX54" fmla="*/ 2255044 w 2266950"/>
                <a:gd name="connsiteY54" fmla="*/ 838200 h 1171575"/>
                <a:gd name="connsiteX55" fmla="*/ 2224088 w 2266950"/>
                <a:gd name="connsiteY55" fmla="*/ 926306 h 1171575"/>
                <a:gd name="connsiteX56" fmla="*/ 2176463 w 2266950"/>
                <a:gd name="connsiteY56" fmla="*/ 1040606 h 1171575"/>
                <a:gd name="connsiteX57" fmla="*/ 2135981 w 2266950"/>
                <a:gd name="connsiteY57" fmla="*/ 1107281 h 1171575"/>
                <a:gd name="connsiteX58" fmla="*/ 2097881 w 2266950"/>
                <a:gd name="connsiteY58" fmla="*/ 1150144 h 1171575"/>
                <a:gd name="connsiteX59" fmla="*/ 2069306 w 2266950"/>
                <a:gd name="connsiteY59" fmla="*/ 1166813 h 1171575"/>
                <a:gd name="connsiteX60" fmla="*/ 2050256 w 2266950"/>
                <a:gd name="connsiteY60" fmla="*/ 1171575 h 1171575"/>
                <a:gd name="connsiteX61" fmla="*/ 2028825 w 2266950"/>
                <a:gd name="connsiteY61" fmla="*/ 1169194 h 1171575"/>
                <a:gd name="connsiteX62" fmla="*/ 2002631 w 2266950"/>
                <a:gd name="connsiteY62" fmla="*/ 1162050 h 1171575"/>
                <a:gd name="connsiteX63" fmla="*/ 1983581 w 2266950"/>
                <a:gd name="connsiteY63" fmla="*/ 1150144 h 1171575"/>
                <a:gd name="connsiteX64" fmla="*/ 1955006 w 2266950"/>
                <a:gd name="connsiteY64" fmla="*/ 1123950 h 1171575"/>
                <a:gd name="connsiteX65" fmla="*/ 1759744 w 2266950"/>
                <a:gd name="connsiteY65" fmla="*/ 1062038 h 1171575"/>
                <a:gd name="connsiteX66" fmla="*/ 1552575 w 2266950"/>
                <a:gd name="connsiteY66" fmla="*/ 1012031 h 1171575"/>
                <a:gd name="connsiteX67" fmla="*/ 1245394 w 2266950"/>
                <a:gd name="connsiteY67" fmla="*/ 935831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266950" h="1171575">
                  <a:moveTo>
                    <a:pt x="1245394" y="935831"/>
                  </a:moveTo>
                  <a:lnTo>
                    <a:pt x="1100138" y="885825"/>
                  </a:lnTo>
                  <a:lnTo>
                    <a:pt x="966788" y="826294"/>
                  </a:lnTo>
                  <a:lnTo>
                    <a:pt x="831056" y="759619"/>
                  </a:lnTo>
                  <a:lnTo>
                    <a:pt x="731044" y="702469"/>
                  </a:lnTo>
                  <a:lnTo>
                    <a:pt x="633413" y="640556"/>
                  </a:lnTo>
                  <a:lnTo>
                    <a:pt x="566738" y="595313"/>
                  </a:lnTo>
                  <a:lnTo>
                    <a:pt x="485775" y="531019"/>
                  </a:lnTo>
                  <a:lnTo>
                    <a:pt x="381000" y="447675"/>
                  </a:lnTo>
                  <a:lnTo>
                    <a:pt x="264319" y="342900"/>
                  </a:lnTo>
                  <a:lnTo>
                    <a:pt x="147638" y="226219"/>
                  </a:lnTo>
                  <a:lnTo>
                    <a:pt x="61913" y="135731"/>
                  </a:lnTo>
                  <a:lnTo>
                    <a:pt x="35719" y="104775"/>
                  </a:lnTo>
                  <a:lnTo>
                    <a:pt x="21431" y="83344"/>
                  </a:lnTo>
                  <a:lnTo>
                    <a:pt x="7144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42863" y="4763"/>
                  </a:lnTo>
                  <a:lnTo>
                    <a:pt x="76200" y="28575"/>
                  </a:lnTo>
                  <a:lnTo>
                    <a:pt x="126206" y="73819"/>
                  </a:lnTo>
                  <a:lnTo>
                    <a:pt x="219075" y="152400"/>
                  </a:lnTo>
                  <a:lnTo>
                    <a:pt x="285750" y="204788"/>
                  </a:lnTo>
                  <a:lnTo>
                    <a:pt x="376238" y="273844"/>
                  </a:lnTo>
                  <a:lnTo>
                    <a:pt x="457200" y="330994"/>
                  </a:lnTo>
                  <a:lnTo>
                    <a:pt x="531019" y="385763"/>
                  </a:lnTo>
                  <a:lnTo>
                    <a:pt x="604838" y="433388"/>
                  </a:lnTo>
                  <a:lnTo>
                    <a:pt x="692944" y="490538"/>
                  </a:lnTo>
                  <a:lnTo>
                    <a:pt x="771525" y="533400"/>
                  </a:lnTo>
                  <a:lnTo>
                    <a:pt x="845344" y="569119"/>
                  </a:lnTo>
                  <a:lnTo>
                    <a:pt x="921544" y="604838"/>
                  </a:lnTo>
                  <a:lnTo>
                    <a:pt x="985838" y="628650"/>
                  </a:lnTo>
                  <a:lnTo>
                    <a:pt x="1083469" y="661988"/>
                  </a:lnTo>
                  <a:lnTo>
                    <a:pt x="1200150" y="692944"/>
                  </a:lnTo>
                  <a:lnTo>
                    <a:pt x="1300163" y="716756"/>
                  </a:lnTo>
                  <a:lnTo>
                    <a:pt x="1404938" y="738188"/>
                  </a:lnTo>
                  <a:lnTo>
                    <a:pt x="1540669" y="759619"/>
                  </a:lnTo>
                  <a:lnTo>
                    <a:pt x="1609725" y="766763"/>
                  </a:lnTo>
                  <a:lnTo>
                    <a:pt x="1735931" y="790575"/>
                  </a:lnTo>
                  <a:lnTo>
                    <a:pt x="1881188" y="804863"/>
                  </a:lnTo>
                  <a:lnTo>
                    <a:pt x="2002631" y="814388"/>
                  </a:lnTo>
                  <a:lnTo>
                    <a:pt x="2057400" y="814388"/>
                  </a:lnTo>
                  <a:lnTo>
                    <a:pt x="2095500" y="807244"/>
                  </a:lnTo>
                  <a:lnTo>
                    <a:pt x="2143125" y="785813"/>
                  </a:lnTo>
                  <a:lnTo>
                    <a:pt x="2166938" y="762000"/>
                  </a:lnTo>
                  <a:lnTo>
                    <a:pt x="2193131" y="733425"/>
                  </a:lnTo>
                  <a:lnTo>
                    <a:pt x="2212181" y="719138"/>
                  </a:lnTo>
                  <a:lnTo>
                    <a:pt x="2231231" y="711994"/>
                  </a:lnTo>
                  <a:lnTo>
                    <a:pt x="2252663" y="714375"/>
                  </a:lnTo>
                  <a:lnTo>
                    <a:pt x="2262188" y="723900"/>
                  </a:lnTo>
                  <a:lnTo>
                    <a:pt x="2264569" y="738188"/>
                  </a:lnTo>
                  <a:lnTo>
                    <a:pt x="2266950" y="764381"/>
                  </a:lnTo>
                  <a:lnTo>
                    <a:pt x="2266950" y="795338"/>
                  </a:lnTo>
                  <a:lnTo>
                    <a:pt x="2255044" y="838200"/>
                  </a:lnTo>
                  <a:lnTo>
                    <a:pt x="2224088" y="926306"/>
                  </a:lnTo>
                  <a:lnTo>
                    <a:pt x="2176463" y="1040606"/>
                  </a:lnTo>
                  <a:lnTo>
                    <a:pt x="2135981" y="1107281"/>
                  </a:lnTo>
                  <a:lnTo>
                    <a:pt x="2097881" y="1150144"/>
                  </a:lnTo>
                  <a:lnTo>
                    <a:pt x="2069306" y="1166813"/>
                  </a:lnTo>
                  <a:lnTo>
                    <a:pt x="2050256" y="1171575"/>
                  </a:lnTo>
                  <a:lnTo>
                    <a:pt x="2028825" y="1169194"/>
                  </a:lnTo>
                  <a:lnTo>
                    <a:pt x="2002631" y="1162050"/>
                  </a:lnTo>
                  <a:lnTo>
                    <a:pt x="1983581" y="1150144"/>
                  </a:lnTo>
                  <a:lnTo>
                    <a:pt x="1955006" y="1123950"/>
                  </a:lnTo>
                  <a:lnTo>
                    <a:pt x="1759744" y="1062038"/>
                  </a:lnTo>
                  <a:lnTo>
                    <a:pt x="1552575" y="1012031"/>
                  </a:lnTo>
                  <a:lnTo>
                    <a:pt x="1245394" y="935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D2BBE4E-DF7D-4B37-B222-D38D82C0AEF5}"/>
                </a:ext>
              </a:extLst>
            </p:cNvPr>
            <p:cNvSpPr/>
            <p:nvPr/>
          </p:nvSpPr>
          <p:spPr>
            <a:xfrm>
              <a:off x="4271963" y="1846263"/>
              <a:ext cx="1363662" cy="1722437"/>
            </a:xfrm>
            <a:custGeom>
              <a:avLst/>
              <a:gdLst>
                <a:gd name="connsiteX0" fmla="*/ 565370 w 1364388"/>
                <a:gd name="connsiteY0" fmla="*/ 299993 h 1722072"/>
                <a:gd name="connsiteX1" fmla="*/ 262493 w 1364388"/>
                <a:gd name="connsiteY1" fmla="*/ 357684 h 1722072"/>
                <a:gd name="connsiteX2" fmla="*/ 86536 w 1364388"/>
                <a:gd name="connsiteY2" fmla="*/ 395183 h 1722072"/>
                <a:gd name="connsiteX3" fmla="*/ 0 w 1364388"/>
                <a:gd name="connsiteY3" fmla="*/ 242302 h 1722072"/>
                <a:gd name="connsiteX4" fmla="*/ 268262 w 1364388"/>
                <a:gd name="connsiteY4" fmla="*/ 193265 h 1722072"/>
                <a:gd name="connsiteX5" fmla="*/ 660560 w 1364388"/>
                <a:gd name="connsiteY5" fmla="*/ 121151 h 1722072"/>
                <a:gd name="connsiteX6" fmla="*/ 943245 w 1364388"/>
                <a:gd name="connsiteY6" fmla="*/ 66345 h 1722072"/>
                <a:gd name="connsiteX7" fmla="*/ 992282 w 1364388"/>
                <a:gd name="connsiteY7" fmla="*/ 34615 h 1722072"/>
                <a:gd name="connsiteX8" fmla="*/ 1038435 w 1364388"/>
                <a:gd name="connsiteY8" fmla="*/ 5769 h 1722072"/>
                <a:gd name="connsiteX9" fmla="*/ 1055742 w 1364388"/>
                <a:gd name="connsiteY9" fmla="*/ 0 h 1722072"/>
                <a:gd name="connsiteX10" fmla="*/ 1087472 w 1364388"/>
                <a:gd name="connsiteY10" fmla="*/ 11538 h 1722072"/>
                <a:gd name="connsiteX11" fmla="*/ 1199969 w 1364388"/>
                <a:gd name="connsiteY11" fmla="*/ 77883 h 1722072"/>
                <a:gd name="connsiteX12" fmla="*/ 1263429 w 1364388"/>
                <a:gd name="connsiteY12" fmla="*/ 121151 h 1722072"/>
                <a:gd name="connsiteX13" fmla="*/ 1303813 w 1364388"/>
                <a:gd name="connsiteY13" fmla="*/ 158650 h 1722072"/>
                <a:gd name="connsiteX14" fmla="*/ 1329774 w 1364388"/>
                <a:gd name="connsiteY14" fmla="*/ 187496 h 1722072"/>
                <a:gd name="connsiteX15" fmla="*/ 1352850 w 1364388"/>
                <a:gd name="connsiteY15" fmla="*/ 216341 h 1722072"/>
                <a:gd name="connsiteX16" fmla="*/ 1361504 w 1364388"/>
                <a:gd name="connsiteY16" fmla="*/ 236533 h 1722072"/>
                <a:gd name="connsiteX17" fmla="*/ 1364388 w 1364388"/>
                <a:gd name="connsiteY17" fmla="*/ 250955 h 1722072"/>
                <a:gd name="connsiteX18" fmla="*/ 1364388 w 1364388"/>
                <a:gd name="connsiteY18" fmla="*/ 279801 h 1722072"/>
                <a:gd name="connsiteX19" fmla="*/ 1352850 w 1364388"/>
                <a:gd name="connsiteY19" fmla="*/ 320184 h 1722072"/>
                <a:gd name="connsiteX20" fmla="*/ 1326889 w 1364388"/>
                <a:gd name="connsiteY20" fmla="*/ 351914 h 1722072"/>
                <a:gd name="connsiteX21" fmla="*/ 1309582 w 1364388"/>
                <a:gd name="connsiteY21" fmla="*/ 377875 h 1722072"/>
                <a:gd name="connsiteX22" fmla="*/ 1298044 w 1364388"/>
                <a:gd name="connsiteY22" fmla="*/ 403836 h 1722072"/>
                <a:gd name="connsiteX23" fmla="*/ 1277852 w 1364388"/>
                <a:gd name="connsiteY23" fmla="*/ 487488 h 1722072"/>
                <a:gd name="connsiteX24" fmla="*/ 1243237 w 1364388"/>
                <a:gd name="connsiteY24" fmla="*/ 692290 h 1722072"/>
                <a:gd name="connsiteX25" fmla="*/ 1217277 w 1364388"/>
                <a:gd name="connsiteY25" fmla="*/ 859594 h 1722072"/>
                <a:gd name="connsiteX26" fmla="*/ 1191316 w 1364388"/>
                <a:gd name="connsiteY26" fmla="*/ 1061512 h 1722072"/>
                <a:gd name="connsiteX27" fmla="*/ 1174008 w 1364388"/>
                <a:gd name="connsiteY27" fmla="*/ 1202855 h 1722072"/>
                <a:gd name="connsiteX28" fmla="*/ 1159586 w 1364388"/>
                <a:gd name="connsiteY28" fmla="*/ 1390350 h 1722072"/>
                <a:gd name="connsiteX29" fmla="*/ 1148048 w 1364388"/>
                <a:gd name="connsiteY29" fmla="*/ 1511501 h 1722072"/>
                <a:gd name="connsiteX30" fmla="*/ 1136509 w 1364388"/>
                <a:gd name="connsiteY30" fmla="*/ 1589383 h 1722072"/>
                <a:gd name="connsiteX31" fmla="*/ 1124971 w 1364388"/>
                <a:gd name="connsiteY31" fmla="*/ 1644190 h 1722072"/>
                <a:gd name="connsiteX32" fmla="*/ 1107664 w 1364388"/>
                <a:gd name="connsiteY32" fmla="*/ 1693227 h 1722072"/>
                <a:gd name="connsiteX33" fmla="*/ 1096126 w 1364388"/>
                <a:gd name="connsiteY33" fmla="*/ 1716303 h 1722072"/>
                <a:gd name="connsiteX34" fmla="*/ 1081703 w 1364388"/>
                <a:gd name="connsiteY34" fmla="*/ 1722072 h 1722072"/>
                <a:gd name="connsiteX35" fmla="*/ 1038435 w 1364388"/>
                <a:gd name="connsiteY35" fmla="*/ 1713419 h 1722072"/>
                <a:gd name="connsiteX36" fmla="*/ 1000936 w 1364388"/>
                <a:gd name="connsiteY36" fmla="*/ 1693227 h 1722072"/>
                <a:gd name="connsiteX37" fmla="*/ 969206 w 1364388"/>
                <a:gd name="connsiteY37" fmla="*/ 1664381 h 1722072"/>
                <a:gd name="connsiteX38" fmla="*/ 934591 w 1364388"/>
                <a:gd name="connsiteY38" fmla="*/ 1626882 h 1722072"/>
                <a:gd name="connsiteX39" fmla="*/ 920169 w 1364388"/>
                <a:gd name="connsiteY39" fmla="*/ 1401888 h 1722072"/>
                <a:gd name="connsiteX40" fmla="*/ 946130 w 1364388"/>
                <a:gd name="connsiteY40" fmla="*/ 1110549 h 1722072"/>
                <a:gd name="connsiteX41" fmla="*/ 963437 w 1364388"/>
                <a:gd name="connsiteY41" fmla="*/ 917285 h 1722072"/>
                <a:gd name="connsiteX42" fmla="*/ 986513 w 1364388"/>
                <a:gd name="connsiteY42" fmla="*/ 781711 h 1722072"/>
                <a:gd name="connsiteX43" fmla="*/ 1000936 w 1364388"/>
                <a:gd name="connsiteY43" fmla="*/ 504795 h 1722072"/>
                <a:gd name="connsiteX44" fmla="*/ 1009589 w 1364388"/>
                <a:gd name="connsiteY44" fmla="*/ 328838 h 1722072"/>
                <a:gd name="connsiteX45" fmla="*/ 1003820 w 1364388"/>
                <a:gd name="connsiteY45" fmla="*/ 288455 h 1722072"/>
                <a:gd name="connsiteX46" fmla="*/ 992282 w 1364388"/>
                <a:gd name="connsiteY46" fmla="*/ 265378 h 1722072"/>
                <a:gd name="connsiteX47" fmla="*/ 980744 w 1364388"/>
                <a:gd name="connsiteY47" fmla="*/ 256725 h 1722072"/>
                <a:gd name="connsiteX48" fmla="*/ 960552 w 1364388"/>
                <a:gd name="connsiteY48" fmla="*/ 248071 h 1722072"/>
                <a:gd name="connsiteX49" fmla="*/ 925938 w 1364388"/>
                <a:gd name="connsiteY49" fmla="*/ 248071 h 1722072"/>
                <a:gd name="connsiteX50" fmla="*/ 827863 w 1364388"/>
                <a:gd name="connsiteY50" fmla="*/ 262494 h 1722072"/>
                <a:gd name="connsiteX51" fmla="*/ 565370 w 1364388"/>
                <a:gd name="connsiteY51" fmla="*/ 299993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388" h="1722072">
                  <a:moveTo>
                    <a:pt x="565370" y="299993"/>
                  </a:moveTo>
                  <a:lnTo>
                    <a:pt x="262493" y="357684"/>
                  </a:lnTo>
                  <a:lnTo>
                    <a:pt x="86536" y="395183"/>
                  </a:lnTo>
                  <a:lnTo>
                    <a:pt x="0" y="242302"/>
                  </a:lnTo>
                  <a:lnTo>
                    <a:pt x="268262" y="193265"/>
                  </a:lnTo>
                  <a:lnTo>
                    <a:pt x="660560" y="121151"/>
                  </a:lnTo>
                  <a:lnTo>
                    <a:pt x="943245" y="66345"/>
                  </a:lnTo>
                  <a:lnTo>
                    <a:pt x="992282" y="34615"/>
                  </a:lnTo>
                  <a:lnTo>
                    <a:pt x="1038435" y="5769"/>
                  </a:lnTo>
                  <a:lnTo>
                    <a:pt x="1055742" y="0"/>
                  </a:lnTo>
                  <a:lnTo>
                    <a:pt x="1087472" y="11538"/>
                  </a:lnTo>
                  <a:lnTo>
                    <a:pt x="1199969" y="77883"/>
                  </a:lnTo>
                  <a:lnTo>
                    <a:pt x="1263429" y="121151"/>
                  </a:lnTo>
                  <a:lnTo>
                    <a:pt x="1303813" y="158650"/>
                  </a:lnTo>
                  <a:lnTo>
                    <a:pt x="1329774" y="187496"/>
                  </a:lnTo>
                  <a:lnTo>
                    <a:pt x="1352850" y="216341"/>
                  </a:lnTo>
                  <a:lnTo>
                    <a:pt x="1361504" y="236533"/>
                  </a:lnTo>
                  <a:lnTo>
                    <a:pt x="1364388" y="250955"/>
                  </a:lnTo>
                  <a:lnTo>
                    <a:pt x="1364388" y="279801"/>
                  </a:lnTo>
                  <a:lnTo>
                    <a:pt x="1352850" y="320184"/>
                  </a:lnTo>
                  <a:lnTo>
                    <a:pt x="1326889" y="351914"/>
                  </a:lnTo>
                  <a:lnTo>
                    <a:pt x="1309582" y="377875"/>
                  </a:lnTo>
                  <a:lnTo>
                    <a:pt x="1298044" y="403836"/>
                  </a:lnTo>
                  <a:lnTo>
                    <a:pt x="1277852" y="487488"/>
                  </a:lnTo>
                  <a:lnTo>
                    <a:pt x="1243237" y="692290"/>
                  </a:lnTo>
                  <a:lnTo>
                    <a:pt x="1217277" y="859594"/>
                  </a:lnTo>
                  <a:lnTo>
                    <a:pt x="1191316" y="1061512"/>
                  </a:lnTo>
                  <a:lnTo>
                    <a:pt x="1174008" y="1202855"/>
                  </a:lnTo>
                  <a:lnTo>
                    <a:pt x="1159586" y="1390350"/>
                  </a:lnTo>
                  <a:lnTo>
                    <a:pt x="1148048" y="1511501"/>
                  </a:lnTo>
                  <a:lnTo>
                    <a:pt x="1136509" y="1589383"/>
                  </a:lnTo>
                  <a:lnTo>
                    <a:pt x="1124971" y="1644190"/>
                  </a:lnTo>
                  <a:lnTo>
                    <a:pt x="1107664" y="1693227"/>
                  </a:lnTo>
                  <a:lnTo>
                    <a:pt x="1096126" y="1716303"/>
                  </a:lnTo>
                  <a:lnTo>
                    <a:pt x="1081703" y="1722072"/>
                  </a:lnTo>
                  <a:lnTo>
                    <a:pt x="1038435" y="1713419"/>
                  </a:lnTo>
                  <a:lnTo>
                    <a:pt x="1000936" y="1693227"/>
                  </a:lnTo>
                  <a:lnTo>
                    <a:pt x="969206" y="1664381"/>
                  </a:lnTo>
                  <a:lnTo>
                    <a:pt x="934591" y="1626882"/>
                  </a:lnTo>
                  <a:lnTo>
                    <a:pt x="920169" y="1401888"/>
                  </a:lnTo>
                  <a:lnTo>
                    <a:pt x="946130" y="1110549"/>
                  </a:lnTo>
                  <a:lnTo>
                    <a:pt x="963437" y="917285"/>
                  </a:lnTo>
                  <a:lnTo>
                    <a:pt x="986513" y="781711"/>
                  </a:lnTo>
                  <a:lnTo>
                    <a:pt x="1000936" y="504795"/>
                  </a:lnTo>
                  <a:lnTo>
                    <a:pt x="1009589" y="328838"/>
                  </a:lnTo>
                  <a:lnTo>
                    <a:pt x="1003820" y="288455"/>
                  </a:lnTo>
                  <a:lnTo>
                    <a:pt x="992282" y="265378"/>
                  </a:lnTo>
                  <a:lnTo>
                    <a:pt x="980744" y="256725"/>
                  </a:lnTo>
                  <a:lnTo>
                    <a:pt x="960552" y="248071"/>
                  </a:lnTo>
                  <a:lnTo>
                    <a:pt x="925938" y="248071"/>
                  </a:lnTo>
                  <a:lnTo>
                    <a:pt x="827863" y="262494"/>
                  </a:lnTo>
                  <a:lnTo>
                    <a:pt x="565370" y="2999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7DFDF9A-C32A-409A-B2A1-E7780E0D2DF5}"/>
                </a:ext>
              </a:extLst>
            </p:cNvPr>
            <p:cNvSpPr/>
            <p:nvPr/>
          </p:nvSpPr>
          <p:spPr>
            <a:xfrm>
              <a:off x="4351338" y="2600325"/>
              <a:ext cx="954087" cy="328613"/>
            </a:xfrm>
            <a:custGeom>
              <a:avLst/>
              <a:gdLst>
                <a:gd name="connsiteX0" fmla="*/ 364331 w 954881"/>
                <a:gd name="connsiteY0" fmla="*/ 250031 h 328613"/>
                <a:gd name="connsiteX1" fmla="*/ 123825 w 954881"/>
                <a:gd name="connsiteY1" fmla="*/ 302419 h 328613"/>
                <a:gd name="connsiteX2" fmla="*/ 2381 w 954881"/>
                <a:gd name="connsiteY2" fmla="*/ 328613 h 328613"/>
                <a:gd name="connsiteX3" fmla="*/ 0 w 954881"/>
                <a:gd name="connsiteY3" fmla="*/ 147638 h 328613"/>
                <a:gd name="connsiteX4" fmla="*/ 119062 w 954881"/>
                <a:gd name="connsiteY4" fmla="*/ 121444 h 328613"/>
                <a:gd name="connsiteX5" fmla="*/ 366712 w 954881"/>
                <a:gd name="connsiteY5" fmla="*/ 69056 h 328613"/>
                <a:gd name="connsiteX6" fmla="*/ 645319 w 954881"/>
                <a:gd name="connsiteY6" fmla="*/ 14288 h 328613"/>
                <a:gd name="connsiteX7" fmla="*/ 700087 w 954881"/>
                <a:gd name="connsiteY7" fmla="*/ 4763 h 328613"/>
                <a:gd name="connsiteX8" fmla="*/ 742950 w 954881"/>
                <a:gd name="connsiteY8" fmla="*/ 0 h 328613"/>
                <a:gd name="connsiteX9" fmla="*/ 823912 w 954881"/>
                <a:gd name="connsiteY9" fmla="*/ 9525 h 328613"/>
                <a:gd name="connsiteX10" fmla="*/ 954881 w 954881"/>
                <a:gd name="connsiteY10" fmla="*/ 33338 h 328613"/>
                <a:gd name="connsiteX11" fmla="*/ 942975 w 954881"/>
                <a:gd name="connsiteY11" fmla="*/ 192881 h 328613"/>
                <a:gd name="connsiteX12" fmla="*/ 866775 w 954881"/>
                <a:gd name="connsiteY12" fmla="*/ 180975 h 328613"/>
                <a:gd name="connsiteX13" fmla="*/ 814387 w 954881"/>
                <a:gd name="connsiteY13" fmla="*/ 171450 h 328613"/>
                <a:gd name="connsiteX14" fmla="*/ 745331 w 954881"/>
                <a:gd name="connsiteY14" fmla="*/ 171450 h 328613"/>
                <a:gd name="connsiteX15" fmla="*/ 640556 w 954881"/>
                <a:gd name="connsiteY15" fmla="*/ 192881 h 328613"/>
                <a:gd name="connsiteX16" fmla="*/ 364331 w 954881"/>
                <a:gd name="connsiteY16" fmla="*/ 250031 h 328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4881" h="328613">
                  <a:moveTo>
                    <a:pt x="364331" y="250031"/>
                  </a:moveTo>
                  <a:lnTo>
                    <a:pt x="123825" y="302419"/>
                  </a:lnTo>
                  <a:lnTo>
                    <a:pt x="2381" y="328613"/>
                  </a:lnTo>
                  <a:cubicBezTo>
                    <a:pt x="1587" y="268288"/>
                    <a:pt x="794" y="207963"/>
                    <a:pt x="0" y="147638"/>
                  </a:cubicBezTo>
                  <a:lnTo>
                    <a:pt x="119062" y="121444"/>
                  </a:lnTo>
                  <a:lnTo>
                    <a:pt x="366712" y="69056"/>
                  </a:lnTo>
                  <a:lnTo>
                    <a:pt x="645319" y="14288"/>
                  </a:lnTo>
                  <a:lnTo>
                    <a:pt x="700087" y="4763"/>
                  </a:lnTo>
                  <a:lnTo>
                    <a:pt x="742950" y="0"/>
                  </a:lnTo>
                  <a:lnTo>
                    <a:pt x="823912" y="9525"/>
                  </a:lnTo>
                  <a:lnTo>
                    <a:pt x="954881" y="33338"/>
                  </a:lnTo>
                  <a:lnTo>
                    <a:pt x="942975" y="192881"/>
                  </a:lnTo>
                  <a:lnTo>
                    <a:pt x="866775" y="180975"/>
                  </a:lnTo>
                  <a:lnTo>
                    <a:pt x="814387" y="171450"/>
                  </a:lnTo>
                  <a:lnTo>
                    <a:pt x="745331" y="171450"/>
                  </a:lnTo>
                  <a:lnTo>
                    <a:pt x="640556" y="192881"/>
                  </a:lnTo>
                  <a:lnTo>
                    <a:pt x="3643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A30F45D-2914-4AA8-9E4C-77C49B60AFF7}"/>
                </a:ext>
              </a:extLst>
            </p:cNvPr>
            <p:cNvSpPr/>
            <p:nvPr/>
          </p:nvSpPr>
          <p:spPr>
            <a:xfrm>
              <a:off x="4306888" y="3233738"/>
              <a:ext cx="941387" cy="387350"/>
            </a:xfrm>
            <a:custGeom>
              <a:avLst/>
              <a:gdLst>
                <a:gd name="connsiteX0" fmla="*/ 433388 w 940594"/>
                <a:gd name="connsiteY0" fmla="*/ 302418 h 388143"/>
                <a:gd name="connsiteX1" fmla="*/ 226219 w 940594"/>
                <a:gd name="connsiteY1" fmla="*/ 342900 h 388143"/>
                <a:gd name="connsiteX2" fmla="*/ 9525 w 940594"/>
                <a:gd name="connsiteY2" fmla="*/ 388143 h 388143"/>
                <a:gd name="connsiteX3" fmla="*/ 0 w 940594"/>
                <a:gd name="connsiteY3" fmla="*/ 238125 h 388143"/>
                <a:gd name="connsiteX4" fmla="*/ 202407 w 940594"/>
                <a:gd name="connsiteY4" fmla="*/ 192881 h 388143"/>
                <a:gd name="connsiteX5" fmla="*/ 409575 w 940594"/>
                <a:gd name="connsiteY5" fmla="*/ 140493 h 388143"/>
                <a:gd name="connsiteX6" fmla="*/ 695325 w 940594"/>
                <a:gd name="connsiteY6" fmla="*/ 66675 h 388143"/>
                <a:gd name="connsiteX7" fmla="*/ 931069 w 940594"/>
                <a:gd name="connsiteY7" fmla="*/ 0 h 388143"/>
                <a:gd name="connsiteX8" fmla="*/ 940594 w 940594"/>
                <a:gd name="connsiteY8" fmla="*/ 240506 h 388143"/>
                <a:gd name="connsiteX9" fmla="*/ 897732 w 940594"/>
                <a:gd name="connsiteY9" fmla="*/ 240506 h 388143"/>
                <a:gd name="connsiteX10" fmla="*/ 692944 w 940594"/>
                <a:gd name="connsiteY10" fmla="*/ 261937 h 388143"/>
                <a:gd name="connsiteX11" fmla="*/ 433388 w 940594"/>
                <a:gd name="connsiteY11" fmla="*/ 302418 h 388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0594" h="388143">
                  <a:moveTo>
                    <a:pt x="433388" y="302418"/>
                  </a:moveTo>
                  <a:lnTo>
                    <a:pt x="226219" y="342900"/>
                  </a:lnTo>
                  <a:lnTo>
                    <a:pt x="9525" y="388143"/>
                  </a:lnTo>
                  <a:lnTo>
                    <a:pt x="0" y="238125"/>
                  </a:lnTo>
                  <a:lnTo>
                    <a:pt x="202407" y="192881"/>
                  </a:lnTo>
                  <a:lnTo>
                    <a:pt x="409575" y="140493"/>
                  </a:lnTo>
                  <a:lnTo>
                    <a:pt x="695325" y="66675"/>
                  </a:lnTo>
                  <a:lnTo>
                    <a:pt x="931069" y="0"/>
                  </a:lnTo>
                  <a:lnTo>
                    <a:pt x="940594" y="240506"/>
                  </a:lnTo>
                  <a:lnTo>
                    <a:pt x="897732" y="240506"/>
                  </a:lnTo>
                  <a:lnTo>
                    <a:pt x="692944" y="261937"/>
                  </a:lnTo>
                  <a:lnTo>
                    <a:pt x="43338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9101B0E3-0F22-43C6-89E9-621A9D974DC0}"/>
                </a:ext>
              </a:extLst>
            </p:cNvPr>
            <p:cNvSpPr/>
            <p:nvPr/>
          </p:nvSpPr>
          <p:spPr>
            <a:xfrm rot="16200000">
              <a:off x="2603500" y="3375025"/>
              <a:ext cx="3201988" cy="452438"/>
            </a:xfrm>
            <a:custGeom>
              <a:avLst/>
              <a:gdLst>
                <a:gd name="connsiteX0" fmla="*/ 2022402 w 3201889"/>
                <a:gd name="connsiteY0" fmla="*/ 428904 h 452732"/>
                <a:gd name="connsiteX1" fmla="*/ 1718595 w 3201889"/>
                <a:gd name="connsiteY1" fmla="*/ 434861 h 452732"/>
                <a:gd name="connsiteX2" fmla="*/ 1590520 w 3201889"/>
                <a:gd name="connsiteY2" fmla="*/ 408055 h 452732"/>
                <a:gd name="connsiteX3" fmla="*/ 1134809 w 3201889"/>
                <a:gd name="connsiteY3" fmla="*/ 408055 h 452732"/>
                <a:gd name="connsiteX4" fmla="*/ 658249 w 3201889"/>
                <a:gd name="connsiteY4" fmla="*/ 411033 h 452732"/>
                <a:gd name="connsiteX5" fmla="*/ 354441 w 3201889"/>
                <a:gd name="connsiteY5" fmla="*/ 411033 h 452732"/>
                <a:gd name="connsiteX6" fmla="*/ 98290 w 3201889"/>
                <a:gd name="connsiteY6" fmla="*/ 378270 h 452732"/>
                <a:gd name="connsiteX7" fmla="*/ 71484 w 3201889"/>
                <a:gd name="connsiteY7" fmla="*/ 342527 h 452732"/>
                <a:gd name="connsiteX8" fmla="*/ 44677 w 3201889"/>
                <a:gd name="connsiteY8" fmla="*/ 315721 h 452732"/>
                <a:gd name="connsiteX9" fmla="*/ 23828 w 3201889"/>
                <a:gd name="connsiteY9" fmla="*/ 291893 h 452732"/>
                <a:gd name="connsiteX10" fmla="*/ 5957 w 3201889"/>
                <a:gd name="connsiteY10" fmla="*/ 265086 h 452732"/>
                <a:gd name="connsiteX11" fmla="*/ 0 w 3201889"/>
                <a:gd name="connsiteY11" fmla="*/ 235301 h 452732"/>
                <a:gd name="connsiteX12" fmla="*/ 2978 w 3201889"/>
                <a:gd name="connsiteY12" fmla="*/ 205516 h 452732"/>
                <a:gd name="connsiteX13" fmla="*/ 14892 w 3201889"/>
                <a:gd name="connsiteY13" fmla="*/ 181688 h 452732"/>
                <a:gd name="connsiteX14" fmla="*/ 29785 w 3201889"/>
                <a:gd name="connsiteY14" fmla="*/ 160839 h 452732"/>
                <a:gd name="connsiteX15" fmla="*/ 71484 w 3201889"/>
                <a:gd name="connsiteY15" fmla="*/ 125097 h 452732"/>
                <a:gd name="connsiteX16" fmla="*/ 110204 w 3201889"/>
                <a:gd name="connsiteY16" fmla="*/ 95312 h 452732"/>
                <a:gd name="connsiteX17" fmla="*/ 163817 w 3201889"/>
                <a:gd name="connsiteY17" fmla="*/ 71484 h 452732"/>
                <a:gd name="connsiteX18" fmla="*/ 205516 w 3201889"/>
                <a:gd name="connsiteY18" fmla="*/ 56591 h 452732"/>
                <a:gd name="connsiteX19" fmla="*/ 259129 w 3201889"/>
                <a:gd name="connsiteY19" fmla="*/ 50634 h 452732"/>
                <a:gd name="connsiteX20" fmla="*/ 291893 w 3201889"/>
                <a:gd name="connsiteY20" fmla="*/ 50634 h 452732"/>
                <a:gd name="connsiteX21" fmla="*/ 369334 w 3201889"/>
                <a:gd name="connsiteY21" fmla="*/ 62548 h 452732"/>
                <a:gd name="connsiteX22" fmla="*/ 431882 w 3201889"/>
                <a:gd name="connsiteY22" fmla="*/ 86376 h 452732"/>
                <a:gd name="connsiteX23" fmla="*/ 485495 w 3201889"/>
                <a:gd name="connsiteY23" fmla="*/ 110204 h 452732"/>
                <a:gd name="connsiteX24" fmla="*/ 559958 w 3201889"/>
                <a:gd name="connsiteY24" fmla="*/ 137011 h 452732"/>
                <a:gd name="connsiteX25" fmla="*/ 631442 w 3201889"/>
                <a:gd name="connsiteY25" fmla="*/ 151903 h 452732"/>
                <a:gd name="connsiteX26" fmla="*/ 699948 w 3201889"/>
                <a:gd name="connsiteY26" fmla="*/ 160839 h 452732"/>
                <a:gd name="connsiteX27" fmla="*/ 798238 w 3201889"/>
                <a:gd name="connsiteY27" fmla="*/ 166796 h 452732"/>
                <a:gd name="connsiteX28" fmla="*/ 1164594 w 3201889"/>
                <a:gd name="connsiteY28" fmla="*/ 169774 h 452732"/>
                <a:gd name="connsiteX29" fmla="*/ 1542864 w 3201889"/>
                <a:gd name="connsiteY29" fmla="*/ 172753 h 452732"/>
                <a:gd name="connsiteX30" fmla="*/ 1936026 w 3201889"/>
                <a:gd name="connsiteY30" fmla="*/ 178710 h 452732"/>
                <a:gd name="connsiteX31" fmla="*/ 2388758 w 3201889"/>
                <a:gd name="connsiteY31" fmla="*/ 184667 h 452732"/>
                <a:gd name="connsiteX32" fmla="*/ 2761071 w 3201889"/>
                <a:gd name="connsiteY32" fmla="*/ 184667 h 452732"/>
                <a:gd name="connsiteX33" fmla="*/ 2889146 w 3201889"/>
                <a:gd name="connsiteY33" fmla="*/ 184667 h 452732"/>
                <a:gd name="connsiteX34" fmla="*/ 2960630 w 3201889"/>
                <a:gd name="connsiteY34" fmla="*/ 172753 h 452732"/>
                <a:gd name="connsiteX35" fmla="*/ 2996372 w 3201889"/>
                <a:gd name="connsiteY35" fmla="*/ 157860 h 452732"/>
                <a:gd name="connsiteX36" fmla="*/ 3041050 w 3201889"/>
                <a:gd name="connsiteY36" fmla="*/ 131054 h 452732"/>
                <a:gd name="connsiteX37" fmla="*/ 3070835 w 3201889"/>
                <a:gd name="connsiteY37" fmla="*/ 104247 h 452732"/>
                <a:gd name="connsiteX38" fmla="*/ 3115512 w 3201889"/>
                <a:gd name="connsiteY38" fmla="*/ 50634 h 452732"/>
                <a:gd name="connsiteX39" fmla="*/ 3139340 w 3201889"/>
                <a:gd name="connsiteY39" fmla="*/ 20849 h 452732"/>
                <a:gd name="connsiteX40" fmla="*/ 3157211 w 3201889"/>
                <a:gd name="connsiteY40" fmla="*/ 5957 h 452732"/>
                <a:gd name="connsiteX41" fmla="*/ 3172104 w 3201889"/>
                <a:gd name="connsiteY41" fmla="*/ 0 h 452732"/>
                <a:gd name="connsiteX42" fmla="*/ 3184018 w 3201889"/>
                <a:gd name="connsiteY42" fmla="*/ 0 h 452732"/>
                <a:gd name="connsiteX43" fmla="*/ 3189975 w 3201889"/>
                <a:gd name="connsiteY43" fmla="*/ 5957 h 452732"/>
                <a:gd name="connsiteX44" fmla="*/ 3198910 w 3201889"/>
                <a:gd name="connsiteY44" fmla="*/ 29785 h 452732"/>
                <a:gd name="connsiteX45" fmla="*/ 3201889 w 3201889"/>
                <a:gd name="connsiteY45" fmla="*/ 68505 h 452732"/>
                <a:gd name="connsiteX46" fmla="*/ 3198910 w 3201889"/>
                <a:gd name="connsiteY46" fmla="*/ 134032 h 452732"/>
                <a:gd name="connsiteX47" fmla="*/ 3186996 w 3201889"/>
                <a:gd name="connsiteY47" fmla="*/ 238280 h 452732"/>
                <a:gd name="connsiteX48" fmla="*/ 3175082 w 3201889"/>
                <a:gd name="connsiteY48" fmla="*/ 300828 h 452732"/>
                <a:gd name="connsiteX49" fmla="*/ 3157211 w 3201889"/>
                <a:gd name="connsiteY49" fmla="*/ 360398 h 452732"/>
                <a:gd name="connsiteX50" fmla="*/ 3121469 w 3201889"/>
                <a:gd name="connsiteY50" fmla="*/ 443797 h 452732"/>
                <a:gd name="connsiteX51" fmla="*/ 2987437 w 3201889"/>
                <a:gd name="connsiteY51" fmla="*/ 452732 h 452732"/>
                <a:gd name="connsiteX52" fmla="*/ 2808727 w 3201889"/>
                <a:gd name="connsiteY52" fmla="*/ 449754 h 452732"/>
                <a:gd name="connsiteX53" fmla="*/ 2597253 w 3201889"/>
                <a:gd name="connsiteY53" fmla="*/ 440818 h 452732"/>
                <a:gd name="connsiteX54" fmla="*/ 2442371 w 3201889"/>
                <a:gd name="connsiteY54" fmla="*/ 434861 h 452732"/>
                <a:gd name="connsiteX55" fmla="*/ 2305360 w 3201889"/>
                <a:gd name="connsiteY55" fmla="*/ 428904 h 452732"/>
                <a:gd name="connsiteX56" fmla="*/ 2022402 w 3201889"/>
                <a:gd name="connsiteY56" fmla="*/ 428904 h 45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201889" h="452732">
                  <a:moveTo>
                    <a:pt x="2022402" y="428904"/>
                  </a:moveTo>
                  <a:lnTo>
                    <a:pt x="1718595" y="434861"/>
                  </a:lnTo>
                  <a:lnTo>
                    <a:pt x="1590520" y="408055"/>
                  </a:lnTo>
                  <a:lnTo>
                    <a:pt x="1134809" y="408055"/>
                  </a:lnTo>
                  <a:lnTo>
                    <a:pt x="658249" y="411033"/>
                  </a:lnTo>
                  <a:lnTo>
                    <a:pt x="354441" y="411033"/>
                  </a:lnTo>
                  <a:lnTo>
                    <a:pt x="98290" y="378270"/>
                  </a:lnTo>
                  <a:lnTo>
                    <a:pt x="71484" y="342527"/>
                  </a:lnTo>
                  <a:lnTo>
                    <a:pt x="44677" y="315721"/>
                  </a:lnTo>
                  <a:lnTo>
                    <a:pt x="23828" y="291893"/>
                  </a:lnTo>
                  <a:lnTo>
                    <a:pt x="5957" y="265086"/>
                  </a:lnTo>
                  <a:lnTo>
                    <a:pt x="0" y="235301"/>
                  </a:lnTo>
                  <a:lnTo>
                    <a:pt x="2978" y="205516"/>
                  </a:lnTo>
                  <a:lnTo>
                    <a:pt x="14892" y="181688"/>
                  </a:lnTo>
                  <a:lnTo>
                    <a:pt x="29785" y="160839"/>
                  </a:lnTo>
                  <a:lnTo>
                    <a:pt x="71484" y="125097"/>
                  </a:lnTo>
                  <a:lnTo>
                    <a:pt x="110204" y="95312"/>
                  </a:lnTo>
                  <a:lnTo>
                    <a:pt x="163817" y="71484"/>
                  </a:lnTo>
                  <a:lnTo>
                    <a:pt x="205516" y="56591"/>
                  </a:lnTo>
                  <a:lnTo>
                    <a:pt x="259129" y="50634"/>
                  </a:lnTo>
                  <a:lnTo>
                    <a:pt x="291893" y="50634"/>
                  </a:lnTo>
                  <a:lnTo>
                    <a:pt x="369334" y="62548"/>
                  </a:lnTo>
                  <a:lnTo>
                    <a:pt x="431882" y="86376"/>
                  </a:lnTo>
                  <a:lnTo>
                    <a:pt x="485495" y="110204"/>
                  </a:lnTo>
                  <a:lnTo>
                    <a:pt x="559958" y="137011"/>
                  </a:lnTo>
                  <a:lnTo>
                    <a:pt x="631442" y="151903"/>
                  </a:lnTo>
                  <a:lnTo>
                    <a:pt x="699948" y="160839"/>
                  </a:lnTo>
                  <a:lnTo>
                    <a:pt x="798238" y="166796"/>
                  </a:lnTo>
                  <a:lnTo>
                    <a:pt x="1164594" y="169774"/>
                  </a:lnTo>
                  <a:lnTo>
                    <a:pt x="1542864" y="172753"/>
                  </a:lnTo>
                  <a:lnTo>
                    <a:pt x="1936026" y="178710"/>
                  </a:lnTo>
                  <a:lnTo>
                    <a:pt x="2388758" y="184667"/>
                  </a:lnTo>
                  <a:lnTo>
                    <a:pt x="2761071" y="184667"/>
                  </a:lnTo>
                  <a:lnTo>
                    <a:pt x="2889146" y="184667"/>
                  </a:lnTo>
                  <a:lnTo>
                    <a:pt x="2960630" y="172753"/>
                  </a:lnTo>
                  <a:lnTo>
                    <a:pt x="2996372" y="157860"/>
                  </a:lnTo>
                  <a:lnTo>
                    <a:pt x="3041050" y="131054"/>
                  </a:lnTo>
                  <a:lnTo>
                    <a:pt x="3070835" y="104247"/>
                  </a:lnTo>
                  <a:lnTo>
                    <a:pt x="3115512" y="50634"/>
                  </a:lnTo>
                  <a:lnTo>
                    <a:pt x="3139340" y="20849"/>
                  </a:lnTo>
                  <a:lnTo>
                    <a:pt x="3157211" y="5957"/>
                  </a:lnTo>
                  <a:lnTo>
                    <a:pt x="3172104" y="0"/>
                  </a:lnTo>
                  <a:lnTo>
                    <a:pt x="3184018" y="0"/>
                  </a:lnTo>
                  <a:lnTo>
                    <a:pt x="3189975" y="5957"/>
                  </a:lnTo>
                  <a:lnTo>
                    <a:pt x="3198910" y="29785"/>
                  </a:lnTo>
                  <a:lnTo>
                    <a:pt x="3201889" y="68505"/>
                  </a:lnTo>
                  <a:lnTo>
                    <a:pt x="3198910" y="134032"/>
                  </a:lnTo>
                  <a:lnTo>
                    <a:pt x="3186996" y="238280"/>
                  </a:lnTo>
                  <a:lnTo>
                    <a:pt x="3175082" y="300828"/>
                  </a:lnTo>
                  <a:lnTo>
                    <a:pt x="3157211" y="360398"/>
                  </a:lnTo>
                  <a:lnTo>
                    <a:pt x="3121469" y="443797"/>
                  </a:lnTo>
                  <a:lnTo>
                    <a:pt x="2987437" y="452732"/>
                  </a:lnTo>
                  <a:lnTo>
                    <a:pt x="2808727" y="449754"/>
                  </a:lnTo>
                  <a:lnTo>
                    <a:pt x="2597253" y="440818"/>
                  </a:lnTo>
                  <a:lnTo>
                    <a:pt x="2442371" y="434861"/>
                  </a:lnTo>
                  <a:lnTo>
                    <a:pt x="2305360" y="428904"/>
                  </a:lnTo>
                  <a:lnTo>
                    <a:pt x="2022402" y="428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B3019B23-73E5-4DC0-A6BF-286BE34DBF89}"/>
                </a:ext>
              </a:extLst>
            </p:cNvPr>
            <p:cNvSpPr/>
            <p:nvPr/>
          </p:nvSpPr>
          <p:spPr>
            <a:xfrm>
              <a:off x="4314825" y="4343400"/>
              <a:ext cx="1109663" cy="785813"/>
            </a:xfrm>
            <a:custGeom>
              <a:avLst/>
              <a:gdLst>
                <a:gd name="connsiteX0" fmla="*/ 509588 w 1109663"/>
                <a:gd name="connsiteY0" fmla="*/ 476250 h 785813"/>
                <a:gd name="connsiteX1" fmla="*/ 278606 w 1109663"/>
                <a:gd name="connsiteY1" fmla="*/ 609600 h 785813"/>
                <a:gd name="connsiteX2" fmla="*/ 7144 w 1109663"/>
                <a:gd name="connsiteY2" fmla="*/ 785813 h 785813"/>
                <a:gd name="connsiteX3" fmla="*/ 0 w 1109663"/>
                <a:gd name="connsiteY3" fmla="*/ 488156 h 785813"/>
                <a:gd name="connsiteX4" fmla="*/ 126206 w 1109663"/>
                <a:gd name="connsiteY4" fmla="*/ 447675 h 785813"/>
                <a:gd name="connsiteX5" fmla="*/ 428625 w 1109663"/>
                <a:gd name="connsiteY5" fmla="*/ 321469 h 785813"/>
                <a:gd name="connsiteX6" fmla="*/ 747713 w 1109663"/>
                <a:gd name="connsiteY6" fmla="*/ 166688 h 785813"/>
                <a:gd name="connsiteX7" fmla="*/ 1059656 w 1109663"/>
                <a:gd name="connsiteY7" fmla="*/ 0 h 785813"/>
                <a:gd name="connsiteX8" fmla="*/ 1109663 w 1109663"/>
                <a:gd name="connsiteY8" fmla="*/ 109538 h 785813"/>
                <a:gd name="connsiteX9" fmla="*/ 981075 w 1109663"/>
                <a:gd name="connsiteY9" fmla="*/ 185738 h 785813"/>
                <a:gd name="connsiteX10" fmla="*/ 778669 w 1109663"/>
                <a:gd name="connsiteY10" fmla="*/ 314325 h 785813"/>
                <a:gd name="connsiteX11" fmla="*/ 509588 w 1109663"/>
                <a:gd name="connsiteY11" fmla="*/ 47625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663" h="785813">
                  <a:moveTo>
                    <a:pt x="509588" y="476250"/>
                  </a:moveTo>
                  <a:lnTo>
                    <a:pt x="278606" y="609600"/>
                  </a:lnTo>
                  <a:lnTo>
                    <a:pt x="7144" y="785813"/>
                  </a:lnTo>
                  <a:lnTo>
                    <a:pt x="0" y="488156"/>
                  </a:lnTo>
                  <a:lnTo>
                    <a:pt x="126206" y="447675"/>
                  </a:lnTo>
                  <a:lnTo>
                    <a:pt x="428625" y="321469"/>
                  </a:lnTo>
                  <a:lnTo>
                    <a:pt x="747713" y="166688"/>
                  </a:lnTo>
                  <a:lnTo>
                    <a:pt x="1059656" y="0"/>
                  </a:lnTo>
                  <a:lnTo>
                    <a:pt x="1109663" y="109538"/>
                  </a:lnTo>
                  <a:lnTo>
                    <a:pt x="981075" y="185738"/>
                  </a:lnTo>
                  <a:lnTo>
                    <a:pt x="778669" y="314325"/>
                  </a:lnTo>
                  <a:lnTo>
                    <a:pt x="509588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7192D5-1A4D-4CE7-A0F6-6AC42886510D}"/>
                </a:ext>
              </a:extLst>
            </p:cNvPr>
            <p:cNvSpPr/>
            <p:nvPr/>
          </p:nvSpPr>
          <p:spPr>
            <a:xfrm>
              <a:off x="5132388" y="3813175"/>
              <a:ext cx="573087" cy="1066800"/>
            </a:xfrm>
            <a:custGeom>
              <a:avLst/>
              <a:gdLst>
                <a:gd name="connsiteX0" fmla="*/ 135574 w 574024"/>
                <a:gd name="connsiteY0" fmla="*/ 406721 h 1067281"/>
                <a:gd name="connsiteX1" fmla="*/ 89421 w 574024"/>
                <a:gd name="connsiteY1" fmla="*/ 268263 h 1067281"/>
                <a:gd name="connsiteX2" fmla="*/ 60576 w 574024"/>
                <a:gd name="connsiteY2" fmla="*/ 196149 h 1067281"/>
                <a:gd name="connsiteX3" fmla="*/ 40384 w 574024"/>
                <a:gd name="connsiteY3" fmla="*/ 147112 h 1067281"/>
                <a:gd name="connsiteX4" fmla="*/ 25961 w 574024"/>
                <a:gd name="connsiteY4" fmla="*/ 100959 h 1067281"/>
                <a:gd name="connsiteX5" fmla="*/ 5769 w 574024"/>
                <a:gd name="connsiteY5" fmla="*/ 51922 h 1067281"/>
                <a:gd name="connsiteX6" fmla="*/ 0 w 574024"/>
                <a:gd name="connsiteY6" fmla="*/ 34615 h 1067281"/>
                <a:gd name="connsiteX7" fmla="*/ 0 w 574024"/>
                <a:gd name="connsiteY7" fmla="*/ 11538 h 1067281"/>
                <a:gd name="connsiteX8" fmla="*/ 8654 w 574024"/>
                <a:gd name="connsiteY8" fmla="*/ 0 h 1067281"/>
                <a:gd name="connsiteX9" fmla="*/ 28846 w 574024"/>
                <a:gd name="connsiteY9" fmla="*/ 0 h 1067281"/>
                <a:gd name="connsiteX10" fmla="*/ 49037 w 574024"/>
                <a:gd name="connsiteY10" fmla="*/ 8654 h 1067281"/>
                <a:gd name="connsiteX11" fmla="*/ 89421 w 574024"/>
                <a:gd name="connsiteY11" fmla="*/ 43268 h 1067281"/>
                <a:gd name="connsiteX12" fmla="*/ 175957 w 574024"/>
                <a:gd name="connsiteY12" fmla="*/ 141343 h 1067281"/>
                <a:gd name="connsiteX13" fmla="*/ 265378 w 574024"/>
                <a:gd name="connsiteY13" fmla="*/ 242302 h 1067281"/>
                <a:gd name="connsiteX14" fmla="*/ 360568 w 574024"/>
                <a:gd name="connsiteY14" fmla="*/ 354799 h 1067281"/>
                <a:gd name="connsiteX15" fmla="*/ 444220 w 574024"/>
                <a:gd name="connsiteY15" fmla="*/ 455758 h 1067281"/>
                <a:gd name="connsiteX16" fmla="*/ 487488 w 574024"/>
                <a:gd name="connsiteY16" fmla="*/ 510564 h 1067281"/>
                <a:gd name="connsiteX17" fmla="*/ 507680 w 574024"/>
                <a:gd name="connsiteY17" fmla="*/ 545179 h 1067281"/>
                <a:gd name="connsiteX18" fmla="*/ 524987 w 574024"/>
                <a:gd name="connsiteY18" fmla="*/ 597101 h 1067281"/>
                <a:gd name="connsiteX19" fmla="*/ 548063 w 574024"/>
                <a:gd name="connsiteY19" fmla="*/ 674983 h 1067281"/>
                <a:gd name="connsiteX20" fmla="*/ 562486 w 574024"/>
                <a:gd name="connsiteY20" fmla="*/ 755750 h 1067281"/>
                <a:gd name="connsiteX21" fmla="*/ 571140 w 574024"/>
                <a:gd name="connsiteY21" fmla="*/ 824979 h 1067281"/>
                <a:gd name="connsiteX22" fmla="*/ 574024 w 574024"/>
                <a:gd name="connsiteY22" fmla="*/ 897093 h 1067281"/>
                <a:gd name="connsiteX23" fmla="*/ 571140 w 574024"/>
                <a:gd name="connsiteY23" fmla="*/ 957668 h 1067281"/>
                <a:gd name="connsiteX24" fmla="*/ 568255 w 574024"/>
                <a:gd name="connsiteY24" fmla="*/ 998052 h 1067281"/>
                <a:gd name="connsiteX25" fmla="*/ 556717 w 574024"/>
                <a:gd name="connsiteY25" fmla="*/ 1035551 h 1067281"/>
                <a:gd name="connsiteX26" fmla="*/ 539410 w 574024"/>
                <a:gd name="connsiteY26" fmla="*/ 1061512 h 1067281"/>
                <a:gd name="connsiteX27" fmla="*/ 516333 w 574024"/>
                <a:gd name="connsiteY27" fmla="*/ 1067281 h 1067281"/>
                <a:gd name="connsiteX28" fmla="*/ 473065 w 574024"/>
                <a:gd name="connsiteY28" fmla="*/ 1052858 h 1067281"/>
                <a:gd name="connsiteX29" fmla="*/ 441335 w 574024"/>
                <a:gd name="connsiteY29" fmla="*/ 1026897 h 1067281"/>
                <a:gd name="connsiteX30" fmla="*/ 412490 w 574024"/>
                <a:gd name="connsiteY30" fmla="*/ 1000937 h 1067281"/>
                <a:gd name="connsiteX31" fmla="*/ 383644 w 574024"/>
                <a:gd name="connsiteY31" fmla="*/ 966322 h 1067281"/>
                <a:gd name="connsiteX32" fmla="*/ 337492 w 574024"/>
                <a:gd name="connsiteY32" fmla="*/ 876901 h 1067281"/>
                <a:gd name="connsiteX33" fmla="*/ 285570 w 574024"/>
                <a:gd name="connsiteY33" fmla="*/ 775942 h 1067281"/>
                <a:gd name="connsiteX34" fmla="*/ 230764 w 574024"/>
                <a:gd name="connsiteY34" fmla="*/ 643253 h 1067281"/>
                <a:gd name="connsiteX35" fmla="*/ 201918 w 574024"/>
                <a:gd name="connsiteY35" fmla="*/ 579793 h 1067281"/>
                <a:gd name="connsiteX36" fmla="*/ 135574 w 574024"/>
                <a:gd name="connsiteY36" fmla="*/ 406721 h 106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024" h="1067281">
                  <a:moveTo>
                    <a:pt x="135574" y="406721"/>
                  </a:moveTo>
                  <a:lnTo>
                    <a:pt x="89421" y="268263"/>
                  </a:lnTo>
                  <a:lnTo>
                    <a:pt x="60576" y="196149"/>
                  </a:lnTo>
                  <a:lnTo>
                    <a:pt x="40384" y="147112"/>
                  </a:lnTo>
                  <a:lnTo>
                    <a:pt x="25961" y="100959"/>
                  </a:lnTo>
                  <a:lnTo>
                    <a:pt x="5769" y="51922"/>
                  </a:lnTo>
                  <a:lnTo>
                    <a:pt x="0" y="34615"/>
                  </a:lnTo>
                  <a:lnTo>
                    <a:pt x="0" y="11538"/>
                  </a:lnTo>
                  <a:lnTo>
                    <a:pt x="8654" y="0"/>
                  </a:lnTo>
                  <a:lnTo>
                    <a:pt x="28846" y="0"/>
                  </a:lnTo>
                  <a:lnTo>
                    <a:pt x="49037" y="8654"/>
                  </a:lnTo>
                  <a:lnTo>
                    <a:pt x="89421" y="43268"/>
                  </a:lnTo>
                  <a:lnTo>
                    <a:pt x="175957" y="141343"/>
                  </a:lnTo>
                  <a:lnTo>
                    <a:pt x="265378" y="242302"/>
                  </a:lnTo>
                  <a:lnTo>
                    <a:pt x="360568" y="354799"/>
                  </a:lnTo>
                  <a:lnTo>
                    <a:pt x="444220" y="455758"/>
                  </a:lnTo>
                  <a:lnTo>
                    <a:pt x="487488" y="510564"/>
                  </a:lnTo>
                  <a:lnTo>
                    <a:pt x="507680" y="545179"/>
                  </a:lnTo>
                  <a:lnTo>
                    <a:pt x="524987" y="597101"/>
                  </a:lnTo>
                  <a:lnTo>
                    <a:pt x="548063" y="674983"/>
                  </a:lnTo>
                  <a:lnTo>
                    <a:pt x="562486" y="755750"/>
                  </a:lnTo>
                  <a:lnTo>
                    <a:pt x="571140" y="824979"/>
                  </a:lnTo>
                  <a:lnTo>
                    <a:pt x="574024" y="897093"/>
                  </a:lnTo>
                  <a:lnTo>
                    <a:pt x="571140" y="957668"/>
                  </a:lnTo>
                  <a:lnTo>
                    <a:pt x="568255" y="998052"/>
                  </a:lnTo>
                  <a:lnTo>
                    <a:pt x="556717" y="1035551"/>
                  </a:lnTo>
                  <a:lnTo>
                    <a:pt x="539410" y="1061512"/>
                  </a:lnTo>
                  <a:lnTo>
                    <a:pt x="516333" y="1067281"/>
                  </a:lnTo>
                  <a:lnTo>
                    <a:pt x="473065" y="1052858"/>
                  </a:lnTo>
                  <a:lnTo>
                    <a:pt x="441335" y="1026897"/>
                  </a:lnTo>
                  <a:lnTo>
                    <a:pt x="412490" y="1000937"/>
                  </a:lnTo>
                  <a:lnTo>
                    <a:pt x="383644" y="966322"/>
                  </a:lnTo>
                  <a:lnTo>
                    <a:pt x="337492" y="876901"/>
                  </a:lnTo>
                  <a:lnTo>
                    <a:pt x="285570" y="775942"/>
                  </a:lnTo>
                  <a:lnTo>
                    <a:pt x="230764" y="643253"/>
                  </a:lnTo>
                  <a:lnTo>
                    <a:pt x="201918" y="579793"/>
                  </a:lnTo>
                  <a:lnTo>
                    <a:pt x="135574" y="4067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AC29D00-F3C6-4D4E-89B3-32E8E81014C4}"/>
                </a:ext>
              </a:extLst>
            </p:cNvPr>
            <p:cNvSpPr/>
            <p:nvPr/>
          </p:nvSpPr>
          <p:spPr>
            <a:xfrm>
              <a:off x="6556375" y="2162175"/>
              <a:ext cx="682625" cy="1023938"/>
            </a:xfrm>
            <a:custGeom>
              <a:avLst/>
              <a:gdLst>
                <a:gd name="connsiteX0" fmla="*/ 211932 w 683419"/>
                <a:gd name="connsiteY0" fmla="*/ 488156 h 1023938"/>
                <a:gd name="connsiteX1" fmla="*/ 297657 w 683419"/>
                <a:gd name="connsiteY1" fmla="*/ 283369 h 1023938"/>
                <a:gd name="connsiteX2" fmla="*/ 335757 w 683419"/>
                <a:gd name="connsiteY2" fmla="*/ 197644 h 1023938"/>
                <a:gd name="connsiteX3" fmla="*/ 369094 w 683419"/>
                <a:gd name="connsiteY3" fmla="*/ 126206 h 1023938"/>
                <a:gd name="connsiteX4" fmla="*/ 378619 w 683419"/>
                <a:gd name="connsiteY4" fmla="*/ 95250 h 1023938"/>
                <a:gd name="connsiteX5" fmla="*/ 378619 w 683419"/>
                <a:gd name="connsiteY5" fmla="*/ 71438 h 1023938"/>
                <a:gd name="connsiteX6" fmla="*/ 376238 w 683419"/>
                <a:gd name="connsiteY6" fmla="*/ 50006 h 1023938"/>
                <a:gd name="connsiteX7" fmla="*/ 330994 w 683419"/>
                <a:gd name="connsiteY7" fmla="*/ 0 h 1023938"/>
                <a:gd name="connsiteX8" fmla="*/ 683419 w 683419"/>
                <a:gd name="connsiteY8" fmla="*/ 116681 h 1023938"/>
                <a:gd name="connsiteX9" fmla="*/ 671513 w 683419"/>
                <a:gd name="connsiteY9" fmla="*/ 164306 h 1023938"/>
                <a:gd name="connsiteX10" fmla="*/ 619125 w 683419"/>
                <a:gd name="connsiteY10" fmla="*/ 211931 h 1023938"/>
                <a:gd name="connsiteX11" fmla="*/ 592932 w 683419"/>
                <a:gd name="connsiteY11" fmla="*/ 242888 h 1023938"/>
                <a:gd name="connsiteX12" fmla="*/ 552450 w 683419"/>
                <a:gd name="connsiteY12" fmla="*/ 304800 h 1023938"/>
                <a:gd name="connsiteX13" fmla="*/ 481013 w 683419"/>
                <a:gd name="connsiteY13" fmla="*/ 419100 h 1023938"/>
                <a:gd name="connsiteX14" fmla="*/ 392907 w 683419"/>
                <a:gd name="connsiteY14" fmla="*/ 554831 h 1023938"/>
                <a:gd name="connsiteX15" fmla="*/ 273844 w 683419"/>
                <a:gd name="connsiteY15" fmla="*/ 740569 h 1023938"/>
                <a:gd name="connsiteX16" fmla="*/ 176213 w 683419"/>
                <a:gd name="connsiteY16" fmla="*/ 892969 h 1023938"/>
                <a:gd name="connsiteX17" fmla="*/ 95250 w 683419"/>
                <a:gd name="connsiteY17" fmla="*/ 1023938 h 1023938"/>
                <a:gd name="connsiteX18" fmla="*/ 0 w 683419"/>
                <a:gd name="connsiteY18" fmla="*/ 997744 h 1023938"/>
                <a:gd name="connsiteX19" fmla="*/ 7144 w 683419"/>
                <a:gd name="connsiteY19" fmla="*/ 966788 h 1023938"/>
                <a:gd name="connsiteX20" fmla="*/ 26194 w 683419"/>
                <a:gd name="connsiteY20" fmla="*/ 921544 h 1023938"/>
                <a:gd name="connsiteX21" fmla="*/ 71438 w 683419"/>
                <a:gd name="connsiteY21" fmla="*/ 826294 h 1023938"/>
                <a:gd name="connsiteX22" fmla="*/ 147638 w 683419"/>
                <a:gd name="connsiteY22" fmla="*/ 640556 h 1023938"/>
                <a:gd name="connsiteX23" fmla="*/ 211932 w 683419"/>
                <a:gd name="connsiteY23" fmla="*/ 488156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83419" h="1023938">
                  <a:moveTo>
                    <a:pt x="211932" y="488156"/>
                  </a:moveTo>
                  <a:lnTo>
                    <a:pt x="297657" y="283369"/>
                  </a:lnTo>
                  <a:lnTo>
                    <a:pt x="335757" y="197644"/>
                  </a:lnTo>
                  <a:lnTo>
                    <a:pt x="369094" y="126206"/>
                  </a:lnTo>
                  <a:lnTo>
                    <a:pt x="378619" y="95250"/>
                  </a:lnTo>
                  <a:lnTo>
                    <a:pt x="378619" y="71438"/>
                  </a:lnTo>
                  <a:lnTo>
                    <a:pt x="376238" y="50006"/>
                  </a:lnTo>
                  <a:lnTo>
                    <a:pt x="330994" y="0"/>
                  </a:lnTo>
                  <a:lnTo>
                    <a:pt x="683419" y="116681"/>
                  </a:lnTo>
                  <a:lnTo>
                    <a:pt x="671513" y="164306"/>
                  </a:lnTo>
                  <a:lnTo>
                    <a:pt x="619125" y="211931"/>
                  </a:lnTo>
                  <a:lnTo>
                    <a:pt x="592932" y="242888"/>
                  </a:lnTo>
                  <a:lnTo>
                    <a:pt x="552450" y="304800"/>
                  </a:lnTo>
                  <a:lnTo>
                    <a:pt x="481013" y="419100"/>
                  </a:lnTo>
                  <a:lnTo>
                    <a:pt x="392907" y="554831"/>
                  </a:lnTo>
                  <a:lnTo>
                    <a:pt x="273844" y="740569"/>
                  </a:lnTo>
                  <a:lnTo>
                    <a:pt x="176213" y="892969"/>
                  </a:lnTo>
                  <a:lnTo>
                    <a:pt x="95250" y="1023938"/>
                  </a:lnTo>
                  <a:lnTo>
                    <a:pt x="0" y="997744"/>
                  </a:lnTo>
                  <a:lnTo>
                    <a:pt x="7144" y="966788"/>
                  </a:lnTo>
                  <a:lnTo>
                    <a:pt x="26194" y="921544"/>
                  </a:lnTo>
                  <a:lnTo>
                    <a:pt x="71438" y="826294"/>
                  </a:lnTo>
                  <a:lnTo>
                    <a:pt x="147638" y="640556"/>
                  </a:lnTo>
                  <a:lnTo>
                    <a:pt x="211932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D213580-1F58-471A-8813-31F20F9999E0}"/>
                </a:ext>
              </a:extLst>
            </p:cNvPr>
            <p:cNvSpPr/>
            <p:nvPr/>
          </p:nvSpPr>
          <p:spPr>
            <a:xfrm>
              <a:off x="6550025" y="3117850"/>
              <a:ext cx="669925" cy="771525"/>
            </a:xfrm>
            <a:custGeom>
              <a:avLst/>
              <a:gdLst>
                <a:gd name="connsiteX0" fmla="*/ 403225 w 669925"/>
                <a:gd name="connsiteY0" fmla="*/ 625475 h 771525"/>
                <a:gd name="connsiteX1" fmla="*/ 355600 w 669925"/>
                <a:gd name="connsiteY1" fmla="*/ 523875 h 771525"/>
                <a:gd name="connsiteX2" fmla="*/ 307975 w 669925"/>
                <a:gd name="connsiteY2" fmla="*/ 447675 h 771525"/>
                <a:gd name="connsiteX3" fmla="*/ 231775 w 669925"/>
                <a:gd name="connsiteY3" fmla="*/ 342900 h 771525"/>
                <a:gd name="connsiteX4" fmla="*/ 139700 w 669925"/>
                <a:gd name="connsiteY4" fmla="*/ 238125 h 771525"/>
                <a:gd name="connsiteX5" fmla="*/ 73025 w 669925"/>
                <a:gd name="connsiteY5" fmla="*/ 161925 h 771525"/>
                <a:gd name="connsiteX6" fmla="*/ 41275 w 669925"/>
                <a:gd name="connsiteY6" fmla="*/ 133350 h 771525"/>
                <a:gd name="connsiteX7" fmla="*/ 15875 w 669925"/>
                <a:gd name="connsiteY7" fmla="*/ 111125 h 771525"/>
                <a:gd name="connsiteX8" fmla="*/ 0 w 669925"/>
                <a:gd name="connsiteY8" fmla="*/ 82550 h 771525"/>
                <a:gd name="connsiteX9" fmla="*/ 0 w 669925"/>
                <a:gd name="connsiteY9" fmla="*/ 50800 h 771525"/>
                <a:gd name="connsiteX10" fmla="*/ 19050 w 669925"/>
                <a:gd name="connsiteY10" fmla="*/ 0 h 771525"/>
                <a:gd name="connsiteX11" fmla="*/ 107950 w 669925"/>
                <a:gd name="connsiteY11" fmla="*/ 44450 h 771525"/>
                <a:gd name="connsiteX12" fmla="*/ 177800 w 669925"/>
                <a:gd name="connsiteY12" fmla="*/ 101600 h 771525"/>
                <a:gd name="connsiteX13" fmla="*/ 238125 w 669925"/>
                <a:gd name="connsiteY13" fmla="*/ 165100 h 771525"/>
                <a:gd name="connsiteX14" fmla="*/ 301625 w 669925"/>
                <a:gd name="connsiteY14" fmla="*/ 228600 h 771525"/>
                <a:gd name="connsiteX15" fmla="*/ 371475 w 669925"/>
                <a:gd name="connsiteY15" fmla="*/ 307975 h 771525"/>
                <a:gd name="connsiteX16" fmla="*/ 454025 w 669925"/>
                <a:gd name="connsiteY16" fmla="*/ 396875 h 771525"/>
                <a:gd name="connsiteX17" fmla="*/ 508000 w 669925"/>
                <a:gd name="connsiteY17" fmla="*/ 473075 h 771525"/>
                <a:gd name="connsiteX18" fmla="*/ 561975 w 669925"/>
                <a:gd name="connsiteY18" fmla="*/ 546100 h 771525"/>
                <a:gd name="connsiteX19" fmla="*/ 596900 w 669925"/>
                <a:gd name="connsiteY19" fmla="*/ 596900 h 771525"/>
                <a:gd name="connsiteX20" fmla="*/ 641350 w 669925"/>
                <a:gd name="connsiteY20" fmla="*/ 669925 h 771525"/>
                <a:gd name="connsiteX21" fmla="*/ 669925 w 669925"/>
                <a:gd name="connsiteY21" fmla="*/ 733425 h 771525"/>
                <a:gd name="connsiteX22" fmla="*/ 457200 w 669925"/>
                <a:gd name="connsiteY22" fmla="*/ 771525 h 771525"/>
                <a:gd name="connsiteX23" fmla="*/ 441325 w 669925"/>
                <a:gd name="connsiteY23" fmla="*/ 711200 h 771525"/>
                <a:gd name="connsiteX24" fmla="*/ 403225 w 669925"/>
                <a:gd name="connsiteY24" fmla="*/ 6254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69925" h="771525">
                  <a:moveTo>
                    <a:pt x="403225" y="625475"/>
                  </a:moveTo>
                  <a:lnTo>
                    <a:pt x="355600" y="523875"/>
                  </a:lnTo>
                  <a:lnTo>
                    <a:pt x="307975" y="447675"/>
                  </a:lnTo>
                  <a:lnTo>
                    <a:pt x="231775" y="342900"/>
                  </a:lnTo>
                  <a:lnTo>
                    <a:pt x="139700" y="238125"/>
                  </a:lnTo>
                  <a:lnTo>
                    <a:pt x="73025" y="161925"/>
                  </a:lnTo>
                  <a:lnTo>
                    <a:pt x="41275" y="133350"/>
                  </a:lnTo>
                  <a:lnTo>
                    <a:pt x="15875" y="111125"/>
                  </a:lnTo>
                  <a:lnTo>
                    <a:pt x="0" y="82550"/>
                  </a:lnTo>
                  <a:lnTo>
                    <a:pt x="0" y="50800"/>
                  </a:lnTo>
                  <a:lnTo>
                    <a:pt x="19050" y="0"/>
                  </a:lnTo>
                  <a:lnTo>
                    <a:pt x="107950" y="44450"/>
                  </a:lnTo>
                  <a:lnTo>
                    <a:pt x="177800" y="101600"/>
                  </a:lnTo>
                  <a:lnTo>
                    <a:pt x="238125" y="165100"/>
                  </a:lnTo>
                  <a:lnTo>
                    <a:pt x="301625" y="228600"/>
                  </a:lnTo>
                  <a:lnTo>
                    <a:pt x="371475" y="307975"/>
                  </a:lnTo>
                  <a:lnTo>
                    <a:pt x="454025" y="396875"/>
                  </a:lnTo>
                  <a:lnTo>
                    <a:pt x="508000" y="473075"/>
                  </a:lnTo>
                  <a:lnTo>
                    <a:pt x="561975" y="546100"/>
                  </a:lnTo>
                  <a:lnTo>
                    <a:pt x="596900" y="596900"/>
                  </a:lnTo>
                  <a:lnTo>
                    <a:pt x="641350" y="669925"/>
                  </a:lnTo>
                  <a:lnTo>
                    <a:pt x="669925" y="733425"/>
                  </a:lnTo>
                  <a:lnTo>
                    <a:pt x="457200" y="771525"/>
                  </a:lnTo>
                  <a:lnTo>
                    <a:pt x="441325" y="711200"/>
                  </a:lnTo>
                  <a:lnTo>
                    <a:pt x="403225" y="625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7655046-8902-4D21-A851-F1424ED3FF00}"/>
                </a:ext>
              </a:extLst>
            </p:cNvPr>
            <p:cNvSpPr/>
            <p:nvPr/>
          </p:nvSpPr>
          <p:spPr>
            <a:xfrm>
              <a:off x="6980238" y="3757613"/>
              <a:ext cx="400050" cy="1158875"/>
            </a:xfrm>
            <a:custGeom>
              <a:avLst/>
              <a:gdLst>
                <a:gd name="connsiteX0" fmla="*/ 57150 w 400050"/>
                <a:gd name="connsiteY0" fmla="*/ 254793 h 1159668"/>
                <a:gd name="connsiteX1" fmla="*/ 0 w 400050"/>
                <a:gd name="connsiteY1" fmla="*/ 35718 h 1159668"/>
                <a:gd name="connsiteX2" fmla="*/ 192881 w 400050"/>
                <a:gd name="connsiteY2" fmla="*/ 0 h 1159668"/>
                <a:gd name="connsiteX3" fmla="*/ 247650 w 400050"/>
                <a:gd name="connsiteY3" fmla="*/ 102393 h 1159668"/>
                <a:gd name="connsiteX4" fmla="*/ 290512 w 400050"/>
                <a:gd name="connsiteY4" fmla="*/ 195262 h 1159668"/>
                <a:gd name="connsiteX5" fmla="*/ 333375 w 400050"/>
                <a:gd name="connsiteY5" fmla="*/ 297656 h 1159668"/>
                <a:gd name="connsiteX6" fmla="*/ 359569 w 400050"/>
                <a:gd name="connsiteY6" fmla="*/ 369093 h 1159668"/>
                <a:gd name="connsiteX7" fmla="*/ 376237 w 400050"/>
                <a:gd name="connsiteY7" fmla="*/ 431006 h 1159668"/>
                <a:gd name="connsiteX8" fmla="*/ 390525 w 400050"/>
                <a:gd name="connsiteY8" fmla="*/ 488156 h 1159668"/>
                <a:gd name="connsiteX9" fmla="*/ 397669 w 400050"/>
                <a:gd name="connsiteY9" fmla="*/ 564356 h 1159668"/>
                <a:gd name="connsiteX10" fmla="*/ 400050 w 400050"/>
                <a:gd name="connsiteY10" fmla="*/ 607218 h 1159668"/>
                <a:gd name="connsiteX11" fmla="*/ 400050 w 400050"/>
                <a:gd name="connsiteY11" fmla="*/ 669131 h 1159668"/>
                <a:gd name="connsiteX12" fmla="*/ 392906 w 400050"/>
                <a:gd name="connsiteY12" fmla="*/ 735806 h 1159668"/>
                <a:gd name="connsiteX13" fmla="*/ 373856 w 400050"/>
                <a:gd name="connsiteY13" fmla="*/ 819150 h 1159668"/>
                <a:gd name="connsiteX14" fmla="*/ 345281 w 400050"/>
                <a:gd name="connsiteY14" fmla="*/ 904875 h 1159668"/>
                <a:gd name="connsiteX15" fmla="*/ 314325 w 400050"/>
                <a:gd name="connsiteY15" fmla="*/ 973931 h 1159668"/>
                <a:gd name="connsiteX16" fmla="*/ 273844 w 400050"/>
                <a:gd name="connsiteY16" fmla="*/ 1040606 h 1159668"/>
                <a:gd name="connsiteX17" fmla="*/ 214312 w 400050"/>
                <a:gd name="connsiteY17" fmla="*/ 1112043 h 1159668"/>
                <a:gd name="connsiteX18" fmla="*/ 161925 w 400050"/>
                <a:gd name="connsiteY18" fmla="*/ 1154906 h 1159668"/>
                <a:gd name="connsiteX19" fmla="*/ 145256 w 400050"/>
                <a:gd name="connsiteY19" fmla="*/ 1159668 h 1159668"/>
                <a:gd name="connsiteX20" fmla="*/ 128587 w 400050"/>
                <a:gd name="connsiteY20" fmla="*/ 1157287 h 1159668"/>
                <a:gd name="connsiteX21" fmla="*/ 119062 w 400050"/>
                <a:gd name="connsiteY21" fmla="*/ 1147762 h 1159668"/>
                <a:gd name="connsiteX22" fmla="*/ 104775 w 400050"/>
                <a:gd name="connsiteY22" fmla="*/ 1107281 h 1159668"/>
                <a:gd name="connsiteX23" fmla="*/ 80962 w 400050"/>
                <a:gd name="connsiteY23" fmla="*/ 1050131 h 1159668"/>
                <a:gd name="connsiteX24" fmla="*/ 59531 w 400050"/>
                <a:gd name="connsiteY24" fmla="*/ 1016793 h 1159668"/>
                <a:gd name="connsiteX25" fmla="*/ 26194 w 400050"/>
                <a:gd name="connsiteY25" fmla="*/ 971550 h 1159668"/>
                <a:gd name="connsiteX26" fmla="*/ 71437 w 400050"/>
                <a:gd name="connsiteY26" fmla="*/ 695325 h 1159668"/>
                <a:gd name="connsiteX27" fmla="*/ 83344 w 400050"/>
                <a:gd name="connsiteY27" fmla="*/ 654843 h 1159668"/>
                <a:gd name="connsiteX28" fmla="*/ 88106 w 400050"/>
                <a:gd name="connsiteY28" fmla="*/ 614362 h 1159668"/>
                <a:gd name="connsiteX29" fmla="*/ 88106 w 400050"/>
                <a:gd name="connsiteY29" fmla="*/ 528637 h 1159668"/>
                <a:gd name="connsiteX30" fmla="*/ 85725 w 400050"/>
                <a:gd name="connsiteY30" fmla="*/ 440531 h 1159668"/>
                <a:gd name="connsiteX31" fmla="*/ 78581 w 400050"/>
                <a:gd name="connsiteY31" fmla="*/ 376237 h 1159668"/>
                <a:gd name="connsiteX32" fmla="*/ 57150 w 400050"/>
                <a:gd name="connsiteY32" fmla="*/ 254793 h 1159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0050" h="1159668">
                  <a:moveTo>
                    <a:pt x="57150" y="254793"/>
                  </a:moveTo>
                  <a:lnTo>
                    <a:pt x="0" y="35718"/>
                  </a:lnTo>
                  <a:lnTo>
                    <a:pt x="192881" y="0"/>
                  </a:lnTo>
                  <a:lnTo>
                    <a:pt x="247650" y="102393"/>
                  </a:lnTo>
                  <a:lnTo>
                    <a:pt x="290512" y="195262"/>
                  </a:lnTo>
                  <a:lnTo>
                    <a:pt x="333375" y="297656"/>
                  </a:lnTo>
                  <a:lnTo>
                    <a:pt x="359569" y="369093"/>
                  </a:lnTo>
                  <a:lnTo>
                    <a:pt x="376237" y="431006"/>
                  </a:lnTo>
                  <a:lnTo>
                    <a:pt x="390525" y="488156"/>
                  </a:lnTo>
                  <a:lnTo>
                    <a:pt x="397669" y="564356"/>
                  </a:lnTo>
                  <a:lnTo>
                    <a:pt x="400050" y="607218"/>
                  </a:lnTo>
                  <a:lnTo>
                    <a:pt x="400050" y="669131"/>
                  </a:lnTo>
                  <a:lnTo>
                    <a:pt x="392906" y="735806"/>
                  </a:lnTo>
                  <a:lnTo>
                    <a:pt x="373856" y="819150"/>
                  </a:lnTo>
                  <a:lnTo>
                    <a:pt x="345281" y="904875"/>
                  </a:lnTo>
                  <a:lnTo>
                    <a:pt x="314325" y="973931"/>
                  </a:lnTo>
                  <a:lnTo>
                    <a:pt x="273844" y="1040606"/>
                  </a:lnTo>
                  <a:lnTo>
                    <a:pt x="214312" y="1112043"/>
                  </a:lnTo>
                  <a:lnTo>
                    <a:pt x="161925" y="1154906"/>
                  </a:lnTo>
                  <a:lnTo>
                    <a:pt x="145256" y="1159668"/>
                  </a:lnTo>
                  <a:lnTo>
                    <a:pt x="128587" y="1157287"/>
                  </a:lnTo>
                  <a:lnTo>
                    <a:pt x="119062" y="1147762"/>
                  </a:lnTo>
                  <a:lnTo>
                    <a:pt x="104775" y="1107281"/>
                  </a:lnTo>
                  <a:lnTo>
                    <a:pt x="80962" y="1050131"/>
                  </a:lnTo>
                  <a:lnTo>
                    <a:pt x="59531" y="1016793"/>
                  </a:lnTo>
                  <a:lnTo>
                    <a:pt x="26194" y="971550"/>
                  </a:lnTo>
                  <a:lnTo>
                    <a:pt x="71437" y="695325"/>
                  </a:lnTo>
                  <a:lnTo>
                    <a:pt x="83344" y="654843"/>
                  </a:lnTo>
                  <a:lnTo>
                    <a:pt x="88106" y="614362"/>
                  </a:lnTo>
                  <a:lnTo>
                    <a:pt x="88106" y="528637"/>
                  </a:lnTo>
                  <a:cubicBezTo>
                    <a:pt x="87312" y="499268"/>
                    <a:pt x="86519" y="469900"/>
                    <a:pt x="85725" y="440531"/>
                  </a:cubicBezTo>
                  <a:lnTo>
                    <a:pt x="78581" y="376237"/>
                  </a:lnTo>
                  <a:lnTo>
                    <a:pt x="57150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275FD0B-F59E-4EA5-ADCF-D962AAD560F7}"/>
                </a:ext>
              </a:extLst>
            </p:cNvPr>
            <p:cNvSpPr/>
            <p:nvPr/>
          </p:nvSpPr>
          <p:spPr>
            <a:xfrm>
              <a:off x="6415088" y="4322763"/>
              <a:ext cx="660400" cy="434975"/>
            </a:xfrm>
            <a:custGeom>
              <a:avLst/>
              <a:gdLst>
                <a:gd name="connsiteX0" fmla="*/ 278606 w 659606"/>
                <a:gd name="connsiteY0" fmla="*/ 78581 h 435769"/>
                <a:gd name="connsiteX1" fmla="*/ 471487 w 659606"/>
                <a:gd name="connsiteY1" fmla="*/ 133350 h 435769"/>
                <a:gd name="connsiteX2" fmla="*/ 561975 w 659606"/>
                <a:gd name="connsiteY2" fmla="*/ 152400 h 435769"/>
                <a:gd name="connsiteX3" fmla="*/ 602456 w 659606"/>
                <a:gd name="connsiteY3" fmla="*/ 157162 h 435769"/>
                <a:gd name="connsiteX4" fmla="*/ 623887 w 659606"/>
                <a:gd name="connsiteY4" fmla="*/ 150019 h 435769"/>
                <a:gd name="connsiteX5" fmla="*/ 659606 w 659606"/>
                <a:gd name="connsiteY5" fmla="*/ 95250 h 435769"/>
                <a:gd name="connsiteX6" fmla="*/ 635793 w 659606"/>
                <a:gd name="connsiteY6" fmla="*/ 435769 h 435769"/>
                <a:gd name="connsiteX7" fmla="*/ 590550 w 659606"/>
                <a:gd name="connsiteY7" fmla="*/ 407194 h 435769"/>
                <a:gd name="connsiteX8" fmla="*/ 523875 w 659606"/>
                <a:gd name="connsiteY8" fmla="*/ 345281 h 435769"/>
                <a:gd name="connsiteX9" fmla="*/ 476250 w 659606"/>
                <a:gd name="connsiteY9" fmla="*/ 309562 h 435769"/>
                <a:gd name="connsiteX10" fmla="*/ 397668 w 659606"/>
                <a:gd name="connsiteY10" fmla="*/ 261937 h 435769"/>
                <a:gd name="connsiteX11" fmla="*/ 290512 w 659606"/>
                <a:gd name="connsiteY11" fmla="*/ 202406 h 435769"/>
                <a:gd name="connsiteX12" fmla="*/ 157162 w 659606"/>
                <a:gd name="connsiteY12" fmla="*/ 130969 h 435769"/>
                <a:gd name="connsiteX13" fmla="*/ 66675 w 659606"/>
                <a:gd name="connsiteY13" fmla="*/ 88106 h 435769"/>
                <a:gd name="connsiteX14" fmla="*/ 38100 w 659606"/>
                <a:gd name="connsiteY14" fmla="*/ 76200 h 435769"/>
                <a:gd name="connsiteX15" fmla="*/ 21431 w 659606"/>
                <a:gd name="connsiteY15" fmla="*/ 66675 h 435769"/>
                <a:gd name="connsiteX16" fmla="*/ 9525 w 659606"/>
                <a:gd name="connsiteY16" fmla="*/ 52387 h 435769"/>
                <a:gd name="connsiteX17" fmla="*/ 0 w 659606"/>
                <a:gd name="connsiteY17" fmla="*/ 33337 h 435769"/>
                <a:gd name="connsiteX18" fmla="*/ 0 w 659606"/>
                <a:gd name="connsiteY18" fmla="*/ 14287 h 435769"/>
                <a:gd name="connsiteX19" fmla="*/ 9525 w 659606"/>
                <a:gd name="connsiteY19" fmla="*/ 4762 h 435769"/>
                <a:gd name="connsiteX20" fmla="*/ 33337 w 659606"/>
                <a:gd name="connsiteY20" fmla="*/ 0 h 435769"/>
                <a:gd name="connsiteX21" fmla="*/ 54768 w 659606"/>
                <a:gd name="connsiteY21" fmla="*/ 0 h 435769"/>
                <a:gd name="connsiteX22" fmla="*/ 97631 w 659606"/>
                <a:gd name="connsiteY22" fmla="*/ 14287 h 435769"/>
                <a:gd name="connsiteX23" fmla="*/ 278606 w 659606"/>
                <a:gd name="connsiteY23" fmla="*/ 78581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59606" h="435769">
                  <a:moveTo>
                    <a:pt x="278606" y="78581"/>
                  </a:moveTo>
                  <a:lnTo>
                    <a:pt x="471487" y="133350"/>
                  </a:lnTo>
                  <a:lnTo>
                    <a:pt x="561975" y="152400"/>
                  </a:lnTo>
                  <a:lnTo>
                    <a:pt x="602456" y="157162"/>
                  </a:lnTo>
                  <a:lnTo>
                    <a:pt x="623887" y="150019"/>
                  </a:lnTo>
                  <a:lnTo>
                    <a:pt x="659606" y="95250"/>
                  </a:lnTo>
                  <a:lnTo>
                    <a:pt x="635793" y="435769"/>
                  </a:lnTo>
                  <a:lnTo>
                    <a:pt x="590550" y="407194"/>
                  </a:lnTo>
                  <a:lnTo>
                    <a:pt x="523875" y="345281"/>
                  </a:lnTo>
                  <a:lnTo>
                    <a:pt x="476250" y="309562"/>
                  </a:lnTo>
                  <a:lnTo>
                    <a:pt x="397668" y="261937"/>
                  </a:lnTo>
                  <a:lnTo>
                    <a:pt x="290512" y="202406"/>
                  </a:lnTo>
                  <a:lnTo>
                    <a:pt x="157162" y="130969"/>
                  </a:lnTo>
                  <a:lnTo>
                    <a:pt x="66675" y="88106"/>
                  </a:lnTo>
                  <a:lnTo>
                    <a:pt x="38100" y="76200"/>
                  </a:lnTo>
                  <a:lnTo>
                    <a:pt x="21431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9525" y="4762"/>
                  </a:lnTo>
                  <a:lnTo>
                    <a:pt x="33337" y="0"/>
                  </a:lnTo>
                  <a:lnTo>
                    <a:pt x="54768" y="0"/>
                  </a:lnTo>
                  <a:lnTo>
                    <a:pt x="97631" y="14287"/>
                  </a:lnTo>
                  <a:lnTo>
                    <a:pt x="278606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9F2AFD51-2212-4070-8E34-DFE9D70D708D}"/>
                </a:ext>
              </a:extLst>
            </p:cNvPr>
            <p:cNvSpPr/>
            <p:nvPr/>
          </p:nvSpPr>
          <p:spPr>
            <a:xfrm rot="16200000">
              <a:off x="4088607" y="3937794"/>
              <a:ext cx="3843337" cy="371475"/>
            </a:xfrm>
            <a:custGeom>
              <a:avLst/>
              <a:gdLst>
                <a:gd name="connsiteX0" fmla="*/ 1842922 w 3844716"/>
                <a:gd name="connsiteY0" fmla="*/ 353050 h 370703"/>
                <a:gd name="connsiteX1" fmla="*/ 1345121 w 3844716"/>
                <a:gd name="connsiteY1" fmla="*/ 342458 h 370703"/>
                <a:gd name="connsiteX2" fmla="*/ 1002662 w 3844716"/>
                <a:gd name="connsiteY2" fmla="*/ 338928 h 370703"/>
                <a:gd name="connsiteX3" fmla="*/ 677856 w 3844716"/>
                <a:gd name="connsiteY3" fmla="*/ 335397 h 370703"/>
                <a:gd name="connsiteX4" fmla="*/ 381294 w 3844716"/>
                <a:gd name="connsiteY4" fmla="*/ 331867 h 370703"/>
                <a:gd name="connsiteX5" fmla="*/ 204769 w 3844716"/>
                <a:gd name="connsiteY5" fmla="*/ 331867 h 370703"/>
                <a:gd name="connsiteX6" fmla="*/ 134159 w 3844716"/>
                <a:gd name="connsiteY6" fmla="*/ 328336 h 370703"/>
                <a:gd name="connsiteX7" fmla="*/ 84732 w 3844716"/>
                <a:gd name="connsiteY7" fmla="*/ 324806 h 370703"/>
                <a:gd name="connsiteX8" fmla="*/ 35305 w 3844716"/>
                <a:gd name="connsiteY8" fmla="*/ 307153 h 370703"/>
                <a:gd name="connsiteX9" fmla="*/ 17652 w 3844716"/>
                <a:gd name="connsiteY9" fmla="*/ 296562 h 370703"/>
                <a:gd name="connsiteX10" fmla="*/ 3530 w 3844716"/>
                <a:gd name="connsiteY10" fmla="*/ 271848 h 370703"/>
                <a:gd name="connsiteX11" fmla="*/ 0 w 3844716"/>
                <a:gd name="connsiteY11" fmla="*/ 233013 h 370703"/>
                <a:gd name="connsiteX12" fmla="*/ 10591 w 3844716"/>
                <a:gd name="connsiteY12" fmla="*/ 201238 h 370703"/>
                <a:gd name="connsiteX13" fmla="*/ 31774 w 3844716"/>
                <a:gd name="connsiteY13" fmla="*/ 165933 h 370703"/>
                <a:gd name="connsiteX14" fmla="*/ 70610 w 3844716"/>
                <a:gd name="connsiteY14" fmla="*/ 137689 h 370703"/>
                <a:gd name="connsiteX15" fmla="*/ 137689 w 3844716"/>
                <a:gd name="connsiteY15" fmla="*/ 105915 h 370703"/>
                <a:gd name="connsiteX16" fmla="*/ 187116 w 3844716"/>
                <a:gd name="connsiteY16" fmla="*/ 88262 h 370703"/>
                <a:gd name="connsiteX17" fmla="*/ 257726 w 3844716"/>
                <a:gd name="connsiteY17" fmla="*/ 74140 h 370703"/>
                <a:gd name="connsiteX18" fmla="*/ 317745 w 3844716"/>
                <a:gd name="connsiteY18" fmla="*/ 77671 h 370703"/>
                <a:gd name="connsiteX19" fmla="*/ 391885 w 3844716"/>
                <a:gd name="connsiteY19" fmla="*/ 91793 h 370703"/>
                <a:gd name="connsiteX20" fmla="*/ 494270 w 3844716"/>
                <a:gd name="connsiteY20" fmla="*/ 109445 h 370703"/>
                <a:gd name="connsiteX21" fmla="*/ 607246 w 3844716"/>
                <a:gd name="connsiteY21" fmla="*/ 120037 h 370703"/>
                <a:gd name="connsiteX22" fmla="*/ 808485 w 3844716"/>
                <a:gd name="connsiteY22" fmla="*/ 127098 h 370703"/>
                <a:gd name="connsiteX23" fmla="*/ 1256858 w 3844716"/>
                <a:gd name="connsiteY23" fmla="*/ 134159 h 370703"/>
                <a:gd name="connsiteX24" fmla="*/ 1648744 w 3844716"/>
                <a:gd name="connsiteY24" fmla="*/ 137689 h 370703"/>
                <a:gd name="connsiteX25" fmla="*/ 2114770 w 3844716"/>
                <a:gd name="connsiteY25" fmla="*/ 141220 h 370703"/>
                <a:gd name="connsiteX26" fmla="*/ 2654937 w 3844716"/>
                <a:gd name="connsiteY26" fmla="*/ 144750 h 370703"/>
                <a:gd name="connsiteX27" fmla="*/ 3011518 w 3844716"/>
                <a:gd name="connsiteY27" fmla="*/ 148281 h 370703"/>
                <a:gd name="connsiteX28" fmla="*/ 3301019 w 3844716"/>
                <a:gd name="connsiteY28" fmla="*/ 148281 h 370703"/>
                <a:gd name="connsiteX29" fmla="*/ 3495197 w 3844716"/>
                <a:gd name="connsiteY29" fmla="*/ 148281 h 370703"/>
                <a:gd name="connsiteX30" fmla="*/ 3558746 w 3844716"/>
                <a:gd name="connsiteY30" fmla="*/ 144750 h 370703"/>
                <a:gd name="connsiteX31" fmla="*/ 3618764 w 3844716"/>
                <a:gd name="connsiteY31" fmla="*/ 130628 h 370703"/>
                <a:gd name="connsiteX32" fmla="*/ 3689374 w 3844716"/>
                <a:gd name="connsiteY32" fmla="*/ 98854 h 370703"/>
                <a:gd name="connsiteX33" fmla="*/ 3724679 w 3844716"/>
                <a:gd name="connsiteY33" fmla="*/ 74140 h 370703"/>
                <a:gd name="connsiteX34" fmla="*/ 3756454 w 3844716"/>
                <a:gd name="connsiteY34" fmla="*/ 42366 h 370703"/>
                <a:gd name="connsiteX35" fmla="*/ 3777637 w 3844716"/>
                <a:gd name="connsiteY35" fmla="*/ 21183 h 370703"/>
                <a:gd name="connsiteX36" fmla="*/ 3798820 w 3844716"/>
                <a:gd name="connsiteY36" fmla="*/ 3530 h 370703"/>
                <a:gd name="connsiteX37" fmla="*/ 3820003 w 3844716"/>
                <a:gd name="connsiteY37" fmla="*/ 0 h 370703"/>
                <a:gd name="connsiteX38" fmla="*/ 3837655 w 3844716"/>
                <a:gd name="connsiteY38" fmla="*/ 7061 h 370703"/>
                <a:gd name="connsiteX39" fmla="*/ 3844716 w 3844716"/>
                <a:gd name="connsiteY39" fmla="*/ 31774 h 370703"/>
                <a:gd name="connsiteX40" fmla="*/ 3844716 w 3844716"/>
                <a:gd name="connsiteY40" fmla="*/ 63549 h 370703"/>
                <a:gd name="connsiteX41" fmla="*/ 3830594 w 3844716"/>
                <a:gd name="connsiteY41" fmla="*/ 130628 h 370703"/>
                <a:gd name="connsiteX42" fmla="*/ 3805881 w 3844716"/>
                <a:gd name="connsiteY42" fmla="*/ 211830 h 370703"/>
                <a:gd name="connsiteX43" fmla="*/ 3774106 w 3844716"/>
                <a:gd name="connsiteY43" fmla="*/ 317745 h 370703"/>
                <a:gd name="connsiteX44" fmla="*/ 3625825 w 3844716"/>
                <a:gd name="connsiteY44" fmla="*/ 370703 h 370703"/>
                <a:gd name="connsiteX45" fmla="*/ 3085658 w 3844716"/>
                <a:gd name="connsiteY45" fmla="*/ 363642 h 370703"/>
                <a:gd name="connsiteX46" fmla="*/ 2506656 w 3844716"/>
                <a:gd name="connsiteY46" fmla="*/ 356581 h 370703"/>
                <a:gd name="connsiteX47" fmla="*/ 1842922 w 3844716"/>
                <a:gd name="connsiteY47" fmla="*/ 353050 h 370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44716" h="370703">
                  <a:moveTo>
                    <a:pt x="1842922" y="353050"/>
                  </a:moveTo>
                  <a:lnTo>
                    <a:pt x="1345121" y="342458"/>
                  </a:lnTo>
                  <a:lnTo>
                    <a:pt x="1002662" y="338928"/>
                  </a:lnTo>
                  <a:lnTo>
                    <a:pt x="677856" y="335397"/>
                  </a:lnTo>
                  <a:lnTo>
                    <a:pt x="381294" y="331867"/>
                  </a:lnTo>
                  <a:lnTo>
                    <a:pt x="204769" y="331867"/>
                  </a:lnTo>
                  <a:lnTo>
                    <a:pt x="134159" y="328336"/>
                  </a:lnTo>
                  <a:lnTo>
                    <a:pt x="84732" y="324806"/>
                  </a:lnTo>
                  <a:lnTo>
                    <a:pt x="35305" y="307153"/>
                  </a:lnTo>
                  <a:lnTo>
                    <a:pt x="17652" y="296562"/>
                  </a:lnTo>
                  <a:lnTo>
                    <a:pt x="3530" y="271848"/>
                  </a:lnTo>
                  <a:lnTo>
                    <a:pt x="0" y="233013"/>
                  </a:lnTo>
                  <a:lnTo>
                    <a:pt x="10591" y="201238"/>
                  </a:lnTo>
                  <a:lnTo>
                    <a:pt x="31774" y="165933"/>
                  </a:lnTo>
                  <a:lnTo>
                    <a:pt x="70610" y="137689"/>
                  </a:lnTo>
                  <a:lnTo>
                    <a:pt x="137689" y="105915"/>
                  </a:lnTo>
                  <a:lnTo>
                    <a:pt x="187116" y="88262"/>
                  </a:lnTo>
                  <a:lnTo>
                    <a:pt x="257726" y="74140"/>
                  </a:lnTo>
                  <a:lnTo>
                    <a:pt x="317745" y="77671"/>
                  </a:lnTo>
                  <a:lnTo>
                    <a:pt x="391885" y="91793"/>
                  </a:lnTo>
                  <a:lnTo>
                    <a:pt x="494270" y="109445"/>
                  </a:lnTo>
                  <a:lnTo>
                    <a:pt x="607246" y="120037"/>
                  </a:lnTo>
                  <a:lnTo>
                    <a:pt x="808485" y="127098"/>
                  </a:lnTo>
                  <a:lnTo>
                    <a:pt x="1256858" y="134159"/>
                  </a:lnTo>
                  <a:lnTo>
                    <a:pt x="1648744" y="137689"/>
                  </a:lnTo>
                  <a:lnTo>
                    <a:pt x="2114770" y="141220"/>
                  </a:lnTo>
                  <a:lnTo>
                    <a:pt x="2654937" y="144750"/>
                  </a:lnTo>
                  <a:lnTo>
                    <a:pt x="3011518" y="148281"/>
                  </a:lnTo>
                  <a:lnTo>
                    <a:pt x="3301019" y="148281"/>
                  </a:lnTo>
                  <a:lnTo>
                    <a:pt x="3495197" y="148281"/>
                  </a:lnTo>
                  <a:lnTo>
                    <a:pt x="3558746" y="144750"/>
                  </a:lnTo>
                  <a:lnTo>
                    <a:pt x="3618764" y="130628"/>
                  </a:lnTo>
                  <a:lnTo>
                    <a:pt x="3689374" y="98854"/>
                  </a:lnTo>
                  <a:lnTo>
                    <a:pt x="3724679" y="74140"/>
                  </a:lnTo>
                  <a:lnTo>
                    <a:pt x="3756454" y="42366"/>
                  </a:lnTo>
                  <a:lnTo>
                    <a:pt x="3777637" y="21183"/>
                  </a:lnTo>
                  <a:lnTo>
                    <a:pt x="3798820" y="3530"/>
                  </a:lnTo>
                  <a:lnTo>
                    <a:pt x="3820003" y="0"/>
                  </a:lnTo>
                  <a:lnTo>
                    <a:pt x="3837655" y="7061"/>
                  </a:lnTo>
                  <a:lnTo>
                    <a:pt x="3844716" y="31774"/>
                  </a:lnTo>
                  <a:lnTo>
                    <a:pt x="3844716" y="63549"/>
                  </a:lnTo>
                  <a:lnTo>
                    <a:pt x="3830594" y="130628"/>
                  </a:lnTo>
                  <a:lnTo>
                    <a:pt x="3805881" y="211830"/>
                  </a:lnTo>
                  <a:lnTo>
                    <a:pt x="3774106" y="317745"/>
                  </a:lnTo>
                  <a:lnTo>
                    <a:pt x="3625825" y="370703"/>
                  </a:lnTo>
                  <a:lnTo>
                    <a:pt x="3085658" y="363642"/>
                  </a:lnTo>
                  <a:lnTo>
                    <a:pt x="2506656" y="356581"/>
                  </a:lnTo>
                  <a:lnTo>
                    <a:pt x="1842922" y="353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7337769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A4A34BC-8AFC-4CB6-8D4F-B6C3F667BB58}"/>
              </a:ext>
            </a:extLst>
          </p:cNvPr>
          <p:cNvSpPr/>
          <p:nvPr/>
        </p:nvSpPr>
        <p:spPr>
          <a:xfrm>
            <a:off x="3076575" y="1493838"/>
            <a:ext cx="731838" cy="639762"/>
          </a:xfrm>
          <a:custGeom>
            <a:avLst/>
            <a:gdLst>
              <a:gd name="connsiteX0" fmla="*/ 390525 w 731044"/>
              <a:gd name="connsiteY0" fmla="*/ 221456 h 640556"/>
              <a:gd name="connsiteX1" fmla="*/ 323850 w 731044"/>
              <a:gd name="connsiteY1" fmla="*/ 188119 h 640556"/>
              <a:gd name="connsiteX2" fmla="*/ 261938 w 731044"/>
              <a:gd name="connsiteY2" fmla="*/ 154781 h 640556"/>
              <a:gd name="connsiteX3" fmla="*/ 195263 w 731044"/>
              <a:gd name="connsiteY3" fmla="*/ 114300 h 640556"/>
              <a:gd name="connsiteX4" fmla="*/ 126206 w 731044"/>
              <a:gd name="connsiteY4" fmla="*/ 69056 h 640556"/>
              <a:gd name="connsiteX5" fmla="*/ 73819 w 731044"/>
              <a:gd name="connsiteY5" fmla="*/ 26194 h 640556"/>
              <a:gd name="connsiteX6" fmla="*/ 57150 w 731044"/>
              <a:gd name="connsiteY6" fmla="*/ 14287 h 640556"/>
              <a:gd name="connsiteX7" fmla="*/ 38100 w 731044"/>
              <a:gd name="connsiteY7" fmla="*/ 4762 h 640556"/>
              <a:gd name="connsiteX8" fmla="*/ 16669 w 731044"/>
              <a:gd name="connsiteY8" fmla="*/ 0 h 640556"/>
              <a:gd name="connsiteX9" fmla="*/ 9525 w 731044"/>
              <a:gd name="connsiteY9" fmla="*/ 0 h 640556"/>
              <a:gd name="connsiteX10" fmla="*/ 0 w 731044"/>
              <a:gd name="connsiteY10" fmla="*/ 4762 h 640556"/>
              <a:gd name="connsiteX11" fmla="*/ 0 w 731044"/>
              <a:gd name="connsiteY11" fmla="*/ 21431 h 640556"/>
              <a:gd name="connsiteX12" fmla="*/ 19050 w 731044"/>
              <a:gd name="connsiteY12" fmla="*/ 71437 h 640556"/>
              <a:gd name="connsiteX13" fmla="*/ 66675 w 731044"/>
              <a:gd name="connsiteY13" fmla="*/ 169069 h 640556"/>
              <a:gd name="connsiteX14" fmla="*/ 126206 w 731044"/>
              <a:gd name="connsiteY14" fmla="*/ 269081 h 640556"/>
              <a:gd name="connsiteX15" fmla="*/ 171450 w 731044"/>
              <a:gd name="connsiteY15" fmla="*/ 335756 h 640556"/>
              <a:gd name="connsiteX16" fmla="*/ 209550 w 731044"/>
              <a:gd name="connsiteY16" fmla="*/ 381000 h 640556"/>
              <a:gd name="connsiteX17" fmla="*/ 250031 w 731044"/>
              <a:gd name="connsiteY17" fmla="*/ 426244 h 640556"/>
              <a:gd name="connsiteX18" fmla="*/ 309563 w 731044"/>
              <a:gd name="connsiteY18" fmla="*/ 478631 h 640556"/>
              <a:gd name="connsiteX19" fmla="*/ 381000 w 731044"/>
              <a:gd name="connsiteY19" fmla="*/ 531019 h 640556"/>
              <a:gd name="connsiteX20" fmla="*/ 447675 w 731044"/>
              <a:gd name="connsiteY20" fmla="*/ 576262 h 640556"/>
              <a:gd name="connsiteX21" fmla="*/ 500063 w 731044"/>
              <a:gd name="connsiteY21" fmla="*/ 607219 h 640556"/>
              <a:gd name="connsiteX22" fmla="*/ 559594 w 731044"/>
              <a:gd name="connsiteY22" fmla="*/ 635794 h 640556"/>
              <a:gd name="connsiteX23" fmla="*/ 585788 w 731044"/>
              <a:gd name="connsiteY23" fmla="*/ 640556 h 640556"/>
              <a:gd name="connsiteX24" fmla="*/ 633413 w 731044"/>
              <a:gd name="connsiteY24" fmla="*/ 638175 h 640556"/>
              <a:gd name="connsiteX25" fmla="*/ 671513 w 731044"/>
              <a:gd name="connsiteY25" fmla="*/ 628650 h 640556"/>
              <a:gd name="connsiteX26" fmla="*/ 697706 w 731044"/>
              <a:gd name="connsiteY26" fmla="*/ 614362 h 640556"/>
              <a:gd name="connsiteX27" fmla="*/ 709613 w 731044"/>
              <a:gd name="connsiteY27" fmla="*/ 597694 h 640556"/>
              <a:gd name="connsiteX28" fmla="*/ 723900 w 731044"/>
              <a:gd name="connsiteY28" fmla="*/ 554831 h 640556"/>
              <a:gd name="connsiteX29" fmla="*/ 731044 w 731044"/>
              <a:gd name="connsiteY29" fmla="*/ 502444 h 640556"/>
              <a:gd name="connsiteX30" fmla="*/ 728663 w 731044"/>
              <a:gd name="connsiteY30" fmla="*/ 461962 h 640556"/>
              <a:gd name="connsiteX31" fmla="*/ 719138 w 731044"/>
              <a:gd name="connsiteY31" fmla="*/ 419100 h 640556"/>
              <a:gd name="connsiteX32" fmla="*/ 704850 w 731044"/>
              <a:gd name="connsiteY32" fmla="*/ 388144 h 640556"/>
              <a:gd name="connsiteX33" fmla="*/ 685800 w 731044"/>
              <a:gd name="connsiteY33" fmla="*/ 364331 h 640556"/>
              <a:gd name="connsiteX34" fmla="*/ 647700 w 731044"/>
              <a:gd name="connsiteY34" fmla="*/ 333375 h 640556"/>
              <a:gd name="connsiteX35" fmla="*/ 631031 w 731044"/>
              <a:gd name="connsiteY35" fmla="*/ 326231 h 640556"/>
              <a:gd name="connsiteX36" fmla="*/ 573881 w 731044"/>
              <a:gd name="connsiteY36" fmla="*/ 302419 h 640556"/>
              <a:gd name="connsiteX37" fmla="*/ 471488 w 731044"/>
              <a:gd name="connsiteY37" fmla="*/ 259556 h 640556"/>
              <a:gd name="connsiteX38" fmla="*/ 390525 w 731044"/>
              <a:gd name="connsiteY38" fmla="*/ 2214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31044" h="640556">
                <a:moveTo>
                  <a:pt x="390525" y="221456"/>
                </a:moveTo>
                <a:lnTo>
                  <a:pt x="323850" y="188119"/>
                </a:lnTo>
                <a:lnTo>
                  <a:pt x="261938" y="154781"/>
                </a:lnTo>
                <a:lnTo>
                  <a:pt x="195263" y="114300"/>
                </a:lnTo>
                <a:lnTo>
                  <a:pt x="126206" y="69056"/>
                </a:lnTo>
                <a:lnTo>
                  <a:pt x="73819" y="26194"/>
                </a:lnTo>
                <a:lnTo>
                  <a:pt x="57150" y="14287"/>
                </a:lnTo>
                <a:lnTo>
                  <a:pt x="38100" y="4762"/>
                </a:lnTo>
                <a:lnTo>
                  <a:pt x="16669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9050" y="71437"/>
                </a:lnTo>
                <a:lnTo>
                  <a:pt x="66675" y="169069"/>
                </a:lnTo>
                <a:lnTo>
                  <a:pt x="126206" y="269081"/>
                </a:lnTo>
                <a:lnTo>
                  <a:pt x="171450" y="335756"/>
                </a:lnTo>
                <a:lnTo>
                  <a:pt x="209550" y="381000"/>
                </a:lnTo>
                <a:lnTo>
                  <a:pt x="250031" y="426244"/>
                </a:lnTo>
                <a:lnTo>
                  <a:pt x="309563" y="478631"/>
                </a:lnTo>
                <a:lnTo>
                  <a:pt x="381000" y="531019"/>
                </a:lnTo>
                <a:lnTo>
                  <a:pt x="447675" y="576262"/>
                </a:lnTo>
                <a:lnTo>
                  <a:pt x="500063" y="607219"/>
                </a:lnTo>
                <a:lnTo>
                  <a:pt x="559594" y="635794"/>
                </a:lnTo>
                <a:lnTo>
                  <a:pt x="585788" y="640556"/>
                </a:lnTo>
                <a:lnTo>
                  <a:pt x="633413" y="638175"/>
                </a:lnTo>
                <a:lnTo>
                  <a:pt x="671513" y="628650"/>
                </a:lnTo>
                <a:lnTo>
                  <a:pt x="697706" y="614362"/>
                </a:lnTo>
                <a:lnTo>
                  <a:pt x="709613" y="597694"/>
                </a:lnTo>
                <a:lnTo>
                  <a:pt x="723900" y="554831"/>
                </a:lnTo>
                <a:lnTo>
                  <a:pt x="731044" y="502444"/>
                </a:lnTo>
                <a:lnTo>
                  <a:pt x="728663" y="461962"/>
                </a:lnTo>
                <a:lnTo>
                  <a:pt x="719138" y="419100"/>
                </a:lnTo>
                <a:lnTo>
                  <a:pt x="704850" y="388144"/>
                </a:lnTo>
                <a:lnTo>
                  <a:pt x="685800" y="364331"/>
                </a:lnTo>
                <a:lnTo>
                  <a:pt x="647700" y="333375"/>
                </a:lnTo>
                <a:lnTo>
                  <a:pt x="631031" y="326231"/>
                </a:lnTo>
                <a:lnTo>
                  <a:pt x="573881" y="302419"/>
                </a:lnTo>
                <a:lnTo>
                  <a:pt x="471488" y="259556"/>
                </a:lnTo>
                <a:lnTo>
                  <a:pt x="390525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9CB00D8-09DA-4614-9ABC-F0AF9D3D26E2}"/>
              </a:ext>
            </a:extLst>
          </p:cNvPr>
          <p:cNvSpPr/>
          <p:nvPr/>
        </p:nvSpPr>
        <p:spPr>
          <a:xfrm>
            <a:off x="2452688" y="2243138"/>
            <a:ext cx="1874837" cy="584200"/>
          </a:xfrm>
          <a:custGeom>
            <a:avLst/>
            <a:gdLst>
              <a:gd name="connsiteX0" fmla="*/ 1164431 w 1874043"/>
              <a:gd name="connsiteY0" fmla="*/ 133350 h 583406"/>
              <a:gd name="connsiteX1" fmla="*/ 797718 w 1874043"/>
              <a:gd name="connsiteY1" fmla="*/ 230981 h 583406"/>
              <a:gd name="connsiteX2" fmla="*/ 442912 w 1874043"/>
              <a:gd name="connsiteY2" fmla="*/ 316706 h 583406"/>
              <a:gd name="connsiteX3" fmla="*/ 340518 w 1874043"/>
              <a:gd name="connsiteY3" fmla="*/ 340518 h 583406"/>
              <a:gd name="connsiteX4" fmla="*/ 314325 w 1874043"/>
              <a:gd name="connsiteY4" fmla="*/ 345281 h 583406"/>
              <a:gd name="connsiteX5" fmla="*/ 288131 w 1874043"/>
              <a:gd name="connsiteY5" fmla="*/ 347662 h 583406"/>
              <a:gd name="connsiteX6" fmla="*/ 242887 w 1874043"/>
              <a:gd name="connsiteY6" fmla="*/ 342900 h 583406"/>
              <a:gd name="connsiteX7" fmla="*/ 211931 w 1874043"/>
              <a:gd name="connsiteY7" fmla="*/ 333375 h 583406"/>
              <a:gd name="connsiteX8" fmla="*/ 180975 w 1874043"/>
              <a:gd name="connsiteY8" fmla="*/ 319087 h 583406"/>
              <a:gd name="connsiteX9" fmla="*/ 152400 w 1874043"/>
              <a:gd name="connsiteY9" fmla="*/ 304800 h 583406"/>
              <a:gd name="connsiteX10" fmla="*/ 111918 w 1874043"/>
              <a:gd name="connsiteY10" fmla="*/ 273843 h 583406"/>
              <a:gd name="connsiteX11" fmla="*/ 76200 w 1874043"/>
              <a:gd name="connsiteY11" fmla="*/ 242887 h 583406"/>
              <a:gd name="connsiteX12" fmla="*/ 61912 w 1874043"/>
              <a:gd name="connsiteY12" fmla="*/ 228600 h 583406"/>
              <a:gd name="connsiteX13" fmla="*/ 45243 w 1874043"/>
              <a:gd name="connsiteY13" fmla="*/ 219075 h 583406"/>
              <a:gd name="connsiteX14" fmla="*/ 23812 w 1874043"/>
              <a:gd name="connsiteY14" fmla="*/ 214312 h 583406"/>
              <a:gd name="connsiteX15" fmla="*/ 9525 w 1874043"/>
              <a:gd name="connsiteY15" fmla="*/ 214312 h 583406"/>
              <a:gd name="connsiteX16" fmla="*/ 4762 w 1874043"/>
              <a:gd name="connsiteY16" fmla="*/ 216693 h 583406"/>
              <a:gd name="connsiteX17" fmla="*/ 0 w 1874043"/>
              <a:gd name="connsiteY17" fmla="*/ 226218 h 583406"/>
              <a:gd name="connsiteX18" fmla="*/ 2381 w 1874043"/>
              <a:gd name="connsiteY18" fmla="*/ 254793 h 583406"/>
              <a:gd name="connsiteX19" fmla="*/ 9525 w 1874043"/>
              <a:gd name="connsiteY19" fmla="*/ 280987 h 583406"/>
              <a:gd name="connsiteX20" fmla="*/ 26193 w 1874043"/>
              <a:gd name="connsiteY20" fmla="*/ 304800 h 583406"/>
              <a:gd name="connsiteX21" fmla="*/ 76200 w 1874043"/>
              <a:gd name="connsiteY21" fmla="*/ 364331 h 583406"/>
              <a:gd name="connsiteX22" fmla="*/ 152400 w 1874043"/>
              <a:gd name="connsiteY22" fmla="*/ 442912 h 583406"/>
              <a:gd name="connsiteX23" fmla="*/ 202406 w 1874043"/>
              <a:gd name="connsiteY23" fmla="*/ 488156 h 583406"/>
              <a:gd name="connsiteX24" fmla="*/ 221456 w 1874043"/>
              <a:gd name="connsiteY24" fmla="*/ 504825 h 583406"/>
              <a:gd name="connsiteX25" fmla="*/ 254793 w 1874043"/>
              <a:gd name="connsiteY25" fmla="*/ 531018 h 583406"/>
              <a:gd name="connsiteX26" fmla="*/ 288131 w 1874043"/>
              <a:gd name="connsiteY26" fmla="*/ 552450 h 583406"/>
              <a:gd name="connsiteX27" fmla="*/ 311943 w 1874043"/>
              <a:gd name="connsiteY27" fmla="*/ 566737 h 583406"/>
              <a:gd name="connsiteX28" fmla="*/ 330993 w 1874043"/>
              <a:gd name="connsiteY28" fmla="*/ 573881 h 583406"/>
              <a:gd name="connsiteX29" fmla="*/ 347662 w 1874043"/>
              <a:gd name="connsiteY29" fmla="*/ 578643 h 583406"/>
              <a:gd name="connsiteX30" fmla="*/ 371475 w 1874043"/>
              <a:gd name="connsiteY30" fmla="*/ 583406 h 583406"/>
              <a:gd name="connsiteX31" fmla="*/ 397668 w 1874043"/>
              <a:gd name="connsiteY31" fmla="*/ 583406 h 583406"/>
              <a:gd name="connsiteX32" fmla="*/ 435768 w 1874043"/>
              <a:gd name="connsiteY32" fmla="*/ 571500 h 583406"/>
              <a:gd name="connsiteX33" fmla="*/ 481012 w 1874043"/>
              <a:gd name="connsiteY33" fmla="*/ 554831 h 583406"/>
              <a:gd name="connsiteX34" fmla="*/ 540543 w 1874043"/>
              <a:gd name="connsiteY34" fmla="*/ 523875 h 583406"/>
              <a:gd name="connsiteX35" fmla="*/ 566737 w 1874043"/>
              <a:gd name="connsiteY35" fmla="*/ 509587 h 583406"/>
              <a:gd name="connsiteX36" fmla="*/ 773906 w 1874043"/>
              <a:gd name="connsiteY36" fmla="*/ 433387 h 583406"/>
              <a:gd name="connsiteX37" fmla="*/ 1064418 w 1874043"/>
              <a:gd name="connsiteY37" fmla="*/ 328612 h 583406"/>
              <a:gd name="connsiteX38" fmla="*/ 1250156 w 1874043"/>
              <a:gd name="connsiteY38" fmla="*/ 266700 h 583406"/>
              <a:gd name="connsiteX39" fmla="*/ 1316831 w 1874043"/>
              <a:gd name="connsiteY39" fmla="*/ 247650 h 583406"/>
              <a:gd name="connsiteX40" fmla="*/ 1354931 w 1874043"/>
              <a:gd name="connsiteY40" fmla="*/ 242887 h 583406"/>
              <a:gd name="connsiteX41" fmla="*/ 1735931 w 1874043"/>
              <a:gd name="connsiteY41" fmla="*/ 311943 h 583406"/>
              <a:gd name="connsiteX42" fmla="*/ 1783556 w 1874043"/>
              <a:gd name="connsiteY42" fmla="*/ 300037 h 583406"/>
              <a:gd name="connsiteX43" fmla="*/ 1821656 w 1874043"/>
              <a:gd name="connsiteY43" fmla="*/ 283368 h 583406"/>
              <a:gd name="connsiteX44" fmla="*/ 1847850 w 1874043"/>
              <a:gd name="connsiteY44" fmla="*/ 266700 h 583406"/>
              <a:gd name="connsiteX45" fmla="*/ 1864518 w 1874043"/>
              <a:gd name="connsiteY45" fmla="*/ 250031 h 583406"/>
              <a:gd name="connsiteX46" fmla="*/ 1871662 w 1874043"/>
              <a:gd name="connsiteY46" fmla="*/ 233362 h 583406"/>
              <a:gd name="connsiteX47" fmla="*/ 1874043 w 1874043"/>
              <a:gd name="connsiteY47" fmla="*/ 216693 h 583406"/>
              <a:gd name="connsiteX48" fmla="*/ 1871662 w 1874043"/>
              <a:gd name="connsiteY48" fmla="*/ 209550 h 583406"/>
              <a:gd name="connsiteX49" fmla="*/ 1862137 w 1874043"/>
              <a:gd name="connsiteY49" fmla="*/ 197643 h 583406"/>
              <a:gd name="connsiteX50" fmla="*/ 1821656 w 1874043"/>
              <a:gd name="connsiteY50" fmla="*/ 171450 h 583406"/>
              <a:gd name="connsiteX51" fmla="*/ 1669256 w 1874043"/>
              <a:gd name="connsiteY51" fmla="*/ 80962 h 583406"/>
              <a:gd name="connsiteX52" fmla="*/ 1571625 w 1874043"/>
              <a:gd name="connsiteY52" fmla="*/ 26193 h 583406"/>
              <a:gd name="connsiteX53" fmla="*/ 1547812 w 1874043"/>
              <a:gd name="connsiteY53" fmla="*/ 9525 h 583406"/>
              <a:gd name="connsiteX54" fmla="*/ 1528762 w 1874043"/>
              <a:gd name="connsiteY54" fmla="*/ 2381 h 583406"/>
              <a:gd name="connsiteX55" fmla="*/ 1507331 w 1874043"/>
              <a:gd name="connsiteY55" fmla="*/ 0 h 583406"/>
              <a:gd name="connsiteX56" fmla="*/ 1485900 w 1874043"/>
              <a:gd name="connsiteY56" fmla="*/ 0 h 583406"/>
              <a:gd name="connsiteX57" fmla="*/ 1471612 w 1874043"/>
              <a:gd name="connsiteY57" fmla="*/ 2381 h 583406"/>
              <a:gd name="connsiteX58" fmla="*/ 1450181 w 1874043"/>
              <a:gd name="connsiteY58" fmla="*/ 11906 h 583406"/>
              <a:gd name="connsiteX59" fmla="*/ 1414462 w 1874043"/>
              <a:gd name="connsiteY59" fmla="*/ 33337 h 583406"/>
              <a:gd name="connsiteX60" fmla="*/ 1385887 w 1874043"/>
              <a:gd name="connsiteY60" fmla="*/ 61912 h 583406"/>
              <a:gd name="connsiteX61" fmla="*/ 1376362 w 1874043"/>
              <a:gd name="connsiteY61" fmla="*/ 73818 h 583406"/>
              <a:gd name="connsiteX62" fmla="*/ 1164431 w 1874043"/>
              <a:gd name="connsiteY62" fmla="*/ 133350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74043" h="583406">
                <a:moveTo>
                  <a:pt x="1164431" y="133350"/>
                </a:moveTo>
                <a:lnTo>
                  <a:pt x="797718" y="230981"/>
                </a:lnTo>
                <a:lnTo>
                  <a:pt x="442912" y="316706"/>
                </a:lnTo>
                <a:lnTo>
                  <a:pt x="340518" y="340518"/>
                </a:lnTo>
                <a:lnTo>
                  <a:pt x="314325" y="345281"/>
                </a:lnTo>
                <a:lnTo>
                  <a:pt x="288131" y="347662"/>
                </a:lnTo>
                <a:lnTo>
                  <a:pt x="242887" y="342900"/>
                </a:lnTo>
                <a:lnTo>
                  <a:pt x="211931" y="333375"/>
                </a:lnTo>
                <a:lnTo>
                  <a:pt x="180975" y="319087"/>
                </a:lnTo>
                <a:lnTo>
                  <a:pt x="152400" y="304800"/>
                </a:lnTo>
                <a:lnTo>
                  <a:pt x="111918" y="273843"/>
                </a:lnTo>
                <a:lnTo>
                  <a:pt x="76200" y="242887"/>
                </a:lnTo>
                <a:lnTo>
                  <a:pt x="61912" y="228600"/>
                </a:lnTo>
                <a:lnTo>
                  <a:pt x="45243" y="219075"/>
                </a:lnTo>
                <a:lnTo>
                  <a:pt x="23812" y="214312"/>
                </a:lnTo>
                <a:lnTo>
                  <a:pt x="9525" y="214312"/>
                </a:lnTo>
                <a:lnTo>
                  <a:pt x="4762" y="216693"/>
                </a:lnTo>
                <a:lnTo>
                  <a:pt x="0" y="226218"/>
                </a:lnTo>
                <a:lnTo>
                  <a:pt x="2381" y="254793"/>
                </a:lnTo>
                <a:lnTo>
                  <a:pt x="9525" y="280987"/>
                </a:lnTo>
                <a:lnTo>
                  <a:pt x="26193" y="304800"/>
                </a:lnTo>
                <a:lnTo>
                  <a:pt x="76200" y="364331"/>
                </a:lnTo>
                <a:lnTo>
                  <a:pt x="152400" y="442912"/>
                </a:lnTo>
                <a:lnTo>
                  <a:pt x="202406" y="488156"/>
                </a:lnTo>
                <a:lnTo>
                  <a:pt x="221456" y="504825"/>
                </a:lnTo>
                <a:lnTo>
                  <a:pt x="254793" y="531018"/>
                </a:lnTo>
                <a:lnTo>
                  <a:pt x="288131" y="552450"/>
                </a:lnTo>
                <a:lnTo>
                  <a:pt x="311943" y="566737"/>
                </a:lnTo>
                <a:lnTo>
                  <a:pt x="330993" y="573881"/>
                </a:lnTo>
                <a:lnTo>
                  <a:pt x="347662" y="578643"/>
                </a:lnTo>
                <a:lnTo>
                  <a:pt x="371475" y="583406"/>
                </a:lnTo>
                <a:lnTo>
                  <a:pt x="397668" y="583406"/>
                </a:lnTo>
                <a:lnTo>
                  <a:pt x="435768" y="571500"/>
                </a:lnTo>
                <a:lnTo>
                  <a:pt x="481012" y="554831"/>
                </a:lnTo>
                <a:lnTo>
                  <a:pt x="540543" y="523875"/>
                </a:lnTo>
                <a:lnTo>
                  <a:pt x="566737" y="509587"/>
                </a:lnTo>
                <a:lnTo>
                  <a:pt x="773906" y="433387"/>
                </a:lnTo>
                <a:lnTo>
                  <a:pt x="1064418" y="328612"/>
                </a:lnTo>
                <a:lnTo>
                  <a:pt x="1250156" y="266700"/>
                </a:lnTo>
                <a:lnTo>
                  <a:pt x="1316831" y="247650"/>
                </a:lnTo>
                <a:lnTo>
                  <a:pt x="1354931" y="242887"/>
                </a:lnTo>
                <a:lnTo>
                  <a:pt x="1735931" y="311943"/>
                </a:lnTo>
                <a:lnTo>
                  <a:pt x="1783556" y="300037"/>
                </a:lnTo>
                <a:lnTo>
                  <a:pt x="1821656" y="283368"/>
                </a:lnTo>
                <a:lnTo>
                  <a:pt x="1847850" y="266700"/>
                </a:lnTo>
                <a:lnTo>
                  <a:pt x="1864518" y="250031"/>
                </a:lnTo>
                <a:lnTo>
                  <a:pt x="1871662" y="233362"/>
                </a:lnTo>
                <a:lnTo>
                  <a:pt x="1874043" y="216693"/>
                </a:lnTo>
                <a:lnTo>
                  <a:pt x="1871662" y="209550"/>
                </a:lnTo>
                <a:lnTo>
                  <a:pt x="1862137" y="197643"/>
                </a:lnTo>
                <a:lnTo>
                  <a:pt x="1821656" y="171450"/>
                </a:lnTo>
                <a:lnTo>
                  <a:pt x="1669256" y="80962"/>
                </a:lnTo>
                <a:lnTo>
                  <a:pt x="1571625" y="26193"/>
                </a:lnTo>
                <a:lnTo>
                  <a:pt x="1547812" y="9525"/>
                </a:lnTo>
                <a:lnTo>
                  <a:pt x="1528762" y="2381"/>
                </a:lnTo>
                <a:lnTo>
                  <a:pt x="1507331" y="0"/>
                </a:lnTo>
                <a:lnTo>
                  <a:pt x="1485900" y="0"/>
                </a:lnTo>
                <a:lnTo>
                  <a:pt x="1471612" y="2381"/>
                </a:lnTo>
                <a:lnTo>
                  <a:pt x="1450181" y="11906"/>
                </a:lnTo>
                <a:lnTo>
                  <a:pt x="1414462" y="33337"/>
                </a:lnTo>
                <a:lnTo>
                  <a:pt x="1385887" y="61912"/>
                </a:lnTo>
                <a:lnTo>
                  <a:pt x="1376362" y="73818"/>
                </a:lnTo>
                <a:lnTo>
                  <a:pt x="1164431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464DC08F-EA26-44D2-BCBD-86DF32154946}"/>
              </a:ext>
            </a:extLst>
          </p:cNvPr>
          <p:cNvSpPr/>
          <p:nvPr/>
        </p:nvSpPr>
        <p:spPr>
          <a:xfrm>
            <a:off x="2527300" y="2486025"/>
            <a:ext cx="1754188" cy="1828800"/>
          </a:xfrm>
          <a:custGeom>
            <a:avLst/>
            <a:gdLst>
              <a:gd name="connsiteX0" fmla="*/ 1146220 w 1754102"/>
              <a:gd name="connsiteY0" fmla="*/ 399245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  <a:gd name="connsiteX34" fmla="*/ 1146220 w 1754102"/>
              <a:gd name="connsiteY34" fmla="*/ 399245 h 1828800"/>
              <a:gd name="connsiteX0" fmla="*/ 1256978 w 1754102"/>
              <a:gd name="connsiteY0" fmla="*/ 218940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754102" h="1828800">
                <a:moveTo>
                  <a:pt x="1256978" y="218940"/>
                </a:moveTo>
                <a:cubicBezTo>
                  <a:pt x="1211043" y="293208"/>
                  <a:pt x="1100285" y="468361"/>
                  <a:pt x="1043189" y="556367"/>
                </a:cubicBezTo>
                <a:lnTo>
                  <a:pt x="914400" y="746974"/>
                </a:lnTo>
                <a:lnTo>
                  <a:pt x="716065" y="1012279"/>
                </a:lnTo>
                <a:lnTo>
                  <a:pt x="546064" y="1228644"/>
                </a:lnTo>
                <a:lnTo>
                  <a:pt x="399245" y="1401221"/>
                </a:lnTo>
                <a:lnTo>
                  <a:pt x="211213" y="1591828"/>
                </a:lnTo>
                <a:lnTo>
                  <a:pt x="30909" y="1748951"/>
                </a:lnTo>
                <a:lnTo>
                  <a:pt x="15455" y="1761829"/>
                </a:lnTo>
                <a:lnTo>
                  <a:pt x="2576" y="1779860"/>
                </a:lnTo>
                <a:lnTo>
                  <a:pt x="0" y="1797890"/>
                </a:lnTo>
                <a:lnTo>
                  <a:pt x="0" y="1813345"/>
                </a:lnTo>
                <a:lnTo>
                  <a:pt x="5151" y="1823648"/>
                </a:lnTo>
                <a:lnTo>
                  <a:pt x="15455" y="1828800"/>
                </a:lnTo>
                <a:lnTo>
                  <a:pt x="41212" y="1823648"/>
                </a:lnTo>
                <a:lnTo>
                  <a:pt x="139092" y="1759254"/>
                </a:lnTo>
                <a:lnTo>
                  <a:pt x="406972" y="1568646"/>
                </a:lnTo>
                <a:lnTo>
                  <a:pt x="672277" y="1341978"/>
                </a:lnTo>
                <a:lnTo>
                  <a:pt x="855157" y="1166825"/>
                </a:lnTo>
                <a:lnTo>
                  <a:pt x="945309" y="1076673"/>
                </a:lnTo>
                <a:lnTo>
                  <a:pt x="1089553" y="898945"/>
                </a:lnTo>
                <a:lnTo>
                  <a:pt x="1277584" y="646519"/>
                </a:lnTo>
                <a:lnTo>
                  <a:pt x="1488798" y="342578"/>
                </a:lnTo>
                <a:lnTo>
                  <a:pt x="1663950" y="66970"/>
                </a:lnTo>
                <a:lnTo>
                  <a:pt x="1705163" y="54091"/>
                </a:lnTo>
                <a:lnTo>
                  <a:pt x="1754102" y="30909"/>
                </a:lnTo>
                <a:lnTo>
                  <a:pt x="1298190" y="0"/>
                </a:lnTo>
                <a:lnTo>
                  <a:pt x="1318797" y="10303"/>
                </a:lnTo>
                <a:lnTo>
                  <a:pt x="1326524" y="18030"/>
                </a:lnTo>
                <a:lnTo>
                  <a:pt x="1331675" y="25757"/>
                </a:lnTo>
                <a:lnTo>
                  <a:pt x="1334251" y="41212"/>
                </a:lnTo>
                <a:lnTo>
                  <a:pt x="1331675" y="69545"/>
                </a:lnTo>
                <a:lnTo>
                  <a:pt x="1318797" y="110758"/>
                </a:lnTo>
                <a:lnTo>
                  <a:pt x="1256978" y="2189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B4091CB-22D5-430E-96C8-7F4E861A383D}"/>
              </a:ext>
            </a:extLst>
          </p:cNvPr>
          <p:cNvSpPr/>
          <p:nvPr/>
        </p:nvSpPr>
        <p:spPr>
          <a:xfrm>
            <a:off x="3365500" y="3419475"/>
            <a:ext cx="307975" cy="2476500"/>
          </a:xfrm>
          <a:custGeom>
            <a:avLst/>
            <a:gdLst>
              <a:gd name="connsiteX0" fmla="*/ 82550 w 307975"/>
              <a:gd name="connsiteY0" fmla="*/ 768350 h 2476500"/>
              <a:gd name="connsiteX1" fmla="*/ 85725 w 307975"/>
              <a:gd name="connsiteY1" fmla="*/ 187325 h 2476500"/>
              <a:gd name="connsiteX2" fmla="*/ 79375 w 307975"/>
              <a:gd name="connsiteY2" fmla="*/ 174625 h 2476500"/>
              <a:gd name="connsiteX3" fmla="*/ 41275 w 307975"/>
              <a:gd name="connsiteY3" fmla="*/ 114300 h 2476500"/>
              <a:gd name="connsiteX4" fmla="*/ 165100 w 307975"/>
              <a:gd name="connsiteY4" fmla="*/ 0 h 2476500"/>
              <a:gd name="connsiteX5" fmla="*/ 238125 w 307975"/>
              <a:gd name="connsiteY5" fmla="*/ 69850 h 2476500"/>
              <a:gd name="connsiteX6" fmla="*/ 279400 w 307975"/>
              <a:gd name="connsiteY6" fmla="*/ 114300 h 2476500"/>
              <a:gd name="connsiteX7" fmla="*/ 288925 w 307975"/>
              <a:gd name="connsiteY7" fmla="*/ 127000 h 2476500"/>
              <a:gd name="connsiteX8" fmla="*/ 298450 w 307975"/>
              <a:gd name="connsiteY8" fmla="*/ 161925 h 2476500"/>
              <a:gd name="connsiteX9" fmla="*/ 304800 w 307975"/>
              <a:gd name="connsiteY9" fmla="*/ 234950 h 2476500"/>
              <a:gd name="connsiteX10" fmla="*/ 307975 w 307975"/>
              <a:gd name="connsiteY10" fmla="*/ 323850 h 2476500"/>
              <a:gd name="connsiteX11" fmla="*/ 304800 w 307975"/>
              <a:gd name="connsiteY11" fmla="*/ 546100 h 2476500"/>
              <a:gd name="connsiteX12" fmla="*/ 298450 w 307975"/>
              <a:gd name="connsiteY12" fmla="*/ 1149350 h 2476500"/>
              <a:gd name="connsiteX13" fmla="*/ 292100 w 307975"/>
              <a:gd name="connsiteY13" fmla="*/ 1625600 h 2476500"/>
              <a:gd name="connsiteX14" fmla="*/ 288925 w 307975"/>
              <a:gd name="connsiteY14" fmla="*/ 2003425 h 2476500"/>
              <a:gd name="connsiteX15" fmla="*/ 285750 w 307975"/>
              <a:gd name="connsiteY15" fmla="*/ 2105025 h 2476500"/>
              <a:gd name="connsiteX16" fmla="*/ 276225 w 307975"/>
              <a:gd name="connsiteY16" fmla="*/ 2197100 h 2476500"/>
              <a:gd name="connsiteX17" fmla="*/ 254000 w 307975"/>
              <a:gd name="connsiteY17" fmla="*/ 2339975 h 2476500"/>
              <a:gd name="connsiteX18" fmla="*/ 244475 w 307975"/>
              <a:gd name="connsiteY18" fmla="*/ 2384425 h 2476500"/>
              <a:gd name="connsiteX19" fmla="*/ 231775 w 307975"/>
              <a:gd name="connsiteY19" fmla="*/ 2416175 h 2476500"/>
              <a:gd name="connsiteX20" fmla="*/ 215900 w 307975"/>
              <a:gd name="connsiteY20" fmla="*/ 2447925 h 2476500"/>
              <a:gd name="connsiteX21" fmla="*/ 196850 w 307975"/>
              <a:gd name="connsiteY21" fmla="*/ 2466975 h 2476500"/>
              <a:gd name="connsiteX22" fmla="*/ 180975 w 307975"/>
              <a:gd name="connsiteY22" fmla="*/ 2476500 h 2476500"/>
              <a:gd name="connsiteX23" fmla="*/ 168275 w 307975"/>
              <a:gd name="connsiteY23" fmla="*/ 2476500 h 2476500"/>
              <a:gd name="connsiteX24" fmla="*/ 146050 w 307975"/>
              <a:gd name="connsiteY24" fmla="*/ 2470150 h 2476500"/>
              <a:gd name="connsiteX25" fmla="*/ 117475 w 307975"/>
              <a:gd name="connsiteY25" fmla="*/ 2444750 h 2476500"/>
              <a:gd name="connsiteX26" fmla="*/ 88900 w 307975"/>
              <a:gd name="connsiteY26" fmla="*/ 2403475 h 2476500"/>
              <a:gd name="connsiteX27" fmla="*/ 66675 w 307975"/>
              <a:gd name="connsiteY27" fmla="*/ 2333625 h 2476500"/>
              <a:gd name="connsiteX28" fmla="*/ 19050 w 307975"/>
              <a:gd name="connsiteY28" fmla="*/ 2114550 h 2476500"/>
              <a:gd name="connsiteX29" fmla="*/ 0 w 307975"/>
              <a:gd name="connsiteY29" fmla="*/ 2012950 h 2476500"/>
              <a:gd name="connsiteX30" fmla="*/ 0 w 307975"/>
              <a:gd name="connsiteY30" fmla="*/ 1981200 h 2476500"/>
              <a:gd name="connsiteX31" fmla="*/ 19050 w 307975"/>
              <a:gd name="connsiteY31" fmla="*/ 1898650 h 2476500"/>
              <a:gd name="connsiteX32" fmla="*/ 47625 w 307975"/>
              <a:gd name="connsiteY32" fmla="*/ 1752600 h 2476500"/>
              <a:gd name="connsiteX33" fmla="*/ 69850 w 307975"/>
              <a:gd name="connsiteY33" fmla="*/ 1568450 h 2476500"/>
              <a:gd name="connsiteX34" fmla="*/ 82550 w 307975"/>
              <a:gd name="connsiteY34" fmla="*/ 1400175 h 2476500"/>
              <a:gd name="connsiteX35" fmla="*/ 85725 w 307975"/>
              <a:gd name="connsiteY35" fmla="*/ 1168400 h 2476500"/>
              <a:gd name="connsiteX36" fmla="*/ 82550 w 307975"/>
              <a:gd name="connsiteY36" fmla="*/ 76835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7975" h="2476500">
                <a:moveTo>
                  <a:pt x="82550" y="768350"/>
                </a:moveTo>
                <a:cubicBezTo>
                  <a:pt x="83608" y="574675"/>
                  <a:pt x="84667" y="381000"/>
                  <a:pt x="85725" y="187325"/>
                </a:cubicBezTo>
                <a:lnTo>
                  <a:pt x="79375" y="174625"/>
                </a:lnTo>
                <a:lnTo>
                  <a:pt x="41275" y="114300"/>
                </a:lnTo>
                <a:lnTo>
                  <a:pt x="165100" y="0"/>
                </a:lnTo>
                <a:lnTo>
                  <a:pt x="238125" y="69850"/>
                </a:lnTo>
                <a:lnTo>
                  <a:pt x="279400" y="114300"/>
                </a:lnTo>
                <a:lnTo>
                  <a:pt x="288925" y="127000"/>
                </a:lnTo>
                <a:lnTo>
                  <a:pt x="298450" y="161925"/>
                </a:lnTo>
                <a:lnTo>
                  <a:pt x="304800" y="234950"/>
                </a:lnTo>
                <a:lnTo>
                  <a:pt x="307975" y="323850"/>
                </a:lnTo>
                <a:cubicBezTo>
                  <a:pt x="306917" y="397933"/>
                  <a:pt x="305858" y="472017"/>
                  <a:pt x="304800" y="546100"/>
                </a:cubicBezTo>
                <a:cubicBezTo>
                  <a:pt x="302683" y="747183"/>
                  <a:pt x="300567" y="948267"/>
                  <a:pt x="298450" y="1149350"/>
                </a:cubicBezTo>
                <a:cubicBezTo>
                  <a:pt x="296333" y="1308100"/>
                  <a:pt x="294217" y="1466850"/>
                  <a:pt x="292100" y="1625600"/>
                </a:cubicBezTo>
                <a:cubicBezTo>
                  <a:pt x="291042" y="1751542"/>
                  <a:pt x="289983" y="1877483"/>
                  <a:pt x="288925" y="2003425"/>
                </a:cubicBezTo>
                <a:cubicBezTo>
                  <a:pt x="287867" y="2037292"/>
                  <a:pt x="286808" y="2071158"/>
                  <a:pt x="285750" y="2105025"/>
                </a:cubicBezTo>
                <a:lnTo>
                  <a:pt x="276225" y="2197100"/>
                </a:lnTo>
                <a:lnTo>
                  <a:pt x="254000" y="2339975"/>
                </a:lnTo>
                <a:lnTo>
                  <a:pt x="244475" y="2384425"/>
                </a:lnTo>
                <a:lnTo>
                  <a:pt x="231775" y="2416175"/>
                </a:lnTo>
                <a:lnTo>
                  <a:pt x="215900" y="2447925"/>
                </a:lnTo>
                <a:lnTo>
                  <a:pt x="196850" y="2466975"/>
                </a:lnTo>
                <a:lnTo>
                  <a:pt x="180975" y="2476500"/>
                </a:lnTo>
                <a:lnTo>
                  <a:pt x="168275" y="2476500"/>
                </a:lnTo>
                <a:lnTo>
                  <a:pt x="146050" y="2470150"/>
                </a:lnTo>
                <a:lnTo>
                  <a:pt x="117475" y="2444750"/>
                </a:lnTo>
                <a:lnTo>
                  <a:pt x="88900" y="2403475"/>
                </a:lnTo>
                <a:lnTo>
                  <a:pt x="66675" y="2333625"/>
                </a:lnTo>
                <a:lnTo>
                  <a:pt x="19050" y="2114550"/>
                </a:lnTo>
                <a:lnTo>
                  <a:pt x="0" y="2012950"/>
                </a:lnTo>
                <a:lnTo>
                  <a:pt x="0" y="1981200"/>
                </a:lnTo>
                <a:lnTo>
                  <a:pt x="19050" y="1898650"/>
                </a:lnTo>
                <a:lnTo>
                  <a:pt x="47625" y="1752600"/>
                </a:lnTo>
                <a:lnTo>
                  <a:pt x="69850" y="1568450"/>
                </a:lnTo>
                <a:lnTo>
                  <a:pt x="82550" y="1400175"/>
                </a:lnTo>
                <a:cubicBezTo>
                  <a:pt x="83608" y="1322917"/>
                  <a:pt x="84667" y="1245658"/>
                  <a:pt x="85725" y="1168400"/>
                </a:cubicBezTo>
                <a:cubicBezTo>
                  <a:pt x="84667" y="1043517"/>
                  <a:pt x="83608" y="918633"/>
                  <a:pt x="82550" y="7683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C0194D67-8597-45D4-8805-18E773BC9FE2}"/>
              </a:ext>
            </a:extLst>
          </p:cNvPr>
          <p:cNvSpPr/>
          <p:nvPr/>
        </p:nvSpPr>
        <p:spPr>
          <a:xfrm>
            <a:off x="3808413" y="3074988"/>
            <a:ext cx="630237" cy="792162"/>
          </a:xfrm>
          <a:custGeom>
            <a:avLst/>
            <a:gdLst>
              <a:gd name="connsiteX0" fmla="*/ 230981 w 631031"/>
              <a:gd name="connsiteY0" fmla="*/ 361950 h 792956"/>
              <a:gd name="connsiteX1" fmla="*/ 133350 w 631031"/>
              <a:gd name="connsiteY1" fmla="*/ 535781 h 792956"/>
              <a:gd name="connsiteX2" fmla="*/ 0 w 631031"/>
              <a:gd name="connsiteY2" fmla="*/ 781050 h 792956"/>
              <a:gd name="connsiteX3" fmla="*/ 19050 w 631031"/>
              <a:gd name="connsiteY3" fmla="*/ 792956 h 792956"/>
              <a:gd name="connsiteX4" fmla="*/ 111919 w 631031"/>
              <a:gd name="connsiteY4" fmla="*/ 714375 h 792956"/>
              <a:gd name="connsiteX5" fmla="*/ 321469 w 631031"/>
              <a:gd name="connsiteY5" fmla="*/ 526256 h 792956"/>
              <a:gd name="connsiteX6" fmla="*/ 547687 w 631031"/>
              <a:gd name="connsiteY6" fmla="*/ 321469 h 792956"/>
              <a:gd name="connsiteX7" fmla="*/ 559594 w 631031"/>
              <a:gd name="connsiteY7" fmla="*/ 314325 h 792956"/>
              <a:gd name="connsiteX8" fmla="*/ 583406 w 631031"/>
              <a:gd name="connsiteY8" fmla="*/ 309562 h 792956"/>
              <a:gd name="connsiteX9" fmla="*/ 607219 w 631031"/>
              <a:gd name="connsiteY9" fmla="*/ 300037 h 792956"/>
              <a:gd name="connsiteX10" fmla="*/ 621506 w 631031"/>
              <a:gd name="connsiteY10" fmla="*/ 285750 h 792956"/>
              <a:gd name="connsiteX11" fmla="*/ 628650 w 631031"/>
              <a:gd name="connsiteY11" fmla="*/ 271462 h 792956"/>
              <a:gd name="connsiteX12" fmla="*/ 631031 w 631031"/>
              <a:gd name="connsiteY12" fmla="*/ 247650 h 792956"/>
              <a:gd name="connsiteX13" fmla="*/ 623887 w 631031"/>
              <a:gd name="connsiteY13" fmla="*/ 211931 h 792956"/>
              <a:gd name="connsiteX14" fmla="*/ 604837 w 631031"/>
              <a:gd name="connsiteY14" fmla="*/ 169069 h 792956"/>
              <a:gd name="connsiteX15" fmla="*/ 578644 w 631031"/>
              <a:gd name="connsiteY15" fmla="*/ 128587 h 792956"/>
              <a:gd name="connsiteX16" fmla="*/ 545306 w 631031"/>
              <a:gd name="connsiteY16" fmla="*/ 90487 h 792956"/>
              <a:gd name="connsiteX17" fmla="*/ 519112 w 631031"/>
              <a:gd name="connsiteY17" fmla="*/ 66675 h 792956"/>
              <a:gd name="connsiteX18" fmla="*/ 485775 w 631031"/>
              <a:gd name="connsiteY18" fmla="*/ 42862 h 792956"/>
              <a:gd name="connsiteX19" fmla="*/ 440531 w 631031"/>
              <a:gd name="connsiteY19" fmla="*/ 21431 h 792956"/>
              <a:gd name="connsiteX20" fmla="*/ 402431 w 631031"/>
              <a:gd name="connsiteY20" fmla="*/ 9525 h 792956"/>
              <a:gd name="connsiteX21" fmla="*/ 364331 w 631031"/>
              <a:gd name="connsiteY21" fmla="*/ 2381 h 792956"/>
              <a:gd name="connsiteX22" fmla="*/ 338137 w 631031"/>
              <a:gd name="connsiteY22" fmla="*/ 0 h 792956"/>
              <a:gd name="connsiteX23" fmla="*/ 319087 w 631031"/>
              <a:gd name="connsiteY23" fmla="*/ 0 h 792956"/>
              <a:gd name="connsiteX24" fmla="*/ 302419 w 631031"/>
              <a:gd name="connsiteY24" fmla="*/ 2381 h 792956"/>
              <a:gd name="connsiteX25" fmla="*/ 297656 w 631031"/>
              <a:gd name="connsiteY25" fmla="*/ 7144 h 792956"/>
              <a:gd name="connsiteX26" fmla="*/ 292894 w 631031"/>
              <a:gd name="connsiteY26" fmla="*/ 11906 h 792956"/>
              <a:gd name="connsiteX27" fmla="*/ 292894 w 631031"/>
              <a:gd name="connsiteY27" fmla="*/ 19050 h 792956"/>
              <a:gd name="connsiteX28" fmla="*/ 300037 w 631031"/>
              <a:gd name="connsiteY28" fmla="*/ 35719 h 792956"/>
              <a:gd name="connsiteX29" fmla="*/ 311944 w 631031"/>
              <a:gd name="connsiteY29" fmla="*/ 59531 h 792956"/>
              <a:gd name="connsiteX30" fmla="*/ 319087 w 631031"/>
              <a:gd name="connsiteY30" fmla="*/ 85725 h 792956"/>
              <a:gd name="connsiteX31" fmla="*/ 326231 w 631031"/>
              <a:gd name="connsiteY31" fmla="*/ 111919 h 792956"/>
              <a:gd name="connsiteX32" fmla="*/ 330994 w 631031"/>
              <a:gd name="connsiteY32" fmla="*/ 147637 h 792956"/>
              <a:gd name="connsiteX33" fmla="*/ 326231 w 631031"/>
              <a:gd name="connsiteY33" fmla="*/ 180975 h 792956"/>
              <a:gd name="connsiteX34" fmla="*/ 309562 w 631031"/>
              <a:gd name="connsiteY34" fmla="*/ 221456 h 792956"/>
              <a:gd name="connsiteX35" fmla="*/ 230981 w 631031"/>
              <a:gd name="connsiteY35" fmla="*/ 361950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1031" h="792956">
                <a:moveTo>
                  <a:pt x="230981" y="361950"/>
                </a:moveTo>
                <a:lnTo>
                  <a:pt x="133350" y="535781"/>
                </a:lnTo>
                <a:lnTo>
                  <a:pt x="0" y="781050"/>
                </a:lnTo>
                <a:lnTo>
                  <a:pt x="19050" y="792956"/>
                </a:lnTo>
                <a:lnTo>
                  <a:pt x="111919" y="714375"/>
                </a:lnTo>
                <a:lnTo>
                  <a:pt x="321469" y="526256"/>
                </a:lnTo>
                <a:lnTo>
                  <a:pt x="547687" y="321469"/>
                </a:lnTo>
                <a:lnTo>
                  <a:pt x="559594" y="314325"/>
                </a:lnTo>
                <a:lnTo>
                  <a:pt x="583406" y="309562"/>
                </a:lnTo>
                <a:lnTo>
                  <a:pt x="607219" y="300037"/>
                </a:lnTo>
                <a:lnTo>
                  <a:pt x="621506" y="285750"/>
                </a:lnTo>
                <a:lnTo>
                  <a:pt x="628650" y="271462"/>
                </a:lnTo>
                <a:lnTo>
                  <a:pt x="631031" y="247650"/>
                </a:lnTo>
                <a:lnTo>
                  <a:pt x="623887" y="211931"/>
                </a:lnTo>
                <a:lnTo>
                  <a:pt x="604837" y="169069"/>
                </a:lnTo>
                <a:lnTo>
                  <a:pt x="578644" y="128587"/>
                </a:lnTo>
                <a:lnTo>
                  <a:pt x="545306" y="90487"/>
                </a:lnTo>
                <a:lnTo>
                  <a:pt x="519112" y="66675"/>
                </a:lnTo>
                <a:lnTo>
                  <a:pt x="485775" y="42862"/>
                </a:lnTo>
                <a:lnTo>
                  <a:pt x="440531" y="21431"/>
                </a:lnTo>
                <a:lnTo>
                  <a:pt x="402431" y="9525"/>
                </a:lnTo>
                <a:lnTo>
                  <a:pt x="364331" y="2381"/>
                </a:lnTo>
                <a:lnTo>
                  <a:pt x="338137" y="0"/>
                </a:lnTo>
                <a:lnTo>
                  <a:pt x="319087" y="0"/>
                </a:lnTo>
                <a:lnTo>
                  <a:pt x="302419" y="2381"/>
                </a:lnTo>
                <a:lnTo>
                  <a:pt x="297656" y="7144"/>
                </a:lnTo>
                <a:lnTo>
                  <a:pt x="292894" y="11906"/>
                </a:lnTo>
                <a:lnTo>
                  <a:pt x="292894" y="19050"/>
                </a:lnTo>
                <a:lnTo>
                  <a:pt x="300037" y="35719"/>
                </a:lnTo>
                <a:lnTo>
                  <a:pt x="311944" y="59531"/>
                </a:lnTo>
                <a:lnTo>
                  <a:pt x="319087" y="85725"/>
                </a:lnTo>
                <a:lnTo>
                  <a:pt x="326231" y="111919"/>
                </a:lnTo>
                <a:lnTo>
                  <a:pt x="330994" y="147637"/>
                </a:lnTo>
                <a:lnTo>
                  <a:pt x="326231" y="180975"/>
                </a:lnTo>
                <a:lnTo>
                  <a:pt x="309562" y="221456"/>
                </a:lnTo>
                <a:lnTo>
                  <a:pt x="230981" y="3619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6EA9CF7-07A5-41E1-AA14-D1B6166A840E}"/>
              </a:ext>
            </a:extLst>
          </p:cNvPr>
          <p:cNvSpPr/>
          <p:nvPr/>
        </p:nvSpPr>
        <p:spPr>
          <a:xfrm>
            <a:off x="3629025" y="3757613"/>
            <a:ext cx="736600" cy="681037"/>
          </a:xfrm>
          <a:custGeom>
            <a:avLst/>
            <a:gdLst>
              <a:gd name="connsiteX0" fmla="*/ 397669 w 735806"/>
              <a:gd name="connsiteY0" fmla="*/ 392906 h 681037"/>
              <a:gd name="connsiteX1" fmla="*/ 319088 w 735806"/>
              <a:gd name="connsiteY1" fmla="*/ 309562 h 681037"/>
              <a:gd name="connsiteX2" fmla="*/ 259556 w 735806"/>
              <a:gd name="connsiteY2" fmla="*/ 250031 h 681037"/>
              <a:gd name="connsiteX3" fmla="*/ 183356 w 735806"/>
              <a:gd name="connsiteY3" fmla="*/ 180975 h 681037"/>
              <a:gd name="connsiteX4" fmla="*/ 121444 w 735806"/>
              <a:gd name="connsiteY4" fmla="*/ 130968 h 681037"/>
              <a:gd name="connsiteX5" fmla="*/ 64294 w 735806"/>
              <a:gd name="connsiteY5" fmla="*/ 90487 h 681037"/>
              <a:gd name="connsiteX6" fmla="*/ 0 w 735806"/>
              <a:gd name="connsiteY6" fmla="*/ 47625 h 681037"/>
              <a:gd name="connsiteX7" fmla="*/ 0 w 735806"/>
              <a:gd name="connsiteY7" fmla="*/ 0 h 681037"/>
              <a:gd name="connsiteX8" fmla="*/ 88106 w 735806"/>
              <a:gd name="connsiteY8" fmla="*/ 19050 h 681037"/>
              <a:gd name="connsiteX9" fmla="*/ 197644 w 735806"/>
              <a:gd name="connsiteY9" fmla="*/ 50006 h 681037"/>
              <a:gd name="connsiteX10" fmla="*/ 302419 w 735806"/>
              <a:gd name="connsiteY10" fmla="*/ 100012 h 681037"/>
              <a:gd name="connsiteX11" fmla="*/ 402431 w 735806"/>
              <a:gd name="connsiteY11" fmla="*/ 145256 h 681037"/>
              <a:gd name="connsiteX12" fmla="*/ 497681 w 735806"/>
              <a:gd name="connsiteY12" fmla="*/ 192881 h 681037"/>
              <a:gd name="connsiteX13" fmla="*/ 583406 w 735806"/>
              <a:gd name="connsiteY13" fmla="*/ 245268 h 681037"/>
              <a:gd name="connsiteX14" fmla="*/ 626269 w 735806"/>
              <a:gd name="connsiteY14" fmla="*/ 276225 h 681037"/>
              <a:gd name="connsiteX15" fmla="*/ 650081 w 735806"/>
              <a:gd name="connsiteY15" fmla="*/ 295275 h 681037"/>
              <a:gd name="connsiteX16" fmla="*/ 664369 w 735806"/>
              <a:gd name="connsiteY16" fmla="*/ 314325 h 681037"/>
              <a:gd name="connsiteX17" fmla="*/ 678656 w 735806"/>
              <a:gd name="connsiteY17" fmla="*/ 333375 h 681037"/>
              <a:gd name="connsiteX18" fmla="*/ 697706 w 735806"/>
              <a:gd name="connsiteY18" fmla="*/ 369093 h 681037"/>
              <a:gd name="connsiteX19" fmla="*/ 711994 w 735806"/>
              <a:gd name="connsiteY19" fmla="*/ 411956 h 681037"/>
              <a:gd name="connsiteX20" fmla="*/ 723900 w 735806"/>
              <a:gd name="connsiteY20" fmla="*/ 450056 h 681037"/>
              <a:gd name="connsiteX21" fmla="*/ 731044 w 735806"/>
              <a:gd name="connsiteY21" fmla="*/ 516731 h 681037"/>
              <a:gd name="connsiteX22" fmla="*/ 735806 w 735806"/>
              <a:gd name="connsiteY22" fmla="*/ 592931 h 681037"/>
              <a:gd name="connsiteX23" fmla="*/ 735806 w 735806"/>
              <a:gd name="connsiteY23" fmla="*/ 631031 h 681037"/>
              <a:gd name="connsiteX24" fmla="*/ 728663 w 735806"/>
              <a:gd name="connsiteY24" fmla="*/ 659606 h 681037"/>
              <a:gd name="connsiteX25" fmla="*/ 719138 w 735806"/>
              <a:gd name="connsiteY25" fmla="*/ 671512 h 681037"/>
              <a:gd name="connsiteX26" fmla="*/ 700088 w 735806"/>
              <a:gd name="connsiteY26" fmla="*/ 681037 h 681037"/>
              <a:gd name="connsiteX27" fmla="*/ 678656 w 735806"/>
              <a:gd name="connsiteY27" fmla="*/ 681037 h 681037"/>
              <a:gd name="connsiteX28" fmla="*/ 654844 w 735806"/>
              <a:gd name="connsiteY28" fmla="*/ 666750 h 681037"/>
              <a:gd name="connsiteX29" fmla="*/ 600075 w 735806"/>
              <a:gd name="connsiteY29" fmla="*/ 619125 h 681037"/>
              <a:gd name="connsiteX30" fmla="*/ 550069 w 735806"/>
              <a:gd name="connsiteY30" fmla="*/ 569118 h 681037"/>
              <a:gd name="connsiteX31" fmla="*/ 497681 w 735806"/>
              <a:gd name="connsiteY31" fmla="*/ 509587 h 681037"/>
              <a:gd name="connsiteX32" fmla="*/ 397669 w 735806"/>
              <a:gd name="connsiteY32" fmla="*/ 392906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6" h="681037">
                <a:moveTo>
                  <a:pt x="397669" y="392906"/>
                </a:moveTo>
                <a:lnTo>
                  <a:pt x="319088" y="309562"/>
                </a:lnTo>
                <a:lnTo>
                  <a:pt x="259556" y="250031"/>
                </a:lnTo>
                <a:lnTo>
                  <a:pt x="183356" y="180975"/>
                </a:lnTo>
                <a:lnTo>
                  <a:pt x="121444" y="130968"/>
                </a:lnTo>
                <a:lnTo>
                  <a:pt x="64294" y="90487"/>
                </a:lnTo>
                <a:lnTo>
                  <a:pt x="0" y="47625"/>
                </a:lnTo>
                <a:lnTo>
                  <a:pt x="0" y="0"/>
                </a:lnTo>
                <a:lnTo>
                  <a:pt x="88106" y="19050"/>
                </a:lnTo>
                <a:lnTo>
                  <a:pt x="197644" y="50006"/>
                </a:lnTo>
                <a:lnTo>
                  <a:pt x="302419" y="100012"/>
                </a:lnTo>
                <a:lnTo>
                  <a:pt x="402431" y="145256"/>
                </a:lnTo>
                <a:lnTo>
                  <a:pt x="497681" y="192881"/>
                </a:lnTo>
                <a:lnTo>
                  <a:pt x="583406" y="245268"/>
                </a:lnTo>
                <a:lnTo>
                  <a:pt x="626269" y="276225"/>
                </a:lnTo>
                <a:lnTo>
                  <a:pt x="650081" y="295275"/>
                </a:lnTo>
                <a:lnTo>
                  <a:pt x="664369" y="314325"/>
                </a:lnTo>
                <a:lnTo>
                  <a:pt x="678656" y="333375"/>
                </a:lnTo>
                <a:lnTo>
                  <a:pt x="697706" y="369093"/>
                </a:lnTo>
                <a:lnTo>
                  <a:pt x="711994" y="411956"/>
                </a:lnTo>
                <a:lnTo>
                  <a:pt x="723900" y="450056"/>
                </a:lnTo>
                <a:lnTo>
                  <a:pt x="731044" y="516731"/>
                </a:lnTo>
                <a:lnTo>
                  <a:pt x="735806" y="592931"/>
                </a:lnTo>
                <a:lnTo>
                  <a:pt x="735806" y="631031"/>
                </a:lnTo>
                <a:lnTo>
                  <a:pt x="728663" y="659606"/>
                </a:lnTo>
                <a:lnTo>
                  <a:pt x="719138" y="671512"/>
                </a:lnTo>
                <a:lnTo>
                  <a:pt x="700088" y="681037"/>
                </a:lnTo>
                <a:lnTo>
                  <a:pt x="678656" y="681037"/>
                </a:lnTo>
                <a:lnTo>
                  <a:pt x="654844" y="666750"/>
                </a:lnTo>
                <a:lnTo>
                  <a:pt x="600075" y="619125"/>
                </a:lnTo>
                <a:lnTo>
                  <a:pt x="550069" y="569118"/>
                </a:lnTo>
                <a:lnTo>
                  <a:pt x="497681" y="509587"/>
                </a:lnTo>
                <a:lnTo>
                  <a:pt x="397669" y="3929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7C9B9B3-544F-4AB8-BF85-694B2562AEDB}"/>
              </a:ext>
            </a:extLst>
          </p:cNvPr>
          <p:cNvSpPr/>
          <p:nvPr/>
        </p:nvSpPr>
        <p:spPr>
          <a:xfrm>
            <a:off x="4395788" y="2138363"/>
            <a:ext cx="2560637" cy="577850"/>
          </a:xfrm>
          <a:custGeom>
            <a:avLst/>
            <a:gdLst>
              <a:gd name="connsiteX0" fmla="*/ 1119187 w 2559843"/>
              <a:gd name="connsiteY0" fmla="*/ 250031 h 578643"/>
              <a:gd name="connsiteX1" fmla="*/ 716756 w 2559843"/>
              <a:gd name="connsiteY1" fmla="*/ 300037 h 578643"/>
              <a:gd name="connsiteX2" fmla="*/ 464343 w 2559843"/>
              <a:gd name="connsiteY2" fmla="*/ 330993 h 578643"/>
              <a:gd name="connsiteX3" fmla="*/ 435768 w 2559843"/>
              <a:gd name="connsiteY3" fmla="*/ 335756 h 578643"/>
              <a:gd name="connsiteX4" fmla="*/ 402431 w 2559843"/>
              <a:gd name="connsiteY4" fmla="*/ 340518 h 578643"/>
              <a:gd name="connsiteX5" fmla="*/ 371475 w 2559843"/>
              <a:gd name="connsiteY5" fmla="*/ 340518 h 578643"/>
              <a:gd name="connsiteX6" fmla="*/ 338137 w 2559843"/>
              <a:gd name="connsiteY6" fmla="*/ 335756 h 578643"/>
              <a:gd name="connsiteX7" fmla="*/ 297656 w 2559843"/>
              <a:gd name="connsiteY7" fmla="*/ 328612 h 578643"/>
              <a:gd name="connsiteX8" fmla="*/ 238125 w 2559843"/>
              <a:gd name="connsiteY8" fmla="*/ 307181 h 578643"/>
              <a:gd name="connsiteX9" fmla="*/ 195262 w 2559843"/>
              <a:gd name="connsiteY9" fmla="*/ 288131 h 578643"/>
              <a:gd name="connsiteX10" fmla="*/ 145256 w 2559843"/>
              <a:gd name="connsiteY10" fmla="*/ 259556 h 578643"/>
              <a:gd name="connsiteX11" fmla="*/ 92868 w 2559843"/>
              <a:gd name="connsiteY11" fmla="*/ 221456 h 578643"/>
              <a:gd name="connsiteX12" fmla="*/ 73818 w 2559843"/>
              <a:gd name="connsiteY12" fmla="*/ 204787 h 578643"/>
              <a:gd name="connsiteX13" fmla="*/ 42862 w 2559843"/>
              <a:gd name="connsiteY13" fmla="*/ 188118 h 578643"/>
              <a:gd name="connsiteX14" fmla="*/ 19050 w 2559843"/>
              <a:gd name="connsiteY14" fmla="*/ 183356 h 578643"/>
              <a:gd name="connsiteX15" fmla="*/ 2381 w 2559843"/>
              <a:gd name="connsiteY15" fmla="*/ 185737 h 578643"/>
              <a:gd name="connsiteX16" fmla="*/ 0 w 2559843"/>
              <a:gd name="connsiteY16" fmla="*/ 195262 h 578643"/>
              <a:gd name="connsiteX17" fmla="*/ 4762 w 2559843"/>
              <a:gd name="connsiteY17" fmla="*/ 216693 h 578643"/>
              <a:gd name="connsiteX18" fmla="*/ 23812 w 2559843"/>
              <a:gd name="connsiteY18" fmla="*/ 259556 h 578643"/>
              <a:gd name="connsiteX19" fmla="*/ 66675 w 2559843"/>
              <a:gd name="connsiteY19" fmla="*/ 323850 h 578643"/>
              <a:gd name="connsiteX20" fmla="*/ 114300 w 2559843"/>
              <a:gd name="connsiteY20" fmla="*/ 383381 h 578643"/>
              <a:gd name="connsiteX21" fmla="*/ 166687 w 2559843"/>
              <a:gd name="connsiteY21" fmla="*/ 440531 h 578643"/>
              <a:gd name="connsiteX22" fmla="*/ 204787 w 2559843"/>
              <a:gd name="connsiteY22" fmla="*/ 476250 h 578643"/>
              <a:gd name="connsiteX23" fmla="*/ 257175 w 2559843"/>
              <a:gd name="connsiteY23" fmla="*/ 514350 h 578643"/>
              <a:gd name="connsiteX24" fmla="*/ 302418 w 2559843"/>
              <a:gd name="connsiteY24" fmla="*/ 540543 h 578643"/>
              <a:gd name="connsiteX25" fmla="*/ 350043 w 2559843"/>
              <a:gd name="connsiteY25" fmla="*/ 559593 h 578643"/>
              <a:gd name="connsiteX26" fmla="*/ 395287 w 2559843"/>
              <a:gd name="connsiteY26" fmla="*/ 571500 h 578643"/>
              <a:gd name="connsiteX27" fmla="*/ 454818 w 2559843"/>
              <a:gd name="connsiteY27" fmla="*/ 578643 h 578643"/>
              <a:gd name="connsiteX28" fmla="*/ 550068 w 2559843"/>
              <a:gd name="connsiteY28" fmla="*/ 552450 h 578643"/>
              <a:gd name="connsiteX29" fmla="*/ 688181 w 2559843"/>
              <a:gd name="connsiteY29" fmla="*/ 514350 h 578643"/>
              <a:gd name="connsiteX30" fmla="*/ 785812 w 2559843"/>
              <a:gd name="connsiteY30" fmla="*/ 495300 h 578643"/>
              <a:gd name="connsiteX31" fmla="*/ 1014412 w 2559843"/>
              <a:gd name="connsiteY31" fmla="*/ 450056 h 578643"/>
              <a:gd name="connsiteX32" fmla="*/ 1202531 w 2559843"/>
              <a:gd name="connsiteY32" fmla="*/ 414337 h 578643"/>
              <a:gd name="connsiteX33" fmla="*/ 1426368 w 2559843"/>
              <a:gd name="connsiteY33" fmla="*/ 376237 h 578643"/>
              <a:gd name="connsiteX34" fmla="*/ 1640681 w 2559843"/>
              <a:gd name="connsiteY34" fmla="*/ 354806 h 578643"/>
              <a:gd name="connsiteX35" fmla="*/ 1900237 w 2559843"/>
              <a:gd name="connsiteY35" fmla="*/ 330993 h 578643"/>
              <a:gd name="connsiteX36" fmla="*/ 2162175 w 2559843"/>
              <a:gd name="connsiteY36" fmla="*/ 304800 h 578643"/>
              <a:gd name="connsiteX37" fmla="*/ 2312193 w 2559843"/>
              <a:gd name="connsiteY37" fmla="*/ 290512 h 578643"/>
              <a:gd name="connsiteX38" fmla="*/ 2362200 w 2559843"/>
              <a:gd name="connsiteY38" fmla="*/ 285750 h 578643"/>
              <a:gd name="connsiteX39" fmla="*/ 2419350 w 2559843"/>
              <a:gd name="connsiteY39" fmla="*/ 276225 h 578643"/>
              <a:gd name="connsiteX40" fmla="*/ 2464593 w 2559843"/>
              <a:gd name="connsiteY40" fmla="*/ 266700 h 578643"/>
              <a:gd name="connsiteX41" fmla="*/ 2497931 w 2559843"/>
              <a:gd name="connsiteY41" fmla="*/ 254793 h 578643"/>
              <a:gd name="connsiteX42" fmla="*/ 2528887 w 2559843"/>
              <a:gd name="connsiteY42" fmla="*/ 238125 h 578643"/>
              <a:gd name="connsiteX43" fmla="*/ 2547937 w 2559843"/>
              <a:gd name="connsiteY43" fmla="*/ 223837 h 578643"/>
              <a:gd name="connsiteX44" fmla="*/ 2557462 w 2559843"/>
              <a:gd name="connsiteY44" fmla="*/ 204787 h 578643"/>
              <a:gd name="connsiteX45" fmla="*/ 2559843 w 2559843"/>
              <a:gd name="connsiteY45" fmla="*/ 192881 h 578643"/>
              <a:gd name="connsiteX46" fmla="*/ 2557462 w 2559843"/>
              <a:gd name="connsiteY46" fmla="*/ 173831 h 578643"/>
              <a:gd name="connsiteX47" fmla="*/ 2547937 w 2559843"/>
              <a:gd name="connsiteY47" fmla="*/ 150018 h 578643"/>
              <a:gd name="connsiteX48" fmla="*/ 2526506 w 2559843"/>
              <a:gd name="connsiteY48" fmla="*/ 121443 h 578643"/>
              <a:gd name="connsiteX49" fmla="*/ 2507456 w 2559843"/>
              <a:gd name="connsiteY49" fmla="*/ 100012 h 578643"/>
              <a:gd name="connsiteX50" fmla="*/ 2490787 w 2559843"/>
              <a:gd name="connsiteY50" fmla="*/ 85725 h 578643"/>
              <a:gd name="connsiteX51" fmla="*/ 2436018 w 2559843"/>
              <a:gd name="connsiteY51" fmla="*/ 64293 h 578643"/>
              <a:gd name="connsiteX52" fmla="*/ 2364581 w 2559843"/>
              <a:gd name="connsiteY52" fmla="*/ 40481 h 578643"/>
              <a:gd name="connsiteX53" fmla="*/ 2259806 w 2559843"/>
              <a:gd name="connsiteY53" fmla="*/ 14287 h 578643"/>
              <a:gd name="connsiteX54" fmla="*/ 2150268 w 2559843"/>
              <a:gd name="connsiteY54" fmla="*/ 0 h 578643"/>
              <a:gd name="connsiteX55" fmla="*/ 2135981 w 2559843"/>
              <a:gd name="connsiteY55" fmla="*/ 0 h 578643"/>
              <a:gd name="connsiteX56" fmla="*/ 2119312 w 2559843"/>
              <a:gd name="connsiteY56" fmla="*/ 9525 h 578643"/>
              <a:gd name="connsiteX57" fmla="*/ 2083593 w 2559843"/>
              <a:gd name="connsiteY57" fmla="*/ 40481 h 578643"/>
              <a:gd name="connsiteX58" fmla="*/ 2009775 w 2559843"/>
              <a:gd name="connsiteY58" fmla="*/ 83343 h 578643"/>
              <a:gd name="connsiteX59" fmla="*/ 1976437 w 2559843"/>
              <a:gd name="connsiteY59" fmla="*/ 88106 h 578643"/>
              <a:gd name="connsiteX60" fmla="*/ 1919287 w 2559843"/>
              <a:gd name="connsiteY60" fmla="*/ 100012 h 578643"/>
              <a:gd name="connsiteX61" fmla="*/ 1819275 w 2559843"/>
              <a:gd name="connsiteY61" fmla="*/ 133350 h 578643"/>
              <a:gd name="connsiteX62" fmla="*/ 1688306 w 2559843"/>
              <a:gd name="connsiteY62" fmla="*/ 150018 h 578643"/>
              <a:gd name="connsiteX63" fmla="*/ 1559718 w 2559843"/>
              <a:gd name="connsiteY63" fmla="*/ 171450 h 578643"/>
              <a:gd name="connsiteX64" fmla="*/ 1409700 w 2559843"/>
              <a:gd name="connsiteY64" fmla="*/ 200025 h 578643"/>
              <a:gd name="connsiteX65" fmla="*/ 1183481 w 2559843"/>
              <a:gd name="connsiteY65" fmla="*/ 242887 h 578643"/>
              <a:gd name="connsiteX66" fmla="*/ 1119187 w 2559843"/>
              <a:gd name="connsiteY66" fmla="*/ 250031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59843" h="578643">
                <a:moveTo>
                  <a:pt x="1119187" y="250031"/>
                </a:moveTo>
                <a:lnTo>
                  <a:pt x="716756" y="300037"/>
                </a:lnTo>
                <a:lnTo>
                  <a:pt x="464343" y="330993"/>
                </a:lnTo>
                <a:lnTo>
                  <a:pt x="435768" y="335756"/>
                </a:lnTo>
                <a:lnTo>
                  <a:pt x="402431" y="340518"/>
                </a:lnTo>
                <a:lnTo>
                  <a:pt x="371475" y="340518"/>
                </a:lnTo>
                <a:lnTo>
                  <a:pt x="338137" y="335756"/>
                </a:lnTo>
                <a:lnTo>
                  <a:pt x="297656" y="328612"/>
                </a:lnTo>
                <a:lnTo>
                  <a:pt x="238125" y="307181"/>
                </a:lnTo>
                <a:lnTo>
                  <a:pt x="195262" y="288131"/>
                </a:lnTo>
                <a:lnTo>
                  <a:pt x="145256" y="259556"/>
                </a:lnTo>
                <a:lnTo>
                  <a:pt x="92868" y="221456"/>
                </a:lnTo>
                <a:lnTo>
                  <a:pt x="73818" y="204787"/>
                </a:lnTo>
                <a:lnTo>
                  <a:pt x="42862" y="188118"/>
                </a:lnTo>
                <a:lnTo>
                  <a:pt x="19050" y="183356"/>
                </a:lnTo>
                <a:lnTo>
                  <a:pt x="2381" y="185737"/>
                </a:lnTo>
                <a:lnTo>
                  <a:pt x="0" y="195262"/>
                </a:lnTo>
                <a:lnTo>
                  <a:pt x="4762" y="216693"/>
                </a:lnTo>
                <a:lnTo>
                  <a:pt x="23812" y="259556"/>
                </a:lnTo>
                <a:lnTo>
                  <a:pt x="66675" y="323850"/>
                </a:lnTo>
                <a:lnTo>
                  <a:pt x="114300" y="383381"/>
                </a:lnTo>
                <a:lnTo>
                  <a:pt x="166687" y="440531"/>
                </a:lnTo>
                <a:lnTo>
                  <a:pt x="204787" y="476250"/>
                </a:lnTo>
                <a:lnTo>
                  <a:pt x="257175" y="514350"/>
                </a:lnTo>
                <a:lnTo>
                  <a:pt x="302418" y="540543"/>
                </a:lnTo>
                <a:lnTo>
                  <a:pt x="350043" y="559593"/>
                </a:lnTo>
                <a:lnTo>
                  <a:pt x="395287" y="571500"/>
                </a:lnTo>
                <a:lnTo>
                  <a:pt x="454818" y="578643"/>
                </a:lnTo>
                <a:lnTo>
                  <a:pt x="550068" y="552450"/>
                </a:lnTo>
                <a:lnTo>
                  <a:pt x="688181" y="514350"/>
                </a:lnTo>
                <a:lnTo>
                  <a:pt x="785812" y="495300"/>
                </a:lnTo>
                <a:lnTo>
                  <a:pt x="1014412" y="450056"/>
                </a:lnTo>
                <a:lnTo>
                  <a:pt x="1202531" y="414337"/>
                </a:lnTo>
                <a:lnTo>
                  <a:pt x="1426368" y="376237"/>
                </a:lnTo>
                <a:lnTo>
                  <a:pt x="1640681" y="354806"/>
                </a:lnTo>
                <a:lnTo>
                  <a:pt x="1900237" y="330993"/>
                </a:lnTo>
                <a:lnTo>
                  <a:pt x="2162175" y="304800"/>
                </a:lnTo>
                <a:lnTo>
                  <a:pt x="2312193" y="290512"/>
                </a:lnTo>
                <a:lnTo>
                  <a:pt x="2362200" y="285750"/>
                </a:lnTo>
                <a:lnTo>
                  <a:pt x="2419350" y="276225"/>
                </a:lnTo>
                <a:lnTo>
                  <a:pt x="2464593" y="266700"/>
                </a:lnTo>
                <a:lnTo>
                  <a:pt x="2497931" y="254793"/>
                </a:lnTo>
                <a:lnTo>
                  <a:pt x="2528887" y="238125"/>
                </a:lnTo>
                <a:lnTo>
                  <a:pt x="2547937" y="223837"/>
                </a:lnTo>
                <a:lnTo>
                  <a:pt x="2557462" y="204787"/>
                </a:lnTo>
                <a:lnTo>
                  <a:pt x="2559843" y="192881"/>
                </a:lnTo>
                <a:lnTo>
                  <a:pt x="2557462" y="173831"/>
                </a:lnTo>
                <a:lnTo>
                  <a:pt x="2547937" y="150018"/>
                </a:lnTo>
                <a:lnTo>
                  <a:pt x="2526506" y="121443"/>
                </a:lnTo>
                <a:lnTo>
                  <a:pt x="2507456" y="100012"/>
                </a:lnTo>
                <a:lnTo>
                  <a:pt x="2490787" y="85725"/>
                </a:lnTo>
                <a:lnTo>
                  <a:pt x="2436018" y="64293"/>
                </a:lnTo>
                <a:lnTo>
                  <a:pt x="2364581" y="40481"/>
                </a:lnTo>
                <a:lnTo>
                  <a:pt x="2259806" y="14287"/>
                </a:lnTo>
                <a:lnTo>
                  <a:pt x="2150268" y="0"/>
                </a:lnTo>
                <a:lnTo>
                  <a:pt x="2135981" y="0"/>
                </a:lnTo>
                <a:lnTo>
                  <a:pt x="2119312" y="9525"/>
                </a:lnTo>
                <a:lnTo>
                  <a:pt x="2083593" y="40481"/>
                </a:lnTo>
                <a:lnTo>
                  <a:pt x="2009775" y="83343"/>
                </a:lnTo>
                <a:lnTo>
                  <a:pt x="1976437" y="88106"/>
                </a:lnTo>
                <a:lnTo>
                  <a:pt x="1919287" y="100012"/>
                </a:lnTo>
                <a:lnTo>
                  <a:pt x="1819275" y="133350"/>
                </a:lnTo>
                <a:lnTo>
                  <a:pt x="1688306" y="150018"/>
                </a:lnTo>
                <a:lnTo>
                  <a:pt x="1559718" y="171450"/>
                </a:lnTo>
                <a:lnTo>
                  <a:pt x="1409700" y="200025"/>
                </a:lnTo>
                <a:lnTo>
                  <a:pt x="1183481" y="242887"/>
                </a:lnTo>
                <a:lnTo>
                  <a:pt x="11191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58B4CC60-B45C-45F1-90D1-3FE8066A5ADC}"/>
              </a:ext>
            </a:extLst>
          </p:cNvPr>
          <p:cNvSpPr/>
          <p:nvPr/>
        </p:nvSpPr>
        <p:spPr>
          <a:xfrm rot="16200000">
            <a:off x="3296444" y="4252119"/>
            <a:ext cx="2754313" cy="371475"/>
          </a:xfrm>
          <a:custGeom>
            <a:avLst/>
            <a:gdLst>
              <a:gd name="connsiteX0" fmla="*/ 1907381 w 2755106"/>
              <a:gd name="connsiteY0" fmla="*/ 123825 h 371475"/>
              <a:gd name="connsiteX1" fmla="*/ 1478756 w 2755106"/>
              <a:gd name="connsiteY1" fmla="*/ 123825 h 371475"/>
              <a:gd name="connsiteX2" fmla="*/ 1166813 w 2755106"/>
              <a:gd name="connsiteY2" fmla="*/ 123825 h 371475"/>
              <a:gd name="connsiteX3" fmla="*/ 973931 w 2755106"/>
              <a:gd name="connsiteY3" fmla="*/ 123825 h 371475"/>
              <a:gd name="connsiteX4" fmla="*/ 878681 w 2755106"/>
              <a:gd name="connsiteY4" fmla="*/ 116682 h 371475"/>
              <a:gd name="connsiteX5" fmla="*/ 719138 w 2755106"/>
              <a:gd name="connsiteY5" fmla="*/ 102394 h 371475"/>
              <a:gd name="connsiteX6" fmla="*/ 569119 w 2755106"/>
              <a:gd name="connsiteY6" fmla="*/ 80963 h 371475"/>
              <a:gd name="connsiteX7" fmla="*/ 452438 w 2755106"/>
              <a:gd name="connsiteY7" fmla="*/ 59532 h 371475"/>
              <a:gd name="connsiteX8" fmla="*/ 431006 w 2755106"/>
              <a:gd name="connsiteY8" fmla="*/ 59532 h 371475"/>
              <a:gd name="connsiteX9" fmla="*/ 354806 w 2755106"/>
              <a:gd name="connsiteY9" fmla="*/ 71438 h 371475"/>
              <a:gd name="connsiteX10" fmla="*/ 169069 w 2755106"/>
              <a:gd name="connsiteY10" fmla="*/ 119063 h 371475"/>
              <a:gd name="connsiteX11" fmla="*/ 78581 w 2755106"/>
              <a:gd name="connsiteY11" fmla="*/ 150019 h 371475"/>
              <a:gd name="connsiteX12" fmla="*/ 50006 w 2755106"/>
              <a:gd name="connsiteY12" fmla="*/ 176213 h 371475"/>
              <a:gd name="connsiteX13" fmla="*/ 23813 w 2755106"/>
              <a:gd name="connsiteY13" fmla="*/ 202407 h 371475"/>
              <a:gd name="connsiteX14" fmla="*/ 4763 w 2755106"/>
              <a:gd name="connsiteY14" fmla="*/ 228600 h 371475"/>
              <a:gd name="connsiteX15" fmla="*/ 0 w 2755106"/>
              <a:gd name="connsiteY15" fmla="*/ 252413 h 371475"/>
              <a:gd name="connsiteX16" fmla="*/ 7144 w 2755106"/>
              <a:gd name="connsiteY16" fmla="*/ 273844 h 371475"/>
              <a:gd name="connsiteX17" fmla="*/ 26194 w 2755106"/>
              <a:gd name="connsiteY17" fmla="*/ 292894 h 371475"/>
              <a:gd name="connsiteX18" fmla="*/ 45244 w 2755106"/>
              <a:gd name="connsiteY18" fmla="*/ 304800 h 371475"/>
              <a:gd name="connsiteX19" fmla="*/ 92869 w 2755106"/>
              <a:gd name="connsiteY19" fmla="*/ 321469 h 371475"/>
              <a:gd name="connsiteX20" fmla="*/ 145256 w 2755106"/>
              <a:gd name="connsiteY20" fmla="*/ 326232 h 371475"/>
              <a:gd name="connsiteX21" fmla="*/ 428625 w 2755106"/>
              <a:gd name="connsiteY21" fmla="*/ 333375 h 371475"/>
              <a:gd name="connsiteX22" fmla="*/ 859631 w 2755106"/>
              <a:gd name="connsiteY22" fmla="*/ 342900 h 371475"/>
              <a:gd name="connsiteX23" fmla="*/ 1050131 w 2755106"/>
              <a:gd name="connsiteY23" fmla="*/ 347663 h 371475"/>
              <a:gd name="connsiteX24" fmla="*/ 1166813 w 2755106"/>
              <a:gd name="connsiteY24" fmla="*/ 345282 h 371475"/>
              <a:gd name="connsiteX25" fmla="*/ 1464469 w 2755106"/>
              <a:gd name="connsiteY25" fmla="*/ 357188 h 371475"/>
              <a:gd name="connsiteX26" fmla="*/ 1797844 w 2755106"/>
              <a:gd name="connsiteY26" fmla="*/ 371475 h 371475"/>
              <a:gd name="connsiteX27" fmla="*/ 2483644 w 2755106"/>
              <a:gd name="connsiteY27" fmla="*/ 369094 h 371475"/>
              <a:gd name="connsiteX28" fmla="*/ 2633663 w 2755106"/>
              <a:gd name="connsiteY28" fmla="*/ 361950 h 371475"/>
              <a:gd name="connsiteX29" fmla="*/ 2662238 w 2755106"/>
              <a:gd name="connsiteY29" fmla="*/ 300038 h 371475"/>
              <a:gd name="connsiteX30" fmla="*/ 2700338 w 2755106"/>
              <a:gd name="connsiteY30" fmla="*/ 204788 h 371475"/>
              <a:gd name="connsiteX31" fmla="*/ 2738438 w 2755106"/>
              <a:gd name="connsiteY31" fmla="*/ 95250 h 371475"/>
              <a:gd name="connsiteX32" fmla="*/ 2755106 w 2755106"/>
              <a:gd name="connsiteY32" fmla="*/ 33338 h 371475"/>
              <a:gd name="connsiteX33" fmla="*/ 2755106 w 2755106"/>
              <a:gd name="connsiteY33" fmla="*/ 7144 h 371475"/>
              <a:gd name="connsiteX34" fmla="*/ 2752725 w 2755106"/>
              <a:gd name="connsiteY34" fmla="*/ 2382 h 371475"/>
              <a:gd name="connsiteX35" fmla="*/ 2728913 w 2755106"/>
              <a:gd name="connsiteY35" fmla="*/ 0 h 371475"/>
              <a:gd name="connsiteX36" fmla="*/ 2707481 w 2755106"/>
              <a:gd name="connsiteY36" fmla="*/ 4763 h 371475"/>
              <a:gd name="connsiteX37" fmla="*/ 2690813 w 2755106"/>
              <a:gd name="connsiteY37" fmla="*/ 21432 h 371475"/>
              <a:gd name="connsiteX38" fmla="*/ 2676525 w 2755106"/>
              <a:gd name="connsiteY38" fmla="*/ 42863 h 371475"/>
              <a:gd name="connsiteX39" fmla="*/ 2647950 w 2755106"/>
              <a:gd name="connsiteY39" fmla="*/ 73819 h 371475"/>
              <a:gd name="connsiteX40" fmla="*/ 2609850 w 2755106"/>
              <a:gd name="connsiteY40" fmla="*/ 100013 h 371475"/>
              <a:gd name="connsiteX41" fmla="*/ 2559844 w 2755106"/>
              <a:gd name="connsiteY41" fmla="*/ 119063 h 371475"/>
              <a:gd name="connsiteX42" fmla="*/ 2502694 w 2755106"/>
              <a:gd name="connsiteY42" fmla="*/ 126207 h 371475"/>
              <a:gd name="connsiteX43" fmla="*/ 2362200 w 2755106"/>
              <a:gd name="connsiteY43" fmla="*/ 126207 h 371475"/>
              <a:gd name="connsiteX44" fmla="*/ 1907381 w 2755106"/>
              <a:gd name="connsiteY44" fmla="*/ 1238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55106" h="371475">
                <a:moveTo>
                  <a:pt x="1907381" y="123825"/>
                </a:moveTo>
                <a:lnTo>
                  <a:pt x="1478756" y="123825"/>
                </a:lnTo>
                <a:lnTo>
                  <a:pt x="1166813" y="123825"/>
                </a:lnTo>
                <a:lnTo>
                  <a:pt x="973931" y="123825"/>
                </a:lnTo>
                <a:lnTo>
                  <a:pt x="878681" y="116682"/>
                </a:lnTo>
                <a:lnTo>
                  <a:pt x="719138" y="102394"/>
                </a:lnTo>
                <a:lnTo>
                  <a:pt x="569119" y="80963"/>
                </a:lnTo>
                <a:lnTo>
                  <a:pt x="452438" y="59532"/>
                </a:lnTo>
                <a:lnTo>
                  <a:pt x="431006" y="59532"/>
                </a:lnTo>
                <a:lnTo>
                  <a:pt x="354806" y="71438"/>
                </a:lnTo>
                <a:lnTo>
                  <a:pt x="169069" y="119063"/>
                </a:lnTo>
                <a:lnTo>
                  <a:pt x="78581" y="150019"/>
                </a:lnTo>
                <a:lnTo>
                  <a:pt x="50006" y="176213"/>
                </a:lnTo>
                <a:lnTo>
                  <a:pt x="23813" y="202407"/>
                </a:lnTo>
                <a:lnTo>
                  <a:pt x="4763" y="228600"/>
                </a:lnTo>
                <a:lnTo>
                  <a:pt x="0" y="252413"/>
                </a:lnTo>
                <a:lnTo>
                  <a:pt x="7144" y="273844"/>
                </a:lnTo>
                <a:lnTo>
                  <a:pt x="26194" y="292894"/>
                </a:lnTo>
                <a:lnTo>
                  <a:pt x="45244" y="304800"/>
                </a:lnTo>
                <a:lnTo>
                  <a:pt x="92869" y="321469"/>
                </a:lnTo>
                <a:lnTo>
                  <a:pt x="145256" y="326232"/>
                </a:lnTo>
                <a:lnTo>
                  <a:pt x="428625" y="333375"/>
                </a:lnTo>
                <a:lnTo>
                  <a:pt x="859631" y="342900"/>
                </a:lnTo>
                <a:lnTo>
                  <a:pt x="1050131" y="347663"/>
                </a:lnTo>
                <a:lnTo>
                  <a:pt x="1166813" y="345282"/>
                </a:lnTo>
                <a:lnTo>
                  <a:pt x="1464469" y="357188"/>
                </a:lnTo>
                <a:lnTo>
                  <a:pt x="1797844" y="371475"/>
                </a:lnTo>
                <a:lnTo>
                  <a:pt x="2483644" y="369094"/>
                </a:lnTo>
                <a:lnTo>
                  <a:pt x="2633663" y="361950"/>
                </a:lnTo>
                <a:lnTo>
                  <a:pt x="2662238" y="300038"/>
                </a:lnTo>
                <a:lnTo>
                  <a:pt x="2700338" y="204788"/>
                </a:lnTo>
                <a:lnTo>
                  <a:pt x="2738438" y="95250"/>
                </a:lnTo>
                <a:lnTo>
                  <a:pt x="2755106" y="33338"/>
                </a:lnTo>
                <a:lnTo>
                  <a:pt x="2755106" y="7144"/>
                </a:lnTo>
                <a:lnTo>
                  <a:pt x="2752725" y="2382"/>
                </a:lnTo>
                <a:lnTo>
                  <a:pt x="2728913" y="0"/>
                </a:lnTo>
                <a:lnTo>
                  <a:pt x="2707481" y="4763"/>
                </a:lnTo>
                <a:lnTo>
                  <a:pt x="2690813" y="21432"/>
                </a:lnTo>
                <a:lnTo>
                  <a:pt x="2676525" y="42863"/>
                </a:lnTo>
                <a:lnTo>
                  <a:pt x="2647950" y="73819"/>
                </a:lnTo>
                <a:lnTo>
                  <a:pt x="2609850" y="100013"/>
                </a:lnTo>
                <a:lnTo>
                  <a:pt x="2559844" y="119063"/>
                </a:lnTo>
                <a:lnTo>
                  <a:pt x="2502694" y="126207"/>
                </a:lnTo>
                <a:lnTo>
                  <a:pt x="2362200" y="126207"/>
                </a:lnTo>
                <a:lnTo>
                  <a:pt x="1907381" y="12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DA602D5F-962A-441E-A0CF-E3A82470D62D}"/>
              </a:ext>
            </a:extLst>
          </p:cNvPr>
          <p:cNvSpPr/>
          <p:nvPr/>
        </p:nvSpPr>
        <p:spPr>
          <a:xfrm rot="16200000">
            <a:off x="4300537" y="3416301"/>
            <a:ext cx="3135313" cy="2176462"/>
          </a:xfrm>
          <a:custGeom>
            <a:avLst/>
            <a:gdLst>
              <a:gd name="connsiteX0" fmla="*/ 2754420 w 3135887"/>
              <a:gd name="connsiteY0" fmla="*/ 437565 h 2176608"/>
              <a:gd name="connsiteX1" fmla="*/ 2701126 w 3135887"/>
              <a:gd name="connsiteY1" fmla="*/ 8414 h 2176608"/>
              <a:gd name="connsiteX2" fmla="*/ 2883445 w 3135887"/>
              <a:gd name="connsiteY2" fmla="*/ 0 h 2176608"/>
              <a:gd name="connsiteX3" fmla="*/ 2897470 w 3135887"/>
              <a:gd name="connsiteY3" fmla="*/ 143050 h 2176608"/>
              <a:gd name="connsiteX4" fmla="*/ 2939543 w 3135887"/>
              <a:gd name="connsiteY4" fmla="*/ 493663 h 2176608"/>
              <a:gd name="connsiteX5" fmla="*/ 2984422 w 3135887"/>
              <a:gd name="connsiteY5" fmla="*/ 847082 h 2176608"/>
              <a:gd name="connsiteX6" fmla="*/ 3004056 w 3135887"/>
              <a:gd name="connsiteY6" fmla="*/ 1077084 h 2176608"/>
              <a:gd name="connsiteX7" fmla="*/ 3046130 w 3135887"/>
              <a:gd name="connsiteY7" fmla="*/ 1441722 h 2176608"/>
              <a:gd name="connsiteX8" fmla="*/ 3065764 w 3135887"/>
              <a:gd name="connsiteY8" fmla="*/ 1624041 h 2176608"/>
              <a:gd name="connsiteX9" fmla="*/ 3071374 w 3135887"/>
              <a:gd name="connsiteY9" fmla="*/ 1652090 h 2176608"/>
              <a:gd name="connsiteX10" fmla="*/ 3105033 w 3135887"/>
              <a:gd name="connsiteY10" fmla="*/ 1725018 h 2176608"/>
              <a:gd name="connsiteX11" fmla="*/ 3130277 w 3135887"/>
              <a:gd name="connsiteY11" fmla="*/ 1767092 h 2176608"/>
              <a:gd name="connsiteX12" fmla="*/ 3135887 w 3135887"/>
              <a:gd name="connsiteY12" fmla="*/ 1775506 h 2176608"/>
              <a:gd name="connsiteX13" fmla="*/ 3135887 w 3135887"/>
              <a:gd name="connsiteY13" fmla="*/ 1831605 h 2176608"/>
              <a:gd name="connsiteX14" fmla="*/ 3124667 w 3135887"/>
              <a:gd name="connsiteY14" fmla="*/ 1910142 h 2176608"/>
              <a:gd name="connsiteX15" fmla="*/ 3110643 w 3135887"/>
              <a:gd name="connsiteY15" fmla="*/ 1952216 h 2176608"/>
              <a:gd name="connsiteX16" fmla="*/ 3076984 w 3135887"/>
              <a:gd name="connsiteY16" fmla="*/ 2027948 h 2176608"/>
              <a:gd name="connsiteX17" fmla="*/ 3026496 w 3135887"/>
              <a:gd name="connsiteY17" fmla="*/ 2114900 h 2176608"/>
              <a:gd name="connsiteX18" fmla="*/ 3004056 w 3135887"/>
              <a:gd name="connsiteY18" fmla="*/ 2148559 h 2176608"/>
              <a:gd name="connsiteX19" fmla="*/ 2987227 w 3135887"/>
              <a:gd name="connsiteY19" fmla="*/ 2151364 h 2176608"/>
              <a:gd name="connsiteX20" fmla="*/ 2947958 w 3135887"/>
              <a:gd name="connsiteY20" fmla="*/ 2140144 h 2176608"/>
              <a:gd name="connsiteX21" fmla="*/ 2866616 w 3135887"/>
              <a:gd name="connsiteY21" fmla="*/ 2123315 h 2176608"/>
              <a:gd name="connsiteX22" fmla="*/ 2726370 w 3135887"/>
              <a:gd name="connsiteY22" fmla="*/ 2106486 h 2176608"/>
              <a:gd name="connsiteX23" fmla="*/ 2602955 w 3135887"/>
              <a:gd name="connsiteY23" fmla="*/ 2095266 h 2176608"/>
              <a:gd name="connsiteX24" fmla="*/ 2431855 w 3135887"/>
              <a:gd name="connsiteY24" fmla="*/ 2086851 h 2176608"/>
              <a:gd name="connsiteX25" fmla="*/ 2131730 w 3135887"/>
              <a:gd name="connsiteY25" fmla="*/ 2095266 h 2176608"/>
              <a:gd name="connsiteX26" fmla="*/ 1736238 w 3135887"/>
              <a:gd name="connsiteY26" fmla="*/ 2112095 h 2176608"/>
              <a:gd name="connsiteX27" fmla="*/ 1267818 w 3135887"/>
              <a:gd name="connsiteY27" fmla="*/ 2131730 h 2176608"/>
              <a:gd name="connsiteX28" fmla="*/ 805009 w 3135887"/>
              <a:gd name="connsiteY28" fmla="*/ 2156974 h 2176608"/>
              <a:gd name="connsiteX29" fmla="*/ 462810 w 3135887"/>
              <a:gd name="connsiteY29" fmla="*/ 2176608 h 2176608"/>
              <a:gd name="connsiteX30" fmla="*/ 423541 w 3135887"/>
              <a:gd name="connsiteY30" fmla="*/ 2173803 h 2176608"/>
              <a:gd name="connsiteX31" fmla="*/ 300125 w 3135887"/>
              <a:gd name="connsiteY31" fmla="*/ 2142949 h 2176608"/>
              <a:gd name="connsiteX32" fmla="*/ 151465 w 3135887"/>
              <a:gd name="connsiteY32" fmla="*/ 2092461 h 2176608"/>
              <a:gd name="connsiteX33" fmla="*/ 56098 w 3135887"/>
              <a:gd name="connsiteY33" fmla="*/ 2047582 h 2176608"/>
              <a:gd name="connsiteX34" fmla="*/ 19634 w 3135887"/>
              <a:gd name="connsiteY34" fmla="*/ 2022338 h 2176608"/>
              <a:gd name="connsiteX35" fmla="*/ 5610 w 3135887"/>
              <a:gd name="connsiteY35" fmla="*/ 2005509 h 2176608"/>
              <a:gd name="connsiteX36" fmla="*/ 0 w 3135887"/>
              <a:gd name="connsiteY36" fmla="*/ 1983070 h 2176608"/>
              <a:gd name="connsiteX37" fmla="*/ 2805 w 3135887"/>
              <a:gd name="connsiteY37" fmla="*/ 1963435 h 2176608"/>
              <a:gd name="connsiteX38" fmla="*/ 8415 w 3135887"/>
              <a:gd name="connsiteY38" fmla="*/ 1940996 h 2176608"/>
              <a:gd name="connsiteX39" fmla="*/ 25244 w 3135887"/>
              <a:gd name="connsiteY39" fmla="*/ 1915752 h 2176608"/>
              <a:gd name="connsiteX40" fmla="*/ 36464 w 3135887"/>
              <a:gd name="connsiteY40" fmla="*/ 1907337 h 2176608"/>
              <a:gd name="connsiteX41" fmla="*/ 81342 w 3135887"/>
              <a:gd name="connsiteY41" fmla="*/ 1882093 h 2176608"/>
              <a:gd name="connsiteX42" fmla="*/ 126221 w 3135887"/>
              <a:gd name="connsiteY42" fmla="*/ 1862459 h 2176608"/>
              <a:gd name="connsiteX43" fmla="*/ 589031 w 3135887"/>
              <a:gd name="connsiteY43" fmla="*/ 1873678 h 2176608"/>
              <a:gd name="connsiteX44" fmla="*/ 704032 w 3135887"/>
              <a:gd name="connsiteY44" fmla="*/ 1887703 h 2176608"/>
              <a:gd name="connsiteX45" fmla="*/ 967693 w 3135887"/>
              <a:gd name="connsiteY45" fmla="*/ 1884898 h 2176608"/>
              <a:gd name="connsiteX46" fmla="*/ 1433308 w 3135887"/>
              <a:gd name="connsiteY46" fmla="*/ 1865263 h 2176608"/>
              <a:gd name="connsiteX47" fmla="*/ 1590383 w 3135887"/>
              <a:gd name="connsiteY47" fmla="*/ 1840019 h 2176608"/>
              <a:gd name="connsiteX48" fmla="*/ 2227097 w 3135887"/>
              <a:gd name="connsiteY48" fmla="*/ 1840019 h 2176608"/>
              <a:gd name="connsiteX49" fmla="*/ 2807713 w 3135887"/>
              <a:gd name="connsiteY49" fmla="*/ 1840019 h 2176608"/>
              <a:gd name="connsiteX50" fmla="*/ 2841372 w 3135887"/>
              <a:gd name="connsiteY50" fmla="*/ 1828800 h 2176608"/>
              <a:gd name="connsiteX51" fmla="*/ 2858201 w 3135887"/>
              <a:gd name="connsiteY51" fmla="*/ 1817580 h 2176608"/>
              <a:gd name="connsiteX52" fmla="*/ 2869421 w 3135887"/>
              <a:gd name="connsiteY52" fmla="*/ 1797946 h 2176608"/>
              <a:gd name="connsiteX53" fmla="*/ 2875031 w 3135887"/>
              <a:gd name="connsiteY53" fmla="*/ 1778311 h 2176608"/>
              <a:gd name="connsiteX54" fmla="*/ 2880640 w 3135887"/>
              <a:gd name="connsiteY54" fmla="*/ 1750262 h 2176608"/>
              <a:gd name="connsiteX55" fmla="*/ 2886250 w 3135887"/>
              <a:gd name="connsiteY55" fmla="*/ 1691359 h 2176608"/>
              <a:gd name="connsiteX56" fmla="*/ 2869421 w 3135887"/>
              <a:gd name="connsiteY56" fmla="*/ 1506235 h 2176608"/>
              <a:gd name="connsiteX57" fmla="*/ 2818932 w 3135887"/>
              <a:gd name="connsiteY57" fmla="*/ 1020986 h 2176608"/>
              <a:gd name="connsiteX58" fmla="*/ 2802103 w 3135887"/>
              <a:gd name="connsiteY58" fmla="*/ 807813 h 2176608"/>
              <a:gd name="connsiteX59" fmla="*/ 2754420 w 3135887"/>
              <a:gd name="connsiteY59" fmla="*/ 437565 h 217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35887" h="2176608">
                <a:moveTo>
                  <a:pt x="2754420" y="437565"/>
                </a:moveTo>
                <a:lnTo>
                  <a:pt x="2701126" y="8414"/>
                </a:lnTo>
                <a:lnTo>
                  <a:pt x="2883445" y="0"/>
                </a:lnTo>
                <a:lnTo>
                  <a:pt x="2897470" y="143050"/>
                </a:lnTo>
                <a:lnTo>
                  <a:pt x="2939543" y="493663"/>
                </a:lnTo>
                <a:lnTo>
                  <a:pt x="2984422" y="847082"/>
                </a:lnTo>
                <a:lnTo>
                  <a:pt x="3004056" y="1077084"/>
                </a:lnTo>
                <a:lnTo>
                  <a:pt x="3046130" y="1441722"/>
                </a:lnTo>
                <a:lnTo>
                  <a:pt x="3065764" y="1624041"/>
                </a:lnTo>
                <a:lnTo>
                  <a:pt x="3071374" y="1652090"/>
                </a:lnTo>
                <a:lnTo>
                  <a:pt x="3105033" y="1725018"/>
                </a:lnTo>
                <a:lnTo>
                  <a:pt x="3130277" y="1767092"/>
                </a:lnTo>
                <a:lnTo>
                  <a:pt x="3135887" y="1775506"/>
                </a:lnTo>
                <a:lnTo>
                  <a:pt x="3135887" y="1831605"/>
                </a:lnTo>
                <a:lnTo>
                  <a:pt x="3124667" y="1910142"/>
                </a:lnTo>
                <a:lnTo>
                  <a:pt x="3110643" y="1952216"/>
                </a:lnTo>
                <a:lnTo>
                  <a:pt x="3076984" y="2027948"/>
                </a:lnTo>
                <a:lnTo>
                  <a:pt x="3026496" y="2114900"/>
                </a:lnTo>
                <a:lnTo>
                  <a:pt x="3004056" y="2148559"/>
                </a:lnTo>
                <a:lnTo>
                  <a:pt x="2987227" y="2151364"/>
                </a:lnTo>
                <a:lnTo>
                  <a:pt x="2947958" y="2140144"/>
                </a:lnTo>
                <a:lnTo>
                  <a:pt x="2866616" y="2123315"/>
                </a:lnTo>
                <a:lnTo>
                  <a:pt x="2726370" y="2106486"/>
                </a:lnTo>
                <a:lnTo>
                  <a:pt x="2602955" y="2095266"/>
                </a:lnTo>
                <a:lnTo>
                  <a:pt x="2431855" y="2086851"/>
                </a:lnTo>
                <a:lnTo>
                  <a:pt x="2131730" y="2095266"/>
                </a:lnTo>
                <a:lnTo>
                  <a:pt x="1736238" y="2112095"/>
                </a:lnTo>
                <a:lnTo>
                  <a:pt x="1267818" y="2131730"/>
                </a:lnTo>
                <a:lnTo>
                  <a:pt x="805009" y="2156974"/>
                </a:lnTo>
                <a:lnTo>
                  <a:pt x="462810" y="2176608"/>
                </a:lnTo>
                <a:lnTo>
                  <a:pt x="423541" y="2173803"/>
                </a:lnTo>
                <a:lnTo>
                  <a:pt x="300125" y="2142949"/>
                </a:lnTo>
                <a:lnTo>
                  <a:pt x="151465" y="2092461"/>
                </a:lnTo>
                <a:lnTo>
                  <a:pt x="56098" y="2047582"/>
                </a:lnTo>
                <a:lnTo>
                  <a:pt x="19634" y="2022338"/>
                </a:lnTo>
                <a:lnTo>
                  <a:pt x="5610" y="2005509"/>
                </a:lnTo>
                <a:lnTo>
                  <a:pt x="0" y="1983070"/>
                </a:lnTo>
                <a:lnTo>
                  <a:pt x="2805" y="1963435"/>
                </a:lnTo>
                <a:lnTo>
                  <a:pt x="8415" y="1940996"/>
                </a:lnTo>
                <a:lnTo>
                  <a:pt x="25244" y="1915752"/>
                </a:lnTo>
                <a:lnTo>
                  <a:pt x="36464" y="1907337"/>
                </a:lnTo>
                <a:lnTo>
                  <a:pt x="81342" y="1882093"/>
                </a:lnTo>
                <a:lnTo>
                  <a:pt x="126221" y="1862459"/>
                </a:lnTo>
                <a:lnTo>
                  <a:pt x="589031" y="1873678"/>
                </a:lnTo>
                <a:lnTo>
                  <a:pt x="704032" y="1887703"/>
                </a:lnTo>
                <a:lnTo>
                  <a:pt x="967693" y="1884898"/>
                </a:lnTo>
                <a:lnTo>
                  <a:pt x="1433308" y="1865263"/>
                </a:lnTo>
                <a:lnTo>
                  <a:pt x="1590383" y="1840019"/>
                </a:lnTo>
                <a:lnTo>
                  <a:pt x="2227097" y="1840019"/>
                </a:lnTo>
                <a:lnTo>
                  <a:pt x="2807713" y="1840019"/>
                </a:lnTo>
                <a:lnTo>
                  <a:pt x="2841372" y="1828800"/>
                </a:lnTo>
                <a:lnTo>
                  <a:pt x="2858201" y="1817580"/>
                </a:lnTo>
                <a:lnTo>
                  <a:pt x="2869421" y="1797946"/>
                </a:lnTo>
                <a:lnTo>
                  <a:pt x="2875031" y="1778311"/>
                </a:lnTo>
                <a:lnTo>
                  <a:pt x="2880640" y="1750262"/>
                </a:lnTo>
                <a:lnTo>
                  <a:pt x="2886250" y="1691359"/>
                </a:lnTo>
                <a:lnTo>
                  <a:pt x="2869421" y="1506235"/>
                </a:lnTo>
                <a:lnTo>
                  <a:pt x="2818932" y="1020986"/>
                </a:lnTo>
                <a:lnTo>
                  <a:pt x="2802103" y="807813"/>
                </a:lnTo>
                <a:lnTo>
                  <a:pt x="2754420" y="4375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21F8123-74DD-4A1C-99CC-D23B2A21F249}"/>
              </a:ext>
            </a:extLst>
          </p:cNvPr>
          <p:cNvSpPr/>
          <p:nvPr/>
        </p:nvSpPr>
        <p:spPr>
          <a:xfrm rot="16200000">
            <a:off x="6053138" y="5402263"/>
            <a:ext cx="685800" cy="603250"/>
          </a:xfrm>
          <a:custGeom>
            <a:avLst/>
            <a:gdLst>
              <a:gd name="connsiteX0" fmla="*/ 592931 w 685800"/>
              <a:gd name="connsiteY0" fmla="*/ 192881 h 602456"/>
              <a:gd name="connsiteX1" fmla="*/ 554831 w 685800"/>
              <a:gd name="connsiteY1" fmla="*/ 285750 h 602456"/>
              <a:gd name="connsiteX2" fmla="*/ 521494 w 685800"/>
              <a:gd name="connsiteY2" fmla="*/ 373856 h 602456"/>
              <a:gd name="connsiteX3" fmla="*/ 500062 w 685800"/>
              <a:gd name="connsiteY3" fmla="*/ 445294 h 602456"/>
              <a:gd name="connsiteX4" fmla="*/ 495300 w 685800"/>
              <a:gd name="connsiteY4" fmla="*/ 476250 h 602456"/>
              <a:gd name="connsiteX5" fmla="*/ 500062 w 685800"/>
              <a:gd name="connsiteY5" fmla="*/ 504825 h 602456"/>
              <a:gd name="connsiteX6" fmla="*/ 509587 w 685800"/>
              <a:gd name="connsiteY6" fmla="*/ 519113 h 602456"/>
              <a:gd name="connsiteX7" fmla="*/ 526256 w 685800"/>
              <a:gd name="connsiteY7" fmla="*/ 535781 h 602456"/>
              <a:gd name="connsiteX8" fmla="*/ 554831 w 685800"/>
              <a:gd name="connsiteY8" fmla="*/ 547688 h 602456"/>
              <a:gd name="connsiteX9" fmla="*/ 592931 w 685800"/>
              <a:gd name="connsiteY9" fmla="*/ 561975 h 602456"/>
              <a:gd name="connsiteX10" fmla="*/ 685800 w 685800"/>
              <a:gd name="connsiteY10" fmla="*/ 578644 h 602456"/>
              <a:gd name="connsiteX11" fmla="*/ 0 w 685800"/>
              <a:gd name="connsiteY11" fmla="*/ 602456 h 602456"/>
              <a:gd name="connsiteX12" fmla="*/ 116681 w 685800"/>
              <a:gd name="connsiteY12" fmla="*/ 538163 h 602456"/>
              <a:gd name="connsiteX13" fmla="*/ 178594 w 685800"/>
              <a:gd name="connsiteY13" fmla="*/ 507206 h 602456"/>
              <a:gd name="connsiteX14" fmla="*/ 219075 w 685800"/>
              <a:gd name="connsiteY14" fmla="*/ 485775 h 602456"/>
              <a:gd name="connsiteX15" fmla="*/ 254794 w 685800"/>
              <a:gd name="connsiteY15" fmla="*/ 461963 h 602456"/>
              <a:gd name="connsiteX16" fmla="*/ 359569 w 685800"/>
              <a:gd name="connsiteY16" fmla="*/ 361950 h 602456"/>
              <a:gd name="connsiteX17" fmla="*/ 469106 w 685800"/>
              <a:gd name="connsiteY17" fmla="*/ 226219 h 602456"/>
              <a:gd name="connsiteX18" fmla="*/ 588169 w 685800"/>
              <a:gd name="connsiteY18" fmla="*/ 42863 h 602456"/>
              <a:gd name="connsiteX19" fmla="*/ 604837 w 685800"/>
              <a:gd name="connsiteY19" fmla="*/ 19050 h 602456"/>
              <a:gd name="connsiteX20" fmla="*/ 616744 w 685800"/>
              <a:gd name="connsiteY20" fmla="*/ 7144 h 602456"/>
              <a:gd name="connsiteX21" fmla="*/ 638175 w 685800"/>
              <a:gd name="connsiteY21" fmla="*/ 0 h 602456"/>
              <a:gd name="connsiteX22" fmla="*/ 652462 w 685800"/>
              <a:gd name="connsiteY22" fmla="*/ 2381 h 602456"/>
              <a:gd name="connsiteX23" fmla="*/ 657225 w 685800"/>
              <a:gd name="connsiteY23" fmla="*/ 4763 h 602456"/>
              <a:gd name="connsiteX24" fmla="*/ 661987 w 685800"/>
              <a:gd name="connsiteY24" fmla="*/ 14288 h 602456"/>
              <a:gd name="connsiteX25" fmla="*/ 661987 w 685800"/>
              <a:gd name="connsiteY25" fmla="*/ 28575 h 602456"/>
              <a:gd name="connsiteX26" fmla="*/ 642937 w 685800"/>
              <a:gd name="connsiteY26" fmla="*/ 78581 h 602456"/>
              <a:gd name="connsiteX27" fmla="*/ 592931 w 685800"/>
              <a:gd name="connsiteY27" fmla="*/ 1928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5800" h="602456">
                <a:moveTo>
                  <a:pt x="592931" y="192881"/>
                </a:moveTo>
                <a:lnTo>
                  <a:pt x="554831" y="285750"/>
                </a:lnTo>
                <a:lnTo>
                  <a:pt x="521494" y="373856"/>
                </a:lnTo>
                <a:lnTo>
                  <a:pt x="500062" y="445294"/>
                </a:lnTo>
                <a:lnTo>
                  <a:pt x="495300" y="476250"/>
                </a:lnTo>
                <a:lnTo>
                  <a:pt x="500062" y="504825"/>
                </a:lnTo>
                <a:lnTo>
                  <a:pt x="509587" y="519113"/>
                </a:lnTo>
                <a:lnTo>
                  <a:pt x="526256" y="535781"/>
                </a:lnTo>
                <a:lnTo>
                  <a:pt x="554831" y="547688"/>
                </a:lnTo>
                <a:lnTo>
                  <a:pt x="592931" y="561975"/>
                </a:lnTo>
                <a:lnTo>
                  <a:pt x="685800" y="578644"/>
                </a:lnTo>
                <a:lnTo>
                  <a:pt x="0" y="602456"/>
                </a:lnTo>
                <a:lnTo>
                  <a:pt x="116681" y="538163"/>
                </a:lnTo>
                <a:lnTo>
                  <a:pt x="178594" y="507206"/>
                </a:lnTo>
                <a:lnTo>
                  <a:pt x="219075" y="485775"/>
                </a:lnTo>
                <a:lnTo>
                  <a:pt x="254794" y="461963"/>
                </a:lnTo>
                <a:lnTo>
                  <a:pt x="359569" y="361950"/>
                </a:lnTo>
                <a:lnTo>
                  <a:pt x="469106" y="226219"/>
                </a:lnTo>
                <a:lnTo>
                  <a:pt x="588169" y="42863"/>
                </a:lnTo>
                <a:lnTo>
                  <a:pt x="604837" y="19050"/>
                </a:lnTo>
                <a:lnTo>
                  <a:pt x="616744" y="7144"/>
                </a:lnTo>
                <a:lnTo>
                  <a:pt x="638175" y="0"/>
                </a:lnTo>
                <a:lnTo>
                  <a:pt x="652462" y="2381"/>
                </a:lnTo>
                <a:lnTo>
                  <a:pt x="657225" y="4763"/>
                </a:lnTo>
                <a:lnTo>
                  <a:pt x="661987" y="14288"/>
                </a:lnTo>
                <a:lnTo>
                  <a:pt x="661987" y="28575"/>
                </a:lnTo>
                <a:lnTo>
                  <a:pt x="642937" y="78581"/>
                </a:lnTo>
                <a:lnTo>
                  <a:pt x="592931" y="192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D9F4FD9-11B2-4E7B-B51F-D0979FE62DFB}"/>
              </a:ext>
            </a:extLst>
          </p:cNvPr>
          <p:cNvSpPr/>
          <p:nvPr/>
        </p:nvSpPr>
        <p:spPr>
          <a:xfrm>
            <a:off x="4762500" y="3649663"/>
            <a:ext cx="1947863" cy="428625"/>
          </a:xfrm>
          <a:custGeom>
            <a:avLst/>
            <a:gdLst>
              <a:gd name="connsiteX0" fmla="*/ 585788 w 1947863"/>
              <a:gd name="connsiteY0" fmla="*/ 200025 h 428625"/>
              <a:gd name="connsiteX1" fmla="*/ 445294 w 1947863"/>
              <a:gd name="connsiteY1" fmla="*/ 219075 h 428625"/>
              <a:gd name="connsiteX2" fmla="*/ 316706 w 1947863"/>
              <a:gd name="connsiteY2" fmla="*/ 233363 h 428625"/>
              <a:gd name="connsiteX3" fmla="*/ 223838 w 1947863"/>
              <a:gd name="connsiteY3" fmla="*/ 240507 h 428625"/>
              <a:gd name="connsiteX4" fmla="*/ 150019 w 1947863"/>
              <a:gd name="connsiteY4" fmla="*/ 245269 h 428625"/>
              <a:gd name="connsiteX5" fmla="*/ 0 w 1947863"/>
              <a:gd name="connsiteY5" fmla="*/ 247650 h 428625"/>
              <a:gd name="connsiteX6" fmla="*/ 0 w 1947863"/>
              <a:gd name="connsiteY6" fmla="*/ 385763 h 428625"/>
              <a:gd name="connsiteX7" fmla="*/ 109538 w 1947863"/>
              <a:gd name="connsiteY7" fmla="*/ 407194 h 428625"/>
              <a:gd name="connsiteX8" fmla="*/ 273844 w 1947863"/>
              <a:gd name="connsiteY8" fmla="*/ 428625 h 428625"/>
              <a:gd name="connsiteX9" fmla="*/ 347663 w 1947863"/>
              <a:gd name="connsiteY9" fmla="*/ 414338 h 428625"/>
              <a:gd name="connsiteX10" fmla="*/ 619125 w 1947863"/>
              <a:gd name="connsiteY10" fmla="*/ 369094 h 428625"/>
              <a:gd name="connsiteX11" fmla="*/ 833438 w 1947863"/>
              <a:gd name="connsiteY11" fmla="*/ 333375 h 428625"/>
              <a:gd name="connsiteX12" fmla="*/ 1062038 w 1947863"/>
              <a:gd name="connsiteY12" fmla="*/ 290513 h 428625"/>
              <a:gd name="connsiteX13" fmla="*/ 1409700 w 1947863"/>
              <a:gd name="connsiteY13" fmla="*/ 252413 h 428625"/>
              <a:gd name="connsiteX14" fmla="*/ 1947863 w 1947863"/>
              <a:gd name="connsiteY14" fmla="*/ 197644 h 428625"/>
              <a:gd name="connsiteX15" fmla="*/ 1935956 w 1947863"/>
              <a:gd name="connsiteY15" fmla="*/ 52388 h 428625"/>
              <a:gd name="connsiteX16" fmla="*/ 1862138 w 1947863"/>
              <a:gd name="connsiteY16" fmla="*/ 26194 h 428625"/>
              <a:gd name="connsiteX17" fmla="*/ 1793081 w 1947863"/>
              <a:gd name="connsiteY17" fmla="*/ 9525 h 428625"/>
              <a:gd name="connsiteX18" fmla="*/ 1726406 w 1947863"/>
              <a:gd name="connsiteY18" fmla="*/ 0 h 428625"/>
              <a:gd name="connsiteX19" fmla="*/ 1683544 w 1947863"/>
              <a:gd name="connsiteY19" fmla="*/ 7144 h 428625"/>
              <a:gd name="connsiteX20" fmla="*/ 1450181 w 1947863"/>
              <a:gd name="connsiteY20" fmla="*/ 50007 h 428625"/>
              <a:gd name="connsiteX21" fmla="*/ 1028700 w 1947863"/>
              <a:gd name="connsiteY21" fmla="*/ 121444 h 428625"/>
              <a:gd name="connsiteX22" fmla="*/ 740569 w 1947863"/>
              <a:gd name="connsiteY22" fmla="*/ 171450 h 428625"/>
              <a:gd name="connsiteX23" fmla="*/ 585788 w 1947863"/>
              <a:gd name="connsiteY23" fmla="*/ 2000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47863" h="428625">
                <a:moveTo>
                  <a:pt x="585788" y="200025"/>
                </a:moveTo>
                <a:lnTo>
                  <a:pt x="445294" y="219075"/>
                </a:lnTo>
                <a:lnTo>
                  <a:pt x="316706" y="233363"/>
                </a:lnTo>
                <a:lnTo>
                  <a:pt x="223838" y="240507"/>
                </a:lnTo>
                <a:lnTo>
                  <a:pt x="150019" y="245269"/>
                </a:lnTo>
                <a:lnTo>
                  <a:pt x="0" y="247650"/>
                </a:lnTo>
                <a:lnTo>
                  <a:pt x="0" y="385763"/>
                </a:lnTo>
                <a:lnTo>
                  <a:pt x="109538" y="407194"/>
                </a:lnTo>
                <a:lnTo>
                  <a:pt x="273844" y="428625"/>
                </a:lnTo>
                <a:lnTo>
                  <a:pt x="347663" y="414338"/>
                </a:lnTo>
                <a:lnTo>
                  <a:pt x="619125" y="369094"/>
                </a:lnTo>
                <a:lnTo>
                  <a:pt x="833438" y="333375"/>
                </a:lnTo>
                <a:lnTo>
                  <a:pt x="1062038" y="290513"/>
                </a:lnTo>
                <a:lnTo>
                  <a:pt x="1409700" y="252413"/>
                </a:lnTo>
                <a:lnTo>
                  <a:pt x="1947863" y="197644"/>
                </a:lnTo>
                <a:lnTo>
                  <a:pt x="1935956" y="52388"/>
                </a:lnTo>
                <a:lnTo>
                  <a:pt x="1862138" y="26194"/>
                </a:lnTo>
                <a:lnTo>
                  <a:pt x="1793081" y="9525"/>
                </a:lnTo>
                <a:lnTo>
                  <a:pt x="1726406" y="0"/>
                </a:lnTo>
                <a:lnTo>
                  <a:pt x="1683544" y="7144"/>
                </a:lnTo>
                <a:lnTo>
                  <a:pt x="1450181" y="50007"/>
                </a:lnTo>
                <a:lnTo>
                  <a:pt x="1028700" y="121444"/>
                </a:lnTo>
                <a:lnTo>
                  <a:pt x="740569" y="171450"/>
                </a:lnTo>
                <a:lnTo>
                  <a:pt x="58578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41577FB3-72F3-4CB9-8705-20AB085164AA}"/>
              </a:ext>
            </a:extLst>
          </p:cNvPr>
          <p:cNvSpPr/>
          <p:nvPr/>
        </p:nvSpPr>
        <p:spPr>
          <a:xfrm>
            <a:off x="4733925" y="4433888"/>
            <a:ext cx="2005013" cy="381000"/>
          </a:xfrm>
          <a:custGeom>
            <a:avLst/>
            <a:gdLst>
              <a:gd name="connsiteX0" fmla="*/ 614363 w 2005013"/>
              <a:gd name="connsiteY0" fmla="*/ 161925 h 381000"/>
              <a:gd name="connsiteX1" fmla="*/ 404813 w 2005013"/>
              <a:gd name="connsiteY1" fmla="*/ 183356 h 381000"/>
              <a:gd name="connsiteX2" fmla="*/ 288131 w 2005013"/>
              <a:gd name="connsiteY2" fmla="*/ 192881 h 381000"/>
              <a:gd name="connsiteX3" fmla="*/ 154781 w 2005013"/>
              <a:gd name="connsiteY3" fmla="*/ 200025 h 381000"/>
              <a:gd name="connsiteX4" fmla="*/ 2381 w 2005013"/>
              <a:gd name="connsiteY4" fmla="*/ 197643 h 381000"/>
              <a:gd name="connsiteX5" fmla="*/ 0 w 2005013"/>
              <a:gd name="connsiteY5" fmla="*/ 340518 h 381000"/>
              <a:gd name="connsiteX6" fmla="*/ 161925 w 2005013"/>
              <a:gd name="connsiteY6" fmla="*/ 366712 h 381000"/>
              <a:gd name="connsiteX7" fmla="*/ 278606 w 2005013"/>
              <a:gd name="connsiteY7" fmla="*/ 381000 h 381000"/>
              <a:gd name="connsiteX8" fmla="*/ 440531 w 2005013"/>
              <a:gd name="connsiteY8" fmla="*/ 361950 h 381000"/>
              <a:gd name="connsiteX9" fmla="*/ 731044 w 2005013"/>
              <a:gd name="connsiteY9" fmla="*/ 326231 h 381000"/>
              <a:gd name="connsiteX10" fmla="*/ 864394 w 2005013"/>
              <a:gd name="connsiteY10" fmla="*/ 311943 h 381000"/>
              <a:gd name="connsiteX11" fmla="*/ 1162050 w 2005013"/>
              <a:gd name="connsiteY11" fmla="*/ 283368 h 381000"/>
              <a:gd name="connsiteX12" fmla="*/ 1507331 w 2005013"/>
              <a:gd name="connsiteY12" fmla="*/ 257175 h 381000"/>
              <a:gd name="connsiteX13" fmla="*/ 2005013 w 2005013"/>
              <a:gd name="connsiteY13" fmla="*/ 216693 h 381000"/>
              <a:gd name="connsiteX14" fmla="*/ 1990725 w 2005013"/>
              <a:gd name="connsiteY14" fmla="*/ 64293 h 381000"/>
              <a:gd name="connsiteX15" fmla="*/ 1885950 w 2005013"/>
              <a:gd name="connsiteY15" fmla="*/ 23812 h 381000"/>
              <a:gd name="connsiteX16" fmla="*/ 1838325 w 2005013"/>
              <a:gd name="connsiteY16" fmla="*/ 9525 h 381000"/>
              <a:gd name="connsiteX17" fmla="*/ 1783556 w 2005013"/>
              <a:gd name="connsiteY17" fmla="*/ 0 h 381000"/>
              <a:gd name="connsiteX18" fmla="*/ 1743075 w 2005013"/>
              <a:gd name="connsiteY18" fmla="*/ 0 h 381000"/>
              <a:gd name="connsiteX19" fmla="*/ 1726406 w 2005013"/>
              <a:gd name="connsiteY19" fmla="*/ 2381 h 381000"/>
              <a:gd name="connsiteX20" fmla="*/ 1671638 w 2005013"/>
              <a:gd name="connsiteY20" fmla="*/ 30956 h 381000"/>
              <a:gd name="connsiteX21" fmla="*/ 1635919 w 2005013"/>
              <a:gd name="connsiteY21" fmla="*/ 47625 h 381000"/>
              <a:gd name="connsiteX22" fmla="*/ 1469231 w 2005013"/>
              <a:gd name="connsiteY22" fmla="*/ 66675 h 381000"/>
              <a:gd name="connsiteX23" fmla="*/ 1197769 w 2005013"/>
              <a:gd name="connsiteY23" fmla="*/ 97631 h 381000"/>
              <a:gd name="connsiteX24" fmla="*/ 1057275 w 2005013"/>
              <a:gd name="connsiteY24" fmla="*/ 116681 h 381000"/>
              <a:gd name="connsiteX25" fmla="*/ 792956 w 2005013"/>
              <a:gd name="connsiteY25" fmla="*/ 140493 h 381000"/>
              <a:gd name="connsiteX26" fmla="*/ 614363 w 2005013"/>
              <a:gd name="connsiteY26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5013" h="381000">
                <a:moveTo>
                  <a:pt x="614363" y="161925"/>
                </a:moveTo>
                <a:lnTo>
                  <a:pt x="404813" y="183356"/>
                </a:lnTo>
                <a:lnTo>
                  <a:pt x="288131" y="192881"/>
                </a:lnTo>
                <a:lnTo>
                  <a:pt x="154781" y="200025"/>
                </a:lnTo>
                <a:lnTo>
                  <a:pt x="2381" y="197643"/>
                </a:lnTo>
                <a:cubicBezTo>
                  <a:pt x="1587" y="245268"/>
                  <a:pt x="794" y="292893"/>
                  <a:pt x="0" y="340518"/>
                </a:cubicBezTo>
                <a:lnTo>
                  <a:pt x="161925" y="366712"/>
                </a:lnTo>
                <a:lnTo>
                  <a:pt x="278606" y="381000"/>
                </a:lnTo>
                <a:lnTo>
                  <a:pt x="440531" y="361950"/>
                </a:lnTo>
                <a:lnTo>
                  <a:pt x="731044" y="326231"/>
                </a:lnTo>
                <a:lnTo>
                  <a:pt x="864394" y="311943"/>
                </a:lnTo>
                <a:lnTo>
                  <a:pt x="1162050" y="283368"/>
                </a:lnTo>
                <a:lnTo>
                  <a:pt x="1507331" y="257175"/>
                </a:lnTo>
                <a:lnTo>
                  <a:pt x="2005013" y="216693"/>
                </a:lnTo>
                <a:lnTo>
                  <a:pt x="1990725" y="64293"/>
                </a:lnTo>
                <a:lnTo>
                  <a:pt x="1885950" y="23812"/>
                </a:lnTo>
                <a:lnTo>
                  <a:pt x="1838325" y="9525"/>
                </a:lnTo>
                <a:lnTo>
                  <a:pt x="1783556" y="0"/>
                </a:lnTo>
                <a:lnTo>
                  <a:pt x="1743075" y="0"/>
                </a:lnTo>
                <a:lnTo>
                  <a:pt x="1726406" y="2381"/>
                </a:lnTo>
                <a:lnTo>
                  <a:pt x="1671638" y="30956"/>
                </a:lnTo>
                <a:lnTo>
                  <a:pt x="1635919" y="47625"/>
                </a:lnTo>
                <a:lnTo>
                  <a:pt x="1469231" y="66675"/>
                </a:lnTo>
                <a:lnTo>
                  <a:pt x="1197769" y="97631"/>
                </a:lnTo>
                <a:lnTo>
                  <a:pt x="1057275" y="116681"/>
                </a:lnTo>
                <a:lnTo>
                  <a:pt x="792956" y="140493"/>
                </a:lnTo>
                <a:lnTo>
                  <a:pt x="614363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0E7166A4-0AEB-4839-9598-D4C75FD4518B}"/>
              </a:ext>
            </a:extLst>
          </p:cNvPr>
          <p:cNvSpPr/>
          <p:nvPr/>
        </p:nvSpPr>
        <p:spPr>
          <a:xfrm rot="16200000">
            <a:off x="3412332" y="3399631"/>
            <a:ext cx="4373562" cy="657225"/>
          </a:xfrm>
          <a:custGeom>
            <a:avLst/>
            <a:gdLst>
              <a:gd name="connsiteX0" fmla="*/ 2580797 w 4374292"/>
              <a:gd name="connsiteY0" fmla="*/ 303623 h 656673"/>
              <a:gd name="connsiteX1" fmla="*/ 2086527 w 4374292"/>
              <a:gd name="connsiteY1" fmla="*/ 300093 h 656673"/>
              <a:gd name="connsiteX2" fmla="*/ 1278042 w 4374292"/>
              <a:gd name="connsiteY2" fmla="*/ 303623 h 656673"/>
              <a:gd name="connsiteX3" fmla="*/ 985010 w 4374292"/>
              <a:gd name="connsiteY3" fmla="*/ 300093 h 656673"/>
              <a:gd name="connsiteX4" fmla="*/ 670796 w 4374292"/>
              <a:gd name="connsiteY4" fmla="*/ 303623 h 656673"/>
              <a:gd name="connsiteX5" fmla="*/ 458966 w 4374292"/>
              <a:gd name="connsiteY5" fmla="*/ 303623 h 656673"/>
              <a:gd name="connsiteX6" fmla="*/ 335398 w 4374292"/>
              <a:gd name="connsiteY6" fmla="*/ 303623 h 656673"/>
              <a:gd name="connsiteX7" fmla="*/ 254196 w 4374292"/>
              <a:gd name="connsiteY7" fmla="*/ 307154 h 656673"/>
              <a:gd name="connsiteX8" fmla="*/ 197708 w 4374292"/>
              <a:gd name="connsiteY8" fmla="*/ 310684 h 656673"/>
              <a:gd name="connsiteX9" fmla="*/ 137690 w 4374292"/>
              <a:gd name="connsiteY9" fmla="*/ 321276 h 656673"/>
              <a:gd name="connsiteX10" fmla="*/ 70610 w 4374292"/>
              <a:gd name="connsiteY10" fmla="*/ 338928 h 656673"/>
              <a:gd name="connsiteX11" fmla="*/ 35305 w 4374292"/>
              <a:gd name="connsiteY11" fmla="*/ 356581 h 656673"/>
              <a:gd name="connsiteX12" fmla="*/ 7061 w 4374292"/>
              <a:gd name="connsiteY12" fmla="*/ 388355 h 656673"/>
              <a:gd name="connsiteX13" fmla="*/ 0 w 4374292"/>
              <a:gd name="connsiteY13" fmla="*/ 409538 h 656673"/>
              <a:gd name="connsiteX14" fmla="*/ 3531 w 4374292"/>
              <a:gd name="connsiteY14" fmla="*/ 427191 h 656673"/>
              <a:gd name="connsiteX15" fmla="*/ 14122 w 4374292"/>
              <a:gd name="connsiteY15" fmla="*/ 448374 h 656673"/>
              <a:gd name="connsiteX16" fmla="*/ 45897 w 4374292"/>
              <a:gd name="connsiteY16" fmla="*/ 469557 h 656673"/>
              <a:gd name="connsiteX17" fmla="*/ 84732 w 4374292"/>
              <a:gd name="connsiteY17" fmla="*/ 483679 h 656673"/>
              <a:gd name="connsiteX18" fmla="*/ 144751 w 4374292"/>
              <a:gd name="connsiteY18" fmla="*/ 501331 h 656673"/>
              <a:gd name="connsiteX19" fmla="*/ 264788 w 4374292"/>
              <a:gd name="connsiteY19" fmla="*/ 522514 h 656673"/>
              <a:gd name="connsiteX20" fmla="*/ 476618 w 4374292"/>
              <a:gd name="connsiteY20" fmla="*/ 543697 h 656673"/>
              <a:gd name="connsiteX21" fmla="*/ 713162 w 4374292"/>
              <a:gd name="connsiteY21" fmla="*/ 547228 h 656673"/>
              <a:gd name="connsiteX22" fmla="*/ 1232145 w 4374292"/>
              <a:gd name="connsiteY22" fmla="*/ 547228 h 656673"/>
              <a:gd name="connsiteX23" fmla="*/ 2012386 w 4374292"/>
              <a:gd name="connsiteY23" fmla="*/ 547228 h 656673"/>
              <a:gd name="connsiteX24" fmla="*/ 3417526 w 4374292"/>
              <a:gd name="connsiteY24" fmla="*/ 547228 h 656673"/>
              <a:gd name="connsiteX25" fmla="*/ 3565807 w 4374292"/>
              <a:gd name="connsiteY25" fmla="*/ 547228 h 656673"/>
              <a:gd name="connsiteX26" fmla="*/ 3767046 w 4374292"/>
              <a:gd name="connsiteY26" fmla="*/ 582533 h 656673"/>
              <a:gd name="connsiteX27" fmla="*/ 4038895 w 4374292"/>
              <a:gd name="connsiteY27" fmla="*/ 646082 h 656673"/>
              <a:gd name="connsiteX28" fmla="*/ 4091852 w 4374292"/>
              <a:gd name="connsiteY28" fmla="*/ 656673 h 656673"/>
              <a:gd name="connsiteX29" fmla="*/ 4105974 w 4374292"/>
              <a:gd name="connsiteY29" fmla="*/ 656673 h 656673"/>
              <a:gd name="connsiteX30" fmla="*/ 4127157 w 4374292"/>
              <a:gd name="connsiteY30" fmla="*/ 649612 h 656673"/>
              <a:gd name="connsiteX31" fmla="*/ 4144810 w 4374292"/>
              <a:gd name="connsiteY31" fmla="*/ 639021 h 656673"/>
              <a:gd name="connsiteX32" fmla="*/ 4162462 w 4374292"/>
              <a:gd name="connsiteY32" fmla="*/ 624899 h 656673"/>
              <a:gd name="connsiteX33" fmla="*/ 4180115 w 4374292"/>
              <a:gd name="connsiteY33" fmla="*/ 596655 h 656673"/>
              <a:gd name="connsiteX34" fmla="*/ 4215420 w 4374292"/>
              <a:gd name="connsiteY34" fmla="*/ 529575 h 656673"/>
              <a:gd name="connsiteX35" fmla="*/ 4257786 w 4374292"/>
              <a:gd name="connsiteY35" fmla="*/ 430721 h 656673"/>
              <a:gd name="connsiteX36" fmla="*/ 4296621 w 4374292"/>
              <a:gd name="connsiteY36" fmla="*/ 307154 h 656673"/>
              <a:gd name="connsiteX37" fmla="*/ 4331926 w 4374292"/>
              <a:gd name="connsiteY37" fmla="*/ 176525 h 656673"/>
              <a:gd name="connsiteX38" fmla="*/ 4363701 w 4374292"/>
              <a:gd name="connsiteY38" fmla="*/ 56488 h 656673"/>
              <a:gd name="connsiteX39" fmla="*/ 4370762 w 4374292"/>
              <a:gd name="connsiteY39" fmla="*/ 31775 h 656673"/>
              <a:gd name="connsiteX40" fmla="*/ 4374292 w 4374292"/>
              <a:gd name="connsiteY40" fmla="*/ 14122 h 656673"/>
              <a:gd name="connsiteX41" fmla="*/ 4367231 w 4374292"/>
              <a:gd name="connsiteY41" fmla="*/ 0 h 656673"/>
              <a:gd name="connsiteX42" fmla="*/ 4353109 w 4374292"/>
              <a:gd name="connsiteY42" fmla="*/ 0 h 656673"/>
              <a:gd name="connsiteX43" fmla="*/ 4335457 w 4374292"/>
              <a:gd name="connsiteY43" fmla="*/ 3531 h 656673"/>
              <a:gd name="connsiteX44" fmla="*/ 4321335 w 4374292"/>
              <a:gd name="connsiteY44" fmla="*/ 10592 h 656673"/>
              <a:gd name="connsiteX45" fmla="*/ 4307213 w 4374292"/>
              <a:gd name="connsiteY45" fmla="*/ 24714 h 656673"/>
              <a:gd name="connsiteX46" fmla="*/ 4271908 w 4374292"/>
              <a:gd name="connsiteY46" fmla="*/ 81202 h 656673"/>
              <a:gd name="connsiteX47" fmla="*/ 4240133 w 4374292"/>
              <a:gd name="connsiteY47" fmla="*/ 127098 h 656673"/>
              <a:gd name="connsiteX48" fmla="*/ 4194237 w 4374292"/>
              <a:gd name="connsiteY48" fmla="*/ 183586 h 656673"/>
              <a:gd name="connsiteX49" fmla="*/ 4127157 w 4374292"/>
              <a:gd name="connsiteY49" fmla="*/ 247135 h 656673"/>
              <a:gd name="connsiteX50" fmla="*/ 4088322 w 4374292"/>
              <a:gd name="connsiteY50" fmla="*/ 278910 h 656673"/>
              <a:gd name="connsiteX51" fmla="*/ 4049486 w 4374292"/>
              <a:gd name="connsiteY51" fmla="*/ 296562 h 656673"/>
              <a:gd name="connsiteX52" fmla="*/ 4014181 w 4374292"/>
              <a:gd name="connsiteY52" fmla="*/ 303623 h 656673"/>
              <a:gd name="connsiteX53" fmla="*/ 3788229 w 4374292"/>
              <a:gd name="connsiteY53" fmla="*/ 303623 h 656673"/>
              <a:gd name="connsiteX54" fmla="*/ 3523441 w 4374292"/>
              <a:gd name="connsiteY54" fmla="*/ 303623 h 656673"/>
              <a:gd name="connsiteX55" fmla="*/ 3142147 w 4374292"/>
              <a:gd name="connsiteY55" fmla="*/ 303623 h 656673"/>
              <a:gd name="connsiteX56" fmla="*/ 2580797 w 4374292"/>
              <a:gd name="connsiteY56" fmla="*/ 303623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374292" h="656673">
                <a:moveTo>
                  <a:pt x="2580797" y="303623"/>
                </a:moveTo>
                <a:lnTo>
                  <a:pt x="2086527" y="300093"/>
                </a:lnTo>
                <a:lnTo>
                  <a:pt x="1278042" y="303623"/>
                </a:lnTo>
                <a:lnTo>
                  <a:pt x="985010" y="300093"/>
                </a:lnTo>
                <a:lnTo>
                  <a:pt x="670796" y="303623"/>
                </a:lnTo>
                <a:lnTo>
                  <a:pt x="458966" y="303623"/>
                </a:lnTo>
                <a:lnTo>
                  <a:pt x="335398" y="303623"/>
                </a:lnTo>
                <a:lnTo>
                  <a:pt x="254196" y="307154"/>
                </a:lnTo>
                <a:lnTo>
                  <a:pt x="197708" y="310684"/>
                </a:lnTo>
                <a:lnTo>
                  <a:pt x="137690" y="321276"/>
                </a:lnTo>
                <a:lnTo>
                  <a:pt x="70610" y="338928"/>
                </a:lnTo>
                <a:lnTo>
                  <a:pt x="35305" y="356581"/>
                </a:lnTo>
                <a:lnTo>
                  <a:pt x="7061" y="388355"/>
                </a:lnTo>
                <a:lnTo>
                  <a:pt x="0" y="409538"/>
                </a:lnTo>
                <a:lnTo>
                  <a:pt x="3531" y="427191"/>
                </a:lnTo>
                <a:lnTo>
                  <a:pt x="14122" y="448374"/>
                </a:lnTo>
                <a:lnTo>
                  <a:pt x="45897" y="469557"/>
                </a:lnTo>
                <a:lnTo>
                  <a:pt x="84732" y="483679"/>
                </a:lnTo>
                <a:lnTo>
                  <a:pt x="144751" y="501331"/>
                </a:lnTo>
                <a:lnTo>
                  <a:pt x="264788" y="522514"/>
                </a:lnTo>
                <a:lnTo>
                  <a:pt x="476618" y="543697"/>
                </a:lnTo>
                <a:lnTo>
                  <a:pt x="713162" y="547228"/>
                </a:lnTo>
                <a:lnTo>
                  <a:pt x="1232145" y="547228"/>
                </a:lnTo>
                <a:lnTo>
                  <a:pt x="2012386" y="547228"/>
                </a:lnTo>
                <a:lnTo>
                  <a:pt x="3417526" y="547228"/>
                </a:lnTo>
                <a:lnTo>
                  <a:pt x="3565807" y="547228"/>
                </a:lnTo>
                <a:lnTo>
                  <a:pt x="3767046" y="582533"/>
                </a:lnTo>
                <a:lnTo>
                  <a:pt x="4038895" y="646082"/>
                </a:lnTo>
                <a:lnTo>
                  <a:pt x="4091852" y="656673"/>
                </a:lnTo>
                <a:lnTo>
                  <a:pt x="4105974" y="656673"/>
                </a:lnTo>
                <a:lnTo>
                  <a:pt x="4127157" y="649612"/>
                </a:lnTo>
                <a:lnTo>
                  <a:pt x="4144810" y="639021"/>
                </a:lnTo>
                <a:lnTo>
                  <a:pt x="4162462" y="624899"/>
                </a:lnTo>
                <a:lnTo>
                  <a:pt x="4180115" y="596655"/>
                </a:lnTo>
                <a:lnTo>
                  <a:pt x="4215420" y="529575"/>
                </a:lnTo>
                <a:lnTo>
                  <a:pt x="4257786" y="430721"/>
                </a:lnTo>
                <a:lnTo>
                  <a:pt x="4296621" y="307154"/>
                </a:lnTo>
                <a:lnTo>
                  <a:pt x="4331926" y="176525"/>
                </a:lnTo>
                <a:lnTo>
                  <a:pt x="4363701" y="56488"/>
                </a:lnTo>
                <a:lnTo>
                  <a:pt x="4370762" y="31775"/>
                </a:lnTo>
                <a:lnTo>
                  <a:pt x="4374292" y="14122"/>
                </a:lnTo>
                <a:lnTo>
                  <a:pt x="4367231" y="0"/>
                </a:lnTo>
                <a:lnTo>
                  <a:pt x="4353109" y="0"/>
                </a:lnTo>
                <a:lnTo>
                  <a:pt x="4335457" y="3531"/>
                </a:lnTo>
                <a:lnTo>
                  <a:pt x="4321335" y="10592"/>
                </a:lnTo>
                <a:lnTo>
                  <a:pt x="4307213" y="24714"/>
                </a:lnTo>
                <a:lnTo>
                  <a:pt x="4271908" y="81202"/>
                </a:lnTo>
                <a:lnTo>
                  <a:pt x="4240133" y="127098"/>
                </a:lnTo>
                <a:lnTo>
                  <a:pt x="4194237" y="183586"/>
                </a:lnTo>
                <a:lnTo>
                  <a:pt x="4127157" y="247135"/>
                </a:lnTo>
                <a:lnTo>
                  <a:pt x="4088322" y="278910"/>
                </a:lnTo>
                <a:lnTo>
                  <a:pt x="4049486" y="296562"/>
                </a:lnTo>
                <a:lnTo>
                  <a:pt x="4014181" y="303623"/>
                </a:lnTo>
                <a:lnTo>
                  <a:pt x="3788229" y="303623"/>
                </a:lnTo>
                <a:lnTo>
                  <a:pt x="3523441" y="303623"/>
                </a:lnTo>
                <a:lnTo>
                  <a:pt x="3142147" y="303623"/>
                </a:lnTo>
                <a:lnTo>
                  <a:pt x="2580797" y="3036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2CFEC19-0E6D-4E51-9919-A021FCA1ABA0}"/>
              </a:ext>
            </a:extLst>
          </p:cNvPr>
          <p:cNvSpPr/>
          <p:nvPr/>
        </p:nvSpPr>
        <p:spPr>
          <a:xfrm>
            <a:off x="6248400" y="1562100"/>
            <a:ext cx="803275" cy="531813"/>
          </a:xfrm>
          <a:custGeom>
            <a:avLst/>
            <a:gdLst>
              <a:gd name="connsiteX0" fmla="*/ 388144 w 802481"/>
              <a:gd name="connsiteY0" fmla="*/ 292894 h 531019"/>
              <a:gd name="connsiteX1" fmla="*/ 290513 w 802481"/>
              <a:gd name="connsiteY1" fmla="*/ 223838 h 531019"/>
              <a:gd name="connsiteX2" fmla="*/ 202406 w 802481"/>
              <a:gd name="connsiteY2" fmla="*/ 169069 h 531019"/>
              <a:gd name="connsiteX3" fmla="*/ 104775 w 802481"/>
              <a:gd name="connsiteY3" fmla="*/ 111919 h 531019"/>
              <a:gd name="connsiteX4" fmla="*/ 35719 w 802481"/>
              <a:gd name="connsiteY4" fmla="*/ 73819 h 531019"/>
              <a:gd name="connsiteX5" fmla="*/ 14288 w 802481"/>
              <a:gd name="connsiteY5" fmla="*/ 59531 h 531019"/>
              <a:gd name="connsiteX6" fmla="*/ 4763 w 802481"/>
              <a:gd name="connsiteY6" fmla="*/ 42863 h 531019"/>
              <a:gd name="connsiteX7" fmla="*/ 0 w 802481"/>
              <a:gd name="connsiteY7" fmla="*/ 21431 h 531019"/>
              <a:gd name="connsiteX8" fmla="*/ 4763 w 802481"/>
              <a:gd name="connsiteY8" fmla="*/ 4763 h 531019"/>
              <a:gd name="connsiteX9" fmla="*/ 14288 w 802481"/>
              <a:gd name="connsiteY9" fmla="*/ 0 h 531019"/>
              <a:gd name="connsiteX10" fmla="*/ 33338 w 802481"/>
              <a:gd name="connsiteY10" fmla="*/ 4763 h 531019"/>
              <a:gd name="connsiteX11" fmla="*/ 54769 w 802481"/>
              <a:gd name="connsiteY11" fmla="*/ 11906 h 531019"/>
              <a:gd name="connsiteX12" fmla="*/ 121444 w 802481"/>
              <a:gd name="connsiteY12" fmla="*/ 23813 h 531019"/>
              <a:gd name="connsiteX13" fmla="*/ 240506 w 802481"/>
              <a:gd name="connsiteY13" fmla="*/ 45244 h 531019"/>
              <a:gd name="connsiteX14" fmla="*/ 369094 w 802481"/>
              <a:gd name="connsiteY14" fmla="*/ 73819 h 531019"/>
              <a:gd name="connsiteX15" fmla="*/ 476250 w 802481"/>
              <a:gd name="connsiteY15" fmla="*/ 104775 h 531019"/>
              <a:gd name="connsiteX16" fmla="*/ 561975 w 802481"/>
              <a:gd name="connsiteY16" fmla="*/ 135731 h 531019"/>
              <a:gd name="connsiteX17" fmla="*/ 633413 w 802481"/>
              <a:gd name="connsiteY17" fmla="*/ 173831 h 531019"/>
              <a:gd name="connsiteX18" fmla="*/ 669131 w 802481"/>
              <a:gd name="connsiteY18" fmla="*/ 197644 h 531019"/>
              <a:gd name="connsiteX19" fmla="*/ 697706 w 802481"/>
              <a:gd name="connsiteY19" fmla="*/ 223838 h 531019"/>
              <a:gd name="connsiteX20" fmla="*/ 716756 w 802481"/>
              <a:gd name="connsiteY20" fmla="*/ 247650 h 531019"/>
              <a:gd name="connsiteX21" fmla="*/ 754856 w 802481"/>
              <a:gd name="connsiteY21" fmla="*/ 311944 h 531019"/>
              <a:gd name="connsiteX22" fmla="*/ 781050 w 802481"/>
              <a:gd name="connsiteY22" fmla="*/ 371475 h 531019"/>
              <a:gd name="connsiteX23" fmla="*/ 797719 w 802481"/>
              <a:gd name="connsiteY23" fmla="*/ 428625 h 531019"/>
              <a:gd name="connsiteX24" fmla="*/ 802481 w 802481"/>
              <a:gd name="connsiteY24" fmla="*/ 461963 h 531019"/>
              <a:gd name="connsiteX25" fmla="*/ 795338 w 802481"/>
              <a:gd name="connsiteY25" fmla="*/ 490538 h 531019"/>
              <a:gd name="connsiteX26" fmla="*/ 778669 w 802481"/>
              <a:gd name="connsiteY26" fmla="*/ 511969 h 531019"/>
              <a:gd name="connsiteX27" fmla="*/ 754856 w 802481"/>
              <a:gd name="connsiteY27" fmla="*/ 526256 h 531019"/>
              <a:gd name="connsiteX28" fmla="*/ 733425 w 802481"/>
              <a:gd name="connsiteY28" fmla="*/ 531019 h 531019"/>
              <a:gd name="connsiteX29" fmla="*/ 716756 w 802481"/>
              <a:gd name="connsiteY29" fmla="*/ 531019 h 531019"/>
              <a:gd name="connsiteX30" fmla="*/ 688181 w 802481"/>
              <a:gd name="connsiteY30" fmla="*/ 526256 h 531019"/>
              <a:gd name="connsiteX31" fmla="*/ 650081 w 802481"/>
              <a:gd name="connsiteY31" fmla="*/ 504825 h 531019"/>
              <a:gd name="connsiteX32" fmla="*/ 607219 w 802481"/>
              <a:gd name="connsiteY32" fmla="*/ 471488 h 531019"/>
              <a:gd name="connsiteX33" fmla="*/ 566738 w 802481"/>
              <a:gd name="connsiteY33" fmla="*/ 433388 h 531019"/>
              <a:gd name="connsiteX34" fmla="*/ 516731 w 802481"/>
              <a:gd name="connsiteY34" fmla="*/ 390525 h 531019"/>
              <a:gd name="connsiteX35" fmla="*/ 388144 w 802481"/>
              <a:gd name="connsiteY35" fmla="*/ 292894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02481" h="531019">
                <a:moveTo>
                  <a:pt x="388144" y="292894"/>
                </a:moveTo>
                <a:lnTo>
                  <a:pt x="290513" y="223838"/>
                </a:lnTo>
                <a:lnTo>
                  <a:pt x="202406" y="169069"/>
                </a:lnTo>
                <a:lnTo>
                  <a:pt x="104775" y="111919"/>
                </a:lnTo>
                <a:lnTo>
                  <a:pt x="35719" y="73819"/>
                </a:lnTo>
                <a:lnTo>
                  <a:pt x="14288" y="59531"/>
                </a:lnTo>
                <a:lnTo>
                  <a:pt x="4763" y="42863"/>
                </a:lnTo>
                <a:lnTo>
                  <a:pt x="0" y="21431"/>
                </a:lnTo>
                <a:lnTo>
                  <a:pt x="4763" y="4763"/>
                </a:lnTo>
                <a:lnTo>
                  <a:pt x="14288" y="0"/>
                </a:lnTo>
                <a:lnTo>
                  <a:pt x="33338" y="4763"/>
                </a:lnTo>
                <a:lnTo>
                  <a:pt x="54769" y="11906"/>
                </a:lnTo>
                <a:lnTo>
                  <a:pt x="121444" y="23813"/>
                </a:lnTo>
                <a:lnTo>
                  <a:pt x="240506" y="45244"/>
                </a:lnTo>
                <a:lnTo>
                  <a:pt x="369094" y="73819"/>
                </a:lnTo>
                <a:lnTo>
                  <a:pt x="476250" y="104775"/>
                </a:lnTo>
                <a:lnTo>
                  <a:pt x="561975" y="135731"/>
                </a:lnTo>
                <a:lnTo>
                  <a:pt x="633413" y="173831"/>
                </a:lnTo>
                <a:lnTo>
                  <a:pt x="669131" y="197644"/>
                </a:lnTo>
                <a:lnTo>
                  <a:pt x="697706" y="223838"/>
                </a:lnTo>
                <a:lnTo>
                  <a:pt x="716756" y="247650"/>
                </a:lnTo>
                <a:lnTo>
                  <a:pt x="754856" y="311944"/>
                </a:lnTo>
                <a:lnTo>
                  <a:pt x="781050" y="371475"/>
                </a:lnTo>
                <a:lnTo>
                  <a:pt x="797719" y="428625"/>
                </a:lnTo>
                <a:lnTo>
                  <a:pt x="802481" y="461963"/>
                </a:lnTo>
                <a:lnTo>
                  <a:pt x="795338" y="490538"/>
                </a:lnTo>
                <a:lnTo>
                  <a:pt x="778669" y="511969"/>
                </a:lnTo>
                <a:lnTo>
                  <a:pt x="754856" y="526256"/>
                </a:lnTo>
                <a:lnTo>
                  <a:pt x="733425" y="531019"/>
                </a:lnTo>
                <a:lnTo>
                  <a:pt x="716756" y="531019"/>
                </a:lnTo>
                <a:lnTo>
                  <a:pt x="688181" y="526256"/>
                </a:lnTo>
                <a:lnTo>
                  <a:pt x="650081" y="504825"/>
                </a:lnTo>
                <a:lnTo>
                  <a:pt x="607219" y="471488"/>
                </a:lnTo>
                <a:lnTo>
                  <a:pt x="566738" y="433388"/>
                </a:lnTo>
                <a:lnTo>
                  <a:pt x="516731" y="390525"/>
                </a:lnTo>
                <a:lnTo>
                  <a:pt x="388144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3EC1BC4-04F0-45CF-9756-0C3BE0065D6E}"/>
              </a:ext>
            </a:extLst>
          </p:cNvPr>
          <p:cNvGrpSpPr>
            <a:grpSpLocks/>
          </p:cNvGrpSpPr>
          <p:nvPr/>
        </p:nvGrpSpPr>
        <p:grpSpPr bwMode="auto">
          <a:xfrm>
            <a:off x="2462213" y="1512888"/>
            <a:ext cx="4598987" cy="4578350"/>
            <a:chOff x="2605088" y="1646238"/>
            <a:chExt cx="4598987" cy="4578350"/>
          </a:xfrm>
        </p:grpSpPr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64E6C8DD-B2CB-4C9A-BA77-666C43AA016E}"/>
                </a:ext>
              </a:extLst>
            </p:cNvPr>
            <p:cNvSpPr/>
            <p:nvPr/>
          </p:nvSpPr>
          <p:spPr>
            <a:xfrm>
              <a:off x="3228975" y="16462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119CC908-D49D-4056-AD5A-7B8491FBF45B}"/>
                </a:ext>
              </a:extLst>
            </p:cNvPr>
            <p:cNvSpPr/>
            <p:nvPr/>
          </p:nvSpPr>
          <p:spPr>
            <a:xfrm>
              <a:off x="2605088" y="23955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08EC8E78-FD23-42CF-9F9F-FC0C28F9D0EE}"/>
                </a:ext>
              </a:extLst>
            </p:cNvPr>
            <p:cNvSpPr/>
            <p:nvPr/>
          </p:nvSpPr>
          <p:spPr>
            <a:xfrm>
              <a:off x="2679700" y="26384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9290BE8E-6CCC-4A8D-A475-F2C67B64E231}"/>
                </a:ext>
              </a:extLst>
            </p:cNvPr>
            <p:cNvSpPr/>
            <p:nvPr/>
          </p:nvSpPr>
          <p:spPr>
            <a:xfrm>
              <a:off x="3517900" y="35718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A49A0B0D-DAE6-45B9-ABC3-F90F870527A9}"/>
                </a:ext>
              </a:extLst>
            </p:cNvPr>
            <p:cNvSpPr/>
            <p:nvPr/>
          </p:nvSpPr>
          <p:spPr>
            <a:xfrm>
              <a:off x="3960813" y="32273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C93963F7-065F-4862-B323-096824346DFC}"/>
                </a:ext>
              </a:extLst>
            </p:cNvPr>
            <p:cNvSpPr/>
            <p:nvPr/>
          </p:nvSpPr>
          <p:spPr>
            <a:xfrm>
              <a:off x="3781425" y="39100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12248594-BFFA-4CE1-8755-AE30B1C47D7B}"/>
                </a:ext>
              </a:extLst>
            </p:cNvPr>
            <p:cNvSpPr/>
            <p:nvPr/>
          </p:nvSpPr>
          <p:spPr>
            <a:xfrm>
              <a:off x="4548188" y="22907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260D69B0-42B4-4567-95A2-CE10499A7630}"/>
                </a:ext>
              </a:extLst>
            </p:cNvPr>
            <p:cNvSpPr/>
            <p:nvPr/>
          </p:nvSpPr>
          <p:spPr>
            <a:xfrm rot="16200000">
              <a:off x="3448844" y="44045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C8F3BEBA-8D79-4CE0-8AF6-24847FDA4817}"/>
                </a:ext>
              </a:extLst>
            </p:cNvPr>
            <p:cNvSpPr/>
            <p:nvPr/>
          </p:nvSpPr>
          <p:spPr>
            <a:xfrm rot="16200000">
              <a:off x="4452937" y="35687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6682630E-B35B-4132-949C-5D514056EB69}"/>
                </a:ext>
              </a:extLst>
            </p:cNvPr>
            <p:cNvSpPr/>
            <p:nvPr/>
          </p:nvSpPr>
          <p:spPr>
            <a:xfrm rot="16200000">
              <a:off x="6205538" y="55546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BC98D44B-0C74-44BF-85E6-CDD2D444CE4D}"/>
                </a:ext>
              </a:extLst>
            </p:cNvPr>
            <p:cNvSpPr/>
            <p:nvPr/>
          </p:nvSpPr>
          <p:spPr>
            <a:xfrm>
              <a:off x="4914900" y="38020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8">
              <a:extLst>
                <a:ext uri="{FF2B5EF4-FFF2-40B4-BE49-F238E27FC236}">
                  <a16:creationId xmlns:a16="http://schemas.microsoft.com/office/drawing/2014/main" id="{338B1BC9-0E35-42FD-9BA5-AD4265E0D1AD}"/>
                </a:ext>
              </a:extLst>
            </p:cNvPr>
            <p:cNvSpPr/>
            <p:nvPr/>
          </p:nvSpPr>
          <p:spPr>
            <a:xfrm>
              <a:off x="4886325" y="45862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6D035DFD-8831-4EA1-B4C4-869717E2160C}"/>
                </a:ext>
              </a:extLst>
            </p:cNvPr>
            <p:cNvSpPr/>
            <p:nvPr/>
          </p:nvSpPr>
          <p:spPr>
            <a:xfrm rot="16200000">
              <a:off x="3564732" y="35520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A1F5FFA4-D168-4593-B1A0-2B8E74DD47E0}"/>
                </a:ext>
              </a:extLst>
            </p:cNvPr>
            <p:cNvSpPr/>
            <p:nvPr/>
          </p:nvSpPr>
          <p:spPr>
            <a:xfrm>
              <a:off x="6400800" y="17145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737A7494-2DA6-4EAF-B936-F09A035853B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0ADD691D-B101-443F-BED6-29253B0A4291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496E1984-DBAB-4192-9580-62D87ACD7F0F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DFDA5EE6-7F67-4697-8642-7917BEDF0AB8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F02D97C2-19D4-4C3A-A4ED-AAF7572227C6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3">
              <a:extLst>
                <a:ext uri="{FF2B5EF4-FFF2-40B4-BE49-F238E27FC236}">
                  <a16:creationId xmlns:a16="http://schemas.microsoft.com/office/drawing/2014/main" id="{66D622D5-5B49-46A2-B1F8-0AA8926BB88C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4">
              <a:extLst>
                <a:ext uri="{FF2B5EF4-FFF2-40B4-BE49-F238E27FC236}">
                  <a16:creationId xmlns:a16="http://schemas.microsoft.com/office/drawing/2014/main" id="{324F4547-AF48-4A61-B75C-626ACD30BC78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5">
              <a:extLst>
                <a:ext uri="{FF2B5EF4-FFF2-40B4-BE49-F238E27FC236}">
                  <a16:creationId xmlns:a16="http://schemas.microsoft.com/office/drawing/2014/main" id="{01B5E068-B401-4990-AB37-64550D700127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64F62E53-9431-4F7B-B577-CFAFEAF7C061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2">
              <a:extLst>
                <a:ext uri="{FF2B5EF4-FFF2-40B4-BE49-F238E27FC236}">
                  <a16:creationId xmlns:a16="http://schemas.microsoft.com/office/drawing/2014/main" id="{24023755-840C-4709-8C9A-372415F90075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E275014D-3F2C-44C9-973B-EF26DF549202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840A263A-867B-46E3-8CEE-B1D76C062F29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5DF0BD40-F976-4128-8429-923D4390C0E9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402C39F1-5598-41B8-AE71-2BFE471F73A3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6">
              <a:extLst>
                <a:ext uri="{FF2B5EF4-FFF2-40B4-BE49-F238E27FC236}">
                  <a16:creationId xmlns:a16="http://schemas.microsoft.com/office/drawing/2014/main" id="{AAA4398F-54F9-450D-A295-D263138273FE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61529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162" name="グループ化 1">
            <a:extLst>
              <a:ext uri="{FF2B5EF4-FFF2-40B4-BE49-F238E27FC236}">
                <a16:creationId xmlns:a16="http://schemas.microsoft.com/office/drawing/2014/main" id="{38DE98EB-F626-41D7-AD4C-0D0B6D41BB10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1B36CEB-C815-4D15-BA9C-0D19F24F5C71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39F31AF-6F06-4F0F-BFA1-4BDACF6FF5A3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AF54076-2F7F-4BC0-9921-D74314D1A268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AE0C54C9-AE19-472A-8AE3-456BD2FDA797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1EA53BF-B79C-4DD6-8704-D3AB965C7850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FC092EF-F52D-49A8-87DD-F560F4ABC18A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45F25FF-DC57-435B-81A2-D8A0A8E932B3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6B4820B2-F5A4-4149-B2D3-39C957E7A005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CE5834C-BA09-4201-93BB-952341177318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0244734E-6A9C-42E6-B4AB-7AF1F5D3305B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39714CF-2294-401C-93C8-8CBD6E8E91E5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16C468C9-2985-41DA-B80A-F610421B623A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D6E58FF-F811-4F3D-8945-970E8310F0BE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22676ED-38C2-482A-96A3-B610AC2E6FE1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53486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640A74D6-4DCD-404B-AFD8-7906EC4F8749}"/>
              </a:ext>
            </a:extLst>
          </p:cNvPr>
          <p:cNvSpPr/>
          <p:nvPr/>
        </p:nvSpPr>
        <p:spPr>
          <a:xfrm>
            <a:off x="2706688" y="2268538"/>
            <a:ext cx="1682750" cy="381000"/>
          </a:xfrm>
          <a:custGeom>
            <a:avLst/>
            <a:gdLst>
              <a:gd name="connsiteX0" fmla="*/ 1302544 w 1681163"/>
              <a:gd name="connsiteY0" fmla="*/ 283369 h 381000"/>
              <a:gd name="connsiteX1" fmla="*/ 1164432 w 1681163"/>
              <a:gd name="connsiteY1" fmla="*/ 302419 h 381000"/>
              <a:gd name="connsiteX2" fmla="*/ 997744 w 1681163"/>
              <a:gd name="connsiteY2" fmla="*/ 321469 h 381000"/>
              <a:gd name="connsiteX3" fmla="*/ 785813 w 1681163"/>
              <a:gd name="connsiteY3" fmla="*/ 347663 h 381000"/>
              <a:gd name="connsiteX4" fmla="*/ 566738 w 1681163"/>
              <a:gd name="connsiteY4" fmla="*/ 371475 h 381000"/>
              <a:gd name="connsiteX5" fmla="*/ 469107 w 1681163"/>
              <a:gd name="connsiteY5" fmla="*/ 381000 h 381000"/>
              <a:gd name="connsiteX6" fmla="*/ 290513 w 1681163"/>
              <a:gd name="connsiteY6" fmla="*/ 376238 h 381000"/>
              <a:gd name="connsiteX7" fmla="*/ 233363 w 1681163"/>
              <a:gd name="connsiteY7" fmla="*/ 366713 h 381000"/>
              <a:gd name="connsiteX8" fmla="*/ 173832 w 1681163"/>
              <a:gd name="connsiteY8" fmla="*/ 345282 h 381000"/>
              <a:gd name="connsiteX9" fmla="*/ 128588 w 1681163"/>
              <a:gd name="connsiteY9" fmla="*/ 321469 h 381000"/>
              <a:gd name="connsiteX10" fmla="*/ 90488 w 1681163"/>
              <a:gd name="connsiteY10" fmla="*/ 297657 h 381000"/>
              <a:gd name="connsiteX11" fmla="*/ 54769 w 1681163"/>
              <a:gd name="connsiteY11" fmla="*/ 271463 h 381000"/>
              <a:gd name="connsiteX12" fmla="*/ 26194 w 1681163"/>
              <a:gd name="connsiteY12" fmla="*/ 245269 h 381000"/>
              <a:gd name="connsiteX13" fmla="*/ 9525 w 1681163"/>
              <a:gd name="connsiteY13" fmla="*/ 219075 h 381000"/>
              <a:gd name="connsiteX14" fmla="*/ 0 w 1681163"/>
              <a:gd name="connsiteY14" fmla="*/ 197644 h 381000"/>
              <a:gd name="connsiteX15" fmla="*/ 2382 w 1681163"/>
              <a:gd name="connsiteY15" fmla="*/ 185738 h 381000"/>
              <a:gd name="connsiteX16" fmla="*/ 14288 w 1681163"/>
              <a:gd name="connsiteY16" fmla="*/ 176213 h 381000"/>
              <a:gd name="connsiteX17" fmla="*/ 30957 w 1681163"/>
              <a:gd name="connsiteY17" fmla="*/ 173832 h 381000"/>
              <a:gd name="connsiteX18" fmla="*/ 57150 w 1681163"/>
              <a:gd name="connsiteY18" fmla="*/ 183357 h 381000"/>
              <a:gd name="connsiteX19" fmla="*/ 85725 w 1681163"/>
              <a:gd name="connsiteY19" fmla="*/ 197644 h 381000"/>
              <a:gd name="connsiteX20" fmla="*/ 159544 w 1681163"/>
              <a:gd name="connsiteY20" fmla="*/ 211932 h 381000"/>
              <a:gd name="connsiteX21" fmla="*/ 269082 w 1681163"/>
              <a:gd name="connsiteY21" fmla="*/ 221457 h 381000"/>
              <a:gd name="connsiteX22" fmla="*/ 416719 w 1681163"/>
              <a:gd name="connsiteY22" fmla="*/ 221457 h 381000"/>
              <a:gd name="connsiteX23" fmla="*/ 576263 w 1681163"/>
              <a:gd name="connsiteY23" fmla="*/ 207169 h 381000"/>
              <a:gd name="connsiteX24" fmla="*/ 707232 w 1681163"/>
              <a:gd name="connsiteY24" fmla="*/ 188119 h 381000"/>
              <a:gd name="connsiteX25" fmla="*/ 850107 w 1681163"/>
              <a:gd name="connsiteY25" fmla="*/ 161925 h 381000"/>
              <a:gd name="connsiteX26" fmla="*/ 1019175 w 1681163"/>
              <a:gd name="connsiteY26" fmla="*/ 123825 h 381000"/>
              <a:gd name="connsiteX27" fmla="*/ 1188244 w 1681163"/>
              <a:gd name="connsiteY27" fmla="*/ 83344 h 381000"/>
              <a:gd name="connsiteX28" fmla="*/ 1254919 w 1681163"/>
              <a:gd name="connsiteY28" fmla="*/ 64294 h 381000"/>
              <a:gd name="connsiteX29" fmla="*/ 1273969 w 1681163"/>
              <a:gd name="connsiteY29" fmla="*/ 45244 h 381000"/>
              <a:gd name="connsiteX30" fmla="*/ 1319213 w 1681163"/>
              <a:gd name="connsiteY30" fmla="*/ 2382 h 381000"/>
              <a:gd name="connsiteX31" fmla="*/ 1331119 w 1681163"/>
              <a:gd name="connsiteY31" fmla="*/ 0 h 381000"/>
              <a:gd name="connsiteX32" fmla="*/ 1381125 w 1681163"/>
              <a:gd name="connsiteY32" fmla="*/ 2382 h 381000"/>
              <a:gd name="connsiteX33" fmla="*/ 1457325 w 1681163"/>
              <a:gd name="connsiteY33" fmla="*/ 11907 h 381000"/>
              <a:gd name="connsiteX34" fmla="*/ 1531144 w 1681163"/>
              <a:gd name="connsiteY34" fmla="*/ 28575 h 381000"/>
              <a:gd name="connsiteX35" fmla="*/ 1590675 w 1681163"/>
              <a:gd name="connsiteY35" fmla="*/ 47625 h 381000"/>
              <a:gd name="connsiteX36" fmla="*/ 1612107 w 1681163"/>
              <a:gd name="connsiteY36" fmla="*/ 54769 h 381000"/>
              <a:gd name="connsiteX37" fmla="*/ 1638300 w 1681163"/>
              <a:gd name="connsiteY37" fmla="*/ 69057 h 381000"/>
              <a:gd name="connsiteX38" fmla="*/ 1652588 w 1681163"/>
              <a:gd name="connsiteY38" fmla="*/ 78582 h 381000"/>
              <a:gd name="connsiteX39" fmla="*/ 1664494 w 1681163"/>
              <a:gd name="connsiteY39" fmla="*/ 92869 h 381000"/>
              <a:gd name="connsiteX40" fmla="*/ 1674019 w 1681163"/>
              <a:gd name="connsiteY40" fmla="*/ 114300 h 381000"/>
              <a:gd name="connsiteX41" fmla="*/ 1681163 w 1681163"/>
              <a:gd name="connsiteY41" fmla="*/ 145257 h 381000"/>
              <a:gd name="connsiteX42" fmla="*/ 1681163 w 1681163"/>
              <a:gd name="connsiteY42" fmla="*/ 161925 h 381000"/>
              <a:gd name="connsiteX43" fmla="*/ 1669257 w 1681163"/>
              <a:gd name="connsiteY43" fmla="*/ 188119 h 381000"/>
              <a:gd name="connsiteX44" fmla="*/ 1652588 w 1681163"/>
              <a:gd name="connsiteY44" fmla="*/ 204788 h 381000"/>
              <a:gd name="connsiteX45" fmla="*/ 1626394 w 1681163"/>
              <a:gd name="connsiteY45" fmla="*/ 219075 h 381000"/>
              <a:gd name="connsiteX46" fmla="*/ 1545432 w 1681163"/>
              <a:gd name="connsiteY46" fmla="*/ 240507 h 381000"/>
              <a:gd name="connsiteX47" fmla="*/ 1433513 w 1681163"/>
              <a:gd name="connsiteY47" fmla="*/ 261938 h 381000"/>
              <a:gd name="connsiteX48" fmla="*/ 1302544 w 1681163"/>
              <a:gd name="connsiteY48" fmla="*/ 283369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81163" h="381000">
                <a:moveTo>
                  <a:pt x="1302544" y="283369"/>
                </a:moveTo>
                <a:lnTo>
                  <a:pt x="1164432" y="302419"/>
                </a:lnTo>
                <a:lnTo>
                  <a:pt x="997744" y="321469"/>
                </a:lnTo>
                <a:lnTo>
                  <a:pt x="785813" y="347663"/>
                </a:lnTo>
                <a:lnTo>
                  <a:pt x="566738" y="371475"/>
                </a:lnTo>
                <a:lnTo>
                  <a:pt x="469107" y="381000"/>
                </a:lnTo>
                <a:lnTo>
                  <a:pt x="290513" y="376238"/>
                </a:lnTo>
                <a:lnTo>
                  <a:pt x="233363" y="366713"/>
                </a:lnTo>
                <a:lnTo>
                  <a:pt x="173832" y="345282"/>
                </a:lnTo>
                <a:lnTo>
                  <a:pt x="128588" y="321469"/>
                </a:lnTo>
                <a:lnTo>
                  <a:pt x="90488" y="297657"/>
                </a:lnTo>
                <a:lnTo>
                  <a:pt x="54769" y="271463"/>
                </a:lnTo>
                <a:lnTo>
                  <a:pt x="26194" y="245269"/>
                </a:lnTo>
                <a:lnTo>
                  <a:pt x="9525" y="219075"/>
                </a:lnTo>
                <a:lnTo>
                  <a:pt x="0" y="197644"/>
                </a:lnTo>
                <a:lnTo>
                  <a:pt x="2382" y="185738"/>
                </a:lnTo>
                <a:lnTo>
                  <a:pt x="14288" y="176213"/>
                </a:lnTo>
                <a:lnTo>
                  <a:pt x="30957" y="173832"/>
                </a:lnTo>
                <a:lnTo>
                  <a:pt x="57150" y="183357"/>
                </a:lnTo>
                <a:lnTo>
                  <a:pt x="85725" y="197644"/>
                </a:lnTo>
                <a:lnTo>
                  <a:pt x="159544" y="211932"/>
                </a:lnTo>
                <a:lnTo>
                  <a:pt x="269082" y="221457"/>
                </a:lnTo>
                <a:lnTo>
                  <a:pt x="416719" y="221457"/>
                </a:lnTo>
                <a:lnTo>
                  <a:pt x="576263" y="207169"/>
                </a:lnTo>
                <a:lnTo>
                  <a:pt x="707232" y="188119"/>
                </a:lnTo>
                <a:lnTo>
                  <a:pt x="850107" y="161925"/>
                </a:lnTo>
                <a:lnTo>
                  <a:pt x="1019175" y="123825"/>
                </a:lnTo>
                <a:lnTo>
                  <a:pt x="1188244" y="83344"/>
                </a:lnTo>
                <a:lnTo>
                  <a:pt x="1254919" y="64294"/>
                </a:lnTo>
                <a:lnTo>
                  <a:pt x="1273969" y="45244"/>
                </a:lnTo>
                <a:lnTo>
                  <a:pt x="1319213" y="2382"/>
                </a:lnTo>
                <a:lnTo>
                  <a:pt x="1331119" y="0"/>
                </a:lnTo>
                <a:lnTo>
                  <a:pt x="1381125" y="2382"/>
                </a:lnTo>
                <a:lnTo>
                  <a:pt x="1457325" y="11907"/>
                </a:lnTo>
                <a:lnTo>
                  <a:pt x="1531144" y="28575"/>
                </a:lnTo>
                <a:lnTo>
                  <a:pt x="1590675" y="47625"/>
                </a:lnTo>
                <a:lnTo>
                  <a:pt x="1612107" y="54769"/>
                </a:lnTo>
                <a:lnTo>
                  <a:pt x="1638300" y="69057"/>
                </a:lnTo>
                <a:lnTo>
                  <a:pt x="1652588" y="78582"/>
                </a:lnTo>
                <a:lnTo>
                  <a:pt x="1664494" y="92869"/>
                </a:lnTo>
                <a:lnTo>
                  <a:pt x="1674019" y="114300"/>
                </a:lnTo>
                <a:lnTo>
                  <a:pt x="1681163" y="145257"/>
                </a:lnTo>
                <a:lnTo>
                  <a:pt x="1681163" y="161925"/>
                </a:lnTo>
                <a:lnTo>
                  <a:pt x="1669257" y="188119"/>
                </a:lnTo>
                <a:lnTo>
                  <a:pt x="1652588" y="204788"/>
                </a:lnTo>
                <a:lnTo>
                  <a:pt x="1626394" y="219075"/>
                </a:lnTo>
                <a:lnTo>
                  <a:pt x="1545432" y="240507"/>
                </a:lnTo>
                <a:lnTo>
                  <a:pt x="1433513" y="261938"/>
                </a:lnTo>
                <a:lnTo>
                  <a:pt x="1302544" y="2833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8B5F98B7-EF5F-4873-A5D2-5A2732C5124F}"/>
              </a:ext>
            </a:extLst>
          </p:cNvPr>
          <p:cNvSpPr/>
          <p:nvPr/>
        </p:nvSpPr>
        <p:spPr>
          <a:xfrm>
            <a:off x="4829175" y="1662113"/>
            <a:ext cx="608013" cy="781050"/>
          </a:xfrm>
          <a:custGeom>
            <a:avLst/>
            <a:gdLst>
              <a:gd name="connsiteX0" fmla="*/ 335756 w 607219"/>
              <a:gd name="connsiteY0" fmla="*/ 209550 h 781050"/>
              <a:gd name="connsiteX1" fmla="*/ 257175 w 607219"/>
              <a:gd name="connsiteY1" fmla="*/ 154781 h 781050"/>
              <a:gd name="connsiteX2" fmla="*/ 171450 w 607219"/>
              <a:gd name="connsiteY2" fmla="*/ 95250 h 781050"/>
              <a:gd name="connsiteX3" fmla="*/ 107156 w 607219"/>
              <a:gd name="connsiteY3" fmla="*/ 50006 h 781050"/>
              <a:gd name="connsiteX4" fmla="*/ 52388 w 607219"/>
              <a:gd name="connsiteY4" fmla="*/ 16668 h 781050"/>
              <a:gd name="connsiteX5" fmla="*/ 28575 w 607219"/>
              <a:gd name="connsiteY5" fmla="*/ 4762 h 781050"/>
              <a:gd name="connsiteX6" fmla="*/ 16669 w 607219"/>
              <a:gd name="connsiteY6" fmla="*/ 0 h 781050"/>
              <a:gd name="connsiteX7" fmla="*/ 4763 w 607219"/>
              <a:gd name="connsiteY7" fmla="*/ 0 h 781050"/>
              <a:gd name="connsiteX8" fmla="*/ 0 w 607219"/>
              <a:gd name="connsiteY8" fmla="*/ 4762 h 781050"/>
              <a:gd name="connsiteX9" fmla="*/ 0 w 607219"/>
              <a:gd name="connsiteY9" fmla="*/ 16668 h 781050"/>
              <a:gd name="connsiteX10" fmla="*/ 4763 w 607219"/>
              <a:gd name="connsiteY10" fmla="*/ 42862 h 781050"/>
              <a:gd name="connsiteX11" fmla="*/ 40481 w 607219"/>
              <a:gd name="connsiteY11" fmla="*/ 111918 h 781050"/>
              <a:gd name="connsiteX12" fmla="*/ 152400 w 607219"/>
              <a:gd name="connsiteY12" fmla="*/ 302418 h 781050"/>
              <a:gd name="connsiteX13" fmla="*/ 216694 w 607219"/>
              <a:gd name="connsiteY13" fmla="*/ 411956 h 781050"/>
              <a:gd name="connsiteX14" fmla="*/ 302419 w 607219"/>
              <a:gd name="connsiteY14" fmla="*/ 540543 h 781050"/>
              <a:gd name="connsiteX15" fmla="*/ 361950 w 607219"/>
              <a:gd name="connsiteY15" fmla="*/ 619125 h 781050"/>
              <a:gd name="connsiteX16" fmla="*/ 411956 w 607219"/>
              <a:gd name="connsiteY16" fmla="*/ 678656 h 781050"/>
              <a:gd name="connsiteX17" fmla="*/ 442913 w 607219"/>
              <a:gd name="connsiteY17" fmla="*/ 709612 h 781050"/>
              <a:gd name="connsiteX18" fmla="*/ 478631 w 607219"/>
              <a:gd name="connsiteY18" fmla="*/ 750093 h 781050"/>
              <a:gd name="connsiteX19" fmla="*/ 509588 w 607219"/>
              <a:gd name="connsiteY19" fmla="*/ 773906 h 781050"/>
              <a:gd name="connsiteX20" fmla="*/ 531019 w 607219"/>
              <a:gd name="connsiteY20" fmla="*/ 781050 h 781050"/>
              <a:gd name="connsiteX21" fmla="*/ 547688 w 607219"/>
              <a:gd name="connsiteY21" fmla="*/ 781050 h 781050"/>
              <a:gd name="connsiteX22" fmla="*/ 571500 w 607219"/>
              <a:gd name="connsiteY22" fmla="*/ 764381 h 781050"/>
              <a:gd name="connsiteX23" fmla="*/ 588169 w 607219"/>
              <a:gd name="connsiteY23" fmla="*/ 735806 h 781050"/>
              <a:gd name="connsiteX24" fmla="*/ 607219 w 607219"/>
              <a:gd name="connsiteY24" fmla="*/ 685800 h 781050"/>
              <a:gd name="connsiteX25" fmla="*/ 607219 w 607219"/>
              <a:gd name="connsiteY25" fmla="*/ 661987 h 781050"/>
              <a:gd name="connsiteX26" fmla="*/ 604838 w 607219"/>
              <a:gd name="connsiteY26" fmla="*/ 600075 h 781050"/>
              <a:gd name="connsiteX27" fmla="*/ 592931 w 607219"/>
              <a:gd name="connsiteY27" fmla="*/ 528637 h 781050"/>
              <a:gd name="connsiteX28" fmla="*/ 566738 w 607219"/>
              <a:gd name="connsiteY28" fmla="*/ 426243 h 781050"/>
              <a:gd name="connsiteX29" fmla="*/ 540544 w 607219"/>
              <a:gd name="connsiteY29" fmla="*/ 361950 h 781050"/>
              <a:gd name="connsiteX30" fmla="*/ 514350 w 607219"/>
              <a:gd name="connsiteY30" fmla="*/ 335756 h 781050"/>
              <a:gd name="connsiteX31" fmla="*/ 335756 w 607219"/>
              <a:gd name="connsiteY31" fmla="*/ 209550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781050">
                <a:moveTo>
                  <a:pt x="335756" y="209550"/>
                </a:moveTo>
                <a:lnTo>
                  <a:pt x="257175" y="154781"/>
                </a:lnTo>
                <a:lnTo>
                  <a:pt x="171450" y="95250"/>
                </a:lnTo>
                <a:lnTo>
                  <a:pt x="107156" y="50006"/>
                </a:lnTo>
                <a:lnTo>
                  <a:pt x="52388" y="16668"/>
                </a:lnTo>
                <a:lnTo>
                  <a:pt x="28575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4762"/>
                </a:lnTo>
                <a:lnTo>
                  <a:pt x="0" y="16668"/>
                </a:lnTo>
                <a:lnTo>
                  <a:pt x="4763" y="42862"/>
                </a:lnTo>
                <a:lnTo>
                  <a:pt x="40481" y="111918"/>
                </a:lnTo>
                <a:lnTo>
                  <a:pt x="152400" y="302418"/>
                </a:lnTo>
                <a:lnTo>
                  <a:pt x="216694" y="411956"/>
                </a:lnTo>
                <a:lnTo>
                  <a:pt x="302419" y="540543"/>
                </a:lnTo>
                <a:lnTo>
                  <a:pt x="361950" y="619125"/>
                </a:lnTo>
                <a:lnTo>
                  <a:pt x="411956" y="678656"/>
                </a:lnTo>
                <a:lnTo>
                  <a:pt x="442913" y="709612"/>
                </a:lnTo>
                <a:lnTo>
                  <a:pt x="478631" y="750093"/>
                </a:lnTo>
                <a:lnTo>
                  <a:pt x="509588" y="773906"/>
                </a:lnTo>
                <a:lnTo>
                  <a:pt x="531019" y="781050"/>
                </a:lnTo>
                <a:lnTo>
                  <a:pt x="547688" y="781050"/>
                </a:lnTo>
                <a:lnTo>
                  <a:pt x="571500" y="764381"/>
                </a:lnTo>
                <a:lnTo>
                  <a:pt x="588169" y="735806"/>
                </a:lnTo>
                <a:lnTo>
                  <a:pt x="607219" y="685800"/>
                </a:lnTo>
                <a:lnTo>
                  <a:pt x="607219" y="661987"/>
                </a:lnTo>
                <a:cubicBezTo>
                  <a:pt x="606425" y="641350"/>
                  <a:pt x="605632" y="620712"/>
                  <a:pt x="604838" y="600075"/>
                </a:cubicBezTo>
                <a:lnTo>
                  <a:pt x="592931" y="528637"/>
                </a:lnTo>
                <a:lnTo>
                  <a:pt x="566738" y="426243"/>
                </a:lnTo>
                <a:lnTo>
                  <a:pt x="540544" y="361950"/>
                </a:lnTo>
                <a:lnTo>
                  <a:pt x="514350" y="335756"/>
                </a:lnTo>
                <a:lnTo>
                  <a:pt x="335756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4E56818C-C836-4689-8FC6-AC93A8D62A06}"/>
              </a:ext>
            </a:extLst>
          </p:cNvPr>
          <p:cNvSpPr/>
          <p:nvPr/>
        </p:nvSpPr>
        <p:spPr>
          <a:xfrm>
            <a:off x="5980113" y="1533525"/>
            <a:ext cx="796925" cy="1125538"/>
          </a:xfrm>
          <a:custGeom>
            <a:avLst/>
            <a:gdLst>
              <a:gd name="connsiteX0" fmla="*/ 345281 w 797719"/>
              <a:gd name="connsiteY0" fmla="*/ 419100 h 1126331"/>
              <a:gd name="connsiteX1" fmla="*/ 247650 w 797719"/>
              <a:gd name="connsiteY1" fmla="*/ 621506 h 1126331"/>
              <a:gd name="connsiteX2" fmla="*/ 147637 w 797719"/>
              <a:gd name="connsiteY2" fmla="*/ 826294 h 1126331"/>
              <a:gd name="connsiteX3" fmla="*/ 0 w 797719"/>
              <a:gd name="connsiteY3" fmla="*/ 1126331 h 1126331"/>
              <a:gd name="connsiteX4" fmla="*/ 50006 w 797719"/>
              <a:gd name="connsiteY4" fmla="*/ 1123950 h 1126331"/>
              <a:gd name="connsiteX5" fmla="*/ 166687 w 797719"/>
              <a:gd name="connsiteY5" fmla="*/ 978694 h 1126331"/>
              <a:gd name="connsiteX6" fmla="*/ 285750 w 797719"/>
              <a:gd name="connsiteY6" fmla="*/ 819150 h 1126331"/>
              <a:gd name="connsiteX7" fmla="*/ 409575 w 797719"/>
              <a:gd name="connsiteY7" fmla="*/ 654844 h 1126331"/>
              <a:gd name="connsiteX8" fmla="*/ 504825 w 797719"/>
              <a:gd name="connsiteY8" fmla="*/ 526256 h 1126331"/>
              <a:gd name="connsiteX9" fmla="*/ 590550 w 797719"/>
              <a:gd name="connsiteY9" fmla="*/ 411956 h 1126331"/>
              <a:gd name="connsiteX10" fmla="*/ 611981 w 797719"/>
              <a:gd name="connsiteY10" fmla="*/ 388144 h 1126331"/>
              <a:gd name="connsiteX11" fmla="*/ 626269 w 797719"/>
              <a:gd name="connsiteY11" fmla="*/ 373856 h 1126331"/>
              <a:gd name="connsiteX12" fmla="*/ 642937 w 797719"/>
              <a:gd name="connsiteY12" fmla="*/ 357188 h 1126331"/>
              <a:gd name="connsiteX13" fmla="*/ 673894 w 797719"/>
              <a:gd name="connsiteY13" fmla="*/ 338138 h 1126331"/>
              <a:gd name="connsiteX14" fmla="*/ 716756 w 797719"/>
              <a:gd name="connsiteY14" fmla="*/ 316706 h 1126331"/>
              <a:gd name="connsiteX15" fmla="*/ 750094 w 797719"/>
              <a:gd name="connsiteY15" fmla="*/ 304800 h 1126331"/>
              <a:gd name="connsiteX16" fmla="*/ 778669 w 797719"/>
              <a:gd name="connsiteY16" fmla="*/ 288131 h 1126331"/>
              <a:gd name="connsiteX17" fmla="*/ 788194 w 797719"/>
              <a:gd name="connsiteY17" fmla="*/ 276225 h 1126331"/>
              <a:gd name="connsiteX18" fmla="*/ 795337 w 797719"/>
              <a:gd name="connsiteY18" fmla="*/ 264319 h 1126331"/>
              <a:gd name="connsiteX19" fmla="*/ 797719 w 797719"/>
              <a:gd name="connsiteY19" fmla="*/ 242888 h 1126331"/>
              <a:gd name="connsiteX20" fmla="*/ 797719 w 797719"/>
              <a:gd name="connsiteY20" fmla="*/ 228600 h 1126331"/>
              <a:gd name="connsiteX21" fmla="*/ 785812 w 797719"/>
              <a:gd name="connsiteY21" fmla="*/ 197644 h 1126331"/>
              <a:gd name="connsiteX22" fmla="*/ 757237 w 797719"/>
              <a:gd name="connsiteY22" fmla="*/ 164306 h 1126331"/>
              <a:gd name="connsiteX23" fmla="*/ 719137 w 797719"/>
              <a:gd name="connsiteY23" fmla="*/ 130969 h 1126331"/>
              <a:gd name="connsiteX24" fmla="*/ 676275 w 797719"/>
              <a:gd name="connsiteY24" fmla="*/ 97631 h 1126331"/>
              <a:gd name="connsiteX25" fmla="*/ 631031 w 797719"/>
              <a:gd name="connsiteY25" fmla="*/ 64294 h 1126331"/>
              <a:gd name="connsiteX26" fmla="*/ 581025 w 797719"/>
              <a:gd name="connsiteY26" fmla="*/ 38100 h 1126331"/>
              <a:gd name="connsiteX27" fmla="*/ 540544 w 797719"/>
              <a:gd name="connsiteY27" fmla="*/ 21431 h 1126331"/>
              <a:gd name="connsiteX28" fmla="*/ 488156 w 797719"/>
              <a:gd name="connsiteY28" fmla="*/ 7144 h 1126331"/>
              <a:gd name="connsiteX29" fmla="*/ 435769 w 797719"/>
              <a:gd name="connsiteY29" fmla="*/ 0 h 1126331"/>
              <a:gd name="connsiteX30" fmla="*/ 390525 w 797719"/>
              <a:gd name="connsiteY30" fmla="*/ 0 h 1126331"/>
              <a:gd name="connsiteX31" fmla="*/ 366712 w 797719"/>
              <a:gd name="connsiteY31" fmla="*/ 2381 h 1126331"/>
              <a:gd name="connsiteX32" fmla="*/ 357187 w 797719"/>
              <a:gd name="connsiteY32" fmla="*/ 9525 h 1126331"/>
              <a:gd name="connsiteX33" fmla="*/ 354806 w 797719"/>
              <a:gd name="connsiteY33" fmla="*/ 16669 h 1126331"/>
              <a:gd name="connsiteX34" fmla="*/ 364331 w 797719"/>
              <a:gd name="connsiteY34" fmla="*/ 33338 h 1126331"/>
              <a:gd name="connsiteX35" fmla="*/ 395287 w 797719"/>
              <a:gd name="connsiteY35" fmla="*/ 59531 h 1126331"/>
              <a:gd name="connsiteX36" fmla="*/ 426244 w 797719"/>
              <a:gd name="connsiteY36" fmla="*/ 90488 h 1126331"/>
              <a:gd name="connsiteX37" fmla="*/ 447675 w 797719"/>
              <a:gd name="connsiteY37" fmla="*/ 116681 h 1126331"/>
              <a:gd name="connsiteX38" fmla="*/ 457200 w 797719"/>
              <a:gd name="connsiteY38" fmla="*/ 133350 h 1126331"/>
              <a:gd name="connsiteX39" fmla="*/ 459581 w 797719"/>
              <a:gd name="connsiteY39" fmla="*/ 150019 h 1126331"/>
              <a:gd name="connsiteX40" fmla="*/ 457200 w 797719"/>
              <a:gd name="connsiteY40" fmla="*/ 178594 h 1126331"/>
              <a:gd name="connsiteX41" fmla="*/ 445294 w 797719"/>
              <a:gd name="connsiteY41" fmla="*/ 209550 h 1126331"/>
              <a:gd name="connsiteX42" fmla="*/ 345281 w 797719"/>
              <a:gd name="connsiteY42" fmla="*/ 419100 h 1126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97719" h="1126331">
                <a:moveTo>
                  <a:pt x="345281" y="419100"/>
                </a:moveTo>
                <a:lnTo>
                  <a:pt x="247650" y="621506"/>
                </a:lnTo>
                <a:lnTo>
                  <a:pt x="147637" y="826294"/>
                </a:lnTo>
                <a:lnTo>
                  <a:pt x="0" y="1126331"/>
                </a:lnTo>
                <a:lnTo>
                  <a:pt x="50006" y="1123950"/>
                </a:lnTo>
                <a:lnTo>
                  <a:pt x="166687" y="978694"/>
                </a:lnTo>
                <a:lnTo>
                  <a:pt x="285750" y="819150"/>
                </a:lnTo>
                <a:lnTo>
                  <a:pt x="409575" y="654844"/>
                </a:lnTo>
                <a:lnTo>
                  <a:pt x="504825" y="526256"/>
                </a:lnTo>
                <a:lnTo>
                  <a:pt x="590550" y="411956"/>
                </a:lnTo>
                <a:lnTo>
                  <a:pt x="611981" y="388144"/>
                </a:lnTo>
                <a:lnTo>
                  <a:pt x="626269" y="373856"/>
                </a:lnTo>
                <a:lnTo>
                  <a:pt x="642937" y="357188"/>
                </a:lnTo>
                <a:lnTo>
                  <a:pt x="673894" y="338138"/>
                </a:lnTo>
                <a:lnTo>
                  <a:pt x="716756" y="316706"/>
                </a:lnTo>
                <a:lnTo>
                  <a:pt x="750094" y="304800"/>
                </a:lnTo>
                <a:lnTo>
                  <a:pt x="778669" y="288131"/>
                </a:lnTo>
                <a:lnTo>
                  <a:pt x="788194" y="276225"/>
                </a:lnTo>
                <a:lnTo>
                  <a:pt x="795337" y="264319"/>
                </a:lnTo>
                <a:lnTo>
                  <a:pt x="797719" y="242888"/>
                </a:lnTo>
                <a:lnTo>
                  <a:pt x="797719" y="228600"/>
                </a:lnTo>
                <a:lnTo>
                  <a:pt x="785812" y="197644"/>
                </a:lnTo>
                <a:lnTo>
                  <a:pt x="757237" y="164306"/>
                </a:lnTo>
                <a:lnTo>
                  <a:pt x="719137" y="130969"/>
                </a:lnTo>
                <a:lnTo>
                  <a:pt x="676275" y="97631"/>
                </a:lnTo>
                <a:lnTo>
                  <a:pt x="631031" y="64294"/>
                </a:lnTo>
                <a:lnTo>
                  <a:pt x="581025" y="38100"/>
                </a:lnTo>
                <a:lnTo>
                  <a:pt x="540544" y="21431"/>
                </a:lnTo>
                <a:lnTo>
                  <a:pt x="488156" y="7144"/>
                </a:lnTo>
                <a:lnTo>
                  <a:pt x="435769" y="0"/>
                </a:lnTo>
                <a:lnTo>
                  <a:pt x="390525" y="0"/>
                </a:lnTo>
                <a:lnTo>
                  <a:pt x="366712" y="2381"/>
                </a:lnTo>
                <a:lnTo>
                  <a:pt x="357187" y="9525"/>
                </a:lnTo>
                <a:lnTo>
                  <a:pt x="354806" y="16669"/>
                </a:lnTo>
                <a:lnTo>
                  <a:pt x="364331" y="33338"/>
                </a:lnTo>
                <a:lnTo>
                  <a:pt x="395287" y="59531"/>
                </a:lnTo>
                <a:lnTo>
                  <a:pt x="426244" y="90488"/>
                </a:lnTo>
                <a:lnTo>
                  <a:pt x="447675" y="116681"/>
                </a:lnTo>
                <a:lnTo>
                  <a:pt x="457200" y="133350"/>
                </a:lnTo>
                <a:lnTo>
                  <a:pt x="459581" y="150019"/>
                </a:lnTo>
                <a:lnTo>
                  <a:pt x="457200" y="178594"/>
                </a:lnTo>
                <a:lnTo>
                  <a:pt x="445294" y="209550"/>
                </a:lnTo>
                <a:lnTo>
                  <a:pt x="345281" y="41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43A5C29-59A4-4B38-9696-B3C08F7CFA4C}"/>
              </a:ext>
            </a:extLst>
          </p:cNvPr>
          <p:cNvSpPr/>
          <p:nvPr/>
        </p:nvSpPr>
        <p:spPr>
          <a:xfrm>
            <a:off x="5888038" y="2789238"/>
            <a:ext cx="755650" cy="1292225"/>
          </a:xfrm>
          <a:custGeom>
            <a:avLst/>
            <a:gdLst>
              <a:gd name="connsiteX0" fmla="*/ 385763 w 754857"/>
              <a:gd name="connsiteY0" fmla="*/ 476250 h 1293019"/>
              <a:gd name="connsiteX1" fmla="*/ 228600 w 754857"/>
              <a:gd name="connsiteY1" fmla="*/ 795337 h 1293019"/>
              <a:gd name="connsiteX2" fmla="*/ 64294 w 754857"/>
              <a:gd name="connsiteY2" fmla="*/ 1104900 h 1293019"/>
              <a:gd name="connsiteX3" fmla="*/ 0 w 754857"/>
              <a:gd name="connsiteY3" fmla="*/ 1235869 h 1293019"/>
              <a:gd name="connsiteX4" fmla="*/ 102394 w 754857"/>
              <a:gd name="connsiteY4" fmla="*/ 1293019 h 1293019"/>
              <a:gd name="connsiteX5" fmla="*/ 185738 w 754857"/>
              <a:gd name="connsiteY5" fmla="*/ 1162050 h 1293019"/>
              <a:gd name="connsiteX6" fmla="*/ 352425 w 754857"/>
              <a:gd name="connsiteY6" fmla="*/ 888206 h 1293019"/>
              <a:gd name="connsiteX7" fmla="*/ 450057 w 754857"/>
              <a:gd name="connsiteY7" fmla="*/ 723900 h 1293019"/>
              <a:gd name="connsiteX8" fmla="*/ 540544 w 754857"/>
              <a:gd name="connsiteY8" fmla="*/ 581025 h 1293019"/>
              <a:gd name="connsiteX9" fmla="*/ 659607 w 754857"/>
              <a:gd name="connsiteY9" fmla="*/ 402431 h 1293019"/>
              <a:gd name="connsiteX10" fmla="*/ 673894 w 754857"/>
              <a:gd name="connsiteY10" fmla="*/ 383381 h 1293019"/>
              <a:gd name="connsiteX11" fmla="*/ 690563 w 754857"/>
              <a:gd name="connsiteY11" fmla="*/ 371475 h 1293019"/>
              <a:gd name="connsiteX12" fmla="*/ 731044 w 754857"/>
              <a:gd name="connsiteY12" fmla="*/ 340519 h 1293019"/>
              <a:gd name="connsiteX13" fmla="*/ 745332 w 754857"/>
              <a:gd name="connsiteY13" fmla="*/ 319087 h 1293019"/>
              <a:gd name="connsiteX14" fmla="*/ 752475 w 754857"/>
              <a:gd name="connsiteY14" fmla="*/ 300037 h 1293019"/>
              <a:gd name="connsiteX15" fmla="*/ 754857 w 754857"/>
              <a:gd name="connsiteY15" fmla="*/ 276225 h 1293019"/>
              <a:gd name="connsiteX16" fmla="*/ 750094 w 754857"/>
              <a:gd name="connsiteY16" fmla="*/ 245269 h 1293019"/>
              <a:gd name="connsiteX17" fmla="*/ 740569 w 754857"/>
              <a:gd name="connsiteY17" fmla="*/ 214312 h 1293019"/>
              <a:gd name="connsiteX18" fmla="*/ 726282 w 754857"/>
              <a:gd name="connsiteY18" fmla="*/ 185737 h 1293019"/>
              <a:gd name="connsiteX19" fmla="*/ 690563 w 754857"/>
              <a:gd name="connsiteY19" fmla="*/ 152400 h 1293019"/>
              <a:gd name="connsiteX20" fmla="*/ 645319 w 754857"/>
              <a:gd name="connsiteY20" fmla="*/ 119062 h 1293019"/>
              <a:gd name="connsiteX21" fmla="*/ 585788 w 754857"/>
              <a:gd name="connsiteY21" fmla="*/ 80962 h 1293019"/>
              <a:gd name="connsiteX22" fmla="*/ 481013 w 754857"/>
              <a:gd name="connsiteY22" fmla="*/ 30956 h 1293019"/>
              <a:gd name="connsiteX23" fmla="*/ 421482 w 754857"/>
              <a:gd name="connsiteY23" fmla="*/ 4762 h 1293019"/>
              <a:gd name="connsiteX24" fmla="*/ 407194 w 754857"/>
              <a:gd name="connsiteY24" fmla="*/ 0 h 1293019"/>
              <a:gd name="connsiteX25" fmla="*/ 395288 w 754857"/>
              <a:gd name="connsiteY25" fmla="*/ 0 h 1293019"/>
              <a:gd name="connsiteX26" fmla="*/ 383382 w 754857"/>
              <a:gd name="connsiteY26" fmla="*/ 7144 h 1293019"/>
              <a:gd name="connsiteX27" fmla="*/ 383382 w 754857"/>
              <a:gd name="connsiteY27" fmla="*/ 21431 h 1293019"/>
              <a:gd name="connsiteX28" fmla="*/ 395288 w 754857"/>
              <a:gd name="connsiteY28" fmla="*/ 54769 h 1293019"/>
              <a:gd name="connsiteX29" fmla="*/ 431007 w 754857"/>
              <a:gd name="connsiteY29" fmla="*/ 88106 h 1293019"/>
              <a:gd name="connsiteX30" fmla="*/ 457200 w 754857"/>
              <a:gd name="connsiteY30" fmla="*/ 119062 h 1293019"/>
              <a:gd name="connsiteX31" fmla="*/ 473869 w 754857"/>
              <a:gd name="connsiteY31" fmla="*/ 145256 h 1293019"/>
              <a:gd name="connsiteX32" fmla="*/ 483394 w 754857"/>
              <a:gd name="connsiteY32" fmla="*/ 171450 h 1293019"/>
              <a:gd name="connsiteX33" fmla="*/ 483394 w 754857"/>
              <a:gd name="connsiteY33" fmla="*/ 200025 h 1293019"/>
              <a:gd name="connsiteX34" fmla="*/ 483394 w 754857"/>
              <a:gd name="connsiteY34" fmla="*/ 245269 h 1293019"/>
              <a:gd name="connsiteX35" fmla="*/ 469107 w 754857"/>
              <a:gd name="connsiteY35" fmla="*/ 292894 h 1293019"/>
              <a:gd name="connsiteX36" fmla="*/ 385763 w 754857"/>
              <a:gd name="connsiteY36" fmla="*/ 476250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4857" h="1293019">
                <a:moveTo>
                  <a:pt x="385763" y="476250"/>
                </a:moveTo>
                <a:lnTo>
                  <a:pt x="228600" y="795337"/>
                </a:lnTo>
                <a:lnTo>
                  <a:pt x="64294" y="1104900"/>
                </a:lnTo>
                <a:lnTo>
                  <a:pt x="0" y="1235869"/>
                </a:lnTo>
                <a:lnTo>
                  <a:pt x="102394" y="1293019"/>
                </a:lnTo>
                <a:lnTo>
                  <a:pt x="185738" y="1162050"/>
                </a:lnTo>
                <a:lnTo>
                  <a:pt x="352425" y="888206"/>
                </a:lnTo>
                <a:lnTo>
                  <a:pt x="450057" y="723900"/>
                </a:lnTo>
                <a:lnTo>
                  <a:pt x="540544" y="581025"/>
                </a:lnTo>
                <a:lnTo>
                  <a:pt x="659607" y="402431"/>
                </a:lnTo>
                <a:lnTo>
                  <a:pt x="673894" y="383381"/>
                </a:lnTo>
                <a:lnTo>
                  <a:pt x="690563" y="371475"/>
                </a:lnTo>
                <a:lnTo>
                  <a:pt x="731044" y="340519"/>
                </a:lnTo>
                <a:lnTo>
                  <a:pt x="745332" y="319087"/>
                </a:lnTo>
                <a:lnTo>
                  <a:pt x="752475" y="300037"/>
                </a:lnTo>
                <a:lnTo>
                  <a:pt x="754857" y="276225"/>
                </a:lnTo>
                <a:lnTo>
                  <a:pt x="750094" y="245269"/>
                </a:lnTo>
                <a:lnTo>
                  <a:pt x="740569" y="214312"/>
                </a:lnTo>
                <a:lnTo>
                  <a:pt x="726282" y="185737"/>
                </a:lnTo>
                <a:lnTo>
                  <a:pt x="690563" y="152400"/>
                </a:lnTo>
                <a:lnTo>
                  <a:pt x="645319" y="119062"/>
                </a:lnTo>
                <a:lnTo>
                  <a:pt x="585788" y="80962"/>
                </a:lnTo>
                <a:lnTo>
                  <a:pt x="481013" y="30956"/>
                </a:lnTo>
                <a:lnTo>
                  <a:pt x="421482" y="4762"/>
                </a:lnTo>
                <a:lnTo>
                  <a:pt x="407194" y="0"/>
                </a:lnTo>
                <a:lnTo>
                  <a:pt x="395288" y="0"/>
                </a:lnTo>
                <a:lnTo>
                  <a:pt x="383382" y="7144"/>
                </a:lnTo>
                <a:lnTo>
                  <a:pt x="383382" y="21431"/>
                </a:lnTo>
                <a:lnTo>
                  <a:pt x="395288" y="54769"/>
                </a:lnTo>
                <a:lnTo>
                  <a:pt x="431007" y="88106"/>
                </a:lnTo>
                <a:lnTo>
                  <a:pt x="457200" y="119062"/>
                </a:lnTo>
                <a:lnTo>
                  <a:pt x="473869" y="145256"/>
                </a:lnTo>
                <a:lnTo>
                  <a:pt x="483394" y="171450"/>
                </a:lnTo>
                <a:lnTo>
                  <a:pt x="483394" y="200025"/>
                </a:lnTo>
                <a:lnTo>
                  <a:pt x="483394" y="245269"/>
                </a:lnTo>
                <a:lnTo>
                  <a:pt x="469107" y="292894"/>
                </a:lnTo>
                <a:lnTo>
                  <a:pt x="385763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51C9ECAD-B901-474A-A9B3-89476B6D2208}"/>
              </a:ext>
            </a:extLst>
          </p:cNvPr>
          <p:cNvSpPr/>
          <p:nvPr/>
        </p:nvSpPr>
        <p:spPr>
          <a:xfrm>
            <a:off x="2393950" y="2581275"/>
            <a:ext cx="1057275" cy="2463800"/>
          </a:xfrm>
          <a:custGeom>
            <a:avLst/>
            <a:gdLst>
              <a:gd name="connsiteX0" fmla="*/ 660400 w 1057275"/>
              <a:gd name="connsiteY0" fmla="*/ 901700 h 2463800"/>
              <a:gd name="connsiteX1" fmla="*/ 688975 w 1057275"/>
              <a:gd name="connsiteY1" fmla="*/ 787400 h 2463800"/>
              <a:gd name="connsiteX2" fmla="*/ 717550 w 1057275"/>
              <a:gd name="connsiteY2" fmla="*/ 666750 h 2463800"/>
              <a:gd name="connsiteX3" fmla="*/ 739775 w 1057275"/>
              <a:gd name="connsiteY3" fmla="*/ 565150 h 2463800"/>
              <a:gd name="connsiteX4" fmla="*/ 752475 w 1057275"/>
              <a:gd name="connsiteY4" fmla="*/ 482600 h 2463800"/>
              <a:gd name="connsiteX5" fmla="*/ 762000 w 1057275"/>
              <a:gd name="connsiteY5" fmla="*/ 400050 h 2463800"/>
              <a:gd name="connsiteX6" fmla="*/ 765175 w 1057275"/>
              <a:gd name="connsiteY6" fmla="*/ 352425 h 2463800"/>
              <a:gd name="connsiteX7" fmla="*/ 765175 w 1057275"/>
              <a:gd name="connsiteY7" fmla="*/ 314325 h 2463800"/>
              <a:gd name="connsiteX8" fmla="*/ 762000 w 1057275"/>
              <a:gd name="connsiteY8" fmla="*/ 279400 h 2463800"/>
              <a:gd name="connsiteX9" fmla="*/ 755650 w 1057275"/>
              <a:gd name="connsiteY9" fmla="*/ 241300 h 2463800"/>
              <a:gd name="connsiteX10" fmla="*/ 739775 w 1057275"/>
              <a:gd name="connsiteY10" fmla="*/ 200025 h 2463800"/>
              <a:gd name="connsiteX11" fmla="*/ 720725 w 1057275"/>
              <a:gd name="connsiteY11" fmla="*/ 161925 h 2463800"/>
              <a:gd name="connsiteX12" fmla="*/ 704850 w 1057275"/>
              <a:gd name="connsiteY12" fmla="*/ 142875 h 2463800"/>
              <a:gd name="connsiteX13" fmla="*/ 685800 w 1057275"/>
              <a:gd name="connsiteY13" fmla="*/ 123825 h 2463800"/>
              <a:gd name="connsiteX14" fmla="*/ 660400 w 1057275"/>
              <a:gd name="connsiteY14" fmla="*/ 101600 h 2463800"/>
              <a:gd name="connsiteX15" fmla="*/ 631825 w 1057275"/>
              <a:gd name="connsiteY15" fmla="*/ 79375 h 2463800"/>
              <a:gd name="connsiteX16" fmla="*/ 542925 w 1057275"/>
              <a:gd name="connsiteY16" fmla="*/ 28575 h 2463800"/>
              <a:gd name="connsiteX17" fmla="*/ 533400 w 1057275"/>
              <a:gd name="connsiteY17" fmla="*/ 0 h 2463800"/>
              <a:gd name="connsiteX18" fmla="*/ 765175 w 1057275"/>
              <a:gd name="connsiteY18" fmla="*/ 15875 h 2463800"/>
              <a:gd name="connsiteX19" fmla="*/ 898525 w 1057275"/>
              <a:gd name="connsiteY19" fmla="*/ 123825 h 2463800"/>
              <a:gd name="connsiteX20" fmla="*/ 949325 w 1057275"/>
              <a:gd name="connsiteY20" fmla="*/ 161925 h 2463800"/>
              <a:gd name="connsiteX21" fmla="*/ 1000125 w 1057275"/>
              <a:gd name="connsiteY21" fmla="*/ 206375 h 2463800"/>
              <a:gd name="connsiteX22" fmla="*/ 1022350 w 1057275"/>
              <a:gd name="connsiteY22" fmla="*/ 231775 h 2463800"/>
              <a:gd name="connsiteX23" fmla="*/ 1050925 w 1057275"/>
              <a:gd name="connsiteY23" fmla="*/ 279400 h 2463800"/>
              <a:gd name="connsiteX24" fmla="*/ 1057275 w 1057275"/>
              <a:gd name="connsiteY24" fmla="*/ 304800 h 2463800"/>
              <a:gd name="connsiteX25" fmla="*/ 1050925 w 1057275"/>
              <a:gd name="connsiteY25" fmla="*/ 317500 h 2463800"/>
              <a:gd name="connsiteX26" fmla="*/ 1019175 w 1057275"/>
              <a:gd name="connsiteY26" fmla="*/ 368300 h 2463800"/>
              <a:gd name="connsiteX27" fmla="*/ 1009650 w 1057275"/>
              <a:gd name="connsiteY27" fmla="*/ 396875 h 2463800"/>
              <a:gd name="connsiteX28" fmla="*/ 981075 w 1057275"/>
              <a:gd name="connsiteY28" fmla="*/ 530225 h 2463800"/>
              <a:gd name="connsiteX29" fmla="*/ 942975 w 1057275"/>
              <a:gd name="connsiteY29" fmla="*/ 695325 h 2463800"/>
              <a:gd name="connsiteX30" fmla="*/ 908050 w 1057275"/>
              <a:gd name="connsiteY30" fmla="*/ 825500 h 2463800"/>
              <a:gd name="connsiteX31" fmla="*/ 879475 w 1057275"/>
              <a:gd name="connsiteY31" fmla="*/ 936625 h 2463800"/>
              <a:gd name="connsiteX32" fmla="*/ 831850 w 1057275"/>
              <a:gd name="connsiteY32" fmla="*/ 1092200 h 2463800"/>
              <a:gd name="connsiteX33" fmla="*/ 787400 w 1057275"/>
              <a:gd name="connsiteY33" fmla="*/ 1235075 h 2463800"/>
              <a:gd name="connsiteX34" fmla="*/ 755650 w 1057275"/>
              <a:gd name="connsiteY34" fmla="*/ 1320800 h 2463800"/>
              <a:gd name="connsiteX35" fmla="*/ 695325 w 1057275"/>
              <a:gd name="connsiteY35" fmla="*/ 1495425 h 2463800"/>
              <a:gd name="connsiteX36" fmla="*/ 635000 w 1057275"/>
              <a:gd name="connsiteY36" fmla="*/ 1625600 h 2463800"/>
              <a:gd name="connsiteX37" fmla="*/ 558800 w 1057275"/>
              <a:gd name="connsiteY37" fmla="*/ 1774825 h 2463800"/>
              <a:gd name="connsiteX38" fmla="*/ 460375 w 1057275"/>
              <a:gd name="connsiteY38" fmla="*/ 1933575 h 2463800"/>
              <a:gd name="connsiteX39" fmla="*/ 349250 w 1057275"/>
              <a:gd name="connsiteY39" fmla="*/ 2098675 h 2463800"/>
              <a:gd name="connsiteX40" fmla="*/ 225425 w 1057275"/>
              <a:gd name="connsiteY40" fmla="*/ 2260600 h 2463800"/>
              <a:gd name="connsiteX41" fmla="*/ 107950 w 1057275"/>
              <a:gd name="connsiteY41" fmla="*/ 2400300 h 2463800"/>
              <a:gd name="connsiteX42" fmla="*/ 50800 w 1057275"/>
              <a:gd name="connsiteY42" fmla="*/ 2451100 h 2463800"/>
              <a:gd name="connsiteX43" fmla="*/ 22225 w 1057275"/>
              <a:gd name="connsiteY43" fmla="*/ 2463800 h 2463800"/>
              <a:gd name="connsiteX44" fmla="*/ 0 w 1057275"/>
              <a:gd name="connsiteY44" fmla="*/ 2463800 h 2463800"/>
              <a:gd name="connsiteX45" fmla="*/ 0 w 1057275"/>
              <a:gd name="connsiteY45" fmla="*/ 2451100 h 2463800"/>
              <a:gd name="connsiteX46" fmla="*/ 3175 w 1057275"/>
              <a:gd name="connsiteY46" fmla="*/ 2422525 h 2463800"/>
              <a:gd name="connsiteX47" fmla="*/ 34925 w 1057275"/>
              <a:gd name="connsiteY47" fmla="*/ 2371725 h 2463800"/>
              <a:gd name="connsiteX48" fmla="*/ 82550 w 1057275"/>
              <a:gd name="connsiteY48" fmla="*/ 2301875 h 2463800"/>
              <a:gd name="connsiteX49" fmla="*/ 155575 w 1057275"/>
              <a:gd name="connsiteY49" fmla="*/ 2187575 h 2463800"/>
              <a:gd name="connsiteX50" fmla="*/ 225425 w 1057275"/>
              <a:gd name="connsiteY50" fmla="*/ 2060575 h 2463800"/>
              <a:gd name="connsiteX51" fmla="*/ 276225 w 1057275"/>
              <a:gd name="connsiteY51" fmla="*/ 1965325 h 2463800"/>
              <a:gd name="connsiteX52" fmla="*/ 307975 w 1057275"/>
              <a:gd name="connsiteY52" fmla="*/ 1895475 h 2463800"/>
              <a:gd name="connsiteX53" fmla="*/ 361950 w 1057275"/>
              <a:gd name="connsiteY53" fmla="*/ 1778000 h 2463800"/>
              <a:gd name="connsiteX54" fmla="*/ 403225 w 1057275"/>
              <a:gd name="connsiteY54" fmla="*/ 1682750 h 2463800"/>
              <a:gd name="connsiteX55" fmla="*/ 444500 w 1057275"/>
              <a:gd name="connsiteY55" fmla="*/ 1574800 h 2463800"/>
              <a:gd name="connsiteX56" fmla="*/ 501650 w 1057275"/>
              <a:gd name="connsiteY56" fmla="*/ 1419225 h 2463800"/>
              <a:gd name="connsiteX57" fmla="*/ 546100 w 1057275"/>
              <a:gd name="connsiteY57" fmla="*/ 1289050 h 2463800"/>
              <a:gd name="connsiteX58" fmla="*/ 587375 w 1057275"/>
              <a:gd name="connsiteY58" fmla="*/ 1152525 h 2463800"/>
              <a:gd name="connsiteX59" fmla="*/ 628650 w 1057275"/>
              <a:gd name="connsiteY59" fmla="*/ 1022350 h 2463800"/>
              <a:gd name="connsiteX60" fmla="*/ 660400 w 1057275"/>
              <a:gd name="connsiteY60" fmla="*/ 901700 h 2463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057275" h="2463800">
                <a:moveTo>
                  <a:pt x="660400" y="901700"/>
                </a:moveTo>
                <a:lnTo>
                  <a:pt x="688975" y="787400"/>
                </a:lnTo>
                <a:lnTo>
                  <a:pt x="717550" y="666750"/>
                </a:lnTo>
                <a:lnTo>
                  <a:pt x="739775" y="565150"/>
                </a:lnTo>
                <a:lnTo>
                  <a:pt x="752475" y="482600"/>
                </a:lnTo>
                <a:lnTo>
                  <a:pt x="762000" y="400050"/>
                </a:lnTo>
                <a:lnTo>
                  <a:pt x="765175" y="352425"/>
                </a:lnTo>
                <a:lnTo>
                  <a:pt x="765175" y="314325"/>
                </a:lnTo>
                <a:lnTo>
                  <a:pt x="762000" y="279400"/>
                </a:lnTo>
                <a:lnTo>
                  <a:pt x="755650" y="241300"/>
                </a:lnTo>
                <a:lnTo>
                  <a:pt x="739775" y="200025"/>
                </a:lnTo>
                <a:lnTo>
                  <a:pt x="720725" y="161925"/>
                </a:lnTo>
                <a:lnTo>
                  <a:pt x="704850" y="142875"/>
                </a:lnTo>
                <a:lnTo>
                  <a:pt x="685800" y="123825"/>
                </a:lnTo>
                <a:lnTo>
                  <a:pt x="660400" y="101600"/>
                </a:lnTo>
                <a:lnTo>
                  <a:pt x="631825" y="79375"/>
                </a:lnTo>
                <a:lnTo>
                  <a:pt x="542925" y="28575"/>
                </a:lnTo>
                <a:lnTo>
                  <a:pt x="533400" y="0"/>
                </a:lnTo>
                <a:lnTo>
                  <a:pt x="765175" y="15875"/>
                </a:lnTo>
                <a:lnTo>
                  <a:pt x="898525" y="123825"/>
                </a:lnTo>
                <a:lnTo>
                  <a:pt x="949325" y="161925"/>
                </a:lnTo>
                <a:lnTo>
                  <a:pt x="1000125" y="206375"/>
                </a:lnTo>
                <a:lnTo>
                  <a:pt x="1022350" y="231775"/>
                </a:lnTo>
                <a:lnTo>
                  <a:pt x="1050925" y="279400"/>
                </a:lnTo>
                <a:lnTo>
                  <a:pt x="1057275" y="304800"/>
                </a:lnTo>
                <a:lnTo>
                  <a:pt x="1050925" y="317500"/>
                </a:lnTo>
                <a:lnTo>
                  <a:pt x="1019175" y="368300"/>
                </a:lnTo>
                <a:lnTo>
                  <a:pt x="1009650" y="396875"/>
                </a:lnTo>
                <a:lnTo>
                  <a:pt x="981075" y="530225"/>
                </a:lnTo>
                <a:lnTo>
                  <a:pt x="942975" y="695325"/>
                </a:lnTo>
                <a:lnTo>
                  <a:pt x="908050" y="825500"/>
                </a:lnTo>
                <a:lnTo>
                  <a:pt x="879475" y="936625"/>
                </a:lnTo>
                <a:lnTo>
                  <a:pt x="831850" y="1092200"/>
                </a:lnTo>
                <a:lnTo>
                  <a:pt x="787400" y="1235075"/>
                </a:lnTo>
                <a:lnTo>
                  <a:pt x="755650" y="1320800"/>
                </a:lnTo>
                <a:lnTo>
                  <a:pt x="695325" y="1495425"/>
                </a:lnTo>
                <a:lnTo>
                  <a:pt x="635000" y="1625600"/>
                </a:lnTo>
                <a:lnTo>
                  <a:pt x="558800" y="1774825"/>
                </a:lnTo>
                <a:lnTo>
                  <a:pt x="460375" y="1933575"/>
                </a:lnTo>
                <a:lnTo>
                  <a:pt x="349250" y="2098675"/>
                </a:lnTo>
                <a:lnTo>
                  <a:pt x="225425" y="2260600"/>
                </a:lnTo>
                <a:lnTo>
                  <a:pt x="107950" y="2400300"/>
                </a:lnTo>
                <a:lnTo>
                  <a:pt x="50800" y="2451100"/>
                </a:lnTo>
                <a:lnTo>
                  <a:pt x="22225" y="2463800"/>
                </a:lnTo>
                <a:lnTo>
                  <a:pt x="0" y="2463800"/>
                </a:lnTo>
                <a:lnTo>
                  <a:pt x="0" y="2451100"/>
                </a:lnTo>
                <a:lnTo>
                  <a:pt x="3175" y="2422525"/>
                </a:lnTo>
                <a:lnTo>
                  <a:pt x="34925" y="2371725"/>
                </a:lnTo>
                <a:lnTo>
                  <a:pt x="82550" y="2301875"/>
                </a:lnTo>
                <a:lnTo>
                  <a:pt x="155575" y="2187575"/>
                </a:lnTo>
                <a:lnTo>
                  <a:pt x="225425" y="2060575"/>
                </a:lnTo>
                <a:lnTo>
                  <a:pt x="276225" y="1965325"/>
                </a:lnTo>
                <a:lnTo>
                  <a:pt x="307975" y="1895475"/>
                </a:lnTo>
                <a:lnTo>
                  <a:pt x="361950" y="1778000"/>
                </a:lnTo>
                <a:lnTo>
                  <a:pt x="403225" y="1682750"/>
                </a:lnTo>
                <a:lnTo>
                  <a:pt x="444500" y="1574800"/>
                </a:lnTo>
                <a:lnTo>
                  <a:pt x="501650" y="1419225"/>
                </a:lnTo>
                <a:lnTo>
                  <a:pt x="546100" y="1289050"/>
                </a:lnTo>
                <a:lnTo>
                  <a:pt x="587375" y="1152525"/>
                </a:lnTo>
                <a:lnTo>
                  <a:pt x="628650" y="1022350"/>
                </a:lnTo>
                <a:lnTo>
                  <a:pt x="660400" y="901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FA7EFA68-EDA6-4CA0-9DFE-3EAB66ECB3AA}"/>
              </a:ext>
            </a:extLst>
          </p:cNvPr>
          <p:cNvSpPr/>
          <p:nvPr/>
        </p:nvSpPr>
        <p:spPr>
          <a:xfrm>
            <a:off x="3090863" y="3865563"/>
            <a:ext cx="273050" cy="1458912"/>
          </a:xfrm>
          <a:custGeom>
            <a:avLst/>
            <a:gdLst>
              <a:gd name="connsiteX0" fmla="*/ 226218 w 273843"/>
              <a:gd name="connsiteY0" fmla="*/ 650081 h 1459706"/>
              <a:gd name="connsiteX1" fmla="*/ 214312 w 273843"/>
              <a:gd name="connsiteY1" fmla="*/ 397669 h 1459706"/>
              <a:gd name="connsiteX2" fmla="*/ 202406 w 273843"/>
              <a:gd name="connsiteY2" fmla="*/ 121444 h 1459706"/>
              <a:gd name="connsiteX3" fmla="*/ 123825 w 273843"/>
              <a:gd name="connsiteY3" fmla="*/ 0 h 1459706"/>
              <a:gd name="connsiteX4" fmla="*/ 26193 w 273843"/>
              <a:gd name="connsiteY4" fmla="*/ 19050 h 1459706"/>
              <a:gd name="connsiteX5" fmla="*/ 0 w 273843"/>
              <a:gd name="connsiteY5" fmla="*/ 26194 h 1459706"/>
              <a:gd name="connsiteX6" fmla="*/ 23812 w 273843"/>
              <a:gd name="connsiteY6" fmla="*/ 150019 h 1459706"/>
              <a:gd name="connsiteX7" fmla="*/ 33337 w 273843"/>
              <a:gd name="connsiteY7" fmla="*/ 300037 h 1459706"/>
              <a:gd name="connsiteX8" fmla="*/ 42862 w 273843"/>
              <a:gd name="connsiteY8" fmla="*/ 461962 h 1459706"/>
              <a:gd name="connsiteX9" fmla="*/ 52387 w 273843"/>
              <a:gd name="connsiteY9" fmla="*/ 702469 h 1459706"/>
              <a:gd name="connsiteX10" fmla="*/ 54768 w 273843"/>
              <a:gd name="connsiteY10" fmla="*/ 833437 h 1459706"/>
              <a:gd name="connsiteX11" fmla="*/ 52387 w 273843"/>
              <a:gd name="connsiteY11" fmla="*/ 964406 h 1459706"/>
              <a:gd name="connsiteX12" fmla="*/ 42862 w 273843"/>
              <a:gd name="connsiteY12" fmla="*/ 1035844 h 1459706"/>
              <a:gd name="connsiteX13" fmla="*/ 38100 w 273843"/>
              <a:gd name="connsiteY13" fmla="*/ 1095375 h 1459706"/>
              <a:gd name="connsiteX14" fmla="*/ 33337 w 273843"/>
              <a:gd name="connsiteY14" fmla="*/ 1176337 h 1459706"/>
              <a:gd name="connsiteX15" fmla="*/ 45243 w 273843"/>
              <a:gd name="connsiteY15" fmla="*/ 1254919 h 1459706"/>
              <a:gd name="connsiteX16" fmla="*/ 66675 w 273843"/>
              <a:gd name="connsiteY16" fmla="*/ 1335881 h 1459706"/>
              <a:gd name="connsiteX17" fmla="*/ 90487 w 273843"/>
              <a:gd name="connsiteY17" fmla="*/ 1395412 h 1459706"/>
              <a:gd name="connsiteX18" fmla="*/ 107156 w 273843"/>
              <a:gd name="connsiteY18" fmla="*/ 1428750 h 1459706"/>
              <a:gd name="connsiteX19" fmla="*/ 121443 w 273843"/>
              <a:gd name="connsiteY19" fmla="*/ 1443037 h 1459706"/>
              <a:gd name="connsiteX20" fmla="*/ 138112 w 273843"/>
              <a:gd name="connsiteY20" fmla="*/ 1454944 h 1459706"/>
              <a:gd name="connsiteX21" fmla="*/ 159543 w 273843"/>
              <a:gd name="connsiteY21" fmla="*/ 1459706 h 1459706"/>
              <a:gd name="connsiteX22" fmla="*/ 180975 w 273843"/>
              <a:gd name="connsiteY22" fmla="*/ 1457325 h 1459706"/>
              <a:gd name="connsiteX23" fmla="*/ 202406 w 273843"/>
              <a:gd name="connsiteY23" fmla="*/ 1447800 h 1459706"/>
              <a:gd name="connsiteX24" fmla="*/ 223837 w 273843"/>
              <a:gd name="connsiteY24" fmla="*/ 1426369 h 1459706"/>
              <a:gd name="connsiteX25" fmla="*/ 240506 w 273843"/>
              <a:gd name="connsiteY25" fmla="*/ 1397794 h 1459706"/>
              <a:gd name="connsiteX26" fmla="*/ 250031 w 273843"/>
              <a:gd name="connsiteY26" fmla="*/ 1366837 h 1459706"/>
              <a:gd name="connsiteX27" fmla="*/ 259556 w 273843"/>
              <a:gd name="connsiteY27" fmla="*/ 1326356 h 1459706"/>
              <a:gd name="connsiteX28" fmla="*/ 273843 w 273843"/>
              <a:gd name="connsiteY28" fmla="*/ 1238250 h 1459706"/>
              <a:gd name="connsiteX29" fmla="*/ 252412 w 273843"/>
              <a:gd name="connsiteY29" fmla="*/ 1126331 h 1459706"/>
              <a:gd name="connsiteX30" fmla="*/ 242887 w 273843"/>
              <a:gd name="connsiteY30" fmla="*/ 1004887 h 1459706"/>
              <a:gd name="connsiteX31" fmla="*/ 226218 w 273843"/>
              <a:gd name="connsiteY31" fmla="*/ 650081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3843" h="1459706">
                <a:moveTo>
                  <a:pt x="226218" y="650081"/>
                </a:moveTo>
                <a:lnTo>
                  <a:pt x="214312" y="397669"/>
                </a:lnTo>
                <a:lnTo>
                  <a:pt x="202406" y="121444"/>
                </a:lnTo>
                <a:lnTo>
                  <a:pt x="123825" y="0"/>
                </a:lnTo>
                <a:lnTo>
                  <a:pt x="26193" y="19050"/>
                </a:lnTo>
                <a:lnTo>
                  <a:pt x="0" y="26194"/>
                </a:lnTo>
                <a:lnTo>
                  <a:pt x="23812" y="150019"/>
                </a:lnTo>
                <a:lnTo>
                  <a:pt x="33337" y="300037"/>
                </a:lnTo>
                <a:lnTo>
                  <a:pt x="42862" y="461962"/>
                </a:lnTo>
                <a:lnTo>
                  <a:pt x="52387" y="702469"/>
                </a:lnTo>
                <a:cubicBezTo>
                  <a:pt x="53181" y="746125"/>
                  <a:pt x="53974" y="789781"/>
                  <a:pt x="54768" y="833437"/>
                </a:cubicBezTo>
                <a:cubicBezTo>
                  <a:pt x="53974" y="877093"/>
                  <a:pt x="53181" y="920750"/>
                  <a:pt x="52387" y="964406"/>
                </a:cubicBezTo>
                <a:lnTo>
                  <a:pt x="42862" y="1035844"/>
                </a:lnTo>
                <a:lnTo>
                  <a:pt x="38100" y="1095375"/>
                </a:lnTo>
                <a:lnTo>
                  <a:pt x="33337" y="1176337"/>
                </a:lnTo>
                <a:lnTo>
                  <a:pt x="45243" y="1254919"/>
                </a:lnTo>
                <a:lnTo>
                  <a:pt x="66675" y="1335881"/>
                </a:lnTo>
                <a:lnTo>
                  <a:pt x="90487" y="1395412"/>
                </a:lnTo>
                <a:lnTo>
                  <a:pt x="107156" y="1428750"/>
                </a:lnTo>
                <a:lnTo>
                  <a:pt x="121443" y="1443037"/>
                </a:lnTo>
                <a:lnTo>
                  <a:pt x="138112" y="1454944"/>
                </a:lnTo>
                <a:lnTo>
                  <a:pt x="159543" y="1459706"/>
                </a:lnTo>
                <a:lnTo>
                  <a:pt x="180975" y="1457325"/>
                </a:lnTo>
                <a:lnTo>
                  <a:pt x="202406" y="1447800"/>
                </a:lnTo>
                <a:lnTo>
                  <a:pt x="223837" y="1426369"/>
                </a:lnTo>
                <a:lnTo>
                  <a:pt x="240506" y="1397794"/>
                </a:lnTo>
                <a:lnTo>
                  <a:pt x="250031" y="1366837"/>
                </a:lnTo>
                <a:lnTo>
                  <a:pt x="259556" y="1326356"/>
                </a:lnTo>
                <a:lnTo>
                  <a:pt x="273843" y="1238250"/>
                </a:lnTo>
                <a:lnTo>
                  <a:pt x="252412" y="1126331"/>
                </a:lnTo>
                <a:lnTo>
                  <a:pt x="242887" y="1004887"/>
                </a:lnTo>
                <a:lnTo>
                  <a:pt x="226218" y="650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355E3778-3687-497E-931F-527D5E7FE2A9}"/>
              </a:ext>
            </a:extLst>
          </p:cNvPr>
          <p:cNvSpPr/>
          <p:nvPr/>
        </p:nvSpPr>
        <p:spPr>
          <a:xfrm>
            <a:off x="3181350" y="3656013"/>
            <a:ext cx="1147763" cy="1416050"/>
          </a:xfrm>
          <a:custGeom>
            <a:avLst/>
            <a:gdLst>
              <a:gd name="connsiteX0" fmla="*/ 466725 w 1147763"/>
              <a:gd name="connsiteY0" fmla="*/ 271462 h 1416844"/>
              <a:gd name="connsiteX1" fmla="*/ 57150 w 1147763"/>
              <a:gd name="connsiteY1" fmla="*/ 369094 h 1416844"/>
              <a:gd name="connsiteX2" fmla="*/ 0 w 1147763"/>
              <a:gd name="connsiteY2" fmla="*/ 216694 h 1416844"/>
              <a:gd name="connsiteX3" fmla="*/ 35719 w 1147763"/>
              <a:gd name="connsiteY3" fmla="*/ 207169 h 1416844"/>
              <a:gd name="connsiteX4" fmla="*/ 169069 w 1147763"/>
              <a:gd name="connsiteY4" fmla="*/ 178594 h 1416844"/>
              <a:gd name="connsiteX5" fmla="*/ 407194 w 1147763"/>
              <a:gd name="connsiteY5" fmla="*/ 126206 h 1416844"/>
              <a:gd name="connsiteX6" fmla="*/ 614363 w 1147763"/>
              <a:gd name="connsiteY6" fmla="*/ 80962 h 1416844"/>
              <a:gd name="connsiteX7" fmla="*/ 781050 w 1147763"/>
              <a:gd name="connsiteY7" fmla="*/ 40481 h 1416844"/>
              <a:gd name="connsiteX8" fmla="*/ 819150 w 1147763"/>
              <a:gd name="connsiteY8" fmla="*/ 16669 h 1416844"/>
              <a:gd name="connsiteX9" fmla="*/ 845344 w 1147763"/>
              <a:gd name="connsiteY9" fmla="*/ 2381 h 1416844"/>
              <a:gd name="connsiteX10" fmla="*/ 859631 w 1147763"/>
              <a:gd name="connsiteY10" fmla="*/ 0 h 1416844"/>
              <a:gd name="connsiteX11" fmla="*/ 957263 w 1147763"/>
              <a:gd name="connsiteY11" fmla="*/ 45244 h 1416844"/>
              <a:gd name="connsiteX12" fmla="*/ 1035844 w 1147763"/>
              <a:gd name="connsiteY12" fmla="*/ 88106 h 1416844"/>
              <a:gd name="connsiteX13" fmla="*/ 1104900 w 1147763"/>
              <a:gd name="connsiteY13" fmla="*/ 138112 h 1416844"/>
              <a:gd name="connsiteX14" fmla="*/ 1140619 w 1147763"/>
              <a:gd name="connsiteY14" fmla="*/ 173831 h 1416844"/>
              <a:gd name="connsiteX15" fmla="*/ 1145381 w 1147763"/>
              <a:gd name="connsiteY15" fmla="*/ 183356 h 1416844"/>
              <a:gd name="connsiteX16" fmla="*/ 1147763 w 1147763"/>
              <a:gd name="connsiteY16" fmla="*/ 200025 h 1416844"/>
              <a:gd name="connsiteX17" fmla="*/ 1143000 w 1147763"/>
              <a:gd name="connsiteY17" fmla="*/ 226219 h 1416844"/>
              <a:gd name="connsiteX18" fmla="*/ 1126331 w 1147763"/>
              <a:gd name="connsiteY18" fmla="*/ 252412 h 1416844"/>
              <a:gd name="connsiteX19" fmla="*/ 1100138 w 1147763"/>
              <a:gd name="connsiteY19" fmla="*/ 288131 h 1416844"/>
              <a:gd name="connsiteX20" fmla="*/ 1081088 w 1147763"/>
              <a:gd name="connsiteY20" fmla="*/ 333375 h 1416844"/>
              <a:gd name="connsiteX21" fmla="*/ 1071563 w 1147763"/>
              <a:gd name="connsiteY21" fmla="*/ 361950 h 1416844"/>
              <a:gd name="connsiteX22" fmla="*/ 1054894 w 1147763"/>
              <a:gd name="connsiteY22" fmla="*/ 485775 h 1416844"/>
              <a:gd name="connsiteX23" fmla="*/ 1021556 w 1147763"/>
              <a:gd name="connsiteY23" fmla="*/ 740569 h 1416844"/>
              <a:gd name="connsiteX24" fmla="*/ 971550 w 1147763"/>
              <a:gd name="connsiteY24" fmla="*/ 1104900 h 1416844"/>
              <a:gd name="connsiteX25" fmla="*/ 942975 w 1147763"/>
              <a:gd name="connsiteY25" fmla="*/ 1309687 h 1416844"/>
              <a:gd name="connsiteX26" fmla="*/ 938213 w 1147763"/>
              <a:gd name="connsiteY26" fmla="*/ 1335881 h 1416844"/>
              <a:gd name="connsiteX27" fmla="*/ 926306 w 1147763"/>
              <a:gd name="connsiteY27" fmla="*/ 1364456 h 1416844"/>
              <a:gd name="connsiteX28" fmla="*/ 907256 w 1147763"/>
              <a:gd name="connsiteY28" fmla="*/ 1390650 h 1416844"/>
              <a:gd name="connsiteX29" fmla="*/ 890588 w 1147763"/>
              <a:gd name="connsiteY29" fmla="*/ 1404937 h 1416844"/>
              <a:gd name="connsiteX30" fmla="*/ 869156 w 1147763"/>
              <a:gd name="connsiteY30" fmla="*/ 1414462 h 1416844"/>
              <a:gd name="connsiteX31" fmla="*/ 864394 w 1147763"/>
              <a:gd name="connsiteY31" fmla="*/ 1416844 h 1416844"/>
              <a:gd name="connsiteX32" fmla="*/ 852488 w 1147763"/>
              <a:gd name="connsiteY32" fmla="*/ 1416844 h 1416844"/>
              <a:gd name="connsiteX33" fmla="*/ 816769 w 1147763"/>
              <a:gd name="connsiteY33" fmla="*/ 1409700 h 1416844"/>
              <a:gd name="connsiteX34" fmla="*/ 783431 w 1147763"/>
              <a:gd name="connsiteY34" fmla="*/ 1390650 h 1416844"/>
              <a:gd name="connsiteX35" fmla="*/ 759619 w 1147763"/>
              <a:gd name="connsiteY35" fmla="*/ 1185862 h 1416844"/>
              <a:gd name="connsiteX36" fmla="*/ 769144 w 1147763"/>
              <a:gd name="connsiteY36" fmla="*/ 1028700 h 1416844"/>
              <a:gd name="connsiteX37" fmla="*/ 785813 w 1147763"/>
              <a:gd name="connsiteY37" fmla="*/ 814387 h 1416844"/>
              <a:gd name="connsiteX38" fmla="*/ 804863 w 1147763"/>
              <a:gd name="connsiteY38" fmla="*/ 547687 h 1416844"/>
              <a:gd name="connsiteX39" fmla="*/ 823913 w 1147763"/>
              <a:gd name="connsiteY39" fmla="*/ 271462 h 1416844"/>
              <a:gd name="connsiteX40" fmla="*/ 823913 w 1147763"/>
              <a:gd name="connsiteY40" fmla="*/ 259556 h 1416844"/>
              <a:gd name="connsiteX41" fmla="*/ 823913 w 1147763"/>
              <a:gd name="connsiteY41" fmla="*/ 240506 h 1416844"/>
              <a:gd name="connsiteX42" fmla="*/ 821531 w 1147763"/>
              <a:gd name="connsiteY42" fmla="*/ 226219 h 1416844"/>
              <a:gd name="connsiteX43" fmla="*/ 816769 w 1147763"/>
              <a:gd name="connsiteY43" fmla="*/ 207169 h 1416844"/>
              <a:gd name="connsiteX44" fmla="*/ 800100 w 1147763"/>
              <a:gd name="connsiteY44" fmla="*/ 195262 h 1416844"/>
              <a:gd name="connsiteX45" fmla="*/ 778669 w 1147763"/>
              <a:gd name="connsiteY45" fmla="*/ 195262 h 1416844"/>
              <a:gd name="connsiteX46" fmla="*/ 733425 w 1147763"/>
              <a:gd name="connsiteY46" fmla="*/ 207169 h 1416844"/>
              <a:gd name="connsiteX47" fmla="*/ 466725 w 1147763"/>
              <a:gd name="connsiteY47" fmla="*/ 271462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147763" h="1416844">
                <a:moveTo>
                  <a:pt x="466725" y="271462"/>
                </a:moveTo>
                <a:lnTo>
                  <a:pt x="57150" y="369094"/>
                </a:lnTo>
                <a:lnTo>
                  <a:pt x="0" y="216694"/>
                </a:lnTo>
                <a:lnTo>
                  <a:pt x="35719" y="207169"/>
                </a:lnTo>
                <a:lnTo>
                  <a:pt x="169069" y="178594"/>
                </a:lnTo>
                <a:lnTo>
                  <a:pt x="407194" y="126206"/>
                </a:lnTo>
                <a:lnTo>
                  <a:pt x="614363" y="80962"/>
                </a:lnTo>
                <a:lnTo>
                  <a:pt x="781050" y="40481"/>
                </a:lnTo>
                <a:lnTo>
                  <a:pt x="819150" y="16669"/>
                </a:lnTo>
                <a:lnTo>
                  <a:pt x="845344" y="2381"/>
                </a:lnTo>
                <a:lnTo>
                  <a:pt x="859631" y="0"/>
                </a:lnTo>
                <a:lnTo>
                  <a:pt x="957263" y="45244"/>
                </a:lnTo>
                <a:lnTo>
                  <a:pt x="1035844" y="88106"/>
                </a:lnTo>
                <a:lnTo>
                  <a:pt x="1104900" y="138112"/>
                </a:lnTo>
                <a:lnTo>
                  <a:pt x="1140619" y="173831"/>
                </a:lnTo>
                <a:lnTo>
                  <a:pt x="1145381" y="183356"/>
                </a:lnTo>
                <a:lnTo>
                  <a:pt x="1147763" y="200025"/>
                </a:lnTo>
                <a:lnTo>
                  <a:pt x="1143000" y="226219"/>
                </a:lnTo>
                <a:lnTo>
                  <a:pt x="1126331" y="252412"/>
                </a:lnTo>
                <a:lnTo>
                  <a:pt x="1100138" y="288131"/>
                </a:lnTo>
                <a:lnTo>
                  <a:pt x="1081088" y="333375"/>
                </a:lnTo>
                <a:lnTo>
                  <a:pt x="1071563" y="361950"/>
                </a:lnTo>
                <a:lnTo>
                  <a:pt x="1054894" y="485775"/>
                </a:lnTo>
                <a:lnTo>
                  <a:pt x="1021556" y="740569"/>
                </a:lnTo>
                <a:lnTo>
                  <a:pt x="971550" y="1104900"/>
                </a:lnTo>
                <a:lnTo>
                  <a:pt x="942975" y="1309687"/>
                </a:lnTo>
                <a:lnTo>
                  <a:pt x="938213" y="1335881"/>
                </a:lnTo>
                <a:lnTo>
                  <a:pt x="926306" y="1364456"/>
                </a:lnTo>
                <a:lnTo>
                  <a:pt x="907256" y="1390650"/>
                </a:lnTo>
                <a:lnTo>
                  <a:pt x="890588" y="1404937"/>
                </a:lnTo>
                <a:lnTo>
                  <a:pt x="869156" y="1414462"/>
                </a:lnTo>
                <a:lnTo>
                  <a:pt x="864394" y="1416844"/>
                </a:lnTo>
                <a:lnTo>
                  <a:pt x="852488" y="1416844"/>
                </a:lnTo>
                <a:lnTo>
                  <a:pt x="816769" y="1409700"/>
                </a:lnTo>
                <a:lnTo>
                  <a:pt x="783431" y="1390650"/>
                </a:lnTo>
                <a:lnTo>
                  <a:pt x="759619" y="1185862"/>
                </a:lnTo>
                <a:lnTo>
                  <a:pt x="769144" y="1028700"/>
                </a:lnTo>
                <a:lnTo>
                  <a:pt x="785813" y="814387"/>
                </a:lnTo>
                <a:lnTo>
                  <a:pt x="804863" y="547687"/>
                </a:lnTo>
                <a:lnTo>
                  <a:pt x="823913" y="271462"/>
                </a:lnTo>
                <a:lnTo>
                  <a:pt x="823913" y="259556"/>
                </a:lnTo>
                <a:lnTo>
                  <a:pt x="823913" y="240506"/>
                </a:lnTo>
                <a:lnTo>
                  <a:pt x="821531" y="226219"/>
                </a:lnTo>
                <a:lnTo>
                  <a:pt x="816769" y="207169"/>
                </a:lnTo>
                <a:lnTo>
                  <a:pt x="800100" y="195262"/>
                </a:lnTo>
                <a:lnTo>
                  <a:pt x="778669" y="195262"/>
                </a:lnTo>
                <a:lnTo>
                  <a:pt x="733425" y="207169"/>
                </a:lnTo>
                <a:lnTo>
                  <a:pt x="466725" y="271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6992B152-95FC-488D-83D8-98D37F3C2559}"/>
              </a:ext>
            </a:extLst>
          </p:cNvPr>
          <p:cNvSpPr/>
          <p:nvPr/>
        </p:nvSpPr>
        <p:spPr>
          <a:xfrm>
            <a:off x="3278188" y="4808538"/>
            <a:ext cx="742950" cy="333375"/>
          </a:xfrm>
          <a:custGeom>
            <a:avLst/>
            <a:gdLst>
              <a:gd name="connsiteX0" fmla="*/ 495300 w 742950"/>
              <a:gd name="connsiteY0" fmla="*/ 35719 h 333375"/>
              <a:gd name="connsiteX1" fmla="*/ 350044 w 742950"/>
              <a:gd name="connsiteY1" fmla="*/ 71437 h 333375"/>
              <a:gd name="connsiteX2" fmla="*/ 202407 w 742950"/>
              <a:gd name="connsiteY2" fmla="*/ 116681 h 333375"/>
              <a:gd name="connsiteX3" fmla="*/ 0 w 742950"/>
              <a:gd name="connsiteY3" fmla="*/ 180975 h 333375"/>
              <a:gd name="connsiteX4" fmla="*/ 21432 w 742950"/>
              <a:gd name="connsiteY4" fmla="*/ 333375 h 333375"/>
              <a:gd name="connsiteX5" fmla="*/ 207169 w 742950"/>
              <a:gd name="connsiteY5" fmla="*/ 285750 h 333375"/>
              <a:gd name="connsiteX6" fmla="*/ 454819 w 742950"/>
              <a:gd name="connsiteY6" fmla="*/ 226219 h 333375"/>
              <a:gd name="connsiteX7" fmla="*/ 557213 w 742950"/>
              <a:gd name="connsiteY7" fmla="*/ 202406 h 333375"/>
              <a:gd name="connsiteX8" fmla="*/ 578644 w 742950"/>
              <a:gd name="connsiteY8" fmla="*/ 200025 h 333375"/>
              <a:gd name="connsiteX9" fmla="*/ 607219 w 742950"/>
              <a:gd name="connsiteY9" fmla="*/ 207169 h 333375"/>
              <a:gd name="connsiteX10" fmla="*/ 647700 w 742950"/>
              <a:gd name="connsiteY10" fmla="*/ 219075 h 333375"/>
              <a:gd name="connsiteX11" fmla="*/ 683419 w 742950"/>
              <a:gd name="connsiteY11" fmla="*/ 238125 h 333375"/>
              <a:gd name="connsiteX12" fmla="*/ 704850 w 742950"/>
              <a:gd name="connsiteY12" fmla="*/ 250031 h 333375"/>
              <a:gd name="connsiteX13" fmla="*/ 742950 w 742950"/>
              <a:gd name="connsiteY13" fmla="*/ 259556 h 333375"/>
              <a:gd name="connsiteX14" fmla="*/ 721519 w 742950"/>
              <a:gd name="connsiteY14" fmla="*/ 0 h 333375"/>
              <a:gd name="connsiteX15" fmla="*/ 640557 w 742950"/>
              <a:gd name="connsiteY15" fmla="*/ 9525 h 333375"/>
              <a:gd name="connsiteX16" fmla="*/ 495300 w 742950"/>
              <a:gd name="connsiteY16" fmla="*/ 35719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0" h="333375">
                <a:moveTo>
                  <a:pt x="495300" y="35719"/>
                </a:moveTo>
                <a:lnTo>
                  <a:pt x="350044" y="71437"/>
                </a:lnTo>
                <a:lnTo>
                  <a:pt x="202407" y="116681"/>
                </a:lnTo>
                <a:lnTo>
                  <a:pt x="0" y="180975"/>
                </a:lnTo>
                <a:lnTo>
                  <a:pt x="21432" y="333375"/>
                </a:lnTo>
                <a:lnTo>
                  <a:pt x="207169" y="285750"/>
                </a:lnTo>
                <a:lnTo>
                  <a:pt x="454819" y="226219"/>
                </a:lnTo>
                <a:lnTo>
                  <a:pt x="557213" y="202406"/>
                </a:lnTo>
                <a:lnTo>
                  <a:pt x="578644" y="200025"/>
                </a:lnTo>
                <a:lnTo>
                  <a:pt x="607219" y="207169"/>
                </a:lnTo>
                <a:lnTo>
                  <a:pt x="647700" y="219075"/>
                </a:lnTo>
                <a:lnTo>
                  <a:pt x="683419" y="238125"/>
                </a:lnTo>
                <a:lnTo>
                  <a:pt x="704850" y="250031"/>
                </a:lnTo>
                <a:lnTo>
                  <a:pt x="742950" y="259556"/>
                </a:lnTo>
                <a:lnTo>
                  <a:pt x="721519" y="0"/>
                </a:lnTo>
                <a:lnTo>
                  <a:pt x="640557" y="9525"/>
                </a:lnTo>
                <a:lnTo>
                  <a:pt x="49530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66C989A4-78A0-4644-9760-34F671775D14}"/>
              </a:ext>
            </a:extLst>
          </p:cNvPr>
          <p:cNvSpPr/>
          <p:nvPr/>
        </p:nvSpPr>
        <p:spPr>
          <a:xfrm>
            <a:off x="4389438" y="2424113"/>
            <a:ext cx="2735262" cy="514350"/>
          </a:xfrm>
          <a:custGeom>
            <a:avLst/>
            <a:gdLst>
              <a:gd name="connsiteX0" fmla="*/ 1593056 w 2736056"/>
              <a:gd name="connsiteY0" fmla="*/ 304800 h 514350"/>
              <a:gd name="connsiteX1" fmla="*/ 1421606 w 2736056"/>
              <a:gd name="connsiteY1" fmla="*/ 323850 h 514350"/>
              <a:gd name="connsiteX2" fmla="*/ 1235869 w 2736056"/>
              <a:gd name="connsiteY2" fmla="*/ 350043 h 514350"/>
              <a:gd name="connsiteX3" fmla="*/ 1028700 w 2736056"/>
              <a:gd name="connsiteY3" fmla="*/ 383381 h 514350"/>
              <a:gd name="connsiteX4" fmla="*/ 792956 w 2736056"/>
              <a:gd name="connsiteY4" fmla="*/ 428625 h 514350"/>
              <a:gd name="connsiteX5" fmla="*/ 547687 w 2736056"/>
              <a:gd name="connsiteY5" fmla="*/ 481012 h 514350"/>
              <a:gd name="connsiteX6" fmla="*/ 433387 w 2736056"/>
              <a:gd name="connsiteY6" fmla="*/ 511968 h 514350"/>
              <a:gd name="connsiteX7" fmla="*/ 421481 w 2736056"/>
              <a:gd name="connsiteY7" fmla="*/ 514350 h 514350"/>
              <a:gd name="connsiteX8" fmla="*/ 388144 w 2736056"/>
              <a:gd name="connsiteY8" fmla="*/ 509587 h 514350"/>
              <a:gd name="connsiteX9" fmla="*/ 338137 w 2736056"/>
              <a:gd name="connsiteY9" fmla="*/ 497681 h 514350"/>
              <a:gd name="connsiteX10" fmla="*/ 292894 w 2736056"/>
              <a:gd name="connsiteY10" fmla="*/ 481012 h 514350"/>
              <a:gd name="connsiteX11" fmla="*/ 235744 w 2736056"/>
              <a:gd name="connsiteY11" fmla="*/ 454818 h 514350"/>
              <a:gd name="connsiteX12" fmla="*/ 171450 w 2736056"/>
              <a:gd name="connsiteY12" fmla="*/ 416718 h 514350"/>
              <a:gd name="connsiteX13" fmla="*/ 126206 w 2736056"/>
              <a:gd name="connsiteY13" fmla="*/ 385762 h 514350"/>
              <a:gd name="connsiteX14" fmla="*/ 50006 w 2736056"/>
              <a:gd name="connsiteY14" fmla="*/ 321468 h 514350"/>
              <a:gd name="connsiteX15" fmla="*/ 26194 w 2736056"/>
              <a:gd name="connsiteY15" fmla="*/ 300037 h 514350"/>
              <a:gd name="connsiteX16" fmla="*/ 9525 w 2736056"/>
              <a:gd name="connsiteY16" fmla="*/ 273843 h 514350"/>
              <a:gd name="connsiteX17" fmla="*/ 0 w 2736056"/>
              <a:gd name="connsiteY17" fmla="*/ 247650 h 514350"/>
              <a:gd name="connsiteX18" fmla="*/ 4762 w 2736056"/>
              <a:gd name="connsiteY18" fmla="*/ 230981 h 514350"/>
              <a:gd name="connsiteX19" fmla="*/ 7144 w 2736056"/>
              <a:gd name="connsiteY19" fmla="*/ 226218 h 514350"/>
              <a:gd name="connsiteX20" fmla="*/ 30956 w 2736056"/>
              <a:gd name="connsiteY20" fmla="*/ 221456 h 514350"/>
              <a:gd name="connsiteX21" fmla="*/ 59531 w 2736056"/>
              <a:gd name="connsiteY21" fmla="*/ 226218 h 514350"/>
              <a:gd name="connsiteX22" fmla="*/ 133350 w 2736056"/>
              <a:gd name="connsiteY22" fmla="*/ 254793 h 514350"/>
              <a:gd name="connsiteX23" fmla="*/ 207169 w 2736056"/>
              <a:gd name="connsiteY23" fmla="*/ 273843 h 514350"/>
              <a:gd name="connsiteX24" fmla="*/ 285750 w 2736056"/>
              <a:gd name="connsiteY24" fmla="*/ 288131 h 514350"/>
              <a:gd name="connsiteX25" fmla="*/ 359569 w 2736056"/>
              <a:gd name="connsiteY25" fmla="*/ 295275 h 514350"/>
              <a:gd name="connsiteX26" fmla="*/ 454819 w 2736056"/>
              <a:gd name="connsiteY26" fmla="*/ 297656 h 514350"/>
              <a:gd name="connsiteX27" fmla="*/ 619125 w 2736056"/>
              <a:gd name="connsiteY27" fmla="*/ 269081 h 514350"/>
              <a:gd name="connsiteX28" fmla="*/ 916781 w 2736056"/>
              <a:gd name="connsiteY28" fmla="*/ 223837 h 514350"/>
              <a:gd name="connsiteX29" fmla="*/ 1200150 w 2736056"/>
              <a:gd name="connsiteY29" fmla="*/ 178593 h 514350"/>
              <a:gd name="connsiteX30" fmla="*/ 1524000 w 2736056"/>
              <a:gd name="connsiteY30" fmla="*/ 130968 h 514350"/>
              <a:gd name="connsiteX31" fmla="*/ 1674019 w 2736056"/>
              <a:gd name="connsiteY31" fmla="*/ 111918 h 514350"/>
              <a:gd name="connsiteX32" fmla="*/ 1809750 w 2736056"/>
              <a:gd name="connsiteY32" fmla="*/ 102393 h 514350"/>
              <a:gd name="connsiteX33" fmla="*/ 2059781 w 2736056"/>
              <a:gd name="connsiteY33" fmla="*/ 78581 h 514350"/>
              <a:gd name="connsiteX34" fmla="*/ 2181225 w 2736056"/>
              <a:gd name="connsiteY34" fmla="*/ 69056 h 514350"/>
              <a:gd name="connsiteX35" fmla="*/ 2207419 w 2736056"/>
              <a:gd name="connsiteY35" fmla="*/ 50006 h 514350"/>
              <a:gd name="connsiteX36" fmla="*/ 2262187 w 2736056"/>
              <a:gd name="connsiteY36" fmla="*/ 7143 h 514350"/>
              <a:gd name="connsiteX37" fmla="*/ 2276475 w 2736056"/>
              <a:gd name="connsiteY37" fmla="*/ 0 h 514350"/>
              <a:gd name="connsiteX38" fmla="*/ 2307431 w 2736056"/>
              <a:gd name="connsiteY38" fmla="*/ 2381 h 514350"/>
              <a:gd name="connsiteX39" fmla="*/ 2409825 w 2736056"/>
              <a:gd name="connsiteY39" fmla="*/ 16668 h 514350"/>
              <a:gd name="connsiteX40" fmla="*/ 2474119 w 2736056"/>
              <a:gd name="connsiteY40" fmla="*/ 28575 h 514350"/>
              <a:gd name="connsiteX41" fmla="*/ 2562225 w 2736056"/>
              <a:gd name="connsiteY41" fmla="*/ 54768 h 514350"/>
              <a:gd name="connsiteX42" fmla="*/ 2638425 w 2736056"/>
              <a:gd name="connsiteY42" fmla="*/ 88106 h 514350"/>
              <a:gd name="connsiteX43" fmla="*/ 2690812 w 2736056"/>
              <a:gd name="connsiteY43" fmla="*/ 119062 h 514350"/>
              <a:gd name="connsiteX44" fmla="*/ 2714625 w 2736056"/>
              <a:gd name="connsiteY44" fmla="*/ 138112 h 514350"/>
              <a:gd name="connsiteX45" fmla="*/ 2731294 w 2736056"/>
              <a:gd name="connsiteY45" fmla="*/ 157162 h 514350"/>
              <a:gd name="connsiteX46" fmla="*/ 2736056 w 2736056"/>
              <a:gd name="connsiteY46" fmla="*/ 169068 h 514350"/>
              <a:gd name="connsiteX47" fmla="*/ 2733675 w 2736056"/>
              <a:gd name="connsiteY47" fmla="*/ 188118 h 514350"/>
              <a:gd name="connsiteX48" fmla="*/ 2721769 w 2736056"/>
              <a:gd name="connsiteY48" fmla="*/ 209550 h 514350"/>
              <a:gd name="connsiteX49" fmla="*/ 2697956 w 2736056"/>
              <a:gd name="connsiteY49" fmla="*/ 233362 h 514350"/>
              <a:gd name="connsiteX50" fmla="*/ 2681287 w 2736056"/>
              <a:gd name="connsiteY50" fmla="*/ 242887 h 514350"/>
              <a:gd name="connsiteX51" fmla="*/ 2669381 w 2736056"/>
              <a:gd name="connsiteY51" fmla="*/ 247650 h 514350"/>
              <a:gd name="connsiteX52" fmla="*/ 2578894 w 2736056"/>
              <a:gd name="connsiteY52" fmla="*/ 247650 h 514350"/>
              <a:gd name="connsiteX53" fmla="*/ 2419350 w 2736056"/>
              <a:gd name="connsiteY53" fmla="*/ 250031 h 514350"/>
              <a:gd name="connsiteX54" fmla="*/ 2238375 w 2736056"/>
              <a:gd name="connsiteY54" fmla="*/ 254793 h 514350"/>
              <a:gd name="connsiteX55" fmla="*/ 2012156 w 2736056"/>
              <a:gd name="connsiteY55" fmla="*/ 269081 h 514350"/>
              <a:gd name="connsiteX56" fmla="*/ 1752600 w 2736056"/>
              <a:gd name="connsiteY56" fmla="*/ 288131 h 514350"/>
              <a:gd name="connsiteX57" fmla="*/ 1593056 w 2736056"/>
              <a:gd name="connsiteY57" fmla="*/ 30480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36056" h="514350">
                <a:moveTo>
                  <a:pt x="1593056" y="304800"/>
                </a:moveTo>
                <a:lnTo>
                  <a:pt x="1421606" y="323850"/>
                </a:lnTo>
                <a:lnTo>
                  <a:pt x="1235869" y="350043"/>
                </a:lnTo>
                <a:lnTo>
                  <a:pt x="1028700" y="383381"/>
                </a:lnTo>
                <a:lnTo>
                  <a:pt x="792956" y="428625"/>
                </a:lnTo>
                <a:lnTo>
                  <a:pt x="547687" y="481012"/>
                </a:lnTo>
                <a:lnTo>
                  <a:pt x="433387" y="511968"/>
                </a:lnTo>
                <a:lnTo>
                  <a:pt x="421481" y="514350"/>
                </a:lnTo>
                <a:lnTo>
                  <a:pt x="388144" y="509587"/>
                </a:lnTo>
                <a:lnTo>
                  <a:pt x="338137" y="497681"/>
                </a:lnTo>
                <a:lnTo>
                  <a:pt x="292894" y="481012"/>
                </a:lnTo>
                <a:lnTo>
                  <a:pt x="235744" y="454818"/>
                </a:lnTo>
                <a:lnTo>
                  <a:pt x="171450" y="416718"/>
                </a:lnTo>
                <a:lnTo>
                  <a:pt x="126206" y="385762"/>
                </a:lnTo>
                <a:lnTo>
                  <a:pt x="50006" y="321468"/>
                </a:lnTo>
                <a:lnTo>
                  <a:pt x="26194" y="300037"/>
                </a:lnTo>
                <a:lnTo>
                  <a:pt x="9525" y="273843"/>
                </a:lnTo>
                <a:lnTo>
                  <a:pt x="0" y="247650"/>
                </a:lnTo>
                <a:lnTo>
                  <a:pt x="4762" y="230981"/>
                </a:lnTo>
                <a:lnTo>
                  <a:pt x="7144" y="226218"/>
                </a:lnTo>
                <a:lnTo>
                  <a:pt x="30956" y="221456"/>
                </a:lnTo>
                <a:lnTo>
                  <a:pt x="59531" y="226218"/>
                </a:lnTo>
                <a:lnTo>
                  <a:pt x="133350" y="254793"/>
                </a:lnTo>
                <a:lnTo>
                  <a:pt x="207169" y="273843"/>
                </a:lnTo>
                <a:lnTo>
                  <a:pt x="285750" y="288131"/>
                </a:lnTo>
                <a:lnTo>
                  <a:pt x="359569" y="295275"/>
                </a:lnTo>
                <a:lnTo>
                  <a:pt x="454819" y="297656"/>
                </a:lnTo>
                <a:lnTo>
                  <a:pt x="619125" y="269081"/>
                </a:lnTo>
                <a:lnTo>
                  <a:pt x="916781" y="223837"/>
                </a:lnTo>
                <a:lnTo>
                  <a:pt x="1200150" y="178593"/>
                </a:lnTo>
                <a:lnTo>
                  <a:pt x="1524000" y="130968"/>
                </a:lnTo>
                <a:lnTo>
                  <a:pt x="1674019" y="111918"/>
                </a:lnTo>
                <a:lnTo>
                  <a:pt x="1809750" y="102393"/>
                </a:lnTo>
                <a:lnTo>
                  <a:pt x="2059781" y="78581"/>
                </a:lnTo>
                <a:lnTo>
                  <a:pt x="2181225" y="69056"/>
                </a:lnTo>
                <a:lnTo>
                  <a:pt x="2207419" y="50006"/>
                </a:lnTo>
                <a:lnTo>
                  <a:pt x="2262187" y="7143"/>
                </a:lnTo>
                <a:lnTo>
                  <a:pt x="2276475" y="0"/>
                </a:lnTo>
                <a:lnTo>
                  <a:pt x="2307431" y="2381"/>
                </a:lnTo>
                <a:lnTo>
                  <a:pt x="2409825" y="16668"/>
                </a:lnTo>
                <a:lnTo>
                  <a:pt x="2474119" y="28575"/>
                </a:lnTo>
                <a:lnTo>
                  <a:pt x="2562225" y="54768"/>
                </a:lnTo>
                <a:lnTo>
                  <a:pt x="2638425" y="88106"/>
                </a:lnTo>
                <a:lnTo>
                  <a:pt x="2690812" y="119062"/>
                </a:lnTo>
                <a:lnTo>
                  <a:pt x="2714625" y="138112"/>
                </a:lnTo>
                <a:lnTo>
                  <a:pt x="2731294" y="157162"/>
                </a:lnTo>
                <a:lnTo>
                  <a:pt x="2736056" y="169068"/>
                </a:lnTo>
                <a:lnTo>
                  <a:pt x="2733675" y="188118"/>
                </a:lnTo>
                <a:lnTo>
                  <a:pt x="2721769" y="209550"/>
                </a:lnTo>
                <a:lnTo>
                  <a:pt x="2697956" y="233362"/>
                </a:lnTo>
                <a:lnTo>
                  <a:pt x="2681287" y="242887"/>
                </a:lnTo>
                <a:lnTo>
                  <a:pt x="2669381" y="247650"/>
                </a:lnTo>
                <a:lnTo>
                  <a:pt x="2578894" y="247650"/>
                </a:lnTo>
                <a:lnTo>
                  <a:pt x="2419350" y="250031"/>
                </a:lnTo>
                <a:lnTo>
                  <a:pt x="2238375" y="254793"/>
                </a:lnTo>
                <a:lnTo>
                  <a:pt x="2012156" y="269081"/>
                </a:lnTo>
                <a:lnTo>
                  <a:pt x="1752600" y="288131"/>
                </a:lnTo>
                <a:lnTo>
                  <a:pt x="1593056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AB1E0A72-A736-494C-835C-5929794EFFE6}"/>
              </a:ext>
            </a:extLst>
          </p:cNvPr>
          <p:cNvSpPr/>
          <p:nvPr/>
        </p:nvSpPr>
        <p:spPr>
          <a:xfrm>
            <a:off x="4583113" y="2967038"/>
            <a:ext cx="646112" cy="1119187"/>
          </a:xfrm>
          <a:custGeom>
            <a:avLst/>
            <a:gdLst>
              <a:gd name="connsiteX0" fmla="*/ 290513 w 645319"/>
              <a:gd name="connsiteY0" fmla="*/ 433387 h 1119187"/>
              <a:gd name="connsiteX1" fmla="*/ 123825 w 645319"/>
              <a:gd name="connsiteY1" fmla="*/ 809625 h 1119187"/>
              <a:gd name="connsiteX2" fmla="*/ 0 w 645319"/>
              <a:gd name="connsiteY2" fmla="*/ 1090612 h 1119187"/>
              <a:gd name="connsiteX3" fmla="*/ 54769 w 645319"/>
              <a:gd name="connsiteY3" fmla="*/ 1119187 h 1119187"/>
              <a:gd name="connsiteX4" fmla="*/ 190500 w 645319"/>
              <a:gd name="connsiteY4" fmla="*/ 945356 h 1119187"/>
              <a:gd name="connsiteX5" fmla="*/ 309563 w 645319"/>
              <a:gd name="connsiteY5" fmla="*/ 764381 h 1119187"/>
              <a:gd name="connsiteX6" fmla="*/ 378619 w 645319"/>
              <a:gd name="connsiteY6" fmla="*/ 654843 h 1119187"/>
              <a:gd name="connsiteX7" fmla="*/ 438150 w 645319"/>
              <a:gd name="connsiteY7" fmla="*/ 550068 h 1119187"/>
              <a:gd name="connsiteX8" fmla="*/ 485775 w 645319"/>
              <a:gd name="connsiteY8" fmla="*/ 457200 h 1119187"/>
              <a:gd name="connsiteX9" fmla="*/ 500063 w 645319"/>
              <a:gd name="connsiteY9" fmla="*/ 426243 h 1119187"/>
              <a:gd name="connsiteX10" fmla="*/ 542925 w 645319"/>
              <a:gd name="connsiteY10" fmla="*/ 376237 h 1119187"/>
              <a:gd name="connsiteX11" fmla="*/ 578644 w 645319"/>
              <a:gd name="connsiteY11" fmla="*/ 335756 h 1119187"/>
              <a:gd name="connsiteX12" fmla="*/ 595313 w 645319"/>
              <a:gd name="connsiteY12" fmla="*/ 323850 h 1119187"/>
              <a:gd name="connsiteX13" fmla="*/ 614363 w 645319"/>
              <a:gd name="connsiteY13" fmla="*/ 311943 h 1119187"/>
              <a:gd name="connsiteX14" fmla="*/ 628650 w 645319"/>
              <a:gd name="connsiteY14" fmla="*/ 297656 h 1119187"/>
              <a:gd name="connsiteX15" fmla="*/ 640557 w 645319"/>
              <a:gd name="connsiteY15" fmla="*/ 276225 h 1119187"/>
              <a:gd name="connsiteX16" fmla="*/ 645319 w 645319"/>
              <a:gd name="connsiteY16" fmla="*/ 257175 h 1119187"/>
              <a:gd name="connsiteX17" fmla="*/ 645319 w 645319"/>
              <a:gd name="connsiteY17" fmla="*/ 235743 h 1119187"/>
              <a:gd name="connsiteX18" fmla="*/ 633413 w 645319"/>
              <a:gd name="connsiteY18" fmla="*/ 202406 h 1119187"/>
              <a:gd name="connsiteX19" fmla="*/ 616744 w 645319"/>
              <a:gd name="connsiteY19" fmla="*/ 173831 h 1119187"/>
              <a:gd name="connsiteX20" fmla="*/ 595313 w 645319"/>
              <a:gd name="connsiteY20" fmla="*/ 145256 h 1119187"/>
              <a:gd name="connsiteX21" fmla="*/ 573882 w 645319"/>
              <a:gd name="connsiteY21" fmla="*/ 123825 h 1119187"/>
              <a:gd name="connsiteX22" fmla="*/ 550069 w 645319"/>
              <a:gd name="connsiteY22" fmla="*/ 102393 h 1119187"/>
              <a:gd name="connsiteX23" fmla="*/ 523875 w 645319"/>
              <a:gd name="connsiteY23" fmla="*/ 80962 h 1119187"/>
              <a:gd name="connsiteX24" fmla="*/ 483394 w 645319"/>
              <a:gd name="connsiteY24" fmla="*/ 54768 h 1119187"/>
              <a:gd name="connsiteX25" fmla="*/ 423863 w 645319"/>
              <a:gd name="connsiteY25" fmla="*/ 26193 h 1119187"/>
              <a:gd name="connsiteX26" fmla="*/ 376238 w 645319"/>
              <a:gd name="connsiteY26" fmla="*/ 4762 h 1119187"/>
              <a:gd name="connsiteX27" fmla="*/ 359569 w 645319"/>
              <a:gd name="connsiteY27" fmla="*/ 0 h 1119187"/>
              <a:gd name="connsiteX28" fmla="*/ 350044 w 645319"/>
              <a:gd name="connsiteY28" fmla="*/ 4762 h 1119187"/>
              <a:gd name="connsiteX29" fmla="*/ 347663 w 645319"/>
              <a:gd name="connsiteY29" fmla="*/ 11906 h 1119187"/>
              <a:gd name="connsiteX30" fmla="*/ 350044 w 645319"/>
              <a:gd name="connsiteY30" fmla="*/ 26193 h 1119187"/>
              <a:gd name="connsiteX31" fmla="*/ 364332 w 645319"/>
              <a:gd name="connsiteY31" fmla="*/ 69056 h 1119187"/>
              <a:gd name="connsiteX32" fmla="*/ 381000 w 645319"/>
              <a:gd name="connsiteY32" fmla="*/ 116681 h 1119187"/>
              <a:gd name="connsiteX33" fmla="*/ 388144 w 645319"/>
              <a:gd name="connsiteY33" fmla="*/ 147637 h 1119187"/>
              <a:gd name="connsiteX34" fmla="*/ 390525 w 645319"/>
              <a:gd name="connsiteY34" fmla="*/ 176212 h 1119187"/>
              <a:gd name="connsiteX35" fmla="*/ 385763 w 645319"/>
              <a:gd name="connsiteY35" fmla="*/ 204787 h 1119187"/>
              <a:gd name="connsiteX36" fmla="*/ 345282 w 645319"/>
              <a:gd name="connsiteY36" fmla="*/ 311943 h 1119187"/>
              <a:gd name="connsiteX37" fmla="*/ 290513 w 645319"/>
              <a:gd name="connsiteY37" fmla="*/ 433387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5319" h="1119187">
                <a:moveTo>
                  <a:pt x="290513" y="433387"/>
                </a:moveTo>
                <a:lnTo>
                  <a:pt x="123825" y="809625"/>
                </a:lnTo>
                <a:lnTo>
                  <a:pt x="0" y="1090612"/>
                </a:lnTo>
                <a:lnTo>
                  <a:pt x="54769" y="1119187"/>
                </a:lnTo>
                <a:lnTo>
                  <a:pt x="190500" y="945356"/>
                </a:lnTo>
                <a:lnTo>
                  <a:pt x="309563" y="764381"/>
                </a:lnTo>
                <a:lnTo>
                  <a:pt x="378619" y="654843"/>
                </a:lnTo>
                <a:lnTo>
                  <a:pt x="438150" y="550068"/>
                </a:lnTo>
                <a:lnTo>
                  <a:pt x="485775" y="457200"/>
                </a:lnTo>
                <a:lnTo>
                  <a:pt x="500063" y="426243"/>
                </a:lnTo>
                <a:lnTo>
                  <a:pt x="542925" y="376237"/>
                </a:lnTo>
                <a:lnTo>
                  <a:pt x="578644" y="335756"/>
                </a:lnTo>
                <a:lnTo>
                  <a:pt x="595313" y="323850"/>
                </a:lnTo>
                <a:cubicBezTo>
                  <a:pt x="612957" y="313768"/>
                  <a:pt x="605632" y="318293"/>
                  <a:pt x="614363" y="311943"/>
                </a:cubicBezTo>
                <a:lnTo>
                  <a:pt x="628650" y="297656"/>
                </a:lnTo>
                <a:lnTo>
                  <a:pt x="640557" y="276225"/>
                </a:lnTo>
                <a:lnTo>
                  <a:pt x="645319" y="257175"/>
                </a:lnTo>
                <a:lnTo>
                  <a:pt x="645319" y="235743"/>
                </a:lnTo>
                <a:lnTo>
                  <a:pt x="633413" y="202406"/>
                </a:lnTo>
                <a:lnTo>
                  <a:pt x="616744" y="173831"/>
                </a:lnTo>
                <a:lnTo>
                  <a:pt x="595313" y="145256"/>
                </a:lnTo>
                <a:lnTo>
                  <a:pt x="573882" y="123825"/>
                </a:lnTo>
                <a:lnTo>
                  <a:pt x="550069" y="102393"/>
                </a:lnTo>
                <a:lnTo>
                  <a:pt x="523875" y="80962"/>
                </a:lnTo>
                <a:lnTo>
                  <a:pt x="483394" y="54768"/>
                </a:lnTo>
                <a:lnTo>
                  <a:pt x="423863" y="26193"/>
                </a:lnTo>
                <a:lnTo>
                  <a:pt x="376238" y="4762"/>
                </a:lnTo>
                <a:lnTo>
                  <a:pt x="359569" y="0"/>
                </a:lnTo>
                <a:lnTo>
                  <a:pt x="350044" y="4762"/>
                </a:lnTo>
                <a:lnTo>
                  <a:pt x="347663" y="11906"/>
                </a:lnTo>
                <a:lnTo>
                  <a:pt x="350044" y="26193"/>
                </a:lnTo>
                <a:lnTo>
                  <a:pt x="364332" y="69056"/>
                </a:lnTo>
                <a:lnTo>
                  <a:pt x="381000" y="116681"/>
                </a:lnTo>
                <a:lnTo>
                  <a:pt x="388144" y="147637"/>
                </a:lnTo>
                <a:lnTo>
                  <a:pt x="390525" y="176212"/>
                </a:lnTo>
                <a:lnTo>
                  <a:pt x="385763" y="204787"/>
                </a:lnTo>
                <a:lnTo>
                  <a:pt x="345282" y="311943"/>
                </a:lnTo>
                <a:lnTo>
                  <a:pt x="290513" y="4333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75DEC3B-A6BA-4216-A09D-FB270E08FCF4}"/>
              </a:ext>
            </a:extLst>
          </p:cNvPr>
          <p:cNvSpPr/>
          <p:nvPr/>
        </p:nvSpPr>
        <p:spPr>
          <a:xfrm>
            <a:off x="4410075" y="3935413"/>
            <a:ext cx="719138" cy="530225"/>
          </a:xfrm>
          <a:custGeom>
            <a:avLst/>
            <a:gdLst>
              <a:gd name="connsiteX0" fmla="*/ 573881 w 719138"/>
              <a:gd name="connsiteY0" fmla="*/ 304800 h 528638"/>
              <a:gd name="connsiteX1" fmla="*/ 478631 w 719138"/>
              <a:gd name="connsiteY1" fmla="*/ 204788 h 528638"/>
              <a:gd name="connsiteX2" fmla="*/ 421481 w 719138"/>
              <a:gd name="connsiteY2" fmla="*/ 150019 h 528638"/>
              <a:gd name="connsiteX3" fmla="*/ 378619 w 719138"/>
              <a:gd name="connsiteY3" fmla="*/ 111919 h 528638"/>
              <a:gd name="connsiteX4" fmla="*/ 314325 w 719138"/>
              <a:gd name="connsiteY4" fmla="*/ 54769 h 528638"/>
              <a:gd name="connsiteX5" fmla="*/ 302419 w 719138"/>
              <a:gd name="connsiteY5" fmla="*/ 40482 h 528638"/>
              <a:gd name="connsiteX6" fmla="*/ 233363 w 719138"/>
              <a:gd name="connsiteY6" fmla="*/ 9525 h 528638"/>
              <a:gd name="connsiteX7" fmla="*/ 197644 w 719138"/>
              <a:gd name="connsiteY7" fmla="*/ 2382 h 528638"/>
              <a:gd name="connsiteX8" fmla="*/ 161925 w 719138"/>
              <a:gd name="connsiteY8" fmla="*/ 0 h 528638"/>
              <a:gd name="connsiteX9" fmla="*/ 138113 w 719138"/>
              <a:gd name="connsiteY9" fmla="*/ 4763 h 528638"/>
              <a:gd name="connsiteX10" fmla="*/ 111919 w 719138"/>
              <a:gd name="connsiteY10" fmla="*/ 14288 h 528638"/>
              <a:gd name="connsiteX11" fmla="*/ 85725 w 719138"/>
              <a:gd name="connsiteY11" fmla="*/ 30957 h 528638"/>
              <a:gd name="connsiteX12" fmla="*/ 66675 w 719138"/>
              <a:gd name="connsiteY12" fmla="*/ 42863 h 528638"/>
              <a:gd name="connsiteX13" fmla="*/ 33338 w 719138"/>
              <a:gd name="connsiteY13" fmla="*/ 69057 h 528638"/>
              <a:gd name="connsiteX14" fmla="*/ 11906 w 719138"/>
              <a:gd name="connsiteY14" fmla="*/ 95250 h 528638"/>
              <a:gd name="connsiteX15" fmla="*/ 0 w 719138"/>
              <a:gd name="connsiteY15" fmla="*/ 119063 h 528638"/>
              <a:gd name="connsiteX16" fmla="*/ 0 w 719138"/>
              <a:gd name="connsiteY16" fmla="*/ 150019 h 528638"/>
              <a:gd name="connsiteX17" fmla="*/ 9525 w 719138"/>
              <a:gd name="connsiteY17" fmla="*/ 176213 h 528638"/>
              <a:gd name="connsiteX18" fmla="*/ 33338 w 719138"/>
              <a:gd name="connsiteY18" fmla="*/ 202407 h 528638"/>
              <a:gd name="connsiteX19" fmla="*/ 59531 w 719138"/>
              <a:gd name="connsiteY19" fmla="*/ 221457 h 528638"/>
              <a:gd name="connsiteX20" fmla="*/ 92869 w 719138"/>
              <a:gd name="connsiteY20" fmla="*/ 233363 h 528638"/>
              <a:gd name="connsiteX21" fmla="*/ 138113 w 719138"/>
              <a:gd name="connsiteY21" fmla="*/ 245269 h 528638"/>
              <a:gd name="connsiteX22" fmla="*/ 197644 w 719138"/>
              <a:gd name="connsiteY22" fmla="*/ 254794 h 528638"/>
              <a:gd name="connsiteX23" fmla="*/ 307181 w 719138"/>
              <a:gd name="connsiteY23" fmla="*/ 307182 h 528638"/>
              <a:gd name="connsiteX24" fmla="*/ 438150 w 719138"/>
              <a:gd name="connsiteY24" fmla="*/ 385763 h 528638"/>
              <a:gd name="connsiteX25" fmla="*/ 671513 w 719138"/>
              <a:gd name="connsiteY25" fmla="*/ 528638 h 528638"/>
              <a:gd name="connsiteX26" fmla="*/ 719138 w 719138"/>
              <a:gd name="connsiteY26" fmla="*/ 464344 h 528638"/>
              <a:gd name="connsiteX27" fmla="*/ 631031 w 719138"/>
              <a:gd name="connsiteY27" fmla="*/ 369094 h 528638"/>
              <a:gd name="connsiteX28" fmla="*/ 573881 w 719138"/>
              <a:gd name="connsiteY28" fmla="*/ 304800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19138" h="528638">
                <a:moveTo>
                  <a:pt x="573881" y="304800"/>
                </a:moveTo>
                <a:lnTo>
                  <a:pt x="478631" y="204788"/>
                </a:lnTo>
                <a:lnTo>
                  <a:pt x="421481" y="150019"/>
                </a:lnTo>
                <a:lnTo>
                  <a:pt x="378619" y="111919"/>
                </a:lnTo>
                <a:lnTo>
                  <a:pt x="314325" y="54769"/>
                </a:lnTo>
                <a:lnTo>
                  <a:pt x="302419" y="40482"/>
                </a:lnTo>
                <a:lnTo>
                  <a:pt x="233363" y="9525"/>
                </a:lnTo>
                <a:lnTo>
                  <a:pt x="197644" y="2382"/>
                </a:lnTo>
                <a:lnTo>
                  <a:pt x="161925" y="0"/>
                </a:lnTo>
                <a:lnTo>
                  <a:pt x="138113" y="4763"/>
                </a:lnTo>
                <a:lnTo>
                  <a:pt x="111919" y="14288"/>
                </a:lnTo>
                <a:lnTo>
                  <a:pt x="85725" y="30957"/>
                </a:lnTo>
                <a:lnTo>
                  <a:pt x="66675" y="42863"/>
                </a:lnTo>
                <a:lnTo>
                  <a:pt x="33338" y="69057"/>
                </a:lnTo>
                <a:lnTo>
                  <a:pt x="11906" y="95250"/>
                </a:lnTo>
                <a:lnTo>
                  <a:pt x="0" y="119063"/>
                </a:lnTo>
                <a:lnTo>
                  <a:pt x="0" y="150019"/>
                </a:lnTo>
                <a:lnTo>
                  <a:pt x="9525" y="176213"/>
                </a:lnTo>
                <a:lnTo>
                  <a:pt x="33338" y="202407"/>
                </a:lnTo>
                <a:lnTo>
                  <a:pt x="59531" y="221457"/>
                </a:lnTo>
                <a:lnTo>
                  <a:pt x="92869" y="233363"/>
                </a:lnTo>
                <a:lnTo>
                  <a:pt x="138113" y="245269"/>
                </a:lnTo>
                <a:lnTo>
                  <a:pt x="197644" y="254794"/>
                </a:lnTo>
                <a:lnTo>
                  <a:pt x="307181" y="307182"/>
                </a:lnTo>
                <a:lnTo>
                  <a:pt x="438150" y="385763"/>
                </a:lnTo>
                <a:lnTo>
                  <a:pt x="671513" y="528638"/>
                </a:lnTo>
                <a:lnTo>
                  <a:pt x="719138" y="464344"/>
                </a:lnTo>
                <a:lnTo>
                  <a:pt x="631031" y="369094"/>
                </a:lnTo>
                <a:lnTo>
                  <a:pt x="573881" y="3048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6A96DF8B-7A72-48FE-BF03-9B48EF5F204D}"/>
              </a:ext>
            </a:extLst>
          </p:cNvPr>
          <p:cNvSpPr/>
          <p:nvPr/>
        </p:nvSpPr>
        <p:spPr>
          <a:xfrm>
            <a:off x="4335463" y="3648075"/>
            <a:ext cx="1298575" cy="1684338"/>
          </a:xfrm>
          <a:custGeom>
            <a:avLst/>
            <a:gdLst>
              <a:gd name="connsiteX0" fmla="*/ 897732 w 1297782"/>
              <a:gd name="connsiteY0" fmla="*/ 407194 h 1683544"/>
              <a:gd name="connsiteX1" fmla="*/ 814388 w 1297782"/>
              <a:gd name="connsiteY1" fmla="*/ 535781 h 1683544"/>
              <a:gd name="connsiteX2" fmla="*/ 714375 w 1297782"/>
              <a:gd name="connsiteY2" fmla="*/ 683419 h 1683544"/>
              <a:gd name="connsiteX3" fmla="*/ 661988 w 1297782"/>
              <a:gd name="connsiteY3" fmla="*/ 747713 h 1683544"/>
              <a:gd name="connsiteX4" fmla="*/ 576263 w 1297782"/>
              <a:gd name="connsiteY4" fmla="*/ 876300 h 1683544"/>
              <a:gd name="connsiteX5" fmla="*/ 442913 w 1297782"/>
              <a:gd name="connsiteY5" fmla="*/ 1069181 h 1683544"/>
              <a:gd name="connsiteX6" fmla="*/ 304800 w 1297782"/>
              <a:gd name="connsiteY6" fmla="*/ 1257300 h 1683544"/>
              <a:gd name="connsiteX7" fmla="*/ 164307 w 1297782"/>
              <a:gd name="connsiteY7" fmla="*/ 1443038 h 1683544"/>
              <a:gd name="connsiteX8" fmla="*/ 69057 w 1297782"/>
              <a:gd name="connsiteY8" fmla="*/ 1574006 h 1683544"/>
              <a:gd name="connsiteX9" fmla="*/ 0 w 1297782"/>
              <a:gd name="connsiteY9" fmla="*/ 1669256 h 1683544"/>
              <a:gd name="connsiteX10" fmla="*/ 95250 w 1297782"/>
              <a:gd name="connsiteY10" fmla="*/ 1683544 h 1683544"/>
              <a:gd name="connsiteX11" fmla="*/ 230982 w 1297782"/>
              <a:gd name="connsiteY11" fmla="*/ 1540669 h 1683544"/>
              <a:gd name="connsiteX12" fmla="*/ 354807 w 1297782"/>
              <a:gd name="connsiteY12" fmla="*/ 1407319 h 1683544"/>
              <a:gd name="connsiteX13" fmla="*/ 500063 w 1297782"/>
              <a:gd name="connsiteY13" fmla="*/ 1240631 h 1683544"/>
              <a:gd name="connsiteX14" fmla="*/ 628650 w 1297782"/>
              <a:gd name="connsiteY14" fmla="*/ 1090613 h 1683544"/>
              <a:gd name="connsiteX15" fmla="*/ 809625 w 1297782"/>
              <a:gd name="connsiteY15" fmla="*/ 871538 h 1683544"/>
              <a:gd name="connsiteX16" fmla="*/ 919163 w 1297782"/>
              <a:gd name="connsiteY16" fmla="*/ 728663 h 1683544"/>
              <a:gd name="connsiteX17" fmla="*/ 990600 w 1297782"/>
              <a:gd name="connsiteY17" fmla="*/ 633413 h 1683544"/>
              <a:gd name="connsiteX18" fmla="*/ 1069182 w 1297782"/>
              <a:gd name="connsiteY18" fmla="*/ 521494 h 1683544"/>
              <a:gd name="connsiteX19" fmla="*/ 1135857 w 1297782"/>
              <a:gd name="connsiteY19" fmla="*/ 416719 h 1683544"/>
              <a:gd name="connsiteX20" fmla="*/ 1154907 w 1297782"/>
              <a:gd name="connsiteY20" fmla="*/ 397669 h 1683544"/>
              <a:gd name="connsiteX21" fmla="*/ 1176338 w 1297782"/>
              <a:gd name="connsiteY21" fmla="*/ 378619 h 1683544"/>
              <a:gd name="connsiteX22" fmla="*/ 1204913 w 1297782"/>
              <a:gd name="connsiteY22" fmla="*/ 361950 h 1683544"/>
              <a:gd name="connsiteX23" fmla="*/ 1231107 w 1297782"/>
              <a:gd name="connsiteY23" fmla="*/ 350044 h 1683544"/>
              <a:gd name="connsiteX24" fmla="*/ 1266825 w 1297782"/>
              <a:gd name="connsiteY24" fmla="*/ 333375 h 1683544"/>
              <a:gd name="connsiteX25" fmla="*/ 1285875 w 1297782"/>
              <a:gd name="connsiteY25" fmla="*/ 316706 h 1683544"/>
              <a:gd name="connsiteX26" fmla="*/ 1293019 w 1297782"/>
              <a:gd name="connsiteY26" fmla="*/ 302419 h 1683544"/>
              <a:gd name="connsiteX27" fmla="*/ 1297782 w 1297782"/>
              <a:gd name="connsiteY27" fmla="*/ 276225 h 1683544"/>
              <a:gd name="connsiteX28" fmla="*/ 1297782 w 1297782"/>
              <a:gd name="connsiteY28" fmla="*/ 264319 h 1683544"/>
              <a:gd name="connsiteX29" fmla="*/ 1293019 w 1297782"/>
              <a:gd name="connsiteY29" fmla="*/ 235744 h 1683544"/>
              <a:gd name="connsiteX30" fmla="*/ 1273969 w 1297782"/>
              <a:gd name="connsiteY30" fmla="*/ 197644 h 1683544"/>
              <a:gd name="connsiteX31" fmla="*/ 1245394 w 1297782"/>
              <a:gd name="connsiteY31" fmla="*/ 152400 h 1683544"/>
              <a:gd name="connsiteX32" fmla="*/ 1202532 w 1297782"/>
              <a:gd name="connsiteY32" fmla="*/ 102394 h 1683544"/>
              <a:gd name="connsiteX33" fmla="*/ 1171575 w 1297782"/>
              <a:gd name="connsiteY33" fmla="*/ 76200 h 1683544"/>
              <a:gd name="connsiteX34" fmla="*/ 1150144 w 1297782"/>
              <a:gd name="connsiteY34" fmla="*/ 59531 h 1683544"/>
              <a:gd name="connsiteX35" fmla="*/ 1121569 w 1297782"/>
              <a:gd name="connsiteY35" fmla="*/ 40481 h 1683544"/>
              <a:gd name="connsiteX36" fmla="*/ 1083469 w 1297782"/>
              <a:gd name="connsiteY36" fmla="*/ 21431 h 1683544"/>
              <a:gd name="connsiteX37" fmla="*/ 1033463 w 1297782"/>
              <a:gd name="connsiteY37" fmla="*/ 4763 h 1683544"/>
              <a:gd name="connsiteX38" fmla="*/ 1000125 w 1297782"/>
              <a:gd name="connsiteY38" fmla="*/ 0 h 1683544"/>
              <a:gd name="connsiteX39" fmla="*/ 978694 w 1297782"/>
              <a:gd name="connsiteY39" fmla="*/ 0 h 1683544"/>
              <a:gd name="connsiteX40" fmla="*/ 962025 w 1297782"/>
              <a:gd name="connsiteY40" fmla="*/ 2381 h 1683544"/>
              <a:gd name="connsiteX41" fmla="*/ 954882 w 1297782"/>
              <a:gd name="connsiteY41" fmla="*/ 11906 h 1683544"/>
              <a:gd name="connsiteX42" fmla="*/ 957263 w 1297782"/>
              <a:gd name="connsiteY42" fmla="*/ 28575 h 1683544"/>
              <a:gd name="connsiteX43" fmla="*/ 981075 w 1297782"/>
              <a:gd name="connsiteY43" fmla="*/ 78581 h 1683544"/>
              <a:gd name="connsiteX44" fmla="*/ 1004888 w 1297782"/>
              <a:gd name="connsiteY44" fmla="*/ 147638 h 1683544"/>
              <a:gd name="connsiteX45" fmla="*/ 1009650 w 1297782"/>
              <a:gd name="connsiteY45" fmla="*/ 173831 h 1683544"/>
              <a:gd name="connsiteX46" fmla="*/ 1004888 w 1297782"/>
              <a:gd name="connsiteY46" fmla="*/ 195263 h 1683544"/>
              <a:gd name="connsiteX47" fmla="*/ 981075 w 1297782"/>
              <a:gd name="connsiteY47" fmla="*/ 252413 h 1683544"/>
              <a:gd name="connsiteX48" fmla="*/ 897732 w 1297782"/>
              <a:gd name="connsiteY48" fmla="*/ 407194 h 1683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97782" h="1683544">
                <a:moveTo>
                  <a:pt x="897732" y="407194"/>
                </a:moveTo>
                <a:lnTo>
                  <a:pt x="814388" y="535781"/>
                </a:lnTo>
                <a:lnTo>
                  <a:pt x="714375" y="683419"/>
                </a:lnTo>
                <a:lnTo>
                  <a:pt x="661988" y="747713"/>
                </a:lnTo>
                <a:lnTo>
                  <a:pt x="576263" y="876300"/>
                </a:lnTo>
                <a:lnTo>
                  <a:pt x="442913" y="1069181"/>
                </a:lnTo>
                <a:lnTo>
                  <a:pt x="304800" y="1257300"/>
                </a:lnTo>
                <a:lnTo>
                  <a:pt x="164307" y="1443038"/>
                </a:lnTo>
                <a:lnTo>
                  <a:pt x="69057" y="1574006"/>
                </a:lnTo>
                <a:lnTo>
                  <a:pt x="0" y="1669256"/>
                </a:lnTo>
                <a:lnTo>
                  <a:pt x="95250" y="1683544"/>
                </a:lnTo>
                <a:lnTo>
                  <a:pt x="230982" y="1540669"/>
                </a:lnTo>
                <a:lnTo>
                  <a:pt x="354807" y="1407319"/>
                </a:lnTo>
                <a:lnTo>
                  <a:pt x="500063" y="1240631"/>
                </a:lnTo>
                <a:lnTo>
                  <a:pt x="628650" y="1090613"/>
                </a:lnTo>
                <a:lnTo>
                  <a:pt x="809625" y="871538"/>
                </a:lnTo>
                <a:lnTo>
                  <a:pt x="919163" y="728663"/>
                </a:lnTo>
                <a:lnTo>
                  <a:pt x="990600" y="633413"/>
                </a:lnTo>
                <a:lnTo>
                  <a:pt x="1069182" y="521494"/>
                </a:lnTo>
                <a:lnTo>
                  <a:pt x="1135857" y="416719"/>
                </a:lnTo>
                <a:lnTo>
                  <a:pt x="1154907" y="397669"/>
                </a:lnTo>
                <a:lnTo>
                  <a:pt x="1176338" y="378619"/>
                </a:lnTo>
                <a:lnTo>
                  <a:pt x="1204913" y="361950"/>
                </a:lnTo>
                <a:lnTo>
                  <a:pt x="1231107" y="350044"/>
                </a:lnTo>
                <a:lnTo>
                  <a:pt x="1266825" y="333375"/>
                </a:lnTo>
                <a:lnTo>
                  <a:pt x="1285875" y="316706"/>
                </a:lnTo>
                <a:lnTo>
                  <a:pt x="1293019" y="302419"/>
                </a:lnTo>
                <a:lnTo>
                  <a:pt x="1297782" y="276225"/>
                </a:lnTo>
                <a:lnTo>
                  <a:pt x="1297782" y="264319"/>
                </a:lnTo>
                <a:lnTo>
                  <a:pt x="1293019" y="235744"/>
                </a:lnTo>
                <a:lnTo>
                  <a:pt x="1273969" y="197644"/>
                </a:lnTo>
                <a:lnTo>
                  <a:pt x="1245394" y="152400"/>
                </a:lnTo>
                <a:lnTo>
                  <a:pt x="1202532" y="102394"/>
                </a:lnTo>
                <a:lnTo>
                  <a:pt x="1171575" y="76200"/>
                </a:lnTo>
                <a:lnTo>
                  <a:pt x="1150144" y="59531"/>
                </a:lnTo>
                <a:lnTo>
                  <a:pt x="1121569" y="40481"/>
                </a:lnTo>
                <a:lnTo>
                  <a:pt x="1083469" y="21431"/>
                </a:lnTo>
                <a:lnTo>
                  <a:pt x="1033463" y="4763"/>
                </a:lnTo>
                <a:lnTo>
                  <a:pt x="1000125" y="0"/>
                </a:lnTo>
                <a:lnTo>
                  <a:pt x="978694" y="0"/>
                </a:lnTo>
                <a:lnTo>
                  <a:pt x="962025" y="2381"/>
                </a:lnTo>
                <a:lnTo>
                  <a:pt x="954882" y="11906"/>
                </a:lnTo>
                <a:lnTo>
                  <a:pt x="957263" y="28575"/>
                </a:lnTo>
                <a:lnTo>
                  <a:pt x="981075" y="78581"/>
                </a:lnTo>
                <a:lnTo>
                  <a:pt x="1004888" y="147638"/>
                </a:lnTo>
                <a:lnTo>
                  <a:pt x="1009650" y="173831"/>
                </a:lnTo>
                <a:lnTo>
                  <a:pt x="1004888" y="195263"/>
                </a:lnTo>
                <a:lnTo>
                  <a:pt x="981075" y="252413"/>
                </a:lnTo>
                <a:lnTo>
                  <a:pt x="897732" y="4071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390B8CCF-135E-4861-B53C-CFEC8E055C76}"/>
              </a:ext>
            </a:extLst>
          </p:cNvPr>
          <p:cNvSpPr/>
          <p:nvPr/>
        </p:nvSpPr>
        <p:spPr>
          <a:xfrm>
            <a:off x="4297363" y="5056188"/>
            <a:ext cx="1168400" cy="517525"/>
          </a:xfrm>
          <a:custGeom>
            <a:avLst/>
            <a:gdLst>
              <a:gd name="connsiteX0" fmla="*/ 926307 w 1166813"/>
              <a:gd name="connsiteY0" fmla="*/ 61912 h 519112"/>
              <a:gd name="connsiteX1" fmla="*/ 1140619 w 1166813"/>
              <a:gd name="connsiteY1" fmla="*/ 0 h 519112"/>
              <a:gd name="connsiteX2" fmla="*/ 1166813 w 1166813"/>
              <a:gd name="connsiteY2" fmla="*/ 83344 h 519112"/>
              <a:gd name="connsiteX3" fmla="*/ 1016794 w 1166813"/>
              <a:gd name="connsiteY3" fmla="*/ 138112 h 519112"/>
              <a:gd name="connsiteX4" fmla="*/ 840582 w 1166813"/>
              <a:gd name="connsiteY4" fmla="*/ 207169 h 519112"/>
              <a:gd name="connsiteX5" fmla="*/ 681038 w 1166813"/>
              <a:gd name="connsiteY5" fmla="*/ 273844 h 519112"/>
              <a:gd name="connsiteX6" fmla="*/ 531019 w 1166813"/>
              <a:gd name="connsiteY6" fmla="*/ 335756 h 519112"/>
              <a:gd name="connsiteX7" fmla="*/ 333375 w 1166813"/>
              <a:gd name="connsiteY7" fmla="*/ 426244 h 519112"/>
              <a:gd name="connsiteX8" fmla="*/ 280988 w 1166813"/>
              <a:gd name="connsiteY8" fmla="*/ 450056 h 519112"/>
              <a:gd name="connsiteX9" fmla="*/ 242888 w 1166813"/>
              <a:gd name="connsiteY9" fmla="*/ 473869 h 519112"/>
              <a:gd name="connsiteX10" fmla="*/ 204788 w 1166813"/>
              <a:gd name="connsiteY10" fmla="*/ 497681 h 519112"/>
              <a:gd name="connsiteX11" fmla="*/ 171450 w 1166813"/>
              <a:gd name="connsiteY11" fmla="*/ 511969 h 519112"/>
              <a:gd name="connsiteX12" fmla="*/ 138113 w 1166813"/>
              <a:gd name="connsiteY12" fmla="*/ 519112 h 519112"/>
              <a:gd name="connsiteX13" fmla="*/ 119063 w 1166813"/>
              <a:gd name="connsiteY13" fmla="*/ 519112 h 519112"/>
              <a:gd name="connsiteX14" fmla="*/ 83344 w 1166813"/>
              <a:gd name="connsiteY14" fmla="*/ 509587 h 519112"/>
              <a:gd name="connsiteX15" fmla="*/ 61913 w 1166813"/>
              <a:gd name="connsiteY15" fmla="*/ 497681 h 519112"/>
              <a:gd name="connsiteX16" fmla="*/ 40482 w 1166813"/>
              <a:gd name="connsiteY16" fmla="*/ 473869 h 519112"/>
              <a:gd name="connsiteX17" fmla="*/ 16669 w 1166813"/>
              <a:gd name="connsiteY17" fmla="*/ 428625 h 519112"/>
              <a:gd name="connsiteX18" fmla="*/ 4763 w 1166813"/>
              <a:gd name="connsiteY18" fmla="*/ 378619 h 519112"/>
              <a:gd name="connsiteX19" fmla="*/ 0 w 1166813"/>
              <a:gd name="connsiteY19" fmla="*/ 314325 h 519112"/>
              <a:gd name="connsiteX20" fmla="*/ 2382 w 1166813"/>
              <a:gd name="connsiteY20" fmla="*/ 266700 h 519112"/>
              <a:gd name="connsiteX21" fmla="*/ 9525 w 1166813"/>
              <a:gd name="connsiteY21" fmla="*/ 235744 h 519112"/>
              <a:gd name="connsiteX22" fmla="*/ 23813 w 1166813"/>
              <a:gd name="connsiteY22" fmla="*/ 209550 h 519112"/>
              <a:gd name="connsiteX23" fmla="*/ 42863 w 1166813"/>
              <a:gd name="connsiteY23" fmla="*/ 190500 h 519112"/>
              <a:gd name="connsiteX24" fmla="*/ 73819 w 1166813"/>
              <a:gd name="connsiteY24" fmla="*/ 171450 h 519112"/>
              <a:gd name="connsiteX25" fmla="*/ 121444 w 1166813"/>
              <a:gd name="connsiteY25" fmla="*/ 157162 h 519112"/>
              <a:gd name="connsiteX26" fmla="*/ 207169 w 1166813"/>
              <a:gd name="connsiteY26" fmla="*/ 183356 h 519112"/>
              <a:gd name="connsiteX27" fmla="*/ 323850 w 1166813"/>
              <a:gd name="connsiteY27" fmla="*/ 178594 h 519112"/>
              <a:gd name="connsiteX28" fmla="*/ 442913 w 1166813"/>
              <a:gd name="connsiteY28" fmla="*/ 164306 h 519112"/>
              <a:gd name="connsiteX29" fmla="*/ 616744 w 1166813"/>
              <a:gd name="connsiteY29" fmla="*/ 133350 h 519112"/>
              <a:gd name="connsiteX30" fmla="*/ 926307 w 1166813"/>
              <a:gd name="connsiteY30" fmla="*/ 61912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66813" h="519112">
                <a:moveTo>
                  <a:pt x="926307" y="61912"/>
                </a:moveTo>
                <a:lnTo>
                  <a:pt x="1140619" y="0"/>
                </a:lnTo>
                <a:lnTo>
                  <a:pt x="1166813" y="83344"/>
                </a:lnTo>
                <a:lnTo>
                  <a:pt x="1016794" y="138112"/>
                </a:lnTo>
                <a:lnTo>
                  <a:pt x="840582" y="207169"/>
                </a:lnTo>
                <a:lnTo>
                  <a:pt x="681038" y="273844"/>
                </a:lnTo>
                <a:lnTo>
                  <a:pt x="531019" y="335756"/>
                </a:lnTo>
                <a:lnTo>
                  <a:pt x="333375" y="426244"/>
                </a:lnTo>
                <a:lnTo>
                  <a:pt x="280988" y="450056"/>
                </a:lnTo>
                <a:lnTo>
                  <a:pt x="242888" y="473869"/>
                </a:lnTo>
                <a:lnTo>
                  <a:pt x="204788" y="497681"/>
                </a:lnTo>
                <a:lnTo>
                  <a:pt x="171450" y="511969"/>
                </a:lnTo>
                <a:lnTo>
                  <a:pt x="138113" y="519112"/>
                </a:lnTo>
                <a:lnTo>
                  <a:pt x="119063" y="519112"/>
                </a:lnTo>
                <a:lnTo>
                  <a:pt x="83344" y="509587"/>
                </a:lnTo>
                <a:lnTo>
                  <a:pt x="61913" y="497681"/>
                </a:lnTo>
                <a:lnTo>
                  <a:pt x="40482" y="473869"/>
                </a:lnTo>
                <a:lnTo>
                  <a:pt x="16669" y="428625"/>
                </a:lnTo>
                <a:lnTo>
                  <a:pt x="4763" y="378619"/>
                </a:lnTo>
                <a:lnTo>
                  <a:pt x="0" y="314325"/>
                </a:lnTo>
                <a:lnTo>
                  <a:pt x="2382" y="266700"/>
                </a:lnTo>
                <a:lnTo>
                  <a:pt x="9525" y="235744"/>
                </a:lnTo>
                <a:lnTo>
                  <a:pt x="23813" y="209550"/>
                </a:lnTo>
                <a:lnTo>
                  <a:pt x="42863" y="190500"/>
                </a:lnTo>
                <a:lnTo>
                  <a:pt x="73819" y="171450"/>
                </a:lnTo>
                <a:lnTo>
                  <a:pt x="121444" y="157162"/>
                </a:lnTo>
                <a:lnTo>
                  <a:pt x="207169" y="183356"/>
                </a:lnTo>
                <a:lnTo>
                  <a:pt x="323850" y="178594"/>
                </a:lnTo>
                <a:lnTo>
                  <a:pt x="442913" y="164306"/>
                </a:lnTo>
                <a:lnTo>
                  <a:pt x="616744" y="133350"/>
                </a:lnTo>
                <a:lnTo>
                  <a:pt x="926307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B6542437-63D6-4939-901E-C85526CB25EC}"/>
              </a:ext>
            </a:extLst>
          </p:cNvPr>
          <p:cNvSpPr/>
          <p:nvPr/>
        </p:nvSpPr>
        <p:spPr>
          <a:xfrm>
            <a:off x="5200650" y="4600575"/>
            <a:ext cx="436563" cy="792163"/>
          </a:xfrm>
          <a:custGeom>
            <a:avLst/>
            <a:gdLst>
              <a:gd name="connsiteX0" fmla="*/ 73819 w 435769"/>
              <a:gd name="connsiteY0" fmla="*/ 254794 h 792956"/>
              <a:gd name="connsiteX1" fmla="*/ 111919 w 435769"/>
              <a:gd name="connsiteY1" fmla="*/ 376238 h 792956"/>
              <a:gd name="connsiteX2" fmla="*/ 150019 w 435769"/>
              <a:gd name="connsiteY2" fmla="*/ 492919 h 792956"/>
              <a:gd name="connsiteX3" fmla="*/ 166688 w 435769"/>
              <a:gd name="connsiteY3" fmla="*/ 566738 h 792956"/>
              <a:gd name="connsiteX4" fmla="*/ 200025 w 435769"/>
              <a:gd name="connsiteY4" fmla="*/ 647700 h 792956"/>
              <a:gd name="connsiteX5" fmla="*/ 238125 w 435769"/>
              <a:gd name="connsiteY5" fmla="*/ 719138 h 792956"/>
              <a:gd name="connsiteX6" fmla="*/ 252413 w 435769"/>
              <a:gd name="connsiteY6" fmla="*/ 740569 h 792956"/>
              <a:gd name="connsiteX7" fmla="*/ 271463 w 435769"/>
              <a:gd name="connsiteY7" fmla="*/ 764381 h 792956"/>
              <a:gd name="connsiteX8" fmla="*/ 290513 w 435769"/>
              <a:gd name="connsiteY8" fmla="*/ 781050 h 792956"/>
              <a:gd name="connsiteX9" fmla="*/ 311944 w 435769"/>
              <a:gd name="connsiteY9" fmla="*/ 790575 h 792956"/>
              <a:gd name="connsiteX10" fmla="*/ 328613 w 435769"/>
              <a:gd name="connsiteY10" fmla="*/ 792956 h 792956"/>
              <a:gd name="connsiteX11" fmla="*/ 350044 w 435769"/>
              <a:gd name="connsiteY11" fmla="*/ 792956 h 792956"/>
              <a:gd name="connsiteX12" fmla="*/ 378619 w 435769"/>
              <a:gd name="connsiteY12" fmla="*/ 785813 h 792956"/>
              <a:gd name="connsiteX13" fmla="*/ 397669 w 435769"/>
              <a:gd name="connsiteY13" fmla="*/ 776288 h 792956"/>
              <a:gd name="connsiteX14" fmla="*/ 414338 w 435769"/>
              <a:gd name="connsiteY14" fmla="*/ 757238 h 792956"/>
              <a:gd name="connsiteX15" fmla="*/ 426244 w 435769"/>
              <a:gd name="connsiteY15" fmla="*/ 731044 h 792956"/>
              <a:gd name="connsiteX16" fmla="*/ 433388 w 435769"/>
              <a:gd name="connsiteY16" fmla="*/ 697706 h 792956"/>
              <a:gd name="connsiteX17" fmla="*/ 435769 w 435769"/>
              <a:gd name="connsiteY17" fmla="*/ 654844 h 792956"/>
              <a:gd name="connsiteX18" fmla="*/ 435769 w 435769"/>
              <a:gd name="connsiteY18" fmla="*/ 595313 h 792956"/>
              <a:gd name="connsiteX19" fmla="*/ 426244 w 435769"/>
              <a:gd name="connsiteY19" fmla="*/ 516731 h 792956"/>
              <a:gd name="connsiteX20" fmla="*/ 416719 w 435769"/>
              <a:gd name="connsiteY20" fmla="*/ 466725 h 792956"/>
              <a:gd name="connsiteX21" fmla="*/ 407194 w 435769"/>
              <a:gd name="connsiteY21" fmla="*/ 435769 h 792956"/>
              <a:gd name="connsiteX22" fmla="*/ 381000 w 435769"/>
              <a:gd name="connsiteY22" fmla="*/ 395288 h 792956"/>
              <a:gd name="connsiteX23" fmla="*/ 283369 w 435769"/>
              <a:gd name="connsiteY23" fmla="*/ 276225 h 792956"/>
              <a:gd name="connsiteX24" fmla="*/ 157163 w 435769"/>
              <a:gd name="connsiteY24" fmla="*/ 128588 h 792956"/>
              <a:gd name="connsiteX25" fmla="*/ 76200 w 435769"/>
              <a:gd name="connsiteY25" fmla="*/ 35719 h 792956"/>
              <a:gd name="connsiteX26" fmla="*/ 59531 w 435769"/>
              <a:gd name="connsiteY26" fmla="*/ 19050 h 792956"/>
              <a:gd name="connsiteX27" fmla="*/ 50006 w 435769"/>
              <a:gd name="connsiteY27" fmla="*/ 9525 h 792956"/>
              <a:gd name="connsiteX28" fmla="*/ 35719 w 435769"/>
              <a:gd name="connsiteY28" fmla="*/ 2381 h 792956"/>
              <a:gd name="connsiteX29" fmla="*/ 21431 w 435769"/>
              <a:gd name="connsiteY29" fmla="*/ 0 h 792956"/>
              <a:gd name="connsiteX30" fmla="*/ 9525 w 435769"/>
              <a:gd name="connsiteY30" fmla="*/ 2381 h 792956"/>
              <a:gd name="connsiteX31" fmla="*/ 0 w 435769"/>
              <a:gd name="connsiteY31" fmla="*/ 11906 h 792956"/>
              <a:gd name="connsiteX32" fmla="*/ 2381 w 435769"/>
              <a:gd name="connsiteY32" fmla="*/ 30956 h 792956"/>
              <a:gd name="connsiteX33" fmla="*/ 23813 w 435769"/>
              <a:gd name="connsiteY33" fmla="*/ 102394 h 792956"/>
              <a:gd name="connsiteX34" fmla="*/ 73819 w 435769"/>
              <a:gd name="connsiteY34" fmla="*/ 254794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5769" h="792956">
                <a:moveTo>
                  <a:pt x="73819" y="254794"/>
                </a:moveTo>
                <a:lnTo>
                  <a:pt x="111919" y="376238"/>
                </a:lnTo>
                <a:lnTo>
                  <a:pt x="150019" y="492919"/>
                </a:lnTo>
                <a:lnTo>
                  <a:pt x="166688" y="566738"/>
                </a:lnTo>
                <a:lnTo>
                  <a:pt x="200025" y="647700"/>
                </a:lnTo>
                <a:lnTo>
                  <a:pt x="238125" y="719138"/>
                </a:lnTo>
                <a:lnTo>
                  <a:pt x="252413" y="740569"/>
                </a:lnTo>
                <a:lnTo>
                  <a:pt x="271463" y="764381"/>
                </a:lnTo>
                <a:lnTo>
                  <a:pt x="290513" y="781050"/>
                </a:lnTo>
                <a:lnTo>
                  <a:pt x="311944" y="790575"/>
                </a:lnTo>
                <a:lnTo>
                  <a:pt x="328613" y="792956"/>
                </a:lnTo>
                <a:lnTo>
                  <a:pt x="350044" y="792956"/>
                </a:lnTo>
                <a:lnTo>
                  <a:pt x="378619" y="785813"/>
                </a:lnTo>
                <a:lnTo>
                  <a:pt x="397669" y="776288"/>
                </a:lnTo>
                <a:lnTo>
                  <a:pt x="414338" y="757238"/>
                </a:lnTo>
                <a:lnTo>
                  <a:pt x="426244" y="731044"/>
                </a:lnTo>
                <a:lnTo>
                  <a:pt x="433388" y="697706"/>
                </a:lnTo>
                <a:lnTo>
                  <a:pt x="435769" y="654844"/>
                </a:lnTo>
                <a:lnTo>
                  <a:pt x="435769" y="595313"/>
                </a:lnTo>
                <a:lnTo>
                  <a:pt x="426244" y="516731"/>
                </a:lnTo>
                <a:lnTo>
                  <a:pt x="416719" y="466725"/>
                </a:lnTo>
                <a:lnTo>
                  <a:pt x="407194" y="435769"/>
                </a:lnTo>
                <a:lnTo>
                  <a:pt x="381000" y="395288"/>
                </a:lnTo>
                <a:lnTo>
                  <a:pt x="283369" y="276225"/>
                </a:lnTo>
                <a:lnTo>
                  <a:pt x="157163" y="128588"/>
                </a:lnTo>
                <a:lnTo>
                  <a:pt x="76200" y="35719"/>
                </a:lnTo>
                <a:lnTo>
                  <a:pt x="59531" y="19050"/>
                </a:lnTo>
                <a:lnTo>
                  <a:pt x="50006" y="9525"/>
                </a:lnTo>
                <a:lnTo>
                  <a:pt x="35719" y="2381"/>
                </a:lnTo>
                <a:lnTo>
                  <a:pt x="21431" y="0"/>
                </a:lnTo>
                <a:lnTo>
                  <a:pt x="9525" y="2381"/>
                </a:lnTo>
                <a:lnTo>
                  <a:pt x="0" y="11906"/>
                </a:lnTo>
                <a:lnTo>
                  <a:pt x="2381" y="30956"/>
                </a:lnTo>
                <a:lnTo>
                  <a:pt x="23813" y="102394"/>
                </a:lnTo>
                <a:lnTo>
                  <a:pt x="73819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227427A5-8BD2-4D95-B953-7DCF2F70844D}"/>
              </a:ext>
            </a:extLst>
          </p:cNvPr>
          <p:cNvSpPr/>
          <p:nvPr/>
        </p:nvSpPr>
        <p:spPr>
          <a:xfrm>
            <a:off x="5770563" y="3890963"/>
            <a:ext cx="790575" cy="587375"/>
          </a:xfrm>
          <a:custGeom>
            <a:avLst/>
            <a:gdLst>
              <a:gd name="connsiteX0" fmla="*/ 597694 w 790575"/>
              <a:gd name="connsiteY0" fmla="*/ 345281 h 588168"/>
              <a:gd name="connsiteX1" fmla="*/ 481012 w 790575"/>
              <a:gd name="connsiteY1" fmla="*/ 264318 h 588168"/>
              <a:gd name="connsiteX2" fmla="*/ 390525 w 790575"/>
              <a:gd name="connsiteY2" fmla="*/ 202406 h 588168"/>
              <a:gd name="connsiteX3" fmla="*/ 250031 w 790575"/>
              <a:gd name="connsiteY3" fmla="*/ 107156 h 588168"/>
              <a:gd name="connsiteX4" fmla="*/ 188119 w 790575"/>
              <a:gd name="connsiteY4" fmla="*/ 0 h 588168"/>
              <a:gd name="connsiteX5" fmla="*/ 145256 w 790575"/>
              <a:gd name="connsiteY5" fmla="*/ 23812 h 588168"/>
              <a:gd name="connsiteX6" fmla="*/ 80962 w 790575"/>
              <a:gd name="connsiteY6" fmla="*/ 66675 h 588168"/>
              <a:gd name="connsiteX7" fmla="*/ 30956 w 790575"/>
              <a:gd name="connsiteY7" fmla="*/ 107156 h 588168"/>
              <a:gd name="connsiteX8" fmla="*/ 11906 w 790575"/>
              <a:gd name="connsiteY8" fmla="*/ 130968 h 588168"/>
              <a:gd name="connsiteX9" fmla="*/ 0 w 790575"/>
              <a:gd name="connsiteY9" fmla="*/ 157162 h 588168"/>
              <a:gd name="connsiteX10" fmla="*/ 2381 w 790575"/>
              <a:gd name="connsiteY10" fmla="*/ 188118 h 588168"/>
              <a:gd name="connsiteX11" fmla="*/ 21431 w 790575"/>
              <a:gd name="connsiteY11" fmla="*/ 228600 h 588168"/>
              <a:gd name="connsiteX12" fmla="*/ 42862 w 790575"/>
              <a:gd name="connsiteY12" fmla="*/ 254793 h 588168"/>
              <a:gd name="connsiteX13" fmla="*/ 85725 w 790575"/>
              <a:gd name="connsiteY13" fmla="*/ 288131 h 588168"/>
              <a:gd name="connsiteX14" fmla="*/ 157162 w 790575"/>
              <a:gd name="connsiteY14" fmla="*/ 319087 h 588168"/>
              <a:gd name="connsiteX15" fmla="*/ 226219 w 790575"/>
              <a:gd name="connsiteY15" fmla="*/ 342900 h 588168"/>
              <a:gd name="connsiteX16" fmla="*/ 371475 w 790575"/>
              <a:gd name="connsiteY16" fmla="*/ 416718 h 588168"/>
              <a:gd name="connsiteX17" fmla="*/ 614362 w 790575"/>
              <a:gd name="connsiteY17" fmla="*/ 535781 h 588168"/>
              <a:gd name="connsiteX18" fmla="*/ 714375 w 790575"/>
              <a:gd name="connsiteY18" fmla="*/ 588168 h 588168"/>
              <a:gd name="connsiteX19" fmla="*/ 790575 w 790575"/>
              <a:gd name="connsiteY19" fmla="*/ 485775 h 588168"/>
              <a:gd name="connsiteX20" fmla="*/ 597694 w 790575"/>
              <a:gd name="connsiteY20" fmla="*/ 345281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90575" h="588168">
                <a:moveTo>
                  <a:pt x="597694" y="345281"/>
                </a:moveTo>
                <a:lnTo>
                  <a:pt x="481012" y="264318"/>
                </a:lnTo>
                <a:lnTo>
                  <a:pt x="390525" y="202406"/>
                </a:lnTo>
                <a:lnTo>
                  <a:pt x="250031" y="107156"/>
                </a:lnTo>
                <a:lnTo>
                  <a:pt x="188119" y="0"/>
                </a:lnTo>
                <a:lnTo>
                  <a:pt x="145256" y="23812"/>
                </a:lnTo>
                <a:lnTo>
                  <a:pt x="80962" y="66675"/>
                </a:lnTo>
                <a:lnTo>
                  <a:pt x="30956" y="107156"/>
                </a:lnTo>
                <a:lnTo>
                  <a:pt x="11906" y="130968"/>
                </a:lnTo>
                <a:lnTo>
                  <a:pt x="0" y="157162"/>
                </a:lnTo>
                <a:lnTo>
                  <a:pt x="2381" y="188118"/>
                </a:lnTo>
                <a:lnTo>
                  <a:pt x="21431" y="228600"/>
                </a:lnTo>
                <a:lnTo>
                  <a:pt x="42862" y="254793"/>
                </a:lnTo>
                <a:lnTo>
                  <a:pt x="85725" y="288131"/>
                </a:lnTo>
                <a:lnTo>
                  <a:pt x="157162" y="319087"/>
                </a:lnTo>
                <a:lnTo>
                  <a:pt x="226219" y="342900"/>
                </a:lnTo>
                <a:lnTo>
                  <a:pt x="371475" y="416718"/>
                </a:lnTo>
                <a:lnTo>
                  <a:pt x="614362" y="535781"/>
                </a:lnTo>
                <a:lnTo>
                  <a:pt x="714375" y="588168"/>
                </a:lnTo>
                <a:lnTo>
                  <a:pt x="790575" y="485775"/>
                </a:lnTo>
                <a:lnTo>
                  <a:pt x="597694" y="3452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23325F92-FDF9-4EC5-B42E-D3162C2D6310}"/>
              </a:ext>
            </a:extLst>
          </p:cNvPr>
          <p:cNvSpPr/>
          <p:nvPr/>
        </p:nvSpPr>
        <p:spPr>
          <a:xfrm>
            <a:off x="5743575" y="3563938"/>
            <a:ext cx="1366838" cy="1736725"/>
          </a:xfrm>
          <a:custGeom>
            <a:avLst/>
            <a:gdLst>
              <a:gd name="connsiteX0" fmla="*/ 923925 w 1366838"/>
              <a:gd name="connsiteY0" fmla="*/ 471488 h 1735932"/>
              <a:gd name="connsiteX1" fmla="*/ 1052513 w 1366838"/>
              <a:gd name="connsiteY1" fmla="*/ 269082 h 1735932"/>
              <a:gd name="connsiteX2" fmla="*/ 1073944 w 1366838"/>
              <a:gd name="connsiteY2" fmla="*/ 228600 h 1735932"/>
              <a:gd name="connsiteX3" fmla="*/ 1092994 w 1366838"/>
              <a:gd name="connsiteY3" fmla="*/ 183357 h 1735932"/>
              <a:gd name="connsiteX4" fmla="*/ 1100138 w 1366838"/>
              <a:gd name="connsiteY4" fmla="*/ 157163 h 1735932"/>
              <a:gd name="connsiteX5" fmla="*/ 1102519 w 1366838"/>
              <a:gd name="connsiteY5" fmla="*/ 130969 h 1735932"/>
              <a:gd name="connsiteX6" fmla="*/ 1102519 w 1366838"/>
              <a:gd name="connsiteY6" fmla="*/ 116682 h 1735932"/>
              <a:gd name="connsiteX7" fmla="*/ 1088231 w 1366838"/>
              <a:gd name="connsiteY7" fmla="*/ 83344 h 1735932"/>
              <a:gd name="connsiteX8" fmla="*/ 1081088 w 1366838"/>
              <a:gd name="connsiteY8" fmla="*/ 57150 h 1735932"/>
              <a:gd name="connsiteX9" fmla="*/ 1078706 w 1366838"/>
              <a:gd name="connsiteY9" fmla="*/ 33338 h 1735932"/>
              <a:gd name="connsiteX10" fmla="*/ 1081088 w 1366838"/>
              <a:gd name="connsiteY10" fmla="*/ 9525 h 1735932"/>
              <a:gd name="connsiteX11" fmla="*/ 1090613 w 1366838"/>
              <a:gd name="connsiteY11" fmla="*/ 0 h 1735932"/>
              <a:gd name="connsiteX12" fmla="*/ 1114425 w 1366838"/>
              <a:gd name="connsiteY12" fmla="*/ 0 h 1735932"/>
              <a:gd name="connsiteX13" fmla="*/ 1162050 w 1366838"/>
              <a:gd name="connsiteY13" fmla="*/ 14288 h 1735932"/>
              <a:gd name="connsiteX14" fmla="*/ 1200150 w 1366838"/>
              <a:gd name="connsiteY14" fmla="*/ 45244 h 1735932"/>
              <a:gd name="connsiteX15" fmla="*/ 1269206 w 1366838"/>
              <a:gd name="connsiteY15" fmla="*/ 107157 h 1735932"/>
              <a:gd name="connsiteX16" fmla="*/ 1309688 w 1366838"/>
              <a:gd name="connsiteY16" fmla="*/ 150019 h 1735932"/>
              <a:gd name="connsiteX17" fmla="*/ 1335881 w 1366838"/>
              <a:gd name="connsiteY17" fmla="*/ 190500 h 1735932"/>
              <a:gd name="connsiteX18" fmla="*/ 1357313 w 1366838"/>
              <a:gd name="connsiteY18" fmla="*/ 235744 h 1735932"/>
              <a:gd name="connsiteX19" fmla="*/ 1364456 w 1366838"/>
              <a:gd name="connsiteY19" fmla="*/ 266700 h 1735932"/>
              <a:gd name="connsiteX20" fmla="*/ 1366838 w 1366838"/>
              <a:gd name="connsiteY20" fmla="*/ 302419 h 1735932"/>
              <a:gd name="connsiteX21" fmla="*/ 1362075 w 1366838"/>
              <a:gd name="connsiteY21" fmla="*/ 323850 h 1735932"/>
              <a:gd name="connsiteX22" fmla="*/ 1340644 w 1366838"/>
              <a:gd name="connsiteY22" fmla="*/ 342900 h 1735932"/>
              <a:gd name="connsiteX23" fmla="*/ 1309688 w 1366838"/>
              <a:gd name="connsiteY23" fmla="*/ 361950 h 1735932"/>
              <a:gd name="connsiteX24" fmla="*/ 1273969 w 1366838"/>
              <a:gd name="connsiteY24" fmla="*/ 376238 h 1735932"/>
              <a:gd name="connsiteX25" fmla="*/ 1221581 w 1366838"/>
              <a:gd name="connsiteY25" fmla="*/ 411957 h 1735932"/>
              <a:gd name="connsiteX26" fmla="*/ 1143000 w 1366838"/>
              <a:gd name="connsiteY26" fmla="*/ 511969 h 1735932"/>
              <a:gd name="connsiteX27" fmla="*/ 845344 w 1366838"/>
              <a:gd name="connsiteY27" fmla="*/ 895350 h 1735932"/>
              <a:gd name="connsiteX28" fmla="*/ 476250 w 1366838"/>
              <a:gd name="connsiteY28" fmla="*/ 1366838 h 1735932"/>
              <a:gd name="connsiteX29" fmla="*/ 183356 w 1366838"/>
              <a:gd name="connsiteY29" fmla="*/ 1735932 h 1735932"/>
              <a:gd name="connsiteX30" fmla="*/ 14288 w 1366838"/>
              <a:gd name="connsiteY30" fmla="*/ 1733550 h 1735932"/>
              <a:gd name="connsiteX31" fmla="*/ 4763 w 1366838"/>
              <a:gd name="connsiteY31" fmla="*/ 1716882 h 1735932"/>
              <a:gd name="connsiteX32" fmla="*/ 0 w 1366838"/>
              <a:gd name="connsiteY32" fmla="*/ 1695450 h 1735932"/>
              <a:gd name="connsiteX33" fmla="*/ 0 w 1366838"/>
              <a:gd name="connsiteY33" fmla="*/ 1676400 h 1735932"/>
              <a:gd name="connsiteX34" fmla="*/ 2381 w 1366838"/>
              <a:gd name="connsiteY34" fmla="*/ 1659732 h 1735932"/>
              <a:gd name="connsiteX35" fmla="*/ 7144 w 1366838"/>
              <a:gd name="connsiteY35" fmla="*/ 1652588 h 1735932"/>
              <a:gd name="connsiteX36" fmla="*/ 19050 w 1366838"/>
              <a:gd name="connsiteY36" fmla="*/ 1643063 h 1735932"/>
              <a:gd name="connsiteX37" fmla="*/ 52388 w 1366838"/>
              <a:gd name="connsiteY37" fmla="*/ 1628775 h 1735932"/>
              <a:gd name="connsiteX38" fmla="*/ 92869 w 1366838"/>
              <a:gd name="connsiteY38" fmla="*/ 1604963 h 1735932"/>
              <a:gd name="connsiteX39" fmla="*/ 128588 w 1366838"/>
              <a:gd name="connsiteY39" fmla="*/ 1576388 h 1735932"/>
              <a:gd name="connsiteX40" fmla="*/ 173831 w 1366838"/>
              <a:gd name="connsiteY40" fmla="*/ 1531144 h 1735932"/>
              <a:gd name="connsiteX41" fmla="*/ 221456 w 1366838"/>
              <a:gd name="connsiteY41" fmla="*/ 1476375 h 1735932"/>
              <a:gd name="connsiteX42" fmla="*/ 297656 w 1366838"/>
              <a:gd name="connsiteY42" fmla="*/ 1378744 h 1735932"/>
              <a:gd name="connsiteX43" fmla="*/ 395288 w 1366838"/>
              <a:gd name="connsiteY43" fmla="*/ 1245394 h 1735932"/>
              <a:gd name="connsiteX44" fmla="*/ 483394 w 1366838"/>
              <a:gd name="connsiteY44" fmla="*/ 1121569 h 1735932"/>
              <a:gd name="connsiteX45" fmla="*/ 573881 w 1366838"/>
              <a:gd name="connsiteY45" fmla="*/ 985838 h 1735932"/>
              <a:gd name="connsiteX46" fmla="*/ 681038 w 1366838"/>
              <a:gd name="connsiteY46" fmla="*/ 828675 h 1735932"/>
              <a:gd name="connsiteX47" fmla="*/ 735806 w 1366838"/>
              <a:gd name="connsiteY47" fmla="*/ 771525 h 1735932"/>
              <a:gd name="connsiteX48" fmla="*/ 923925 w 1366838"/>
              <a:gd name="connsiteY48" fmla="*/ 471488 h 1735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8" h="1735932">
                <a:moveTo>
                  <a:pt x="923925" y="471488"/>
                </a:moveTo>
                <a:lnTo>
                  <a:pt x="1052513" y="269082"/>
                </a:lnTo>
                <a:lnTo>
                  <a:pt x="1073944" y="228600"/>
                </a:lnTo>
                <a:lnTo>
                  <a:pt x="1092994" y="183357"/>
                </a:lnTo>
                <a:lnTo>
                  <a:pt x="1100138" y="157163"/>
                </a:lnTo>
                <a:lnTo>
                  <a:pt x="1102519" y="130969"/>
                </a:lnTo>
                <a:lnTo>
                  <a:pt x="1102519" y="116682"/>
                </a:lnTo>
                <a:lnTo>
                  <a:pt x="1088231" y="83344"/>
                </a:lnTo>
                <a:lnTo>
                  <a:pt x="1081088" y="57150"/>
                </a:lnTo>
                <a:lnTo>
                  <a:pt x="1078706" y="33338"/>
                </a:lnTo>
                <a:lnTo>
                  <a:pt x="1081088" y="9525"/>
                </a:lnTo>
                <a:lnTo>
                  <a:pt x="1090613" y="0"/>
                </a:lnTo>
                <a:lnTo>
                  <a:pt x="1114425" y="0"/>
                </a:lnTo>
                <a:lnTo>
                  <a:pt x="1162050" y="14288"/>
                </a:lnTo>
                <a:lnTo>
                  <a:pt x="1200150" y="45244"/>
                </a:lnTo>
                <a:lnTo>
                  <a:pt x="1269206" y="107157"/>
                </a:lnTo>
                <a:lnTo>
                  <a:pt x="1309688" y="150019"/>
                </a:lnTo>
                <a:lnTo>
                  <a:pt x="1335881" y="190500"/>
                </a:lnTo>
                <a:lnTo>
                  <a:pt x="1357313" y="235744"/>
                </a:lnTo>
                <a:lnTo>
                  <a:pt x="1364456" y="266700"/>
                </a:lnTo>
                <a:lnTo>
                  <a:pt x="1366838" y="302419"/>
                </a:lnTo>
                <a:lnTo>
                  <a:pt x="1362075" y="323850"/>
                </a:lnTo>
                <a:lnTo>
                  <a:pt x="1340644" y="342900"/>
                </a:lnTo>
                <a:lnTo>
                  <a:pt x="1309688" y="361950"/>
                </a:lnTo>
                <a:lnTo>
                  <a:pt x="1273969" y="376238"/>
                </a:lnTo>
                <a:lnTo>
                  <a:pt x="1221581" y="411957"/>
                </a:lnTo>
                <a:lnTo>
                  <a:pt x="1143000" y="511969"/>
                </a:lnTo>
                <a:lnTo>
                  <a:pt x="845344" y="895350"/>
                </a:lnTo>
                <a:lnTo>
                  <a:pt x="476250" y="1366838"/>
                </a:lnTo>
                <a:lnTo>
                  <a:pt x="183356" y="1735932"/>
                </a:lnTo>
                <a:lnTo>
                  <a:pt x="14288" y="1733550"/>
                </a:lnTo>
                <a:lnTo>
                  <a:pt x="4763" y="1716882"/>
                </a:lnTo>
                <a:lnTo>
                  <a:pt x="0" y="1695450"/>
                </a:lnTo>
                <a:lnTo>
                  <a:pt x="0" y="1676400"/>
                </a:lnTo>
                <a:lnTo>
                  <a:pt x="2381" y="1659732"/>
                </a:lnTo>
                <a:lnTo>
                  <a:pt x="7144" y="1652588"/>
                </a:lnTo>
                <a:lnTo>
                  <a:pt x="19050" y="1643063"/>
                </a:lnTo>
                <a:lnTo>
                  <a:pt x="52388" y="1628775"/>
                </a:lnTo>
                <a:lnTo>
                  <a:pt x="92869" y="1604963"/>
                </a:lnTo>
                <a:lnTo>
                  <a:pt x="128588" y="1576388"/>
                </a:lnTo>
                <a:lnTo>
                  <a:pt x="173831" y="1531144"/>
                </a:lnTo>
                <a:lnTo>
                  <a:pt x="221456" y="1476375"/>
                </a:lnTo>
                <a:lnTo>
                  <a:pt x="297656" y="1378744"/>
                </a:lnTo>
                <a:lnTo>
                  <a:pt x="395288" y="1245394"/>
                </a:lnTo>
                <a:lnTo>
                  <a:pt x="483394" y="1121569"/>
                </a:lnTo>
                <a:lnTo>
                  <a:pt x="573881" y="985838"/>
                </a:lnTo>
                <a:lnTo>
                  <a:pt x="681038" y="828675"/>
                </a:lnTo>
                <a:lnTo>
                  <a:pt x="735806" y="771525"/>
                </a:lnTo>
                <a:lnTo>
                  <a:pt x="92392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A20AD434-075B-4040-A102-1C2E79C195B7}"/>
              </a:ext>
            </a:extLst>
          </p:cNvPr>
          <p:cNvSpPr/>
          <p:nvPr/>
        </p:nvSpPr>
        <p:spPr>
          <a:xfrm>
            <a:off x="5743575" y="5018088"/>
            <a:ext cx="1401763" cy="487362"/>
          </a:xfrm>
          <a:custGeom>
            <a:avLst/>
            <a:gdLst>
              <a:gd name="connsiteX0" fmla="*/ 1019175 w 1402556"/>
              <a:gd name="connsiteY0" fmla="*/ 78581 h 488156"/>
              <a:gd name="connsiteX1" fmla="*/ 897731 w 1402556"/>
              <a:gd name="connsiteY1" fmla="*/ 104775 h 488156"/>
              <a:gd name="connsiteX2" fmla="*/ 773906 w 1402556"/>
              <a:gd name="connsiteY2" fmla="*/ 128587 h 488156"/>
              <a:gd name="connsiteX3" fmla="*/ 652463 w 1402556"/>
              <a:gd name="connsiteY3" fmla="*/ 147637 h 488156"/>
              <a:gd name="connsiteX4" fmla="*/ 514350 w 1402556"/>
              <a:gd name="connsiteY4" fmla="*/ 169069 h 488156"/>
              <a:gd name="connsiteX5" fmla="*/ 376238 w 1402556"/>
              <a:gd name="connsiteY5" fmla="*/ 185737 h 488156"/>
              <a:gd name="connsiteX6" fmla="*/ 192881 w 1402556"/>
              <a:gd name="connsiteY6" fmla="*/ 202406 h 488156"/>
              <a:gd name="connsiteX7" fmla="*/ 9525 w 1402556"/>
              <a:gd name="connsiteY7" fmla="*/ 200025 h 488156"/>
              <a:gd name="connsiteX8" fmla="*/ 0 w 1402556"/>
              <a:gd name="connsiteY8" fmla="*/ 233362 h 488156"/>
              <a:gd name="connsiteX9" fmla="*/ 9525 w 1402556"/>
              <a:gd name="connsiteY9" fmla="*/ 285750 h 488156"/>
              <a:gd name="connsiteX10" fmla="*/ 33338 w 1402556"/>
              <a:gd name="connsiteY10" fmla="*/ 342900 h 488156"/>
              <a:gd name="connsiteX11" fmla="*/ 59531 w 1402556"/>
              <a:gd name="connsiteY11" fmla="*/ 395287 h 488156"/>
              <a:gd name="connsiteX12" fmla="*/ 97631 w 1402556"/>
              <a:gd name="connsiteY12" fmla="*/ 447675 h 488156"/>
              <a:gd name="connsiteX13" fmla="*/ 121444 w 1402556"/>
              <a:gd name="connsiteY13" fmla="*/ 471487 h 488156"/>
              <a:gd name="connsiteX14" fmla="*/ 133350 w 1402556"/>
              <a:gd name="connsiteY14" fmla="*/ 481012 h 488156"/>
              <a:gd name="connsiteX15" fmla="*/ 147638 w 1402556"/>
              <a:gd name="connsiteY15" fmla="*/ 485775 h 488156"/>
              <a:gd name="connsiteX16" fmla="*/ 173831 w 1402556"/>
              <a:gd name="connsiteY16" fmla="*/ 488156 h 488156"/>
              <a:gd name="connsiteX17" fmla="*/ 219075 w 1402556"/>
              <a:gd name="connsiteY17" fmla="*/ 476250 h 488156"/>
              <a:gd name="connsiteX18" fmla="*/ 295275 w 1402556"/>
              <a:gd name="connsiteY18" fmla="*/ 445294 h 488156"/>
              <a:gd name="connsiteX19" fmla="*/ 354806 w 1402556"/>
              <a:gd name="connsiteY19" fmla="*/ 421481 h 488156"/>
              <a:gd name="connsiteX20" fmla="*/ 509588 w 1402556"/>
              <a:gd name="connsiteY20" fmla="*/ 369094 h 488156"/>
              <a:gd name="connsiteX21" fmla="*/ 742950 w 1402556"/>
              <a:gd name="connsiteY21" fmla="*/ 297656 h 488156"/>
              <a:gd name="connsiteX22" fmla="*/ 1042988 w 1402556"/>
              <a:gd name="connsiteY22" fmla="*/ 207169 h 488156"/>
              <a:gd name="connsiteX23" fmla="*/ 1402556 w 1402556"/>
              <a:gd name="connsiteY23" fmla="*/ 102394 h 488156"/>
              <a:gd name="connsiteX24" fmla="*/ 1354931 w 1402556"/>
              <a:gd name="connsiteY24" fmla="*/ 0 h 488156"/>
              <a:gd name="connsiteX25" fmla="*/ 1240631 w 1402556"/>
              <a:gd name="connsiteY25" fmla="*/ 23812 h 488156"/>
              <a:gd name="connsiteX26" fmla="*/ 1019175 w 1402556"/>
              <a:gd name="connsiteY26" fmla="*/ 785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402556" h="488156">
                <a:moveTo>
                  <a:pt x="1019175" y="78581"/>
                </a:moveTo>
                <a:lnTo>
                  <a:pt x="897731" y="104775"/>
                </a:lnTo>
                <a:lnTo>
                  <a:pt x="773906" y="128587"/>
                </a:lnTo>
                <a:lnTo>
                  <a:pt x="652463" y="147637"/>
                </a:lnTo>
                <a:lnTo>
                  <a:pt x="514350" y="169069"/>
                </a:lnTo>
                <a:lnTo>
                  <a:pt x="376238" y="185737"/>
                </a:lnTo>
                <a:lnTo>
                  <a:pt x="192881" y="202406"/>
                </a:lnTo>
                <a:lnTo>
                  <a:pt x="9525" y="200025"/>
                </a:lnTo>
                <a:lnTo>
                  <a:pt x="0" y="233362"/>
                </a:lnTo>
                <a:lnTo>
                  <a:pt x="9525" y="285750"/>
                </a:lnTo>
                <a:lnTo>
                  <a:pt x="33338" y="342900"/>
                </a:lnTo>
                <a:lnTo>
                  <a:pt x="59531" y="395287"/>
                </a:lnTo>
                <a:lnTo>
                  <a:pt x="97631" y="447675"/>
                </a:lnTo>
                <a:lnTo>
                  <a:pt x="121444" y="471487"/>
                </a:lnTo>
                <a:lnTo>
                  <a:pt x="133350" y="481012"/>
                </a:lnTo>
                <a:lnTo>
                  <a:pt x="147638" y="485775"/>
                </a:lnTo>
                <a:lnTo>
                  <a:pt x="173831" y="488156"/>
                </a:lnTo>
                <a:lnTo>
                  <a:pt x="219075" y="476250"/>
                </a:lnTo>
                <a:lnTo>
                  <a:pt x="295275" y="445294"/>
                </a:lnTo>
                <a:lnTo>
                  <a:pt x="354806" y="421481"/>
                </a:lnTo>
                <a:lnTo>
                  <a:pt x="509588" y="369094"/>
                </a:lnTo>
                <a:lnTo>
                  <a:pt x="742950" y="297656"/>
                </a:lnTo>
                <a:lnTo>
                  <a:pt x="1042988" y="207169"/>
                </a:lnTo>
                <a:lnTo>
                  <a:pt x="1402556" y="102394"/>
                </a:lnTo>
                <a:lnTo>
                  <a:pt x="1354931" y="0"/>
                </a:lnTo>
                <a:lnTo>
                  <a:pt x="1240631" y="23812"/>
                </a:lnTo>
                <a:lnTo>
                  <a:pt x="1019175" y="78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08B66B0E-40A1-4F24-B757-3A6760993293}"/>
              </a:ext>
            </a:extLst>
          </p:cNvPr>
          <p:cNvSpPr/>
          <p:nvPr/>
        </p:nvSpPr>
        <p:spPr>
          <a:xfrm>
            <a:off x="6805613" y="4611688"/>
            <a:ext cx="574675" cy="942975"/>
          </a:xfrm>
          <a:custGeom>
            <a:avLst/>
            <a:gdLst>
              <a:gd name="connsiteX0" fmla="*/ 123825 w 573881"/>
              <a:gd name="connsiteY0" fmla="*/ 288132 h 942975"/>
              <a:gd name="connsiteX1" fmla="*/ 54768 w 573881"/>
              <a:gd name="connsiteY1" fmla="*/ 150019 h 942975"/>
              <a:gd name="connsiteX2" fmla="*/ 26193 w 573881"/>
              <a:gd name="connsiteY2" fmla="*/ 92869 h 942975"/>
              <a:gd name="connsiteX3" fmla="*/ 7143 w 573881"/>
              <a:gd name="connsiteY3" fmla="*/ 50007 h 942975"/>
              <a:gd name="connsiteX4" fmla="*/ 0 w 573881"/>
              <a:gd name="connsiteY4" fmla="*/ 23813 h 942975"/>
              <a:gd name="connsiteX5" fmla="*/ 0 w 573881"/>
              <a:gd name="connsiteY5" fmla="*/ 7144 h 942975"/>
              <a:gd name="connsiteX6" fmla="*/ 4762 w 573881"/>
              <a:gd name="connsiteY6" fmla="*/ 0 h 942975"/>
              <a:gd name="connsiteX7" fmla="*/ 14287 w 573881"/>
              <a:gd name="connsiteY7" fmla="*/ 0 h 942975"/>
              <a:gd name="connsiteX8" fmla="*/ 42862 w 573881"/>
              <a:gd name="connsiteY8" fmla="*/ 9525 h 942975"/>
              <a:gd name="connsiteX9" fmla="*/ 76200 w 573881"/>
              <a:gd name="connsiteY9" fmla="*/ 38100 h 942975"/>
              <a:gd name="connsiteX10" fmla="*/ 176212 w 573881"/>
              <a:gd name="connsiteY10" fmla="*/ 138113 h 942975"/>
              <a:gd name="connsiteX11" fmla="*/ 290512 w 573881"/>
              <a:gd name="connsiteY11" fmla="*/ 250032 h 942975"/>
              <a:gd name="connsiteX12" fmla="*/ 409575 w 573881"/>
              <a:gd name="connsiteY12" fmla="*/ 369094 h 942975"/>
              <a:gd name="connsiteX13" fmla="*/ 452437 w 573881"/>
              <a:gd name="connsiteY13" fmla="*/ 411957 h 942975"/>
              <a:gd name="connsiteX14" fmla="*/ 483393 w 573881"/>
              <a:gd name="connsiteY14" fmla="*/ 450057 h 942975"/>
              <a:gd name="connsiteX15" fmla="*/ 511968 w 573881"/>
              <a:gd name="connsiteY15" fmla="*/ 495300 h 942975"/>
              <a:gd name="connsiteX16" fmla="*/ 526256 w 573881"/>
              <a:gd name="connsiteY16" fmla="*/ 531019 h 942975"/>
              <a:gd name="connsiteX17" fmla="*/ 550068 w 573881"/>
              <a:gd name="connsiteY17" fmla="*/ 604838 h 942975"/>
              <a:gd name="connsiteX18" fmla="*/ 569118 w 573881"/>
              <a:gd name="connsiteY18" fmla="*/ 714375 h 942975"/>
              <a:gd name="connsiteX19" fmla="*/ 571500 w 573881"/>
              <a:gd name="connsiteY19" fmla="*/ 764382 h 942975"/>
              <a:gd name="connsiteX20" fmla="*/ 573881 w 573881"/>
              <a:gd name="connsiteY20" fmla="*/ 816769 h 942975"/>
              <a:gd name="connsiteX21" fmla="*/ 571500 w 573881"/>
              <a:gd name="connsiteY21" fmla="*/ 859632 h 942975"/>
              <a:gd name="connsiteX22" fmla="*/ 566737 w 573881"/>
              <a:gd name="connsiteY22" fmla="*/ 892969 h 942975"/>
              <a:gd name="connsiteX23" fmla="*/ 557212 w 573881"/>
              <a:gd name="connsiteY23" fmla="*/ 916782 h 942975"/>
              <a:gd name="connsiteX24" fmla="*/ 540543 w 573881"/>
              <a:gd name="connsiteY24" fmla="*/ 935832 h 942975"/>
              <a:gd name="connsiteX25" fmla="*/ 526256 w 573881"/>
              <a:gd name="connsiteY25" fmla="*/ 942975 h 942975"/>
              <a:gd name="connsiteX26" fmla="*/ 511968 w 573881"/>
              <a:gd name="connsiteY26" fmla="*/ 942975 h 942975"/>
              <a:gd name="connsiteX27" fmla="*/ 476250 w 573881"/>
              <a:gd name="connsiteY27" fmla="*/ 935832 h 942975"/>
              <a:gd name="connsiteX28" fmla="*/ 435768 w 573881"/>
              <a:gd name="connsiteY28" fmla="*/ 909638 h 942975"/>
              <a:gd name="connsiteX29" fmla="*/ 402431 w 573881"/>
              <a:gd name="connsiteY29" fmla="*/ 869157 h 942975"/>
              <a:gd name="connsiteX30" fmla="*/ 364331 w 573881"/>
              <a:gd name="connsiteY30" fmla="*/ 804863 h 942975"/>
              <a:gd name="connsiteX31" fmla="*/ 314325 w 573881"/>
              <a:gd name="connsiteY31" fmla="*/ 700088 h 942975"/>
              <a:gd name="connsiteX32" fmla="*/ 252412 w 573881"/>
              <a:gd name="connsiteY32" fmla="*/ 566738 h 942975"/>
              <a:gd name="connsiteX33" fmla="*/ 235743 w 573881"/>
              <a:gd name="connsiteY33" fmla="*/ 526257 h 942975"/>
              <a:gd name="connsiteX34" fmla="*/ 197643 w 573881"/>
              <a:gd name="connsiteY34" fmla="*/ 431007 h 942975"/>
              <a:gd name="connsiteX35" fmla="*/ 123825 w 573881"/>
              <a:gd name="connsiteY35" fmla="*/ 288132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942975">
                <a:moveTo>
                  <a:pt x="123825" y="288132"/>
                </a:moveTo>
                <a:lnTo>
                  <a:pt x="54768" y="150019"/>
                </a:lnTo>
                <a:lnTo>
                  <a:pt x="26193" y="92869"/>
                </a:lnTo>
                <a:lnTo>
                  <a:pt x="7143" y="50007"/>
                </a:lnTo>
                <a:lnTo>
                  <a:pt x="0" y="23813"/>
                </a:lnTo>
                <a:lnTo>
                  <a:pt x="0" y="7144"/>
                </a:lnTo>
                <a:lnTo>
                  <a:pt x="4762" y="0"/>
                </a:lnTo>
                <a:lnTo>
                  <a:pt x="14287" y="0"/>
                </a:lnTo>
                <a:lnTo>
                  <a:pt x="42862" y="9525"/>
                </a:lnTo>
                <a:lnTo>
                  <a:pt x="76200" y="38100"/>
                </a:lnTo>
                <a:lnTo>
                  <a:pt x="176212" y="138113"/>
                </a:lnTo>
                <a:lnTo>
                  <a:pt x="290512" y="250032"/>
                </a:lnTo>
                <a:lnTo>
                  <a:pt x="409575" y="369094"/>
                </a:lnTo>
                <a:lnTo>
                  <a:pt x="452437" y="411957"/>
                </a:lnTo>
                <a:lnTo>
                  <a:pt x="483393" y="450057"/>
                </a:lnTo>
                <a:lnTo>
                  <a:pt x="511968" y="495300"/>
                </a:lnTo>
                <a:lnTo>
                  <a:pt x="526256" y="531019"/>
                </a:lnTo>
                <a:lnTo>
                  <a:pt x="550068" y="604838"/>
                </a:lnTo>
                <a:lnTo>
                  <a:pt x="569118" y="714375"/>
                </a:lnTo>
                <a:lnTo>
                  <a:pt x="571500" y="764382"/>
                </a:lnTo>
                <a:lnTo>
                  <a:pt x="573881" y="816769"/>
                </a:lnTo>
                <a:lnTo>
                  <a:pt x="571500" y="859632"/>
                </a:lnTo>
                <a:lnTo>
                  <a:pt x="566737" y="892969"/>
                </a:lnTo>
                <a:lnTo>
                  <a:pt x="557212" y="916782"/>
                </a:lnTo>
                <a:lnTo>
                  <a:pt x="540543" y="935832"/>
                </a:lnTo>
                <a:lnTo>
                  <a:pt x="526256" y="942975"/>
                </a:lnTo>
                <a:lnTo>
                  <a:pt x="511968" y="942975"/>
                </a:lnTo>
                <a:lnTo>
                  <a:pt x="476250" y="935832"/>
                </a:lnTo>
                <a:lnTo>
                  <a:pt x="435768" y="909638"/>
                </a:lnTo>
                <a:lnTo>
                  <a:pt x="402431" y="869157"/>
                </a:lnTo>
                <a:lnTo>
                  <a:pt x="364331" y="804863"/>
                </a:lnTo>
                <a:lnTo>
                  <a:pt x="314325" y="700088"/>
                </a:lnTo>
                <a:lnTo>
                  <a:pt x="252412" y="566738"/>
                </a:lnTo>
                <a:lnTo>
                  <a:pt x="235743" y="526257"/>
                </a:lnTo>
                <a:lnTo>
                  <a:pt x="197643" y="431007"/>
                </a:lnTo>
                <a:lnTo>
                  <a:pt x="123825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10C1CD0-42BC-46C6-BB79-2C3EF8BF5A57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4638"/>
            <a:ext cx="4986338" cy="4040187"/>
            <a:chOff x="2546350" y="1685925"/>
            <a:chExt cx="4986338" cy="4040188"/>
          </a:xfrm>
        </p:grpSpPr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CC611511-6FB7-41CD-8F64-B2976F783775}"/>
                </a:ext>
              </a:extLst>
            </p:cNvPr>
            <p:cNvSpPr/>
            <p:nvPr/>
          </p:nvSpPr>
          <p:spPr>
            <a:xfrm>
              <a:off x="2859088" y="2420937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3">
              <a:extLst>
                <a:ext uri="{FF2B5EF4-FFF2-40B4-BE49-F238E27FC236}">
                  <a16:creationId xmlns:a16="http://schemas.microsoft.com/office/drawing/2014/main" id="{23B63993-6D1A-4CFE-8CBF-580B8BDC405F}"/>
                </a:ext>
              </a:extLst>
            </p:cNvPr>
            <p:cNvSpPr/>
            <p:nvPr/>
          </p:nvSpPr>
          <p:spPr>
            <a:xfrm>
              <a:off x="4981575" y="1814512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4">
              <a:extLst>
                <a:ext uri="{FF2B5EF4-FFF2-40B4-BE49-F238E27FC236}">
                  <a16:creationId xmlns:a16="http://schemas.microsoft.com/office/drawing/2014/main" id="{CC88BB32-4BFC-4E5B-974F-2CCA0CA89A0C}"/>
                </a:ext>
              </a:extLst>
            </p:cNvPr>
            <p:cNvSpPr/>
            <p:nvPr/>
          </p:nvSpPr>
          <p:spPr>
            <a:xfrm>
              <a:off x="6132513" y="1685925"/>
              <a:ext cx="796925" cy="1125537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1">
              <a:extLst>
                <a:ext uri="{FF2B5EF4-FFF2-40B4-BE49-F238E27FC236}">
                  <a16:creationId xmlns:a16="http://schemas.microsoft.com/office/drawing/2014/main" id="{479993A5-6D98-4F12-9970-75646AD52C87}"/>
                </a:ext>
              </a:extLst>
            </p:cNvPr>
            <p:cNvSpPr/>
            <p:nvPr/>
          </p:nvSpPr>
          <p:spPr>
            <a:xfrm>
              <a:off x="6040438" y="2941637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9">
              <a:extLst>
                <a:ext uri="{FF2B5EF4-FFF2-40B4-BE49-F238E27FC236}">
                  <a16:creationId xmlns:a16="http://schemas.microsoft.com/office/drawing/2014/main" id="{1A8C4CE3-B6D7-4CD6-8FF8-823CF3F4B8F7}"/>
                </a:ext>
              </a:extLst>
            </p:cNvPr>
            <p:cNvSpPr/>
            <p:nvPr/>
          </p:nvSpPr>
          <p:spPr>
            <a:xfrm>
              <a:off x="2546350" y="2733675"/>
              <a:ext cx="1057275" cy="2463801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50B22072-F39A-4407-A5B7-37A24508F6E0}"/>
                </a:ext>
              </a:extLst>
            </p:cNvPr>
            <p:cNvSpPr/>
            <p:nvPr/>
          </p:nvSpPr>
          <p:spPr>
            <a:xfrm>
              <a:off x="3243263" y="4017963"/>
              <a:ext cx="273050" cy="1458913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1">
              <a:extLst>
                <a:ext uri="{FF2B5EF4-FFF2-40B4-BE49-F238E27FC236}">
                  <a16:creationId xmlns:a16="http://schemas.microsoft.com/office/drawing/2014/main" id="{1C4E47DF-A30F-4EDF-AC09-E13581373872}"/>
                </a:ext>
              </a:extLst>
            </p:cNvPr>
            <p:cNvSpPr/>
            <p:nvPr/>
          </p:nvSpPr>
          <p:spPr>
            <a:xfrm>
              <a:off x="3333750" y="38084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2">
              <a:extLst>
                <a:ext uri="{FF2B5EF4-FFF2-40B4-BE49-F238E27FC236}">
                  <a16:creationId xmlns:a16="http://schemas.microsoft.com/office/drawing/2014/main" id="{F92EEF4F-B6B0-41A9-8286-463F6F70AF03}"/>
                </a:ext>
              </a:extLst>
            </p:cNvPr>
            <p:cNvSpPr/>
            <p:nvPr/>
          </p:nvSpPr>
          <p:spPr>
            <a:xfrm>
              <a:off x="3430588" y="49609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CCBD64DB-1242-4B26-B364-F47273A829A6}"/>
                </a:ext>
              </a:extLst>
            </p:cNvPr>
            <p:cNvSpPr/>
            <p:nvPr/>
          </p:nvSpPr>
          <p:spPr>
            <a:xfrm>
              <a:off x="4541838" y="2576512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6">
              <a:extLst>
                <a:ext uri="{FF2B5EF4-FFF2-40B4-BE49-F238E27FC236}">
                  <a16:creationId xmlns:a16="http://schemas.microsoft.com/office/drawing/2014/main" id="{7877245B-17FE-4677-9762-85768B6A3310}"/>
                </a:ext>
              </a:extLst>
            </p:cNvPr>
            <p:cNvSpPr/>
            <p:nvPr/>
          </p:nvSpPr>
          <p:spPr>
            <a:xfrm>
              <a:off x="4735513" y="3119437"/>
              <a:ext cx="646112" cy="1119188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7">
              <a:extLst>
                <a:ext uri="{FF2B5EF4-FFF2-40B4-BE49-F238E27FC236}">
                  <a16:creationId xmlns:a16="http://schemas.microsoft.com/office/drawing/2014/main" id="{1D6CE7A0-39A1-4D6F-B133-EED2F4E3D0F5}"/>
                </a:ext>
              </a:extLst>
            </p:cNvPr>
            <p:cNvSpPr/>
            <p:nvPr/>
          </p:nvSpPr>
          <p:spPr>
            <a:xfrm>
              <a:off x="4562475" y="40878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8">
              <a:extLst>
                <a:ext uri="{FF2B5EF4-FFF2-40B4-BE49-F238E27FC236}">
                  <a16:creationId xmlns:a16="http://schemas.microsoft.com/office/drawing/2014/main" id="{AE593F20-E0C8-4393-9208-158AE5AF028E}"/>
                </a:ext>
              </a:extLst>
            </p:cNvPr>
            <p:cNvSpPr/>
            <p:nvPr/>
          </p:nvSpPr>
          <p:spPr>
            <a:xfrm>
              <a:off x="4487863" y="3800476"/>
              <a:ext cx="1298575" cy="1684337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9">
              <a:extLst>
                <a:ext uri="{FF2B5EF4-FFF2-40B4-BE49-F238E27FC236}">
                  <a16:creationId xmlns:a16="http://schemas.microsoft.com/office/drawing/2014/main" id="{0435FCB3-3BB4-40EF-824D-03DC8B0DF53A}"/>
                </a:ext>
              </a:extLst>
            </p:cNvPr>
            <p:cNvSpPr/>
            <p:nvPr/>
          </p:nvSpPr>
          <p:spPr>
            <a:xfrm>
              <a:off x="4449763" y="52085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F9CCD6E6-08B3-4200-ABE2-860A04005F80}"/>
                </a:ext>
              </a:extLst>
            </p:cNvPr>
            <p:cNvSpPr/>
            <p:nvPr/>
          </p:nvSpPr>
          <p:spPr>
            <a:xfrm>
              <a:off x="5353050" y="4752976"/>
              <a:ext cx="436563" cy="792162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DF756523-703F-4FF1-B8E1-423F8057CA81}"/>
                </a:ext>
              </a:extLst>
            </p:cNvPr>
            <p:cNvSpPr/>
            <p:nvPr/>
          </p:nvSpPr>
          <p:spPr>
            <a:xfrm>
              <a:off x="5922963" y="40433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3">
              <a:extLst>
                <a:ext uri="{FF2B5EF4-FFF2-40B4-BE49-F238E27FC236}">
                  <a16:creationId xmlns:a16="http://schemas.microsoft.com/office/drawing/2014/main" id="{1348F9F8-CD2C-4709-82C1-B550200B1412}"/>
                </a:ext>
              </a:extLst>
            </p:cNvPr>
            <p:cNvSpPr/>
            <p:nvPr/>
          </p:nvSpPr>
          <p:spPr>
            <a:xfrm>
              <a:off x="5895975" y="37163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4">
              <a:extLst>
                <a:ext uri="{FF2B5EF4-FFF2-40B4-BE49-F238E27FC236}">
                  <a16:creationId xmlns:a16="http://schemas.microsoft.com/office/drawing/2014/main" id="{E7F7DE83-20CB-4E79-967F-E0A327B13BF4}"/>
                </a:ext>
              </a:extLst>
            </p:cNvPr>
            <p:cNvSpPr/>
            <p:nvPr/>
          </p:nvSpPr>
          <p:spPr>
            <a:xfrm>
              <a:off x="5895975" y="5170488"/>
              <a:ext cx="1401763" cy="487363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5">
              <a:extLst>
                <a:ext uri="{FF2B5EF4-FFF2-40B4-BE49-F238E27FC236}">
                  <a16:creationId xmlns:a16="http://schemas.microsoft.com/office/drawing/2014/main" id="{5F9D8521-2A73-4DC4-A552-F52023948077}"/>
                </a:ext>
              </a:extLst>
            </p:cNvPr>
            <p:cNvSpPr/>
            <p:nvPr/>
          </p:nvSpPr>
          <p:spPr>
            <a:xfrm>
              <a:off x="6958013" y="47640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FC85391-1DF3-4F36-A7DA-CEF84845DB4C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40" name="フリーフォーム 118">
              <a:extLst>
                <a:ext uri="{FF2B5EF4-FFF2-40B4-BE49-F238E27FC236}">
                  <a16:creationId xmlns:a16="http://schemas.microsoft.com/office/drawing/2014/main" id="{FE5FAAEC-642E-4553-813E-A377F28FD0D5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3">
              <a:extLst>
                <a:ext uri="{FF2B5EF4-FFF2-40B4-BE49-F238E27FC236}">
                  <a16:creationId xmlns:a16="http://schemas.microsoft.com/office/drawing/2014/main" id="{2982B329-D25D-4B1A-ACBF-ED5B011EFC73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4">
              <a:extLst>
                <a:ext uri="{FF2B5EF4-FFF2-40B4-BE49-F238E27FC236}">
                  <a16:creationId xmlns:a16="http://schemas.microsoft.com/office/drawing/2014/main" id="{5DAFA0D3-3B9B-41B7-B65D-B927095C5088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8ED35335-4555-40FD-9043-FB2FBAB6D4C8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9">
              <a:extLst>
                <a:ext uri="{FF2B5EF4-FFF2-40B4-BE49-F238E27FC236}">
                  <a16:creationId xmlns:a16="http://schemas.microsoft.com/office/drawing/2014/main" id="{B953441D-EBD7-4AAF-AA34-87D86B6E0ADE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0">
              <a:extLst>
                <a:ext uri="{FF2B5EF4-FFF2-40B4-BE49-F238E27FC236}">
                  <a16:creationId xmlns:a16="http://schemas.microsoft.com/office/drawing/2014/main" id="{17D51485-3B7C-495F-82BA-37BCE559EC1B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1">
              <a:extLst>
                <a:ext uri="{FF2B5EF4-FFF2-40B4-BE49-F238E27FC236}">
                  <a16:creationId xmlns:a16="http://schemas.microsoft.com/office/drawing/2014/main" id="{959C27D7-A312-4BD1-9B24-C2E10DF27123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2">
              <a:extLst>
                <a:ext uri="{FF2B5EF4-FFF2-40B4-BE49-F238E27FC236}">
                  <a16:creationId xmlns:a16="http://schemas.microsoft.com/office/drawing/2014/main" id="{8BDBB3F5-9D83-491C-AAC7-A1C2F33A0FB3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6F1AB8E4-7224-498A-891C-54381E4109EE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6">
              <a:extLst>
                <a:ext uri="{FF2B5EF4-FFF2-40B4-BE49-F238E27FC236}">
                  <a16:creationId xmlns:a16="http://schemas.microsoft.com/office/drawing/2014/main" id="{BE0648F3-9B66-414F-8A88-EBAD7B5330A8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7">
              <a:extLst>
                <a:ext uri="{FF2B5EF4-FFF2-40B4-BE49-F238E27FC236}">
                  <a16:creationId xmlns:a16="http://schemas.microsoft.com/office/drawing/2014/main" id="{0C22E81E-C0C7-4AE5-B0B5-4C2FB12105DF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8">
              <a:extLst>
                <a:ext uri="{FF2B5EF4-FFF2-40B4-BE49-F238E27FC236}">
                  <a16:creationId xmlns:a16="http://schemas.microsoft.com/office/drawing/2014/main" id="{0FB6D7A1-4169-4908-823D-AB6AC40EEA28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29">
              <a:extLst>
                <a:ext uri="{FF2B5EF4-FFF2-40B4-BE49-F238E27FC236}">
                  <a16:creationId xmlns:a16="http://schemas.microsoft.com/office/drawing/2014/main" id="{11DAB808-36DC-4D92-A470-742E33388116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30">
              <a:extLst>
                <a:ext uri="{FF2B5EF4-FFF2-40B4-BE49-F238E27FC236}">
                  <a16:creationId xmlns:a16="http://schemas.microsoft.com/office/drawing/2014/main" id="{065D5DDD-83EE-458C-83E5-45FAB93BACA8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2">
              <a:extLst>
                <a:ext uri="{FF2B5EF4-FFF2-40B4-BE49-F238E27FC236}">
                  <a16:creationId xmlns:a16="http://schemas.microsoft.com/office/drawing/2014/main" id="{1BCDE431-81BF-4E39-A47C-EF78D6C86AA2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3">
              <a:extLst>
                <a:ext uri="{FF2B5EF4-FFF2-40B4-BE49-F238E27FC236}">
                  <a16:creationId xmlns:a16="http://schemas.microsoft.com/office/drawing/2014/main" id="{E71AC134-C356-4136-AA95-32AC6807BF13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4">
              <a:extLst>
                <a:ext uri="{FF2B5EF4-FFF2-40B4-BE49-F238E27FC236}">
                  <a16:creationId xmlns:a16="http://schemas.microsoft.com/office/drawing/2014/main" id="{12427920-49BD-441D-BF04-B1E31CA1B615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35">
              <a:extLst>
                <a:ext uri="{FF2B5EF4-FFF2-40B4-BE49-F238E27FC236}">
                  <a16:creationId xmlns:a16="http://schemas.microsoft.com/office/drawing/2014/main" id="{5A2F3484-D572-42E2-9688-8DAD2B271EAC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65855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AD2CC3B-3A48-47FA-9E7F-0B4096586853}"/>
              </a:ext>
            </a:extLst>
          </p:cNvPr>
          <p:cNvSpPr/>
          <p:nvPr/>
        </p:nvSpPr>
        <p:spPr>
          <a:xfrm>
            <a:off x="3929063" y="1309688"/>
            <a:ext cx="1203325" cy="1108075"/>
          </a:xfrm>
          <a:custGeom>
            <a:avLst/>
            <a:gdLst>
              <a:gd name="connsiteX0" fmla="*/ 888206 w 1202531"/>
              <a:gd name="connsiteY0" fmla="*/ 528637 h 1107281"/>
              <a:gd name="connsiteX1" fmla="*/ 695325 w 1202531"/>
              <a:gd name="connsiteY1" fmla="*/ 685800 h 1107281"/>
              <a:gd name="connsiteX2" fmla="*/ 485775 w 1202531"/>
              <a:gd name="connsiteY2" fmla="*/ 845343 h 1107281"/>
              <a:gd name="connsiteX3" fmla="*/ 259556 w 1202531"/>
              <a:gd name="connsiteY3" fmla="*/ 1014412 h 1107281"/>
              <a:gd name="connsiteX4" fmla="*/ 142875 w 1202531"/>
              <a:gd name="connsiteY4" fmla="*/ 1092993 h 1107281"/>
              <a:gd name="connsiteX5" fmla="*/ 0 w 1202531"/>
              <a:gd name="connsiteY5" fmla="*/ 1107281 h 1107281"/>
              <a:gd name="connsiteX6" fmla="*/ 88106 w 1202531"/>
              <a:gd name="connsiteY6" fmla="*/ 976312 h 1107281"/>
              <a:gd name="connsiteX7" fmla="*/ 154781 w 1202531"/>
              <a:gd name="connsiteY7" fmla="*/ 921543 h 1107281"/>
              <a:gd name="connsiteX8" fmla="*/ 319087 w 1202531"/>
              <a:gd name="connsiteY8" fmla="*/ 778668 h 1107281"/>
              <a:gd name="connsiteX9" fmla="*/ 495300 w 1202531"/>
              <a:gd name="connsiteY9" fmla="*/ 602456 h 1107281"/>
              <a:gd name="connsiteX10" fmla="*/ 604837 w 1202531"/>
              <a:gd name="connsiteY10" fmla="*/ 478631 h 1107281"/>
              <a:gd name="connsiteX11" fmla="*/ 697706 w 1202531"/>
              <a:gd name="connsiteY11" fmla="*/ 359568 h 1107281"/>
              <a:gd name="connsiteX12" fmla="*/ 728662 w 1202531"/>
              <a:gd name="connsiteY12" fmla="*/ 321468 h 1107281"/>
              <a:gd name="connsiteX13" fmla="*/ 754856 w 1202531"/>
              <a:gd name="connsiteY13" fmla="*/ 283368 h 1107281"/>
              <a:gd name="connsiteX14" fmla="*/ 766762 w 1202531"/>
              <a:gd name="connsiteY14" fmla="*/ 252412 h 1107281"/>
              <a:gd name="connsiteX15" fmla="*/ 771525 w 1202531"/>
              <a:gd name="connsiteY15" fmla="*/ 226218 h 1107281"/>
              <a:gd name="connsiteX16" fmla="*/ 771525 w 1202531"/>
              <a:gd name="connsiteY16" fmla="*/ 202406 h 1107281"/>
              <a:gd name="connsiteX17" fmla="*/ 764381 w 1202531"/>
              <a:gd name="connsiteY17" fmla="*/ 178593 h 1107281"/>
              <a:gd name="connsiteX18" fmla="*/ 747712 w 1202531"/>
              <a:gd name="connsiteY18" fmla="*/ 147637 h 1107281"/>
              <a:gd name="connsiteX19" fmla="*/ 721518 w 1202531"/>
              <a:gd name="connsiteY19" fmla="*/ 119062 h 1107281"/>
              <a:gd name="connsiteX20" fmla="*/ 685800 w 1202531"/>
              <a:gd name="connsiteY20" fmla="*/ 92868 h 1107281"/>
              <a:gd name="connsiteX21" fmla="*/ 659606 w 1202531"/>
              <a:gd name="connsiteY21" fmla="*/ 71437 h 1107281"/>
              <a:gd name="connsiteX22" fmla="*/ 638175 w 1202531"/>
              <a:gd name="connsiteY22" fmla="*/ 47625 h 1107281"/>
              <a:gd name="connsiteX23" fmla="*/ 631031 w 1202531"/>
              <a:gd name="connsiteY23" fmla="*/ 30956 h 1107281"/>
              <a:gd name="connsiteX24" fmla="*/ 631031 w 1202531"/>
              <a:gd name="connsiteY24" fmla="*/ 23812 h 1107281"/>
              <a:gd name="connsiteX25" fmla="*/ 635793 w 1202531"/>
              <a:gd name="connsiteY25" fmla="*/ 14287 h 1107281"/>
              <a:gd name="connsiteX26" fmla="*/ 659606 w 1202531"/>
              <a:gd name="connsiteY26" fmla="*/ 2381 h 1107281"/>
              <a:gd name="connsiteX27" fmla="*/ 702468 w 1202531"/>
              <a:gd name="connsiteY27" fmla="*/ 0 h 1107281"/>
              <a:gd name="connsiteX28" fmla="*/ 776287 w 1202531"/>
              <a:gd name="connsiteY28" fmla="*/ 16668 h 1107281"/>
              <a:gd name="connsiteX29" fmla="*/ 876300 w 1202531"/>
              <a:gd name="connsiteY29" fmla="*/ 45243 h 1107281"/>
              <a:gd name="connsiteX30" fmla="*/ 950118 w 1202531"/>
              <a:gd name="connsiteY30" fmla="*/ 73818 h 1107281"/>
              <a:gd name="connsiteX31" fmla="*/ 1009650 w 1202531"/>
              <a:gd name="connsiteY31" fmla="*/ 100012 h 1107281"/>
              <a:gd name="connsiteX32" fmla="*/ 1062037 w 1202531"/>
              <a:gd name="connsiteY32" fmla="*/ 130968 h 1107281"/>
              <a:gd name="connsiteX33" fmla="*/ 1104900 w 1202531"/>
              <a:gd name="connsiteY33" fmla="*/ 157162 h 1107281"/>
              <a:gd name="connsiteX34" fmla="*/ 1147762 w 1202531"/>
              <a:gd name="connsiteY34" fmla="*/ 195262 h 1107281"/>
              <a:gd name="connsiteX35" fmla="*/ 1176337 w 1202531"/>
              <a:gd name="connsiteY35" fmla="*/ 223837 h 1107281"/>
              <a:gd name="connsiteX36" fmla="*/ 1190625 w 1202531"/>
              <a:gd name="connsiteY36" fmla="*/ 245268 h 1107281"/>
              <a:gd name="connsiteX37" fmla="*/ 1200150 w 1202531"/>
              <a:gd name="connsiteY37" fmla="*/ 271462 h 1107281"/>
              <a:gd name="connsiteX38" fmla="*/ 1202531 w 1202531"/>
              <a:gd name="connsiteY38" fmla="*/ 285750 h 1107281"/>
              <a:gd name="connsiteX39" fmla="*/ 1197768 w 1202531"/>
              <a:gd name="connsiteY39" fmla="*/ 304800 h 1107281"/>
              <a:gd name="connsiteX40" fmla="*/ 1185862 w 1202531"/>
              <a:gd name="connsiteY40" fmla="*/ 323850 h 1107281"/>
              <a:gd name="connsiteX41" fmla="*/ 1154906 w 1202531"/>
              <a:gd name="connsiteY41" fmla="*/ 342900 h 1107281"/>
              <a:gd name="connsiteX42" fmla="*/ 1109662 w 1202531"/>
              <a:gd name="connsiteY42" fmla="*/ 361950 h 1107281"/>
              <a:gd name="connsiteX43" fmla="*/ 1057275 w 1202531"/>
              <a:gd name="connsiteY43" fmla="*/ 390525 h 1107281"/>
              <a:gd name="connsiteX44" fmla="*/ 1012031 w 1202531"/>
              <a:gd name="connsiteY44" fmla="*/ 431006 h 1107281"/>
              <a:gd name="connsiteX45" fmla="*/ 973931 w 1202531"/>
              <a:gd name="connsiteY45" fmla="*/ 464343 h 1107281"/>
              <a:gd name="connsiteX46" fmla="*/ 888206 w 1202531"/>
              <a:gd name="connsiteY46" fmla="*/ 528637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2531" h="1107281">
                <a:moveTo>
                  <a:pt x="888206" y="528637"/>
                </a:moveTo>
                <a:lnTo>
                  <a:pt x="695325" y="685800"/>
                </a:lnTo>
                <a:lnTo>
                  <a:pt x="485775" y="845343"/>
                </a:lnTo>
                <a:lnTo>
                  <a:pt x="259556" y="1014412"/>
                </a:lnTo>
                <a:lnTo>
                  <a:pt x="142875" y="1092993"/>
                </a:lnTo>
                <a:lnTo>
                  <a:pt x="0" y="1107281"/>
                </a:lnTo>
                <a:lnTo>
                  <a:pt x="88106" y="976312"/>
                </a:lnTo>
                <a:lnTo>
                  <a:pt x="154781" y="921543"/>
                </a:lnTo>
                <a:lnTo>
                  <a:pt x="319087" y="778668"/>
                </a:lnTo>
                <a:lnTo>
                  <a:pt x="495300" y="602456"/>
                </a:lnTo>
                <a:lnTo>
                  <a:pt x="604837" y="478631"/>
                </a:lnTo>
                <a:lnTo>
                  <a:pt x="697706" y="359568"/>
                </a:lnTo>
                <a:lnTo>
                  <a:pt x="728662" y="321468"/>
                </a:lnTo>
                <a:lnTo>
                  <a:pt x="754856" y="283368"/>
                </a:lnTo>
                <a:lnTo>
                  <a:pt x="766762" y="252412"/>
                </a:lnTo>
                <a:lnTo>
                  <a:pt x="771525" y="226218"/>
                </a:lnTo>
                <a:lnTo>
                  <a:pt x="771525" y="202406"/>
                </a:lnTo>
                <a:lnTo>
                  <a:pt x="764381" y="178593"/>
                </a:lnTo>
                <a:lnTo>
                  <a:pt x="747712" y="147637"/>
                </a:lnTo>
                <a:lnTo>
                  <a:pt x="721518" y="119062"/>
                </a:lnTo>
                <a:lnTo>
                  <a:pt x="685800" y="92868"/>
                </a:lnTo>
                <a:lnTo>
                  <a:pt x="659606" y="71437"/>
                </a:lnTo>
                <a:lnTo>
                  <a:pt x="638175" y="47625"/>
                </a:lnTo>
                <a:lnTo>
                  <a:pt x="631031" y="30956"/>
                </a:lnTo>
                <a:lnTo>
                  <a:pt x="631031" y="23812"/>
                </a:lnTo>
                <a:lnTo>
                  <a:pt x="635793" y="14287"/>
                </a:lnTo>
                <a:lnTo>
                  <a:pt x="659606" y="2381"/>
                </a:lnTo>
                <a:lnTo>
                  <a:pt x="702468" y="0"/>
                </a:lnTo>
                <a:lnTo>
                  <a:pt x="776287" y="16668"/>
                </a:lnTo>
                <a:lnTo>
                  <a:pt x="876300" y="45243"/>
                </a:lnTo>
                <a:lnTo>
                  <a:pt x="950118" y="73818"/>
                </a:lnTo>
                <a:lnTo>
                  <a:pt x="1009650" y="100012"/>
                </a:lnTo>
                <a:lnTo>
                  <a:pt x="1062037" y="130968"/>
                </a:lnTo>
                <a:lnTo>
                  <a:pt x="1104900" y="157162"/>
                </a:lnTo>
                <a:lnTo>
                  <a:pt x="1147762" y="195262"/>
                </a:lnTo>
                <a:lnTo>
                  <a:pt x="1176337" y="223837"/>
                </a:lnTo>
                <a:lnTo>
                  <a:pt x="1190625" y="245268"/>
                </a:lnTo>
                <a:lnTo>
                  <a:pt x="1200150" y="271462"/>
                </a:lnTo>
                <a:lnTo>
                  <a:pt x="1202531" y="285750"/>
                </a:lnTo>
                <a:lnTo>
                  <a:pt x="1197768" y="304800"/>
                </a:lnTo>
                <a:lnTo>
                  <a:pt x="1185862" y="323850"/>
                </a:lnTo>
                <a:lnTo>
                  <a:pt x="1154906" y="342900"/>
                </a:lnTo>
                <a:lnTo>
                  <a:pt x="1109662" y="361950"/>
                </a:lnTo>
                <a:lnTo>
                  <a:pt x="1057275" y="390525"/>
                </a:lnTo>
                <a:lnTo>
                  <a:pt x="1012031" y="431006"/>
                </a:lnTo>
                <a:lnTo>
                  <a:pt x="973931" y="464343"/>
                </a:lnTo>
                <a:lnTo>
                  <a:pt x="888206" y="5286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8427B5C-E435-4C25-8450-D589EBFEE16B}"/>
              </a:ext>
            </a:extLst>
          </p:cNvPr>
          <p:cNvSpPr/>
          <p:nvPr/>
        </p:nvSpPr>
        <p:spPr>
          <a:xfrm>
            <a:off x="3240088" y="2246313"/>
            <a:ext cx="679450" cy="1649412"/>
          </a:xfrm>
          <a:custGeom>
            <a:avLst/>
            <a:gdLst>
              <a:gd name="connsiteX0" fmla="*/ 307182 w 678657"/>
              <a:gd name="connsiteY0" fmla="*/ 640556 h 1650206"/>
              <a:gd name="connsiteX1" fmla="*/ 280988 w 678657"/>
              <a:gd name="connsiteY1" fmla="*/ 502444 h 1650206"/>
              <a:gd name="connsiteX2" fmla="*/ 254794 w 678657"/>
              <a:gd name="connsiteY2" fmla="*/ 378619 h 1650206"/>
              <a:gd name="connsiteX3" fmla="*/ 230982 w 678657"/>
              <a:gd name="connsiteY3" fmla="*/ 266700 h 1650206"/>
              <a:gd name="connsiteX4" fmla="*/ 219075 w 678657"/>
              <a:gd name="connsiteY4" fmla="*/ 230981 h 1650206"/>
              <a:gd name="connsiteX5" fmla="*/ 202407 w 678657"/>
              <a:gd name="connsiteY5" fmla="*/ 202406 h 1650206"/>
              <a:gd name="connsiteX6" fmla="*/ 178594 w 678657"/>
              <a:gd name="connsiteY6" fmla="*/ 171450 h 1650206"/>
              <a:gd name="connsiteX7" fmla="*/ 152400 w 678657"/>
              <a:gd name="connsiteY7" fmla="*/ 147637 h 1650206"/>
              <a:gd name="connsiteX8" fmla="*/ 111919 w 678657"/>
              <a:gd name="connsiteY8" fmla="*/ 116681 h 1650206"/>
              <a:gd name="connsiteX9" fmla="*/ 64294 w 678657"/>
              <a:gd name="connsiteY9" fmla="*/ 85725 h 1650206"/>
              <a:gd name="connsiteX10" fmla="*/ 42863 w 678657"/>
              <a:gd name="connsiteY10" fmla="*/ 76200 h 1650206"/>
              <a:gd name="connsiteX11" fmla="*/ 26194 w 678657"/>
              <a:gd name="connsiteY11" fmla="*/ 64294 h 1650206"/>
              <a:gd name="connsiteX12" fmla="*/ 7144 w 678657"/>
              <a:gd name="connsiteY12" fmla="*/ 42862 h 1650206"/>
              <a:gd name="connsiteX13" fmla="*/ 0 w 678657"/>
              <a:gd name="connsiteY13" fmla="*/ 23812 h 1650206"/>
              <a:gd name="connsiteX14" fmla="*/ 4763 w 678657"/>
              <a:gd name="connsiteY14" fmla="*/ 14287 h 1650206"/>
              <a:gd name="connsiteX15" fmla="*/ 19050 w 678657"/>
              <a:gd name="connsiteY15" fmla="*/ 4762 h 1650206"/>
              <a:gd name="connsiteX16" fmla="*/ 47625 w 678657"/>
              <a:gd name="connsiteY16" fmla="*/ 0 h 1650206"/>
              <a:gd name="connsiteX17" fmla="*/ 126207 w 678657"/>
              <a:gd name="connsiteY17" fmla="*/ 11906 h 1650206"/>
              <a:gd name="connsiteX18" fmla="*/ 223838 w 678657"/>
              <a:gd name="connsiteY18" fmla="*/ 33337 h 1650206"/>
              <a:gd name="connsiteX19" fmla="*/ 285750 w 678657"/>
              <a:gd name="connsiteY19" fmla="*/ 52387 h 1650206"/>
              <a:gd name="connsiteX20" fmla="*/ 371475 w 678657"/>
              <a:gd name="connsiteY20" fmla="*/ 83344 h 1650206"/>
              <a:gd name="connsiteX21" fmla="*/ 385763 w 678657"/>
              <a:gd name="connsiteY21" fmla="*/ 88106 h 1650206"/>
              <a:gd name="connsiteX22" fmla="*/ 450057 w 678657"/>
              <a:gd name="connsiteY22" fmla="*/ 242887 h 1650206"/>
              <a:gd name="connsiteX23" fmla="*/ 483394 w 678657"/>
              <a:gd name="connsiteY23" fmla="*/ 385762 h 1650206"/>
              <a:gd name="connsiteX24" fmla="*/ 519113 w 678657"/>
              <a:gd name="connsiteY24" fmla="*/ 547687 h 1650206"/>
              <a:gd name="connsiteX25" fmla="*/ 552450 w 678657"/>
              <a:gd name="connsiteY25" fmla="*/ 719137 h 1650206"/>
              <a:gd name="connsiteX26" fmla="*/ 583407 w 678657"/>
              <a:gd name="connsiteY26" fmla="*/ 842962 h 1650206"/>
              <a:gd name="connsiteX27" fmla="*/ 607219 w 678657"/>
              <a:gd name="connsiteY27" fmla="*/ 1007269 h 1650206"/>
              <a:gd name="connsiteX28" fmla="*/ 642938 w 678657"/>
              <a:gd name="connsiteY28" fmla="*/ 1250156 h 1650206"/>
              <a:gd name="connsiteX29" fmla="*/ 661988 w 678657"/>
              <a:gd name="connsiteY29" fmla="*/ 1378744 h 1650206"/>
              <a:gd name="connsiteX30" fmla="*/ 678657 w 678657"/>
              <a:gd name="connsiteY30" fmla="*/ 1500187 h 1650206"/>
              <a:gd name="connsiteX31" fmla="*/ 676275 w 678657"/>
              <a:gd name="connsiteY31" fmla="*/ 1574006 h 1650206"/>
              <a:gd name="connsiteX32" fmla="*/ 666750 w 678657"/>
              <a:gd name="connsiteY32" fmla="*/ 1612106 h 1650206"/>
              <a:gd name="connsiteX33" fmla="*/ 647700 w 678657"/>
              <a:gd name="connsiteY33" fmla="*/ 1640681 h 1650206"/>
              <a:gd name="connsiteX34" fmla="*/ 626269 w 678657"/>
              <a:gd name="connsiteY34" fmla="*/ 1650206 h 1650206"/>
              <a:gd name="connsiteX35" fmla="*/ 595313 w 678657"/>
              <a:gd name="connsiteY35" fmla="*/ 1647825 h 1650206"/>
              <a:gd name="connsiteX36" fmla="*/ 559594 w 678657"/>
              <a:gd name="connsiteY36" fmla="*/ 1626394 h 1650206"/>
              <a:gd name="connsiteX37" fmla="*/ 526257 w 678657"/>
              <a:gd name="connsiteY37" fmla="*/ 1590675 h 1650206"/>
              <a:gd name="connsiteX38" fmla="*/ 481013 w 678657"/>
              <a:gd name="connsiteY38" fmla="*/ 1526381 h 1650206"/>
              <a:gd name="connsiteX39" fmla="*/ 440532 w 678657"/>
              <a:gd name="connsiteY39" fmla="*/ 1469231 h 1650206"/>
              <a:gd name="connsiteX40" fmla="*/ 397669 w 678657"/>
              <a:gd name="connsiteY40" fmla="*/ 1383506 h 1650206"/>
              <a:gd name="connsiteX41" fmla="*/ 369094 w 678657"/>
              <a:gd name="connsiteY41" fmla="*/ 1302544 h 1650206"/>
              <a:gd name="connsiteX42" fmla="*/ 369094 w 678657"/>
              <a:gd name="connsiteY42" fmla="*/ 1285875 h 1650206"/>
              <a:gd name="connsiteX43" fmla="*/ 373857 w 678657"/>
              <a:gd name="connsiteY43" fmla="*/ 1250156 h 1650206"/>
              <a:gd name="connsiteX44" fmla="*/ 376238 w 678657"/>
              <a:gd name="connsiteY44" fmla="*/ 1193006 h 1650206"/>
              <a:gd name="connsiteX45" fmla="*/ 373857 w 678657"/>
              <a:gd name="connsiteY45" fmla="*/ 1123950 h 1650206"/>
              <a:gd name="connsiteX46" fmla="*/ 369094 w 678657"/>
              <a:gd name="connsiteY46" fmla="*/ 1052512 h 1650206"/>
              <a:gd name="connsiteX47" fmla="*/ 359569 w 678657"/>
              <a:gd name="connsiteY47" fmla="*/ 971550 h 1650206"/>
              <a:gd name="connsiteX48" fmla="*/ 347663 w 678657"/>
              <a:gd name="connsiteY48" fmla="*/ 878681 h 1650206"/>
              <a:gd name="connsiteX49" fmla="*/ 307182 w 678657"/>
              <a:gd name="connsiteY49" fmla="*/ 640556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8657" h="1650206">
                <a:moveTo>
                  <a:pt x="307182" y="640556"/>
                </a:moveTo>
                <a:lnTo>
                  <a:pt x="280988" y="502444"/>
                </a:lnTo>
                <a:lnTo>
                  <a:pt x="254794" y="378619"/>
                </a:lnTo>
                <a:lnTo>
                  <a:pt x="230982" y="266700"/>
                </a:lnTo>
                <a:lnTo>
                  <a:pt x="219075" y="230981"/>
                </a:lnTo>
                <a:lnTo>
                  <a:pt x="202407" y="202406"/>
                </a:lnTo>
                <a:lnTo>
                  <a:pt x="178594" y="171450"/>
                </a:lnTo>
                <a:lnTo>
                  <a:pt x="152400" y="147637"/>
                </a:lnTo>
                <a:lnTo>
                  <a:pt x="111919" y="116681"/>
                </a:lnTo>
                <a:lnTo>
                  <a:pt x="64294" y="85725"/>
                </a:lnTo>
                <a:lnTo>
                  <a:pt x="42863" y="76200"/>
                </a:lnTo>
                <a:lnTo>
                  <a:pt x="26194" y="64294"/>
                </a:lnTo>
                <a:lnTo>
                  <a:pt x="7144" y="42862"/>
                </a:lnTo>
                <a:lnTo>
                  <a:pt x="0" y="23812"/>
                </a:lnTo>
                <a:lnTo>
                  <a:pt x="4763" y="14287"/>
                </a:lnTo>
                <a:lnTo>
                  <a:pt x="19050" y="4762"/>
                </a:lnTo>
                <a:lnTo>
                  <a:pt x="47625" y="0"/>
                </a:lnTo>
                <a:lnTo>
                  <a:pt x="126207" y="11906"/>
                </a:lnTo>
                <a:lnTo>
                  <a:pt x="223838" y="33337"/>
                </a:lnTo>
                <a:lnTo>
                  <a:pt x="285750" y="52387"/>
                </a:lnTo>
                <a:lnTo>
                  <a:pt x="371475" y="83344"/>
                </a:lnTo>
                <a:lnTo>
                  <a:pt x="385763" y="88106"/>
                </a:lnTo>
                <a:lnTo>
                  <a:pt x="450057" y="242887"/>
                </a:lnTo>
                <a:lnTo>
                  <a:pt x="483394" y="385762"/>
                </a:lnTo>
                <a:lnTo>
                  <a:pt x="519113" y="547687"/>
                </a:lnTo>
                <a:lnTo>
                  <a:pt x="552450" y="719137"/>
                </a:lnTo>
                <a:lnTo>
                  <a:pt x="583407" y="842962"/>
                </a:lnTo>
                <a:lnTo>
                  <a:pt x="607219" y="1007269"/>
                </a:lnTo>
                <a:lnTo>
                  <a:pt x="642938" y="1250156"/>
                </a:lnTo>
                <a:lnTo>
                  <a:pt x="661988" y="1378744"/>
                </a:lnTo>
                <a:lnTo>
                  <a:pt x="678657" y="1500187"/>
                </a:lnTo>
                <a:lnTo>
                  <a:pt x="676275" y="1574006"/>
                </a:lnTo>
                <a:lnTo>
                  <a:pt x="666750" y="1612106"/>
                </a:lnTo>
                <a:lnTo>
                  <a:pt x="647700" y="1640681"/>
                </a:lnTo>
                <a:lnTo>
                  <a:pt x="626269" y="1650206"/>
                </a:lnTo>
                <a:lnTo>
                  <a:pt x="595313" y="1647825"/>
                </a:lnTo>
                <a:lnTo>
                  <a:pt x="559594" y="1626394"/>
                </a:lnTo>
                <a:lnTo>
                  <a:pt x="526257" y="1590675"/>
                </a:lnTo>
                <a:lnTo>
                  <a:pt x="481013" y="1526381"/>
                </a:lnTo>
                <a:lnTo>
                  <a:pt x="440532" y="1469231"/>
                </a:lnTo>
                <a:lnTo>
                  <a:pt x="397669" y="1383506"/>
                </a:lnTo>
                <a:lnTo>
                  <a:pt x="369094" y="1302544"/>
                </a:lnTo>
                <a:lnTo>
                  <a:pt x="369094" y="1285875"/>
                </a:lnTo>
                <a:lnTo>
                  <a:pt x="373857" y="1250156"/>
                </a:lnTo>
                <a:cubicBezTo>
                  <a:pt x="374651" y="1231106"/>
                  <a:pt x="375444" y="1212056"/>
                  <a:pt x="376238" y="1193006"/>
                </a:cubicBezTo>
                <a:cubicBezTo>
                  <a:pt x="375444" y="1169987"/>
                  <a:pt x="374651" y="1146969"/>
                  <a:pt x="373857" y="1123950"/>
                </a:cubicBezTo>
                <a:lnTo>
                  <a:pt x="369094" y="1052512"/>
                </a:lnTo>
                <a:lnTo>
                  <a:pt x="359569" y="971550"/>
                </a:lnTo>
                <a:lnTo>
                  <a:pt x="347663" y="878681"/>
                </a:lnTo>
                <a:lnTo>
                  <a:pt x="3071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2AB8D3E-E6E8-41B7-9AA8-6726A4A5ECAD}"/>
              </a:ext>
            </a:extLst>
          </p:cNvPr>
          <p:cNvSpPr/>
          <p:nvPr/>
        </p:nvSpPr>
        <p:spPr>
          <a:xfrm>
            <a:off x="3540125" y="2124075"/>
            <a:ext cx="2976563" cy="1620838"/>
          </a:xfrm>
          <a:custGeom>
            <a:avLst/>
            <a:gdLst>
              <a:gd name="connsiteX0" fmla="*/ 1573269 w 2976184"/>
              <a:gd name="connsiteY0" fmla="*/ 77662 h 1620868"/>
              <a:gd name="connsiteX1" fmla="*/ 1302707 w 2976184"/>
              <a:gd name="connsiteY1" fmla="*/ 97703 h 1620868"/>
              <a:gd name="connsiteX2" fmla="*/ 1054692 w 2976184"/>
              <a:gd name="connsiteY2" fmla="*/ 117745 h 1620868"/>
              <a:gd name="connsiteX3" fmla="*/ 801666 w 2976184"/>
              <a:gd name="connsiteY3" fmla="*/ 137787 h 1620868"/>
              <a:gd name="connsiteX4" fmla="*/ 681416 w 2976184"/>
              <a:gd name="connsiteY4" fmla="*/ 147807 h 1620868"/>
              <a:gd name="connsiteX5" fmla="*/ 425885 w 2976184"/>
              <a:gd name="connsiteY5" fmla="*/ 175365 h 1620868"/>
              <a:gd name="connsiteX6" fmla="*/ 290604 w 2976184"/>
              <a:gd name="connsiteY6" fmla="*/ 192901 h 1620868"/>
              <a:gd name="connsiteX7" fmla="*/ 197912 w 2976184"/>
              <a:gd name="connsiteY7" fmla="*/ 202922 h 1620868"/>
              <a:gd name="connsiteX8" fmla="*/ 0 w 2976184"/>
              <a:gd name="connsiteY8" fmla="*/ 215448 h 1620868"/>
              <a:gd name="connsiteX9" fmla="*/ 77662 w 2976184"/>
              <a:gd name="connsiteY9" fmla="*/ 403338 h 1620868"/>
              <a:gd name="connsiteX10" fmla="*/ 288099 w 2976184"/>
              <a:gd name="connsiteY10" fmla="*/ 370771 h 1620868"/>
              <a:gd name="connsiteX11" fmla="*/ 473484 w 2976184"/>
              <a:gd name="connsiteY11" fmla="*/ 343213 h 1620868"/>
              <a:gd name="connsiteX12" fmla="*/ 686427 w 2976184"/>
              <a:gd name="connsiteY12" fmla="*/ 315656 h 1620868"/>
              <a:gd name="connsiteX13" fmla="*/ 839244 w 2976184"/>
              <a:gd name="connsiteY13" fmla="*/ 298120 h 1620868"/>
              <a:gd name="connsiteX14" fmla="*/ 1057197 w 2976184"/>
              <a:gd name="connsiteY14" fmla="*/ 275573 h 1620868"/>
              <a:gd name="connsiteX15" fmla="*/ 1345296 w 2976184"/>
              <a:gd name="connsiteY15" fmla="*/ 255531 h 1620868"/>
              <a:gd name="connsiteX16" fmla="*/ 1560743 w 2976184"/>
              <a:gd name="connsiteY16" fmla="*/ 240500 h 1620868"/>
              <a:gd name="connsiteX17" fmla="*/ 1918988 w 2976184"/>
              <a:gd name="connsiteY17" fmla="*/ 225469 h 1620868"/>
              <a:gd name="connsiteX18" fmla="*/ 2189550 w 2976184"/>
              <a:gd name="connsiteY18" fmla="*/ 217953 h 1620868"/>
              <a:gd name="connsiteX19" fmla="*/ 2389966 w 2976184"/>
              <a:gd name="connsiteY19" fmla="*/ 212943 h 1620868"/>
              <a:gd name="connsiteX20" fmla="*/ 2447586 w 2976184"/>
              <a:gd name="connsiteY20" fmla="*/ 215448 h 1620868"/>
              <a:gd name="connsiteX21" fmla="*/ 2477649 w 2976184"/>
              <a:gd name="connsiteY21" fmla="*/ 225469 h 1620868"/>
              <a:gd name="connsiteX22" fmla="*/ 2502701 w 2976184"/>
              <a:gd name="connsiteY22" fmla="*/ 240500 h 1620868"/>
              <a:gd name="connsiteX23" fmla="*/ 2522742 w 2976184"/>
              <a:gd name="connsiteY23" fmla="*/ 263047 h 1620868"/>
              <a:gd name="connsiteX24" fmla="*/ 2535268 w 2976184"/>
              <a:gd name="connsiteY24" fmla="*/ 293109 h 1620868"/>
              <a:gd name="connsiteX25" fmla="*/ 2542784 w 2976184"/>
              <a:gd name="connsiteY25" fmla="*/ 335698 h 1620868"/>
              <a:gd name="connsiteX26" fmla="*/ 2542784 w 2976184"/>
              <a:gd name="connsiteY26" fmla="*/ 375781 h 1620868"/>
              <a:gd name="connsiteX27" fmla="*/ 2517732 w 2976184"/>
              <a:gd name="connsiteY27" fmla="*/ 541125 h 1620868"/>
              <a:gd name="connsiteX28" fmla="*/ 2495185 w 2976184"/>
              <a:gd name="connsiteY28" fmla="*/ 696447 h 1620868"/>
              <a:gd name="connsiteX29" fmla="*/ 2467628 w 2976184"/>
              <a:gd name="connsiteY29" fmla="*/ 894359 h 1620868"/>
              <a:gd name="connsiteX30" fmla="*/ 2420029 w 2976184"/>
              <a:gd name="connsiteY30" fmla="*/ 1154900 h 1620868"/>
              <a:gd name="connsiteX31" fmla="*/ 2384956 w 2976184"/>
              <a:gd name="connsiteY31" fmla="*/ 1365337 h 1620868"/>
              <a:gd name="connsiteX32" fmla="*/ 2347378 w 2976184"/>
              <a:gd name="connsiteY32" fmla="*/ 1495608 h 1620868"/>
              <a:gd name="connsiteX33" fmla="*/ 2347378 w 2976184"/>
              <a:gd name="connsiteY33" fmla="*/ 1538196 h 1620868"/>
              <a:gd name="connsiteX34" fmla="*/ 2357399 w 2976184"/>
              <a:gd name="connsiteY34" fmla="*/ 1585795 h 1620868"/>
              <a:gd name="connsiteX35" fmla="*/ 2369925 w 2976184"/>
              <a:gd name="connsiteY35" fmla="*/ 1603332 h 1620868"/>
              <a:gd name="connsiteX36" fmla="*/ 2397482 w 2976184"/>
              <a:gd name="connsiteY36" fmla="*/ 1615858 h 1620868"/>
              <a:gd name="connsiteX37" fmla="*/ 2430050 w 2976184"/>
              <a:gd name="connsiteY37" fmla="*/ 1620868 h 1620868"/>
              <a:gd name="connsiteX38" fmla="*/ 2465123 w 2976184"/>
              <a:gd name="connsiteY38" fmla="*/ 1620868 h 1620868"/>
              <a:gd name="connsiteX39" fmla="*/ 2487669 w 2976184"/>
              <a:gd name="connsiteY39" fmla="*/ 1613353 h 1620868"/>
              <a:gd name="connsiteX40" fmla="*/ 2522742 w 2976184"/>
              <a:gd name="connsiteY40" fmla="*/ 1593311 h 1620868"/>
              <a:gd name="connsiteX41" fmla="*/ 2547794 w 2976184"/>
              <a:gd name="connsiteY41" fmla="*/ 1563248 h 1620868"/>
              <a:gd name="connsiteX42" fmla="*/ 2565331 w 2976184"/>
              <a:gd name="connsiteY42" fmla="*/ 1530681 h 1620868"/>
              <a:gd name="connsiteX43" fmla="*/ 2577857 w 2976184"/>
              <a:gd name="connsiteY43" fmla="*/ 1498113 h 1620868"/>
              <a:gd name="connsiteX44" fmla="*/ 2615435 w 2976184"/>
              <a:gd name="connsiteY44" fmla="*/ 1362832 h 1620868"/>
              <a:gd name="connsiteX45" fmla="*/ 2675560 w 2976184"/>
              <a:gd name="connsiteY45" fmla="*/ 1134858 h 1620868"/>
              <a:gd name="connsiteX46" fmla="*/ 2718148 w 2976184"/>
              <a:gd name="connsiteY46" fmla="*/ 974525 h 1620868"/>
              <a:gd name="connsiteX47" fmla="*/ 2788294 w 2976184"/>
              <a:gd name="connsiteY47" fmla="*/ 716489 h 1620868"/>
              <a:gd name="connsiteX48" fmla="*/ 2853429 w 2976184"/>
              <a:gd name="connsiteY48" fmla="*/ 465968 h 1620868"/>
              <a:gd name="connsiteX49" fmla="*/ 2870966 w 2976184"/>
              <a:gd name="connsiteY49" fmla="*/ 405844 h 1620868"/>
              <a:gd name="connsiteX50" fmla="*/ 2880987 w 2976184"/>
              <a:gd name="connsiteY50" fmla="*/ 388307 h 1620868"/>
              <a:gd name="connsiteX51" fmla="*/ 2901028 w 2976184"/>
              <a:gd name="connsiteY51" fmla="*/ 363255 h 1620868"/>
              <a:gd name="connsiteX52" fmla="*/ 2921070 w 2976184"/>
              <a:gd name="connsiteY52" fmla="*/ 350729 h 1620868"/>
              <a:gd name="connsiteX53" fmla="*/ 2948627 w 2976184"/>
              <a:gd name="connsiteY53" fmla="*/ 333193 h 1620868"/>
              <a:gd name="connsiteX54" fmla="*/ 2968669 w 2976184"/>
              <a:gd name="connsiteY54" fmla="*/ 308141 h 1620868"/>
              <a:gd name="connsiteX55" fmla="*/ 2976184 w 2976184"/>
              <a:gd name="connsiteY55" fmla="*/ 288099 h 1620868"/>
              <a:gd name="connsiteX56" fmla="*/ 2976184 w 2976184"/>
              <a:gd name="connsiteY56" fmla="*/ 270562 h 1620868"/>
              <a:gd name="connsiteX57" fmla="*/ 2968669 w 2976184"/>
              <a:gd name="connsiteY57" fmla="*/ 248016 h 1620868"/>
              <a:gd name="connsiteX58" fmla="*/ 2931091 w 2976184"/>
              <a:gd name="connsiteY58" fmla="*/ 210438 h 1620868"/>
              <a:gd name="connsiteX59" fmla="*/ 2885997 w 2976184"/>
              <a:gd name="connsiteY59" fmla="*/ 177870 h 1620868"/>
              <a:gd name="connsiteX60" fmla="*/ 2798315 w 2976184"/>
              <a:gd name="connsiteY60" fmla="*/ 110229 h 1620868"/>
              <a:gd name="connsiteX61" fmla="*/ 2693096 w 2976184"/>
              <a:gd name="connsiteY61" fmla="*/ 42589 h 1620868"/>
              <a:gd name="connsiteX62" fmla="*/ 2622950 w 2976184"/>
              <a:gd name="connsiteY62" fmla="*/ 7516 h 1620868"/>
              <a:gd name="connsiteX63" fmla="*/ 2590383 w 2976184"/>
              <a:gd name="connsiteY63" fmla="*/ 0 h 1620868"/>
              <a:gd name="connsiteX64" fmla="*/ 2542784 w 2976184"/>
              <a:gd name="connsiteY64" fmla="*/ 15031 h 1620868"/>
              <a:gd name="connsiteX65" fmla="*/ 2497690 w 2976184"/>
              <a:gd name="connsiteY65" fmla="*/ 35073 h 1620868"/>
              <a:gd name="connsiteX66" fmla="*/ 2292263 w 2976184"/>
              <a:gd name="connsiteY66" fmla="*/ 37578 h 1620868"/>
              <a:gd name="connsiteX67" fmla="*/ 2089342 w 2976184"/>
              <a:gd name="connsiteY67" fmla="*/ 45094 h 1620868"/>
              <a:gd name="connsiteX68" fmla="*/ 1761160 w 2976184"/>
              <a:gd name="connsiteY68" fmla="*/ 65136 h 1620868"/>
              <a:gd name="connsiteX69" fmla="*/ 1573269 w 2976184"/>
              <a:gd name="connsiteY69" fmla="*/ 77662 h 162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976184" h="1620868">
                <a:moveTo>
                  <a:pt x="1573269" y="77662"/>
                </a:moveTo>
                <a:lnTo>
                  <a:pt x="1302707" y="97703"/>
                </a:lnTo>
                <a:lnTo>
                  <a:pt x="1054692" y="117745"/>
                </a:lnTo>
                <a:lnTo>
                  <a:pt x="801666" y="137787"/>
                </a:lnTo>
                <a:lnTo>
                  <a:pt x="681416" y="147807"/>
                </a:lnTo>
                <a:lnTo>
                  <a:pt x="425885" y="175365"/>
                </a:lnTo>
                <a:lnTo>
                  <a:pt x="290604" y="192901"/>
                </a:lnTo>
                <a:lnTo>
                  <a:pt x="197912" y="202922"/>
                </a:lnTo>
                <a:lnTo>
                  <a:pt x="0" y="215448"/>
                </a:lnTo>
                <a:lnTo>
                  <a:pt x="77662" y="403338"/>
                </a:lnTo>
                <a:lnTo>
                  <a:pt x="288099" y="370771"/>
                </a:lnTo>
                <a:lnTo>
                  <a:pt x="473484" y="343213"/>
                </a:lnTo>
                <a:lnTo>
                  <a:pt x="686427" y="315656"/>
                </a:lnTo>
                <a:lnTo>
                  <a:pt x="839244" y="298120"/>
                </a:lnTo>
                <a:lnTo>
                  <a:pt x="1057197" y="275573"/>
                </a:lnTo>
                <a:lnTo>
                  <a:pt x="1345296" y="255531"/>
                </a:lnTo>
                <a:lnTo>
                  <a:pt x="1560743" y="240500"/>
                </a:lnTo>
                <a:lnTo>
                  <a:pt x="1918988" y="225469"/>
                </a:lnTo>
                <a:lnTo>
                  <a:pt x="2189550" y="217953"/>
                </a:lnTo>
                <a:lnTo>
                  <a:pt x="2389966" y="212943"/>
                </a:lnTo>
                <a:lnTo>
                  <a:pt x="2447586" y="215448"/>
                </a:lnTo>
                <a:lnTo>
                  <a:pt x="2477649" y="225469"/>
                </a:lnTo>
                <a:lnTo>
                  <a:pt x="2502701" y="240500"/>
                </a:lnTo>
                <a:lnTo>
                  <a:pt x="2522742" y="263047"/>
                </a:lnTo>
                <a:lnTo>
                  <a:pt x="2535268" y="293109"/>
                </a:lnTo>
                <a:lnTo>
                  <a:pt x="2542784" y="335698"/>
                </a:lnTo>
                <a:lnTo>
                  <a:pt x="2542784" y="375781"/>
                </a:lnTo>
                <a:lnTo>
                  <a:pt x="2517732" y="541125"/>
                </a:lnTo>
                <a:lnTo>
                  <a:pt x="2495185" y="696447"/>
                </a:lnTo>
                <a:lnTo>
                  <a:pt x="2467628" y="894359"/>
                </a:lnTo>
                <a:lnTo>
                  <a:pt x="2420029" y="1154900"/>
                </a:lnTo>
                <a:lnTo>
                  <a:pt x="2384956" y="1365337"/>
                </a:lnTo>
                <a:lnTo>
                  <a:pt x="2347378" y="1495608"/>
                </a:lnTo>
                <a:lnTo>
                  <a:pt x="2347378" y="1538196"/>
                </a:lnTo>
                <a:lnTo>
                  <a:pt x="2357399" y="1585795"/>
                </a:lnTo>
                <a:lnTo>
                  <a:pt x="2369925" y="1603332"/>
                </a:lnTo>
                <a:lnTo>
                  <a:pt x="2397482" y="1615858"/>
                </a:lnTo>
                <a:lnTo>
                  <a:pt x="2430050" y="1620868"/>
                </a:lnTo>
                <a:lnTo>
                  <a:pt x="2465123" y="1620868"/>
                </a:lnTo>
                <a:lnTo>
                  <a:pt x="2487669" y="1613353"/>
                </a:lnTo>
                <a:lnTo>
                  <a:pt x="2522742" y="1593311"/>
                </a:lnTo>
                <a:lnTo>
                  <a:pt x="2547794" y="1563248"/>
                </a:lnTo>
                <a:lnTo>
                  <a:pt x="2565331" y="1530681"/>
                </a:lnTo>
                <a:lnTo>
                  <a:pt x="2577857" y="1498113"/>
                </a:lnTo>
                <a:lnTo>
                  <a:pt x="2615435" y="1362832"/>
                </a:lnTo>
                <a:lnTo>
                  <a:pt x="2675560" y="1134858"/>
                </a:lnTo>
                <a:lnTo>
                  <a:pt x="2718148" y="974525"/>
                </a:lnTo>
                <a:lnTo>
                  <a:pt x="2788294" y="716489"/>
                </a:lnTo>
                <a:lnTo>
                  <a:pt x="2853429" y="465968"/>
                </a:lnTo>
                <a:lnTo>
                  <a:pt x="2870966" y="405844"/>
                </a:lnTo>
                <a:lnTo>
                  <a:pt x="2880987" y="388307"/>
                </a:lnTo>
                <a:lnTo>
                  <a:pt x="2901028" y="363255"/>
                </a:lnTo>
                <a:lnTo>
                  <a:pt x="2921070" y="350729"/>
                </a:lnTo>
                <a:lnTo>
                  <a:pt x="2948627" y="333193"/>
                </a:lnTo>
                <a:lnTo>
                  <a:pt x="2968669" y="308141"/>
                </a:lnTo>
                <a:lnTo>
                  <a:pt x="2976184" y="288099"/>
                </a:lnTo>
                <a:lnTo>
                  <a:pt x="2976184" y="270562"/>
                </a:lnTo>
                <a:lnTo>
                  <a:pt x="2968669" y="248016"/>
                </a:lnTo>
                <a:lnTo>
                  <a:pt x="2931091" y="210438"/>
                </a:lnTo>
                <a:lnTo>
                  <a:pt x="2885997" y="177870"/>
                </a:lnTo>
                <a:lnTo>
                  <a:pt x="2798315" y="110229"/>
                </a:lnTo>
                <a:lnTo>
                  <a:pt x="2693096" y="42589"/>
                </a:lnTo>
                <a:lnTo>
                  <a:pt x="2622950" y="7516"/>
                </a:lnTo>
                <a:lnTo>
                  <a:pt x="2590383" y="0"/>
                </a:lnTo>
                <a:lnTo>
                  <a:pt x="2542784" y="15031"/>
                </a:lnTo>
                <a:lnTo>
                  <a:pt x="2497690" y="35073"/>
                </a:lnTo>
                <a:lnTo>
                  <a:pt x="2292263" y="37578"/>
                </a:lnTo>
                <a:lnTo>
                  <a:pt x="2089342" y="45094"/>
                </a:lnTo>
                <a:lnTo>
                  <a:pt x="1761160" y="65136"/>
                </a:lnTo>
                <a:lnTo>
                  <a:pt x="1573269" y="7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96CACAD-A42F-4DC9-99C2-01299BB1D2E1}"/>
              </a:ext>
            </a:extLst>
          </p:cNvPr>
          <p:cNvSpPr/>
          <p:nvPr/>
        </p:nvSpPr>
        <p:spPr>
          <a:xfrm>
            <a:off x="3700463" y="2782888"/>
            <a:ext cx="2444750" cy="341312"/>
          </a:xfrm>
          <a:custGeom>
            <a:avLst/>
            <a:gdLst>
              <a:gd name="connsiteX0" fmla="*/ 1195387 w 2445543"/>
              <a:gd name="connsiteY0" fmla="*/ 64294 h 340519"/>
              <a:gd name="connsiteX1" fmla="*/ 892968 w 2445543"/>
              <a:gd name="connsiteY1" fmla="*/ 85725 h 340519"/>
              <a:gd name="connsiteX2" fmla="*/ 573881 w 2445543"/>
              <a:gd name="connsiteY2" fmla="*/ 111919 h 340519"/>
              <a:gd name="connsiteX3" fmla="*/ 333375 w 2445543"/>
              <a:gd name="connsiteY3" fmla="*/ 130969 h 340519"/>
              <a:gd name="connsiteX4" fmla="*/ 0 w 2445543"/>
              <a:gd name="connsiteY4" fmla="*/ 161925 h 340519"/>
              <a:gd name="connsiteX5" fmla="*/ 59531 w 2445543"/>
              <a:gd name="connsiteY5" fmla="*/ 340519 h 340519"/>
              <a:gd name="connsiteX6" fmla="*/ 247650 w 2445543"/>
              <a:gd name="connsiteY6" fmla="*/ 319088 h 340519"/>
              <a:gd name="connsiteX7" fmla="*/ 502443 w 2445543"/>
              <a:gd name="connsiteY7" fmla="*/ 290513 h 340519"/>
              <a:gd name="connsiteX8" fmla="*/ 752475 w 2445543"/>
              <a:gd name="connsiteY8" fmla="*/ 264319 h 340519"/>
              <a:gd name="connsiteX9" fmla="*/ 1019175 w 2445543"/>
              <a:gd name="connsiteY9" fmla="*/ 240507 h 340519"/>
              <a:gd name="connsiteX10" fmla="*/ 1252537 w 2445543"/>
              <a:gd name="connsiteY10" fmla="*/ 221457 h 340519"/>
              <a:gd name="connsiteX11" fmla="*/ 1559718 w 2445543"/>
              <a:gd name="connsiteY11" fmla="*/ 200025 h 340519"/>
              <a:gd name="connsiteX12" fmla="*/ 1814512 w 2445543"/>
              <a:gd name="connsiteY12" fmla="*/ 185738 h 340519"/>
              <a:gd name="connsiteX13" fmla="*/ 2009775 w 2445543"/>
              <a:gd name="connsiteY13" fmla="*/ 180975 h 340519"/>
              <a:gd name="connsiteX14" fmla="*/ 2266950 w 2445543"/>
              <a:gd name="connsiteY14" fmla="*/ 176213 h 340519"/>
              <a:gd name="connsiteX15" fmla="*/ 2445543 w 2445543"/>
              <a:gd name="connsiteY15" fmla="*/ 180975 h 340519"/>
              <a:gd name="connsiteX16" fmla="*/ 2438400 w 2445543"/>
              <a:gd name="connsiteY16" fmla="*/ 0 h 340519"/>
              <a:gd name="connsiteX17" fmla="*/ 2274093 w 2445543"/>
              <a:gd name="connsiteY17" fmla="*/ 2382 h 340519"/>
              <a:gd name="connsiteX18" fmla="*/ 2066925 w 2445543"/>
              <a:gd name="connsiteY18" fmla="*/ 7144 h 340519"/>
              <a:gd name="connsiteX19" fmla="*/ 1821656 w 2445543"/>
              <a:gd name="connsiteY19" fmla="*/ 21432 h 340519"/>
              <a:gd name="connsiteX20" fmla="*/ 1483518 w 2445543"/>
              <a:gd name="connsiteY20" fmla="*/ 40482 h 340519"/>
              <a:gd name="connsiteX21" fmla="*/ 1195387 w 2445543"/>
              <a:gd name="connsiteY21" fmla="*/ 642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45543" h="340519">
                <a:moveTo>
                  <a:pt x="1195387" y="64294"/>
                </a:moveTo>
                <a:lnTo>
                  <a:pt x="892968" y="85725"/>
                </a:lnTo>
                <a:lnTo>
                  <a:pt x="573881" y="111919"/>
                </a:lnTo>
                <a:lnTo>
                  <a:pt x="333375" y="130969"/>
                </a:lnTo>
                <a:lnTo>
                  <a:pt x="0" y="161925"/>
                </a:lnTo>
                <a:lnTo>
                  <a:pt x="59531" y="340519"/>
                </a:lnTo>
                <a:lnTo>
                  <a:pt x="247650" y="319088"/>
                </a:lnTo>
                <a:lnTo>
                  <a:pt x="502443" y="290513"/>
                </a:lnTo>
                <a:lnTo>
                  <a:pt x="752475" y="264319"/>
                </a:lnTo>
                <a:lnTo>
                  <a:pt x="1019175" y="240507"/>
                </a:lnTo>
                <a:lnTo>
                  <a:pt x="1252537" y="221457"/>
                </a:lnTo>
                <a:lnTo>
                  <a:pt x="1559718" y="200025"/>
                </a:lnTo>
                <a:lnTo>
                  <a:pt x="1814512" y="185738"/>
                </a:lnTo>
                <a:lnTo>
                  <a:pt x="2009775" y="180975"/>
                </a:lnTo>
                <a:lnTo>
                  <a:pt x="2266950" y="176213"/>
                </a:lnTo>
                <a:lnTo>
                  <a:pt x="2445543" y="180975"/>
                </a:lnTo>
                <a:lnTo>
                  <a:pt x="2438400" y="0"/>
                </a:lnTo>
                <a:lnTo>
                  <a:pt x="2274093" y="2382"/>
                </a:lnTo>
                <a:lnTo>
                  <a:pt x="2066925" y="7144"/>
                </a:lnTo>
                <a:lnTo>
                  <a:pt x="1821656" y="21432"/>
                </a:lnTo>
                <a:lnTo>
                  <a:pt x="1483518" y="40482"/>
                </a:lnTo>
                <a:lnTo>
                  <a:pt x="1195387" y="642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3FC6B50-F517-44AA-81B3-50CEEB9C7192}"/>
              </a:ext>
            </a:extLst>
          </p:cNvPr>
          <p:cNvSpPr/>
          <p:nvPr/>
        </p:nvSpPr>
        <p:spPr>
          <a:xfrm>
            <a:off x="3805238" y="3449638"/>
            <a:ext cx="2195512" cy="322262"/>
          </a:xfrm>
          <a:custGeom>
            <a:avLst/>
            <a:gdLst>
              <a:gd name="connsiteX0" fmla="*/ 1009650 w 2195512"/>
              <a:gd name="connsiteY0" fmla="*/ 42863 h 321469"/>
              <a:gd name="connsiteX1" fmla="*/ 688181 w 2195512"/>
              <a:gd name="connsiteY1" fmla="*/ 73819 h 321469"/>
              <a:gd name="connsiteX2" fmla="*/ 347662 w 2195512"/>
              <a:gd name="connsiteY2" fmla="*/ 107157 h 321469"/>
              <a:gd name="connsiteX3" fmla="*/ 0 w 2195512"/>
              <a:gd name="connsiteY3" fmla="*/ 145257 h 321469"/>
              <a:gd name="connsiteX4" fmla="*/ 38100 w 2195512"/>
              <a:gd name="connsiteY4" fmla="*/ 321469 h 321469"/>
              <a:gd name="connsiteX5" fmla="*/ 219075 w 2195512"/>
              <a:gd name="connsiteY5" fmla="*/ 295275 h 321469"/>
              <a:gd name="connsiteX6" fmla="*/ 447675 w 2195512"/>
              <a:gd name="connsiteY6" fmla="*/ 266700 h 321469"/>
              <a:gd name="connsiteX7" fmla="*/ 666750 w 2195512"/>
              <a:gd name="connsiteY7" fmla="*/ 240507 h 321469"/>
              <a:gd name="connsiteX8" fmla="*/ 888206 w 2195512"/>
              <a:gd name="connsiteY8" fmla="*/ 219075 h 321469"/>
              <a:gd name="connsiteX9" fmla="*/ 1200150 w 2195512"/>
              <a:gd name="connsiteY9" fmla="*/ 195263 h 321469"/>
              <a:gd name="connsiteX10" fmla="*/ 1343025 w 2195512"/>
              <a:gd name="connsiteY10" fmla="*/ 188119 h 321469"/>
              <a:gd name="connsiteX11" fmla="*/ 1576387 w 2195512"/>
              <a:gd name="connsiteY11" fmla="*/ 178594 h 321469"/>
              <a:gd name="connsiteX12" fmla="*/ 1847850 w 2195512"/>
              <a:gd name="connsiteY12" fmla="*/ 176213 h 321469"/>
              <a:gd name="connsiteX13" fmla="*/ 2157412 w 2195512"/>
              <a:gd name="connsiteY13" fmla="*/ 183357 h 321469"/>
              <a:gd name="connsiteX14" fmla="*/ 2195512 w 2195512"/>
              <a:gd name="connsiteY14" fmla="*/ 7144 h 321469"/>
              <a:gd name="connsiteX15" fmla="*/ 2083593 w 2195512"/>
              <a:gd name="connsiteY15" fmla="*/ 2382 h 321469"/>
              <a:gd name="connsiteX16" fmla="*/ 1976437 w 2195512"/>
              <a:gd name="connsiteY16" fmla="*/ 0 h 321469"/>
              <a:gd name="connsiteX17" fmla="*/ 1819275 w 2195512"/>
              <a:gd name="connsiteY17" fmla="*/ 0 h 321469"/>
              <a:gd name="connsiteX18" fmla="*/ 1576387 w 2195512"/>
              <a:gd name="connsiteY18" fmla="*/ 7144 h 321469"/>
              <a:gd name="connsiteX19" fmla="*/ 1240631 w 2195512"/>
              <a:gd name="connsiteY19" fmla="*/ 26194 h 321469"/>
              <a:gd name="connsiteX20" fmla="*/ 1009650 w 2195512"/>
              <a:gd name="connsiteY20" fmla="*/ 4286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195512" h="321469">
                <a:moveTo>
                  <a:pt x="1009650" y="42863"/>
                </a:moveTo>
                <a:lnTo>
                  <a:pt x="688181" y="73819"/>
                </a:lnTo>
                <a:lnTo>
                  <a:pt x="347662" y="107157"/>
                </a:lnTo>
                <a:lnTo>
                  <a:pt x="0" y="145257"/>
                </a:lnTo>
                <a:lnTo>
                  <a:pt x="38100" y="321469"/>
                </a:lnTo>
                <a:lnTo>
                  <a:pt x="219075" y="295275"/>
                </a:lnTo>
                <a:lnTo>
                  <a:pt x="447675" y="266700"/>
                </a:lnTo>
                <a:lnTo>
                  <a:pt x="666750" y="240507"/>
                </a:lnTo>
                <a:lnTo>
                  <a:pt x="888206" y="219075"/>
                </a:lnTo>
                <a:lnTo>
                  <a:pt x="1200150" y="195263"/>
                </a:lnTo>
                <a:lnTo>
                  <a:pt x="1343025" y="188119"/>
                </a:lnTo>
                <a:lnTo>
                  <a:pt x="1576387" y="178594"/>
                </a:lnTo>
                <a:lnTo>
                  <a:pt x="1847850" y="176213"/>
                </a:lnTo>
                <a:lnTo>
                  <a:pt x="2157412" y="183357"/>
                </a:lnTo>
                <a:lnTo>
                  <a:pt x="2195512" y="7144"/>
                </a:lnTo>
                <a:lnTo>
                  <a:pt x="2083593" y="2382"/>
                </a:lnTo>
                <a:lnTo>
                  <a:pt x="1976437" y="0"/>
                </a:lnTo>
                <a:lnTo>
                  <a:pt x="1819275" y="0"/>
                </a:lnTo>
                <a:lnTo>
                  <a:pt x="1576387" y="7144"/>
                </a:lnTo>
                <a:lnTo>
                  <a:pt x="1240631" y="26194"/>
                </a:lnTo>
                <a:lnTo>
                  <a:pt x="1009650" y="428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0A59DC0-709A-496B-A07F-E69492ABD548}"/>
              </a:ext>
            </a:extLst>
          </p:cNvPr>
          <p:cNvSpPr/>
          <p:nvPr/>
        </p:nvSpPr>
        <p:spPr>
          <a:xfrm>
            <a:off x="3589338" y="3967163"/>
            <a:ext cx="2654300" cy="368300"/>
          </a:xfrm>
          <a:custGeom>
            <a:avLst/>
            <a:gdLst>
              <a:gd name="connsiteX0" fmla="*/ 1109662 w 2655094"/>
              <a:gd name="connsiteY0" fmla="*/ 116681 h 369093"/>
              <a:gd name="connsiteX1" fmla="*/ 895350 w 2655094"/>
              <a:gd name="connsiteY1" fmla="*/ 128587 h 369093"/>
              <a:gd name="connsiteX2" fmla="*/ 742950 w 2655094"/>
              <a:gd name="connsiteY2" fmla="*/ 138112 h 369093"/>
              <a:gd name="connsiteX3" fmla="*/ 609600 w 2655094"/>
              <a:gd name="connsiteY3" fmla="*/ 145256 h 369093"/>
              <a:gd name="connsiteX4" fmla="*/ 445294 w 2655094"/>
              <a:gd name="connsiteY4" fmla="*/ 152400 h 369093"/>
              <a:gd name="connsiteX5" fmla="*/ 350044 w 2655094"/>
              <a:gd name="connsiteY5" fmla="*/ 154781 h 369093"/>
              <a:gd name="connsiteX6" fmla="*/ 323850 w 2655094"/>
              <a:gd name="connsiteY6" fmla="*/ 154781 h 369093"/>
              <a:gd name="connsiteX7" fmla="*/ 280987 w 2655094"/>
              <a:gd name="connsiteY7" fmla="*/ 152400 h 369093"/>
              <a:gd name="connsiteX8" fmla="*/ 202406 w 2655094"/>
              <a:gd name="connsiteY8" fmla="*/ 133350 h 369093"/>
              <a:gd name="connsiteX9" fmla="*/ 133350 w 2655094"/>
              <a:gd name="connsiteY9" fmla="*/ 111918 h 369093"/>
              <a:gd name="connsiteX10" fmla="*/ 47625 w 2655094"/>
              <a:gd name="connsiteY10" fmla="*/ 80962 h 369093"/>
              <a:gd name="connsiteX11" fmla="*/ 21431 w 2655094"/>
              <a:gd name="connsiteY11" fmla="*/ 73818 h 369093"/>
              <a:gd name="connsiteX12" fmla="*/ 4762 w 2655094"/>
              <a:gd name="connsiteY12" fmla="*/ 76200 h 369093"/>
              <a:gd name="connsiteX13" fmla="*/ 0 w 2655094"/>
              <a:gd name="connsiteY13" fmla="*/ 88106 h 369093"/>
              <a:gd name="connsiteX14" fmla="*/ 11906 w 2655094"/>
              <a:gd name="connsiteY14" fmla="*/ 123825 h 369093"/>
              <a:gd name="connsiteX15" fmla="*/ 33337 w 2655094"/>
              <a:gd name="connsiteY15" fmla="*/ 147637 h 369093"/>
              <a:gd name="connsiteX16" fmla="*/ 100012 w 2655094"/>
              <a:gd name="connsiteY16" fmla="*/ 209550 h 369093"/>
              <a:gd name="connsiteX17" fmla="*/ 214312 w 2655094"/>
              <a:gd name="connsiteY17" fmla="*/ 292893 h 369093"/>
              <a:gd name="connsiteX18" fmla="*/ 269081 w 2655094"/>
              <a:gd name="connsiteY18" fmla="*/ 323850 h 369093"/>
              <a:gd name="connsiteX19" fmla="*/ 335756 w 2655094"/>
              <a:gd name="connsiteY19" fmla="*/ 350043 h 369093"/>
              <a:gd name="connsiteX20" fmla="*/ 378619 w 2655094"/>
              <a:gd name="connsiteY20" fmla="*/ 361950 h 369093"/>
              <a:gd name="connsiteX21" fmla="*/ 435769 w 2655094"/>
              <a:gd name="connsiteY21" fmla="*/ 366712 h 369093"/>
              <a:gd name="connsiteX22" fmla="*/ 476250 w 2655094"/>
              <a:gd name="connsiteY22" fmla="*/ 369093 h 369093"/>
              <a:gd name="connsiteX23" fmla="*/ 571500 w 2655094"/>
              <a:gd name="connsiteY23" fmla="*/ 347662 h 369093"/>
              <a:gd name="connsiteX24" fmla="*/ 692944 w 2655094"/>
              <a:gd name="connsiteY24" fmla="*/ 323850 h 369093"/>
              <a:gd name="connsiteX25" fmla="*/ 771525 w 2655094"/>
              <a:gd name="connsiteY25" fmla="*/ 309562 h 369093"/>
              <a:gd name="connsiteX26" fmla="*/ 940594 w 2655094"/>
              <a:gd name="connsiteY26" fmla="*/ 290512 h 369093"/>
              <a:gd name="connsiteX27" fmla="*/ 1019175 w 2655094"/>
              <a:gd name="connsiteY27" fmla="*/ 285750 h 369093"/>
              <a:gd name="connsiteX28" fmla="*/ 1138237 w 2655094"/>
              <a:gd name="connsiteY28" fmla="*/ 288131 h 369093"/>
              <a:gd name="connsiteX29" fmla="*/ 1214437 w 2655094"/>
              <a:gd name="connsiteY29" fmla="*/ 290512 h 369093"/>
              <a:gd name="connsiteX30" fmla="*/ 1414462 w 2655094"/>
              <a:gd name="connsiteY30" fmla="*/ 266700 h 369093"/>
              <a:gd name="connsiteX31" fmla="*/ 1640681 w 2655094"/>
              <a:gd name="connsiteY31" fmla="*/ 252412 h 369093"/>
              <a:gd name="connsiteX32" fmla="*/ 1921669 w 2655094"/>
              <a:gd name="connsiteY32" fmla="*/ 238125 h 369093"/>
              <a:gd name="connsiteX33" fmla="*/ 2207419 w 2655094"/>
              <a:gd name="connsiteY33" fmla="*/ 228600 h 369093"/>
              <a:gd name="connsiteX34" fmla="*/ 2552700 w 2655094"/>
              <a:gd name="connsiteY34" fmla="*/ 219075 h 369093"/>
              <a:gd name="connsiteX35" fmla="*/ 2590800 w 2655094"/>
              <a:gd name="connsiteY35" fmla="*/ 216693 h 369093"/>
              <a:gd name="connsiteX36" fmla="*/ 2614612 w 2655094"/>
              <a:gd name="connsiteY36" fmla="*/ 209550 h 369093"/>
              <a:gd name="connsiteX37" fmla="*/ 2638425 w 2655094"/>
              <a:gd name="connsiteY37" fmla="*/ 197643 h 369093"/>
              <a:gd name="connsiteX38" fmla="*/ 2652712 w 2655094"/>
              <a:gd name="connsiteY38" fmla="*/ 185737 h 369093"/>
              <a:gd name="connsiteX39" fmla="*/ 2655094 w 2655094"/>
              <a:gd name="connsiteY39" fmla="*/ 171450 h 369093"/>
              <a:gd name="connsiteX40" fmla="*/ 2650331 w 2655094"/>
              <a:gd name="connsiteY40" fmla="*/ 152400 h 369093"/>
              <a:gd name="connsiteX41" fmla="*/ 2628900 w 2655094"/>
              <a:gd name="connsiteY41" fmla="*/ 128587 h 369093"/>
              <a:gd name="connsiteX42" fmla="*/ 2586037 w 2655094"/>
              <a:gd name="connsiteY42" fmla="*/ 97631 h 369093"/>
              <a:gd name="connsiteX43" fmla="*/ 2512219 w 2655094"/>
              <a:gd name="connsiteY43" fmla="*/ 57150 h 369093"/>
              <a:gd name="connsiteX44" fmla="*/ 2436019 w 2655094"/>
              <a:gd name="connsiteY44" fmla="*/ 26193 h 369093"/>
              <a:gd name="connsiteX45" fmla="*/ 2352675 w 2655094"/>
              <a:gd name="connsiteY45" fmla="*/ 4762 h 369093"/>
              <a:gd name="connsiteX46" fmla="*/ 2297906 w 2655094"/>
              <a:gd name="connsiteY46" fmla="*/ 0 h 369093"/>
              <a:gd name="connsiteX47" fmla="*/ 2276475 w 2655094"/>
              <a:gd name="connsiteY47" fmla="*/ 0 h 369093"/>
              <a:gd name="connsiteX48" fmla="*/ 2212181 w 2655094"/>
              <a:gd name="connsiteY48" fmla="*/ 14287 h 369093"/>
              <a:gd name="connsiteX49" fmla="*/ 2119312 w 2655094"/>
              <a:gd name="connsiteY49" fmla="*/ 38100 h 369093"/>
              <a:gd name="connsiteX50" fmla="*/ 2083594 w 2655094"/>
              <a:gd name="connsiteY50" fmla="*/ 45243 h 369093"/>
              <a:gd name="connsiteX51" fmla="*/ 1885950 w 2655094"/>
              <a:gd name="connsiteY51" fmla="*/ 59531 h 369093"/>
              <a:gd name="connsiteX52" fmla="*/ 1600200 w 2655094"/>
              <a:gd name="connsiteY52" fmla="*/ 83343 h 369093"/>
              <a:gd name="connsiteX53" fmla="*/ 1243012 w 2655094"/>
              <a:gd name="connsiteY53" fmla="*/ 107156 h 369093"/>
              <a:gd name="connsiteX54" fmla="*/ 1109662 w 2655094"/>
              <a:gd name="connsiteY54" fmla="*/ 116681 h 369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655094" h="369093">
                <a:moveTo>
                  <a:pt x="1109662" y="116681"/>
                </a:moveTo>
                <a:lnTo>
                  <a:pt x="895350" y="128587"/>
                </a:lnTo>
                <a:lnTo>
                  <a:pt x="742950" y="138112"/>
                </a:lnTo>
                <a:lnTo>
                  <a:pt x="609600" y="145256"/>
                </a:lnTo>
                <a:lnTo>
                  <a:pt x="445294" y="152400"/>
                </a:lnTo>
                <a:lnTo>
                  <a:pt x="350044" y="154781"/>
                </a:lnTo>
                <a:lnTo>
                  <a:pt x="323850" y="154781"/>
                </a:lnTo>
                <a:lnTo>
                  <a:pt x="280987" y="152400"/>
                </a:lnTo>
                <a:lnTo>
                  <a:pt x="202406" y="133350"/>
                </a:lnTo>
                <a:lnTo>
                  <a:pt x="133350" y="111918"/>
                </a:lnTo>
                <a:lnTo>
                  <a:pt x="47625" y="80962"/>
                </a:lnTo>
                <a:lnTo>
                  <a:pt x="21431" y="73818"/>
                </a:lnTo>
                <a:lnTo>
                  <a:pt x="4762" y="76200"/>
                </a:lnTo>
                <a:lnTo>
                  <a:pt x="0" y="88106"/>
                </a:lnTo>
                <a:lnTo>
                  <a:pt x="11906" y="123825"/>
                </a:lnTo>
                <a:lnTo>
                  <a:pt x="33337" y="147637"/>
                </a:lnTo>
                <a:lnTo>
                  <a:pt x="100012" y="209550"/>
                </a:lnTo>
                <a:lnTo>
                  <a:pt x="214312" y="292893"/>
                </a:lnTo>
                <a:lnTo>
                  <a:pt x="269081" y="323850"/>
                </a:lnTo>
                <a:lnTo>
                  <a:pt x="335756" y="350043"/>
                </a:lnTo>
                <a:lnTo>
                  <a:pt x="378619" y="361950"/>
                </a:lnTo>
                <a:lnTo>
                  <a:pt x="435769" y="366712"/>
                </a:lnTo>
                <a:lnTo>
                  <a:pt x="476250" y="369093"/>
                </a:lnTo>
                <a:lnTo>
                  <a:pt x="571500" y="347662"/>
                </a:lnTo>
                <a:lnTo>
                  <a:pt x="692944" y="323850"/>
                </a:lnTo>
                <a:lnTo>
                  <a:pt x="771525" y="309562"/>
                </a:lnTo>
                <a:lnTo>
                  <a:pt x="940594" y="290512"/>
                </a:lnTo>
                <a:lnTo>
                  <a:pt x="1019175" y="285750"/>
                </a:lnTo>
                <a:lnTo>
                  <a:pt x="1138237" y="288131"/>
                </a:lnTo>
                <a:lnTo>
                  <a:pt x="1214437" y="290512"/>
                </a:lnTo>
                <a:lnTo>
                  <a:pt x="1414462" y="266700"/>
                </a:lnTo>
                <a:lnTo>
                  <a:pt x="1640681" y="252412"/>
                </a:lnTo>
                <a:lnTo>
                  <a:pt x="1921669" y="238125"/>
                </a:lnTo>
                <a:lnTo>
                  <a:pt x="2207419" y="228600"/>
                </a:lnTo>
                <a:lnTo>
                  <a:pt x="2552700" y="219075"/>
                </a:lnTo>
                <a:lnTo>
                  <a:pt x="2590800" y="216693"/>
                </a:lnTo>
                <a:lnTo>
                  <a:pt x="2614612" y="209550"/>
                </a:lnTo>
                <a:lnTo>
                  <a:pt x="2638425" y="197643"/>
                </a:lnTo>
                <a:lnTo>
                  <a:pt x="2652712" y="185737"/>
                </a:lnTo>
                <a:lnTo>
                  <a:pt x="2655094" y="171450"/>
                </a:lnTo>
                <a:lnTo>
                  <a:pt x="2650331" y="152400"/>
                </a:lnTo>
                <a:lnTo>
                  <a:pt x="2628900" y="128587"/>
                </a:lnTo>
                <a:lnTo>
                  <a:pt x="2586037" y="97631"/>
                </a:lnTo>
                <a:lnTo>
                  <a:pt x="2512219" y="57150"/>
                </a:lnTo>
                <a:lnTo>
                  <a:pt x="2436019" y="26193"/>
                </a:lnTo>
                <a:lnTo>
                  <a:pt x="2352675" y="4762"/>
                </a:lnTo>
                <a:lnTo>
                  <a:pt x="2297906" y="0"/>
                </a:lnTo>
                <a:lnTo>
                  <a:pt x="2276475" y="0"/>
                </a:lnTo>
                <a:lnTo>
                  <a:pt x="2212181" y="14287"/>
                </a:lnTo>
                <a:lnTo>
                  <a:pt x="2119312" y="38100"/>
                </a:lnTo>
                <a:lnTo>
                  <a:pt x="2083594" y="45243"/>
                </a:lnTo>
                <a:lnTo>
                  <a:pt x="1885950" y="59531"/>
                </a:lnTo>
                <a:lnTo>
                  <a:pt x="1600200" y="83343"/>
                </a:lnTo>
                <a:lnTo>
                  <a:pt x="1243012" y="107156"/>
                </a:lnTo>
                <a:lnTo>
                  <a:pt x="1109662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DF6BFE7-562B-4B38-87D6-BC5BE2D87730}"/>
              </a:ext>
            </a:extLst>
          </p:cNvPr>
          <p:cNvSpPr/>
          <p:nvPr/>
        </p:nvSpPr>
        <p:spPr>
          <a:xfrm>
            <a:off x="4767263" y="4181475"/>
            <a:ext cx="307975" cy="1395413"/>
          </a:xfrm>
          <a:custGeom>
            <a:avLst/>
            <a:gdLst>
              <a:gd name="connsiteX0" fmla="*/ 0 w 307181"/>
              <a:gd name="connsiteY0" fmla="*/ 280988 h 1395413"/>
              <a:gd name="connsiteX1" fmla="*/ 0 w 307181"/>
              <a:gd name="connsiteY1" fmla="*/ 9525 h 1395413"/>
              <a:gd name="connsiteX2" fmla="*/ 219075 w 307181"/>
              <a:gd name="connsiteY2" fmla="*/ 0 h 1395413"/>
              <a:gd name="connsiteX3" fmla="*/ 269081 w 307181"/>
              <a:gd name="connsiteY3" fmla="*/ 69056 h 1395413"/>
              <a:gd name="connsiteX4" fmla="*/ 288131 w 307181"/>
              <a:gd name="connsiteY4" fmla="*/ 100013 h 1395413"/>
              <a:gd name="connsiteX5" fmla="*/ 295275 w 307181"/>
              <a:gd name="connsiteY5" fmla="*/ 116681 h 1395413"/>
              <a:gd name="connsiteX6" fmla="*/ 302418 w 307181"/>
              <a:gd name="connsiteY6" fmla="*/ 135731 h 1395413"/>
              <a:gd name="connsiteX7" fmla="*/ 307181 w 307181"/>
              <a:gd name="connsiteY7" fmla="*/ 159544 h 1395413"/>
              <a:gd name="connsiteX8" fmla="*/ 300037 w 307181"/>
              <a:gd name="connsiteY8" fmla="*/ 185738 h 1395413"/>
              <a:gd name="connsiteX9" fmla="*/ 285750 w 307181"/>
              <a:gd name="connsiteY9" fmla="*/ 226219 h 1395413"/>
              <a:gd name="connsiteX10" fmla="*/ 269081 w 307181"/>
              <a:gd name="connsiteY10" fmla="*/ 283369 h 1395413"/>
              <a:gd name="connsiteX11" fmla="*/ 257175 w 307181"/>
              <a:gd name="connsiteY11" fmla="*/ 364331 h 1395413"/>
              <a:gd name="connsiteX12" fmla="*/ 247650 w 307181"/>
              <a:gd name="connsiteY12" fmla="*/ 450056 h 1395413"/>
              <a:gd name="connsiteX13" fmla="*/ 245268 w 307181"/>
              <a:gd name="connsiteY13" fmla="*/ 600075 h 1395413"/>
              <a:gd name="connsiteX14" fmla="*/ 242887 w 307181"/>
              <a:gd name="connsiteY14" fmla="*/ 845344 h 1395413"/>
              <a:gd name="connsiteX15" fmla="*/ 228600 w 307181"/>
              <a:gd name="connsiteY15" fmla="*/ 1147763 h 1395413"/>
              <a:gd name="connsiteX16" fmla="*/ 219075 w 307181"/>
              <a:gd name="connsiteY16" fmla="*/ 1385888 h 1395413"/>
              <a:gd name="connsiteX17" fmla="*/ 0 w 307181"/>
              <a:gd name="connsiteY17" fmla="*/ 1395413 h 1395413"/>
              <a:gd name="connsiteX18" fmla="*/ 0 w 307181"/>
              <a:gd name="connsiteY18" fmla="*/ 1188244 h 1395413"/>
              <a:gd name="connsiteX19" fmla="*/ 0 w 307181"/>
              <a:gd name="connsiteY19" fmla="*/ 742950 h 1395413"/>
              <a:gd name="connsiteX20" fmla="*/ 0 w 307181"/>
              <a:gd name="connsiteY20" fmla="*/ 280988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07181" h="1395413">
                <a:moveTo>
                  <a:pt x="0" y="280988"/>
                </a:moveTo>
                <a:lnTo>
                  <a:pt x="0" y="9525"/>
                </a:lnTo>
                <a:lnTo>
                  <a:pt x="219075" y="0"/>
                </a:lnTo>
                <a:lnTo>
                  <a:pt x="269081" y="69056"/>
                </a:lnTo>
                <a:lnTo>
                  <a:pt x="288131" y="100013"/>
                </a:lnTo>
                <a:lnTo>
                  <a:pt x="295275" y="116681"/>
                </a:lnTo>
                <a:lnTo>
                  <a:pt x="302418" y="135731"/>
                </a:lnTo>
                <a:lnTo>
                  <a:pt x="307181" y="159544"/>
                </a:lnTo>
                <a:lnTo>
                  <a:pt x="300037" y="185738"/>
                </a:lnTo>
                <a:lnTo>
                  <a:pt x="285750" y="226219"/>
                </a:lnTo>
                <a:lnTo>
                  <a:pt x="269081" y="283369"/>
                </a:lnTo>
                <a:lnTo>
                  <a:pt x="257175" y="364331"/>
                </a:lnTo>
                <a:lnTo>
                  <a:pt x="247650" y="450056"/>
                </a:lnTo>
                <a:lnTo>
                  <a:pt x="245268" y="600075"/>
                </a:lnTo>
                <a:cubicBezTo>
                  <a:pt x="244474" y="681831"/>
                  <a:pt x="243681" y="763588"/>
                  <a:pt x="242887" y="845344"/>
                </a:cubicBezTo>
                <a:lnTo>
                  <a:pt x="228600" y="1147763"/>
                </a:lnTo>
                <a:lnTo>
                  <a:pt x="219075" y="1385888"/>
                </a:lnTo>
                <a:lnTo>
                  <a:pt x="0" y="1395413"/>
                </a:lnTo>
                <a:lnTo>
                  <a:pt x="0" y="1188244"/>
                </a:lnTo>
                <a:lnTo>
                  <a:pt x="0" y="742950"/>
                </a:lnTo>
                <a:lnTo>
                  <a:pt x="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B07285E-97C1-4709-A907-48B38AF973CE}"/>
              </a:ext>
            </a:extLst>
          </p:cNvPr>
          <p:cNvSpPr/>
          <p:nvPr/>
        </p:nvSpPr>
        <p:spPr>
          <a:xfrm>
            <a:off x="3614738" y="4678363"/>
            <a:ext cx="2600325" cy="339725"/>
          </a:xfrm>
          <a:custGeom>
            <a:avLst/>
            <a:gdLst>
              <a:gd name="connsiteX0" fmla="*/ 785812 w 2600325"/>
              <a:gd name="connsiteY0" fmla="*/ 126207 h 338138"/>
              <a:gd name="connsiteX1" fmla="*/ 1176337 w 2600325"/>
              <a:gd name="connsiteY1" fmla="*/ 88107 h 338138"/>
              <a:gd name="connsiteX2" fmla="*/ 1385887 w 2600325"/>
              <a:gd name="connsiteY2" fmla="*/ 66675 h 338138"/>
              <a:gd name="connsiteX3" fmla="*/ 1583531 w 2600325"/>
              <a:gd name="connsiteY3" fmla="*/ 59532 h 338138"/>
              <a:gd name="connsiteX4" fmla="*/ 1919287 w 2600325"/>
              <a:gd name="connsiteY4" fmla="*/ 47625 h 338138"/>
              <a:gd name="connsiteX5" fmla="*/ 2043112 w 2600325"/>
              <a:gd name="connsiteY5" fmla="*/ 42863 h 338138"/>
              <a:gd name="connsiteX6" fmla="*/ 2135981 w 2600325"/>
              <a:gd name="connsiteY6" fmla="*/ 26194 h 338138"/>
              <a:gd name="connsiteX7" fmla="*/ 2259806 w 2600325"/>
              <a:gd name="connsiteY7" fmla="*/ 4763 h 338138"/>
              <a:gd name="connsiteX8" fmla="*/ 2297906 w 2600325"/>
              <a:gd name="connsiteY8" fmla="*/ 0 h 338138"/>
              <a:gd name="connsiteX9" fmla="*/ 2324100 w 2600325"/>
              <a:gd name="connsiteY9" fmla="*/ 2382 h 338138"/>
              <a:gd name="connsiteX10" fmla="*/ 2376487 w 2600325"/>
              <a:gd name="connsiteY10" fmla="*/ 14288 h 338138"/>
              <a:gd name="connsiteX11" fmla="*/ 2443162 w 2600325"/>
              <a:gd name="connsiteY11" fmla="*/ 40482 h 338138"/>
              <a:gd name="connsiteX12" fmla="*/ 2516981 w 2600325"/>
              <a:gd name="connsiteY12" fmla="*/ 80963 h 338138"/>
              <a:gd name="connsiteX13" fmla="*/ 2564606 w 2600325"/>
              <a:gd name="connsiteY13" fmla="*/ 114300 h 338138"/>
              <a:gd name="connsiteX14" fmla="*/ 2586037 w 2600325"/>
              <a:gd name="connsiteY14" fmla="*/ 133350 h 338138"/>
              <a:gd name="connsiteX15" fmla="*/ 2597943 w 2600325"/>
              <a:gd name="connsiteY15" fmla="*/ 154782 h 338138"/>
              <a:gd name="connsiteX16" fmla="*/ 2600325 w 2600325"/>
              <a:gd name="connsiteY16" fmla="*/ 166688 h 338138"/>
              <a:gd name="connsiteX17" fmla="*/ 2600325 w 2600325"/>
              <a:gd name="connsiteY17" fmla="*/ 178594 h 338138"/>
              <a:gd name="connsiteX18" fmla="*/ 2586037 w 2600325"/>
              <a:gd name="connsiteY18" fmla="*/ 197644 h 338138"/>
              <a:gd name="connsiteX19" fmla="*/ 2564606 w 2600325"/>
              <a:gd name="connsiteY19" fmla="*/ 214313 h 338138"/>
              <a:gd name="connsiteX20" fmla="*/ 2524125 w 2600325"/>
              <a:gd name="connsiteY20" fmla="*/ 233363 h 338138"/>
              <a:gd name="connsiteX21" fmla="*/ 2481262 w 2600325"/>
              <a:gd name="connsiteY21" fmla="*/ 247650 h 338138"/>
              <a:gd name="connsiteX22" fmla="*/ 2424112 w 2600325"/>
              <a:gd name="connsiteY22" fmla="*/ 245269 h 338138"/>
              <a:gd name="connsiteX23" fmla="*/ 2243137 w 2600325"/>
              <a:gd name="connsiteY23" fmla="*/ 228600 h 338138"/>
              <a:gd name="connsiteX24" fmla="*/ 2083593 w 2600325"/>
              <a:gd name="connsiteY24" fmla="*/ 223838 h 338138"/>
              <a:gd name="connsiteX25" fmla="*/ 1935956 w 2600325"/>
              <a:gd name="connsiteY25" fmla="*/ 223838 h 338138"/>
              <a:gd name="connsiteX26" fmla="*/ 1759743 w 2600325"/>
              <a:gd name="connsiteY26" fmla="*/ 226219 h 338138"/>
              <a:gd name="connsiteX27" fmla="*/ 1512093 w 2600325"/>
              <a:gd name="connsiteY27" fmla="*/ 238125 h 338138"/>
              <a:gd name="connsiteX28" fmla="*/ 1378743 w 2600325"/>
              <a:gd name="connsiteY28" fmla="*/ 247650 h 338138"/>
              <a:gd name="connsiteX29" fmla="*/ 1164431 w 2600325"/>
              <a:gd name="connsiteY29" fmla="*/ 269082 h 338138"/>
              <a:gd name="connsiteX30" fmla="*/ 990600 w 2600325"/>
              <a:gd name="connsiteY30" fmla="*/ 280988 h 338138"/>
              <a:gd name="connsiteX31" fmla="*/ 769143 w 2600325"/>
              <a:gd name="connsiteY31" fmla="*/ 302419 h 338138"/>
              <a:gd name="connsiteX32" fmla="*/ 552450 w 2600325"/>
              <a:gd name="connsiteY32" fmla="*/ 323850 h 338138"/>
              <a:gd name="connsiteX33" fmla="*/ 357187 w 2600325"/>
              <a:gd name="connsiteY33" fmla="*/ 338138 h 338138"/>
              <a:gd name="connsiteX34" fmla="*/ 285750 w 2600325"/>
              <a:gd name="connsiteY34" fmla="*/ 333375 h 338138"/>
              <a:gd name="connsiteX35" fmla="*/ 242887 w 2600325"/>
              <a:gd name="connsiteY35" fmla="*/ 321469 h 338138"/>
              <a:gd name="connsiteX36" fmla="*/ 188118 w 2600325"/>
              <a:gd name="connsiteY36" fmla="*/ 297657 h 338138"/>
              <a:gd name="connsiteX37" fmla="*/ 133350 w 2600325"/>
              <a:gd name="connsiteY37" fmla="*/ 259557 h 338138"/>
              <a:gd name="connsiteX38" fmla="*/ 90487 w 2600325"/>
              <a:gd name="connsiteY38" fmla="*/ 219075 h 338138"/>
              <a:gd name="connsiteX39" fmla="*/ 47625 w 2600325"/>
              <a:gd name="connsiteY39" fmla="*/ 166688 h 338138"/>
              <a:gd name="connsiteX40" fmla="*/ 14287 w 2600325"/>
              <a:gd name="connsiteY40" fmla="*/ 114300 h 338138"/>
              <a:gd name="connsiteX41" fmla="*/ 2381 w 2600325"/>
              <a:gd name="connsiteY41" fmla="*/ 88107 h 338138"/>
              <a:gd name="connsiteX42" fmla="*/ 0 w 2600325"/>
              <a:gd name="connsiteY42" fmla="*/ 64294 h 338138"/>
              <a:gd name="connsiteX43" fmla="*/ 2381 w 2600325"/>
              <a:gd name="connsiteY43" fmla="*/ 50007 h 338138"/>
              <a:gd name="connsiteX44" fmla="*/ 11906 w 2600325"/>
              <a:gd name="connsiteY44" fmla="*/ 45244 h 338138"/>
              <a:gd name="connsiteX45" fmla="*/ 30956 w 2600325"/>
              <a:gd name="connsiteY45" fmla="*/ 50007 h 338138"/>
              <a:gd name="connsiteX46" fmla="*/ 66675 w 2600325"/>
              <a:gd name="connsiteY46" fmla="*/ 71438 h 338138"/>
              <a:gd name="connsiteX47" fmla="*/ 109537 w 2600325"/>
              <a:gd name="connsiteY47" fmla="*/ 100013 h 338138"/>
              <a:gd name="connsiteX48" fmla="*/ 147637 w 2600325"/>
              <a:gd name="connsiteY48" fmla="*/ 126207 h 338138"/>
              <a:gd name="connsiteX49" fmla="*/ 180975 w 2600325"/>
              <a:gd name="connsiteY49" fmla="*/ 140494 h 338138"/>
              <a:gd name="connsiteX50" fmla="*/ 228600 w 2600325"/>
              <a:gd name="connsiteY50" fmla="*/ 150019 h 338138"/>
              <a:gd name="connsiteX51" fmla="*/ 266700 w 2600325"/>
              <a:gd name="connsiteY51" fmla="*/ 157163 h 338138"/>
              <a:gd name="connsiteX52" fmla="*/ 421481 w 2600325"/>
              <a:gd name="connsiteY52" fmla="*/ 152400 h 338138"/>
              <a:gd name="connsiteX53" fmla="*/ 785812 w 2600325"/>
              <a:gd name="connsiteY53" fmla="*/ 126207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600325" h="338138">
                <a:moveTo>
                  <a:pt x="785812" y="126207"/>
                </a:moveTo>
                <a:lnTo>
                  <a:pt x="1176337" y="88107"/>
                </a:lnTo>
                <a:lnTo>
                  <a:pt x="1385887" y="66675"/>
                </a:lnTo>
                <a:lnTo>
                  <a:pt x="1583531" y="59532"/>
                </a:lnTo>
                <a:lnTo>
                  <a:pt x="1919287" y="47625"/>
                </a:lnTo>
                <a:lnTo>
                  <a:pt x="2043112" y="42863"/>
                </a:lnTo>
                <a:lnTo>
                  <a:pt x="2135981" y="26194"/>
                </a:lnTo>
                <a:lnTo>
                  <a:pt x="2259806" y="4763"/>
                </a:lnTo>
                <a:lnTo>
                  <a:pt x="2297906" y="0"/>
                </a:lnTo>
                <a:lnTo>
                  <a:pt x="2324100" y="2382"/>
                </a:lnTo>
                <a:lnTo>
                  <a:pt x="2376487" y="14288"/>
                </a:lnTo>
                <a:lnTo>
                  <a:pt x="2443162" y="40482"/>
                </a:lnTo>
                <a:lnTo>
                  <a:pt x="2516981" y="80963"/>
                </a:lnTo>
                <a:lnTo>
                  <a:pt x="2564606" y="114300"/>
                </a:lnTo>
                <a:lnTo>
                  <a:pt x="2586037" y="133350"/>
                </a:lnTo>
                <a:lnTo>
                  <a:pt x="2597943" y="154782"/>
                </a:lnTo>
                <a:lnTo>
                  <a:pt x="2600325" y="166688"/>
                </a:lnTo>
                <a:lnTo>
                  <a:pt x="2600325" y="178594"/>
                </a:lnTo>
                <a:lnTo>
                  <a:pt x="2586037" y="197644"/>
                </a:lnTo>
                <a:lnTo>
                  <a:pt x="2564606" y="214313"/>
                </a:lnTo>
                <a:lnTo>
                  <a:pt x="2524125" y="233363"/>
                </a:lnTo>
                <a:lnTo>
                  <a:pt x="2481262" y="247650"/>
                </a:lnTo>
                <a:lnTo>
                  <a:pt x="2424112" y="245269"/>
                </a:lnTo>
                <a:lnTo>
                  <a:pt x="2243137" y="228600"/>
                </a:lnTo>
                <a:lnTo>
                  <a:pt x="2083593" y="223838"/>
                </a:lnTo>
                <a:lnTo>
                  <a:pt x="1935956" y="223838"/>
                </a:lnTo>
                <a:lnTo>
                  <a:pt x="1759743" y="226219"/>
                </a:lnTo>
                <a:lnTo>
                  <a:pt x="1512093" y="238125"/>
                </a:lnTo>
                <a:lnTo>
                  <a:pt x="1378743" y="247650"/>
                </a:lnTo>
                <a:lnTo>
                  <a:pt x="1164431" y="269082"/>
                </a:lnTo>
                <a:lnTo>
                  <a:pt x="990600" y="280988"/>
                </a:lnTo>
                <a:lnTo>
                  <a:pt x="769143" y="302419"/>
                </a:lnTo>
                <a:lnTo>
                  <a:pt x="552450" y="323850"/>
                </a:lnTo>
                <a:lnTo>
                  <a:pt x="357187" y="338138"/>
                </a:lnTo>
                <a:lnTo>
                  <a:pt x="285750" y="333375"/>
                </a:lnTo>
                <a:lnTo>
                  <a:pt x="242887" y="321469"/>
                </a:lnTo>
                <a:lnTo>
                  <a:pt x="188118" y="297657"/>
                </a:lnTo>
                <a:lnTo>
                  <a:pt x="133350" y="259557"/>
                </a:lnTo>
                <a:lnTo>
                  <a:pt x="90487" y="219075"/>
                </a:lnTo>
                <a:lnTo>
                  <a:pt x="47625" y="166688"/>
                </a:lnTo>
                <a:lnTo>
                  <a:pt x="14287" y="114300"/>
                </a:lnTo>
                <a:lnTo>
                  <a:pt x="2381" y="88107"/>
                </a:lnTo>
                <a:lnTo>
                  <a:pt x="0" y="64294"/>
                </a:lnTo>
                <a:lnTo>
                  <a:pt x="2381" y="50007"/>
                </a:lnTo>
                <a:lnTo>
                  <a:pt x="11906" y="45244"/>
                </a:lnTo>
                <a:lnTo>
                  <a:pt x="30956" y="50007"/>
                </a:lnTo>
                <a:lnTo>
                  <a:pt x="66675" y="71438"/>
                </a:lnTo>
                <a:lnTo>
                  <a:pt x="109537" y="100013"/>
                </a:lnTo>
                <a:lnTo>
                  <a:pt x="147637" y="126207"/>
                </a:lnTo>
                <a:lnTo>
                  <a:pt x="180975" y="140494"/>
                </a:lnTo>
                <a:lnTo>
                  <a:pt x="228600" y="150019"/>
                </a:lnTo>
                <a:lnTo>
                  <a:pt x="266700" y="157163"/>
                </a:lnTo>
                <a:lnTo>
                  <a:pt x="421481" y="152400"/>
                </a:lnTo>
                <a:lnTo>
                  <a:pt x="785812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FE4B02C-37B0-4DEC-BFFE-D8374031E4FB}"/>
              </a:ext>
            </a:extLst>
          </p:cNvPr>
          <p:cNvSpPr/>
          <p:nvPr/>
        </p:nvSpPr>
        <p:spPr>
          <a:xfrm>
            <a:off x="2667000" y="5429250"/>
            <a:ext cx="4384675" cy="490538"/>
          </a:xfrm>
          <a:custGeom>
            <a:avLst/>
            <a:gdLst>
              <a:gd name="connsiteX0" fmla="*/ 1659336 w 4384884"/>
              <a:gd name="connsiteY0" fmla="*/ 81202 h 490740"/>
              <a:gd name="connsiteX1" fmla="*/ 1945307 w 4384884"/>
              <a:gd name="connsiteY1" fmla="*/ 56488 h 490740"/>
              <a:gd name="connsiteX2" fmla="*/ 2100649 w 4384884"/>
              <a:gd name="connsiteY2" fmla="*/ 42366 h 490740"/>
              <a:gd name="connsiteX3" fmla="*/ 2432516 w 4384884"/>
              <a:gd name="connsiteY3" fmla="*/ 38835 h 490740"/>
              <a:gd name="connsiteX4" fmla="*/ 2679651 w 4384884"/>
              <a:gd name="connsiteY4" fmla="*/ 35305 h 490740"/>
              <a:gd name="connsiteX5" fmla="*/ 3011519 w 4384884"/>
              <a:gd name="connsiteY5" fmla="*/ 31774 h 490740"/>
              <a:gd name="connsiteX6" fmla="*/ 3244532 w 4384884"/>
              <a:gd name="connsiteY6" fmla="*/ 35305 h 490740"/>
              <a:gd name="connsiteX7" fmla="*/ 3558746 w 4384884"/>
              <a:gd name="connsiteY7" fmla="*/ 38835 h 490740"/>
              <a:gd name="connsiteX8" fmla="*/ 3629356 w 4384884"/>
              <a:gd name="connsiteY8" fmla="*/ 42366 h 490740"/>
              <a:gd name="connsiteX9" fmla="*/ 3767046 w 4384884"/>
              <a:gd name="connsiteY9" fmla="*/ 24713 h 490740"/>
              <a:gd name="connsiteX10" fmla="*/ 3901205 w 4384884"/>
              <a:gd name="connsiteY10" fmla="*/ 0 h 490740"/>
              <a:gd name="connsiteX11" fmla="*/ 3936510 w 4384884"/>
              <a:gd name="connsiteY11" fmla="*/ 0 h 490740"/>
              <a:gd name="connsiteX12" fmla="*/ 4007120 w 4384884"/>
              <a:gd name="connsiteY12" fmla="*/ 10591 h 490740"/>
              <a:gd name="connsiteX13" fmla="*/ 4081261 w 4384884"/>
              <a:gd name="connsiteY13" fmla="*/ 35305 h 490740"/>
              <a:gd name="connsiteX14" fmla="*/ 4180115 w 4384884"/>
              <a:gd name="connsiteY14" fmla="*/ 77671 h 490740"/>
              <a:gd name="connsiteX15" fmla="*/ 4268377 w 4384884"/>
              <a:gd name="connsiteY15" fmla="*/ 123568 h 490740"/>
              <a:gd name="connsiteX16" fmla="*/ 4328396 w 4384884"/>
              <a:gd name="connsiteY16" fmla="*/ 155342 h 490740"/>
              <a:gd name="connsiteX17" fmla="*/ 4353109 w 4384884"/>
              <a:gd name="connsiteY17" fmla="*/ 183586 h 490740"/>
              <a:gd name="connsiteX18" fmla="*/ 4370762 w 4384884"/>
              <a:gd name="connsiteY18" fmla="*/ 208300 h 490740"/>
              <a:gd name="connsiteX19" fmla="*/ 4384884 w 4384884"/>
              <a:gd name="connsiteY19" fmla="*/ 243605 h 490740"/>
              <a:gd name="connsiteX20" fmla="*/ 4381353 w 4384884"/>
              <a:gd name="connsiteY20" fmla="*/ 264788 h 490740"/>
              <a:gd name="connsiteX21" fmla="*/ 4367231 w 4384884"/>
              <a:gd name="connsiteY21" fmla="*/ 285971 h 490740"/>
              <a:gd name="connsiteX22" fmla="*/ 4346048 w 4384884"/>
              <a:gd name="connsiteY22" fmla="*/ 303623 h 490740"/>
              <a:gd name="connsiteX23" fmla="*/ 4317804 w 4384884"/>
              <a:gd name="connsiteY23" fmla="*/ 317745 h 490740"/>
              <a:gd name="connsiteX24" fmla="*/ 4257786 w 4384884"/>
              <a:gd name="connsiteY24" fmla="*/ 321276 h 490740"/>
              <a:gd name="connsiteX25" fmla="*/ 4102444 w 4384884"/>
              <a:gd name="connsiteY25" fmla="*/ 307154 h 490740"/>
              <a:gd name="connsiteX26" fmla="*/ 3954163 w 4384884"/>
              <a:gd name="connsiteY26" fmla="*/ 285971 h 490740"/>
              <a:gd name="connsiteX27" fmla="*/ 3834126 w 4384884"/>
              <a:gd name="connsiteY27" fmla="*/ 271849 h 490740"/>
              <a:gd name="connsiteX28" fmla="*/ 3661131 w 4384884"/>
              <a:gd name="connsiteY28" fmla="*/ 254196 h 490740"/>
              <a:gd name="connsiteX29" fmla="*/ 3428118 w 4384884"/>
              <a:gd name="connsiteY29" fmla="*/ 243605 h 490740"/>
              <a:gd name="connsiteX30" fmla="*/ 3004458 w 4384884"/>
              <a:gd name="connsiteY30" fmla="*/ 229483 h 490740"/>
              <a:gd name="connsiteX31" fmla="*/ 2704365 w 4384884"/>
              <a:gd name="connsiteY31" fmla="*/ 225952 h 490740"/>
              <a:gd name="connsiteX32" fmla="*/ 2241869 w 4384884"/>
              <a:gd name="connsiteY32" fmla="*/ 222422 h 490740"/>
              <a:gd name="connsiteX33" fmla="*/ 2072405 w 4384884"/>
              <a:gd name="connsiteY33" fmla="*/ 233013 h 490740"/>
              <a:gd name="connsiteX34" fmla="*/ 1867636 w 4384884"/>
              <a:gd name="connsiteY34" fmla="*/ 250666 h 490740"/>
              <a:gd name="connsiteX35" fmla="*/ 1578135 w 4384884"/>
              <a:gd name="connsiteY35" fmla="*/ 275379 h 490740"/>
              <a:gd name="connsiteX36" fmla="*/ 1338061 w 4384884"/>
              <a:gd name="connsiteY36" fmla="*/ 300093 h 490740"/>
              <a:gd name="connsiteX37" fmla="*/ 1101517 w 4384884"/>
              <a:gd name="connsiteY37" fmla="*/ 331867 h 490740"/>
              <a:gd name="connsiteX38" fmla="*/ 893217 w 4384884"/>
              <a:gd name="connsiteY38" fmla="*/ 363642 h 490740"/>
              <a:gd name="connsiteX39" fmla="*/ 787302 w 4384884"/>
              <a:gd name="connsiteY39" fmla="*/ 384825 h 490740"/>
              <a:gd name="connsiteX40" fmla="*/ 593125 w 4384884"/>
              <a:gd name="connsiteY40" fmla="*/ 441313 h 490740"/>
              <a:gd name="connsiteX41" fmla="*/ 437783 w 4384884"/>
              <a:gd name="connsiteY41" fmla="*/ 490740 h 490740"/>
              <a:gd name="connsiteX42" fmla="*/ 413069 w 4384884"/>
              <a:gd name="connsiteY42" fmla="*/ 483679 h 490740"/>
              <a:gd name="connsiteX43" fmla="*/ 342459 w 4384884"/>
              <a:gd name="connsiteY43" fmla="*/ 448374 h 490740"/>
              <a:gd name="connsiteX44" fmla="*/ 275380 w 4384884"/>
              <a:gd name="connsiteY44" fmla="*/ 406008 h 490740"/>
              <a:gd name="connsiteX45" fmla="*/ 197709 w 4384884"/>
              <a:gd name="connsiteY45" fmla="*/ 345989 h 490740"/>
              <a:gd name="connsiteX46" fmla="*/ 127099 w 4384884"/>
              <a:gd name="connsiteY46" fmla="*/ 278910 h 490740"/>
              <a:gd name="connsiteX47" fmla="*/ 60019 w 4384884"/>
              <a:gd name="connsiteY47" fmla="*/ 197708 h 490740"/>
              <a:gd name="connsiteX48" fmla="*/ 24714 w 4384884"/>
              <a:gd name="connsiteY48" fmla="*/ 148281 h 490740"/>
              <a:gd name="connsiteX49" fmla="*/ 10592 w 4384884"/>
              <a:gd name="connsiteY49" fmla="*/ 123568 h 490740"/>
              <a:gd name="connsiteX50" fmla="*/ 0 w 4384884"/>
              <a:gd name="connsiteY50" fmla="*/ 95324 h 490740"/>
              <a:gd name="connsiteX51" fmla="*/ 0 w 4384884"/>
              <a:gd name="connsiteY51" fmla="*/ 84732 h 490740"/>
              <a:gd name="connsiteX52" fmla="*/ 10592 w 4384884"/>
              <a:gd name="connsiteY52" fmla="*/ 74141 h 490740"/>
              <a:gd name="connsiteX53" fmla="*/ 31775 w 4384884"/>
              <a:gd name="connsiteY53" fmla="*/ 77671 h 490740"/>
              <a:gd name="connsiteX54" fmla="*/ 98855 w 4384884"/>
              <a:gd name="connsiteY54" fmla="*/ 109446 h 490740"/>
              <a:gd name="connsiteX55" fmla="*/ 194178 w 4384884"/>
              <a:gd name="connsiteY55" fmla="*/ 169464 h 490740"/>
              <a:gd name="connsiteX56" fmla="*/ 233014 w 4384884"/>
              <a:gd name="connsiteY56" fmla="*/ 187117 h 490740"/>
              <a:gd name="connsiteX57" fmla="*/ 314215 w 4384884"/>
              <a:gd name="connsiteY57" fmla="*/ 204769 h 490740"/>
              <a:gd name="connsiteX58" fmla="*/ 473088 w 4384884"/>
              <a:gd name="connsiteY58" fmla="*/ 208300 h 490740"/>
              <a:gd name="connsiteX59" fmla="*/ 628430 w 4384884"/>
              <a:gd name="connsiteY59" fmla="*/ 190647 h 490740"/>
              <a:gd name="connsiteX60" fmla="*/ 977950 w 4384884"/>
              <a:gd name="connsiteY60" fmla="*/ 144751 h 490740"/>
              <a:gd name="connsiteX61" fmla="*/ 1659336 w 4384884"/>
              <a:gd name="connsiteY61" fmla="*/ 81202 h 490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84884" h="490740">
                <a:moveTo>
                  <a:pt x="1659336" y="81202"/>
                </a:moveTo>
                <a:lnTo>
                  <a:pt x="1945307" y="56488"/>
                </a:lnTo>
                <a:lnTo>
                  <a:pt x="2100649" y="42366"/>
                </a:lnTo>
                <a:lnTo>
                  <a:pt x="2432516" y="38835"/>
                </a:lnTo>
                <a:lnTo>
                  <a:pt x="2679651" y="35305"/>
                </a:lnTo>
                <a:lnTo>
                  <a:pt x="3011519" y="31774"/>
                </a:lnTo>
                <a:lnTo>
                  <a:pt x="3244532" y="35305"/>
                </a:lnTo>
                <a:lnTo>
                  <a:pt x="3558746" y="38835"/>
                </a:lnTo>
                <a:lnTo>
                  <a:pt x="3629356" y="42366"/>
                </a:lnTo>
                <a:lnTo>
                  <a:pt x="3767046" y="24713"/>
                </a:lnTo>
                <a:lnTo>
                  <a:pt x="3901205" y="0"/>
                </a:lnTo>
                <a:lnTo>
                  <a:pt x="3936510" y="0"/>
                </a:lnTo>
                <a:lnTo>
                  <a:pt x="4007120" y="10591"/>
                </a:lnTo>
                <a:lnTo>
                  <a:pt x="4081261" y="35305"/>
                </a:lnTo>
                <a:lnTo>
                  <a:pt x="4180115" y="77671"/>
                </a:lnTo>
                <a:lnTo>
                  <a:pt x="4268377" y="123568"/>
                </a:lnTo>
                <a:lnTo>
                  <a:pt x="4328396" y="155342"/>
                </a:lnTo>
                <a:lnTo>
                  <a:pt x="4353109" y="183586"/>
                </a:lnTo>
                <a:lnTo>
                  <a:pt x="4370762" y="208300"/>
                </a:lnTo>
                <a:lnTo>
                  <a:pt x="4384884" y="243605"/>
                </a:lnTo>
                <a:lnTo>
                  <a:pt x="4381353" y="264788"/>
                </a:lnTo>
                <a:lnTo>
                  <a:pt x="4367231" y="285971"/>
                </a:lnTo>
                <a:lnTo>
                  <a:pt x="4346048" y="303623"/>
                </a:lnTo>
                <a:lnTo>
                  <a:pt x="4317804" y="317745"/>
                </a:lnTo>
                <a:lnTo>
                  <a:pt x="4257786" y="321276"/>
                </a:lnTo>
                <a:lnTo>
                  <a:pt x="4102444" y="307154"/>
                </a:lnTo>
                <a:lnTo>
                  <a:pt x="3954163" y="285971"/>
                </a:lnTo>
                <a:lnTo>
                  <a:pt x="3834126" y="271849"/>
                </a:lnTo>
                <a:lnTo>
                  <a:pt x="3661131" y="254196"/>
                </a:lnTo>
                <a:lnTo>
                  <a:pt x="3428118" y="243605"/>
                </a:lnTo>
                <a:lnTo>
                  <a:pt x="3004458" y="229483"/>
                </a:lnTo>
                <a:lnTo>
                  <a:pt x="2704365" y="225952"/>
                </a:lnTo>
                <a:lnTo>
                  <a:pt x="2241869" y="222422"/>
                </a:lnTo>
                <a:lnTo>
                  <a:pt x="2072405" y="233013"/>
                </a:lnTo>
                <a:lnTo>
                  <a:pt x="1867636" y="250666"/>
                </a:lnTo>
                <a:lnTo>
                  <a:pt x="1578135" y="275379"/>
                </a:lnTo>
                <a:lnTo>
                  <a:pt x="1338061" y="300093"/>
                </a:lnTo>
                <a:lnTo>
                  <a:pt x="1101517" y="331867"/>
                </a:lnTo>
                <a:lnTo>
                  <a:pt x="893217" y="363642"/>
                </a:lnTo>
                <a:lnTo>
                  <a:pt x="787302" y="384825"/>
                </a:lnTo>
                <a:lnTo>
                  <a:pt x="593125" y="441313"/>
                </a:lnTo>
                <a:lnTo>
                  <a:pt x="437783" y="490740"/>
                </a:lnTo>
                <a:lnTo>
                  <a:pt x="413069" y="483679"/>
                </a:lnTo>
                <a:lnTo>
                  <a:pt x="342459" y="448374"/>
                </a:lnTo>
                <a:lnTo>
                  <a:pt x="275380" y="406008"/>
                </a:lnTo>
                <a:lnTo>
                  <a:pt x="197709" y="345989"/>
                </a:lnTo>
                <a:lnTo>
                  <a:pt x="127099" y="278910"/>
                </a:lnTo>
                <a:lnTo>
                  <a:pt x="60019" y="197708"/>
                </a:lnTo>
                <a:lnTo>
                  <a:pt x="24714" y="148281"/>
                </a:lnTo>
                <a:lnTo>
                  <a:pt x="10592" y="123568"/>
                </a:lnTo>
                <a:lnTo>
                  <a:pt x="0" y="95324"/>
                </a:lnTo>
                <a:lnTo>
                  <a:pt x="0" y="84732"/>
                </a:lnTo>
                <a:lnTo>
                  <a:pt x="10592" y="74141"/>
                </a:lnTo>
                <a:lnTo>
                  <a:pt x="31775" y="77671"/>
                </a:lnTo>
                <a:lnTo>
                  <a:pt x="98855" y="109446"/>
                </a:lnTo>
                <a:lnTo>
                  <a:pt x="194178" y="169464"/>
                </a:lnTo>
                <a:lnTo>
                  <a:pt x="233014" y="187117"/>
                </a:lnTo>
                <a:lnTo>
                  <a:pt x="314215" y="204769"/>
                </a:lnTo>
                <a:lnTo>
                  <a:pt x="473088" y="208300"/>
                </a:lnTo>
                <a:lnTo>
                  <a:pt x="628430" y="190647"/>
                </a:lnTo>
                <a:lnTo>
                  <a:pt x="977950" y="144751"/>
                </a:lnTo>
                <a:lnTo>
                  <a:pt x="1659336" y="812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F4EEA5-CE64-4E47-B68A-3AD0000BFCF7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1322388"/>
            <a:ext cx="4384675" cy="4610100"/>
            <a:chOff x="2819400" y="1462088"/>
            <a:chExt cx="4384675" cy="4610100"/>
          </a:xfrm>
        </p:grpSpPr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E90EF5D8-C7C1-4585-8A76-672859B65B7B}"/>
                </a:ext>
              </a:extLst>
            </p:cNvPr>
            <p:cNvSpPr/>
            <p:nvPr/>
          </p:nvSpPr>
          <p:spPr>
            <a:xfrm>
              <a:off x="4081462" y="14620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43415008-7FA3-40D0-A26A-521E0C3020BA}"/>
                </a:ext>
              </a:extLst>
            </p:cNvPr>
            <p:cNvSpPr/>
            <p:nvPr/>
          </p:nvSpPr>
          <p:spPr>
            <a:xfrm>
              <a:off x="3392487" y="23987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B6553E63-1F32-4F12-8E07-A58F0329664A}"/>
                </a:ext>
              </a:extLst>
            </p:cNvPr>
            <p:cNvSpPr/>
            <p:nvPr/>
          </p:nvSpPr>
          <p:spPr>
            <a:xfrm>
              <a:off x="3692525" y="2276475"/>
              <a:ext cx="2976562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9E5D5EB5-48E6-4579-B546-025117E0C477}"/>
                </a:ext>
              </a:extLst>
            </p:cNvPr>
            <p:cNvSpPr/>
            <p:nvPr/>
          </p:nvSpPr>
          <p:spPr>
            <a:xfrm>
              <a:off x="3852862" y="29352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3B6EC4A8-F653-4A10-9CAA-C750618B05D4}"/>
                </a:ext>
              </a:extLst>
            </p:cNvPr>
            <p:cNvSpPr/>
            <p:nvPr/>
          </p:nvSpPr>
          <p:spPr>
            <a:xfrm>
              <a:off x="3957637" y="3602038"/>
              <a:ext cx="2195513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E0E04126-9943-4218-A13B-5A6C056A1023}"/>
                </a:ext>
              </a:extLst>
            </p:cNvPr>
            <p:cNvSpPr/>
            <p:nvPr/>
          </p:nvSpPr>
          <p:spPr>
            <a:xfrm>
              <a:off x="3741737" y="41195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CAA64450-A1D9-4542-9144-DD4B1DB79EFE}"/>
                </a:ext>
              </a:extLst>
            </p:cNvPr>
            <p:cNvSpPr/>
            <p:nvPr/>
          </p:nvSpPr>
          <p:spPr>
            <a:xfrm>
              <a:off x="4919662" y="43338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E7124A37-F698-4B48-BE62-2AC840EA105A}"/>
                </a:ext>
              </a:extLst>
            </p:cNvPr>
            <p:cNvSpPr/>
            <p:nvPr/>
          </p:nvSpPr>
          <p:spPr>
            <a:xfrm>
              <a:off x="3767137" y="48307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ACE1FACC-BA6A-4CAA-98D7-4B52FA86ACB2}"/>
                </a:ext>
              </a:extLst>
            </p:cNvPr>
            <p:cNvSpPr/>
            <p:nvPr/>
          </p:nvSpPr>
          <p:spPr>
            <a:xfrm>
              <a:off x="2819400" y="55816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53A74AB6-113E-41A6-BF47-00A196969EA7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30" name="フリーフォーム 16">
              <a:extLst>
                <a:ext uri="{FF2B5EF4-FFF2-40B4-BE49-F238E27FC236}">
                  <a16:creationId xmlns:a16="http://schemas.microsoft.com/office/drawing/2014/main" id="{55741C0A-32BC-40A4-8462-4D1DC6BE1C06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">
              <a:extLst>
                <a:ext uri="{FF2B5EF4-FFF2-40B4-BE49-F238E27FC236}">
                  <a16:creationId xmlns:a16="http://schemas.microsoft.com/office/drawing/2014/main" id="{52E033E3-7574-44B2-9E74-398ED8AF53B3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56A4EE75-E7B0-4432-BBBF-EDB85CEF672A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7C68BAA9-DE59-4E7E-9A04-49CCDA54D45F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580877EE-6D04-43A4-B001-F6F678B58DB1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C8E8BF36-1397-44E1-B28D-D26862B4E15B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55D571A9-46BE-4552-A6D5-B1785F263F8D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D964F92B-7521-4D97-800E-29860E40B7D7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AF8269C6-4797-40E6-A7AD-F6FAB3C69374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6321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0482" name="グループ化 1">
            <a:extLst>
              <a:ext uri="{FF2B5EF4-FFF2-40B4-BE49-F238E27FC236}">
                <a16:creationId xmlns:a16="http://schemas.microsoft.com/office/drawing/2014/main" id="{349C8202-84F8-43EE-B91F-3CBDDD7A92A0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09688"/>
            <a:ext cx="4384675" cy="4610100"/>
            <a:chOff x="2667000" y="1309688"/>
            <a:chExt cx="4384675" cy="4610100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224E4B6-EC00-4B45-885D-E54B02382CEA}"/>
                </a:ext>
              </a:extLst>
            </p:cNvPr>
            <p:cNvSpPr/>
            <p:nvPr/>
          </p:nvSpPr>
          <p:spPr>
            <a:xfrm>
              <a:off x="3929063" y="1309688"/>
              <a:ext cx="1203325" cy="1108075"/>
            </a:xfrm>
            <a:custGeom>
              <a:avLst/>
              <a:gdLst>
                <a:gd name="connsiteX0" fmla="*/ 888206 w 1202531"/>
                <a:gd name="connsiteY0" fmla="*/ 528637 h 1107281"/>
                <a:gd name="connsiteX1" fmla="*/ 695325 w 1202531"/>
                <a:gd name="connsiteY1" fmla="*/ 685800 h 1107281"/>
                <a:gd name="connsiteX2" fmla="*/ 485775 w 1202531"/>
                <a:gd name="connsiteY2" fmla="*/ 845343 h 1107281"/>
                <a:gd name="connsiteX3" fmla="*/ 259556 w 1202531"/>
                <a:gd name="connsiteY3" fmla="*/ 1014412 h 1107281"/>
                <a:gd name="connsiteX4" fmla="*/ 142875 w 1202531"/>
                <a:gd name="connsiteY4" fmla="*/ 1092993 h 1107281"/>
                <a:gd name="connsiteX5" fmla="*/ 0 w 1202531"/>
                <a:gd name="connsiteY5" fmla="*/ 1107281 h 1107281"/>
                <a:gd name="connsiteX6" fmla="*/ 88106 w 1202531"/>
                <a:gd name="connsiteY6" fmla="*/ 976312 h 1107281"/>
                <a:gd name="connsiteX7" fmla="*/ 154781 w 1202531"/>
                <a:gd name="connsiteY7" fmla="*/ 921543 h 1107281"/>
                <a:gd name="connsiteX8" fmla="*/ 319087 w 1202531"/>
                <a:gd name="connsiteY8" fmla="*/ 778668 h 1107281"/>
                <a:gd name="connsiteX9" fmla="*/ 495300 w 1202531"/>
                <a:gd name="connsiteY9" fmla="*/ 602456 h 1107281"/>
                <a:gd name="connsiteX10" fmla="*/ 604837 w 1202531"/>
                <a:gd name="connsiteY10" fmla="*/ 478631 h 1107281"/>
                <a:gd name="connsiteX11" fmla="*/ 697706 w 1202531"/>
                <a:gd name="connsiteY11" fmla="*/ 359568 h 1107281"/>
                <a:gd name="connsiteX12" fmla="*/ 728662 w 1202531"/>
                <a:gd name="connsiteY12" fmla="*/ 321468 h 1107281"/>
                <a:gd name="connsiteX13" fmla="*/ 754856 w 1202531"/>
                <a:gd name="connsiteY13" fmla="*/ 283368 h 1107281"/>
                <a:gd name="connsiteX14" fmla="*/ 766762 w 1202531"/>
                <a:gd name="connsiteY14" fmla="*/ 252412 h 1107281"/>
                <a:gd name="connsiteX15" fmla="*/ 771525 w 1202531"/>
                <a:gd name="connsiteY15" fmla="*/ 226218 h 1107281"/>
                <a:gd name="connsiteX16" fmla="*/ 771525 w 1202531"/>
                <a:gd name="connsiteY16" fmla="*/ 202406 h 1107281"/>
                <a:gd name="connsiteX17" fmla="*/ 764381 w 1202531"/>
                <a:gd name="connsiteY17" fmla="*/ 178593 h 1107281"/>
                <a:gd name="connsiteX18" fmla="*/ 747712 w 1202531"/>
                <a:gd name="connsiteY18" fmla="*/ 147637 h 1107281"/>
                <a:gd name="connsiteX19" fmla="*/ 721518 w 1202531"/>
                <a:gd name="connsiteY19" fmla="*/ 119062 h 1107281"/>
                <a:gd name="connsiteX20" fmla="*/ 685800 w 1202531"/>
                <a:gd name="connsiteY20" fmla="*/ 92868 h 1107281"/>
                <a:gd name="connsiteX21" fmla="*/ 659606 w 1202531"/>
                <a:gd name="connsiteY21" fmla="*/ 71437 h 1107281"/>
                <a:gd name="connsiteX22" fmla="*/ 638175 w 1202531"/>
                <a:gd name="connsiteY22" fmla="*/ 47625 h 1107281"/>
                <a:gd name="connsiteX23" fmla="*/ 631031 w 1202531"/>
                <a:gd name="connsiteY23" fmla="*/ 30956 h 1107281"/>
                <a:gd name="connsiteX24" fmla="*/ 631031 w 1202531"/>
                <a:gd name="connsiteY24" fmla="*/ 23812 h 1107281"/>
                <a:gd name="connsiteX25" fmla="*/ 635793 w 1202531"/>
                <a:gd name="connsiteY25" fmla="*/ 14287 h 1107281"/>
                <a:gd name="connsiteX26" fmla="*/ 659606 w 1202531"/>
                <a:gd name="connsiteY26" fmla="*/ 2381 h 1107281"/>
                <a:gd name="connsiteX27" fmla="*/ 702468 w 1202531"/>
                <a:gd name="connsiteY27" fmla="*/ 0 h 1107281"/>
                <a:gd name="connsiteX28" fmla="*/ 776287 w 1202531"/>
                <a:gd name="connsiteY28" fmla="*/ 16668 h 1107281"/>
                <a:gd name="connsiteX29" fmla="*/ 876300 w 1202531"/>
                <a:gd name="connsiteY29" fmla="*/ 45243 h 1107281"/>
                <a:gd name="connsiteX30" fmla="*/ 950118 w 1202531"/>
                <a:gd name="connsiteY30" fmla="*/ 73818 h 1107281"/>
                <a:gd name="connsiteX31" fmla="*/ 1009650 w 1202531"/>
                <a:gd name="connsiteY31" fmla="*/ 100012 h 1107281"/>
                <a:gd name="connsiteX32" fmla="*/ 1062037 w 1202531"/>
                <a:gd name="connsiteY32" fmla="*/ 130968 h 1107281"/>
                <a:gd name="connsiteX33" fmla="*/ 1104900 w 1202531"/>
                <a:gd name="connsiteY33" fmla="*/ 157162 h 1107281"/>
                <a:gd name="connsiteX34" fmla="*/ 1147762 w 1202531"/>
                <a:gd name="connsiteY34" fmla="*/ 195262 h 1107281"/>
                <a:gd name="connsiteX35" fmla="*/ 1176337 w 1202531"/>
                <a:gd name="connsiteY35" fmla="*/ 223837 h 1107281"/>
                <a:gd name="connsiteX36" fmla="*/ 1190625 w 1202531"/>
                <a:gd name="connsiteY36" fmla="*/ 245268 h 1107281"/>
                <a:gd name="connsiteX37" fmla="*/ 1200150 w 1202531"/>
                <a:gd name="connsiteY37" fmla="*/ 271462 h 1107281"/>
                <a:gd name="connsiteX38" fmla="*/ 1202531 w 1202531"/>
                <a:gd name="connsiteY38" fmla="*/ 285750 h 1107281"/>
                <a:gd name="connsiteX39" fmla="*/ 1197768 w 1202531"/>
                <a:gd name="connsiteY39" fmla="*/ 304800 h 1107281"/>
                <a:gd name="connsiteX40" fmla="*/ 1185862 w 1202531"/>
                <a:gd name="connsiteY40" fmla="*/ 323850 h 1107281"/>
                <a:gd name="connsiteX41" fmla="*/ 1154906 w 1202531"/>
                <a:gd name="connsiteY41" fmla="*/ 342900 h 1107281"/>
                <a:gd name="connsiteX42" fmla="*/ 1109662 w 1202531"/>
                <a:gd name="connsiteY42" fmla="*/ 361950 h 1107281"/>
                <a:gd name="connsiteX43" fmla="*/ 1057275 w 1202531"/>
                <a:gd name="connsiteY43" fmla="*/ 390525 h 1107281"/>
                <a:gd name="connsiteX44" fmla="*/ 1012031 w 1202531"/>
                <a:gd name="connsiteY44" fmla="*/ 431006 h 1107281"/>
                <a:gd name="connsiteX45" fmla="*/ 973931 w 1202531"/>
                <a:gd name="connsiteY45" fmla="*/ 464343 h 1107281"/>
                <a:gd name="connsiteX46" fmla="*/ 888206 w 1202531"/>
                <a:gd name="connsiteY46" fmla="*/ 528637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2531" h="1107281">
                  <a:moveTo>
                    <a:pt x="888206" y="528637"/>
                  </a:moveTo>
                  <a:lnTo>
                    <a:pt x="695325" y="685800"/>
                  </a:lnTo>
                  <a:lnTo>
                    <a:pt x="485775" y="845343"/>
                  </a:lnTo>
                  <a:lnTo>
                    <a:pt x="259556" y="1014412"/>
                  </a:lnTo>
                  <a:lnTo>
                    <a:pt x="142875" y="1092993"/>
                  </a:lnTo>
                  <a:lnTo>
                    <a:pt x="0" y="1107281"/>
                  </a:lnTo>
                  <a:lnTo>
                    <a:pt x="88106" y="976312"/>
                  </a:lnTo>
                  <a:lnTo>
                    <a:pt x="154781" y="921543"/>
                  </a:lnTo>
                  <a:lnTo>
                    <a:pt x="319087" y="778668"/>
                  </a:lnTo>
                  <a:lnTo>
                    <a:pt x="495300" y="602456"/>
                  </a:lnTo>
                  <a:lnTo>
                    <a:pt x="604837" y="478631"/>
                  </a:lnTo>
                  <a:lnTo>
                    <a:pt x="697706" y="359568"/>
                  </a:lnTo>
                  <a:lnTo>
                    <a:pt x="728662" y="321468"/>
                  </a:lnTo>
                  <a:lnTo>
                    <a:pt x="754856" y="283368"/>
                  </a:lnTo>
                  <a:lnTo>
                    <a:pt x="766762" y="252412"/>
                  </a:lnTo>
                  <a:lnTo>
                    <a:pt x="771525" y="226218"/>
                  </a:lnTo>
                  <a:lnTo>
                    <a:pt x="771525" y="202406"/>
                  </a:lnTo>
                  <a:lnTo>
                    <a:pt x="764381" y="178593"/>
                  </a:lnTo>
                  <a:lnTo>
                    <a:pt x="747712" y="147637"/>
                  </a:lnTo>
                  <a:lnTo>
                    <a:pt x="721518" y="119062"/>
                  </a:lnTo>
                  <a:lnTo>
                    <a:pt x="685800" y="92868"/>
                  </a:lnTo>
                  <a:lnTo>
                    <a:pt x="659606" y="71437"/>
                  </a:lnTo>
                  <a:lnTo>
                    <a:pt x="638175" y="47625"/>
                  </a:lnTo>
                  <a:lnTo>
                    <a:pt x="631031" y="30956"/>
                  </a:lnTo>
                  <a:lnTo>
                    <a:pt x="631031" y="23812"/>
                  </a:lnTo>
                  <a:lnTo>
                    <a:pt x="635793" y="14287"/>
                  </a:lnTo>
                  <a:lnTo>
                    <a:pt x="659606" y="2381"/>
                  </a:lnTo>
                  <a:lnTo>
                    <a:pt x="702468" y="0"/>
                  </a:lnTo>
                  <a:lnTo>
                    <a:pt x="776287" y="16668"/>
                  </a:lnTo>
                  <a:lnTo>
                    <a:pt x="876300" y="45243"/>
                  </a:lnTo>
                  <a:lnTo>
                    <a:pt x="950118" y="73818"/>
                  </a:lnTo>
                  <a:lnTo>
                    <a:pt x="1009650" y="100012"/>
                  </a:lnTo>
                  <a:lnTo>
                    <a:pt x="1062037" y="130968"/>
                  </a:lnTo>
                  <a:lnTo>
                    <a:pt x="1104900" y="157162"/>
                  </a:lnTo>
                  <a:lnTo>
                    <a:pt x="1147762" y="195262"/>
                  </a:lnTo>
                  <a:lnTo>
                    <a:pt x="1176337" y="223837"/>
                  </a:lnTo>
                  <a:lnTo>
                    <a:pt x="1190625" y="245268"/>
                  </a:lnTo>
                  <a:lnTo>
                    <a:pt x="1200150" y="271462"/>
                  </a:lnTo>
                  <a:lnTo>
                    <a:pt x="1202531" y="285750"/>
                  </a:lnTo>
                  <a:lnTo>
                    <a:pt x="1197768" y="304800"/>
                  </a:lnTo>
                  <a:lnTo>
                    <a:pt x="1185862" y="323850"/>
                  </a:lnTo>
                  <a:lnTo>
                    <a:pt x="1154906" y="342900"/>
                  </a:lnTo>
                  <a:lnTo>
                    <a:pt x="1109662" y="361950"/>
                  </a:lnTo>
                  <a:lnTo>
                    <a:pt x="1057275" y="390525"/>
                  </a:lnTo>
                  <a:lnTo>
                    <a:pt x="1012031" y="431006"/>
                  </a:lnTo>
                  <a:lnTo>
                    <a:pt x="973931" y="464343"/>
                  </a:lnTo>
                  <a:lnTo>
                    <a:pt x="888206" y="528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C64E6E30-B338-473C-8E84-08F0DB1BC12F}"/>
                </a:ext>
              </a:extLst>
            </p:cNvPr>
            <p:cNvSpPr/>
            <p:nvPr/>
          </p:nvSpPr>
          <p:spPr>
            <a:xfrm>
              <a:off x="3240088" y="2246313"/>
              <a:ext cx="679450" cy="1649412"/>
            </a:xfrm>
            <a:custGeom>
              <a:avLst/>
              <a:gdLst>
                <a:gd name="connsiteX0" fmla="*/ 307182 w 678657"/>
                <a:gd name="connsiteY0" fmla="*/ 640556 h 1650206"/>
                <a:gd name="connsiteX1" fmla="*/ 280988 w 678657"/>
                <a:gd name="connsiteY1" fmla="*/ 502444 h 1650206"/>
                <a:gd name="connsiteX2" fmla="*/ 254794 w 678657"/>
                <a:gd name="connsiteY2" fmla="*/ 378619 h 1650206"/>
                <a:gd name="connsiteX3" fmla="*/ 230982 w 678657"/>
                <a:gd name="connsiteY3" fmla="*/ 266700 h 1650206"/>
                <a:gd name="connsiteX4" fmla="*/ 219075 w 678657"/>
                <a:gd name="connsiteY4" fmla="*/ 230981 h 1650206"/>
                <a:gd name="connsiteX5" fmla="*/ 202407 w 678657"/>
                <a:gd name="connsiteY5" fmla="*/ 202406 h 1650206"/>
                <a:gd name="connsiteX6" fmla="*/ 178594 w 678657"/>
                <a:gd name="connsiteY6" fmla="*/ 171450 h 1650206"/>
                <a:gd name="connsiteX7" fmla="*/ 152400 w 678657"/>
                <a:gd name="connsiteY7" fmla="*/ 147637 h 1650206"/>
                <a:gd name="connsiteX8" fmla="*/ 111919 w 678657"/>
                <a:gd name="connsiteY8" fmla="*/ 116681 h 1650206"/>
                <a:gd name="connsiteX9" fmla="*/ 64294 w 678657"/>
                <a:gd name="connsiteY9" fmla="*/ 85725 h 1650206"/>
                <a:gd name="connsiteX10" fmla="*/ 42863 w 678657"/>
                <a:gd name="connsiteY10" fmla="*/ 76200 h 1650206"/>
                <a:gd name="connsiteX11" fmla="*/ 26194 w 678657"/>
                <a:gd name="connsiteY11" fmla="*/ 64294 h 1650206"/>
                <a:gd name="connsiteX12" fmla="*/ 7144 w 678657"/>
                <a:gd name="connsiteY12" fmla="*/ 42862 h 1650206"/>
                <a:gd name="connsiteX13" fmla="*/ 0 w 678657"/>
                <a:gd name="connsiteY13" fmla="*/ 23812 h 1650206"/>
                <a:gd name="connsiteX14" fmla="*/ 4763 w 678657"/>
                <a:gd name="connsiteY14" fmla="*/ 14287 h 1650206"/>
                <a:gd name="connsiteX15" fmla="*/ 19050 w 678657"/>
                <a:gd name="connsiteY15" fmla="*/ 4762 h 1650206"/>
                <a:gd name="connsiteX16" fmla="*/ 47625 w 678657"/>
                <a:gd name="connsiteY16" fmla="*/ 0 h 1650206"/>
                <a:gd name="connsiteX17" fmla="*/ 126207 w 678657"/>
                <a:gd name="connsiteY17" fmla="*/ 11906 h 1650206"/>
                <a:gd name="connsiteX18" fmla="*/ 223838 w 678657"/>
                <a:gd name="connsiteY18" fmla="*/ 33337 h 1650206"/>
                <a:gd name="connsiteX19" fmla="*/ 285750 w 678657"/>
                <a:gd name="connsiteY19" fmla="*/ 52387 h 1650206"/>
                <a:gd name="connsiteX20" fmla="*/ 371475 w 678657"/>
                <a:gd name="connsiteY20" fmla="*/ 83344 h 1650206"/>
                <a:gd name="connsiteX21" fmla="*/ 385763 w 678657"/>
                <a:gd name="connsiteY21" fmla="*/ 88106 h 1650206"/>
                <a:gd name="connsiteX22" fmla="*/ 450057 w 678657"/>
                <a:gd name="connsiteY22" fmla="*/ 242887 h 1650206"/>
                <a:gd name="connsiteX23" fmla="*/ 483394 w 678657"/>
                <a:gd name="connsiteY23" fmla="*/ 385762 h 1650206"/>
                <a:gd name="connsiteX24" fmla="*/ 519113 w 678657"/>
                <a:gd name="connsiteY24" fmla="*/ 547687 h 1650206"/>
                <a:gd name="connsiteX25" fmla="*/ 552450 w 678657"/>
                <a:gd name="connsiteY25" fmla="*/ 719137 h 1650206"/>
                <a:gd name="connsiteX26" fmla="*/ 583407 w 678657"/>
                <a:gd name="connsiteY26" fmla="*/ 842962 h 1650206"/>
                <a:gd name="connsiteX27" fmla="*/ 607219 w 678657"/>
                <a:gd name="connsiteY27" fmla="*/ 1007269 h 1650206"/>
                <a:gd name="connsiteX28" fmla="*/ 642938 w 678657"/>
                <a:gd name="connsiteY28" fmla="*/ 1250156 h 1650206"/>
                <a:gd name="connsiteX29" fmla="*/ 661988 w 678657"/>
                <a:gd name="connsiteY29" fmla="*/ 1378744 h 1650206"/>
                <a:gd name="connsiteX30" fmla="*/ 678657 w 678657"/>
                <a:gd name="connsiteY30" fmla="*/ 1500187 h 1650206"/>
                <a:gd name="connsiteX31" fmla="*/ 676275 w 678657"/>
                <a:gd name="connsiteY31" fmla="*/ 1574006 h 1650206"/>
                <a:gd name="connsiteX32" fmla="*/ 666750 w 678657"/>
                <a:gd name="connsiteY32" fmla="*/ 1612106 h 1650206"/>
                <a:gd name="connsiteX33" fmla="*/ 647700 w 678657"/>
                <a:gd name="connsiteY33" fmla="*/ 1640681 h 1650206"/>
                <a:gd name="connsiteX34" fmla="*/ 626269 w 678657"/>
                <a:gd name="connsiteY34" fmla="*/ 1650206 h 1650206"/>
                <a:gd name="connsiteX35" fmla="*/ 595313 w 678657"/>
                <a:gd name="connsiteY35" fmla="*/ 1647825 h 1650206"/>
                <a:gd name="connsiteX36" fmla="*/ 559594 w 678657"/>
                <a:gd name="connsiteY36" fmla="*/ 1626394 h 1650206"/>
                <a:gd name="connsiteX37" fmla="*/ 526257 w 678657"/>
                <a:gd name="connsiteY37" fmla="*/ 1590675 h 1650206"/>
                <a:gd name="connsiteX38" fmla="*/ 481013 w 678657"/>
                <a:gd name="connsiteY38" fmla="*/ 1526381 h 1650206"/>
                <a:gd name="connsiteX39" fmla="*/ 440532 w 678657"/>
                <a:gd name="connsiteY39" fmla="*/ 1469231 h 1650206"/>
                <a:gd name="connsiteX40" fmla="*/ 397669 w 678657"/>
                <a:gd name="connsiteY40" fmla="*/ 1383506 h 1650206"/>
                <a:gd name="connsiteX41" fmla="*/ 369094 w 678657"/>
                <a:gd name="connsiteY41" fmla="*/ 1302544 h 1650206"/>
                <a:gd name="connsiteX42" fmla="*/ 369094 w 678657"/>
                <a:gd name="connsiteY42" fmla="*/ 1285875 h 1650206"/>
                <a:gd name="connsiteX43" fmla="*/ 373857 w 678657"/>
                <a:gd name="connsiteY43" fmla="*/ 1250156 h 1650206"/>
                <a:gd name="connsiteX44" fmla="*/ 376238 w 678657"/>
                <a:gd name="connsiteY44" fmla="*/ 1193006 h 1650206"/>
                <a:gd name="connsiteX45" fmla="*/ 373857 w 678657"/>
                <a:gd name="connsiteY45" fmla="*/ 1123950 h 1650206"/>
                <a:gd name="connsiteX46" fmla="*/ 369094 w 678657"/>
                <a:gd name="connsiteY46" fmla="*/ 1052512 h 1650206"/>
                <a:gd name="connsiteX47" fmla="*/ 359569 w 678657"/>
                <a:gd name="connsiteY47" fmla="*/ 971550 h 1650206"/>
                <a:gd name="connsiteX48" fmla="*/ 347663 w 678657"/>
                <a:gd name="connsiteY48" fmla="*/ 878681 h 1650206"/>
                <a:gd name="connsiteX49" fmla="*/ 307182 w 678657"/>
                <a:gd name="connsiteY49" fmla="*/ 640556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8657" h="1650206">
                  <a:moveTo>
                    <a:pt x="307182" y="640556"/>
                  </a:moveTo>
                  <a:lnTo>
                    <a:pt x="280988" y="502444"/>
                  </a:lnTo>
                  <a:lnTo>
                    <a:pt x="254794" y="378619"/>
                  </a:lnTo>
                  <a:lnTo>
                    <a:pt x="230982" y="266700"/>
                  </a:lnTo>
                  <a:lnTo>
                    <a:pt x="219075" y="230981"/>
                  </a:lnTo>
                  <a:lnTo>
                    <a:pt x="202407" y="202406"/>
                  </a:lnTo>
                  <a:lnTo>
                    <a:pt x="178594" y="171450"/>
                  </a:lnTo>
                  <a:lnTo>
                    <a:pt x="152400" y="147637"/>
                  </a:lnTo>
                  <a:lnTo>
                    <a:pt x="111919" y="116681"/>
                  </a:lnTo>
                  <a:lnTo>
                    <a:pt x="64294" y="85725"/>
                  </a:lnTo>
                  <a:lnTo>
                    <a:pt x="42863" y="76200"/>
                  </a:lnTo>
                  <a:lnTo>
                    <a:pt x="26194" y="64294"/>
                  </a:lnTo>
                  <a:lnTo>
                    <a:pt x="7144" y="42862"/>
                  </a:lnTo>
                  <a:lnTo>
                    <a:pt x="0" y="23812"/>
                  </a:lnTo>
                  <a:lnTo>
                    <a:pt x="4763" y="14287"/>
                  </a:lnTo>
                  <a:lnTo>
                    <a:pt x="19050" y="4762"/>
                  </a:lnTo>
                  <a:lnTo>
                    <a:pt x="47625" y="0"/>
                  </a:lnTo>
                  <a:lnTo>
                    <a:pt x="126207" y="11906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71475" y="83344"/>
                  </a:lnTo>
                  <a:lnTo>
                    <a:pt x="385763" y="88106"/>
                  </a:lnTo>
                  <a:lnTo>
                    <a:pt x="450057" y="242887"/>
                  </a:lnTo>
                  <a:lnTo>
                    <a:pt x="483394" y="385762"/>
                  </a:lnTo>
                  <a:lnTo>
                    <a:pt x="519113" y="547687"/>
                  </a:lnTo>
                  <a:lnTo>
                    <a:pt x="552450" y="719137"/>
                  </a:lnTo>
                  <a:lnTo>
                    <a:pt x="583407" y="842962"/>
                  </a:lnTo>
                  <a:lnTo>
                    <a:pt x="607219" y="1007269"/>
                  </a:lnTo>
                  <a:lnTo>
                    <a:pt x="642938" y="1250156"/>
                  </a:lnTo>
                  <a:lnTo>
                    <a:pt x="661988" y="1378744"/>
                  </a:lnTo>
                  <a:lnTo>
                    <a:pt x="678657" y="1500187"/>
                  </a:lnTo>
                  <a:lnTo>
                    <a:pt x="676275" y="1574006"/>
                  </a:lnTo>
                  <a:lnTo>
                    <a:pt x="666750" y="1612106"/>
                  </a:lnTo>
                  <a:lnTo>
                    <a:pt x="647700" y="1640681"/>
                  </a:lnTo>
                  <a:lnTo>
                    <a:pt x="626269" y="1650206"/>
                  </a:lnTo>
                  <a:lnTo>
                    <a:pt x="595313" y="1647825"/>
                  </a:lnTo>
                  <a:lnTo>
                    <a:pt x="559594" y="1626394"/>
                  </a:lnTo>
                  <a:lnTo>
                    <a:pt x="526257" y="1590675"/>
                  </a:lnTo>
                  <a:lnTo>
                    <a:pt x="481013" y="1526381"/>
                  </a:lnTo>
                  <a:lnTo>
                    <a:pt x="440532" y="1469231"/>
                  </a:lnTo>
                  <a:lnTo>
                    <a:pt x="397669" y="1383506"/>
                  </a:lnTo>
                  <a:lnTo>
                    <a:pt x="369094" y="1302544"/>
                  </a:lnTo>
                  <a:lnTo>
                    <a:pt x="369094" y="1285875"/>
                  </a:lnTo>
                  <a:lnTo>
                    <a:pt x="373857" y="1250156"/>
                  </a:lnTo>
                  <a:cubicBezTo>
                    <a:pt x="374651" y="1231106"/>
                    <a:pt x="375444" y="1212056"/>
                    <a:pt x="376238" y="1193006"/>
                  </a:cubicBezTo>
                  <a:cubicBezTo>
                    <a:pt x="375444" y="1169987"/>
                    <a:pt x="374651" y="1146969"/>
                    <a:pt x="373857" y="1123950"/>
                  </a:cubicBezTo>
                  <a:lnTo>
                    <a:pt x="369094" y="1052512"/>
                  </a:lnTo>
                  <a:lnTo>
                    <a:pt x="359569" y="971550"/>
                  </a:lnTo>
                  <a:lnTo>
                    <a:pt x="347663" y="878681"/>
                  </a:lnTo>
                  <a:lnTo>
                    <a:pt x="3071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C6541C21-4ECC-4459-BE09-801D882FEA48}"/>
                </a:ext>
              </a:extLst>
            </p:cNvPr>
            <p:cNvSpPr/>
            <p:nvPr/>
          </p:nvSpPr>
          <p:spPr>
            <a:xfrm>
              <a:off x="3540125" y="2124075"/>
              <a:ext cx="2976563" cy="1620838"/>
            </a:xfrm>
            <a:custGeom>
              <a:avLst/>
              <a:gdLst>
                <a:gd name="connsiteX0" fmla="*/ 1573269 w 2976184"/>
                <a:gd name="connsiteY0" fmla="*/ 77662 h 1620868"/>
                <a:gd name="connsiteX1" fmla="*/ 1302707 w 2976184"/>
                <a:gd name="connsiteY1" fmla="*/ 97703 h 1620868"/>
                <a:gd name="connsiteX2" fmla="*/ 1054692 w 2976184"/>
                <a:gd name="connsiteY2" fmla="*/ 117745 h 1620868"/>
                <a:gd name="connsiteX3" fmla="*/ 801666 w 2976184"/>
                <a:gd name="connsiteY3" fmla="*/ 137787 h 1620868"/>
                <a:gd name="connsiteX4" fmla="*/ 681416 w 2976184"/>
                <a:gd name="connsiteY4" fmla="*/ 147807 h 1620868"/>
                <a:gd name="connsiteX5" fmla="*/ 425885 w 2976184"/>
                <a:gd name="connsiteY5" fmla="*/ 175365 h 1620868"/>
                <a:gd name="connsiteX6" fmla="*/ 290604 w 2976184"/>
                <a:gd name="connsiteY6" fmla="*/ 192901 h 1620868"/>
                <a:gd name="connsiteX7" fmla="*/ 197912 w 2976184"/>
                <a:gd name="connsiteY7" fmla="*/ 202922 h 1620868"/>
                <a:gd name="connsiteX8" fmla="*/ 0 w 2976184"/>
                <a:gd name="connsiteY8" fmla="*/ 215448 h 1620868"/>
                <a:gd name="connsiteX9" fmla="*/ 77662 w 2976184"/>
                <a:gd name="connsiteY9" fmla="*/ 403338 h 1620868"/>
                <a:gd name="connsiteX10" fmla="*/ 288099 w 2976184"/>
                <a:gd name="connsiteY10" fmla="*/ 370771 h 1620868"/>
                <a:gd name="connsiteX11" fmla="*/ 473484 w 2976184"/>
                <a:gd name="connsiteY11" fmla="*/ 343213 h 1620868"/>
                <a:gd name="connsiteX12" fmla="*/ 686427 w 2976184"/>
                <a:gd name="connsiteY12" fmla="*/ 315656 h 1620868"/>
                <a:gd name="connsiteX13" fmla="*/ 839244 w 2976184"/>
                <a:gd name="connsiteY13" fmla="*/ 298120 h 1620868"/>
                <a:gd name="connsiteX14" fmla="*/ 1057197 w 2976184"/>
                <a:gd name="connsiteY14" fmla="*/ 275573 h 1620868"/>
                <a:gd name="connsiteX15" fmla="*/ 1345296 w 2976184"/>
                <a:gd name="connsiteY15" fmla="*/ 255531 h 1620868"/>
                <a:gd name="connsiteX16" fmla="*/ 1560743 w 2976184"/>
                <a:gd name="connsiteY16" fmla="*/ 240500 h 1620868"/>
                <a:gd name="connsiteX17" fmla="*/ 1918988 w 2976184"/>
                <a:gd name="connsiteY17" fmla="*/ 225469 h 1620868"/>
                <a:gd name="connsiteX18" fmla="*/ 2189550 w 2976184"/>
                <a:gd name="connsiteY18" fmla="*/ 217953 h 1620868"/>
                <a:gd name="connsiteX19" fmla="*/ 2389966 w 2976184"/>
                <a:gd name="connsiteY19" fmla="*/ 212943 h 1620868"/>
                <a:gd name="connsiteX20" fmla="*/ 2447586 w 2976184"/>
                <a:gd name="connsiteY20" fmla="*/ 215448 h 1620868"/>
                <a:gd name="connsiteX21" fmla="*/ 2477649 w 2976184"/>
                <a:gd name="connsiteY21" fmla="*/ 225469 h 1620868"/>
                <a:gd name="connsiteX22" fmla="*/ 2502701 w 2976184"/>
                <a:gd name="connsiteY22" fmla="*/ 240500 h 1620868"/>
                <a:gd name="connsiteX23" fmla="*/ 2522742 w 2976184"/>
                <a:gd name="connsiteY23" fmla="*/ 263047 h 1620868"/>
                <a:gd name="connsiteX24" fmla="*/ 2535268 w 2976184"/>
                <a:gd name="connsiteY24" fmla="*/ 293109 h 1620868"/>
                <a:gd name="connsiteX25" fmla="*/ 2542784 w 2976184"/>
                <a:gd name="connsiteY25" fmla="*/ 335698 h 1620868"/>
                <a:gd name="connsiteX26" fmla="*/ 2542784 w 2976184"/>
                <a:gd name="connsiteY26" fmla="*/ 375781 h 1620868"/>
                <a:gd name="connsiteX27" fmla="*/ 2517732 w 2976184"/>
                <a:gd name="connsiteY27" fmla="*/ 541125 h 1620868"/>
                <a:gd name="connsiteX28" fmla="*/ 2495185 w 2976184"/>
                <a:gd name="connsiteY28" fmla="*/ 696447 h 1620868"/>
                <a:gd name="connsiteX29" fmla="*/ 2467628 w 2976184"/>
                <a:gd name="connsiteY29" fmla="*/ 894359 h 1620868"/>
                <a:gd name="connsiteX30" fmla="*/ 2420029 w 2976184"/>
                <a:gd name="connsiteY30" fmla="*/ 1154900 h 1620868"/>
                <a:gd name="connsiteX31" fmla="*/ 2384956 w 2976184"/>
                <a:gd name="connsiteY31" fmla="*/ 1365337 h 1620868"/>
                <a:gd name="connsiteX32" fmla="*/ 2347378 w 2976184"/>
                <a:gd name="connsiteY32" fmla="*/ 1495608 h 1620868"/>
                <a:gd name="connsiteX33" fmla="*/ 2347378 w 2976184"/>
                <a:gd name="connsiteY33" fmla="*/ 1538196 h 1620868"/>
                <a:gd name="connsiteX34" fmla="*/ 2357399 w 2976184"/>
                <a:gd name="connsiteY34" fmla="*/ 1585795 h 1620868"/>
                <a:gd name="connsiteX35" fmla="*/ 2369925 w 2976184"/>
                <a:gd name="connsiteY35" fmla="*/ 1603332 h 1620868"/>
                <a:gd name="connsiteX36" fmla="*/ 2397482 w 2976184"/>
                <a:gd name="connsiteY36" fmla="*/ 1615858 h 1620868"/>
                <a:gd name="connsiteX37" fmla="*/ 2430050 w 2976184"/>
                <a:gd name="connsiteY37" fmla="*/ 1620868 h 1620868"/>
                <a:gd name="connsiteX38" fmla="*/ 2465123 w 2976184"/>
                <a:gd name="connsiteY38" fmla="*/ 1620868 h 1620868"/>
                <a:gd name="connsiteX39" fmla="*/ 2487669 w 2976184"/>
                <a:gd name="connsiteY39" fmla="*/ 1613353 h 1620868"/>
                <a:gd name="connsiteX40" fmla="*/ 2522742 w 2976184"/>
                <a:gd name="connsiteY40" fmla="*/ 1593311 h 1620868"/>
                <a:gd name="connsiteX41" fmla="*/ 2547794 w 2976184"/>
                <a:gd name="connsiteY41" fmla="*/ 1563248 h 1620868"/>
                <a:gd name="connsiteX42" fmla="*/ 2565331 w 2976184"/>
                <a:gd name="connsiteY42" fmla="*/ 1530681 h 1620868"/>
                <a:gd name="connsiteX43" fmla="*/ 2577857 w 2976184"/>
                <a:gd name="connsiteY43" fmla="*/ 1498113 h 1620868"/>
                <a:gd name="connsiteX44" fmla="*/ 2615435 w 2976184"/>
                <a:gd name="connsiteY44" fmla="*/ 1362832 h 1620868"/>
                <a:gd name="connsiteX45" fmla="*/ 2675560 w 2976184"/>
                <a:gd name="connsiteY45" fmla="*/ 1134858 h 1620868"/>
                <a:gd name="connsiteX46" fmla="*/ 2718148 w 2976184"/>
                <a:gd name="connsiteY46" fmla="*/ 974525 h 1620868"/>
                <a:gd name="connsiteX47" fmla="*/ 2788294 w 2976184"/>
                <a:gd name="connsiteY47" fmla="*/ 716489 h 1620868"/>
                <a:gd name="connsiteX48" fmla="*/ 2853429 w 2976184"/>
                <a:gd name="connsiteY48" fmla="*/ 465968 h 1620868"/>
                <a:gd name="connsiteX49" fmla="*/ 2870966 w 2976184"/>
                <a:gd name="connsiteY49" fmla="*/ 405844 h 1620868"/>
                <a:gd name="connsiteX50" fmla="*/ 2880987 w 2976184"/>
                <a:gd name="connsiteY50" fmla="*/ 388307 h 1620868"/>
                <a:gd name="connsiteX51" fmla="*/ 2901028 w 2976184"/>
                <a:gd name="connsiteY51" fmla="*/ 363255 h 1620868"/>
                <a:gd name="connsiteX52" fmla="*/ 2921070 w 2976184"/>
                <a:gd name="connsiteY52" fmla="*/ 350729 h 1620868"/>
                <a:gd name="connsiteX53" fmla="*/ 2948627 w 2976184"/>
                <a:gd name="connsiteY53" fmla="*/ 333193 h 1620868"/>
                <a:gd name="connsiteX54" fmla="*/ 2968669 w 2976184"/>
                <a:gd name="connsiteY54" fmla="*/ 308141 h 1620868"/>
                <a:gd name="connsiteX55" fmla="*/ 2976184 w 2976184"/>
                <a:gd name="connsiteY55" fmla="*/ 288099 h 1620868"/>
                <a:gd name="connsiteX56" fmla="*/ 2976184 w 2976184"/>
                <a:gd name="connsiteY56" fmla="*/ 270562 h 1620868"/>
                <a:gd name="connsiteX57" fmla="*/ 2968669 w 2976184"/>
                <a:gd name="connsiteY57" fmla="*/ 248016 h 1620868"/>
                <a:gd name="connsiteX58" fmla="*/ 2931091 w 2976184"/>
                <a:gd name="connsiteY58" fmla="*/ 210438 h 1620868"/>
                <a:gd name="connsiteX59" fmla="*/ 2885997 w 2976184"/>
                <a:gd name="connsiteY59" fmla="*/ 177870 h 1620868"/>
                <a:gd name="connsiteX60" fmla="*/ 2798315 w 2976184"/>
                <a:gd name="connsiteY60" fmla="*/ 110229 h 1620868"/>
                <a:gd name="connsiteX61" fmla="*/ 2693096 w 2976184"/>
                <a:gd name="connsiteY61" fmla="*/ 42589 h 1620868"/>
                <a:gd name="connsiteX62" fmla="*/ 2622950 w 2976184"/>
                <a:gd name="connsiteY62" fmla="*/ 7516 h 1620868"/>
                <a:gd name="connsiteX63" fmla="*/ 2590383 w 2976184"/>
                <a:gd name="connsiteY63" fmla="*/ 0 h 1620868"/>
                <a:gd name="connsiteX64" fmla="*/ 2542784 w 2976184"/>
                <a:gd name="connsiteY64" fmla="*/ 15031 h 1620868"/>
                <a:gd name="connsiteX65" fmla="*/ 2497690 w 2976184"/>
                <a:gd name="connsiteY65" fmla="*/ 35073 h 1620868"/>
                <a:gd name="connsiteX66" fmla="*/ 2292263 w 2976184"/>
                <a:gd name="connsiteY66" fmla="*/ 37578 h 1620868"/>
                <a:gd name="connsiteX67" fmla="*/ 2089342 w 2976184"/>
                <a:gd name="connsiteY67" fmla="*/ 45094 h 1620868"/>
                <a:gd name="connsiteX68" fmla="*/ 1761160 w 2976184"/>
                <a:gd name="connsiteY68" fmla="*/ 65136 h 1620868"/>
                <a:gd name="connsiteX69" fmla="*/ 1573269 w 2976184"/>
                <a:gd name="connsiteY69" fmla="*/ 77662 h 162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976184" h="1620868">
                  <a:moveTo>
                    <a:pt x="1573269" y="77662"/>
                  </a:moveTo>
                  <a:lnTo>
                    <a:pt x="1302707" y="97703"/>
                  </a:lnTo>
                  <a:lnTo>
                    <a:pt x="1054692" y="117745"/>
                  </a:lnTo>
                  <a:lnTo>
                    <a:pt x="801666" y="137787"/>
                  </a:lnTo>
                  <a:lnTo>
                    <a:pt x="681416" y="147807"/>
                  </a:lnTo>
                  <a:lnTo>
                    <a:pt x="425885" y="175365"/>
                  </a:lnTo>
                  <a:lnTo>
                    <a:pt x="290604" y="192901"/>
                  </a:lnTo>
                  <a:lnTo>
                    <a:pt x="197912" y="202922"/>
                  </a:lnTo>
                  <a:lnTo>
                    <a:pt x="0" y="215448"/>
                  </a:lnTo>
                  <a:lnTo>
                    <a:pt x="77662" y="403338"/>
                  </a:lnTo>
                  <a:lnTo>
                    <a:pt x="288099" y="370771"/>
                  </a:lnTo>
                  <a:lnTo>
                    <a:pt x="473484" y="343213"/>
                  </a:lnTo>
                  <a:lnTo>
                    <a:pt x="686427" y="315656"/>
                  </a:lnTo>
                  <a:lnTo>
                    <a:pt x="839244" y="298120"/>
                  </a:lnTo>
                  <a:lnTo>
                    <a:pt x="1057197" y="275573"/>
                  </a:lnTo>
                  <a:lnTo>
                    <a:pt x="1345296" y="255531"/>
                  </a:lnTo>
                  <a:lnTo>
                    <a:pt x="1560743" y="240500"/>
                  </a:lnTo>
                  <a:lnTo>
                    <a:pt x="1918988" y="225469"/>
                  </a:lnTo>
                  <a:lnTo>
                    <a:pt x="2189550" y="217953"/>
                  </a:lnTo>
                  <a:lnTo>
                    <a:pt x="2389966" y="212943"/>
                  </a:lnTo>
                  <a:lnTo>
                    <a:pt x="2447586" y="215448"/>
                  </a:lnTo>
                  <a:lnTo>
                    <a:pt x="2477649" y="225469"/>
                  </a:lnTo>
                  <a:lnTo>
                    <a:pt x="2502701" y="240500"/>
                  </a:lnTo>
                  <a:lnTo>
                    <a:pt x="2522742" y="263047"/>
                  </a:lnTo>
                  <a:lnTo>
                    <a:pt x="2535268" y="293109"/>
                  </a:lnTo>
                  <a:lnTo>
                    <a:pt x="2542784" y="335698"/>
                  </a:lnTo>
                  <a:lnTo>
                    <a:pt x="2542784" y="375781"/>
                  </a:lnTo>
                  <a:lnTo>
                    <a:pt x="2517732" y="541125"/>
                  </a:lnTo>
                  <a:lnTo>
                    <a:pt x="2495185" y="696447"/>
                  </a:lnTo>
                  <a:lnTo>
                    <a:pt x="2467628" y="894359"/>
                  </a:lnTo>
                  <a:lnTo>
                    <a:pt x="2420029" y="1154900"/>
                  </a:lnTo>
                  <a:lnTo>
                    <a:pt x="2384956" y="1365337"/>
                  </a:lnTo>
                  <a:lnTo>
                    <a:pt x="2347378" y="1495608"/>
                  </a:lnTo>
                  <a:lnTo>
                    <a:pt x="2347378" y="1538196"/>
                  </a:lnTo>
                  <a:lnTo>
                    <a:pt x="2357399" y="1585795"/>
                  </a:lnTo>
                  <a:lnTo>
                    <a:pt x="2369925" y="1603332"/>
                  </a:lnTo>
                  <a:lnTo>
                    <a:pt x="2397482" y="1615858"/>
                  </a:lnTo>
                  <a:lnTo>
                    <a:pt x="2430050" y="1620868"/>
                  </a:lnTo>
                  <a:lnTo>
                    <a:pt x="2465123" y="1620868"/>
                  </a:lnTo>
                  <a:lnTo>
                    <a:pt x="2487669" y="1613353"/>
                  </a:lnTo>
                  <a:lnTo>
                    <a:pt x="2522742" y="1593311"/>
                  </a:lnTo>
                  <a:lnTo>
                    <a:pt x="2547794" y="1563248"/>
                  </a:lnTo>
                  <a:lnTo>
                    <a:pt x="2565331" y="1530681"/>
                  </a:lnTo>
                  <a:lnTo>
                    <a:pt x="2577857" y="1498113"/>
                  </a:lnTo>
                  <a:lnTo>
                    <a:pt x="2615435" y="1362832"/>
                  </a:lnTo>
                  <a:lnTo>
                    <a:pt x="2675560" y="1134858"/>
                  </a:lnTo>
                  <a:lnTo>
                    <a:pt x="2718148" y="974525"/>
                  </a:lnTo>
                  <a:lnTo>
                    <a:pt x="2788294" y="716489"/>
                  </a:lnTo>
                  <a:lnTo>
                    <a:pt x="2853429" y="465968"/>
                  </a:lnTo>
                  <a:lnTo>
                    <a:pt x="2870966" y="405844"/>
                  </a:lnTo>
                  <a:lnTo>
                    <a:pt x="2880987" y="388307"/>
                  </a:lnTo>
                  <a:lnTo>
                    <a:pt x="2901028" y="363255"/>
                  </a:lnTo>
                  <a:lnTo>
                    <a:pt x="2921070" y="350729"/>
                  </a:lnTo>
                  <a:lnTo>
                    <a:pt x="2948627" y="333193"/>
                  </a:lnTo>
                  <a:lnTo>
                    <a:pt x="2968669" y="308141"/>
                  </a:lnTo>
                  <a:lnTo>
                    <a:pt x="2976184" y="288099"/>
                  </a:lnTo>
                  <a:lnTo>
                    <a:pt x="2976184" y="270562"/>
                  </a:lnTo>
                  <a:lnTo>
                    <a:pt x="2968669" y="248016"/>
                  </a:lnTo>
                  <a:lnTo>
                    <a:pt x="2931091" y="210438"/>
                  </a:lnTo>
                  <a:lnTo>
                    <a:pt x="2885997" y="177870"/>
                  </a:lnTo>
                  <a:lnTo>
                    <a:pt x="2798315" y="110229"/>
                  </a:lnTo>
                  <a:lnTo>
                    <a:pt x="2693096" y="42589"/>
                  </a:lnTo>
                  <a:lnTo>
                    <a:pt x="2622950" y="7516"/>
                  </a:lnTo>
                  <a:lnTo>
                    <a:pt x="2590383" y="0"/>
                  </a:lnTo>
                  <a:lnTo>
                    <a:pt x="2542784" y="15031"/>
                  </a:lnTo>
                  <a:lnTo>
                    <a:pt x="2497690" y="35073"/>
                  </a:lnTo>
                  <a:lnTo>
                    <a:pt x="2292263" y="37578"/>
                  </a:lnTo>
                  <a:lnTo>
                    <a:pt x="2089342" y="45094"/>
                  </a:lnTo>
                  <a:lnTo>
                    <a:pt x="1761160" y="65136"/>
                  </a:lnTo>
                  <a:lnTo>
                    <a:pt x="1573269" y="7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80F6D60E-44BC-4AD1-B58F-FBC0F4AFBE64}"/>
                </a:ext>
              </a:extLst>
            </p:cNvPr>
            <p:cNvSpPr/>
            <p:nvPr/>
          </p:nvSpPr>
          <p:spPr>
            <a:xfrm>
              <a:off x="3700463" y="2782888"/>
              <a:ext cx="2444750" cy="341312"/>
            </a:xfrm>
            <a:custGeom>
              <a:avLst/>
              <a:gdLst>
                <a:gd name="connsiteX0" fmla="*/ 1195387 w 2445543"/>
                <a:gd name="connsiteY0" fmla="*/ 64294 h 340519"/>
                <a:gd name="connsiteX1" fmla="*/ 892968 w 2445543"/>
                <a:gd name="connsiteY1" fmla="*/ 85725 h 340519"/>
                <a:gd name="connsiteX2" fmla="*/ 573881 w 2445543"/>
                <a:gd name="connsiteY2" fmla="*/ 111919 h 340519"/>
                <a:gd name="connsiteX3" fmla="*/ 333375 w 2445543"/>
                <a:gd name="connsiteY3" fmla="*/ 130969 h 340519"/>
                <a:gd name="connsiteX4" fmla="*/ 0 w 2445543"/>
                <a:gd name="connsiteY4" fmla="*/ 161925 h 340519"/>
                <a:gd name="connsiteX5" fmla="*/ 59531 w 2445543"/>
                <a:gd name="connsiteY5" fmla="*/ 340519 h 340519"/>
                <a:gd name="connsiteX6" fmla="*/ 247650 w 2445543"/>
                <a:gd name="connsiteY6" fmla="*/ 319088 h 340519"/>
                <a:gd name="connsiteX7" fmla="*/ 502443 w 2445543"/>
                <a:gd name="connsiteY7" fmla="*/ 290513 h 340519"/>
                <a:gd name="connsiteX8" fmla="*/ 752475 w 2445543"/>
                <a:gd name="connsiteY8" fmla="*/ 264319 h 340519"/>
                <a:gd name="connsiteX9" fmla="*/ 1019175 w 2445543"/>
                <a:gd name="connsiteY9" fmla="*/ 240507 h 340519"/>
                <a:gd name="connsiteX10" fmla="*/ 1252537 w 2445543"/>
                <a:gd name="connsiteY10" fmla="*/ 221457 h 340519"/>
                <a:gd name="connsiteX11" fmla="*/ 1559718 w 2445543"/>
                <a:gd name="connsiteY11" fmla="*/ 200025 h 340519"/>
                <a:gd name="connsiteX12" fmla="*/ 1814512 w 2445543"/>
                <a:gd name="connsiteY12" fmla="*/ 185738 h 340519"/>
                <a:gd name="connsiteX13" fmla="*/ 2009775 w 2445543"/>
                <a:gd name="connsiteY13" fmla="*/ 180975 h 340519"/>
                <a:gd name="connsiteX14" fmla="*/ 2266950 w 2445543"/>
                <a:gd name="connsiteY14" fmla="*/ 176213 h 340519"/>
                <a:gd name="connsiteX15" fmla="*/ 2445543 w 2445543"/>
                <a:gd name="connsiteY15" fmla="*/ 180975 h 340519"/>
                <a:gd name="connsiteX16" fmla="*/ 2438400 w 2445543"/>
                <a:gd name="connsiteY16" fmla="*/ 0 h 340519"/>
                <a:gd name="connsiteX17" fmla="*/ 2274093 w 2445543"/>
                <a:gd name="connsiteY17" fmla="*/ 2382 h 340519"/>
                <a:gd name="connsiteX18" fmla="*/ 2066925 w 2445543"/>
                <a:gd name="connsiteY18" fmla="*/ 7144 h 340519"/>
                <a:gd name="connsiteX19" fmla="*/ 1821656 w 2445543"/>
                <a:gd name="connsiteY19" fmla="*/ 21432 h 340519"/>
                <a:gd name="connsiteX20" fmla="*/ 1483518 w 2445543"/>
                <a:gd name="connsiteY20" fmla="*/ 40482 h 340519"/>
                <a:gd name="connsiteX21" fmla="*/ 1195387 w 2445543"/>
                <a:gd name="connsiteY21" fmla="*/ 642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5543" h="340519">
                  <a:moveTo>
                    <a:pt x="1195387" y="64294"/>
                  </a:moveTo>
                  <a:lnTo>
                    <a:pt x="892968" y="85725"/>
                  </a:lnTo>
                  <a:lnTo>
                    <a:pt x="573881" y="111919"/>
                  </a:lnTo>
                  <a:lnTo>
                    <a:pt x="333375" y="130969"/>
                  </a:lnTo>
                  <a:lnTo>
                    <a:pt x="0" y="161925"/>
                  </a:lnTo>
                  <a:lnTo>
                    <a:pt x="59531" y="340519"/>
                  </a:lnTo>
                  <a:lnTo>
                    <a:pt x="247650" y="319088"/>
                  </a:lnTo>
                  <a:lnTo>
                    <a:pt x="502443" y="290513"/>
                  </a:lnTo>
                  <a:lnTo>
                    <a:pt x="752475" y="264319"/>
                  </a:lnTo>
                  <a:lnTo>
                    <a:pt x="1019175" y="240507"/>
                  </a:lnTo>
                  <a:lnTo>
                    <a:pt x="1252537" y="221457"/>
                  </a:lnTo>
                  <a:lnTo>
                    <a:pt x="1559718" y="200025"/>
                  </a:lnTo>
                  <a:lnTo>
                    <a:pt x="1814512" y="185738"/>
                  </a:lnTo>
                  <a:lnTo>
                    <a:pt x="2009775" y="180975"/>
                  </a:lnTo>
                  <a:lnTo>
                    <a:pt x="2266950" y="176213"/>
                  </a:lnTo>
                  <a:lnTo>
                    <a:pt x="2445543" y="180975"/>
                  </a:lnTo>
                  <a:lnTo>
                    <a:pt x="2438400" y="0"/>
                  </a:lnTo>
                  <a:lnTo>
                    <a:pt x="2274093" y="2382"/>
                  </a:lnTo>
                  <a:lnTo>
                    <a:pt x="2066925" y="7144"/>
                  </a:lnTo>
                  <a:lnTo>
                    <a:pt x="1821656" y="21432"/>
                  </a:lnTo>
                  <a:lnTo>
                    <a:pt x="1483518" y="40482"/>
                  </a:lnTo>
                  <a:lnTo>
                    <a:pt x="1195387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A41DD7F-FF5E-4635-B096-1F74AD298C9F}"/>
                </a:ext>
              </a:extLst>
            </p:cNvPr>
            <p:cNvSpPr/>
            <p:nvPr/>
          </p:nvSpPr>
          <p:spPr>
            <a:xfrm>
              <a:off x="3805238" y="3449638"/>
              <a:ext cx="2195512" cy="322262"/>
            </a:xfrm>
            <a:custGeom>
              <a:avLst/>
              <a:gdLst>
                <a:gd name="connsiteX0" fmla="*/ 1009650 w 2195512"/>
                <a:gd name="connsiteY0" fmla="*/ 42863 h 321469"/>
                <a:gd name="connsiteX1" fmla="*/ 688181 w 2195512"/>
                <a:gd name="connsiteY1" fmla="*/ 73819 h 321469"/>
                <a:gd name="connsiteX2" fmla="*/ 347662 w 2195512"/>
                <a:gd name="connsiteY2" fmla="*/ 107157 h 321469"/>
                <a:gd name="connsiteX3" fmla="*/ 0 w 2195512"/>
                <a:gd name="connsiteY3" fmla="*/ 145257 h 321469"/>
                <a:gd name="connsiteX4" fmla="*/ 38100 w 2195512"/>
                <a:gd name="connsiteY4" fmla="*/ 321469 h 321469"/>
                <a:gd name="connsiteX5" fmla="*/ 219075 w 2195512"/>
                <a:gd name="connsiteY5" fmla="*/ 295275 h 321469"/>
                <a:gd name="connsiteX6" fmla="*/ 447675 w 2195512"/>
                <a:gd name="connsiteY6" fmla="*/ 266700 h 321469"/>
                <a:gd name="connsiteX7" fmla="*/ 666750 w 2195512"/>
                <a:gd name="connsiteY7" fmla="*/ 240507 h 321469"/>
                <a:gd name="connsiteX8" fmla="*/ 888206 w 2195512"/>
                <a:gd name="connsiteY8" fmla="*/ 219075 h 321469"/>
                <a:gd name="connsiteX9" fmla="*/ 1200150 w 2195512"/>
                <a:gd name="connsiteY9" fmla="*/ 195263 h 321469"/>
                <a:gd name="connsiteX10" fmla="*/ 1343025 w 2195512"/>
                <a:gd name="connsiteY10" fmla="*/ 188119 h 321469"/>
                <a:gd name="connsiteX11" fmla="*/ 1576387 w 2195512"/>
                <a:gd name="connsiteY11" fmla="*/ 178594 h 321469"/>
                <a:gd name="connsiteX12" fmla="*/ 1847850 w 2195512"/>
                <a:gd name="connsiteY12" fmla="*/ 176213 h 321469"/>
                <a:gd name="connsiteX13" fmla="*/ 2157412 w 2195512"/>
                <a:gd name="connsiteY13" fmla="*/ 183357 h 321469"/>
                <a:gd name="connsiteX14" fmla="*/ 2195512 w 2195512"/>
                <a:gd name="connsiteY14" fmla="*/ 7144 h 321469"/>
                <a:gd name="connsiteX15" fmla="*/ 2083593 w 2195512"/>
                <a:gd name="connsiteY15" fmla="*/ 2382 h 321469"/>
                <a:gd name="connsiteX16" fmla="*/ 1976437 w 2195512"/>
                <a:gd name="connsiteY16" fmla="*/ 0 h 321469"/>
                <a:gd name="connsiteX17" fmla="*/ 1819275 w 2195512"/>
                <a:gd name="connsiteY17" fmla="*/ 0 h 321469"/>
                <a:gd name="connsiteX18" fmla="*/ 1576387 w 2195512"/>
                <a:gd name="connsiteY18" fmla="*/ 7144 h 321469"/>
                <a:gd name="connsiteX19" fmla="*/ 1240631 w 2195512"/>
                <a:gd name="connsiteY19" fmla="*/ 26194 h 321469"/>
                <a:gd name="connsiteX20" fmla="*/ 1009650 w 2195512"/>
                <a:gd name="connsiteY20" fmla="*/ 4286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95512" h="321469">
                  <a:moveTo>
                    <a:pt x="1009650" y="42863"/>
                  </a:moveTo>
                  <a:lnTo>
                    <a:pt x="688181" y="73819"/>
                  </a:lnTo>
                  <a:lnTo>
                    <a:pt x="347662" y="107157"/>
                  </a:lnTo>
                  <a:lnTo>
                    <a:pt x="0" y="145257"/>
                  </a:lnTo>
                  <a:lnTo>
                    <a:pt x="38100" y="321469"/>
                  </a:lnTo>
                  <a:lnTo>
                    <a:pt x="219075" y="295275"/>
                  </a:lnTo>
                  <a:lnTo>
                    <a:pt x="447675" y="266700"/>
                  </a:lnTo>
                  <a:lnTo>
                    <a:pt x="666750" y="240507"/>
                  </a:lnTo>
                  <a:lnTo>
                    <a:pt x="888206" y="219075"/>
                  </a:lnTo>
                  <a:lnTo>
                    <a:pt x="1200150" y="195263"/>
                  </a:lnTo>
                  <a:lnTo>
                    <a:pt x="1343025" y="188119"/>
                  </a:lnTo>
                  <a:lnTo>
                    <a:pt x="1576387" y="178594"/>
                  </a:lnTo>
                  <a:lnTo>
                    <a:pt x="1847850" y="176213"/>
                  </a:lnTo>
                  <a:lnTo>
                    <a:pt x="2157412" y="183357"/>
                  </a:lnTo>
                  <a:lnTo>
                    <a:pt x="2195512" y="7144"/>
                  </a:lnTo>
                  <a:lnTo>
                    <a:pt x="2083593" y="2382"/>
                  </a:lnTo>
                  <a:lnTo>
                    <a:pt x="1976437" y="0"/>
                  </a:lnTo>
                  <a:lnTo>
                    <a:pt x="1819275" y="0"/>
                  </a:lnTo>
                  <a:lnTo>
                    <a:pt x="1576387" y="7144"/>
                  </a:lnTo>
                  <a:lnTo>
                    <a:pt x="1240631" y="26194"/>
                  </a:lnTo>
                  <a:lnTo>
                    <a:pt x="1009650" y="42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7D3A03A-E0AC-48A4-B957-325EEC7CC810}"/>
                </a:ext>
              </a:extLst>
            </p:cNvPr>
            <p:cNvSpPr/>
            <p:nvPr/>
          </p:nvSpPr>
          <p:spPr>
            <a:xfrm>
              <a:off x="3589338" y="3967163"/>
              <a:ext cx="2654300" cy="368300"/>
            </a:xfrm>
            <a:custGeom>
              <a:avLst/>
              <a:gdLst>
                <a:gd name="connsiteX0" fmla="*/ 1109662 w 2655094"/>
                <a:gd name="connsiteY0" fmla="*/ 116681 h 369093"/>
                <a:gd name="connsiteX1" fmla="*/ 895350 w 2655094"/>
                <a:gd name="connsiteY1" fmla="*/ 128587 h 369093"/>
                <a:gd name="connsiteX2" fmla="*/ 742950 w 2655094"/>
                <a:gd name="connsiteY2" fmla="*/ 138112 h 369093"/>
                <a:gd name="connsiteX3" fmla="*/ 609600 w 2655094"/>
                <a:gd name="connsiteY3" fmla="*/ 145256 h 369093"/>
                <a:gd name="connsiteX4" fmla="*/ 445294 w 2655094"/>
                <a:gd name="connsiteY4" fmla="*/ 152400 h 369093"/>
                <a:gd name="connsiteX5" fmla="*/ 350044 w 2655094"/>
                <a:gd name="connsiteY5" fmla="*/ 154781 h 369093"/>
                <a:gd name="connsiteX6" fmla="*/ 323850 w 2655094"/>
                <a:gd name="connsiteY6" fmla="*/ 154781 h 369093"/>
                <a:gd name="connsiteX7" fmla="*/ 280987 w 2655094"/>
                <a:gd name="connsiteY7" fmla="*/ 152400 h 369093"/>
                <a:gd name="connsiteX8" fmla="*/ 202406 w 2655094"/>
                <a:gd name="connsiteY8" fmla="*/ 133350 h 369093"/>
                <a:gd name="connsiteX9" fmla="*/ 133350 w 2655094"/>
                <a:gd name="connsiteY9" fmla="*/ 111918 h 369093"/>
                <a:gd name="connsiteX10" fmla="*/ 47625 w 2655094"/>
                <a:gd name="connsiteY10" fmla="*/ 80962 h 369093"/>
                <a:gd name="connsiteX11" fmla="*/ 21431 w 2655094"/>
                <a:gd name="connsiteY11" fmla="*/ 73818 h 369093"/>
                <a:gd name="connsiteX12" fmla="*/ 4762 w 2655094"/>
                <a:gd name="connsiteY12" fmla="*/ 76200 h 369093"/>
                <a:gd name="connsiteX13" fmla="*/ 0 w 2655094"/>
                <a:gd name="connsiteY13" fmla="*/ 88106 h 369093"/>
                <a:gd name="connsiteX14" fmla="*/ 11906 w 2655094"/>
                <a:gd name="connsiteY14" fmla="*/ 123825 h 369093"/>
                <a:gd name="connsiteX15" fmla="*/ 33337 w 2655094"/>
                <a:gd name="connsiteY15" fmla="*/ 147637 h 369093"/>
                <a:gd name="connsiteX16" fmla="*/ 100012 w 2655094"/>
                <a:gd name="connsiteY16" fmla="*/ 209550 h 369093"/>
                <a:gd name="connsiteX17" fmla="*/ 214312 w 2655094"/>
                <a:gd name="connsiteY17" fmla="*/ 292893 h 369093"/>
                <a:gd name="connsiteX18" fmla="*/ 269081 w 2655094"/>
                <a:gd name="connsiteY18" fmla="*/ 323850 h 369093"/>
                <a:gd name="connsiteX19" fmla="*/ 335756 w 2655094"/>
                <a:gd name="connsiteY19" fmla="*/ 350043 h 369093"/>
                <a:gd name="connsiteX20" fmla="*/ 378619 w 2655094"/>
                <a:gd name="connsiteY20" fmla="*/ 361950 h 369093"/>
                <a:gd name="connsiteX21" fmla="*/ 435769 w 2655094"/>
                <a:gd name="connsiteY21" fmla="*/ 366712 h 369093"/>
                <a:gd name="connsiteX22" fmla="*/ 476250 w 2655094"/>
                <a:gd name="connsiteY22" fmla="*/ 369093 h 369093"/>
                <a:gd name="connsiteX23" fmla="*/ 571500 w 2655094"/>
                <a:gd name="connsiteY23" fmla="*/ 347662 h 369093"/>
                <a:gd name="connsiteX24" fmla="*/ 692944 w 2655094"/>
                <a:gd name="connsiteY24" fmla="*/ 323850 h 369093"/>
                <a:gd name="connsiteX25" fmla="*/ 771525 w 2655094"/>
                <a:gd name="connsiteY25" fmla="*/ 309562 h 369093"/>
                <a:gd name="connsiteX26" fmla="*/ 940594 w 2655094"/>
                <a:gd name="connsiteY26" fmla="*/ 290512 h 369093"/>
                <a:gd name="connsiteX27" fmla="*/ 1019175 w 2655094"/>
                <a:gd name="connsiteY27" fmla="*/ 285750 h 369093"/>
                <a:gd name="connsiteX28" fmla="*/ 1138237 w 2655094"/>
                <a:gd name="connsiteY28" fmla="*/ 288131 h 369093"/>
                <a:gd name="connsiteX29" fmla="*/ 1214437 w 2655094"/>
                <a:gd name="connsiteY29" fmla="*/ 290512 h 369093"/>
                <a:gd name="connsiteX30" fmla="*/ 1414462 w 2655094"/>
                <a:gd name="connsiteY30" fmla="*/ 266700 h 369093"/>
                <a:gd name="connsiteX31" fmla="*/ 1640681 w 2655094"/>
                <a:gd name="connsiteY31" fmla="*/ 252412 h 369093"/>
                <a:gd name="connsiteX32" fmla="*/ 1921669 w 2655094"/>
                <a:gd name="connsiteY32" fmla="*/ 238125 h 369093"/>
                <a:gd name="connsiteX33" fmla="*/ 2207419 w 2655094"/>
                <a:gd name="connsiteY33" fmla="*/ 228600 h 369093"/>
                <a:gd name="connsiteX34" fmla="*/ 2552700 w 2655094"/>
                <a:gd name="connsiteY34" fmla="*/ 219075 h 369093"/>
                <a:gd name="connsiteX35" fmla="*/ 2590800 w 2655094"/>
                <a:gd name="connsiteY35" fmla="*/ 216693 h 369093"/>
                <a:gd name="connsiteX36" fmla="*/ 2614612 w 2655094"/>
                <a:gd name="connsiteY36" fmla="*/ 209550 h 369093"/>
                <a:gd name="connsiteX37" fmla="*/ 2638425 w 2655094"/>
                <a:gd name="connsiteY37" fmla="*/ 197643 h 369093"/>
                <a:gd name="connsiteX38" fmla="*/ 2652712 w 2655094"/>
                <a:gd name="connsiteY38" fmla="*/ 185737 h 369093"/>
                <a:gd name="connsiteX39" fmla="*/ 2655094 w 2655094"/>
                <a:gd name="connsiteY39" fmla="*/ 171450 h 369093"/>
                <a:gd name="connsiteX40" fmla="*/ 2650331 w 2655094"/>
                <a:gd name="connsiteY40" fmla="*/ 152400 h 369093"/>
                <a:gd name="connsiteX41" fmla="*/ 2628900 w 2655094"/>
                <a:gd name="connsiteY41" fmla="*/ 128587 h 369093"/>
                <a:gd name="connsiteX42" fmla="*/ 2586037 w 2655094"/>
                <a:gd name="connsiteY42" fmla="*/ 97631 h 369093"/>
                <a:gd name="connsiteX43" fmla="*/ 2512219 w 2655094"/>
                <a:gd name="connsiteY43" fmla="*/ 57150 h 369093"/>
                <a:gd name="connsiteX44" fmla="*/ 2436019 w 2655094"/>
                <a:gd name="connsiteY44" fmla="*/ 26193 h 369093"/>
                <a:gd name="connsiteX45" fmla="*/ 2352675 w 2655094"/>
                <a:gd name="connsiteY45" fmla="*/ 4762 h 369093"/>
                <a:gd name="connsiteX46" fmla="*/ 2297906 w 2655094"/>
                <a:gd name="connsiteY46" fmla="*/ 0 h 369093"/>
                <a:gd name="connsiteX47" fmla="*/ 2276475 w 2655094"/>
                <a:gd name="connsiteY47" fmla="*/ 0 h 369093"/>
                <a:gd name="connsiteX48" fmla="*/ 2212181 w 2655094"/>
                <a:gd name="connsiteY48" fmla="*/ 14287 h 369093"/>
                <a:gd name="connsiteX49" fmla="*/ 2119312 w 2655094"/>
                <a:gd name="connsiteY49" fmla="*/ 38100 h 369093"/>
                <a:gd name="connsiteX50" fmla="*/ 2083594 w 2655094"/>
                <a:gd name="connsiteY50" fmla="*/ 45243 h 369093"/>
                <a:gd name="connsiteX51" fmla="*/ 1885950 w 2655094"/>
                <a:gd name="connsiteY51" fmla="*/ 59531 h 369093"/>
                <a:gd name="connsiteX52" fmla="*/ 1600200 w 2655094"/>
                <a:gd name="connsiteY52" fmla="*/ 83343 h 369093"/>
                <a:gd name="connsiteX53" fmla="*/ 1243012 w 2655094"/>
                <a:gd name="connsiteY53" fmla="*/ 107156 h 369093"/>
                <a:gd name="connsiteX54" fmla="*/ 1109662 w 2655094"/>
                <a:gd name="connsiteY54" fmla="*/ 116681 h 3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655094" h="369093">
                  <a:moveTo>
                    <a:pt x="1109662" y="116681"/>
                  </a:moveTo>
                  <a:lnTo>
                    <a:pt x="895350" y="128587"/>
                  </a:lnTo>
                  <a:lnTo>
                    <a:pt x="742950" y="138112"/>
                  </a:lnTo>
                  <a:lnTo>
                    <a:pt x="609600" y="145256"/>
                  </a:lnTo>
                  <a:lnTo>
                    <a:pt x="445294" y="152400"/>
                  </a:lnTo>
                  <a:lnTo>
                    <a:pt x="350044" y="154781"/>
                  </a:lnTo>
                  <a:lnTo>
                    <a:pt x="323850" y="154781"/>
                  </a:lnTo>
                  <a:lnTo>
                    <a:pt x="280987" y="152400"/>
                  </a:lnTo>
                  <a:lnTo>
                    <a:pt x="202406" y="133350"/>
                  </a:lnTo>
                  <a:lnTo>
                    <a:pt x="133350" y="111918"/>
                  </a:lnTo>
                  <a:lnTo>
                    <a:pt x="47625" y="80962"/>
                  </a:lnTo>
                  <a:lnTo>
                    <a:pt x="21431" y="73818"/>
                  </a:lnTo>
                  <a:lnTo>
                    <a:pt x="4762" y="76200"/>
                  </a:lnTo>
                  <a:lnTo>
                    <a:pt x="0" y="88106"/>
                  </a:lnTo>
                  <a:lnTo>
                    <a:pt x="11906" y="123825"/>
                  </a:lnTo>
                  <a:lnTo>
                    <a:pt x="33337" y="147637"/>
                  </a:lnTo>
                  <a:lnTo>
                    <a:pt x="100012" y="209550"/>
                  </a:lnTo>
                  <a:lnTo>
                    <a:pt x="214312" y="292893"/>
                  </a:lnTo>
                  <a:lnTo>
                    <a:pt x="269081" y="323850"/>
                  </a:lnTo>
                  <a:lnTo>
                    <a:pt x="335756" y="350043"/>
                  </a:lnTo>
                  <a:lnTo>
                    <a:pt x="378619" y="361950"/>
                  </a:lnTo>
                  <a:lnTo>
                    <a:pt x="435769" y="366712"/>
                  </a:lnTo>
                  <a:lnTo>
                    <a:pt x="476250" y="369093"/>
                  </a:lnTo>
                  <a:lnTo>
                    <a:pt x="571500" y="347662"/>
                  </a:lnTo>
                  <a:lnTo>
                    <a:pt x="692944" y="323850"/>
                  </a:lnTo>
                  <a:lnTo>
                    <a:pt x="771525" y="309562"/>
                  </a:lnTo>
                  <a:lnTo>
                    <a:pt x="940594" y="290512"/>
                  </a:lnTo>
                  <a:lnTo>
                    <a:pt x="1019175" y="285750"/>
                  </a:lnTo>
                  <a:lnTo>
                    <a:pt x="1138237" y="288131"/>
                  </a:lnTo>
                  <a:lnTo>
                    <a:pt x="1214437" y="290512"/>
                  </a:lnTo>
                  <a:lnTo>
                    <a:pt x="1414462" y="266700"/>
                  </a:lnTo>
                  <a:lnTo>
                    <a:pt x="1640681" y="252412"/>
                  </a:lnTo>
                  <a:lnTo>
                    <a:pt x="1921669" y="238125"/>
                  </a:lnTo>
                  <a:lnTo>
                    <a:pt x="2207419" y="228600"/>
                  </a:lnTo>
                  <a:lnTo>
                    <a:pt x="2552700" y="219075"/>
                  </a:lnTo>
                  <a:lnTo>
                    <a:pt x="2590800" y="216693"/>
                  </a:lnTo>
                  <a:lnTo>
                    <a:pt x="2614612" y="209550"/>
                  </a:lnTo>
                  <a:lnTo>
                    <a:pt x="2638425" y="197643"/>
                  </a:lnTo>
                  <a:lnTo>
                    <a:pt x="2652712" y="185737"/>
                  </a:lnTo>
                  <a:lnTo>
                    <a:pt x="2655094" y="171450"/>
                  </a:lnTo>
                  <a:lnTo>
                    <a:pt x="2650331" y="152400"/>
                  </a:lnTo>
                  <a:lnTo>
                    <a:pt x="2628900" y="128587"/>
                  </a:lnTo>
                  <a:lnTo>
                    <a:pt x="2586037" y="97631"/>
                  </a:lnTo>
                  <a:lnTo>
                    <a:pt x="2512219" y="57150"/>
                  </a:lnTo>
                  <a:lnTo>
                    <a:pt x="2436019" y="26193"/>
                  </a:lnTo>
                  <a:lnTo>
                    <a:pt x="2352675" y="4762"/>
                  </a:lnTo>
                  <a:lnTo>
                    <a:pt x="2297906" y="0"/>
                  </a:lnTo>
                  <a:lnTo>
                    <a:pt x="2276475" y="0"/>
                  </a:lnTo>
                  <a:lnTo>
                    <a:pt x="2212181" y="14287"/>
                  </a:lnTo>
                  <a:lnTo>
                    <a:pt x="2119312" y="38100"/>
                  </a:lnTo>
                  <a:lnTo>
                    <a:pt x="2083594" y="45243"/>
                  </a:lnTo>
                  <a:lnTo>
                    <a:pt x="1885950" y="59531"/>
                  </a:lnTo>
                  <a:lnTo>
                    <a:pt x="1600200" y="83343"/>
                  </a:lnTo>
                  <a:lnTo>
                    <a:pt x="1243012" y="107156"/>
                  </a:lnTo>
                  <a:lnTo>
                    <a:pt x="11096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E0D96B9-C7A8-4054-828F-C933CBC44B79}"/>
                </a:ext>
              </a:extLst>
            </p:cNvPr>
            <p:cNvSpPr/>
            <p:nvPr/>
          </p:nvSpPr>
          <p:spPr>
            <a:xfrm>
              <a:off x="4767263" y="4181475"/>
              <a:ext cx="307975" cy="1395413"/>
            </a:xfrm>
            <a:custGeom>
              <a:avLst/>
              <a:gdLst>
                <a:gd name="connsiteX0" fmla="*/ 0 w 307181"/>
                <a:gd name="connsiteY0" fmla="*/ 280988 h 1395413"/>
                <a:gd name="connsiteX1" fmla="*/ 0 w 307181"/>
                <a:gd name="connsiteY1" fmla="*/ 9525 h 1395413"/>
                <a:gd name="connsiteX2" fmla="*/ 219075 w 307181"/>
                <a:gd name="connsiteY2" fmla="*/ 0 h 1395413"/>
                <a:gd name="connsiteX3" fmla="*/ 269081 w 307181"/>
                <a:gd name="connsiteY3" fmla="*/ 69056 h 1395413"/>
                <a:gd name="connsiteX4" fmla="*/ 288131 w 307181"/>
                <a:gd name="connsiteY4" fmla="*/ 100013 h 1395413"/>
                <a:gd name="connsiteX5" fmla="*/ 295275 w 307181"/>
                <a:gd name="connsiteY5" fmla="*/ 116681 h 1395413"/>
                <a:gd name="connsiteX6" fmla="*/ 302418 w 307181"/>
                <a:gd name="connsiteY6" fmla="*/ 135731 h 1395413"/>
                <a:gd name="connsiteX7" fmla="*/ 307181 w 307181"/>
                <a:gd name="connsiteY7" fmla="*/ 159544 h 1395413"/>
                <a:gd name="connsiteX8" fmla="*/ 300037 w 307181"/>
                <a:gd name="connsiteY8" fmla="*/ 185738 h 1395413"/>
                <a:gd name="connsiteX9" fmla="*/ 285750 w 307181"/>
                <a:gd name="connsiteY9" fmla="*/ 226219 h 1395413"/>
                <a:gd name="connsiteX10" fmla="*/ 269081 w 307181"/>
                <a:gd name="connsiteY10" fmla="*/ 283369 h 1395413"/>
                <a:gd name="connsiteX11" fmla="*/ 257175 w 307181"/>
                <a:gd name="connsiteY11" fmla="*/ 364331 h 1395413"/>
                <a:gd name="connsiteX12" fmla="*/ 247650 w 307181"/>
                <a:gd name="connsiteY12" fmla="*/ 450056 h 1395413"/>
                <a:gd name="connsiteX13" fmla="*/ 245268 w 307181"/>
                <a:gd name="connsiteY13" fmla="*/ 600075 h 1395413"/>
                <a:gd name="connsiteX14" fmla="*/ 242887 w 307181"/>
                <a:gd name="connsiteY14" fmla="*/ 845344 h 1395413"/>
                <a:gd name="connsiteX15" fmla="*/ 228600 w 307181"/>
                <a:gd name="connsiteY15" fmla="*/ 1147763 h 1395413"/>
                <a:gd name="connsiteX16" fmla="*/ 219075 w 307181"/>
                <a:gd name="connsiteY16" fmla="*/ 1385888 h 1395413"/>
                <a:gd name="connsiteX17" fmla="*/ 0 w 307181"/>
                <a:gd name="connsiteY17" fmla="*/ 1395413 h 1395413"/>
                <a:gd name="connsiteX18" fmla="*/ 0 w 307181"/>
                <a:gd name="connsiteY18" fmla="*/ 1188244 h 1395413"/>
                <a:gd name="connsiteX19" fmla="*/ 0 w 307181"/>
                <a:gd name="connsiteY19" fmla="*/ 742950 h 1395413"/>
                <a:gd name="connsiteX20" fmla="*/ 0 w 307181"/>
                <a:gd name="connsiteY20" fmla="*/ 280988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07181" h="1395413">
                  <a:moveTo>
                    <a:pt x="0" y="280988"/>
                  </a:moveTo>
                  <a:lnTo>
                    <a:pt x="0" y="9525"/>
                  </a:lnTo>
                  <a:lnTo>
                    <a:pt x="219075" y="0"/>
                  </a:lnTo>
                  <a:lnTo>
                    <a:pt x="269081" y="69056"/>
                  </a:lnTo>
                  <a:lnTo>
                    <a:pt x="288131" y="100013"/>
                  </a:lnTo>
                  <a:lnTo>
                    <a:pt x="295275" y="116681"/>
                  </a:lnTo>
                  <a:lnTo>
                    <a:pt x="302418" y="135731"/>
                  </a:lnTo>
                  <a:lnTo>
                    <a:pt x="307181" y="159544"/>
                  </a:lnTo>
                  <a:lnTo>
                    <a:pt x="300037" y="185738"/>
                  </a:lnTo>
                  <a:lnTo>
                    <a:pt x="285750" y="226219"/>
                  </a:lnTo>
                  <a:lnTo>
                    <a:pt x="269081" y="283369"/>
                  </a:lnTo>
                  <a:lnTo>
                    <a:pt x="257175" y="364331"/>
                  </a:lnTo>
                  <a:lnTo>
                    <a:pt x="247650" y="450056"/>
                  </a:lnTo>
                  <a:lnTo>
                    <a:pt x="245268" y="600075"/>
                  </a:lnTo>
                  <a:cubicBezTo>
                    <a:pt x="244474" y="681831"/>
                    <a:pt x="243681" y="763588"/>
                    <a:pt x="242887" y="845344"/>
                  </a:cubicBezTo>
                  <a:lnTo>
                    <a:pt x="228600" y="1147763"/>
                  </a:lnTo>
                  <a:lnTo>
                    <a:pt x="219075" y="1385888"/>
                  </a:lnTo>
                  <a:lnTo>
                    <a:pt x="0" y="1395413"/>
                  </a:lnTo>
                  <a:lnTo>
                    <a:pt x="0" y="1188244"/>
                  </a:lnTo>
                  <a:lnTo>
                    <a:pt x="0" y="742950"/>
                  </a:lnTo>
                  <a:lnTo>
                    <a:pt x="0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352B2C7-A45B-4B52-87CE-D9F522D56E5C}"/>
                </a:ext>
              </a:extLst>
            </p:cNvPr>
            <p:cNvSpPr/>
            <p:nvPr/>
          </p:nvSpPr>
          <p:spPr>
            <a:xfrm>
              <a:off x="3614738" y="4678363"/>
              <a:ext cx="2600325" cy="339725"/>
            </a:xfrm>
            <a:custGeom>
              <a:avLst/>
              <a:gdLst>
                <a:gd name="connsiteX0" fmla="*/ 785812 w 2600325"/>
                <a:gd name="connsiteY0" fmla="*/ 126207 h 338138"/>
                <a:gd name="connsiteX1" fmla="*/ 1176337 w 2600325"/>
                <a:gd name="connsiteY1" fmla="*/ 88107 h 338138"/>
                <a:gd name="connsiteX2" fmla="*/ 1385887 w 2600325"/>
                <a:gd name="connsiteY2" fmla="*/ 66675 h 338138"/>
                <a:gd name="connsiteX3" fmla="*/ 1583531 w 2600325"/>
                <a:gd name="connsiteY3" fmla="*/ 59532 h 338138"/>
                <a:gd name="connsiteX4" fmla="*/ 1919287 w 2600325"/>
                <a:gd name="connsiteY4" fmla="*/ 47625 h 338138"/>
                <a:gd name="connsiteX5" fmla="*/ 2043112 w 2600325"/>
                <a:gd name="connsiteY5" fmla="*/ 42863 h 338138"/>
                <a:gd name="connsiteX6" fmla="*/ 2135981 w 2600325"/>
                <a:gd name="connsiteY6" fmla="*/ 26194 h 338138"/>
                <a:gd name="connsiteX7" fmla="*/ 2259806 w 2600325"/>
                <a:gd name="connsiteY7" fmla="*/ 4763 h 338138"/>
                <a:gd name="connsiteX8" fmla="*/ 2297906 w 2600325"/>
                <a:gd name="connsiteY8" fmla="*/ 0 h 338138"/>
                <a:gd name="connsiteX9" fmla="*/ 2324100 w 2600325"/>
                <a:gd name="connsiteY9" fmla="*/ 2382 h 338138"/>
                <a:gd name="connsiteX10" fmla="*/ 2376487 w 2600325"/>
                <a:gd name="connsiteY10" fmla="*/ 14288 h 338138"/>
                <a:gd name="connsiteX11" fmla="*/ 2443162 w 2600325"/>
                <a:gd name="connsiteY11" fmla="*/ 40482 h 338138"/>
                <a:gd name="connsiteX12" fmla="*/ 2516981 w 2600325"/>
                <a:gd name="connsiteY12" fmla="*/ 80963 h 338138"/>
                <a:gd name="connsiteX13" fmla="*/ 2564606 w 2600325"/>
                <a:gd name="connsiteY13" fmla="*/ 114300 h 338138"/>
                <a:gd name="connsiteX14" fmla="*/ 2586037 w 2600325"/>
                <a:gd name="connsiteY14" fmla="*/ 133350 h 338138"/>
                <a:gd name="connsiteX15" fmla="*/ 2597943 w 2600325"/>
                <a:gd name="connsiteY15" fmla="*/ 154782 h 338138"/>
                <a:gd name="connsiteX16" fmla="*/ 2600325 w 2600325"/>
                <a:gd name="connsiteY16" fmla="*/ 166688 h 338138"/>
                <a:gd name="connsiteX17" fmla="*/ 2600325 w 2600325"/>
                <a:gd name="connsiteY17" fmla="*/ 178594 h 338138"/>
                <a:gd name="connsiteX18" fmla="*/ 2586037 w 2600325"/>
                <a:gd name="connsiteY18" fmla="*/ 197644 h 338138"/>
                <a:gd name="connsiteX19" fmla="*/ 2564606 w 2600325"/>
                <a:gd name="connsiteY19" fmla="*/ 214313 h 338138"/>
                <a:gd name="connsiteX20" fmla="*/ 2524125 w 2600325"/>
                <a:gd name="connsiteY20" fmla="*/ 233363 h 338138"/>
                <a:gd name="connsiteX21" fmla="*/ 2481262 w 2600325"/>
                <a:gd name="connsiteY21" fmla="*/ 247650 h 338138"/>
                <a:gd name="connsiteX22" fmla="*/ 2424112 w 2600325"/>
                <a:gd name="connsiteY22" fmla="*/ 245269 h 338138"/>
                <a:gd name="connsiteX23" fmla="*/ 2243137 w 2600325"/>
                <a:gd name="connsiteY23" fmla="*/ 228600 h 338138"/>
                <a:gd name="connsiteX24" fmla="*/ 2083593 w 2600325"/>
                <a:gd name="connsiteY24" fmla="*/ 223838 h 338138"/>
                <a:gd name="connsiteX25" fmla="*/ 1935956 w 2600325"/>
                <a:gd name="connsiteY25" fmla="*/ 223838 h 338138"/>
                <a:gd name="connsiteX26" fmla="*/ 1759743 w 2600325"/>
                <a:gd name="connsiteY26" fmla="*/ 226219 h 338138"/>
                <a:gd name="connsiteX27" fmla="*/ 1512093 w 2600325"/>
                <a:gd name="connsiteY27" fmla="*/ 238125 h 338138"/>
                <a:gd name="connsiteX28" fmla="*/ 1378743 w 2600325"/>
                <a:gd name="connsiteY28" fmla="*/ 247650 h 338138"/>
                <a:gd name="connsiteX29" fmla="*/ 1164431 w 2600325"/>
                <a:gd name="connsiteY29" fmla="*/ 269082 h 338138"/>
                <a:gd name="connsiteX30" fmla="*/ 990600 w 2600325"/>
                <a:gd name="connsiteY30" fmla="*/ 280988 h 338138"/>
                <a:gd name="connsiteX31" fmla="*/ 769143 w 2600325"/>
                <a:gd name="connsiteY31" fmla="*/ 302419 h 338138"/>
                <a:gd name="connsiteX32" fmla="*/ 552450 w 2600325"/>
                <a:gd name="connsiteY32" fmla="*/ 323850 h 338138"/>
                <a:gd name="connsiteX33" fmla="*/ 357187 w 2600325"/>
                <a:gd name="connsiteY33" fmla="*/ 338138 h 338138"/>
                <a:gd name="connsiteX34" fmla="*/ 285750 w 2600325"/>
                <a:gd name="connsiteY34" fmla="*/ 333375 h 338138"/>
                <a:gd name="connsiteX35" fmla="*/ 242887 w 2600325"/>
                <a:gd name="connsiteY35" fmla="*/ 321469 h 338138"/>
                <a:gd name="connsiteX36" fmla="*/ 188118 w 2600325"/>
                <a:gd name="connsiteY36" fmla="*/ 297657 h 338138"/>
                <a:gd name="connsiteX37" fmla="*/ 133350 w 2600325"/>
                <a:gd name="connsiteY37" fmla="*/ 259557 h 338138"/>
                <a:gd name="connsiteX38" fmla="*/ 90487 w 2600325"/>
                <a:gd name="connsiteY38" fmla="*/ 219075 h 338138"/>
                <a:gd name="connsiteX39" fmla="*/ 47625 w 2600325"/>
                <a:gd name="connsiteY39" fmla="*/ 166688 h 338138"/>
                <a:gd name="connsiteX40" fmla="*/ 14287 w 2600325"/>
                <a:gd name="connsiteY40" fmla="*/ 114300 h 338138"/>
                <a:gd name="connsiteX41" fmla="*/ 2381 w 2600325"/>
                <a:gd name="connsiteY41" fmla="*/ 88107 h 338138"/>
                <a:gd name="connsiteX42" fmla="*/ 0 w 2600325"/>
                <a:gd name="connsiteY42" fmla="*/ 64294 h 338138"/>
                <a:gd name="connsiteX43" fmla="*/ 2381 w 2600325"/>
                <a:gd name="connsiteY43" fmla="*/ 50007 h 338138"/>
                <a:gd name="connsiteX44" fmla="*/ 11906 w 2600325"/>
                <a:gd name="connsiteY44" fmla="*/ 45244 h 338138"/>
                <a:gd name="connsiteX45" fmla="*/ 30956 w 2600325"/>
                <a:gd name="connsiteY45" fmla="*/ 50007 h 338138"/>
                <a:gd name="connsiteX46" fmla="*/ 66675 w 2600325"/>
                <a:gd name="connsiteY46" fmla="*/ 71438 h 338138"/>
                <a:gd name="connsiteX47" fmla="*/ 109537 w 2600325"/>
                <a:gd name="connsiteY47" fmla="*/ 100013 h 338138"/>
                <a:gd name="connsiteX48" fmla="*/ 147637 w 2600325"/>
                <a:gd name="connsiteY48" fmla="*/ 126207 h 338138"/>
                <a:gd name="connsiteX49" fmla="*/ 180975 w 2600325"/>
                <a:gd name="connsiteY49" fmla="*/ 140494 h 338138"/>
                <a:gd name="connsiteX50" fmla="*/ 228600 w 2600325"/>
                <a:gd name="connsiteY50" fmla="*/ 150019 h 338138"/>
                <a:gd name="connsiteX51" fmla="*/ 266700 w 2600325"/>
                <a:gd name="connsiteY51" fmla="*/ 157163 h 338138"/>
                <a:gd name="connsiteX52" fmla="*/ 421481 w 2600325"/>
                <a:gd name="connsiteY52" fmla="*/ 152400 h 338138"/>
                <a:gd name="connsiteX53" fmla="*/ 785812 w 2600325"/>
                <a:gd name="connsiteY53" fmla="*/ 126207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600325" h="338138">
                  <a:moveTo>
                    <a:pt x="785812" y="126207"/>
                  </a:moveTo>
                  <a:lnTo>
                    <a:pt x="1176337" y="88107"/>
                  </a:lnTo>
                  <a:lnTo>
                    <a:pt x="1385887" y="66675"/>
                  </a:lnTo>
                  <a:lnTo>
                    <a:pt x="1583531" y="59532"/>
                  </a:lnTo>
                  <a:lnTo>
                    <a:pt x="1919287" y="47625"/>
                  </a:lnTo>
                  <a:lnTo>
                    <a:pt x="2043112" y="42863"/>
                  </a:lnTo>
                  <a:lnTo>
                    <a:pt x="2135981" y="26194"/>
                  </a:lnTo>
                  <a:lnTo>
                    <a:pt x="2259806" y="4763"/>
                  </a:lnTo>
                  <a:lnTo>
                    <a:pt x="2297906" y="0"/>
                  </a:lnTo>
                  <a:lnTo>
                    <a:pt x="2324100" y="2382"/>
                  </a:lnTo>
                  <a:lnTo>
                    <a:pt x="2376487" y="14288"/>
                  </a:lnTo>
                  <a:lnTo>
                    <a:pt x="2443162" y="40482"/>
                  </a:lnTo>
                  <a:lnTo>
                    <a:pt x="2516981" y="80963"/>
                  </a:lnTo>
                  <a:lnTo>
                    <a:pt x="2564606" y="114300"/>
                  </a:lnTo>
                  <a:lnTo>
                    <a:pt x="2586037" y="133350"/>
                  </a:lnTo>
                  <a:lnTo>
                    <a:pt x="2597943" y="154782"/>
                  </a:lnTo>
                  <a:lnTo>
                    <a:pt x="2600325" y="166688"/>
                  </a:lnTo>
                  <a:lnTo>
                    <a:pt x="2600325" y="178594"/>
                  </a:lnTo>
                  <a:lnTo>
                    <a:pt x="2586037" y="197644"/>
                  </a:lnTo>
                  <a:lnTo>
                    <a:pt x="2564606" y="214313"/>
                  </a:lnTo>
                  <a:lnTo>
                    <a:pt x="2524125" y="233363"/>
                  </a:lnTo>
                  <a:lnTo>
                    <a:pt x="2481262" y="247650"/>
                  </a:lnTo>
                  <a:lnTo>
                    <a:pt x="2424112" y="245269"/>
                  </a:lnTo>
                  <a:lnTo>
                    <a:pt x="2243137" y="228600"/>
                  </a:lnTo>
                  <a:lnTo>
                    <a:pt x="2083593" y="223838"/>
                  </a:lnTo>
                  <a:lnTo>
                    <a:pt x="1935956" y="223838"/>
                  </a:lnTo>
                  <a:lnTo>
                    <a:pt x="1759743" y="226219"/>
                  </a:lnTo>
                  <a:lnTo>
                    <a:pt x="1512093" y="238125"/>
                  </a:lnTo>
                  <a:lnTo>
                    <a:pt x="1378743" y="247650"/>
                  </a:lnTo>
                  <a:lnTo>
                    <a:pt x="1164431" y="269082"/>
                  </a:lnTo>
                  <a:lnTo>
                    <a:pt x="990600" y="280988"/>
                  </a:lnTo>
                  <a:lnTo>
                    <a:pt x="769143" y="302419"/>
                  </a:lnTo>
                  <a:lnTo>
                    <a:pt x="552450" y="323850"/>
                  </a:lnTo>
                  <a:lnTo>
                    <a:pt x="357187" y="338138"/>
                  </a:lnTo>
                  <a:lnTo>
                    <a:pt x="285750" y="333375"/>
                  </a:lnTo>
                  <a:lnTo>
                    <a:pt x="242887" y="321469"/>
                  </a:lnTo>
                  <a:lnTo>
                    <a:pt x="188118" y="297657"/>
                  </a:lnTo>
                  <a:lnTo>
                    <a:pt x="133350" y="259557"/>
                  </a:lnTo>
                  <a:lnTo>
                    <a:pt x="90487" y="219075"/>
                  </a:lnTo>
                  <a:lnTo>
                    <a:pt x="47625" y="166688"/>
                  </a:lnTo>
                  <a:lnTo>
                    <a:pt x="14287" y="114300"/>
                  </a:lnTo>
                  <a:lnTo>
                    <a:pt x="2381" y="88107"/>
                  </a:lnTo>
                  <a:lnTo>
                    <a:pt x="0" y="64294"/>
                  </a:lnTo>
                  <a:lnTo>
                    <a:pt x="2381" y="50007"/>
                  </a:lnTo>
                  <a:lnTo>
                    <a:pt x="11906" y="45244"/>
                  </a:lnTo>
                  <a:lnTo>
                    <a:pt x="30956" y="50007"/>
                  </a:lnTo>
                  <a:lnTo>
                    <a:pt x="66675" y="71438"/>
                  </a:lnTo>
                  <a:lnTo>
                    <a:pt x="109537" y="100013"/>
                  </a:lnTo>
                  <a:lnTo>
                    <a:pt x="147637" y="126207"/>
                  </a:lnTo>
                  <a:lnTo>
                    <a:pt x="180975" y="140494"/>
                  </a:lnTo>
                  <a:lnTo>
                    <a:pt x="228600" y="150019"/>
                  </a:lnTo>
                  <a:lnTo>
                    <a:pt x="266700" y="157163"/>
                  </a:lnTo>
                  <a:lnTo>
                    <a:pt x="421481" y="152400"/>
                  </a:lnTo>
                  <a:lnTo>
                    <a:pt x="785812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A64FFCB-7CD3-4234-B043-6D8A98BE44CF}"/>
                </a:ext>
              </a:extLst>
            </p:cNvPr>
            <p:cNvSpPr/>
            <p:nvPr/>
          </p:nvSpPr>
          <p:spPr>
            <a:xfrm>
              <a:off x="2667000" y="5429250"/>
              <a:ext cx="4384675" cy="490538"/>
            </a:xfrm>
            <a:custGeom>
              <a:avLst/>
              <a:gdLst>
                <a:gd name="connsiteX0" fmla="*/ 1659336 w 4384884"/>
                <a:gd name="connsiteY0" fmla="*/ 81202 h 490740"/>
                <a:gd name="connsiteX1" fmla="*/ 1945307 w 4384884"/>
                <a:gd name="connsiteY1" fmla="*/ 56488 h 490740"/>
                <a:gd name="connsiteX2" fmla="*/ 2100649 w 4384884"/>
                <a:gd name="connsiteY2" fmla="*/ 42366 h 490740"/>
                <a:gd name="connsiteX3" fmla="*/ 2432516 w 4384884"/>
                <a:gd name="connsiteY3" fmla="*/ 38835 h 490740"/>
                <a:gd name="connsiteX4" fmla="*/ 2679651 w 4384884"/>
                <a:gd name="connsiteY4" fmla="*/ 35305 h 490740"/>
                <a:gd name="connsiteX5" fmla="*/ 3011519 w 4384884"/>
                <a:gd name="connsiteY5" fmla="*/ 31774 h 490740"/>
                <a:gd name="connsiteX6" fmla="*/ 3244532 w 4384884"/>
                <a:gd name="connsiteY6" fmla="*/ 35305 h 490740"/>
                <a:gd name="connsiteX7" fmla="*/ 3558746 w 4384884"/>
                <a:gd name="connsiteY7" fmla="*/ 38835 h 490740"/>
                <a:gd name="connsiteX8" fmla="*/ 3629356 w 4384884"/>
                <a:gd name="connsiteY8" fmla="*/ 42366 h 490740"/>
                <a:gd name="connsiteX9" fmla="*/ 3767046 w 4384884"/>
                <a:gd name="connsiteY9" fmla="*/ 24713 h 490740"/>
                <a:gd name="connsiteX10" fmla="*/ 3901205 w 4384884"/>
                <a:gd name="connsiteY10" fmla="*/ 0 h 490740"/>
                <a:gd name="connsiteX11" fmla="*/ 3936510 w 4384884"/>
                <a:gd name="connsiteY11" fmla="*/ 0 h 490740"/>
                <a:gd name="connsiteX12" fmla="*/ 4007120 w 4384884"/>
                <a:gd name="connsiteY12" fmla="*/ 10591 h 490740"/>
                <a:gd name="connsiteX13" fmla="*/ 4081261 w 4384884"/>
                <a:gd name="connsiteY13" fmla="*/ 35305 h 490740"/>
                <a:gd name="connsiteX14" fmla="*/ 4180115 w 4384884"/>
                <a:gd name="connsiteY14" fmla="*/ 77671 h 490740"/>
                <a:gd name="connsiteX15" fmla="*/ 4268377 w 4384884"/>
                <a:gd name="connsiteY15" fmla="*/ 123568 h 490740"/>
                <a:gd name="connsiteX16" fmla="*/ 4328396 w 4384884"/>
                <a:gd name="connsiteY16" fmla="*/ 155342 h 490740"/>
                <a:gd name="connsiteX17" fmla="*/ 4353109 w 4384884"/>
                <a:gd name="connsiteY17" fmla="*/ 183586 h 490740"/>
                <a:gd name="connsiteX18" fmla="*/ 4370762 w 4384884"/>
                <a:gd name="connsiteY18" fmla="*/ 208300 h 490740"/>
                <a:gd name="connsiteX19" fmla="*/ 4384884 w 4384884"/>
                <a:gd name="connsiteY19" fmla="*/ 243605 h 490740"/>
                <a:gd name="connsiteX20" fmla="*/ 4381353 w 4384884"/>
                <a:gd name="connsiteY20" fmla="*/ 264788 h 490740"/>
                <a:gd name="connsiteX21" fmla="*/ 4367231 w 4384884"/>
                <a:gd name="connsiteY21" fmla="*/ 285971 h 490740"/>
                <a:gd name="connsiteX22" fmla="*/ 4346048 w 4384884"/>
                <a:gd name="connsiteY22" fmla="*/ 303623 h 490740"/>
                <a:gd name="connsiteX23" fmla="*/ 4317804 w 4384884"/>
                <a:gd name="connsiteY23" fmla="*/ 317745 h 490740"/>
                <a:gd name="connsiteX24" fmla="*/ 4257786 w 4384884"/>
                <a:gd name="connsiteY24" fmla="*/ 321276 h 490740"/>
                <a:gd name="connsiteX25" fmla="*/ 4102444 w 4384884"/>
                <a:gd name="connsiteY25" fmla="*/ 307154 h 490740"/>
                <a:gd name="connsiteX26" fmla="*/ 3954163 w 4384884"/>
                <a:gd name="connsiteY26" fmla="*/ 285971 h 490740"/>
                <a:gd name="connsiteX27" fmla="*/ 3834126 w 4384884"/>
                <a:gd name="connsiteY27" fmla="*/ 271849 h 490740"/>
                <a:gd name="connsiteX28" fmla="*/ 3661131 w 4384884"/>
                <a:gd name="connsiteY28" fmla="*/ 254196 h 490740"/>
                <a:gd name="connsiteX29" fmla="*/ 3428118 w 4384884"/>
                <a:gd name="connsiteY29" fmla="*/ 243605 h 490740"/>
                <a:gd name="connsiteX30" fmla="*/ 3004458 w 4384884"/>
                <a:gd name="connsiteY30" fmla="*/ 229483 h 490740"/>
                <a:gd name="connsiteX31" fmla="*/ 2704365 w 4384884"/>
                <a:gd name="connsiteY31" fmla="*/ 225952 h 490740"/>
                <a:gd name="connsiteX32" fmla="*/ 2241869 w 4384884"/>
                <a:gd name="connsiteY32" fmla="*/ 222422 h 490740"/>
                <a:gd name="connsiteX33" fmla="*/ 2072405 w 4384884"/>
                <a:gd name="connsiteY33" fmla="*/ 233013 h 490740"/>
                <a:gd name="connsiteX34" fmla="*/ 1867636 w 4384884"/>
                <a:gd name="connsiteY34" fmla="*/ 250666 h 490740"/>
                <a:gd name="connsiteX35" fmla="*/ 1578135 w 4384884"/>
                <a:gd name="connsiteY35" fmla="*/ 275379 h 490740"/>
                <a:gd name="connsiteX36" fmla="*/ 1338061 w 4384884"/>
                <a:gd name="connsiteY36" fmla="*/ 300093 h 490740"/>
                <a:gd name="connsiteX37" fmla="*/ 1101517 w 4384884"/>
                <a:gd name="connsiteY37" fmla="*/ 331867 h 490740"/>
                <a:gd name="connsiteX38" fmla="*/ 893217 w 4384884"/>
                <a:gd name="connsiteY38" fmla="*/ 363642 h 490740"/>
                <a:gd name="connsiteX39" fmla="*/ 787302 w 4384884"/>
                <a:gd name="connsiteY39" fmla="*/ 384825 h 490740"/>
                <a:gd name="connsiteX40" fmla="*/ 593125 w 4384884"/>
                <a:gd name="connsiteY40" fmla="*/ 441313 h 490740"/>
                <a:gd name="connsiteX41" fmla="*/ 437783 w 4384884"/>
                <a:gd name="connsiteY41" fmla="*/ 490740 h 490740"/>
                <a:gd name="connsiteX42" fmla="*/ 413069 w 4384884"/>
                <a:gd name="connsiteY42" fmla="*/ 483679 h 490740"/>
                <a:gd name="connsiteX43" fmla="*/ 342459 w 4384884"/>
                <a:gd name="connsiteY43" fmla="*/ 448374 h 490740"/>
                <a:gd name="connsiteX44" fmla="*/ 275380 w 4384884"/>
                <a:gd name="connsiteY44" fmla="*/ 406008 h 490740"/>
                <a:gd name="connsiteX45" fmla="*/ 197709 w 4384884"/>
                <a:gd name="connsiteY45" fmla="*/ 345989 h 490740"/>
                <a:gd name="connsiteX46" fmla="*/ 127099 w 4384884"/>
                <a:gd name="connsiteY46" fmla="*/ 278910 h 490740"/>
                <a:gd name="connsiteX47" fmla="*/ 60019 w 4384884"/>
                <a:gd name="connsiteY47" fmla="*/ 197708 h 490740"/>
                <a:gd name="connsiteX48" fmla="*/ 24714 w 4384884"/>
                <a:gd name="connsiteY48" fmla="*/ 148281 h 490740"/>
                <a:gd name="connsiteX49" fmla="*/ 10592 w 4384884"/>
                <a:gd name="connsiteY49" fmla="*/ 123568 h 490740"/>
                <a:gd name="connsiteX50" fmla="*/ 0 w 4384884"/>
                <a:gd name="connsiteY50" fmla="*/ 95324 h 490740"/>
                <a:gd name="connsiteX51" fmla="*/ 0 w 4384884"/>
                <a:gd name="connsiteY51" fmla="*/ 84732 h 490740"/>
                <a:gd name="connsiteX52" fmla="*/ 10592 w 4384884"/>
                <a:gd name="connsiteY52" fmla="*/ 74141 h 490740"/>
                <a:gd name="connsiteX53" fmla="*/ 31775 w 4384884"/>
                <a:gd name="connsiteY53" fmla="*/ 77671 h 490740"/>
                <a:gd name="connsiteX54" fmla="*/ 98855 w 4384884"/>
                <a:gd name="connsiteY54" fmla="*/ 109446 h 490740"/>
                <a:gd name="connsiteX55" fmla="*/ 194178 w 4384884"/>
                <a:gd name="connsiteY55" fmla="*/ 169464 h 490740"/>
                <a:gd name="connsiteX56" fmla="*/ 233014 w 4384884"/>
                <a:gd name="connsiteY56" fmla="*/ 187117 h 490740"/>
                <a:gd name="connsiteX57" fmla="*/ 314215 w 4384884"/>
                <a:gd name="connsiteY57" fmla="*/ 204769 h 490740"/>
                <a:gd name="connsiteX58" fmla="*/ 473088 w 4384884"/>
                <a:gd name="connsiteY58" fmla="*/ 208300 h 490740"/>
                <a:gd name="connsiteX59" fmla="*/ 628430 w 4384884"/>
                <a:gd name="connsiteY59" fmla="*/ 190647 h 490740"/>
                <a:gd name="connsiteX60" fmla="*/ 977950 w 4384884"/>
                <a:gd name="connsiteY60" fmla="*/ 144751 h 490740"/>
                <a:gd name="connsiteX61" fmla="*/ 1659336 w 4384884"/>
                <a:gd name="connsiteY61" fmla="*/ 81202 h 49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84884" h="490740">
                  <a:moveTo>
                    <a:pt x="1659336" y="81202"/>
                  </a:moveTo>
                  <a:lnTo>
                    <a:pt x="1945307" y="56488"/>
                  </a:lnTo>
                  <a:lnTo>
                    <a:pt x="2100649" y="42366"/>
                  </a:lnTo>
                  <a:lnTo>
                    <a:pt x="2432516" y="38835"/>
                  </a:lnTo>
                  <a:lnTo>
                    <a:pt x="2679651" y="35305"/>
                  </a:lnTo>
                  <a:lnTo>
                    <a:pt x="3011519" y="31774"/>
                  </a:lnTo>
                  <a:lnTo>
                    <a:pt x="3244532" y="35305"/>
                  </a:lnTo>
                  <a:lnTo>
                    <a:pt x="3558746" y="38835"/>
                  </a:lnTo>
                  <a:lnTo>
                    <a:pt x="3629356" y="42366"/>
                  </a:lnTo>
                  <a:lnTo>
                    <a:pt x="3767046" y="24713"/>
                  </a:lnTo>
                  <a:lnTo>
                    <a:pt x="3901205" y="0"/>
                  </a:lnTo>
                  <a:lnTo>
                    <a:pt x="3936510" y="0"/>
                  </a:lnTo>
                  <a:lnTo>
                    <a:pt x="4007120" y="10591"/>
                  </a:lnTo>
                  <a:lnTo>
                    <a:pt x="4081261" y="35305"/>
                  </a:lnTo>
                  <a:lnTo>
                    <a:pt x="4180115" y="77671"/>
                  </a:lnTo>
                  <a:lnTo>
                    <a:pt x="4268377" y="123568"/>
                  </a:lnTo>
                  <a:lnTo>
                    <a:pt x="4328396" y="155342"/>
                  </a:lnTo>
                  <a:lnTo>
                    <a:pt x="4353109" y="183586"/>
                  </a:lnTo>
                  <a:lnTo>
                    <a:pt x="4370762" y="208300"/>
                  </a:lnTo>
                  <a:lnTo>
                    <a:pt x="4384884" y="243605"/>
                  </a:lnTo>
                  <a:lnTo>
                    <a:pt x="4381353" y="264788"/>
                  </a:lnTo>
                  <a:lnTo>
                    <a:pt x="4367231" y="285971"/>
                  </a:lnTo>
                  <a:lnTo>
                    <a:pt x="4346048" y="303623"/>
                  </a:lnTo>
                  <a:lnTo>
                    <a:pt x="4317804" y="317745"/>
                  </a:lnTo>
                  <a:lnTo>
                    <a:pt x="4257786" y="321276"/>
                  </a:lnTo>
                  <a:lnTo>
                    <a:pt x="4102444" y="307154"/>
                  </a:lnTo>
                  <a:lnTo>
                    <a:pt x="3954163" y="285971"/>
                  </a:lnTo>
                  <a:lnTo>
                    <a:pt x="3834126" y="271849"/>
                  </a:lnTo>
                  <a:lnTo>
                    <a:pt x="3661131" y="254196"/>
                  </a:lnTo>
                  <a:lnTo>
                    <a:pt x="3428118" y="243605"/>
                  </a:lnTo>
                  <a:lnTo>
                    <a:pt x="3004458" y="229483"/>
                  </a:lnTo>
                  <a:lnTo>
                    <a:pt x="2704365" y="225952"/>
                  </a:lnTo>
                  <a:lnTo>
                    <a:pt x="2241869" y="222422"/>
                  </a:lnTo>
                  <a:lnTo>
                    <a:pt x="2072405" y="233013"/>
                  </a:lnTo>
                  <a:lnTo>
                    <a:pt x="1867636" y="250666"/>
                  </a:lnTo>
                  <a:lnTo>
                    <a:pt x="1578135" y="275379"/>
                  </a:lnTo>
                  <a:lnTo>
                    <a:pt x="1338061" y="300093"/>
                  </a:lnTo>
                  <a:lnTo>
                    <a:pt x="1101517" y="331867"/>
                  </a:lnTo>
                  <a:lnTo>
                    <a:pt x="893217" y="363642"/>
                  </a:lnTo>
                  <a:lnTo>
                    <a:pt x="787302" y="384825"/>
                  </a:lnTo>
                  <a:lnTo>
                    <a:pt x="593125" y="441313"/>
                  </a:lnTo>
                  <a:lnTo>
                    <a:pt x="437783" y="490740"/>
                  </a:lnTo>
                  <a:lnTo>
                    <a:pt x="413069" y="483679"/>
                  </a:lnTo>
                  <a:lnTo>
                    <a:pt x="342459" y="448374"/>
                  </a:lnTo>
                  <a:lnTo>
                    <a:pt x="275380" y="406008"/>
                  </a:lnTo>
                  <a:lnTo>
                    <a:pt x="197709" y="345989"/>
                  </a:lnTo>
                  <a:lnTo>
                    <a:pt x="127099" y="278910"/>
                  </a:lnTo>
                  <a:lnTo>
                    <a:pt x="60019" y="197708"/>
                  </a:lnTo>
                  <a:lnTo>
                    <a:pt x="24714" y="148281"/>
                  </a:lnTo>
                  <a:lnTo>
                    <a:pt x="10592" y="123568"/>
                  </a:lnTo>
                  <a:lnTo>
                    <a:pt x="0" y="95324"/>
                  </a:lnTo>
                  <a:lnTo>
                    <a:pt x="0" y="84732"/>
                  </a:lnTo>
                  <a:lnTo>
                    <a:pt x="10592" y="74141"/>
                  </a:lnTo>
                  <a:lnTo>
                    <a:pt x="31775" y="77671"/>
                  </a:lnTo>
                  <a:lnTo>
                    <a:pt x="98855" y="109446"/>
                  </a:lnTo>
                  <a:lnTo>
                    <a:pt x="194178" y="169464"/>
                  </a:lnTo>
                  <a:lnTo>
                    <a:pt x="233014" y="187117"/>
                  </a:lnTo>
                  <a:lnTo>
                    <a:pt x="314215" y="204769"/>
                  </a:lnTo>
                  <a:lnTo>
                    <a:pt x="473088" y="208300"/>
                  </a:lnTo>
                  <a:lnTo>
                    <a:pt x="628430" y="190647"/>
                  </a:lnTo>
                  <a:lnTo>
                    <a:pt x="977950" y="144751"/>
                  </a:lnTo>
                  <a:lnTo>
                    <a:pt x="1659336" y="81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4142477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FE9B9E6A-5CF8-46B2-A162-904B5813719B}"/>
              </a:ext>
            </a:extLst>
          </p:cNvPr>
          <p:cNvSpPr/>
          <p:nvPr/>
        </p:nvSpPr>
        <p:spPr>
          <a:xfrm>
            <a:off x="3040063" y="1662113"/>
            <a:ext cx="1104900" cy="352425"/>
          </a:xfrm>
          <a:custGeom>
            <a:avLst/>
            <a:gdLst>
              <a:gd name="connsiteX0" fmla="*/ 183357 w 1104900"/>
              <a:gd name="connsiteY0" fmla="*/ 171450 h 352425"/>
              <a:gd name="connsiteX1" fmla="*/ 664369 w 1104900"/>
              <a:gd name="connsiteY1" fmla="*/ 50006 h 352425"/>
              <a:gd name="connsiteX2" fmla="*/ 688182 w 1104900"/>
              <a:gd name="connsiteY2" fmla="*/ 28575 h 352425"/>
              <a:gd name="connsiteX3" fmla="*/ 711994 w 1104900"/>
              <a:gd name="connsiteY3" fmla="*/ 11906 h 352425"/>
              <a:gd name="connsiteX4" fmla="*/ 740569 w 1104900"/>
              <a:gd name="connsiteY4" fmla="*/ 0 h 352425"/>
              <a:gd name="connsiteX5" fmla="*/ 769144 w 1104900"/>
              <a:gd name="connsiteY5" fmla="*/ 0 h 352425"/>
              <a:gd name="connsiteX6" fmla="*/ 795338 w 1104900"/>
              <a:gd name="connsiteY6" fmla="*/ 2381 h 352425"/>
              <a:gd name="connsiteX7" fmla="*/ 854869 w 1104900"/>
              <a:gd name="connsiteY7" fmla="*/ 26193 h 352425"/>
              <a:gd name="connsiteX8" fmla="*/ 1069182 w 1104900"/>
              <a:gd name="connsiteY8" fmla="*/ 142875 h 352425"/>
              <a:gd name="connsiteX9" fmla="*/ 1097757 w 1104900"/>
              <a:gd name="connsiteY9" fmla="*/ 161925 h 352425"/>
              <a:gd name="connsiteX10" fmla="*/ 1104900 w 1104900"/>
              <a:gd name="connsiteY10" fmla="*/ 171450 h 352425"/>
              <a:gd name="connsiteX11" fmla="*/ 1104900 w 1104900"/>
              <a:gd name="connsiteY11" fmla="*/ 185737 h 352425"/>
              <a:gd name="connsiteX12" fmla="*/ 1100138 w 1104900"/>
              <a:gd name="connsiteY12" fmla="*/ 207168 h 352425"/>
              <a:gd name="connsiteX13" fmla="*/ 1085850 w 1104900"/>
              <a:gd name="connsiteY13" fmla="*/ 233362 h 352425"/>
              <a:gd name="connsiteX14" fmla="*/ 1073944 w 1104900"/>
              <a:gd name="connsiteY14" fmla="*/ 252412 h 352425"/>
              <a:gd name="connsiteX15" fmla="*/ 676275 w 1104900"/>
              <a:gd name="connsiteY15" fmla="*/ 230981 h 352425"/>
              <a:gd name="connsiteX16" fmla="*/ 616744 w 1104900"/>
              <a:gd name="connsiteY16" fmla="*/ 238125 h 352425"/>
              <a:gd name="connsiteX17" fmla="*/ 61913 w 1104900"/>
              <a:gd name="connsiteY17" fmla="*/ 352425 h 352425"/>
              <a:gd name="connsiteX18" fmla="*/ 0 w 1104900"/>
              <a:gd name="connsiteY18" fmla="*/ 209550 h 352425"/>
              <a:gd name="connsiteX19" fmla="*/ 183357 w 1104900"/>
              <a:gd name="connsiteY1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04900" h="352425">
                <a:moveTo>
                  <a:pt x="183357" y="171450"/>
                </a:moveTo>
                <a:lnTo>
                  <a:pt x="664369" y="50006"/>
                </a:lnTo>
                <a:lnTo>
                  <a:pt x="688182" y="28575"/>
                </a:lnTo>
                <a:lnTo>
                  <a:pt x="711994" y="11906"/>
                </a:lnTo>
                <a:lnTo>
                  <a:pt x="740569" y="0"/>
                </a:lnTo>
                <a:lnTo>
                  <a:pt x="769144" y="0"/>
                </a:lnTo>
                <a:lnTo>
                  <a:pt x="795338" y="2381"/>
                </a:lnTo>
                <a:lnTo>
                  <a:pt x="854869" y="26193"/>
                </a:lnTo>
                <a:lnTo>
                  <a:pt x="1069182" y="142875"/>
                </a:lnTo>
                <a:lnTo>
                  <a:pt x="1097757" y="161925"/>
                </a:lnTo>
                <a:lnTo>
                  <a:pt x="1104900" y="171450"/>
                </a:lnTo>
                <a:lnTo>
                  <a:pt x="1104900" y="185737"/>
                </a:lnTo>
                <a:lnTo>
                  <a:pt x="1100138" y="207168"/>
                </a:lnTo>
                <a:lnTo>
                  <a:pt x="1085850" y="233362"/>
                </a:lnTo>
                <a:lnTo>
                  <a:pt x="1073944" y="252412"/>
                </a:lnTo>
                <a:lnTo>
                  <a:pt x="676275" y="230981"/>
                </a:lnTo>
                <a:lnTo>
                  <a:pt x="616744" y="238125"/>
                </a:lnTo>
                <a:lnTo>
                  <a:pt x="61913" y="352425"/>
                </a:lnTo>
                <a:lnTo>
                  <a:pt x="0" y="209550"/>
                </a:lnTo>
                <a:lnTo>
                  <a:pt x="183357" y="171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CE538F7-0ACE-4338-97A6-5463A362F186}"/>
              </a:ext>
            </a:extLst>
          </p:cNvPr>
          <p:cNvSpPr/>
          <p:nvPr/>
        </p:nvSpPr>
        <p:spPr>
          <a:xfrm>
            <a:off x="3579813" y="1876425"/>
            <a:ext cx="533400" cy="914400"/>
          </a:xfrm>
          <a:custGeom>
            <a:avLst/>
            <a:gdLst>
              <a:gd name="connsiteX0" fmla="*/ 414337 w 533400"/>
              <a:gd name="connsiteY0" fmla="*/ 242888 h 914400"/>
              <a:gd name="connsiteX1" fmla="*/ 111919 w 533400"/>
              <a:gd name="connsiteY1" fmla="*/ 850106 h 914400"/>
              <a:gd name="connsiteX2" fmla="*/ 90487 w 533400"/>
              <a:gd name="connsiteY2" fmla="*/ 897731 h 914400"/>
              <a:gd name="connsiteX3" fmla="*/ 90487 w 533400"/>
              <a:gd name="connsiteY3" fmla="*/ 914400 h 914400"/>
              <a:gd name="connsiteX4" fmla="*/ 9525 w 533400"/>
              <a:gd name="connsiteY4" fmla="*/ 914400 h 914400"/>
              <a:gd name="connsiteX5" fmla="*/ 0 w 533400"/>
              <a:gd name="connsiteY5" fmla="*/ 897731 h 914400"/>
              <a:gd name="connsiteX6" fmla="*/ 16669 w 533400"/>
              <a:gd name="connsiteY6" fmla="*/ 814388 h 914400"/>
              <a:gd name="connsiteX7" fmla="*/ 78581 w 533400"/>
              <a:gd name="connsiteY7" fmla="*/ 552450 h 914400"/>
              <a:gd name="connsiteX8" fmla="*/ 130969 w 533400"/>
              <a:gd name="connsiteY8" fmla="*/ 319088 h 914400"/>
              <a:gd name="connsiteX9" fmla="*/ 188119 w 533400"/>
              <a:gd name="connsiteY9" fmla="*/ 92869 h 914400"/>
              <a:gd name="connsiteX10" fmla="*/ 188119 w 533400"/>
              <a:gd name="connsiteY10" fmla="*/ 64294 h 914400"/>
              <a:gd name="connsiteX11" fmla="*/ 183356 w 533400"/>
              <a:gd name="connsiteY11" fmla="*/ 42863 h 914400"/>
              <a:gd name="connsiteX12" fmla="*/ 171450 w 533400"/>
              <a:gd name="connsiteY12" fmla="*/ 30956 h 914400"/>
              <a:gd name="connsiteX13" fmla="*/ 152400 w 533400"/>
              <a:gd name="connsiteY13" fmla="*/ 16669 h 914400"/>
              <a:gd name="connsiteX14" fmla="*/ 133350 w 533400"/>
              <a:gd name="connsiteY14" fmla="*/ 0 h 914400"/>
              <a:gd name="connsiteX15" fmla="*/ 531019 w 533400"/>
              <a:gd name="connsiteY15" fmla="*/ 19050 h 914400"/>
              <a:gd name="connsiteX16" fmla="*/ 533400 w 533400"/>
              <a:gd name="connsiteY16" fmla="*/ 35719 h 914400"/>
              <a:gd name="connsiteX17" fmla="*/ 519112 w 533400"/>
              <a:gd name="connsiteY17" fmla="*/ 52388 h 914400"/>
              <a:gd name="connsiteX18" fmla="*/ 490537 w 533400"/>
              <a:gd name="connsiteY18" fmla="*/ 83344 h 914400"/>
              <a:gd name="connsiteX19" fmla="*/ 414337 w 533400"/>
              <a:gd name="connsiteY19" fmla="*/ 242888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33400" h="914400">
                <a:moveTo>
                  <a:pt x="414337" y="242888"/>
                </a:moveTo>
                <a:lnTo>
                  <a:pt x="111919" y="850106"/>
                </a:lnTo>
                <a:lnTo>
                  <a:pt x="90487" y="897731"/>
                </a:lnTo>
                <a:lnTo>
                  <a:pt x="90487" y="914400"/>
                </a:lnTo>
                <a:lnTo>
                  <a:pt x="9525" y="914400"/>
                </a:lnTo>
                <a:lnTo>
                  <a:pt x="0" y="897731"/>
                </a:lnTo>
                <a:lnTo>
                  <a:pt x="16669" y="814388"/>
                </a:lnTo>
                <a:lnTo>
                  <a:pt x="78581" y="552450"/>
                </a:lnTo>
                <a:lnTo>
                  <a:pt x="130969" y="319088"/>
                </a:lnTo>
                <a:lnTo>
                  <a:pt x="188119" y="92869"/>
                </a:lnTo>
                <a:lnTo>
                  <a:pt x="188119" y="64294"/>
                </a:lnTo>
                <a:lnTo>
                  <a:pt x="183356" y="42863"/>
                </a:lnTo>
                <a:lnTo>
                  <a:pt x="171450" y="30956"/>
                </a:lnTo>
                <a:lnTo>
                  <a:pt x="152400" y="16669"/>
                </a:lnTo>
                <a:lnTo>
                  <a:pt x="133350" y="0"/>
                </a:lnTo>
                <a:lnTo>
                  <a:pt x="531019" y="19050"/>
                </a:lnTo>
                <a:lnTo>
                  <a:pt x="533400" y="35719"/>
                </a:lnTo>
                <a:lnTo>
                  <a:pt x="519112" y="52388"/>
                </a:lnTo>
                <a:lnTo>
                  <a:pt x="490537" y="83344"/>
                </a:lnTo>
                <a:lnTo>
                  <a:pt x="414337" y="242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A24F898-8C77-4096-B894-873FF7DEADCC}"/>
              </a:ext>
            </a:extLst>
          </p:cNvPr>
          <p:cNvSpPr/>
          <p:nvPr/>
        </p:nvSpPr>
        <p:spPr>
          <a:xfrm>
            <a:off x="3575050" y="2767013"/>
            <a:ext cx="568325" cy="939800"/>
          </a:xfrm>
          <a:custGeom>
            <a:avLst/>
            <a:gdLst>
              <a:gd name="connsiteX0" fmla="*/ 169069 w 569119"/>
              <a:gd name="connsiteY0" fmla="*/ 371475 h 940593"/>
              <a:gd name="connsiteX1" fmla="*/ 133350 w 569119"/>
              <a:gd name="connsiteY1" fmla="*/ 307181 h 940593"/>
              <a:gd name="connsiteX2" fmla="*/ 97632 w 569119"/>
              <a:gd name="connsiteY2" fmla="*/ 240506 h 940593"/>
              <a:gd name="connsiteX3" fmla="*/ 69057 w 569119"/>
              <a:gd name="connsiteY3" fmla="*/ 185737 h 940593"/>
              <a:gd name="connsiteX4" fmla="*/ 40482 w 569119"/>
              <a:gd name="connsiteY4" fmla="*/ 135731 h 940593"/>
              <a:gd name="connsiteX5" fmla="*/ 19050 w 569119"/>
              <a:gd name="connsiteY5" fmla="*/ 100012 h 940593"/>
              <a:gd name="connsiteX6" fmla="*/ 7144 w 569119"/>
              <a:gd name="connsiteY6" fmla="*/ 71437 h 940593"/>
              <a:gd name="connsiteX7" fmla="*/ 2382 w 569119"/>
              <a:gd name="connsiteY7" fmla="*/ 59531 h 940593"/>
              <a:gd name="connsiteX8" fmla="*/ 0 w 569119"/>
              <a:gd name="connsiteY8" fmla="*/ 33337 h 940593"/>
              <a:gd name="connsiteX9" fmla="*/ 4763 w 569119"/>
              <a:gd name="connsiteY9" fmla="*/ 7143 h 940593"/>
              <a:gd name="connsiteX10" fmla="*/ 100013 w 569119"/>
              <a:gd name="connsiteY10" fmla="*/ 0 h 940593"/>
              <a:gd name="connsiteX11" fmla="*/ 102394 w 569119"/>
              <a:gd name="connsiteY11" fmla="*/ 28575 h 940593"/>
              <a:gd name="connsiteX12" fmla="*/ 114300 w 569119"/>
              <a:gd name="connsiteY12" fmla="*/ 50006 h 940593"/>
              <a:gd name="connsiteX13" fmla="*/ 161925 w 569119"/>
              <a:gd name="connsiteY13" fmla="*/ 102393 h 940593"/>
              <a:gd name="connsiteX14" fmla="*/ 211932 w 569119"/>
              <a:gd name="connsiteY14" fmla="*/ 159543 h 940593"/>
              <a:gd name="connsiteX15" fmla="*/ 264319 w 569119"/>
              <a:gd name="connsiteY15" fmla="*/ 221456 h 940593"/>
              <a:gd name="connsiteX16" fmla="*/ 307182 w 569119"/>
              <a:gd name="connsiteY16" fmla="*/ 276225 h 940593"/>
              <a:gd name="connsiteX17" fmla="*/ 342900 w 569119"/>
              <a:gd name="connsiteY17" fmla="*/ 321468 h 940593"/>
              <a:gd name="connsiteX18" fmla="*/ 388144 w 569119"/>
              <a:gd name="connsiteY18" fmla="*/ 390525 h 940593"/>
              <a:gd name="connsiteX19" fmla="*/ 431007 w 569119"/>
              <a:gd name="connsiteY19" fmla="*/ 457200 h 940593"/>
              <a:gd name="connsiteX20" fmla="*/ 459582 w 569119"/>
              <a:gd name="connsiteY20" fmla="*/ 507206 h 940593"/>
              <a:gd name="connsiteX21" fmla="*/ 490538 w 569119"/>
              <a:gd name="connsiteY21" fmla="*/ 569118 h 940593"/>
              <a:gd name="connsiteX22" fmla="*/ 511969 w 569119"/>
              <a:gd name="connsiteY22" fmla="*/ 619125 h 940593"/>
              <a:gd name="connsiteX23" fmla="*/ 533400 w 569119"/>
              <a:gd name="connsiteY23" fmla="*/ 678656 h 940593"/>
              <a:gd name="connsiteX24" fmla="*/ 545307 w 569119"/>
              <a:gd name="connsiteY24" fmla="*/ 719137 h 940593"/>
              <a:gd name="connsiteX25" fmla="*/ 557213 w 569119"/>
              <a:gd name="connsiteY25" fmla="*/ 773906 h 940593"/>
              <a:gd name="connsiteX26" fmla="*/ 564357 w 569119"/>
              <a:gd name="connsiteY26" fmla="*/ 816768 h 940593"/>
              <a:gd name="connsiteX27" fmla="*/ 569119 w 569119"/>
              <a:gd name="connsiteY27" fmla="*/ 857250 h 940593"/>
              <a:gd name="connsiteX28" fmla="*/ 569119 w 569119"/>
              <a:gd name="connsiteY28" fmla="*/ 907256 h 940593"/>
              <a:gd name="connsiteX29" fmla="*/ 564357 w 569119"/>
              <a:gd name="connsiteY29" fmla="*/ 940593 h 940593"/>
              <a:gd name="connsiteX30" fmla="*/ 278607 w 569119"/>
              <a:gd name="connsiteY30" fmla="*/ 873918 h 940593"/>
              <a:gd name="connsiteX31" fmla="*/ 276225 w 569119"/>
              <a:gd name="connsiteY31" fmla="*/ 809625 h 940593"/>
              <a:gd name="connsiteX32" fmla="*/ 273844 w 569119"/>
              <a:gd name="connsiteY32" fmla="*/ 757237 h 940593"/>
              <a:gd name="connsiteX33" fmla="*/ 269082 w 569119"/>
              <a:gd name="connsiteY33" fmla="*/ 690562 h 940593"/>
              <a:gd name="connsiteX34" fmla="*/ 259557 w 569119"/>
              <a:gd name="connsiteY34" fmla="*/ 626268 h 940593"/>
              <a:gd name="connsiteX35" fmla="*/ 247650 w 569119"/>
              <a:gd name="connsiteY35" fmla="*/ 559593 h 940593"/>
              <a:gd name="connsiteX36" fmla="*/ 233363 w 569119"/>
              <a:gd name="connsiteY36" fmla="*/ 504825 h 940593"/>
              <a:gd name="connsiteX37" fmla="*/ 209550 w 569119"/>
              <a:gd name="connsiteY37" fmla="*/ 457200 h 940593"/>
              <a:gd name="connsiteX38" fmla="*/ 190500 w 569119"/>
              <a:gd name="connsiteY38" fmla="*/ 419100 h 940593"/>
              <a:gd name="connsiteX39" fmla="*/ 169069 w 569119"/>
              <a:gd name="connsiteY39" fmla="*/ 371475 h 94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69119" h="940593">
                <a:moveTo>
                  <a:pt x="169069" y="371475"/>
                </a:moveTo>
                <a:lnTo>
                  <a:pt x="133350" y="307181"/>
                </a:lnTo>
                <a:lnTo>
                  <a:pt x="97632" y="240506"/>
                </a:lnTo>
                <a:lnTo>
                  <a:pt x="69057" y="185737"/>
                </a:lnTo>
                <a:lnTo>
                  <a:pt x="40482" y="135731"/>
                </a:lnTo>
                <a:lnTo>
                  <a:pt x="19050" y="100012"/>
                </a:lnTo>
                <a:lnTo>
                  <a:pt x="7144" y="71437"/>
                </a:lnTo>
                <a:lnTo>
                  <a:pt x="2382" y="59531"/>
                </a:lnTo>
                <a:lnTo>
                  <a:pt x="0" y="33337"/>
                </a:lnTo>
                <a:lnTo>
                  <a:pt x="4763" y="7143"/>
                </a:lnTo>
                <a:lnTo>
                  <a:pt x="100013" y="0"/>
                </a:lnTo>
                <a:lnTo>
                  <a:pt x="102394" y="28575"/>
                </a:lnTo>
                <a:lnTo>
                  <a:pt x="114300" y="50006"/>
                </a:lnTo>
                <a:lnTo>
                  <a:pt x="161925" y="102393"/>
                </a:lnTo>
                <a:lnTo>
                  <a:pt x="211932" y="159543"/>
                </a:lnTo>
                <a:lnTo>
                  <a:pt x="264319" y="221456"/>
                </a:lnTo>
                <a:lnTo>
                  <a:pt x="307182" y="276225"/>
                </a:lnTo>
                <a:lnTo>
                  <a:pt x="342900" y="321468"/>
                </a:lnTo>
                <a:lnTo>
                  <a:pt x="388144" y="390525"/>
                </a:lnTo>
                <a:lnTo>
                  <a:pt x="431007" y="457200"/>
                </a:lnTo>
                <a:lnTo>
                  <a:pt x="459582" y="507206"/>
                </a:lnTo>
                <a:lnTo>
                  <a:pt x="490538" y="569118"/>
                </a:lnTo>
                <a:lnTo>
                  <a:pt x="511969" y="619125"/>
                </a:lnTo>
                <a:lnTo>
                  <a:pt x="533400" y="678656"/>
                </a:lnTo>
                <a:lnTo>
                  <a:pt x="545307" y="719137"/>
                </a:lnTo>
                <a:lnTo>
                  <a:pt x="557213" y="773906"/>
                </a:lnTo>
                <a:lnTo>
                  <a:pt x="564357" y="816768"/>
                </a:lnTo>
                <a:lnTo>
                  <a:pt x="569119" y="857250"/>
                </a:lnTo>
                <a:lnTo>
                  <a:pt x="569119" y="907256"/>
                </a:lnTo>
                <a:lnTo>
                  <a:pt x="564357" y="940593"/>
                </a:lnTo>
                <a:lnTo>
                  <a:pt x="278607" y="873918"/>
                </a:lnTo>
                <a:lnTo>
                  <a:pt x="276225" y="809625"/>
                </a:lnTo>
                <a:lnTo>
                  <a:pt x="273844" y="757237"/>
                </a:lnTo>
                <a:lnTo>
                  <a:pt x="269082" y="690562"/>
                </a:lnTo>
                <a:lnTo>
                  <a:pt x="259557" y="626268"/>
                </a:lnTo>
                <a:lnTo>
                  <a:pt x="247650" y="559593"/>
                </a:lnTo>
                <a:lnTo>
                  <a:pt x="233363" y="504825"/>
                </a:lnTo>
                <a:lnTo>
                  <a:pt x="209550" y="457200"/>
                </a:lnTo>
                <a:lnTo>
                  <a:pt x="190500" y="419100"/>
                </a:lnTo>
                <a:lnTo>
                  <a:pt x="169069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8EB7306-F5A7-4000-A7D4-5F2F13D2E67C}"/>
              </a:ext>
            </a:extLst>
          </p:cNvPr>
          <p:cNvSpPr/>
          <p:nvPr/>
        </p:nvSpPr>
        <p:spPr>
          <a:xfrm>
            <a:off x="3562350" y="3589338"/>
            <a:ext cx="579438" cy="663575"/>
          </a:xfrm>
          <a:custGeom>
            <a:avLst/>
            <a:gdLst>
              <a:gd name="connsiteX0" fmla="*/ 457200 w 578644"/>
              <a:gd name="connsiteY0" fmla="*/ 383381 h 664369"/>
              <a:gd name="connsiteX1" fmla="*/ 504825 w 578644"/>
              <a:gd name="connsiteY1" fmla="*/ 311944 h 664369"/>
              <a:gd name="connsiteX2" fmla="*/ 531019 w 578644"/>
              <a:gd name="connsiteY2" fmla="*/ 264319 h 664369"/>
              <a:gd name="connsiteX3" fmla="*/ 554831 w 578644"/>
              <a:gd name="connsiteY3" fmla="*/ 209550 h 664369"/>
              <a:gd name="connsiteX4" fmla="*/ 569119 w 578644"/>
              <a:gd name="connsiteY4" fmla="*/ 161925 h 664369"/>
              <a:gd name="connsiteX5" fmla="*/ 576263 w 578644"/>
              <a:gd name="connsiteY5" fmla="*/ 119062 h 664369"/>
              <a:gd name="connsiteX6" fmla="*/ 578644 w 578644"/>
              <a:gd name="connsiteY6" fmla="*/ 78581 h 664369"/>
              <a:gd name="connsiteX7" fmla="*/ 573881 w 578644"/>
              <a:gd name="connsiteY7" fmla="*/ 11906 h 664369"/>
              <a:gd name="connsiteX8" fmla="*/ 290513 w 578644"/>
              <a:gd name="connsiteY8" fmla="*/ 0 h 664369"/>
              <a:gd name="connsiteX9" fmla="*/ 288131 w 578644"/>
              <a:gd name="connsiteY9" fmla="*/ 73819 h 664369"/>
              <a:gd name="connsiteX10" fmla="*/ 280988 w 578644"/>
              <a:gd name="connsiteY10" fmla="*/ 123825 h 664369"/>
              <a:gd name="connsiteX11" fmla="*/ 271463 w 578644"/>
              <a:gd name="connsiteY11" fmla="*/ 171450 h 664369"/>
              <a:gd name="connsiteX12" fmla="*/ 254794 w 578644"/>
              <a:gd name="connsiteY12" fmla="*/ 219075 h 664369"/>
              <a:gd name="connsiteX13" fmla="*/ 230981 w 578644"/>
              <a:gd name="connsiteY13" fmla="*/ 257175 h 664369"/>
              <a:gd name="connsiteX14" fmla="*/ 204788 w 578644"/>
              <a:gd name="connsiteY14" fmla="*/ 285750 h 664369"/>
              <a:gd name="connsiteX15" fmla="*/ 176213 w 578644"/>
              <a:gd name="connsiteY15" fmla="*/ 309562 h 664369"/>
              <a:gd name="connsiteX16" fmla="*/ 138113 w 578644"/>
              <a:gd name="connsiteY16" fmla="*/ 333375 h 664369"/>
              <a:gd name="connsiteX17" fmla="*/ 92869 w 578644"/>
              <a:gd name="connsiteY17" fmla="*/ 350044 h 664369"/>
              <a:gd name="connsiteX18" fmla="*/ 0 w 578644"/>
              <a:gd name="connsiteY18" fmla="*/ 514350 h 664369"/>
              <a:gd name="connsiteX19" fmla="*/ 2381 w 578644"/>
              <a:gd name="connsiteY19" fmla="*/ 535781 h 664369"/>
              <a:gd name="connsiteX20" fmla="*/ 11906 w 578644"/>
              <a:gd name="connsiteY20" fmla="*/ 576262 h 664369"/>
              <a:gd name="connsiteX21" fmla="*/ 19050 w 578644"/>
              <a:gd name="connsiteY21" fmla="*/ 602456 h 664369"/>
              <a:gd name="connsiteX22" fmla="*/ 33338 w 578644"/>
              <a:gd name="connsiteY22" fmla="*/ 633412 h 664369"/>
              <a:gd name="connsiteX23" fmla="*/ 50006 w 578644"/>
              <a:gd name="connsiteY23" fmla="*/ 652462 h 664369"/>
              <a:gd name="connsiteX24" fmla="*/ 61913 w 578644"/>
              <a:gd name="connsiteY24" fmla="*/ 659606 h 664369"/>
              <a:gd name="connsiteX25" fmla="*/ 76200 w 578644"/>
              <a:gd name="connsiteY25" fmla="*/ 664369 h 664369"/>
              <a:gd name="connsiteX26" fmla="*/ 107156 w 578644"/>
              <a:gd name="connsiteY26" fmla="*/ 664369 h 664369"/>
              <a:gd name="connsiteX27" fmla="*/ 154781 w 578644"/>
              <a:gd name="connsiteY27" fmla="*/ 654844 h 664369"/>
              <a:gd name="connsiteX28" fmla="*/ 185738 w 578644"/>
              <a:gd name="connsiteY28" fmla="*/ 642937 h 664369"/>
              <a:gd name="connsiteX29" fmla="*/ 226219 w 578644"/>
              <a:gd name="connsiteY29" fmla="*/ 619125 h 664369"/>
              <a:gd name="connsiteX30" fmla="*/ 257175 w 578644"/>
              <a:gd name="connsiteY30" fmla="*/ 597694 h 664369"/>
              <a:gd name="connsiteX31" fmla="*/ 302419 w 578644"/>
              <a:gd name="connsiteY31" fmla="*/ 559594 h 664369"/>
              <a:gd name="connsiteX32" fmla="*/ 350044 w 578644"/>
              <a:gd name="connsiteY32" fmla="*/ 516731 h 664369"/>
              <a:gd name="connsiteX33" fmla="*/ 400050 w 578644"/>
              <a:gd name="connsiteY33" fmla="*/ 457200 h 664369"/>
              <a:gd name="connsiteX34" fmla="*/ 457200 w 578644"/>
              <a:gd name="connsiteY34" fmla="*/ 383381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78644" h="664369">
                <a:moveTo>
                  <a:pt x="457200" y="383381"/>
                </a:moveTo>
                <a:lnTo>
                  <a:pt x="504825" y="311944"/>
                </a:lnTo>
                <a:lnTo>
                  <a:pt x="531019" y="264319"/>
                </a:lnTo>
                <a:lnTo>
                  <a:pt x="554831" y="209550"/>
                </a:lnTo>
                <a:lnTo>
                  <a:pt x="569119" y="161925"/>
                </a:lnTo>
                <a:lnTo>
                  <a:pt x="576263" y="119062"/>
                </a:lnTo>
                <a:lnTo>
                  <a:pt x="578644" y="78581"/>
                </a:lnTo>
                <a:lnTo>
                  <a:pt x="573881" y="11906"/>
                </a:lnTo>
                <a:lnTo>
                  <a:pt x="290513" y="0"/>
                </a:lnTo>
                <a:lnTo>
                  <a:pt x="288131" y="73819"/>
                </a:lnTo>
                <a:lnTo>
                  <a:pt x="280988" y="123825"/>
                </a:lnTo>
                <a:lnTo>
                  <a:pt x="271463" y="171450"/>
                </a:lnTo>
                <a:lnTo>
                  <a:pt x="254794" y="219075"/>
                </a:lnTo>
                <a:lnTo>
                  <a:pt x="230981" y="257175"/>
                </a:lnTo>
                <a:lnTo>
                  <a:pt x="204788" y="285750"/>
                </a:lnTo>
                <a:lnTo>
                  <a:pt x="176213" y="309562"/>
                </a:lnTo>
                <a:lnTo>
                  <a:pt x="138113" y="333375"/>
                </a:lnTo>
                <a:lnTo>
                  <a:pt x="92869" y="350044"/>
                </a:lnTo>
                <a:lnTo>
                  <a:pt x="0" y="514350"/>
                </a:lnTo>
                <a:lnTo>
                  <a:pt x="2381" y="535781"/>
                </a:lnTo>
                <a:lnTo>
                  <a:pt x="11906" y="576262"/>
                </a:lnTo>
                <a:lnTo>
                  <a:pt x="19050" y="602456"/>
                </a:lnTo>
                <a:lnTo>
                  <a:pt x="33338" y="633412"/>
                </a:lnTo>
                <a:lnTo>
                  <a:pt x="50006" y="652462"/>
                </a:lnTo>
                <a:lnTo>
                  <a:pt x="61913" y="659606"/>
                </a:lnTo>
                <a:lnTo>
                  <a:pt x="76200" y="664369"/>
                </a:lnTo>
                <a:lnTo>
                  <a:pt x="107156" y="664369"/>
                </a:lnTo>
                <a:lnTo>
                  <a:pt x="154781" y="654844"/>
                </a:lnTo>
                <a:lnTo>
                  <a:pt x="185738" y="642937"/>
                </a:lnTo>
                <a:lnTo>
                  <a:pt x="226219" y="619125"/>
                </a:lnTo>
                <a:lnTo>
                  <a:pt x="257175" y="597694"/>
                </a:lnTo>
                <a:lnTo>
                  <a:pt x="302419" y="559594"/>
                </a:lnTo>
                <a:lnTo>
                  <a:pt x="350044" y="516731"/>
                </a:lnTo>
                <a:lnTo>
                  <a:pt x="400050" y="457200"/>
                </a:lnTo>
                <a:lnTo>
                  <a:pt x="457200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2353743-5E92-474D-8781-D13AD07A35EF}"/>
              </a:ext>
            </a:extLst>
          </p:cNvPr>
          <p:cNvSpPr/>
          <p:nvPr/>
        </p:nvSpPr>
        <p:spPr>
          <a:xfrm>
            <a:off x="3276600" y="3890963"/>
            <a:ext cx="474663" cy="290512"/>
          </a:xfrm>
          <a:custGeom>
            <a:avLst/>
            <a:gdLst>
              <a:gd name="connsiteX0" fmla="*/ 164306 w 473869"/>
              <a:gd name="connsiteY0" fmla="*/ 64293 h 290512"/>
              <a:gd name="connsiteX1" fmla="*/ 238125 w 473869"/>
              <a:gd name="connsiteY1" fmla="*/ 64293 h 290512"/>
              <a:gd name="connsiteX2" fmla="*/ 307181 w 473869"/>
              <a:gd name="connsiteY2" fmla="*/ 59531 h 290512"/>
              <a:gd name="connsiteX3" fmla="*/ 352425 w 473869"/>
              <a:gd name="connsiteY3" fmla="*/ 54768 h 290512"/>
              <a:gd name="connsiteX4" fmla="*/ 381000 w 473869"/>
              <a:gd name="connsiteY4" fmla="*/ 47625 h 290512"/>
              <a:gd name="connsiteX5" fmla="*/ 431006 w 473869"/>
              <a:gd name="connsiteY5" fmla="*/ 28575 h 290512"/>
              <a:gd name="connsiteX6" fmla="*/ 473869 w 473869"/>
              <a:gd name="connsiteY6" fmla="*/ 0 h 290512"/>
              <a:gd name="connsiteX7" fmla="*/ 304800 w 473869"/>
              <a:gd name="connsiteY7" fmla="*/ 290512 h 290512"/>
              <a:gd name="connsiteX8" fmla="*/ 290513 w 473869"/>
              <a:gd name="connsiteY8" fmla="*/ 242887 h 290512"/>
              <a:gd name="connsiteX9" fmla="*/ 283369 w 473869"/>
              <a:gd name="connsiteY9" fmla="*/ 211931 h 290512"/>
              <a:gd name="connsiteX10" fmla="*/ 271463 w 473869"/>
              <a:gd name="connsiteY10" fmla="*/ 195262 h 290512"/>
              <a:gd name="connsiteX11" fmla="*/ 242888 w 473869"/>
              <a:gd name="connsiteY11" fmla="*/ 171450 h 290512"/>
              <a:gd name="connsiteX12" fmla="*/ 207169 w 473869"/>
              <a:gd name="connsiteY12" fmla="*/ 154781 h 290512"/>
              <a:gd name="connsiteX13" fmla="*/ 161925 w 473869"/>
              <a:gd name="connsiteY13" fmla="*/ 138112 h 290512"/>
              <a:gd name="connsiteX14" fmla="*/ 116681 w 473869"/>
              <a:gd name="connsiteY14" fmla="*/ 128587 h 290512"/>
              <a:gd name="connsiteX15" fmla="*/ 69056 w 473869"/>
              <a:gd name="connsiteY15" fmla="*/ 121443 h 290512"/>
              <a:gd name="connsiteX16" fmla="*/ 38100 w 473869"/>
              <a:gd name="connsiteY16" fmla="*/ 121443 h 290512"/>
              <a:gd name="connsiteX17" fmla="*/ 26194 w 473869"/>
              <a:gd name="connsiteY17" fmla="*/ 121443 h 290512"/>
              <a:gd name="connsiteX18" fmla="*/ 14288 w 473869"/>
              <a:gd name="connsiteY18" fmla="*/ 116681 h 290512"/>
              <a:gd name="connsiteX19" fmla="*/ 0 w 473869"/>
              <a:gd name="connsiteY19" fmla="*/ 92868 h 290512"/>
              <a:gd name="connsiteX20" fmla="*/ 0 w 473869"/>
              <a:gd name="connsiteY20" fmla="*/ 71437 h 290512"/>
              <a:gd name="connsiteX21" fmla="*/ 7144 w 473869"/>
              <a:gd name="connsiteY21" fmla="*/ 57150 h 290512"/>
              <a:gd name="connsiteX22" fmla="*/ 23813 w 473869"/>
              <a:gd name="connsiteY22" fmla="*/ 52387 h 290512"/>
              <a:gd name="connsiteX23" fmla="*/ 57150 w 473869"/>
              <a:gd name="connsiteY23" fmla="*/ 54768 h 290512"/>
              <a:gd name="connsiteX24" fmla="*/ 164306 w 473869"/>
              <a:gd name="connsiteY24" fmla="*/ 64293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3869" h="290512">
                <a:moveTo>
                  <a:pt x="164306" y="64293"/>
                </a:moveTo>
                <a:lnTo>
                  <a:pt x="238125" y="64293"/>
                </a:lnTo>
                <a:lnTo>
                  <a:pt x="307181" y="59531"/>
                </a:lnTo>
                <a:lnTo>
                  <a:pt x="352425" y="54768"/>
                </a:lnTo>
                <a:lnTo>
                  <a:pt x="381000" y="47625"/>
                </a:lnTo>
                <a:lnTo>
                  <a:pt x="431006" y="28575"/>
                </a:lnTo>
                <a:lnTo>
                  <a:pt x="473869" y="0"/>
                </a:lnTo>
                <a:lnTo>
                  <a:pt x="304800" y="290512"/>
                </a:lnTo>
                <a:lnTo>
                  <a:pt x="290513" y="242887"/>
                </a:lnTo>
                <a:lnTo>
                  <a:pt x="283369" y="211931"/>
                </a:lnTo>
                <a:lnTo>
                  <a:pt x="271463" y="195262"/>
                </a:lnTo>
                <a:lnTo>
                  <a:pt x="242888" y="171450"/>
                </a:lnTo>
                <a:lnTo>
                  <a:pt x="207169" y="154781"/>
                </a:lnTo>
                <a:lnTo>
                  <a:pt x="161925" y="138112"/>
                </a:lnTo>
                <a:lnTo>
                  <a:pt x="116681" y="128587"/>
                </a:lnTo>
                <a:lnTo>
                  <a:pt x="69056" y="121443"/>
                </a:lnTo>
                <a:lnTo>
                  <a:pt x="38100" y="121443"/>
                </a:lnTo>
                <a:lnTo>
                  <a:pt x="26194" y="121443"/>
                </a:lnTo>
                <a:lnTo>
                  <a:pt x="14288" y="116681"/>
                </a:lnTo>
                <a:lnTo>
                  <a:pt x="0" y="92868"/>
                </a:lnTo>
                <a:lnTo>
                  <a:pt x="0" y="71437"/>
                </a:lnTo>
                <a:lnTo>
                  <a:pt x="7144" y="57150"/>
                </a:lnTo>
                <a:lnTo>
                  <a:pt x="23813" y="52387"/>
                </a:lnTo>
                <a:lnTo>
                  <a:pt x="57150" y="54768"/>
                </a:lnTo>
                <a:lnTo>
                  <a:pt x="164306" y="64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0DB7735C-9BD1-4A1D-BED9-65270D7C5A51}"/>
              </a:ext>
            </a:extLst>
          </p:cNvPr>
          <p:cNvSpPr/>
          <p:nvPr/>
        </p:nvSpPr>
        <p:spPr>
          <a:xfrm rot="16200000">
            <a:off x="992982" y="3547269"/>
            <a:ext cx="3979862" cy="355600"/>
          </a:xfrm>
          <a:custGeom>
            <a:avLst/>
            <a:gdLst>
              <a:gd name="connsiteX0" fmla="*/ 2154432 w 3979942"/>
              <a:gd name="connsiteY0" fmla="*/ 105254 h 355234"/>
              <a:gd name="connsiteX1" fmla="*/ 2572161 w 3979942"/>
              <a:gd name="connsiteY1" fmla="*/ 108543 h 355234"/>
              <a:gd name="connsiteX2" fmla="*/ 3072121 w 3979942"/>
              <a:gd name="connsiteY2" fmla="*/ 108543 h 355234"/>
              <a:gd name="connsiteX3" fmla="*/ 3437223 w 3979942"/>
              <a:gd name="connsiteY3" fmla="*/ 108543 h 355234"/>
              <a:gd name="connsiteX4" fmla="*/ 3723384 w 3979942"/>
              <a:gd name="connsiteY4" fmla="*/ 108543 h 355234"/>
              <a:gd name="connsiteX5" fmla="*/ 3749698 w 3979942"/>
              <a:gd name="connsiteY5" fmla="*/ 108543 h 355234"/>
              <a:gd name="connsiteX6" fmla="*/ 3785879 w 3979942"/>
              <a:gd name="connsiteY6" fmla="*/ 98676 h 355234"/>
              <a:gd name="connsiteX7" fmla="*/ 3851663 w 3979942"/>
              <a:gd name="connsiteY7" fmla="*/ 72362 h 355234"/>
              <a:gd name="connsiteX8" fmla="*/ 3907580 w 3979942"/>
              <a:gd name="connsiteY8" fmla="*/ 46048 h 355234"/>
              <a:gd name="connsiteX9" fmla="*/ 3930604 w 3979942"/>
              <a:gd name="connsiteY9" fmla="*/ 29602 h 355234"/>
              <a:gd name="connsiteX10" fmla="*/ 3940472 w 3979942"/>
              <a:gd name="connsiteY10" fmla="*/ 19735 h 355234"/>
              <a:gd name="connsiteX11" fmla="*/ 3956918 w 3979942"/>
              <a:gd name="connsiteY11" fmla="*/ 19735 h 355234"/>
              <a:gd name="connsiteX12" fmla="*/ 3976653 w 3979942"/>
              <a:gd name="connsiteY12" fmla="*/ 29602 h 355234"/>
              <a:gd name="connsiteX13" fmla="*/ 3979942 w 3979942"/>
              <a:gd name="connsiteY13" fmla="*/ 39470 h 355234"/>
              <a:gd name="connsiteX14" fmla="*/ 3960207 w 3979942"/>
              <a:gd name="connsiteY14" fmla="*/ 65784 h 355234"/>
              <a:gd name="connsiteX15" fmla="*/ 3917447 w 3979942"/>
              <a:gd name="connsiteY15" fmla="*/ 131568 h 355234"/>
              <a:gd name="connsiteX16" fmla="*/ 3881266 w 3979942"/>
              <a:gd name="connsiteY16" fmla="*/ 190774 h 355234"/>
              <a:gd name="connsiteX17" fmla="*/ 3858242 w 3979942"/>
              <a:gd name="connsiteY17" fmla="*/ 236823 h 355234"/>
              <a:gd name="connsiteX18" fmla="*/ 3841796 w 3979942"/>
              <a:gd name="connsiteY18" fmla="*/ 276293 h 355234"/>
              <a:gd name="connsiteX19" fmla="*/ 3723384 w 3979942"/>
              <a:gd name="connsiteY19" fmla="*/ 355234 h 355234"/>
              <a:gd name="connsiteX20" fmla="*/ 3562213 w 3979942"/>
              <a:gd name="connsiteY20" fmla="*/ 348656 h 355234"/>
              <a:gd name="connsiteX21" fmla="*/ 3246449 w 3979942"/>
              <a:gd name="connsiteY21" fmla="*/ 332210 h 355234"/>
              <a:gd name="connsiteX22" fmla="*/ 2996469 w 3979942"/>
              <a:gd name="connsiteY22" fmla="*/ 328920 h 355234"/>
              <a:gd name="connsiteX23" fmla="*/ 2690573 w 3979942"/>
              <a:gd name="connsiteY23" fmla="*/ 322342 h 355234"/>
              <a:gd name="connsiteX24" fmla="*/ 2292578 w 3979942"/>
              <a:gd name="connsiteY24" fmla="*/ 315764 h 355234"/>
              <a:gd name="connsiteX25" fmla="*/ 1917608 w 3979942"/>
              <a:gd name="connsiteY25" fmla="*/ 309185 h 355234"/>
              <a:gd name="connsiteX26" fmla="*/ 1631447 w 3979942"/>
              <a:gd name="connsiteY26" fmla="*/ 302607 h 355234"/>
              <a:gd name="connsiteX27" fmla="*/ 1463698 w 3979942"/>
              <a:gd name="connsiteY27" fmla="*/ 299318 h 355234"/>
              <a:gd name="connsiteX28" fmla="*/ 1180826 w 3979942"/>
              <a:gd name="connsiteY28" fmla="*/ 292739 h 355234"/>
              <a:gd name="connsiteX29" fmla="*/ 894665 w 3979942"/>
              <a:gd name="connsiteY29" fmla="*/ 289450 h 355234"/>
              <a:gd name="connsiteX30" fmla="*/ 713758 w 3979942"/>
              <a:gd name="connsiteY30" fmla="*/ 289450 h 355234"/>
              <a:gd name="connsiteX31" fmla="*/ 598636 w 3979942"/>
              <a:gd name="connsiteY31" fmla="*/ 292739 h 355234"/>
              <a:gd name="connsiteX32" fmla="*/ 421019 w 3979942"/>
              <a:gd name="connsiteY32" fmla="*/ 302607 h 355234"/>
              <a:gd name="connsiteX33" fmla="*/ 325632 w 3979942"/>
              <a:gd name="connsiteY33" fmla="*/ 309185 h 355234"/>
              <a:gd name="connsiteX34" fmla="*/ 269715 w 3979942"/>
              <a:gd name="connsiteY34" fmla="*/ 305896 h 355234"/>
              <a:gd name="connsiteX35" fmla="*/ 197352 w 3979942"/>
              <a:gd name="connsiteY35" fmla="*/ 296028 h 355234"/>
              <a:gd name="connsiteX36" fmla="*/ 121701 w 3979942"/>
              <a:gd name="connsiteY36" fmla="*/ 279582 h 355234"/>
              <a:gd name="connsiteX37" fmla="*/ 42760 w 3979942"/>
              <a:gd name="connsiteY37" fmla="*/ 249979 h 355234"/>
              <a:gd name="connsiteX38" fmla="*/ 23024 w 3979942"/>
              <a:gd name="connsiteY38" fmla="*/ 240112 h 355234"/>
              <a:gd name="connsiteX39" fmla="*/ 9867 w 3979942"/>
              <a:gd name="connsiteY39" fmla="*/ 223666 h 355234"/>
              <a:gd name="connsiteX40" fmla="*/ 0 w 3979942"/>
              <a:gd name="connsiteY40" fmla="*/ 203931 h 355234"/>
              <a:gd name="connsiteX41" fmla="*/ 0 w 3979942"/>
              <a:gd name="connsiteY41" fmla="*/ 187484 h 355234"/>
              <a:gd name="connsiteX42" fmla="*/ 16446 w 3979942"/>
              <a:gd name="connsiteY42" fmla="*/ 164460 h 355234"/>
              <a:gd name="connsiteX43" fmla="*/ 46049 w 3979942"/>
              <a:gd name="connsiteY43" fmla="*/ 141436 h 355234"/>
              <a:gd name="connsiteX44" fmla="*/ 75652 w 3979942"/>
              <a:gd name="connsiteY44" fmla="*/ 121700 h 355234"/>
              <a:gd name="connsiteX45" fmla="*/ 144725 w 3979942"/>
              <a:gd name="connsiteY45" fmla="*/ 92097 h 355234"/>
              <a:gd name="connsiteX46" fmla="*/ 226955 w 3979942"/>
              <a:gd name="connsiteY46" fmla="*/ 62495 h 355234"/>
              <a:gd name="connsiteX47" fmla="*/ 319053 w 3979942"/>
              <a:gd name="connsiteY47" fmla="*/ 32892 h 355234"/>
              <a:gd name="connsiteX48" fmla="*/ 391416 w 3979942"/>
              <a:gd name="connsiteY48" fmla="*/ 13156 h 355234"/>
              <a:gd name="connsiteX49" fmla="*/ 444043 w 3979942"/>
              <a:gd name="connsiteY49" fmla="*/ 0 h 355234"/>
              <a:gd name="connsiteX50" fmla="*/ 460489 w 3979942"/>
              <a:gd name="connsiteY50" fmla="*/ 0 h 355234"/>
              <a:gd name="connsiteX51" fmla="*/ 499960 w 3979942"/>
              <a:gd name="connsiteY51" fmla="*/ 13156 h 355234"/>
              <a:gd name="connsiteX52" fmla="*/ 562455 w 3979942"/>
              <a:gd name="connsiteY52" fmla="*/ 32892 h 355234"/>
              <a:gd name="connsiteX53" fmla="*/ 641396 w 3979942"/>
              <a:gd name="connsiteY53" fmla="*/ 49338 h 355234"/>
              <a:gd name="connsiteX54" fmla="*/ 700601 w 3979942"/>
              <a:gd name="connsiteY54" fmla="*/ 62495 h 355234"/>
              <a:gd name="connsiteX55" fmla="*/ 904532 w 3979942"/>
              <a:gd name="connsiteY55" fmla="*/ 72362 h 355234"/>
              <a:gd name="connsiteX56" fmla="*/ 1233453 w 3979942"/>
              <a:gd name="connsiteY56" fmla="*/ 82230 h 355234"/>
              <a:gd name="connsiteX57" fmla="*/ 1700521 w 3979942"/>
              <a:gd name="connsiteY57" fmla="*/ 95387 h 355234"/>
              <a:gd name="connsiteX58" fmla="*/ 2154432 w 3979942"/>
              <a:gd name="connsiteY58" fmla="*/ 105254 h 355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79942" h="355234">
                <a:moveTo>
                  <a:pt x="2154432" y="105254"/>
                </a:moveTo>
                <a:lnTo>
                  <a:pt x="2572161" y="108543"/>
                </a:lnTo>
                <a:lnTo>
                  <a:pt x="3072121" y="108543"/>
                </a:lnTo>
                <a:lnTo>
                  <a:pt x="3437223" y="108543"/>
                </a:lnTo>
                <a:lnTo>
                  <a:pt x="3723384" y="108543"/>
                </a:lnTo>
                <a:lnTo>
                  <a:pt x="3749698" y="108543"/>
                </a:lnTo>
                <a:lnTo>
                  <a:pt x="3785879" y="98676"/>
                </a:lnTo>
                <a:lnTo>
                  <a:pt x="3851663" y="72362"/>
                </a:lnTo>
                <a:lnTo>
                  <a:pt x="3907580" y="46048"/>
                </a:lnTo>
                <a:lnTo>
                  <a:pt x="3930604" y="29602"/>
                </a:lnTo>
                <a:lnTo>
                  <a:pt x="3940472" y="19735"/>
                </a:lnTo>
                <a:lnTo>
                  <a:pt x="3956918" y="19735"/>
                </a:lnTo>
                <a:lnTo>
                  <a:pt x="3976653" y="29602"/>
                </a:lnTo>
                <a:lnTo>
                  <a:pt x="3979942" y="39470"/>
                </a:lnTo>
                <a:lnTo>
                  <a:pt x="3960207" y="65784"/>
                </a:lnTo>
                <a:lnTo>
                  <a:pt x="3917447" y="131568"/>
                </a:lnTo>
                <a:lnTo>
                  <a:pt x="3881266" y="190774"/>
                </a:lnTo>
                <a:lnTo>
                  <a:pt x="3858242" y="236823"/>
                </a:lnTo>
                <a:lnTo>
                  <a:pt x="3841796" y="276293"/>
                </a:lnTo>
                <a:lnTo>
                  <a:pt x="3723384" y="355234"/>
                </a:lnTo>
                <a:lnTo>
                  <a:pt x="3562213" y="348656"/>
                </a:lnTo>
                <a:lnTo>
                  <a:pt x="3246449" y="332210"/>
                </a:lnTo>
                <a:lnTo>
                  <a:pt x="2996469" y="328920"/>
                </a:lnTo>
                <a:lnTo>
                  <a:pt x="2690573" y="322342"/>
                </a:lnTo>
                <a:lnTo>
                  <a:pt x="2292578" y="315764"/>
                </a:lnTo>
                <a:lnTo>
                  <a:pt x="1917608" y="309185"/>
                </a:lnTo>
                <a:lnTo>
                  <a:pt x="1631447" y="302607"/>
                </a:lnTo>
                <a:lnTo>
                  <a:pt x="1463698" y="299318"/>
                </a:lnTo>
                <a:lnTo>
                  <a:pt x="1180826" y="292739"/>
                </a:lnTo>
                <a:lnTo>
                  <a:pt x="894665" y="289450"/>
                </a:lnTo>
                <a:lnTo>
                  <a:pt x="713758" y="289450"/>
                </a:lnTo>
                <a:lnTo>
                  <a:pt x="598636" y="292739"/>
                </a:lnTo>
                <a:lnTo>
                  <a:pt x="421019" y="302607"/>
                </a:lnTo>
                <a:lnTo>
                  <a:pt x="325632" y="309185"/>
                </a:lnTo>
                <a:lnTo>
                  <a:pt x="269715" y="305896"/>
                </a:lnTo>
                <a:lnTo>
                  <a:pt x="197352" y="296028"/>
                </a:lnTo>
                <a:lnTo>
                  <a:pt x="121701" y="279582"/>
                </a:lnTo>
                <a:lnTo>
                  <a:pt x="42760" y="249979"/>
                </a:lnTo>
                <a:lnTo>
                  <a:pt x="23024" y="240112"/>
                </a:lnTo>
                <a:lnTo>
                  <a:pt x="9867" y="223666"/>
                </a:lnTo>
                <a:lnTo>
                  <a:pt x="0" y="203931"/>
                </a:lnTo>
                <a:lnTo>
                  <a:pt x="0" y="187484"/>
                </a:lnTo>
                <a:lnTo>
                  <a:pt x="16446" y="164460"/>
                </a:lnTo>
                <a:lnTo>
                  <a:pt x="46049" y="141436"/>
                </a:lnTo>
                <a:lnTo>
                  <a:pt x="75652" y="121700"/>
                </a:lnTo>
                <a:lnTo>
                  <a:pt x="144725" y="92097"/>
                </a:lnTo>
                <a:lnTo>
                  <a:pt x="226955" y="62495"/>
                </a:lnTo>
                <a:lnTo>
                  <a:pt x="319053" y="32892"/>
                </a:lnTo>
                <a:lnTo>
                  <a:pt x="391416" y="13156"/>
                </a:lnTo>
                <a:lnTo>
                  <a:pt x="444043" y="0"/>
                </a:lnTo>
                <a:lnTo>
                  <a:pt x="460489" y="0"/>
                </a:lnTo>
                <a:lnTo>
                  <a:pt x="499960" y="13156"/>
                </a:lnTo>
                <a:lnTo>
                  <a:pt x="562455" y="32892"/>
                </a:lnTo>
                <a:lnTo>
                  <a:pt x="641396" y="49338"/>
                </a:lnTo>
                <a:lnTo>
                  <a:pt x="700601" y="62495"/>
                </a:lnTo>
                <a:lnTo>
                  <a:pt x="904532" y="72362"/>
                </a:lnTo>
                <a:lnTo>
                  <a:pt x="1233453" y="82230"/>
                </a:lnTo>
                <a:lnTo>
                  <a:pt x="1700521" y="95387"/>
                </a:lnTo>
                <a:lnTo>
                  <a:pt x="2154432" y="1052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22C09AF1-75BF-4C03-97A3-002C7286B838}"/>
              </a:ext>
            </a:extLst>
          </p:cNvPr>
          <p:cNvSpPr/>
          <p:nvPr/>
        </p:nvSpPr>
        <p:spPr>
          <a:xfrm>
            <a:off x="4714875" y="2246313"/>
            <a:ext cx="836613" cy="288925"/>
          </a:xfrm>
          <a:custGeom>
            <a:avLst/>
            <a:gdLst>
              <a:gd name="connsiteX0" fmla="*/ 411956 w 835819"/>
              <a:gd name="connsiteY0" fmla="*/ 254794 h 290512"/>
              <a:gd name="connsiteX1" fmla="*/ 309563 w 835819"/>
              <a:gd name="connsiteY1" fmla="*/ 271462 h 290512"/>
              <a:gd name="connsiteX2" fmla="*/ 202406 w 835819"/>
              <a:gd name="connsiteY2" fmla="*/ 283369 h 290512"/>
              <a:gd name="connsiteX3" fmla="*/ 85725 w 835819"/>
              <a:gd name="connsiteY3" fmla="*/ 290512 h 290512"/>
              <a:gd name="connsiteX4" fmla="*/ 0 w 835819"/>
              <a:gd name="connsiteY4" fmla="*/ 290512 h 290512"/>
              <a:gd name="connsiteX5" fmla="*/ 0 w 835819"/>
              <a:gd name="connsiteY5" fmla="*/ 111919 h 290512"/>
              <a:gd name="connsiteX6" fmla="*/ 121444 w 835819"/>
              <a:gd name="connsiteY6" fmla="*/ 111919 h 290512"/>
              <a:gd name="connsiteX7" fmla="*/ 197644 w 835819"/>
              <a:gd name="connsiteY7" fmla="*/ 107156 h 290512"/>
              <a:gd name="connsiteX8" fmla="*/ 269081 w 835819"/>
              <a:gd name="connsiteY8" fmla="*/ 95250 h 290512"/>
              <a:gd name="connsiteX9" fmla="*/ 335756 w 835819"/>
              <a:gd name="connsiteY9" fmla="*/ 76200 h 290512"/>
              <a:gd name="connsiteX10" fmla="*/ 385763 w 835819"/>
              <a:gd name="connsiteY10" fmla="*/ 57150 h 290512"/>
              <a:gd name="connsiteX11" fmla="*/ 433388 w 835819"/>
              <a:gd name="connsiteY11" fmla="*/ 33337 h 290512"/>
              <a:gd name="connsiteX12" fmla="*/ 471488 w 835819"/>
              <a:gd name="connsiteY12" fmla="*/ 16669 h 290512"/>
              <a:gd name="connsiteX13" fmla="*/ 516731 w 835819"/>
              <a:gd name="connsiteY13" fmla="*/ 7144 h 290512"/>
              <a:gd name="connsiteX14" fmla="*/ 581025 w 835819"/>
              <a:gd name="connsiteY14" fmla="*/ 0 h 290512"/>
              <a:gd name="connsiteX15" fmla="*/ 647700 w 835819"/>
              <a:gd name="connsiteY15" fmla="*/ 2381 h 290512"/>
              <a:gd name="connsiteX16" fmla="*/ 690563 w 835819"/>
              <a:gd name="connsiteY16" fmla="*/ 7144 h 290512"/>
              <a:gd name="connsiteX17" fmla="*/ 735806 w 835819"/>
              <a:gd name="connsiteY17" fmla="*/ 19050 h 290512"/>
              <a:gd name="connsiteX18" fmla="*/ 769144 w 835819"/>
              <a:gd name="connsiteY18" fmla="*/ 33337 h 290512"/>
              <a:gd name="connsiteX19" fmla="*/ 797719 w 835819"/>
              <a:gd name="connsiteY19" fmla="*/ 52387 h 290512"/>
              <a:gd name="connsiteX20" fmla="*/ 816769 w 835819"/>
              <a:gd name="connsiteY20" fmla="*/ 71437 h 290512"/>
              <a:gd name="connsiteX21" fmla="*/ 826294 w 835819"/>
              <a:gd name="connsiteY21" fmla="*/ 85725 h 290512"/>
              <a:gd name="connsiteX22" fmla="*/ 835819 w 835819"/>
              <a:gd name="connsiteY22" fmla="*/ 104775 h 290512"/>
              <a:gd name="connsiteX23" fmla="*/ 831056 w 835819"/>
              <a:gd name="connsiteY23" fmla="*/ 126206 h 290512"/>
              <a:gd name="connsiteX24" fmla="*/ 816769 w 835819"/>
              <a:gd name="connsiteY24" fmla="*/ 145256 h 290512"/>
              <a:gd name="connsiteX25" fmla="*/ 781050 w 835819"/>
              <a:gd name="connsiteY25" fmla="*/ 166687 h 290512"/>
              <a:gd name="connsiteX26" fmla="*/ 735806 w 835819"/>
              <a:gd name="connsiteY26" fmla="*/ 180975 h 290512"/>
              <a:gd name="connsiteX27" fmla="*/ 633413 w 835819"/>
              <a:gd name="connsiteY27" fmla="*/ 204787 h 290512"/>
              <a:gd name="connsiteX28" fmla="*/ 481013 w 835819"/>
              <a:gd name="connsiteY28" fmla="*/ 242887 h 290512"/>
              <a:gd name="connsiteX29" fmla="*/ 411956 w 835819"/>
              <a:gd name="connsiteY29" fmla="*/ 254794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35819" h="290512">
                <a:moveTo>
                  <a:pt x="411956" y="254794"/>
                </a:moveTo>
                <a:lnTo>
                  <a:pt x="309563" y="271462"/>
                </a:lnTo>
                <a:lnTo>
                  <a:pt x="202406" y="283369"/>
                </a:lnTo>
                <a:lnTo>
                  <a:pt x="85725" y="290512"/>
                </a:lnTo>
                <a:lnTo>
                  <a:pt x="0" y="290512"/>
                </a:lnTo>
                <a:lnTo>
                  <a:pt x="0" y="111919"/>
                </a:lnTo>
                <a:lnTo>
                  <a:pt x="121444" y="111919"/>
                </a:lnTo>
                <a:lnTo>
                  <a:pt x="197644" y="107156"/>
                </a:lnTo>
                <a:lnTo>
                  <a:pt x="269081" y="95250"/>
                </a:lnTo>
                <a:lnTo>
                  <a:pt x="335756" y="76200"/>
                </a:lnTo>
                <a:lnTo>
                  <a:pt x="385763" y="57150"/>
                </a:lnTo>
                <a:lnTo>
                  <a:pt x="433388" y="33337"/>
                </a:lnTo>
                <a:lnTo>
                  <a:pt x="471488" y="16669"/>
                </a:lnTo>
                <a:lnTo>
                  <a:pt x="516731" y="7144"/>
                </a:lnTo>
                <a:lnTo>
                  <a:pt x="581025" y="0"/>
                </a:lnTo>
                <a:lnTo>
                  <a:pt x="647700" y="2381"/>
                </a:lnTo>
                <a:lnTo>
                  <a:pt x="690563" y="7144"/>
                </a:lnTo>
                <a:lnTo>
                  <a:pt x="735806" y="19050"/>
                </a:lnTo>
                <a:lnTo>
                  <a:pt x="769144" y="33337"/>
                </a:lnTo>
                <a:lnTo>
                  <a:pt x="797719" y="52387"/>
                </a:lnTo>
                <a:lnTo>
                  <a:pt x="816769" y="71437"/>
                </a:lnTo>
                <a:lnTo>
                  <a:pt x="826294" y="85725"/>
                </a:lnTo>
                <a:lnTo>
                  <a:pt x="835819" y="104775"/>
                </a:lnTo>
                <a:lnTo>
                  <a:pt x="831056" y="126206"/>
                </a:lnTo>
                <a:lnTo>
                  <a:pt x="816769" y="145256"/>
                </a:lnTo>
                <a:lnTo>
                  <a:pt x="781050" y="166687"/>
                </a:lnTo>
                <a:lnTo>
                  <a:pt x="735806" y="180975"/>
                </a:lnTo>
                <a:lnTo>
                  <a:pt x="633413" y="204787"/>
                </a:lnTo>
                <a:lnTo>
                  <a:pt x="481013" y="242887"/>
                </a:lnTo>
                <a:lnTo>
                  <a:pt x="411956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AEFDDD1F-B1C3-4F79-BA3D-6276A2337167}"/>
              </a:ext>
            </a:extLst>
          </p:cNvPr>
          <p:cNvSpPr/>
          <p:nvPr/>
        </p:nvSpPr>
        <p:spPr>
          <a:xfrm>
            <a:off x="4384675" y="1638300"/>
            <a:ext cx="511175" cy="1931988"/>
          </a:xfrm>
          <a:custGeom>
            <a:avLst/>
            <a:gdLst>
              <a:gd name="connsiteX0" fmla="*/ 180374 w 511062"/>
              <a:gd name="connsiteY0" fmla="*/ 751562 h 1931514"/>
              <a:gd name="connsiteX1" fmla="*/ 180374 w 511062"/>
              <a:gd name="connsiteY1" fmla="*/ 483505 h 1931514"/>
              <a:gd name="connsiteX2" fmla="*/ 180374 w 511062"/>
              <a:gd name="connsiteY2" fmla="*/ 290604 h 1931514"/>
              <a:gd name="connsiteX3" fmla="*/ 180374 w 511062"/>
              <a:gd name="connsiteY3" fmla="*/ 260542 h 1931514"/>
              <a:gd name="connsiteX4" fmla="*/ 175364 w 511062"/>
              <a:gd name="connsiteY4" fmla="*/ 232984 h 1931514"/>
              <a:gd name="connsiteX5" fmla="*/ 167848 w 511062"/>
              <a:gd name="connsiteY5" fmla="*/ 205427 h 1931514"/>
              <a:gd name="connsiteX6" fmla="*/ 157828 w 511062"/>
              <a:gd name="connsiteY6" fmla="*/ 180375 h 1931514"/>
              <a:gd name="connsiteX7" fmla="*/ 142796 w 511062"/>
              <a:gd name="connsiteY7" fmla="*/ 152818 h 1931514"/>
              <a:gd name="connsiteX8" fmla="*/ 127765 w 511062"/>
              <a:gd name="connsiteY8" fmla="*/ 132776 h 1931514"/>
              <a:gd name="connsiteX9" fmla="*/ 110229 w 511062"/>
              <a:gd name="connsiteY9" fmla="*/ 117745 h 1931514"/>
              <a:gd name="connsiteX10" fmla="*/ 95197 w 511062"/>
              <a:gd name="connsiteY10" fmla="*/ 105219 h 1931514"/>
              <a:gd name="connsiteX11" fmla="*/ 72651 w 511062"/>
              <a:gd name="connsiteY11" fmla="*/ 92693 h 1931514"/>
              <a:gd name="connsiteX12" fmla="*/ 45093 w 511062"/>
              <a:gd name="connsiteY12" fmla="*/ 80167 h 1931514"/>
              <a:gd name="connsiteX13" fmla="*/ 22546 w 511062"/>
              <a:gd name="connsiteY13" fmla="*/ 72651 h 1931514"/>
              <a:gd name="connsiteX14" fmla="*/ 10020 w 511062"/>
              <a:gd name="connsiteY14" fmla="*/ 57620 h 1931514"/>
              <a:gd name="connsiteX15" fmla="*/ 0 w 511062"/>
              <a:gd name="connsiteY15" fmla="*/ 27558 h 1931514"/>
              <a:gd name="connsiteX16" fmla="*/ 5010 w 511062"/>
              <a:gd name="connsiteY16" fmla="*/ 15032 h 1931514"/>
              <a:gd name="connsiteX17" fmla="*/ 17536 w 511062"/>
              <a:gd name="connsiteY17" fmla="*/ 5011 h 1931514"/>
              <a:gd name="connsiteX18" fmla="*/ 45093 w 511062"/>
              <a:gd name="connsiteY18" fmla="*/ 0 h 1931514"/>
              <a:gd name="connsiteX19" fmla="*/ 92692 w 511062"/>
              <a:gd name="connsiteY19" fmla="*/ 7516 h 1931514"/>
              <a:gd name="connsiteX20" fmla="*/ 150312 w 511062"/>
              <a:gd name="connsiteY20" fmla="*/ 25052 h 1931514"/>
              <a:gd name="connsiteX21" fmla="*/ 260541 w 511062"/>
              <a:gd name="connsiteY21" fmla="*/ 65136 h 1931514"/>
              <a:gd name="connsiteX22" fmla="*/ 335697 w 511062"/>
              <a:gd name="connsiteY22" fmla="*/ 100209 h 1931514"/>
              <a:gd name="connsiteX23" fmla="*/ 403338 w 511062"/>
              <a:gd name="connsiteY23" fmla="*/ 135281 h 1931514"/>
              <a:gd name="connsiteX24" fmla="*/ 450937 w 511062"/>
              <a:gd name="connsiteY24" fmla="*/ 165344 h 1931514"/>
              <a:gd name="connsiteX25" fmla="*/ 478494 w 511062"/>
              <a:gd name="connsiteY25" fmla="*/ 185386 h 1931514"/>
              <a:gd name="connsiteX26" fmla="*/ 493525 w 511062"/>
              <a:gd name="connsiteY26" fmla="*/ 202922 h 1931514"/>
              <a:gd name="connsiteX27" fmla="*/ 506051 w 511062"/>
              <a:gd name="connsiteY27" fmla="*/ 222964 h 1931514"/>
              <a:gd name="connsiteX28" fmla="*/ 511062 w 511062"/>
              <a:gd name="connsiteY28" fmla="*/ 245511 h 1931514"/>
              <a:gd name="connsiteX29" fmla="*/ 508556 w 511062"/>
              <a:gd name="connsiteY29" fmla="*/ 265552 h 1931514"/>
              <a:gd name="connsiteX30" fmla="*/ 501041 w 511062"/>
              <a:gd name="connsiteY30" fmla="*/ 278078 h 1931514"/>
              <a:gd name="connsiteX31" fmla="*/ 483504 w 511062"/>
              <a:gd name="connsiteY31" fmla="*/ 290604 h 1931514"/>
              <a:gd name="connsiteX32" fmla="*/ 463463 w 511062"/>
              <a:gd name="connsiteY32" fmla="*/ 303130 h 1931514"/>
              <a:gd name="connsiteX33" fmla="*/ 450937 w 511062"/>
              <a:gd name="connsiteY33" fmla="*/ 320667 h 1931514"/>
              <a:gd name="connsiteX34" fmla="*/ 438411 w 511062"/>
              <a:gd name="connsiteY34" fmla="*/ 363255 h 1931514"/>
              <a:gd name="connsiteX35" fmla="*/ 430895 w 511062"/>
              <a:gd name="connsiteY35" fmla="*/ 435906 h 1931514"/>
              <a:gd name="connsiteX36" fmla="*/ 425885 w 511062"/>
              <a:gd name="connsiteY36" fmla="*/ 543630 h 1931514"/>
              <a:gd name="connsiteX37" fmla="*/ 425885 w 511062"/>
              <a:gd name="connsiteY37" fmla="*/ 739036 h 1931514"/>
              <a:gd name="connsiteX38" fmla="*/ 428390 w 511062"/>
              <a:gd name="connsiteY38" fmla="*/ 879328 h 1931514"/>
              <a:gd name="connsiteX39" fmla="*/ 410853 w 511062"/>
              <a:gd name="connsiteY39" fmla="*/ 1129848 h 1931514"/>
              <a:gd name="connsiteX40" fmla="*/ 380791 w 511062"/>
              <a:gd name="connsiteY40" fmla="*/ 1558238 h 1931514"/>
              <a:gd name="connsiteX41" fmla="*/ 303129 w 511062"/>
              <a:gd name="connsiteY41" fmla="*/ 1911472 h 1931514"/>
              <a:gd name="connsiteX42" fmla="*/ 280583 w 511062"/>
              <a:gd name="connsiteY42" fmla="*/ 1923998 h 1931514"/>
              <a:gd name="connsiteX43" fmla="*/ 260541 w 511062"/>
              <a:gd name="connsiteY43" fmla="*/ 1931514 h 1931514"/>
              <a:gd name="connsiteX44" fmla="*/ 243005 w 511062"/>
              <a:gd name="connsiteY44" fmla="*/ 1931514 h 1931514"/>
              <a:gd name="connsiteX45" fmla="*/ 220458 w 511062"/>
              <a:gd name="connsiteY45" fmla="*/ 1918988 h 1931514"/>
              <a:gd name="connsiteX46" fmla="*/ 197911 w 511062"/>
              <a:gd name="connsiteY46" fmla="*/ 1893936 h 1931514"/>
              <a:gd name="connsiteX47" fmla="*/ 167848 w 511062"/>
              <a:gd name="connsiteY47" fmla="*/ 1828800 h 1931514"/>
              <a:gd name="connsiteX48" fmla="*/ 130270 w 511062"/>
              <a:gd name="connsiteY48" fmla="*/ 1721077 h 1931514"/>
              <a:gd name="connsiteX49" fmla="*/ 97703 w 511062"/>
              <a:gd name="connsiteY49" fmla="*/ 1630889 h 1931514"/>
              <a:gd name="connsiteX50" fmla="*/ 85177 w 511062"/>
              <a:gd name="connsiteY50" fmla="*/ 1588301 h 1931514"/>
              <a:gd name="connsiteX51" fmla="*/ 80166 w 511062"/>
              <a:gd name="connsiteY51" fmla="*/ 1550723 h 1931514"/>
              <a:gd name="connsiteX52" fmla="*/ 82671 w 511062"/>
              <a:gd name="connsiteY52" fmla="*/ 1515650 h 1931514"/>
              <a:gd name="connsiteX53" fmla="*/ 92692 w 511062"/>
              <a:gd name="connsiteY53" fmla="*/ 1478072 h 1931514"/>
              <a:gd name="connsiteX54" fmla="*/ 115239 w 511062"/>
              <a:gd name="connsiteY54" fmla="*/ 1400410 h 1931514"/>
              <a:gd name="connsiteX55" fmla="*/ 142796 w 511062"/>
              <a:gd name="connsiteY55" fmla="*/ 1330264 h 1931514"/>
              <a:gd name="connsiteX56" fmla="*/ 160333 w 511062"/>
              <a:gd name="connsiteY56" fmla="*/ 1300202 h 1931514"/>
              <a:gd name="connsiteX57" fmla="*/ 177869 w 511062"/>
              <a:gd name="connsiteY57" fmla="*/ 1197489 h 1931514"/>
              <a:gd name="connsiteX58" fmla="*/ 182880 w 511062"/>
              <a:gd name="connsiteY58" fmla="*/ 1114817 h 1931514"/>
              <a:gd name="connsiteX59" fmla="*/ 180374 w 511062"/>
              <a:gd name="connsiteY59" fmla="*/ 751562 h 1931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11062" h="1931514">
                <a:moveTo>
                  <a:pt x="180374" y="751562"/>
                </a:moveTo>
                <a:lnTo>
                  <a:pt x="180374" y="483505"/>
                </a:lnTo>
                <a:lnTo>
                  <a:pt x="180374" y="290604"/>
                </a:lnTo>
                <a:lnTo>
                  <a:pt x="180374" y="260542"/>
                </a:lnTo>
                <a:lnTo>
                  <a:pt x="175364" y="232984"/>
                </a:lnTo>
                <a:lnTo>
                  <a:pt x="167848" y="205427"/>
                </a:lnTo>
                <a:lnTo>
                  <a:pt x="157828" y="180375"/>
                </a:lnTo>
                <a:lnTo>
                  <a:pt x="142796" y="152818"/>
                </a:lnTo>
                <a:lnTo>
                  <a:pt x="127765" y="132776"/>
                </a:lnTo>
                <a:lnTo>
                  <a:pt x="110229" y="117745"/>
                </a:lnTo>
                <a:lnTo>
                  <a:pt x="95197" y="105219"/>
                </a:lnTo>
                <a:lnTo>
                  <a:pt x="72651" y="92693"/>
                </a:lnTo>
                <a:lnTo>
                  <a:pt x="45093" y="80167"/>
                </a:lnTo>
                <a:lnTo>
                  <a:pt x="22546" y="72651"/>
                </a:lnTo>
                <a:lnTo>
                  <a:pt x="10020" y="57620"/>
                </a:lnTo>
                <a:lnTo>
                  <a:pt x="0" y="27558"/>
                </a:lnTo>
                <a:lnTo>
                  <a:pt x="5010" y="15032"/>
                </a:lnTo>
                <a:lnTo>
                  <a:pt x="17536" y="5011"/>
                </a:lnTo>
                <a:lnTo>
                  <a:pt x="45093" y="0"/>
                </a:lnTo>
                <a:lnTo>
                  <a:pt x="92692" y="7516"/>
                </a:lnTo>
                <a:lnTo>
                  <a:pt x="150312" y="25052"/>
                </a:lnTo>
                <a:lnTo>
                  <a:pt x="260541" y="65136"/>
                </a:lnTo>
                <a:lnTo>
                  <a:pt x="335697" y="100209"/>
                </a:lnTo>
                <a:lnTo>
                  <a:pt x="403338" y="135281"/>
                </a:lnTo>
                <a:lnTo>
                  <a:pt x="450937" y="165344"/>
                </a:lnTo>
                <a:lnTo>
                  <a:pt x="478494" y="185386"/>
                </a:lnTo>
                <a:lnTo>
                  <a:pt x="493525" y="202922"/>
                </a:lnTo>
                <a:lnTo>
                  <a:pt x="506051" y="222964"/>
                </a:lnTo>
                <a:lnTo>
                  <a:pt x="511062" y="245511"/>
                </a:lnTo>
                <a:lnTo>
                  <a:pt x="508556" y="265552"/>
                </a:lnTo>
                <a:lnTo>
                  <a:pt x="501041" y="278078"/>
                </a:lnTo>
                <a:lnTo>
                  <a:pt x="483504" y="290604"/>
                </a:lnTo>
                <a:lnTo>
                  <a:pt x="463463" y="303130"/>
                </a:lnTo>
                <a:lnTo>
                  <a:pt x="450937" y="320667"/>
                </a:lnTo>
                <a:lnTo>
                  <a:pt x="438411" y="363255"/>
                </a:lnTo>
                <a:lnTo>
                  <a:pt x="430895" y="435906"/>
                </a:lnTo>
                <a:lnTo>
                  <a:pt x="425885" y="543630"/>
                </a:lnTo>
                <a:lnTo>
                  <a:pt x="425885" y="739036"/>
                </a:lnTo>
                <a:lnTo>
                  <a:pt x="428390" y="879328"/>
                </a:lnTo>
                <a:lnTo>
                  <a:pt x="410853" y="1129848"/>
                </a:lnTo>
                <a:lnTo>
                  <a:pt x="380791" y="1558238"/>
                </a:lnTo>
                <a:lnTo>
                  <a:pt x="303129" y="1911472"/>
                </a:lnTo>
                <a:lnTo>
                  <a:pt x="280583" y="1923998"/>
                </a:lnTo>
                <a:lnTo>
                  <a:pt x="260541" y="1931514"/>
                </a:lnTo>
                <a:lnTo>
                  <a:pt x="243005" y="1931514"/>
                </a:lnTo>
                <a:lnTo>
                  <a:pt x="220458" y="1918988"/>
                </a:lnTo>
                <a:lnTo>
                  <a:pt x="197911" y="1893936"/>
                </a:lnTo>
                <a:lnTo>
                  <a:pt x="167848" y="1828800"/>
                </a:lnTo>
                <a:lnTo>
                  <a:pt x="130270" y="1721077"/>
                </a:lnTo>
                <a:lnTo>
                  <a:pt x="97703" y="1630889"/>
                </a:lnTo>
                <a:lnTo>
                  <a:pt x="85177" y="1588301"/>
                </a:lnTo>
                <a:lnTo>
                  <a:pt x="80166" y="1550723"/>
                </a:lnTo>
                <a:lnTo>
                  <a:pt x="82671" y="1515650"/>
                </a:lnTo>
                <a:lnTo>
                  <a:pt x="92692" y="1478072"/>
                </a:lnTo>
                <a:lnTo>
                  <a:pt x="115239" y="1400410"/>
                </a:lnTo>
                <a:lnTo>
                  <a:pt x="142796" y="1330264"/>
                </a:lnTo>
                <a:lnTo>
                  <a:pt x="160333" y="1300202"/>
                </a:lnTo>
                <a:lnTo>
                  <a:pt x="177869" y="1197489"/>
                </a:lnTo>
                <a:lnTo>
                  <a:pt x="182880" y="1114817"/>
                </a:lnTo>
                <a:cubicBezTo>
                  <a:pt x="182045" y="993732"/>
                  <a:pt x="181209" y="872647"/>
                  <a:pt x="180374" y="7515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72493F9B-ED01-4A8C-8F2E-EEE46533AC2E}"/>
              </a:ext>
            </a:extLst>
          </p:cNvPr>
          <p:cNvSpPr/>
          <p:nvPr/>
        </p:nvSpPr>
        <p:spPr>
          <a:xfrm>
            <a:off x="4624388" y="2803525"/>
            <a:ext cx="936625" cy="762000"/>
          </a:xfrm>
          <a:custGeom>
            <a:avLst/>
            <a:gdLst>
              <a:gd name="connsiteX0" fmla="*/ 611270 w 936947"/>
              <a:gd name="connsiteY0" fmla="*/ 147807 h 761582"/>
              <a:gd name="connsiteX1" fmla="*/ 350729 w 936947"/>
              <a:gd name="connsiteY1" fmla="*/ 268057 h 761582"/>
              <a:gd name="connsiteX2" fmla="*/ 200417 w 936947"/>
              <a:gd name="connsiteY2" fmla="*/ 335697 h 761582"/>
              <a:gd name="connsiteX3" fmla="*/ 62630 w 936947"/>
              <a:gd name="connsiteY3" fmla="*/ 383296 h 761582"/>
              <a:gd name="connsiteX4" fmla="*/ 0 w 936947"/>
              <a:gd name="connsiteY4" fmla="*/ 761582 h 761582"/>
              <a:gd name="connsiteX5" fmla="*/ 27558 w 936947"/>
              <a:gd name="connsiteY5" fmla="*/ 761582 h 761582"/>
              <a:gd name="connsiteX6" fmla="*/ 65136 w 936947"/>
              <a:gd name="connsiteY6" fmla="*/ 744046 h 761582"/>
              <a:gd name="connsiteX7" fmla="*/ 117745 w 936947"/>
              <a:gd name="connsiteY7" fmla="*/ 703963 h 761582"/>
              <a:gd name="connsiteX8" fmla="*/ 305635 w 936947"/>
              <a:gd name="connsiteY8" fmla="*/ 551145 h 761582"/>
              <a:gd name="connsiteX9" fmla="*/ 568682 w 936947"/>
              <a:gd name="connsiteY9" fmla="*/ 335697 h 761582"/>
              <a:gd name="connsiteX10" fmla="*/ 751562 w 936947"/>
              <a:gd name="connsiteY10" fmla="*/ 187890 h 761582"/>
              <a:gd name="connsiteX11" fmla="*/ 909390 w 936947"/>
              <a:gd name="connsiteY11" fmla="*/ 60125 h 761582"/>
              <a:gd name="connsiteX12" fmla="*/ 924421 w 936947"/>
              <a:gd name="connsiteY12" fmla="*/ 47599 h 761582"/>
              <a:gd name="connsiteX13" fmla="*/ 936947 w 936947"/>
              <a:gd name="connsiteY13" fmla="*/ 27557 h 761582"/>
              <a:gd name="connsiteX14" fmla="*/ 936947 w 936947"/>
              <a:gd name="connsiteY14" fmla="*/ 12526 h 761582"/>
              <a:gd name="connsiteX15" fmla="*/ 931937 w 936947"/>
              <a:gd name="connsiteY15" fmla="*/ 2505 h 761582"/>
              <a:gd name="connsiteX16" fmla="*/ 921916 w 936947"/>
              <a:gd name="connsiteY16" fmla="*/ 0 h 761582"/>
              <a:gd name="connsiteX17" fmla="*/ 894359 w 936947"/>
              <a:gd name="connsiteY17" fmla="*/ 5010 h 761582"/>
              <a:gd name="connsiteX18" fmla="*/ 771604 w 936947"/>
              <a:gd name="connsiteY18" fmla="*/ 70146 h 761582"/>
              <a:gd name="connsiteX19" fmla="*/ 611270 w 936947"/>
              <a:gd name="connsiteY19" fmla="*/ 147807 h 76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36947" h="761582">
                <a:moveTo>
                  <a:pt x="611270" y="147807"/>
                </a:moveTo>
                <a:lnTo>
                  <a:pt x="350729" y="268057"/>
                </a:lnTo>
                <a:lnTo>
                  <a:pt x="200417" y="335697"/>
                </a:lnTo>
                <a:lnTo>
                  <a:pt x="62630" y="383296"/>
                </a:lnTo>
                <a:lnTo>
                  <a:pt x="0" y="761582"/>
                </a:lnTo>
                <a:lnTo>
                  <a:pt x="27558" y="761582"/>
                </a:lnTo>
                <a:lnTo>
                  <a:pt x="65136" y="744046"/>
                </a:lnTo>
                <a:lnTo>
                  <a:pt x="117745" y="703963"/>
                </a:lnTo>
                <a:lnTo>
                  <a:pt x="305635" y="551145"/>
                </a:lnTo>
                <a:lnTo>
                  <a:pt x="568682" y="335697"/>
                </a:lnTo>
                <a:lnTo>
                  <a:pt x="751562" y="187890"/>
                </a:lnTo>
                <a:lnTo>
                  <a:pt x="909390" y="60125"/>
                </a:lnTo>
                <a:lnTo>
                  <a:pt x="924421" y="47599"/>
                </a:lnTo>
                <a:lnTo>
                  <a:pt x="936947" y="27557"/>
                </a:lnTo>
                <a:lnTo>
                  <a:pt x="936947" y="12526"/>
                </a:lnTo>
                <a:lnTo>
                  <a:pt x="931937" y="2505"/>
                </a:lnTo>
                <a:lnTo>
                  <a:pt x="921916" y="0"/>
                </a:lnTo>
                <a:lnTo>
                  <a:pt x="894359" y="5010"/>
                </a:lnTo>
                <a:lnTo>
                  <a:pt x="771604" y="70146"/>
                </a:lnTo>
                <a:lnTo>
                  <a:pt x="611270" y="147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80D7EAC6-D69C-4047-BE09-100D1BCF486E}"/>
              </a:ext>
            </a:extLst>
          </p:cNvPr>
          <p:cNvSpPr/>
          <p:nvPr/>
        </p:nvSpPr>
        <p:spPr>
          <a:xfrm>
            <a:off x="5970588" y="1820863"/>
            <a:ext cx="1050925" cy="666750"/>
          </a:xfrm>
          <a:custGeom>
            <a:avLst/>
            <a:gdLst>
              <a:gd name="connsiteX0" fmla="*/ 666384 w 1052186"/>
              <a:gd name="connsiteY0" fmla="*/ 533609 h 666385"/>
              <a:gd name="connsiteX1" fmla="*/ 463463 w 1052186"/>
              <a:gd name="connsiteY1" fmla="*/ 576198 h 666385"/>
              <a:gd name="connsiteX2" fmla="*/ 235489 w 1052186"/>
              <a:gd name="connsiteY2" fmla="*/ 623797 h 666385"/>
              <a:gd name="connsiteX3" fmla="*/ 0 w 1052186"/>
              <a:gd name="connsiteY3" fmla="*/ 666385 h 666385"/>
              <a:gd name="connsiteX4" fmla="*/ 0 w 1052186"/>
              <a:gd name="connsiteY4" fmla="*/ 593734 h 666385"/>
              <a:gd name="connsiteX5" fmla="*/ 192900 w 1052186"/>
              <a:gd name="connsiteY5" fmla="*/ 528599 h 666385"/>
              <a:gd name="connsiteX6" fmla="*/ 360749 w 1052186"/>
              <a:gd name="connsiteY6" fmla="*/ 460958 h 666385"/>
              <a:gd name="connsiteX7" fmla="*/ 503546 w 1052186"/>
              <a:gd name="connsiteY7" fmla="*/ 393318 h 666385"/>
              <a:gd name="connsiteX8" fmla="*/ 628806 w 1052186"/>
              <a:gd name="connsiteY8" fmla="*/ 315656 h 666385"/>
              <a:gd name="connsiteX9" fmla="*/ 713983 w 1052186"/>
              <a:gd name="connsiteY9" fmla="*/ 250521 h 666385"/>
              <a:gd name="connsiteX10" fmla="*/ 744046 w 1052186"/>
              <a:gd name="connsiteY10" fmla="*/ 220458 h 666385"/>
              <a:gd name="connsiteX11" fmla="*/ 764087 w 1052186"/>
              <a:gd name="connsiteY11" fmla="*/ 197912 h 666385"/>
              <a:gd name="connsiteX12" fmla="*/ 769098 w 1052186"/>
              <a:gd name="connsiteY12" fmla="*/ 180375 h 666385"/>
              <a:gd name="connsiteX13" fmla="*/ 769098 w 1052186"/>
              <a:gd name="connsiteY13" fmla="*/ 160334 h 666385"/>
              <a:gd name="connsiteX14" fmla="*/ 761582 w 1052186"/>
              <a:gd name="connsiteY14" fmla="*/ 130271 h 666385"/>
              <a:gd name="connsiteX15" fmla="*/ 751561 w 1052186"/>
              <a:gd name="connsiteY15" fmla="*/ 87683 h 666385"/>
              <a:gd name="connsiteX16" fmla="*/ 736530 w 1052186"/>
              <a:gd name="connsiteY16" fmla="*/ 42589 h 666385"/>
              <a:gd name="connsiteX17" fmla="*/ 734025 w 1052186"/>
              <a:gd name="connsiteY17" fmla="*/ 22547 h 666385"/>
              <a:gd name="connsiteX18" fmla="*/ 734025 w 1052186"/>
              <a:gd name="connsiteY18" fmla="*/ 10021 h 666385"/>
              <a:gd name="connsiteX19" fmla="*/ 736530 w 1052186"/>
              <a:gd name="connsiteY19" fmla="*/ 2506 h 666385"/>
              <a:gd name="connsiteX20" fmla="*/ 749056 w 1052186"/>
              <a:gd name="connsiteY20" fmla="*/ 0 h 666385"/>
              <a:gd name="connsiteX21" fmla="*/ 766593 w 1052186"/>
              <a:gd name="connsiteY21" fmla="*/ 7516 h 666385"/>
              <a:gd name="connsiteX22" fmla="*/ 814191 w 1052186"/>
              <a:gd name="connsiteY22" fmla="*/ 47599 h 666385"/>
              <a:gd name="connsiteX23" fmla="*/ 889348 w 1052186"/>
              <a:gd name="connsiteY23" fmla="*/ 117745 h 666385"/>
              <a:gd name="connsiteX24" fmla="*/ 946967 w 1052186"/>
              <a:gd name="connsiteY24" fmla="*/ 177870 h 666385"/>
              <a:gd name="connsiteX25" fmla="*/ 992061 w 1052186"/>
              <a:gd name="connsiteY25" fmla="*/ 227974 h 666385"/>
              <a:gd name="connsiteX26" fmla="*/ 1022123 w 1052186"/>
              <a:gd name="connsiteY26" fmla="*/ 268057 h 666385"/>
              <a:gd name="connsiteX27" fmla="*/ 1042165 w 1052186"/>
              <a:gd name="connsiteY27" fmla="*/ 305635 h 666385"/>
              <a:gd name="connsiteX28" fmla="*/ 1049681 w 1052186"/>
              <a:gd name="connsiteY28" fmla="*/ 330688 h 666385"/>
              <a:gd name="connsiteX29" fmla="*/ 1052186 w 1052186"/>
              <a:gd name="connsiteY29" fmla="*/ 358245 h 666385"/>
              <a:gd name="connsiteX30" fmla="*/ 1052186 w 1052186"/>
              <a:gd name="connsiteY30" fmla="*/ 378286 h 666385"/>
              <a:gd name="connsiteX31" fmla="*/ 1042165 w 1052186"/>
              <a:gd name="connsiteY31" fmla="*/ 408349 h 666385"/>
              <a:gd name="connsiteX32" fmla="*/ 1019618 w 1052186"/>
              <a:gd name="connsiteY32" fmla="*/ 433401 h 666385"/>
              <a:gd name="connsiteX33" fmla="*/ 969514 w 1052186"/>
              <a:gd name="connsiteY33" fmla="*/ 453443 h 666385"/>
              <a:gd name="connsiteX34" fmla="*/ 831728 w 1052186"/>
              <a:gd name="connsiteY34" fmla="*/ 496031 h 666385"/>
              <a:gd name="connsiteX35" fmla="*/ 666384 w 1052186"/>
              <a:gd name="connsiteY35" fmla="*/ 533609 h 66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52186" h="666385">
                <a:moveTo>
                  <a:pt x="666384" y="533609"/>
                </a:moveTo>
                <a:lnTo>
                  <a:pt x="463463" y="576198"/>
                </a:lnTo>
                <a:lnTo>
                  <a:pt x="235489" y="623797"/>
                </a:lnTo>
                <a:lnTo>
                  <a:pt x="0" y="666385"/>
                </a:lnTo>
                <a:lnTo>
                  <a:pt x="0" y="593734"/>
                </a:lnTo>
                <a:lnTo>
                  <a:pt x="192900" y="528599"/>
                </a:lnTo>
                <a:lnTo>
                  <a:pt x="360749" y="460958"/>
                </a:lnTo>
                <a:lnTo>
                  <a:pt x="503546" y="393318"/>
                </a:lnTo>
                <a:lnTo>
                  <a:pt x="628806" y="315656"/>
                </a:lnTo>
                <a:lnTo>
                  <a:pt x="713983" y="250521"/>
                </a:lnTo>
                <a:lnTo>
                  <a:pt x="744046" y="220458"/>
                </a:lnTo>
                <a:lnTo>
                  <a:pt x="764087" y="197912"/>
                </a:lnTo>
                <a:lnTo>
                  <a:pt x="769098" y="180375"/>
                </a:lnTo>
                <a:lnTo>
                  <a:pt x="769098" y="160334"/>
                </a:lnTo>
                <a:lnTo>
                  <a:pt x="761582" y="130271"/>
                </a:lnTo>
                <a:lnTo>
                  <a:pt x="751561" y="87683"/>
                </a:lnTo>
                <a:lnTo>
                  <a:pt x="736530" y="42589"/>
                </a:lnTo>
                <a:lnTo>
                  <a:pt x="734025" y="22547"/>
                </a:lnTo>
                <a:lnTo>
                  <a:pt x="734025" y="10021"/>
                </a:lnTo>
                <a:lnTo>
                  <a:pt x="736530" y="2506"/>
                </a:lnTo>
                <a:lnTo>
                  <a:pt x="749056" y="0"/>
                </a:lnTo>
                <a:lnTo>
                  <a:pt x="766593" y="7516"/>
                </a:lnTo>
                <a:lnTo>
                  <a:pt x="814191" y="47599"/>
                </a:lnTo>
                <a:lnTo>
                  <a:pt x="889348" y="117745"/>
                </a:lnTo>
                <a:lnTo>
                  <a:pt x="946967" y="177870"/>
                </a:lnTo>
                <a:lnTo>
                  <a:pt x="992061" y="227974"/>
                </a:lnTo>
                <a:lnTo>
                  <a:pt x="1022123" y="268057"/>
                </a:lnTo>
                <a:lnTo>
                  <a:pt x="1042165" y="305635"/>
                </a:lnTo>
                <a:lnTo>
                  <a:pt x="1049681" y="330688"/>
                </a:lnTo>
                <a:lnTo>
                  <a:pt x="1052186" y="358245"/>
                </a:lnTo>
                <a:lnTo>
                  <a:pt x="1052186" y="378286"/>
                </a:lnTo>
                <a:lnTo>
                  <a:pt x="1042165" y="408349"/>
                </a:lnTo>
                <a:lnTo>
                  <a:pt x="1019618" y="433401"/>
                </a:lnTo>
                <a:lnTo>
                  <a:pt x="969514" y="453443"/>
                </a:lnTo>
                <a:lnTo>
                  <a:pt x="831728" y="496031"/>
                </a:lnTo>
                <a:lnTo>
                  <a:pt x="666384" y="53360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F2509C37-9CDB-46E7-964B-A0DE3F8D3EAA}"/>
              </a:ext>
            </a:extLst>
          </p:cNvPr>
          <p:cNvSpPr/>
          <p:nvPr/>
        </p:nvSpPr>
        <p:spPr>
          <a:xfrm>
            <a:off x="5629275" y="1512888"/>
            <a:ext cx="1673225" cy="1828800"/>
          </a:xfrm>
          <a:custGeom>
            <a:avLst/>
            <a:gdLst>
              <a:gd name="connsiteX0" fmla="*/ 230479 w 1673477"/>
              <a:gd name="connsiteY0" fmla="*/ 856780 h 1828800"/>
              <a:gd name="connsiteX1" fmla="*/ 232984 w 1673477"/>
              <a:gd name="connsiteY1" fmla="*/ 293109 h 1828800"/>
              <a:gd name="connsiteX2" fmla="*/ 230479 w 1673477"/>
              <a:gd name="connsiteY2" fmla="*/ 255531 h 1828800"/>
              <a:gd name="connsiteX3" fmla="*/ 220458 w 1673477"/>
              <a:gd name="connsiteY3" fmla="*/ 220458 h 1828800"/>
              <a:gd name="connsiteX4" fmla="*/ 202921 w 1673477"/>
              <a:gd name="connsiteY4" fmla="*/ 190396 h 1828800"/>
              <a:gd name="connsiteX5" fmla="*/ 185385 w 1673477"/>
              <a:gd name="connsiteY5" fmla="*/ 167849 h 1828800"/>
              <a:gd name="connsiteX6" fmla="*/ 160333 w 1673477"/>
              <a:gd name="connsiteY6" fmla="*/ 145302 h 1828800"/>
              <a:gd name="connsiteX7" fmla="*/ 135281 w 1673477"/>
              <a:gd name="connsiteY7" fmla="*/ 125260 h 1828800"/>
              <a:gd name="connsiteX8" fmla="*/ 110229 w 1673477"/>
              <a:gd name="connsiteY8" fmla="*/ 107724 h 1828800"/>
              <a:gd name="connsiteX9" fmla="*/ 82671 w 1673477"/>
              <a:gd name="connsiteY9" fmla="*/ 90188 h 1828800"/>
              <a:gd name="connsiteX10" fmla="*/ 45093 w 1673477"/>
              <a:gd name="connsiteY10" fmla="*/ 72651 h 1828800"/>
              <a:gd name="connsiteX11" fmla="*/ 30062 w 1673477"/>
              <a:gd name="connsiteY11" fmla="*/ 62630 h 1828800"/>
              <a:gd name="connsiteX12" fmla="*/ 12526 w 1673477"/>
              <a:gd name="connsiteY12" fmla="*/ 47599 h 1828800"/>
              <a:gd name="connsiteX13" fmla="*/ 0 w 1673477"/>
              <a:gd name="connsiteY13" fmla="*/ 27557 h 1828800"/>
              <a:gd name="connsiteX14" fmla="*/ 2505 w 1673477"/>
              <a:gd name="connsiteY14" fmla="*/ 12526 h 1828800"/>
              <a:gd name="connsiteX15" fmla="*/ 17536 w 1673477"/>
              <a:gd name="connsiteY15" fmla="*/ 0 h 1828800"/>
              <a:gd name="connsiteX16" fmla="*/ 50104 w 1673477"/>
              <a:gd name="connsiteY16" fmla="*/ 0 h 1828800"/>
              <a:gd name="connsiteX17" fmla="*/ 117744 w 1673477"/>
              <a:gd name="connsiteY17" fmla="*/ 5011 h 1828800"/>
              <a:gd name="connsiteX18" fmla="*/ 202921 w 1673477"/>
              <a:gd name="connsiteY18" fmla="*/ 22547 h 1828800"/>
              <a:gd name="connsiteX19" fmla="*/ 270562 w 1673477"/>
              <a:gd name="connsiteY19" fmla="*/ 42589 h 1828800"/>
              <a:gd name="connsiteX20" fmla="*/ 343213 w 1673477"/>
              <a:gd name="connsiteY20" fmla="*/ 72651 h 1828800"/>
              <a:gd name="connsiteX21" fmla="*/ 373275 w 1673477"/>
              <a:gd name="connsiteY21" fmla="*/ 90188 h 1828800"/>
              <a:gd name="connsiteX22" fmla="*/ 420874 w 1673477"/>
              <a:gd name="connsiteY22" fmla="*/ 122755 h 1828800"/>
              <a:gd name="connsiteX23" fmla="*/ 463463 w 1673477"/>
              <a:gd name="connsiteY23" fmla="*/ 157828 h 1828800"/>
              <a:gd name="connsiteX24" fmla="*/ 498536 w 1673477"/>
              <a:gd name="connsiteY24" fmla="*/ 192901 h 1828800"/>
              <a:gd name="connsiteX25" fmla="*/ 533608 w 1673477"/>
              <a:gd name="connsiteY25" fmla="*/ 230479 h 1828800"/>
              <a:gd name="connsiteX26" fmla="*/ 543629 w 1673477"/>
              <a:gd name="connsiteY26" fmla="*/ 248015 h 1828800"/>
              <a:gd name="connsiteX27" fmla="*/ 551145 w 1673477"/>
              <a:gd name="connsiteY27" fmla="*/ 270562 h 1828800"/>
              <a:gd name="connsiteX28" fmla="*/ 556155 w 1673477"/>
              <a:gd name="connsiteY28" fmla="*/ 298120 h 1828800"/>
              <a:gd name="connsiteX29" fmla="*/ 553650 w 1673477"/>
              <a:gd name="connsiteY29" fmla="*/ 330687 h 1828800"/>
              <a:gd name="connsiteX30" fmla="*/ 541124 w 1673477"/>
              <a:gd name="connsiteY30" fmla="*/ 375781 h 1828800"/>
              <a:gd name="connsiteX31" fmla="*/ 518577 w 1673477"/>
              <a:gd name="connsiteY31" fmla="*/ 425885 h 1828800"/>
              <a:gd name="connsiteX32" fmla="*/ 496030 w 1673477"/>
              <a:gd name="connsiteY32" fmla="*/ 475989 h 1828800"/>
              <a:gd name="connsiteX33" fmla="*/ 473484 w 1673477"/>
              <a:gd name="connsiteY33" fmla="*/ 553651 h 1828800"/>
              <a:gd name="connsiteX34" fmla="*/ 458452 w 1673477"/>
              <a:gd name="connsiteY34" fmla="*/ 631312 h 1828800"/>
              <a:gd name="connsiteX35" fmla="*/ 443421 w 1673477"/>
              <a:gd name="connsiteY35" fmla="*/ 741541 h 1828800"/>
              <a:gd name="connsiteX36" fmla="*/ 433400 w 1673477"/>
              <a:gd name="connsiteY36" fmla="*/ 886843 h 1828800"/>
              <a:gd name="connsiteX37" fmla="*/ 430895 w 1673477"/>
              <a:gd name="connsiteY37" fmla="*/ 1002082 h 1828800"/>
              <a:gd name="connsiteX38" fmla="*/ 418369 w 1673477"/>
              <a:gd name="connsiteY38" fmla="*/ 1199994 h 1828800"/>
              <a:gd name="connsiteX39" fmla="*/ 410853 w 1673477"/>
              <a:gd name="connsiteY39" fmla="*/ 1367842 h 1828800"/>
              <a:gd name="connsiteX40" fmla="*/ 415864 w 1673477"/>
              <a:gd name="connsiteY40" fmla="*/ 1420452 h 1828800"/>
              <a:gd name="connsiteX41" fmla="*/ 428390 w 1673477"/>
              <a:gd name="connsiteY41" fmla="*/ 1475566 h 1828800"/>
              <a:gd name="connsiteX42" fmla="*/ 445926 w 1673477"/>
              <a:gd name="connsiteY42" fmla="*/ 1510639 h 1828800"/>
              <a:gd name="connsiteX43" fmla="*/ 465968 w 1673477"/>
              <a:gd name="connsiteY43" fmla="*/ 1535691 h 1828800"/>
              <a:gd name="connsiteX44" fmla="*/ 488515 w 1673477"/>
              <a:gd name="connsiteY44" fmla="*/ 1553228 h 1828800"/>
              <a:gd name="connsiteX45" fmla="*/ 518577 w 1673477"/>
              <a:gd name="connsiteY45" fmla="*/ 1568259 h 1828800"/>
              <a:gd name="connsiteX46" fmla="*/ 553650 w 1673477"/>
              <a:gd name="connsiteY46" fmla="*/ 1578280 h 1828800"/>
              <a:gd name="connsiteX47" fmla="*/ 613775 w 1673477"/>
              <a:gd name="connsiteY47" fmla="*/ 1590806 h 1828800"/>
              <a:gd name="connsiteX48" fmla="*/ 734025 w 1673477"/>
              <a:gd name="connsiteY48" fmla="*/ 1600826 h 1828800"/>
              <a:gd name="connsiteX49" fmla="*/ 939452 w 1673477"/>
              <a:gd name="connsiteY49" fmla="*/ 1603332 h 1828800"/>
              <a:gd name="connsiteX50" fmla="*/ 1124837 w 1673477"/>
              <a:gd name="connsiteY50" fmla="*/ 1593311 h 1828800"/>
              <a:gd name="connsiteX51" fmla="*/ 1212519 w 1673477"/>
              <a:gd name="connsiteY51" fmla="*/ 1583290 h 1828800"/>
              <a:gd name="connsiteX52" fmla="*/ 1265128 w 1673477"/>
              <a:gd name="connsiteY52" fmla="*/ 1573269 h 1828800"/>
              <a:gd name="connsiteX53" fmla="*/ 1618362 w 1673477"/>
              <a:gd name="connsiteY53" fmla="*/ 1613352 h 1828800"/>
              <a:gd name="connsiteX54" fmla="*/ 1640909 w 1673477"/>
              <a:gd name="connsiteY54" fmla="*/ 1630889 h 1828800"/>
              <a:gd name="connsiteX55" fmla="*/ 1660951 w 1673477"/>
              <a:gd name="connsiteY55" fmla="*/ 1650931 h 1828800"/>
              <a:gd name="connsiteX56" fmla="*/ 1668467 w 1673477"/>
              <a:gd name="connsiteY56" fmla="*/ 1665962 h 1828800"/>
              <a:gd name="connsiteX57" fmla="*/ 1673477 w 1673477"/>
              <a:gd name="connsiteY57" fmla="*/ 1683498 h 1828800"/>
              <a:gd name="connsiteX58" fmla="*/ 1665961 w 1673477"/>
              <a:gd name="connsiteY58" fmla="*/ 1703540 h 1828800"/>
              <a:gd name="connsiteX59" fmla="*/ 1648425 w 1673477"/>
              <a:gd name="connsiteY59" fmla="*/ 1726087 h 1828800"/>
              <a:gd name="connsiteX60" fmla="*/ 1618362 w 1673477"/>
              <a:gd name="connsiteY60" fmla="*/ 1748634 h 1828800"/>
              <a:gd name="connsiteX61" fmla="*/ 1573269 w 1673477"/>
              <a:gd name="connsiteY61" fmla="*/ 1771180 h 1828800"/>
              <a:gd name="connsiteX62" fmla="*/ 1525670 w 1673477"/>
              <a:gd name="connsiteY62" fmla="*/ 1788717 h 1828800"/>
              <a:gd name="connsiteX63" fmla="*/ 1448008 w 1673477"/>
              <a:gd name="connsiteY63" fmla="*/ 1803748 h 1828800"/>
              <a:gd name="connsiteX64" fmla="*/ 1330264 w 1673477"/>
              <a:gd name="connsiteY64" fmla="*/ 1818779 h 1828800"/>
              <a:gd name="connsiteX65" fmla="*/ 1182457 w 1673477"/>
              <a:gd name="connsiteY65" fmla="*/ 1826295 h 1828800"/>
              <a:gd name="connsiteX66" fmla="*/ 1039660 w 1673477"/>
              <a:gd name="connsiteY66" fmla="*/ 1828800 h 1828800"/>
              <a:gd name="connsiteX67" fmla="*/ 814191 w 1673477"/>
              <a:gd name="connsiteY67" fmla="*/ 1823790 h 1828800"/>
              <a:gd name="connsiteX68" fmla="*/ 706468 w 1673477"/>
              <a:gd name="connsiteY68" fmla="*/ 1816274 h 1828800"/>
              <a:gd name="connsiteX69" fmla="*/ 606259 w 1673477"/>
              <a:gd name="connsiteY69" fmla="*/ 1806253 h 1828800"/>
              <a:gd name="connsiteX70" fmla="*/ 526093 w 1673477"/>
              <a:gd name="connsiteY70" fmla="*/ 1788717 h 1828800"/>
              <a:gd name="connsiteX71" fmla="*/ 460958 w 1673477"/>
              <a:gd name="connsiteY71" fmla="*/ 1766170 h 1828800"/>
              <a:gd name="connsiteX72" fmla="*/ 420874 w 1673477"/>
              <a:gd name="connsiteY72" fmla="*/ 1746128 h 1828800"/>
              <a:gd name="connsiteX73" fmla="*/ 363255 w 1673477"/>
              <a:gd name="connsiteY73" fmla="*/ 1701035 h 1828800"/>
              <a:gd name="connsiteX74" fmla="*/ 315656 w 1673477"/>
              <a:gd name="connsiteY74" fmla="*/ 1648425 h 1828800"/>
              <a:gd name="connsiteX75" fmla="*/ 278078 w 1673477"/>
              <a:gd name="connsiteY75" fmla="*/ 1588300 h 1828800"/>
              <a:gd name="connsiteX76" fmla="*/ 250520 w 1673477"/>
              <a:gd name="connsiteY76" fmla="*/ 1518155 h 1828800"/>
              <a:gd name="connsiteX77" fmla="*/ 235489 w 1673477"/>
              <a:gd name="connsiteY77" fmla="*/ 1460535 h 1828800"/>
              <a:gd name="connsiteX78" fmla="*/ 230479 w 1673477"/>
              <a:gd name="connsiteY78" fmla="*/ 1375358 h 1828800"/>
              <a:gd name="connsiteX79" fmla="*/ 230479 w 1673477"/>
              <a:gd name="connsiteY79" fmla="*/ 85678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673477" h="1828800">
                <a:moveTo>
                  <a:pt x="230479" y="856780"/>
                </a:moveTo>
                <a:lnTo>
                  <a:pt x="232984" y="293109"/>
                </a:lnTo>
                <a:lnTo>
                  <a:pt x="230479" y="255531"/>
                </a:lnTo>
                <a:lnTo>
                  <a:pt x="220458" y="220458"/>
                </a:lnTo>
                <a:lnTo>
                  <a:pt x="202921" y="190396"/>
                </a:lnTo>
                <a:lnTo>
                  <a:pt x="185385" y="167849"/>
                </a:lnTo>
                <a:lnTo>
                  <a:pt x="160333" y="145302"/>
                </a:lnTo>
                <a:lnTo>
                  <a:pt x="135281" y="125260"/>
                </a:lnTo>
                <a:lnTo>
                  <a:pt x="110229" y="107724"/>
                </a:lnTo>
                <a:lnTo>
                  <a:pt x="82671" y="90188"/>
                </a:lnTo>
                <a:lnTo>
                  <a:pt x="45093" y="72651"/>
                </a:lnTo>
                <a:lnTo>
                  <a:pt x="30062" y="62630"/>
                </a:lnTo>
                <a:lnTo>
                  <a:pt x="12526" y="47599"/>
                </a:lnTo>
                <a:lnTo>
                  <a:pt x="0" y="27557"/>
                </a:lnTo>
                <a:lnTo>
                  <a:pt x="2505" y="12526"/>
                </a:lnTo>
                <a:lnTo>
                  <a:pt x="17536" y="0"/>
                </a:lnTo>
                <a:lnTo>
                  <a:pt x="50104" y="0"/>
                </a:lnTo>
                <a:lnTo>
                  <a:pt x="117744" y="5011"/>
                </a:lnTo>
                <a:lnTo>
                  <a:pt x="202921" y="22547"/>
                </a:lnTo>
                <a:lnTo>
                  <a:pt x="270562" y="42589"/>
                </a:lnTo>
                <a:lnTo>
                  <a:pt x="343213" y="72651"/>
                </a:lnTo>
                <a:lnTo>
                  <a:pt x="373275" y="90188"/>
                </a:lnTo>
                <a:lnTo>
                  <a:pt x="420874" y="122755"/>
                </a:lnTo>
                <a:lnTo>
                  <a:pt x="463463" y="157828"/>
                </a:lnTo>
                <a:lnTo>
                  <a:pt x="498536" y="192901"/>
                </a:lnTo>
                <a:lnTo>
                  <a:pt x="533608" y="230479"/>
                </a:lnTo>
                <a:lnTo>
                  <a:pt x="543629" y="248015"/>
                </a:lnTo>
                <a:lnTo>
                  <a:pt x="551145" y="270562"/>
                </a:lnTo>
                <a:lnTo>
                  <a:pt x="556155" y="298120"/>
                </a:lnTo>
                <a:lnTo>
                  <a:pt x="553650" y="330687"/>
                </a:lnTo>
                <a:lnTo>
                  <a:pt x="541124" y="375781"/>
                </a:lnTo>
                <a:lnTo>
                  <a:pt x="518577" y="425885"/>
                </a:lnTo>
                <a:lnTo>
                  <a:pt x="496030" y="475989"/>
                </a:lnTo>
                <a:lnTo>
                  <a:pt x="473484" y="553651"/>
                </a:lnTo>
                <a:lnTo>
                  <a:pt x="458452" y="631312"/>
                </a:lnTo>
                <a:lnTo>
                  <a:pt x="443421" y="741541"/>
                </a:lnTo>
                <a:lnTo>
                  <a:pt x="433400" y="886843"/>
                </a:lnTo>
                <a:lnTo>
                  <a:pt x="430895" y="1002082"/>
                </a:lnTo>
                <a:lnTo>
                  <a:pt x="418369" y="1199994"/>
                </a:lnTo>
                <a:lnTo>
                  <a:pt x="410853" y="1367842"/>
                </a:lnTo>
                <a:lnTo>
                  <a:pt x="415864" y="1420452"/>
                </a:lnTo>
                <a:lnTo>
                  <a:pt x="428390" y="1475566"/>
                </a:lnTo>
                <a:lnTo>
                  <a:pt x="445926" y="1510639"/>
                </a:lnTo>
                <a:lnTo>
                  <a:pt x="465968" y="1535691"/>
                </a:lnTo>
                <a:lnTo>
                  <a:pt x="488515" y="1553228"/>
                </a:lnTo>
                <a:lnTo>
                  <a:pt x="518577" y="1568259"/>
                </a:lnTo>
                <a:lnTo>
                  <a:pt x="553650" y="1578280"/>
                </a:lnTo>
                <a:lnTo>
                  <a:pt x="613775" y="1590806"/>
                </a:lnTo>
                <a:lnTo>
                  <a:pt x="734025" y="1600826"/>
                </a:lnTo>
                <a:lnTo>
                  <a:pt x="939452" y="1603332"/>
                </a:lnTo>
                <a:lnTo>
                  <a:pt x="1124837" y="1593311"/>
                </a:lnTo>
                <a:lnTo>
                  <a:pt x="1212519" y="1583290"/>
                </a:lnTo>
                <a:lnTo>
                  <a:pt x="1265128" y="1573269"/>
                </a:lnTo>
                <a:lnTo>
                  <a:pt x="1618362" y="1613352"/>
                </a:lnTo>
                <a:lnTo>
                  <a:pt x="1640909" y="1630889"/>
                </a:lnTo>
                <a:lnTo>
                  <a:pt x="1660951" y="1650931"/>
                </a:lnTo>
                <a:lnTo>
                  <a:pt x="1668467" y="1665962"/>
                </a:lnTo>
                <a:lnTo>
                  <a:pt x="1673477" y="1683498"/>
                </a:lnTo>
                <a:lnTo>
                  <a:pt x="1665961" y="1703540"/>
                </a:lnTo>
                <a:lnTo>
                  <a:pt x="1648425" y="1726087"/>
                </a:lnTo>
                <a:lnTo>
                  <a:pt x="1618362" y="1748634"/>
                </a:lnTo>
                <a:lnTo>
                  <a:pt x="1573269" y="1771180"/>
                </a:lnTo>
                <a:lnTo>
                  <a:pt x="1525670" y="1788717"/>
                </a:lnTo>
                <a:lnTo>
                  <a:pt x="1448008" y="1803748"/>
                </a:lnTo>
                <a:lnTo>
                  <a:pt x="1330264" y="1818779"/>
                </a:lnTo>
                <a:lnTo>
                  <a:pt x="1182457" y="1826295"/>
                </a:lnTo>
                <a:lnTo>
                  <a:pt x="1039660" y="1828800"/>
                </a:lnTo>
                <a:lnTo>
                  <a:pt x="814191" y="1823790"/>
                </a:lnTo>
                <a:lnTo>
                  <a:pt x="706468" y="1816274"/>
                </a:lnTo>
                <a:lnTo>
                  <a:pt x="606259" y="1806253"/>
                </a:lnTo>
                <a:lnTo>
                  <a:pt x="526093" y="1788717"/>
                </a:lnTo>
                <a:lnTo>
                  <a:pt x="460958" y="1766170"/>
                </a:lnTo>
                <a:lnTo>
                  <a:pt x="420874" y="1746128"/>
                </a:lnTo>
                <a:lnTo>
                  <a:pt x="363255" y="1701035"/>
                </a:lnTo>
                <a:lnTo>
                  <a:pt x="315656" y="1648425"/>
                </a:lnTo>
                <a:lnTo>
                  <a:pt x="278078" y="1588300"/>
                </a:lnTo>
                <a:lnTo>
                  <a:pt x="250520" y="1518155"/>
                </a:lnTo>
                <a:lnTo>
                  <a:pt x="235489" y="1460535"/>
                </a:lnTo>
                <a:lnTo>
                  <a:pt x="230479" y="1375358"/>
                </a:lnTo>
                <a:lnTo>
                  <a:pt x="230479" y="8567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5DA7AD72-996C-40ED-936E-29A50E9605D1}"/>
              </a:ext>
            </a:extLst>
          </p:cNvPr>
          <p:cNvSpPr/>
          <p:nvPr/>
        </p:nvSpPr>
        <p:spPr>
          <a:xfrm>
            <a:off x="6827838" y="2459038"/>
            <a:ext cx="471487" cy="731837"/>
          </a:xfrm>
          <a:custGeom>
            <a:avLst/>
            <a:gdLst>
              <a:gd name="connsiteX0" fmla="*/ 359569 w 471487"/>
              <a:gd name="connsiteY0" fmla="*/ 211932 h 731044"/>
              <a:gd name="connsiteX1" fmla="*/ 373856 w 471487"/>
              <a:gd name="connsiteY1" fmla="*/ 545307 h 731044"/>
              <a:gd name="connsiteX2" fmla="*/ 378619 w 471487"/>
              <a:gd name="connsiteY2" fmla="*/ 592932 h 731044"/>
              <a:gd name="connsiteX3" fmla="*/ 388144 w 471487"/>
              <a:gd name="connsiteY3" fmla="*/ 621507 h 731044"/>
              <a:gd name="connsiteX4" fmla="*/ 397669 w 471487"/>
              <a:gd name="connsiteY4" fmla="*/ 638175 h 731044"/>
              <a:gd name="connsiteX5" fmla="*/ 414337 w 471487"/>
              <a:gd name="connsiteY5" fmla="*/ 657225 h 731044"/>
              <a:gd name="connsiteX6" fmla="*/ 426244 w 471487"/>
              <a:gd name="connsiteY6" fmla="*/ 666750 h 731044"/>
              <a:gd name="connsiteX7" fmla="*/ 454819 w 471487"/>
              <a:gd name="connsiteY7" fmla="*/ 695325 h 731044"/>
              <a:gd name="connsiteX8" fmla="*/ 471487 w 471487"/>
              <a:gd name="connsiteY8" fmla="*/ 731044 h 731044"/>
              <a:gd name="connsiteX9" fmla="*/ 0 w 471487"/>
              <a:gd name="connsiteY9" fmla="*/ 640557 h 731044"/>
              <a:gd name="connsiteX10" fmla="*/ 73819 w 471487"/>
              <a:gd name="connsiteY10" fmla="*/ 621507 h 731044"/>
              <a:gd name="connsiteX11" fmla="*/ 111919 w 471487"/>
              <a:gd name="connsiteY11" fmla="*/ 602457 h 731044"/>
              <a:gd name="connsiteX12" fmla="*/ 135731 w 471487"/>
              <a:gd name="connsiteY12" fmla="*/ 583407 h 731044"/>
              <a:gd name="connsiteX13" fmla="*/ 159544 w 471487"/>
              <a:gd name="connsiteY13" fmla="*/ 552450 h 731044"/>
              <a:gd name="connsiteX14" fmla="*/ 173831 w 471487"/>
              <a:gd name="connsiteY14" fmla="*/ 521494 h 731044"/>
              <a:gd name="connsiteX15" fmla="*/ 221456 w 471487"/>
              <a:gd name="connsiteY15" fmla="*/ 345282 h 731044"/>
              <a:gd name="connsiteX16" fmla="*/ 297656 w 471487"/>
              <a:gd name="connsiteY16" fmla="*/ 50007 h 731044"/>
              <a:gd name="connsiteX17" fmla="*/ 304800 w 471487"/>
              <a:gd name="connsiteY17" fmla="*/ 16669 h 731044"/>
              <a:gd name="connsiteX18" fmla="*/ 314325 w 471487"/>
              <a:gd name="connsiteY18" fmla="*/ 2382 h 731044"/>
              <a:gd name="connsiteX19" fmla="*/ 326231 w 471487"/>
              <a:gd name="connsiteY19" fmla="*/ 0 h 731044"/>
              <a:gd name="connsiteX20" fmla="*/ 340519 w 471487"/>
              <a:gd name="connsiteY20" fmla="*/ 2382 h 731044"/>
              <a:gd name="connsiteX21" fmla="*/ 347662 w 471487"/>
              <a:gd name="connsiteY21" fmla="*/ 9525 h 731044"/>
              <a:gd name="connsiteX22" fmla="*/ 352425 w 471487"/>
              <a:gd name="connsiteY22" fmla="*/ 33338 h 731044"/>
              <a:gd name="connsiteX23" fmla="*/ 359569 w 471487"/>
              <a:gd name="connsiteY23" fmla="*/ 157163 h 731044"/>
              <a:gd name="connsiteX24" fmla="*/ 359569 w 471487"/>
              <a:gd name="connsiteY24" fmla="*/ 211932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71487" h="731044">
                <a:moveTo>
                  <a:pt x="359569" y="211932"/>
                </a:moveTo>
                <a:lnTo>
                  <a:pt x="373856" y="545307"/>
                </a:lnTo>
                <a:lnTo>
                  <a:pt x="378619" y="592932"/>
                </a:lnTo>
                <a:lnTo>
                  <a:pt x="388144" y="621507"/>
                </a:lnTo>
                <a:lnTo>
                  <a:pt x="397669" y="638175"/>
                </a:lnTo>
                <a:lnTo>
                  <a:pt x="414337" y="657225"/>
                </a:lnTo>
                <a:lnTo>
                  <a:pt x="426244" y="666750"/>
                </a:lnTo>
                <a:lnTo>
                  <a:pt x="454819" y="695325"/>
                </a:lnTo>
                <a:lnTo>
                  <a:pt x="471487" y="731044"/>
                </a:lnTo>
                <a:lnTo>
                  <a:pt x="0" y="640557"/>
                </a:lnTo>
                <a:lnTo>
                  <a:pt x="73819" y="621507"/>
                </a:lnTo>
                <a:lnTo>
                  <a:pt x="111919" y="602457"/>
                </a:lnTo>
                <a:lnTo>
                  <a:pt x="135731" y="583407"/>
                </a:lnTo>
                <a:lnTo>
                  <a:pt x="159544" y="552450"/>
                </a:lnTo>
                <a:lnTo>
                  <a:pt x="173831" y="521494"/>
                </a:lnTo>
                <a:lnTo>
                  <a:pt x="221456" y="345282"/>
                </a:lnTo>
                <a:lnTo>
                  <a:pt x="297656" y="50007"/>
                </a:lnTo>
                <a:lnTo>
                  <a:pt x="304800" y="16669"/>
                </a:lnTo>
                <a:lnTo>
                  <a:pt x="314325" y="2382"/>
                </a:lnTo>
                <a:lnTo>
                  <a:pt x="326231" y="0"/>
                </a:lnTo>
                <a:lnTo>
                  <a:pt x="340519" y="2382"/>
                </a:lnTo>
                <a:lnTo>
                  <a:pt x="347662" y="9525"/>
                </a:lnTo>
                <a:lnTo>
                  <a:pt x="352425" y="33338"/>
                </a:lnTo>
                <a:lnTo>
                  <a:pt x="359569" y="157163"/>
                </a:lnTo>
                <a:lnTo>
                  <a:pt x="359569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F69D8AC5-FA7B-4751-AC88-F03B1D69F77B}"/>
              </a:ext>
            </a:extLst>
          </p:cNvPr>
          <p:cNvSpPr/>
          <p:nvPr/>
        </p:nvSpPr>
        <p:spPr>
          <a:xfrm>
            <a:off x="4486275" y="4075113"/>
            <a:ext cx="2362200" cy="469900"/>
          </a:xfrm>
          <a:custGeom>
            <a:avLst/>
            <a:gdLst>
              <a:gd name="connsiteX0" fmla="*/ 800100 w 2362200"/>
              <a:gd name="connsiteY0" fmla="*/ 195262 h 471487"/>
              <a:gd name="connsiteX1" fmla="*/ 1157288 w 2362200"/>
              <a:gd name="connsiteY1" fmla="*/ 133350 h 471487"/>
              <a:gd name="connsiteX2" fmla="*/ 1354931 w 2362200"/>
              <a:gd name="connsiteY2" fmla="*/ 95250 h 471487"/>
              <a:gd name="connsiteX3" fmla="*/ 1509713 w 2362200"/>
              <a:gd name="connsiteY3" fmla="*/ 80962 h 471487"/>
              <a:gd name="connsiteX4" fmla="*/ 1676400 w 2362200"/>
              <a:gd name="connsiteY4" fmla="*/ 61912 h 471487"/>
              <a:gd name="connsiteX5" fmla="*/ 1762125 w 2362200"/>
              <a:gd name="connsiteY5" fmla="*/ 50006 h 471487"/>
              <a:gd name="connsiteX6" fmla="*/ 1800225 w 2362200"/>
              <a:gd name="connsiteY6" fmla="*/ 38100 h 471487"/>
              <a:gd name="connsiteX7" fmla="*/ 1862138 w 2362200"/>
              <a:gd name="connsiteY7" fmla="*/ 21431 h 471487"/>
              <a:gd name="connsiteX8" fmla="*/ 1928813 w 2362200"/>
              <a:gd name="connsiteY8" fmla="*/ 7144 h 471487"/>
              <a:gd name="connsiteX9" fmla="*/ 1978819 w 2362200"/>
              <a:gd name="connsiteY9" fmla="*/ 0 h 471487"/>
              <a:gd name="connsiteX10" fmla="*/ 2009775 w 2362200"/>
              <a:gd name="connsiteY10" fmla="*/ 4762 h 471487"/>
              <a:gd name="connsiteX11" fmla="*/ 2107406 w 2362200"/>
              <a:gd name="connsiteY11" fmla="*/ 35719 h 471487"/>
              <a:gd name="connsiteX12" fmla="*/ 2219325 w 2362200"/>
              <a:gd name="connsiteY12" fmla="*/ 80962 h 471487"/>
              <a:gd name="connsiteX13" fmla="*/ 2295525 w 2362200"/>
              <a:gd name="connsiteY13" fmla="*/ 116681 h 471487"/>
              <a:gd name="connsiteX14" fmla="*/ 2326481 w 2362200"/>
              <a:gd name="connsiteY14" fmla="*/ 133350 h 471487"/>
              <a:gd name="connsiteX15" fmla="*/ 2347913 w 2362200"/>
              <a:gd name="connsiteY15" fmla="*/ 152400 h 471487"/>
              <a:gd name="connsiteX16" fmla="*/ 2359819 w 2362200"/>
              <a:gd name="connsiteY16" fmla="*/ 164306 h 471487"/>
              <a:gd name="connsiteX17" fmla="*/ 2362200 w 2362200"/>
              <a:gd name="connsiteY17" fmla="*/ 183356 h 471487"/>
              <a:gd name="connsiteX18" fmla="*/ 2357438 w 2362200"/>
              <a:gd name="connsiteY18" fmla="*/ 204787 h 471487"/>
              <a:gd name="connsiteX19" fmla="*/ 2343150 w 2362200"/>
              <a:gd name="connsiteY19" fmla="*/ 223837 h 471487"/>
              <a:gd name="connsiteX20" fmla="*/ 2324100 w 2362200"/>
              <a:gd name="connsiteY20" fmla="*/ 240506 h 471487"/>
              <a:gd name="connsiteX21" fmla="*/ 2302669 w 2362200"/>
              <a:gd name="connsiteY21" fmla="*/ 245269 h 471487"/>
              <a:gd name="connsiteX22" fmla="*/ 2219325 w 2362200"/>
              <a:gd name="connsiteY22" fmla="*/ 245269 h 471487"/>
              <a:gd name="connsiteX23" fmla="*/ 2069306 w 2362200"/>
              <a:gd name="connsiteY23" fmla="*/ 250031 h 471487"/>
              <a:gd name="connsiteX24" fmla="*/ 1990725 w 2362200"/>
              <a:gd name="connsiteY24" fmla="*/ 245269 h 471487"/>
              <a:gd name="connsiteX25" fmla="*/ 1876425 w 2362200"/>
              <a:gd name="connsiteY25" fmla="*/ 245269 h 471487"/>
              <a:gd name="connsiteX26" fmla="*/ 1800225 w 2362200"/>
              <a:gd name="connsiteY26" fmla="*/ 245269 h 471487"/>
              <a:gd name="connsiteX27" fmla="*/ 1700213 w 2362200"/>
              <a:gd name="connsiteY27" fmla="*/ 252412 h 471487"/>
              <a:gd name="connsiteX28" fmla="*/ 1519238 w 2362200"/>
              <a:gd name="connsiteY28" fmla="*/ 273844 h 471487"/>
              <a:gd name="connsiteX29" fmla="*/ 1338263 w 2362200"/>
              <a:gd name="connsiteY29" fmla="*/ 297656 h 471487"/>
              <a:gd name="connsiteX30" fmla="*/ 1100138 w 2362200"/>
              <a:gd name="connsiteY30" fmla="*/ 319087 h 471487"/>
              <a:gd name="connsiteX31" fmla="*/ 847725 w 2362200"/>
              <a:gd name="connsiteY31" fmla="*/ 361950 h 471487"/>
              <a:gd name="connsiteX32" fmla="*/ 661988 w 2362200"/>
              <a:gd name="connsiteY32" fmla="*/ 397669 h 471487"/>
              <a:gd name="connsiteX33" fmla="*/ 531019 w 2362200"/>
              <a:gd name="connsiteY33" fmla="*/ 431006 h 471487"/>
              <a:gd name="connsiteX34" fmla="*/ 383381 w 2362200"/>
              <a:gd name="connsiteY34" fmla="*/ 466725 h 471487"/>
              <a:gd name="connsiteX35" fmla="*/ 359569 w 2362200"/>
              <a:gd name="connsiteY35" fmla="*/ 471487 h 471487"/>
              <a:gd name="connsiteX36" fmla="*/ 328613 w 2362200"/>
              <a:gd name="connsiteY36" fmla="*/ 466725 h 471487"/>
              <a:gd name="connsiteX37" fmla="*/ 290513 w 2362200"/>
              <a:gd name="connsiteY37" fmla="*/ 447675 h 471487"/>
              <a:gd name="connsiteX38" fmla="*/ 242888 w 2362200"/>
              <a:gd name="connsiteY38" fmla="*/ 411956 h 471487"/>
              <a:gd name="connsiteX39" fmla="*/ 180975 w 2362200"/>
              <a:gd name="connsiteY39" fmla="*/ 354806 h 471487"/>
              <a:gd name="connsiteX40" fmla="*/ 85725 w 2362200"/>
              <a:gd name="connsiteY40" fmla="*/ 250031 h 471487"/>
              <a:gd name="connsiteX41" fmla="*/ 28575 w 2362200"/>
              <a:gd name="connsiteY41" fmla="*/ 180975 h 471487"/>
              <a:gd name="connsiteX42" fmla="*/ 9525 w 2362200"/>
              <a:gd name="connsiteY42" fmla="*/ 152400 h 471487"/>
              <a:gd name="connsiteX43" fmla="*/ 2381 w 2362200"/>
              <a:gd name="connsiteY43" fmla="*/ 135731 h 471487"/>
              <a:gd name="connsiteX44" fmla="*/ 0 w 2362200"/>
              <a:gd name="connsiteY44" fmla="*/ 119062 h 471487"/>
              <a:gd name="connsiteX45" fmla="*/ 2381 w 2362200"/>
              <a:gd name="connsiteY45" fmla="*/ 111919 h 471487"/>
              <a:gd name="connsiteX46" fmla="*/ 7144 w 2362200"/>
              <a:gd name="connsiteY46" fmla="*/ 104775 h 471487"/>
              <a:gd name="connsiteX47" fmla="*/ 16669 w 2362200"/>
              <a:gd name="connsiteY47" fmla="*/ 104775 h 471487"/>
              <a:gd name="connsiteX48" fmla="*/ 35719 w 2362200"/>
              <a:gd name="connsiteY48" fmla="*/ 104775 h 471487"/>
              <a:gd name="connsiteX49" fmla="*/ 59531 w 2362200"/>
              <a:gd name="connsiteY49" fmla="*/ 116681 h 471487"/>
              <a:gd name="connsiteX50" fmla="*/ 107156 w 2362200"/>
              <a:gd name="connsiteY50" fmla="*/ 152400 h 471487"/>
              <a:gd name="connsiteX51" fmla="*/ 154781 w 2362200"/>
              <a:gd name="connsiteY51" fmla="*/ 178594 h 471487"/>
              <a:gd name="connsiteX52" fmla="*/ 200025 w 2362200"/>
              <a:gd name="connsiteY52" fmla="*/ 197644 h 471487"/>
              <a:gd name="connsiteX53" fmla="*/ 257175 w 2362200"/>
              <a:gd name="connsiteY53" fmla="*/ 219075 h 471487"/>
              <a:gd name="connsiteX54" fmla="*/ 323850 w 2362200"/>
              <a:gd name="connsiteY54" fmla="*/ 235744 h 471487"/>
              <a:gd name="connsiteX55" fmla="*/ 423863 w 2362200"/>
              <a:gd name="connsiteY55" fmla="*/ 245269 h 471487"/>
              <a:gd name="connsiteX56" fmla="*/ 509588 w 2362200"/>
              <a:gd name="connsiteY56" fmla="*/ 247650 h 471487"/>
              <a:gd name="connsiteX57" fmla="*/ 719138 w 2362200"/>
              <a:gd name="connsiteY57" fmla="*/ 209550 h 471487"/>
              <a:gd name="connsiteX58" fmla="*/ 800100 w 2362200"/>
              <a:gd name="connsiteY58" fmla="*/ 195262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62200" h="471487">
                <a:moveTo>
                  <a:pt x="800100" y="195262"/>
                </a:moveTo>
                <a:lnTo>
                  <a:pt x="1157288" y="133350"/>
                </a:lnTo>
                <a:lnTo>
                  <a:pt x="1354931" y="95250"/>
                </a:lnTo>
                <a:lnTo>
                  <a:pt x="1509713" y="80962"/>
                </a:lnTo>
                <a:lnTo>
                  <a:pt x="1676400" y="61912"/>
                </a:lnTo>
                <a:lnTo>
                  <a:pt x="1762125" y="50006"/>
                </a:lnTo>
                <a:lnTo>
                  <a:pt x="1800225" y="38100"/>
                </a:lnTo>
                <a:lnTo>
                  <a:pt x="1862138" y="21431"/>
                </a:lnTo>
                <a:lnTo>
                  <a:pt x="1928813" y="7144"/>
                </a:lnTo>
                <a:lnTo>
                  <a:pt x="1978819" y="0"/>
                </a:lnTo>
                <a:lnTo>
                  <a:pt x="2009775" y="4762"/>
                </a:lnTo>
                <a:lnTo>
                  <a:pt x="2107406" y="35719"/>
                </a:lnTo>
                <a:lnTo>
                  <a:pt x="2219325" y="80962"/>
                </a:lnTo>
                <a:lnTo>
                  <a:pt x="2295525" y="116681"/>
                </a:lnTo>
                <a:lnTo>
                  <a:pt x="2326481" y="133350"/>
                </a:lnTo>
                <a:lnTo>
                  <a:pt x="2347913" y="152400"/>
                </a:lnTo>
                <a:lnTo>
                  <a:pt x="2359819" y="164306"/>
                </a:lnTo>
                <a:lnTo>
                  <a:pt x="2362200" y="183356"/>
                </a:lnTo>
                <a:lnTo>
                  <a:pt x="2357438" y="204787"/>
                </a:lnTo>
                <a:lnTo>
                  <a:pt x="2343150" y="223837"/>
                </a:lnTo>
                <a:lnTo>
                  <a:pt x="2324100" y="240506"/>
                </a:lnTo>
                <a:lnTo>
                  <a:pt x="2302669" y="245269"/>
                </a:lnTo>
                <a:lnTo>
                  <a:pt x="2219325" y="245269"/>
                </a:lnTo>
                <a:lnTo>
                  <a:pt x="2069306" y="250031"/>
                </a:lnTo>
                <a:lnTo>
                  <a:pt x="1990725" y="245269"/>
                </a:lnTo>
                <a:lnTo>
                  <a:pt x="1876425" y="245269"/>
                </a:lnTo>
                <a:lnTo>
                  <a:pt x="1800225" y="245269"/>
                </a:lnTo>
                <a:lnTo>
                  <a:pt x="1700213" y="252412"/>
                </a:lnTo>
                <a:lnTo>
                  <a:pt x="1519238" y="273844"/>
                </a:lnTo>
                <a:lnTo>
                  <a:pt x="1338263" y="297656"/>
                </a:lnTo>
                <a:lnTo>
                  <a:pt x="1100138" y="319087"/>
                </a:lnTo>
                <a:lnTo>
                  <a:pt x="847725" y="361950"/>
                </a:lnTo>
                <a:lnTo>
                  <a:pt x="661988" y="397669"/>
                </a:lnTo>
                <a:lnTo>
                  <a:pt x="531019" y="431006"/>
                </a:lnTo>
                <a:lnTo>
                  <a:pt x="383381" y="466725"/>
                </a:lnTo>
                <a:lnTo>
                  <a:pt x="359569" y="471487"/>
                </a:lnTo>
                <a:lnTo>
                  <a:pt x="328613" y="466725"/>
                </a:lnTo>
                <a:lnTo>
                  <a:pt x="290513" y="447675"/>
                </a:lnTo>
                <a:lnTo>
                  <a:pt x="242888" y="411956"/>
                </a:lnTo>
                <a:lnTo>
                  <a:pt x="180975" y="354806"/>
                </a:lnTo>
                <a:lnTo>
                  <a:pt x="85725" y="250031"/>
                </a:lnTo>
                <a:lnTo>
                  <a:pt x="28575" y="180975"/>
                </a:lnTo>
                <a:lnTo>
                  <a:pt x="9525" y="152400"/>
                </a:lnTo>
                <a:lnTo>
                  <a:pt x="2381" y="135731"/>
                </a:lnTo>
                <a:lnTo>
                  <a:pt x="0" y="119062"/>
                </a:lnTo>
                <a:lnTo>
                  <a:pt x="2381" y="111919"/>
                </a:lnTo>
                <a:lnTo>
                  <a:pt x="7144" y="104775"/>
                </a:lnTo>
                <a:lnTo>
                  <a:pt x="16669" y="104775"/>
                </a:lnTo>
                <a:lnTo>
                  <a:pt x="35719" y="104775"/>
                </a:lnTo>
                <a:lnTo>
                  <a:pt x="59531" y="116681"/>
                </a:lnTo>
                <a:lnTo>
                  <a:pt x="107156" y="152400"/>
                </a:lnTo>
                <a:lnTo>
                  <a:pt x="154781" y="178594"/>
                </a:lnTo>
                <a:lnTo>
                  <a:pt x="200025" y="197644"/>
                </a:lnTo>
                <a:lnTo>
                  <a:pt x="257175" y="219075"/>
                </a:lnTo>
                <a:lnTo>
                  <a:pt x="323850" y="235744"/>
                </a:lnTo>
                <a:lnTo>
                  <a:pt x="423863" y="245269"/>
                </a:lnTo>
                <a:lnTo>
                  <a:pt x="509588" y="247650"/>
                </a:lnTo>
                <a:lnTo>
                  <a:pt x="719138" y="209550"/>
                </a:lnTo>
                <a:lnTo>
                  <a:pt x="800100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FD9C0B4-B47E-40BA-A65D-D0840CD33CA6}"/>
              </a:ext>
            </a:extLst>
          </p:cNvPr>
          <p:cNvSpPr/>
          <p:nvPr/>
        </p:nvSpPr>
        <p:spPr>
          <a:xfrm>
            <a:off x="5402263" y="3459163"/>
            <a:ext cx="568325" cy="1876425"/>
          </a:xfrm>
          <a:custGeom>
            <a:avLst/>
            <a:gdLst>
              <a:gd name="connsiteX0" fmla="*/ 214065 w 568197"/>
              <a:gd name="connsiteY0" fmla="*/ 1260603 h 1876370"/>
              <a:gd name="connsiteX1" fmla="*/ 216708 w 568197"/>
              <a:gd name="connsiteY1" fmla="*/ 1876370 h 1876370"/>
              <a:gd name="connsiteX2" fmla="*/ 436058 w 568197"/>
              <a:gd name="connsiteY2" fmla="*/ 1852585 h 1876370"/>
              <a:gd name="connsiteX3" fmla="*/ 443986 w 568197"/>
              <a:gd name="connsiteY3" fmla="*/ 1585665 h 1876370"/>
              <a:gd name="connsiteX4" fmla="*/ 449272 w 568197"/>
              <a:gd name="connsiteY4" fmla="*/ 1331958 h 1876370"/>
              <a:gd name="connsiteX5" fmla="*/ 459843 w 568197"/>
              <a:gd name="connsiteY5" fmla="*/ 893258 h 1876370"/>
              <a:gd name="connsiteX6" fmla="*/ 459843 w 568197"/>
              <a:gd name="connsiteY6" fmla="*/ 642194 h 1876370"/>
              <a:gd name="connsiteX7" fmla="*/ 465129 w 568197"/>
              <a:gd name="connsiteY7" fmla="*/ 557625 h 1876370"/>
              <a:gd name="connsiteX8" fmla="*/ 478342 w 568197"/>
              <a:gd name="connsiteY8" fmla="*/ 475699 h 1876370"/>
              <a:gd name="connsiteX9" fmla="*/ 483628 w 568197"/>
              <a:gd name="connsiteY9" fmla="*/ 443986 h 1876370"/>
              <a:gd name="connsiteX10" fmla="*/ 491556 w 568197"/>
              <a:gd name="connsiteY10" fmla="*/ 414916 h 1876370"/>
              <a:gd name="connsiteX11" fmla="*/ 507413 w 568197"/>
              <a:gd name="connsiteY11" fmla="*/ 388488 h 1876370"/>
              <a:gd name="connsiteX12" fmla="*/ 531198 w 568197"/>
              <a:gd name="connsiteY12" fmla="*/ 351489 h 1876370"/>
              <a:gd name="connsiteX13" fmla="*/ 552340 w 568197"/>
              <a:gd name="connsiteY13" fmla="*/ 325061 h 1876370"/>
              <a:gd name="connsiteX14" fmla="*/ 565554 w 568197"/>
              <a:gd name="connsiteY14" fmla="*/ 303919 h 1876370"/>
              <a:gd name="connsiteX15" fmla="*/ 568197 w 568197"/>
              <a:gd name="connsiteY15" fmla="*/ 285420 h 1876370"/>
              <a:gd name="connsiteX16" fmla="*/ 562911 w 568197"/>
              <a:gd name="connsiteY16" fmla="*/ 261635 h 1876370"/>
              <a:gd name="connsiteX17" fmla="*/ 541769 w 568197"/>
              <a:gd name="connsiteY17" fmla="*/ 229921 h 1876370"/>
              <a:gd name="connsiteX18" fmla="*/ 520627 w 568197"/>
              <a:gd name="connsiteY18" fmla="*/ 206136 h 1876370"/>
              <a:gd name="connsiteX19" fmla="*/ 499485 w 568197"/>
              <a:gd name="connsiteY19" fmla="*/ 187637 h 1876370"/>
              <a:gd name="connsiteX20" fmla="*/ 470414 w 568197"/>
              <a:gd name="connsiteY20" fmla="*/ 166495 h 1876370"/>
              <a:gd name="connsiteX21" fmla="*/ 436058 w 568197"/>
              <a:gd name="connsiteY21" fmla="*/ 145353 h 1876370"/>
              <a:gd name="connsiteX22" fmla="*/ 393774 w 568197"/>
              <a:gd name="connsiteY22" fmla="*/ 121568 h 1876370"/>
              <a:gd name="connsiteX23" fmla="*/ 332990 w 568197"/>
              <a:gd name="connsiteY23" fmla="*/ 92497 h 1876370"/>
              <a:gd name="connsiteX24" fmla="*/ 280134 w 568197"/>
              <a:gd name="connsiteY24" fmla="*/ 71355 h 1876370"/>
              <a:gd name="connsiteX25" fmla="*/ 203494 w 568197"/>
              <a:gd name="connsiteY25" fmla="*/ 50213 h 1876370"/>
              <a:gd name="connsiteX26" fmla="*/ 108354 w 568197"/>
              <a:gd name="connsiteY26" fmla="*/ 23785 h 1876370"/>
              <a:gd name="connsiteX27" fmla="*/ 63427 w 568197"/>
              <a:gd name="connsiteY27" fmla="*/ 13214 h 1876370"/>
              <a:gd name="connsiteX28" fmla="*/ 47570 w 568197"/>
              <a:gd name="connsiteY28" fmla="*/ 7928 h 1876370"/>
              <a:gd name="connsiteX29" fmla="*/ 18500 w 568197"/>
              <a:gd name="connsiteY29" fmla="*/ 0 h 1876370"/>
              <a:gd name="connsiteX30" fmla="*/ 2643 w 568197"/>
              <a:gd name="connsiteY30" fmla="*/ 2643 h 1876370"/>
              <a:gd name="connsiteX31" fmla="*/ 0 w 568197"/>
              <a:gd name="connsiteY31" fmla="*/ 18499 h 1876370"/>
              <a:gd name="connsiteX32" fmla="*/ 7929 w 568197"/>
              <a:gd name="connsiteY32" fmla="*/ 47570 h 1876370"/>
              <a:gd name="connsiteX33" fmla="*/ 23785 w 568197"/>
              <a:gd name="connsiteY33" fmla="*/ 66069 h 1876370"/>
              <a:gd name="connsiteX34" fmla="*/ 63427 w 568197"/>
              <a:gd name="connsiteY34" fmla="*/ 89854 h 1876370"/>
              <a:gd name="connsiteX35" fmla="*/ 95140 w 568197"/>
              <a:gd name="connsiteY35" fmla="*/ 113639 h 1876370"/>
              <a:gd name="connsiteX36" fmla="*/ 140067 w 568197"/>
              <a:gd name="connsiteY36" fmla="*/ 153281 h 1876370"/>
              <a:gd name="connsiteX37" fmla="*/ 169138 w 568197"/>
              <a:gd name="connsiteY37" fmla="*/ 184994 h 1876370"/>
              <a:gd name="connsiteX38" fmla="*/ 182352 w 568197"/>
              <a:gd name="connsiteY38" fmla="*/ 208779 h 1876370"/>
              <a:gd name="connsiteX39" fmla="*/ 198208 w 568197"/>
              <a:gd name="connsiteY39" fmla="*/ 243135 h 1876370"/>
              <a:gd name="connsiteX40" fmla="*/ 208779 w 568197"/>
              <a:gd name="connsiteY40" fmla="*/ 272206 h 1876370"/>
              <a:gd name="connsiteX41" fmla="*/ 214065 w 568197"/>
              <a:gd name="connsiteY41" fmla="*/ 303919 h 1876370"/>
              <a:gd name="connsiteX42" fmla="*/ 214065 w 568197"/>
              <a:gd name="connsiteY42" fmla="*/ 568196 h 1876370"/>
              <a:gd name="connsiteX43" fmla="*/ 214065 w 568197"/>
              <a:gd name="connsiteY43" fmla="*/ 811332 h 1876370"/>
              <a:gd name="connsiteX44" fmla="*/ 214065 w 568197"/>
              <a:gd name="connsiteY44" fmla="*/ 1260603 h 1876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8197" h="1876370">
                <a:moveTo>
                  <a:pt x="214065" y="1260603"/>
                </a:moveTo>
                <a:lnTo>
                  <a:pt x="216708" y="1876370"/>
                </a:lnTo>
                <a:lnTo>
                  <a:pt x="436058" y="1852585"/>
                </a:lnTo>
                <a:lnTo>
                  <a:pt x="443986" y="1585665"/>
                </a:lnTo>
                <a:lnTo>
                  <a:pt x="449272" y="1331958"/>
                </a:lnTo>
                <a:lnTo>
                  <a:pt x="459843" y="893258"/>
                </a:lnTo>
                <a:lnTo>
                  <a:pt x="459843" y="642194"/>
                </a:lnTo>
                <a:lnTo>
                  <a:pt x="465129" y="557625"/>
                </a:lnTo>
                <a:lnTo>
                  <a:pt x="478342" y="475699"/>
                </a:lnTo>
                <a:lnTo>
                  <a:pt x="483628" y="443986"/>
                </a:lnTo>
                <a:lnTo>
                  <a:pt x="491556" y="414916"/>
                </a:lnTo>
                <a:lnTo>
                  <a:pt x="507413" y="388488"/>
                </a:lnTo>
                <a:lnTo>
                  <a:pt x="531198" y="351489"/>
                </a:lnTo>
                <a:lnTo>
                  <a:pt x="552340" y="325061"/>
                </a:lnTo>
                <a:lnTo>
                  <a:pt x="565554" y="303919"/>
                </a:lnTo>
                <a:lnTo>
                  <a:pt x="568197" y="285420"/>
                </a:lnTo>
                <a:lnTo>
                  <a:pt x="562911" y="261635"/>
                </a:lnTo>
                <a:lnTo>
                  <a:pt x="541769" y="229921"/>
                </a:lnTo>
                <a:lnTo>
                  <a:pt x="520627" y="206136"/>
                </a:lnTo>
                <a:lnTo>
                  <a:pt x="499485" y="187637"/>
                </a:lnTo>
                <a:lnTo>
                  <a:pt x="470414" y="166495"/>
                </a:lnTo>
                <a:lnTo>
                  <a:pt x="436058" y="145353"/>
                </a:lnTo>
                <a:lnTo>
                  <a:pt x="393774" y="121568"/>
                </a:lnTo>
                <a:lnTo>
                  <a:pt x="332990" y="92497"/>
                </a:lnTo>
                <a:lnTo>
                  <a:pt x="280134" y="71355"/>
                </a:lnTo>
                <a:lnTo>
                  <a:pt x="203494" y="50213"/>
                </a:lnTo>
                <a:lnTo>
                  <a:pt x="108354" y="23785"/>
                </a:lnTo>
                <a:lnTo>
                  <a:pt x="63427" y="13214"/>
                </a:lnTo>
                <a:lnTo>
                  <a:pt x="47570" y="7928"/>
                </a:lnTo>
                <a:lnTo>
                  <a:pt x="18500" y="0"/>
                </a:lnTo>
                <a:lnTo>
                  <a:pt x="2643" y="2643"/>
                </a:lnTo>
                <a:lnTo>
                  <a:pt x="0" y="18499"/>
                </a:lnTo>
                <a:lnTo>
                  <a:pt x="7929" y="47570"/>
                </a:lnTo>
                <a:lnTo>
                  <a:pt x="23785" y="66069"/>
                </a:lnTo>
                <a:lnTo>
                  <a:pt x="63427" y="89854"/>
                </a:lnTo>
                <a:lnTo>
                  <a:pt x="95140" y="113639"/>
                </a:lnTo>
                <a:lnTo>
                  <a:pt x="140067" y="153281"/>
                </a:lnTo>
                <a:lnTo>
                  <a:pt x="169138" y="184994"/>
                </a:lnTo>
                <a:lnTo>
                  <a:pt x="182352" y="208779"/>
                </a:lnTo>
                <a:lnTo>
                  <a:pt x="198208" y="243135"/>
                </a:lnTo>
                <a:lnTo>
                  <a:pt x="208779" y="272206"/>
                </a:lnTo>
                <a:lnTo>
                  <a:pt x="214065" y="303919"/>
                </a:lnTo>
                <a:lnTo>
                  <a:pt x="214065" y="568196"/>
                </a:lnTo>
                <a:lnTo>
                  <a:pt x="214065" y="811332"/>
                </a:lnTo>
                <a:lnTo>
                  <a:pt x="214065" y="12606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8E496818-9295-4406-A4AA-6C11D3CBD8F7}"/>
              </a:ext>
            </a:extLst>
          </p:cNvPr>
          <p:cNvSpPr/>
          <p:nvPr/>
        </p:nvSpPr>
        <p:spPr>
          <a:xfrm>
            <a:off x="4032250" y="5127625"/>
            <a:ext cx="3267075" cy="514350"/>
          </a:xfrm>
          <a:custGeom>
            <a:avLst/>
            <a:gdLst>
              <a:gd name="connsiteX0" fmla="*/ 1128465 w 3266469"/>
              <a:gd name="connsiteY0" fmla="*/ 187637 h 515341"/>
              <a:gd name="connsiteX1" fmla="*/ 1400671 w 3266469"/>
              <a:gd name="connsiteY1" fmla="*/ 155923 h 515341"/>
              <a:gd name="connsiteX2" fmla="*/ 1622664 w 3266469"/>
              <a:gd name="connsiteY2" fmla="*/ 129496 h 515341"/>
              <a:gd name="connsiteX3" fmla="*/ 1807658 w 3266469"/>
              <a:gd name="connsiteY3" fmla="*/ 108353 h 515341"/>
              <a:gd name="connsiteX4" fmla="*/ 2048150 w 3266469"/>
              <a:gd name="connsiteY4" fmla="*/ 92497 h 515341"/>
              <a:gd name="connsiteX5" fmla="*/ 2389068 w 3266469"/>
              <a:gd name="connsiteY5" fmla="*/ 71355 h 515341"/>
              <a:gd name="connsiteX6" fmla="*/ 2558206 w 3266469"/>
              <a:gd name="connsiteY6" fmla="*/ 63426 h 515341"/>
              <a:gd name="connsiteX7" fmla="*/ 2621632 w 3266469"/>
              <a:gd name="connsiteY7" fmla="*/ 52855 h 515341"/>
              <a:gd name="connsiteX8" fmla="*/ 2743200 w 3266469"/>
              <a:gd name="connsiteY8" fmla="*/ 23785 h 515341"/>
              <a:gd name="connsiteX9" fmla="*/ 2825126 w 3266469"/>
              <a:gd name="connsiteY9" fmla="*/ 0 h 515341"/>
              <a:gd name="connsiteX10" fmla="*/ 2867410 w 3266469"/>
              <a:gd name="connsiteY10" fmla="*/ 2642 h 515341"/>
              <a:gd name="connsiteX11" fmla="*/ 2938765 w 3266469"/>
              <a:gd name="connsiteY11" fmla="*/ 21142 h 515341"/>
              <a:gd name="connsiteX12" fmla="*/ 3002192 w 3266469"/>
              <a:gd name="connsiteY12" fmla="*/ 39641 h 515341"/>
              <a:gd name="connsiteX13" fmla="*/ 3052405 w 3266469"/>
              <a:gd name="connsiteY13" fmla="*/ 63426 h 515341"/>
              <a:gd name="connsiteX14" fmla="*/ 3115831 w 3266469"/>
              <a:gd name="connsiteY14" fmla="*/ 95140 h 515341"/>
              <a:gd name="connsiteX15" fmla="*/ 3158116 w 3266469"/>
              <a:gd name="connsiteY15" fmla="*/ 113639 h 515341"/>
              <a:gd name="connsiteX16" fmla="*/ 3195114 w 3266469"/>
              <a:gd name="connsiteY16" fmla="*/ 137424 h 515341"/>
              <a:gd name="connsiteX17" fmla="*/ 3224185 w 3266469"/>
              <a:gd name="connsiteY17" fmla="*/ 163852 h 515341"/>
              <a:gd name="connsiteX18" fmla="*/ 3240042 w 3266469"/>
              <a:gd name="connsiteY18" fmla="*/ 184994 h 515341"/>
              <a:gd name="connsiteX19" fmla="*/ 3253255 w 3266469"/>
              <a:gd name="connsiteY19" fmla="*/ 208779 h 515341"/>
              <a:gd name="connsiteX20" fmla="*/ 3263827 w 3266469"/>
              <a:gd name="connsiteY20" fmla="*/ 235207 h 515341"/>
              <a:gd name="connsiteX21" fmla="*/ 3266469 w 3266469"/>
              <a:gd name="connsiteY21" fmla="*/ 261634 h 515341"/>
              <a:gd name="connsiteX22" fmla="*/ 3258541 w 3266469"/>
              <a:gd name="connsiteY22" fmla="*/ 288062 h 515341"/>
              <a:gd name="connsiteX23" fmla="*/ 3237399 w 3266469"/>
              <a:gd name="connsiteY23" fmla="*/ 309204 h 515341"/>
              <a:gd name="connsiteX24" fmla="*/ 3205686 w 3266469"/>
              <a:gd name="connsiteY24" fmla="*/ 322418 h 515341"/>
              <a:gd name="connsiteX25" fmla="*/ 3158116 w 3266469"/>
              <a:gd name="connsiteY25" fmla="*/ 332989 h 515341"/>
              <a:gd name="connsiteX26" fmla="*/ 3123760 w 3266469"/>
              <a:gd name="connsiteY26" fmla="*/ 330346 h 515341"/>
              <a:gd name="connsiteX27" fmla="*/ 2988978 w 3266469"/>
              <a:gd name="connsiteY27" fmla="*/ 319775 h 515341"/>
              <a:gd name="connsiteX28" fmla="*/ 2780199 w 3266469"/>
              <a:gd name="connsiteY28" fmla="*/ 306562 h 515341"/>
              <a:gd name="connsiteX29" fmla="*/ 2550277 w 3266469"/>
              <a:gd name="connsiteY29" fmla="*/ 293348 h 515341"/>
              <a:gd name="connsiteX30" fmla="*/ 2286000 w 3266469"/>
              <a:gd name="connsiteY30" fmla="*/ 288062 h 515341"/>
              <a:gd name="connsiteX31" fmla="*/ 2013794 w 3266469"/>
              <a:gd name="connsiteY31" fmla="*/ 290705 h 515341"/>
              <a:gd name="connsiteX32" fmla="*/ 1783873 w 3266469"/>
              <a:gd name="connsiteY32" fmla="*/ 301276 h 515341"/>
              <a:gd name="connsiteX33" fmla="*/ 1472025 w 3266469"/>
              <a:gd name="connsiteY33" fmla="*/ 319775 h 515341"/>
              <a:gd name="connsiteX34" fmla="*/ 1247390 w 3266469"/>
              <a:gd name="connsiteY34" fmla="*/ 340918 h 515341"/>
              <a:gd name="connsiteX35" fmla="*/ 1054467 w 3266469"/>
              <a:gd name="connsiteY35" fmla="*/ 369988 h 515341"/>
              <a:gd name="connsiteX36" fmla="*/ 919686 w 3266469"/>
              <a:gd name="connsiteY36" fmla="*/ 396416 h 515341"/>
              <a:gd name="connsiteX37" fmla="*/ 729406 w 3266469"/>
              <a:gd name="connsiteY37" fmla="*/ 443986 h 515341"/>
              <a:gd name="connsiteX38" fmla="*/ 589339 w 3266469"/>
              <a:gd name="connsiteY38" fmla="*/ 496841 h 515341"/>
              <a:gd name="connsiteX39" fmla="*/ 528555 w 3266469"/>
              <a:gd name="connsiteY39" fmla="*/ 515341 h 515341"/>
              <a:gd name="connsiteX40" fmla="*/ 480985 w 3266469"/>
              <a:gd name="connsiteY40" fmla="*/ 510055 h 515341"/>
              <a:gd name="connsiteX41" fmla="*/ 428129 w 3266469"/>
              <a:gd name="connsiteY41" fmla="*/ 494199 h 515341"/>
              <a:gd name="connsiteX42" fmla="*/ 377917 w 3266469"/>
              <a:gd name="connsiteY42" fmla="*/ 470414 h 515341"/>
              <a:gd name="connsiteX43" fmla="*/ 306562 w 3266469"/>
              <a:gd name="connsiteY43" fmla="*/ 430772 h 515341"/>
              <a:gd name="connsiteX44" fmla="*/ 261635 w 3266469"/>
              <a:gd name="connsiteY44" fmla="*/ 399059 h 515341"/>
              <a:gd name="connsiteX45" fmla="*/ 184994 w 3266469"/>
              <a:gd name="connsiteY45" fmla="*/ 335632 h 515341"/>
              <a:gd name="connsiteX46" fmla="*/ 116282 w 3266469"/>
              <a:gd name="connsiteY46" fmla="*/ 269563 h 515341"/>
              <a:gd name="connsiteX47" fmla="*/ 29071 w 3266469"/>
              <a:gd name="connsiteY47" fmla="*/ 171780 h 515341"/>
              <a:gd name="connsiteX48" fmla="*/ 5286 w 3266469"/>
              <a:gd name="connsiteY48" fmla="*/ 145352 h 515341"/>
              <a:gd name="connsiteX49" fmla="*/ 0 w 3266469"/>
              <a:gd name="connsiteY49" fmla="*/ 129496 h 515341"/>
              <a:gd name="connsiteX50" fmla="*/ 2643 w 3266469"/>
              <a:gd name="connsiteY50" fmla="*/ 113639 h 515341"/>
              <a:gd name="connsiteX51" fmla="*/ 7928 w 3266469"/>
              <a:gd name="connsiteY51" fmla="*/ 105711 h 515341"/>
              <a:gd name="connsiteX52" fmla="*/ 18499 w 3266469"/>
              <a:gd name="connsiteY52" fmla="*/ 100425 h 515341"/>
              <a:gd name="connsiteX53" fmla="*/ 31713 w 3266469"/>
              <a:gd name="connsiteY53" fmla="*/ 97782 h 515341"/>
              <a:gd name="connsiteX54" fmla="*/ 47570 w 3266469"/>
              <a:gd name="connsiteY54" fmla="*/ 97782 h 515341"/>
              <a:gd name="connsiteX55" fmla="*/ 63427 w 3266469"/>
              <a:gd name="connsiteY55" fmla="*/ 105711 h 515341"/>
              <a:gd name="connsiteX56" fmla="*/ 89854 w 3266469"/>
              <a:gd name="connsiteY56" fmla="*/ 132138 h 515341"/>
              <a:gd name="connsiteX57" fmla="*/ 129496 w 3266469"/>
              <a:gd name="connsiteY57" fmla="*/ 163852 h 515341"/>
              <a:gd name="connsiteX58" fmla="*/ 174423 w 3266469"/>
              <a:gd name="connsiteY58" fmla="*/ 190279 h 515341"/>
              <a:gd name="connsiteX59" fmla="*/ 224636 w 3266469"/>
              <a:gd name="connsiteY59" fmla="*/ 208779 h 515341"/>
              <a:gd name="connsiteX60" fmla="*/ 317133 w 3266469"/>
              <a:gd name="connsiteY60" fmla="*/ 235207 h 515341"/>
              <a:gd name="connsiteX61" fmla="*/ 399059 w 3266469"/>
              <a:gd name="connsiteY61" fmla="*/ 253706 h 515341"/>
              <a:gd name="connsiteX62" fmla="*/ 486271 w 3266469"/>
              <a:gd name="connsiteY62" fmla="*/ 266920 h 515341"/>
              <a:gd name="connsiteX63" fmla="*/ 605195 w 3266469"/>
              <a:gd name="connsiteY63" fmla="*/ 251063 h 515341"/>
              <a:gd name="connsiteX64" fmla="*/ 832474 w 3266469"/>
              <a:gd name="connsiteY64" fmla="*/ 221993 h 515341"/>
              <a:gd name="connsiteX65" fmla="*/ 1128465 w 3266469"/>
              <a:gd name="connsiteY65" fmla="*/ 187637 h 515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66469" h="515341">
                <a:moveTo>
                  <a:pt x="1128465" y="187637"/>
                </a:moveTo>
                <a:lnTo>
                  <a:pt x="1400671" y="155923"/>
                </a:lnTo>
                <a:lnTo>
                  <a:pt x="1622664" y="129496"/>
                </a:lnTo>
                <a:lnTo>
                  <a:pt x="1807658" y="108353"/>
                </a:lnTo>
                <a:lnTo>
                  <a:pt x="2048150" y="92497"/>
                </a:lnTo>
                <a:lnTo>
                  <a:pt x="2389068" y="71355"/>
                </a:lnTo>
                <a:lnTo>
                  <a:pt x="2558206" y="63426"/>
                </a:lnTo>
                <a:lnTo>
                  <a:pt x="2621632" y="52855"/>
                </a:lnTo>
                <a:lnTo>
                  <a:pt x="2743200" y="23785"/>
                </a:lnTo>
                <a:lnTo>
                  <a:pt x="2825126" y="0"/>
                </a:lnTo>
                <a:lnTo>
                  <a:pt x="2867410" y="2642"/>
                </a:lnTo>
                <a:lnTo>
                  <a:pt x="2938765" y="21142"/>
                </a:lnTo>
                <a:lnTo>
                  <a:pt x="3002192" y="39641"/>
                </a:lnTo>
                <a:lnTo>
                  <a:pt x="3052405" y="63426"/>
                </a:lnTo>
                <a:lnTo>
                  <a:pt x="3115831" y="95140"/>
                </a:lnTo>
                <a:lnTo>
                  <a:pt x="3158116" y="113639"/>
                </a:lnTo>
                <a:lnTo>
                  <a:pt x="3195114" y="137424"/>
                </a:lnTo>
                <a:lnTo>
                  <a:pt x="3224185" y="163852"/>
                </a:lnTo>
                <a:lnTo>
                  <a:pt x="3240042" y="184994"/>
                </a:lnTo>
                <a:lnTo>
                  <a:pt x="3253255" y="208779"/>
                </a:lnTo>
                <a:lnTo>
                  <a:pt x="3263827" y="235207"/>
                </a:lnTo>
                <a:lnTo>
                  <a:pt x="3266469" y="261634"/>
                </a:lnTo>
                <a:lnTo>
                  <a:pt x="3258541" y="288062"/>
                </a:lnTo>
                <a:lnTo>
                  <a:pt x="3237399" y="309204"/>
                </a:lnTo>
                <a:lnTo>
                  <a:pt x="3205686" y="322418"/>
                </a:lnTo>
                <a:lnTo>
                  <a:pt x="3158116" y="332989"/>
                </a:lnTo>
                <a:lnTo>
                  <a:pt x="3123760" y="330346"/>
                </a:lnTo>
                <a:lnTo>
                  <a:pt x="2988978" y="319775"/>
                </a:lnTo>
                <a:lnTo>
                  <a:pt x="2780199" y="306562"/>
                </a:lnTo>
                <a:lnTo>
                  <a:pt x="2550277" y="293348"/>
                </a:lnTo>
                <a:lnTo>
                  <a:pt x="2286000" y="288062"/>
                </a:lnTo>
                <a:lnTo>
                  <a:pt x="2013794" y="290705"/>
                </a:lnTo>
                <a:lnTo>
                  <a:pt x="1783873" y="301276"/>
                </a:lnTo>
                <a:lnTo>
                  <a:pt x="1472025" y="319775"/>
                </a:lnTo>
                <a:lnTo>
                  <a:pt x="1247390" y="340918"/>
                </a:lnTo>
                <a:lnTo>
                  <a:pt x="1054467" y="369988"/>
                </a:lnTo>
                <a:lnTo>
                  <a:pt x="919686" y="396416"/>
                </a:lnTo>
                <a:lnTo>
                  <a:pt x="729406" y="443986"/>
                </a:lnTo>
                <a:lnTo>
                  <a:pt x="589339" y="496841"/>
                </a:lnTo>
                <a:lnTo>
                  <a:pt x="528555" y="515341"/>
                </a:lnTo>
                <a:lnTo>
                  <a:pt x="480985" y="510055"/>
                </a:lnTo>
                <a:lnTo>
                  <a:pt x="428129" y="494199"/>
                </a:lnTo>
                <a:lnTo>
                  <a:pt x="377917" y="470414"/>
                </a:lnTo>
                <a:lnTo>
                  <a:pt x="306562" y="430772"/>
                </a:lnTo>
                <a:lnTo>
                  <a:pt x="261635" y="399059"/>
                </a:lnTo>
                <a:lnTo>
                  <a:pt x="184994" y="335632"/>
                </a:lnTo>
                <a:lnTo>
                  <a:pt x="116282" y="269563"/>
                </a:lnTo>
                <a:lnTo>
                  <a:pt x="29071" y="171780"/>
                </a:lnTo>
                <a:lnTo>
                  <a:pt x="5286" y="145352"/>
                </a:lnTo>
                <a:lnTo>
                  <a:pt x="0" y="129496"/>
                </a:lnTo>
                <a:lnTo>
                  <a:pt x="2643" y="113639"/>
                </a:lnTo>
                <a:lnTo>
                  <a:pt x="7928" y="105711"/>
                </a:lnTo>
                <a:lnTo>
                  <a:pt x="18499" y="100425"/>
                </a:lnTo>
                <a:lnTo>
                  <a:pt x="31713" y="97782"/>
                </a:lnTo>
                <a:lnTo>
                  <a:pt x="47570" y="97782"/>
                </a:lnTo>
                <a:lnTo>
                  <a:pt x="63427" y="105711"/>
                </a:lnTo>
                <a:lnTo>
                  <a:pt x="89854" y="132138"/>
                </a:lnTo>
                <a:lnTo>
                  <a:pt x="129496" y="163852"/>
                </a:lnTo>
                <a:lnTo>
                  <a:pt x="174423" y="190279"/>
                </a:lnTo>
                <a:lnTo>
                  <a:pt x="224636" y="208779"/>
                </a:lnTo>
                <a:lnTo>
                  <a:pt x="317133" y="235207"/>
                </a:lnTo>
                <a:lnTo>
                  <a:pt x="399059" y="253706"/>
                </a:lnTo>
                <a:lnTo>
                  <a:pt x="486271" y="266920"/>
                </a:lnTo>
                <a:lnTo>
                  <a:pt x="605195" y="251063"/>
                </a:lnTo>
                <a:lnTo>
                  <a:pt x="832474" y="221993"/>
                </a:lnTo>
                <a:lnTo>
                  <a:pt x="1128465" y="1876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B24875-9F2B-4445-A37B-19727FB6714D}"/>
              </a:ext>
            </a:extLst>
          </p:cNvPr>
          <p:cNvGrpSpPr>
            <a:grpSpLocks/>
          </p:cNvGrpSpPr>
          <p:nvPr/>
        </p:nvGrpSpPr>
        <p:grpSpPr bwMode="auto">
          <a:xfrm>
            <a:off x="2801938" y="1522413"/>
            <a:ext cx="4497387" cy="4202112"/>
            <a:chOff x="2957513" y="1665288"/>
            <a:chExt cx="4497387" cy="4202112"/>
          </a:xfrm>
        </p:grpSpPr>
        <p:sp>
          <p:nvSpPr>
            <p:cNvPr id="19" name="フリーフォーム 16">
              <a:extLst>
                <a:ext uri="{FF2B5EF4-FFF2-40B4-BE49-F238E27FC236}">
                  <a16:creationId xmlns:a16="http://schemas.microsoft.com/office/drawing/2014/main" id="{F27CF48F-EF78-48E5-B6B6-2896107173DC}"/>
                </a:ext>
              </a:extLst>
            </p:cNvPr>
            <p:cNvSpPr/>
            <p:nvPr/>
          </p:nvSpPr>
          <p:spPr>
            <a:xfrm>
              <a:off x="3192463" y="18145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">
              <a:extLst>
                <a:ext uri="{FF2B5EF4-FFF2-40B4-BE49-F238E27FC236}">
                  <a16:creationId xmlns:a16="http://schemas.microsoft.com/office/drawing/2014/main" id="{0D23F792-E484-4319-A760-BD068F2FF9EB}"/>
                </a:ext>
              </a:extLst>
            </p:cNvPr>
            <p:cNvSpPr/>
            <p:nvPr/>
          </p:nvSpPr>
          <p:spPr>
            <a:xfrm>
              <a:off x="3732213" y="20288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57B6D06F-2BBC-447C-99B9-A31116200F83}"/>
                </a:ext>
              </a:extLst>
            </p:cNvPr>
            <p:cNvSpPr/>
            <p:nvPr/>
          </p:nvSpPr>
          <p:spPr>
            <a:xfrm>
              <a:off x="3727450" y="29194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AF023536-AE79-41E7-B52D-ABC6999505CC}"/>
                </a:ext>
              </a:extLst>
            </p:cNvPr>
            <p:cNvSpPr/>
            <p:nvPr/>
          </p:nvSpPr>
          <p:spPr>
            <a:xfrm>
              <a:off x="3714750" y="37417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F608EDCB-8EFC-4044-AA28-0B61434ECF03}"/>
                </a:ext>
              </a:extLst>
            </p:cNvPr>
            <p:cNvSpPr/>
            <p:nvPr/>
          </p:nvSpPr>
          <p:spPr>
            <a:xfrm>
              <a:off x="3429000" y="40433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8">
              <a:extLst>
                <a:ext uri="{FF2B5EF4-FFF2-40B4-BE49-F238E27FC236}">
                  <a16:creationId xmlns:a16="http://schemas.microsoft.com/office/drawing/2014/main" id="{1C9A50FE-8938-4BC5-BC72-B71186914169}"/>
                </a:ext>
              </a:extLst>
            </p:cNvPr>
            <p:cNvSpPr/>
            <p:nvPr/>
          </p:nvSpPr>
          <p:spPr>
            <a:xfrm rot="16200000">
              <a:off x="1145382" y="36996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8">
              <a:extLst>
                <a:ext uri="{FF2B5EF4-FFF2-40B4-BE49-F238E27FC236}">
                  <a16:creationId xmlns:a16="http://schemas.microsoft.com/office/drawing/2014/main" id="{94826891-FEA2-4DFA-BDBB-41678CE97C7C}"/>
                </a:ext>
              </a:extLst>
            </p:cNvPr>
            <p:cNvSpPr/>
            <p:nvPr/>
          </p:nvSpPr>
          <p:spPr>
            <a:xfrm>
              <a:off x="4867275" y="23987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9">
              <a:extLst>
                <a:ext uri="{FF2B5EF4-FFF2-40B4-BE49-F238E27FC236}">
                  <a16:creationId xmlns:a16="http://schemas.microsoft.com/office/drawing/2014/main" id="{7F570F70-3AEE-4FD0-A16B-456A1313BF92}"/>
                </a:ext>
              </a:extLst>
            </p:cNvPr>
            <p:cNvSpPr/>
            <p:nvPr/>
          </p:nvSpPr>
          <p:spPr>
            <a:xfrm>
              <a:off x="4537075" y="17907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0">
              <a:extLst>
                <a:ext uri="{FF2B5EF4-FFF2-40B4-BE49-F238E27FC236}">
                  <a16:creationId xmlns:a16="http://schemas.microsoft.com/office/drawing/2014/main" id="{7727139C-62A4-497D-A66E-6F86B7E8DBA2}"/>
                </a:ext>
              </a:extLst>
            </p:cNvPr>
            <p:cNvSpPr/>
            <p:nvPr/>
          </p:nvSpPr>
          <p:spPr>
            <a:xfrm>
              <a:off x="4776788" y="29559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1">
              <a:extLst>
                <a:ext uri="{FF2B5EF4-FFF2-40B4-BE49-F238E27FC236}">
                  <a16:creationId xmlns:a16="http://schemas.microsoft.com/office/drawing/2014/main" id="{1F992FC4-2FC8-4EA2-A058-E23F7235A5B6}"/>
                </a:ext>
              </a:extLst>
            </p:cNvPr>
            <p:cNvSpPr/>
            <p:nvPr/>
          </p:nvSpPr>
          <p:spPr>
            <a:xfrm>
              <a:off x="6122988" y="19732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2">
              <a:extLst>
                <a:ext uri="{FF2B5EF4-FFF2-40B4-BE49-F238E27FC236}">
                  <a16:creationId xmlns:a16="http://schemas.microsoft.com/office/drawing/2014/main" id="{8966BE48-AE13-4592-86D8-E7A72B95E821}"/>
                </a:ext>
              </a:extLst>
            </p:cNvPr>
            <p:cNvSpPr/>
            <p:nvPr/>
          </p:nvSpPr>
          <p:spPr>
            <a:xfrm>
              <a:off x="5781675" y="16652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3">
              <a:extLst>
                <a:ext uri="{FF2B5EF4-FFF2-40B4-BE49-F238E27FC236}">
                  <a16:creationId xmlns:a16="http://schemas.microsoft.com/office/drawing/2014/main" id="{8CAC2CDF-B01B-44B0-9733-59EF427A36B3}"/>
                </a:ext>
              </a:extLst>
            </p:cNvPr>
            <p:cNvSpPr/>
            <p:nvPr/>
          </p:nvSpPr>
          <p:spPr>
            <a:xfrm>
              <a:off x="6980238" y="26114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4C80BEA9-14C1-4DF3-8186-065E89DE0D09}"/>
                </a:ext>
              </a:extLst>
            </p:cNvPr>
            <p:cNvSpPr/>
            <p:nvPr/>
          </p:nvSpPr>
          <p:spPr>
            <a:xfrm>
              <a:off x="4638675" y="42275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64310C71-81F0-44F5-8C6E-27B7686CBEFB}"/>
                </a:ext>
              </a:extLst>
            </p:cNvPr>
            <p:cNvSpPr/>
            <p:nvPr/>
          </p:nvSpPr>
          <p:spPr>
            <a:xfrm>
              <a:off x="5554663" y="36115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5">
              <a:extLst>
                <a:ext uri="{FF2B5EF4-FFF2-40B4-BE49-F238E27FC236}">
                  <a16:creationId xmlns:a16="http://schemas.microsoft.com/office/drawing/2014/main" id="{BC4D1C01-8976-46F1-ADFF-D4B26529A9B6}"/>
                </a:ext>
              </a:extLst>
            </p:cNvPr>
            <p:cNvSpPr/>
            <p:nvPr/>
          </p:nvSpPr>
          <p:spPr>
            <a:xfrm>
              <a:off x="4184650" y="52800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2236C75E-E69F-4AFA-932C-DDDFCB99801C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9A6A170E-C0C4-4036-AC2D-B32A94B3FACA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0439D3A0-5A28-45B7-995B-B69A0E7237E6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A5141796-17F2-44BB-B1D8-954EC484B351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6D5F28F5-6E62-47D5-B69D-DEC2A9C9C43A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30296F14-BEA5-4A18-99CA-40E0C755A061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8">
              <a:extLst>
                <a:ext uri="{FF2B5EF4-FFF2-40B4-BE49-F238E27FC236}">
                  <a16:creationId xmlns:a16="http://schemas.microsoft.com/office/drawing/2014/main" id="{6E71045D-592A-4D17-89E1-F18323EC660D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8">
              <a:extLst>
                <a:ext uri="{FF2B5EF4-FFF2-40B4-BE49-F238E27FC236}">
                  <a16:creationId xmlns:a16="http://schemas.microsoft.com/office/drawing/2014/main" id="{39B8B30A-A2D7-44F6-BA44-0EE8884301A5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9">
              <a:extLst>
                <a:ext uri="{FF2B5EF4-FFF2-40B4-BE49-F238E27FC236}">
                  <a16:creationId xmlns:a16="http://schemas.microsoft.com/office/drawing/2014/main" id="{E4A1F9DE-B132-4331-B5CC-E6F5E1D4B0C0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D8931606-A9F8-4249-8424-C7050194B070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63D69DE7-0D59-4636-9A29-543CF72956FB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132841DB-65D9-4878-BE21-6F9FE5101A63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69A6C943-1434-4173-9E34-0041D322B41B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52868303-5E60-4003-9710-37511016F586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6">
              <a:extLst>
                <a:ext uri="{FF2B5EF4-FFF2-40B4-BE49-F238E27FC236}">
                  <a16:creationId xmlns:a16="http://schemas.microsoft.com/office/drawing/2014/main" id="{5610B440-BBCF-408C-8648-E7A8F376221F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5">
              <a:extLst>
                <a:ext uri="{FF2B5EF4-FFF2-40B4-BE49-F238E27FC236}">
                  <a16:creationId xmlns:a16="http://schemas.microsoft.com/office/drawing/2014/main" id="{DB1FD944-7351-4987-94F6-0518BFBBE0BE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879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3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6386" name="グループ化 1">
            <a:extLst>
              <a:ext uri="{FF2B5EF4-FFF2-40B4-BE49-F238E27FC236}">
                <a16:creationId xmlns:a16="http://schemas.microsoft.com/office/drawing/2014/main" id="{CC3B52FE-A57B-49E3-9D76-DCFD670BE911}"/>
              </a:ext>
            </a:extLst>
          </p:cNvPr>
          <p:cNvGrpSpPr>
            <a:grpSpLocks/>
          </p:cNvGrpSpPr>
          <p:nvPr/>
        </p:nvGrpSpPr>
        <p:grpSpPr bwMode="auto">
          <a:xfrm>
            <a:off x="2805113" y="1512888"/>
            <a:ext cx="4497387" cy="4202112"/>
            <a:chOff x="2805113" y="1512888"/>
            <a:chExt cx="4497387" cy="4202112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BE7A0CE8-0391-4A50-B5DA-C5D20C9B4FCD}"/>
                </a:ext>
              </a:extLst>
            </p:cNvPr>
            <p:cNvSpPr/>
            <p:nvPr/>
          </p:nvSpPr>
          <p:spPr>
            <a:xfrm>
              <a:off x="3040063" y="1662113"/>
              <a:ext cx="1104900" cy="352425"/>
            </a:xfrm>
            <a:custGeom>
              <a:avLst/>
              <a:gdLst>
                <a:gd name="connsiteX0" fmla="*/ 183357 w 1104900"/>
                <a:gd name="connsiteY0" fmla="*/ 171450 h 352425"/>
                <a:gd name="connsiteX1" fmla="*/ 664369 w 1104900"/>
                <a:gd name="connsiteY1" fmla="*/ 50006 h 352425"/>
                <a:gd name="connsiteX2" fmla="*/ 688182 w 1104900"/>
                <a:gd name="connsiteY2" fmla="*/ 28575 h 352425"/>
                <a:gd name="connsiteX3" fmla="*/ 711994 w 1104900"/>
                <a:gd name="connsiteY3" fmla="*/ 11906 h 352425"/>
                <a:gd name="connsiteX4" fmla="*/ 740569 w 1104900"/>
                <a:gd name="connsiteY4" fmla="*/ 0 h 352425"/>
                <a:gd name="connsiteX5" fmla="*/ 769144 w 1104900"/>
                <a:gd name="connsiteY5" fmla="*/ 0 h 352425"/>
                <a:gd name="connsiteX6" fmla="*/ 795338 w 1104900"/>
                <a:gd name="connsiteY6" fmla="*/ 2381 h 352425"/>
                <a:gd name="connsiteX7" fmla="*/ 854869 w 1104900"/>
                <a:gd name="connsiteY7" fmla="*/ 26193 h 352425"/>
                <a:gd name="connsiteX8" fmla="*/ 1069182 w 1104900"/>
                <a:gd name="connsiteY8" fmla="*/ 142875 h 352425"/>
                <a:gd name="connsiteX9" fmla="*/ 1097757 w 1104900"/>
                <a:gd name="connsiteY9" fmla="*/ 161925 h 352425"/>
                <a:gd name="connsiteX10" fmla="*/ 1104900 w 1104900"/>
                <a:gd name="connsiteY10" fmla="*/ 171450 h 352425"/>
                <a:gd name="connsiteX11" fmla="*/ 1104900 w 1104900"/>
                <a:gd name="connsiteY11" fmla="*/ 185737 h 352425"/>
                <a:gd name="connsiteX12" fmla="*/ 1100138 w 1104900"/>
                <a:gd name="connsiteY12" fmla="*/ 207168 h 352425"/>
                <a:gd name="connsiteX13" fmla="*/ 1085850 w 1104900"/>
                <a:gd name="connsiteY13" fmla="*/ 233362 h 352425"/>
                <a:gd name="connsiteX14" fmla="*/ 1073944 w 1104900"/>
                <a:gd name="connsiteY14" fmla="*/ 252412 h 352425"/>
                <a:gd name="connsiteX15" fmla="*/ 676275 w 1104900"/>
                <a:gd name="connsiteY15" fmla="*/ 230981 h 352425"/>
                <a:gd name="connsiteX16" fmla="*/ 616744 w 1104900"/>
                <a:gd name="connsiteY16" fmla="*/ 238125 h 352425"/>
                <a:gd name="connsiteX17" fmla="*/ 61913 w 1104900"/>
                <a:gd name="connsiteY17" fmla="*/ 352425 h 352425"/>
                <a:gd name="connsiteX18" fmla="*/ 0 w 1104900"/>
                <a:gd name="connsiteY18" fmla="*/ 209550 h 352425"/>
                <a:gd name="connsiteX19" fmla="*/ 183357 w 1104900"/>
                <a:gd name="connsiteY1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04900" h="352425">
                  <a:moveTo>
                    <a:pt x="183357" y="171450"/>
                  </a:moveTo>
                  <a:lnTo>
                    <a:pt x="664369" y="50006"/>
                  </a:lnTo>
                  <a:lnTo>
                    <a:pt x="688182" y="28575"/>
                  </a:lnTo>
                  <a:lnTo>
                    <a:pt x="711994" y="11906"/>
                  </a:lnTo>
                  <a:lnTo>
                    <a:pt x="740569" y="0"/>
                  </a:lnTo>
                  <a:lnTo>
                    <a:pt x="769144" y="0"/>
                  </a:lnTo>
                  <a:lnTo>
                    <a:pt x="795338" y="2381"/>
                  </a:lnTo>
                  <a:lnTo>
                    <a:pt x="854869" y="26193"/>
                  </a:lnTo>
                  <a:lnTo>
                    <a:pt x="1069182" y="142875"/>
                  </a:lnTo>
                  <a:lnTo>
                    <a:pt x="1097757" y="161925"/>
                  </a:lnTo>
                  <a:lnTo>
                    <a:pt x="1104900" y="171450"/>
                  </a:lnTo>
                  <a:lnTo>
                    <a:pt x="1104900" y="185737"/>
                  </a:lnTo>
                  <a:lnTo>
                    <a:pt x="1100138" y="207168"/>
                  </a:lnTo>
                  <a:lnTo>
                    <a:pt x="1085850" y="233362"/>
                  </a:lnTo>
                  <a:lnTo>
                    <a:pt x="1073944" y="252412"/>
                  </a:lnTo>
                  <a:lnTo>
                    <a:pt x="676275" y="230981"/>
                  </a:lnTo>
                  <a:lnTo>
                    <a:pt x="616744" y="238125"/>
                  </a:lnTo>
                  <a:lnTo>
                    <a:pt x="61913" y="352425"/>
                  </a:lnTo>
                  <a:lnTo>
                    <a:pt x="0" y="209550"/>
                  </a:lnTo>
                  <a:lnTo>
                    <a:pt x="183357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B1F68E10-B464-4993-B52E-9B4CDDFECDC3}"/>
                </a:ext>
              </a:extLst>
            </p:cNvPr>
            <p:cNvSpPr/>
            <p:nvPr/>
          </p:nvSpPr>
          <p:spPr>
            <a:xfrm>
              <a:off x="3579813" y="1876425"/>
              <a:ext cx="533400" cy="914400"/>
            </a:xfrm>
            <a:custGeom>
              <a:avLst/>
              <a:gdLst>
                <a:gd name="connsiteX0" fmla="*/ 414337 w 533400"/>
                <a:gd name="connsiteY0" fmla="*/ 242888 h 914400"/>
                <a:gd name="connsiteX1" fmla="*/ 111919 w 533400"/>
                <a:gd name="connsiteY1" fmla="*/ 850106 h 914400"/>
                <a:gd name="connsiteX2" fmla="*/ 90487 w 533400"/>
                <a:gd name="connsiteY2" fmla="*/ 897731 h 914400"/>
                <a:gd name="connsiteX3" fmla="*/ 90487 w 533400"/>
                <a:gd name="connsiteY3" fmla="*/ 914400 h 914400"/>
                <a:gd name="connsiteX4" fmla="*/ 9525 w 533400"/>
                <a:gd name="connsiteY4" fmla="*/ 914400 h 914400"/>
                <a:gd name="connsiteX5" fmla="*/ 0 w 533400"/>
                <a:gd name="connsiteY5" fmla="*/ 897731 h 914400"/>
                <a:gd name="connsiteX6" fmla="*/ 16669 w 533400"/>
                <a:gd name="connsiteY6" fmla="*/ 814388 h 914400"/>
                <a:gd name="connsiteX7" fmla="*/ 78581 w 533400"/>
                <a:gd name="connsiteY7" fmla="*/ 552450 h 914400"/>
                <a:gd name="connsiteX8" fmla="*/ 130969 w 533400"/>
                <a:gd name="connsiteY8" fmla="*/ 319088 h 914400"/>
                <a:gd name="connsiteX9" fmla="*/ 188119 w 533400"/>
                <a:gd name="connsiteY9" fmla="*/ 92869 h 914400"/>
                <a:gd name="connsiteX10" fmla="*/ 188119 w 533400"/>
                <a:gd name="connsiteY10" fmla="*/ 64294 h 914400"/>
                <a:gd name="connsiteX11" fmla="*/ 183356 w 533400"/>
                <a:gd name="connsiteY11" fmla="*/ 42863 h 914400"/>
                <a:gd name="connsiteX12" fmla="*/ 171450 w 533400"/>
                <a:gd name="connsiteY12" fmla="*/ 30956 h 914400"/>
                <a:gd name="connsiteX13" fmla="*/ 152400 w 533400"/>
                <a:gd name="connsiteY13" fmla="*/ 16669 h 914400"/>
                <a:gd name="connsiteX14" fmla="*/ 133350 w 533400"/>
                <a:gd name="connsiteY14" fmla="*/ 0 h 914400"/>
                <a:gd name="connsiteX15" fmla="*/ 531019 w 533400"/>
                <a:gd name="connsiteY15" fmla="*/ 19050 h 914400"/>
                <a:gd name="connsiteX16" fmla="*/ 533400 w 533400"/>
                <a:gd name="connsiteY16" fmla="*/ 35719 h 914400"/>
                <a:gd name="connsiteX17" fmla="*/ 519112 w 533400"/>
                <a:gd name="connsiteY17" fmla="*/ 52388 h 914400"/>
                <a:gd name="connsiteX18" fmla="*/ 490537 w 533400"/>
                <a:gd name="connsiteY18" fmla="*/ 83344 h 914400"/>
                <a:gd name="connsiteX19" fmla="*/ 414337 w 533400"/>
                <a:gd name="connsiteY19" fmla="*/ 242888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33400" h="914400">
                  <a:moveTo>
                    <a:pt x="414337" y="242888"/>
                  </a:moveTo>
                  <a:lnTo>
                    <a:pt x="111919" y="850106"/>
                  </a:lnTo>
                  <a:lnTo>
                    <a:pt x="90487" y="897731"/>
                  </a:lnTo>
                  <a:lnTo>
                    <a:pt x="90487" y="914400"/>
                  </a:lnTo>
                  <a:lnTo>
                    <a:pt x="9525" y="914400"/>
                  </a:lnTo>
                  <a:lnTo>
                    <a:pt x="0" y="897731"/>
                  </a:lnTo>
                  <a:lnTo>
                    <a:pt x="16669" y="814388"/>
                  </a:lnTo>
                  <a:lnTo>
                    <a:pt x="78581" y="552450"/>
                  </a:lnTo>
                  <a:lnTo>
                    <a:pt x="130969" y="319088"/>
                  </a:lnTo>
                  <a:lnTo>
                    <a:pt x="188119" y="92869"/>
                  </a:lnTo>
                  <a:lnTo>
                    <a:pt x="188119" y="64294"/>
                  </a:lnTo>
                  <a:lnTo>
                    <a:pt x="183356" y="42863"/>
                  </a:lnTo>
                  <a:lnTo>
                    <a:pt x="171450" y="30956"/>
                  </a:lnTo>
                  <a:lnTo>
                    <a:pt x="152400" y="16669"/>
                  </a:lnTo>
                  <a:lnTo>
                    <a:pt x="133350" y="0"/>
                  </a:lnTo>
                  <a:lnTo>
                    <a:pt x="531019" y="19050"/>
                  </a:lnTo>
                  <a:lnTo>
                    <a:pt x="533400" y="35719"/>
                  </a:lnTo>
                  <a:lnTo>
                    <a:pt x="519112" y="52388"/>
                  </a:lnTo>
                  <a:lnTo>
                    <a:pt x="490537" y="83344"/>
                  </a:lnTo>
                  <a:lnTo>
                    <a:pt x="414337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8E8ACD08-29C7-44A0-8243-DA2213299C33}"/>
                </a:ext>
              </a:extLst>
            </p:cNvPr>
            <p:cNvSpPr/>
            <p:nvPr/>
          </p:nvSpPr>
          <p:spPr>
            <a:xfrm>
              <a:off x="3575050" y="2767013"/>
              <a:ext cx="568325" cy="939800"/>
            </a:xfrm>
            <a:custGeom>
              <a:avLst/>
              <a:gdLst>
                <a:gd name="connsiteX0" fmla="*/ 169069 w 569119"/>
                <a:gd name="connsiteY0" fmla="*/ 371475 h 940593"/>
                <a:gd name="connsiteX1" fmla="*/ 133350 w 569119"/>
                <a:gd name="connsiteY1" fmla="*/ 307181 h 940593"/>
                <a:gd name="connsiteX2" fmla="*/ 97632 w 569119"/>
                <a:gd name="connsiteY2" fmla="*/ 240506 h 940593"/>
                <a:gd name="connsiteX3" fmla="*/ 69057 w 569119"/>
                <a:gd name="connsiteY3" fmla="*/ 185737 h 940593"/>
                <a:gd name="connsiteX4" fmla="*/ 40482 w 569119"/>
                <a:gd name="connsiteY4" fmla="*/ 135731 h 940593"/>
                <a:gd name="connsiteX5" fmla="*/ 19050 w 569119"/>
                <a:gd name="connsiteY5" fmla="*/ 100012 h 940593"/>
                <a:gd name="connsiteX6" fmla="*/ 7144 w 569119"/>
                <a:gd name="connsiteY6" fmla="*/ 71437 h 940593"/>
                <a:gd name="connsiteX7" fmla="*/ 2382 w 569119"/>
                <a:gd name="connsiteY7" fmla="*/ 59531 h 940593"/>
                <a:gd name="connsiteX8" fmla="*/ 0 w 569119"/>
                <a:gd name="connsiteY8" fmla="*/ 33337 h 940593"/>
                <a:gd name="connsiteX9" fmla="*/ 4763 w 569119"/>
                <a:gd name="connsiteY9" fmla="*/ 7143 h 940593"/>
                <a:gd name="connsiteX10" fmla="*/ 100013 w 569119"/>
                <a:gd name="connsiteY10" fmla="*/ 0 h 940593"/>
                <a:gd name="connsiteX11" fmla="*/ 102394 w 569119"/>
                <a:gd name="connsiteY11" fmla="*/ 28575 h 940593"/>
                <a:gd name="connsiteX12" fmla="*/ 114300 w 569119"/>
                <a:gd name="connsiteY12" fmla="*/ 50006 h 940593"/>
                <a:gd name="connsiteX13" fmla="*/ 161925 w 569119"/>
                <a:gd name="connsiteY13" fmla="*/ 102393 h 940593"/>
                <a:gd name="connsiteX14" fmla="*/ 211932 w 569119"/>
                <a:gd name="connsiteY14" fmla="*/ 159543 h 940593"/>
                <a:gd name="connsiteX15" fmla="*/ 264319 w 569119"/>
                <a:gd name="connsiteY15" fmla="*/ 221456 h 940593"/>
                <a:gd name="connsiteX16" fmla="*/ 307182 w 569119"/>
                <a:gd name="connsiteY16" fmla="*/ 276225 h 940593"/>
                <a:gd name="connsiteX17" fmla="*/ 342900 w 569119"/>
                <a:gd name="connsiteY17" fmla="*/ 321468 h 940593"/>
                <a:gd name="connsiteX18" fmla="*/ 388144 w 569119"/>
                <a:gd name="connsiteY18" fmla="*/ 390525 h 940593"/>
                <a:gd name="connsiteX19" fmla="*/ 431007 w 569119"/>
                <a:gd name="connsiteY19" fmla="*/ 457200 h 940593"/>
                <a:gd name="connsiteX20" fmla="*/ 459582 w 569119"/>
                <a:gd name="connsiteY20" fmla="*/ 507206 h 940593"/>
                <a:gd name="connsiteX21" fmla="*/ 490538 w 569119"/>
                <a:gd name="connsiteY21" fmla="*/ 569118 h 940593"/>
                <a:gd name="connsiteX22" fmla="*/ 511969 w 569119"/>
                <a:gd name="connsiteY22" fmla="*/ 619125 h 940593"/>
                <a:gd name="connsiteX23" fmla="*/ 533400 w 569119"/>
                <a:gd name="connsiteY23" fmla="*/ 678656 h 940593"/>
                <a:gd name="connsiteX24" fmla="*/ 545307 w 569119"/>
                <a:gd name="connsiteY24" fmla="*/ 719137 h 940593"/>
                <a:gd name="connsiteX25" fmla="*/ 557213 w 569119"/>
                <a:gd name="connsiteY25" fmla="*/ 773906 h 940593"/>
                <a:gd name="connsiteX26" fmla="*/ 564357 w 569119"/>
                <a:gd name="connsiteY26" fmla="*/ 816768 h 940593"/>
                <a:gd name="connsiteX27" fmla="*/ 569119 w 569119"/>
                <a:gd name="connsiteY27" fmla="*/ 857250 h 940593"/>
                <a:gd name="connsiteX28" fmla="*/ 569119 w 569119"/>
                <a:gd name="connsiteY28" fmla="*/ 907256 h 940593"/>
                <a:gd name="connsiteX29" fmla="*/ 564357 w 569119"/>
                <a:gd name="connsiteY29" fmla="*/ 940593 h 940593"/>
                <a:gd name="connsiteX30" fmla="*/ 278607 w 569119"/>
                <a:gd name="connsiteY30" fmla="*/ 873918 h 940593"/>
                <a:gd name="connsiteX31" fmla="*/ 276225 w 569119"/>
                <a:gd name="connsiteY31" fmla="*/ 809625 h 940593"/>
                <a:gd name="connsiteX32" fmla="*/ 273844 w 569119"/>
                <a:gd name="connsiteY32" fmla="*/ 757237 h 940593"/>
                <a:gd name="connsiteX33" fmla="*/ 269082 w 569119"/>
                <a:gd name="connsiteY33" fmla="*/ 690562 h 940593"/>
                <a:gd name="connsiteX34" fmla="*/ 259557 w 569119"/>
                <a:gd name="connsiteY34" fmla="*/ 626268 h 940593"/>
                <a:gd name="connsiteX35" fmla="*/ 247650 w 569119"/>
                <a:gd name="connsiteY35" fmla="*/ 559593 h 940593"/>
                <a:gd name="connsiteX36" fmla="*/ 233363 w 569119"/>
                <a:gd name="connsiteY36" fmla="*/ 504825 h 940593"/>
                <a:gd name="connsiteX37" fmla="*/ 209550 w 569119"/>
                <a:gd name="connsiteY37" fmla="*/ 457200 h 940593"/>
                <a:gd name="connsiteX38" fmla="*/ 190500 w 569119"/>
                <a:gd name="connsiteY38" fmla="*/ 419100 h 940593"/>
                <a:gd name="connsiteX39" fmla="*/ 169069 w 569119"/>
                <a:gd name="connsiteY39" fmla="*/ 371475 h 94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69119" h="940593">
                  <a:moveTo>
                    <a:pt x="169069" y="371475"/>
                  </a:moveTo>
                  <a:lnTo>
                    <a:pt x="133350" y="307181"/>
                  </a:lnTo>
                  <a:lnTo>
                    <a:pt x="97632" y="240506"/>
                  </a:lnTo>
                  <a:lnTo>
                    <a:pt x="69057" y="185737"/>
                  </a:lnTo>
                  <a:lnTo>
                    <a:pt x="40482" y="135731"/>
                  </a:lnTo>
                  <a:lnTo>
                    <a:pt x="19050" y="100012"/>
                  </a:lnTo>
                  <a:lnTo>
                    <a:pt x="7144" y="71437"/>
                  </a:lnTo>
                  <a:lnTo>
                    <a:pt x="2382" y="59531"/>
                  </a:lnTo>
                  <a:lnTo>
                    <a:pt x="0" y="33337"/>
                  </a:lnTo>
                  <a:lnTo>
                    <a:pt x="4763" y="7143"/>
                  </a:lnTo>
                  <a:lnTo>
                    <a:pt x="100013" y="0"/>
                  </a:lnTo>
                  <a:lnTo>
                    <a:pt x="102394" y="28575"/>
                  </a:lnTo>
                  <a:lnTo>
                    <a:pt x="114300" y="50006"/>
                  </a:lnTo>
                  <a:lnTo>
                    <a:pt x="161925" y="102393"/>
                  </a:lnTo>
                  <a:lnTo>
                    <a:pt x="211932" y="159543"/>
                  </a:lnTo>
                  <a:lnTo>
                    <a:pt x="264319" y="221456"/>
                  </a:lnTo>
                  <a:lnTo>
                    <a:pt x="307182" y="276225"/>
                  </a:lnTo>
                  <a:lnTo>
                    <a:pt x="342900" y="321468"/>
                  </a:lnTo>
                  <a:lnTo>
                    <a:pt x="388144" y="390525"/>
                  </a:lnTo>
                  <a:lnTo>
                    <a:pt x="431007" y="457200"/>
                  </a:lnTo>
                  <a:lnTo>
                    <a:pt x="459582" y="507206"/>
                  </a:lnTo>
                  <a:lnTo>
                    <a:pt x="490538" y="569118"/>
                  </a:lnTo>
                  <a:lnTo>
                    <a:pt x="511969" y="619125"/>
                  </a:lnTo>
                  <a:lnTo>
                    <a:pt x="533400" y="678656"/>
                  </a:lnTo>
                  <a:lnTo>
                    <a:pt x="545307" y="719137"/>
                  </a:lnTo>
                  <a:lnTo>
                    <a:pt x="557213" y="773906"/>
                  </a:lnTo>
                  <a:lnTo>
                    <a:pt x="564357" y="816768"/>
                  </a:lnTo>
                  <a:lnTo>
                    <a:pt x="569119" y="857250"/>
                  </a:lnTo>
                  <a:lnTo>
                    <a:pt x="569119" y="907256"/>
                  </a:lnTo>
                  <a:lnTo>
                    <a:pt x="564357" y="940593"/>
                  </a:lnTo>
                  <a:lnTo>
                    <a:pt x="278607" y="873918"/>
                  </a:lnTo>
                  <a:lnTo>
                    <a:pt x="276225" y="809625"/>
                  </a:lnTo>
                  <a:lnTo>
                    <a:pt x="273844" y="757237"/>
                  </a:lnTo>
                  <a:lnTo>
                    <a:pt x="269082" y="690562"/>
                  </a:lnTo>
                  <a:lnTo>
                    <a:pt x="259557" y="626268"/>
                  </a:lnTo>
                  <a:lnTo>
                    <a:pt x="247650" y="559593"/>
                  </a:lnTo>
                  <a:lnTo>
                    <a:pt x="233363" y="504825"/>
                  </a:lnTo>
                  <a:lnTo>
                    <a:pt x="209550" y="457200"/>
                  </a:lnTo>
                  <a:lnTo>
                    <a:pt x="190500" y="419100"/>
                  </a:lnTo>
                  <a:lnTo>
                    <a:pt x="16906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FDA6BE60-CA39-40C2-8274-0E12983139DC}"/>
                </a:ext>
              </a:extLst>
            </p:cNvPr>
            <p:cNvSpPr/>
            <p:nvPr/>
          </p:nvSpPr>
          <p:spPr>
            <a:xfrm>
              <a:off x="3562350" y="3589338"/>
              <a:ext cx="579438" cy="663575"/>
            </a:xfrm>
            <a:custGeom>
              <a:avLst/>
              <a:gdLst>
                <a:gd name="connsiteX0" fmla="*/ 457200 w 578644"/>
                <a:gd name="connsiteY0" fmla="*/ 383381 h 664369"/>
                <a:gd name="connsiteX1" fmla="*/ 504825 w 578644"/>
                <a:gd name="connsiteY1" fmla="*/ 311944 h 664369"/>
                <a:gd name="connsiteX2" fmla="*/ 531019 w 578644"/>
                <a:gd name="connsiteY2" fmla="*/ 264319 h 664369"/>
                <a:gd name="connsiteX3" fmla="*/ 554831 w 578644"/>
                <a:gd name="connsiteY3" fmla="*/ 209550 h 664369"/>
                <a:gd name="connsiteX4" fmla="*/ 569119 w 578644"/>
                <a:gd name="connsiteY4" fmla="*/ 161925 h 664369"/>
                <a:gd name="connsiteX5" fmla="*/ 576263 w 578644"/>
                <a:gd name="connsiteY5" fmla="*/ 119062 h 664369"/>
                <a:gd name="connsiteX6" fmla="*/ 578644 w 578644"/>
                <a:gd name="connsiteY6" fmla="*/ 78581 h 664369"/>
                <a:gd name="connsiteX7" fmla="*/ 573881 w 578644"/>
                <a:gd name="connsiteY7" fmla="*/ 11906 h 664369"/>
                <a:gd name="connsiteX8" fmla="*/ 290513 w 578644"/>
                <a:gd name="connsiteY8" fmla="*/ 0 h 664369"/>
                <a:gd name="connsiteX9" fmla="*/ 288131 w 578644"/>
                <a:gd name="connsiteY9" fmla="*/ 73819 h 664369"/>
                <a:gd name="connsiteX10" fmla="*/ 280988 w 578644"/>
                <a:gd name="connsiteY10" fmla="*/ 123825 h 664369"/>
                <a:gd name="connsiteX11" fmla="*/ 271463 w 578644"/>
                <a:gd name="connsiteY11" fmla="*/ 171450 h 664369"/>
                <a:gd name="connsiteX12" fmla="*/ 254794 w 578644"/>
                <a:gd name="connsiteY12" fmla="*/ 219075 h 664369"/>
                <a:gd name="connsiteX13" fmla="*/ 230981 w 578644"/>
                <a:gd name="connsiteY13" fmla="*/ 257175 h 664369"/>
                <a:gd name="connsiteX14" fmla="*/ 204788 w 578644"/>
                <a:gd name="connsiteY14" fmla="*/ 285750 h 664369"/>
                <a:gd name="connsiteX15" fmla="*/ 176213 w 578644"/>
                <a:gd name="connsiteY15" fmla="*/ 309562 h 664369"/>
                <a:gd name="connsiteX16" fmla="*/ 138113 w 578644"/>
                <a:gd name="connsiteY16" fmla="*/ 333375 h 664369"/>
                <a:gd name="connsiteX17" fmla="*/ 92869 w 578644"/>
                <a:gd name="connsiteY17" fmla="*/ 350044 h 664369"/>
                <a:gd name="connsiteX18" fmla="*/ 0 w 578644"/>
                <a:gd name="connsiteY18" fmla="*/ 514350 h 664369"/>
                <a:gd name="connsiteX19" fmla="*/ 2381 w 578644"/>
                <a:gd name="connsiteY19" fmla="*/ 535781 h 664369"/>
                <a:gd name="connsiteX20" fmla="*/ 11906 w 578644"/>
                <a:gd name="connsiteY20" fmla="*/ 576262 h 664369"/>
                <a:gd name="connsiteX21" fmla="*/ 19050 w 578644"/>
                <a:gd name="connsiteY21" fmla="*/ 602456 h 664369"/>
                <a:gd name="connsiteX22" fmla="*/ 33338 w 578644"/>
                <a:gd name="connsiteY22" fmla="*/ 633412 h 664369"/>
                <a:gd name="connsiteX23" fmla="*/ 50006 w 578644"/>
                <a:gd name="connsiteY23" fmla="*/ 652462 h 664369"/>
                <a:gd name="connsiteX24" fmla="*/ 61913 w 578644"/>
                <a:gd name="connsiteY24" fmla="*/ 659606 h 664369"/>
                <a:gd name="connsiteX25" fmla="*/ 76200 w 578644"/>
                <a:gd name="connsiteY25" fmla="*/ 664369 h 664369"/>
                <a:gd name="connsiteX26" fmla="*/ 107156 w 578644"/>
                <a:gd name="connsiteY26" fmla="*/ 664369 h 664369"/>
                <a:gd name="connsiteX27" fmla="*/ 154781 w 578644"/>
                <a:gd name="connsiteY27" fmla="*/ 654844 h 664369"/>
                <a:gd name="connsiteX28" fmla="*/ 185738 w 578644"/>
                <a:gd name="connsiteY28" fmla="*/ 642937 h 664369"/>
                <a:gd name="connsiteX29" fmla="*/ 226219 w 578644"/>
                <a:gd name="connsiteY29" fmla="*/ 619125 h 664369"/>
                <a:gd name="connsiteX30" fmla="*/ 257175 w 578644"/>
                <a:gd name="connsiteY30" fmla="*/ 597694 h 664369"/>
                <a:gd name="connsiteX31" fmla="*/ 302419 w 578644"/>
                <a:gd name="connsiteY31" fmla="*/ 559594 h 664369"/>
                <a:gd name="connsiteX32" fmla="*/ 350044 w 578644"/>
                <a:gd name="connsiteY32" fmla="*/ 516731 h 664369"/>
                <a:gd name="connsiteX33" fmla="*/ 400050 w 578644"/>
                <a:gd name="connsiteY33" fmla="*/ 457200 h 664369"/>
                <a:gd name="connsiteX34" fmla="*/ 457200 w 578644"/>
                <a:gd name="connsiteY34" fmla="*/ 383381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78644" h="664369">
                  <a:moveTo>
                    <a:pt x="457200" y="383381"/>
                  </a:moveTo>
                  <a:lnTo>
                    <a:pt x="504825" y="311944"/>
                  </a:lnTo>
                  <a:lnTo>
                    <a:pt x="531019" y="264319"/>
                  </a:lnTo>
                  <a:lnTo>
                    <a:pt x="554831" y="209550"/>
                  </a:lnTo>
                  <a:lnTo>
                    <a:pt x="569119" y="161925"/>
                  </a:lnTo>
                  <a:lnTo>
                    <a:pt x="576263" y="119062"/>
                  </a:lnTo>
                  <a:lnTo>
                    <a:pt x="578644" y="78581"/>
                  </a:lnTo>
                  <a:lnTo>
                    <a:pt x="573881" y="11906"/>
                  </a:lnTo>
                  <a:lnTo>
                    <a:pt x="290513" y="0"/>
                  </a:lnTo>
                  <a:lnTo>
                    <a:pt x="288131" y="73819"/>
                  </a:lnTo>
                  <a:lnTo>
                    <a:pt x="280988" y="123825"/>
                  </a:lnTo>
                  <a:lnTo>
                    <a:pt x="271463" y="171450"/>
                  </a:lnTo>
                  <a:lnTo>
                    <a:pt x="254794" y="219075"/>
                  </a:lnTo>
                  <a:lnTo>
                    <a:pt x="230981" y="257175"/>
                  </a:lnTo>
                  <a:lnTo>
                    <a:pt x="204788" y="285750"/>
                  </a:lnTo>
                  <a:lnTo>
                    <a:pt x="176213" y="309562"/>
                  </a:lnTo>
                  <a:lnTo>
                    <a:pt x="138113" y="333375"/>
                  </a:lnTo>
                  <a:lnTo>
                    <a:pt x="92869" y="350044"/>
                  </a:lnTo>
                  <a:lnTo>
                    <a:pt x="0" y="514350"/>
                  </a:lnTo>
                  <a:lnTo>
                    <a:pt x="2381" y="535781"/>
                  </a:lnTo>
                  <a:lnTo>
                    <a:pt x="11906" y="576262"/>
                  </a:lnTo>
                  <a:lnTo>
                    <a:pt x="19050" y="602456"/>
                  </a:lnTo>
                  <a:lnTo>
                    <a:pt x="33338" y="633412"/>
                  </a:lnTo>
                  <a:lnTo>
                    <a:pt x="50006" y="652462"/>
                  </a:lnTo>
                  <a:lnTo>
                    <a:pt x="61913" y="659606"/>
                  </a:lnTo>
                  <a:lnTo>
                    <a:pt x="76200" y="664369"/>
                  </a:lnTo>
                  <a:lnTo>
                    <a:pt x="107156" y="664369"/>
                  </a:lnTo>
                  <a:lnTo>
                    <a:pt x="154781" y="654844"/>
                  </a:lnTo>
                  <a:lnTo>
                    <a:pt x="185738" y="642937"/>
                  </a:lnTo>
                  <a:lnTo>
                    <a:pt x="226219" y="619125"/>
                  </a:lnTo>
                  <a:lnTo>
                    <a:pt x="257175" y="597694"/>
                  </a:lnTo>
                  <a:lnTo>
                    <a:pt x="302419" y="559594"/>
                  </a:lnTo>
                  <a:lnTo>
                    <a:pt x="350044" y="516731"/>
                  </a:lnTo>
                  <a:lnTo>
                    <a:pt x="400050" y="457200"/>
                  </a:lnTo>
                  <a:lnTo>
                    <a:pt x="457200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BA9D6E5-CFD2-433D-BC30-1E9CA284A0B6}"/>
                </a:ext>
              </a:extLst>
            </p:cNvPr>
            <p:cNvSpPr/>
            <p:nvPr/>
          </p:nvSpPr>
          <p:spPr>
            <a:xfrm>
              <a:off x="3276600" y="3890963"/>
              <a:ext cx="474663" cy="290512"/>
            </a:xfrm>
            <a:custGeom>
              <a:avLst/>
              <a:gdLst>
                <a:gd name="connsiteX0" fmla="*/ 164306 w 473869"/>
                <a:gd name="connsiteY0" fmla="*/ 64293 h 290512"/>
                <a:gd name="connsiteX1" fmla="*/ 238125 w 473869"/>
                <a:gd name="connsiteY1" fmla="*/ 64293 h 290512"/>
                <a:gd name="connsiteX2" fmla="*/ 307181 w 473869"/>
                <a:gd name="connsiteY2" fmla="*/ 59531 h 290512"/>
                <a:gd name="connsiteX3" fmla="*/ 352425 w 473869"/>
                <a:gd name="connsiteY3" fmla="*/ 54768 h 290512"/>
                <a:gd name="connsiteX4" fmla="*/ 381000 w 473869"/>
                <a:gd name="connsiteY4" fmla="*/ 47625 h 290512"/>
                <a:gd name="connsiteX5" fmla="*/ 431006 w 473869"/>
                <a:gd name="connsiteY5" fmla="*/ 28575 h 290512"/>
                <a:gd name="connsiteX6" fmla="*/ 473869 w 473869"/>
                <a:gd name="connsiteY6" fmla="*/ 0 h 290512"/>
                <a:gd name="connsiteX7" fmla="*/ 304800 w 473869"/>
                <a:gd name="connsiteY7" fmla="*/ 290512 h 290512"/>
                <a:gd name="connsiteX8" fmla="*/ 290513 w 473869"/>
                <a:gd name="connsiteY8" fmla="*/ 242887 h 290512"/>
                <a:gd name="connsiteX9" fmla="*/ 283369 w 473869"/>
                <a:gd name="connsiteY9" fmla="*/ 211931 h 290512"/>
                <a:gd name="connsiteX10" fmla="*/ 271463 w 473869"/>
                <a:gd name="connsiteY10" fmla="*/ 195262 h 290512"/>
                <a:gd name="connsiteX11" fmla="*/ 242888 w 473869"/>
                <a:gd name="connsiteY11" fmla="*/ 171450 h 290512"/>
                <a:gd name="connsiteX12" fmla="*/ 207169 w 473869"/>
                <a:gd name="connsiteY12" fmla="*/ 154781 h 290512"/>
                <a:gd name="connsiteX13" fmla="*/ 161925 w 473869"/>
                <a:gd name="connsiteY13" fmla="*/ 138112 h 290512"/>
                <a:gd name="connsiteX14" fmla="*/ 116681 w 473869"/>
                <a:gd name="connsiteY14" fmla="*/ 128587 h 290512"/>
                <a:gd name="connsiteX15" fmla="*/ 69056 w 473869"/>
                <a:gd name="connsiteY15" fmla="*/ 121443 h 290512"/>
                <a:gd name="connsiteX16" fmla="*/ 38100 w 473869"/>
                <a:gd name="connsiteY16" fmla="*/ 121443 h 290512"/>
                <a:gd name="connsiteX17" fmla="*/ 26194 w 473869"/>
                <a:gd name="connsiteY17" fmla="*/ 121443 h 290512"/>
                <a:gd name="connsiteX18" fmla="*/ 14288 w 473869"/>
                <a:gd name="connsiteY18" fmla="*/ 116681 h 290512"/>
                <a:gd name="connsiteX19" fmla="*/ 0 w 473869"/>
                <a:gd name="connsiteY19" fmla="*/ 92868 h 290512"/>
                <a:gd name="connsiteX20" fmla="*/ 0 w 473869"/>
                <a:gd name="connsiteY20" fmla="*/ 71437 h 290512"/>
                <a:gd name="connsiteX21" fmla="*/ 7144 w 473869"/>
                <a:gd name="connsiteY21" fmla="*/ 57150 h 290512"/>
                <a:gd name="connsiteX22" fmla="*/ 23813 w 473869"/>
                <a:gd name="connsiteY22" fmla="*/ 52387 h 290512"/>
                <a:gd name="connsiteX23" fmla="*/ 57150 w 473869"/>
                <a:gd name="connsiteY23" fmla="*/ 54768 h 290512"/>
                <a:gd name="connsiteX24" fmla="*/ 164306 w 473869"/>
                <a:gd name="connsiteY24" fmla="*/ 64293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3869" h="290512">
                  <a:moveTo>
                    <a:pt x="164306" y="64293"/>
                  </a:moveTo>
                  <a:lnTo>
                    <a:pt x="238125" y="64293"/>
                  </a:lnTo>
                  <a:lnTo>
                    <a:pt x="307181" y="59531"/>
                  </a:lnTo>
                  <a:lnTo>
                    <a:pt x="352425" y="54768"/>
                  </a:lnTo>
                  <a:lnTo>
                    <a:pt x="381000" y="47625"/>
                  </a:lnTo>
                  <a:lnTo>
                    <a:pt x="431006" y="28575"/>
                  </a:lnTo>
                  <a:lnTo>
                    <a:pt x="473869" y="0"/>
                  </a:lnTo>
                  <a:lnTo>
                    <a:pt x="304800" y="290512"/>
                  </a:lnTo>
                  <a:lnTo>
                    <a:pt x="290513" y="242887"/>
                  </a:lnTo>
                  <a:lnTo>
                    <a:pt x="283369" y="211931"/>
                  </a:lnTo>
                  <a:lnTo>
                    <a:pt x="271463" y="195262"/>
                  </a:lnTo>
                  <a:lnTo>
                    <a:pt x="242888" y="171450"/>
                  </a:lnTo>
                  <a:lnTo>
                    <a:pt x="207169" y="154781"/>
                  </a:lnTo>
                  <a:lnTo>
                    <a:pt x="161925" y="138112"/>
                  </a:lnTo>
                  <a:lnTo>
                    <a:pt x="116681" y="128587"/>
                  </a:lnTo>
                  <a:lnTo>
                    <a:pt x="69056" y="121443"/>
                  </a:lnTo>
                  <a:lnTo>
                    <a:pt x="38100" y="121443"/>
                  </a:lnTo>
                  <a:lnTo>
                    <a:pt x="26194" y="121443"/>
                  </a:lnTo>
                  <a:lnTo>
                    <a:pt x="14288" y="116681"/>
                  </a:lnTo>
                  <a:lnTo>
                    <a:pt x="0" y="92868"/>
                  </a:lnTo>
                  <a:lnTo>
                    <a:pt x="0" y="71437"/>
                  </a:lnTo>
                  <a:lnTo>
                    <a:pt x="7144" y="57150"/>
                  </a:lnTo>
                  <a:lnTo>
                    <a:pt x="23813" y="52387"/>
                  </a:lnTo>
                  <a:lnTo>
                    <a:pt x="57150" y="54768"/>
                  </a:lnTo>
                  <a:lnTo>
                    <a:pt x="164306" y="64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EBA4D338-BCCB-483D-9921-86951C0D0DFA}"/>
                </a:ext>
              </a:extLst>
            </p:cNvPr>
            <p:cNvSpPr/>
            <p:nvPr/>
          </p:nvSpPr>
          <p:spPr>
            <a:xfrm rot="16200000">
              <a:off x="992982" y="3547269"/>
              <a:ext cx="3979862" cy="355600"/>
            </a:xfrm>
            <a:custGeom>
              <a:avLst/>
              <a:gdLst>
                <a:gd name="connsiteX0" fmla="*/ 2154432 w 3979942"/>
                <a:gd name="connsiteY0" fmla="*/ 105254 h 355234"/>
                <a:gd name="connsiteX1" fmla="*/ 2572161 w 3979942"/>
                <a:gd name="connsiteY1" fmla="*/ 108543 h 355234"/>
                <a:gd name="connsiteX2" fmla="*/ 3072121 w 3979942"/>
                <a:gd name="connsiteY2" fmla="*/ 108543 h 355234"/>
                <a:gd name="connsiteX3" fmla="*/ 3437223 w 3979942"/>
                <a:gd name="connsiteY3" fmla="*/ 108543 h 355234"/>
                <a:gd name="connsiteX4" fmla="*/ 3723384 w 3979942"/>
                <a:gd name="connsiteY4" fmla="*/ 108543 h 355234"/>
                <a:gd name="connsiteX5" fmla="*/ 3749698 w 3979942"/>
                <a:gd name="connsiteY5" fmla="*/ 108543 h 355234"/>
                <a:gd name="connsiteX6" fmla="*/ 3785879 w 3979942"/>
                <a:gd name="connsiteY6" fmla="*/ 98676 h 355234"/>
                <a:gd name="connsiteX7" fmla="*/ 3851663 w 3979942"/>
                <a:gd name="connsiteY7" fmla="*/ 72362 h 355234"/>
                <a:gd name="connsiteX8" fmla="*/ 3907580 w 3979942"/>
                <a:gd name="connsiteY8" fmla="*/ 46048 h 355234"/>
                <a:gd name="connsiteX9" fmla="*/ 3930604 w 3979942"/>
                <a:gd name="connsiteY9" fmla="*/ 29602 h 355234"/>
                <a:gd name="connsiteX10" fmla="*/ 3940472 w 3979942"/>
                <a:gd name="connsiteY10" fmla="*/ 19735 h 355234"/>
                <a:gd name="connsiteX11" fmla="*/ 3956918 w 3979942"/>
                <a:gd name="connsiteY11" fmla="*/ 19735 h 355234"/>
                <a:gd name="connsiteX12" fmla="*/ 3976653 w 3979942"/>
                <a:gd name="connsiteY12" fmla="*/ 29602 h 355234"/>
                <a:gd name="connsiteX13" fmla="*/ 3979942 w 3979942"/>
                <a:gd name="connsiteY13" fmla="*/ 39470 h 355234"/>
                <a:gd name="connsiteX14" fmla="*/ 3960207 w 3979942"/>
                <a:gd name="connsiteY14" fmla="*/ 65784 h 355234"/>
                <a:gd name="connsiteX15" fmla="*/ 3917447 w 3979942"/>
                <a:gd name="connsiteY15" fmla="*/ 131568 h 355234"/>
                <a:gd name="connsiteX16" fmla="*/ 3881266 w 3979942"/>
                <a:gd name="connsiteY16" fmla="*/ 190774 h 355234"/>
                <a:gd name="connsiteX17" fmla="*/ 3858242 w 3979942"/>
                <a:gd name="connsiteY17" fmla="*/ 236823 h 355234"/>
                <a:gd name="connsiteX18" fmla="*/ 3841796 w 3979942"/>
                <a:gd name="connsiteY18" fmla="*/ 276293 h 355234"/>
                <a:gd name="connsiteX19" fmla="*/ 3723384 w 3979942"/>
                <a:gd name="connsiteY19" fmla="*/ 355234 h 355234"/>
                <a:gd name="connsiteX20" fmla="*/ 3562213 w 3979942"/>
                <a:gd name="connsiteY20" fmla="*/ 348656 h 355234"/>
                <a:gd name="connsiteX21" fmla="*/ 3246449 w 3979942"/>
                <a:gd name="connsiteY21" fmla="*/ 332210 h 355234"/>
                <a:gd name="connsiteX22" fmla="*/ 2996469 w 3979942"/>
                <a:gd name="connsiteY22" fmla="*/ 328920 h 355234"/>
                <a:gd name="connsiteX23" fmla="*/ 2690573 w 3979942"/>
                <a:gd name="connsiteY23" fmla="*/ 322342 h 355234"/>
                <a:gd name="connsiteX24" fmla="*/ 2292578 w 3979942"/>
                <a:gd name="connsiteY24" fmla="*/ 315764 h 355234"/>
                <a:gd name="connsiteX25" fmla="*/ 1917608 w 3979942"/>
                <a:gd name="connsiteY25" fmla="*/ 309185 h 355234"/>
                <a:gd name="connsiteX26" fmla="*/ 1631447 w 3979942"/>
                <a:gd name="connsiteY26" fmla="*/ 302607 h 355234"/>
                <a:gd name="connsiteX27" fmla="*/ 1463698 w 3979942"/>
                <a:gd name="connsiteY27" fmla="*/ 299318 h 355234"/>
                <a:gd name="connsiteX28" fmla="*/ 1180826 w 3979942"/>
                <a:gd name="connsiteY28" fmla="*/ 292739 h 355234"/>
                <a:gd name="connsiteX29" fmla="*/ 894665 w 3979942"/>
                <a:gd name="connsiteY29" fmla="*/ 289450 h 355234"/>
                <a:gd name="connsiteX30" fmla="*/ 713758 w 3979942"/>
                <a:gd name="connsiteY30" fmla="*/ 289450 h 355234"/>
                <a:gd name="connsiteX31" fmla="*/ 598636 w 3979942"/>
                <a:gd name="connsiteY31" fmla="*/ 292739 h 355234"/>
                <a:gd name="connsiteX32" fmla="*/ 421019 w 3979942"/>
                <a:gd name="connsiteY32" fmla="*/ 302607 h 355234"/>
                <a:gd name="connsiteX33" fmla="*/ 325632 w 3979942"/>
                <a:gd name="connsiteY33" fmla="*/ 309185 h 355234"/>
                <a:gd name="connsiteX34" fmla="*/ 269715 w 3979942"/>
                <a:gd name="connsiteY34" fmla="*/ 305896 h 355234"/>
                <a:gd name="connsiteX35" fmla="*/ 197352 w 3979942"/>
                <a:gd name="connsiteY35" fmla="*/ 296028 h 355234"/>
                <a:gd name="connsiteX36" fmla="*/ 121701 w 3979942"/>
                <a:gd name="connsiteY36" fmla="*/ 279582 h 355234"/>
                <a:gd name="connsiteX37" fmla="*/ 42760 w 3979942"/>
                <a:gd name="connsiteY37" fmla="*/ 249979 h 355234"/>
                <a:gd name="connsiteX38" fmla="*/ 23024 w 3979942"/>
                <a:gd name="connsiteY38" fmla="*/ 240112 h 355234"/>
                <a:gd name="connsiteX39" fmla="*/ 9867 w 3979942"/>
                <a:gd name="connsiteY39" fmla="*/ 223666 h 355234"/>
                <a:gd name="connsiteX40" fmla="*/ 0 w 3979942"/>
                <a:gd name="connsiteY40" fmla="*/ 203931 h 355234"/>
                <a:gd name="connsiteX41" fmla="*/ 0 w 3979942"/>
                <a:gd name="connsiteY41" fmla="*/ 187484 h 355234"/>
                <a:gd name="connsiteX42" fmla="*/ 16446 w 3979942"/>
                <a:gd name="connsiteY42" fmla="*/ 164460 h 355234"/>
                <a:gd name="connsiteX43" fmla="*/ 46049 w 3979942"/>
                <a:gd name="connsiteY43" fmla="*/ 141436 h 355234"/>
                <a:gd name="connsiteX44" fmla="*/ 75652 w 3979942"/>
                <a:gd name="connsiteY44" fmla="*/ 121700 h 355234"/>
                <a:gd name="connsiteX45" fmla="*/ 144725 w 3979942"/>
                <a:gd name="connsiteY45" fmla="*/ 92097 h 355234"/>
                <a:gd name="connsiteX46" fmla="*/ 226955 w 3979942"/>
                <a:gd name="connsiteY46" fmla="*/ 62495 h 355234"/>
                <a:gd name="connsiteX47" fmla="*/ 319053 w 3979942"/>
                <a:gd name="connsiteY47" fmla="*/ 32892 h 355234"/>
                <a:gd name="connsiteX48" fmla="*/ 391416 w 3979942"/>
                <a:gd name="connsiteY48" fmla="*/ 13156 h 355234"/>
                <a:gd name="connsiteX49" fmla="*/ 444043 w 3979942"/>
                <a:gd name="connsiteY49" fmla="*/ 0 h 355234"/>
                <a:gd name="connsiteX50" fmla="*/ 460489 w 3979942"/>
                <a:gd name="connsiteY50" fmla="*/ 0 h 355234"/>
                <a:gd name="connsiteX51" fmla="*/ 499960 w 3979942"/>
                <a:gd name="connsiteY51" fmla="*/ 13156 h 355234"/>
                <a:gd name="connsiteX52" fmla="*/ 562455 w 3979942"/>
                <a:gd name="connsiteY52" fmla="*/ 32892 h 355234"/>
                <a:gd name="connsiteX53" fmla="*/ 641396 w 3979942"/>
                <a:gd name="connsiteY53" fmla="*/ 49338 h 355234"/>
                <a:gd name="connsiteX54" fmla="*/ 700601 w 3979942"/>
                <a:gd name="connsiteY54" fmla="*/ 62495 h 355234"/>
                <a:gd name="connsiteX55" fmla="*/ 904532 w 3979942"/>
                <a:gd name="connsiteY55" fmla="*/ 72362 h 355234"/>
                <a:gd name="connsiteX56" fmla="*/ 1233453 w 3979942"/>
                <a:gd name="connsiteY56" fmla="*/ 82230 h 355234"/>
                <a:gd name="connsiteX57" fmla="*/ 1700521 w 3979942"/>
                <a:gd name="connsiteY57" fmla="*/ 95387 h 355234"/>
                <a:gd name="connsiteX58" fmla="*/ 2154432 w 3979942"/>
                <a:gd name="connsiteY58" fmla="*/ 105254 h 355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79942" h="355234">
                  <a:moveTo>
                    <a:pt x="2154432" y="105254"/>
                  </a:moveTo>
                  <a:lnTo>
                    <a:pt x="2572161" y="108543"/>
                  </a:lnTo>
                  <a:lnTo>
                    <a:pt x="3072121" y="108543"/>
                  </a:lnTo>
                  <a:lnTo>
                    <a:pt x="3437223" y="108543"/>
                  </a:lnTo>
                  <a:lnTo>
                    <a:pt x="3723384" y="108543"/>
                  </a:lnTo>
                  <a:lnTo>
                    <a:pt x="3749698" y="108543"/>
                  </a:lnTo>
                  <a:lnTo>
                    <a:pt x="3785879" y="98676"/>
                  </a:lnTo>
                  <a:lnTo>
                    <a:pt x="3851663" y="72362"/>
                  </a:lnTo>
                  <a:lnTo>
                    <a:pt x="3907580" y="46048"/>
                  </a:lnTo>
                  <a:lnTo>
                    <a:pt x="3930604" y="29602"/>
                  </a:lnTo>
                  <a:lnTo>
                    <a:pt x="3940472" y="19735"/>
                  </a:lnTo>
                  <a:lnTo>
                    <a:pt x="3956918" y="19735"/>
                  </a:lnTo>
                  <a:lnTo>
                    <a:pt x="3976653" y="29602"/>
                  </a:lnTo>
                  <a:lnTo>
                    <a:pt x="3979942" y="39470"/>
                  </a:lnTo>
                  <a:lnTo>
                    <a:pt x="3960207" y="65784"/>
                  </a:lnTo>
                  <a:lnTo>
                    <a:pt x="3917447" y="131568"/>
                  </a:lnTo>
                  <a:lnTo>
                    <a:pt x="3881266" y="190774"/>
                  </a:lnTo>
                  <a:lnTo>
                    <a:pt x="3858242" y="236823"/>
                  </a:lnTo>
                  <a:lnTo>
                    <a:pt x="3841796" y="276293"/>
                  </a:lnTo>
                  <a:lnTo>
                    <a:pt x="3723384" y="355234"/>
                  </a:lnTo>
                  <a:lnTo>
                    <a:pt x="3562213" y="348656"/>
                  </a:lnTo>
                  <a:lnTo>
                    <a:pt x="3246449" y="332210"/>
                  </a:lnTo>
                  <a:lnTo>
                    <a:pt x="2996469" y="328920"/>
                  </a:lnTo>
                  <a:lnTo>
                    <a:pt x="2690573" y="322342"/>
                  </a:lnTo>
                  <a:lnTo>
                    <a:pt x="2292578" y="315764"/>
                  </a:lnTo>
                  <a:lnTo>
                    <a:pt x="1917608" y="309185"/>
                  </a:lnTo>
                  <a:lnTo>
                    <a:pt x="1631447" y="302607"/>
                  </a:lnTo>
                  <a:lnTo>
                    <a:pt x="1463698" y="299318"/>
                  </a:lnTo>
                  <a:lnTo>
                    <a:pt x="1180826" y="292739"/>
                  </a:lnTo>
                  <a:lnTo>
                    <a:pt x="894665" y="289450"/>
                  </a:lnTo>
                  <a:lnTo>
                    <a:pt x="713758" y="289450"/>
                  </a:lnTo>
                  <a:lnTo>
                    <a:pt x="598636" y="292739"/>
                  </a:lnTo>
                  <a:lnTo>
                    <a:pt x="421019" y="302607"/>
                  </a:lnTo>
                  <a:lnTo>
                    <a:pt x="325632" y="309185"/>
                  </a:lnTo>
                  <a:lnTo>
                    <a:pt x="269715" y="305896"/>
                  </a:lnTo>
                  <a:lnTo>
                    <a:pt x="197352" y="296028"/>
                  </a:lnTo>
                  <a:lnTo>
                    <a:pt x="121701" y="279582"/>
                  </a:lnTo>
                  <a:lnTo>
                    <a:pt x="42760" y="249979"/>
                  </a:lnTo>
                  <a:lnTo>
                    <a:pt x="23024" y="240112"/>
                  </a:lnTo>
                  <a:lnTo>
                    <a:pt x="9867" y="223666"/>
                  </a:lnTo>
                  <a:lnTo>
                    <a:pt x="0" y="203931"/>
                  </a:lnTo>
                  <a:lnTo>
                    <a:pt x="0" y="187484"/>
                  </a:lnTo>
                  <a:lnTo>
                    <a:pt x="16446" y="164460"/>
                  </a:lnTo>
                  <a:lnTo>
                    <a:pt x="46049" y="141436"/>
                  </a:lnTo>
                  <a:lnTo>
                    <a:pt x="75652" y="121700"/>
                  </a:lnTo>
                  <a:lnTo>
                    <a:pt x="144725" y="92097"/>
                  </a:lnTo>
                  <a:lnTo>
                    <a:pt x="226955" y="62495"/>
                  </a:lnTo>
                  <a:lnTo>
                    <a:pt x="319053" y="32892"/>
                  </a:lnTo>
                  <a:lnTo>
                    <a:pt x="391416" y="13156"/>
                  </a:lnTo>
                  <a:lnTo>
                    <a:pt x="444043" y="0"/>
                  </a:lnTo>
                  <a:lnTo>
                    <a:pt x="460489" y="0"/>
                  </a:lnTo>
                  <a:lnTo>
                    <a:pt x="499960" y="13156"/>
                  </a:lnTo>
                  <a:lnTo>
                    <a:pt x="562455" y="32892"/>
                  </a:lnTo>
                  <a:lnTo>
                    <a:pt x="641396" y="49338"/>
                  </a:lnTo>
                  <a:lnTo>
                    <a:pt x="700601" y="62495"/>
                  </a:lnTo>
                  <a:lnTo>
                    <a:pt x="904532" y="72362"/>
                  </a:lnTo>
                  <a:lnTo>
                    <a:pt x="1233453" y="82230"/>
                  </a:lnTo>
                  <a:lnTo>
                    <a:pt x="1700521" y="95387"/>
                  </a:lnTo>
                  <a:lnTo>
                    <a:pt x="2154432" y="1052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DCB338E8-13F8-4083-BBE4-A2C2AA27F107}"/>
                </a:ext>
              </a:extLst>
            </p:cNvPr>
            <p:cNvSpPr/>
            <p:nvPr/>
          </p:nvSpPr>
          <p:spPr>
            <a:xfrm>
              <a:off x="4714875" y="2246313"/>
              <a:ext cx="836613" cy="288925"/>
            </a:xfrm>
            <a:custGeom>
              <a:avLst/>
              <a:gdLst>
                <a:gd name="connsiteX0" fmla="*/ 411956 w 835819"/>
                <a:gd name="connsiteY0" fmla="*/ 254794 h 290512"/>
                <a:gd name="connsiteX1" fmla="*/ 309563 w 835819"/>
                <a:gd name="connsiteY1" fmla="*/ 271462 h 290512"/>
                <a:gd name="connsiteX2" fmla="*/ 202406 w 835819"/>
                <a:gd name="connsiteY2" fmla="*/ 283369 h 290512"/>
                <a:gd name="connsiteX3" fmla="*/ 85725 w 835819"/>
                <a:gd name="connsiteY3" fmla="*/ 290512 h 290512"/>
                <a:gd name="connsiteX4" fmla="*/ 0 w 835819"/>
                <a:gd name="connsiteY4" fmla="*/ 290512 h 290512"/>
                <a:gd name="connsiteX5" fmla="*/ 0 w 835819"/>
                <a:gd name="connsiteY5" fmla="*/ 111919 h 290512"/>
                <a:gd name="connsiteX6" fmla="*/ 121444 w 835819"/>
                <a:gd name="connsiteY6" fmla="*/ 111919 h 290512"/>
                <a:gd name="connsiteX7" fmla="*/ 197644 w 835819"/>
                <a:gd name="connsiteY7" fmla="*/ 107156 h 290512"/>
                <a:gd name="connsiteX8" fmla="*/ 269081 w 835819"/>
                <a:gd name="connsiteY8" fmla="*/ 95250 h 290512"/>
                <a:gd name="connsiteX9" fmla="*/ 335756 w 835819"/>
                <a:gd name="connsiteY9" fmla="*/ 76200 h 290512"/>
                <a:gd name="connsiteX10" fmla="*/ 385763 w 835819"/>
                <a:gd name="connsiteY10" fmla="*/ 57150 h 290512"/>
                <a:gd name="connsiteX11" fmla="*/ 433388 w 835819"/>
                <a:gd name="connsiteY11" fmla="*/ 33337 h 290512"/>
                <a:gd name="connsiteX12" fmla="*/ 471488 w 835819"/>
                <a:gd name="connsiteY12" fmla="*/ 16669 h 290512"/>
                <a:gd name="connsiteX13" fmla="*/ 516731 w 835819"/>
                <a:gd name="connsiteY13" fmla="*/ 7144 h 290512"/>
                <a:gd name="connsiteX14" fmla="*/ 581025 w 835819"/>
                <a:gd name="connsiteY14" fmla="*/ 0 h 290512"/>
                <a:gd name="connsiteX15" fmla="*/ 647700 w 835819"/>
                <a:gd name="connsiteY15" fmla="*/ 2381 h 290512"/>
                <a:gd name="connsiteX16" fmla="*/ 690563 w 835819"/>
                <a:gd name="connsiteY16" fmla="*/ 7144 h 290512"/>
                <a:gd name="connsiteX17" fmla="*/ 735806 w 835819"/>
                <a:gd name="connsiteY17" fmla="*/ 19050 h 290512"/>
                <a:gd name="connsiteX18" fmla="*/ 769144 w 835819"/>
                <a:gd name="connsiteY18" fmla="*/ 33337 h 290512"/>
                <a:gd name="connsiteX19" fmla="*/ 797719 w 835819"/>
                <a:gd name="connsiteY19" fmla="*/ 52387 h 290512"/>
                <a:gd name="connsiteX20" fmla="*/ 816769 w 835819"/>
                <a:gd name="connsiteY20" fmla="*/ 71437 h 290512"/>
                <a:gd name="connsiteX21" fmla="*/ 826294 w 835819"/>
                <a:gd name="connsiteY21" fmla="*/ 85725 h 290512"/>
                <a:gd name="connsiteX22" fmla="*/ 835819 w 835819"/>
                <a:gd name="connsiteY22" fmla="*/ 104775 h 290512"/>
                <a:gd name="connsiteX23" fmla="*/ 831056 w 835819"/>
                <a:gd name="connsiteY23" fmla="*/ 126206 h 290512"/>
                <a:gd name="connsiteX24" fmla="*/ 816769 w 835819"/>
                <a:gd name="connsiteY24" fmla="*/ 145256 h 290512"/>
                <a:gd name="connsiteX25" fmla="*/ 781050 w 835819"/>
                <a:gd name="connsiteY25" fmla="*/ 166687 h 290512"/>
                <a:gd name="connsiteX26" fmla="*/ 735806 w 835819"/>
                <a:gd name="connsiteY26" fmla="*/ 180975 h 290512"/>
                <a:gd name="connsiteX27" fmla="*/ 633413 w 835819"/>
                <a:gd name="connsiteY27" fmla="*/ 204787 h 290512"/>
                <a:gd name="connsiteX28" fmla="*/ 481013 w 835819"/>
                <a:gd name="connsiteY28" fmla="*/ 242887 h 290512"/>
                <a:gd name="connsiteX29" fmla="*/ 411956 w 835819"/>
                <a:gd name="connsiteY29" fmla="*/ 254794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35819" h="290512">
                  <a:moveTo>
                    <a:pt x="411956" y="254794"/>
                  </a:moveTo>
                  <a:lnTo>
                    <a:pt x="309563" y="271462"/>
                  </a:lnTo>
                  <a:lnTo>
                    <a:pt x="202406" y="283369"/>
                  </a:lnTo>
                  <a:lnTo>
                    <a:pt x="85725" y="290512"/>
                  </a:lnTo>
                  <a:lnTo>
                    <a:pt x="0" y="290512"/>
                  </a:lnTo>
                  <a:lnTo>
                    <a:pt x="0" y="111919"/>
                  </a:lnTo>
                  <a:lnTo>
                    <a:pt x="121444" y="111919"/>
                  </a:lnTo>
                  <a:lnTo>
                    <a:pt x="197644" y="107156"/>
                  </a:lnTo>
                  <a:lnTo>
                    <a:pt x="269081" y="95250"/>
                  </a:lnTo>
                  <a:lnTo>
                    <a:pt x="335756" y="76200"/>
                  </a:lnTo>
                  <a:lnTo>
                    <a:pt x="385763" y="57150"/>
                  </a:lnTo>
                  <a:lnTo>
                    <a:pt x="433388" y="33337"/>
                  </a:lnTo>
                  <a:lnTo>
                    <a:pt x="471488" y="16669"/>
                  </a:lnTo>
                  <a:lnTo>
                    <a:pt x="516731" y="7144"/>
                  </a:lnTo>
                  <a:lnTo>
                    <a:pt x="581025" y="0"/>
                  </a:lnTo>
                  <a:lnTo>
                    <a:pt x="647700" y="2381"/>
                  </a:lnTo>
                  <a:lnTo>
                    <a:pt x="690563" y="7144"/>
                  </a:lnTo>
                  <a:lnTo>
                    <a:pt x="735806" y="19050"/>
                  </a:lnTo>
                  <a:lnTo>
                    <a:pt x="769144" y="33337"/>
                  </a:lnTo>
                  <a:lnTo>
                    <a:pt x="797719" y="52387"/>
                  </a:lnTo>
                  <a:lnTo>
                    <a:pt x="816769" y="71437"/>
                  </a:lnTo>
                  <a:lnTo>
                    <a:pt x="826294" y="85725"/>
                  </a:lnTo>
                  <a:lnTo>
                    <a:pt x="835819" y="104775"/>
                  </a:lnTo>
                  <a:lnTo>
                    <a:pt x="831056" y="126206"/>
                  </a:lnTo>
                  <a:lnTo>
                    <a:pt x="816769" y="145256"/>
                  </a:lnTo>
                  <a:lnTo>
                    <a:pt x="781050" y="166687"/>
                  </a:lnTo>
                  <a:lnTo>
                    <a:pt x="735806" y="180975"/>
                  </a:lnTo>
                  <a:lnTo>
                    <a:pt x="633413" y="204787"/>
                  </a:lnTo>
                  <a:lnTo>
                    <a:pt x="481013" y="242887"/>
                  </a:lnTo>
                  <a:lnTo>
                    <a:pt x="411956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7F0EF4C-3D52-4CEB-83BF-B0C0C337615F}"/>
                </a:ext>
              </a:extLst>
            </p:cNvPr>
            <p:cNvSpPr/>
            <p:nvPr/>
          </p:nvSpPr>
          <p:spPr>
            <a:xfrm>
              <a:off x="4384675" y="1638300"/>
              <a:ext cx="511175" cy="1931988"/>
            </a:xfrm>
            <a:custGeom>
              <a:avLst/>
              <a:gdLst>
                <a:gd name="connsiteX0" fmla="*/ 180374 w 511062"/>
                <a:gd name="connsiteY0" fmla="*/ 751562 h 1931514"/>
                <a:gd name="connsiteX1" fmla="*/ 180374 w 511062"/>
                <a:gd name="connsiteY1" fmla="*/ 483505 h 1931514"/>
                <a:gd name="connsiteX2" fmla="*/ 180374 w 511062"/>
                <a:gd name="connsiteY2" fmla="*/ 290604 h 1931514"/>
                <a:gd name="connsiteX3" fmla="*/ 180374 w 511062"/>
                <a:gd name="connsiteY3" fmla="*/ 260542 h 1931514"/>
                <a:gd name="connsiteX4" fmla="*/ 175364 w 511062"/>
                <a:gd name="connsiteY4" fmla="*/ 232984 h 1931514"/>
                <a:gd name="connsiteX5" fmla="*/ 167848 w 511062"/>
                <a:gd name="connsiteY5" fmla="*/ 205427 h 1931514"/>
                <a:gd name="connsiteX6" fmla="*/ 157828 w 511062"/>
                <a:gd name="connsiteY6" fmla="*/ 180375 h 1931514"/>
                <a:gd name="connsiteX7" fmla="*/ 142796 w 511062"/>
                <a:gd name="connsiteY7" fmla="*/ 152818 h 1931514"/>
                <a:gd name="connsiteX8" fmla="*/ 127765 w 511062"/>
                <a:gd name="connsiteY8" fmla="*/ 132776 h 1931514"/>
                <a:gd name="connsiteX9" fmla="*/ 110229 w 511062"/>
                <a:gd name="connsiteY9" fmla="*/ 117745 h 1931514"/>
                <a:gd name="connsiteX10" fmla="*/ 95197 w 511062"/>
                <a:gd name="connsiteY10" fmla="*/ 105219 h 1931514"/>
                <a:gd name="connsiteX11" fmla="*/ 72651 w 511062"/>
                <a:gd name="connsiteY11" fmla="*/ 92693 h 1931514"/>
                <a:gd name="connsiteX12" fmla="*/ 45093 w 511062"/>
                <a:gd name="connsiteY12" fmla="*/ 80167 h 1931514"/>
                <a:gd name="connsiteX13" fmla="*/ 22546 w 511062"/>
                <a:gd name="connsiteY13" fmla="*/ 72651 h 1931514"/>
                <a:gd name="connsiteX14" fmla="*/ 10020 w 511062"/>
                <a:gd name="connsiteY14" fmla="*/ 57620 h 1931514"/>
                <a:gd name="connsiteX15" fmla="*/ 0 w 511062"/>
                <a:gd name="connsiteY15" fmla="*/ 27558 h 1931514"/>
                <a:gd name="connsiteX16" fmla="*/ 5010 w 511062"/>
                <a:gd name="connsiteY16" fmla="*/ 15032 h 1931514"/>
                <a:gd name="connsiteX17" fmla="*/ 17536 w 511062"/>
                <a:gd name="connsiteY17" fmla="*/ 5011 h 1931514"/>
                <a:gd name="connsiteX18" fmla="*/ 45093 w 511062"/>
                <a:gd name="connsiteY18" fmla="*/ 0 h 1931514"/>
                <a:gd name="connsiteX19" fmla="*/ 92692 w 511062"/>
                <a:gd name="connsiteY19" fmla="*/ 7516 h 1931514"/>
                <a:gd name="connsiteX20" fmla="*/ 150312 w 511062"/>
                <a:gd name="connsiteY20" fmla="*/ 25052 h 1931514"/>
                <a:gd name="connsiteX21" fmla="*/ 260541 w 511062"/>
                <a:gd name="connsiteY21" fmla="*/ 65136 h 1931514"/>
                <a:gd name="connsiteX22" fmla="*/ 335697 w 511062"/>
                <a:gd name="connsiteY22" fmla="*/ 100209 h 1931514"/>
                <a:gd name="connsiteX23" fmla="*/ 403338 w 511062"/>
                <a:gd name="connsiteY23" fmla="*/ 135281 h 1931514"/>
                <a:gd name="connsiteX24" fmla="*/ 450937 w 511062"/>
                <a:gd name="connsiteY24" fmla="*/ 165344 h 1931514"/>
                <a:gd name="connsiteX25" fmla="*/ 478494 w 511062"/>
                <a:gd name="connsiteY25" fmla="*/ 185386 h 1931514"/>
                <a:gd name="connsiteX26" fmla="*/ 493525 w 511062"/>
                <a:gd name="connsiteY26" fmla="*/ 202922 h 1931514"/>
                <a:gd name="connsiteX27" fmla="*/ 506051 w 511062"/>
                <a:gd name="connsiteY27" fmla="*/ 222964 h 1931514"/>
                <a:gd name="connsiteX28" fmla="*/ 511062 w 511062"/>
                <a:gd name="connsiteY28" fmla="*/ 245511 h 1931514"/>
                <a:gd name="connsiteX29" fmla="*/ 508556 w 511062"/>
                <a:gd name="connsiteY29" fmla="*/ 265552 h 1931514"/>
                <a:gd name="connsiteX30" fmla="*/ 501041 w 511062"/>
                <a:gd name="connsiteY30" fmla="*/ 278078 h 1931514"/>
                <a:gd name="connsiteX31" fmla="*/ 483504 w 511062"/>
                <a:gd name="connsiteY31" fmla="*/ 290604 h 1931514"/>
                <a:gd name="connsiteX32" fmla="*/ 463463 w 511062"/>
                <a:gd name="connsiteY32" fmla="*/ 303130 h 1931514"/>
                <a:gd name="connsiteX33" fmla="*/ 450937 w 511062"/>
                <a:gd name="connsiteY33" fmla="*/ 320667 h 1931514"/>
                <a:gd name="connsiteX34" fmla="*/ 438411 w 511062"/>
                <a:gd name="connsiteY34" fmla="*/ 363255 h 1931514"/>
                <a:gd name="connsiteX35" fmla="*/ 430895 w 511062"/>
                <a:gd name="connsiteY35" fmla="*/ 435906 h 1931514"/>
                <a:gd name="connsiteX36" fmla="*/ 425885 w 511062"/>
                <a:gd name="connsiteY36" fmla="*/ 543630 h 1931514"/>
                <a:gd name="connsiteX37" fmla="*/ 425885 w 511062"/>
                <a:gd name="connsiteY37" fmla="*/ 739036 h 1931514"/>
                <a:gd name="connsiteX38" fmla="*/ 428390 w 511062"/>
                <a:gd name="connsiteY38" fmla="*/ 879328 h 1931514"/>
                <a:gd name="connsiteX39" fmla="*/ 410853 w 511062"/>
                <a:gd name="connsiteY39" fmla="*/ 1129848 h 1931514"/>
                <a:gd name="connsiteX40" fmla="*/ 380791 w 511062"/>
                <a:gd name="connsiteY40" fmla="*/ 1558238 h 1931514"/>
                <a:gd name="connsiteX41" fmla="*/ 303129 w 511062"/>
                <a:gd name="connsiteY41" fmla="*/ 1911472 h 1931514"/>
                <a:gd name="connsiteX42" fmla="*/ 280583 w 511062"/>
                <a:gd name="connsiteY42" fmla="*/ 1923998 h 1931514"/>
                <a:gd name="connsiteX43" fmla="*/ 260541 w 511062"/>
                <a:gd name="connsiteY43" fmla="*/ 1931514 h 1931514"/>
                <a:gd name="connsiteX44" fmla="*/ 243005 w 511062"/>
                <a:gd name="connsiteY44" fmla="*/ 1931514 h 1931514"/>
                <a:gd name="connsiteX45" fmla="*/ 220458 w 511062"/>
                <a:gd name="connsiteY45" fmla="*/ 1918988 h 1931514"/>
                <a:gd name="connsiteX46" fmla="*/ 197911 w 511062"/>
                <a:gd name="connsiteY46" fmla="*/ 1893936 h 1931514"/>
                <a:gd name="connsiteX47" fmla="*/ 167848 w 511062"/>
                <a:gd name="connsiteY47" fmla="*/ 1828800 h 1931514"/>
                <a:gd name="connsiteX48" fmla="*/ 130270 w 511062"/>
                <a:gd name="connsiteY48" fmla="*/ 1721077 h 1931514"/>
                <a:gd name="connsiteX49" fmla="*/ 97703 w 511062"/>
                <a:gd name="connsiteY49" fmla="*/ 1630889 h 1931514"/>
                <a:gd name="connsiteX50" fmla="*/ 85177 w 511062"/>
                <a:gd name="connsiteY50" fmla="*/ 1588301 h 1931514"/>
                <a:gd name="connsiteX51" fmla="*/ 80166 w 511062"/>
                <a:gd name="connsiteY51" fmla="*/ 1550723 h 1931514"/>
                <a:gd name="connsiteX52" fmla="*/ 82671 w 511062"/>
                <a:gd name="connsiteY52" fmla="*/ 1515650 h 1931514"/>
                <a:gd name="connsiteX53" fmla="*/ 92692 w 511062"/>
                <a:gd name="connsiteY53" fmla="*/ 1478072 h 1931514"/>
                <a:gd name="connsiteX54" fmla="*/ 115239 w 511062"/>
                <a:gd name="connsiteY54" fmla="*/ 1400410 h 1931514"/>
                <a:gd name="connsiteX55" fmla="*/ 142796 w 511062"/>
                <a:gd name="connsiteY55" fmla="*/ 1330264 h 1931514"/>
                <a:gd name="connsiteX56" fmla="*/ 160333 w 511062"/>
                <a:gd name="connsiteY56" fmla="*/ 1300202 h 1931514"/>
                <a:gd name="connsiteX57" fmla="*/ 177869 w 511062"/>
                <a:gd name="connsiteY57" fmla="*/ 1197489 h 1931514"/>
                <a:gd name="connsiteX58" fmla="*/ 182880 w 511062"/>
                <a:gd name="connsiteY58" fmla="*/ 1114817 h 1931514"/>
                <a:gd name="connsiteX59" fmla="*/ 180374 w 511062"/>
                <a:gd name="connsiteY59" fmla="*/ 751562 h 1931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11062" h="1931514">
                  <a:moveTo>
                    <a:pt x="180374" y="751562"/>
                  </a:moveTo>
                  <a:lnTo>
                    <a:pt x="180374" y="483505"/>
                  </a:lnTo>
                  <a:lnTo>
                    <a:pt x="180374" y="290604"/>
                  </a:lnTo>
                  <a:lnTo>
                    <a:pt x="180374" y="260542"/>
                  </a:lnTo>
                  <a:lnTo>
                    <a:pt x="175364" y="232984"/>
                  </a:lnTo>
                  <a:lnTo>
                    <a:pt x="167848" y="205427"/>
                  </a:lnTo>
                  <a:lnTo>
                    <a:pt x="157828" y="180375"/>
                  </a:lnTo>
                  <a:lnTo>
                    <a:pt x="142796" y="152818"/>
                  </a:lnTo>
                  <a:lnTo>
                    <a:pt x="127765" y="132776"/>
                  </a:lnTo>
                  <a:lnTo>
                    <a:pt x="110229" y="117745"/>
                  </a:lnTo>
                  <a:lnTo>
                    <a:pt x="95197" y="105219"/>
                  </a:lnTo>
                  <a:lnTo>
                    <a:pt x="72651" y="92693"/>
                  </a:lnTo>
                  <a:lnTo>
                    <a:pt x="45093" y="80167"/>
                  </a:lnTo>
                  <a:lnTo>
                    <a:pt x="22546" y="72651"/>
                  </a:lnTo>
                  <a:lnTo>
                    <a:pt x="10020" y="57620"/>
                  </a:lnTo>
                  <a:lnTo>
                    <a:pt x="0" y="27558"/>
                  </a:lnTo>
                  <a:lnTo>
                    <a:pt x="5010" y="15032"/>
                  </a:lnTo>
                  <a:lnTo>
                    <a:pt x="17536" y="5011"/>
                  </a:lnTo>
                  <a:lnTo>
                    <a:pt x="45093" y="0"/>
                  </a:lnTo>
                  <a:lnTo>
                    <a:pt x="92692" y="7516"/>
                  </a:lnTo>
                  <a:lnTo>
                    <a:pt x="150312" y="25052"/>
                  </a:lnTo>
                  <a:lnTo>
                    <a:pt x="260541" y="65136"/>
                  </a:lnTo>
                  <a:lnTo>
                    <a:pt x="335697" y="100209"/>
                  </a:lnTo>
                  <a:lnTo>
                    <a:pt x="403338" y="135281"/>
                  </a:lnTo>
                  <a:lnTo>
                    <a:pt x="450937" y="165344"/>
                  </a:lnTo>
                  <a:lnTo>
                    <a:pt x="478494" y="185386"/>
                  </a:lnTo>
                  <a:lnTo>
                    <a:pt x="493525" y="202922"/>
                  </a:lnTo>
                  <a:lnTo>
                    <a:pt x="506051" y="222964"/>
                  </a:lnTo>
                  <a:lnTo>
                    <a:pt x="511062" y="245511"/>
                  </a:lnTo>
                  <a:lnTo>
                    <a:pt x="508556" y="265552"/>
                  </a:lnTo>
                  <a:lnTo>
                    <a:pt x="501041" y="278078"/>
                  </a:lnTo>
                  <a:lnTo>
                    <a:pt x="483504" y="290604"/>
                  </a:lnTo>
                  <a:lnTo>
                    <a:pt x="463463" y="303130"/>
                  </a:lnTo>
                  <a:lnTo>
                    <a:pt x="450937" y="320667"/>
                  </a:lnTo>
                  <a:lnTo>
                    <a:pt x="438411" y="363255"/>
                  </a:lnTo>
                  <a:lnTo>
                    <a:pt x="430895" y="435906"/>
                  </a:lnTo>
                  <a:lnTo>
                    <a:pt x="425885" y="543630"/>
                  </a:lnTo>
                  <a:lnTo>
                    <a:pt x="425885" y="739036"/>
                  </a:lnTo>
                  <a:lnTo>
                    <a:pt x="428390" y="879328"/>
                  </a:lnTo>
                  <a:lnTo>
                    <a:pt x="410853" y="1129848"/>
                  </a:lnTo>
                  <a:lnTo>
                    <a:pt x="380791" y="1558238"/>
                  </a:lnTo>
                  <a:lnTo>
                    <a:pt x="303129" y="1911472"/>
                  </a:lnTo>
                  <a:lnTo>
                    <a:pt x="280583" y="1923998"/>
                  </a:lnTo>
                  <a:lnTo>
                    <a:pt x="260541" y="1931514"/>
                  </a:lnTo>
                  <a:lnTo>
                    <a:pt x="243005" y="1931514"/>
                  </a:lnTo>
                  <a:lnTo>
                    <a:pt x="220458" y="1918988"/>
                  </a:lnTo>
                  <a:lnTo>
                    <a:pt x="197911" y="1893936"/>
                  </a:lnTo>
                  <a:lnTo>
                    <a:pt x="167848" y="1828800"/>
                  </a:lnTo>
                  <a:lnTo>
                    <a:pt x="130270" y="1721077"/>
                  </a:lnTo>
                  <a:lnTo>
                    <a:pt x="97703" y="1630889"/>
                  </a:lnTo>
                  <a:lnTo>
                    <a:pt x="85177" y="1588301"/>
                  </a:lnTo>
                  <a:lnTo>
                    <a:pt x="80166" y="1550723"/>
                  </a:lnTo>
                  <a:lnTo>
                    <a:pt x="82671" y="1515650"/>
                  </a:lnTo>
                  <a:lnTo>
                    <a:pt x="92692" y="1478072"/>
                  </a:lnTo>
                  <a:lnTo>
                    <a:pt x="115239" y="1400410"/>
                  </a:lnTo>
                  <a:lnTo>
                    <a:pt x="142796" y="1330264"/>
                  </a:lnTo>
                  <a:lnTo>
                    <a:pt x="160333" y="1300202"/>
                  </a:lnTo>
                  <a:lnTo>
                    <a:pt x="177869" y="1197489"/>
                  </a:lnTo>
                  <a:lnTo>
                    <a:pt x="182880" y="1114817"/>
                  </a:lnTo>
                  <a:cubicBezTo>
                    <a:pt x="182045" y="993732"/>
                    <a:pt x="181209" y="872647"/>
                    <a:pt x="180374" y="7515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F89CD986-0A91-4C94-8550-83544104D1BD}"/>
                </a:ext>
              </a:extLst>
            </p:cNvPr>
            <p:cNvSpPr/>
            <p:nvPr/>
          </p:nvSpPr>
          <p:spPr>
            <a:xfrm>
              <a:off x="4624388" y="2803525"/>
              <a:ext cx="936625" cy="762000"/>
            </a:xfrm>
            <a:custGeom>
              <a:avLst/>
              <a:gdLst>
                <a:gd name="connsiteX0" fmla="*/ 611270 w 936947"/>
                <a:gd name="connsiteY0" fmla="*/ 147807 h 761582"/>
                <a:gd name="connsiteX1" fmla="*/ 350729 w 936947"/>
                <a:gd name="connsiteY1" fmla="*/ 268057 h 761582"/>
                <a:gd name="connsiteX2" fmla="*/ 200417 w 936947"/>
                <a:gd name="connsiteY2" fmla="*/ 335697 h 761582"/>
                <a:gd name="connsiteX3" fmla="*/ 62630 w 936947"/>
                <a:gd name="connsiteY3" fmla="*/ 383296 h 761582"/>
                <a:gd name="connsiteX4" fmla="*/ 0 w 936947"/>
                <a:gd name="connsiteY4" fmla="*/ 761582 h 761582"/>
                <a:gd name="connsiteX5" fmla="*/ 27558 w 936947"/>
                <a:gd name="connsiteY5" fmla="*/ 761582 h 761582"/>
                <a:gd name="connsiteX6" fmla="*/ 65136 w 936947"/>
                <a:gd name="connsiteY6" fmla="*/ 744046 h 761582"/>
                <a:gd name="connsiteX7" fmla="*/ 117745 w 936947"/>
                <a:gd name="connsiteY7" fmla="*/ 703963 h 761582"/>
                <a:gd name="connsiteX8" fmla="*/ 305635 w 936947"/>
                <a:gd name="connsiteY8" fmla="*/ 551145 h 761582"/>
                <a:gd name="connsiteX9" fmla="*/ 568682 w 936947"/>
                <a:gd name="connsiteY9" fmla="*/ 335697 h 761582"/>
                <a:gd name="connsiteX10" fmla="*/ 751562 w 936947"/>
                <a:gd name="connsiteY10" fmla="*/ 187890 h 761582"/>
                <a:gd name="connsiteX11" fmla="*/ 909390 w 936947"/>
                <a:gd name="connsiteY11" fmla="*/ 60125 h 761582"/>
                <a:gd name="connsiteX12" fmla="*/ 924421 w 936947"/>
                <a:gd name="connsiteY12" fmla="*/ 47599 h 761582"/>
                <a:gd name="connsiteX13" fmla="*/ 936947 w 936947"/>
                <a:gd name="connsiteY13" fmla="*/ 27557 h 761582"/>
                <a:gd name="connsiteX14" fmla="*/ 936947 w 936947"/>
                <a:gd name="connsiteY14" fmla="*/ 12526 h 761582"/>
                <a:gd name="connsiteX15" fmla="*/ 931937 w 936947"/>
                <a:gd name="connsiteY15" fmla="*/ 2505 h 761582"/>
                <a:gd name="connsiteX16" fmla="*/ 921916 w 936947"/>
                <a:gd name="connsiteY16" fmla="*/ 0 h 761582"/>
                <a:gd name="connsiteX17" fmla="*/ 894359 w 936947"/>
                <a:gd name="connsiteY17" fmla="*/ 5010 h 761582"/>
                <a:gd name="connsiteX18" fmla="*/ 771604 w 936947"/>
                <a:gd name="connsiteY18" fmla="*/ 70146 h 761582"/>
                <a:gd name="connsiteX19" fmla="*/ 611270 w 936947"/>
                <a:gd name="connsiteY19" fmla="*/ 147807 h 76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6947" h="761582">
                  <a:moveTo>
                    <a:pt x="611270" y="147807"/>
                  </a:moveTo>
                  <a:lnTo>
                    <a:pt x="350729" y="268057"/>
                  </a:lnTo>
                  <a:lnTo>
                    <a:pt x="200417" y="335697"/>
                  </a:lnTo>
                  <a:lnTo>
                    <a:pt x="62630" y="383296"/>
                  </a:lnTo>
                  <a:lnTo>
                    <a:pt x="0" y="761582"/>
                  </a:lnTo>
                  <a:lnTo>
                    <a:pt x="27558" y="761582"/>
                  </a:lnTo>
                  <a:lnTo>
                    <a:pt x="65136" y="744046"/>
                  </a:lnTo>
                  <a:lnTo>
                    <a:pt x="117745" y="703963"/>
                  </a:lnTo>
                  <a:lnTo>
                    <a:pt x="305635" y="551145"/>
                  </a:lnTo>
                  <a:lnTo>
                    <a:pt x="568682" y="335697"/>
                  </a:lnTo>
                  <a:lnTo>
                    <a:pt x="751562" y="187890"/>
                  </a:lnTo>
                  <a:lnTo>
                    <a:pt x="909390" y="60125"/>
                  </a:lnTo>
                  <a:lnTo>
                    <a:pt x="924421" y="47599"/>
                  </a:lnTo>
                  <a:lnTo>
                    <a:pt x="936947" y="27557"/>
                  </a:lnTo>
                  <a:lnTo>
                    <a:pt x="936947" y="12526"/>
                  </a:lnTo>
                  <a:lnTo>
                    <a:pt x="931937" y="2505"/>
                  </a:lnTo>
                  <a:lnTo>
                    <a:pt x="921916" y="0"/>
                  </a:lnTo>
                  <a:lnTo>
                    <a:pt x="894359" y="5010"/>
                  </a:lnTo>
                  <a:lnTo>
                    <a:pt x="771604" y="70146"/>
                  </a:lnTo>
                  <a:lnTo>
                    <a:pt x="611270" y="147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2093A7F-32CC-4790-9496-43045521894E}"/>
                </a:ext>
              </a:extLst>
            </p:cNvPr>
            <p:cNvSpPr/>
            <p:nvPr/>
          </p:nvSpPr>
          <p:spPr>
            <a:xfrm>
              <a:off x="5970588" y="1820863"/>
              <a:ext cx="1050925" cy="666750"/>
            </a:xfrm>
            <a:custGeom>
              <a:avLst/>
              <a:gdLst>
                <a:gd name="connsiteX0" fmla="*/ 666384 w 1052186"/>
                <a:gd name="connsiteY0" fmla="*/ 533609 h 666385"/>
                <a:gd name="connsiteX1" fmla="*/ 463463 w 1052186"/>
                <a:gd name="connsiteY1" fmla="*/ 576198 h 666385"/>
                <a:gd name="connsiteX2" fmla="*/ 235489 w 1052186"/>
                <a:gd name="connsiteY2" fmla="*/ 623797 h 666385"/>
                <a:gd name="connsiteX3" fmla="*/ 0 w 1052186"/>
                <a:gd name="connsiteY3" fmla="*/ 666385 h 666385"/>
                <a:gd name="connsiteX4" fmla="*/ 0 w 1052186"/>
                <a:gd name="connsiteY4" fmla="*/ 593734 h 666385"/>
                <a:gd name="connsiteX5" fmla="*/ 192900 w 1052186"/>
                <a:gd name="connsiteY5" fmla="*/ 528599 h 666385"/>
                <a:gd name="connsiteX6" fmla="*/ 360749 w 1052186"/>
                <a:gd name="connsiteY6" fmla="*/ 460958 h 666385"/>
                <a:gd name="connsiteX7" fmla="*/ 503546 w 1052186"/>
                <a:gd name="connsiteY7" fmla="*/ 393318 h 666385"/>
                <a:gd name="connsiteX8" fmla="*/ 628806 w 1052186"/>
                <a:gd name="connsiteY8" fmla="*/ 315656 h 666385"/>
                <a:gd name="connsiteX9" fmla="*/ 713983 w 1052186"/>
                <a:gd name="connsiteY9" fmla="*/ 250521 h 666385"/>
                <a:gd name="connsiteX10" fmla="*/ 744046 w 1052186"/>
                <a:gd name="connsiteY10" fmla="*/ 220458 h 666385"/>
                <a:gd name="connsiteX11" fmla="*/ 764087 w 1052186"/>
                <a:gd name="connsiteY11" fmla="*/ 197912 h 666385"/>
                <a:gd name="connsiteX12" fmla="*/ 769098 w 1052186"/>
                <a:gd name="connsiteY12" fmla="*/ 180375 h 666385"/>
                <a:gd name="connsiteX13" fmla="*/ 769098 w 1052186"/>
                <a:gd name="connsiteY13" fmla="*/ 160334 h 666385"/>
                <a:gd name="connsiteX14" fmla="*/ 761582 w 1052186"/>
                <a:gd name="connsiteY14" fmla="*/ 130271 h 666385"/>
                <a:gd name="connsiteX15" fmla="*/ 751561 w 1052186"/>
                <a:gd name="connsiteY15" fmla="*/ 87683 h 666385"/>
                <a:gd name="connsiteX16" fmla="*/ 736530 w 1052186"/>
                <a:gd name="connsiteY16" fmla="*/ 42589 h 666385"/>
                <a:gd name="connsiteX17" fmla="*/ 734025 w 1052186"/>
                <a:gd name="connsiteY17" fmla="*/ 22547 h 666385"/>
                <a:gd name="connsiteX18" fmla="*/ 734025 w 1052186"/>
                <a:gd name="connsiteY18" fmla="*/ 10021 h 666385"/>
                <a:gd name="connsiteX19" fmla="*/ 736530 w 1052186"/>
                <a:gd name="connsiteY19" fmla="*/ 2506 h 666385"/>
                <a:gd name="connsiteX20" fmla="*/ 749056 w 1052186"/>
                <a:gd name="connsiteY20" fmla="*/ 0 h 666385"/>
                <a:gd name="connsiteX21" fmla="*/ 766593 w 1052186"/>
                <a:gd name="connsiteY21" fmla="*/ 7516 h 666385"/>
                <a:gd name="connsiteX22" fmla="*/ 814191 w 1052186"/>
                <a:gd name="connsiteY22" fmla="*/ 47599 h 666385"/>
                <a:gd name="connsiteX23" fmla="*/ 889348 w 1052186"/>
                <a:gd name="connsiteY23" fmla="*/ 117745 h 666385"/>
                <a:gd name="connsiteX24" fmla="*/ 946967 w 1052186"/>
                <a:gd name="connsiteY24" fmla="*/ 177870 h 666385"/>
                <a:gd name="connsiteX25" fmla="*/ 992061 w 1052186"/>
                <a:gd name="connsiteY25" fmla="*/ 227974 h 666385"/>
                <a:gd name="connsiteX26" fmla="*/ 1022123 w 1052186"/>
                <a:gd name="connsiteY26" fmla="*/ 268057 h 666385"/>
                <a:gd name="connsiteX27" fmla="*/ 1042165 w 1052186"/>
                <a:gd name="connsiteY27" fmla="*/ 305635 h 666385"/>
                <a:gd name="connsiteX28" fmla="*/ 1049681 w 1052186"/>
                <a:gd name="connsiteY28" fmla="*/ 330688 h 666385"/>
                <a:gd name="connsiteX29" fmla="*/ 1052186 w 1052186"/>
                <a:gd name="connsiteY29" fmla="*/ 358245 h 666385"/>
                <a:gd name="connsiteX30" fmla="*/ 1052186 w 1052186"/>
                <a:gd name="connsiteY30" fmla="*/ 378286 h 666385"/>
                <a:gd name="connsiteX31" fmla="*/ 1042165 w 1052186"/>
                <a:gd name="connsiteY31" fmla="*/ 408349 h 666385"/>
                <a:gd name="connsiteX32" fmla="*/ 1019618 w 1052186"/>
                <a:gd name="connsiteY32" fmla="*/ 433401 h 666385"/>
                <a:gd name="connsiteX33" fmla="*/ 969514 w 1052186"/>
                <a:gd name="connsiteY33" fmla="*/ 453443 h 666385"/>
                <a:gd name="connsiteX34" fmla="*/ 831728 w 1052186"/>
                <a:gd name="connsiteY34" fmla="*/ 496031 h 666385"/>
                <a:gd name="connsiteX35" fmla="*/ 666384 w 1052186"/>
                <a:gd name="connsiteY35" fmla="*/ 533609 h 666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52186" h="666385">
                  <a:moveTo>
                    <a:pt x="666384" y="533609"/>
                  </a:moveTo>
                  <a:lnTo>
                    <a:pt x="463463" y="576198"/>
                  </a:lnTo>
                  <a:lnTo>
                    <a:pt x="235489" y="623797"/>
                  </a:lnTo>
                  <a:lnTo>
                    <a:pt x="0" y="666385"/>
                  </a:lnTo>
                  <a:lnTo>
                    <a:pt x="0" y="593734"/>
                  </a:lnTo>
                  <a:lnTo>
                    <a:pt x="192900" y="528599"/>
                  </a:lnTo>
                  <a:lnTo>
                    <a:pt x="360749" y="460958"/>
                  </a:lnTo>
                  <a:lnTo>
                    <a:pt x="503546" y="393318"/>
                  </a:lnTo>
                  <a:lnTo>
                    <a:pt x="628806" y="315656"/>
                  </a:lnTo>
                  <a:lnTo>
                    <a:pt x="713983" y="250521"/>
                  </a:lnTo>
                  <a:lnTo>
                    <a:pt x="744046" y="220458"/>
                  </a:lnTo>
                  <a:lnTo>
                    <a:pt x="764087" y="197912"/>
                  </a:lnTo>
                  <a:lnTo>
                    <a:pt x="769098" y="180375"/>
                  </a:lnTo>
                  <a:lnTo>
                    <a:pt x="769098" y="160334"/>
                  </a:lnTo>
                  <a:lnTo>
                    <a:pt x="761582" y="130271"/>
                  </a:lnTo>
                  <a:lnTo>
                    <a:pt x="751561" y="87683"/>
                  </a:lnTo>
                  <a:lnTo>
                    <a:pt x="736530" y="42589"/>
                  </a:lnTo>
                  <a:lnTo>
                    <a:pt x="734025" y="22547"/>
                  </a:lnTo>
                  <a:lnTo>
                    <a:pt x="734025" y="10021"/>
                  </a:lnTo>
                  <a:lnTo>
                    <a:pt x="736530" y="2506"/>
                  </a:lnTo>
                  <a:lnTo>
                    <a:pt x="749056" y="0"/>
                  </a:lnTo>
                  <a:lnTo>
                    <a:pt x="766593" y="7516"/>
                  </a:lnTo>
                  <a:lnTo>
                    <a:pt x="814191" y="47599"/>
                  </a:lnTo>
                  <a:lnTo>
                    <a:pt x="889348" y="117745"/>
                  </a:lnTo>
                  <a:lnTo>
                    <a:pt x="946967" y="177870"/>
                  </a:lnTo>
                  <a:lnTo>
                    <a:pt x="992061" y="227974"/>
                  </a:lnTo>
                  <a:lnTo>
                    <a:pt x="1022123" y="268057"/>
                  </a:lnTo>
                  <a:lnTo>
                    <a:pt x="1042165" y="305635"/>
                  </a:lnTo>
                  <a:lnTo>
                    <a:pt x="1049681" y="330688"/>
                  </a:lnTo>
                  <a:lnTo>
                    <a:pt x="1052186" y="358245"/>
                  </a:lnTo>
                  <a:lnTo>
                    <a:pt x="1052186" y="378286"/>
                  </a:lnTo>
                  <a:lnTo>
                    <a:pt x="1042165" y="408349"/>
                  </a:lnTo>
                  <a:lnTo>
                    <a:pt x="1019618" y="433401"/>
                  </a:lnTo>
                  <a:lnTo>
                    <a:pt x="969514" y="453443"/>
                  </a:lnTo>
                  <a:lnTo>
                    <a:pt x="831728" y="496031"/>
                  </a:lnTo>
                  <a:lnTo>
                    <a:pt x="666384" y="533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C8BB83CF-248B-46C3-87D6-74E958CEE787}"/>
                </a:ext>
              </a:extLst>
            </p:cNvPr>
            <p:cNvSpPr/>
            <p:nvPr/>
          </p:nvSpPr>
          <p:spPr>
            <a:xfrm>
              <a:off x="5629275" y="1512888"/>
              <a:ext cx="1673225" cy="1828800"/>
            </a:xfrm>
            <a:custGeom>
              <a:avLst/>
              <a:gdLst>
                <a:gd name="connsiteX0" fmla="*/ 230479 w 1673477"/>
                <a:gd name="connsiteY0" fmla="*/ 856780 h 1828800"/>
                <a:gd name="connsiteX1" fmla="*/ 232984 w 1673477"/>
                <a:gd name="connsiteY1" fmla="*/ 293109 h 1828800"/>
                <a:gd name="connsiteX2" fmla="*/ 230479 w 1673477"/>
                <a:gd name="connsiteY2" fmla="*/ 255531 h 1828800"/>
                <a:gd name="connsiteX3" fmla="*/ 220458 w 1673477"/>
                <a:gd name="connsiteY3" fmla="*/ 220458 h 1828800"/>
                <a:gd name="connsiteX4" fmla="*/ 202921 w 1673477"/>
                <a:gd name="connsiteY4" fmla="*/ 190396 h 1828800"/>
                <a:gd name="connsiteX5" fmla="*/ 185385 w 1673477"/>
                <a:gd name="connsiteY5" fmla="*/ 167849 h 1828800"/>
                <a:gd name="connsiteX6" fmla="*/ 160333 w 1673477"/>
                <a:gd name="connsiteY6" fmla="*/ 145302 h 1828800"/>
                <a:gd name="connsiteX7" fmla="*/ 135281 w 1673477"/>
                <a:gd name="connsiteY7" fmla="*/ 125260 h 1828800"/>
                <a:gd name="connsiteX8" fmla="*/ 110229 w 1673477"/>
                <a:gd name="connsiteY8" fmla="*/ 107724 h 1828800"/>
                <a:gd name="connsiteX9" fmla="*/ 82671 w 1673477"/>
                <a:gd name="connsiteY9" fmla="*/ 90188 h 1828800"/>
                <a:gd name="connsiteX10" fmla="*/ 45093 w 1673477"/>
                <a:gd name="connsiteY10" fmla="*/ 72651 h 1828800"/>
                <a:gd name="connsiteX11" fmla="*/ 30062 w 1673477"/>
                <a:gd name="connsiteY11" fmla="*/ 62630 h 1828800"/>
                <a:gd name="connsiteX12" fmla="*/ 12526 w 1673477"/>
                <a:gd name="connsiteY12" fmla="*/ 47599 h 1828800"/>
                <a:gd name="connsiteX13" fmla="*/ 0 w 1673477"/>
                <a:gd name="connsiteY13" fmla="*/ 27557 h 1828800"/>
                <a:gd name="connsiteX14" fmla="*/ 2505 w 1673477"/>
                <a:gd name="connsiteY14" fmla="*/ 12526 h 1828800"/>
                <a:gd name="connsiteX15" fmla="*/ 17536 w 1673477"/>
                <a:gd name="connsiteY15" fmla="*/ 0 h 1828800"/>
                <a:gd name="connsiteX16" fmla="*/ 50104 w 1673477"/>
                <a:gd name="connsiteY16" fmla="*/ 0 h 1828800"/>
                <a:gd name="connsiteX17" fmla="*/ 117744 w 1673477"/>
                <a:gd name="connsiteY17" fmla="*/ 5011 h 1828800"/>
                <a:gd name="connsiteX18" fmla="*/ 202921 w 1673477"/>
                <a:gd name="connsiteY18" fmla="*/ 22547 h 1828800"/>
                <a:gd name="connsiteX19" fmla="*/ 270562 w 1673477"/>
                <a:gd name="connsiteY19" fmla="*/ 42589 h 1828800"/>
                <a:gd name="connsiteX20" fmla="*/ 343213 w 1673477"/>
                <a:gd name="connsiteY20" fmla="*/ 72651 h 1828800"/>
                <a:gd name="connsiteX21" fmla="*/ 373275 w 1673477"/>
                <a:gd name="connsiteY21" fmla="*/ 90188 h 1828800"/>
                <a:gd name="connsiteX22" fmla="*/ 420874 w 1673477"/>
                <a:gd name="connsiteY22" fmla="*/ 122755 h 1828800"/>
                <a:gd name="connsiteX23" fmla="*/ 463463 w 1673477"/>
                <a:gd name="connsiteY23" fmla="*/ 157828 h 1828800"/>
                <a:gd name="connsiteX24" fmla="*/ 498536 w 1673477"/>
                <a:gd name="connsiteY24" fmla="*/ 192901 h 1828800"/>
                <a:gd name="connsiteX25" fmla="*/ 533608 w 1673477"/>
                <a:gd name="connsiteY25" fmla="*/ 230479 h 1828800"/>
                <a:gd name="connsiteX26" fmla="*/ 543629 w 1673477"/>
                <a:gd name="connsiteY26" fmla="*/ 248015 h 1828800"/>
                <a:gd name="connsiteX27" fmla="*/ 551145 w 1673477"/>
                <a:gd name="connsiteY27" fmla="*/ 270562 h 1828800"/>
                <a:gd name="connsiteX28" fmla="*/ 556155 w 1673477"/>
                <a:gd name="connsiteY28" fmla="*/ 298120 h 1828800"/>
                <a:gd name="connsiteX29" fmla="*/ 553650 w 1673477"/>
                <a:gd name="connsiteY29" fmla="*/ 330687 h 1828800"/>
                <a:gd name="connsiteX30" fmla="*/ 541124 w 1673477"/>
                <a:gd name="connsiteY30" fmla="*/ 375781 h 1828800"/>
                <a:gd name="connsiteX31" fmla="*/ 518577 w 1673477"/>
                <a:gd name="connsiteY31" fmla="*/ 425885 h 1828800"/>
                <a:gd name="connsiteX32" fmla="*/ 496030 w 1673477"/>
                <a:gd name="connsiteY32" fmla="*/ 475989 h 1828800"/>
                <a:gd name="connsiteX33" fmla="*/ 473484 w 1673477"/>
                <a:gd name="connsiteY33" fmla="*/ 553651 h 1828800"/>
                <a:gd name="connsiteX34" fmla="*/ 458452 w 1673477"/>
                <a:gd name="connsiteY34" fmla="*/ 631312 h 1828800"/>
                <a:gd name="connsiteX35" fmla="*/ 443421 w 1673477"/>
                <a:gd name="connsiteY35" fmla="*/ 741541 h 1828800"/>
                <a:gd name="connsiteX36" fmla="*/ 433400 w 1673477"/>
                <a:gd name="connsiteY36" fmla="*/ 886843 h 1828800"/>
                <a:gd name="connsiteX37" fmla="*/ 430895 w 1673477"/>
                <a:gd name="connsiteY37" fmla="*/ 1002082 h 1828800"/>
                <a:gd name="connsiteX38" fmla="*/ 418369 w 1673477"/>
                <a:gd name="connsiteY38" fmla="*/ 1199994 h 1828800"/>
                <a:gd name="connsiteX39" fmla="*/ 410853 w 1673477"/>
                <a:gd name="connsiteY39" fmla="*/ 1367842 h 1828800"/>
                <a:gd name="connsiteX40" fmla="*/ 415864 w 1673477"/>
                <a:gd name="connsiteY40" fmla="*/ 1420452 h 1828800"/>
                <a:gd name="connsiteX41" fmla="*/ 428390 w 1673477"/>
                <a:gd name="connsiteY41" fmla="*/ 1475566 h 1828800"/>
                <a:gd name="connsiteX42" fmla="*/ 445926 w 1673477"/>
                <a:gd name="connsiteY42" fmla="*/ 1510639 h 1828800"/>
                <a:gd name="connsiteX43" fmla="*/ 465968 w 1673477"/>
                <a:gd name="connsiteY43" fmla="*/ 1535691 h 1828800"/>
                <a:gd name="connsiteX44" fmla="*/ 488515 w 1673477"/>
                <a:gd name="connsiteY44" fmla="*/ 1553228 h 1828800"/>
                <a:gd name="connsiteX45" fmla="*/ 518577 w 1673477"/>
                <a:gd name="connsiteY45" fmla="*/ 1568259 h 1828800"/>
                <a:gd name="connsiteX46" fmla="*/ 553650 w 1673477"/>
                <a:gd name="connsiteY46" fmla="*/ 1578280 h 1828800"/>
                <a:gd name="connsiteX47" fmla="*/ 613775 w 1673477"/>
                <a:gd name="connsiteY47" fmla="*/ 1590806 h 1828800"/>
                <a:gd name="connsiteX48" fmla="*/ 734025 w 1673477"/>
                <a:gd name="connsiteY48" fmla="*/ 1600826 h 1828800"/>
                <a:gd name="connsiteX49" fmla="*/ 939452 w 1673477"/>
                <a:gd name="connsiteY49" fmla="*/ 1603332 h 1828800"/>
                <a:gd name="connsiteX50" fmla="*/ 1124837 w 1673477"/>
                <a:gd name="connsiteY50" fmla="*/ 1593311 h 1828800"/>
                <a:gd name="connsiteX51" fmla="*/ 1212519 w 1673477"/>
                <a:gd name="connsiteY51" fmla="*/ 1583290 h 1828800"/>
                <a:gd name="connsiteX52" fmla="*/ 1265128 w 1673477"/>
                <a:gd name="connsiteY52" fmla="*/ 1573269 h 1828800"/>
                <a:gd name="connsiteX53" fmla="*/ 1618362 w 1673477"/>
                <a:gd name="connsiteY53" fmla="*/ 1613352 h 1828800"/>
                <a:gd name="connsiteX54" fmla="*/ 1640909 w 1673477"/>
                <a:gd name="connsiteY54" fmla="*/ 1630889 h 1828800"/>
                <a:gd name="connsiteX55" fmla="*/ 1660951 w 1673477"/>
                <a:gd name="connsiteY55" fmla="*/ 1650931 h 1828800"/>
                <a:gd name="connsiteX56" fmla="*/ 1668467 w 1673477"/>
                <a:gd name="connsiteY56" fmla="*/ 1665962 h 1828800"/>
                <a:gd name="connsiteX57" fmla="*/ 1673477 w 1673477"/>
                <a:gd name="connsiteY57" fmla="*/ 1683498 h 1828800"/>
                <a:gd name="connsiteX58" fmla="*/ 1665961 w 1673477"/>
                <a:gd name="connsiteY58" fmla="*/ 1703540 h 1828800"/>
                <a:gd name="connsiteX59" fmla="*/ 1648425 w 1673477"/>
                <a:gd name="connsiteY59" fmla="*/ 1726087 h 1828800"/>
                <a:gd name="connsiteX60" fmla="*/ 1618362 w 1673477"/>
                <a:gd name="connsiteY60" fmla="*/ 1748634 h 1828800"/>
                <a:gd name="connsiteX61" fmla="*/ 1573269 w 1673477"/>
                <a:gd name="connsiteY61" fmla="*/ 1771180 h 1828800"/>
                <a:gd name="connsiteX62" fmla="*/ 1525670 w 1673477"/>
                <a:gd name="connsiteY62" fmla="*/ 1788717 h 1828800"/>
                <a:gd name="connsiteX63" fmla="*/ 1448008 w 1673477"/>
                <a:gd name="connsiteY63" fmla="*/ 1803748 h 1828800"/>
                <a:gd name="connsiteX64" fmla="*/ 1330264 w 1673477"/>
                <a:gd name="connsiteY64" fmla="*/ 1818779 h 1828800"/>
                <a:gd name="connsiteX65" fmla="*/ 1182457 w 1673477"/>
                <a:gd name="connsiteY65" fmla="*/ 1826295 h 1828800"/>
                <a:gd name="connsiteX66" fmla="*/ 1039660 w 1673477"/>
                <a:gd name="connsiteY66" fmla="*/ 1828800 h 1828800"/>
                <a:gd name="connsiteX67" fmla="*/ 814191 w 1673477"/>
                <a:gd name="connsiteY67" fmla="*/ 1823790 h 1828800"/>
                <a:gd name="connsiteX68" fmla="*/ 706468 w 1673477"/>
                <a:gd name="connsiteY68" fmla="*/ 1816274 h 1828800"/>
                <a:gd name="connsiteX69" fmla="*/ 606259 w 1673477"/>
                <a:gd name="connsiteY69" fmla="*/ 1806253 h 1828800"/>
                <a:gd name="connsiteX70" fmla="*/ 526093 w 1673477"/>
                <a:gd name="connsiteY70" fmla="*/ 1788717 h 1828800"/>
                <a:gd name="connsiteX71" fmla="*/ 460958 w 1673477"/>
                <a:gd name="connsiteY71" fmla="*/ 1766170 h 1828800"/>
                <a:gd name="connsiteX72" fmla="*/ 420874 w 1673477"/>
                <a:gd name="connsiteY72" fmla="*/ 1746128 h 1828800"/>
                <a:gd name="connsiteX73" fmla="*/ 363255 w 1673477"/>
                <a:gd name="connsiteY73" fmla="*/ 1701035 h 1828800"/>
                <a:gd name="connsiteX74" fmla="*/ 315656 w 1673477"/>
                <a:gd name="connsiteY74" fmla="*/ 1648425 h 1828800"/>
                <a:gd name="connsiteX75" fmla="*/ 278078 w 1673477"/>
                <a:gd name="connsiteY75" fmla="*/ 1588300 h 1828800"/>
                <a:gd name="connsiteX76" fmla="*/ 250520 w 1673477"/>
                <a:gd name="connsiteY76" fmla="*/ 1518155 h 1828800"/>
                <a:gd name="connsiteX77" fmla="*/ 235489 w 1673477"/>
                <a:gd name="connsiteY77" fmla="*/ 1460535 h 1828800"/>
                <a:gd name="connsiteX78" fmla="*/ 230479 w 1673477"/>
                <a:gd name="connsiteY78" fmla="*/ 1375358 h 1828800"/>
                <a:gd name="connsiteX79" fmla="*/ 230479 w 1673477"/>
                <a:gd name="connsiteY79" fmla="*/ 85678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673477" h="1828800">
                  <a:moveTo>
                    <a:pt x="230479" y="856780"/>
                  </a:moveTo>
                  <a:lnTo>
                    <a:pt x="232984" y="293109"/>
                  </a:lnTo>
                  <a:lnTo>
                    <a:pt x="230479" y="255531"/>
                  </a:lnTo>
                  <a:lnTo>
                    <a:pt x="220458" y="220458"/>
                  </a:lnTo>
                  <a:lnTo>
                    <a:pt x="202921" y="190396"/>
                  </a:lnTo>
                  <a:lnTo>
                    <a:pt x="185385" y="167849"/>
                  </a:lnTo>
                  <a:lnTo>
                    <a:pt x="160333" y="145302"/>
                  </a:lnTo>
                  <a:lnTo>
                    <a:pt x="135281" y="125260"/>
                  </a:lnTo>
                  <a:lnTo>
                    <a:pt x="110229" y="107724"/>
                  </a:lnTo>
                  <a:lnTo>
                    <a:pt x="82671" y="90188"/>
                  </a:lnTo>
                  <a:lnTo>
                    <a:pt x="45093" y="72651"/>
                  </a:lnTo>
                  <a:lnTo>
                    <a:pt x="30062" y="62630"/>
                  </a:lnTo>
                  <a:lnTo>
                    <a:pt x="12526" y="47599"/>
                  </a:lnTo>
                  <a:lnTo>
                    <a:pt x="0" y="27557"/>
                  </a:lnTo>
                  <a:lnTo>
                    <a:pt x="2505" y="12526"/>
                  </a:lnTo>
                  <a:lnTo>
                    <a:pt x="17536" y="0"/>
                  </a:lnTo>
                  <a:lnTo>
                    <a:pt x="50104" y="0"/>
                  </a:lnTo>
                  <a:lnTo>
                    <a:pt x="117744" y="5011"/>
                  </a:lnTo>
                  <a:lnTo>
                    <a:pt x="202921" y="22547"/>
                  </a:lnTo>
                  <a:lnTo>
                    <a:pt x="270562" y="42589"/>
                  </a:lnTo>
                  <a:lnTo>
                    <a:pt x="343213" y="72651"/>
                  </a:lnTo>
                  <a:lnTo>
                    <a:pt x="373275" y="90188"/>
                  </a:lnTo>
                  <a:lnTo>
                    <a:pt x="420874" y="122755"/>
                  </a:lnTo>
                  <a:lnTo>
                    <a:pt x="463463" y="157828"/>
                  </a:lnTo>
                  <a:lnTo>
                    <a:pt x="498536" y="192901"/>
                  </a:lnTo>
                  <a:lnTo>
                    <a:pt x="533608" y="230479"/>
                  </a:lnTo>
                  <a:lnTo>
                    <a:pt x="543629" y="248015"/>
                  </a:lnTo>
                  <a:lnTo>
                    <a:pt x="551145" y="270562"/>
                  </a:lnTo>
                  <a:lnTo>
                    <a:pt x="556155" y="298120"/>
                  </a:lnTo>
                  <a:lnTo>
                    <a:pt x="553650" y="330687"/>
                  </a:lnTo>
                  <a:lnTo>
                    <a:pt x="541124" y="375781"/>
                  </a:lnTo>
                  <a:lnTo>
                    <a:pt x="518577" y="425885"/>
                  </a:lnTo>
                  <a:lnTo>
                    <a:pt x="496030" y="475989"/>
                  </a:lnTo>
                  <a:lnTo>
                    <a:pt x="473484" y="553651"/>
                  </a:lnTo>
                  <a:lnTo>
                    <a:pt x="458452" y="631312"/>
                  </a:lnTo>
                  <a:lnTo>
                    <a:pt x="443421" y="741541"/>
                  </a:lnTo>
                  <a:lnTo>
                    <a:pt x="433400" y="886843"/>
                  </a:lnTo>
                  <a:lnTo>
                    <a:pt x="430895" y="1002082"/>
                  </a:lnTo>
                  <a:lnTo>
                    <a:pt x="418369" y="1199994"/>
                  </a:lnTo>
                  <a:lnTo>
                    <a:pt x="410853" y="1367842"/>
                  </a:lnTo>
                  <a:lnTo>
                    <a:pt x="415864" y="1420452"/>
                  </a:lnTo>
                  <a:lnTo>
                    <a:pt x="428390" y="1475566"/>
                  </a:lnTo>
                  <a:lnTo>
                    <a:pt x="445926" y="1510639"/>
                  </a:lnTo>
                  <a:lnTo>
                    <a:pt x="465968" y="1535691"/>
                  </a:lnTo>
                  <a:lnTo>
                    <a:pt x="488515" y="1553228"/>
                  </a:lnTo>
                  <a:lnTo>
                    <a:pt x="518577" y="1568259"/>
                  </a:lnTo>
                  <a:lnTo>
                    <a:pt x="553650" y="1578280"/>
                  </a:lnTo>
                  <a:lnTo>
                    <a:pt x="613775" y="1590806"/>
                  </a:lnTo>
                  <a:lnTo>
                    <a:pt x="734025" y="1600826"/>
                  </a:lnTo>
                  <a:lnTo>
                    <a:pt x="939452" y="1603332"/>
                  </a:lnTo>
                  <a:lnTo>
                    <a:pt x="1124837" y="1593311"/>
                  </a:lnTo>
                  <a:lnTo>
                    <a:pt x="1212519" y="1583290"/>
                  </a:lnTo>
                  <a:lnTo>
                    <a:pt x="1265128" y="1573269"/>
                  </a:lnTo>
                  <a:lnTo>
                    <a:pt x="1618362" y="1613352"/>
                  </a:lnTo>
                  <a:lnTo>
                    <a:pt x="1640909" y="1630889"/>
                  </a:lnTo>
                  <a:lnTo>
                    <a:pt x="1660951" y="1650931"/>
                  </a:lnTo>
                  <a:lnTo>
                    <a:pt x="1668467" y="1665962"/>
                  </a:lnTo>
                  <a:lnTo>
                    <a:pt x="1673477" y="1683498"/>
                  </a:lnTo>
                  <a:lnTo>
                    <a:pt x="1665961" y="1703540"/>
                  </a:lnTo>
                  <a:lnTo>
                    <a:pt x="1648425" y="1726087"/>
                  </a:lnTo>
                  <a:lnTo>
                    <a:pt x="1618362" y="1748634"/>
                  </a:lnTo>
                  <a:lnTo>
                    <a:pt x="1573269" y="1771180"/>
                  </a:lnTo>
                  <a:lnTo>
                    <a:pt x="1525670" y="1788717"/>
                  </a:lnTo>
                  <a:lnTo>
                    <a:pt x="1448008" y="1803748"/>
                  </a:lnTo>
                  <a:lnTo>
                    <a:pt x="1330264" y="1818779"/>
                  </a:lnTo>
                  <a:lnTo>
                    <a:pt x="1182457" y="1826295"/>
                  </a:lnTo>
                  <a:lnTo>
                    <a:pt x="1039660" y="1828800"/>
                  </a:lnTo>
                  <a:lnTo>
                    <a:pt x="814191" y="1823790"/>
                  </a:lnTo>
                  <a:lnTo>
                    <a:pt x="706468" y="1816274"/>
                  </a:lnTo>
                  <a:lnTo>
                    <a:pt x="606259" y="1806253"/>
                  </a:lnTo>
                  <a:lnTo>
                    <a:pt x="526093" y="1788717"/>
                  </a:lnTo>
                  <a:lnTo>
                    <a:pt x="460958" y="1766170"/>
                  </a:lnTo>
                  <a:lnTo>
                    <a:pt x="420874" y="1746128"/>
                  </a:lnTo>
                  <a:lnTo>
                    <a:pt x="363255" y="1701035"/>
                  </a:lnTo>
                  <a:lnTo>
                    <a:pt x="315656" y="1648425"/>
                  </a:lnTo>
                  <a:lnTo>
                    <a:pt x="278078" y="1588300"/>
                  </a:lnTo>
                  <a:lnTo>
                    <a:pt x="250520" y="1518155"/>
                  </a:lnTo>
                  <a:lnTo>
                    <a:pt x="235489" y="1460535"/>
                  </a:lnTo>
                  <a:lnTo>
                    <a:pt x="230479" y="1375358"/>
                  </a:lnTo>
                  <a:lnTo>
                    <a:pt x="230479" y="8567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42C9C08E-AFC5-4C31-8260-C7B60AFBEA09}"/>
                </a:ext>
              </a:extLst>
            </p:cNvPr>
            <p:cNvSpPr/>
            <p:nvPr/>
          </p:nvSpPr>
          <p:spPr>
            <a:xfrm>
              <a:off x="6827838" y="2459038"/>
              <a:ext cx="471487" cy="731837"/>
            </a:xfrm>
            <a:custGeom>
              <a:avLst/>
              <a:gdLst>
                <a:gd name="connsiteX0" fmla="*/ 359569 w 471487"/>
                <a:gd name="connsiteY0" fmla="*/ 211932 h 731044"/>
                <a:gd name="connsiteX1" fmla="*/ 373856 w 471487"/>
                <a:gd name="connsiteY1" fmla="*/ 545307 h 731044"/>
                <a:gd name="connsiteX2" fmla="*/ 378619 w 471487"/>
                <a:gd name="connsiteY2" fmla="*/ 592932 h 731044"/>
                <a:gd name="connsiteX3" fmla="*/ 388144 w 471487"/>
                <a:gd name="connsiteY3" fmla="*/ 621507 h 731044"/>
                <a:gd name="connsiteX4" fmla="*/ 397669 w 471487"/>
                <a:gd name="connsiteY4" fmla="*/ 638175 h 731044"/>
                <a:gd name="connsiteX5" fmla="*/ 414337 w 471487"/>
                <a:gd name="connsiteY5" fmla="*/ 657225 h 731044"/>
                <a:gd name="connsiteX6" fmla="*/ 426244 w 471487"/>
                <a:gd name="connsiteY6" fmla="*/ 666750 h 731044"/>
                <a:gd name="connsiteX7" fmla="*/ 454819 w 471487"/>
                <a:gd name="connsiteY7" fmla="*/ 695325 h 731044"/>
                <a:gd name="connsiteX8" fmla="*/ 471487 w 471487"/>
                <a:gd name="connsiteY8" fmla="*/ 731044 h 731044"/>
                <a:gd name="connsiteX9" fmla="*/ 0 w 471487"/>
                <a:gd name="connsiteY9" fmla="*/ 640557 h 731044"/>
                <a:gd name="connsiteX10" fmla="*/ 73819 w 471487"/>
                <a:gd name="connsiteY10" fmla="*/ 621507 h 731044"/>
                <a:gd name="connsiteX11" fmla="*/ 111919 w 471487"/>
                <a:gd name="connsiteY11" fmla="*/ 602457 h 731044"/>
                <a:gd name="connsiteX12" fmla="*/ 135731 w 471487"/>
                <a:gd name="connsiteY12" fmla="*/ 583407 h 731044"/>
                <a:gd name="connsiteX13" fmla="*/ 159544 w 471487"/>
                <a:gd name="connsiteY13" fmla="*/ 552450 h 731044"/>
                <a:gd name="connsiteX14" fmla="*/ 173831 w 471487"/>
                <a:gd name="connsiteY14" fmla="*/ 521494 h 731044"/>
                <a:gd name="connsiteX15" fmla="*/ 221456 w 471487"/>
                <a:gd name="connsiteY15" fmla="*/ 345282 h 731044"/>
                <a:gd name="connsiteX16" fmla="*/ 297656 w 471487"/>
                <a:gd name="connsiteY16" fmla="*/ 50007 h 731044"/>
                <a:gd name="connsiteX17" fmla="*/ 304800 w 471487"/>
                <a:gd name="connsiteY17" fmla="*/ 16669 h 731044"/>
                <a:gd name="connsiteX18" fmla="*/ 314325 w 471487"/>
                <a:gd name="connsiteY18" fmla="*/ 2382 h 731044"/>
                <a:gd name="connsiteX19" fmla="*/ 326231 w 471487"/>
                <a:gd name="connsiteY19" fmla="*/ 0 h 731044"/>
                <a:gd name="connsiteX20" fmla="*/ 340519 w 471487"/>
                <a:gd name="connsiteY20" fmla="*/ 2382 h 731044"/>
                <a:gd name="connsiteX21" fmla="*/ 347662 w 471487"/>
                <a:gd name="connsiteY21" fmla="*/ 9525 h 731044"/>
                <a:gd name="connsiteX22" fmla="*/ 352425 w 471487"/>
                <a:gd name="connsiteY22" fmla="*/ 33338 h 731044"/>
                <a:gd name="connsiteX23" fmla="*/ 359569 w 471487"/>
                <a:gd name="connsiteY23" fmla="*/ 157163 h 731044"/>
                <a:gd name="connsiteX24" fmla="*/ 359569 w 471487"/>
                <a:gd name="connsiteY24" fmla="*/ 211932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1487" h="731044">
                  <a:moveTo>
                    <a:pt x="359569" y="211932"/>
                  </a:moveTo>
                  <a:lnTo>
                    <a:pt x="373856" y="545307"/>
                  </a:lnTo>
                  <a:lnTo>
                    <a:pt x="378619" y="592932"/>
                  </a:lnTo>
                  <a:lnTo>
                    <a:pt x="388144" y="621507"/>
                  </a:lnTo>
                  <a:lnTo>
                    <a:pt x="397669" y="638175"/>
                  </a:lnTo>
                  <a:lnTo>
                    <a:pt x="414337" y="657225"/>
                  </a:lnTo>
                  <a:lnTo>
                    <a:pt x="426244" y="666750"/>
                  </a:lnTo>
                  <a:lnTo>
                    <a:pt x="454819" y="695325"/>
                  </a:lnTo>
                  <a:lnTo>
                    <a:pt x="471487" y="731044"/>
                  </a:lnTo>
                  <a:lnTo>
                    <a:pt x="0" y="640557"/>
                  </a:lnTo>
                  <a:lnTo>
                    <a:pt x="73819" y="621507"/>
                  </a:lnTo>
                  <a:lnTo>
                    <a:pt x="111919" y="602457"/>
                  </a:lnTo>
                  <a:lnTo>
                    <a:pt x="135731" y="583407"/>
                  </a:lnTo>
                  <a:lnTo>
                    <a:pt x="159544" y="552450"/>
                  </a:lnTo>
                  <a:lnTo>
                    <a:pt x="173831" y="521494"/>
                  </a:lnTo>
                  <a:lnTo>
                    <a:pt x="221456" y="345282"/>
                  </a:lnTo>
                  <a:lnTo>
                    <a:pt x="297656" y="50007"/>
                  </a:lnTo>
                  <a:lnTo>
                    <a:pt x="304800" y="16669"/>
                  </a:lnTo>
                  <a:lnTo>
                    <a:pt x="314325" y="2382"/>
                  </a:lnTo>
                  <a:lnTo>
                    <a:pt x="326231" y="0"/>
                  </a:lnTo>
                  <a:lnTo>
                    <a:pt x="340519" y="2382"/>
                  </a:lnTo>
                  <a:lnTo>
                    <a:pt x="347662" y="9525"/>
                  </a:lnTo>
                  <a:lnTo>
                    <a:pt x="352425" y="33338"/>
                  </a:lnTo>
                  <a:lnTo>
                    <a:pt x="359569" y="157163"/>
                  </a:lnTo>
                  <a:lnTo>
                    <a:pt x="35956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64D9576-2923-4039-86AC-81A9D4AAE980}"/>
                </a:ext>
              </a:extLst>
            </p:cNvPr>
            <p:cNvSpPr/>
            <p:nvPr/>
          </p:nvSpPr>
          <p:spPr>
            <a:xfrm>
              <a:off x="4486275" y="4075113"/>
              <a:ext cx="2362200" cy="469900"/>
            </a:xfrm>
            <a:custGeom>
              <a:avLst/>
              <a:gdLst>
                <a:gd name="connsiteX0" fmla="*/ 800100 w 2362200"/>
                <a:gd name="connsiteY0" fmla="*/ 195262 h 471487"/>
                <a:gd name="connsiteX1" fmla="*/ 1157288 w 2362200"/>
                <a:gd name="connsiteY1" fmla="*/ 133350 h 471487"/>
                <a:gd name="connsiteX2" fmla="*/ 1354931 w 2362200"/>
                <a:gd name="connsiteY2" fmla="*/ 95250 h 471487"/>
                <a:gd name="connsiteX3" fmla="*/ 1509713 w 2362200"/>
                <a:gd name="connsiteY3" fmla="*/ 80962 h 471487"/>
                <a:gd name="connsiteX4" fmla="*/ 1676400 w 2362200"/>
                <a:gd name="connsiteY4" fmla="*/ 61912 h 471487"/>
                <a:gd name="connsiteX5" fmla="*/ 1762125 w 2362200"/>
                <a:gd name="connsiteY5" fmla="*/ 50006 h 471487"/>
                <a:gd name="connsiteX6" fmla="*/ 1800225 w 2362200"/>
                <a:gd name="connsiteY6" fmla="*/ 38100 h 471487"/>
                <a:gd name="connsiteX7" fmla="*/ 1862138 w 2362200"/>
                <a:gd name="connsiteY7" fmla="*/ 21431 h 471487"/>
                <a:gd name="connsiteX8" fmla="*/ 1928813 w 2362200"/>
                <a:gd name="connsiteY8" fmla="*/ 7144 h 471487"/>
                <a:gd name="connsiteX9" fmla="*/ 1978819 w 2362200"/>
                <a:gd name="connsiteY9" fmla="*/ 0 h 471487"/>
                <a:gd name="connsiteX10" fmla="*/ 2009775 w 2362200"/>
                <a:gd name="connsiteY10" fmla="*/ 4762 h 471487"/>
                <a:gd name="connsiteX11" fmla="*/ 2107406 w 2362200"/>
                <a:gd name="connsiteY11" fmla="*/ 35719 h 471487"/>
                <a:gd name="connsiteX12" fmla="*/ 2219325 w 2362200"/>
                <a:gd name="connsiteY12" fmla="*/ 80962 h 471487"/>
                <a:gd name="connsiteX13" fmla="*/ 2295525 w 2362200"/>
                <a:gd name="connsiteY13" fmla="*/ 116681 h 471487"/>
                <a:gd name="connsiteX14" fmla="*/ 2326481 w 2362200"/>
                <a:gd name="connsiteY14" fmla="*/ 133350 h 471487"/>
                <a:gd name="connsiteX15" fmla="*/ 2347913 w 2362200"/>
                <a:gd name="connsiteY15" fmla="*/ 152400 h 471487"/>
                <a:gd name="connsiteX16" fmla="*/ 2359819 w 2362200"/>
                <a:gd name="connsiteY16" fmla="*/ 164306 h 471487"/>
                <a:gd name="connsiteX17" fmla="*/ 2362200 w 2362200"/>
                <a:gd name="connsiteY17" fmla="*/ 183356 h 471487"/>
                <a:gd name="connsiteX18" fmla="*/ 2357438 w 2362200"/>
                <a:gd name="connsiteY18" fmla="*/ 204787 h 471487"/>
                <a:gd name="connsiteX19" fmla="*/ 2343150 w 2362200"/>
                <a:gd name="connsiteY19" fmla="*/ 223837 h 471487"/>
                <a:gd name="connsiteX20" fmla="*/ 2324100 w 2362200"/>
                <a:gd name="connsiteY20" fmla="*/ 240506 h 471487"/>
                <a:gd name="connsiteX21" fmla="*/ 2302669 w 2362200"/>
                <a:gd name="connsiteY21" fmla="*/ 245269 h 471487"/>
                <a:gd name="connsiteX22" fmla="*/ 2219325 w 2362200"/>
                <a:gd name="connsiteY22" fmla="*/ 245269 h 471487"/>
                <a:gd name="connsiteX23" fmla="*/ 2069306 w 2362200"/>
                <a:gd name="connsiteY23" fmla="*/ 250031 h 471487"/>
                <a:gd name="connsiteX24" fmla="*/ 1990725 w 2362200"/>
                <a:gd name="connsiteY24" fmla="*/ 245269 h 471487"/>
                <a:gd name="connsiteX25" fmla="*/ 1876425 w 2362200"/>
                <a:gd name="connsiteY25" fmla="*/ 245269 h 471487"/>
                <a:gd name="connsiteX26" fmla="*/ 1800225 w 2362200"/>
                <a:gd name="connsiteY26" fmla="*/ 245269 h 471487"/>
                <a:gd name="connsiteX27" fmla="*/ 1700213 w 2362200"/>
                <a:gd name="connsiteY27" fmla="*/ 252412 h 471487"/>
                <a:gd name="connsiteX28" fmla="*/ 1519238 w 2362200"/>
                <a:gd name="connsiteY28" fmla="*/ 273844 h 471487"/>
                <a:gd name="connsiteX29" fmla="*/ 1338263 w 2362200"/>
                <a:gd name="connsiteY29" fmla="*/ 297656 h 471487"/>
                <a:gd name="connsiteX30" fmla="*/ 1100138 w 2362200"/>
                <a:gd name="connsiteY30" fmla="*/ 319087 h 471487"/>
                <a:gd name="connsiteX31" fmla="*/ 847725 w 2362200"/>
                <a:gd name="connsiteY31" fmla="*/ 361950 h 471487"/>
                <a:gd name="connsiteX32" fmla="*/ 661988 w 2362200"/>
                <a:gd name="connsiteY32" fmla="*/ 397669 h 471487"/>
                <a:gd name="connsiteX33" fmla="*/ 531019 w 2362200"/>
                <a:gd name="connsiteY33" fmla="*/ 431006 h 471487"/>
                <a:gd name="connsiteX34" fmla="*/ 383381 w 2362200"/>
                <a:gd name="connsiteY34" fmla="*/ 466725 h 471487"/>
                <a:gd name="connsiteX35" fmla="*/ 359569 w 2362200"/>
                <a:gd name="connsiteY35" fmla="*/ 471487 h 471487"/>
                <a:gd name="connsiteX36" fmla="*/ 328613 w 2362200"/>
                <a:gd name="connsiteY36" fmla="*/ 466725 h 471487"/>
                <a:gd name="connsiteX37" fmla="*/ 290513 w 2362200"/>
                <a:gd name="connsiteY37" fmla="*/ 447675 h 471487"/>
                <a:gd name="connsiteX38" fmla="*/ 242888 w 2362200"/>
                <a:gd name="connsiteY38" fmla="*/ 411956 h 471487"/>
                <a:gd name="connsiteX39" fmla="*/ 180975 w 2362200"/>
                <a:gd name="connsiteY39" fmla="*/ 354806 h 471487"/>
                <a:gd name="connsiteX40" fmla="*/ 85725 w 2362200"/>
                <a:gd name="connsiteY40" fmla="*/ 250031 h 471487"/>
                <a:gd name="connsiteX41" fmla="*/ 28575 w 2362200"/>
                <a:gd name="connsiteY41" fmla="*/ 180975 h 471487"/>
                <a:gd name="connsiteX42" fmla="*/ 9525 w 2362200"/>
                <a:gd name="connsiteY42" fmla="*/ 152400 h 471487"/>
                <a:gd name="connsiteX43" fmla="*/ 2381 w 2362200"/>
                <a:gd name="connsiteY43" fmla="*/ 135731 h 471487"/>
                <a:gd name="connsiteX44" fmla="*/ 0 w 2362200"/>
                <a:gd name="connsiteY44" fmla="*/ 119062 h 471487"/>
                <a:gd name="connsiteX45" fmla="*/ 2381 w 2362200"/>
                <a:gd name="connsiteY45" fmla="*/ 111919 h 471487"/>
                <a:gd name="connsiteX46" fmla="*/ 7144 w 2362200"/>
                <a:gd name="connsiteY46" fmla="*/ 104775 h 471487"/>
                <a:gd name="connsiteX47" fmla="*/ 16669 w 2362200"/>
                <a:gd name="connsiteY47" fmla="*/ 104775 h 471487"/>
                <a:gd name="connsiteX48" fmla="*/ 35719 w 2362200"/>
                <a:gd name="connsiteY48" fmla="*/ 104775 h 471487"/>
                <a:gd name="connsiteX49" fmla="*/ 59531 w 2362200"/>
                <a:gd name="connsiteY49" fmla="*/ 116681 h 471487"/>
                <a:gd name="connsiteX50" fmla="*/ 107156 w 2362200"/>
                <a:gd name="connsiteY50" fmla="*/ 152400 h 471487"/>
                <a:gd name="connsiteX51" fmla="*/ 154781 w 2362200"/>
                <a:gd name="connsiteY51" fmla="*/ 178594 h 471487"/>
                <a:gd name="connsiteX52" fmla="*/ 200025 w 2362200"/>
                <a:gd name="connsiteY52" fmla="*/ 197644 h 471487"/>
                <a:gd name="connsiteX53" fmla="*/ 257175 w 2362200"/>
                <a:gd name="connsiteY53" fmla="*/ 219075 h 471487"/>
                <a:gd name="connsiteX54" fmla="*/ 323850 w 2362200"/>
                <a:gd name="connsiteY54" fmla="*/ 235744 h 471487"/>
                <a:gd name="connsiteX55" fmla="*/ 423863 w 2362200"/>
                <a:gd name="connsiteY55" fmla="*/ 245269 h 471487"/>
                <a:gd name="connsiteX56" fmla="*/ 509588 w 2362200"/>
                <a:gd name="connsiteY56" fmla="*/ 247650 h 471487"/>
                <a:gd name="connsiteX57" fmla="*/ 719138 w 2362200"/>
                <a:gd name="connsiteY57" fmla="*/ 209550 h 471487"/>
                <a:gd name="connsiteX58" fmla="*/ 800100 w 2362200"/>
                <a:gd name="connsiteY58" fmla="*/ 195262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62200" h="471487">
                  <a:moveTo>
                    <a:pt x="800100" y="195262"/>
                  </a:moveTo>
                  <a:lnTo>
                    <a:pt x="1157288" y="133350"/>
                  </a:lnTo>
                  <a:lnTo>
                    <a:pt x="1354931" y="95250"/>
                  </a:lnTo>
                  <a:lnTo>
                    <a:pt x="1509713" y="80962"/>
                  </a:lnTo>
                  <a:lnTo>
                    <a:pt x="1676400" y="61912"/>
                  </a:lnTo>
                  <a:lnTo>
                    <a:pt x="1762125" y="50006"/>
                  </a:lnTo>
                  <a:lnTo>
                    <a:pt x="1800225" y="38100"/>
                  </a:lnTo>
                  <a:lnTo>
                    <a:pt x="1862138" y="21431"/>
                  </a:lnTo>
                  <a:lnTo>
                    <a:pt x="1928813" y="7144"/>
                  </a:lnTo>
                  <a:lnTo>
                    <a:pt x="1978819" y="0"/>
                  </a:lnTo>
                  <a:lnTo>
                    <a:pt x="2009775" y="4762"/>
                  </a:lnTo>
                  <a:lnTo>
                    <a:pt x="2107406" y="35719"/>
                  </a:lnTo>
                  <a:lnTo>
                    <a:pt x="2219325" y="80962"/>
                  </a:lnTo>
                  <a:lnTo>
                    <a:pt x="2295525" y="116681"/>
                  </a:lnTo>
                  <a:lnTo>
                    <a:pt x="2326481" y="133350"/>
                  </a:lnTo>
                  <a:lnTo>
                    <a:pt x="2347913" y="152400"/>
                  </a:lnTo>
                  <a:lnTo>
                    <a:pt x="2359819" y="164306"/>
                  </a:lnTo>
                  <a:lnTo>
                    <a:pt x="2362200" y="183356"/>
                  </a:lnTo>
                  <a:lnTo>
                    <a:pt x="2357438" y="204787"/>
                  </a:lnTo>
                  <a:lnTo>
                    <a:pt x="2343150" y="223837"/>
                  </a:lnTo>
                  <a:lnTo>
                    <a:pt x="2324100" y="240506"/>
                  </a:lnTo>
                  <a:lnTo>
                    <a:pt x="2302669" y="245269"/>
                  </a:lnTo>
                  <a:lnTo>
                    <a:pt x="2219325" y="245269"/>
                  </a:lnTo>
                  <a:lnTo>
                    <a:pt x="2069306" y="250031"/>
                  </a:lnTo>
                  <a:lnTo>
                    <a:pt x="1990725" y="245269"/>
                  </a:lnTo>
                  <a:lnTo>
                    <a:pt x="1876425" y="245269"/>
                  </a:lnTo>
                  <a:lnTo>
                    <a:pt x="1800225" y="245269"/>
                  </a:lnTo>
                  <a:lnTo>
                    <a:pt x="1700213" y="252412"/>
                  </a:lnTo>
                  <a:lnTo>
                    <a:pt x="1519238" y="273844"/>
                  </a:lnTo>
                  <a:lnTo>
                    <a:pt x="1338263" y="297656"/>
                  </a:lnTo>
                  <a:lnTo>
                    <a:pt x="1100138" y="319087"/>
                  </a:lnTo>
                  <a:lnTo>
                    <a:pt x="847725" y="361950"/>
                  </a:lnTo>
                  <a:lnTo>
                    <a:pt x="661988" y="397669"/>
                  </a:lnTo>
                  <a:lnTo>
                    <a:pt x="531019" y="431006"/>
                  </a:lnTo>
                  <a:lnTo>
                    <a:pt x="383381" y="466725"/>
                  </a:lnTo>
                  <a:lnTo>
                    <a:pt x="359569" y="471487"/>
                  </a:lnTo>
                  <a:lnTo>
                    <a:pt x="328613" y="466725"/>
                  </a:lnTo>
                  <a:lnTo>
                    <a:pt x="290513" y="447675"/>
                  </a:lnTo>
                  <a:lnTo>
                    <a:pt x="242888" y="411956"/>
                  </a:lnTo>
                  <a:lnTo>
                    <a:pt x="180975" y="354806"/>
                  </a:lnTo>
                  <a:lnTo>
                    <a:pt x="85725" y="250031"/>
                  </a:lnTo>
                  <a:lnTo>
                    <a:pt x="28575" y="180975"/>
                  </a:lnTo>
                  <a:lnTo>
                    <a:pt x="9525" y="152400"/>
                  </a:lnTo>
                  <a:lnTo>
                    <a:pt x="2381" y="135731"/>
                  </a:lnTo>
                  <a:lnTo>
                    <a:pt x="0" y="119062"/>
                  </a:lnTo>
                  <a:lnTo>
                    <a:pt x="2381" y="111919"/>
                  </a:lnTo>
                  <a:lnTo>
                    <a:pt x="7144" y="104775"/>
                  </a:lnTo>
                  <a:lnTo>
                    <a:pt x="16669" y="104775"/>
                  </a:lnTo>
                  <a:lnTo>
                    <a:pt x="35719" y="104775"/>
                  </a:lnTo>
                  <a:lnTo>
                    <a:pt x="59531" y="116681"/>
                  </a:lnTo>
                  <a:lnTo>
                    <a:pt x="107156" y="152400"/>
                  </a:lnTo>
                  <a:lnTo>
                    <a:pt x="154781" y="178594"/>
                  </a:lnTo>
                  <a:lnTo>
                    <a:pt x="200025" y="197644"/>
                  </a:lnTo>
                  <a:lnTo>
                    <a:pt x="257175" y="219075"/>
                  </a:lnTo>
                  <a:lnTo>
                    <a:pt x="323850" y="235744"/>
                  </a:lnTo>
                  <a:lnTo>
                    <a:pt x="423863" y="245269"/>
                  </a:lnTo>
                  <a:lnTo>
                    <a:pt x="509588" y="247650"/>
                  </a:lnTo>
                  <a:lnTo>
                    <a:pt x="719138" y="209550"/>
                  </a:lnTo>
                  <a:lnTo>
                    <a:pt x="800100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2C31D2F1-7777-4602-8AD0-A4F9234F5D0C}"/>
                </a:ext>
              </a:extLst>
            </p:cNvPr>
            <p:cNvSpPr/>
            <p:nvPr/>
          </p:nvSpPr>
          <p:spPr>
            <a:xfrm>
              <a:off x="5402263" y="3459163"/>
              <a:ext cx="568325" cy="1876425"/>
            </a:xfrm>
            <a:custGeom>
              <a:avLst/>
              <a:gdLst>
                <a:gd name="connsiteX0" fmla="*/ 214065 w 568197"/>
                <a:gd name="connsiteY0" fmla="*/ 1260603 h 1876370"/>
                <a:gd name="connsiteX1" fmla="*/ 216708 w 568197"/>
                <a:gd name="connsiteY1" fmla="*/ 1876370 h 1876370"/>
                <a:gd name="connsiteX2" fmla="*/ 436058 w 568197"/>
                <a:gd name="connsiteY2" fmla="*/ 1852585 h 1876370"/>
                <a:gd name="connsiteX3" fmla="*/ 443986 w 568197"/>
                <a:gd name="connsiteY3" fmla="*/ 1585665 h 1876370"/>
                <a:gd name="connsiteX4" fmla="*/ 449272 w 568197"/>
                <a:gd name="connsiteY4" fmla="*/ 1331958 h 1876370"/>
                <a:gd name="connsiteX5" fmla="*/ 459843 w 568197"/>
                <a:gd name="connsiteY5" fmla="*/ 893258 h 1876370"/>
                <a:gd name="connsiteX6" fmla="*/ 459843 w 568197"/>
                <a:gd name="connsiteY6" fmla="*/ 642194 h 1876370"/>
                <a:gd name="connsiteX7" fmla="*/ 465129 w 568197"/>
                <a:gd name="connsiteY7" fmla="*/ 557625 h 1876370"/>
                <a:gd name="connsiteX8" fmla="*/ 478342 w 568197"/>
                <a:gd name="connsiteY8" fmla="*/ 475699 h 1876370"/>
                <a:gd name="connsiteX9" fmla="*/ 483628 w 568197"/>
                <a:gd name="connsiteY9" fmla="*/ 443986 h 1876370"/>
                <a:gd name="connsiteX10" fmla="*/ 491556 w 568197"/>
                <a:gd name="connsiteY10" fmla="*/ 414916 h 1876370"/>
                <a:gd name="connsiteX11" fmla="*/ 507413 w 568197"/>
                <a:gd name="connsiteY11" fmla="*/ 388488 h 1876370"/>
                <a:gd name="connsiteX12" fmla="*/ 531198 w 568197"/>
                <a:gd name="connsiteY12" fmla="*/ 351489 h 1876370"/>
                <a:gd name="connsiteX13" fmla="*/ 552340 w 568197"/>
                <a:gd name="connsiteY13" fmla="*/ 325061 h 1876370"/>
                <a:gd name="connsiteX14" fmla="*/ 565554 w 568197"/>
                <a:gd name="connsiteY14" fmla="*/ 303919 h 1876370"/>
                <a:gd name="connsiteX15" fmla="*/ 568197 w 568197"/>
                <a:gd name="connsiteY15" fmla="*/ 285420 h 1876370"/>
                <a:gd name="connsiteX16" fmla="*/ 562911 w 568197"/>
                <a:gd name="connsiteY16" fmla="*/ 261635 h 1876370"/>
                <a:gd name="connsiteX17" fmla="*/ 541769 w 568197"/>
                <a:gd name="connsiteY17" fmla="*/ 229921 h 1876370"/>
                <a:gd name="connsiteX18" fmla="*/ 520627 w 568197"/>
                <a:gd name="connsiteY18" fmla="*/ 206136 h 1876370"/>
                <a:gd name="connsiteX19" fmla="*/ 499485 w 568197"/>
                <a:gd name="connsiteY19" fmla="*/ 187637 h 1876370"/>
                <a:gd name="connsiteX20" fmla="*/ 470414 w 568197"/>
                <a:gd name="connsiteY20" fmla="*/ 166495 h 1876370"/>
                <a:gd name="connsiteX21" fmla="*/ 436058 w 568197"/>
                <a:gd name="connsiteY21" fmla="*/ 145353 h 1876370"/>
                <a:gd name="connsiteX22" fmla="*/ 393774 w 568197"/>
                <a:gd name="connsiteY22" fmla="*/ 121568 h 1876370"/>
                <a:gd name="connsiteX23" fmla="*/ 332990 w 568197"/>
                <a:gd name="connsiteY23" fmla="*/ 92497 h 1876370"/>
                <a:gd name="connsiteX24" fmla="*/ 280134 w 568197"/>
                <a:gd name="connsiteY24" fmla="*/ 71355 h 1876370"/>
                <a:gd name="connsiteX25" fmla="*/ 203494 w 568197"/>
                <a:gd name="connsiteY25" fmla="*/ 50213 h 1876370"/>
                <a:gd name="connsiteX26" fmla="*/ 108354 w 568197"/>
                <a:gd name="connsiteY26" fmla="*/ 23785 h 1876370"/>
                <a:gd name="connsiteX27" fmla="*/ 63427 w 568197"/>
                <a:gd name="connsiteY27" fmla="*/ 13214 h 1876370"/>
                <a:gd name="connsiteX28" fmla="*/ 47570 w 568197"/>
                <a:gd name="connsiteY28" fmla="*/ 7928 h 1876370"/>
                <a:gd name="connsiteX29" fmla="*/ 18500 w 568197"/>
                <a:gd name="connsiteY29" fmla="*/ 0 h 1876370"/>
                <a:gd name="connsiteX30" fmla="*/ 2643 w 568197"/>
                <a:gd name="connsiteY30" fmla="*/ 2643 h 1876370"/>
                <a:gd name="connsiteX31" fmla="*/ 0 w 568197"/>
                <a:gd name="connsiteY31" fmla="*/ 18499 h 1876370"/>
                <a:gd name="connsiteX32" fmla="*/ 7929 w 568197"/>
                <a:gd name="connsiteY32" fmla="*/ 47570 h 1876370"/>
                <a:gd name="connsiteX33" fmla="*/ 23785 w 568197"/>
                <a:gd name="connsiteY33" fmla="*/ 66069 h 1876370"/>
                <a:gd name="connsiteX34" fmla="*/ 63427 w 568197"/>
                <a:gd name="connsiteY34" fmla="*/ 89854 h 1876370"/>
                <a:gd name="connsiteX35" fmla="*/ 95140 w 568197"/>
                <a:gd name="connsiteY35" fmla="*/ 113639 h 1876370"/>
                <a:gd name="connsiteX36" fmla="*/ 140067 w 568197"/>
                <a:gd name="connsiteY36" fmla="*/ 153281 h 1876370"/>
                <a:gd name="connsiteX37" fmla="*/ 169138 w 568197"/>
                <a:gd name="connsiteY37" fmla="*/ 184994 h 1876370"/>
                <a:gd name="connsiteX38" fmla="*/ 182352 w 568197"/>
                <a:gd name="connsiteY38" fmla="*/ 208779 h 1876370"/>
                <a:gd name="connsiteX39" fmla="*/ 198208 w 568197"/>
                <a:gd name="connsiteY39" fmla="*/ 243135 h 1876370"/>
                <a:gd name="connsiteX40" fmla="*/ 208779 w 568197"/>
                <a:gd name="connsiteY40" fmla="*/ 272206 h 1876370"/>
                <a:gd name="connsiteX41" fmla="*/ 214065 w 568197"/>
                <a:gd name="connsiteY41" fmla="*/ 303919 h 1876370"/>
                <a:gd name="connsiteX42" fmla="*/ 214065 w 568197"/>
                <a:gd name="connsiteY42" fmla="*/ 568196 h 1876370"/>
                <a:gd name="connsiteX43" fmla="*/ 214065 w 568197"/>
                <a:gd name="connsiteY43" fmla="*/ 811332 h 1876370"/>
                <a:gd name="connsiteX44" fmla="*/ 214065 w 568197"/>
                <a:gd name="connsiteY44" fmla="*/ 1260603 h 1876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8197" h="1876370">
                  <a:moveTo>
                    <a:pt x="214065" y="1260603"/>
                  </a:moveTo>
                  <a:lnTo>
                    <a:pt x="216708" y="1876370"/>
                  </a:lnTo>
                  <a:lnTo>
                    <a:pt x="436058" y="1852585"/>
                  </a:lnTo>
                  <a:lnTo>
                    <a:pt x="443986" y="1585665"/>
                  </a:lnTo>
                  <a:lnTo>
                    <a:pt x="449272" y="1331958"/>
                  </a:lnTo>
                  <a:lnTo>
                    <a:pt x="459843" y="893258"/>
                  </a:lnTo>
                  <a:lnTo>
                    <a:pt x="459843" y="642194"/>
                  </a:lnTo>
                  <a:lnTo>
                    <a:pt x="465129" y="557625"/>
                  </a:lnTo>
                  <a:lnTo>
                    <a:pt x="478342" y="475699"/>
                  </a:lnTo>
                  <a:lnTo>
                    <a:pt x="483628" y="443986"/>
                  </a:lnTo>
                  <a:lnTo>
                    <a:pt x="491556" y="414916"/>
                  </a:lnTo>
                  <a:lnTo>
                    <a:pt x="507413" y="388488"/>
                  </a:lnTo>
                  <a:lnTo>
                    <a:pt x="531198" y="351489"/>
                  </a:lnTo>
                  <a:lnTo>
                    <a:pt x="552340" y="325061"/>
                  </a:lnTo>
                  <a:lnTo>
                    <a:pt x="565554" y="303919"/>
                  </a:lnTo>
                  <a:lnTo>
                    <a:pt x="568197" y="285420"/>
                  </a:lnTo>
                  <a:lnTo>
                    <a:pt x="562911" y="261635"/>
                  </a:lnTo>
                  <a:lnTo>
                    <a:pt x="541769" y="229921"/>
                  </a:lnTo>
                  <a:lnTo>
                    <a:pt x="520627" y="206136"/>
                  </a:lnTo>
                  <a:lnTo>
                    <a:pt x="499485" y="187637"/>
                  </a:lnTo>
                  <a:lnTo>
                    <a:pt x="470414" y="166495"/>
                  </a:lnTo>
                  <a:lnTo>
                    <a:pt x="436058" y="145353"/>
                  </a:lnTo>
                  <a:lnTo>
                    <a:pt x="393774" y="121568"/>
                  </a:lnTo>
                  <a:lnTo>
                    <a:pt x="332990" y="92497"/>
                  </a:lnTo>
                  <a:lnTo>
                    <a:pt x="280134" y="71355"/>
                  </a:lnTo>
                  <a:lnTo>
                    <a:pt x="203494" y="50213"/>
                  </a:lnTo>
                  <a:lnTo>
                    <a:pt x="108354" y="23785"/>
                  </a:lnTo>
                  <a:lnTo>
                    <a:pt x="63427" y="13214"/>
                  </a:lnTo>
                  <a:lnTo>
                    <a:pt x="47570" y="7928"/>
                  </a:lnTo>
                  <a:lnTo>
                    <a:pt x="18500" y="0"/>
                  </a:lnTo>
                  <a:lnTo>
                    <a:pt x="2643" y="2643"/>
                  </a:lnTo>
                  <a:lnTo>
                    <a:pt x="0" y="18499"/>
                  </a:lnTo>
                  <a:lnTo>
                    <a:pt x="7929" y="47570"/>
                  </a:lnTo>
                  <a:lnTo>
                    <a:pt x="23785" y="66069"/>
                  </a:lnTo>
                  <a:lnTo>
                    <a:pt x="63427" y="89854"/>
                  </a:lnTo>
                  <a:lnTo>
                    <a:pt x="95140" y="113639"/>
                  </a:lnTo>
                  <a:lnTo>
                    <a:pt x="140067" y="153281"/>
                  </a:lnTo>
                  <a:lnTo>
                    <a:pt x="169138" y="184994"/>
                  </a:lnTo>
                  <a:lnTo>
                    <a:pt x="182352" y="208779"/>
                  </a:lnTo>
                  <a:lnTo>
                    <a:pt x="198208" y="243135"/>
                  </a:lnTo>
                  <a:lnTo>
                    <a:pt x="208779" y="272206"/>
                  </a:lnTo>
                  <a:lnTo>
                    <a:pt x="214065" y="303919"/>
                  </a:lnTo>
                  <a:lnTo>
                    <a:pt x="214065" y="568196"/>
                  </a:lnTo>
                  <a:lnTo>
                    <a:pt x="214065" y="811332"/>
                  </a:lnTo>
                  <a:lnTo>
                    <a:pt x="214065" y="12606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A8670C9A-7CC5-41C6-BBE7-9FEA537649B8}"/>
                </a:ext>
              </a:extLst>
            </p:cNvPr>
            <p:cNvSpPr/>
            <p:nvPr/>
          </p:nvSpPr>
          <p:spPr>
            <a:xfrm>
              <a:off x="4032250" y="5127625"/>
              <a:ext cx="3267075" cy="514350"/>
            </a:xfrm>
            <a:custGeom>
              <a:avLst/>
              <a:gdLst>
                <a:gd name="connsiteX0" fmla="*/ 1128465 w 3266469"/>
                <a:gd name="connsiteY0" fmla="*/ 187637 h 515341"/>
                <a:gd name="connsiteX1" fmla="*/ 1400671 w 3266469"/>
                <a:gd name="connsiteY1" fmla="*/ 155923 h 515341"/>
                <a:gd name="connsiteX2" fmla="*/ 1622664 w 3266469"/>
                <a:gd name="connsiteY2" fmla="*/ 129496 h 515341"/>
                <a:gd name="connsiteX3" fmla="*/ 1807658 w 3266469"/>
                <a:gd name="connsiteY3" fmla="*/ 108353 h 515341"/>
                <a:gd name="connsiteX4" fmla="*/ 2048150 w 3266469"/>
                <a:gd name="connsiteY4" fmla="*/ 92497 h 515341"/>
                <a:gd name="connsiteX5" fmla="*/ 2389068 w 3266469"/>
                <a:gd name="connsiteY5" fmla="*/ 71355 h 515341"/>
                <a:gd name="connsiteX6" fmla="*/ 2558206 w 3266469"/>
                <a:gd name="connsiteY6" fmla="*/ 63426 h 515341"/>
                <a:gd name="connsiteX7" fmla="*/ 2621632 w 3266469"/>
                <a:gd name="connsiteY7" fmla="*/ 52855 h 515341"/>
                <a:gd name="connsiteX8" fmla="*/ 2743200 w 3266469"/>
                <a:gd name="connsiteY8" fmla="*/ 23785 h 515341"/>
                <a:gd name="connsiteX9" fmla="*/ 2825126 w 3266469"/>
                <a:gd name="connsiteY9" fmla="*/ 0 h 515341"/>
                <a:gd name="connsiteX10" fmla="*/ 2867410 w 3266469"/>
                <a:gd name="connsiteY10" fmla="*/ 2642 h 515341"/>
                <a:gd name="connsiteX11" fmla="*/ 2938765 w 3266469"/>
                <a:gd name="connsiteY11" fmla="*/ 21142 h 515341"/>
                <a:gd name="connsiteX12" fmla="*/ 3002192 w 3266469"/>
                <a:gd name="connsiteY12" fmla="*/ 39641 h 515341"/>
                <a:gd name="connsiteX13" fmla="*/ 3052405 w 3266469"/>
                <a:gd name="connsiteY13" fmla="*/ 63426 h 515341"/>
                <a:gd name="connsiteX14" fmla="*/ 3115831 w 3266469"/>
                <a:gd name="connsiteY14" fmla="*/ 95140 h 515341"/>
                <a:gd name="connsiteX15" fmla="*/ 3158116 w 3266469"/>
                <a:gd name="connsiteY15" fmla="*/ 113639 h 515341"/>
                <a:gd name="connsiteX16" fmla="*/ 3195114 w 3266469"/>
                <a:gd name="connsiteY16" fmla="*/ 137424 h 515341"/>
                <a:gd name="connsiteX17" fmla="*/ 3224185 w 3266469"/>
                <a:gd name="connsiteY17" fmla="*/ 163852 h 515341"/>
                <a:gd name="connsiteX18" fmla="*/ 3240042 w 3266469"/>
                <a:gd name="connsiteY18" fmla="*/ 184994 h 515341"/>
                <a:gd name="connsiteX19" fmla="*/ 3253255 w 3266469"/>
                <a:gd name="connsiteY19" fmla="*/ 208779 h 515341"/>
                <a:gd name="connsiteX20" fmla="*/ 3263827 w 3266469"/>
                <a:gd name="connsiteY20" fmla="*/ 235207 h 515341"/>
                <a:gd name="connsiteX21" fmla="*/ 3266469 w 3266469"/>
                <a:gd name="connsiteY21" fmla="*/ 261634 h 515341"/>
                <a:gd name="connsiteX22" fmla="*/ 3258541 w 3266469"/>
                <a:gd name="connsiteY22" fmla="*/ 288062 h 515341"/>
                <a:gd name="connsiteX23" fmla="*/ 3237399 w 3266469"/>
                <a:gd name="connsiteY23" fmla="*/ 309204 h 515341"/>
                <a:gd name="connsiteX24" fmla="*/ 3205686 w 3266469"/>
                <a:gd name="connsiteY24" fmla="*/ 322418 h 515341"/>
                <a:gd name="connsiteX25" fmla="*/ 3158116 w 3266469"/>
                <a:gd name="connsiteY25" fmla="*/ 332989 h 515341"/>
                <a:gd name="connsiteX26" fmla="*/ 3123760 w 3266469"/>
                <a:gd name="connsiteY26" fmla="*/ 330346 h 515341"/>
                <a:gd name="connsiteX27" fmla="*/ 2988978 w 3266469"/>
                <a:gd name="connsiteY27" fmla="*/ 319775 h 515341"/>
                <a:gd name="connsiteX28" fmla="*/ 2780199 w 3266469"/>
                <a:gd name="connsiteY28" fmla="*/ 306562 h 515341"/>
                <a:gd name="connsiteX29" fmla="*/ 2550277 w 3266469"/>
                <a:gd name="connsiteY29" fmla="*/ 293348 h 515341"/>
                <a:gd name="connsiteX30" fmla="*/ 2286000 w 3266469"/>
                <a:gd name="connsiteY30" fmla="*/ 288062 h 515341"/>
                <a:gd name="connsiteX31" fmla="*/ 2013794 w 3266469"/>
                <a:gd name="connsiteY31" fmla="*/ 290705 h 515341"/>
                <a:gd name="connsiteX32" fmla="*/ 1783873 w 3266469"/>
                <a:gd name="connsiteY32" fmla="*/ 301276 h 515341"/>
                <a:gd name="connsiteX33" fmla="*/ 1472025 w 3266469"/>
                <a:gd name="connsiteY33" fmla="*/ 319775 h 515341"/>
                <a:gd name="connsiteX34" fmla="*/ 1247390 w 3266469"/>
                <a:gd name="connsiteY34" fmla="*/ 340918 h 515341"/>
                <a:gd name="connsiteX35" fmla="*/ 1054467 w 3266469"/>
                <a:gd name="connsiteY35" fmla="*/ 369988 h 515341"/>
                <a:gd name="connsiteX36" fmla="*/ 919686 w 3266469"/>
                <a:gd name="connsiteY36" fmla="*/ 396416 h 515341"/>
                <a:gd name="connsiteX37" fmla="*/ 729406 w 3266469"/>
                <a:gd name="connsiteY37" fmla="*/ 443986 h 515341"/>
                <a:gd name="connsiteX38" fmla="*/ 589339 w 3266469"/>
                <a:gd name="connsiteY38" fmla="*/ 496841 h 515341"/>
                <a:gd name="connsiteX39" fmla="*/ 528555 w 3266469"/>
                <a:gd name="connsiteY39" fmla="*/ 515341 h 515341"/>
                <a:gd name="connsiteX40" fmla="*/ 480985 w 3266469"/>
                <a:gd name="connsiteY40" fmla="*/ 510055 h 515341"/>
                <a:gd name="connsiteX41" fmla="*/ 428129 w 3266469"/>
                <a:gd name="connsiteY41" fmla="*/ 494199 h 515341"/>
                <a:gd name="connsiteX42" fmla="*/ 377917 w 3266469"/>
                <a:gd name="connsiteY42" fmla="*/ 470414 h 515341"/>
                <a:gd name="connsiteX43" fmla="*/ 306562 w 3266469"/>
                <a:gd name="connsiteY43" fmla="*/ 430772 h 515341"/>
                <a:gd name="connsiteX44" fmla="*/ 261635 w 3266469"/>
                <a:gd name="connsiteY44" fmla="*/ 399059 h 515341"/>
                <a:gd name="connsiteX45" fmla="*/ 184994 w 3266469"/>
                <a:gd name="connsiteY45" fmla="*/ 335632 h 515341"/>
                <a:gd name="connsiteX46" fmla="*/ 116282 w 3266469"/>
                <a:gd name="connsiteY46" fmla="*/ 269563 h 515341"/>
                <a:gd name="connsiteX47" fmla="*/ 29071 w 3266469"/>
                <a:gd name="connsiteY47" fmla="*/ 171780 h 515341"/>
                <a:gd name="connsiteX48" fmla="*/ 5286 w 3266469"/>
                <a:gd name="connsiteY48" fmla="*/ 145352 h 515341"/>
                <a:gd name="connsiteX49" fmla="*/ 0 w 3266469"/>
                <a:gd name="connsiteY49" fmla="*/ 129496 h 515341"/>
                <a:gd name="connsiteX50" fmla="*/ 2643 w 3266469"/>
                <a:gd name="connsiteY50" fmla="*/ 113639 h 515341"/>
                <a:gd name="connsiteX51" fmla="*/ 7928 w 3266469"/>
                <a:gd name="connsiteY51" fmla="*/ 105711 h 515341"/>
                <a:gd name="connsiteX52" fmla="*/ 18499 w 3266469"/>
                <a:gd name="connsiteY52" fmla="*/ 100425 h 515341"/>
                <a:gd name="connsiteX53" fmla="*/ 31713 w 3266469"/>
                <a:gd name="connsiteY53" fmla="*/ 97782 h 515341"/>
                <a:gd name="connsiteX54" fmla="*/ 47570 w 3266469"/>
                <a:gd name="connsiteY54" fmla="*/ 97782 h 515341"/>
                <a:gd name="connsiteX55" fmla="*/ 63427 w 3266469"/>
                <a:gd name="connsiteY55" fmla="*/ 105711 h 515341"/>
                <a:gd name="connsiteX56" fmla="*/ 89854 w 3266469"/>
                <a:gd name="connsiteY56" fmla="*/ 132138 h 515341"/>
                <a:gd name="connsiteX57" fmla="*/ 129496 w 3266469"/>
                <a:gd name="connsiteY57" fmla="*/ 163852 h 515341"/>
                <a:gd name="connsiteX58" fmla="*/ 174423 w 3266469"/>
                <a:gd name="connsiteY58" fmla="*/ 190279 h 515341"/>
                <a:gd name="connsiteX59" fmla="*/ 224636 w 3266469"/>
                <a:gd name="connsiteY59" fmla="*/ 208779 h 515341"/>
                <a:gd name="connsiteX60" fmla="*/ 317133 w 3266469"/>
                <a:gd name="connsiteY60" fmla="*/ 235207 h 515341"/>
                <a:gd name="connsiteX61" fmla="*/ 399059 w 3266469"/>
                <a:gd name="connsiteY61" fmla="*/ 253706 h 515341"/>
                <a:gd name="connsiteX62" fmla="*/ 486271 w 3266469"/>
                <a:gd name="connsiteY62" fmla="*/ 266920 h 515341"/>
                <a:gd name="connsiteX63" fmla="*/ 605195 w 3266469"/>
                <a:gd name="connsiteY63" fmla="*/ 251063 h 515341"/>
                <a:gd name="connsiteX64" fmla="*/ 832474 w 3266469"/>
                <a:gd name="connsiteY64" fmla="*/ 221993 h 515341"/>
                <a:gd name="connsiteX65" fmla="*/ 1128465 w 3266469"/>
                <a:gd name="connsiteY65" fmla="*/ 187637 h 51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66469" h="515341">
                  <a:moveTo>
                    <a:pt x="1128465" y="187637"/>
                  </a:moveTo>
                  <a:lnTo>
                    <a:pt x="1400671" y="155923"/>
                  </a:lnTo>
                  <a:lnTo>
                    <a:pt x="1622664" y="129496"/>
                  </a:lnTo>
                  <a:lnTo>
                    <a:pt x="1807658" y="108353"/>
                  </a:lnTo>
                  <a:lnTo>
                    <a:pt x="2048150" y="92497"/>
                  </a:lnTo>
                  <a:lnTo>
                    <a:pt x="2389068" y="71355"/>
                  </a:lnTo>
                  <a:lnTo>
                    <a:pt x="2558206" y="63426"/>
                  </a:lnTo>
                  <a:lnTo>
                    <a:pt x="2621632" y="52855"/>
                  </a:lnTo>
                  <a:lnTo>
                    <a:pt x="2743200" y="23785"/>
                  </a:lnTo>
                  <a:lnTo>
                    <a:pt x="2825126" y="0"/>
                  </a:lnTo>
                  <a:lnTo>
                    <a:pt x="2867410" y="2642"/>
                  </a:lnTo>
                  <a:lnTo>
                    <a:pt x="2938765" y="21142"/>
                  </a:lnTo>
                  <a:lnTo>
                    <a:pt x="3002192" y="39641"/>
                  </a:lnTo>
                  <a:lnTo>
                    <a:pt x="3052405" y="63426"/>
                  </a:lnTo>
                  <a:lnTo>
                    <a:pt x="3115831" y="95140"/>
                  </a:lnTo>
                  <a:lnTo>
                    <a:pt x="3158116" y="113639"/>
                  </a:lnTo>
                  <a:lnTo>
                    <a:pt x="3195114" y="137424"/>
                  </a:lnTo>
                  <a:lnTo>
                    <a:pt x="3224185" y="163852"/>
                  </a:lnTo>
                  <a:lnTo>
                    <a:pt x="3240042" y="184994"/>
                  </a:lnTo>
                  <a:lnTo>
                    <a:pt x="3253255" y="208779"/>
                  </a:lnTo>
                  <a:lnTo>
                    <a:pt x="3263827" y="235207"/>
                  </a:lnTo>
                  <a:lnTo>
                    <a:pt x="3266469" y="261634"/>
                  </a:lnTo>
                  <a:lnTo>
                    <a:pt x="3258541" y="288062"/>
                  </a:lnTo>
                  <a:lnTo>
                    <a:pt x="3237399" y="309204"/>
                  </a:lnTo>
                  <a:lnTo>
                    <a:pt x="3205686" y="322418"/>
                  </a:lnTo>
                  <a:lnTo>
                    <a:pt x="3158116" y="332989"/>
                  </a:lnTo>
                  <a:lnTo>
                    <a:pt x="3123760" y="330346"/>
                  </a:lnTo>
                  <a:lnTo>
                    <a:pt x="2988978" y="319775"/>
                  </a:lnTo>
                  <a:lnTo>
                    <a:pt x="2780199" y="306562"/>
                  </a:lnTo>
                  <a:lnTo>
                    <a:pt x="2550277" y="293348"/>
                  </a:lnTo>
                  <a:lnTo>
                    <a:pt x="2286000" y="288062"/>
                  </a:lnTo>
                  <a:lnTo>
                    <a:pt x="2013794" y="290705"/>
                  </a:lnTo>
                  <a:lnTo>
                    <a:pt x="1783873" y="301276"/>
                  </a:lnTo>
                  <a:lnTo>
                    <a:pt x="1472025" y="319775"/>
                  </a:lnTo>
                  <a:lnTo>
                    <a:pt x="1247390" y="340918"/>
                  </a:lnTo>
                  <a:lnTo>
                    <a:pt x="1054467" y="369988"/>
                  </a:lnTo>
                  <a:lnTo>
                    <a:pt x="919686" y="396416"/>
                  </a:lnTo>
                  <a:lnTo>
                    <a:pt x="729406" y="443986"/>
                  </a:lnTo>
                  <a:lnTo>
                    <a:pt x="589339" y="496841"/>
                  </a:lnTo>
                  <a:lnTo>
                    <a:pt x="528555" y="515341"/>
                  </a:lnTo>
                  <a:lnTo>
                    <a:pt x="480985" y="510055"/>
                  </a:lnTo>
                  <a:lnTo>
                    <a:pt x="428129" y="494199"/>
                  </a:lnTo>
                  <a:lnTo>
                    <a:pt x="377917" y="470414"/>
                  </a:lnTo>
                  <a:lnTo>
                    <a:pt x="306562" y="430772"/>
                  </a:lnTo>
                  <a:lnTo>
                    <a:pt x="261635" y="399059"/>
                  </a:lnTo>
                  <a:lnTo>
                    <a:pt x="184994" y="335632"/>
                  </a:lnTo>
                  <a:lnTo>
                    <a:pt x="116282" y="269563"/>
                  </a:lnTo>
                  <a:lnTo>
                    <a:pt x="29071" y="171780"/>
                  </a:lnTo>
                  <a:lnTo>
                    <a:pt x="5286" y="145352"/>
                  </a:lnTo>
                  <a:lnTo>
                    <a:pt x="0" y="129496"/>
                  </a:lnTo>
                  <a:lnTo>
                    <a:pt x="2643" y="113639"/>
                  </a:lnTo>
                  <a:lnTo>
                    <a:pt x="7928" y="105711"/>
                  </a:lnTo>
                  <a:lnTo>
                    <a:pt x="18499" y="100425"/>
                  </a:lnTo>
                  <a:lnTo>
                    <a:pt x="31713" y="97782"/>
                  </a:lnTo>
                  <a:lnTo>
                    <a:pt x="47570" y="97782"/>
                  </a:lnTo>
                  <a:lnTo>
                    <a:pt x="63427" y="105711"/>
                  </a:lnTo>
                  <a:lnTo>
                    <a:pt x="89854" y="132138"/>
                  </a:lnTo>
                  <a:lnTo>
                    <a:pt x="129496" y="163852"/>
                  </a:lnTo>
                  <a:lnTo>
                    <a:pt x="174423" y="190279"/>
                  </a:lnTo>
                  <a:lnTo>
                    <a:pt x="224636" y="208779"/>
                  </a:lnTo>
                  <a:lnTo>
                    <a:pt x="317133" y="235207"/>
                  </a:lnTo>
                  <a:lnTo>
                    <a:pt x="399059" y="253706"/>
                  </a:lnTo>
                  <a:lnTo>
                    <a:pt x="486271" y="266920"/>
                  </a:lnTo>
                  <a:lnTo>
                    <a:pt x="605195" y="251063"/>
                  </a:lnTo>
                  <a:lnTo>
                    <a:pt x="832474" y="221993"/>
                  </a:lnTo>
                  <a:lnTo>
                    <a:pt x="1128465" y="18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4559706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E89CA22-8F98-4378-8D0E-927AE7DBF2A4}"/>
              </a:ext>
            </a:extLst>
          </p:cNvPr>
          <p:cNvSpPr/>
          <p:nvPr/>
        </p:nvSpPr>
        <p:spPr>
          <a:xfrm>
            <a:off x="3652838" y="1506538"/>
            <a:ext cx="2446337" cy="955675"/>
          </a:xfrm>
          <a:custGeom>
            <a:avLst/>
            <a:gdLst>
              <a:gd name="connsiteX0" fmla="*/ 1171575 w 2445543"/>
              <a:gd name="connsiteY0" fmla="*/ 735807 h 954882"/>
              <a:gd name="connsiteX1" fmla="*/ 954881 w 2445543"/>
              <a:gd name="connsiteY1" fmla="*/ 788194 h 954882"/>
              <a:gd name="connsiteX2" fmla="*/ 771525 w 2445543"/>
              <a:gd name="connsiteY2" fmla="*/ 828675 h 954882"/>
              <a:gd name="connsiteX3" fmla="*/ 569118 w 2445543"/>
              <a:gd name="connsiteY3" fmla="*/ 871538 h 954882"/>
              <a:gd name="connsiteX4" fmla="*/ 366712 w 2445543"/>
              <a:gd name="connsiteY4" fmla="*/ 909638 h 954882"/>
              <a:gd name="connsiteX5" fmla="*/ 202406 w 2445543"/>
              <a:gd name="connsiteY5" fmla="*/ 931069 h 954882"/>
              <a:gd name="connsiteX6" fmla="*/ 47625 w 2445543"/>
              <a:gd name="connsiteY6" fmla="*/ 954882 h 954882"/>
              <a:gd name="connsiteX7" fmla="*/ 0 w 2445543"/>
              <a:gd name="connsiteY7" fmla="*/ 807244 h 954882"/>
              <a:gd name="connsiteX8" fmla="*/ 142875 w 2445543"/>
              <a:gd name="connsiteY8" fmla="*/ 807244 h 954882"/>
              <a:gd name="connsiteX9" fmla="*/ 197643 w 2445543"/>
              <a:gd name="connsiteY9" fmla="*/ 804863 h 954882"/>
              <a:gd name="connsiteX10" fmla="*/ 283368 w 2445543"/>
              <a:gd name="connsiteY10" fmla="*/ 790575 h 954882"/>
              <a:gd name="connsiteX11" fmla="*/ 476250 w 2445543"/>
              <a:gd name="connsiteY11" fmla="*/ 745332 h 954882"/>
              <a:gd name="connsiteX12" fmla="*/ 704850 w 2445543"/>
              <a:gd name="connsiteY12" fmla="*/ 685800 h 954882"/>
              <a:gd name="connsiteX13" fmla="*/ 883443 w 2445543"/>
              <a:gd name="connsiteY13" fmla="*/ 638175 h 954882"/>
              <a:gd name="connsiteX14" fmla="*/ 1121568 w 2445543"/>
              <a:gd name="connsiteY14" fmla="*/ 564357 h 954882"/>
              <a:gd name="connsiteX15" fmla="*/ 1340643 w 2445543"/>
              <a:gd name="connsiteY15" fmla="*/ 488157 h 954882"/>
              <a:gd name="connsiteX16" fmla="*/ 1500187 w 2445543"/>
              <a:gd name="connsiteY16" fmla="*/ 428625 h 954882"/>
              <a:gd name="connsiteX17" fmla="*/ 1690687 w 2445543"/>
              <a:gd name="connsiteY17" fmla="*/ 350044 h 954882"/>
              <a:gd name="connsiteX18" fmla="*/ 1814512 w 2445543"/>
              <a:gd name="connsiteY18" fmla="*/ 292894 h 954882"/>
              <a:gd name="connsiteX19" fmla="*/ 1885950 w 2445543"/>
              <a:gd name="connsiteY19" fmla="*/ 252413 h 954882"/>
              <a:gd name="connsiteX20" fmla="*/ 1907381 w 2445543"/>
              <a:gd name="connsiteY20" fmla="*/ 230982 h 954882"/>
              <a:gd name="connsiteX21" fmla="*/ 1919287 w 2445543"/>
              <a:gd name="connsiteY21" fmla="*/ 202407 h 954882"/>
              <a:gd name="connsiteX22" fmla="*/ 1916906 w 2445543"/>
              <a:gd name="connsiteY22" fmla="*/ 180975 h 954882"/>
              <a:gd name="connsiteX23" fmla="*/ 1900237 w 2445543"/>
              <a:gd name="connsiteY23" fmla="*/ 135732 h 954882"/>
              <a:gd name="connsiteX24" fmla="*/ 1866900 w 2445543"/>
              <a:gd name="connsiteY24" fmla="*/ 85725 h 954882"/>
              <a:gd name="connsiteX25" fmla="*/ 1854993 w 2445543"/>
              <a:gd name="connsiteY25" fmla="*/ 64294 h 954882"/>
              <a:gd name="connsiteX26" fmla="*/ 1847850 w 2445543"/>
              <a:gd name="connsiteY26" fmla="*/ 38100 h 954882"/>
              <a:gd name="connsiteX27" fmla="*/ 1850231 w 2445543"/>
              <a:gd name="connsiteY27" fmla="*/ 23813 h 954882"/>
              <a:gd name="connsiteX28" fmla="*/ 1857375 w 2445543"/>
              <a:gd name="connsiteY28" fmla="*/ 11907 h 954882"/>
              <a:gd name="connsiteX29" fmla="*/ 1876425 w 2445543"/>
              <a:gd name="connsiteY29" fmla="*/ 2382 h 954882"/>
              <a:gd name="connsiteX30" fmla="*/ 1907381 w 2445543"/>
              <a:gd name="connsiteY30" fmla="*/ 0 h 954882"/>
              <a:gd name="connsiteX31" fmla="*/ 1959768 w 2445543"/>
              <a:gd name="connsiteY31" fmla="*/ 9525 h 954882"/>
              <a:gd name="connsiteX32" fmla="*/ 2074068 w 2445543"/>
              <a:gd name="connsiteY32" fmla="*/ 47625 h 954882"/>
              <a:gd name="connsiteX33" fmla="*/ 2183606 w 2445543"/>
              <a:gd name="connsiteY33" fmla="*/ 95250 h 954882"/>
              <a:gd name="connsiteX34" fmla="*/ 2250281 w 2445543"/>
              <a:gd name="connsiteY34" fmla="*/ 135732 h 954882"/>
              <a:gd name="connsiteX35" fmla="*/ 2324100 w 2445543"/>
              <a:gd name="connsiteY35" fmla="*/ 183357 h 954882"/>
              <a:gd name="connsiteX36" fmla="*/ 2364581 w 2445543"/>
              <a:gd name="connsiteY36" fmla="*/ 221457 h 954882"/>
              <a:gd name="connsiteX37" fmla="*/ 2402681 w 2445543"/>
              <a:gd name="connsiteY37" fmla="*/ 266700 h 954882"/>
              <a:gd name="connsiteX38" fmla="*/ 2421731 w 2445543"/>
              <a:gd name="connsiteY38" fmla="*/ 290513 h 954882"/>
              <a:gd name="connsiteX39" fmla="*/ 2438400 w 2445543"/>
              <a:gd name="connsiteY39" fmla="*/ 321469 h 954882"/>
              <a:gd name="connsiteX40" fmla="*/ 2445543 w 2445543"/>
              <a:gd name="connsiteY40" fmla="*/ 350044 h 954882"/>
              <a:gd name="connsiteX41" fmla="*/ 2443162 w 2445543"/>
              <a:gd name="connsiteY41" fmla="*/ 376238 h 954882"/>
              <a:gd name="connsiteX42" fmla="*/ 2431256 w 2445543"/>
              <a:gd name="connsiteY42" fmla="*/ 397669 h 954882"/>
              <a:gd name="connsiteX43" fmla="*/ 2402681 w 2445543"/>
              <a:gd name="connsiteY43" fmla="*/ 414338 h 954882"/>
              <a:gd name="connsiteX44" fmla="*/ 2331243 w 2445543"/>
              <a:gd name="connsiteY44" fmla="*/ 426244 h 954882"/>
              <a:gd name="connsiteX45" fmla="*/ 2202656 w 2445543"/>
              <a:gd name="connsiteY45" fmla="*/ 452438 h 954882"/>
              <a:gd name="connsiteX46" fmla="*/ 2074068 w 2445543"/>
              <a:gd name="connsiteY46" fmla="*/ 490538 h 954882"/>
              <a:gd name="connsiteX47" fmla="*/ 1909762 w 2445543"/>
              <a:gd name="connsiteY47" fmla="*/ 538163 h 954882"/>
              <a:gd name="connsiteX48" fmla="*/ 1707356 w 2445543"/>
              <a:gd name="connsiteY48" fmla="*/ 592932 h 954882"/>
              <a:gd name="connsiteX49" fmla="*/ 1445418 w 2445543"/>
              <a:gd name="connsiteY49" fmla="*/ 664369 h 954882"/>
              <a:gd name="connsiteX50" fmla="*/ 1171575 w 2445543"/>
              <a:gd name="connsiteY50" fmla="*/ 735807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5543" h="954882">
                <a:moveTo>
                  <a:pt x="1171575" y="735807"/>
                </a:moveTo>
                <a:lnTo>
                  <a:pt x="954881" y="788194"/>
                </a:lnTo>
                <a:lnTo>
                  <a:pt x="771525" y="828675"/>
                </a:lnTo>
                <a:lnTo>
                  <a:pt x="569118" y="871538"/>
                </a:lnTo>
                <a:lnTo>
                  <a:pt x="366712" y="909638"/>
                </a:lnTo>
                <a:lnTo>
                  <a:pt x="202406" y="931069"/>
                </a:lnTo>
                <a:lnTo>
                  <a:pt x="47625" y="954882"/>
                </a:lnTo>
                <a:lnTo>
                  <a:pt x="0" y="807244"/>
                </a:lnTo>
                <a:lnTo>
                  <a:pt x="142875" y="807244"/>
                </a:lnTo>
                <a:lnTo>
                  <a:pt x="197643" y="804863"/>
                </a:lnTo>
                <a:lnTo>
                  <a:pt x="283368" y="790575"/>
                </a:lnTo>
                <a:lnTo>
                  <a:pt x="476250" y="745332"/>
                </a:lnTo>
                <a:lnTo>
                  <a:pt x="704850" y="685800"/>
                </a:lnTo>
                <a:lnTo>
                  <a:pt x="883443" y="638175"/>
                </a:lnTo>
                <a:lnTo>
                  <a:pt x="1121568" y="564357"/>
                </a:lnTo>
                <a:lnTo>
                  <a:pt x="1340643" y="488157"/>
                </a:lnTo>
                <a:lnTo>
                  <a:pt x="1500187" y="428625"/>
                </a:lnTo>
                <a:lnTo>
                  <a:pt x="1690687" y="350044"/>
                </a:lnTo>
                <a:lnTo>
                  <a:pt x="1814512" y="292894"/>
                </a:lnTo>
                <a:lnTo>
                  <a:pt x="1885950" y="252413"/>
                </a:lnTo>
                <a:lnTo>
                  <a:pt x="1907381" y="230982"/>
                </a:lnTo>
                <a:lnTo>
                  <a:pt x="1919287" y="202407"/>
                </a:lnTo>
                <a:lnTo>
                  <a:pt x="1916906" y="180975"/>
                </a:lnTo>
                <a:lnTo>
                  <a:pt x="1900237" y="135732"/>
                </a:lnTo>
                <a:lnTo>
                  <a:pt x="1866900" y="85725"/>
                </a:lnTo>
                <a:lnTo>
                  <a:pt x="1854993" y="64294"/>
                </a:lnTo>
                <a:lnTo>
                  <a:pt x="1847850" y="38100"/>
                </a:lnTo>
                <a:lnTo>
                  <a:pt x="1850231" y="23813"/>
                </a:lnTo>
                <a:lnTo>
                  <a:pt x="1857375" y="11907"/>
                </a:lnTo>
                <a:lnTo>
                  <a:pt x="1876425" y="2382"/>
                </a:lnTo>
                <a:lnTo>
                  <a:pt x="1907381" y="0"/>
                </a:lnTo>
                <a:lnTo>
                  <a:pt x="1959768" y="9525"/>
                </a:lnTo>
                <a:lnTo>
                  <a:pt x="2074068" y="47625"/>
                </a:lnTo>
                <a:lnTo>
                  <a:pt x="2183606" y="95250"/>
                </a:lnTo>
                <a:lnTo>
                  <a:pt x="2250281" y="135732"/>
                </a:lnTo>
                <a:lnTo>
                  <a:pt x="2324100" y="183357"/>
                </a:lnTo>
                <a:lnTo>
                  <a:pt x="2364581" y="221457"/>
                </a:lnTo>
                <a:lnTo>
                  <a:pt x="2402681" y="266700"/>
                </a:lnTo>
                <a:lnTo>
                  <a:pt x="2421731" y="290513"/>
                </a:lnTo>
                <a:lnTo>
                  <a:pt x="2438400" y="321469"/>
                </a:lnTo>
                <a:lnTo>
                  <a:pt x="2445543" y="350044"/>
                </a:lnTo>
                <a:lnTo>
                  <a:pt x="2443162" y="376238"/>
                </a:lnTo>
                <a:lnTo>
                  <a:pt x="2431256" y="397669"/>
                </a:lnTo>
                <a:lnTo>
                  <a:pt x="2402681" y="414338"/>
                </a:lnTo>
                <a:lnTo>
                  <a:pt x="2331243" y="426244"/>
                </a:lnTo>
                <a:lnTo>
                  <a:pt x="2202656" y="452438"/>
                </a:lnTo>
                <a:lnTo>
                  <a:pt x="2074068" y="490538"/>
                </a:lnTo>
                <a:lnTo>
                  <a:pt x="1909762" y="538163"/>
                </a:lnTo>
                <a:lnTo>
                  <a:pt x="1707356" y="592932"/>
                </a:lnTo>
                <a:lnTo>
                  <a:pt x="1445418" y="664369"/>
                </a:lnTo>
                <a:lnTo>
                  <a:pt x="1171575" y="735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8AC317D-6ED6-449B-82C3-194688E39BAD}"/>
              </a:ext>
            </a:extLst>
          </p:cNvPr>
          <p:cNvSpPr/>
          <p:nvPr/>
        </p:nvSpPr>
        <p:spPr>
          <a:xfrm>
            <a:off x="3890963" y="4338638"/>
            <a:ext cx="571500" cy="1620837"/>
          </a:xfrm>
          <a:custGeom>
            <a:avLst/>
            <a:gdLst>
              <a:gd name="connsiteX0" fmla="*/ 280307 w 571500"/>
              <a:gd name="connsiteY0" fmla="*/ 783772 h 1621972"/>
              <a:gd name="connsiteX1" fmla="*/ 253093 w 571500"/>
              <a:gd name="connsiteY1" fmla="*/ 568779 h 1621972"/>
              <a:gd name="connsiteX2" fmla="*/ 231321 w 571500"/>
              <a:gd name="connsiteY2" fmla="*/ 435429 h 1621972"/>
              <a:gd name="connsiteX3" fmla="*/ 204107 w 571500"/>
              <a:gd name="connsiteY3" fmla="*/ 323850 h 1621972"/>
              <a:gd name="connsiteX4" fmla="*/ 171450 w 571500"/>
              <a:gd name="connsiteY4" fmla="*/ 244929 h 1621972"/>
              <a:gd name="connsiteX5" fmla="*/ 122464 w 571500"/>
              <a:gd name="connsiteY5" fmla="*/ 166007 h 1621972"/>
              <a:gd name="connsiteX6" fmla="*/ 92528 w 571500"/>
              <a:gd name="connsiteY6" fmla="*/ 125186 h 1621972"/>
              <a:gd name="connsiteX7" fmla="*/ 59871 w 571500"/>
              <a:gd name="connsiteY7" fmla="*/ 97972 h 1621972"/>
              <a:gd name="connsiteX8" fmla="*/ 29936 w 571500"/>
              <a:gd name="connsiteY8" fmla="*/ 84364 h 1621972"/>
              <a:gd name="connsiteX9" fmla="*/ 16328 w 571500"/>
              <a:gd name="connsiteY9" fmla="*/ 70757 h 1621972"/>
              <a:gd name="connsiteX10" fmla="*/ 2721 w 571500"/>
              <a:gd name="connsiteY10" fmla="*/ 46264 h 1621972"/>
              <a:gd name="connsiteX11" fmla="*/ 0 w 571500"/>
              <a:gd name="connsiteY11" fmla="*/ 19050 h 1621972"/>
              <a:gd name="connsiteX12" fmla="*/ 8164 w 571500"/>
              <a:gd name="connsiteY12" fmla="*/ 5443 h 1621972"/>
              <a:gd name="connsiteX13" fmla="*/ 21771 w 571500"/>
              <a:gd name="connsiteY13" fmla="*/ 0 h 1621972"/>
              <a:gd name="connsiteX14" fmla="*/ 57150 w 571500"/>
              <a:gd name="connsiteY14" fmla="*/ 5443 h 1621972"/>
              <a:gd name="connsiteX15" fmla="*/ 111578 w 571500"/>
              <a:gd name="connsiteY15" fmla="*/ 10886 h 1621972"/>
              <a:gd name="connsiteX16" fmla="*/ 163286 w 571500"/>
              <a:gd name="connsiteY16" fmla="*/ 19050 h 1621972"/>
              <a:gd name="connsiteX17" fmla="*/ 236764 w 571500"/>
              <a:gd name="connsiteY17" fmla="*/ 40822 h 1621972"/>
              <a:gd name="connsiteX18" fmla="*/ 302078 w 571500"/>
              <a:gd name="connsiteY18" fmla="*/ 65314 h 1621972"/>
              <a:gd name="connsiteX19" fmla="*/ 361950 w 571500"/>
              <a:gd name="connsiteY19" fmla="*/ 97972 h 1621972"/>
              <a:gd name="connsiteX20" fmla="*/ 397328 w 571500"/>
              <a:gd name="connsiteY20" fmla="*/ 119743 h 1621972"/>
              <a:gd name="connsiteX21" fmla="*/ 424543 w 571500"/>
              <a:gd name="connsiteY21" fmla="*/ 223157 h 1621972"/>
              <a:gd name="connsiteX22" fmla="*/ 459921 w 571500"/>
              <a:gd name="connsiteY22" fmla="*/ 416379 h 1621972"/>
              <a:gd name="connsiteX23" fmla="*/ 484414 w 571500"/>
              <a:gd name="connsiteY23" fmla="*/ 568779 h 1621972"/>
              <a:gd name="connsiteX24" fmla="*/ 511628 w 571500"/>
              <a:gd name="connsiteY24" fmla="*/ 745672 h 1621972"/>
              <a:gd name="connsiteX25" fmla="*/ 530678 w 571500"/>
              <a:gd name="connsiteY25" fmla="*/ 898072 h 1621972"/>
              <a:gd name="connsiteX26" fmla="*/ 547007 w 571500"/>
              <a:gd name="connsiteY26" fmla="*/ 1025979 h 1621972"/>
              <a:gd name="connsiteX27" fmla="*/ 566057 w 571500"/>
              <a:gd name="connsiteY27" fmla="*/ 1230086 h 1621972"/>
              <a:gd name="connsiteX28" fmla="*/ 568778 w 571500"/>
              <a:gd name="connsiteY28" fmla="*/ 1368879 h 1621972"/>
              <a:gd name="connsiteX29" fmla="*/ 571500 w 571500"/>
              <a:gd name="connsiteY29" fmla="*/ 1434193 h 1621972"/>
              <a:gd name="connsiteX30" fmla="*/ 571500 w 571500"/>
              <a:gd name="connsiteY30" fmla="*/ 1494064 h 1621972"/>
              <a:gd name="connsiteX31" fmla="*/ 563336 w 571500"/>
              <a:gd name="connsiteY31" fmla="*/ 1543050 h 1621972"/>
              <a:gd name="connsiteX32" fmla="*/ 544286 w 571500"/>
              <a:gd name="connsiteY32" fmla="*/ 1592036 h 1621972"/>
              <a:gd name="connsiteX33" fmla="*/ 519793 w 571500"/>
              <a:gd name="connsiteY33" fmla="*/ 1619250 h 1621972"/>
              <a:gd name="connsiteX34" fmla="*/ 500743 w 571500"/>
              <a:gd name="connsiteY34" fmla="*/ 1621972 h 1621972"/>
              <a:gd name="connsiteX35" fmla="*/ 476250 w 571500"/>
              <a:gd name="connsiteY35" fmla="*/ 1619250 h 1621972"/>
              <a:gd name="connsiteX36" fmla="*/ 457200 w 571500"/>
              <a:gd name="connsiteY36" fmla="*/ 1602922 h 1621972"/>
              <a:gd name="connsiteX37" fmla="*/ 416378 w 571500"/>
              <a:gd name="connsiteY37" fmla="*/ 1559379 h 1621972"/>
              <a:gd name="connsiteX38" fmla="*/ 372836 w 571500"/>
              <a:gd name="connsiteY38" fmla="*/ 1499507 h 1621972"/>
              <a:gd name="connsiteX39" fmla="*/ 342900 w 571500"/>
              <a:gd name="connsiteY39" fmla="*/ 1442357 h 1621972"/>
              <a:gd name="connsiteX40" fmla="*/ 304800 w 571500"/>
              <a:gd name="connsiteY40" fmla="*/ 1341664 h 1621972"/>
              <a:gd name="connsiteX41" fmla="*/ 293914 w 571500"/>
              <a:gd name="connsiteY41" fmla="*/ 1298122 h 1621972"/>
              <a:gd name="connsiteX42" fmla="*/ 299357 w 571500"/>
              <a:gd name="connsiteY42" fmla="*/ 1262743 h 1621972"/>
              <a:gd name="connsiteX43" fmla="*/ 307521 w 571500"/>
              <a:gd name="connsiteY43" fmla="*/ 1202872 h 1621972"/>
              <a:gd name="connsiteX44" fmla="*/ 310243 w 571500"/>
              <a:gd name="connsiteY44" fmla="*/ 1140279 h 1621972"/>
              <a:gd name="connsiteX45" fmla="*/ 299357 w 571500"/>
              <a:gd name="connsiteY45" fmla="*/ 976993 h 1621972"/>
              <a:gd name="connsiteX46" fmla="*/ 280307 w 571500"/>
              <a:gd name="connsiteY46" fmla="*/ 783772 h 1621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71500" h="1621972">
                <a:moveTo>
                  <a:pt x="280307" y="783772"/>
                </a:moveTo>
                <a:lnTo>
                  <a:pt x="253093" y="568779"/>
                </a:lnTo>
                <a:lnTo>
                  <a:pt x="231321" y="435429"/>
                </a:lnTo>
                <a:lnTo>
                  <a:pt x="204107" y="323850"/>
                </a:lnTo>
                <a:lnTo>
                  <a:pt x="171450" y="244929"/>
                </a:lnTo>
                <a:lnTo>
                  <a:pt x="122464" y="166007"/>
                </a:lnTo>
                <a:lnTo>
                  <a:pt x="92528" y="125186"/>
                </a:lnTo>
                <a:lnTo>
                  <a:pt x="59871" y="97972"/>
                </a:lnTo>
                <a:lnTo>
                  <a:pt x="29936" y="84364"/>
                </a:lnTo>
                <a:lnTo>
                  <a:pt x="16328" y="70757"/>
                </a:lnTo>
                <a:lnTo>
                  <a:pt x="2721" y="46264"/>
                </a:lnTo>
                <a:lnTo>
                  <a:pt x="0" y="19050"/>
                </a:lnTo>
                <a:lnTo>
                  <a:pt x="8164" y="5443"/>
                </a:lnTo>
                <a:lnTo>
                  <a:pt x="21771" y="0"/>
                </a:lnTo>
                <a:lnTo>
                  <a:pt x="57150" y="5443"/>
                </a:lnTo>
                <a:lnTo>
                  <a:pt x="111578" y="10886"/>
                </a:lnTo>
                <a:lnTo>
                  <a:pt x="163286" y="19050"/>
                </a:lnTo>
                <a:lnTo>
                  <a:pt x="236764" y="40822"/>
                </a:lnTo>
                <a:lnTo>
                  <a:pt x="302078" y="65314"/>
                </a:lnTo>
                <a:lnTo>
                  <a:pt x="361950" y="97972"/>
                </a:lnTo>
                <a:lnTo>
                  <a:pt x="397328" y="119743"/>
                </a:lnTo>
                <a:lnTo>
                  <a:pt x="424543" y="223157"/>
                </a:lnTo>
                <a:lnTo>
                  <a:pt x="459921" y="416379"/>
                </a:lnTo>
                <a:lnTo>
                  <a:pt x="484414" y="568779"/>
                </a:lnTo>
                <a:lnTo>
                  <a:pt x="511628" y="745672"/>
                </a:lnTo>
                <a:lnTo>
                  <a:pt x="530678" y="898072"/>
                </a:lnTo>
                <a:lnTo>
                  <a:pt x="547007" y="1025979"/>
                </a:lnTo>
                <a:lnTo>
                  <a:pt x="566057" y="1230086"/>
                </a:lnTo>
                <a:lnTo>
                  <a:pt x="568778" y="1368879"/>
                </a:lnTo>
                <a:lnTo>
                  <a:pt x="571500" y="1434193"/>
                </a:lnTo>
                <a:lnTo>
                  <a:pt x="571500" y="1494064"/>
                </a:lnTo>
                <a:lnTo>
                  <a:pt x="563336" y="1543050"/>
                </a:lnTo>
                <a:lnTo>
                  <a:pt x="544286" y="1592036"/>
                </a:lnTo>
                <a:lnTo>
                  <a:pt x="519793" y="1619250"/>
                </a:lnTo>
                <a:lnTo>
                  <a:pt x="500743" y="1621972"/>
                </a:lnTo>
                <a:lnTo>
                  <a:pt x="476250" y="1619250"/>
                </a:lnTo>
                <a:lnTo>
                  <a:pt x="457200" y="1602922"/>
                </a:lnTo>
                <a:lnTo>
                  <a:pt x="416378" y="1559379"/>
                </a:lnTo>
                <a:lnTo>
                  <a:pt x="372836" y="1499507"/>
                </a:lnTo>
                <a:lnTo>
                  <a:pt x="342900" y="1442357"/>
                </a:lnTo>
                <a:lnTo>
                  <a:pt x="304800" y="1341664"/>
                </a:lnTo>
                <a:lnTo>
                  <a:pt x="293914" y="1298122"/>
                </a:lnTo>
                <a:lnTo>
                  <a:pt x="299357" y="1262743"/>
                </a:lnTo>
                <a:lnTo>
                  <a:pt x="307521" y="1202872"/>
                </a:lnTo>
                <a:lnTo>
                  <a:pt x="310243" y="1140279"/>
                </a:lnTo>
                <a:lnTo>
                  <a:pt x="299357" y="976993"/>
                </a:lnTo>
                <a:lnTo>
                  <a:pt x="280307" y="7837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2B67B15-AF9D-418A-B004-2E3F400E7908}"/>
              </a:ext>
            </a:extLst>
          </p:cNvPr>
          <p:cNvSpPr/>
          <p:nvPr/>
        </p:nvSpPr>
        <p:spPr>
          <a:xfrm rot="16200000">
            <a:off x="1539876" y="3190875"/>
            <a:ext cx="3359150" cy="1133475"/>
          </a:xfrm>
          <a:custGeom>
            <a:avLst/>
            <a:gdLst>
              <a:gd name="connsiteX0" fmla="*/ 1676400 w 3359150"/>
              <a:gd name="connsiteY0" fmla="*/ 949325 h 1133475"/>
              <a:gd name="connsiteX1" fmla="*/ 1397000 w 3359150"/>
              <a:gd name="connsiteY1" fmla="*/ 863600 h 1133475"/>
              <a:gd name="connsiteX2" fmla="*/ 1273175 w 3359150"/>
              <a:gd name="connsiteY2" fmla="*/ 822325 h 1133475"/>
              <a:gd name="connsiteX3" fmla="*/ 1120775 w 3359150"/>
              <a:gd name="connsiteY3" fmla="*/ 765175 h 1133475"/>
              <a:gd name="connsiteX4" fmla="*/ 946150 w 3359150"/>
              <a:gd name="connsiteY4" fmla="*/ 695325 h 1133475"/>
              <a:gd name="connsiteX5" fmla="*/ 765175 w 3359150"/>
              <a:gd name="connsiteY5" fmla="*/ 612775 h 1133475"/>
              <a:gd name="connsiteX6" fmla="*/ 625475 w 3359150"/>
              <a:gd name="connsiteY6" fmla="*/ 539750 h 1133475"/>
              <a:gd name="connsiteX7" fmla="*/ 488950 w 3359150"/>
              <a:gd name="connsiteY7" fmla="*/ 450850 h 1133475"/>
              <a:gd name="connsiteX8" fmla="*/ 358775 w 3359150"/>
              <a:gd name="connsiteY8" fmla="*/ 358775 h 1133475"/>
              <a:gd name="connsiteX9" fmla="*/ 241300 w 3359150"/>
              <a:gd name="connsiteY9" fmla="*/ 263525 h 1133475"/>
              <a:gd name="connsiteX10" fmla="*/ 136525 w 3359150"/>
              <a:gd name="connsiteY10" fmla="*/ 171450 h 1133475"/>
              <a:gd name="connsiteX11" fmla="*/ 57150 w 3359150"/>
              <a:gd name="connsiteY11" fmla="*/ 98425 h 1133475"/>
              <a:gd name="connsiteX12" fmla="*/ 12700 w 3359150"/>
              <a:gd name="connsiteY12" fmla="*/ 57150 h 1133475"/>
              <a:gd name="connsiteX13" fmla="*/ 0 w 3359150"/>
              <a:gd name="connsiteY13" fmla="*/ 38100 h 1133475"/>
              <a:gd name="connsiteX14" fmla="*/ 0 w 3359150"/>
              <a:gd name="connsiteY14" fmla="*/ 19050 h 1133475"/>
              <a:gd name="connsiteX15" fmla="*/ 3175 w 3359150"/>
              <a:gd name="connsiteY15" fmla="*/ 6350 h 1133475"/>
              <a:gd name="connsiteX16" fmla="*/ 15875 w 3359150"/>
              <a:gd name="connsiteY16" fmla="*/ 0 h 1133475"/>
              <a:gd name="connsiteX17" fmla="*/ 31750 w 3359150"/>
              <a:gd name="connsiteY17" fmla="*/ 0 h 1133475"/>
              <a:gd name="connsiteX18" fmla="*/ 53975 w 3359150"/>
              <a:gd name="connsiteY18" fmla="*/ 12700 h 1133475"/>
              <a:gd name="connsiteX19" fmla="*/ 158750 w 3359150"/>
              <a:gd name="connsiteY19" fmla="*/ 88900 h 1133475"/>
              <a:gd name="connsiteX20" fmla="*/ 269875 w 3359150"/>
              <a:gd name="connsiteY20" fmla="*/ 155575 h 1133475"/>
              <a:gd name="connsiteX21" fmla="*/ 419100 w 3359150"/>
              <a:gd name="connsiteY21" fmla="*/ 244475 h 1133475"/>
              <a:gd name="connsiteX22" fmla="*/ 549275 w 3359150"/>
              <a:gd name="connsiteY22" fmla="*/ 314325 h 1133475"/>
              <a:gd name="connsiteX23" fmla="*/ 666750 w 3359150"/>
              <a:gd name="connsiteY23" fmla="*/ 371475 h 1133475"/>
              <a:gd name="connsiteX24" fmla="*/ 800100 w 3359150"/>
              <a:gd name="connsiteY24" fmla="*/ 434975 h 1133475"/>
              <a:gd name="connsiteX25" fmla="*/ 933450 w 3359150"/>
              <a:gd name="connsiteY25" fmla="*/ 488950 h 1133475"/>
              <a:gd name="connsiteX26" fmla="*/ 1076325 w 3359150"/>
              <a:gd name="connsiteY26" fmla="*/ 546100 h 1133475"/>
              <a:gd name="connsiteX27" fmla="*/ 1212850 w 3359150"/>
              <a:gd name="connsiteY27" fmla="*/ 590550 h 1133475"/>
              <a:gd name="connsiteX28" fmla="*/ 1365250 w 3359150"/>
              <a:gd name="connsiteY28" fmla="*/ 638175 h 1133475"/>
              <a:gd name="connsiteX29" fmla="*/ 1520825 w 3359150"/>
              <a:gd name="connsiteY29" fmla="*/ 679450 h 1133475"/>
              <a:gd name="connsiteX30" fmla="*/ 1654175 w 3359150"/>
              <a:gd name="connsiteY30" fmla="*/ 714375 h 1133475"/>
              <a:gd name="connsiteX31" fmla="*/ 1749425 w 3359150"/>
              <a:gd name="connsiteY31" fmla="*/ 733425 h 1133475"/>
              <a:gd name="connsiteX32" fmla="*/ 1917700 w 3359150"/>
              <a:gd name="connsiteY32" fmla="*/ 765175 h 1133475"/>
              <a:gd name="connsiteX33" fmla="*/ 2120900 w 3359150"/>
              <a:gd name="connsiteY33" fmla="*/ 796925 h 1133475"/>
              <a:gd name="connsiteX34" fmla="*/ 2260600 w 3359150"/>
              <a:gd name="connsiteY34" fmla="*/ 812800 h 1133475"/>
              <a:gd name="connsiteX35" fmla="*/ 2397125 w 3359150"/>
              <a:gd name="connsiteY35" fmla="*/ 822325 h 1133475"/>
              <a:gd name="connsiteX36" fmla="*/ 2587625 w 3359150"/>
              <a:gd name="connsiteY36" fmla="*/ 838200 h 1133475"/>
              <a:gd name="connsiteX37" fmla="*/ 2794000 w 3359150"/>
              <a:gd name="connsiteY37" fmla="*/ 841375 h 1133475"/>
              <a:gd name="connsiteX38" fmla="*/ 2962275 w 3359150"/>
              <a:gd name="connsiteY38" fmla="*/ 841375 h 1133475"/>
              <a:gd name="connsiteX39" fmla="*/ 3060700 w 3359150"/>
              <a:gd name="connsiteY39" fmla="*/ 831850 h 1133475"/>
              <a:gd name="connsiteX40" fmla="*/ 3117850 w 3359150"/>
              <a:gd name="connsiteY40" fmla="*/ 815975 h 1133475"/>
              <a:gd name="connsiteX41" fmla="*/ 3159125 w 3359150"/>
              <a:gd name="connsiteY41" fmla="*/ 793750 h 1133475"/>
              <a:gd name="connsiteX42" fmla="*/ 3238500 w 3359150"/>
              <a:gd name="connsiteY42" fmla="*/ 727075 h 1133475"/>
              <a:gd name="connsiteX43" fmla="*/ 3279775 w 3359150"/>
              <a:gd name="connsiteY43" fmla="*/ 685800 h 1133475"/>
              <a:gd name="connsiteX44" fmla="*/ 3305175 w 3359150"/>
              <a:gd name="connsiteY44" fmla="*/ 660400 h 1133475"/>
              <a:gd name="connsiteX45" fmla="*/ 3324225 w 3359150"/>
              <a:gd name="connsiteY45" fmla="*/ 647700 h 1133475"/>
              <a:gd name="connsiteX46" fmla="*/ 3349625 w 3359150"/>
              <a:gd name="connsiteY46" fmla="*/ 650875 h 1133475"/>
              <a:gd name="connsiteX47" fmla="*/ 3359150 w 3359150"/>
              <a:gd name="connsiteY47" fmla="*/ 663575 h 1133475"/>
              <a:gd name="connsiteX48" fmla="*/ 3349625 w 3359150"/>
              <a:gd name="connsiteY48" fmla="*/ 711200 h 1133475"/>
              <a:gd name="connsiteX49" fmla="*/ 3317875 w 3359150"/>
              <a:gd name="connsiteY49" fmla="*/ 796925 h 1133475"/>
              <a:gd name="connsiteX50" fmla="*/ 3263900 w 3359150"/>
              <a:gd name="connsiteY50" fmla="*/ 895350 h 1133475"/>
              <a:gd name="connsiteX51" fmla="*/ 3209925 w 3359150"/>
              <a:gd name="connsiteY51" fmla="*/ 981075 h 1133475"/>
              <a:gd name="connsiteX52" fmla="*/ 3140075 w 3359150"/>
              <a:gd name="connsiteY52" fmla="*/ 1069975 h 1133475"/>
              <a:gd name="connsiteX53" fmla="*/ 3098800 w 3359150"/>
              <a:gd name="connsiteY53" fmla="*/ 1127125 h 1133475"/>
              <a:gd name="connsiteX54" fmla="*/ 2987675 w 3359150"/>
              <a:gd name="connsiteY54" fmla="*/ 1133475 h 1133475"/>
              <a:gd name="connsiteX55" fmla="*/ 2749550 w 3359150"/>
              <a:gd name="connsiteY55" fmla="*/ 1130300 h 1133475"/>
              <a:gd name="connsiteX56" fmla="*/ 2635250 w 3359150"/>
              <a:gd name="connsiteY56" fmla="*/ 1127125 h 1133475"/>
              <a:gd name="connsiteX57" fmla="*/ 2517775 w 3359150"/>
              <a:gd name="connsiteY57" fmla="*/ 1117600 h 1133475"/>
              <a:gd name="connsiteX58" fmla="*/ 2406650 w 3359150"/>
              <a:gd name="connsiteY58" fmla="*/ 1104900 h 1133475"/>
              <a:gd name="connsiteX59" fmla="*/ 2308225 w 3359150"/>
              <a:gd name="connsiteY59" fmla="*/ 1092200 h 1133475"/>
              <a:gd name="connsiteX60" fmla="*/ 2184400 w 3359150"/>
              <a:gd name="connsiteY60" fmla="*/ 1069975 h 1133475"/>
              <a:gd name="connsiteX61" fmla="*/ 2044700 w 3359150"/>
              <a:gd name="connsiteY61" fmla="*/ 1050925 h 1133475"/>
              <a:gd name="connsiteX62" fmla="*/ 1920875 w 3359150"/>
              <a:gd name="connsiteY62" fmla="*/ 1016000 h 1133475"/>
              <a:gd name="connsiteX63" fmla="*/ 1676400 w 3359150"/>
              <a:gd name="connsiteY63" fmla="*/ 949325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59150" h="1133475">
                <a:moveTo>
                  <a:pt x="1676400" y="949325"/>
                </a:moveTo>
                <a:lnTo>
                  <a:pt x="1397000" y="863600"/>
                </a:lnTo>
                <a:lnTo>
                  <a:pt x="1273175" y="822325"/>
                </a:lnTo>
                <a:lnTo>
                  <a:pt x="1120775" y="765175"/>
                </a:lnTo>
                <a:lnTo>
                  <a:pt x="946150" y="695325"/>
                </a:lnTo>
                <a:lnTo>
                  <a:pt x="765175" y="612775"/>
                </a:lnTo>
                <a:lnTo>
                  <a:pt x="625475" y="539750"/>
                </a:lnTo>
                <a:lnTo>
                  <a:pt x="488950" y="450850"/>
                </a:lnTo>
                <a:lnTo>
                  <a:pt x="358775" y="358775"/>
                </a:lnTo>
                <a:lnTo>
                  <a:pt x="241300" y="263525"/>
                </a:lnTo>
                <a:lnTo>
                  <a:pt x="136525" y="171450"/>
                </a:lnTo>
                <a:lnTo>
                  <a:pt x="57150" y="98425"/>
                </a:lnTo>
                <a:lnTo>
                  <a:pt x="12700" y="57150"/>
                </a:lnTo>
                <a:lnTo>
                  <a:pt x="0" y="38100"/>
                </a:lnTo>
                <a:lnTo>
                  <a:pt x="0" y="1905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53975" y="12700"/>
                </a:lnTo>
                <a:lnTo>
                  <a:pt x="158750" y="88900"/>
                </a:lnTo>
                <a:lnTo>
                  <a:pt x="269875" y="155575"/>
                </a:lnTo>
                <a:lnTo>
                  <a:pt x="419100" y="244475"/>
                </a:lnTo>
                <a:lnTo>
                  <a:pt x="549275" y="314325"/>
                </a:lnTo>
                <a:lnTo>
                  <a:pt x="666750" y="371475"/>
                </a:lnTo>
                <a:lnTo>
                  <a:pt x="800100" y="434975"/>
                </a:lnTo>
                <a:lnTo>
                  <a:pt x="933450" y="488950"/>
                </a:lnTo>
                <a:lnTo>
                  <a:pt x="1076325" y="546100"/>
                </a:lnTo>
                <a:lnTo>
                  <a:pt x="1212850" y="590550"/>
                </a:lnTo>
                <a:lnTo>
                  <a:pt x="1365250" y="638175"/>
                </a:lnTo>
                <a:lnTo>
                  <a:pt x="1520825" y="679450"/>
                </a:lnTo>
                <a:lnTo>
                  <a:pt x="1654175" y="714375"/>
                </a:lnTo>
                <a:lnTo>
                  <a:pt x="1749425" y="733425"/>
                </a:lnTo>
                <a:lnTo>
                  <a:pt x="1917700" y="765175"/>
                </a:lnTo>
                <a:lnTo>
                  <a:pt x="2120900" y="796925"/>
                </a:lnTo>
                <a:lnTo>
                  <a:pt x="2260600" y="812800"/>
                </a:lnTo>
                <a:lnTo>
                  <a:pt x="2397125" y="822325"/>
                </a:lnTo>
                <a:lnTo>
                  <a:pt x="2587625" y="838200"/>
                </a:lnTo>
                <a:lnTo>
                  <a:pt x="2794000" y="841375"/>
                </a:lnTo>
                <a:lnTo>
                  <a:pt x="2962275" y="841375"/>
                </a:lnTo>
                <a:lnTo>
                  <a:pt x="3060700" y="831850"/>
                </a:lnTo>
                <a:lnTo>
                  <a:pt x="3117850" y="815975"/>
                </a:lnTo>
                <a:lnTo>
                  <a:pt x="3159125" y="793750"/>
                </a:lnTo>
                <a:lnTo>
                  <a:pt x="3238500" y="727075"/>
                </a:lnTo>
                <a:lnTo>
                  <a:pt x="3279775" y="685800"/>
                </a:lnTo>
                <a:lnTo>
                  <a:pt x="3305175" y="660400"/>
                </a:lnTo>
                <a:lnTo>
                  <a:pt x="3324225" y="647700"/>
                </a:lnTo>
                <a:lnTo>
                  <a:pt x="3349625" y="650875"/>
                </a:lnTo>
                <a:lnTo>
                  <a:pt x="3359150" y="663575"/>
                </a:lnTo>
                <a:lnTo>
                  <a:pt x="3349625" y="711200"/>
                </a:lnTo>
                <a:lnTo>
                  <a:pt x="3317875" y="796925"/>
                </a:lnTo>
                <a:lnTo>
                  <a:pt x="3263900" y="895350"/>
                </a:lnTo>
                <a:lnTo>
                  <a:pt x="3209925" y="981075"/>
                </a:lnTo>
                <a:lnTo>
                  <a:pt x="3140075" y="1069975"/>
                </a:lnTo>
                <a:lnTo>
                  <a:pt x="3098800" y="1127125"/>
                </a:lnTo>
                <a:lnTo>
                  <a:pt x="2987675" y="1133475"/>
                </a:lnTo>
                <a:lnTo>
                  <a:pt x="2749550" y="1130300"/>
                </a:lnTo>
                <a:lnTo>
                  <a:pt x="2635250" y="1127125"/>
                </a:lnTo>
                <a:lnTo>
                  <a:pt x="2517775" y="1117600"/>
                </a:lnTo>
                <a:lnTo>
                  <a:pt x="2406650" y="1104900"/>
                </a:lnTo>
                <a:lnTo>
                  <a:pt x="2308225" y="1092200"/>
                </a:lnTo>
                <a:lnTo>
                  <a:pt x="2184400" y="1069975"/>
                </a:lnTo>
                <a:lnTo>
                  <a:pt x="2044700" y="1050925"/>
                </a:lnTo>
                <a:lnTo>
                  <a:pt x="1920875" y="1016000"/>
                </a:lnTo>
                <a:lnTo>
                  <a:pt x="1676400" y="949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7ED701-050E-496B-BE9D-B17C83AD3BA7}"/>
              </a:ext>
            </a:extLst>
          </p:cNvPr>
          <p:cNvSpPr/>
          <p:nvPr/>
        </p:nvSpPr>
        <p:spPr>
          <a:xfrm>
            <a:off x="3608388" y="2824163"/>
            <a:ext cx="3484562" cy="649287"/>
          </a:xfrm>
          <a:custGeom>
            <a:avLst/>
            <a:gdLst>
              <a:gd name="connsiteX0" fmla="*/ 1680519 w 3484605"/>
              <a:gd name="connsiteY0" fmla="*/ 476617 h 649612"/>
              <a:gd name="connsiteX1" fmla="*/ 1267450 w 3484605"/>
              <a:gd name="connsiteY1" fmla="*/ 526044 h 649612"/>
              <a:gd name="connsiteX2" fmla="*/ 942644 w 3484605"/>
              <a:gd name="connsiteY2" fmla="*/ 568410 h 649612"/>
              <a:gd name="connsiteX3" fmla="*/ 783771 w 3484605"/>
              <a:gd name="connsiteY3" fmla="*/ 593124 h 649612"/>
              <a:gd name="connsiteX4" fmla="*/ 515453 w 3484605"/>
              <a:gd name="connsiteY4" fmla="*/ 631959 h 649612"/>
              <a:gd name="connsiteX5" fmla="*/ 391886 w 3484605"/>
              <a:gd name="connsiteY5" fmla="*/ 646081 h 649612"/>
              <a:gd name="connsiteX6" fmla="*/ 349520 w 3484605"/>
              <a:gd name="connsiteY6" fmla="*/ 649612 h 649612"/>
              <a:gd name="connsiteX7" fmla="*/ 310684 w 3484605"/>
              <a:gd name="connsiteY7" fmla="*/ 646081 h 649612"/>
              <a:gd name="connsiteX8" fmla="*/ 180056 w 3484605"/>
              <a:gd name="connsiteY8" fmla="*/ 617837 h 649612"/>
              <a:gd name="connsiteX9" fmla="*/ 0 w 3484605"/>
              <a:gd name="connsiteY9" fmla="*/ 561349 h 649612"/>
              <a:gd name="connsiteX10" fmla="*/ 31774 w 3484605"/>
              <a:gd name="connsiteY10" fmla="*/ 409538 h 649612"/>
              <a:gd name="connsiteX11" fmla="*/ 176525 w 3484605"/>
              <a:gd name="connsiteY11" fmla="*/ 434251 h 649612"/>
              <a:gd name="connsiteX12" fmla="*/ 310684 w 3484605"/>
              <a:gd name="connsiteY12" fmla="*/ 448373 h 649612"/>
              <a:gd name="connsiteX13" fmla="*/ 430721 w 3484605"/>
              <a:gd name="connsiteY13" fmla="*/ 448373 h 649612"/>
              <a:gd name="connsiteX14" fmla="*/ 621368 w 3484605"/>
              <a:gd name="connsiteY14" fmla="*/ 430721 h 649612"/>
              <a:gd name="connsiteX15" fmla="*/ 935583 w 3484605"/>
              <a:gd name="connsiteY15" fmla="*/ 391885 h 649612"/>
              <a:gd name="connsiteX16" fmla="*/ 1376896 w 3484605"/>
              <a:gd name="connsiteY16" fmla="*/ 335397 h 649612"/>
              <a:gd name="connsiteX17" fmla="*/ 1924124 w 3484605"/>
              <a:gd name="connsiteY17" fmla="*/ 261257 h 649612"/>
              <a:gd name="connsiteX18" fmla="*/ 2323070 w 3484605"/>
              <a:gd name="connsiteY18" fmla="*/ 201238 h 649612"/>
              <a:gd name="connsiteX19" fmla="*/ 2644346 w 3484605"/>
              <a:gd name="connsiteY19" fmla="*/ 141220 h 649612"/>
              <a:gd name="connsiteX20" fmla="*/ 2767913 w 3484605"/>
              <a:gd name="connsiteY20" fmla="*/ 112976 h 649612"/>
              <a:gd name="connsiteX21" fmla="*/ 2852646 w 3484605"/>
              <a:gd name="connsiteY21" fmla="*/ 70610 h 649612"/>
              <a:gd name="connsiteX22" fmla="*/ 2933847 w 3484605"/>
              <a:gd name="connsiteY22" fmla="*/ 35305 h 649612"/>
              <a:gd name="connsiteX23" fmla="*/ 3000927 w 3484605"/>
              <a:gd name="connsiteY23" fmla="*/ 10591 h 649612"/>
              <a:gd name="connsiteX24" fmla="*/ 3039762 w 3484605"/>
              <a:gd name="connsiteY24" fmla="*/ 0 h 649612"/>
              <a:gd name="connsiteX25" fmla="*/ 3078598 w 3484605"/>
              <a:gd name="connsiteY25" fmla="*/ 0 h 649612"/>
              <a:gd name="connsiteX26" fmla="*/ 3145677 w 3484605"/>
              <a:gd name="connsiteY26" fmla="*/ 7061 h 649612"/>
              <a:gd name="connsiteX27" fmla="*/ 3244531 w 3484605"/>
              <a:gd name="connsiteY27" fmla="*/ 28244 h 649612"/>
              <a:gd name="connsiteX28" fmla="*/ 3311611 w 3484605"/>
              <a:gd name="connsiteY28" fmla="*/ 45896 h 649612"/>
              <a:gd name="connsiteX29" fmla="*/ 3375160 w 3484605"/>
              <a:gd name="connsiteY29" fmla="*/ 70610 h 649612"/>
              <a:gd name="connsiteX30" fmla="*/ 3435178 w 3484605"/>
              <a:gd name="connsiteY30" fmla="*/ 105915 h 649612"/>
              <a:gd name="connsiteX31" fmla="*/ 3459892 w 3484605"/>
              <a:gd name="connsiteY31" fmla="*/ 127098 h 649612"/>
              <a:gd name="connsiteX32" fmla="*/ 3477544 w 3484605"/>
              <a:gd name="connsiteY32" fmla="*/ 148281 h 649612"/>
              <a:gd name="connsiteX33" fmla="*/ 3484605 w 3484605"/>
              <a:gd name="connsiteY33" fmla="*/ 169464 h 649612"/>
              <a:gd name="connsiteX34" fmla="*/ 3484605 w 3484605"/>
              <a:gd name="connsiteY34" fmla="*/ 201238 h 649612"/>
              <a:gd name="connsiteX35" fmla="*/ 3470483 w 3484605"/>
              <a:gd name="connsiteY35" fmla="*/ 225952 h 649612"/>
              <a:gd name="connsiteX36" fmla="*/ 3428117 w 3484605"/>
              <a:gd name="connsiteY36" fmla="*/ 268318 h 649612"/>
              <a:gd name="connsiteX37" fmla="*/ 3385751 w 3484605"/>
              <a:gd name="connsiteY37" fmla="*/ 293031 h 649612"/>
              <a:gd name="connsiteX38" fmla="*/ 3216287 w 3484605"/>
              <a:gd name="connsiteY38" fmla="*/ 300092 h 649612"/>
              <a:gd name="connsiteX39" fmla="*/ 3032701 w 3484605"/>
              <a:gd name="connsiteY39" fmla="*/ 314214 h 649612"/>
              <a:gd name="connsiteX40" fmla="*/ 2803219 w 3484605"/>
              <a:gd name="connsiteY40" fmla="*/ 342458 h 649612"/>
              <a:gd name="connsiteX41" fmla="*/ 2538431 w 3484605"/>
              <a:gd name="connsiteY41" fmla="*/ 370702 h 649612"/>
              <a:gd name="connsiteX42" fmla="*/ 2259521 w 3484605"/>
              <a:gd name="connsiteY42" fmla="*/ 406007 h 649612"/>
              <a:gd name="connsiteX43" fmla="*/ 1680519 w 3484605"/>
              <a:gd name="connsiteY43" fmla="*/ 476617 h 64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484605" h="649612">
                <a:moveTo>
                  <a:pt x="1680519" y="476617"/>
                </a:moveTo>
                <a:lnTo>
                  <a:pt x="1267450" y="526044"/>
                </a:lnTo>
                <a:lnTo>
                  <a:pt x="942644" y="568410"/>
                </a:lnTo>
                <a:lnTo>
                  <a:pt x="783771" y="593124"/>
                </a:lnTo>
                <a:lnTo>
                  <a:pt x="515453" y="631959"/>
                </a:lnTo>
                <a:lnTo>
                  <a:pt x="391886" y="646081"/>
                </a:lnTo>
                <a:lnTo>
                  <a:pt x="349520" y="649612"/>
                </a:lnTo>
                <a:lnTo>
                  <a:pt x="310684" y="646081"/>
                </a:lnTo>
                <a:lnTo>
                  <a:pt x="180056" y="617837"/>
                </a:lnTo>
                <a:lnTo>
                  <a:pt x="0" y="561349"/>
                </a:lnTo>
                <a:lnTo>
                  <a:pt x="31774" y="409538"/>
                </a:lnTo>
                <a:lnTo>
                  <a:pt x="176525" y="434251"/>
                </a:lnTo>
                <a:lnTo>
                  <a:pt x="310684" y="448373"/>
                </a:lnTo>
                <a:lnTo>
                  <a:pt x="430721" y="448373"/>
                </a:lnTo>
                <a:lnTo>
                  <a:pt x="621368" y="430721"/>
                </a:lnTo>
                <a:lnTo>
                  <a:pt x="935583" y="391885"/>
                </a:lnTo>
                <a:lnTo>
                  <a:pt x="1376896" y="335397"/>
                </a:lnTo>
                <a:lnTo>
                  <a:pt x="1924124" y="261257"/>
                </a:lnTo>
                <a:lnTo>
                  <a:pt x="2323070" y="201238"/>
                </a:lnTo>
                <a:lnTo>
                  <a:pt x="2644346" y="141220"/>
                </a:lnTo>
                <a:lnTo>
                  <a:pt x="2767913" y="112976"/>
                </a:lnTo>
                <a:lnTo>
                  <a:pt x="2852646" y="70610"/>
                </a:lnTo>
                <a:lnTo>
                  <a:pt x="2933847" y="35305"/>
                </a:lnTo>
                <a:lnTo>
                  <a:pt x="3000927" y="10591"/>
                </a:lnTo>
                <a:lnTo>
                  <a:pt x="3039762" y="0"/>
                </a:lnTo>
                <a:lnTo>
                  <a:pt x="3078598" y="0"/>
                </a:lnTo>
                <a:lnTo>
                  <a:pt x="3145677" y="7061"/>
                </a:lnTo>
                <a:lnTo>
                  <a:pt x="3244531" y="28244"/>
                </a:lnTo>
                <a:lnTo>
                  <a:pt x="3311611" y="45896"/>
                </a:lnTo>
                <a:lnTo>
                  <a:pt x="3375160" y="70610"/>
                </a:lnTo>
                <a:lnTo>
                  <a:pt x="3435178" y="105915"/>
                </a:lnTo>
                <a:lnTo>
                  <a:pt x="3459892" y="127098"/>
                </a:lnTo>
                <a:lnTo>
                  <a:pt x="3477544" y="148281"/>
                </a:lnTo>
                <a:lnTo>
                  <a:pt x="3484605" y="169464"/>
                </a:lnTo>
                <a:lnTo>
                  <a:pt x="3484605" y="201238"/>
                </a:lnTo>
                <a:lnTo>
                  <a:pt x="3470483" y="225952"/>
                </a:lnTo>
                <a:lnTo>
                  <a:pt x="3428117" y="268318"/>
                </a:lnTo>
                <a:lnTo>
                  <a:pt x="3385751" y="293031"/>
                </a:lnTo>
                <a:lnTo>
                  <a:pt x="3216287" y="300092"/>
                </a:lnTo>
                <a:lnTo>
                  <a:pt x="3032701" y="314214"/>
                </a:lnTo>
                <a:lnTo>
                  <a:pt x="2803219" y="342458"/>
                </a:lnTo>
                <a:lnTo>
                  <a:pt x="2538431" y="370702"/>
                </a:lnTo>
                <a:lnTo>
                  <a:pt x="2259521" y="406007"/>
                </a:lnTo>
                <a:lnTo>
                  <a:pt x="1680519" y="47661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C518625-3059-4937-AB3C-0F0D0B0F3070}"/>
              </a:ext>
            </a:extLst>
          </p:cNvPr>
          <p:cNvSpPr/>
          <p:nvPr/>
        </p:nvSpPr>
        <p:spPr>
          <a:xfrm>
            <a:off x="4176713" y="4191000"/>
            <a:ext cx="2498725" cy="1281113"/>
          </a:xfrm>
          <a:custGeom>
            <a:avLst/>
            <a:gdLst>
              <a:gd name="connsiteX0" fmla="*/ 1069521 w 2498271"/>
              <a:gd name="connsiteY0" fmla="*/ 299357 h 1281793"/>
              <a:gd name="connsiteX1" fmla="*/ 704850 w 2498271"/>
              <a:gd name="connsiteY1" fmla="*/ 334736 h 1281793"/>
              <a:gd name="connsiteX2" fmla="*/ 470807 w 2498271"/>
              <a:gd name="connsiteY2" fmla="*/ 361950 h 1281793"/>
              <a:gd name="connsiteX3" fmla="*/ 302078 w 2498271"/>
              <a:gd name="connsiteY3" fmla="*/ 381000 h 1281793"/>
              <a:gd name="connsiteX4" fmla="*/ 84364 w 2498271"/>
              <a:gd name="connsiteY4" fmla="*/ 410936 h 1281793"/>
              <a:gd name="connsiteX5" fmla="*/ 0 w 2498271"/>
              <a:gd name="connsiteY5" fmla="*/ 258536 h 1281793"/>
              <a:gd name="connsiteX6" fmla="*/ 141514 w 2498271"/>
              <a:gd name="connsiteY6" fmla="*/ 236764 h 1281793"/>
              <a:gd name="connsiteX7" fmla="*/ 438150 w 2498271"/>
              <a:gd name="connsiteY7" fmla="*/ 195943 h 1281793"/>
              <a:gd name="connsiteX8" fmla="*/ 707571 w 2498271"/>
              <a:gd name="connsiteY8" fmla="*/ 163286 h 1281793"/>
              <a:gd name="connsiteX9" fmla="*/ 1012371 w 2498271"/>
              <a:gd name="connsiteY9" fmla="*/ 133350 h 1281793"/>
              <a:gd name="connsiteX10" fmla="*/ 1279071 w 2498271"/>
              <a:gd name="connsiteY10" fmla="*/ 111579 h 1281793"/>
              <a:gd name="connsiteX11" fmla="*/ 1431471 w 2498271"/>
              <a:gd name="connsiteY11" fmla="*/ 97971 h 1281793"/>
              <a:gd name="connsiteX12" fmla="*/ 1646464 w 2498271"/>
              <a:gd name="connsiteY12" fmla="*/ 87086 h 1281793"/>
              <a:gd name="connsiteX13" fmla="*/ 1994807 w 2498271"/>
              <a:gd name="connsiteY13" fmla="*/ 68036 h 1281793"/>
              <a:gd name="connsiteX14" fmla="*/ 2038350 w 2498271"/>
              <a:gd name="connsiteY14" fmla="*/ 48986 h 1281793"/>
              <a:gd name="connsiteX15" fmla="*/ 2147207 w 2498271"/>
              <a:gd name="connsiteY15" fmla="*/ 0 h 1281793"/>
              <a:gd name="connsiteX16" fmla="*/ 2174421 w 2498271"/>
              <a:gd name="connsiteY16" fmla="*/ 8164 h 1281793"/>
              <a:gd name="connsiteX17" fmla="*/ 2231571 w 2498271"/>
              <a:gd name="connsiteY17" fmla="*/ 40821 h 1281793"/>
              <a:gd name="connsiteX18" fmla="*/ 2291443 w 2498271"/>
              <a:gd name="connsiteY18" fmla="*/ 81643 h 1281793"/>
              <a:gd name="connsiteX19" fmla="*/ 2370364 w 2498271"/>
              <a:gd name="connsiteY19" fmla="*/ 146957 h 1281793"/>
              <a:gd name="connsiteX20" fmla="*/ 2465614 w 2498271"/>
              <a:gd name="connsiteY20" fmla="*/ 239486 h 1281793"/>
              <a:gd name="connsiteX21" fmla="*/ 2487386 w 2498271"/>
              <a:gd name="connsiteY21" fmla="*/ 277586 h 1281793"/>
              <a:gd name="connsiteX22" fmla="*/ 2498271 w 2498271"/>
              <a:gd name="connsiteY22" fmla="*/ 304800 h 1281793"/>
              <a:gd name="connsiteX23" fmla="*/ 2498271 w 2498271"/>
              <a:gd name="connsiteY23" fmla="*/ 326571 h 1281793"/>
              <a:gd name="connsiteX24" fmla="*/ 2490107 w 2498271"/>
              <a:gd name="connsiteY24" fmla="*/ 348343 h 1281793"/>
              <a:gd name="connsiteX25" fmla="*/ 2476500 w 2498271"/>
              <a:gd name="connsiteY25" fmla="*/ 370114 h 1281793"/>
              <a:gd name="connsiteX26" fmla="*/ 2435678 w 2498271"/>
              <a:gd name="connsiteY26" fmla="*/ 394607 h 1281793"/>
              <a:gd name="connsiteX27" fmla="*/ 2403021 w 2498271"/>
              <a:gd name="connsiteY27" fmla="*/ 427264 h 1281793"/>
              <a:gd name="connsiteX28" fmla="*/ 2378528 w 2498271"/>
              <a:gd name="connsiteY28" fmla="*/ 457200 h 1281793"/>
              <a:gd name="connsiteX29" fmla="*/ 2348593 w 2498271"/>
              <a:gd name="connsiteY29" fmla="*/ 533400 h 1281793"/>
              <a:gd name="connsiteX30" fmla="*/ 2264228 w 2498271"/>
              <a:gd name="connsiteY30" fmla="*/ 753836 h 1281793"/>
              <a:gd name="connsiteX31" fmla="*/ 2220686 w 2498271"/>
              <a:gd name="connsiteY31" fmla="*/ 865414 h 1281793"/>
              <a:gd name="connsiteX32" fmla="*/ 2171700 w 2498271"/>
              <a:gd name="connsiteY32" fmla="*/ 1012371 h 1281793"/>
              <a:gd name="connsiteX33" fmla="*/ 2071007 w 2498271"/>
              <a:gd name="connsiteY33" fmla="*/ 1281793 h 1281793"/>
              <a:gd name="connsiteX34" fmla="*/ 1861457 w 2498271"/>
              <a:gd name="connsiteY34" fmla="*/ 1273629 h 1281793"/>
              <a:gd name="connsiteX35" fmla="*/ 1891393 w 2498271"/>
              <a:gd name="connsiteY35" fmla="*/ 1159329 h 1281793"/>
              <a:gd name="connsiteX36" fmla="*/ 1981200 w 2498271"/>
              <a:gd name="connsiteY36" fmla="*/ 816429 h 1281793"/>
              <a:gd name="connsiteX37" fmla="*/ 2043793 w 2498271"/>
              <a:gd name="connsiteY37" fmla="*/ 555171 h 1281793"/>
              <a:gd name="connsiteX38" fmla="*/ 2079171 w 2498271"/>
              <a:gd name="connsiteY38" fmla="*/ 386443 h 1281793"/>
              <a:gd name="connsiteX39" fmla="*/ 2084614 w 2498271"/>
              <a:gd name="connsiteY39" fmla="*/ 332014 h 1281793"/>
              <a:gd name="connsiteX40" fmla="*/ 2084614 w 2498271"/>
              <a:gd name="connsiteY40" fmla="*/ 307521 h 1281793"/>
              <a:gd name="connsiteX41" fmla="*/ 2084614 w 2498271"/>
              <a:gd name="connsiteY41" fmla="*/ 288471 h 1281793"/>
              <a:gd name="connsiteX42" fmla="*/ 2081893 w 2498271"/>
              <a:gd name="connsiteY42" fmla="*/ 274864 h 1281793"/>
              <a:gd name="connsiteX43" fmla="*/ 2073728 w 2498271"/>
              <a:gd name="connsiteY43" fmla="*/ 263979 h 1281793"/>
              <a:gd name="connsiteX44" fmla="*/ 2060121 w 2498271"/>
              <a:gd name="connsiteY44" fmla="*/ 253093 h 1281793"/>
              <a:gd name="connsiteX45" fmla="*/ 2038350 w 2498271"/>
              <a:gd name="connsiteY45" fmla="*/ 244929 h 1281793"/>
              <a:gd name="connsiteX46" fmla="*/ 1962150 w 2498271"/>
              <a:gd name="connsiteY46" fmla="*/ 244929 h 1281793"/>
              <a:gd name="connsiteX47" fmla="*/ 1700893 w 2498271"/>
              <a:gd name="connsiteY47" fmla="*/ 255814 h 1281793"/>
              <a:gd name="connsiteX48" fmla="*/ 1374321 w 2498271"/>
              <a:gd name="connsiteY48" fmla="*/ 274864 h 1281793"/>
              <a:gd name="connsiteX49" fmla="*/ 1069521 w 2498271"/>
              <a:gd name="connsiteY49" fmla="*/ 299357 h 1281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98271" h="1281793">
                <a:moveTo>
                  <a:pt x="1069521" y="299357"/>
                </a:moveTo>
                <a:lnTo>
                  <a:pt x="704850" y="334736"/>
                </a:lnTo>
                <a:lnTo>
                  <a:pt x="470807" y="361950"/>
                </a:lnTo>
                <a:lnTo>
                  <a:pt x="302078" y="381000"/>
                </a:lnTo>
                <a:lnTo>
                  <a:pt x="84364" y="410936"/>
                </a:lnTo>
                <a:lnTo>
                  <a:pt x="0" y="258536"/>
                </a:lnTo>
                <a:lnTo>
                  <a:pt x="141514" y="236764"/>
                </a:lnTo>
                <a:lnTo>
                  <a:pt x="438150" y="195943"/>
                </a:lnTo>
                <a:lnTo>
                  <a:pt x="707571" y="163286"/>
                </a:lnTo>
                <a:lnTo>
                  <a:pt x="1012371" y="133350"/>
                </a:lnTo>
                <a:lnTo>
                  <a:pt x="1279071" y="111579"/>
                </a:lnTo>
                <a:lnTo>
                  <a:pt x="1431471" y="97971"/>
                </a:lnTo>
                <a:lnTo>
                  <a:pt x="1646464" y="87086"/>
                </a:lnTo>
                <a:lnTo>
                  <a:pt x="1994807" y="68036"/>
                </a:lnTo>
                <a:lnTo>
                  <a:pt x="2038350" y="48986"/>
                </a:lnTo>
                <a:lnTo>
                  <a:pt x="2147207" y="0"/>
                </a:lnTo>
                <a:lnTo>
                  <a:pt x="2174421" y="8164"/>
                </a:lnTo>
                <a:lnTo>
                  <a:pt x="2231571" y="40821"/>
                </a:lnTo>
                <a:lnTo>
                  <a:pt x="2291443" y="81643"/>
                </a:lnTo>
                <a:lnTo>
                  <a:pt x="2370364" y="146957"/>
                </a:lnTo>
                <a:lnTo>
                  <a:pt x="2465614" y="239486"/>
                </a:lnTo>
                <a:lnTo>
                  <a:pt x="2487386" y="277586"/>
                </a:lnTo>
                <a:lnTo>
                  <a:pt x="2498271" y="304800"/>
                </a:lnTo>
                <a:lnTo>
                  <a:pt x="2498271" y="326571"/>
                </a:lnTo>
                <a:lnTo>
                  <a:pt x="2490107" y="348343"/>
                </a:lnTo>
                <a:lnTo>
                  <a:pt x="2476500" y="370114"/>
                </a:lnTo>
                <a:lnTo>
                  <a:pt x="2435678" y="394607"/>
                </a:lnTo>
                <a:lnTo>
                  <a:pt x="2403021" y="427264"/>
                </a:lnTo>
                <a:lnTo>
                  <a:pt x="2378528" y="457200"/>
                </a:lnTo>
                <a:lnTo>
                  <a:pt x="2348593" y="533400"/>
                </a:lnTo>
                <a:lnTo>
                  <a:pt x="2264228" y="753836"/>
                </a:lnTo>
                <a:lnTo>
                  <a:pt x="2220686" y="865414"/>
                </a:lnTo>
                <a:lnTo>
                  <a:pt x="2171700" y="1012371"/>
                </a:lnTo>
                <a:lnTo>
                  <a:pt x="2071007" y="1281793"/>
                </a:lnTo>
                <a:lnTo>
                  <a:pt x="1861457" y="1273629"/>
                </a:lnTo>
                <a:lnTo>
                  <a:pt x="1891393" y="1159329"/>
                </a:lnTo>
                <a:lnTo>
                  <a:pt x="1981200" y="816429"/>
                </a:lnTo>
                <a:lnTo>
                  <a:pt x="2043793" y="555171"/>
                </a:lnTo>
                <a:lnTo>
                  <a:pt x="2079171" y="386443"/>
                </a:lnTo>
                <a:lnTo>
                  <a:pt x="2084614" y="332014"/>
                </a:lnTo>
                <a:lnTo>
                  <a:pt x="2084614" y="307521"/>
                </a:lnTo>
                <a:lnTo>
                  <a:pt x="2084614" y="288471"/>
                </a:lnTo>
                <a:lnTo>
                  <a:pt x="2081893" y="274864"/>
                </a:lnTo>
                <a:lnTo>
                  <a:pt x="2073728" y="263979"/>
                </a:lnTo>
                <a:lnTo>
                  <a:pt x="2060121" y="253093"/>
                </a:lnTo>
                <a:lnTo>
                  <a:pt x="2038350" y="244929"/>
                </a:lnTo>
                <a:lnTo>
                  <a:pt x="1962150" y="244929"/>
                </a:lnTo>
                <a:lnTo>
                  <a:pt x="1700893" y="255814"/>
                </a:lnTo>
                <a:lnTo>
                  <a:pt x="1374321" y="274864"/>
                </a:lnTo>
                <a:lnTo>
                  <a:pt x="1069521" y="2993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FD78162-6D0F-4334-B7C3-374FDA1A0FC7}"/>
              </a:ext>
            </a:extLst>
          </p:cNvPr>
          <p:cNvSpPr/>
          <p:nvPr/>
        </p:nvSpPr>
        <p:spPr>
          <a:xfrm>
            <a:off x="4357688" y="5370513"/>
            <a:ext cx="2038350" cy="365125"/>
          </a:xfrm>
          <a:custGeom>
            <a:avLst/>
            <a:gdLst>
              <a:gd name="connsiteX0" fmla="*/ 847725 w 2038350"/>
              <a:gd name="connsiteY0" fmla="*/ 273844 h 366712"/>
              <a:gd name="connsiteX1" fmla="*/ 500062 w 2038350"/>
              <a:gd name="connsiteY1" fmla="*/ 307181 h 366712"/>
              <a:gd name="connsiteX2" fmla="*/ 285750 w 2038350"/>
              <a:gd name="connsiteY2" fmla="*/ 335756 h 366712"/>
              <a:gd name="connsiteX3" fmla="*/ 45243 w 2038350"/>
              <a:gd name="connsiteY3" fmla="*/ 366712 h 366712"/>
              <a:gd name="connsiteX4" fmla="*/ 0 w 2038350"/>
              <a:gd name="connsiteY4" fmla="*/ 188119 h 366712"/>
              <a:gd name="connsiteX5" fmla="*/ 233362 w 2038350"/>
              <a:gd name="connsiteY5" fmla="*/ 166687 h 366712"/>
              <a:gd name="connsiteX6" fmla="*/ 659606 w 2038350"/>
              <a:gd name="connsiteY6" fmla="*/ 119062 h 366712"/>
              <a:gd name="connsiteX7" fmla="*/ 1166812 w 2038350"/>
              <a:gd name="connsiteY7" fmla="*/ 64294 h 366712"/>
              <a:gd name="connsiteX8" fmla="*/ 1714500 w 2038350"/>
              <a:gd name="connsiteY8" fmla="*/ 0 h 366712"/>
              <a:gd name="connsiteX9" fmla="*/ 1928812 w 2038350"/>
              <a:gd name="connsiteY9" fmla="*/ 0 h 366712"/>
              <a:gd name="connsiteX10" fmla="*/ 1964531 w 2038350"/>
              <a:gd name="connsiteY10" fmla="*/ 28575 h 366712"/>
              <a:gd name="connsiteX11" fmla="*/ 2005012 w 2038350"/>
              <a:gd name="connsiteY11" fmla="*/ 61912 h 366712"/>
              <a:gd name="connsiteX12" fmla="*/ 2024062 w 2038350"/>
              <a:gd name="connsiteY12" fmla="*/ 83344 h 366712"/>
              <a:gd name="connsiteX13" fmla="*/ 2038350 w 2038350"/>
              <a:gd name="connsiteY13" fmla="*/ 109537 h 366712"/>
              <a:gd name="connsiteX14" fmla="*/ 2038350 w 2038350"/>
              <a:gd name="connsiteY14" fmla="*/ 128587 h 366712"/>
              <a:gd name="connsiteX15" fmla="*/ 2038350 w 2038350"/>
              <a:gd name="connsiteY15" fmla="*/ 152400 h 366712"/>
              <a:gd name="connsiteX16" fmla="*/ 2016918 w 2038350"/>
              <a:gd name="connsiteY16" fmla="*/ 180975 h 366712"/>
              <a:gd name="connsiteX17" fmla="*/ 1983581 w 2038350"/>
              <a:gd name="connsiteY17" fmla="*/ 204787 h 366712"/>
              <a:gd name="connsiteX18" fmla="*/ 1938337 w 2038350"/>
              <a:gd name="connsiteY18" fmla="*/ 223837 h 366712"/>
              <a:gd name="connsiteX19" fmla="*/ 1883568 w 2038350"/>
              <a:gd name="connsiteY19" fmla="*/ 228600 h 366712"/>
              <a:gd name="connsiteX20" fmla="*/ 1693068 w 2038350"/>
              <a:gd name="connsiteY20" fmla="*/ 226219 h 366712"/>
              <a:gd name="connsiteX21" fmla="*/ 1512093 w 2038350"/>
              <a:gd name="connsiteY21" fmla="*/ 235744 h 366712"/>
              <a:gd name="connsiteX22" fmla="*/ 1297781 w 2038350"/>
              <a:gd name="connsiteY22" fmla="*/ 242887 h 366712"/>
              <a:gd name="connsiteX23" fmla="*/ 1052512 w 2038350"/>
              <a:gd name="connsiteY23" fmla="*/ 259556 h 366712"/>
              <a:gd name="connsiteX24" fmla="*/ 847725 w 2038350"/>
              <a:gd name="connsiteY24" fmla="*/ 273844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38350" h="366712">
                <a:moveTo>
                  <a:pt x="847725" y="273844"/>
                </a:moveTo>
                <a:lnTo>
                  <a:pt x="500062" y="307181"/>
                </a:lnTo>
                <a:lnTo>
                  <a:pt x="285750" y="335756"/>
                </a:lnTo>
                <a:lnTo>
                  <a:pt x="45243" y="366712"/>
                </a:lnTo>
                <a:lnTo>
                  <a:pt x="0" y="188119"/>
                </a:lnTo>
                <a:lnTo>
                  <a:pt x="233362" y="166687"/>
                </a:lnTo>
                <a:lnTo>
                  <a:pt x="659606" y="119062"/>
                </a:lnTo>
                <a:lnTo>
                  <a:pt x="1166812" y="64294"/>
                </a:lnTo>
                <a:lnTo>
                  <a:pt x="1714500" y="0"/>
                </a:lnTo>
                <a:lnTo>
                  <a:pt x="1928812" y="0"/>
                </a:lnTo>
                <a:lnTo>
                  <a:pt x="1964531" y="28575"/>
                </a:lnTo>
                <a:lnTo>
                  <a:pt x="2005012" y="61912"/>
                </a:lnTo>
                <a:lnTo>
                  <a:pt x="2024062" y="83344"/>
                </a:lnTo>
                <a:lnTo>
                  <a:pt x="2038350" y="109537"/>
                </a:lnTo>
                <a:lnTo>
                  <a:pt x="2038350" y="128587"/>
                </a:lnTo>
                <a:lnTo>
                  <a:pt x="2038350" y="152400"/>
                </a:lnTo>
                <a:lnTo>
                  <a:pt x="2016918" y="180975"/>
                </a:lnTo>
                <a:lnTo>
                  <a:pt x="1983581" y="204787"/>
                </a:lnTo>
                <a:lnTo>
                  <a:pt x="1938337" y="223837"/>
                </a:lnTo>
                <a:lnTo>
                  <a:pt x="1883568" y="228600"/>
                </a:lnTo>
                <a:lnTo>
                  <a:pt x="1693068" y="226219"/>
                </a:lnTo>
                <a:lnTo>
                  <a:pt x="1512093" y="235744"/>
                </a:lnTo>
                <a:lnTo>
                  <a:pt x="1297781" y="242887"/>
                </a:lnTo>
                <a:lnTo>
                  <a:pt x="1052512" y="259556"/>
                </a:lnTo>
                <a:lnTo>
                  <a:pt x="847725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C593534-17F5-4696-B115-79E21D008671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06538"/>
            <a:ext cx="4440237" cy="4452937"/>
            <a:chOff x="2805113" y="1658938"/>
            <a:chExt cx="4440237" cy="4452937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FD3C1457-AA4C-4DE9-A8FB-D12E49093F54}"/>
                </a:ext>
              </a:extLst>
            </p:cNvPr>
            <p:cNvSpPr/>
            <p:nvPr/>
          </p:nvSpPr>
          <p:spPr>
            <a:xfrm>
              <a:off x="3805238" y="16589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C99A3D71-4A2D-47E2-94BA-94D7846FCB72}"/>
                </a:ext>
              </a:extLst>
            </p:cNvPr>
            <p:cNvSpPr/>
            <p:nvPr/>
          </p:nvSpPr>
          <p:spPr>
            <a:xfrm>
              <a:off x="4043363" y="44910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E812AFD6-3295-4CF9-B815-F36781A8A84E}"/>
                </a:ext>
              </a:extLst>
            </p:cNvPr>
            <p:cNvSpPr/>
            <p:nvPr/>
          </p:nvSpPr>
          <p:spPr>
            <a:xfrm rot="16200000">
              <a:off x="1692276" y="33432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FB334FE7-C2B2-4E07-A4D1-ED9184D9420F}"/>
                </a:ext>
              </a:extLst>
            </p:cNvPr>
            <p:cNvSpPr/>
            <p:nvPr/>
          </p:nvSpPr>
          <p:spPr>
            <a:xfrm>
              <a:off x="3760788" y="29765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E6FC9FB3-83DE-43CA-88A3-1150549A6E5A}"/>
                </a:ext>
              </a:extLst>
            </p:cNvPr>
            <p:cNvSpPr/>
            <p:nvPr/>
          </p:nvSpPr>
          <p:spPr>
            <a:xfrm>
              <a:off x="4329113" y="43434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4C29B12-39FF-4D1B-9AEE-FBA061FB8A35}"/>
                </a:ext>
              </a:extLst>
            </p:cNvPr>
            <p:cNvSpPr/>
            <p:nvPr/>
          </p:nvSpPr>
          <p:spPr>
            <a:xfrm>
              <a:off x="4510088" y="55229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DFEF9F65-C665-474F-A038-DFC3ADD2F575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5B83FB13-4F38-4FFC-8209-A533297B1EF6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BBFF450-18B7-4835-83E1-B52F953BB7DC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621EDD2C-5A0D-40CB-8D9D-BF536D1F9DA6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EDCAF722-D5B1-48B7-93E7-9505B75CE471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8F5AE4C9-3D59-43AD-A995-36D289A64671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ECD79F6A-70FD-418D-A176-8DF1BD4D59EB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4067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4578" name="グループ化 1">
            <a:extLst>
              <a:ext uri="{FF2B5EF4-FFF2-40B4-BE49-F238E27FC236}">
                <a16:creationId xmlns:a16="http://schemas.microsoft.com/office/drawing/2014/main" id="{EAC68216-D8A4-485B-A83B-2E8FF5DFADB4}"/>
              </a:ext>
            </a:extLst>
          </p:cNvPr>
          <p:cNvGrpSpPr>
            <a:grpSpLocks/>
          </p:cNvGrpSpPr>
          <p:nvPr/>
        </p:nvGrpSpPr>
        <p:grpSpPr bwMode="auto">
          <a:xfrm>
            <a:off x="2652713" y="1506538"/>
            <a:ext cx="4440237" cy="4452937"/>
            <a:chOff x="2652713" y="1506538"/>
            <a:chExt cx="4440237" cy="44529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A2C1F9A-A77F-419B-820B-2082699BFBFC}"/>
                </a:ext>
              </a:extLst>
            </p:cNvPr>
            <p:cNvSpPr/>
            <p:nvPr/>
          </p:nvSpPr>
          <p:spPr>
            <a:xfrm>
              <a:off x="3652838" y="1506538"/>
              <a:ext cx="2446337" cy="955675"/>
            </a:xfrm>
            <a:custGeom>
              <a:avLst/>
              <a:gdLst>
                <a:gd name="connsiteX0" fmla="*/ 1171575 w 2445543"/>
                <a:gd name="connsiteY0" fmla="*/ 735807 h 954882"/>
                <a:gd name="connsiteX1" fmla="*/ 954881 w 2445543"/>
                <a:gd name="connsiteY1" fmla="*/ 788194 h 954882"/>
                <a:gd name="connsiteX2" fmla="*/ 771525 w 2445543"/>
                <a:gd name="connsiteY2" fmla="*/ 828675 h 954882"/>
                <a:gd name="connsiteX3" fmla="*/ 569118 w 2445543"/>
                <a:gd name="connsiteY3" fmla="*/ 871538 h 954882"/>
                <a:gd name="connsiteX4" fmla="*/ 366712 w 2445543"/>
                <a:gd name="connsiteY4" fmla="*/ 909638 h 954882"/>
                <a:gd name="connsiteX5" fmla="*/ 202406 w 2445543"/>
                <a:gd name="connsiteY5" fmla="*/ 931069 h 954882"/>
                <a:gd name="connsiteX6" fmla="*/ 47625 w 2445543"/>
                <a:gd name="connsiteY6" fmla="*/ 954882 h 954882"/>
                <a:gd name="connsiteX7" fmla="*/ 0 w 2445543"/>
                <a:gd name="connsiteY7" fmla="*/ 807244 h 954882"/>
                <a:gd name="connsiteX8" fmla="*/ 142875 w 2445543"/>
                <a:gd name="connsiteY8" fmla="*/ 807244 h 954882"/>
                <a:gd name="connsiteX9" fmla="*/ 197643 w 2445543"/>
                <a:gd name="connsiteY9" fmla="*/ 804863 h 954882"/>
                <a:gd name="connsiteX10" fmla="*/ 283368 w 2445543"/>
                <a:gd name="connsiteY10" fmla="*/ 790575 h 954882"/>
                <a:gd name="connsiteX11" fmla="*/ 476250 w 2445543"/>
                <a:gd name="connsiteY11" fmla="*/ 745332 h 954882"/>
                <a:gd name="connsiteX12" fmla="*/ 704850 w 2445543"/>
                <a:gd name="connsiteY12" fmla="*/ 685800 h 954882"/>
                <a:gd name="connsiteX13" fmla="*/ 883443 w 2445543"/>
                <a:gd name="connsiteY13" fmla="*/ 638175 h 954882"/>
                <a:gd name="connsiteX14" fmla="*/ 1121568 w 2445543"/>
                <a:gd name="connsiteY14" fmla="*/ 564357 h 954882"/>
                <a:gd name="connsiteX15" fmla="*/ 1340643 w 2445543"/>
                <a:gd name="connsiteY15" fmla="*/ 488157 h 954882"/>
                <a:gd name="connsiteX16" fmla="*/ 1500187 w 2445543"/>
                <a:gd name="connsiteY16" fmla="*/ 428625 h 954882"/>
                <a:gd name="connsiteX17" fmla="*/ 1690687 w 2445543"/>
                <a:gd name="connsiteY17" fmla="*/ 350044 h 954882"/>
                <a:gd name="connsiteX18" fmla="*/ 1814512 w 2445543"/>
                <a:gd name="connsiteY18" fmla="*/ 292894 h 954882"/>
                <a:gd name="connsiteX19" fmla="*/ 1885950 w 2445543"/>
                <a:gd name="connsiteY19" fmla="*/ 252413 h 954882"/>
                <a:gd name="connsiteX20" fmla="*/ 1907381 w 2445543"/>
                <a:gd name="connsiteY20" fmla="*/ 230982 h 954882"/>
                <a:gd name="connsiteX21" fmla="*/ 1919287 w 2445543"/>
                <a:gd name="connsiteY21" fmla="*/ 202407 h 954882"/>
                <a:gd name="connsiteX22" fmla="*/ 1916906 w 2445543"/>
                <a:gd name="connsiteY22" fmla="*/ 180975 h 954882"/>
                <a:gd name="connsiteX23" fmla="*/ 1900237 w 2445543"/>
                <a:gd name="connsiteY23" fmla="*/ 135732 h 954882"/>
                <a:gd name="connsiteX24" fmla="*/ 1866900 w 2445543"/>
                <a:gd name="connsiteY24" fmla="*/ 85725 h 954882"/>
                <a:gd name="connsiteX25" fmla="*/ 1854993 w 2445543"/>
                <a:gd name="connsiteY25" fmla="*/ 64294 h 954882"/>
                <a:gd name="connsiteX26" fmla="*/ 1847850 w 2445543"/>
                <a:gd name="connsiteY26" fmla="*/ 38100 h 954882"/>
                <a:gd name="connsiteX27" fmla="*/ 1850231 w 2445543"/>
                <a:gd name="connsiteY27" fmla="*/ 23813 h 954882"/>
                <a:gd name="connsiteX28" fmla="*/ 1857375 w 2445543"/>
                <a:gd name="connsiteY28" fmla="*/ 11907 h 954882"/>
                <a:gd name="connsiteX29" fmla="*/ 1876425 w 2445543"/>
                <a:gd name="connsiteY29" fmla="*/ 2382 h 954882"/>
                <a:gd name="connsiteX30" fmla="*/ 1907381 w 2445543"/>
                <a:gd name="connsiteY30" fmla="*/ 0 h 954882"/>
                <a:gd name="connsiteX31" fmla="*/ 1959768 w 2445543"/>
                <a:gd name="connsiteY31" fmla="*/ 9525 h 954882"/>
                <a:gd name="connsiteX32" fmla="*/ 2074068 w 2445543"/>
                <a:gd name="connsiteY32" fmla="*/ 47625 h 954882"/>
                <a:gd name="connsiteX33" fmla="*/ 2183606 w 2445543"/>
                <a:gd name="connsiteY33" fmla="*/ 95250 h 954882"/>
                <a:gd name="connsiteX34" fmla="*/ 2250281 w 2445543"/>
                <a:gd name="connsiteY34" fmla="*/ 135732 h 954882"/>
                <a:gd name="connsiteX35" fmla="*/ 2324100 w 2445543"/>
                <a:gd name="connsiteY35" fmla="*/ 183357 h 954882"/>
                <a:gd name="connsiteX36" fmla="*/ 2364581 w 2445543"/>
                <a:gd name="connsiteY36" fmla="*/ 221457 h 954882"/>
                <a:gd name="connsiteX37" fmla="*/ 2402681 w 2445543"/>
                <a:gd name="connsiteY37" fmla="*/ 266700 h 954882"/>
                <a:gd name="connsiteX38" fmla="*/ 2421731 w 2445543"/>
                <a:gd name="connsiteY38" fmla="*/ 290513 h 954882"/>
                <a:gd name="connsiteX39" fmla="*/ 2438400 w 2445543"/>
                <a:gd name="connsiteY39" fmla="*/ 321469 h 954882"/>
                <a:gd name="connsiteX40" fmla="*/ 2445543 w 2445543"/>
                <a:gd name="connsiteY40" fmla="*/ 350044 h 954882"/>
                <a:gd name="connsiteX41" fmla="*/ 2443162 w 2445543"/>
                <a:gd name="connsiteY41" fmla="*/ 376238 h 954882"/>
                <a:gd name="connsiteX42" fmla="*/ 2431256 w 2445543"/>
                <a:gd name="connsiteY42" fmla="*/ 397669 h 954882"/>
                <a:gd name="connsiteX43" fmla="*/ 2402681 w 2445543"/>
                <a:gd name="connsiteY43" fmla="*/ 414338 h 954882"/>
                <a:gd name="connsiteX44" fmla="*/ 2331243 w 2445543"/>
                <a:gd name="connsiteY44" fmla="*/ 426244 h 954882"/>
                <a:gd name="connsiteX45" fmla="*/ 2202656 w 2445543"/>
                <a:gd name="connsiteY45" fmla="*/ 452438 h 954882"/>
                <a:gd name="connsiteX46" fmla="*/ 2074068 w 2445543"/>
                <a:gd name="connsiteY46" fmla="*/ 490538 h 954882"/>
                <a:gd name="connsiteX47" fmla="*/ 1909762 w 2445543"/>
                <a:gd name="connsiteY47" fmla="*/ 538163 h 954882"/>
                <a:gd name="connsiteX48" fmla="*/ 1707356 w 2445543"/>
                <a:gd name="connsiteY48" fmla="*/ 592932 h 954882"/>
                <a:gd name="connsiteX49" fmla="*/ 1445418 w 2445543"/>
                <a:gd name="connsiteY49" fmla="*/ 664369 h 954882"/>
                <a:gd name="connsiteX50" fmla="*/ 1171575 w 2445543"/>
                <a:gd name="connsiteY50" fmla="*/ 735807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5543" h="954882">
                  <a:moveTo>
                    <a:pt x="1171575" y="735807"/>
                  </a:moveTo>
                  <a:lnTo>
                    <a:pt x="954881" y="788194"/>
                  </a:lnTo>
                  <a:lnTo>
                    <a:pt x="771525" y="828675"/>
                  </a:lnTo>
                  <a:lnTo>
                    <a:pt x="569118" y="871538"/>
                  </a:lnTo>
                  <a:lnTo>
                    <a:pt x="366712" y="909638"/>
                  </a:lnTo>
                  <a:lnTo>
                    <a:pt x="202406" y="931069"/>
                  </a:lnTo>
                  <a:lnTo>
                    <a:pt x="47625" y="954882"/>
                  </a:lnTo>
                  <a:lnTo>
                    <a:pt x="0" y="807244"/>
                  </a:lnTo>
                  <a:lnTo>
                    <a:pt x="142875" y="807244"/>
                  </a:lnTo>
                  <a:lnTo>
                    <a:pt x="197643" y="804863"/>
                  </a:lnTo>
                  <a:lnTo>
                    <a:pt x="283368" y="790575"/>
                  </a:lnTo>
                  <a:lnTo>
                    <a:pt x="476250" y="745332"/>
                  </a:lnTo>
                  <a:lnTo>
                    <a:pt x="704850" y="685800"/>
                  </a:lnTo>
                  <a:lnTo>
                    <a:pt x="883443" y="638175"/>
                  </a:lnTo>
                  <a:lnTo>
                    <a:pt x="1121568" y="564357"/>
                  </a:lnTo>
                  <a:lnTo>
                    <a:pt x="1340643" y="488157"/>
                  </a:lnTo>
                  <a:lnTo>
                    <a:pt x="1500187" y="428625"/>
                  </a:lnTo>
                  <a:lnTo>
                    <a:pt x="1690687" y="350044"/>
                  </a:lnTo>
                  <a:lnTo>
                    <a:pt x="1814512" y="292894"/>
                  </a:lnTo>
                  <a:lnTo>
                    <a:pt x="1885950" y="252413"/>
                  </a:lnTo>
                  <a:lnTo>
                    <a:pt x="1907381" y="230982"/>
                  </a:lnTo>
                  <a:lnTo>
                    <a:pt x="1919287" y="202407"/>
                  </a:lnTo>
                  <a:lnTo>
                    <a:pt x="1916906" y="180975"/>
                  </a:lnTo>
                  <a:lnTo>
                    <a:pt x="1900237" y="135732"/>
                  </a:lnTo>
                  <a:lnTo>
                    <a:pt x="1866900" y="85725"/>
                  </a:lnTo>
                  <a:lnTo>
                    <a:pt x="1854993" y="64294"/>
                  </a:lnTo>
                  <a:lnTo>
                    <a:pt x="1847850" y="38100"/>
                  </a:lnTo>
                  <a:lnTo>
                    <a:pt x="1850231" y="23813"/>
                  </a:lnTo>
                  <a:lnTo>
                    <a:pt x="1857375" y="11907"/>
                  </a:lnTo>
                  <a:lnTo>
                    <a:pt x="1876425" y="2382"/>
                  </a:lnTo>
                  <a:lnTo>
                    <a:pt x="1907381" y="0"/>
                  </a:lnTo>
                  <a:lnTo>
                    <a:pt x="1959768" y="9525"/>
                  </a:lnTo>
                  <a:lnTo>
                    <a:pt x="2074068" y="47625"/>
                  </a:lnTo>
                  <a:lnTo>
                    <a:pt x="2183606" y="95250"/>
                  </a:lnTo>
                  <a:lnTo>
                    <a:pt x="2250281" y="135732"/>
                  </a:lnTo>
                  <a:lnTo>
                    <a:pt x="2324100" y="183357"/>
                  </a:lnTo>
                  <a:lnTo>
                    <a:pt x="2364581" y="221457"/>
                  </a:lnTo>
                  <a:lnTo>
                    <a:pt x="2402681" y="266700"/>
                  </a:lnTo>
                  <a:lnTo>
                    <a:pt x="2421731" y="290513"/>
                  </a:lnTo>
                  <a:lnTo>
                    <a:pt x="2438400" y="321469"/>
                  </a:lnTo>
                  <a:lnTo>
                    <a:pt x="2445543" y="350044"/>
                  </a:lnTo>
                  <a:lnTo>
                    <a:pt x="2443162" y="376238"/>
                  </a:lnTo>
                  <a:lnTo>
                    <a:pt x="2431256" y="397669"/>
                  </a:lnTo>
                  <a:lnTo>
                    <a:pt x="2402681" y="414338"/>
                  </a:lnTo>
                  <a:lnTo>
                    <a:pt x="2331243" y="426244"/>
                  </a:lnTo>
                  <a:lnTo>
                    <a:pt x="2202656" y="452438"/>
                  </a:lnTo>
                  <a:lnTo>
                    <a:pt x="2074068" y="490538"/>
                  </a:lnTo>
                  <a:lnTo>
                    <a:pt x="1909762" y="538163"/>
                  </a:lnTo>
                  <a:lnTo>
                    <a:pt x="1707356" y="592932"/>
                  </a:lnTo>
                  <a:lnTo>
                    <a:pt x="1445418" y="664369"/>
                  </a:lnTo>
                  <a:lnTo>
                    <a:pt x="1171575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056B153-8490-4B0C-8588-B19C8759536F}"/>
                </a:ext>
              </a:extLst>
            </p:cNvPr>
            <p:cNvSpPr/>
            <p:nvPr/>
          </p:nvSpPr>
          <p:spPr>
            <a:xfrm>
              <a:off x="3890963" y="4338638"/>
              <a:ext cx="571500" cy="1620837"/>
            </a:xfrm>
            <a:custGeom>
              <a:avLst/>
              <a:gdLst>
                <a:gd name="connsiteX0" fmla="*/ 280307 w 571500"/>
                <a:gd name="connsiteY0" fmla="*/ 783772 h 1621972"/>
                <a:gd name="connsiteX1" fmla="*/ 253093 w 571500"/>
                <a:gd name="connsiteY1" fmla="*/ 568779 h 1621972"/>
                <a:gd name="connsiteX2" fmla="*/ 231321 w 571500"/>
                <a:gd name="connsiteY2" fmla="*/ 435429 h 1621972"/>
                <a:gd name="connsiteX3" fmla="*/ 204107 w 571500"/>
                <a:gd name="connsiteY3" fmla="*/ 323850 h 1621972"/>
                <a:gd name="connsiteX4" fmla="*/ 171450 w 571500"/>
                <a:gd name="connsiteY4" fmla="*/ 244929 h 1621972"/>
                <a:gd name="connsiteX5" fmla="*/ 122464 w 571500"/>
                <a:gd name="connsiteY5" fmla="*/ 166007 h 1621972"/>
                <a:gd name="connsiteX6" fmla="*/ 92528 w 571500"/>
                <a:gd name="connsiteY6" fmla="*/ 125186 h 1621972"/>
                <a:gd name="connsiteX7" fmla="*/ 59871 w 571500"/>
                <a:gd name="connsiteY7" fmla="*/ 97972 h 1621972"/>
                <a:gd name="connsiteX8" fmla="*/ 29936 w 571500"/>
                <a:gd name="connsiteY8" fmla="*/ 84364 h 1621972"/>
                <a:gd name="connsiteX9" fmla="*/ 16328 w 571500"/>
                <a:gd name="connsiteY9" fmla="*/ 70757 h 1621972"/>
                <a:gd name="connsiteX10" fmla="*/ 2721 w 571500"/>
                <a:gd name="connsiteY10" fmla="*/ 46264 h 1621972"/>
                <a:gd name="connsiteX11" fmla="*/ 0 w 571500"/>
                <a:gd name="connsiteY11" fmla="*/ 19050 h 1621972"/>
                <a:gd name="connsiteX12" fmla="*/ 8164 w 571500"/>
                <a:gd name="connsiteY12" fmla="*/ 5443 h 1621972"/>
                <a:gd name="connsiteX13" fmla="*/ 21771 w 571500"/>
                <a:gd name="connsiteY13" fmla="*/ 0 h 1621972"/>
                <a:gd name="connsiteX14" fmla="*/ 57150 w 571500"/>
                <a:gd name="connsiteY14" fmla="*/ 5443 h 1621972"/>
                <a:gd name="connsiteX15" fmla="*/ 111578 w 571500"/>
                <a:gd name="connsiteY15" fmla="*/ 10886 h 1621972"/>
                <a:gd name="connsiteX16" fmla="*/ 163286 w 571500"/>
                <a:gd name="connsiteY16" fmla="*/ 19050 h 1621972"/>
                <a:gd name="connsiteX17" fmla="*/ 236764 w 571500"/>
                <a:gd name="connsiteY17" fmla="*/ 40822 h 1621972"/>
                <a:gd name="connsiteX18" fmla="*/ 302078 w 571500"/>
                <a:gd name="connsiteY18" fmla="*/ 65314 h 1621972"/>
                <a:gd name="connsiteX19" fmla="*/ 361950 w 571500"/>
                <a:gd name="connsiteY19" fmla="*/ 97972 h 1621972"/>
                <a:gd name="connsiteX20" fmla="*/ 397328 w 571500"/>
                <a:gd name="connsiteY20" fmla="*/ 119743 h 1621972"/>
                <a:gd name="connsiteX21" fmla="*/ 424543 w 571500"/>
                <a:gd name="connsiteY21" fmla="*/ 223157 h 1621972"/>
                <a:gd name="connsiteX22" fmla="*/ 459921 w 571500"/>
                <a:gd name="connsiteY22" fmla="*/ 416379 h 1621972"/>
                <a:gd name="connsiteX23" fmla="*/ 484414 w 571500"/>
                <a:gd name="connsiteY23" fmla="*/ 568779 h 1621972"/>
                <a:gd name="connsiteX24" fmla="*/ 511628 w 571500"/>
                <a:gd name="connsiteY24" fmla="*/ 745672 h 1621972"/>
                <a:gd name="connsiteX25" fmla="*/ 530678 w 571500"/>
                <a:gd name="connsiteY25" fmla="*/ 898072 h 1621972"/>
                <a:gd name="connsiteX26" fmla="*/ 547007 w 571500"/>
                <a:gd name="connsiteY26" fmla="*/ 1025979 h 1621972"/>
                <a:gd name="connsiteX27" fmla="*/ 566057 w 571500"/>
                <a:gd name="connsiteY27" fmla="*/ 1230086 h 1621972"/>
                <a:gd name="connsiteX28" fmla="*/ 568778 w 571500"/>
                <a:gd name="connsiteY28" fmla="*/ 1368879 h 1621972"/>
                <a:gd name="connsiteX29" fmla="*/ 571500 w 571500"/>
                <a:gd name="connsiteY29" fmla="*/ 1434193 h 1621972"/>
                <a:gd name="connsiteX30" fmla="*/ 571500 w 571500"/>
                <a:gd name="connsiteY30" fmla="*/ 1494064 h 1621972"/>
                <a:gd name="connsiteX31" fmla="*/ 563336 w 571500"/>
                <a:gd name="connsiteY31" fmla="*/ 1543050 h 1621972"/>
                <a:gd name="connsiteX32" fmla="*/ 544286 w 571500"/>
                <a:gd name="connsiteY32" fmla="*/ 1592036 h 1621972"/>
                <a:gd name="connsiteX33" fmla="*/ 519793 w 571500"/>
                <a:gd name="connsiteY33" fmla="*/ 1619250 h 1621972"/>
                <a:gd name="connsiteX34" fmla="*/ 500743 w 571500"/>
                <a:gd name="connsiteY34" fmla="*/ 1621972 h 1621972"/>
                <a:gd name="connsiteX35" fmla="*/ 476250 w 571500"/>
                <a:gd name="connsiteY35" fmla="*/ 1619250 h 1621972"/>
                <a:gd name="connsiteX36" fmla="*/ 457200 w 571500"/>
                <a:gd name="connsiteY36" fmla="*/ 1602922 h 1621972"/>
                <a:gd name="connsiteX37" fmla="*/ 416378 w 571500"/>
                <a:gd name="connsiteY37" fmla="*/ 1559379 h 1621972"/>
                <a:gd name="connsiteX38" fmla="*/ 372836 w 571500"/>
                <a:gd name="connsiteY38" fmla="*/ 1499507 h 1621972"/>
                <a:gd name="connsiteX39" fmla="*/ 342900 w 571500"/>
                <a:gd name="connsiteY39" fmla="*/ 1442357 h 1621972"/>
                <a:gd name="connsiteX40" fmla="*/ 304800 w 571500"/>
                <a:gd name="connsiteY40" fmla="*/ 1341664 h 1621972"/>
                <a:gd name="connsiteX41" fmla="*/ 293914 w 571500"/>
                <a:gd name="connsiteY41" fmla="*/ 1298122 h 1621972"/>
                <a:gd name="connsiteX42" fmla="*/ 299357 w 571500"/>
                <a:gd name="connsiteY42" fmla="*/ 1262743 h 1621972"/>
                <a:gd name="connsiteX43" fmla="*/ 307521 w 571500"/>
                <a:gd name="connsiteY43" fmla="*/ 1202872 h 1621972"/>
                <a:gd name="connsiteX44" fmla="*/ 310243 w 571500"/>
                <a:gd name="connsiteY44" fmla="*/ 1140279 h 1621972"/>
                <a:gd name="connsiteX45" fmla="*/ 299357 w 571500"/>
                <a:gd name="connsiteY45" fmla="*/ 976993 h 1621972"/>
                <a:gd name="connsiteX46" fmla="*/ 280307 w 571500"/>
                <a:gd name="connsiteY46" fmla="*/ 783772 h 1621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71500" h="1621972">
                  <a:moveTo>
                    <a:pt x="280307" y="783772"/>
                  </a:moveTo>
                  <a:lnTo>
                    <a:pt x="253093" y="568779"/>
                  </a:lnTo>
                  <a:lnTo>
                    <a:pt x="231321" y="435429"/>
                  </a:lnTo>
                  <a:lnTo>
                    <a:pt x="204107" y="323850"/>
                  </a:lnTo>
                  <a:lnTo>
                    <a:pt x="171450" y="244929"/>
                  </a:lnTo>
                  <a:lnTo>
                    <a:pt x="122464" y="166007"/>
                  </a:lnTo>
                  <a:lnTo>
                    <a:pt x="92528" y="125186"/>
                  </a:lnTo>
                  <a:lnTo>
                    <a:pt x="59871" y="97972"/>
                  </a:lnTo>
                  <a:lnTo>
                    <a:pt x="29936" y="84364"/>
                  </a:lnTo>
                  <a:lnTo>
                    <a:pt x="16328" y="70757"/>
                  </a:lnTo>
                  <a:lnTo>
                    <a:pt x="2721" y="46264"/>
                  </a:lnTo>
                  <a:lnTo>
                    <a:pt x="0" y="19050"/>
                  </a:lnTo>
                  <a:lnTo>
                    <a:pt x="8164" y="5443"/>
                  </a:lnTo>
                  <a:lnTo>
                    <a:pt x="21771" y="0"/>
                  </a:lnTo>
                  <a:lnTo>
                    <a:pt x="57150" y="5443"/>
                  </a:lnTo>
                  <a:lnTo>
                    <a:pt x="111578" y="10886"/>
                  </a:lnTo>
                  <a:lnTo>
                    <a:pt x="163286" y="19050"/>
                  </a:lnTo>
                  <a:lnTo>
                    <a:pt x="236764" y="40822"/>
                  </a:lnTo>
                  <a:lnTo>
                    <a:pt x="302078" y="65314"/>
                  </a:lnTo>
                  <a:lnTo>
                    <a:pt x="361950" y="97972"/>
                  </a:lnTo>
                  <a:lnTo>
                    <a:pt x="397328" y="119743"/>
                  </a:lnTo>
                  <a:lnTo>
                    <a:pt x="424543" y="223157"/>
                  </a:lnTo>
                  <a:lnTo>
                    <a:pt x="459921" y="416379"/>
                  </a:lnTo>
                  <a:lnTo>
                    <a:pt x="484414" y="568779"/>
                  </a:lnTo>
                  <a:lnTo>
                    <a:pt x="511628" y="745672"/>
                  </a:lnTo>
                  <a:lnTo>
                    <a:pt x="530678" y="898072"/>
                  </a:lnTo>
                  <a:lnTo>
                    <a:pt x="547007" y="1025979"/>
                  </a:lnTo>
                  <a:lnTo>
                    <a:pt x="566057" y="1230086"/>
                  </a:lnTo>
                  <a:lnTo>
                    <a:pt x="568778" y="1368879"/>
                  </a:lnTo>
                  <a:lnTo>
                    <a:pt x="571500" y="1434193"/>
                  </a:lnTo>
                  <a:lnTo>
                    <a:pt x="571500" y="1494064"/>
                  </a:lnTo>
                  <a:lnTo>
                    <a:pt x="563336" y="1543050"/>
                  </a:lnTo>
                  <a:lnTo>
                    <a:pt x="544286" y="1592036"/>
                  </a:lnTo>
                  <a:lnTo>
                    <a:pt x="519793" y="1619250"/>
                  </a:lnTo>
                  <a:lnTo>
                    <a:pt x="500743" y="1621972"/>
                  </a:lnTo>
                  <a:lnTo>
                    <a:pt x="476250" y="1619250"/>
                  </a:lnTo>
                  <a:lnTo>
                    <a:pt x="457200" y="1602922"/>
                  </a:lnTo>
                  <a:lnTo>
                    <a:pt x="416378" y="1559379"/>
                  </a:lnTo>
                  <a:lnTo>
                    <a:pt x="372836" y="1499507"/>
                  </a:lnTo>
                  <a:lnTo>
                    <a:pt x="342900" y="1442357"/>
                  </a:lnTo>
                  <a:lnTo>
                    <a:pt x="304800" y="1341664"/>
                  </a:lnTo>
                  <a:lnTo>
                    <a:pt x="293914" y="1298122"/>
                  </a:lnTo>
                  <a:lnTo>
                    <a:pt x="299357" y="1262743"/>
                  </a:lnTo>
                  <a:lnTo>
                    <a:pt x="307521" y="1202872"/>
                  </a:lnTo>
                  <a:lnTo>
                    <a:pt x="310243" y="1140279"/>
                  </a:lnTo>
                  <a:lnTo>
                    <a:pt x="299357" y="976993"/>
                  </a:lnTo>
                  <a:lnTo>
                    <a:pt x="280307" y="7837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F31A69A-8D24-4CE2-A5B2-BC8F66EBDC07}"/>
                </a:ext>
              </a:extLst>
            </p:cNvPr>
            <p:cNvSpPr/>
            <p:nvPr/>
          </p:nvSpPr>
          <p:spPr>
            <a:xfrm rot="16200000">
              <a:off x="1539876" y="3190875"/>
              <a:ext cx="3359150" cy="1133475"/>
            </a:xfrm>
            <a:custGeom>
              <a:avLst/>
              <a:gdLst>
                <a:gd name="connsiteX0" fmla="*/ 1676400 w 3359150"/>
                <a:gd name="connsiteY0" fmla="*/ 949325 h 1133475"/>
                <a:gd name="connsiteX1" fmla="*/ 1397000 w 3359150"/>
                <a:gd name="connsiteY1" fmla="*/ 863600 h 1133475"/>
                <a:gd name="connsiteX2" fmla="*/ 1273175 w 3359150"/>
                <a:gd name="connsiteY2" fmla="*/ 822325 h 1133475"/>
                <a:gd name="connsiteX3" fmla="*/ 1120775 w 3359150"/>
                <a:gd name="connsiteY3" fmla="*/ 765175 h 1133475"/>
                <a:gd name="connsiteX4" fmla="*/ 946150 w 3359150"/>
                <a:gd name="connsiteY4" fmla="*/ 695325 h 1133475"/>
                <a:gd name="connsiteX5" fmla="*/ 765175 w 3359150"/>
                <a:gd name="connsiteY5" fmla="*/ 612775 h 1133475"/>
                <a:gd name="connsiteX6" fmla="*/ 625475 w 3359150"/>
                <a:gd name="connsiteY6" fmla="*/ 539750 h 1133475"/>
                <a:gd name="connsiteX7" fmla="*/ 488950 w 3359150"/>
                <a:gd name="connsiteY7" fmla="*/ 450850 h 1133475"/>
                <a:gd name="connsiteX8" fmla="*/ 358775 w 3359150"/>
                <a:gd name="connsiteY8" fmla="*/ 358775 h 1133475"/>
                <a:gd name="connsiteX9" fmla="*/ 241300 w 3359150"/>
                <a:gd name="connsiteY9" fmla="*/ 263525 h 1133475"/>
                <a:gd name="connsiteX10" fmla="*/ 136525 w 3359150"/>
                <a:gd name="connsiteY10" fmla="*/ 171450 h 1133475"/>
                <a:gd name="connsiteX11" fmla="*/ 57150 w 3359150"/>
                <a:gd name="connsiteY11" fmla="*/ 98425 h 1133475"/>
                <a:gd name="connsiteX12" fmla="*/ 12700 w 3359150"/>
                <a:gd name="connsiteY12" fmla="*/ 57150 h 1133475"/>
                <a:gd name="connsiteX13" fmla="*/ 0 w 3359150"/>
                <a:gd name="connsiteY13" fmla="*/ 38100 h 1133475"/>
                <a:gd name="connsiteX14" fmla="*/ 0 w 3359150"/>
                <a:gd name="connsiteY14" fmla="*/ 19050 h 1133475"/>
                <a:gd name="connsiteX15" fmla="*/ 3175 w 3359150"/>
                <a:gd name="connsiteY15" fmla="*/ 6350 h 1133475"/>
                <a:gd name="connsiteX16" fmla="*/ 15875 w 3359150"/>
                <a:gd name="connsiteY16" fmla="*/ 0 h 1133475"/>
                <a:gd name="connsiteX17" fmla="*/ 31750 w 3359150"/>
                <a:gd name="connsiteY17" fmla="*/ 0 h 1133475"/>
                <a:gd name="connsiteX18" fmla="*/ 53975 w 3359150"/>
                <a:gd name="connsiteY18" fmla="*/ 12700 h 1133475"/>
                <a:gd name="connsiteX19" fmla="*/ 158750 w 3359150"/>
                <a:gd name="connsiteY19" fmla="*/ 88900 h 1133475"/>
                <a:gd name="connsiteX20" fmla="*/ 269875 w 3359150"/>
                <a:gd name="connsiteY20" fmla="*/ 155575 h 1133475"/>
                <a:gd name="connsiteX21" fmla="*/ 419100 w 3359150"/>
                <a:gd name="connsiteY21" fmla="*/ 244475 h 1133475"/>
                <a:gd name="connsiteX22" fmla="*/ 549275 w 3359150"/>
                <a:gd name="connsiteY22" fmla="*/ 314325 h 1133475"/>
                <a:gd name="connsiteX23" fmla="*/ 666750 w 3359150"/>
                <a:gd name="connsiteY23" fmla="*/ 371475 h 1133475"/>
                <a:gd name="connsiteX24" fmla="*/ 800100 w 3359150"/>
                <a:gd name="connsiteY24" fmla="*/ 434975 h 1133475"/>
                <a:gd name="connsiteX25" fmla="*/ 933450 w 3359150"/>
                <a:gd name="connsiteY25" fmla="*/ 488950 h 1133475"/>
                <a:gd name="connsiteX26" fmla="*/ 1076325 w 3359150"/>
                <a:gd name="connsiteY26" fmla="*/ 546100 h 1133475"/>
                <a:gd name="connsiteX27" fmla="*/ 1212850 w 3359150"/>
                <a:gd name="connsiteY27" fmla="*/ 590550 h 1133475"/>
                <a:gd name="connsiteX28" fmla="*/ 1365250 w 3359150"/>
                <a:gd name="connsiteY28" fmla="*/ 638175 h 1133475"/>
                <a:gd name="connsiteX29" fmla="*/ 1520825 w 3359150"/>
                <a:gd name="connsiteY29" fmla="*/ 679450 h 1133475"/>
                <a:gd name="connsiteX30" fmla="*/ 1654175 w 3359150"/>
                <a:gd name="connsiteY30" fmla="*/ 714375 h 1133475"/>
                <a:gd name="connsiteX31" fmla="*/ 1749425 w 3359150"/>
                <a:gd name="connsiteY31" fmla="*/ 733425 h 1133475"/>
                <a:gd name="connsiteX32" fmla="*/ 1917700 w 3359150"/>
                <a:gd name="connsiteY32" fmla="*/ 765175 h 1133475"/>
                <a:gd name="connsiteX33" fmla="*/ 2120900 w 3359150"/>
                <a:gd name="connsiteY33" fmla="*/ 796925 h 1133475"/>
                <a:gd name="connsiteX34" fmla="*/ 2260600 w 3359150"/>
                <a:gd name="connsiteY34" fmla="*/ 812800 h 1133475"/>
                <a:gd name="connsiteX35" fmla="*/ 2397125 w 3359150"/>
                <a:gd name="connsiteY35" fmla="*/ 822325 h 1133475"/>
                <a:gd name="connsiteX36" fmla="*/ 2587625 w 3359150"/>
                <a:gd name="connsiteY36" fmla="*/ 838200 h 1133475"/>
                <a:gd name="connsiteX37" fmla="*/ 2794000 w 3359150"/>
                <a:gd name="connsiteY37" fmla="*/ 841375 h 1133475"/>
                <a:gd name="connsiteX38" fmla="*/ 2962275 w 3359150"/>
                <a:gd name="connsiteY38" fmla="*/ 841375 h 1133475"/>
                <a:gd name="connsiteX39" fmla="*/ 3060700 w 3359150"/>
                <a:gd name="connsiteY39" fmla="*/ 831850 h 1133475"/>
                <a:gd name="connsiteX40" fmla="*/ 3117850 w 3359150"/>
                <a:gd name="connsiteY40" fmla="*/ 815975 h 1133475"/>
                <a:gd name="connsiteX41" fmla="*/ 3159125 w 3359150"/>
                <a:gd name="connsiteY41" fmla="*/ 793750 h 1133475"/>
                <a:gd name="connsiteX42" fmla="*/ 3238500 w 3359150"/>
                <a:gd name="connsiteY42" fmla="*/ 727075 h 1133475"/>
                <a:gd name="connsiteX43" fmla="*/ 3279775 w 3359150"/>
                <a:gd name="connsiteY43" fmla="*/ 685800 h 1133475"/>
                <a:gd name="connsiteX44" fmla="*/ 3305175 w 3359150"/>
                <a:gd name="connsiteY44" fmla="*/ 660400 h 1133475"/>
                <a:gd name="connsiteX45" fmla="*/ 3324225 w 3359150"/>
                <a:gd name="connsiteY45" fmla="*/ 647700 h 1133475"/>
                <a:gd name="connsiteX46" fmla="*/ 3349625 w 3359150"/>
                <a:gd name="connsiteY46" fmla="*/ 650875 h 1133475"/>
                <a:gd name="connsiteX47" fmla="*/ 3359150 w 3359150"/>
                <a:gd name="connsiteY47" fmla="*/ 663575 h 1133475"/>
                <a:gd name="connsiteX48" fmla="*/ 3349625 w 3359150"/>
                <a:gd name="connsiteY48" fmla="*/ 711200 h 1133475"/>
                <a:gd name="connsiteX49" fmla="*/ 3317875 w 3359150"/>
                <a:gd name="connsiteY49" fmla="*/ 796925 h 1133475"/>
                <a:gd name="connsiteX50" fmla="*/ 3263900 w 3359150"/>
                <a:gd name="connsiteY50" fmla="*/ 895350 h 1133475"/>
                <a:gd name="connsiteX51" fmla="*/ 3209925 w 3359150"/>
                <a:gd name="connsiteY51" fmla="*/ 981075 h 1133475"/>
                <a:gd name="connsiteX52" fmla="*/ 3140075 w 3359150"/>
                <a:gd name="connsiteY52" fmla="*/ 1069975 h 1133475"/>
                <a:gd name="connsiteX53" fmla="*/ 3098800 w 3359150"/>
                <a:gd name="connsiteY53" fmla="*/ 1127125 h 1133475"/>
                <a:gd name="connsiteX54" fmla="*/ 2987675 w 3359150"/>
                <a:gd name="connsiteY54" fmla="*/ 1133475 h 1133475"/>
                <a:gd name="connsiteX55" fmla="*/ 2749550 w 3359150"/>
                <a:gd name="connsiteY55" fmla="*/ 1130300 h 1133475"/>
                <a:gd name="connsiteX56" fmla="*/ 2635250 w 3359150"/>
                <a:gd name="connsiteY56" fmla="*/ 1127125 h 1133475"/>
                <a:gd name="connsiteX57" fmla="*/ 2517775 w 3359150"/>
                <a:gd name="connsiteY57" fmla="*/ 1117600 h 1133475"/>
                <a:gd name="connsiteX58" fmla="*/ 2406650 w 3359150"/>
                <a:gd name="connsiteY58" fmla="*/ 1104900 h 1133475"/>
                <a:gd name="connsiteX59" fmla="*/ 2308225 w 3359150"/>
                <a:gd name="connsiteY59" fmla="*/ 1092200 h 1133475"/>
                <a:gd name="connsiteX60" fmla="*/ 2184400 w 3359150"/>
                <a:gd name="connsiteY60" fmla="*/ 1069975 h 1133475"/>
                <a:gd name="connsiteX61" fmla="*/ 2044700 w 3359150"/>
                <a:gd name="connsiteY61" fmla="*/ 1050925 h 1133475"/>
                <a:gd name="connsiteX62" fmla="*/ 1920875 w 3359150"/>
                <a:gd name="connsiteY62" fmla="*/ 1016000 h 1133475"/>
                <a:gd name="connsiteX63" fmla="*/ 1676400 w 3359150"/>
                <a:gd name="connsiteY63" fmla="*/ 949325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59150" h="1133475">
                  <a:moveTo>
                    <a:pt x="1676400" y="949325"/>
                  </a:moveTo>
                  <a:lnTo>
                    <a:pt x="1397000" y="863600"/>
                  </a:lnTo>
                  <a:lnTo>
                    <a:pt x="1273175" y="822325"/>
                  </a:lnTo>
                  <a:lnTo>
                    <a:pt x="1120775" y="765175"/>
                  </a:lnTo>
                  <a:lnTo>
                    <a:pt x="946150" y="695325"/>
                  </a:lnTo>
                  <a:lnTo>
                    <a:pt x="765175" y="612775"/>
                  </a:lnTo>
                  <a:lnTo>
                    <a:pt x="625475" y="539750"/>
                  </a:lnTo>
                  <a:lnTo>
                    <a:pt x="488950" y="450850"/>
                  </a:lnTo>
                  <a:lnTo>
                    <a:pt x="358775" y="358775"/>
                  </a:lnTo>
                  <a:lnTo>
                    <a:pt x="241300" y="263525"/>
                  </a:lnTo>
                  <a:lnTo>
                    <a:pt x="136525" y="171450"/>
                  </a:lnTo>
                  <a:lnTo>
                    <a:pt x="57150" y="98425"/>
                  </a:lnTo>
                  <a:lnTo>
                    <a:pt x="12700" y="57150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53975" y="12700"/>
                  </a:lnTo>
                  <a:lnTo>
                    <a:pt x="158750" y="88900"/>
                  </a:lnTo>
                  <a:lnTo>
                    <a:pt x="269875" y="155575"/>
                  </a:lnTo>
                  <a:lnTo>
                    <a:pt x="419100" y="244475"/>
                  </a:lnTo>
                  <a:lnTo>
                    <a:pt x="549275" y="314325"/>
                  </a:lnTo>
                  <a:lnTo>
                    <a:pt x="666750" y="371475"/>
                  </a:lnTo>
                  <a:lnTo>
                    <a:pt x="800100" y="434975"/>
                  </a:lnTo>
                  <a:lnTo>
                    <a:pt x="933450" y="488950"/>
                  </a:lnTo>
                  <a:lnTo>
                    <a:pt x="1076325" y="546100"/>
                  </a:lnTo>
                  <a:lnTo>
                    <a:pt x="1212850" y="590550"/>
                  </a:lnTo>
                  <a:lnTo>
                    <a:pt x="1365250" y="638175"/>
                  </a:lnTo>
                  <a:lnTo>
                    <a:pt x="1520825" y="679450"/>
                  </a:lnTo>
                  <a:lnTo>
                    <a:pt x="1654175" y="714375"/>
                  </a:lnTo>
                  <a:lnTo>
                    <a:pt x="1749425" y="733425"/>
                  </a:lnTo>
                  <a:lnTo>
                    <a:pt x="1917700" y="765175"/>
                  </a:lnTo>
                  <a:lnTo>
                    <a:pt x="2120900" y="796925"/>
                  </a:lnTo>
                  <a:lnTo>
                    <a:pt x="2260600" y="812800"/>
                  </a:lnTo>
                  <a:lnTo>
                    <a:pt x="2397125" y="822325"/>
                  </a:lnTo>
                  <a:lnTo>
                    <a:pt x="2587625" y="838200"/>
                  </a:lnTo>
                  <a:lnTo>
                    <a:pt x="2794000" y="841375"/>
                  </a:lnTo>
                  <a:lnTo>
                    <a:pt x="2962275" y="841375"/>
                  </a:lnTo>
                  <a:lnTo>
                    <a:pt x="3060700" y="831850"/>
                  </a:lnTo>
                  <a:lnTo>
                    <a:pt x="3117850" y="815975"/>
                  </a:lnTo>
                  <a:lnTo>
                    <a:pt x="3159125" y="793750"/>
                  </a:lnTo>
                  <a:lnTo>
                    <a:pt x="3238500" y="727075"/>
                  </a:lnTo>
                  <a:lnTo>
                    <a:pt x="3279775" y="685800"/>
                  </a:lnTo>
                  <a:lnTo>
                    <a:pt x="3305175" y="660400"/>
                  </a:lnTo>
                  <a:lnTo>
                    <a:pt x="3324225" y="647700"/>
                  </a:lnTo>
                  <a:lnTo>
                    <a:pt x="3349625" y="650875"/>
                  </a:lnTo>
                  <a:lnTo>
                    <a:pt x="3359150" y="663575"/>
                  </a:lnTo>
                  <a:lnTo>
                    <a:pt x="3349625" y="711200"/>
                  </a:lnTo>
                  <a:lnTo>
                    <a:pt x="3317875" y="796925"/>
                  </a:lnTo>
                  <a:lnTo>
                    <a:pt x="3263900" y="895350"/>
                  </a:lnTo>
                  <a:lnTo>
                    <a:pt x="3209925" y="981075"/>
                  </a:lnTo>
                  <a:lnTo>
                    <a:pt x="3140075" y="1069975"/>
                  </a:lnTo>
                  <a:lnTo>
                    <a:pt x="3098800" y="1127125"/>
                  </a:lnTo>
                  <a:lnTo>
                    <a:pt x="2987675" y="1133475"/>
                  </a:lnTo>
                  <a:lnTo>
                    <a:pt x="2749550" y="1130300"/>
                  </a:lnTo>
                  <a:lnTo>
                    <a:pt x="2635250" y="1127125"/>
                  </a:lnTo>
                  <a:lnTo>
                    <a:pt x="2517775" y="1117600"/>
                  </a:lnTo>
                  <a:lnTo>
                    <a:pt x="2406650" y="1104900"/>
                  </a:lnTo>
                  <a:lnTo>
                    <a:pt x="2308225" y="1092200"/>
                  </a:lnTo>
                  <a:lnTo>
                    <a:pt x="2184400" y="1069975"/>
                  </a:lnTo>
                  <a:lnTo>
                    <a:pt x="2044700" y="1050925"/>
                  </a:lnTo>
                  <a:lnTo>
                    <a:pt x="1920875" y="1016000"/>
                  </a:lnTo>
                  <a:lnTo>
                    <a:pt x="1676400" y="949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3E7EECF-EBA4-40B9-BC0A-96DB3CF9DA82}"/>
                </a:ext>
              </a:extLst>
            </p:cNvPr>
            <p:cNvSpPr/>
            <p:nvPr/>
          </p:nvSpPr>
          <p:spPr>
            <a:xfrm>
              <a:off x="3608388" y="2824163"/>
              <a:ext cx="3484562" cy="649287"/>
            </a:xfrm>
            <a:custGeom>
              <a:avLst/>
              <a:gdLst>
                <a:gd name="connsiteX0" fmla="*/ 1680519 w 3484605"/>
                <a:gd name="connsiteY0" fmla="*/ 476617 h 649612"/>
                <a:gd name="connsiteX1" fmla="*/ 1267450 w 3484605"/>
                <a:gd name="connsiteY1" fmla="*/ 526044 h 649612"/>
                <a:gd name="connsiteX2" fmla="*/ 942644 w 3484605"/>
                <a:gd name="connsiteY2" fmla="*/ 568410 h 649612"/>
                <a:gd name="connsiteX3" fmla="*/ 783771 w 3484605"/>
                <a:gd name="connsiteY3" fmla="*/ 593124 h 649612"/>
                <a:gd name="connsiteX4" fmla="*/ 515453 w 3484605"/>
                <a:gd name="connsiteY4" fmla="*/ 631959 h 649612"/>
                <a:gd name="connsiteX5" fmla="*/ 391886 w 3484605"/>
                <a:gd name="connsiteY5" fmla="*/ 646081 h 649612"/>
                <a:gd name="connsiteX6" fmla="*/ 349520 w 3484605"/>
                <a:gd name="connsiteY6" fmla="*/ 649612 h 649612"/>
                <a:gd name="connsiteX7" fmla="*/ 310684 w 3484605"/>
                <a:gd name="connsiteY7" fmla="*/ 646081 h 649612"/>
                <a:gd name="connsiteX8" fmla="*/ 180056 w 3484605"/>
                <a:gd name="connsiteY8" fmla="*/ 617837 h 649612"/>
                <a:gd name="connsiteX9" fmla="*/ 0 w 3484605"/>
                <a:gd name="connsiteY9" fmla="*/ 561349 h 649612"/>
                <a:gd name="connsiteX10" fmla="*/ 31774 w 3484605"/>
                <a:gd name="connsiteY10" fmla="*/ 409538 h 649612"/>
                <a:gd name="connsiteX11" fmla="*/ 176525 w 3484605"/>
                <a:gd name="connsiteY11" fmla="*/ 434251 h 649612"/>
                <a:gd name="connsiteX12" fmla="*/ 310684 w 3484605"/>
                <a:gd name="connsiteY12" fmla="*/ 448373 h 649612"/>
                <a:gd name="connsiteX13" fmla="*/ 430721 w 3484605"/>
                <a:gd name="connsiteY13" fmla="*/ 448373 h 649612"/>
                <a:gd name="connsiteX14" fmla="*/ 621368 w 3484605"/>
                <a:gd name="connsiteY14" fmla="*/ 430721 h 649612"/>
                <a:gd name="connsiteX15" fmla="*/ 935583 w 3484605"/>
                <a:gd name="connsiteY15" fmla="*/ 391885 h 649612"/>
                <a:gd name="connsiteX16" fmla="*/ 1376896 w 3484605"/>
                <a:gd name="connsiteY16" fmla="*/ 335397 h 649612"/>
                <a:gd name="connsiteX17" fmla="*/ 1924124 w 3484605"/>
                <a:gd name="connsiteY17" fmla="*/ 261257 h 649612"/>
                <a:gd name="connsiteX18" fmla="*/ 2323070 w 3484605"/>
                <a:gd name="connsiteY18" fmla="*/ 201238 h 649612"/>
                <a:gd name="connsiteX19" fmla="*/ 2644346 w 3484605"/>
                <a:gd name="connsiteY19" fmla="*/ 141220 h 649612"/>
                <a:gd name="connsiteX20" fmla="*/ 2767913 w 3484605"/>
                <a:gd name="connsiteY20" fmla="*/ 112976 h 649612"/>
                <a:gd name="connsiteX21" fmla="*/ 2852646 w 3484605"/>
                <a:gd name="connsiteY21" fmla="*/ 70610 h 649612"/>
                <a:gd name="connsiteX22" fmla="*/ 2933847 w 3484605"/>
                <a:gd name="connsiteY22" fmla="*/ 35305 h 649612"/>
                <a:gd name="connsiteX23" fmla="*/ 3000927 w 3484605"/>
                <a:gd name="connsiteY23" fmla="*/ 10591 h 649612"/>
                <a:gd name="connsiteX24" fmla="*/ 3039762 w 3484605"/>
                <a:gd name="connsiteY24" fmla="*/ 0 h 649612"/>
                <a:gd name="connsiteX25" fmla="*/ 3078598 w 3484605"/>
                <a:gd name="connsiteY25" fmla="*/ 0 h 649612"/>
                <a:gd name="connsiteX26" fmla="*/ 3145677 w 3484605"/>
                <a:gd name="connsiteY26" fmla="*/ 7061 h 649612"/>
                <a:gd name="connsiteX27" fmla="*/ 3244531 w 3484605"/>
                <a:gd name="connsiteY27" fmla="*/ 28244 h 649612"/>
                <a:gd name="connsiteX28" fmla="*/ 3311611 w 3484605"/>
                <a:gd name="connsiteY28" fmla="*/ 45896 h 649612"/>
                <a:gd name="connsiteX29" fmla="*/ 3375160 w 3484605"/>
                <a:gd name="connsiteY29" fmla="*/ 70610 h 649612"/>
                <a:gd name="connsiteX30" fmla="*/ 3435178 w 3484605"/>
                <a:gd name="connsiteY30" fmla="*/ 105915 h 649612"/>
                <a:gd name="connsiteX31" fmla="*/ 3459892 w 3484605"/>
                <a:gd name="connsiteY31" fmla="*/ 127098 h 649612"/>
                <a:gd name="connsiteX32" fmla="*/ 3477544 w 3484605"/>
                <a:gd name="connsiteY32" fmla="*/ 148281 h 649612"/>
                <a:gd name="connsiteX33" fmla="*/ 3484605 w 3484605"/>
                <a:gd name="connsiteY33" fmla="*/ 169464 h 649612"/>
                <a:gd name="connsiteX34" fmla="*/ 3484605 w 3484605"/>
                <a:gd name="connsiteY34" fmla="*/ 201238 h 649612"/>
                <a:gd name="connsiteX35" fmla="*/ 3470483 w 3484605"/>
                <a:gd name="connsiteY35" fmla="*/ 225952 h 649612"/>
                <a:gd name="connsiteX36" fmla="*/ 3428117 w 3484605"/>
                <a:gd name="connsiteY36" fmla="*/ 268318 h 649612"/>
                <a:gd name="connsiteX37" fmla="*/ 3385751 w 3484605"/>
                <a:gd name="connsiteY37" fmla="*/ 293031 h 649612"/>
                <a:gd name="connsiteX38" fmla="*/ 3216287 w 3484605"/>
                <a:gd name="connsiteY38" fmla="*/ 300092 h 649612"/>
                <a:gd name="connsiteX39" fmla="*/ 3032701 w 3484605"/>
                <a:gd name="connsiteY39" fmla="*/ 314214 h 649612"/>
                <a:gd name="connsiteX40" fmla="*/ 2803219 w 3484605"/>
                <a:gd name="connsiteY40" fmla="*/ 342458 h 649612"/>
                <a:gd name="connsiteX41" fmla="*/ 2538431 w 3484605"/>
                <a:gd name="connsiteY41" fmla="*/ 370702 h 649612"/>
                <a:gd name="connsiteX42" fmla="*/ 2259521 w 3484605"/>
                <a:gd name="connsiteY42" fmla="*/ 406007 h 649612"/>
                <a:gd name="connsiteX43" fmla="*/ 1680519 w 3484605"/>
                <a:gd name="connsiteY43" fmla="*/ 476617 h 64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484605" h="649612">
                  <a:moveTo>
                    <a:pt x="1680519" y="476617"/>
                  </a:moveTo>
                  <a:lnTo>
                    <a:pt x="1267450" y="526044"/>
                  </a:lnTo>
                  <a:lnTo>
                    <a:pt x="942644" y="568410"/>
                  </a:lnTo>
                  <a:lnTo>
                    <a:pt x="783771" y="593124"/>
                  </a:lnTo>
                  <a:lnTo>
                    <a:pt x="515453" y="631959"/>
                  </a:lnTo>
                  <a:lnTo>
                    <a:pt x="391886" y="646081"/>
                  </a:lnTo>
                  <a:lnTo>
                    <a:pt x="349520" y="649612"/>
                  </a:lnTo>
                  <a:lnTo>
                    <a:pt x="310684" y="646081"/>
                  </a:lnTo>
                  <a:lnTo>
                    <a:pt x="180056" y="617837"/>
                  </a:lnTo>
                  <a:lnTo>
                    <a:pt x="0" y="561349"/>
                  </a:lnTo>
                  <a:lnTo>
                    <a:pt x="31774" y="409538"/>
                  </a:lnTo>
                  <a:lnTo>
                    <a:pt x="176525" y="434251"/>
                  </a:lnTo>
                  <a:lnTo>
                    <a:pt x="310684" y="448373"/>
                  </a:lnTo>
                  <a:lnTo>
                    <a:pt x="430721" y="448373"/>
                  </a:lnTo>
                  <a:lnTo>
                    <a:pt x="621368" y="430721"/>
                  </a:lnTo>
                  <a:lnTo>
                    <a:pt x="935583" y="391885"/>
                  </a:lnTo>
                  <a:lnTo>
                    <a:pt x="1376896" y="335397"/>
                  </a:lnTo>
                  <a:lnTo>
                    <a:pt x="1924124" y="261257"/>
                  </a:lnTo>
                  <a:lnTo>
                    <a:pt x="2323070" y="201238"/>
                  </a:lnTo>
                  <a:lnTo>
                    <a:pt x="2644346" y="141220"/>
                  </a:lnTo>
                  <a:lnTo>
                    <a:pt x="2767913" y="112976"/>
                  </a:lnTo>
                  <a:lnTo>
                    <a:pt x="2852646" y="70610"/>
                  </a:lnTo>
                  <a:lnTo>
                    <a:pt x="2933847" y="35305"/>
                  </a:lnTo>
                  <a:lnTo>
                    <a:pt x="3000927" y="10591"/>
                  </a:lnTo>
                  <a:lnTo>
                    <a:pt x="3039762" y="0"/>
                  </a:lnTo>
                  <a:lnTo>
                    <a:pt x="3078598" y="0"/>
                  </a:lnTo>
                  <a:lnTo>
                    <a:pt x="3145677" y="7061"/>
                  </a:lnTo>
                  <a:lnTo>
                    <a:pt x="3244531" y="28244"/>
                  </a:lnTo>
                  <a:lnTo>
                    <a:pt x="3311611" y="45896"/>
                  </a:lnTo>
                  <a:lnTo>
                    <a:pt x="3375160" y="70610"/>
                  </a:lnTo>
                  <a:lnTo>
                    <a:pt x="3435178" y="105915"/>
                  </a:lnTo>
                  <a:lnTo>
                    <a:pt x="3459892" y="127098"/>
                  </a:lnTo>
                  <a:lnTo>
                    <a:pt x="3477544" y="148281"/>
                  </a:lnTo>
                  <a:lnTo>
                    <a:pt x="3484605" y="169464"/>
                  </a:lnTo>
                  <a:lnTo>
                    <a:pt x="3484605" y="201238"/>
                  </a:lnTo>
                  <a:lnTo>
                    <a:pt x="3470483" y="225952"/>
                  </a:lnTo>
                  <a:lnTo>
                    <a:pt x="3428117" y="268318"/>
                  </a:lnTo>
                  <a:lnTo>
                    <a:pt x="3385751" y="293031"/>
                  </a:lnTo>
                  <a:lnTo>
                    <a:pt x="3216287" y="300092"/>
                  </a:lnTo>
                  <a:lnTo>
                    <a:pt x="3032701" y="314214"/>
                  </a:lnTo>
                  <a:lnTo>
                    <a:pt x="2803219" y="342458"/>
                  </a:lnTo>
                  <a:lnTo>
                    <a:pt x="2538431" y="370702"/>
                  </a:lnTo>
                  <a:lnTo>
                    <a:pt x="2259521" y="406007"/>
                  </a:lnTo>
                  <a:lnTo>
                    <a:pt x="1680519" y="4766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5C206D1-6832-49CD-B5D5-68FE4C625D6E}"/>
                </a:ext>
              </a:extLst>
            </p:cNvPr>
            <p:cNvSpPr/>
            <p:nvPr/>
          </p:nvSpPr>
          <p:spPr>
            <a:xfrm>
              <a:off x="4176713" y="4191000"/>
              <a:ext cx="2498725" cy="1281113"/>
            </a:xfrm>
            <a:custGeom>
              <a:avLst/>
              <a:gdLst>
                <a:gd name="connsiteX0" fmla="*/ 1069521 w 2498271"/>
                <a:gd name="connsiteY0" fmla="*/ 299357 h 1281793"/>
                <a:gd name="connsiteX1" fmla="*/ 704850 w 2498271"/>
                <a:gd name="connsiteY1" fmla="*/ 334736 h 1281793"/>
                <a:gd name="connsiteX2" fmla="*/ 470807 w 2498271"/>
                <a:gd name="connsiteY2" fmla="*/ 361950 h 1281793"/>
                <a:gd name="connsiteX3" fmla="*/ 302078 w 2498271"/>
                <a:gd name="connsiteY3" fmla="*/ 381000 h 1281793"/>
                <a:gd name="connsiteX4" fmla="*/ 84364 w 2498271"/>
                <a:gd name="connsiteY4" fmla="*/ 410936 h 1281793"/>
                <a:gd name="connsiteX5" fmla="*/ 0 w 2498271"/>
                <a:gd name="connsiteY5" fmla="*/ 258536 h 1281793"/>
                <a:gd name="connsiteX6" fmla="*/ 141514 w 2498271"/>
                <a:gd name="connsiteY6" fmla="*/ 236764 h 1281793"/>
                <a:gd name="connsiteX7" fmla="*/ 438150 w 2498271"/>
                <a:gd name="connsiteY7" fmla="*/ 195943 h 1281793"/>
                <a:gd name="connsiteX8" fmla="*/ 707571 w 2498271"/>
                <a:gd name="connsiteY8" fmla="*/ 163286 h 1281793"/>
                <a:gd name="connsiteX9" fmla="*/ 1012371 w 2498271"/>
                <a:gd name="connsiteY9" fmla="*/ 133350 h 1281793"/>
                <a:gd name="connsiteX10" fmla="*/ 1279071 w 2498271"/>
                <a:gd name="connsiteY10" fmla="*/ 111579 h 1281793"/>
                <a:gd name="connsiteX11" fmla="*/ 1431471 w 2498271"/>
                <a:gd name="connsiteY11" fmla="*/ 97971 h 1281793"/>
                <a:gd name="connsiteX12" fmla="*/ 1646464 w 2498271"/>
                <a:gd name="connsiteY12" fmla="*/ 87086 h 1281793"/>
                <a:gd name="connsiteX13" fmla="*/ 1994807 w 2498271"/>
                <a:gd name="connsiteY13" fmla="*/ 68036 h 1281793"/>
                <a:gd name="connsiteX14" fmla="*/ 2038350 w 2498271"/>
                <a:gd name="connsiteY14" fmla="*/ 48986 h 1281793"/>
                <a:gd name="connsiteX15" fmla="*/ 2147207 w 2498271"/>
                <a:gd name="connsiteY15" fmla="*/ 0 h 1281793"/>
                <a:gd name="connsiteX16" fmla="*/ 2174421 w 2498271"/>
                <a:gd name="connsiteY16" fmla="*/ 8164 h 1281793"/>
                <a:gd name="connsiteX17" fmla="*/ 2231571 w 2498271"/>
                <a:gd name="connsiteY17" fmla="*/ 40821 h 1281793"/>
                <a:gd name="connsiteX18" fmla="*/ 2291443 w 2498271"/>
                <a:gd name="connsiteY18" fmla="*/ 81643 h 1281793"/>
                <a:gd name="connsiteX19" fmla="*/ 2370364 w 2498271"/>
                <a:gd name="connsiteY19" fmla="*/ 146957 h 1281793"/>
                <a:gd name="connsiteX20" fmla="*/ 2465614 w 2498271"/>
                <a:gd name="connsiteY20" fmla="*/ 239486 h 1281793"/>
                <a:gd name="connsiteX21" fmla="*/ 2487386 w 2498271"/>
                <a:gd name="connsiteY21" fmla="*/ 277586 h 1281793"/>
                <a:gd name="connsiteX22" fmla="*/ 2498271 w 2498271"/>
                <a:gd name="connsiteY22" fmla="*/ 304800 h 1281793"/>
                <a:gd name="connsiteX23" fmla="*/ 2498271 w 2498271"/>
                <a:gd name="connsiteY23" fmla="*/ 326571 h 1281793"/>
                <a:gd name="connsiteX24" fmla="*/ 2490107 w 2498271"/>
                <a:gd name="connsiteY24" fmla="*/ 348343 h 1281793"/>
                <a:gd name="connsiteX25" fmla="*/ 2476500 w 2498271"/>
                <a:gd name="connsiteY25" fmla="*/ 370114 h 1281793"/>
                <a:gd name="connsiteX26" fmla="*/ 2435678 w 2498271"/>
                <a:gd name="connsiteY26" fmla="*/ 394607 h 1281793"/>
                <a:gd name="connsiteX27" fmla="*/ 2403021 w 2498271"/>
                <a:gd name="connsiteY27" fmla="*/ 427264 h 1281793"/>
                <a:gd name="connsiteX28" fmla="*/ 2378528 w 2498271"/>
                <a:gd name="connsiteY28" fmla="*/ 457200 h 1281793"/>
                <a:gd name="connsiteX29" fmla="*/ 2348593 w 2498271"/>
                <a:gd name="connsiteY29" fmla="*/ 533400 h 1281793"/>
                <a:gd name="connsiteX30" fmla="*/ 2264228 w 2498271"/>
                <a:gd name="connsiteY30" fmla="*/ 753836 h 1281793"/>
                <a:gd name="connsiteX31" fmla="*/ 2220686 w 2498271"/>
                <a:gd name="connsiteY31" fmla="*/ 865414 h 1281793"/>
                <a:gd name="connsiteX32" fmla="*/ 2171700 w 2498271"/>
                <a:gd name="connsiteY32" fmla="*/ 1012371 h 1281793"/>
                <a:gd name="connsiteX33" fmla="*/ 2071007 w 2498271"/>
                <a:gd name="connsiteY33" fmla="*/ 1281793 h 1281793"/>
                <a:gd name="connsiteX34" fmla="*/ 1861457 w 2498271"/>
                <a:gd name="connsiteY34" fmla="*/ 1273629 h 1281793"/>
                <a:gd name="connsiteX35" fmla="*/ 1891393 w 2498271"/>
                <a:gd name="connsiteY35" fmla="*/ 1159329 h 1281793"/>
                <a:gd name="connsiteX36" fmla="*/ 1981200 w 2498271"/>
                <a:gd name="connsiteY36" fmla="*/ 816429 h 1281793"/>
                <a:gd name="connsiteX37" fmla="*/ 2043793 w 2498271"/>
                <a:gd name="connsiteY37" fmla="*/ 555171 h 1281793"/>
                <a:gd name="connsiteX38" fmla="*/ 2079171 w 2498271"/>
                <a:gd name="connsiteY38" fmla="*/ 386443 h 1281793"/>
                <a:gd name="connsiteX39" fmla="*/ 2084614 w 2498271"/>
                <a:gd name="connsiteY39" fmla="*/ 332014 h 1281793"/>
                <a:gd name="connsiteX40" fmla="*/ 2084614 w 2498271"/>
                <a:gd name="connsiteY40" fmla="*/ 307521 h 1281793"/>
                <a:gd name="connsiteX41" fmla="*/ 2084614 w 2498271"/>
                <a:gd name="connsiteY41" fmla="*/ 288471 h 1281793"/>
                <a:gd name="connsiteX42" fmla="*/ 2081893 w 2498271"/>
                <a:gd name="connsiteY42" fmla="*/ 274864 h 1281793"/>
                <a:gd name="connsiteX43" fmla="*/ 2073728 w 2498271"/>
                <a:gd name="connsiteY43" fmla="*/ 263979 h 1281793"/>
                <a:gd name="connsiteX44" fmla="*/ 2060121 w 2498271"/>
                <a:gd name="connsiteY44" fmla="*/ 253093 h 1281793"/>
                <a:gd name="connsiteX45" fmla="*/ 2038350 w 2498271"/>
                <a:gd name="connsiteY45" fmla="*/ 244929 h 1281793"/>
                <a:gd name="connsiteX46" fmla="*/ 1962150 w 2498271"/>
                <a:gd name="connsiteY46" fmla="*/ 244929 h 1281793"/>
                <a:gd name="connsiteX47" fmla="*/ 1700893 w 2498271"/>
                <a:gd name="connsiteY47" fmla="*/ 255814 h 1281793"/>
                <a:gd name="connsiteX48" fmla="*/ 1374321 w 2498271"/>
                <a:gd name="connsiteY48" fmla="*/ 274864 h 1281793"/>
                <a:gd name="connsiteX49" fmla="*/ 1069521 w 2498271"/>
                <a:gd name="connsiteY49" fmla="*/ 299357 h 128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98271" h="1281793">
                  <a:moveTo>
                    <a:pt x="1069521" y="299357"/>
                  </a:moveTo>
                  <a:lnTo>
                    <a:pt x="704850" y="334736"/>
                  </a:lnTo>
                  <a:lnTo>
                    <a:pt x="470807" y="361950"/>
                  </a:lnTo>
                  <a:lnTo>
                    <a:pt x="302078" y="381000"/>
                  </a:lnTo>
                  <a:lnTo>
                    <a:pt x="84364" y="410936"/>
                  </a:lnTo>
                  <a:lnTo>
                    <a:pt x="0" y="258536"/>
                  </a:lnTo>
                  <a:lnTo>
                    <a:pt x="141514" y="236764"/>
                  </a:lnTo>
                  <a:lnTo>
                    <a:pt x="438150" y="195943"/>
                  </a:lnTo>
                  <a:lnTo>
                    <a:pt x="707571" y="163286"/>
                  </a:lnTo>
                  <a:lnTo>
                    <a:pt x="1012371" y="133350"/>
                  </a:lnTo>
                  <a:lnTo>
                    <a:pt x="1279071" y="111579"/>
                  </a:lnTo>
                  <a:lnTo>
                    <a:pt x="1431471" y="97971"/>
                  </a:lnTo>
                  <a:lnTo>
                    <a:pt x="1646464" y="87086"/>
                  </a:lnTo>
                  <a:lnTo>
                    <a:pt x="1994807" y="68036"/>
                  </a:lnTo>
                  <a:lnTo>
                    <a:pt x="2038350" y="48986"/>
                  </a:lnTo>
                  <a:lnTo>
                    <a:pt x="2147207" y="0"/>
                  </a:lnTo>
                  <a:lnTo>
                    <a:pt x="2174421" y="8164"/>
                  </a:lnTo>
                  <a:lnTo>
                    <a:pt x="2231571" y="40821"/>
                  </a:lnTo>
                  <a:lnTo>
                    <a:pt x="2291443" y="81643"/>
                  </a:lnTo>
                  <a:lnTo>
                    <a:pt x="2370364" y="146957"/>
                  </a:lnTo>
                  <a:lnTo>
                    <a:pt x="2465614" y="239486"/>
                  </a:lnTo>
                  <a:lnTo>
                    <a:pt x="2487386" y="277586"/>
                  </a:lnTo>
                  <a:lnTo>
                    <a:pt x="2498271" y="304800"/>
                  </a:lnTo>
                  <a:lnTo>
                    <a:pt x="2498271" y="326571"/>
                  </a:lnTo>
                  <a:lnTo>
                    <a:pt x="2490107" y="348343"/>
                  </a:lnTo>
                  <a:lnTo>
                    <a:pt x="2476500" y="370114"/>
                  </a:lnTo>
                  <a:lnTo>
                    <a:pt x="2435678" y="394607"/>
                  </a:lnTo>
                  <a:lnTo>
                    <a:pt x="2403021" y="427264"/>
                  </a:lnTo>
                  <a:lnTo>
                    <a:pt x="2378528" y="457200"/>
                  </a:lnTo>
                  <a:lnTo>
                    <a:pt x="2348593" y="533400"/>
                  </a:lnTo>
                  <a:lnTo>
                    <a:pt x="2264228" y="753836"/>
                  </a:lnTo>
                  <a:lnTo>
                    <a:pt x="2220686" y="865414"/>
                  </a:lnTo>
                  <a:lnTo>
                    <a:pt x="2171700" y="1012371"/>
                  </a:lnTo>
                  <a:lnTo>
                    <a:pt x="2071007" y="1281793"/>
                  </a:lnTo>
                  <a:lnTo>
                    <a:pt x="1861457" y="1273629"/>
                  </a:lnTo>
                  <a:lnTo>
                    <a:pt x="1891393" y="1159329"/>
                  </a:lnTo>
                  <a:lnTo>
                    <a:pt x="1981200" y="816429"/>
                  </a:lnTo>
                  <a:lnTo>
                    <a:pt x="2043793" y="555171"/>
                  </a:lnTo>
                  <a:lnTo>
                    <a:pt x="2079171" y="386443"/>
                  </a:lnTo>
                  <a:lnTo>
                    <a:pt x="2084614" y="332014"/>
                  </a:lnTo>
                  <a:lnTo>
                    <a:pt x="2084614" y="307521"/>
                  </a:lnTo>
                  <a:lnTo>
                    <a:pt x="2084614" y="288471"/>
                  </a:lnTo>
                  <a:lnTo>
                    <a:pt x="2081893" y="274864"/>
                  </a:lnTo>
                  <a:lnTo>
                    <a:pt x="2073728" y="263979"/>
                  </a:lnTo>
                  <a:lnTo>
                    <a:pt x="2060121" y="253093"/>
                  </a:lnTo>
                  <a:lnTo>
                    <a:pt x="2038350" y="244929"/>
                  </a:lnTo>
                  <a:lnTo>
                    <a:pt x="1962150" y="244929"/>
                  </a:lnTo>
                  <a:lnTo>
                    <a:pt x="1700893" y="255814"/>
                  </a:lnTo>
                  <a:lnTo>
                    <a:pt x="1374321" y="274864"/>
                  </a:lnTo>
                  <a:lnTo>
                    <a:pt x="1069521" y="299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74ACAAD-FFC2-441B-8FFB-A312AECE4117}"/>
                </a:ext>
              </a:extLst>
            </p:cNvPr>
            <p:cNvSpPr/>
            <p:nvPr/>
          </p:nvSpPr>
          <p:spPr>
            <a:xfrm>
              <a:off x="4357688" y="5370513"/>
              <a:ext cx="2038350" cy="365125"/>
            </a:xfrm>
            <a:custGeom>
              <a:avLst/>
              <a:gdLst>
                <a:gd name="connsiteX0" fmla="*/ 847725 w 2038350"/>
                <a:gd name="connsiteY0" fmla="*/ 273844 h 366712"/>
                <a:gd name="connsiteX1" fmla="*/ 500062 w 2038350"/>
                <a:gd name="connsiteY1" fmla="*/ 307181 h 366712"/>
                <a:gd name="connsiteX2" fmla="*/ 285750 w 2038350"/>
                <a:gd name="connsiteY2" fmla="*/ 335756 h 366712"/>
                <a:gd name="connsiteX3" fmla="*/ 45243 w 2038350"/>
                <a:gd name="connsiteY3" fmla="*/ 366712 h 366712"/>
                <a:gd name="connsiteX4" fmla="*/ 0 w 2038350"/>
                <a:gd name="connsiteY4" fmla="*/ 188119 h 366712"/>
                <a:gd name="connsiteX5" fmla="*/ 233362 w 2038350"/>
                <a:gd name="connsiteY5" fmla="*/ 166687 h 366712"/>
                <a:gd name="connsiteX6" fmla="*/ 659606 w 2038350"/>
                <a:gd name="connsiteY6" fmla="*/ 119062 h 366712"/>
                <a:gd name="connsiteX7" fmla="*/ 1166812 w 2038350"/>
                <a:gd name="connsiteY7" fmla="*/ 64294 h 366712"/>
                <a:gd name="connsiteX8" fmla="*/ 1714500 w 2038350"/>
                <a:gd name="connsiteY8" fmla="*/ 0 h 366712"/>
                <a:gd name="connsiteX9" fmla="*/ 1928812 w 2038350"/>
                <a:gd name="connsiteY9" fmla="*/ 0 h 366712"/>
                <a:gd name="connsiteX10" fmla="*/ 1964531 w 2038350"/>
                <a:gd name="connsiteY10" fmla="*/ 28575 h 366712"/>
                <a:gd name="connsiteX11" fmla="*/ 2005012 w 2038350"/>
                <a:gd name="connsiteY11" fmla="*/ 61912 h 366712"/>
                <a:gd name="connsiteX12" fmla="*/ 2024062 w 2038350"/>
                <a:gd name="connsiteY12" fmla="*/ 83344 h 366712"/>
                <a:gd name="connsiteX13" fmla="*/ 2038350 w 2038350"/>
                <a:gd name="connsiteY13" fmla="*/ 109537 h 366712"/>
                <a:gd name="connsiteX14" fmla="*/ 2038350 w 2038350"/>
                <a:gd name="connsiteY14" fmla="*/ 128587 h 366712"/>
                <a:gd name="connsiteX15" fmla="*/ 2038350 w 2038350"/>
                <a:gd name="connsiteY15" fmla="*/ 152400 h 366712"/>
                <a:gd name="connsiteX16" fmla="*/ 2016918 w 2038350"/>
                <a:gd name="connsiteY16" fmla="*/ 180975 h 366712"/>
                <a:gd name="connsiteX17" fmla="*/ 1983581 w 2038350"/>
                <a:gd name="connsiteY17" fmla="*/ 204787 h 366712"/>
                <a:gd name="connsiteX18" fmla="*/ 1938337 w 2038350"/>
                <a:gd name="connsiteY18" fmla="*/ 223837 h 366712"/>
                <a:gd name="connsiteX19" fmla="*/ 1883568 w 2038350"/>
                <a:gd name="connsiteY19" fmla="*/ 228600 h 366712"/>
                <a:gd name="connsiteX20" fmla="*/ 1693068 w 2038350"/>
                <a:gd name="connsiteY20" fmla="*/ 226219 h 366712"/>
                <a:gd name="connsiteX21" fmla="*/ 1512093 w 2038350"/>
                <a:gd name="connsiteY21" fmla="*/ 235744 h 366712"/>
                <a:gd name="connsiteX22" fmla="*/ 1297781 w 2038350"/>
                <a:gd name="connsiteY22" fmla="*/ 242887 h 366712"/>
                <a:gd name="connsiteX23" fmla="*/ 1052512 w 2038350"/>
                <a:gd name="connsiteY23" fmla="*/ 259556 h 366712"/>
                <a:gd name="connsiteX24" fmla="*/ 847725 w 2038350"/>
                <a:gd name="connsiteY24" fmla="*/ 273844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38350" h="366712">
                  <a:moveTo>
                    <a:pt x="847725" y="273844"/>
                  </a:moveTo>
                  <a:lnTo>
                    <a:pt x="500062" y="307181"/>
                  </a:lnTo>
                  <a:lnTo>
                    <a:pt x="285750" y="335756"/>
                  </a:lnTo>
                  <a:lnTo>
                    <a:pt x="45243" y="366712"/>
                  </a:lnTo>
                  <a:lnTo>
                    <a:pt x="0" y="188119"/>
                  </a:lnTo>
                  <a:lnTo>
                    <a:pt x="233362" y="166687"/>
                  </a:lnTo>
                  <a:lnTo>
                    <a:pt x="659606" y="119062"/>
                  </a:lnTo>
                  <a:lnTo>
                    <a:pt x="1166812" y="64294"/>
                  </a:lnTo>
                  <a:lnTo>
                    <a:pt x="1714500" y="0"/>
                  </a:lnTo>
                  <a:lnTo>
                    <a:pt x="1928812" y="0"/>
                  </a:lnTo>
                  <a:lnTo>
                    <a:pt x="1964531" y="28575"/>
                  </a:lnTo>
                  <a:lnTo>
                    <a:pt x="2005012" y="61912"/>
                  </a:lnTo>
                  <a:lnTo>
                    <a:pt x="2024062" y="83344"/>
                  </a:lnTo>
                  <a:lnTo>
                    <a:pt x="2038350" y="109537"/>
                  </a:lnTo>
                  <a:lnTo>
                    <a:pt x="2038350" y="128587"/>
                  </a:lnTo>
                  <a:lnTo>
                    <a:pt x="2038350" y="152400"/>
                  </a:lnTo>
                  <a:lnTo>
                    <a:pt x="2016918" y="180975"/>
                  </a:lnTo>
                  <a:lnTo>
                    <a:pt x="1983581" y="204787"/>
                  </a:lnTo>
                  <a:lnTo>
                    <a:pt x="1938337" y="223837"/>
                  </a:lnTo>
                  <a:lnTo>
                    <a:pt x="1883568" y="228600"/>
                  </a:lnTo>
                  <a:lnTo>
                    <a:pt x="1693068" y="226219"/>
                  </a:lnTo>
                  <a:lnTo>
                    <a:pt x="1512093" y="235744"/>
                  </a:lnTo>
                  <a:lnTo>
                    <a:pt x="1297781" y="242887"/>
                  </a:lnTo>
                  <a:lnTo>
                    <a:pt x="1052512" y="259556"/>
                  </a:lnTo>
                  <a:lnTo>
                    <a:pt x="8477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802394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A320537-9B50-4293-ABA2-9A71D657C466}"/>
              </a:ext>
            </a:extLst>
          </p:cNvPr>
          <p:cNvSpPr/>
          <p:nvPr/>
        </p:nvSpPr>
        <p:spPr>
          <a:xfrm>
            <a:off x="4491038" y="1455738"/>
            <a:ext cx="584200" cy="1225550"/>
          </a:xfrm>
          <a:custGeom>
            <a:avLst/>
            <a:gdLst>
              <a:gd name="connsiteX0" fmla="*/ 271462 w 583406"/>
              <a:gd name="connsiteY0" fmla="*/ 711994 h 1226344"/>
              <a:gd name="connsiteX1" fmla="*/ 273843 w 583406"/>
              <a:gd name="connsiteY1" fmla="*/ 881062 h 1226344"/>
              <a:gd name="connsiteX2" fmla="*/ 276225 w 583406"/>
              <a:gd name="connsiteY2" fmla="*/ 1047750 h 1226344"/>
              <a:gd name="connsiteX3" fmla="*/ 278606 w 583406"/>
              <a:gd name="connsiteY3" fmla="*/ 1226344 h 1226344"/>
              <a:gd name="connsiteX4" fmla="*/ 471487 w 583406"/>
              <a:gd name="connsiteY4" fmla="*/ 1207294 h 1226344"/>
              <a:gd name="connsiteX5" fmla="*/ 476250 w 583406"/>
              <a:gd name="connsiteY5" fmla="*/ 1081087 h 1226344"/>
              <a:gd name="connsiteX6" fmla="*/ 476250 w 583406"/>
              <a:gd name="connsiteY6" fmla="*/ 954881 h 1226344"/>
              <a:gd name="connsiteX7" fmla="*/ 478631 w 583406"/>
              <a:gd name="connsiteY7" fmla="*/ 871537 h 1226344"/>
              <a:gd name="connsiteX8" fmla="*/ 481012 w 583406"/>
              <a:gd name="connsiteY8" fmla="*/ 797719 h 1226344"/>
              <a:gd name="connsiteX9" fmla="*/ 485775 w 583406"/>
              <a:gd name="connsiteY9" fmla="*/ 711994 h 1226344"/>
              <a:gd name="connsiteX10" fmla="*/ 490537 w 583406"/>
              <a:gd name="connsiteY10" fmla="*/ 621506 h 1226344"/>
              <a:gd name="connsiteX11" fmla="*/ 495300 w 583406"/>
              <a:gd name="connsiteY11" fmla="*/ 576262 h 1226344"/>
              <a:gd name="connsiteX12" fmla="*/ 497681 w 583406"/>
              <a:gd name="connsiteY12" fmla="*/ 552450 h 1226344"/>
              <a:gd name="connsiteX13" fmla="*/ 497681 w 583406"/>
              <a:gd name="connsiteY13" fmla="*/ 514350 h 1226344"/>
              <a:gd name="connsiteX14" fmla="*/ 500062 w 583406"/>
              <a:gd name="connsiteY14" fmla="*/ 464344 h 1226344"/>
              <a:gd name="connsiteX15" fmla="*/ 504825 w 583406"/>
              <a:gd name="connsiteY15" fmla="*/ 402431 h 1226344"/>
              <a:gd name="connsiteX16" fmla="*/ 514350 w 583406"/>
              <a:gd name="connsiteY16" fmla="*/ 354806 h 1226344"/>
              <a:gd name="connsiteX17" fmla="*/ 526256 w 583406"/>
              <a:gd name="connsiteY17" fmla="*/ 319087 h 1226344"/>
              <a:gd name="connsiteX18" fmla="*/ 535781 w 583406"/>
              <a:gd name="connsiteY18" fmla="*/ 290512 h 1226344"/>
              <a:gd name="connsiteX19" fmla="*/ 545306 w 583406"/>
              <a:gd name="connsiteY19" fmla="*/ 276225 h 1226344"/>
              <a:gd name="connsiteX20" fmla="*/ 561975 w 583406"/>
              <a:gd name="connsiteY20" fmla="*/ 261937 h 1226344"/>
              <a:gd name="connsiteX21" fmla="*/ 573881 w 583406"/>
              <a:gd name="connsiteY21" fmla="*/ 247650 h 1226344"/>
              <a:gd name="connsiteX22" fmla="*/ 581025 w 583406"/>
              <a:gd name="connsiteY22" fmla="*/ 233362 h 1226344"/>
              <a:gd name="connsiteX23" fmla="*/ 583406 w 583406"/>
              <a:gd name="connsiteY23" fmla="*/ 223837 h 1226344"/>
              <a:gd name="connsiteX24" fmla="*/ 583406 w 583406"/>
              <a:gd name="connsiteY24" fmla="*/ 211931 h 1226344"/>
              <a:gd name="connsiteX25" fmla="*/ 578643 w 583406"/>
              <a:gd name="connsiteY25" fmla="*/ 190500 h 1226344"/>
              <a:gd name="connsiteX26" fmla="*/ 569118 w 583406"/>
              <a:gd name="connsiteY26" fmla="*/ 171450 h 1226344"/>
              <a:gd name="connsiteX27" fmla="*/ 554831 w 583406"/>
              <a:gd name="connsiteY27" fmla="*/ 150019 h 1226344"/>
              <a:gd name="connsiteX28" fmla="*/ 533400 w 583406"/>
              <a:gd name="connsiteY28" fmla="*/ 130969 h 1226344"/>
              <a:gd name="connsiteX29" fmla="*/ 514350 w 583406"/>
              <a:gd name="connsiteY29" fmla="*/ 109537 h 1226344"/>
              <a:gd name="connsiteX30" fmla="*/ 500062 w 583406"/>
              <a:gd name="connsiteY30" fmla="*/ 95250 h 1226344"/>
              <a:gd name="connsiteX31" fmla="*/ 476250 w 583406"/>
              <a:gd name="connsiteY31" fmla="*/ 76200 h 1226344"/>
              <a:gd name="connsiteX32" fmla="*/ 442912 w 583406"/>
              <a:gd name="connsiteY32" fmla="*/ 54769 h 1226344"/>
              <a:gd name="connsiteX33" fmla="*/ 409575 w 583406"/>
              <a:gd name="connsiteY33" fmla="*/ 40481 h 1226344"/>
              <a:gd name="connsiteX34" fmla="*/ 369093 w 583406"/>
              <a:gd name="connsiteY34" fmla="*/ 28575 h 1226344"/>
              <a:gd name="connsiteX35" fmla="*/ 326231 w 583406"/>
              <a:gd name="connsiteY35" fmla="*/ 16669 h 1226344"/>
              <a:gd name="connsiteX36" fmla="*/ 252412 w 583406"/>
              <a:gd name="connsiteY36" fmla="*/ 7144 h 1226344"/>
              <a:gd name="connsiteX37" fmla="*/ 195262 w 583406"/>
              <a:gd name="connsiteY37" fmla="*/ 0 h 1226344"/>
              <a:gd name="connsiteX38" fmla="*/ 107156 w 583406"/>
              <a:gd name="connsiteY38" fmla="*/ 0 h 1226344"/>
              <a:gd name="connsiteX39" fmla="*/ 66675 w 583406"/>
              <a:gd name="connsiteY39" fmla="*/ 2381 h 1226344"/>
              <a:gd name="connsiteX40" fmla="*/ 30956 w 583406"/>
              <a:gd name="connsiteY40" fmla="*/ 9525 h 1226344"/>
              <a:gd name="connsiteX41" fmla="*/ 11906 w 583406"/>
              <a:gd name="connsiteY41" fmla="*/ 19050 h 1226344"/>
              <a:gd name="connsiteX42" fmla="*/ 2381 w 583406"/>
              <a:gd name="connsiteY42" fmla="*/ 26194 h 1226344"/>
              <a:gd name="connsiteX43" fmla="*/ 0 w 583406"/>
              <a:gd name="connsiteY43" fmla="*/ 42862 h 1226344"/>
              <a:gd name="connsiteX44" fmla="*/ 7143 w 583406"/>
              <a:gd name="connsiteY44" fmla="*/ 57150 h 1226344"/>
              <a:gd name="connsiteX45" fmla="*/ 26193 w 583406"/>
              <a:gd name="connsiteY45" fmla="*/ 73819 h 1226344"/>
              <a:gd name="connsiteX46" fmla="*/ 80962 w 583406"/>
              <a:gd name="connsiteY46" fmla="*/ 102394 h 1226344"/>
              <a:gd name="connsiteX47" fmla="*/ 121443 w 583406"/>
              <a:gd name="connsiteY47" fmla="*/ 126206 h 1226344"/>
              <a:gd name="connsiteX48" fmla="*/ 159543 w 583406"/>
              <a:gd name="connsiteY48" fmla="*/ 152400 h 1226344"/>
              <a:gd name="connsiteX49" fmla="*/ 188118 w 583406"/>
              <a:gd name="connsiteY49" fmla="*/ 176212 h 1226344"/>
              <a:gd name="connsiteX50" fmla="*/ 209550 w 583406"/>
              <a:gd name="connsiteY50" fmla="*/ 197644 h 1226344"/>
              <a:gd name="connsiteX51" fmla="*/ 233362 w 583406"/>
              <a:gd name="connsiteY51" fmla="*/ 226219 h 1226344"/>
              <a:gd name="connsiteX52" fmla="*/ 242887 w 583406"/>
              <a:gd name="connsiteY52" fmla="*/ 247650 h 1226344"/>
              <a:gd name="connsiteX53" fmla="*/ 252412 w 583406"/>
              <a:gd name="connsiteY53" fmla="*/ 280987 h 1226344"/>
              <a:gd name="connsiteX54" fmla="*/ 259556 w 583406"/>
              <a:gd name="connsiteY54" fmla="*/ 423862 h 1226344"/>
              <a:gd name="connsiteX55" fmla="*/ 271462 w 583406"/>
              <a:gd name="connsiteY55" fmla="*/ 711994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583406" h="1226344">
                <a:moveTo>
                  <a:pt x="271462" y="711994"/>
                </a:moveTo>
                <a:cubicBezTo>
                  <a:pt x="272256" y="768350"/>
                  <a:pt x="273049" y="824706"/>
                  <a:pt x="273843" y="881062"/>
                </a:cubicBezTo>
                <a:lnTo>
                  <a:pt x="276225" y="1047750"/>
                </a:lnTo>
                <a:cubicBezTo>
                  <a:pt x="277019" y="1107281"/>
                  <a:pt x="277812" y="1166813"/>
                  <a:pt x="278606" y="1226344"/>
                </a:cubicBezTo>
                <a:lnTo>
                  <a:pt x="471487" y="1207294"/>
                </a:lnTo>
                <a:lnTo>
                  <a:pt x="476250" y="1081087"/>
                </a:lnTo>
                <a:lnTo>
                  <a:pt x="476250" y="954881"/>
                </a:lnTo>
                <a:cubicBezTo>
                  <a:pt x="477044" y="927100"/>
                  <a:pt x="477837" y="899318"/>
                  <a:pt x="478631" y="871537"/>
                </a:cubicBezTo>
                <a:cubicBezTo>
                  <a:pt x="479425" y="846931"/>
                  <a:pt x="480218" y="822325"/>
                  <a:pt x="481012" y="797719"/>
                </a:cubicBezTo>
                <a:lnTo>
                  <a:pt x="485775" y="711994"/>
                </a:lnTo>
                <a:lnTo>
                  <a:pt x="490537" y="621506"/>
                </a:lnTo>
                <a:lnTo>
                  <a:pt x="495300" y="576262"/>
                </a:lnTo>
                <a:lnTo>
                  <a:pt x="497681" y="552450"/>
                </a:lnTo>
                <a:lnTo>
                  <a:pt x="497681" y="514350"/>
                </a:lnTo>
                <a:lnTo>
                  <a:pt x="500062" y="464344"/>
                </a:lnTo>
                <a:lnTo>
                  <a:pt x="504825" y="402431"/>
                </a:lnTo>
                <a:lnTo>
                  <a:pt x="514350" y="354806"/>
                </a:lnTo>
                <a:lnTo>
                  <a:pt x="526256" y="319087"/>
                </a:lnTo>
                <a:lnTo>
                  <a:pt x="535781" y="290512"/>
                </a:lnTo>
                <a:lnTo>
                  <a:pt x="545306" y="276225"/>
                </a:lnTo>
                <a:lnTo>
                  <a:pt x="561975" y="261937"/>
                </a:lnTo>
                <a:lnTo>
                  <a:pt x="573881" y="247650"/>
                </a:lnTo>
                <a:lnTo>
                  <a:pt x="581025" y="233362"/>
                </a:lnTo>
                <a:lnTo>
                  <a:pt x="583406" y="223837"/>
                </a:lnTo>
                <a:lnTo>
                  <a:pt x="583406" y="211931"/>
                </a:lnTo>
                <a:lnTo>
                  <a:pt x="578643" y="190500"/>
                </a:lnTo>
                <a:lnTo>
                  <a:pt x="569118" y="171450"/>
                </a:lnTo>
                <a:lnTo>
                  <a:pt x="554831" y="150019"/>
                </a:lnTo>
                <a:lnTo>
                  <a:pt x="533400" y="130969"/>
                </a:lnTo>
                <a:lnTo>
                  <a:pt x="514350" y="109537"/>
                </a:lnTo>
                <a:lnTo>
                  <a:pt x="500062" y="95250"/>
                </a:lnTo>
                <a:lnTo>
                  <a:pt x="476250" y="76200"/>
                </a:lnTo>
                <a:lnTo>
                  <a:pt x="442912" y="54769"/>
                </a:lnTo>
                <a:lnTo>
                  <a:pt x="409575" y="40481"/>
                </a:lnTo>
                <a:lnTo>
                  <a:pt x="369093" y="28575"/>
                </a:lnTo>
                <a:lnTo>
                  <a:pt x="326231" y="16669"/>
                </a:lnTo>
                <a:lnTo>
                  <a:pt x="252412" y="7144"/>
                </a:lnTo>
                <a:lnTo>
                  <a:pt x="195262" y="0"/>
                </a:lnTo>
                <a:lnTo>
                  <a:pt x="107156" y="0"/>
                </a:lnTo>
                <a:lnTo>
                  <a:pt x="66675" y="2381"/>
                </a:lnTo>
                <a:lnTo>
                  <a:pt x="30956" y="9525"/>
                </a:lnTo>
                <a:lnTo>
                  <a:pt x="11906" y="19050"/>
                </a:lnTo>
                <a:lnTo>
                  <a:pt x="2381" y="26194"/>
                </a:lnTo>
                <a:lnTo>
                  <a:pt x="0" y="42862"/>
                </a:lnTo>
                <a:lnTo>
                  <a:pt x="7143" y="57150"/>
                </a:lnTo>
                <a:lnTo>
                  <a:pt x="26193" y="73819"/>
                </a:lnTo>
                <a:lnTo>
                  <a:pt x="80962" y="102394"/>
                </a:lnTo>
                <a:lnTo>
                  <a:pt x="121443" y="126206"/>
                </a:lnTo>
                <a:lnTo>
                  <a:pt x="159543" y="152400"/>
                </a:lnTo>
                <a:lnTo>
                  <a:pt x="188118" y="176212"/>
                </a:lnTo>
                <a:lnTo>
                  <a:pt x="209550" y="197644"/>
                </a:lnTo>
                <a:lnTo>
                  <a:pt x="233362" y="226219"/>
                </a:lnTo>
                <a:lnTo>
                  <a:pt x="242887" y="247650"/>
                </a:lnTo>
                <a:lnTo>
                  <a:pt x="252412" y="280987"/>
                </a:lnTo>
                <a:lnTo>
                  <a:pt x="259556" y="423862"/>
                </a:lnTo>
                <a:lnTo>
                  <a:pt x="271462" y="7119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3C7E9542-CDD4-412A-A078-CC71F228D177}"/>
              </a:ext>
            </a:extLst>
          </p:cNvPr>
          <p:cNvSpPr/>
          <p:nvPr/>
        </p:nvSpPr>
        <p:spPr>
          <a:xfrm>
            <a:off x="3513138" y="1728788"/>
            <a:ext cx="687387" cy="730250"/>
          </a:xfrm>
          <a:custGeom>
            <a:avLst/>
            <a:gdLst>
              <a:gd name="connsiteX0" fmla="*/ 373856 w 688181"/>
              <a:gd name="connsiteY0" fmla="*/ 473868 h 731043"/>
              <a:gd name="connsiteX1" fmla="*/ 428625 w 688181"/>
              <a:gd name="connsiteY1" fmla="*/ 559593 h 731043"/>
              <a:gd name="connsiteX2" fmla="*/ 471487 w 688181"/>
              <a:gd name="connsiteY2" fmla="*/ 631031 h 731043"/>
              <a:gd name="connsiteX3" fmla="*/ 514350 w 688181"/>
              <a:gd name="connsiteY3" fmla="*/ 702468 h 731043"/>
              <a:gd name="connsiteX4" fmla="*/ 528637 w 688181"/>
              <a:gd name="connsiteY4" fmla="*/ 719137 h 731043"/>
              <a:gd name="connsiteX5" fmla="*/ 542925 w 688181"/>
              <a:gd name="connsiteY5" fmla="*/ 728662 h 731043"/>
              <a:gd name="connsiteX6" fmla="*/ 557212 w 688181"/>
              <a:gd name="connsiteY6" fmla="*/ 731043 h 731043"/>
              <a:gd name="connsiteX7" fmla="*/ 578644 w 688181"/>
              <a:gd name="connsiteY7" fmla="*/ 728662 h 731043"/>
              <a:gd name="connsiteX8" fmla="*/ 614362 w 688181"/>
              <a:gd name="connsiteY8" fmla="*/ 716756 h 731043"/>
              <a:gd name="connsiteX9" fmla="*/ 645319 w 688181"/>
              <a:gd name="connsiteY9" fmla="*/ 697706 h 731043"/>
              <a:gd name="connsiteX10" fmla="*/ 664369 w 688181"/>
              <a:gd name="connsiteY10" fmla="*/ 681037 h 731043"/>
              <a:gd name="connsiteX11" fmla="*/ 676275 w 688181"/>
              <a:gd name="connsiteY11" fmla="*/ 666750 h 731043"/>
              <a:gd name="connsiteX12" fmla="*/ 683419 w 688181"/>
              <a:gd name="connsiteY12" fmla="*/ 647700 h 731043"/>
              <a:gd name="connsiteX13" fmla="*/ 685800 w 688181"/>
              <a:gd name="connsiteY13" fmla="*/ 631031 h 731043"/>
              <a:gd name="connsiteX14" fmla="*/ 688181 w 688181"/>
              <a:gd name="connsiteY14" fmla="*/ 611981 h 731043"/>
              <a:gd name="connsiteX15" fmla="*/ 685800 w 688181"/>
              <a:gd name="connsiteY15" fmla="*/ 590550 h 731043"/>
              <a:gd name="connsiteX16" fmla="*/ 681037 w 688181"/>
              <a:gd name="connsiteY16" fmla="*/ 564356 h 731043"/>
              <a:gd name="connsiteX17" fmla="*/ 661987 w 688181"/>
              <a:gd name="connsiteY17" fmla="*/ 504825 h 731043"/>
              <a:gd name="connsiteX18" fmla="*/ 633412 w 688181"/>
              <a:gd name="connsiteY18" fmla="*/ 438150 h 731043"/>
              <a:gd name="connsiteX19" fmla="*/ 604837 w 688181"/>
              <a:gd name="connsiteY19" fmla="*/ 383381 h 731043"/>
              <a:gd name="connsiteX20" fmla="*/ 573881 w 688181"/>
              <a:gd name="connsiteY20" fmla="*/ 330993 h 731043"/>
              <a:gd name="connsiteX21" fmla="*/ 538162 w 688181"/>
              <a:gd name="connsiteY21" fmla="*/ 278606 h 731043"/>
              <a:gd name="connsiteX22" fmla="*/ 516731 w 688181"/>
              <a:gd name="connsiteY22" fmla="*/ 245268 h 731043"/>
              <a:gd name="connsiteX23" fmla="*/ 500062 w 688181"/>
              <a:gd name="connsiteY23" fmla="*/ 226218 h 731043"/>
              <a:gd name="connsiteX24" fmla="*/ 481012 w 688181"/>
              <a:gd name="connsiteY24" fmla="*/ 209550 h 731043"/>
              <a:gd name="connsiteX25" fmla="*/ 447675 w 688181"/>
              <a:gd name="connsiteY25" fmla="*/ 185737 h 731043"/>
              <a:gd name="connsiteX26" fmla="*/ 411956 w 688181"/>
              <a:gd name="connsiteY26" fmla="*/ 164306 h 731043"/>
              <a:gd name="connsiteX27" fmla="*/ 381000 w 688181"/>
              <a:gd name="connsiteY27" fmla="*/ 145256 h 731043"/>
              <a:gd name="connsiteX28" fmla="*/ 342900 w 688181"/>
              <a:gd name="connsiteY28" fmla="*/ 123825 h 731043"/>
              <a:gd name="connsiteX29" fmla="*/ 300037 w 688181"/>
              <a:gd name="connsiteY29" fmla="*/ 102393 h 731043"/>
              <a:gd name="connsiteX30" fmla="*/ 226219 w 688181"/>
              <a:gd name="connsiteY30" fmla="*/ 71437 h 731043"/>
              <a:gd name="connsiteX31" fmla="*/ 104775 w 688181"/>
              <a:gd name="connsiteY31" fmla="*/ 23812 h 731043"/>
              <a:gd name="connsiteX32" fmla="*/ 57150 w 688181"/>
              <a:gd name="connsiteY32" fmla="*/ 7143 h 731043"/>
              <a:gd name="connsiteX33" fmla="*/ 21431 w 688181"/>
              <a:gd name="connsiteY33" fmla="*/ 0 h 731043"/>
              <a:gd name="connsiteX34" fmla="*/ 9525 w 688181"/>
              <a:gd name="connsiteY34" fmla="*/ 0 h 731043"/>
              <a:gd name="connsiteX35" fmla="*/ 2381 w 688181"/>
              <a:gd name="connsiteY35" fmla="*/ 4762 h 731043"/>
              <a:gd name="connsiteX36" fmla="*/ 0 w 688181"/>
              <a:gd name="connsiteY36" fmla="*/ 14287 h 731043"/>
              <a:gd name="connsiteX37" fmla="*/ 0 w 688181"/>
              <a:gd name="connsiteY37" fmla="*/ 26193 h 731043"/>
              <a:gd name="connsiteX38" fmla="*/ 11906 w 688181"/>
              <a:gd name="connsiteY38" fmla="*/ 50006 h 731043"/>
              <a:gd name="connsiteX39" fmla="*/ 26194 w 688181"/>
              <a:gd name="connsiteY39" fmla="*/ 69056 h 731043"/>
              <a:gd name="connsiteX40" fmla="*/ 57150 w 688181"/>
              <a:gd name="connsiteY40" fmla="*/ 95250 h 731043"/>
              <a:gd name="connsiteX41" fmla="*/ 92869 w 688181"/>
              <a:gd name="connsiteY41" fmla="*/ 126206 h 731043"/>
              <a:gd name="connsiteX42" fmla="*/ 133350 w 688181"/>
              <a:gd name="connsiteY42" fmla="*/ 164306 h 731043"/>
              <a:gd name="connsiteX43" fmla="*/ 188119 w 688181"/>
              <a:gd name="connsiteY43" fmla="*/ 223837 h 731043"/>
              <a:gd name="connsiteX44" fmla="*/ 240506 w 688181"/>
              <a:gd name="connsiteY44" fmla="*/ 285750 h 731043"/>
              <a:gd name="connsiteX45" fmla="*/ 283369 w 688181"/>
              <a:gd name="connsiteY45" fmla="*/ 342900 h 731043"/>
              <a:gd name="connsiteX46" fmla="*/ 373856 w 688181"/>
              <a:gd name="connsiteY46" fmla="*/ 4738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8181" h="731043">
                <a:moveTo>
                  <a:pt x="373856" y="473868"/>
                </a:moveTo>
                <a:lnTo>
                  <a:pt x="428625" y="559593"/>
                </a:lnTo>
                <a:lnTo>
                  <a:pt x="471487" y="631031"/>
                </a:lnTo>
                <a:lnTo>
                  <a:pt x="514350" y="702468"/>
                </a:lnTo>
                <a:lnTo>
                  <a:pt x="528637" y="719137"/>
                </a:lnTo>
                <a:lnTo>
                  <a:pt x="542925" y="728662"/>
                </a:lnTo>
                <a:lnTo>
                  <a:pt x="557212" y="731043"/>
                </a:lnTo>
                <a:lnTo>
                  <a:pt x="578644" y="728662"/>
                </a:lnTo>
                <a:lnTo>
                  <a:pt x="614362" y="716756"/>
                </a:lnTo>
                <a:lnTo>
                  <a:pt x="645319" y="697706"/>
                </a:lnTo>
                <a:lnTo>
                  <a:pt x="664369" y="681037"/>
                </a:lnTo>
                <a:lnTo>
                  <a:pt x="676275" y="666750"/>
                </a:lnTo>
                <a:lnTo>
                  <a:pt x="683419" y="647700"/>
                </a:lnTo>
                <a:lnTo>
                  <a:pt x="685800" y="631031"/>
                </a:lnTo>
                <a:lnTo>
                  <a:pt x="688181" y="611981"/>
                </a:lnTo>
                <a:lnTo>
                  <a:pt x="685800" y="590550"/>
                </a:lnTo>
                <a:lnTo>
                  <a:pt x="681037" y="564356"/>
                </a:lnTo>
                <a:lnTo>
                  <a:pt x="661987" y="504825"/>
                </a:lnTo>
                <a:lnTo>
                  <a:pt x="633412" y="438150"/>
                </a:lnTo>
                <a:lnTo>
                  <a:pt x="604837" y="383381"/>
                </a:lnTo>
                <a:lnTo>
                  <a:pt x="573881" y="330993"/>
                </a:lnTo>
                <a:lnTo>
                  <a:pt x="538162" y="278606"/>
                </a:lnTo>
                <a:lnTo>
                  <a:pt x="516731" y="245268"/>
                </a:lnTo>
                <a:lnTo>
                  <a:pt x="500062" y="226218"/>
                </a:lnTo>
                <a:lnTo>
                  <a:pt x="481012" y="209550"/>
                </a:lnTo>
                <a:lnTo>
                  <a:pt x="447675" y="185737"/>
                </a:lnTo>
                <a:lnTo>
                  <a:pt x="411956" y="164306"/>
                </a:lnTo>
                <a:lnTo>
                  <a:pt x="381000" y="145256"/>
                </a:lnTo>
                <a:lnTo>
                  <a:pt x="342900" y="123825"/>
                </a:lnTo>
                <a:lnTo>
                  <a:pt x="300037" y="102393"/>
                </a:lnTo>
                <a:lnTo>
                  <a:pt x="226219" y="71437"/>
                </a:lnTo>
                <a:lnTo>
                  <a:pt x="104775" y="23812"/>
                </a:lnTo>
                <a:lnTo>
                  <a:pt x="57150" y="7143"/>
                </a:lnTo>
                <a:lnTo>
                  <a:pt x="21431" y="0"/>
                </a:lnTo>
                <a:lnTo>
                  <a:pt x="9525" y="0"/>
                </a:lnTo>
                <a:lnTo>
                  <a:pt x="2381" y="4762"/>
                </a:lnTo>
                <a:lnTo>
                  <a:pt x="0" y="14287"/>
                </a:lnTo>
                <a:lnTo>
                  <a:pt x="0" y="26193"/>
                </a:lnTo>
                <a:lnTo>
                  <a:pt x="11906" y="50006"/>
                </a:lnTo>
                <a:lnTo>
                  <a:pt x="26194" y="69056"/>
                </a:lnTo>
                <a:lnTo>
                  <a:pt x="57150" y="95250"/>
                </a:lnTo>
                <a:lnTo>
                  <a:pt x="92869" y="126206"/>
                </a:lnTo>
                <a:lnTo>
                  <a:pt x="133350" y="164306"/>
                </a:lnTo>
                <a:lnTo>
                  <a:pt x="188119" y="223837"/>
                </a:lnTo>
                <a:lnTo>
                  <a:pt x="240506" y="285750"/>
                </a:lnTo>
                <a:lnTo>
                  <a:pt x="283369" y="342900"/>
                </a:lnTo>
                <a:lnTo>
                  <a:pt x="373856" y="473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6D83C652-9A9F-495A-A3C1-2731EA9EFBC7}"/>
              </a:ext>
            </a:extLst>
          </p:cNvPr>
          <p:cNvSpPr/>
          <p:nvPr/>
        </p:nvSpPr>
        <p:spPr>
          <a:xfrm>
            <a:off x="5561013" y="1617663"/>
            <a:ext cx="723900" cy="752475"/>
          </a:xfrm>
          <a:custGeom>
            <a:avLst/>
            <a:gdLst>
              <a:gd name="connsiteX0" fmla="*/ 233362 w 723900"/>
              <a:gd name="connsiteY0" fmla="*/ 326231 h 752475"/>
              <a:gd name="connsiteX1" fmla="*/ 150019 w 723900"/>
              <a:gd name="connsiteY1" fmla="*/ 466725 h 752475"/>
              <a:gd name="connsiteX2" fmla="*/ 59531 w 723900"/>
              <a:gd name="connsiteY2" fmla="*/ 614362 h 752475"/>
              <a:gd name="connsiteX3" fmla="*/ 16669 w 723900"/>
              <a:gd name="connsiteY3" fmla="*/ 685800 h 752475"/>
              <a:gd name="connsiteX4" fmla="*/ 4762 w 723900"/>
              <a:gd name="connsiteY4" fmla="*/ 714375 h 752475"/>
              <a:gd name="connsiteX5" fmla="*/ 0 w 723900"/>
              <a:gd name="connsiteY5" fmla="*/ 728662 h 752475"/>
              <a:gd name="connsiteX6" fmla="*/ 0 w 723900"/>
              <a:gd name="connsiteY6" fmla="*/ 742950 h 752475"/>
              <a:gd name="connsiteX7" fmla="*/ 4762 w 723900"/>
              <a:gd name="connsiteY7" fmla="*/ 750094 h 752475"/>
              <a:gd name="connsiteX8" fmla="*/ 16669 w 723900"/>
              <a:gd name="connsiteY8" fmla="*/ 752475 h 752475"/>
              <a:gd name="connsiteX9" fmla="*/ 38100 w 723900"/>
              <a:gd name="connsiteY9" fmla="*/ 747712 h 752475"/>
              <a:gd name="connsiteX10" fmla="*/ 57150 w 723900"/>
              <a:gd name="connsiteY10" fmla="*/ 738187 h 752475"/>
              <a:gd name="connsiteX11" fmla="*/ 95250 w 723900"/>
              <a:gd name="connsiteY11" fmla="*/ 709612 h 752475"/>
              <a:gd name="connsiteX12" fmla="*/ 159544 w 723900"/>
              <a:gd name="connsiteY12" fmla="*/ 664369 h 752475"/>
              <a:gd name="connsiteX13" fmla="*/ 245269 w 723900"/>
              <a:gd name="connsiteY13" fmla="*/ 604837 h 752475"/>
              <a:gd name="connsiteX14" fmla="*/ 321469 w 723900"/>
              <a:gd name="connsiteY14" fmla="*/ 547687 h 752475"/>
              <a:gd name="connsiteX15" fmla="*/ 407194 w 723900"/>
              <a:gd name="connsiteY15" fmla="*/ 483394 h 752475"/>
              <a:gd name="connsiteX16" fmla="*/ 497681 w 723900"/>
              <a:gd name="connsiteY16" fmla="*/ 419100 h 752475"/>
              <a:gd name="connsiteX17" fmla="*/ 559594 w 723900"/>
              <a:gd name="connsiteY17" fmla="*/ 376237 h 752475"/>
              <a:gd name="connsiteX18" fmla="*/ 585787 w 723900"/>
              <a:gd name="connsiteY18" fmla="*/ 364331 h 752475"/>
              <a:gd name="connsiteX19" fmla="*/ 633412 w 723900"/>
              <a:gd name="connsiteY19" fmla="*/ 347662 h 752475"/>
              <a:gd name="connsiteX20" fmla="*/ 678656 w 723900"/>
              <a:gd name="connsiteY20" fmla="*/ 338137 h 752475"/>
              <a:gd name="connsiteX21" fmla="*/ 692944 w 723900"/>
              <a:gd name="connsiteY21" fmla="*/ 338137 h 752475"/>
              <a:gd name="connsiteX22" fmla="*/ 704850 w 723900"/>
              <a:gd name="connsiteY22" fmla="*/ 335756 h 752475"/>
              <a:gd name="connsiteX23" fmla="*/ 721519 w 723900"/>
              <a:gd name="connsiteY23" fmla="*/ 319087 h 752475"/>
              <a:gd name="connsiteX24" fmla="*/ 723900 w 723900"/>
              <a:gd name="connsiteY24" fmla="*/ 304800 h 752475"/>
              <a:gd name="connsiteX25" fmla="*/ 723900 w 723900"/>
              <a:gd name="connsiteY25" fmla="*/ 292894 h 752475"/>
              <a:gd name="connsiteX26" fmla="*/ 719137 w 723900"/>
              <a:gd name="connsiteY26" fmla="*/ 273844 h 752475"/>
              <a:gd name="connsiteX27" fmla="*/ 709612 w 723900"/>
              <a:gd name="connsiteY27" fmla="*/ 257175 h 752475"/>
              <a:gd name="connsiteX28" fmla="*/ 681037 w 723900"/>
              <a:gd name="connsiteY28" fmla="*/ 223837 h 752475"/>
              <a:gd name="connsiteX29" fmla="*/ 640556 w 723900"/>
              <a:gd name="connsiteY29" fmla="*/ 176212 h 752475"/>
              <a:gd name="connsiteX30" fmla="*/ 592931 w 723900"/>
              <a:gd name="connsiteY30" fmla="*/ 135731 h 752475"/>
              <a:gd name="connsiteX31" fmla="*/ 550069 w 723900"/>
              <a:gd name="connsiteY31" fmla="*/ 104775 h 752475"/>
              <a:gd name="connsiteX32" fmla="*/ 500062 w 723900"/>
              <a:gd name="connsiteY32" fmla="*/ 73819 h 752475"/>
              <a:gd name="connsiteX33" fmla="*/ 438150 w 723900"/>
              <a:gd name="connsiteY33" fmla="*/ 45244 h 752475"/>
              <a:gd name="connsiteX34" fmla="*/ 385762 w 723900"/>
              <a:gd name="connsiteY34" fmla="*/ 26194 h 752475"/>
              <a:gd name="connsiteX35" fmla="*/ 333375 w 723900"/>
              <a:gd name="connsiteY35" fmla="*/ 9525 h 752475"/>
              <a:gd name="connsiteX36" fmla="*/ 278606 w 723900"/>
              <a:gd name="connsiteY36" fmla="*/ 0 h 752475"/>
              <a:gd name="connsiteX37" fmla="*/ 247650 w 723900"/>
              <a:gd name="connsiteY37" fmla="*/ 0 h 752475"/>
              <a:gd name="connsiteX38" fmla="*/ 216694 w 723900"/>
              <a:gd name="connsiteY38" fmla="*/ 0 h 752475"/>
              <a:gd name="connsiteX39" fmla="*/ 197644 w 723900"/>
              <a:gd name="connsiteY39" fmla="*/ 4762 h 752475"/>
              <a:gd name="connsiteX40" fmla="*/ 190500 w 723900"/>
              <a:gd name="connsiteY40" fmla="*/ 14287 h 752475"/>
              <a:gd name="connsiteX41" fmla="*/ 188119 w 723900"/>
              <a:gd name="connsiteY41" fmla="*/ 23812 h 752475"/>
              <a:gd name="connsiteX42" fmla="*/ 190500 w 723900"/>
              <a:gd name="connsiteY42" fmla="*/ 40481 h 752475"/>
              <a:gd name="connsiteX43" fmla="*/ 200025 w 723900"/>
              <a:gd name="connsiteY43" fmla="*/ 57150 h 752475"/>
              <a:gd name="connsiteX44" fmla="*/ 214312 w 723900"/>
              <a:gd name="connsiteY44" fmla="*/ 71437 h 752475"/>
              <a:gd name="connsiteX45" fmla="*/ 240506 w 723900"/>
              <a:gd name="connsiteY45" fmla="*/ 83344 h 752475"/>
              <a:gd name="connsiteX46" fmla="*/ 259556 w 723900"/>
              <a:gd name="connsiteY46" fmla="*/ 92869 h 752475"/>
              <a:gd name="connsiteX47" fmla="*/ 276225 w 723900"/>
              <a:gd name="connsiteY47" fmla="*/ 107156 h 752475"/>
              <a:gd name="connsiteX48" fmla="*/ 290512 w 723900"/>
              <a:gd name="connsiteY48" fmla="*/ 126206 h 752475"/>
              <a:gd name="connsiteX49" fmla="*/ 297656 w 723900"/>
              <a:gd name="connsiteY49" fmla="*/ 142875 h 752475"/>
              <a:gd name="connsiteX50" fmla="*/ 300037 w 723900"/>
              <a:gd name="connsiteY50" fmla="*/ 166687 h 752475"/>
              <a:gd name="connsiteX51" fmla="*/ 300037 w 723900"/>
              <a:gd name="connsiteY51" fmla="*/ 190500 h 752475"/>
              <a:gd name="connsiteX52" fmla="*/ 288131 w 723900"/>
              <a:gd name="connsiteY52" fmla="*/ 226219 h 752475"/>
              <a:gd name="connsiteX53" fmla="*/ 266700 w 723900"/>
              <a:gd name="connsiteY53" fmla="*/ 271462 h 752475"/>
              <a:gd name="connsiteX54" fmla="*/ 233362 w 723900"/>
              <a:gd name="connsiteY54" fmla="*/ 32623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23900" h="752475">
                <a:moveTo>
                  <a:pt x="233362" y="326231"/>
                </a:moveTo>
                <a:lnTo>
                  <a:pt x="150019" y="466725"/>
                </a:lnTo>
                <a:lnTo>
                  <a:pt x="59531" y="614362"/>
                </a:lnTo>
                <a:lnTo>
                  <a:pt x="16669" y="685800"/>
                </a:lnTo>
                <a:lnTo>
                  <a:pt x="4762" y="714375"/>
                </a:lnTo>
                <a:lnTo>
                  <a:pt x="0" y="728662"/>
                </a:lnTo>
                <a:lnTo>
                  <a:pt x="0" y="742950"/>
                </a:lnTo>
                <a:lnTo>
                  <a:pt x="4762" y="750094"/>
                </a:lnTo>
                <a:lnTo>
                  <a:pt x="16669" y="752475"/>
                </a:lnTo>
                <a:lnTo>
                  <a:pt x="38100" y="747712"/>
                </a:lnTo>
                <a:lnTo>
                  <a:pt x="57150" y="738187"/>
                </a:lnTo>
                <a:lnTo>
                  <a:pt x="95250" y="709612"/>
                </a:lnTo>
                <a:lnTo>
                  <a:pt x="159544" y="664369"/>
                </a:lnTo>
                <a:lnTo>
                  <a:pt x="245269" y="604837"/>
                </a:lnTo>
                <a:lnTo>
                  <a:pt x="321469" y="547687"/>
                </a:lnTo>
                <a:lnTo>
                  <a:pt x="407194" y="483394"/>
                </a:lnTo>
                <a:lnTo>
                  <a:pt x="497681" y="419100"/>
                </a:lnTo>
                <a:lnTo>
                  <a:pt x="559594" y="376237"/>
                </a:lnTo>
                <a:lnTo>
                  <a:pt x="585787" y="364331"/>
                </a:lnTo>
                <a:lnTo>
                  <a:pt x="633412" y="347662"/>
                </a:lnTo>
                <a:lnTo>
                  <a:pt x="678656" y="338137"/>
                </a:lnTo>
                <a:lnTo>
                  <a:pt x="692944" y="338137"/>
                </a:lnTo>
                <a:lnTo>
                  <a:pt x="704850" y="335756"/>
                </a:lnTo>
                <a:lnTo>
                  <a:pt x="721519" y="319087"/>
                </a:lnTo>
                <a:lnTo>
                  <a:pt x="723900" y="304800"/>
                </a:lnTo>
                <a:lnTo>
                  <a:pt x="723900" y="292894"/>
                </a:lnTo>
                <a:lnTo>
                  <a:pt x="719137" y="273844"/>
                </a:lnTo>
                <a:lnTo>
                  <a:pt x="709612" y="257175"/>
                </a:lnTo>
                <a:lnTo>
                  <a:pt x="681037" y="223837"/>
                </a:lnTo>
                <a:lnTo>
                  <a:pt x="640556" y="176212"/>
                </a:lnTo>
                <a:lnTo>
                  <a:pt x="592931" y="135731"/>
                </a:lnTo>
                <a:lnTo>
                  <a:pt x="550069" y="104775"/>
                </a:lnTo>
                <a:lnTo>
                  <a:pt x="500062" y="73819"/>
                </a:lnTo>
                <a:lnTo>
                  <a:pt x="438150" y="45244"/>
                </a:lnTo>
                <a:lnTo>
                  <a:pt x="385762" y="26194"/>
                </a:lnTo>
                <a:lnTo>
                  <a:pt x="333375" y="9525"/>
                </a:lnTo>
                <a:lnTo>
                  <a:pt x="278606" y="0"/>
                </a:lnTo>
                <a:lnTo>
                  <a:pt x="247650" y="0"/>
                </a:lnTo>
                <a:lnTo>
                  <a:pt x="216694" y="0"/>
                </a:lnTo>
                <a:lnTo>
                  <a:pt x="197644" y="4762"/>
                </a:lnTo>
                <a:lnTo>
                  <a:pt x="190500" y="14287"/>
                </a:lnTo>
                <a:lnTo>
                  <a:pt x="188119" y="23812"/>
                </a:lnTo>
                <a:lnTo>
                  <a:pt x="190500" y="40481"/>
                </a:lnTo>
                <a:lnTo>
                  <a:pt x="200025" y="57150"/>
                </a:lnTo>
                <a:lnTo>
                  <a:pt x="214312" y="71437"/>
                </a:lnTo>
                <a:lnTo>
                  <a:pt x="240506" y="83344"/>
                </a:lnTo>
                <a:lnTo>
                  <a:pt x="259556" y="92869"/>
                </a:lnTo>
                <a:lnTo>
                  <a:pt x="276225" y="107156"/>
                </a:lnTo>
                <a:lnTo>
                  <a:pt x="290512" y="126206"/>
                </a:lnTo>
                <a:lnTo>
                  <a:pt x="297656" y="142875"/>
                </a:lnTo>
                <a:lnTo>
                  <a:pt x="300037" y="166687"/>
                </a:lnTo>
                <a:lnTo>
                  <a:pt x="300037" y="190500"/>
                </a:lnTo>
                <a:lnTo>
                  <a:pt x="288131" y="226219"/>
                </a:lnTo>
                <a:lnTo>
                  <a:pt x="266700" y="271462"/>
                </a:lnTo>
                <a:lnTo>
                  <a:pt x="233362" y="326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513A841-FECB-4D9C-A621-5FE6398F9170}"/>
              </a:ext>
            </a:extLst>
          </p:cNvPr>
          <p:cNvSpPr/>
          <p:nvPr/>
        </p:nvSpPr>
        <p:spPr>
          <a:xfrm>
            <a:off x="2843213" y="2516188"/>
            <a:ext cx="481012" cy="1190625"/>
          </a:xfrm>
          <a:custGeom>
            <a:avLst/>
            <a:gdLst>
              <a:gd name="connsiteX0" fmla="*/ 414337 w 481012"/>
              <a:gd name="connsiteY0" fmla="*/ 607219 h 1190625"/>
              <a:gd name="connsiteX1" fmla="*/ 371475 w 481012"/>
              <a:gd name="connsiteY1" fmla="*/ 735807 h 1190625"/>
              <a:gd name="connsiteX2" fmla="*/ 335756 w 481012"/>
              <a:gd name="connsiteY2" fmla="*/ 838200 h 1190625"/>
              <a:gd name="connsiteX3" fmla="*/ 304800 w 481012"/>
              <a:gd name="connsiteY3" fmla="*/ 921544 h 1190625"/>
              <a:gd name="connsiteX4" fmla="*/ 283368 w 481012"/>
              <a:gd name="connsiteY4" fmla="*/ 985838 h 1190625"/>
              <a:gd name="connsiteX5" fmla="*/ 259556 w 481012"/>
              <a:gd name="connsiteY5" fmla="*/ 1059657 h 1190625"/>
              <a:gd name="connsiteX6" fmla="*/ 245268 w 481012"/>
              <a:gd name="connsiteY6" fmla="*/ 1097757 h 1190625"/>
              <a:gd name="connsiteX7" fmla="*/ 226218 w 481012"/>
              <a:gd name="connsiteY7" fmla="*/ 1123950 h 1190625"/>
              <a:gd name="connsiteX8" fmla="*/ 197643 w 481012"/>
              <a:gd name="connsiteY8" fmla="*/ 1154907 h 1190625"/>
              <a:gd name="connsiteX9" fmla="*/ 173831 w 481012"/>
              <a:gd name="connsiteY9" fmla="*/ 1173957 h 1190625"/>
              <a:gd name="connsiteX10" fmla="*/ 150018 w 481012"/>
              <a:gd name="connsiteY10" fmla="*/ 1185863 h 1190625"/>
              <a:gd name="connsiteX11" fmla="*/ 119062 w 481012"/>
              <a:gd name="connsiteY11" fmla="*/ 1190625 h 1190625"/>
              <a:gd name="connsiteX12" fmla="*/ 95250 w 481012"/>
              <a:gd name="connsiteY12" fmla="*/ 1188244 h 1190625"/>
              <a:gd name="connsiteX13" fmla="*/ 76200 w 481012"/>
              <a:gd name="connsiteY13" fmla="*/ 1181100 h 1190625"/>
              <a:gd name="connsiteX14" fmla="*/ 61912 w 481012"/>
              <a:gd name="connsiteY14" fmla="*/ 1169194 h 1190625"/>
              <a:gd name="connsiteX15" fmla="*/ 50006 w 481012"/>
              <a:gd name="connsiteY15" fmla="*/ 1157288 h 1190625"/>
              <a:gd name="connsiteX16" fmla="*/ 38100 w 481012"/>
              <a:gd name="connsiteY16" fmla="*/ 1140619 h 1190625"/>
              <a:gd name="connsiteX17" fmla="*/ 23812 w 481012"/>
              <a:gd name="connsiteY17" fmla="*/ 1114425 h 1190625"/>
              <a:gd name="connsiteX18" fmla="*/ 14287 w 481012"/>
              <a:gd name="connsiteY18" fmla="*/ 1090613 h 1190625"/>
              <a:gd name="connsiteX19" fmla="*/ 7143 w 481012"/>
              <a:gd name="connsiteY19" fmla="*/ 1064419 h 1190625"/>
              <a:gd name="connsiteX20" fmla="*/ 2381 w 481012"/>
              <a:gd name="connsiteY20" fmla="*/ 1038225 h 1190625"/>
              <a:gd name="connsiteX21" fmla="*/ 0 w 481012"/>
              <a:gd name="connsiteY21" fmla="*/ 1012032 h 1190625"/>
              <a:gd name="connsiteX22" fmla="*/ 0 w 481012"/>
              <a:gd name="connsiteY22" fmla="*/ 964407 h 1190625"/>
              <a:gd name="connsiteX23" fmla="*/ 0 w 481012"/>
              <a:gd name="connsiteY23" fmla="*/ 940594 h 1190625"/>
              <a:gd name="connsiteX24" fmla="*/ 30956 w 481012"/>
              <a:gd name="connsiteY24" fmla="*/ 892969 h 1190625"/>
              <a:gd name="connsiteX25" fmla="*/ 90487 w 481012"/>
              <a:gd name="connsiteY25" fmla="*/ 792957 h 1190625"/>
              <a:gd name="connsiteX26" fmla="*/ 123825 w 481012"/>
              <a:gd name="connsiteY26" fmla="*/ 733425 h 1190625"/>
              <a:gd name="connsiteX27" fmla="*/ 147637 w 481012"/>
              <a:gd name="connsiteY27" fmla="*/ 685800 h 1190625"/>
              <a:gd name="connsiteX28" fmla="*/ 173831 w 481012"/>
              <a:gd name="connsiteY28" fmla="*/ 631032 h 1190625"/>
              <a:gd name="connsiteX29" fmla="*/ 204787 w 481012"/>
              <a:gd name="connsiteY29" fmla="*/ 559594 h 1190625"/>
              <a:gd name="connsiteX30" fmla="*/ 226218 w 481012"/>
              <a:gd name="connsiteY30" fmla="*/ 509588 h 1190625"/>
              <a:gd name="connsiteX31" fmla="*/ 247650 w 481012"/>
              <a:gd name="connsiteY31" fmla="*/ 457200 h 1190625"/>
              <a:gd name="connsiteX32" fmla="*/ 266700 w 481012"/>
              <a:gd name="connsiteY32" fmla="*/ 402432 h 1190625"/>
              <a:gd name="connsiteX33" fmla="*/ 283368 w 481012"/>
              <a:gd name="connsiteY33" fmla="*/ 340519 h 1190625"/>
              <a:gd name="connsiteX34" fmla="*/ 292893 w 481012"/>
              <a:gd name="connsiteY34" fmla="*/ 290513 h 1190625"/>
              <a:gd name="connsiteX35" fmla="*/ 297656 w 481012"/>
              <a:gd name="connsiteY35" fmla="*/ 254794 h 1190625"/>
              <a:gd name="connsiteX36" fmla="*/ 295275 w 481012"/>
              <a:gd name="connsiteY36" fmla="*/ 235744 h 1190625"/>
              <a:gd name="connsiteX37" fmla="*/ 285750 w 481012"/>
              <a:gd name="connsiteY37" fmla="*/ 202407 h 1190625"/>
              <a:gd name="connsiteX38" fmla="*/ 273843 w 481012"/>
              <a:gd name="connsiteY38" fmla="*/ 173832 h 1190625"/>
              <a:gd name="connsiteX39" fmla="*/ 257175 w 481012"/>
              <a:gd name="connsiteY39" fmla="*/ 147638 h 1190625"/>
              <a:gd name="connsiteX40" fmla="*/ 219075 w 481012"/>
              <a:gd name="connsiteY40" fmla="*/ 90488 h 1190625"/>
              <a:gd name="connsiteX41" fmla="*/ 192881 w 481012"/>
              <a:gd name="connsiteY41" fmla="*/ 52388 h 1190625"/>
              <a:gd name="connsiteX42" fmla="*/ 188118 w 481012"/>
              <a:gd name="connsiteY42" fmla="*/ 38100 h 1190625"/>
              <a:gd name="connsiteX43" fmla="*/ 188118 w 481012"/>
              <a:gd name="connsiteY43" fmla="*/ 33338 h 1190625"/>
              <a:gd name="connsiteX44" fmla="*/ 195262 w 481012"/>
              <a:gd name="connsiteY44" fmla="*/ 21432 h 1190625"/>
              <a:gd name="connsiteX45" fmla="*/ 211931 w 481012"/>
              <a:gd name="connsiteY45" fmla="*/ 4763 h 1190625"/>
              <a:gd name="connsiteX46" fmla="*/ 230981 w 481012"/>
              <a:gd name="connsiteY46" fmla="*/ 0 h 1190625"/>
              <a:gd name="connsiteX47" fmla="*/ 245268 w 481012"/>
              <a:gd name="connsiteY47" fmla="*/ 0 h 1190625"/>
              <a:gd name="connsiteX48" fmla="*/ 257175 w 481012"/>
              <a:gd name="connsiteY48" fmla="*/ 2382 h 1190625"/>
              <a:gd name="connsiteX49" fmla="*/ 276225 w 481012"/>
              <a:gd name="connsiteY49" fmla="*/ 16669 h 1190625"/>
              <a:gd name="connsiteX50" fmla="*/ 302418 w 481012"/>
              <a:gd name="connsiteY50" fmla="*/ 38100 h 1190625"/>
              <a:gd name="connsiteX51" fmla="*/ 342900 w 481012"/>
              <a:gd name="connsiteY51" fmla="*/ 80963 h 1190625"/>
              <a:gd name="connsiteX52" fmla="*/ 369093 w 481012"/>
              <a:gd name="connsiteY52" fmla="*/ 111919 h 1190625"/>
              <a:gd name="connsiteX53" fmla="*/ 395287 w 481012"/>
              <a:gd name="connsiteY53" fmla="*/ 145257 h 1190625"/>
              <a:gd name="connsiteX54" fmla="*/ 426243 w 481012"/>
              <a:gd name="connsiteY54" fmla="*/ 192882 h 1190625"/>
              <a:gd name="connsiteX55" fmla="*/ 454818 w 481012"/>
              <a:gd name="connsiteY55" fmla="*/ 250032 h 1190625"/>
              <a:gd name="connsiteX56" fmla="*/ 481012 w 481012"/>
              <a:gd name="connsiteY56" fmla="*/ 328613 h 1190625"/>
              <a:gd name="connsiteX57" fmla="*/ 454818 w 481012"/>
              <a:gd name="connsiteY57" fmla="*/ 471488 h 1190625"/>
              <a:gd name="connsiteX58" fmla="*/ 414337 w 481012"/>
              <a:gd name="connsiteY58" fmla="*/ 607219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81012" h="1190625">
                <a:moveTo>
                  <a:pt x="414337" y="607219"/>
                </a:moveTo>
                <a:lnTo>
                  <a:pt x="371475" y="735807"/>
                </a:lnTo>
                <a:lnTo>
                  <a:pt x="335756" y="838200"/>
                </a:lnTo>
                <a:lnTo>
                  <a:pt x="304800" y="921544"/>
                </a:lnTo>
                <a:lnTo>
                  <a:pt x="283368" y="985838"/>
                </a:lnTo>
                <a:lnTo>
                  <a:pt x="259556" y="1059657"/>
                </a:lnTo>
                <a:lnTo>
                  <a:pt x="245268" y="1097757"/>
                </a:lnTo>
                <a:lnTo>
                  <a:pt x="226218" y="1123950"/>
                </a:lnTo>
                <a:lnTo>
                  <a:pt x="197643" y="1154907"/>
                </a:lnTo>
                <a:lnTo>
                  <a:pt x="173831" y="1173957"/>
                </a:lnTo>
                <a:lnTo>
                  <a:pt x="150018" y="1185863"/>
                </a:lnTo>
                <a:lnTo>
                  <a:pt x="119062" y="1190625"/>
                </a:lnTo>
                <a:lnTo>
                  <a:pt x="95250" y="1188244"/>
                </a:lnTo>
                <a:lnTo>
                  <a:pt x="76200" y="1181100"/>
                </a:lnTo>
                <a:lnTo>
                  <a:pt x="61912" y="1169194"/>
                </a:lnTo>
                <a:lnTo>
                  <a:pt x="50006" y="1157288"/>
                </a:lnTo>
                <a:lnTo>
                  <a:pt x="38100" y="1140619"/>
                </a:lnTo>
                <a:lnTo>
                  <a:pt x="23812" y="1114425"/>
                </a:lnTo>
                <a:lnTo>
                  <a:pt x="14287" y="1090613"/>
                </a:lnTo>
                <a:lnTo>
                  <a:pt x="7143" y="1064419"/>
                </a:lnTo>
                <a:lnTo>
                  <a:pt x="2381" y="1038225"/>
                </a:lnTo>
                <a:lnTo>
                  <a:pt x="0" y="1012032"/>
                </a:lnTo>
                <a:lnTo>
                  <a:pt x="0" y="964407"/>
                </a:lnTo>
                <a:lnTo>
                  <a:pt x="0" y="940594"/>
                </a:lnTo>
                <a:lnTo>
                  <a:pt x="30956" y="892969"/>
                </a:lnTo>
                <a:lnTo>
                  <a:pt x="90487" y="792957"/>
                </a:lnTo>
                <a:lnTo>
                  <a:pt x="123825" y="733425"/>
                </a:lnTo>
                <a:lnTo>
                  <a:pt x="147637" y="685800"/>
                </a:lnTo>
                <a:lnTo>
                  <a:pt x="173831" y="631032"/>
                </a:lnTo>
                <a:lnTo>
                  <a:pt x="204787" y="559594"/>
                </a:lnTo>
                <a:lnTo>
                  <a:pt x="226218" y="509588"/>
                </a:lnTo>
                <a:lnTo>
                  <a:pt x="247650" y="457200"/>
                </a:lnTo>
                <a:lnTo>
                  <a:pt x="266700" y="402432"/>
                </a:lnTo>
                <a:lnTo>
                  <a:pt x="283368" y="340519"/>
                </a:lnTo>
                <a:lnTo>
                  <a:pt x="292893" y="290513"/>
                </a:lnTo>
                <a:lnTo>
                  <a:pt x="297656" y="254794"/>
                </a:lnTo>
                <a:lnTo>
                  <a:pt x="295275" y="235744"/>
                </a:lnTo>
                <a:lnTo>
                  <a:pt x="285750" y="202407"/>
                </a:lnTo>
                <a:lnTo>
                  <a:pt x="273843" y="173832"/>
                </a:lnTo>
                <a:lnTo>
                  <a:pt x="257175" y="147638"/>
                </a:lnTo>
                <a:lnTo>
                  <a:pt x="219075" y="90488"/>
                </a:lnTo>
                <a:lnTo>
                  <a:pt x="192881" y="52388"/>
                </a:lnTo>
                <a:lnTo>
                  <a:pt x="188118" y="38100"/>
                </a:lnTo>
                <a:lnTo>
                  <a:pt x="188118" y="33338"/>
                </a:lnTo>
                <a:lnTo>
                  <a:pt x="195262" y="21432"/>
                </a:lnTo>
                <a:lnTo>
                  <a:pt x="211931" y="4763"/>
                </a:lnTo>
                <a:lnTo>
                  <a:pt x="230981" y="0"/>
                </a:lnTo>
                <a:lnTo>
                  <a:pt x="245268" y="0"/>
                </a:lnTo>
                <a:lnTo>
                  <a:pt x="257175" y="2382"/>
                </a:lnTo>
                <a:lnTo>
                  <a:pt x="276225" y="16669"/>
                </a:lnTo>
                <a:lnTo>
                  <a:pt x="302418" y="38100"/>
                </a:lnTo>
                <a:lnTo>
                  <a:pt x="342900" y="80963"/>
                </a:lnTo>
                <a:lnTo>
                  <a:pt x="369093" y="111919"/>
                </a:lnTo>
                <a:lnTo>
                  <a:pt x="395287" y="145257"/>
                </a:lnTo>
                <a:lnTo>
                  <a:pt x="426243" y="192882"/>
                </a:lnTo>
                <a:lnTo>
                  <a:pt x="454818" y="250032"/>
                </a:lnTo>
                <a:lnTo>
                  <a:pt x="481012" y="328613"/>
                </a:lnTo>
                <a:lnTo>
                  <a:pt x="454818" y="471488"/>
                </a:lnTo>
                <a:lnTo>
                  <a:pt x="414337" y="607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4E18E0E5-DA8D-4990-829A-F0FB648AF953}"/>
              </a:ext>
            </a:extLst>
          </p:cNvPr>
          <p:cNvSpPr/>
          <p:nvPr/>
        </p:nvSpPr>
        <p:spPr>
          <a:xfrm>
            <a:off x="3244850" y="2422525"/>
            <a:ext cx="3943350" cy="593725"/>
          </a:xfrm>
          <a:custGeom>
            <a:avLst/>
            <a:gdLst>
              <a:gd name="connsiteX0" fmla="*/ 946150 w 3943350"/>
              <a:gd name="connsiteY0" fmla="*/ 260350 h 593725"/>
              <a:gd name="connsiteX1" fmla="*/ 739775 w 3943350"/>
              <a:gd name="connsiteY1" fmla="*/ 292100 h 593725"/>
              <a:gd name="connsiteX2" fmla="*/ 454025 w 3943350"/>
              <a:gd name="connsiteY2" fmla="*/ 339725 h 593725"/>
              <a:gd name="connsiteX3" fmla="*/ 139700 w 3943350"/>
              <a:gd name="connsiteY3" fmla="*/ 390525 h 593725"/>
              <a:gd name="connsiteX4" fmla="*/ 0 w 3943350"/>
              <a:gd name="connsiteY4" fmla="*/ 415925 h 593725"/>
              <a:gd name="connsiteX5" fmla="*/ 0 w 3943350"/>
              <a:gd name="connsiteY5" fmla="*/ 593725 h 593725"/>
              <a:gd name="connsiteX6" fmla="*/ 142875 w 3943350"/>
              <a:gd name="connsiteY6" fmla="*/ 561975 h 593725"/>
              <a:gd name="connsiteX7" fmla="*/ 307975 w 3943350"/>
              <a:gd name="connsiteY7" fmla="*/ 527050 h 593725"/>
              <a:gd name="connsiteX8" fmla="*/ 460375 w 3943350"/>
              <a:gd name="connsiteY8" fmla="*/ 495300 h 593725"/>
              <a:gd name="connsiteX9" fmla="*/ 638175 w 3943350"/>
              <a:gd name="connsiteY9" fmla="*/ 463550 h 593725"/>
              <a:gd name="connsiteX10" fmla="*/ 800100 w 3943350"/>
              <a:gd name="connsiteY10" fmla="*/ 438150 h 593725"/>
              <a:gd name="connsiteX11" fmla="*/ 942975 w 3943350"/>
              <a:gd name="connsiteY11" fmla="*/ 415925 h 593725"/>
              <a:gd name="connsiteX12" fmla="*/ 1158875 w 3943350"/>
              <a:gd name="connsiteY12" fmla="*/ 390525 h 593725"/>
              <a:gd name="connsiteX13" fmla="*/ 1298575 w 3943350"/>
              <a:gd name="connsiteY13" fmla="*/ 377825 h 593725"/>
              <a:gd name="connsiteX14" fmla="*/ 1435100 w 3943350"/>
              <a:gd name="connsiteY14" fmla="*/ 358775 h 593725"/>
              <a:gd name="connsiteX15" fmla="*/ 1597025 w 3943350"/>
              <a:gd name="connsiteY15" fmla="*/ 342900 h 593725"/>
              <a:gd name="connsiteX16" fmla="*/ 1816100 w 3943350"/>
              <a:gd name="connsiteY16" fmla="*/ 320675 h 593725"/>
              <a:gd name="connsiteX17" fmla="*/ 2066925 w 3943350"/>
              <a:gd name="connsiteY17" fmla="*/ 301625 h 593725"/>
              <a:gd name="connsiteX18" fmla="*/ 2305050 w 3943350"/>
              <a:gd name="connsiteY18" fmla="*/ 285750 h 593725"/>
              <a:gd name="connsiteX19" fmla="*/ 2590800 w 3943350"/>
              <a:gd name="connsiteY19" fmla="*/ 266700 h 593725"/>
              <a:gd name="connsiteX20" fmla="*/ 2835275 w 3943350"/>
              <a:gd name="connsiteY20" fmla="*/ 250825 h 593725"/>
              <a:gd name="connsiteX21" fmla="*/ 2987675 w 3943350"/>
              <a:gd name="connsiteY21" fmla="*/ 244475 h 593725"/>
              <a:gd name="connsiteX22" fmla="*/ 3127375 w 3943350"/>
              <a:gd name="connsiteY22" fmla="*/ 247650 h 593725"/>
              <a:gd name="connsiteX23" fmla="*/ 3273425 w 3943350"/>
              <a:gd name="connsiteY23" fmla="*/ 247650 h 593725"/>
              <a:gd name="connsiteX24" fmla="*/ 3314700 w 3943350"/>
              <a:gd name="connsiteY24" fmla="*/ 250825 h 593725"/>
              <a:gd name="connsiteX25" fmla="*/ 3349625 w 3943350"/>
              <a:gd name="connsiteY25" fmla="*/ 263525 h 593725"/>
              <a:gd name="connsiteX26" fmla="*/ 3378200 w 3943350"/>
              <a:gd name="connsiteY26" fmla="*/ 279400 h 593725"/>
              <a:gd name="connsiteX27" fmla="*/ 3857625 w 3943350"/>
              <a:gd name="connsiteY27" fmla="*/ 555625 h 593725"/>
              <a:gd name="connsiteX28" fmla="*/ 3886200 w 3943350"/>
              <a:gd name="connsiteY28" fmla="*/ 552450 h 593725"/>
              <a:gd name="connsiteX29" fmla="*/ 3914775 w 3943350"/>
              <a:gd name="connsiteY29" fmla="*/ 539750 h 593725"/>
              <a:gd name="connsiteX30" fmla="*/ 3927475 w 3943350"/>
              <a:gd name="connsiteY30" fmla="*/ 530225 h 593725"/>
              <a:gd name="connsiteX31" fmla="*/ 3933825 w 3943350"/>
              <a:gd name="connsiteY31" fmla="*/ 517525 h 593725"/>
              <a:gd name="connsiteX32" fmla="*/ 3940175 w 3943350"/>
              <a:gd name="connsiteY32" fmla="*/ 501650 h 593725"/>
              <a:gd name="connsiteX33" fmla="*/ 3943350 w 3943350"/>
              <a:gd name="connsiteY33" fmla="*/ 488950 h 593725"/>
              <a:gd name="connsiteX34" fmla="*/ 3943350 w 3943350"/>
              <a:gd name="connsiteY34" fmla="*/ 476250 h 593725"/>
              <a:gd name="connsiteX35" fmla="*/ 3937000 w 3943350"/>
              <a:gd name="connsiteY35" fmla="*/ 454025 h 593725"/>
              <a:gd name="connsiteX36" fmla="*/ 3924300 w 3943350"/>
              <a:gd name="connsiteY36" fmla="*/ 419100 h 593725"/>
              <a:gd name="connsiteX37" fmla="*/ 3889375 w 3943350"/>
              <a:gd name="connsiteY37" fmla="*/ 365125 h 593725"/>
              <a:gd name="connsiteX38" fmla="*/ 3835400 w 3943350"/>
              <a:gd name="connsiteY38" fmla="*/ 298450 h 593725"/>
              <a:gd name="connsiteX39" fmla="*/ 3762375 w 3943350"/>
              <a:gd name="connsiteY39" fmla="*/ 212725 h 593725"/>
              <a:gd name="connsiteX40" fmla="*/ 3654425 w 3943350"/>
              <a:gd name="connsiteY40" fmla="*/ 104775 h 593725"/>
              <a:gd name="connsiteX41" fmla="*/ 3590925 w 3943350"/>
              <a:gd name="connsiteY41" fmla="*/ 47625 h 593725"/>
              <a:gd name="connsiteX42" fmla="*/ 3546475 w 3943350"/>
              <a:gd name="connsiteY42" fmla="*/ 9525 h 593725"/>
              <a:gd name="connsiteX43" fmla="*/ 3536950 w 3943350"/>
              <a:gd name="connsiteY43" fmla="*/ 3175 h 593725"/>
              <a:gd name="connsiteX44" fmla="*/ 3514725 w 3943350"/>
              <a:gd name="connsiteY44" fmla="*/ 0 h 593725"/>
              <a:gd name="connsiteX45" fmla="*/ 3476625 w 3943350"/>
              <a:gd name="connsiteY45" fmla="*/ 6350 h 593725"/>
              <a:gd name="connsiteX46" fmla="*/ 3448050 w 3943350"/>
              <a:gd name="connsiteY46" fmla="*/ 19050 h 593725"/>
              <a:gd name="connsiteX47" fmla="*/ 3406775 w 3943350"/>
              <a:gd name="connsiteY47" fmla="*/ 41275 h 593725"/>
              <a:gd name="connsiteX48" fmla="*/ 3381375 w 3943350"/>
              <a:gd name="connsiteY48" fmla="*/ 50800 h 593725"/>
              <a:gd name="connsiteX49" fmla="*/ 3228975 w 3943350"/>
              <a:gd name="connsiteY49" fmla="*/ 63500 h 593725"/>
              <a:gd name="connsiteX50" fmla="*/ 2968625 w 3943350"/>
              <a:gd name="connsiteY50" fmla="*/ 79375 h 593725"/>
              <a:gd name="connsiteX51" fmla="*/ 2679700 w 3943350"/>
              <a:gd name="connsiteY51" fmla="*/ 88900 h 593725"/>
              <a:gd name="connsiteX52" fmla="*/ 2298700 w 3943350"/>
              <a:gd name="connsiteY52" fmla="*/ 111125 h 593725"/>
              <a:gd name="connsiteX53" fmla="*/ 1816100 w 3943350"/>
              <a:gd name="connsiteY53" fmla="*/ 146050 h 593725"/>
              <a:gd name="connsiteX54" fmla="*/ 1670050 w 3943350"/>
              <a:gd name="connsiteY54" fmla="*/ 158750 h 593725"/>
              <a:gd name="connsiteX55" fmla="*/ 1343025 w 3943350"/>
              <a:gd name="connsiteY55" fmla="*/ 203200 h 593725"/>
              <a:gd name="connsiteX56" fmla="*/ 1057275 w 3943350"/>
              <a:gd name="connsiteY56" fmla="*/ 244475 h 593725"/>
              <a:gd name="connsiteX57" fmla="*/ 946150 w 3943350"/>
              <a:gd name="connsiteY57" fmla="*/ 26035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943350" h="593725">
                <a:moveTo>
                  <a:pt x="946150" y="260350"/>
                </a:moveTo>
                <a:lnTo>
                  <a:pt x="739775" y="292100"/>
                </a:lnTo>
                <a:lnTo>
                  <a:pt x="454025" y="339725"/>
                </a:lnTo>
                <a:lnTo>
                  <a:pt x="139700" y="390525"/>
                </a:lnTo>
                <a:lnTo>
                  <a:pt x="0" y="415925"/>
                </a:lnTo>
                <a:lnTo>
                  <a:pt x="0" y="593725"/>
                </a:lnTo>
                <a:lnTo>
                  <a:pt x="142875" y="561975"/>
                </a:lnTo>
                <a:lnTo>
                  <a:pt x="307975" y="527050"/>
                </a:lnTo>
                <a:lnTo>
                  <a:pt x="460375" y="495300"/>
                </a:lnTo>
                <a:lnTo>
                  <a:pt x="638175" y="463550"/>
                </a:lnTo>
                <a:lnTo>
                  <a:pt x="800100" y="438150"/>
                </a:lnTo>
                <a:lnTo>
                  <a:pt x="942975" y="415925"/>
                </a:lnTo>
                <a:lnTo>
                  <a:pt x="1158875" y="390525"/>
                </a:lnTo>
                <a:lnTo>
                  <a:pt x="1298575" y="377825"/>
                </a:lnTo>
                <a:lnTo>
                  <a:pt x="1435100" y="358775"/>
                </a:lnTo>
                <a:lnTo>
                  <a:pt x="1597025" y="342900"/>
                </a:lnTo>
                <a:lnTo>
                  <a:pt x="1816100" y="320675"/>
                </a:lnTo>
                <a:lnTo>
                  <a:pt x="2066925" y="301625"/>
                </a:lnTo>
                <a:lnTo>
                  <a:pt x="2305050" y="285750"/>
                </a:lnTo>
                <a:lnTo>
                  <a:pt x="2590800" y="266700"/>
                </a:lnTo>
                <a:lnTo>
                  <a:pt x="2835275" y="250825"/>
                </a:lnTo>
                <a:lnTo>
                  <a:pt x="2987675" y="244475"/>
                </a:lnTo>
                <a:lnTo>
                  <a:pt x="3127375" y="247650"/>
                </a:lnTo>
                <a:lnTo>
                  <a:pt x="3273425" y="247650"/>
                </a:lnTo>
                <a:lnTo>
                  <a:pt x="3314700" y="250825"/>
                </a:lnTo>
                <a:lnTo>
                  <a:pt x="3349625" y="263525"/>
                </a:lnTo>
                <a:lnTo>
                  <a:pt x="3378200" y="279400"/>
                </a:lnTo>
                <a:lnTo>
                  <a:pt x="3857625" y="555625"/>
                </a:lnTo>
                <a:lnTo>
                  <a:pt x="3886200" y="552450"/>
                </a:lnTo>
                <a:lnTo>
                  <a:pt x="3914775" y="539750"/>
                </a:lnTo>
                <a:lnTo>
                  <a:pt x="3927475" y="530225"/>
                </a:lnTo>
                <a:lnTo>
                  <a:pt x="3933825" y="517525"/>
                </a:lnTo>
                <a:lnTo>
                  <a:pt x="3940175" y="501650"/>
                </a:lnTo>
                <a:lnTo>
                  <a:pt x="3943350" y="488950"/>
                </a:lnTo>
                <a:lnTo>
                  <a:pt x="3943350" y="476250"/>
                </a:lnTo>
                <a:lnTo>
                  <a:pt x="3937000" y="454025"/>
                </a:lnTo>
                <a:lnTo>
                  <a:pt x="3924300" y="419100"/>
                </a:lnTo>
                <a:lnTo>
                  <a:pt x="3889375" y="365125"/>
                </a:lnTo>
                <a:lnTo>
                  <a:pt x="3835400" y="298450"/>
                </a:lnTo>
                <a:lnTo>
                  <a:pt x="3762375" y="212725"/>
                </a:lnTo>
                <a:lnTo>
                  <a:pt x="3654425" y="104775"/>
                </a:lnTo>
                <a:lnTo>
                  <a:pt x="3590925" y="47625"/>
                </a:lnTo>
                <a:lnTo>
                  <a:pt x="3546475" y="9525"/>
                </a:lnTo>
                <a:lnTo>
                  <a:pt x="3536950" y="3175"/>
                </a:lnTo>
                <a:lnTo>
                  <a:pt x="3514725" y="0"/>
                </a:lnTo>
                <a:lnTo>
                  <a:pt x="3476625" y="6350"/>
                </a:lnTo>
                <a:lnTo>
                  <a:pt x="3448050" y="19050"/>
                </a:lnTo>
                <a:lnTo>
                  <a:pt x="3406775" y="41275"/>
                </a:lnTo>
                <a:lnTo>
                  <a:pt x="3381375" y="50800"/>
                </a:lnTo>
                <a:lnTo>
                  <a:pt x="3228975" y="63500"/>
                </a:lnTo>
                <a:lnTo>
                  <a:pt x="2968625" y="79375"/>
                </a:lnTo>
                <a:lnTo>
                  <a:pt x="2679700" y="88900"/>
                </a:lnTo>
                <a:lnTo>
                  <a:pt x="2298700" y="111125"/>
                </a:lnTo>
                <a:lnTo>
                  <a:pt x="1816100" y="146050"/>
                </a:lnTo>
                <a:lnTo>
                  <a:pt x="1670050" y="158750"/>
                </a:lnTo>
                <a:lnTo>
                  <a:pt x="1343025" y="203200"/>
                </a:lnTo>
                <a:lnTo>
                  <a:pt x="1057275" y="244475"/>
                </a:lnTo>
                <a:lnTo>
                  <a:pt x="946150" y="2603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1E715E7-36CC-46A0-AE72-8B66735082F0}"/>
              </a:ext>
            </a:extLst>
          </p:cNvPr>
          <p:cNvSpPr/>
          <p:nvPr/>
        </p:nvSpPr>
        <p:spPr>
          <a:xfrm>
            <a:off x="6183313" y="2667000"/>
            <a:ext cx="998537" cy="617538"/>
          </a:xfrm>
          <a:custGeom>
            <a:avLst/>
            <a:gdLst>
              <a:gd name="connsiteX0" fmla="*/ 511969 w 997744"/>
              <a:gd name="connsiteY0" fmla="*/ 378619 h 616744"/>
              <a:gd name="connsiteX1" fmla="*/ 578644 w 997744"/>
              <a:gd name="connsiteY1" fmla="*/ 345281 h 616744"/>
              <a:gd name="connsiteX2" fmla="*/ 595313 w 997744"/>
              <a:gd name="connsiteY2" fmla="*/ 338138 h 616744"/>
              <a:gd name="connsiteX3" fmla="*/ 652463 w 997744"/>
              <a:gd name="connsiteY3" fmla="*/ 330994 h 616744"/>
              <a:gd name="connsiteX4" fmla="*/ 740569 w 997744"/>
              <a:gd name="connsiteY4" fmla="*/ 321469 h 616744"/>
              <a:gd name="connsiteX5" fmla="*/ 821532 w 997744"/>
              <a:gd name="connsiteY5" fmla="*/ 316706 h 616744"/>
              <a:gd name="connsiteX6" fmla="*/ 876300 w 997744"/>
              <a:gd name="connsiteY6" fmla="*/ 314325 h 616744"/>
              <a:gd name="connsiteX7" fmla="*/ 912019 w 997744"/>
              <a:gd name="connsiteY7" fmla="*/ 314325 h 616744"/>
              <a:gd name="connsiteX8" fmla="*/ 931069 w 997744"/>
              <a:gd name="connsiteY8" fmla="*/ 311944 h 616744"/>
              <a:gd name="connsiteX9" fmla="*/ 969169 w 997744"/>
              <a:gd name="connsiteY9" fmla="*/ 300038 h 616744"/>
              <a:gd name="connsiteX10" fmla="*/ 985838 w 997744"/>
              <a:gd name="connsiteY10" fmla="*/ 285750 h 616744"/>
              <a:gd name="connsiteX11" fmla="*/ 997744 w 997744"/>
              <a:gd name="connsiteY11" fmla="*/ 250031 h 616744"/>
              <a:gd name="connsiteX12" fmla="*/ 431007 w 997744"/>
              <a:gd name="connsiteY12" fmla="*/ 0 h 616744"/>
              <a:gd name="connsiteX13" fmla="*/ 457200 w 997744"/>
              <a:gd name="connsiteY13" fmla="*/ 50006 h 616744"/>
              <a:gd name="connsiteX14" fmla="*/ 469107 w 997744"/>
              <a:gd name="connsiteY14" fmla="*/ 78581 h 616744"/>
              <a:gd name="connsiteX15" fmla="*/ 476250 w 997744"/>
              <a:gd name="connsiteY15" fmla="*/ 100013 h 616744"/>
              <a:gd name="connsiteX16" fmla="*/ 476250 w 997744"/>
              <a:gd name="connsiteY16" fmla="*/ 116681 h 616744"/>
              <a:gd name="connsiteX17" fmla="*/ 466725 w 997744"/>
              <a:gd name="connsiteY17" fmla="*/ 135731 h 616744"/>
              <a:gd name="connsiteX18" fmla="*/ 411957 w 997744"/>
              <a:gd name="connsiteY18" fmla="*/ 207169 h 616744"/>
              <a:gd name="connsiteX19" fmla="*/ 350044 w 997744"/>
              <a:gd name="connsiteY19" fmla="*/ 276225 h 616744"/>
              <a:gd name="connsiteX20" fmla="*/ 288132 w 997744"/>
              <a:gd name="connsiteY20" fmla="*/ 338138 h 616744"/>
              <a:gd name="connsiteX21" fmla="*/ 209550 w 997744"/>
              <a:gd name="connsiteY21" fmla="*/ 404813 h 616744"/>
              <a:gd name="connsiteX22" fmla="*/ 142875 w 997744"/>
              <a:gd name="connsiteY22" fmla="*/ 461963 h 616744"/>
              <a:gd name="connsiteX23" fmla="*/ 57150 w 997744"/>
              <a:gd name="connsiteY23" fmla="*/ 528638 h 616744"/>
              <a:gd name="connsiteX24" fmla="*/ 21432 w 997744"/>
              <a:gd name="connsiteY24" fmla="*/ 554831 h 616744"/>
              <a:gd name="connsiteX25" fmla="*/ 9525 w 997744"/>
              <a:gd name="connsiteY25" fmla="*/ 569119 h 616744"/>
              <a:gd name="connsiteX26" fmla="*/ 2382 w 997744"/>
              <a:gd name="connsiteY26" fmla="*/ 585788 h 616744"/>
              <a:gd name="connsiteX27" fmla="*/ 0 w 997744"/>
              <a:gd name="connsiteY27" fmla="*/ 602456 h 616744"/>
              <a:gd name="connsiteX28" fmla="*/ 4763 w 997744"/>
              <a:gd name="connsiteY28" fmla="*/ 611981 h 616744"/>
              <a:gd name="connsiteX29" fmla="*/ 16669 w 997744"/>
              <a:gd name="connsiteY29" fmla="*/ 616744 h 616744"/>
              <a:gd name="connsiteX30" fmla="*/ 40482 w 997744"/>
              <a:gd name="connsiteY30" fmla="*/ 614363 h 616744"/>
              <a:gd name="connsiteX31" fmla="*/ 95250 w 997744"/>
              <a:gd name="connsiteY31" fmla="*/ 588169 h 616744"/>
              <a:gd name="connsiteX32" fmla="*/ 216694 w 997744"/>
              <a:gd name="connsiteY32" fmla="*/ 528638 h 616744"/>
              <a:gd name="connsiteX33" fmla="*/ 311944 w 997744"/>
              <a:gd name="connsiteY33" fmla="*/ 478631 h 616744"/>
              <a:gd name="connsiteX34" fmla="*/ 423863 w 997744"/>
              <a:gd name="connsiteY34" fmla="*/ 421481 h 616744"/>
              <a:gd name="connsiteX35" fmla="*/ 511969 w 997744"/>
              <a:gd name="connsiteY35" fmla="*/ 378619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997744" h="616744">
                <a:moveTo>
                  <a:pt x="511969" y="378619"/>
                </a:moveTo>
                <a:lnTo>
                  <a:pt x="578644" y="345281"/>
                </a:lnTo>
                <a:lnTo>
                  <a:pt x="595313" y="338138"/>
                </a:lnTo>
                <a:lnTo>
                  <a:pt x="652463" y="330994"/>
                </a:lnTo>
                <a:lnTo>
                  <a:pt x="740569" y="321469"/>
                </a:lnTo>
                <a:lnTo>
                  <a:pt x="821532" y="316706"/>
                </a:lnTo>
                <a:lnTo>
                  <a:pt x="876300" y="314325"/>
                </a:lnTo>
                <a:lnTo>
                  <a:pt x="912019" y="314325"/>
                </a:lnTo>
                <a:lnTo>
                  <a:pt x="931069" y="311944"/>
                </a:lnTo>
                <a:lnTo>
                  <a:pt x="969169" y="300038"/>
                </a:lnTo>
                <a:lnTo>
                  <a:pt x="985838" y="285750"/>
                </a:lnTo>
                <a:lnTo>
                  <a:pt x="997744" y="250031"/>
                </a:lnTo>
                <a:lnTo>
                  <a:pt x="431007" y="0"/>
                </a:lnTo>
                <a:lnTo>
                  <a:pt x="457200" y="50006"/>
                </a:lnTo>
                <a:lnTo>
                  <a:pt x="469107" y="78581"/>
                </a:lnTo>
                <a:lnTo>
                  <a:pt x="476250" y="100013"/>
                </a:lnTo>
                <a:lnTo>
                  <a:pt x="476250" y="116681"/>
                </a:lnTo>
                <a:lnTo>
                  <a:pt x="466725" y="135731"/>
                </a:lnTo>
                <a:lnTo>
                  <a:pt x="411957" y="207169"/>
                </a:lnTo>
                <a:lnTo>
                  <a:pt x="350044" y="276225"/>
                </a:lnTo>
                <a:lnTo>
                  <a:pt x="288132" y="338138"/>
                </a:lnTo>
                <a:lnTo>
                  <a:pt x="209550" y="404813"/>
                </a:lnTo>
                <a:lnTo>
                  <a:pt x="142875" y="461963"/>
                </a:lnTo>
                <a:lnTo>
                  <a:pt x="57150" y="528638"/>
                </a:lnTo>
                <a:lnTo>
                  <a:pt x="21432" y="554831"/>
                </a:lnTo>
                <a:lnTo>
                  <a:pt x="9525" y="569119"/>
                </a:lnTo>
                <a:lnTo>
                  <a:pt x="2382" y="585788"/>
                </a:lnTo>
                <a:lnTo>
                  <a:pt x="0" y="602456"/>
                </a:lnTo>
                <a:lnTo>
                  <a:pt x="4763" y="611981"/>
                </a:lnTo>
                <a:lnTo>
                  <a:pt x="16669" y="616744"/>
                </a:lnTo>
                <a:lnTo>
                  <a:pt x="40482" y="614363"/>
                </a:lnTo>
                <a:lnTo>
                  <a:pt x="95250" y="588169"/>
                </a:lnTo>
                <a:lnTo>
                  <a:pt x="216694" y="528638"/>
                </a:lnTo>
                <a:lnTo>
                  <a:pt x="311944" y="478631"/>
                </a:lnTo>
                <a:lnTo>
                  <a:pt x="423863" y="421481"/>
                </a:lnTo>
                <a:lnTo>
                  <a:pt x="511969" y="3786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6114D216-A473-41B4-AA44-49E3E6C572E9}"/>
              </a:ext>
            </a:extLst>
          </p:cNvPr>
          <p:cNvSpPr/>
          <p:nvPr/>
        </p:nvSpPr>
        <p:spPr>
          <a:xfrm>
            <a:off x="3776663" y="3275013"/>
            <a:ext cx="454025" cy="977900"/>
          </a:xfrm>
          <a:custGeom>
            <a:avLst/>
            <a:gdLst>
              <a:gd name="connsiteX0" fmla="*/ 385762 w 454818"/>
              <a:gd name="connsiteY0" fmla="*/ 411956 h 978694"/>
              <a:gd name="connsiteX1" fmla="*/ 400050 w 454818"/>
              <a:gd name="connsiteY1" fmla="*/ 557212 h 978694"/>
              <a:gd name="connsiteX2" fmla="*/ 414337 w 454818"/>
              <a:gd name="connsiteY2" fmla="*/ 697706 h 978694"/>
              <a:gd name="connsiteX3" fmla="*/ 445293 w 454818"/>
              <a:gd name="connsiteY3" fmla="*/ 812006 h 978694"/>
              <a:gd name="connsiteX4" fmla="*/ 447675 w 454818"/>
              <a:gd name="connsiteY4" fmla="*/ 845344 h 978694"/>
              <a:gd name="connsiteX5" fmla="*/ 454818 w 454818"/>
              <a:gd name="connsiteY5" fmla="*/ 885825 h 978694"/>
              <a:gd name="connsiteX6" fmla="*/ 442912 w 454818"/>
              <a:gd name="connsiteY6" fmla="*/ 940594 h 978694"/>
              <a:gd name="connsiteX7" fmla="*/ 407193 w 454818"/>
              <a:gd name="connsiteY7" fmla="*/ 954881 h 978694"/>
              <a:gd name="connsiteX8" fmla="*/ 381000 w 454818"/>
              <a:gd name="connsiteY8" fmla="*/ 971550 h 978694"/>
              <a:gd name="connsiteX9" fmla="*/ 364331 w 454818"/>
              <a:gd name="connsiteY9" fmla="*/ 978694 h 978694"/>
              <a:gd name="connsiteX10" fmla="*/ 347662 w 454818"/>
              <a:gd name="connsiteY10" fmla="*/ 976312 h 978694"/>
              <a:gd name="connsiteX11" fmla="*/ 316706 w 454818"/>
              <a:gd name="connsiteY11" fmla="*/ 959644 h 978694"/>
              <a:gd name="connsiteX12" fmla="*/ 288131 w 454818"/>
              <a:gd name="connsiteY12" fmla="*/ 935831 h 978694"/>
              <a:gd name="connsiteX13" fmla="*/ 264318 w 454818"/>
              <a:gd name="connsiteY13" fmla="*/ 909637 h 978694"/>
              <a:gd name="connsiteX14" fmla="*/ 245268 w 454818"/>
              <a:gd name="connsiteY14" fmla="*/ 881062 h 978694"/>
              <a:gd name="connsiteX15" fmla="*/ 230981 w 454818"/>
              <a:gd name="connsiteY15" fmla="*/ 852487 h 978694"/>
              <a:gd name="connsiteX16" fmla="*/ 219075 w 454818"/>
              <a:gd name="connsiteY16" fmla="*/ 821531 h 978694"/>
              <a:gd name="connsiteX17" fmla="*/ 209550 w 454818"/>
              <a:gd name="connsiteY17" fmla="*/ 776287 h 978694"/>
              <a:gd name="connsiteX18" fmla="*/ 207168 w 454818"/>
              <a:gd name="connsiteY18" fmla="*/ 731044 h 978694"/>
              <a:gd name="connsiteX19" fmla="*/ 207168 w 454818"/>
              <a:gd name="connsiteY19" fmla="*/ 666750 h 978694"/>
              <a:gd name="connsiteX20" fmla="*/ 204787 w 454818"/>
              <a:gd name="connsiteY20" fmla="*/ 595312 h 978694"/>
              <a:gd name="connsiteX21" fmla="*/ 200025 w 454818"/>
              <a:gd name="connsiteY21" fmla="*/ 528637 h 978694"/>
              <a:gd name="connsiteX22" fmla="*/ 192881 w 454818"/>
              <a:gd name="connsiteY22" fmla="*/ 447675 h 978694"/>
              <a:gd name="connsiteX23" fmla="*/ 185737 w 454818"/>
              <a:gd name="connsiteY23" fmla="*/ 381000 h 978694"/>
              <a:gd name="connsiteX24" fmla="*/ 188118 w 454818"/>
              <a:gd name="connsiteY24" fmla="*/ 347662 h 978694"/>
              <a:gd name="connsiteX25" fmla="*/ 185737 w 454818"/>
              <a:gd name="connsiteY25" fmla="*/ 311944 h 978694"/>
              <a:gd name="connsiteX26" fmla="*/ 180975 w 454818"/>
              <a:gd name="connsiteY26" fmla="*/ 285750 h 978694"/>
              <a:gd name="connsiteX27" fmla="*/ 176212 w 454818"/>
              <a:gd name="connsiteY27" fmla="*/ 259556 h 978694"/>
              <a:gd name="connsiteX28" fmla="*/ 166687 w 454818"/>
              <a:gd name="connsiteY28" fmla="*/ 228600 h 978694"/>
              <a:gd name="connsiteX29" fmla="*/ 157162 w 454818"/>
              <a:gd name="connsiteY29" fmla="*/ 211931 h 978694"/>
              <a:gd name="connsiteX30" fmla="*/ 138112 w 454818"/>
              <a:gd name="connsiteY30" fmla="*/ 180975 h 978694"/>
              <a:gd name="connsiteX31" fmla="*/ 126206 w 454818"/>
              <a:gd name="connsiteY31" fmla="*/ 161925 h 978694"/>
              <a:gd name="connsiteX32" fmla="*/ 102393 w 454818"/>
              <a:gd name="connsiteY32" fmla="*/ 133350 h 978694"/>
              <a:gd name="connsiteX33" fmla="*/ 76200 w 454818"/>
              <a:gd name="connsiteY33" fmla="*/ 104775 h 978694"/>
              <a:gd name="connsiteX34" fmla="*/ 54768 w 454818"/>
              <a:gd name="connsiteY34" fmla="*/ 83344 h 978694"/>
              <a:gd name="connsiteX35" fmla="*/ 26193 w 454818"/>
              <a:gd name="connsiteY35" fmla="*/ 61912 h 978694"/>
              <a:gd name="connsiteX36" fmla="*/ 14287 w 454818"/>
              <a:gd name="connsiteY36" fmla="*/ 50006 h 978694"/>
              <a:gd name="connsiteX37" fmla="*/ 7143 w 454818"/>
              <a:gd name="connsiteY37" fmla="*/ 38100 h 978694"/>
              <a:gd name="connsiteX38" fmla="*/ 0 w 454818"/>
              <a:gd name="connsiteY38" fmla="*/ 19050 h 978694"/>
              <a:gd name="connsiteX39" fmla="*/ 4762 w 454818"/>
              <a:gd name="connsiteY39" fmla="*/ 7144 h 978694"/>
              <a:gd name="connsiteX40" fmla="*/ 21431 w 454818"/>
              <a:gd name="connsiteY40" fmla="*/ 0 h 978694"/>
              <a:gd name="connsiteX41" fmla="*/ 71437 w 454818"/>
              <a:gd name="connsiteY41" fmla="*/ 0 h 978694"/>
              <a:gd name="connsiteX42" fmla="*/ 111918 w 454818"/>
              <a:gd name="connsiteY42" fmla="*/ 4762 h 978694"/>
              <a:gd name="connsiteX43" fmla="*/ 171450 w 454818"/>
              <a:gd name="connsiteY43" fmla="*/ 16669 h 978694"/>
              <a:gd name="connsiteX44" fmla="*/ 223837 w 454818"/>
              <a:gd name="connsiteY44" fmla="*/ 30956 h 978694"/>
              <a:gd name="connsiteX45" fmla="*/ 290512 w 454818"/>
              <a:gd name="connsiteY45" fmla="*/ 59531 h 978694"/>
              <a:gd name="connsiteX46" fmla="*/ 340518 w 454818"/>
              <a:gd name="connsiteY46" fmla="*/ 85725 h 978694"/>
              <a:gd name="connsiteX47" fmla="*/ 364331 w 454818"/>
              <a:gd name="connsiteY47" fmla="*/ 235744 h 978694"/>
              <a:gd name="connsiteX48" fmla="*/ 385762 w 454818"/>
              <a:gd name="connsiteY48" fmla="*/ 4119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54818" h="978694">
                <a:moveTo>
                  <a:pt x="385762" y="411956"/>
                </a:moveTo>
                <a:lnTo>
                  <a:pt x="400050" y="557212"/>
                </a:lnTo>
                <a:lnTo>
                  <a:pt x="414337" y="697706"/>
                </a:lnTo>
                <a:lnTo>
                  <a:pt x="445293" y="812006"/>
                </a:lnTo>
                <a:lnTo>
                  <a:pt x="447675" y="845344"/>
                </a:lnTo>
                <a:lnTo>
                  <a:pt x="454818" y="885825"/>
                </a:lnTo>
                <a:lnTo>
                  <a:pt x="442912" y="940594"/>
                </a:lnTo>
                <a:lnTo>
                  <a:pt x="407193" y="954881"/>
                </a:lnTo>
                <a:lnTo>
                  <a:pt x="381000" y="971550"/>
                </a:lnTo>
                <a:lnTo>
                  <a:pt x="364331" y="978694"/>
                </a:lnTo>
                <a:lnTo>
                  <a:pt x="347662" y="976312"/>
                </a:lnTo>
                <a:lnTo>
                  <a:pt x="316706" y="959644"/>
                </a:lnTo>
                <a:lnTo>
                  <a:pt x="288131" y="935831"/>
                </a:lnTo>
                <a:lnTo>
                  <a:pt x="264318" y="909637"/>
                </a:lnTo>
                <a:lnTo>
                  <a:pt x="245268" y="881062"/>
                </a:lnTo>
                <a:lnTo>
                  <a:pt x="230981" y="852487"/>
                </a:lnTo>
                <a:lnTo>
                  <a:pt x="219075" y="821531"/>
                </a:lnTo>
                <a:lnTo>
                  <a:pt x="209550" y="776287"/>
                </a:lnTo>
                <a:lnTo>
                  <a:pt x="207168" y="731044"/>
                </a:lnTo>
                <a:lnTo>
                  <a:pt x="207168" y="666750"/>
                </a:lnTo>
                <a:cubicBezTo>
                  <a:pt x="206374" y="642937"/>
                  <a:pt x="205581" y="619125"/>
                  <a:pt x="204787" y="595312"/>
                </a:cubicBezTo>
                <a:lnTo>
                  <a:pt x="200025" y="528637"/>
                </a:lnTo>
                <a:lnTo>
                  <a:pt x="192881" y="447675"/>
                </a:lnTo>
                <a:lnTo>
                  <a:pt x="185737" y="381000"/>
                </a:lnTo>
                <a:lnTo>
                  <a:pt x="188118" y="347662"/>
                </a:lnTo>
                <a:lnTo>
                  <a:pt x="185737" y="311944"/>
                </a:lnTo>
                <a:lnTo>
                  <a:pt x="180975" y="285750"/>
                </a:lnTo>
                <a:lnTo>
                  <a:pt x="176212" y="259556"/>
                </a:lnTo>
                <a:lnTo>
                  <a:pt x="166687" y="228600"/>
                </a:lnTo>
                <a:lnTo>
                  <a:pt x="157162" y="211931"/>
                </a:lnTo>
                <a:lnTo>
                  <a:pt x="138112" y="180975"/>
                </a:lnTo>
                <a:lnTo>
                  <a:pt x="126206" y="161925"/>
                </a:lnTo>
                <a:lnTo>
                  <a:pt x="102393" y="133350"/>
                </a:lnTo>
                <a:lnTo>
                  <a:pt x="76200" y="104775"/>
                </a:lnTo>
                <a:lnTo>
                  <a:pt x="54768" y="83344"/>
                </a:lnTo>
                <a:lnTo>
                  <a:pt x="26193" y="61912"/>
                </a:lnTo>
                <a:lnTo>
                  <a:pt x="14287" y="50006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7144"/>
                </a:lnTo>
                <a:lnTo>
                  <a:pt x="21431" y="0"/>
                </a:lnTo>
                <a:lnTo>
                  <a:pt x="71437" y="0"/>
                </a:lnTo>
                <a:lnTo>
                  <a:pt x="111918" y="4762"/>
                </a:lnTo>
                <a:lnTo>
                  <a:pt x="171450" y="16669"/>
                </a:lnTo>
                <a:lnTo>
                  <a:pt x="223837" y="30956"/>
                </a:lnTo>
                <a:lnTo>
                  <a:pt x="290512" y="59531"/>
                </a:lnTo>
                <a:lnTo>
                  <a:pt x="340518" y="85725"/>
                </a:lnTo>
                <a:lnTo>
                  <a:pt x="364331" y="235744"/>
                </a:lnTo>
                <a:lnTo>
                  <a:pt x="385762" y="4119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2181CACA-F7A4-4F4A-80B9-AFC5208B3B46}"/>
              </a:ext>
            </a:extLst>
          </p:cNvPr>
          <p:cNvSpPr/>
          <p:nvPr/>
        </p:nvSpPr>
        <p:spPr>
          <a:xfrm>
            <a:off x="4059238" y="3076575"/>
            <a:ext cx="1895475" cy="966788"/>
          </a:xfrm>
          <a:custGeom>
            <a:avLst/>
            <a:gdLst>
              <a:gd name="connsiteX0" fmla="*/ 1088232 w 1895475"/>
              <a:gd name="connsiteY0" fmla="*/ 119063 h 966788"/>
              <a:gd name="connsiteX1" fmla="*/ 892969 w 1895475"/>
              <a:gd name="connsiteY1" fmla="*/ 150019 h 966788"/>
              <a:gd name="connsiteX2" fmla="*/ 731044 w 1895475"/>
              <a:gd name="connsiteY2" fmla="*/ 176213 h 966788"/>
              <a:gd name="connsiteX3" fmla="*/ 488157 w 1895475"/>
              <a:gd name="connsiteY3" fmla="*/ 216694 h 966788"/>
              <a:gd name="connsiteX4" fmla="*/ 311944 w 1895475"/>
              <a:gd name="connsiteY4" fmla="*/ 245269 h 966788"/>
              <a:gd name="connsiteX5" fmla="*/ 83344 w 1895475"/>
              <a:gd name="connsiteY5" fmla="*/ 280988 h 966788"/>
              <a:gd name="connsiteX6" fmla="*/ 7144 w 1895475"/>
              <a:gd name="connsiteY6" fmla="*/ 292894 h 966788"/>
              <a:gd name="connsiteX7" fmla="*/ 0 w 1895475"/>
              <a:gd name="connsiteY7" fmla="*/ 295275 h 966788"/>
              <a:gd name="connsiteX8" fmla="*/ 19050 w 1895475"/>
              <a:gd name="connsiteY8" fmla="*/ 450056 h 966788"/>
              <a:gd name="connsiteX9" fmla="*/ 219075 w 1895475"/>
              <a:gd name="connsiteY9" fmla="*/ 414338 h 966788"/>
              <a:gd name="connsiteX10" fmla="*/ 407194 w 1895475"/>
              <a:gd name="connsiteY10" fmla="*/ 378619 h 966788"/>
              <a:gd name="connsiteX11" fmla="*/ 581025 w 1895475"/>
              <a:gd name="connsiteY11" fmla="*/ 347663 h 966788"/>
              <a:gd name="connsiteX12" fmla="*/ 828675 w 1895475"/>
              <a:gd name="connsiteY12" fmla="*/ 309563 h 966788"/>
              <a:gd name="connsiteX13" fmla="*/ 1038225 w 1895475"/>
              <a:gd name="connsiteY13" fmla="*/ 278606 h 966788"/>
              <a:gd name="connsiteX14" fmla="*/ 1166813 w 1895475"/>
              <a:gd name="connsiteY14" fmla="*/ 259556 h 966788"/>
              <a:gd name="connsiteX15" fmla="*/ 1297782 w 1895475"/>
              <a:gd name="connsiteY15" fmla="*/ 242888 h 966788"/>
              <a:gd name="connsiteX16" fmla="*/ 1376363 w 1895475"/>
              <a:gd name="connsiteY16" fmla="*/ 238125 h 966788"/>
              <a:gd name="connsiteX17" fmla="*/ 1421607 w 1895475"/>
              <a:gd name="connsiteY17" fmla="*/ 240506 h 966788"/>
              <a:gd name="connsiteX18" fmla="*/ 1440657 w 1895475"/>
              <a:gd name="connsiteY18" fmla="*/ 245269 h 966788"/>
              <a:gd name="connsiteX19" fmla="*/ 1459707 w 1895475"/>
              <a:gd name="connsiteY19" fmla="*/ 254794 h 966788"/>
              <a:gd name="connsiteX20" fmla="*/ 1473994 w 1895475"/>
              <a:gd name="connsiteY20" fmla="*/ 264319 h 966788"/>
              <a:gd name="connsiteX21" fmla="*/ 1481138 w 1895475"/>
              <a:gd name="connsiteY21" fmla="*/ 273844 h 966788"/>
              <a:gd name="connsiteX22" fmla="*/ 1485900 w 1895475"/>
              <a:gd name="connsiteY22" fmla="*/ 285750 h 966788"/>
              <a:gd name="connsiteX23" fmla="*/ 1488282 w 1895475"/>
              <a:gd name="connsiteY23" fmla="*/ 300038 h 966788"/>
              <a:gd name="connsiteX24" fmla="*/ 1488282 w 1895475"/>
              <a:gd name="connsiteY24" fmla="*/ 319088 h 966788"/>
              <a:gd name="connsiteX25" fmla="*/ 1476375 w 1895475"/>
              <a:gd name="connsiteY25" fmla="*/ 378619 h 966788"/>
              <a:gd name="connsiteX26" fmla="*/ 1431132 w 1895475"/>
              <a:gd name="connsiteY26" fmla="*/ 559594 h 966788"/>
              <a:gd name="connsiteX27" fmla="*/ 1390650 w 1895475"/>
              <a:gd name="connsiteY27" fmla="*/ 726281 h 966788"/>
              <a:gd name="connsiteX28" fmla="*/ 1364457 w 1895475"/>
              <a:gd name="connsiteY28" fmla="*/ 852488 h 966788"/>
              <a:gd name="connsiteX29" fmla="*/ 1378744 w 1895475"/>
              <a:gd name="connsiteY29" fmla="*/ 892969 h 966788"/>
              <a:gd name="connsiteX30" fmla="*/ 1395413 w 1895475"/>
              <a:gd name="connsiteY30" fmla="*/ 926306 h 966788"/>
              <a:gd name="connsiteX31" fmla="*/ 1404938 w 1895475"/>
              <a:gd name="connsiteY31" fmla="*/ 938213 h 966788"/>
              <a:gd name="connsiteX32" fmla="*/ 1421607 w 1895475"/>
              <a:gd name="connsiteY32" fmla="*/ 947738 h 966788"/>
              <a:gd name="connsiteX33" fmla="*/ 1440657 w 1895475"/>
              <a:gd name="connsiteY33" fmla="*/ 957263 h 966788"/>
              <a:gd name="connsiteX34" fmla="*/ 1457325 w 1895475"/>
              <a:gd name="connsiteY34" fmla="*/ 962025 h 966788"/>
              <a:gd name="connsiteX35" fmla="*/ 1476375 w 1895475"/>
              <a:gd name="connsiteY35" fmla="*/ 966788 h 966788"/>
              <a:gd name="connsiteX36" fmla="*/ 1493044 w 1895475"/>
              <a:gd name="connsiteY36" fmla="*/ 966788 h 966788"/>
              <a:gd name="connsiteX37" fmla="*/ 1519238 w 1895475"/>
              <a:gd name="connsiteY37" fmla="*/ 959644 h 966788"/>
              <a:gd name="connsiteX38" fmla="*/ 1547813 w 1895475"/>
              <a:gd name="connsiteY38" fmla="*/ 940594 h 966788"/>
              <a:gd name="connsiteX39" fmla="*/ 1554957 w 1895475"/>
              <a:gd name="connsiteY39" fmla="*/ 933450 h 966788"/>
              <a:gd name="connsiteX40" fmla="*/ 1576388 w 1895475"/>
              <a:gd name="connsiteY40" fmla="*/ 885825 h 966788"/>
              <a:gd name="connsiteX41" fmla="*/ 1614488 w 1895475"/>
              <a:gd name="connsiteY41" fmla="*/ 800100 h 966788"/>
              <a:gd name="connsiteX42" fmla="*/ 1659732 w 1895475"/>
              <a:gd name="connsiteY42" fmla="*/ 697706 h 966788"/>
              <a:gd name="connsiteX43" fmla="*/ 1702594 w 1895475"/>
              <a:gd name="connsiteY43" fmla="*/ 597694 h 966788"/>
              <a:gd name="connsiteX44" fmla="*/ 1728788 w 1895475"/>
              <a:gd name="connsiteY44" fmla="*/ 540544 h 966788"/>
              <a:gd name="connsiteX45" fmla="*/ 1735932 w 1895475"/>
              <a:gd name="connsiteY45" fmla="*/ 526256 h 966788"/>
              <a:gd name="connsiteX46" fmla="*/ 1745457 w 1895475"/>
              <a:gd name="connsiteY46" fmla="*/ 488156 h 966788"/>
              <a:gd name="connsiteX47" fmla="*/ 1762125 w 1895475"/>
              <a:gd name="connsiteY47" fmla="*/ 445294 h 966788"/>
              <a:gd name="connsiteX48" fmla="*/ 1785938 w 1895475"/>
              <a:gd name="connsiteY48" fmla="*/ 390525 h 966788"/>
              <a:gd name="connsiteX49" fmla="*/ 1812132 w 1895475"/>
              <a:gd name="connsiteY49" fmla="*/ 347663 h 966788"/>
              <a:gd name="connsiteX50" fmla="*/ 1835944 w 1895475"/>
              <a:gd name="connsiteY50" fmla="*/ 316706 h 966788"/>
              <a:gd name="connsiteX51" fmla="*/ 1854994 w 1895475"/>
              <a:gd name="connsiteY51" fmla="*/ 300038 h 966788"/>
              <a:gd name="connsiteX52" fmla="*/ 1876425 w 1895475"/>
              <a:gd name="connsiteY52" fmla="*/ 280988 h 966788"/>
              <a:gd name="connsiteX53" fmla="*/ 1888332 w 1895475"/>
              <a:gd name="connsiteY53" fmla="*/ 261938 h 966788"/>
              <a:gd name="connsiteX54" fmla="*/ 1895475 w 1895475"/>
              <a:gd name="connsiteY54" fmla="*/ 242888 h 966788"/>
              <a:gd name="connsiteX55" fmla="*/ 1895475 w 1895475"/>
              <a:gd name="connsiteY55" fmla="*/ 226219 h 966788"/>
              <a:gd name="connsiteX56" fmla="*/ 1895475 w 1895475"/>
              <a:gd name="connsiteY56" fmla="*/ 214313 h 966788"/>
              <a:gd name="connsiteX57" fmla="*/ 1888332 w 1895475"/>
              <a:gd name="connsiteY57" fmla="*/ 197644 h 966788"/>
              <a:gd name="connsiteX58" fmla="*/ 1866900 w 1895475"/>
              <a:gd name="connsiteY58" fmla="*/ 178594 h 966788"/>
              <a:gd name="connsiteX59" fmla="*/ 1833563 w 1895475"/>
              <a:gd name="connsiteY59" fmla="*/ 157163 h 966788"/>
              <a:gd name="connsiteX60" fmla="*/ 1795463 w 1895475"/>
              <a:gd name="connsiteY60" fmla="*/ 126206 h 966788"/>
              <a:gd name="connsiteX61" fmla="*/ 1731169 w 1895475"/>
              <a:gd name="connsiteY61" fmla="*/ 78581 h 966788"/>
              <a:gd name="connsiteX62" fmla="*/ 1631157 w 1895475"/>
              <a:gd name="connsiteY62" fmla="*/ 23813 h 966788"/>
              <a:gd name="connsiteX63" fmla="*/ 1583532 w 1895475"/>
              <a:gd name="connsiteY63" fmla="*/ 0 h 966788"/>
              <a:gd name="connsiteX64" fmla="*/ 1574007 w 1895475"/>
              <a:gd name="connsiteY64" fmla="*/ 0 h 966788"/>
              <a:gd name="connsiteX65" fmla="*/ 1554957 w 1895475"/>
              <a:gd name="connsiteY65" fmla="*/ 0 h 966788"/>
              <a:gd name="connsiteX66" fmla="*/ 1500188 w 1895475"/>
              <a:gd name="connsiteY66" fmla="*/ 16669 h 966788"/>
              <a:gd name="connsiteX67" fmla="*/ 1454944 w 1895475"/>
              <a:gd name="connsiteY67" fmla="*/ 35719 h 966788"/>
              <a:gd name="connsiteX68" fmla="*/ 1428750 w 1895475"/>
              <a:gd name="connsiteY68" fmla="*/ 59531 h 966788"/>
              <a:gd name="connsiteX69" fmla="*/ 1369219 w 1895475"/>
              <a:gd name="connsiteY69" fmla="*/ 71438 h 966788"/>
              <a:gd name="connsiteX70" fmla="*/ 1088232 w 1895475"/>
              <a:gd name="connsiteY70" fmla="*/ 119063 h 966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895475" h="966788">
                <a:moveTo>
                  <a:pt x="1088232" y="119063"/>
                </a:moveTo>
                <a:lnTo>
                  <a:pt x="892969" y="150019"/>
                </a:lnTo>
                <a:lnTo>
                  <a:pt x="731044" y="176213"/>
                </a:lnTo>
                <a:lnTo>
                  <a:pt x="488157" y="216694"/>
                </a:lnTo>
                <a:lnTo>
                  <a:pt x="311944" y="245269"/>
                </a:lnTo>
                <a:lnTo>
                  <a:pt x="83344" y="280988"/>
                </a:lnTo>
                <a:lnTo>
                  <a:pt x="7144" y="292894"/>
                </a:lnTo>
                <a:lnTo>
                  <a:pt x="0" y="295275"/>
                </a:lnTo>
                <a:lnTo>
                  <a:pt x="19050" y="450056"/>
                </a:lnTo>
                <a:lnTo>
                  <a:pt x="219075" y="414338"/>
                </a:lnTo>
                <a:lnTo>
                  <a:pt x="407194" y="378619"/>
                </a:lnTo>
                <a:lnTo>
                  <a:pt x="581025" y="347663"/>
                </a:lnTo>
                <a:lnTo>
                  <a:pt x="828675" y="309563"/>
                </a:lnTo>
                <a:lnTo>
                  <a:pt x="1038225" y="278606"/>
                </a:lnTo>
                <a:lnTo>
                  <a:pt x="1166813" y="259556"/>
                </a:lnTo>
                <a:lnTo>
                  <a:pt x="1297782" y="242888"/>
                </a:lnTo>
                <a:lnTo>
                  <a:pt x="1376363" y="238125"/>
                </a:lnTo>
                <a:lnTo>
                  <a:pt x="1421607" y="240506"/>
                </a:lnTo>
                <a:lnTo>
                  <a:pt x="1440657" y="245269"/>
                </a:lnTo>
                <a:lnTo>
                  <a:pt x="1459707" y="254794"/>
                </a:lnTo>
                <a:lnTo>
                  <a:pt x="1473994" y="264319"/>
                </a:lnTo>
                <a:lnTo>
                  <a:pt x="1481138" y="273844"/>
                </a:lnTo>
                <a:lnTo>
                  <a:pt x="1485900" y="285750"/>
                </a:lnTo>
                <a:lnTo>
                  <a:pt x="1488282" y="300038"/>
                </a:lnTo>
                <a:lnTo>
                  <a:pt x="1488282" y="319088"/>
                </a:lnTo>
                <a:lnTo>
                  <a:pt x="1476375" y="378619"/>
                </a:lnTo>
                <a:lnTo>
                  <a:pt x="1431132" y="559594"/>
                </a:lnTo>
                <a:lnTo>
                  <a:pt x="1390650" y="726281"/>
                </a:lnTo>
                <a:lnTo>
                  <a:pt x="1364457" y="852488"/>
                </a:lnTo>
                <a:lnTo>
                  <a:pt x="1378744" y="892969"/>
                </a:lnTo>
                <a:lnTo>
                  <a:pt x="1395413" y="926306"/>
                </a:lnTo>
                <a:lnTo>
                  <a:pt x="1404938" y="938213"/>
                </a:lnTo>
                <a:lnTo>
                  <a:pt x="1421607" y="947738"/>
                </a:lnTo>
                <a:lnTo>
                  <a:pt x="1440657" y="957263"/>
                </a:lnTo>
                <a:lnTo>
                  <a:pt x="1457325" y="962025"/>
                </a:lnTo>
                <a:lnTo>
                  <a:pt x="1476375" y="966788"/>
                </a:lnTo>
                <a:lnTo>
                  <a:pt x="1493044" y="966788"/>
                </a:lnTo>
                <a:lnTo>
                  <a:pt x="1519238" y="959644"/>
                </a:lnTo>
                <a:lnTo>
                  <a:pt x="1547813" y="940594"/>
                </a:lnTo>
                <a:lnTo>
                  <a:pt x="1554957" y="933450"/>
                </a:lnTo>
                <a:lnTo>
                  <a:pt x="1576388" y="885825"/>
                </a:lnTo>
                <a:lnTo>
                  <a:pt x="1614488" y="800100"/>
                </a:lnTo>
                <a:lnTo>
                  <a:pt x="1659732" y="697706"/>
                </a:lnTo>
                <a:lnTo>
                  <a:pt x="1702594" y="597694"/>
                </a:lnTo>
                <a:lnTo>
                  <a:pt x="1728788" y="540544"/>
                </a:lnTo>
                <a:lnTo>
                  <a:pt x="1735932" y="526256"/>
                </a:lnTo>
                <a:lnTo>
                  <a:pt x="1745457" y="488156"/>
                </a:lnTo>
                <a:lnTo>
                  <a:pt x="1762125" y="445294"/>
                </a:lnTo>
                <a:lnTo>
                  <a:pt x="1785938" y="390525"/>
                </a:lnTo>
                <a:lnTo>
                  <a:pt x="1812132" y="347663"/>
                </a:lnTo>
                <a:lnTo>
                  <a:pt x="1835944" y="316706"/>
                </a:lnTo>
                <a:lnTo>
                  <a:pt x="1854994" y="300038"/>
                </a:lnTo>
                <a:lnTo>
                  <a:pt x="1876425" y="280988"/>
                </a:lnTo>
                <a:lnTo>
                  <a:pt x="1888332" y="261938"/>
                </a:lnTo>
                <a:lnTo>
                  <a:pt x="1895475" y="242888"/>
                </a:lnTo>
                <a:lnTo>
                  <a:pt x="1895475" y="226219"/>
                </a:lnTo>
                <a:lnTo>
                  <a:pt x="1895475" y="214313"/>
                </a:lnTo>
                <a:lnTo>
                  <a:pt x="1888332" y="197644"/>
                </a:lnTo>
                <a:lnTo>
                  <a:pt x="1866900" y="178594"/>
                </a:lnTo>
                <a:lnTo>
                  <a:pt x="1833563" y="157163"/>
                </a:lnTo>
                <a:lnTo>
                  <a:pt x="1795463" y="126206"/>
                </a:lnTo>
                <a:lnTo>
                  <a:pt x="1731169" y="78581"/>
                </a:lnTo>
                <a:lnTo>
                  <a:pt x="1631157" y="23813"/>
                </a:lnTo>
                <a:lnTo>
                  <a:pt x="1583532" y="0"/>
                </a:lnTo>
                <a:lnTo>
                  <a:pt x="1574007" y="0"/>
                </a:lnTo>
                <a:lnTo>
                  <a:pt x="1554957" y="0"/>
                </a:lnTo>
                <a:lnTo>
                  <a:pt x="1500188" y="16669"/>
                </a:lnTo>
                <a:lnTo>
                  <a:pt x="1454944" y="35719"/>
                </a:lnTo>
                <a:lnTo>
                  <a:pt x="1428750" y="59531"/>
                </a:lnTo>
                <a:lnTo>
                  <a:pt x="1369219" y="71438"/>
                </a:lnTo>
                <a:lnTo>
                  <a:pt x="1088232" y="1190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6D7A55E9-C4DA-4345-8374-ADB8F29824A1}"/>
              </a:ext>
            </a:extLst>
          </p:cNvPr>
          <p:cNvSpPr/>
          <p:nvPr/>
        </p:nvSpPr>
        <p:spPr>
          <a:xfrm>
            <a:off x="4132263" y="3760788"/>
            <a:ext cx="1373187" cy="361950"/>
          </a:xfrm>
          <a:custGeom>
            <a:avLst/>
            <a:gdLst>
              <a:gd name="connsiteX0" fmla="*/ 881062 w 1373981"/>
              <a:gd name="connsiteY0" fmla="*/ 64294 h 361950"/>
              <a:gd name="connsiteX1" fmla="*/ 671512 w 1373981"/>
              <a:gd name="connsiteY1" fmla="*/ 90487 h 361950"/>
              <a:gd name="connsiteX2" fmla="*/ 469106 w 1373981"/>
              <a:gd name="connsiteY2" fmla="*/ 119062 h 361950"/>
              <a:gd name="connsiteX3" fmla="*/ 261937 w 1373981"/>
              <a:gd name="connsiteY3" fmla="*/ 150019 h 361950"/>
              <a:gd name="connsiteX4" fmla="*/ 0 w 1373981"/>
              <a:gd name="connsiteY4" fmla="*/ 192881 h 361950"/>
              <a:gd name="connsiteX5" fmla="*/ 40481 w 1373981"/>
              <a:gd name="connsiteY5" fmla="*/ 361950 h 361950"/>
              <a:gd name="connsiteX6" fmla="*/ 104775 w 1373981"/>
              <a:gd name="connsiteY6" fmla="*/ 323850 h 361950"/>
              <a:gd name="connsiteX7" fmla="*/ 123825 w 1373981"/>
              <a:gd name="connsiteY7" fmla="*/ 319087 h 361950"/>
              <a:gd name="connsiteX8" fmla="*/ 178594 w 1373981"/>
              <a:gd name="connsiteY8" fmla="*/ 307181 h 361950"/>
              <a:gd name="connsiteX9" fmla="*/ 395287 w 1373981"/>
              <a:gd name="connsiteY9" fmla="*/ 273844 h 361950"/>
              <a:gd name="connsiteX10" fmla="*/ 595312 w 1373981"/>
              <a:gd name="connsiteY10" fmla="*/ 242887 h 361950"/>
              <a:gd name="connsiteX11" fmla="*/ 750094 w 1373981"/>
              <a:gd name="connsiteY11" fmla="*/ 219075 h 361950"/>
              <a:gd name="connsiteX12" fmla="*/ 895350 w 1373981"/>
              <a:gd name="connsiteY12" fmla="*/ 197644 h 361950"/>
              <a:gd name="connsiteX13" fmla="*/ 1038225 w 1373981"/>
              <a:gd name="connsiteY13" fmla="*/ 173831 h 361950"/>
              <a:gd name="connsiteX14" fmla="*/ 1121569 w 1373981"/>
              <a:gd name="connsiteY14" fmla="*/ 164306 h 361950"/>
              <a:gd name="connsiteX15" fmla="*/ 1200150 w 1373981"/>
              <a:gd name="connsiteY15" fmla="*/ 157162 h 361950"/>
              <a:gd name="connsiteX16" fmla="*/ 1252537 w 1373981"/>
              <a:gd name="connsiteY16" fmla="*/ 157162 h 361950"/>
              <a:gd name="connsiteX17" fmla="*/ 1283494 w 1373981"/>
              <a:gd name="connsiteY17" fmla="*/ 161925 h 361950"/>
              <a:gd name="connsiteX18" fmla="*/ 1364456 w 1373981"/>
              <a:gd name="connsiteY18" fmla="*/ 180975 h 361950"/>
              <a:gd name="connsiteX19" fmla="*/ 1373981 w 1373981"/>
              <a:gd name="connsiteY19" fmla="*/ 0 h 361950"/>
              <a:gd name="connsiteX20" fmla="*/ 1278731 w 1373981"/>
              <a:gd name="connsiteY20" fmla="*/ 11906 h 361950"/>
              <a:gd name="connsiteX21" fmla="*/ 1133475 w 1373981"/>
              <a:gd name="connsiteY21" fmla="*/ 28575 h 361950"/>
              <a:gd name="connsiteX22" fmla="*/ 881062 w 1373981"/>
              <a:gd name="connsiteY22" fmla="*/ 64294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3981" h="361950">
                <a:moveTo>
                  <a:pt x="881062" y="64294"/>
                </a:moveTo>
                <a:lnTo>
                  <a:pt x="671512" y="90487"/>
                </a:lnTo>
                <a:lnTo>
                  <a:pt x="469106" y="119062"/>
                </a:lnTo>
                <a:lnTo>
                  <a:pt x="261937" y="150019"/>
                </a:lnTo>
                <a:lnTo>
                  <a:pt x="0" y="192881"/>
                </a:lnTo>
                <a:lnTo>
                  <a:pt x="40481" y="361950"/>
                </a:lnTo>
                <a:lnTo>
                  <a:pt x="104775" y="323850"/>
                </a:lnTo>
                <a:lnTo>
                  <a:pt x="123825" y="319087"/>
                </a:lnTo>
                <a:lnTo>
                  <a:pt x="178594" y="307181"/>
                </a:lnTo>
                <a:lnTo>
                  <a:pt x="395287" y="273844"/>
                </a:lnTo>
                <a:lnTo>
                  <a:pt x="595312" y="242887"/>
                </a:lnTo>
                <a:lnTo>
                  <a:pt x="750094" y="219075"/>
                </a:lnTo>
                <a:lnTo>
                  <a:pt x="895350" y="197644"/>
                </a:lnTo>
                <a:lnTo>
                  <a:pt x="1038225" y="173831"/>
                </a:lnTo>
                <a:lnTo>
                  <a:pt x="1121569" y="164306"/>
                </a:lnTo>
                <a:lnTo>
                  <a:pt x="1200150" y="157162"/>
                </a:lnTo>
                <a:lnTo>
                  <a:pt x="1252537" y="157162"/>
                </a:lnTo>
                <a:lnTo>
                  <a:pt x="1283494" y="161925"/>
                </a:lnTo>
                <a:lnTo>
                  <a:pt x="1364456" y="180975"/>
                </a:lnTo>
                <a:lnTo>
                  <a:pt x="1373981" y="0"/>
                </a:lnTo>
                <a:lnTo>
                  <a:pt x="1278731" y="11906"/>
                </a:lnTo>
                <a:lnTo>
                  <a:pt x="1133475" y="28575"/>
                </a:lnTo>
                <a:lnTo>
                  <a:pt x="881062" y="642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0A37E6D-729A-42E7-98B0-4534E1B4A322}"/>
              </a:ext>
            </a:extLst>
          </p:cNvPr>
          <p:cNvSpPr/>
          <p:nvPr/>
        </p:nvSpPr>
        <p:spPr>
          <a:xfrm>
            <a:off x="2905125" y="4122738"/>
            <a:ext cx="1789113" cy="1755775"/>
          </a:xfrm>
          <a:custGeom>
            <a:avLst/>
            <a:gdLst>
              <a:gd name="connsiteX0" fmla="*/ 1650206 w 1788319"/>
              <a:gd name="connsiteY0" fmla="*/ 476250 h 1757362"/>
              <a:gd name="connsiteX1" fmla="*/ 1557338 w 1788319"/>
              <a:gd name="connsiteY1" fmla="*/ 628650 h 1757362"/>
              <a:gd name="connsiteX2" fmla="*/ 1502569 w 1788319"/>
              <a:gd name="connsiteY2" fmla="*/ 711994 h 1757362"/>
              <a:gd name="connsiteX3" fmla="*/ 1433513 w 1788319"/>
              <a:gd name="connsiteY3" fmla="*/ 814387 h 1757362"/>
              <a:gd name="connsiteX4" fmla="*/ 1369219 w 1788319"/>
              <a:gd name="connsiteY4" fmla="*/ 900112 h 1757362"/>
              <a:gd name="connsiteX5" fmla="*/ 1285875 w 1788319"/>
              <a:gd name="connsiteY5" fmla="*/ 1002506 h 1757362"/>
              <a:gd name="connsiteX6" fmla="*/ 1176338 w 1788319"/>
              <a:gd name="connsiteY6" fmla="*/ 1116806 h 1757362"/>
              <a:gd name="connsiteX7" fmla="*/ 1112044 w 1788319"/>
              <a:gd name="connsiteY7" fmla="*/ 1181100 h 1757362"/>
              <a:gd name="connsiteX8" fmla="*/ 1007269 w 1788319"/>
              <a:gd name="connsiteY8" fmla="*/ 1278731 h 1757362"/>
              <a:gd name="connsiteX9" fmla="*/ 923925 w 1788319"/>
              <a:gd name="connsiteY9" fmla="*/ 1345406 h 1757362"/>
              <a:gd name="connsiteX10" fmla="*/ 850106 w 1788319"/>
              <a:gd name="connsiteY10" fmla="*/ 1400175 h 1757362"/>
              <a:gd name="connsiteX11" fmla="*/ 783431 w 1788319"/>
              <a:gd name="connsiteY11" fmla="*/ 1445419 h 1757362"/>
              <a:gd name="connsiteX12" fmla="*/ 709613 w 1788319"/>
              <a:gd name="connsiteY12" fmla="*/ 1490662 h 1757362"/>
              <a:gd name="connsiteX13" fmla="*/ 626269 w 1788319"/>
              <a:gd name="connsiteY13" fmla="*/ 1535906 h 1757362"/>
              <a:gd name="connsiteX14" fmla="*/ 561975 w 1788319"/>
              <a:gd name="connsiteY14" fmla="*/ 1569244 h 1757362"/>
              <a:gd name="connsiteX15" fmla="*/ 481013 w 1788319"/>
              <a:gd name="connsiteY15" fmla="*/ 1607344 h 1757362"/>
              <a:gd name="connsiteX16" fmla="*/ 373856 w 1788319"/>
              <a:gd name="connsiteY16" fmla="*/ 1652587 h 1757362"/>
              <a:gd name="connsiteX17" fmla="*/ 257175 w 1788319"/>
              <a:gd name="connsiteY17" fmla="*/ 1697831 h 1757362"/>
              <a:gd name="connsiteX18" fmla="*/ 142875 w 1788319"/>
              <a:gd name="connsiteY18" fmla="*/ 1733550 h 1757362"/>
              <a:gd name="connsiteX19" fmla="*/ 69056 w 1788319"/>
              <a:gd name="connsiteY19" fmla="*/ 1752600 h 1757362"/>
              <a:gd name="connsiteX20" fmla="*/ 30956 w 1788319"/>
              <a:gd name="connsiteY20" fmla="*/ 1757362 h 1757362"/>
              <a:gd name="connsiteX21" fmla="*/ 14288 w 1788319"/>
              <a:gd name="connsiteY21" fmla="*/ 1757362 h 1757362"/>
              <a:gd name="connsiteX22" fmla="*/ 2381 w 1788319"/>
              <a:gd name="connsiteY22" fmla="*/ 1754981 h 1757362"/>
              <a:gd name="connsiteX23" fmla="*/ 0 w 1788319"/>
              <a:gd name="connsiteY23" fmla="*/ 1750219 h 1757362"/>
              <a:gd name="connsiteX24" fmla="*/ 2381 w 1788319"/>
              <a:gd name="connsiteY24" fmla="*/ 1740694 h 1757362"/>
              <a:gd name="connsiteX25" fmla="*/ 16669 w 1788319"/>
              <a:gd name="connsiteY25" fmla="*/ 1731169 h 1757362"/>
              <a:gd name="connsiteX26" fmla="*/ 30956 w 1788319"/>
              <a:gd name="connsiteY26" fmla="*/ 1721644 h 1757362"/>
              <a:gd name="connsiteX27" fmla="*/ 73819 w 1788319"/>
              <a:gd name="connsiteY27" fmla="*/ 1700212 h 1757362"/>
              <a:gd name="connsiteX28" fmla="*/ 145256 w 1788319"/>
              <a:gd name="connsiteY28" fmla="*/ 1666875 h 1757362"/>
              <a:gd name="connsiteX29" fmla="*/ 233363 w 1788319"/>
              <a:gd name="connsiteY29" fmla="*/ 1621631 h 1757362"/>
              <a:gd name="connsiteX30" fmla="*/ 330994 w 1788319"/>
              <a:gd name="connsiteY30" fmla="*/ 1564481 h 1757362"/>
              <a:gd name="connsiteX31" fmla="*/ 423863 w 1788319"/>
              <a:gd name="connsiteY31" fmla="*/ 1509712 h 1757362"/>
              <a:gd name="connsiteX32" fmla="*/ 511969 w 1788319"/>
              <a:gd name="connsiteY32" fmla="*/ 1450181 h 1757362"/>
              <a:gd name="connsiteX33" fmla="*/ 583406 w 1788319"/>
              <a:gd name="connsiteY33" fmla="*/ 1400175 h 1757362"/>
              <a:gd name="connsiteX34" fmla="*/ 654844 w 1788319"/>
              <a:gd name="connsiteY34" fmla="*/ 1343025 h 1757362"/>
              <a:gd name="connsiteX35" fmla="*/ 704850 w 1788319"/>
              <a:gd name="connsiteY35" fmla="*/ 1302544 h 1757362"/>
              <a:gd name="connsiteX36" fmla="*/ 769144 w 1788319"/>
              <a:gd name="connsiteY36" fmla="*/ 1245394 h 1757362"/>
              <a:gd name="connsiteX37" fmla="*/ 826294 w 1788319"/>
              <a:gd name="connsiteY37" fmla="*/ 1190625 h 1757362"/>
              <a:gd name="connsiteX38" fmla="*/ 888206 w 1788319"/>
              <a:gd name="connsiteY38" fmla="*/ 1126331 h 1757362"/>
              <a:gd name="connsiteX39" fmla="*/ 938213 w 1788319"/>
              <a:gd name="connsiteY39" fmla="*/ 1073944 h 1757362"/>
              <a:gd name="connsiteX40" fmla="*/ 990600 w 1788319"/>
              <a:gd name="connsiteY40" fmla="*/ 1014412 h 1757362"/>
              <a:gd name="connsiteX41" fmla="*/ 1035844 w 1788319"/>
              <a:gd name="connsiteY41" fmla="*/ 959644 h 1757362"/>
              <a:gd name="connsiteX42" fmla="*/ 1083469 w 1788319"/>
              <a:gd name="connsiteY42" fmla="*/ 895350 h 1757362"/>
              <a:gd name="connsiteX43" fmla="*/ 1119188 w 1788319"/>
              <a:gd name="connsiteY43" fmla="*/ 845344 h 1757362"/>
              <a:gd name="connsiteX44" fmla="*/ 1178719 w 1788319"/>
              <a:gd name="connsiteY44" fmla="*/ 754856 h 1757362"/>
              <a:gd name="connsiteX45" fmla="*/ 1219200 w 1788319"/>
              <a:gd name="connsiteY45" fmla="*/ 690562 h 1757362"/>
              <a:gd name="connsiteX46" fmla="*/ 1254919 w 1788319"/>
              <a:gd name="connsiteY46" fmla="*/ 626269 h 1757362"/>
              <a:gd name="connsiteX47" fmla="*/ 1302544 w 1788319"/>
              <a:gd name="connsiteY47" fmla="*/ 540544 h 1757362"/>
              <a:gd name="connsiteX48" fmla="*/ 1333500 w 1788319"/>
              <a:gd name="connsiteY48" fmla="*/ 473869 h 1757362"/>
              <a:gd name="connsiteX49" fmla="*/ 1369219 w 1788319"/>
              <a:gd name="connsiteY49" fmla="*/ 402431 h 1757362"/>
              <a:gd name="connsiteX50" fmla="*/ 1414463 w 1788319"/>
              <a:gd name="connsiteY50" fmla="*/ 295275 h 1757362"/>
              <a:gd name="connsiteX51" fmla="*/ 1416844 w 1788319"/>
              <a:gd name="connsiteY51" fmla="*/ 261937 h 1757362"/>
              <a:gd name="connsiteX52" fmla="*/ 1412081 w 1788319"/>
              <a:gd name="connsiteY52" fmla="*/ 223837 h 1757362"/>
              <a:gd name="connsiteX53" fmla="*/ 1409700 w 1788319"/>
              <a:gd name="connsiteY53" fmla="*/ 195262 h 1757362"/>
              <a:gd name="connsiteX54" fmla="*/ 1402556 w 1788319"/>
              <a:gd name="connsiteY54" fmla="*/ 171450 h 1757362"/>
              <a:gd name="connsiteX55" fmla="*/ 1388269 w 1788319"/>
              <a:gd name="connsiteY55" fmla="*/ 140494 h 1757362"/>
              <a:gd name="connsiteX56" fmla="*/ 1373981 w 1788319"/>
              <a:gd name="connsiteY56" fmla="*/ 119062 h 1757362"/>
              <a:gd name="connsiteX57" fmla="*/ 1357313 w 1788319"/>
              <a:gd name="connsiteY57" fmla="*/ 104775 h 1757362"/>
              <a:gd name="connsiteX58" fmla="*/ 1345406 w 1788319"/>
              <a:gd name="connsiteY58" fmla="*/ 97631 h 1757362"/>
              <a:gd name="connsiteX59" fmla="*/ 1331119 w 1788319"/>
              <a:gd name="connsiteY59" fmla="*/ 95250 h 1757362"/>
              <a:gd name="connsiteX60" fmla="*/ 1309688 w 1788319"/>
              <a:gd name="connsiteY60" fmla="*/ 95250 h 1757362"/>
              <a:gd name="connsiteX61" fmla="*/ 1278731 w 1788319"/>
              <a:gd name="connsiteY61" fmla="*/ 104775 h 1757362"/>
              <a:gd name="connsiteX62" fmla="*/ 1250156 w 1788319"/>
              <a:gd name="connsiteY62" fmla="*/ 121444 h 1757362"/>
              <a:gd name="connsiteX63" fmla="*/ 1273969 w 1788319"/>
              <a:gd name="connsiteY63" fmla="*/ 0 h 1757362"/>
              <a:gd name="connsiteX64" fmla="*/ 1407319 w 1788319"/>
              <a:gd name="connsiteY64" fmla="*/ 57150 h 1757362"/>
              <a:gd name="connsiteX65" fmla="*/ 1495425 w 1788319"/>
              <a:gd name="connsiteY65" fmla="*/ 100012 h 1757362"/>
              <a:gd name="connsiteX66" fmla="*/ 1576388 w 1788319"/>
              <a:gd name="connsiteY66" fmla="*/ 142875 h 1757362"/>
              <a:gd name="connsiteX67" fmla="*/ 1597819 w 1788319"/>
              <a:gd name="connsiteY67" fmla="*/ 157162 h 1757362"/>
              <a:gd name="connsiteX68" fmla="*/ 1638300 w 1788319"/>
              <a:gd name="connsiteY68" fmla="*/ 178594 h 1757362"/>
              <a:gd name="connsiteX69" fmla="*/ 1676400 w 1788319"/>
              <a:gd name="connsiteY69" fmla="*/ 200025 h 1757362"/>
              <a:gd name="connsiteX70" fmla="*/ 1733550 w 1788319"/>
              <a:gd name="connsiteY70" fmla="*/ 250031 h 1757362"/>
              <a:gd name="connsiteX71" fmla="*/ 1774031 w 1788319"/>
              <a:gd name="connsiteY71" fmla="*/ 285750 h 1757362"/>
              <a:gd name="connsiteX72" fmla="*/ 1778794 w 1788319"/>
              <a:gd name="connsiteY72" fmla="*/ 292894 h 1757362"/>
              <a:gd name="connsiteX73" fmla="*/ 1783556 w 1788319"/>
              <a:gd name="connsiteY73" fmla="*/ 300037 h 1757362"/>
              <a:gd name="connsiteX74" fmla="*/ 1788319 w 1788319"/>
              <a:gd name="connsiteY74" fmla="*/ 314325 h 1757362"/>
              <a:gd name="connsiteX75" fmla="*/ 1788319 w 1788319"/>
              <a:gd name="connsiteY75" fmla="*/ 323850 h 1757362"/>
              <a:gd name="connsiteX76" fmla="*/ 1785938 w 1788319"/>
              <a:gd name="connsiteY76" fmla="*/ 335756 h 1757362"/>
              <a:gd name="connsiteX77" fmla="*/ 1771650 w 1788319"/>
              <a:gd name="connsiteY77" fmla="*/ 352425 h 1757362"/>
              <a:gd name="connsiteX78" fmla="*/ 1754981 w 1788319"/>
              <a:gd name="connsiteY78" fmla="*/ 361950 h 1757362"/>
              <a:gd name="connsiteX79" fmla="*/ 1731169 w 1788319"/>
              <a:gd name="connsiteY79" fmla="*/ 369094 h 1757362"/>
              <a:gd name="connsiteX80" fmla="*/ 1704975 w 1788319"/>
              <a:gd name="connsiteY80" fmla="*/ 378619 h 1757362"/>
              <a:gd name="connsiteX81" fmla="*/ 1650206 w 1788319"/>
              <a:gd name="connsiteY81" fmla="*/ 476250 h 1757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788319" h="1757362">
                <a:moveTo>
                  <a:pt x="1650206" y="476250"/>
                </a:moveTo>
                <a:lnTo>
                  <a:pt x="1557338" y="628650"/>
                </a:lnTo>
                <a:lnTo>
                  <a:pt x="1502569" y="711994"/>
                </a:lnTo>
                <a:lnTo>
                  <a:pt x="1433513" y="814387"/>
                </a:lnTo>
                <a:lnTo>
                  <a:pt x="1369219" y="900112"/>
                </a:lnTo>
                <a:lnTo>
                  <a:pt x="1285875" y="1002506"/>
                </a:lnTo>
                <a:lnTo>
                  <a:pt x="1176338" y="1116806"/>
                </a:lnTo>
                <a:lnTo>
                  <a:pt x="1112044" y="1181100"/>
                </a:lnTo>
                <a:lnTo>
                  <a:pt x="1007269" y="1278731"/>
                </a:lnTo>
                <a:lnTo>
                  <a:pt x="923925" y="1345406"/>
                </a:lnTo>
                <a:lnTo>
                  <a:pt x="850106" y="1400175"/>
                </a:lnTo>
                <a:lnTo>
                  <a:pt x="783431" y="1445419"/>
                </a:lnTo>
                <a:lnTo>
                  <a:pt x="709613" y="1490662"/>
                </a:lnTo>
                <a:lnTo>
                  <a:pt x="626269" y="1535906"/>
                </a:lnTo>
                <a:lnTo>
                  <a:pt x="561975" y="1569244"/>
                </a:lnTo>
                <a:lnTo>
                  <a:pt x="481013" y="1607344"/>
                </a:lnTo>
                <a:lnTo>
                  <a:pt x="373856" y="1652587"/>
                </a:lnTo>
                <a:lnTo>
                  <a:pt x="257175" y="1697831"/>
                </a:lnTo>
                <a:lnTo>
                  <a:pt x="142875" y="1733550"/>
                </a:lnTo>
                <a:lnTo>
                  <a:pt x="69056" y="1752600"/>
                </a:lnTo>
                <a:lnTo>
                  <a:pt x="30956" y="1757362"/>
                </a:lnTo>
                <a:lnTo>
                  <a:pt x="14288" y="1757362"/>
                </a:lnTo>
                <a:lnTo>
                  <a:pt x="2381" y="1754981"/>
                </a:lnTo>
                <a:lnTo>
                  <a:pt x="0" y="1750219"/>
                </a:lnTo>
                <a:lnTo>
                  <a:pt x="2381" y="1740694"/>
                </a:lnTo>
                <a:lnTo>
                  <a:pt x="16669" y="1731169"/>
                </a:lnTo>
                <a:lnTo>
                  <a:pt x="30956" y="1721644"/>
                </a:lnTo>
                <a:lnTo>
                  <a:pt x="73819" y="1700212"/>
                </a:lnTo>
                <a:lnTo>
                  <a:pt x="145256" y="1666875"/>
                </a:lnTo>
                <a:lnTo>
                  <a:pt x="233363" y="1621631"/>
                </a:lnTo>
                <a:lnTo>
                  <a:pt x="330994" y="1564481"/>
                </a:lnTo>
                <a:lnTo>
                  <a:pt x="423863" y="1509712"/>
                </a:lnTo>
                <a:lnTo>
                  <a:pt x="511969" y="1450181"/>
                </a:lnTo>
                <a:lnTo>
                  <a:pt x="583406" y="1400175"/>
                </a:lnTo>
                <a:lnTo>
                  <a:pt x="654844" y="1343025"/>
                </a:lnTo>
                <a:lnTo>
                  <a:pt x="704850" y="1302544"/>
                </a:lnTo>
                <a:lnTo>
                  <a:pt x="769144" y="1245394"/>
                </a:lnTo>
                <a:lnTo>
                  <a:pt x="826294" y="1190625"/>
                </a:lnTo>
                <a:lnTo>
                  <a:pt x="888206" y="1126331"/>
                </a:lnTo>
                <a:lnTo>
                  <a:pt x="938213" y="1073944"/>
                </a:lnTo>
                <a:lnTo>
                  <a:pt x="990600" y="1014412"/>
                </a:lnTo>
                <a:lnTo>
                  <a:pt x="1035844" y="959644"/>
                </a:lnTo>
                <a:lnTo>
                  <a:pt x="1083469" y="895350"/>
                </a:lnTo>
                <a:lnTo>
                  <a:pt x="1119188" y="845344"/>
                </a:lnTo>
                <a:lnTo>
                  <a:pt x="1178719" y="754856"/>
                </a:lnTo>
                <a:lnTo>
                  <a:pt x="1219200" y="690562"/>
                </a:lnTo>
                <a:lnTo>
                  <a:pt x="1254919" y="626269"/>
                </a:lnTo>
                <a:lnTo>
                  <a:pt x="1302544" y="540544"/>
                </a:lnTo>
                <a:lnTo>
                  <a:pt x="1333500" y="473869"/>
                </a:lnTo>
                <a:lnTo>
                  <a:pt x="1369219" y="402431"/>
                </a:lnTo>
                <a:lnTo>
                  <a:pt x="1414463" y="295275"/>
                </a:lnTo>
                <a:lnTo>
                  <a:pt x="1416844" y="261937"/>
                </a:lnTo>
                <a:lnTo>
                  <a:pt x="1412081" y="223837"/>
                </a:lnTo>
                <a:lnTo>
                  <a:pt x="1409700" y="195262"/>
                </a:lnTo>
                <a:lnTo>
                  <a:pt x="1402556" y="171450"/>
                </a:lnTo>
                <a:lnTo>
                  <a:pt x="1388269" y="140494"/>
                </a:lnTo>
                <a:lnTo>
                  <a:pt x="1373981" y="119062"/>
                </a:lnTo>
                <a:lnTo>
                  <a:pt x="1357313" y="104775"/>
                </a:lnTo>
                <a:lnTo>
                  <a:pt x="1345406" y="97631"/>
                </a:lnTo>
                <a:lnTo>
                  <a:pt x="1331119" y="95250"/>
                </a:lnTo>
                <a:lnTo>
                  <a:pt x="1309688" y="95250"/>
                </a:lnTo>
                <a:lnTo>
                  <a:pt x="1278731" y="104775"/>
                </a:lnTo>
                <a:lnTo>
                  <a:pt x="1250156" y="121444"/>
                </a:lnTo>
                <a:lnTo>
                  <a:pt x="1273969" y="0"/>
                </a:lnTo>
                <a:lnTo>
                  <a:pt x="1407319" y="57150"/>
                </a:lnTo>
                <a:lnTo>
                  <a:pt x="1495425" y="100012"/>
                </a:lnTo>
                <a:lnTo>
                  <a:pt x="1576388" y="142875"/>
                </a:lnTo>
                <a:lnTo>
                  <a:pt x="1597819" y="157162"/>
                </a:lnTo>
                <a:lnTo>
                  <a:pt x="1638300" y="178594"/>
                </a:lnTo>
                <a:lnTo>
                  <a:pt x="1676400" y="200025"/>
                </a:lnTo>
                <a:lnTo>
                  <a:pt x="1733550" y="250031"/>
                </a:lnTo>
                <a:lnTo>
                  <a:pt x="1774031" y="285750"/>
                </a:lnTo>
                <a:lnTo>
                  <a:pt x="1778794" y="292894"/>
                </a:lnTo>
                <a:lnTo>
                  <a:pt x="1783556" y="300037"/>
                </a:lnTo>
                <a:lnTo>
                  <a:pt x="1788319" y="314325"/>
                </a:lnTo>
                <a:lnTo>
                  <a:pt x="1788319" y="323850"/>
                </a:lnTo>
                <a:lnTo>
                  <a:pt x="1785938" y="335756"/>
                </a:lnTo>
                <a:lnTo>
                  <a:pt x="1771650" y="352425"/>
                </a:lnTo>
                <a:lnTo>
                  <a:pt x="1754981" y="361950"/>
                </a:lnTo>
                <a:lnTo>
                  <a:pt x="1731169" y="369094"/>
                </a:lnTo>
                <a:lnTo>
                  <a:pt x="1704975" y="378619"/>
                </a:lnTo>
                <a:lnTo>
                  <a:pt x="1650206" y="476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FCDB0FF-EA9D-4CC5-A5F6-EEFA1A383742}"/>
              </a:ext>
            </a:extLst>
          </p:cNvPr>
          <p:cNvSpPr/>
          <p:nvPr/>
        </p:nvSpPr>
        <p:spPr>
          <a:xfrm>
            <a:off x="4724400" y="3925888"/>
            <a:ext cx="2325688" cy="1827212"/>
          </a:xfrm>
          <a:custGeom>
            <a:avLst/>
            <a:gdLst>
              <a:gd name="connsiteX0" fmla="*/ 242888 w 2326481"/>
              <a:gd name="connsiteY0" fmla="*/ 647700 h 1826419"/>
              <a:gd name="connsiteX1" fmla="*/ 242888 w 2326481"/>
              <a:gd name="connsiteY1" fmla="*/ 507207 h 1826419"/>
              <a:gd name="connsiteX2" fmla="*/ 242888 w 2326481"/>
              <a:gd name="connsiteY2" fmla="*/ 366713 h 1826419"/>
              <a:gd name="connsiteX3" fmla="*/ 242888 w 2326481"/>
              <a:gd name="connsiteY3" fmla="*/ 247650 h 1826419"/>
              <a:gd name="connsiteX4" fmla="*/ 242888 w 2326481"/>
              <a:gd name="connsiteY4" fmla="*/ 219075 h 1826419"/>
              <a:gd name="connsiteX5" fmla="*/ 240506 w 2326481"/>
              <a:gd name="connsiteY5" fmla="*/ 195263 h 1826419"/>
              <a:gd name="connsiteX6" fmla="*/ 235744 w 2326481"/>
              <a:gd name="connsiteY6" fmla="*/ 173832 h 1826419"/>
              <a:gd name="connsiteX7" fmla="*/ 228600 w 2326481"/>
              <a:gd name="connsiteY7" fmla="*/ 157163 h 1826419"/>
              <a:gd name="connsiteX8" fmla="*/ 223838 w 2326481"/>
              <a:gd name="connsiteY8" fmla="*/ 145257 h 1826419"/>
              <a:gd name="connsiteX9" fmla="*/ 211931 w 2326481"/>
              <a:gd name="connsiteY9" fmla="*/ 126207 h 1826419"/>
              <a:gd name="connsiteX10" fmla="*/ 202406 w 2326481"/>
              <a:gd name="connsiteY10" fmla="*/ 116682 h 1826419"/>
              <a:gd name="connsiteX11" fmla="*/ 183356 w 2326481"/>
              <a:gd name="connsiteY11" fmla="*/ 100013 h 1826419"/>
              <a:gd name="connsiteX12" fmla="*/ 157163 w 2326481"/>
              <a:gd name="connsiteY12" fmla="*/ 83344 h 1826419"/>
              <a:gd name="connsiteX13" fmla="*/ 126206 w 2326481"/>
              <a:gd name="connsiteY13" fmla="*/ 66675 h 1826419"/>
              <a:gd name="connsiteX14" fmla="*/ 109538 w 2326481"/>
              <a:gd name="connsiteY14" fmla="*/ 61913 h 1826419"/>
              <a:gd name="connsiteX15" fmla="*/ 83344 w 2326481"/>
              <a:gd name="connsiteY15" fmla="*/ 59532 h 1826419"/>
              <a:gd name="connsiteX16" fmla="*/ 0 w 2326481"/>
              <a:gd name="connsiteY16" fmla="*/ 33338 h 1826419"/>
              <a:gd name="connsiteX17" fmla="*/ 214313 w 2326481"/>
              <a:gd name="connsiteY17" fmla="*/ 0 h 1826419"/>
              <a:gd name="connsiteX18" fmla="*/ 319088 w 2326481"/>
              <a:gd name="connsiteY18" fmla="*/ 71438 h 1826419"/>
              <a:gd name="connsiteX19" fmla="*/ 369094 w 2326481"/>
              <a:gd name="connsiteY19" fmla="*/ 104775 h 1826419"/>
              <a:gd name="connsiteX20" fmla="*/ 431006 w 2326481"/>
              <a:gd name="connsiteY20" fmla="*/ 150019 h 1826419"/>
              <a:gd name="connsiteX21" fmla="*/ 492919 w 2326481"/>
              <a:gd name="connsiteY21" fmla="*/ 200025 h 1826419"/>
              <a:gd name="connsiteX22" fmla="*/ 547688 w 2326481"/>
              <a:gd name="connsiteY22" fmla="*/ 247650 h 1826419"/>
              <a:gd name="connsiteX23" fmla="*/ 552450 w 2326481"/>
              <a:gd name="connsiteY23" fmla="*/ 250032 h 1826419"/>
              <a:gd name="connsiteX24" fmla="*/ 564356 w 2326481"/>
              <a:gd name="connsiteY24" fmla="*/ 261938 h 1826419"/>
              <a:gd name="connsiteX25" fmla="*/ 573881 w 2326481"/>
              <a:gd name="connsiteY25" fmla="*/ 280988 h 1826419"/>
              <a:gd name="connsiteX26" fmla="*/ 578644 w 2326481"/>
              <a:gd name="connsiteY26" fmla="*/ 302419 h 1826419"/>
              <a:gd name="connsiteX27" fmla="*/ 578644 w 2326481"/>
              <a:gd name="connsiteY27" fmla="*/ 333375 h 1826419"/>
              <a:gd name="connsiteX28" fmla="*/ 571500 w 2326481"/>
              <a:gd name="connsiteY28" fmla="*/ 366713 h 1826419"/>
              <a:gd name="connsiteX29" fmla="*/ 559594 w 2326481"/>
              <a:gd name="connsiteY29" fmla="*/ 402432 h 1826419"/>
              <a:gd name="connsiteX30" fmla="*/ 538163 w 2326481"/>
              <a:gd name="connsiteY30" fmla="*/ 452438 h 1826419"/>
              <a:gd name="connsiteX31" fmla="*/ 514350 w 2326481"/>
              <a:gd name="connsiteY31" fmla="*/ 502444 h 1826419"/>
              <a:gd name="connsiteX32" fmla="*/ 504825 w 2326481"/>
              <a:gd name="connsiteY32" fmla="*/ 542925 h 1826419"/>
              <a:gd name="connsiteX33" fmla="*/ 485775 w 2326481"/>
              <a:gd name="connsiteY33" fmla="*/ 638175 h 1826419"/>
              <a:gd name="connsiteX34" fmla="*/ 466725 w 2326481"/>
              <a:gd name="connsiteY34" fmla="*/ 745332 h 1826419"/>
              <a:gd name="connsiteX35" fmla="*/ 450056 w 2326481"/>
              <a:gd name="connsiteY35" fmla="*/ 866775 h 1826419"/>
              <a:gd name="connsiteX36" fmla="*/ 445294 w 2326481"/>
              <a:gd name="connsiteY36" fmla="*/ 942975 h 1826419"/>
              <a:gd name="connsiteX37" fmla="*/ 438150 w 2326481"/>
              <a:gd name="connsiteY37" fmla="*/ 1035844 h 1826419"/>
              <a:gd name="connsiteX38" fmla="*/ 431006 w 2326481"/>
              <a:gd name="connsiteY38" fmla="*/ 1145382 h 1826419"/>
              <a:gd name="connsiteX39" fmla="*/ 435769 w 2326481"/>
              <a:gd name="connsiteY39" fmla="*/ 1273969 h 1826419"/>
              <a:gd name="connsiteX40" fmla="*/ 445294 w 2326481"/>
              <a:gd name="connsiteY40" fmla="*/ 1393032 h 1826419"/>
              <a:gd name="connsiteX41" fmla="*/ 450056 w 2326481"/>
              <a:gd name="connsiteY41" fmla="*/ 1433513 h 1826419"/>
              <a:gd name="connsiteX42" fmla="*/ 461963 w 2326481"/>
              <a:gd name="connsiteY42" fmla="*/ 1466850 h 1826419"/>
              <a:gd name="connsiteX43" fmla="*/ 483394 w 2326481"/>
              <a:gd name="connsiteY43" fmla="*/ 1502569 h 1826419"/>
              <a:gd name="connsiteX44" fmla="*/ 514350 w 2326481"/>
              <a:gd name="connsiteY44" fmla="*/ 1535907 h 1826419"/>
              <a:gd name="connsiteX45" fmla="*/ 547688 w 2326481"/>
              <a:gd name="connsiteY45" fmla="*/ 1559719 h 1826419"/>
              <a:gd name="connsiteX46" fmla="*/ 578644 w 2326481"/>
              <a:gd name="connsiteY46" fmla="*/ 1578769 h 1826419"/>
              <a:gd name="connsiteX47" fmla="*/ 614363 w 2326481"/>
              <a:gd name="connsiteY47" fmla="*/ 1590675 h 1826419"/>
              <a:gd name="connsiteX48" fmla="*/ 666750 w 2326481"/>
              <a:gd name="connsiteY48" fmla="*/ 1602582 h 1826419"/>
              <a:gd name="connsiteX49" fmla="*/ 735806 w 2326481"/>
              <a:gd name="connsiteY49" fmla="*/ 1612107 h 1826419"/>
              <a:gd name="connsiteX50" fmla="*/ 828675 w 2326481"/>
              <a:gd name="connsiteY50" fmla="*/ 1619250 h 1826419"/>
              <a:gd name="connsiteX51" fmla="*/ 1007269 w 2326481"/>
              <a:gd name="connsiteY51" fmla="*/ 1621632 h 1826419"/>
              <a:gd name="connsiteX52" fmla="*/ 1200150 w 2326481"/>
              <a:gd name="connsiteY52" fmla="*/ 1619250 h 1826419"/>
              <a:gd name="connsiteX53" fmla="*/ 1319213 w 2326481"/>
              <a:gd name="connsiteY53" fmla="*/ 1612107 h 1826419"/>
              <a:gd name="connsiteX54" fmla="*/ 1454944 w 2326481"/>
              <a:gd name="connsiteY54" fmla="*/ 1600200 h 1826419"/>
              <a:gd name="connsiteX55" fmla="*/ 1566863 w 2326481"/>
              <a:gd name="connsiteY55" fmla="*/ 1581150 h 1826419"/>
              <a:gd name="connsiteX56" fmla="*/ 1657350 w 2326481"/>
              <a:gd name="connsiteY56" fmla="*/ 1557338 h 1826419"/>
              <a:gd name="connsiteX57" fmla="*/ 1716881 w 2326481"/>
              <a:gd name="connsiteY57" fmla="*/ 1535907 h 1826419"/>
              <a:gd name="connsiteX58" fmla="*/ 2278856 w 2326481"/>
              <a:gd name="connsiteY58" fmla="*/ 1559719 h 1826419"/>
              <a:gd name="connsiteX59" fmla="*/ 2295525 w 2326481"/>
              <a:gd name="connsiteY59" fmla="*/ 1576388 h 1826419"/>
              <a:gd name="connsiteX60" fmla="*/ 2314575 w 2326481"/>
              <a:gd name="connsiteY60" fmla="*/ 1600200 h 1826419"/>
              <a:gd name="connsiteX61" fmla="*/ 2321719 w 2326481"/>
              <a:gd name="connsiteY61" fmla="*/ 1616869 h 1826419"/>
              <a:gd name="connsiteX62" fmla="*/ 2326481 w 2326481"/>
              <a:gd name="connsiteY62" fmla="*/ 1635919 h 1826419"/>
              <a:gd name="connsiteX63" fmla="*/ 2324100 w 2326481"/>
              <a:gd name="connsiteY63" fmla="*/ 1654969 h 1826419"/>
              <a:gd name="connsiteX64" fmla="*/ 2314575 w 2326481"/>
              <a:gd name="connsiteY64" fmla="*/ 1674019 h 1826419"/>
              <a:gd name="connsiteX65" fmla="*/ 2297906 w 2326481"/>
              <a:gd name="connsiteY65" fmla="*/ 1690688 h 1826419"/>
              <a:gd name="connsiteX66" fmla="*/ 2276475 w 2326481"/>
              <a:gd name="connsiteY66" fmla="*/ 1704975 h 1826419"/>
              <a:gd name="connsiteX67" fmla="*/ 2245519 w 2326481"/>
              <a:gd name="connsiteY67" fmla="*/ 1719263 h 1826419"/>
              <a:gd name="connsiteX68" fmla="*/ 2195513 w 2326481"/>
              <a:gd name="connsiteY68" fmla="*/ 1735932 h 1826419"/>
              <a:gd name="connsiteX69" fmla="*/ 2114550 w 2326481"/>
              <a:gd name="connsiteY69" fmla="*/ 1750219 h 1826419"/>
              <a:gd name="connsiteX70" fmla="*/ 2002631 w 2326481"/>
              <a:gd name="connsiteY70" fmla="*/ 1764507 h 1826419"/>
              <a:gd name="connsiteX71" fmla="*/ 1881188 w 2326481"/>
              <a:gd name="connsiteY71" fmla="*/ 1776413 h 1826419"/>
              <a:gd name="connsiteX72" fmla="*/ 1745456 w 2326481"/>
              <a:gd name="connsiteY72" fmla="*/ 1785938 h 1826419"/>
              <a:gd name="connsiteX73" fmla="*/ 1576388 w 2326481"/>
              <a:gd name="connsiteY73" fmla="*/ 1800225 h 1826419"/>
              <a:gd name="connsiteX74" fmla="*/ 1421606 w 2326481"/>
              <a:gd name="connsiteY74" fmla="*/ 1804988 h 1826419"/>
              <a:gd name="connsiteX75" fmla="*/ 1281113 w 2326481"/>
              <a:gd name="connsiteY75" fmla="*/ 1816894 h 1826419"/>
              <a:gd name="connsiteX76" fmla="*/ 1185863 w 2326481"/>
              <a:gd name="connsiteY76" fmla="*/ 1821657 h 1826419"/>
              <a:gd name="connsiteX77" fmla="*/ 1109663 w 2326481"/>
              <a:gd name="connsiteY77" fmla="*/ 1824038 h 1826419"/>
              <a:gd name="connsiteX78" fmla="*/ 990600 w 2326481"/>
              <a:gd name="connsiteY78" fmla="*/ 1826419 h 1826419"/>
              <a:gd name="connsiteX79" fmla="*/ 897731 w 2326481"/>
              <a:gd name="connsiteY79" fmla="*/ 1826419 h 1826419"/>
              <a:gd name="connsiteX80" fmla="*/ 835819 w 2326481"/>
              <a:gd name="connsiteY80" fmla="*/ 1821657 h 1826419"/>
              <a:gd name="connsiteX81" fmla="*/ 759619 w 2326481"/>
              <a:gd name="connsiteY81" fmla="*/ 1816894 h 1826419"/>
              <a:gd name="connsiteX82" fmla="*/ 702469 w 2326481"/>
              <a:gd name="connsiteY82" fmla="*/ 1809750 h 1826419"/>
              <a:gd name="connsiteX83" fmla="*/ 642938 w 2326481"/>
              <a:gd name="connsiteY83" fmla="*/ 1800225 h 1826419"/>
              <a:gd name="connsiteX84" fmla="*/ 590550 w 2326481"/>
              <a:gd name="connsiteY84" fmla="*/ 1790700 h 1826419"/>
              <a:gd name="connsiteX85" fmla="*/ 554831 w 2326481"/>
              <a:gd name="connsiteY85" fmla="*/ 1781175 h 1826419"/>
              <a:gd name="connsiteX86" fmla="*/ 504825 w 2326481"/>
              <a:gd name="connsiteY86" fmla="*/ 1764507 h 1826419"/>
              <a:gd name="connsiteX87" fmla="*/ 461963 w 2326481"/>
              <a:gd name="connsiteY87" fmla="*/ 1747838 h 1826419"/>
              <a:gd name="connsiteX88" fmla="*/ 433388 w 2326481"/>
              <a:gd name="connsiteY88" fmla="*/ 1733550 h 1826419"/>
              <a:gd name="connsiteX89" fmla="*/ 409575 w 2326481"/>
              <a:gd name="connsiteY89" fmla="*/ 1719263 h 1826419"/>
              <a:gd name="connsiteX90" fmla="*/ 381000 w 2326481"/>
              <a:gd name="connsiteY90" fmla="*/ 1697832 h 1826419"/>
              <a:gd name="connsiteX91" fmla="*/ 352425 w 2326481"/>
              <a:gd name="connsiteY91" fmla="*/ 1669257 h 1826419"/>
              <a:gd name="connsiteX92" fmla="*/ 335756 w 2326481"/>
              <a:gd name="connsiteY92" fmla="*/ 1647825 h 1826419"/>
              <a:gd name="connsiteX93" fmla="*/ 319088 w 2326481"/>
              <a:gd name="connsiteY93" fmla="*/ 1621632 h 1826419"/>
              <a:gd name="connsiteX94" fmla="*/ 307181 w 2326481"/>
              <a:gd name="connsiteY94" fmla="*/ 1600200 h 1826419"/>
              <a:gd name="connsiteX95" fmla="*/ 290513 w 2326481"/>
              <a:gd name="connsiteY95" fmla="*/ 1564482 h 1826419"/>
              <a:gd name="connsiteX96" fmla="*/ 276225 w 2326481"/>
              <a:gd name="connsiteY96" fmla="*/ 1524000 h 1826419"/>
              <a:gd name="connsiteX97" fmla="*/ 264319 w 2326481"/>
              <a:gd name="connsiteY97" fmla="*/ 1466850 h 1826419"/>
              <a:gd name="connsiteX98" fmla="*/ 252413 w 2326481"/>
              <a:gd name="connsiteY98" fmla="*/ 1395413 h 1826419"/>
              <a:gd name="connsiteX99" fmla="*/ 245269 w 2326481"/>
              <a:gd name="connsiteY99" fmla="*/ 1321594 h 1826419"/>
              <a:gd name="connsiteX100" fmla="*/ 240506 w 2326481"/>
              <a:gd name="connsiteY100" fmla="*/ 1193007 h 1826419"/>
              <a:gd name="connsiteX101" fmla="*/ 242888 w 2326481"/>
              <a:gd name="connsiteY101" fmla="*/ 1035844 h 1826419"/>
              <a:gd name="connsiteX102" fmla="*/ 242888 w 2326481"/>
              <a:gd name="connsiteY102" fmla="*/ 647700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326481" h="1826419">
                <a:moveTo>
                  <a:pt x="242888" y="647700"/>
                </a:moveTo>
                <a:lnTo>
                  <a:pt x="242888" y="507207"/>
                </a:lnTo>
                <a:lnTo>
                  <a:pt x="242888" y="366713"/>
                </a:lnTo>
                <a:lnTo>
                  <a:pt x="242888" y="247650"/>
                </a:lnTo>
                <a:lnTo>
                  <a:pt x="242888" y="219075"/>
                </a:lnTo>
                <a:lnTo>
                  <a:pt x="240506" y="195263"/>
                </a:lnTo>
                <a:lnTo>
                  <a:pt x="235744" y="173832"/>
                </a:lnTo>
                <a:lnTo>
                  <a:pt x="228600" y="157163"/>
                </a:lnTo>
                <a:lnTo>
                  <a:pt x="223838" y="145257"/>
                </a:lnTo>
                <a:lnTo>
                  <a:pt x="211931" y="126207"/>
                </a:lnTo>
                <a:lnTo>
                  <a:pt x="202406" y="116682"/>
                </a:lnTo>
                <a:lnTo>
                  <a:pt x="183356" y="100013"/>
                </a:lnTo>
                <a:lnTo>
                  <a:pt x="157163" y="83344"/>
                </a:lnTo>
                <a:lnTo>
                  <a:pt x="126206" y="66675"/>
                </a:lnTo>
                <a:lnTo>
                  <a:pt x="109538" y="61913"/>
                </a:lnTo>
                <a:lnTo>
                  <a:pt x="83344" y="59532"/>
                </a:lnTo>
                <a:lnTo>
                  <a:pt x="0" y="33338"/>
                </a:lnTo>
                <a:lnTo>
                  <a:pt x="214313" y="0"/>
                </a:lnTo>
                <a:lnTo>
                  <a:pt x="319088" y="71438"/>
                </a:lnTo>
                <a:lnTo>
                  <a:pt x="369094" y="104775"/>
                </a:lnTo>
                <a:lnTo>
                  <a:pt x="431006" y="150019"/>
                </a:lnTo>
                <a:lnTo>
                  <a:pt x="492919" y="200025"/>
                </a:lnTo>
                <a:lnTo>
                  <a:pt x="547688" y="247650"/>
                </a:lnTo>
                <a:lnTo>
                  <a:pt x="552450" y="250032"/>
                </a:lnTo>
                <a:lnTo>
                  <a:pt x="564356" y="261938"/>
                </a:lnTo>
                <a:lnTo>
                  <a:pt x="573881" y="280988"/>
                </a:lnTo>
                <a:lnTo>
                  <a:pt x="578644" y="302419"/>
                </a:lnTo>
                <a:lnTo>
                  <a:pt x="578644" y="333375"/>
                </a:lnTo>
                <a:lnTo>
                  <a:pt x="571500" y="366713"/>
                </a:lnTo>
                <a:lnTo>
                  <a:pt x="559594" y="402432"/>
                </a:lnTo>
                <a:lnTo>
                  <a:pt x="538163" y="452438"/>
                </a:lnTo>
                <a:lnTo>
                  <a:pt x="514350" y="502444"/>
                </a:lnTo>
                <a:lnTo>
                  <a:pt x="504825" y="542925"/>
                </a:lnTo>
                <a:lnTo>
                  <a:pt x="485775" y="638175"/>
                </a:lnTo>
                <a:lnTo>
                  <a:pt x="466725" y="745332"/>
                </a:lnTo>
                <a:lnTo>
                  <a:pt x="450056" y="866775"/>
                </a:lnTo>
                <a:lnTo>
                  <a:pt x="445294" y="942975"/>
                </a:lnTo>
                <a:lnTo>
                  <a:pt x="438150" y="1035844"/>
                </a:lnTo>
                <a:lnTo>
                  <a:pt x="431006" y="1145382"/>
                </a:lnTo>
                <a:lnTo>
                  <a:pt x="435769" y="1273969"/>
                </a:lnTo>
                <a:lnTo>
                  <a:pt x="445294" y="1393032"/>
                </a:lnTo>
                <a:lnTo>
                  <a:pt x="450056" y="1433513"/>
                </a:lnTo>
                <a:lnTo>
                  <a:pt x="461963" y="1466850"/>
                </a:lnTo>
                <a:lnTo>
                  <a:pt x="483394" y="1502569"/>
                </a:lnTo>
                <a:lnTo>
                  <a:pt x="514350" y="1535907"/>
                </a:lnTo>
                <a:lnTo>
                  <a:pt x="547688" y="1559719"/>
                </a:lnTo>
                <a:lnTo>
                  <a:pt x="578644" y="1578769"/>
                </a:lnTo>
                <a:lnTo>
                  <a:pt x="614363" y="1590675"/>
                </a:lnTo>
                <a:lnTo>
                  <a:pt x="666750" y="1602582"/>
                </a:lnTo>
                <a:lnTo>
                  <a:pt x="735806" y="1612107"/>
                </a:lnTo>
                <a:lnTo>
                  <a:pt x="828675" y="1619250"/>
                </a:lnTo>
                <a:lnTo>
                  <a:pt x="1007269" y="1621632"/>
                </a:lnTo>
                <a:lnTo>
                  <a:pt x="1200150" y="1619250"/>
                </a:lnTo>
                <a:lnTo>
                  <a:pt x="1319213" y="1612107"/>
                </a:lnTo>
                <a:lnTo>
                  <a:pt x="1454944" y="1600200"/>
                </a:lnTo>
                <a:lnTo>
                  <a:pt x="1566863" y="1581150"/>
                </a:lnTo>
                <a:lnTo>
                  <a:pt x="1657350" y="1557338"/>
                </a:lnTo>
                <a:lnTo>
                  <a:pt x="1716881" y="1535907"/>
                </a:lnTo>
                <a:lnTo>
                  <a:pt x="2278856" y="1559719"/>
                </a:lnTo>
                <a:lnTo>
                  <a:pt x="2295525" y="1576388"/>
                </a:lnTo>
                <a:lnTo>
                  <a:pt x="2314575" y="1600200"/>
                </a:lnTo>
                <a:lnTo>
                  <a:pt x="2321719" y="1616869"/>
                </a:lnTo>
                <a:lnTo>
                  <a:pt x="2326481" y="1635919"/>
                </a:lnTo>
                <a:lnTo>
                  <a:pt x="2324100" y="1654969"/>
                </a:lnTo>
                <a:lnTo>
                  <a:pt x="2314575" y="1674019"/>
                </a:lnTo>
                <a:lnTo>
                  <a:pt x="2297906" y="1690688"/>
                </a:lnTo>
                <a:lnTo>
                  <a:pt x="2276475" y="1704975"/>
                </a:lnTo>
                <a:lnTo>
                  <a:pt x="2245519" y="1719263"/>
                </a:lnTo>
                <a:lnTo>
                  <a:pt x="2195513" y="1735932"/>
                </a:lnTo>
                <a:lnTo>
                  <a:pt x="2114550" y="1750219"/>
                </a:lnTo>
                <a:lnTo>
                  <a:pt x="2002631" y="1764507"/>
                </a:lnTo>
                <a:lnTo>
                  <a:pt x="1881188" y="1776413"/>
                </a:lnTo>
                <a:lnTo>
                  <a:pt x="1745456" y="1785938"/>
                </a:lnTo>
                <a:lnTo>
                  <a:pt x="1576388" y="1800225"/>
                </a:lnTo>
                <a:lnTo>
                  <a:pt x="1421606" y="1804988"/>
                </a:lnTo>
                <a:lnTo>
                  <a:pt x="1281113" y="1816894"/>
                </a:lnTo>
                <a:lnTo>
                  <a:pt x="1185863" y="1821657"/>
                </a:lnTo>
                <a:lnTo>
                  <a:pt x="1109663" y="1824038"/>
                </a:lnTo>
                <a:lnTo>
                  <a:pt x="990600" y="1826419"/>
                </a:lnTo>
                <a:lnTo>
                  <a:pt x="897731" y="1826419"/>
                </a:lnTo>
                <a:lnTo>
                  <a:pt x="835819" y="1821657"/>
                </a:lnTo>
                <a:lnTo>
                  <a:pt x="759619" y="1816894"/>
                </a:lnTo>
                <a:lnTo>
                  <a:pt x="702469" y="1809750"/>
                </a:lnTo>
                <a:lnTo>
                  <a:pt x="642938" y="1800225"/>
                </a:lnTo>
                <a:lnTo>
                  <a:pt x="590550" y="1790700"/>
                </a:lnTo>
                <a:lnTo>
                  <a:pt x="554831" y="1781175"/>
                </a:lnTo>
                <a:lnTo>
                  <a:pt x="504825" y="1764507"/>
                </a:lnTo>
                <a:lnTo>
                  <a:pt x="461963" y="1747838"/>
                </a:lnTo>
                <a:lnTo>
                  <a:pt x="433388" y="1733550"/>
                </a:lnTo>
                <a:lnTo>
                  <a:pt x="409575" y="1719263"/>
                </a:lnTo>
                <a:lnTo>
                  <a:pt x="381000" y="1697832"/>
                </a:lnTo>
                <a:lnTo>
                  <a:pt x="352425" y="1669257"/>
                </a:lnTo>
                <a:lnTo>
                  <a:pt x="335756" y="1647825"/>
                </a:lnTo>
                <a:lnTo>
                  <a:pt x="319088" y="1621632"/>
                </a:lnTo>
                <a:lnTo>
                  <a:pt x="307181" y="1600200"/>
                </a:lnTo>
                <a:lnTo>
                  <a:pt x="290513" y="1564482"/>
                </a:lnTo>
                <a:lnTo>
                  <a:pt x="276225" y="1524000"/>
                </a:lnTo>
                <a:lnTo>
                  <a:pt x="264319" y="1466850"/>
                </a:lnTo>
                <a:lnTo>
                  <a:pt x="252413" y="1395413"/>
                </a:lnTo>
                <a:lnTo>
                  <a:pt x="245269" y="1321594"/>
                </a:lnTo>
                <a:lnTo>
                  <a:pt x="240506" y="1193007"/>
                </a:lnTo>
                <a:lnTo>
                  <a:pt x="242888" y="1035844"/>
                </a:lnTo>
                <a:lnTo>
                  <a:pt x="242888" y="647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8FAE4AD-61AE-4B69-8164-AA07359C6B0E}"/>
              </a:ext>
            </a:extLst>
          </p:cNvPr>
          <p:cNvSpPr/>
          <p:nvPr/>
        </p:nvSpPr>
        <p:spPr>
          <a:xfrm>
            <a:off x="6324600" y="4659313"/>
            <a:ext cx="719138" cy="889000"/>
          </a:xfrm>
          <a:custGeom>
            <a:avLst/>
            <a:gdLst>
              <a:gd name="connsiteX0" fmla="*/ 419100 w 719138"/>
              <a:gd name="connsiteY0" fmla="*/ 126207 h 888207"/>
              <a:gd name="connsiteX1" fmla="*/ 402431 w 719138"/>
              <a:gd name="connsiteY1" fmla="*/ 233363 h 888207"/>
              <a:gd name="connsiteX2" fmla="*/ 385763 w 719138"/>
              <a:gd name="connsiteY2" fmla="*/ 352425 h 888207"/>
              <a:gd name="connsiteX3" fmla="*/ 373856 w 719138"/>
              <a:gd name="connsiteY3" fmla="*/ 435769 h 888207"/>
              <a:gd name="connsiteX4" fmla="*/ 361950 w 719138"/>
              <a:gd name="connsiteY4" fmla="*/ 488157 h 888207"/>
              <a:gd name="connsiteX5" fmla="*/ 352425 w 719138"/>
              <a:gd name="connsiteY5" fmla="*/ 528638 h 888207"/>
              <a:gd name="connsiteX6" fmla="*/ 338138 w 719138"/>
              <a:gd name="connsiteY6" fmla="*/ 576263 h 888207"/>
              <a:gd name="connsiteX7" fmla="*/ 314325 w 719138"/>
              <a:gd name="connsiteY7" fmla="*/ 628650 h 888207"/>
              <a:gd name="connsiteX8" fmla="*/ 288131 w 719138"/>
              <a:gd name="connsiteY8" fmla="*/ 676275 h 888207"/>
              <a:gd name="connsiteX9" fmla="*/ 266700 w 719138"/>
              <a:gd name="connsiteY9" fmla="*/ 704850 h 888207"/>
              <a:gd name="connsiteX10" fmla="*/ 240506 w 719138"/>
              <a:gd name="connsiteY10" fmla="*/ 735807 h 888207"/>
              <a:gd name="connsiteX11" fmla="*/ 207169 w 719138"/>
              <a:gd name="connsiteY11" fmla="*/ 764382 h 888207"/>
              <a:gd name="connsiteX12" fmla="*/ 171450 w 719138"/>
              <a:gd name="connsiteY12" fmla="*/ 783432 h 888207"/>
              <a:gd name="connsiteX13" fmla="*/ 128588 w 719138"/>
              <a:gd name="connsiteY13" fmla="*/ 797719 h 888207"/>
              <a:gd name="connsiteX14" fmla="*/ 71438 w 719138"/>
              <a:gd name="connsiteY14" fmla="*/ 819150 h 888207"/>
              <a:gd name="connsiteX15" fmla="*/ 0 w 719138"/>
              <a:gd name="connsiteY15" fmla="*/ 842963 h 888207"/>
              <a:gd name="connsiteX16" fmla="*/ 719138 w 719138"/>
              <a:gd name="connsiteY16" fmla="*/ 888207 h 888207"/>
              <a:gd name="connsiteX17" fmla="*/ 702469 w 719138"/>
              <a:gd name="connsiteY17" fmla="*/ 854869 h 888207"/>
              <a:gd name="connsiteX18" fmla="*/ 676275 w 719138"/>
              <a:gd name="connsiteY18" fmla="*/ 821532 h 888207"/>
              <a:gd name="connsiteX19" fmla="*/ 657225 w 719138"/>
              <a:gd name="connsiteY19" fmla="*/ 795338 h 888207"/>
              <a:gd name="connsiteX20" fmla="*/ 621506 w 719138"/>
              <a:gd name="connsiteY20" fmla="*/ 740569 h 888207"/>
              <a:gd name="connsiteX21" fmla="*/ 592931 w 719138"/>
              <a:gd name="connsiteY21" fmla="*/ 695325 h 888207"/>
              <a:gd name="connsiteX22" fmla="*/ 571500 w 719138"/>
              <a:gd name="connsiteY22" fmla="*/ 650082 h 888207"/>
              <a:gd name="connsiteX23" fmla="*/ 552450 w 719138"/>
              <a:gd name="connsiteY23" fmla="*/ 607219 h 888207"/>
              <a:gd name="connsiteX24" fmla="*/ 542925 w 719138"/>
              <a:gd name="connsiteY24" fmla="*/ 576263 h 888207"/>
              <a:gd name="connsiteX25" fmla="*/ 531019 w 719138"/>
              <a:gd name="connsiteY25" fmla="*/ 528638 h 888207"/>
              <a:gd name="connsiteX26" fmla="*/ 519113 w 719138"/>
              <a:gd name="connsiteY26" fmla="*/ 476250 h 888207"/>
              <a:gd name="connsiteX27" fmla="*/ 507206 w 719138"/>
              <a:gd name="connsiteY27" fmla="*/ 378619 h 888207"/>
              <a:gd name="connsiteX28" fmla="*/ 495300 w 719138"/>
              <a:gd name="connsiteY28" fmla="*/ 157163 h 888207"/>
              <a:gd name="connsiteX29" fmla="*/ 497681 w 719138"/>
              <a:gd name="connsiteY29" fmla="*/ 66675 h 888207"/>
              <a:gd name="connsiteX30" fmla="*/ 485775 w 719138"/>
              <a:gd name="connsiteY30" fmla="*/ 28575 h 888207"/>
              <a:gd name="connsiteX31" fmla="*/ 473869 w 719138"/>
              <a:gd name="connsiteY31" fmla="*/ 7144 h 888207"/>
              <a:gd name="connsiteX32" fmla="*/ 464344 w 719138"/>
              <a:gd name="connsiteY32" fmla="*/ 2382 h 888207"/>
              <a:gd name="connsiteX33" fmla="*/ 457200 w 719138"/>
              <a:gd name="connsiteY33" fmla="*/ 0 h 888207"/>
              <a:gd name="connsiteX34" fmla="*/ 450056 w 719138"/>
              <a:gd name="connsiteY34" fmla="*/ 2382 h 888207"/>
              <a:gd name="connsiteX35" fmla="*/ 442913 w 719138"/>
              <a:gd name="connsiteY35" fmla="*/ 9525 h 888207"/>
              <a:gd name="connsiteX36" fmla="*/ 438150 w 719138"/>
              <a:gd name="connsiteY36" fmla="*/ 23813 h 888207"/>
              <a:gd name="connsiteX37" fmla="*/ 419100 w 719138"/>
              <a:gd name="connsiteY37" fmla="*/ 1262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19138" h="888207">
                <a:moveTo>
                  <a:pt x="419100" y="126207"/>
                </a:moveTo>
                <a:lnTo>
                  <a:pt x="402431" y="233363"/>
                </a:lnTo>
                <a:lnTo>
                  <a:pt x="385763" y="352425"/>
                </a:lnTo>
                <a:lnTo>
                  <a:pt x="373856" y="435769"/>
                </a:lnTo>
                <a:lnTo>
                  <a:pt x="361950" y="488157"/>
                </a:lnTo>
                <a:lnTo>
                  <a:pt x="352425" y="528638"/>
                </a:lnTo>
                <a:lnTo>
                  <a:pt x="338138" y="576263"/>
                </a:lnTo>
                <a:lnTo>
                  <a:pt x="314325" y="628650"/>
                </a:lnTo>
                <a:lnTo>
                  <a:pt x="288131" y="676275"/>
                </a:lnTo>
                <a:lnTo>
                  <a:pt x="266700" y="704850"/>
                </a:lnTo>
                <a:lnTo>
                  <a:pt x="240506" y="735807"/>
                </a:lnTo>
                <a:lnTo>
                  <a:pt x="207169" y="764382"/>
                </a:lnTo>
                <a:lnTo>
                  <a:pt x="171450" y="783432"/>
                </a:lnTo>
                <a:lnTo>
                  <a:pt x="128588" y="797719"/>
                </a:lnTo>
                <a:lnTo>
                  <a:pt x="71438" y="819150"/>
                </a:lnTo>
                <a:lnTo>
                  <a:pt x="0" y="842963"/>
                </a:lnTo>
                <a:lnTo>
                  <a:pt x="719138" y="888207"/>
                </a:lnTo>
                <a:lnTo>
                  <a:pt x="702469" y="854869"/>
                </a:lnTo>
                <a:lnTo>
                  <a:pt x="676275" y="821532"/>
                </a:lnTo>
                <a:lnTo>
                  <a:pt x="657225" y="795338"/>
                </a:lnTo>
                <a:lnTo>
                  <a:pt x="621506" y="740569"/>
                </a:lnTo>
                <a:lnTo>
                  <a:pt x="592931" y="695325"/>
                </a:lnTo>
                <a:lnTo>
                  <a:pt x="571500" y="650082"/>
                </a:lnTo>
                <a:lnTo>
                  <a:pt x="552450" y="607219"/>
                </a:lnTo>
                <a:lnTo>
                  <a:pt x="542925" y="576263"/>
                </a:lnTo>
                <a:lnTo>
                  <a:pt x="531019" y="528638"/>
                </a:lnTo>
                <a:lnTo>
                  <a:pt x="519113" y="476250"/>
                </a:lnTo>
                <a:lnTo>
                  <a:pt x="507206" y="378619"/>
                </a:lnTo>
                <a:lnTo>
                  <a:pt x="495300" y="157163"/>
                </a:lnTo>
                <a:cubicBezTo>
                  <a:pt x="496094" y="127000"/>
                  <a:pt x="496887" y="96838"/>
                  <a:pt x="497681" y="66675"/>
                </a:cubicBezTo>
                <a:lnTo>
                  <a:pt x="485775" y="28575"/>
                </a:lnTo>
                <a:lnTo>
                  <a:pt x="473869" y="7144"/>
                </a:lnTo>
                <a:lnTo>
                  <a:pt x="464344" y="2382"/>
                </a:lnTo>
                <a:lnTo>
                  <a:pt x="457200" y="0"/>
                </a:lnTo>
                <a:lnTo>
                  <a:pt x="450056" y="2382"/>
                </a:lnTo>
                <a:lnTo>
                  <a:pt x="442913" y="9525"/>
                </a:lnTo>
                <a:lnTo>
                  <a:pt x="438150" y="23813"/>
                </a:lnTo>
                <a:lnTo>
                  <a:pt x="419100" y="126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D2F4FD-9DC6-4DFB-9B53-D644F0919044}"/>
              </a:ext>
            </a:extLst>
          </p:cNvPr>
          <p:cNvGrpSpPr>
            <a:grpSpLocks/>
          </p:cNvGrpSpPr>
          <p:nvPr/>
        </p:nvGrpSpPr>
        <p:grpSpPr bwMode="auto">
          <a:xfrm>
            <a:off x="2844800" y="1455738"/>
            <a:ext cx="4344988" cy="4422775"/>
            <a:chOff x="2995613" y="1608138"/>
            <a:chExt cx="4344987" cy="4422775"/>
          </a:xfrm>
        </p:grpSpPr>
        <p:sp>
          <p:nvSpPr>
            <p:cNvPr id="14" name="フリーフォーム 87">
              <a:extLst>
                <a:ext uri="{FF2B5EF4-FFF2-40B4-BE49-F238E27FC236}">
                  <a16:creationId xmlns:a16="http://schemas.microsoft.com/office/drawing/2014/main" id="{96912E99-CE3A-488C-87B6-D141BFE0F5EB}"/>
                </a:ext>
              </a:extLst>
            </p:cNvPr>
            <p:cNvSpPr/>
            <p:nvPr/>
          </p:nvSpPr>
          <p:spPr>
            <a:xfrm>
              <a:off x="4643438" y="16081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8">
              <a:extLst>
                <a:ext uri="{FF2B5EF4-FFF2-40B4-BE49-F238E27FC236}">
                  <a16:creationId xmlns:a16="http://schemas.microsoft.com/office/drawing/2014/main" id="{1925DF85-8DB5-4FA6-90BC-832FA8ED12A4}"/>
                </a:ext>
              </a:extLst>
            </p:cNvPr>
            <p:cNvSpPr/>
            <p:nvPr/>
          </p:nvSpPr>
          <p:spPr>
            <a:xfrm>
              <a:off x="3665538" y="1881188"/>
              <a:ext cx="687388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58E71E62-1371-4EE6-B0C9-F5E50DDE460F}"/>
                </a:ext>
              </a:extLst>
            </p:cNvPr>
            <p:cNvSpPr/>
            <p:nvPr/>
          </p:nvSpPr>
          <p:spPr>
            <a:xfrm>
              <a:off x="5713412" y="17700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99001DFB-9623-4E0B-B59E-1467124AEC24}"/>
                </a:ext>
              </a:extLst>
            </p:cNvPr>
            <p:cNvSpPr/>
            <p:nvPr/>
          </p:nvSpPr>
          <p:spPr>
            <a:xfrm>
              <a:off x="2995613" y="2668588"/>
              <a:ext cx="481013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EB1F9754-F190-4FCC-861C-08F421A41162}"/>
                </a:ext>
              </a:extLst>
            </p:cNvPr>
            <p:cNvSpPr/>
            <p:nvPr/>
          </p:nvSpPr>
          <p:spPr>
            <a:xfrm>
              <a:off x="3397251" y="2574925"/>
              <a:ext cx="3943349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38EC16C1-C9AE-40BF-9EF0-1D95BF9FE0AE}"/>
                </a:ext>
              </a:extLst>
            </p:cNvPr>
            <p:cNvSpPr/>
            <p:nvPr/>
          </p:nvSpPr>
          <p:spPr>
            <a:xfrm>
              <a:off x="6335712" y="2819400"/>
              <a:ext cx="998538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54DDF3F2-76FF-4984-ABF8-B47722E05A94}"/>
                </a:ext>
              </a:extLst>
            </p:cNvPr>
            <p:cNvSpPr/>
            <p:nvPr/>
          </p:nvSpPr>
          <p:spPr>
            <a:xfrm>
              <a:off x="3929063" y="34274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D3929B0E-4934-4313-BF5A-61E4303A08D2}"/>
                </a:ext>
              </a:extLst>
            </p:cNvPr>
            <p:cNvSpPr/>
            <p:nvPr/>
          </p:nvSpPr>
          <p:spPr>
            <a:xfrm>
              <a:off x="4211638" y="32289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173D21A7-419F-4CC5-8D94-2331F97841A7}"/>
                </a:ext>
              </a:extLst>
            </p:cNvPr>
            <p:cNvSpPr/>
            <p:nvPr/>
          </p:nvSpPr>
          <p:spPr>
            <a:xfrm>
              <a:off x="4284663" y="3913188"/>
              <a:ext cx="1373188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473F3E82-3437-4C33-B756-F86CEF2F4EB0}"/>
                </a:ext>
              </a:extLst>
            </p:cNvPr>
            <p:cNvSpPr/>
            <p:nvPr/>
          </p:nvSpPr>
          <p:spPr>
            <a:xfrm>
              <a:off x="3057526" y="4275138"/>
              <a:ext cx="1789112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5791FB24-A2A2-483A-A33F-23F411D15268}"/>
                </a:ext>
              </a:extLst>
            </p:cNvPr>
            <p:cNvSpPr/>
            <p:nvPr/>
          </p:nvSpPr>
          <p:spPr>
            <a:xfrm>
              <a:off x="4876801" y="4078288"/>
              <a:ext cx="2325686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8">
              <a:extLst>
                <a:ext uri="{FF2B5EF4-FFF2-40B4-BE49-F238E27FC236}">
                  <a16:creationId xmlns:a16="http://schemas.microsoft.com/office/drawing/2014/main" id="{EF346BFD-A5C9-4600-8FDB-8594019E6498}"/>
                </a:ext>
              </a:extLst>
            </p:cNvPr>
            <p:cNvSpPr/>
            <p:nvPr/>
          </p:nvSpPr>
          <p:spPr>
            <a:xfrm>
              <a:off x="6477000" y="4811713"/>
              <a:ext cx="719137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63FB677-1ED6-4D54-8A4D-74912D903365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CF573286-0D8B-47B0-84F8-CF349E235082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6C201CBF-AE78-4BD5-AA7C-7039E3B974C0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FF13E3FC-DAF3-4E02-980B-3D701810D98F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0">
              <a:extLst>
                <a:ext uri="{FF2B5EF4-FFF2-40B4-BE49-F238E27FC236}">
                  <a16:creationId xmlns:a16="http://schemas.microsoft.com/office/drawing/2014/main" id="{D0AFE554-79CD-4BBC-BA8A-7A4D18C09F9F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1">
              <a:extLst>
                <a:ext uri="{FF2B5EF4-FFF2-40B4-BE49-F238E27FC236}">
                  <a16:creationId xmlns:a16="http://schemas.microsoft.com/office/drawing/2014/main" id="{9F089DAD-AA47-4AE7-A713-5774CE58D213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FDE057FC-5231-4D06-9C1B-276CBE62D19D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3">
              <a:extLst>
                <a:ext uri="{FF2B5EF4-FFF2-40B4-BE49-F238E27FC236}">
                  <a16:creationId xmlns:a16="http://schemas.microsoft.com/office/drawing/2014/main" id="{6D3F666E-AFCE-4C7F-B862-5B100EEB30EA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CD66541D-B4D5-4B3F-84A2-AB3C0B8A8B83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BCA5018A-A502-4411-AD1D-F901829165FB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04ED4004-3AD4-4711-A4F6-FBA288B445C2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0607CA2D-2552-4FA0-8778-13747E510C45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055D19FB-2A63-4F02-AACF-53D18AA8F155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69557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2802" name="グループ化 1">
            <a:extLst>
              <a:ext uri="{FF2B5EF4-FFF2-40B4-BE49-F238E27FC236}">
                <a16:creationId xmlns:a16="http://schemas.microsoft.com/office/drawing/2014/main" id="{12E9901A-A621-409F-BF16-B46426D2066A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1455738"/>
            <a:ext cx="4344987" cy="4422775"/>
            <a:chOff x="2843213" y="1455738"/>
            <a:chExt cx="4344987" cy="4422775"/>
          </a:xfrm>
        </p:grpSpPr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AFCAAD64-A015-4E91-A0AD-EA737E0ABBB1}"/>
                </a:ext>
              </a:extLst>
            </p:cNvPr>
            <p:cNvSpPr/>
            <p:nvPr/>
          </p:nvSpPr>
          <p:spPr>
            <a:xfrm>
              <a:off x="4491038" y="1455738"/>
              <a:ext cx="584200" cy="1225550"/>
            </a:xfrm>
            <a:custGeom>
              <a:avLst/>
              <a:gdLst>
                <a:gd name="connsiteX0" fmla="*/ 271462 w 583406"/>
                <a:gd name="connsiteY0" fmla="*/ 711994 h 1226344"/>
                <a:gd name="connsiteX1" fmla="*/ 273843 w 583406"/>
                <a:gd name="connsiteY1" fmla="*/ 881062 h 1226344"/>
                <a:gd name="connsiteX2" fmla="*/ 276225 w 583406"/>
                <a:gd name="connsiteY2" fmla="*/ 1047750 h 1226344"/>
                <a:gd name="connsiteX3" fmla="*/ 278606 w 583406"/>
                <a:gd name="connsiteY3" fmla="*/ 1226344 h 1226344"/>
                <a:gd name="connsiteX4" fmla="*/ 471487 w 583406"/>
                <a:gd name="connsiteY4" fmla="*/ 1207294 h 1226344"/>
                <a:gd name="connsiteX5" fmla="*/ 476250 w 583406"/>
                <a:gd name="connsiteY5" fmla="*/ 1081087 h 1226344"/>
                <a:gd name="connsiteX6" fmla="*/ 476250 w 583406"/>
                <a:gd name="connsiteY6" fmla="*/ 954881 h 1226344"/>
                <a:gd name="connsiteX7" fmla="*/ 478631 w 583406"/>
                <a:gd name="connsiteY7" fmla="*/ 871537 h 1226344"/>
                <a:gd name="connsiteX8" fmla="*/ 481012 w 583406"/>
                <a:gd name="connsiteY8" fmla="*/ 797719 h 1226344"/>
                <a:gd name="connsiteX9" fmla="*/ 485775 w 583406"/>
                <a:gd name="connsiteY9" fmla="*/ 711994 h 1226344"/>
                <a:gd name="connsiteX10" fmla="*/ 490537 w 583406"/>
                <a:gd name="connsiteY10" fmla="*/ 621506 h 1226344"/>
                <a:gd name="connsiteX11" fmla="*/ 495300 w 583406"/>
                <a:gd name="connsiteY11" fmla="*/ 576262 h 1226344"/>
                <a:gd name="connsiteX12" fmla="*/ 497681 w 583406"/>
                <a:gd name="connsiteY12" fmla="*/ 552450 h 1226344"/>
                <a:gd name="connsiteX13" fmla="*/ 497681 w 583406"/>
                <a:gd name="connsiteY13" fmla="*/ 514350 h 1226344"/>
                <a:gd name="connsiteX14" fmla="*/ 500062 w 583406"/>
                <a:gd name="connsiteY14" fmla="*/ 464344 h 1226344"/>
                <a:gd name="connsiteX15" fmla="*/ 504825 w 583406"/>
                <a:gd name="connsiteY15" fmla="*/ 402431 h 1226344"/>
                <a:gd name="connsiteX16" fmla="*/ 514350 w 583406"/>
                <a:gd name="connsiteY16" fmla="*/ 354806 h 1226344"/>
                <a:gd name="connsiteX17" fmla="*/ 526256 w 583406"/>
                <a:gd name="connsiteY17" fmla="*/ 319087 h 1226344"/>
                <a:gd name="connsiteX18" fmla="*/ 535781 w 583406"/>
                <a:gd name="connsiteY18" fmla="*/ 290512 h 1226344"/>
                <a:gd name="connsiteX19" fmla="*/ 545306 w 583406"/>
                <a:gd name="connsiteY19" fmla="*/ 276225 h 1226344"/>
                <a:gd name="connsiteX20" fmla="*/ 561975 w 583406"/>
                <a:gd name="connsiteY20" fmla="*/ 261937 h 1226344"/>
                <a:gd name="connsiteX21" fmla="*/ 573881 w 583406"/>
                <a:gd name="connsiteY21" fmla="*/ 247650 h 1226344"/>
                <a:gd name="connsiteX22" fmla="*/ 581025 w 583406"/>
                <a:gd name="connsiteY22" fmla="*/ 233362 h 1226344"/>
                <a:gd name="connsiteX23" fmla="*/ 583406 w 583406"/>
                <a:gd name="connsiteY23" fmla="*/ 223837 h 1226344"/>
                <a:gd name="connsiteX24" fmla="*/ 583406 w 583406"/>
                <a:gd name="connsiteY24" fmla="*/ 211931 h 1226344"/>
                <a:gd name="connsiteX25" fmla="*/ 578643 w 583406"/>
                <a:gd name="connsiteY25" fmla="*/ 190500 h 1226344"/>
                <a:gd name="connsiteX26" fmla="*/ 569118 w 583406"/>
                <a:gd name="connsiteY26" fmla="*/ 171450 h 1226344"/>
                <a:gd name="connsiteX27" fmla="*/ 554831 w 583406"/>
                <a:gd name="connsiteY27" fmla="*/ 150019 h 1226344"/>
                <a:gd name="connsiteX28" fmla="*/ 533400 w 583406"/>
                <a:gd name="connsiteY28" fmla="*/ 130969 h 1226344"/>
                <a:gd name="connsiteX29" fmla="*/ 514350 w 583406"/>
                <a:gd name="connsiteY29" fmla="*/ 109537 h 1226344"/>
                <a:gd name="connsiteX30" fmla="*/ 500062 w 583406"/>
                <a:gd name="connsiteY30" fmla="*/ 95250 h 1226344"/>
                <a:gd name="connsiteX31" fmla="*/ 476250 w 583406"/>
                <a:gd name="connsiteY31" fmla="*/ 76200 h 1226344"/>
                <a:gd name="connsiteX32" fmla="*/ 442912 w 583406"/>
                <a:gd name="connsiteY32" fmla="*/ 54769 h 1226344"/>
                <a:gd name="connsiteX33" fmla="*/ 409575 w 583406"/>
                <a:gd name="connsiteY33" fmla="*/ 40481 h 1226344"/>
                <a:gd name="connsiteX34" fmla="*/ 369093 w 583406"/>
                <a:gd name="connsiteY34" fmla="*/ 28575 h 1226344"/>
                <a:gd name="connsiteX35" fmla="*/ 326231 w 583406"/>
                <a:gd name="connsiteY35" fmla="*/ 16669 h 1226344"/>
                <a:gd name="connsiteX36" fmla="*/ 252412 w 583406"/>
                <a:gd name="connsiteY36" fmla="*/ 7144 h 1226344"/>
                <a:gd name="connsiteX37" fmla="*/ 195262 w 583406"/>
                <a:gd name="connsiteY37" fmla="*/ 0 h 1226344"/>
                <a:gd name="connsiteX38" fmla="*/ 107156 w 583406"/>
                <a:gd name="connsiteY38" fmla="*/ 0 h 1226344"/>
                <a:gd name="connsiteX39" fmla="*/ 66675 w 583406"/>
                <a:gd name="connsiteY39" fmla="*/ 2381 h 1226344"/>
                <a:gd name="connsiteX40" fmla="*/ 30956 w 583406"/>
                <a:gd name="connsiteY40" fmla="*/ 9525 h 1226344"/>
                <a:gd name="connsiteX41" fmla="*/ 11906 w 583406"/>
                <a:gd name="connsiteY41" fmla="*/ 19050 h 1226344"/>
                <a:gd name="connsiteX42" fmla="*/ 2381 w 583406"/>
                <a:gd name="connsiteY42" fmla="*/ 26194 h 1226344"/>
                <a:gd name="connsiteX43" fmla="*/ 0 w 583406"/>
                <a:gd name="connsiteY43" fmla="*/ 42862 h 1226344"/>
                <a:gd name="connsiteX44" fmla="*/ 7143 w 583406"/>
                <a:gd name="connsiteY44" fmla="*/ 57150 h 1226344"/>
                <a:gd name="connsiteX45" fmla="*/ 26193 w 583406"/>
                <a:gd name="connsiteY45" fmla="*/ 73819 h 1226344"/>
                <a:gd name="connsiteX46" fmla="*/ 80962 w 583406"/>
                <a:gd name="connsiteY46" fmla="*/ 102394 h 1226344"/>
                <a:gd name="connsiteX47" fmla="*/ 121443 w 583406"/>
                <a:gd name="connsiteY47" fmla="*/ 126206 h 1226344"/>
                <a:gd name="connsiteX48" fmla="*/ 159543 w 583406"/>
                <a:gd name="connsiteY48" fmla="*/ 152400 h 1226344"/>
                <a:gd name="connsiteX49" fmla="*/ 188118 w 583406"/>
                <a:gd name="connsiteY49" fmla="*/ 176212 h 1226344"/>
                <a:gd name="connsiteX50" fmla="*/ 209550 w 583406"/>
                <a:gd name="connsiteY50" fmla="*/ 197644 h 1226344"/>
                <a:gd name="connsiteX51" fmla="*/ 233362 w 583406"/>
                <a:gd name="connsiteY51" fmla="*/ 226219 h 1226344"/>
                <a:gd name="connsiteX52" fmla="*/ 242887 w 583406"/>
                <a:gd name="connsiteY52" fmla="*/ 247650 h 1226344"/>
                <a:gd name="connsiteX53" fmla="*/ 252412 w 583406"/>
                <a:gd name="connsiteY53" fmla="*/ 280987 h 1226344"/>
                <a:gd name="connsiteX54" fmla="*/ 259556 w 583406"/>
                <a:gd name="connsiteY54" fmla="*/ 423862 h 1226344"/>
                <a:gd name="connsiteX55" fmla="*/ 271462 w 583406"/>
                <a:gd name="connsiteY55" fmla="*/ 711994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583406" h="1226344">
                  <a:moveTo>
                    <a:pt x="271462" y="711994"/>
                  </a:moveTo>
                  <a:cubicBezTo>
                    <a:pt x="272256" y="768350"/>
                    <a:pt x="273049" y="824706"/>
                    <a:pt x="273843" y="881062"/>
                  </a:cubicBezTo>
                  <a:lnTo>
                    <a:pt x="276225" y="1047750"/>
                  </a:lnTo>
                  <a:cubicBezTo>
                    <a:pt x="277019" y="1107281"/>
                    <a:pt x="277812" y="1166813"/>
                    <a:pt x="278606" y="1226344"/>
                  </a:cubicBezTo>
                  <a:lnTo>
                    <a:pt x="471487" y="1207294"/>
                  </a:lnTo>
                  <a:lnTo>
                    <a:pt x="476250" y="1081087"/>
                  </a:lnTo>
                  <a:lnTo>
                    <a:pt x="476250" y="954881"/>
                  </a:lnTo>
                  <a:cubicBezTo>
                    <a:pt x="477044" y="927100"/>
                    <a:pt x="477837" y="899318"/>
                    <a:pt x="478631" y="871537"/>
                  </a:cubicBezTo>
                  <a:cubicBezTo>
                    <a:pt x="479425" y="846931"/>
                    <a:pt x="480218" y="822325"/>
                    <a:pt x="481012" y="797719"/>
                  </a:cubicBezTo>
                  <a:lnTo>
                    <a:pt x="485775" y="711994"/>
                  </a:lnTo>
                  <a:lnTo>
                    <a:pt x="490537" y="621506"/>
                  </a:lnTo>
                  <a:lnTo>
                    <a:pt x="495300" y="576262"/>
                  </a:lnTo>
                  <a:lnTo>
                    <a:pt x="497681" y="552450"/>
                  </a:lnTo>
                  <a:lnTo>
                    <a:pt x="497681" y="514350"/>
                  </a:lnTo>
                  <a:lnTo>
                    <a:pt x="500062" y="464344"/>
                  </a:lnTo>
                  <a:lnTo>
                    <a:pt x="504825" y="402431"/>
                  </a:lnTo>
                  <a:lnTo>
                    <a:pt x="514350" y="354806"/>
                  </a:lnTo>
                  <a:lnTo>
                    <a:pt x="526256" y="319087"/>
                  </a:lnTo>
                  <a:lnTo>
                    <a:pt x="535781" y="290512"/>
                  </a:lnTo>
                  <a:lnTo>
                    <a:pt x="545306" y="276225"/>
                  </a:lnTo>
                  <a:lnTo>
                    <a:pt x="561975" y="261937"/>
                  </a:lnTo>
                  <a:lnTo>
                    <a:pt x="573881" y="247650"/>
                  </a:lnTo>
                  <a:lnTo>
                    <a:pt x="581025" y="233362"/>
                  </a:lnTo>
                  <a:lnTo>
                    <a:pt x="583406" y="223837"/>
                  </a:lnTo>
                  <a:lnTo>
                    <a:pt x="583406" y="211931"/>
                  </a:lnTo>
                  <a:lnTo>
                    <a:pt x="578643" y="190500"/>
                  </a:lnTo>
                  <a:lnTo>
                    <a:pt x="569118" y="171450"/>
                  </a:lnTo>
                  <a:lnTo>
                    <a:pt x="554831" y="150019"/>
                  </a:lnTo>
                  <a:lnTo>
                    <a:pt x="533400" y="130969"/>
                  </a:lnTo>
                  <a:lnTo>
                    <a:pt x="514350" y="109537"/>
                  </a:lnTo>
                  <a:lnTo>
                    <a:pt x="500062" y="95250"/>
                  </a:lnTo>
                  <a:lnTo>
                    <a:pt x="476250" y="76200"/>
                  </a:lnTo>
                  <a:lnTo>
                    <a:pt x="442912" y="54769"/>
                  </a:lnTo>
                  <a:lnTo>
                    <a:pt x="409575" y="40481"/>
                  </a:lnTo>
                  <a:lnTo>
                    <a:pt x="369093" y="28575"/>
                  </a:lnTo>
                  <a:lnTo>
                    <a:pt x="326231" y="16669"/>
                  </a:lnTo>
                  <a:lnTo>
                    <a:pt x="252412" y="7144"/>
                  </a:lnTo>
                  <a:lnTo>
                    <a:pt x="195262" y="0"/>
                  </a:lnTo>
                  <a:lnTo>
                    <a:pt x="107156" y="0"/>
                  </a:lnTo>
                  <a:lnTo>
                    <a:pt x="66675" y="2381"/>
                  </a:lnTo>
                  <a:lnTo>
                    <a:pt x="30956" y="9525"/>
                  </a:lnTo>
                  <a:lnTo>
                    <a:pt x="11906" y="19050"/>
                  </a:lnTo>
                  <a:lnTo>
                    <a:pt x="2381" y="26194"/>
                  </a:lnTo>
                  <a:lnTo>
                    <a:pt x="0" y="42862"/>
                  </a:lnTo>
                  <a:lnTo>
                    <a:pt x="7143" y="57150"/>
                  </a:lnTo>
                  <a:lnTo>
                    <a:pt x="26193" y="73819"/>
                  </a:lnTo>
                  <a:lnTo>
                    <a:pt x="80962" y="102394"/>
                  </a:lnTo>
                  <a:lnTo>
                    <a:pt x="121443" y="126206"/>
                  </a:lnTo>
                  <a:lnTo>
                    <a:pt x="159543" y="152400"/>
                  </a:lnTo>
                  <a:lnTo>
                    <a:pt x="188118" y="176212"/>
                  </a:lnTo>
                  <a:lnTo>
                    <a:pt x="209550" y="197644"/>
                  </a:lnTo>
                  <a:lnTo>
                    <a:pt x="233362" y="226219"/>
                  </a:lnTo>
                  <a:lnTo>
                    <a:pt x="242887" y="247650"/>
                  </a:lnTo>
                  <a:lnTo>
                    <a:pt x="252412" y="280987"/>
                  </a:lnTo>
                  <a:lnTo>
                    <a:pt x="259556" y="423862"/>
                  </a:lnTo>
                  <a:lnTo>
                    <a:pt x="271462" y="711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260061E-7ED7-437A-9BE9-A6E22D63251D}"/>
                </a:ext>
              </a:extLst>
            </p:cNvPr>
            <p:cNvSpPr/>
            <p:nvPr/>
          </p:nvSpPr>
          <p:spPr>
            <a:xfrm>
              <a:off x="3513138" y="1728788"/>
              <a:ext cx="687387" cy="730250"/>
            </a:xfrm>
            <a:custGeom>
              <a:avLst/>
              <a:gdLst>
                <a:gd name="connsiteX0" fmla="*/ 373856 w 688181"/>
                <a:gd name="connsiteY0" fmla="*/ 473868 h 731043"/>
                <a:gd name="connsiteX1" fmla="*/ 428625 w 688181"/>
                <a:gd name="connsiteY1" fmla="*/ 559593 h 731043"/>
                <a:gd name="connsiteX2" fmla="*/ 471487 w 688181"/>
                <a:gd name="connsiteY2" fmla="*/ 631031 h 731043"/>
                <a:gd name="connsiteX3" fmla="*/ 514350 w 688181"/>
                <a:gd name="connsiteY3" fmla="*/ 702468 h 731043"/>
                <a:gd name="connsiteX4" fmla="*/ 528637 w 688181"/>
                <a:gd name="connsiteY4" fmla="*/ 719137 h 731043"/>
                <a:gd name="connsiteX5" fmla="*/ 542925 w 688181"/>
                <a:gd name="connsiteY5" fmla="*/ 728662 h 731043"/>
                <a:gd name="connsiteX6" fmla="*/ 557212 w 688181"/>
                <a:gd name="connsiteY6" fmla="*/ 731043 h 731043"/>
                <a:gd name="connsiteX7" fmla="*/ 578644 w 688181"/>
                <a:gd name="connsiteY7" fmla="*/ 728662 h 731043"/>
                <a:gd name="connsiteX8" fmla="*/ 614362 w 688181"/>
                <a:gd name="connsiteY8" fmla="*/ 716756 h 731043"/>
                <a:gd name="connsiteX9" fmla="*/ 645319 w 688181"/>
                <a:gd name="connsiteY9" fmla="*/ 697706 h 731043"/>
                <a:gd name="connsiteX10" fmla="*/ 664369 w 688181"/>
                <a:gd name="connsiteY10" fmla="*/ 681037 h 731043"/>
                <a:gd name="connsiteX11" fmla="*/ 676275 w 688181"/>
                <a:gd name="connsiteY11" fmla="*/ 666750 h 731043"/>
                <a:gd name="connsiteX12" fmla="*/ 683419 w 688181"/>
                <a:gd name="connsiteY12" fmla="*/ 647700 h 731043"/>
                <a:gd name="connsiteX13" fmla="*/ 685800 w 688181"/>
                <a:gd name="connsiteY13" fmla="*/ 631031 h 731043"/>
                <a:gd name="connsiteX14" fmla="*/ 688181 w 688181"/>
                <a:gd name="connsiteY14" fmla="*/ 611981 h 731043"/>
                <a:gd name="connsiteX15" fmla="*/ 685800 w 688181"/>
                <a:gd name="connsiteY15" fmla="*/ 590550 h 731043"/>
                <a:gd name="connsiteX16" fmla="*/ 681037 w 688181"/>
                <a:gd name="connsiteY16" fmla="*/ 564356 h 731043"/>
                <a:gd name="connsiteX17" fmla="*/ 661987 w 688181"/>
                <a:gd name="connsiteY17" fmla="*/ 504825 h 731043"/>
                <a:gd name="connsiteX18" fmla="*/ 633412 w 688181"/>
                <a:gd name="connsiteY18" fmla="*/ 438150 h 731043"/>
                <a:gd name="connsiteX19" fmla="*/ 604837 w 688181"/>
                <a:gd name="connsiteY19" fmla="*/ 383381 h 731043"/>
                <a:gd name="connsiteX20" fmla="*/ 573881 w 688181"/>
                <a:gd name="connsiteY20" fmla="*/ 330993 h 731043"/>
                <a:gd name="connsiteX21" fmla="*/ 538162 w 688181"/>
                <a:gd name="connsiteY21" fmla="*/ 278606 h 731043"/>
                <a:gd name="connsiteX22" fmla="*/ 516731 w 688181"/>
                <a:gd name="connsiteY22" fmla="*/ 245268 h 731043"/>
                <a:gd name="connsiteX23" fmla="*/ 500062 w 688181"/>
                <a:gd name="connsiteY23" fmla="*/ 226218 h 731043"/>
                <a:gd name="connsiteX24" fmla="*/ 481012 w 688181"/>
                <a:gd name="connsiteY24" fmla="*/ 209550 h 731043"/>
                <a:gd name="connsiteX25" fmla="*/ 447675 w 688181"/>
                <a:gd name="connsiteY25" fmla="*/ 185737 h 731043"/>
                <a:gd name="connsiteX26" fmla="*/ 411956 w 688181"/>
                <a:gd name="connsiteY26" fmla="*/ 164306 h 731043"/>
                <a:gd name="connsiteX27" fmla="*/ 381000 w 688181"/>
                <a:gd name="connsiteY27" fmla="*/ 145256 h 731043"/>
                <a:gd name="connsiteX28" fmla="*/ 342900 w 688181"/>
                <a:gd name="connsiteY28" fmla="*/ 123825 h 731043"/>
                <a:gd name="connsiteX29" fmla="*/ 300037 w 688181"/>
                <a:gd name="connsiteY29" fmla="*/ 102393 h 731043"/>
                <a:gd name="connsiteX30" fmla="*/ 226219 w 688181"/>
                <a:gd name="connsiteY30" fmla="*/ 71437 h 731043"/>
                <a:gd name="connsiteX31" fmla="*/ 104775 w 688181"/>
                <a:gd name="connsiteY31" fmla="*/ 23812 h 731043"/>
                <a:gd name="connsiteX32" fmla="*/ 57150 w 688181"/>
                <a:gd name="connsiteY32" fmla="*/ 7143 h 731043"/>
                <a:gd name="connsiteX33" fmla="*/ 21431 w 688181"/>
                <a:gd name="connsiteY33" fmla="*/ 0 h 731043"/>
                <a:gd name="connsiteX34" fmla="*/ 9525 w 688181"/>
                <a:gd name="connsiteY34" fmla="*/ 0 h 731043"/>
                <a:gd name="connsiteX35" fmla="*/ 2381 w 688181"/>
                <a:gd name="connsiteY35" fmla="*/ 4762 h 731043"/>
                <a:gd name="connsiteX36" fmla="*/ 0 w 688181"/>
                <a:gd name="connsiteY36" fmla="*/ 14287 h 731043"/>
                <a:gd name="connsiteX37" fmla="*/ 0 w 688181"/>
                <a:gd name="connsiteY37" fmla="*/ 26193 h 731043"/>
                <a:gd name="connsiteX38" fmla="*/ 11906 w 688181"/>
                <a:gd name="connsiteY38" fmla="*/ 50006 h 731043"/>
                <a:gd name="connsiteX39" fmla="*/ 26194 w 688181"/>
                <a:gd name="connsiteY39" fmla="*/ 69056 h 731043"/>
                <a:gd name="connsiteX40" fmla="*/ 57150 w 688181"/>
                <a:gd name="connsiteY40" fmla="*/ 95250 h 731043"/>
                <a:gd name="connsiteX41" fmla="*/ 92869 w 688181"/>
                <a:gd name="connsiteY41" fmla="*/ 126206 h 731043"/>
                <a:gd name="connsiteX42" fmla="*/ 133350 w 688181"/>
                <a:gd name="connsiteY42" fmla="*/ 164306 h 731043"/>
                <a:gd name="connsiteX43" fmla="*/ 188119 w 688181"/>
                <a:gd name="connsiteY43" fmla="*/ 223837 h 731043"/>
                <a:gd name="connsiteX44" fmla="*/ 240506 w 688181"/>
                <a:gd name="connsiteY44" fmla="*/ 285750 h 731043"/>
                <a:gd name="connsiteX45" fmla="*/ 283369 w 688181"/>
                <a:gd name="connsiteY45" fmla="*/ 342900 h 731043"/>
                <a:gd name="connsiteX46" fmla="*/ 373856 w 688181"/>
                <a:gd name="connsiteY46" fmla="*/ 4738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8181" h="731043">
                  <a:moveTo>
                    <a:pt x="373856" y="473868"/>
                  </a:moveTo>
                  <a:lnTo>
                    <a:pt x="428625" y="559593"/>
                  </a:lnTo>
                  <a:lnTo>
                    <a:pt x="471487" y="631031"/>
                  </a:lnTo>
                  <a:lnTo>
                    <a:pt x="514350" y="702468"/>
                  </a:lnTo>
                  <a:lnTo>
                    <a:pt x="528637" y="719137"/>
                  </a:lnTo>
                  <a:lnTo>
                    <a:pt x="542925" y="728662"/>
                  </a:lnTo>
                  <a:lnTo>
                    <a:pt x="557212" y="731043"/>
                  </a:lnTo>
                  <a:lnTo>
                    <a:pt x="578644" y="728662"/>
                  </a:lnTo>
                  <a:lnTo>
                    <a:pt x="614362" y="716756"/>
                  </a:lnTo>
                  <a:lnTo>
                    <a:pt x="645319" y="697706"/>
                  </a:lnTo>
                  <a:lnTo>
                    <a:pt x="664369" y="681037"/>
                  </a:lnTo>
                  <a:lnTo>
                    <a:pt x="676275" y="666750"/>
                  </a:lnTo>
                  <a:lnTo>
                    <a:pt x="683419" y="647700"/>
                  </a:lnTo>
                  <a:lnTo>
                    <a:pt x="685800" y="631031"/>
                  </a:lnTo>
                  <a:lnTo>
                    <a:pt x="688181" y="611981"/>
                  </a:lnTo>
                  <a:lnTo>
                    <a:pt x="685800" y="590550"/>
                  </a:lnTo>
                  <a:lnTo>
                    <a:pt x="681037" y="564356"/>
                  </a:lnTo>
                  <a:lnTo>
                    <a:pt x="661987" y="504825"/>
                  </a:lnTo>
                  <a:lnTo>
                    <a:pt x="633412" y="438150"/>
                  </a:lnTo>
                  <a:lnTo>
                    <a:pt x="604837" y="383381"/>
                  </a:lnTo>
                  <a:lnTo>
                    <a:pt x="573881" y="330993"/>
                  </a:lnTo>
                  <a:lnTo>
                    <a:pt x="538162" y="278606"/>
                  </a:lnTo>
                  <a:lnTo>
                    <a:pt x="516731" y="245268"/>
                  </a:lnTo>
                  <a:lnTo>
                    <a:pt x="500062" y="226218"/>
                  </a:lnTo>
                  <a:lnTo>
                    <a:pt x="481012" y="209550"/>
                  </a:lnTo>
                  <a:lnTo>
                    <a:pt x="447675" y="185737"/>
                  </a:lnTo>
                  <a:lnTo>
                    <a:pt x="411956" y="164306"/>
                  </a:lnTo>
                  <a:lnTo>
                    <a:pt x="381000" y="145256"/>
                  </a:lnTo>
                  <a:lnTo>
                    <a:pt x="342900" y="123825"/>
                  </a:lnTo>
                  <a:lnTo>
                    <a:pt x="300037" y="102393"/>
                  </a:lnTo>
                  <a:lnTo>
                    <a:pt x="226219" y="71437"/>
                  </a:lnTo>
                  <a:lnTo>
                    <a:pt x="104775" y="23812"/>
                  </a:lnTo>
                  <a:lnTo>
                    <a:pt x="57150" y="7143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0" y="26193"/>
                  </a:lnTo>
                  <a:lnTo>
                    <a:pt x="11906" y="50006"/>
                  </a:lnTo>
                  <a:lnTo>
                    <a:pt x="26194" y="69056"/>
                  </a:lnTo>
                  <a:lnTo>
                    <a:pt x="57150" y="95250"/>
                  </a:lnTo>
                  <a:lnTo>
                    <a:pt x="92869" y="126206"/>
                  </a:lnTo>
                  <a:lnTo>
                    <a:pt x="133350" y="164306"/>
                  </a:lnTo>
                  <a:lnTo>
                    <a:pt x="188119" y="223837"/>
                  </a:lnTo>
                  <a:lnTo>
                    <a:pt x="240506" y="285750"/>
                  </a:lnTo>
                  <a:lnTo>
                    <a:pt x="283369" y="342900"/>
                  </a:lnTo>
                  <a:lnTo>
                    <a:pt x="373856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8435E6C-B3CA-4CE1-BAD2-BD6643505E61}"/>
                </a:ext>
              </a:extLst>
            </p:cNvPr>
            <p:cNvSpPr/>
            <p:nvPr/>
          </p:nvSpPr>
          <p:spPr>
            <a:xfrm>
              <a:off x="5561013" y="1617663"/>
              <a:ext cx="723900" cy="752475"/>
            </a:xfrm>
            <a:custGeom>
              <a:avLst/>
              <a:gdLst>
                <a:gd name="connsiteX0" fmla="*/ 233362 w 723900"/>
                <a:gd name="connsiteY0" fmla="*/ 326231 h 752475"/>
                <a:gd name="connsiteX1" fmla="*/ 150019 w 723900"/>
                <a:gd name="connsiteY1" fmla="*/ 466725 h 752475"/>
                <a:gd name="connsiteX2" fmla="*/ 59531 w 723900"/>
                <a:gd name="connsiteY2" fmla="*/ 614362 h 752475"/>
                <a:gd name="connsiteX3" fmla="*/ 16669 w 723900"/>
                <a:gd name="connsiteY3" fmla="*/ 685800 h 752475"/>
                <a:gd name="connsiteX4" fmla="*/ 4762 w 723900"/>
                <a:gd name="connsiteY4" fmla="*/ 714375 h 752475"/>
                <a:gd name="connsiteX5" fmla="*/ 0 w 723900"/>
                <a:gd name="connsiteY5" fmla="*/ 728662 h 752475"/>
                <a:gd name="connsiteX6" fmla="*/ 0 w 723900"/>
                <a:gd name="connsiteY6" fmla="*/ 742950 h 752475"/>
                <a:gd name="connsiteX7" fmla="*/ 4762 w 723900"/>
                <a:gd name="connsiteY7" fmla="*/ 750094 h 752475"/>
                <a:gd name="connsiteX8" fmla="*/ 16669 w 723900"/>
                <a:gd name="connsiteY8" fmla="*/ 752475 h 752475"/>
                <a:gd name="connsiteX9" fmla="*/ 38100 w 723900"/>
                <a:gd name="connsiteY9" fmla="*/ 747712 h 752475"/>
                <a:gd name="connsiteX10" fmla="*/ 57150 w 723900"/>
                <a:gd name="connsiteY10" fmla="*/ 738187 h 752475"/>
                <a:gd name="connsiteX11" fmla="*/ 95250 w 723900"/>
                <a:gd name="connsiteY11" fmla="*/ 709612 h 752475"/>
                <a:gd name="connsiteX12" fmla="*/ 159544 w 723900"/>
                <a:gd name="connsiteY12" fmla="*/ 664369 h 752475"/>
                <a:gd name="connsiteX13" fmla="*/ 245269 w 723900"/>
                <a:gd name="connsiteY13" fmla="*/ 604837 h 752475"/>
                <a:gd name="connsiteX14" fmla="*/ 321469 w 723900"/>
                <a:gd name="connsiteY14" fmla="*/ 547687 h 752475"/>
                <a:gd name="connsiteX15" fmla="*/ 407194 w 723900"/>
                <a:gd name="connsiteY15" fmla="*/ 483394 h 752475"/>
                <a:gd name="connsiteX16" fmla="*/ 497681 w 723900"/>
                <a:gd name="connsiteY16" fmla="*/ 419100 h 752475"/>
                <a:gd name="connsiteX17" fmla="*/ 559594 w 723900"/>
                <a:gd name="connsiteY17" fmla="*/ 376237 h 752475"/>
                <a:gd name="connsiteX18" fmla="*/ 585787 w 723900"/>
                <a:gd name="connsiteY18" fmla="*/ 364331 h 752475"/>
                <a:gd name="connsiteX19" fmla="*/ 633412 w 723900"/>
                <a:gd name="connsiteY19" fmla="*/ 347662 h 752475"/>
                <a:gd name="connsiteX20" fmla="*/ 678656 w 723900"/>
                <a:gd name="connsiteY20" fmla="*/ 338137 h 752475"/>
                <a:gd name="connsiteX21" fmla="*/ 692944 w 723900"/>
                <a:gd name="connsiteY21" fmla="*/ 338137 h 752475"/>
                <a:gd name="connsiteX22" fmla="*/ 704850 w 723900"/>
                <a:gd name="connsiteY22" fmla="*/ 335756 h 752475"/>
                <a:gd name="connsiteX23" fmla="*/ 721519 w 723900"/>
                <a:gd name="connsiteY23" fmla="*/ 319087 h 752475"/>
                <a:gd name="connsiteX24" fmla="*/ 723900 w 723900"/>
                <a:gd name="connsiteY24" fmla="*/ 304800 h 752475"/>
                <a:gd name="connsiteX25" fmla="*/ 723900 w 723900"/>
                <a:gd name="connsiteY25" fmla="*/ 292894 h 752475"/>
                <a:gd name="connsiteX26" fmla="*/ 719137 w 723900"/>
                <a:gd name="connsiteY26" fmla="*/ 273844 h 752475"/>
                <a:gd name="connsiteX27" fmla="*/ 709612 w 723900"/>
                <a:gd name="connsiteY27" fmla="*/ 257175 h 752475"/>
                <a:gd name="connsiteX28" fmla="*/ 681037 w 723900"/>
                <a:gd name="connsiteY28" fmla="*/ 223837 h 752475"/>
                <a:gd name="connsiteX29" fmla="*/ 640556 w 723900"/>
                <a:gd name="connsiteY29" fmla="*/ 176212 h 752475"/>
                <a:gd name="connsiteX30" fmla="*/ 592931 w 723900"/>
                <a:gd name="connsiteY30" fmla="*/ 135731 h 752475"/>
                <a:gd name="connsiteX31" fmla="*/ 550069 w 723900"/>
                <a:gd name="connsiteY31" fmla="*/ 104775 h 752475"/>
                <a:gd name="connsiteX32" fmla="*/ 500062 w 723900"/>
                <a:gd name="connsiteY32" fmla="*/ 73819 h 752475"/>
                <a:gd name="connsiteX33" fmla="*/ 438150 w 723900"/>
                <a:gd name="connsiteY33" fmla="*/ 45244 h 752475"/>
                <a:gd name="connsiteX34" fmla="*/ 385762 w 723900"/>
                <a:gd name="connsiteY34" fmla="*/ 26194 h 752475"/>
                <a:gd name="connsiteX35" fmla="*/ 333375 w 723900"/>
                <a:gd name="connsiteY35" fmla="*/ 9525 h 752475"/>
                <a:gd name="connsiteX36" fmla="*/ 278606 w 723900"/>
                <a:gd name="connsiteY36" fmla="*/ 0 h 752475"/>
                <a:gd name="connsiteX37" fmla="*/ 247650 w 723900"/>
                <a:gd name="connsiteY37" fmla="*/ 0 h 752475"/>
                <a:gd name="connsiteX38" fmla="*/ 216694 w 723900"/>
                <a:gd name="connsiteY38" fmla="*/ 0 h 752475"/>
                <a:gd name="connsiteX39" fmla="*/ 197644 w 723900"/>
                <a:gd name="connsiteY39" fmla="*/ 4762 h 752475"/>
                <a:gd name="connsiteX40" fmla="*/ 190500 w 723900"/>
                <a:gd name="connsiteY40" fmla="*/ 14287 h 752475"/>
                <a:gd name="connsiteX41" fmla="*/ 188119 w 723900"/>
                <a:gd name="connsiteY41" fmla="*/ 23812 h 752475"/>
                <a:gd name="connsiteX42" fmla="*/ 190500 w 723900"/>
                <a:gd name="connsiteY42" fmla="*/ 40481 h 752475"/>
                <a:gd name="connsiteX43" fmla="*/ 200025 w 723900"/>
                <a:gd name="connsiteY43" fmla="*/ 57150 h 752475"/>
                <a:gd name="connsiteX44" fmla="*/ 214312 w 723900"/>
                <a:gd name="connsiteY44" fmla="*/ 71437 h 752475"/>
                <a:gd name="connsiteX45" fmla="*/ 240506 w 723900"/>
                <a:gd name="connsiteY45" fmla="*/ 83344 h 752475"/>
                <a:gd name="connsiteX46" fmla="*/ 259556 w 723900"/>
                <a:gd name="connsiteY46" fmla="*/ 92869 h 752475"/>
                <a:gd name="connsiteX47" fmla="*/ 276225 w 723900"/>
                <a:gd name="connsiteY47" fmla="*/ 107156 h 752475"/>
                <a:gd name="connsiteX48" fmla="*/ 290512 w 723900"/>
                <a:gd name="connsiteY48" fmla="*/ 126206 h 752475"/>
                <a:gd name="connsiteX49" fmla="*/ 297656 w 723900"/>
                <a:gd name="connsiteY49" fmla="*/ 142875 h 752475"/>
                <a:gd name="connsiteX50" fmla="*/ 300037 w 723900"/>
                <a:gd name="connsiteY50" fmla="*/ 166687 h 752475"/>
                <a:gd name="connsiteX51" fmla="*/ 300037 w 723900"/>
                <a:gd name="connsiteY51" fmla="*/ 190500 h 752475"/>
                <a:gd name="connsiteX52" fmla="*/ 288131 w 723900"/>
                <a:gd name="connsiteY52" fmla="*/ 226219 h 752475"/>
                <a:gd name="connsiteX53" fmla="*/ 266700 w 723900"/>
                <a:gd name="connsiteY53" fmla="*/ 271462 h 752475"/>
                <a:gd name="connsiteX54" fmla="*/ 233362 w 723900"/>
                <a:gd name="connsiteY54" fmla="*/ 32623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23900" h="752475">
                  <a:moveTo>
                    <a:pt x="233362" y="326231"/>
                  </a:moveTo>
                  <a:lnTo>
                    <a:pt x="150019" y="466725"/>
                  </a:lnTo>
                  <a:lnTo>
                    <a:pt x="59531" y="614362"/>
                  </a:lnTo>
                  <a:lnTo>
                    <a:pt x="16669" y="685800"/>
                  </a:lnTo>
                  <a:lnTo>
                    <a:pt x="4762" y="714375"/>
                  </a:lnTo>
                  <a:lnTo>
                    <a:pt x="0" y="728662"/>
                  </a:lnTo>
                  <a:lnTo>
                    <a:pt x="0" y="742950"/>
                  </a:lnTo>
                  <a:lnTo>
                    <a:pt x="4762" y="750094"/>
                  </a:lnTo>
                  <a:lnTo>
                    <a:pt x="16669" y="752475"/>
                  </a:lnTo>
                  <a:lnTo>
                    <a:pt x="38100" y="747712"/>
                  </a:lnTo>
                  <a:lnTo>
                    <a:pt x="57150" y="738187"/>
                  </a:lnTo>
                  <a:lnTo>
                    <a:pt x="95250" y="709612"/>
                  </a:lnTo>
                  <a:lnTo>
                    <a:pt x="159544" y="664369"/>
                  </a:lnTo>
                  <a:lnTo>
                    <a:pt x="245269" y="604837"/>
                  </a:lnTo>
                  <a:lnTo>
                    <a:pt x="321469" y="547687"/>
                  </a:lnTo>
                  <a:lnTo>
                    <a:pt x="407194" y="483394"/>
                  </a:lnTo>
                  <a:lnTo>
                    <a:pt x="497681" y="419100"/>
                  </a:lnTo>
                  <a:lnTo>
                    <a:pt x="559594" y="376237"/>
                  </a:lnTo>
                  <a:lnTo>
                    <a:pt x="585787" y="364331"/>
                  </a:lnTo>
                  <a:lnTo>
                    <a:pt x="633412" y="347662"/>
                  </a:lnTo>
                  <a:lnTo>
                    <a:pt x="678656" y="338137"/>
                  </a:lnTo>
                  <a:lnTo>
                    <a:pt x="692944" y="338137"/>
                  </a:lnTo>
                  <a:lnTo>
                    <a:pt x="704850" y="335756"/>
                  </a:lnTo>
                  <a:lnTo>
                    <a:pt x="721519" y="319087"/>
                  </a:lnTo>
                  <a:lnTo>
                    <a:pt x="723900" y="304800"/>
                  </a:lnTo>
                  <a:lnTo>
                    <a:pt x="723900" y="292894"/>
                  </a:lnTo>
                  <a:lnTo>
                    <a:pt x="719137" y="273844"/>
                  </a:lnTo>
                  <a:lnTo>
                    <a:pt x="709612" y="257175"/>
                  </a:lnTo>
                  <a:lnTo>
                    <a:pt x="681037" y="223837"/>
                  </a:lnTo>
                  <a:lnTo>
                    <a:pt x="640556" y="176212"/>
                  </a:lnTo>
                  <a:lnTo>
                    <a:pt x="592931" y="135731"/>
                  </a:lnTo>
                  <a:lnTo>
                    <a:pt x="550069" y="104775"/>
                  </a:lnTo>
                  <a:lnTo>
                    <a:pt x="500062" y="73819"/>
                  </a:lnTo>
                  <a:lnTo>
                    <a:pt x="438150" y="45244"/>
                  </a:lnTo>
                  <a:lnTo>
                    <a:pt x="385762" y="26194"/>
                  </a:lnTo>
                  <a:lnTo>
                    <a:pt x="333375" y="9525"/>
                  </a:lnTo>
                  <a:lnTo>
                    <a:pt x="278606" y="0"/>
                  </a:lnTo>
                  <a:lnTo>
                    <a:pt x="247650" y="0"/>
                  </a:lnTo>
                  <a:lnTo>
                    <a:pt x="216694" y="0"/>
                  </a:lnTo>
                  <a:lnTo>
                    <a:pt x="197644" y="4762"/>
                  </a:lnTo>
                  <a:lnTo>
                    <a:pt x="190500" y="14287"/>
                  </a:lnTo>
                  <a:lnTo>
                    <a:pt x="188119" y="23812"/>
                  </a:lnTo>
                  <a:lnTo>
                    <a:pt x="190500" y="40481"/>
                  </a:lnTo>
                  <a:lnTo>
                    <a:pt x="200025" y="57150"/>
                  </a:lnTo>
                  <a:lnTo>
                    <a:pt x="214312" y="71437"/>
                  </a:lnTo>
                  <a:lnTo>
                    <a:pt x="240506" y="83344"/>
                  </a:lnTo>
                  <a:lnTo>
                    <a:pt x="259556" y="92869"/>
                  </a:lnTo>
                  <a:lnTo>
                    <a:pt x="276225" y="107156"/>
                  </a:lnTo>
                  <a:lnTo>
                    <a:pt x="290512" y="126206"/>
                  </a:lnTo>
                  <a:lnTo>
                    <a:pt x="297656" y="142875"/>
                  </a:lnTo>
                  <a:lnTo>
                    <a:pt x="300037" y="166687"/>
                  </a:lnTo>
                  <a:lnTo>
                    <a:pt x="300037" y="190500"/>
                  </a:lnTo>
                  <a:lnTo>
                    <a:pt x="288131" y="226219"/>
                  </a:lnTo>
                  <a:lnTo>
                    <a:pt x="266700" y="271462"/>
                  </a:lnTo>
                  <a:lnTo>
                    <a:pt x="233362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E9075C48-5C32-4B4D-8E7A-B080298657A3}"/>
                </a:ext>
              </a:extLst>
            </p:cNvPr>
            <p:cNvSpPr/>
            <p:nvPr/>
          </p:nvSpPr>
          <p:spPr>
            <a:xfrm>
              <a:off x="2843213" y="2516188"/>
              <a:ext cx="481012" cy="1190625"/>
            </a:xfrm>
            <a:custGeom>
              <a:avLst/>
              <a:gdLst>
                <a:gd name="connsiteX0" fmla="*/ 414337 w 481012"/>
                <a:gd name="connsiteY0" fmla="*/ 607219 h 1190625"/>
                <a:gd name="connsiteX1" fmla="*/ 371475 w 481012"/>
                <a:gd name="connsiteY1" fmla="*/ 735807 h 1190625"/>
                <a:gd name="connsiteX2" fmla="*/ 335756 w 481012"/>
                <a:gd name="connsiteY2" fmla="*/ 838200 h 1190625"/>
                <a:gd name="connsiteX3" fmla="*/ 304800 w 481012"/>
                <a:gd name="connsiteY3" fmla="*/ 921544 h 1190625"/>
                <a:gd name="connsiteX4" fmla="*/ 283368 w 481012"/>
                <a:gd name="connsiteY4" fmla="*/ 985838 h 1190625"/>
                <a:gd name="connsiteX5" fmla="*/ 259556 w 481012"/>
                <a:gd name="connsiteY5" fmla="*/ 1059657 h 1190625"/>
                <a:gd name="connsiteX6" fmla="*/ 245268 w 481012"/>
                <a:gd name="connsiteY6" fmla="*/ 1097757 h 1190625"/>
                <a:gd name="connsiteX7" fmla="*/ 226218 w 481012"/>
                <a:gd name="connsiteY7" fmla="*/ 1123950 h 1190625"/>
                <a:gd name="connsiteX8" fmla="*/ 197643 w 481012"/>
                <a:gd name="connsiteY8" fmla="*/ 1154907 h 1190625"/>
                <a:gd name="connsiteX9" fmla="*/ 173831 w 481012"/>
                <a:gd name="connsiteY9" fmla="*/ 1173957 h 1190625"/>
                <a:gd name="connsiteX10" fmla="*/ 150018 w 481012"/>
                <a:gd name="connsiteY10" fmla="*/ 1185863 h 1190625"/>
                <a:gd name="connsiteX11" fmla="*/ 119062 w 481012"/>
                <a:gd name="connsiteY11" fmla="*/ 1190625 h 1190625"/>
                <a:gd name="connsiteX12" fmla="*/ 95250 w 481012"/>
                <a:gd name="connsiteY12" fmla="*/ 1188244 h 1190625"/>
                <a:gd name="connsiteX13" fmla="*/ 76200 w 481012"/>
                <a:gd name="connsiteY13" fmla="*/ 1181100 h 1190625"/>
                <a:gd name="connsiteX14" fmla="*/ 61912 w 481012"/>
                <a:gd name="connsiteY14" fmla="*/ 1169194 h 1190625"/>
                <a:gd name="connsiteX15" fmla="*/ 50006 w 481012"/>
                <a:gd name="connsiteY15" fmla="*/ 1157288 h 1190625"/>
                <a:gd name="connsiteX16" fmla="*/ 38100 w 481012"/>
                <a:gd name="connsiteY16" fmla="*/ 1140619 h 1190625"/>
                <a:gd name="connsiteX17" fmla="*/ 23812 w 481012"/>
                <a:gd name="connsiteY17" fmla="*/ 1114425 h 1190625"/>
                <a:gd name="connsiteX18" fmla="*/ 14287 w 481012"/>
                <a:gd name="connsiteY18" fmla="*/ 1090613 h 1190625"/>
                <a:gd name="connsiteX19" fmla="*/ 7143 w 481012"/>
                <a:gd name="connsiteY19" fmla="*/ 1064419 h 1190625"/>
                <a:gd name="connsiteX20" fmla="*/ 2381 w 481012"/>
                <a:gd name="connsiteY20" fmla="*/ 1038225 h 1190625"/>
                <a:gd name="connsiteX21" fmla="*/ 0 w 481012"/>
                <a:gd name="connsiteY21" fmla="*/ 1012032 h 1190625"/>
                <a:gd name="connsiteX22" fmla="*/ 0 w 481012"/>
                <a:gd name="connsiteY22" fmla="*/ 964407 h 1190625"/>
                <a:gd name="connsiteX23" fmla="*/ 0 w 481012"/>
                <a:gd name="connsiteY23" fmla="*/ 940594 h 1190625"/>
                <a:gd name="connsiteX24" fmla="*/ 30956 w 481012"/>
                <a:gd name="connsiteY24" fmla="*/ 892969 h 1190625"/>
                <a:gd name="connsiteX25" fmla="*/ 90487 w 481012"/>
                <a:gd name="connsiteY25" fmla="*/ 792957 h 1190625"/>
                <a:gd name="connsiteX26" fmla="*/ 123825 w 481012"/>
                <a:gd name="connsiteY26" fmla="*/ 733425 h 1190625"/>
                <a:gd name="connsiteX27" fmla="*/ 147637 w 481012"/>
                <a:gd name="connsiteY27" fmla="*/ 685800 h 1190625"/>
                <a:gd name="connsiteX28" fmla="*/ 173831 w 481012"/>
                <a:gd name="connsiteY28" fmla="*/ 631032 h 1190625"/>
                <a:gd name="connsiteX29" fmla="*/ 204787 w 481012"/>
                <a:gd name="connsiteY29" fmla="*/ 559594 h 1190625"/>
                <a:gd name="connsiteX30" fmla="*/ 226218 w 481012"/>
                <a:gd name="connsiteY30" fmla="*/ 509588 h 1190625"/>
                <a:gd name="connsiteX31" fmla="*/ 247650 w 481012"/>
                <a:gd name="connsiteY31" fmla="*/ 457200 h 1190625"/>
                <a:gd name="connsiteX32" fmla="*/ 266700 w 481012"/>
                <a:gd name="connsiteY32" fmla="*/ 402432 h 1190625"/>
                <a:gd name="connsiteX33" fmla="*/ 283368 w 481012"/>
                <a:gd name="connsiteY33" fmla="*/ 340519 h 1190625"/>
                <a:gd name="connsiteX34" fmla="*/ 292893 w 481012"/>
                <a:gd name="connsiteY34" fmla="*/ 290513 h 1190625"/>
                <a:gd name="connsiteX35" fmla="*/ 297656 w 481012"/>
                <a:gd name="connsiteY35" fmla="*/ 254794 h 1190625"/>
                <a:gd name="connsiteX36" fmla="*/ 295275 w 481012"/>
                <a:gd name="connsiteY36" fmla="*/ 235744 h 1190625"/>
                <a:gd name="connsiteX37" fmla="*/ 285750 w 481012"/>
                <a:gd name="connsiteY37" fmla="*/ 202407 h 1190625"/>
                <a:gd name="connsiteX38" fmla="*/ 273843 w 481012"/>
                <a:gd name="connsiteY38" fmla="*/ 173832 h 1190625"/>
                <a:gd name="connsiteX39" fmla="*/ 257175 w 481012"/>
                <a:gd name="connsiteY39" fmla="*/ 147638 h 1190625"/>
                <a:gd name="connsiteX40" fmla="*/ 219075 w 481012"/>
                <a:gd name="connsiteY40" fmla="*/ 90488 h 1190625"/>
                <a:gd name="connsiteX41" fmla="*/ 192881 w 481012"/>
                <a:gd name="connsiteY41" fmla="*/ 52388 h 1190625"/>
                <a:gd name="connsiteX42" fmla="*/ 188118 w 481012"/>
                <a:gd name="connsiteY42" fmla="*/ 38100 h 1190625"/>
                <a:gd name="connsiteX43" fmla="*/ 188118 w 481012"/>
                <a:gd name="connsiteY43" fmla="*/ 33338 h 1190625"/>
                <a:gd name="connsiteX44" fmla="*/ 195262 w 481012"/>
                <a:gd name="connsiteY44" fmla="*/ 21432 h 1190625"/>
                <a:gd name="connsiteX45" fmla="*/ 211931 w 481012"/>
                <a:gd name="connsiteY45" fmla="*/ 4763 h 1190625"/>
                <a:gd name="connsiteX46" fmla="*/ 230981 w 481012"/>
                <a:gd name="connsiteY46" fmla="*/ 0 h 1190625"/>
                <a:gd name="connsiteX47" fmla="*/ 245268 w 481012"/>
                <a:gd name="connsiteY47" fmla="*/ 0 h 1190625"/>
                <a:gd name="connsiteX48" fmla="*/ 257175 w 481012"/>
                <a:gd name="connsiteY48" fmla="*/ 2382 h 1190625"/>
                <a:gd name="connsiteX49" fmla="*/ 276225 w 481012"/>
                <a:gd name="connsiteY49" fmla="*/ 16669 h 1190625"/>
                <a:gd name="connsiteX50" fmla="*/ 302418 w 481012"/>
                <a:gd name="connsiteY50" fmla="*/ 38100 h 1190625"/>
                <a:gd name="connsiteX51" fmla="*/ 342900 w 481012"/>
                <a:gd name="connsiteY51" fmla="*/ 80963 h 1190625"/>
                <a:gd name="connsiteX52" fmla="*/ 369093 w 481012"/>
                <a:gd name="connsiteY52" fmla="*/ 111919 h 1190625"/>
                <a:gd name="connsiteX53" fmla="*/ 395287 w 481012"/>
                <a:gd name="connsiteY53" fmla="*/ 145257 h 1190625"/>
                <a:gd name="connsiteX54" fmla="*/ 426243 w 481012"/>
                <a:gd name="connsiteY54" fmla="*/ 192882 h 1190625"/>
                <a:gd name="connsiteX55" fmla="*/ 454818 w 481012"/>
                <a:gd name="connsiteY55" fmla="*/ 250032 h 1190625"/>
                <a:gd name="connsiteX56" fmla="*/ 481012 w 481012"/>
                <a:gd name="connsiteY56" fmla="*/ 328613 h 1190625"/>
                <a:gd name="connsiteX57" fmla="*/ 454818 w 481012"/>
                <a:gd name="connsiteY57" fmla="*/ 471488 h 1190625"/>
                <a:gd name="connsiteX58" fmla="*/ 414337 w 481012"/>
                <a:gd name="connsiteY58" fmla="*/ 607219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81012" h="1190625">
                  <a:moveTo>
                    <a:pt x="414337" y="607219"/>
                  </a:moveTo>
                  <a:lnTo>
                    <a:pt x="371475" y="735807"/>
                  </a:lnTo>
                  <a:lnTo>
                    <a:pt x="335756" y="838200"/>
                  </a:lnTo>
                  <a:lnTo>
                    <a:pt x="304800" y="921544"/>
                  </a:lnTo>
                  <a:lnTo>
                    <a:pt x="283368" y="985838"/>
                  </a:lnTo>
                  <a:lnTo>
                    <a:pt x="259556" y="1059657"/>
                  </a:lnTo>
                  <a:lnTo>
                    <a:pt x="245268" y="1097757"/>
                  </a:lnTo>
                  <a:lnTo>
                    <a:pt x="226218" y="1123950"/>
                  </a:lnTo>
                  <a:lnTo>
                    <a:pt x="197643" y="1154907"/>
                  </a:lnTo>
                  <a:lnTo>
                    <a:pt x="173831" y="1173957"/>
                  </a:lnTo>
                  <a:lnTo>
                    <a:pt x="150018" y="1185863"/>
                  </a:lnTo>
                  <a:lnTo>
                    <a:pt x="119062" y="1190625"/>
                  </a:lnTo>
                  <a:lnTo>
                    <a:pt x="95250" y="1188244"/>
                  </a:lnTo>
                  <a:lnTo>
                    <a:pt x="76200" y="1181100"/>
                  </a:lnTo>
                  <a:lnTo>
                    <a:pt x="61912" y="1169194"/>
                  </a:lnTo>
                  <a:lnTo>
                    <a:pt x="50006" y="1157288"/>
                  </a:lnTo>
                  <a:lnTo>
                    <a:pt x="38100" y="1140619"/>
                  </a:lnTo>
                  <a:lnTo>
                    <a:pt x="23812" y="1114425"/>
                  </a:lnTo>
                  <a:lnTo>
                    <a:pt x="14287" y="1090613"/>
                  </a:lnTo>
                  <a:lnTo>
                    <a:pt x="7143" y="1064419"/>
                  </a:lnTo>
                  <a:lnTo>
                    <a:pt x="2381" y="1038225"/>
                  </a:lnTo>
                  <a:lnTo>
                    <a:pt x="0" y="1012032"/>
                  </a:lnTo>
                  <a:lnTo>
                    <a:pt x="0" y="964407"/>
                  </a:lnTo>
                  <a:lnTo>
                    <a:pt x="0" y="940594"/>
                  </a:lnTo>
                  <a:lnTo>
                    <a:pt x="30956" y="892969"/>
                  </a:lnTo>
                  <a:lnTo>
                    <a:pt x="90487" y="792957"/>
                  </a:lnTo>
                  <a:lnTo>
                    <a:pt x="123825" y="733425"/>
                  </a:lnTo>
                  <a:lnTo>
                    <a:pt x="147637" y="685800"/>
                  </a:lnTo>
                  <a:lnTo>
                    <a:pt x="173831" y="631032"/>
                  </a:lnTo>
                  <a:lnTo>
                    <a:pt x="204787" y="559594"/>
                  </a:lnTo>
                  <a:lnTo>
                    <a:pt x="226218" y="509588"/>
                  </a:lnTo>
                  <a:lnTo>
                    <a:pt x="247650" y="457200"/>
                  </a:lnTo>
                  <a:lnTo>
                    <a:pt x="266700" y="402432"/>
                  </a:lnTo>
                  <a:lnTo>
                    <a:pt x="283368" y="340519"/>
                  </a:lnTo>
                  <a:lnTo>
                    <a:pt x="292893" y="290513"/>
                  </a:lnTo>
                  <a:lnTo>
                    <a:pt x="297656" y="254794"/>
                  </a:lnTo>
                  <a:lnTo>
                    <a:pt x="295275" y="235744"/>
                  </a:lnTo>
                  <a:lnTo>
                    <a:pt x="285750" y="202407"/>
                  </a:lnTo>
                  <a:lnTo>
                    <a:pt x="273843" y="173832"/>
                  </a:lnTo>
                  <a:lnTo>
                    <a:pt x="257175" y="147638"/>
                  </a:lnTo>
                  <a:lnTo>
                    <a:pt x="219075" y="90488"/>
                  </a:lnTo>
                  <a:lnTo>
                    <a:pt x="192881" y="52388"/>
                  </a:lnTo>
                  <a:lnTo>
                    <a:pt x="188118" y="38100"/>
                  </a:lnTo>
                  <a:lnTo>
                    <a:pt x="188118" y="33338"/>
                  </a:lnTo>
                  <a:lnTo>
                    <a:pt x="195262" y="21432"/>
                  </a:lnTo>
                  <a:lnTo>
                    <a:pt x="211931" y="4763"/>
                  </a:lnTo>
                  <a:lnTo>
                    <a:pt x="230981" y="0"/>
                  </a:lnTo>
                  <a:lnTo>
                    <a:pt x="245268" y="0"/>
                  </a:lnTo>
                  <a:lnTo>
                    <a:pt x="257175" y="2382"/>
                  </a:lnTo>
                  <a:lnTo>
                    <a:pt x="276225" y="16669"/>
                  </a:lnTo>
                  <a:lnTo>
                    <a:pt x="302418" y="38100"/>
                  </a:lnTo>
                  <a:lnTo>
                    <a:pt x="342900" y="80963"/>
                  </a:lnTo>
                  <a:lnTo>
                    <a:pt x="369093" y="111919"/>
                  </a:lnTo>
                  <a:lnTo>
                    <a:pt x="395287" y="145257"/>
                  </a:lnTo>
                  <a:lnTo>
                    <a:pt x="426243" y="192882"/>
                  </a:lnTo>
                  <a:lnTo>
                    <a:pt x="454818" y="250032"/>
                  </a:lnTo>
                  <a:lnTo>
                    <a:pt x="481012" y="328613"/>
                  </a:lnTo>
                  <a:lnTo>
                    <a:pt x="454818" y="471488"/>
                  </a:lnTo>
                  <a:lnTo>
                    <a:pt x="414337" y="607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73BCAE34-338C-4022-8AEA-873E3BA2191B}"/>
                </a:ext>
              </a:extLst>
            </p:cNvPr>
            <p:cNvSpPr/>
            <p:nvPr/>
          </p:nvSpPr>
          <p:spPr>
            <a:xfrm>
              <a:off x="3244850" y="2422525"/>
              <a:ext cx="3943350" cy="593725"/>
            </a:xfrm>
            <a:custGeom>
              <a:avLst/>
              <a:gdLst>
                <a:gd name="connsiteX0" fmla="*/ 946150 w 3943350"/>
                <a:gd name="connsiteY0" fmla="*/ 260350 h 593725"/>
                <a:gd name="connsiteX1" fmla="*/ 739775 w 3943350"/>
                <a:gd name="connsiteY1" fmla="*/ 292100 h 593725"/>
                <a:gd name="connsiteX2" fmla="*/ 454025 w 3943350"/>
                <a:gd name="connsiteY2" fmla="*/ 339725 h 593725"/>
                <a:gd name="connsiteX3" fmla="*/ 139700 w 3943350"/>
                <a:gd name="connsiteY3" fmla="*/ 390525 h 593725"/>
                <a:gd name="connsiteX4" fmla="*/ 0 w 3943350"/>
                <a:gd name="connsiteY4" fmla="*/ 415925 h 593725"/>
                <a:gd name="connsiteX5" fmla="*/ 0 w 3943350"/>
                <a:gd name="connsiteY5" fmla="*/ 593725 h 593725"/>
                <a:gd name="connsiteX6" fmla="*/ 142875 w 3943350"/>
                <a:gd name="connsiteY6" fmla="*/ 561975 h 593725"/>
                <a:gd name="connsiteX7" fmla="*/ 307975 w 3943350"/>
                <a:gd name="connsiteY7" fmla="*/ 527050 h 593725"/>
                <a:gd name="connsiteX8" fmla="*/ 460375 w 3943350"/>
                <a:gd name="connsiteY8" fmla="*/ 495300 h 593725"/>
                <a:gd name="connsiteX9" fmla="*/ 638175 w 3943350"/>
                <a:gd name="connsiteY9" fmla="*/ 463550 h 593725"/>
                <a:gd name="connsiteX10" fmla="*/ 800100 w 3943350"/>
                <a:gd name="connsiteY10" fmla="*/ 438150 h 593725"/>
                <a:gd name="connsiteX11" fmla="*/ 942975 w 3943350"/>
                <a:gd name="connsiteY11" fmla="*/ 415925 h 593725"/>
                <a:gd name="connsiteX12" fmla="*/ 1158875 w 3943350"/>
                <a:gd name="connsiteY12" fmla="*/ 390525 h 593725"/>
                <a:gd name="connsiteX13" fmla="*/ 1298575 w 3943350"/>
                <a:gd name="connsiteY13" fmla="*/ 377825 h 593725"/>
                <a:gd name="connsiteX14" fmla="*/ 1435100 w 3943350"/>
                <a:gd name="connsiteY14" fmla="*/ 358775 h 593725"/>
                <a:gd name="connsiteX15" fmla="*/ 1597025 w 3943350"/>
                <a:gd name="connsiteY15" fmla="*/ 342900 h 593725"/>
                <a:gd name="connsiteX16" fmla="*/ 1816100 w 3943350"/>
                <a:gd name="connsiteY16" fmla="*/ 320675 h 593725"/>
                <a:gd name="connsiteX17" fmla="*/ 2066925 w 3943350"/>
                <a:gd name="connsiteY17" fmla="*/ 301625 h 593725"/>
                <a:gd name="connsiteX18" fmla="*/ 2305050 w 3943350"/>
                <a:gd name="connsiteY18" fmla="*/ 285750 h 593725"/>
                <a:gd name="connsiteX19" fmla="*/ 2590800 w 3943350"/>
                <a:gd name="connsiteY19" fmla="*/ 266700 h 593725"/>
                <a:gd name="connsiteX20" fmla="*/ 2835275 w 3943350"/>
                <a:gd name="connsiteY20" fmla="*/ 250825 h 593725"/>
                <a:gd name="connsiteX21" fmla="*/ 2987675 w 3943350"/>
                <a:gd name="connsiteY21" fmla="*/ 244475 h 593725"/>
                <a:gd name="connsiteX22" fmla="*/ 3127375 w 3943350"/>
                <a:gd name="connsiteY22" fmla="*/ 247650 h 593725"/>
                <a:gd name="connsiteX23" fmla="*/ 3273425 w 3943350"/>
                <a:gd name="connsiteY23" fmla="*/ 247650 h 593725"/>
                <a:gd name="connsiteX24" fmla="*/ 3314700 w 3943350"/>
                <a:gd name="connsiteY24" fmla="*/ 250825 h 593725"/>
                <a:gd name="connsiteX25" fmla="*/ 3349625 w 3943350"/>
                <a:gd name="connsiteY25" fmla="*/ 263525 h 593725"/>
                <a:gd name="connsiteX26" fmla="*/ 3378200 w 3943350"/>
                <a:gd name="connsiteY26" fmla="*/ 279400 h 593725"/>
                <a:gd name="connsiteX27" fmla="*/ 3857625 w 3943350"/>
                <a:gd name="connsiteY27" fmla="*/ 555625 h 593725"/>
                <a:gd name="connsiteX28" fmla="*/ 3886200 w 3943350"/>
                <a:gd name="connsiteY28" fmla="*/ 552450 h 593725"/>
                <a:gd name="connsiteX29" fmla="*/ 3914775 w 3943350"/>
                <a:gd name="connsiteY29" fmla="*/ 539750 h 593725"/>
                <a:gd name="connsiteX30" fmla="*/ 3927475 w 3943350"/>
                <a:gd name="connsiteY30" fmla="*/ 530225 h 593725"/>
                <a:gd name="connsiteX31" fmla="*/ 3933825 w 3943350"/>
                <a:gd name="connsiteY31" fmla="*/ 517525 h 593725"/>
                <a:gd name="connsiteX32" fmla="*/ 3940175 w 3943350"/>
                <a:gd name="connsiteY32" fmla="*/ 501650 h 593725"/>
                <a:gd name="connsiteX33" fmla="*/ 3943350 w 3943350"/>
                <a:gd name="connsiteY33" fmla="*/ 488950 h 593725"/>
                <a:gd name="connsiteX34" fmla="*/ 3943350 w 3943350"/>
                <a:gd name="connsiteY34" fmla="*/ 476250 h 593725"/>
                <a:gd name="connsiteX35" fmla="*/ 3937000 w 3943350"/>
                <a:gd name="connsiteY35" fmla="*/ 454025 h 593725"/>
                <a:gd name="connsiteX36" fmla="*/ 3924300 w 3943350"/>
                <a:gd name="connsiteY36" fmla="*/ 419100 h 593725"/>
                <a:gd name="connsiteX37" fmla="*/ 3889375 w 3943350"/>
                <a:gd name="connsiteY37" fmla="*/ 365125 h 593725"/>
                <a:gd name="connsiteX38" fmla="*/ 3835400 w 3943350"/>
                <a:gd name="connsiteY38" fmla="*/ 298450 h 593725"/>
                <a:gd name="connsiteX39" fmla="*/ 3762375 w 3943350"/>
                <a:gd name="connsiteY39" fmla="*/ 212725 h 593725"/>
                <a:gd name="connsiteX40" fmla="*/ 3654425 w 3943350"/>
                <a:gd name="connsiteY40" fmla="*/ 104775 h 593725"/>
                <a:gd name="connsiteX41" fmla="*/ 3590925 w 3943350"/>
                <a:gd name="connsiteY41" fmla="*/ 47625 h 593725"/>
                <a:gd name="connsiteX42" fmla="*/ 3546475 w 3943350"/>
                <a:gd name="connsiteY42" fmla="*/ 9525 h 593725"/>
                <a:gd name="connsiteX43" fmla="*/ 3536950 w 3943350"/>
                <a:gd name="connsiteY43" fmla="*/ 3175 h 593725"/>
                <a:gd name="connsiteX44" fmla="*/ 3514725 w 3943350"/>
                <a:gd name="connsiteY44" fmla="*/ 0 h 593725"/>
                <a:gd name="connsiteX45" fmla="*/ 3476625 w 3943350"/>
                <a:gd name="connsiteY45" fmla="*/ 6350 h 593725"/>
                <a:gd name="connsiteX46" fmla="*/ 3448050 w 3943350"/>
                <a:gd name="connsiteY46" fmla="*/ 19050 h 593725"/>
                <a:gd name="connsiteX47" fmla="*/ 3406775 w 3943350"/>
                <a:gd name="connsiteY47" fmla="*/ 41275 h 593725"/>
                <a:gd name="connsiteX48" fmla="*/ 3381375 w 3943350"/>
                <a:gd name="connsiteY48" fmla="*/ 50800 h 593725"/>
                <a:gd name="connsiteX49" fmla="*/ 3228975 w 3943350"/>
                <a:gd name="connsiteY49" fmla="*/ 63500 h 593725"/>
                <a:gd name="connsiteX50" fmla="*/ 2968625 w 3943350"/>
                <a:gd name="connsiteY50" fmla="*/ 79375 h 593725"/>
                <a:gd name="connsiteX51" fmla="*/ 2679700 w 3943350"/>
                <a:gd name="connsiteY51" fmla="*/ 88900 h 593725"/>
                <a:gd name="connsiteX52" fmla="*/ 2298700 w 3943350"/>
                <a:gd name="connsiteY52" fmla="*/ 111125 h 593725"/>
                <a:gd name="connsiteX53" fmla="*/ 1816100 w 3943350"/>
                <a:gd name="connsiteY53" fmla="*/ 146050 h 593725"/>
                <a:gd name="connsiteX54" fmla="*/ 1670050 w 3943350"/>
                <a:gd name="connsiteY54" fmla="*/ 158750 h 593725"/>
                <a:gd name="connsiteX55" fmla="*/ 1343025 w 3943350"/>
                <a:gd name="connsiteY55" fmla="*/ 203200 h 593725"/>
                <a:gd name="connsiteX56" fmla="*/ 1057275 w 3943350"/>
                <a:gd name="connsiteY56" fmla="*/ 244475 h 593725"/>
                <a:gd name="connsiteX57" fmla="*/ 946150 w 3943350"/>
                <a:gd name="connsiteY57" fmla="*/ 26035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943350" h="593725">
                  <a:moveTo>
                    <a:pt x="946150" y="260350"/>
                  </a:moveTo>
                  <a:lnTo>
                    <a:pt x="739775" y="292100"/>
                  </a:lnTo>
                  <a:lnTo>
                    <a:pt x="454025" y="339725"/>
                  </a:lnTo>
                  <a:lnTo>
                    <a:pt x="139700" y="390525"/>
                  </a:lnTo>
                  <a:lnTo>
                    <a:pt x="0" y="415925"/>
                  </a:lnTo>
                  <a:lnTo>
                    <a:pt x="0" y="593725"/>
                  </a:lnTo>
                  <a:lnTo>
                    <a:pt x="142875" y="561975"/>
                  </a:lnTo>
                  <a:lnTo>
                    <a:pt x="307975" y="527050"/>
                  </a:lnTo>
                  <a:lnTo>
                    <a:pt x="460375" y="495300"/>
                  </a:lnTo>
                  <a:lnTo>
                    <a:pt x="638175" y="463550"/>
                  </a:lnTo>
                  <a:lnTo>
                    <a:pt x="800100" y="438150"/>
                  </a:lnTo>
                  <a:lnTo>
                    <a:pt x="942975" y="415925"/>
                  </a:lnTo>
                  <a:lnTo>
                    <a:pt x="1158875" y="390525"/>
                  </a:lnTo>
                  <a:lnTo>
                    <a:pt x="1298575" y="377825"/>
                  </a:lnTo>
                  <a:lnTo>
                    <a:pt x="1435100" y="358775"/>
                  </a:lnTo>
                  <a:lnTo>
                    <a:pt x="1597025" y="342900"/>
                  </a:lnTo>
                  <a:lnTo>
                    <a:pt x="1816100" y="320675"/>
                  </a:lnTo>
                  <a:lnTo>
                    <a:pt x="2066925" y="301625"/>
                  </a:lnTo>
                  <a:lnTo>
                    <a:pt x="2305050" y="285750"/>
                  </a:lnTo>
                  <a:lnTo>
                    <a:pt x="2590800" y="266700"/>
                  </a:lnTo>
                  <a:lnTo>
                    <a:pt x="2835275" y="250825"/>
                  </a:lnTo>
                  <a:lnTo>
                    <a:pt x="2987675" y="244475"/>
                  </a:lnTo>
                  <a:lnTo>
                    <a:pt x="3127375" y="247650"/>
                  </a:lnTo>
                  <a:lnTo>
                    <a:pt x="3273425" y="247650"/>
                  </a:lnTo>
                  <a:lnTo>
                    <a:pt x="3314700" y="250825"/>
                  </a:lnTo>
                  <a:lnTo>
                    <a:pt x="3349625" y="263525"/>
                  </a:lnTo>
                  <a:lnTo>
                    <a:pt x="3378200" y="279400"/>
                  </a:lnTo>
                  <a:lnTo>
                    <a:pt x="3857625" y="555625"/>
                  </a:lnTo>
                  <a:lnTo>
                    <a:pt x="3886200" y="552450"/>
                  </a:lnTo>
                  <a:lnTo>
                    <a:pt x="3914775" y="539750"/>
                  </a:lnTo>
                  <a:lnTo>
                    <a:pt x="3927475" y="530225"/>
                  </a:lnTo>
                  <a:lnTo>
                    <a:pt x="3933825" y="517525"/>
                  </a:lnTo>
                  <a:lnTo>
                    <a:pt x="3940175" y="501650"/>
                  </a:lnTo>
                  <a:lnTo>
                    <a:pt x="3943350" y="488950"/>
                  </a:lnTo>
                  <a:lnTo>
                    <a:pt x="3943350" y="476250"/>
                  </a:lnTo>
                  <a:lnTo>
                    <a:pt x="3937000" y="454025"/>
                  </a:lnTo>
                  <a:lnTo>
                    <a:pt x="3924300" y="419100"/>
                  </a:lnTo>
                  <a:lnTo>
                    <a:pt x="3889375" y="365125"/>
                  </a:lnTo>
                  <a:lnTo>
                    <a:pt x="3835400" y="298450"/>
                  </a:lnTo>
                  <a:lnTo>
                    <a:pt x="3762375" y="212725"/>
                  </a:lnTo>
                  <a:lnTo>
                    <a:pt x="3654425" y="104775"/>
                  </a:lnTo>
                  <a:lnTo>
                    <a:pt x="3590925" y="47625"/>
                  </a:lnTo>
                  <a:lnTo>
                    <a:pt x="3546475" y="9525"/>
                  </a:lnTo>
                  <a:lnTo>
                    <a:pt x="3536950" y="3175"/>
                  </a:lnTo>
                  <a:lnTo>
                    <a:pt x="3514725" y="0"/>
                  </a:lnTo>
                  <a:lnTo>
                    <a:pt x="3476625" y="6350"/>
                  </a:lnTo>
                  <a:lnTo>
                    <a:pt x="3448050" y="19050"/>
                  </a:lnTo>
                  <a:lnTo>
                    <a:pt x="3406775" y="41275"/>
                  </a:lnTo>
                  <a:lnTo>
                    <a:pt x="3381375" y="50800"/>
                  </a:lnTo>
                  <a:lnTo>
                    <a:pt x="3228975" y="63500"/>
                  </a:lnTo>
                  <a:lnTo>
                    <a:pt x="2968625" y="79375"/>
                  </a:lnTo>
                  <a:lnTo>
                    <a:pt x="2679700" y="88900"/>
                  </a:lnTo>
                  <a:lnTo>
                    <a:pt x="2298700" y="111125"/>
                  </a:lnTo>
                  <a:lnTo>
                    <a:pt x="1816100" y="146050"/>
                  </a:lnTo>
                  <a:lnTo>
                    <a:pt x="1670050" y="158750"/>
                  </a:lnTo>
                  <a:lnTo>
                    <a:pt x="1343025" y="203200"/>
                  </a:lnTo>
                  <a:lnTo>
                    <a:pt x="1057275" y="244475"/>
                  </a:lnTo>
                  <a:lnTo>
                    <a:pt x="946150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1D6A4BA-99C4-4C78-9C91-3BF6CFF930A6}"/>
                </a:ext>
              </a:extLst>
            </p:cNvPr>
            <p:cNvSpPr/>
            <p:nvPr/>
          </p:nvSpPr>
          <p:spPr>
            <a:xfrm>
              <a:off x="6183313" y="2667000"/>
              <a:ext cx="998537" cy="617538"/>
            </a:xfrm>
            <a:custGeom>
              <a:avLst/>
              <a:gdLst>
                <a:gd name="connsiteX0" fmla="*/ 511969 w 997744"/>
                <a:gd name="connsiteY0" fmla="*/ 378619 h 616744"/>
                <a:gd name="connsiteX1" fmla="*/ 578644 w 997744"/>
                <a:gd name="connsiteY1" fmla="*/ 345281 h 616744"/>
                <a:gd name="connsiteX2" fmla="*/ 595313 w 997744"/>
                <a:gd name="connsiteY2" fmla="*/ 338138 h 616744"/>
                <a:gd name="connsiteX3" fmla="*/ 652463 w 997744"/>
                <a:gd name="connsiteY3" fmla="*/ 330994 h 616744"/>
                <a:gd name="connsiteX4" fmla="*/ 740569 w 997744"/>
                <a:gd name="connsiteY4" fmla="*/ 321469 h 616744"/>
                <a:gd name="connsiteX5" fmla="*/ 821532 w 997744"/>
                <a:gd name="connsiteY5" fmla="*/ 316706 h 616744"/>
                <a:gd name="connsiteX6" fmla="*/ 876300 w 997744"/>
                <a:gd name="connsiteY6" fmla="*/ 314325 h 616744"/>
                <a:gd name="connsiteX7" fmla="*/ 912019 w 997744"/>
                <a:gd name="connsiteY7" fmla="*/ 314325 h 616744"/>
                <a:gd name="connsiteX8" fmla="*/ 931069 w 997744"/>
                <a:gd name="connsiteY8" fmla="*/ 311944 h 616744"/>
                <a:gd name="connsiteX9" fmla="*/ 969169 w 997744"/>
                <a:gd name="connsiteY9" fmla="*/ 300038 h 616744"/>
                <a:gd name="connsiteX10" fmla="*/ 985838 w 997744"/>
                <a:gd name="connsiteY10" fmla="*/ 285750 h 616744"/>
                <a:gd name="connsiteX11" fmla="*/ 997744 w 997744"/>
                <a:gd name="connsiteY11" fmla="*/ 250031 h 616744"/>
                <a:gd name="connsiteX12" fmla="*/ 431007 w 997744"/>
                <a:gd name="connsiteY12" fmla="*/ 0 h 616744"/>
                <a:gd name="connsiteX13" fmla="*/ 457200 w 997744"/>
                <a:gd name="connsiteY13" fmla="*/ 50006 h 616744"/>
                <a:gd name="connsiteX14" fmla="*/ 469107 w 997744"/>
                <a:gd name="connsiteY14" fmla="*/ 78581 h 616744"/>
                <a:gd name="connsiteX15" fmla="*/ 476250 w 997744"/>
                <a:gd name="connsiteY15" fmla="*/ 100013 h 616744"/>
                <a:gd name="connsiteX16" fmla="*/ 476250 w 997744"/>
                <a:gd name="connsiteY16" fmla="*/ 116681 h 616744"/>
                <a:gd name="connsiteX17" fmla="*/ 466725 w 997744"/>
                <a:gd name="connsiteY17" fmla="*/ 135731 h 616744"/>
                <a:gd name="connsiteX18" fmla="*/ 411957 w 997744"/>
                <a:gd name="connsiteY18" fmla="*/ 207169 h 616744"/>
                <a:gd name="connsiteX19" fmla="*/ 350044 w 997744"/>
                <a:gd name="connsiteY19" fmla="*/ 276225 h 616744"/>
                <a:gd name="connsiteX20" fmla="*/ 288132 w 997744"/>
                <a:gd name="connsiteY20" fmla="*/ 338138 h 616744"/>
                <a:gd name="connsiteX21" fmla="*/ 209550 w 997744"/>
                <a:gd name="connsiteY21" fmla="*/ 404813 h 616744"/>
                <a:gd name="connsiteX22" fmla="*/ 142875 w 997744"/>
                <a:gd name="connsiteY22" fmla="*/ 461963 h 616744"/>
                <a:gd name="connsiteX23" fmla="*/ 57150 w 997744"/>
                <a:gd name="connsiteY23" fmla="*/ 528638 h 616744"/>
                <a:gd name="connsiteX24" fmla="*/ 21432 w 997744"/>
                <a:gd name="connsiteY24" fmla="*/ 554831 h 616744"/>
                <a:gd name="connsiteX25" fmla="*/ 9525 w 997744"/>
                <a:gd name="connsiteY25" fmla="*/ 569119 h 616744"/>
                <a:gd name="connsiteX26" fmla="*/ 2382 w 997744"/>
                <a:gd name="connsiteY26" fmla="*/ 585788 h 616744"/>
                <a:gd name="connsiteX27" fmla="*/ 0 w 997744"/>
                <a:gd name="connsiteY27" fmla="*/ 602456 h 616744"/>
                <a:gd name="connsiteX28" fmla="*/ 4763 w 997744"/>
                <a:gd name="connsiteY28" fmla="*/ 611981 h 616744"/>
                <a:gd name="connsiteX29" fmla="*/ 16669 w 997744"/>
                <a:gd name="connsiteY29" fmla="*/ 616744 h 616744"/>
                <a:gd name="connsiteX30" fmla="*/ 40482 w 997744"/>
                <a:gd name="connsiteY30" fmla="*/ 614363 h 616744"/>
                <a:gd name="connsiteX31" fmla="*/ 95250 w 997744"/>
                <a:gd name="connsiteY31" fmla="*/ 588169 h 616744"/>
                <a:gd name="connsiteX32" fmla="*/ 216694 w 997744"/>
                <a:gd name="connsiteY32" fmla="*/ 528638 h 616744"/>
                <a:gd name="connsiteX33" fmla="*/ 311944 w 997744"/>
                <a:gd name="connsiteY33" fmla="*/ 478631 h 616744"/>
                <a:gd name="connsiteX34" fmla="*/ 423863 w 997744"/>
                <a:gd name="connsiteY34" fmla="*/ 421481 h 616744"/>
                <a:gd name="connsiteX35" fmla="*/ 511969 w 997744"/>
                <a:gd name="connsiteY35" fmla="*/ 378619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97744" h="616744">
                  <a:moveTo>
                    <a:pt x="511969" y="378619"/>
                  </a:moveTo>
                  <a:lnTo>
                    <a:pt x="578644" y="345281"/>
                  </a:lnTo>
                  <a:lnTo>
                    <a:pt x="595313" y="338138"/>
                  </a:lnTo>
                  <a:lnTo>
                    <a:pt x="652463" y="330994"/>
                  </a:lnTo>
                  <a:lnTo>
                    <a:pt x="740569" y="321469"/>
                  </a:lnTo>
                  <a:lnTo>
                    <a:pt x="821532" y="316706"/>
                  </a:lnTo>
                  <a:lnTo>
                    <a:pt x="876300" y="314325"/>
                  </a:lnTo>
                  <a:lnTo>
                    <a:pt x="912019" y="314325"/>
                  </a:lnTo>
                  <a:lnTo>
                    <a:pt x="931069" y="311944"/>
                  </a:lnTo>
                  <a:lnTo>
                    <a:pt x="969169" y="300038"/>
                  </a:lnTo>
                  <a:lnTo>
                    <a:pt x="985838" y="285750"/>
                  </a:lnTo>
                  <a:lnTo>
                    <a:pt x="997744" y="250031"/>
                  </a:lnTo>
                  <a:lnTo>
                    <a:pt x="431007" y="0"/>
                  </a:lnTo>
                  <a:lnTo>
                    <a:pt x="457200" y="50006"/>
                  </a:lnTo>
                  <a:lnTo>
                    <a:pt x="469107" y="78581"/>
                  </a:lnTo>
                  <a:lnTo>
                    <a:pt x="476250" y="100013"/>
                  </a:lnTo>
                  <a:lnTo>
                    <a:pt x="476250" y="116681"/>
                  </a:lnTo>
                  <a:lnTo>
                    <a:pt x="466725" y="135731"/>
                  </a:lnTo>
                  <a:lnTo>
                    <a:pt x="411957" y="207169"/>
                  </a:lnTo>
                  <a:lnTo>
                    <a:pt x="350044" y="276225"/>
                  </a:lnTo>
                  <a:lnTo>
                    <a:pt x="288132" y="338138"/>
                  </a:lnTo>
                  <a:lnTo>
                    <a:pt x="209550" y="404813"/>
                  </a:lnTo>
                  <a:lnTo>
                    <a:pt x="142875" y="461963"/>
                  </a:lnTo>
                  <a:lnTo>
                    <a:pt x="57150" y="528638"/>
                  </a:lnTo>
                  <a:lnTo>
                    <a:pt x="21432" y="554831"/>
                  </a:lnTo>
                  <a:lnTo>
                    <a:pt x="9525" y="569119"/>
                  </a:lnTo>
                  <a:lnTo>
                    <a:pt x="2382" y="585788"/>
                  </a:lnTo>
                  <a:lnTo>
                    <a:pt x="0" y="602456"/>
                  </a:lnTo>
                  <a:lnTo>
                    <a:pt x="4763" y="611981"/>
                  </a:lnTo>
                  <a:lnTo>
                    <a:pt x="16669" y="616744"/>
                  </a:lnTo>
                  <a:lnTo>
                    <a:pt x="40482" y="614363"/>
                  </a:lnTo>
                  <a:lnTo>
                    <a:pt x="95250" y="588169"/>
                  </a:lnTo>
                  <a:lnTo>
                    <a:pt x="216694" y="528638"/>
                  </a:lnTo>
                  <a:lnTo>
                    <a:pt x="311944" y="478631"/>
                  </a:lnTo>
                  <a:lnTo>
                    <a:pt x="423863" y="421481"/>
                  </a:lnTo>
                  <a:lnTo>
                    <a:pt x="511969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E6C6AF65-FDC3-44AB-AA49-91F64BC1D8A3}"/>
                </a:ext>
              </a:extLst>
            </p:cNvPr>
            <p:cNvSpPr/>
            <p:nvPr/>
          </p:nvSpPr>
          <p:spPr>
            <a:xfrm>
              <a:off x="3776663" y="3275013"/>
              <a:ext cx="454025" cy="977900"/>
            </a:xfrm>
            <a:custGeom>
              <a:avLst/>
              <a:gdLst>
                <a:gd name="connsiteX0" fmla="*/ 385762 w 454818"/>
                <a:gd name="connsiteY0" fmla="*/ 411956 h 978694"/>
                <a:gd name="connsiteX1" fmla="*/ 400050 w 454818"/>
                <a:gd name="connsiteY1" fmla="*/ 557212 h 978694"/>
                <a:gd name="connsiteX2" fmla="*/ 414337 w 454818"/>
                <a:gd name="connsiteY2" fmla="*/ 697706 h 978694"/>
                <a:gd name="connsiteX3" fmla="*/ 445293 w 454818"/>
                <a:gd name="connsiteY3" fmla="*/ 812006 h 978694"/>
                <a:gd name="connsiteX4" fmla="*/ 447675 w 454818"/>
                <a:gd name="connsiteY4" fmla="*/ 845344 h 978694"/>
                <a:gd name="connsiteX5" fmla="*/ 454818 w 454818"/>
                <a:gd name="connsiteY5" fmla="*/ 885825 h 978694"/>
                <a:gd name="connsiteX6" fmla="*/ 442912 w 454818"/>
                <a:gd name="connsiteY6" fmla="*/ 940594 h 978694"/>
                <a:gd name="connsiteX7" fmla="*/ 407193 w 454818"/>
                <a:gd name="connsiteY7" fmla="*/ 954881 h 978694"/>
                <a:gd name="connsiteX8" fmla="*/ 381000 w 454818"/>
                <a:gd name="connsiteY8" fmla="*/ 971550 h 978694"/>
                <a:gd name="connsiteX9" fmla="*/ 364331 w 454818"/>
                <a:gd name="connsiteY9" fmla="*/ 978694 h 978694"/>
                <a:gd name="connsiteX10" fmla="*/ 347662 w 454818"/>
                <a:gd name="connsiteY10" fmla="*/ 976312 h 978694"/>
                <a:gd name="connsiteX11" fmla="*/ 316706 w 454818"/>
                <a:gd name="connsiteY11" fmla="*/ 959644 h 978694"/>
                <a:gd name="connsiteX12" fmla="*/ 288131 w 454818"/>
                <a:gd name="connsiteY12" fmla="*/ 935831 h 978694"/>
                <a:gd name="connsiteX13" fmla="*/ 264318 w 454818"/>
                <a:gd name="connsiteY13" fmla="*/ 909637 h 978694"/>
                <a:gd name="connsiteX14" fmla="*/ 245268 w 454818"/>
                <a:gd name="connsiteY14" fmla="*/ 881062 h 978694"/>
                <a:gd name="connsiteX15" fmla="*/ 230981 w 454818"/>
                <a:gd name="connsiteY15" fmla="*/ 852487 h 978694"/>
                <a:gd name="connsiteX16" fmla="*/ 219075 w 454818"/>
                <a:gd name="connsiteY16" fmla="*/ 821531 h 978694"/>
                <a:gd name="connsiteX17" fmla="*/ 209550 w 454818"/>
                <a:gd name="connsiteY17" fmla="*/ 776287 h 978694"/>
                <a:gd name="connsiteX18" fmla="*/ 207168 w 454818"/>
                <a:gd name="connsiteY18" fmla="*/ 731044 h 978694"/>
                <a:gd name="connsiteX19" fmla="*/ 207168 w 454818"/>
                <a:gd name="connsiteY19" fmla="*/ 666750 h 978694"/>
                <a:gd name="connsiteX20" fmla="*/ 204787 w 454818"/>
                <a:gd name="connsiteY20" fmla="*/ 595312 h 978694"/>
                <a:gd name="connsiteX21" fmla="*/ 200025 w 454818"/>
                <a:gd name="connsiteY21" fmla="*/ 528637 h 978694"/>
                <a:gd name="connsiteX22" fmla="*/ 192881 w 454818"/>
                <a:gd name="connsiteY22" fmla="*/ 447675 h 978694"/>
                <a:gd name="connsiteX23" fmla="*/ 185737 w 454818"/>
                <a:gd name="connsiteY23" fmla="*/ 381000 h 978694"/>
                <a:gd name="connsiteX24" fmla="*/ 188118 w 454818"/>
                <a:gd name="connsiteY24" fmla="*/ 347662 h 978694"/>
                <a:gd name="connsiteX25" fmla="*/ 185737 w 454818"/>
                <a:gd name="connsiteY25" fmla="*/ 311944 h 978694"/>
                <a:gd name="connsiteX26" fmla="*/ 180975 w 454818"/>
                <a:gd name="connsiteY26" fmla="*/ 285750 h 978694"/>
                <a:gd name="connsiteX27" fmla="*/ 176212 w 454818"/>
                <a:gd name="connsiteY27" fmla="*/ 259556 h 978694"/>
                <a:gd name="connsiteX28" fmla="*/ 166687 w 454818"/>
                <a:gd name="connsiteY28" fmla="*/ 228600 h 978694"/>
                <a:gd name="connsiteX29" fmla="*/ 157162 w 454818"/>
                <a:gd name="connsiteY29" fmla="*/ 211931 h 978694"/>
                <a:gd name="connsiteX30" fmla="*/ 138112 w 454818"/>
                <a:gd name="connsiteY30" fmla="*/ 180975 h 978694"/>
                <a:gd name="connsiteX31" fmla="*/ 126206 w 454818"/>
                <a:gd name="connsiteY31" fmla="*/ 161925 h 978694"/>
                <a:gd name="connsiteX32" fmla="*/ 102393 w 454818"/>
                <a:gd name="connsiteY32" fmla="*/ 133350 h 978694"/>
                <a:gd name="connsiteX33" fmla="*/ 76200 w 454818"/>
                <a:gd name="connsiteY33" fmla="*/ 104775 h 978694"/>
                <a:gd name="connsiteX34" fmla="*/ 54768 w 454818"/>
                <a:gd name="connsiteY34" fmla="*/ 83344 h 978694"/>
                <a:gd name="connsiteX35" fmla="*/ 26193 w 454818"/>
                <a:gd name="connsiteY35" fmla="*/ 61912 h 978694"/>
                <a:gd name="connsiteX36" fmla="*/ 14287 w 454818"/>
                <a:gd name="connsiteY36" fmla="*/ 50006 h 978694"/>
                <a:gd name="connsiteX37" fmla="*/ 7143 w 454818"/>
                <a:gd name="connsiteY37" fmla="*/ 38100 h 978694"/>
                <a:gd name="connsiteX38" fmla="*/ 0 w 454818"/>
                <a:gd name="connsiteY38" fmla="*/ 19050 h 978694"/>
                <a:gd name="connsiteX39" fmla="*/ 4762 w 454818"/>
                <a:gd name="connsiteY39" fmla="*/ 7144 h 978694"/>
                <a:gd name="connsiteX40" fmla="*/ 21431 w 454818"/>
                <a:gd name="connsiteY40" fmla="*/ 0 h 978694"/>
                <a:gd name="connsiteX41" fmla="*/ 71437 w 454818"/>
                <a:gd name="connsiteY41" fmla="*/ 0 h 978694"/>
                <a:gd name="connsiteX42" fmla="*/ 111918 w 454818"/>
                <a:gd name="connsiteY42" fmla="*/ 4762 h 978694"/>
                <a:gd name="connsiteX43" fmla="*/ 171450 w 454818"/>
                <a:gd name="connsiteY43" fmla="*/ 16669 h 978694"/>
                <a:gd name="connsiteX44" fmla="*/ 223837 w 454818"/>
                <a:gd name="connsiteY44" fmla="*/ 30956 h 978694"/>
                <a:gd name="connsiteX45" fmla="*/ 290512 w 454818"/>
                <a:gd name="connsiteY45" fmla="*/ 59531 h 978694"/>
                <a:gd name="connsiteX46" fmla="*/ 340518 w 454818"/>
                <a:gd name="connsiteY46" fmla="*/ 85725 h 978694"/>
                <a:gd name="connsiteX47" fmla="*/ 364331 w 454818"/>
                <a:gd name="connsiteY47" fmla="*/ 235744 h 978694"/>
                <a:gd name="connsiteX48" fmla="*/ 385762 w 454818"/>
                <a:gd name="connsiteY48" fmla="*/ 4119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54818" h="978694">
                  <a:moveTo>
                    <a:pt x="385762" y="411956"/>
                  </a:moveTo>
                  <a:lnTo>
                    <a:pt x="400050" y="557212"/>
                  </a:lnTo>
                  <a:lnTo>
                    <a:pt x="414337" y="697706"/>
                  </a:lnTo>
                  <a:lnTo>
                    <a:pt x="445293" y="812006"/>
                  </a:lnTo>
                  <a:lnTo>
                    <a:pt x="447675" y="845344"/>
                  </a:lnTo>
                  <a:lnTo>
                    <a:pt x="454818" y="885825"/>
                  </a:lnTo>
                  <a:lnTo>
                    <a:pt x="442912" y="940594"/>
                  </a:lnTo>
                  <a:lnTo>
                    <a:pt x="407193" y="954881"/>
                  </a:lnTo>
                  <a:lnTo>
                    <a:pt x="381000" y="971550"/>
                  </a:lnTo>
                  <a:lnTo>
                    <a:pt x="364331" y="978694"/>
                  </a:lnTo>
                  <a:lnTo>
                    <a:pt x="347662" y="976312"/>
                  </a:lnTo>
                  <a:lnTo>
                    <a:pt x="316706" y="959644"/>
                  </a:lnTo>
                  <a:lnTo>
                    <a:pt x="288131" y="935831"/>
                  </a:lnTo>
                  <a:lnTo>
                    <a:pt x="264318" y="909637"/>
                  </a:lnTo>
                  <a:lnTo>
                    <a:pt x="245268" y="881062"/>
                  </a:lnTo>
                  <a:lnTo>
                    <a:pt x="230981" y="852487"/>
                  </a:lnTo>
                  <a:lnTo>
                    <a:pt x="219075" y="821531"/>
                  </a:lnTo>
                  <a:lnTo>
                    <a:pt x="209550" y="776287"/>
                  </a:lnTo>
                  <a:lnTo>
                    <a:pt x="207168" y="731044"/>
                  </a:lnTo>
                  <a:lnTo>
                    <a:pt x="207168" y="666750"/>
                  </a:lnTo>
                  <a:cubicBezTo>
                    <a:pt x="206374" y="642937"/>
                    <a:pt x="205581" y="619125"/>
                    <a:pt x="204787" y="595312"/>
                  </a:cubicBezTo>
                  <a:lnTo>
                    <a:pt x="200025" y="528637"/>
                  </a:lnTo>
                  <a:lnTo>
                    <a:pt x="192881" y="447675"/>
                  </a:lnTo>
                  <a:lnTo>
                    <a:pt x="185737" y="381000"/>
                  </a:lnTo>
                  <a:lnTo>
                    <a:pt x="188118" y="347662"/>
                  </a:lnTo>
                  <a:lnTo>
                    <a:pt x="185737" y="311944"/>
                  </a:lnTo>
                  <a:lnTo>
                    <a:pt x="180975" y="285750"/>
                  </a:lnTo>
                  <a:lnTo>
                    <a:pt x="176212" y="259556"/>
                  </a:lnTo>
                  <a:lnTo>
                    <a:pt x="166687" y="228600"/>
                  </a:lnTo>
                  <a:lnTo>
                    <a:pt x="157162" y="211931"/>
                  </a:lnTo>
                  <a:lnTo>
                    <a:pt x="138112" y="180975"/>
                  </a:lnTo>
                  <a:lnTo>
                    <a:pt x="126206" y="161925"/>
                  </a:lnTo>
                  <a:lnTo>
                    <a:pt x="102393" y="133350"/>
                  </a:lnTo>
                  <a:lnTo>
                    <a:pt x="76200" y="104775"/>
                  </a:lnTo>
                  <a:lnTo>
                    <a:pt x="54768" y="83344"/>
                  </a:lnTo>
                  <a:lnTo>
                    <a:pt x="26193" y="61912"/>
                  </a:lnTo>
                  <a:lnTo>
                    <a:pt x="14287" y="50006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71437" y="0"/>
                  </a:lnTo>
                  <a:lnTo>
                    <a:pt x="111918" y="4762"/>
                  </a:lnTo>
                  <a:lnTo>
                    <a:pt x="171450" y="16669"/>
                  </a:lnTo>
                  <a:lnTo>
                    <a:pt x="223837" y="30956"/>
                  </a:lnTo>
                  <a:lnTo>
                    <a:pt x="290512" y="59531"/>
                  </a:lnTo>
                  <a:lnTo>
                    <a:pt x="340518" y="85725"/>
                  </a:lnTo>
                  <a:lnTo>
                    <a:pt x="364331" y="235744"/>
                  </a:lnTo>
                  <a:lnTo>
                    <a:pt x="385762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321E1AFC-A8A8-4D93-929B-11C042AEE524}"/>
                </a:ext>
              </a:extLst>
            </p:cNvPr>
            <p:cNvSpPr/>
            <p:nvPr/>
          </p:nvSpPr>
          <p:spPr>
            <a:xfrm>
              <a:off x="4059238" y="3076575"/>
              <a:ext cx="1895475" cy="966788"/>
            </a:xfrm>
            <a:custGeom>
              <a:avLst/>
              <a:gdLst>
                <a:gd name="connsiteX0" fmla="*/ 1088232 w 1895475"/>
                <a:gd name="connsiteY0" fmla="*/ 119063 h 966788"/>
                <a:gd name="connsiteX1" fmla="*/ 892969 w 1895475"/>
                <a:gd name="connsiteY1" fmla="*/ 150019 h 966788"/>
                <a:gd name="connsiteX2" fmla="*/ 731044 w 1895475"/>
                <a:gd name="connsiteY2" fmla="*/ 176213 h 966788"/>
                <a:gd name="connsiteX3" fmla="*/ 488157 w 1895475"/>
                <a:gd name="connsiteY3" fmla="*/ 216694 h 966788"/>
                <a:gd name="connsiteX4" fmla="*/ 311944 w 1895475"/>
                <a:gd name="connsiteY4" fmla="*/ 245269 h 966788"/>
                <a:gd name="connsiteX5" fmla="*/ 83344 w 1895475"/>
                <a:gd name="connsiteY5" fmla="*/ 280988 h 966788"/>
                <a:gd name="connsiteX6" fmla="*/ 7144 w 1895475"/>
                <a:gd name="connsiteY6" fmla="*/ 292894 h 966788"/>
                <a:gd name="connsiteX7" fmla="*/ 0 w 1895475"/>
                <a:gd name="connsiteY7" fmla="*/ 295275 h 966788"/>
                <a:gd name="connsiteX8" fmla="*/ 19050 w 1895475"/>
                <a:gd name="connsiteY8" fmla="*/ 450056 h 966788"/>
                <a:gd name="connsiteX9" fmla="*/ 219075 w 1895475"/>
                <a:gd name="connsiteY9" fmla="*/ 414338 h 966788"/>
                <a:gd name="connsiteX10" fmla="*/ 407194 w 1895475"/>
                <a:gd name="connsiteY10" fmla="*/ 378619 h 966788"/>
                <a:gd name="connsiteX11" fmla="*/ 581025 w 1895475"/>
                <a:gd name="connsiteY11" fmla="*/ 347663 h 966788"/>
                <a:gd name="connsiteX12" fmla="*/ 828675 w 1895475"/>
                <a:gd name="connsiteY12" fmla="*/ 309563 h 966788"/>
                <a:gd name="connsiteX13" fmla="*/ 1038225 w 1895475"/>
                <a:gd name="connsiteY13" fmla="*/ 278606 h 966788"/>
                <a:gd name="connsiteX14" fmla="*/ 1166813 w 1895475"/>
                <a:gd name="connsiteY14" fmla="*/ 259556 h 966788"/>
                <a:gd name="connsiteX15" fmla="*/ 1297782 w 1895475"/>
                <a:gd name="connsiteY15" fmla="*/ 242888 h 966788"/>
                <a:gd name="connsiteX16" fmla="*/ 1376363 w 1895475"/>
                <a:gd name="connsiteY16" fmla="*/ 238125 h 966788"/>
                <a:gd name="connsiteX17" fmla="*/ 1421607 w 1895475"/>
                <a:gd name="connsiteY17" fmla="*/ 240506 h 966788"/>
                <a:gd name="connsiteX18" fmla="*/ 1440657 w 1895475"/>
                <a:gd name="connsiteY18" fmla="*/ 245269 h 966788"/>
                <a:gd name="connsiteX19" fmla="*/ 1459707 w 1895475"/>
                <a:gd name="connsiteY19" fmla="*/ 254794 h 966788"/>
                <a:gd name="connsiteX20" fmla="*/ 1473994 w 1895475"/>
                <a:gd name="connsiteY20" fmla="*/ 264319 h 966788"/>
                <a:gd name="connsiteX21" fmla="*/ 1481138 w 1895475"/>
                <a:gd name="connsiteY21" fmla="*/ 273844 h 966788"/>
                <a:gd name="connsiteX22" fmla="*/ 1485900 w 1895475"/>
                <a:gd name="connsiteY22" fmla="*/ 285750 h 966788"/>
                <a:gd name="connsiteX23" fmla="*/ 1488282 w 1895475"/>
                <a:gd name="connsiteY23" fmla="*/ 300038 h 966788"/>
                <a:gd name="connsiteX24" fmla="*/ 1488282 w 1895475"/>
                <a:gd name="connsiteY24" fmla="*/ 319088 h 966788"/>
                <a:gd name="connsiteX25" fmla="*/ 1476375 w 1895475"/>
                <a:gd name="connsiteY25" fmla="*/ 378619 h 966788"/>
                <a:gd name="connsiteX26" fmla="*/ 1431132 w 1895475"/>
                <a:gd name="connsiteY26" fmla="*/ 559594 h 966788"/>
                <a:gd name="connsiteX27" fmla="*/ 1390650 w 1895475"/>
                <a:gd name="connsiteY27" fmla="*/ 726281 h 966788"/>
                <a:gd name="connsiteX28" fmla="*/ 1364457 w 1895475"/>
                <a:gd name="connsiteY28" fmla="*/ 852488 h 966788"/>
                <a:gd name="connsiteX29" fmla="*/ 1378744 w 1895475"/>
                <a:gd name="connsiteY29" fmla="*/ 892969 h 966788"/>
                <a:gd name="connsiteX30" fmla="*/ 1395413 w 1895475"/>
                <a:gd name="connsiteY30" fmla="*/ 926306 h 966788"/>
                <a:gd name="connsiteX31" fmla="*/ 1404938 w 1895475"/>
                <a:gd name="connsiteY31" fmla="*/ 938213 h 966788"/>
                <a:gd name="connsiteX32" fmla="*/ 1421607 w 1895475"/>
                <a:gd name="connsiteY32" fmla="*/ 947738 h 966788"/>
                <a:gd name="connsiteX33" fmla="*/ 1440657 w 1895475"/>
                <a:gd name="connsiteY33" fmla="*/ 957263 h 966788"/>
                <a:gd name="connsiteX34" fmla="*/ 1457325 w 1895475"/>
                <a:gd name="connsiteY34" fmla="*/ 962025 h 966788"/>
                <a:gd name="connsiteX35" fmla="*/ 1476375 w 1895475"/>
                <a:gd name="connsiteY35" fmla="*/ 966788 h 966788"/>
                <a:gd name="connsiteX36" fmla="*/ 1493044 w 1895475"/>
                <a:gd name="connsiteY36" fmla="*/ 966788 h 966788"/>
                <a:gd name="connsiteX37" fmla="*/ 1519238 w 1895475"/>
                <a:gd name="connsiteY37" fmla="*/ 959644 h 966788"/>
                <a:gd name="connsiteX38" fmla="*/ 1547813 w 1895475"/>
                <a:gd name="connsiteY38" fmla="*/ 940594 h 966788"/>
                <a:gd name="connsiteX39" fmla="*/ 1554957 w 1895475"/>
                <a:gd name="connsiteY39" fmla="*/ 933450 h 966788"/>
                <a:gd name="connsiteX40" fmla="*/ 1576388 w 1895475"/>
                <a:gd name="connsiteY40" fmla="*/ 885825 h 966788"/>
                <a:gd name="connsiteX41" fmla="*/ 1614488 w 1895475"/>
                <a:gd name="connsiteY41" fmla="*/ 800100 h 966788"/>
                <a:gd name="connsiteX42" fmla="*/ 1659732 w 1895475"/>
                <a:gd name="connsiteY42" fmla="*/ 697706 h 966788"/>
                <a:gd name="connsiteX43" fmla="*/ 1702594 w 1895475"/>
                <a:gd name="connsiteY43" fmla="*/ 597694 h 966788"/>
                <a:gd name="connsiteX44" fmla="*/ 1728788 w 1895475"/>
                <a:gd name="connsiteY44" fmla="*/ 540544 h 966788"/>
                <a:gd name="connsiteX45" fmla="*/ 1735932 w 1895475"/>
                <a:gd name="connsiteY45" fmla="*/ 526256 h 966788"/>
                <a:gd name="connsiteX46" fmla="*/ 1745457 w 1895475"/>
                <a:gd name="connsiteY46" fmla="*/ 488156 h 966788"/>
                <a:gd name="connsiteX47" fmla="*/ 1762125 w 1895475"/>
                <a:gd name="connsiteY47" fmla="*/ 445294 h 966788"/>
                <a:gd name="connsiteX48" fmla="*/ 1785938 w 1895475"/>
                <a:gd name="connsiteY48" fmla="*/ 390525 h 966788"/>
                <a:gd name="connsiteX49" fmla="*/ 1812132 w 1895475"/>
                <a:gd name="connsiteY49" fmla="*/ 347663 h 966788"/>
                <a:gd name="connsiteX50" fmla="*/ 1835944 w 1895475"/>
                <a:gd name="connsiteY50" fmla="*/ 316706 h 966788"/>
                <a:gd name="connsiteX51" fmla="*/ 1854994 w 1895475"/>
                <a:gd name="connsiteY51" fmla="*/ 300038 h 966788"/>
                <a:gd name="connsiteX52" fmla="*/ 1876425 w 1895475"/>
                <a:gd name="connsiteY52" fmla="*/ 280988 h 966788"/>
                <a:gd name="connsiteX53" fmla="*/ 1888332 w 1895475"/>
                <a:gd name="connsiteY53" fmla="*/ 261938 h 966788"/>
                <a:gd name="connsiteX54" fmla="*/ 1895475 w 1895475"/>
                <a:gd name="connsiteY54" fmla="*/ 242888 h 966788"/>
                <a:gd name="connsiteX55" fmla="*/ 1895475 w 1895475"/>
                <a:gd name="connsiteY55" fmla="*/ 226219 h 966788"/>
                <a:gd name="connsiteX56" fmla="*/ 1895475 w 1895475"/>
                <a:gd name="connsiteY56" fmla="*/ 214313 h 966788"/>
                <a:gd name="connsiteX57" fmla="*/ 1888332 w 1895475"/>
                <a:gd name="connsiteY57" fmla="*/ 197644 h 966788"/>
                <a:gd name="connsiteX58" fmla="*/ 1866900 w 1895475"/>
                <a:gd name="connsiteY58" fmla="*/ 178594 h 966788"/>
                <a:gd name="connsiteX59" fmla="*/ 1833563 w 1895475"/>
                <a:gd name="connsiteY59" fmla="*/ 157163 h 966788"/>
                <a:gd name="connsiteX60" fmla="*/ 1795463 w 1895475"/>
                <a:gd name="connsiteY60" fmla="*/ 126206 h 966788"/>
                <a:gd name="connsiteX61" fmla="*/ 1731169 w 1895475"/>
                <a:gd name="connsiteY61" fmla="*/ 78581 h 966788"/>
                <a:gd name="connsiteX62" fmla="*/ 1631157 w 1895475"/>
                <a:gd name="connsiteY62" fmla="*/ 23813 h 966788"/>
                <a:gd name="connsiteX63" fmla="*/ 1583532 w 1895475"/>
                <a:gd name="connsiteY63" fmla="*/ 0 h 966788"/>
                <a:gd name="connsiteX64" fmla="*/ 1574007 w 1895475"/>
                <a:gd name="connsiteY64" fmla="*/ 0 h 966788"/>
                <a:gd name="connsiteX65" fmla="*/ 1554957 w 1895475"/>
                <a:gd name="connsiteY65" fmla="*/ 0 h 966788"/>
                <a:gd name="connsiteX66" fmla="*/ 1500188 w 1895475"/>
                <a:gd name="connsiteY66" fmla="*/ 16669 h 966788"/>
                <a:gd name="connsiteX67" fmla="*/ 1454944 w 1895475"/>
                <a:gd name="connsiteY67" fmla="*/ 35719 h 966788"/>
                <a:gd name="connsiteX68" fmla="*/ 1428750 w 1895475"/>
                <a:gd name="connsiteY68" fmla="*/ 59531 h 966788"/>
                <a:gd name="connsiteX69" fmla="*/ 1369219 w 1895475"/>
                <a:gd name="connsiteY69" fmla="*/ 71438 h 966788"/>
                <a:gd name="connsiteX70" fmla="*/ 1088232 w 1895475"/>
                <a:gd name="connsiteY70" fmla="*/ 119063 h 96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895475" h="966788">
                  <a:moveTo>
                    <a:pt x="1088232" y="119063"/>
                  </a:moveTo>
                  <a:lnTo>
                    <a:pt x="892969" y="150019"/>
                  </a:lnTo>
                  <a:lnTo>
                    <a:pt x="731044" y="176213"/>
                  </a:lnTo>
                  <a:lnTo>
                    <a:pt x="488157" y="216694"/>
                  </a:lnTo>
                  <a:lnTo>
                    <a:pt x="311944" y="245269"/>
                  </a:lnTo>
                  <a:lnTo>
                    <a:pt x="83344" y="280988"/>
                  </a:lnTo>
                  <a:lnTo>
                    <a:pt x="7144" y="292894"/>
                  </a:lnTo>
                  <a:lnTo>
                    <a:pt x="0" y="295275"/>
                  </a:lnTo>
                  <a:lnTo>
                    <a:pt x="19050" y="450056"/>
                  </a:lnTo>
                  <a:lnTo>
                    <a:pt x="219075" y="414338"/>
                  </a:lnTo>
                  <a:lnTo>
                    <a:pt x="407194" y="378619"/>
                  </a:lnTo>
                  <a:lnTo>
                    <a:pt x="581025" y="347663"/>
                  </a:lnTo>
                  <a:lnTo>
                    <a:pt x="828675" y="309563"/>
                  </a:lnTo>
                  <a:lnTo>
                    <a:pt x="1038225" y="278606"/>
                  </a:lnTo>
                  <a:lnTo>
                    <a:pt x="1166813" y="259556"/>
                  </a:lnTo>
                  <a:lnTo>
                    <a:pt x="1297782" y="242888"/>
                  </a:lnTo>
                  <a:lnTo>
                    <a:pt x="1376363" y="238125"/>
                  </a:lnTo>
                  <a:lnTo>
                    <a:pt x="1421607" y="240506"/>
                  </a:lnTo>
                  <a:lnTo>
                    <a:pt x="1440657" y="245269"/>
                  </a:lnTo>
                  <a:lnTo>
                    <a:pt x="1459707" y="254794"/>
                  </a:lnTo>
                  <a:lnTo>
                    <a:pt x="1473994" y="264319"/>
                  </a:lnTo>
                  <a:lnTo>
                    <a:pt x="1481138" y="273844"/>
                  </a:lnTo>
                  <a:lnTo>
                    <a:pt x="1485900" y="285750"/>
                  </a:lnTo>
                  <a:lnTo>
                    <a:pt x="1488282" y="300038"/>
                  </a:lnTo>
                  <a:lnTo>
                    <a:pt x="1488282" y="319088"/>
                  </a:lnTo>
                  <a:lnTo>
                    <a:pt x="1476375" y="378619"/>
                  </a:lnTo>
                  <a:lnTo>
                    <a:pt x="1431132" y="559594"/>
                  </a:lnTo>
                  <a:lnTo>
                    <a:pt x="1390650" y="726281"/>
                  </a:lnTo>
                  <a:lnTo>
                    <a:pt x="1364457" y="852488"/>
                  </a:lnTo>
                  <a:lnTo>
                    <a:pt x="1378744" y="892969"/>
                  </a:lnTo>
                  <a:lnTo>
                    <a:pt x="1395413" y="926306"/>
                  </a:lnTo>
                  <a:lnTo>
                    <a:pt x="1404938" y="938213"/>
                  </a:lnTo>
                  <a:lnTo>
                    <a:pt x="1421607" y="947738"/>
                  </a:lnTo>
                  <a:lnTo>
                    <a:pt x="1440657" y="957263"/>
                  </a:lnTo>
                  <a:lnTo>
                    <a:pt x="1457325" y="962025"/>
                  </a:lnTo>
                  <a:lnTo>
                    <a:pt x="1476375" y="966788"/>
                  </a:lnTo>
                  <a:lnTo>
                    <a:pt x="1493044" y="966788"/>
                  </a:lnTo>
                  <a:lnTo>
                    <a:pt x="1519238" y="959644"/>
                  </a:lnTo>
                  <a:lnTo>
                    <a:pt x="1547813" y="940594"/>
                  </a:lnTo>
                  <a:lnTo>
                    <a:pt x="1554957" y="933450"/>
                  </a:lnTo>
                  <a:lnTo>
                    <a:pt x="1576388" y="885825"/>
                  </a:lnTo>
                  <a:lnTo>
                    <a:pt x="1614488" y="800100"/>
                  </a:lnTo>
                  <a:lnTo>
                    <a:pt x="1659732" y="697706"/>
                  </a:lnTo>
                  <a:lnTo>
                    <a:pt x="1702594" y="597694"/>
                  </a:lnTo>
                  <a:lnTo>
                    <a:pt x="1728788" y="540544"/>
                  </a:lnTo>
                  <a:lnTo>
                    <a:pt x="1735932" y="526256"/>
                  </a:lnTo>
                  <a:lnTo>
                    <a:pt x="1745457" y="488156"/>
                  </a:lnTo>
                  <a:lnTo>
                    <a:pt x="1762125" y="445294"/>
                  </a:lnTo>
                  <a:lnTo>
                    <a:pt x="1785938" y="390525"/>
                  </a:lnTo>
                  <a:lnTo>
                    <a:pt x="1812132" y="347663"/>
                  </a:lnTo>
                  <a:lnTo>
                    <a:pt x="1835944" y="316706"/>
                  </a:lnTo>
                  <a:lnTo>
                    <a:pt x="1854994" y="300038"/>
                  </a:lnTo>
                  <a:lnTo>
                    <a:pt x="1876425" y="280988"/>
                  </a:lnTo>
                  <a:lnTo>
                    <a:pt x="1888332" y="261938"/>
                  </a:lnTo>
                  <a:lnTo>
                    <a:pt x="1895475" y="242888"/>
                  </a:lnTo>
                  <a:lnTo>
                    <a:pt x="1895475" y="226219"/>
                  </a:lnTo>
                  <a:lnTo>
                    <a:pt x="1895475" y="214313"/>
                  </a:lnTo>
                  <a:lnTo>
                    <a:pt x="1888332" y="197644"/>
                  </a:lnTo>
                  <a:lnTo>
                    <a:pt x="1866900" y="178594"/>
                  </a:lnTo>
                  <a:lnTo>
                    <a:pt x="1833563" y="157163"/>
                  </a:lnTo>
                  <a:lnTo>
                    <a:pt x="1795463" y="126206"/>
                  </a:lnTo>
                  <a:lnTo>
                    <a:pt x="1731169" y="78581"/>
                  </a:lnTo>
                  <a:lnTo>
                    <a:pt x="1631157" y="23813"/>
                  </a:lnTo>
                  <a:lnTo>
                    <a:pt x="1583532" y="0"/>
                  </a:lnTo>
                  <a:lnTo>
                    <a:pt x="1574007" y="0"/>
                  </a:lnTo>
                  <a:lnTo>
                    <a:pt x="1554957" y="0"/>
                  </a:lnTo>
                  <a:lnTo>
                    <a:pt x="1500188" y="16669"/>
                  </a:lnTo>
                  <a:lnTo>
                    <a:pt x="1454944" y="35719"/>
                  </a:lnTo>
                  <a:lnTo>
                    <a:pt x="1428750" y="59531"/>
                  </a:lnTo>
                  <a:lnTo>
                    <a:pt x="1369219" y="71438"/>
                  </a:lnTo>
                  <a:lnTo>
                    <a:pt x="1088232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E36391B-78ED-4F4D-8C3E-71FF2A218DBC}"/>
                </a:ext>
              </a:extLst>
            </p:cNvPr>
            <p:cNvSpPr/>
            <p:nvPr/>
          </p:nvSpPr>
          <p:spPr>
            <a:xfrm>
              <a:off x="4132263" y="3760788"/>
              <a:ext cx="1373187" cy="361950"/>
            </a:xfrm>
            <a:custGeom>
              <a:avLst/>
              <a:gdLst>
                <a:gd name="connsiteX0" fmla="*/ 881062 w 1373981"/>
                <a:gd name="connsiteY0" fmla="*/ 64294 h 361950"/>
                <a:gd name="connsiteX1" fmla="*/ 671512 w 1373981"/>
                <a:gd name="connsiteY1" fmla="*/ 90487 h 361950"/>
                <a:gd name="connsiteX2" fmla="*/ 469106 w 1373981"/>
                <a:gd name="connsiteY2" fmla="*/ 119062 h 361950"/>
                <a:gd name="connsiteX3" fmla="*/ 261937 w 1373981"/>
                <a:gd name="connsiteY3" fmla="*/ 150019 h 361950"/>
                <a:gd name="connsiteX4" fmla="*/ 0 w 1373981"/>
                <a:gd name="connsiteY4" fmla="*/ 192881 h 361950"/>
                <a:gd name="connsiteX5" fmla="*/ 40481 w 1373981"/>
                <a:gd name="connsiteY5" fmla="*/ 361950 h 361950"/>
                <a:gd name="connsiteX6" fmla="*/ 104775 w 1373981"/>
                <a:gd name="connsiteY6" fmla="*/ 323850 h 361950"/>
                <a:gd name="connsiteX7" fmla="*/ 123825 w 1373981"/>
                <a:gd name="connsiteY7" fmla="*/ 319087 h 361950"/>
                <a:gd name="connsiteX8" fmla="*/ 178594 w 1373981"/>
                <a:gd name="connsiteY8" fmla="*/ 307181 h 361950"/>
                <a:gd name="connsiteX9" fmla="*/ 395287 w 1373981"/>
                <a:gd name="connsiteY9" fmla="*/ 273844 h 361950"/>
                <a:gd name="connsiteX10" fmla="*/ 595312 w 1373981"/>
                <a:gd name="connsiteY10" fmla="*/ 242887 h 361950"/>
                <a:gd name="connsiteX11" fmla="*/ 750094 w 1373981"/>
                <a:gd name="connsiteY11" fmla="*/ 219075 h 361950"/>
                <a:gd name="connsiteX12" fmla="*/ 895350 w 1373981"/>
                <a:gd name="connsiteY12" fmla="*/ 197644 h 361950"/>
                <a:gd name="connsiteX13" fmla="*/ 1038225 w 1373981"/>
                <a:gd name="connsiteY13" fmla="*/ 173831 h 361950"/>
                <a:gd name="connsiteX14" fmla="*/ 1121569 w 1373981"/>
                <a:gd name="connsiteY14" fmla="*/ 164306 h 361950"/>
                <a:gd name="connsiteX15" fmla="*/ 1200150 w 1373981"/>
                <a:gd name="connsiteY15" fmla="*/ 157162 h 361950"/>
                <a:gd name="connsiteX16" fmla="*/ 1252537 w 1373981"/>
                <a:gd name="connsiteY16" fmla="*/ 157162 h 361950"/>
                <a:gd name="connsiteX17" fmla="*/ 1283494 w 1373981"/>
                <a:gd name="connsiteY17" fmla="*/ 161925 h 361950"/>
                <a:gd name="connsiteX18" fmla="*/ 1364456 w 1373981"/>
                <a:gd name="connsiteY18" fmla="*/ 180975 h 361950"/>
                <a:gd name="connsiteX19" fmla="*/ 1373981 w 1373981"/>
                <a:gd name="connsiteY19" fmla="*/ 0 h 361950"/>
                <a:gd name="connsiteX20" fmla="*/ 1278731 w 1373981"/>
                <a:gd name="connsiteY20" fmla="*/ 11906 h 361950"/>
                <a:gd name="connsiteX21" fmla="*/ 1133475 w 1373981"/>
                <a:gd name="connsiteY21" fmla="*/ 28575 h 361950"/>
                <a:gd name="connsiteX22" fmla="*/ 881062 w 1373981"/>
                <a:gd name="connsiteY22" fmla="*/ 6429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3981" h="361950">
                  <a:moveTo>
                    <a:pt x="881062" y="64294"/>
                  </a:moveTo>
                  <a:lnTo>
                    <a:pt x="671512" y="90487"/>
                  </a:lnTo>
                  <a:lnTo>
                    <a:pt x="469106" y="119062"/>
                  </a:lnTo>
                  <a:lnTo>
                    <a:pt x="261937" y="150019"/>
                  </a:lnTo>
                  <a:lnTo>
                    <a:pt x="0" y="192881"/>
                  </a:lnTo>
                  <a:lnTo>
                    <a:pt x="40481" y="361950"/>
                  </a:lnTo>
                  <a:lnTo>
                    <a:pt x="104775" y="323850"/>
                  </a:lnTo>
                  <a:lnTo>
                    <a:pt x="123825" y="319087"/>
                  </a:lnTo>
                  <a:lnTo>
                    <a:pt x="178594" y="307181"/>
                  </a:lnTo>
                  <a:lnTo>
                    <a:pt x="395287" y="273844"/>
                  </a:lnTo>
                  <a:lnTo>
                    <a:pt x="595312" y="242887"/>
                  </a:lnTo>
                  <a:lnTo>
                    <a:pt x="750094" y="219075"/>
                  </a:lnTo>
                  <a:lnTo>
                    <a:pt x="895350" y="197644"/>
                  </a:lnTo>
                  <a:lnTo>
                    <a:pt x="1038225" y="173831"/>
                  </a:lnTo>
                  <a:lnTo>
                    <a:pt x="1121569" y="164306"/>
                  </a:lnTo>
                  <a:lnTo>
                    <a:pt x="1200150" y="157162"/>
                  </a:lnTo>
                  <a:lnTo>
                    <a:pt x="1252537" y="157162"/>
                  </a:lnTo>
                  <a:lnTo>
                    <a:pt x="1283494" y="161925"/>
                  </a:lnTo>
                  <a:lnTo>
                    <a:pt x="1364456" y="180975"/>
                  </a:lnTo>
                  <a:lnTo>
                    <a:pt x="1373981" y="0"/>
                  </a:lnTo>
                  <a:lnTo>
                    <a:pt x="1278731" y="11906"/>
                  </a:lnTo>
                  <a:lnTo>
                    <a:pt x="1133475" y="28575"/>
                  </a:lnTo>
                  <a:lnTo>
                    <a:pt x="881062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9426BDB2-F6E0-44D5-BA8C-AE36829C662D}"/>
                </a:ext>
              </a:extLst>
            </p:cNvPr>
            <p:cNvSpPr/>
            <p:nvPr/>
          </p:nvSpPr>
          <p:spPr>
            <a:xfrm>
              <a:off x="2905125" y="4122738"/>
              <a:ext cx="1789113" cy="1755775"/>
            </a:xfrm>
            <a:custGeom>
              <a:avLst/>
              <a:gdLst>
                <a:gd name="connsiteX0" fmla="*/ 1650206 w 1788319"/>
                <a:gd name="connsiteY0" fmla="*/ 476250 h 1757362"/>
                <a:gd name="connsiteX1" fmla="*/ 1557338 w 1788319"/>
                <a:gd name="connsiteY1" fmla="*/ 628650 h 1757362"/>
                <a:gd name="connsiteX2" fmla="*/ 1502569 w 1788319"/>
                <a:gd name="connsiteY2" fmla="*/ 711994 h 1757362"/>
                <a:gd name="connsiteX3" fmla="*/ 1433513 w 1788319"/>
                <a:gd name="connsiteY3" fmla="*/ 814387 h 1757362"/>
                <a:gd name="connsiteX4" fmla="*/ 1369219 w 1788319"/>
                <a:gd name="connsiteY4" fmla="*/ 900112 h 1757362"/>
                <a:gd name="connsiteX5" fmla="*/ 1285875 w 1788319"/>
                <a:gd name="connsiteY5" fmla="*/ 1002506 h 1757362"/>
                <a:gd name="connsiteX6" fmla="*/ 1176338 w 1788319"/>
                <a:gd name="connsiteY6" fmla="*/ 1116806 h 1757362"/>
                <a:gd name="connsiteX7" fmla="*/ 1112044 w 1788319"/>
                <a:gd name="connsiteY7" fmla="*/ 1181100 h 1757362"/>
                <a:gd name="connsiteX8" fmla="*/ 1007269 w 1788319"/>
                <a:gd name="connsiteY8" fmla="*/ 1278731 h 1757362"/>
                <a:gd name="connsiteX9" fmla="*/ 923925 w 1788319"/>
                <a:gd name="connsiteY9" fmla="*/ 1345406 h 1757362"/>
                <a:gd name="connsiteX10" fmla="*/ 850106 w 1788319"/>
                <a:gd name="connsiteY10" fmla="*/ 1400175 h 1757362"/>
                <a:gd name="connsiteX11" fmla="*/ 783431 w 1788319"/>
                <a:gd name="connsiteY11" fmla="*/ 1445419 h 1757362"/>
                <a:gd name="connsiteX12" fmla="*/ 709613 w 1788319"/>
                <a:gd name="connsiteY12" fmla="*/ 1490662 h 1757362"/>
                <a:gd name="connsiteX13" fmla="*/ 626269 w 1788319"/>
                <a:gd name="connsiteY13" fmla="*/ 1535906 h 1757362"/>
                <a:gd name="connsiteX14" fmla="*/ 561975 w 1788319"/>
                <a:gd name="connsiteY14" fmla="*/ 1569244 h 1757362"/>
                <a:gd name="connsiteX15" fmla="*/ 481013 w 1788319"/>
                <a:gd name="connsiteY15" fmla="*/ 1607344 h 1757362"/>
                <a:gd name="connsiteX16" fmla="*/ 373856 w 1788319"/>
                <a:gd name="connsiteY16" fmla="*/ 1652587 h 1757362"/>
                <a:gd name="connsiteX17" fmla="*/ 257175 w 1788319"/>
                <a:gd name="connsiteY17" fmla="*/ 1697831 h 1757362"/>
                <a:gd name="connsiteX18" fmla="*/ 142875 w 1788319"/>
                <a:gd name="connsiteY18" fmla="*/ 1733550 h 1757362"/>
                <a:gd name="connsiteX19" fmla="*/ 69056 w 1788319"/>
                <a:gd name="connsiteY19" fmla="*/ 1752600 h 1757362"/>
                <a:gd name="connsiteX20" fmla="*/ 30956 w 1788319"/>
                <a:gd name="connsiteY20" fmla="*/ 1757362 h 1757362"/>
                <a:gd name="connsiteX21" fmla="*/ 14288 w 1788319"/>
                <a:gd name="connsiteY21" fmla="*/ 1757362 h 1757362"/>
                <a:gd name="connsiteX22" fmla="*/ 2381 w 1788319"/>
                <a:gd name="connsiteY22" fmla="*/ 1754981 h 1757362"/>
                <a:gd name="connsiteX23" fmla="*/ 0 w 1788319"/>
                <a:gd name="connsiteY23" fmla="*/ 1750219 h 1757362"/>
                <a:gd name="connsiteX24" fmla="*/ 2381 w 1788319"/>
                <a:gd name="connsiteY24" fmla="*/ 1740694 h 1757362"/>
                <a:gd name="connsiteX25" fmla="*/ 16669 w 1788319"/>
                <a:gd name="connsiteY25" fmla="*/ 1731169 h 1757362"/>
                <a:gd name="connsiteX26" fmla="*/ 30956 w 1788319"/>
                <a:gd name="connsiteY26" fmla="*/ 1721644 h 1757362"/>
                <a:gd name="connsiteX27" fmla="*/ 73819 w 1788319"/>
                <a:gd name="connsiteY27" fmla="*/ 1700212 h 1757362"/>
                <a:gd name="connsiteX28" fmla="*/ 145256 w 1788319"/>
                <a:gd name="connsiteY28" fmla="*/ 1666875 h 1757362"/>
                <a:gd name="connsiteX29" fmla="*/ 233363 w 1788319"/>
                <a:gd name="connsiteY29" fmla="*/ 1621631 h 1757362"/>
                <a:gd name="connsiteX30" fmla="*/ 330994 w 1788319"/>
                <a:gd name="connsiteY30" fmla="*/ 1564481 h 1757362"/>
                <a:gd name="connsiteX31" fmla="*/ 423863 w 1788319"/>
                <a:gd name="connsiteY31" fmla="*/ 1509712 h 1757362"/>
                <a:gd name="connsiteX32" fmla="*/ 511969 w 1788319"/>
                <a:gd name="connsiteY32" fmla="*/ 1450181 h 1757362"/>
                <a:gd name="connsiteX33" fmla="*/ 583406 w 1788319"/>
                <a:gd name="connsiteY33" fmla="*/ 1400175 h 1757362"/>
                <a:gd name="connsiteX34" fmla="*/ 654844 w 1788319"/>
                <a:gd name="connsiteY34" fmla="*/ 1343025 h 1757362"/>
                <a:gd name="connsiteX35" fmla="*/ 704850 w 1788319"/>
                <a:gd name="connsiteY35" fmla="*/ 1302544 h 1757362"/>
                <a:gd name="connsiteX36" fmla="*/ 769144 w 1788319"/>
                <a:gd name="connsiteY36" fmla="*/ 1245394 h 1757362"/>
                <a:gd name="connsiteX37" fmla="*/ 826294 w 1788319"/>
                <a:gd name="connsiteY37" fmla="*/ 1190625 h 1757362"/>
                <a:gd name="connsiteX38" fmla="*/ 888206 w 1788319"/>
                <a:gd name="connsiteY38" fmla="*/ 1126331 h 1757362"/>
                <a:gd name="connsiteX39" fmla="*/ 938213 w 1788319"/>
                <a:gd name="connsiteY39" fmla="*/ 1073944 h 1757362"/>
                <a:gd name="connsiteX40" fmla="*/ 990600 w 1788319"/>
                <a:gd name="connsiteY40" fmla="*/ 1014412 h 1757362"/>
                <a:gd name="connsiteX41" fmla="*/ 1035844 w 1788319"/>
                <a:gd name="connsiteY41" fmla="*/ 959644 h 1757362"/>
                <a:gd name="connsiteX42" fmla="*/ 1083469 w 1788319"/>
                <a:gd name="connsiteY42" fmla="*/ 895350 h 1757362"/>
                <a:gd name="connsiteX43" fmla="*/ 1119188 w 1788319"/>
                <a:gd name="connsiteY43" fmla="*/ 845344 h 1757362"/>
                <a:gd name="connsiteX44" fmla="*/ 1178719 w 1788319"/>
                <a:gd name="connsiteY44" fmla="*/ 754856 h 1757362"/>
                <a:gd name="connsiteX45" fmla="*/ 1219200 w 1788319"/>
                <a:gd name="connsiteY45" fmla="*/ 690562 h 1757362"/>
                <a:gd name="connsiteX46" fmla="*/ 1254919 w 1788319"/>
                <a:gd name="connsiteY46" fmla="*/ 626269 h 1757362"/>
                <a:gd name="connsiteX47" fmla="*/ 1302544 w 1788319"/>
                <a:gd name="connsiteY47" fmla="*/ 540544 h 1757362"/>
                <a:gd name="connsiteX48" fmla="*/ 1333500 w 1788319"/>
                <a:gd name="connsiteY48" fmla="*/ 473869 h 1757362"/>
                <a:gd name="connsiteX49" fmla="*/ 1369219 w 1788319"/>
                <a:gd name="connsiteY49" fmla="*/ 402431 h 1757362"/>
                <a:gd name="connsiteX50" fmla="*/ 1414463 w 1788319"/>
                <a:gd name="connsiteY50" fmla="*/ 295275 h 1757362"/>
                <a:gd name="connsiteX51" fmla="*/ 1416844 w 1788319"/>
                <a:gd name="connsiteY51" fmla="*/ 261937 h 1757362"/>
                <a:gd name="connsiteX52" fmla="*/ 1412081 w 1788319"/>
                <a:gd name="connsiteY52" fmla="*/ 223837 h 1757362"/>
                <a:gd name="connsiteX53" fmla="*/ 1409700 w 1788319"/>
                <a:gd name="connsiteY53" fmla="*/ 195262 h 1757362"/>
                <a:gd name="connsiteX54" fmla="*/ 1402556 w 1788319"/>
                <a:gd name="connsiteY54" fmla="*/ 171450 h 1757362"/>
                <a:gd name="connsiteX55" fmla="*/ 1388269 w 1788319"/>
                <a:gd name="connsiteY55" fmla="*/ 140494 h 1757362"/>
                <a:gd name="connsiteX56" fmla="*/ 1373981 w 1788319"/>
                <a:gd name="connsiteY56" fmla="*/ 119062 h 1757362"/>
                <a:gd name="connsiteX57" fmla="*/ 1357313 w 1788319"/>
                <a:gd name="connsiteY57" fmla="*/ 104775 h 1757362"/>
                <a:gd name="connsiteX58" fmla="*/ 1345406 w 1788319"/>
                <a:gd name="connsiteY58" fmla="*/ 97631 h 1757362"/>
                <a:gd name="connsiteX59" fmla="*/ 1331119 w 1788319"/>
                <a:gd name="connsiteY59" fmla="*/ 95250 h 1757362"/>
                <a:gd name="connsiteX60" fmla="*/ 1309688 w 1788319"/>
                <a:gd name="connsiteY60" fmla="*/ 95250 h 1757362"/>
                <a:gd name="connsiteX61" fmla="*/ 1278731 w 1788319"/>
                <a:gd name="connsiteY61" fmla="*/ 104775 h 1757362"/>
                <a:gd name="connsiteX62" fmla="*/ 1250156 w 1788319"/>
                <a:gd name="connsiteY62" fmla="*/ 121444 h 1757362"/>
                <a:gd name="connsiteX63" fmla="*/ 1273969 w 1788319"/>
                <a:gd name="connsiteY63" fmla="*/ 0 h 1757362"/>
                <a:gd name="connsiteX64" fmla="*/ 1407319 w 1788319"/>
                <a:gd name="connsiteY64" fmla="*/ 57150 h 1757362"/>
                <a:gd name="connsiteX65" fmla="*/ 1495425 w 1788319"/>
                <a:gd name="connsiteY65" fmla="*/ 100012 h 1757362"/>
                <a:gd name="connsiteX66" fmla="*/ 1576388 w 1788319"/>
                <a:gd name="connsiteY66" fmla="*/ 142875 h 1757362"/>
                <a:gd name="connsiteX67" fmla="*/ 1597819 w 1788319"/>
                <a:gd name="connsiteY67" fmla="*/ 157162 h 1757362"/>
                <a:gd name="connsiteX68" fmla="*/ 1638300 w 1788319"/>
                <a:gd name="connsiteY68" fmla="*/ 178594 h 1757362"/>
                <a:gd name="connsiteX69" fmla="*/ 1676400 w 1788319"/>
                <a:gd name="connsiteY69" fmla="*/ 200025 h 1757362"/>
                <a:gd name="connsiteX70" fmla="*/ 1733550 w 1788319"/>
                <a:gd name="connsiteY70" fmla="*/ 250031 h 1757362"/>
                <a:gd name="connsiteX71" fmla="*/ 1774031 w 1788319"/>
                <a:gd name="connsiteY71" fmla="*/ 285750 h 1757362"/>
                <a:gd name="connsiteX72" fmla="*/ 1778794 w 1788319"/>
                <a:gd name="connsiteY72" fmla="*/ 292894 h 1757362"/>
                <a:gd name="connsiteX73" fmla="*/ 1783556 w 1788319"/>
                <a:gd name="connsiteY73" fmla="*/ 300037 h 1757362"/>
                <a:gd name="connsiteX74" fmla="*/ 1788319 w 1788319"/>
                <a:gd name="connsiteY74" fmla="*/ 314325 h 1757362"/>
                <a:gd name="connsiteX75" fmla="*/ 1788319 w 1788319"/>
                <a:gd name="connsiteY75" fmla="*/ 323850 h 1757362"/>
                <a:gd name="connsiteX76" fmla="*/ 1785938 w 1788319"/>
                <a:gd name="connsiteY76" fmla="*/ 335756 h 1757362"/>
                <a:gd name="connsiteX77" fmla="*/ 1771650 w 1788319"/>
                <a:gd name="connsiteY77" fmla="*/ 352425 h 1757362"/>
                <a:gd name="connsiteX78" fmla="*/ 1754981 w 1788319"/>
                <a:gd name="connsiteY78" fmla="*/ 361950 h 1757362"/>
                <a:gd name="connsiteX79" fmla="*/ 1731169 w 1788319"/>
                <a:gd name="connsiteY79" fmla="*/ 369094 h 1757362"/>
                <a:gd name="connsiteX80" fmla="*/ 1704975 w 1788319"/>
                <a:gd name="connsiteY80" fmla="*/ 378619 h 1757362"/>
                <a:gd name="connsiteX81" fmla="*/ 1650206 w 1788319"/>
                <a:gd name="connsiteY81" fmla="*/ 476250 h 175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788319" h="1757362">
                  <a:moveTo>
                    <a:pt x="1650206" y="476250"/>
                  </a:moveTo>
                  <a:lnTo>
                    <a:pt x="1557338" y="628650"/>
                  </a:lnTo>
                  <a:lnTo>
                    <a:pt x="1502569" y="711994"/>
                  </a:lnTo>
                  <a:lnTo>
                    <a:pt x="1433513" y="814387"/>
                  </a:lnTo>
                  <a:lnTo>
                    <a:pt x="1369219" y="900112"/>
                  </a:lnTo>
                  <a:lnTo>
                    <a:pt x="1285875" y="1002506"/>
                  </a:lnTo>
                  <a:lnTo>
                    <a:pt x="1176338" y="1116806"/>
                  </a:lnTo>
                  <a:lnTo>
                    <a:pt x="1112044" y="1181100"/>
                  </a:lnTo>
                  <a:lnTo>
                    <a:pt x="1007269" y="1278731"/>
                  </a:lnTo>
                  <a:lnTo>
                    <a:pt x="923925" y="1345406"/>
                  </a:lnTo>
                  <a:lnTo>
                    <a:pt x="850106" y="1400175"/>
                  </a:lnTo>
                  <a:lnTo>
                    <a:pt x="783431" y="1445419"/>
                  </a:lnTo>
                  <a:lnTo>
                    <a:pt x="709613" y="1490662"/>
                  </a:lnTo>
                  <a:lnTo>
                    <a:pt x="626269" y="1535906"/>
                  </a:lnTo>
                  <a:lnTo>
                    <a:pt x="561975" y="1569244"/>
                  </a:lnTo>
                  <a:lnTo>
                    <a:pt x="481013" y="1607344"/>
                  </a:lnTo>
                  <a:lnTo>
                    <a:pt x="373856" y="1652587"/>
                  </a:lnTo>
                  <a:lnTo>
                    <a:pt x="257175" y="1697831"/>
                  </a:lnTo>
                  <a:lnTo>
                    <a:pt x="142875" y="1733550"/>
                  </a:lnTo>
                  <a:lnTo>
                    <a:pt x="69056" y="1752600"/>
                  </a:lnTo>
                  <a:lnTo>
                    <a:pt x="30956" y="1757362"/>
                  </a:lnTo>
                  <a:lnTo>
                    <a:pt x="14288" y="1757362"/>
                  </a:lnTo>
                  <a:lnTo>
                    <a:pt x="2381" y="1754981"/>
                  </a:lnTo>
                  <a:lnTo>
                    <a:pt x="0" y="1750219"/>
                  </a:lnTo>
                  <a:lnTo>
                    <a:pt x="2381" y="1740694"/>
                  </a:lnTo>
                  <a:lnTo>
                    <a:pt x="16669" y="1731169"/>
                  </a:lnTo>
                  <a:lnTo>
                    <a:pt x="30956" y="1721644"/>
                  </a:lnTo>
                  <a:lnTo>
                    <a:pt x="73819" y="1700212"/>
                  </a:lnTo>
                  <a:lnTo>
                    <a:pt x="145256" y="1666875"/>
                  </a:lnTo>
                  <a:lnTo>
                    <a:pt x="233363" y="1621631"/>
                  </a:lnTo>
                  <a:lnTo>
                    <a:pt x="330994" y="1564481"/>
                  </a:lnTo>
                  <a:lnTo>
                    <a:pt x="423863" y="1509712"/>
                  </a:lnTo>
                  <a:lnTo>
                    <a:pt x="511969" y="1450181"/>
                  </a:lnTo>
                  <a:lnTo>
                    <a:pt x="583406" y="1400175"/>
                  </a:lnTo>
                  <a:lnTo>
                    <a:pt x="654844" y="1343025"/>
                  </a:lnTo>
                  <a:lnTo>
                    <a:pt x="704850" y="1302544"/>
                  </a:lnTo>
                  <a:lnTo>
                    <a:pt x="769144" y="1245394"/>
                  </a:lnTo>
                  <a:lnTo>
                    <a:pt x="826294" y="1190625"/>
                  </a:lnTo>
                  <a:lnTo>
                    <a:pt x="888206" y="1126331"/>
                  </a:lnTo>
                  <a:lnTo>
                    <a:pt x="938213" y="1073944"/>
                  </a:lnTo>
                  <a:lnTo>
                    <a:pt x="990600" y="1014412"/>
                  </a:lnTo>
                  <a:lnTo>
                    <a:pt x="1035844" y="959644"/>
                  </a:lnTo>
                  <a:lnTo>
                    <a:pt x="1083469" y="895350"/>
                  </a:lnTo>
                  <a:lnTo>
                    <a:pt x="1119188" y="845344"/>
                  </a:lnTo>
                  <a:lnTo>
                    <a:pt x="1178719" y="754856"/>
                  </a:lnTo>
                  <a:lnTo>
                    <a:pt x="1219200" y="690562"/>
                  </a:lnTo>
                  <a:lnTo>
                    <a:pt x="1254919" y="626269"/>
                  </a:lnTo>
                  <a:lnTo>
                    <a:pt x="1302544" y="540544"/>
                  </a:lnTo>
                  <a:lnTo>
                    <a:pt x="1333500" y="473869"/>
                  </a:lnTo>
                  <a:lnTo>
                    <a:pt x="1369219" y="402431"/>
                  </a:lnTo>
                  <a:lnTo>
                    <a:pt x="1414463" y="295275"/>
                  </a:lnTo>
                  <a:lnTo>
                    <a:pt x="1416844" y="261937"/>
                  </a:lnTo>
                  <a:lnTo>
                    <a:pt x="1412081" y="223837"/>
                  </a:lnTo>
                  <a:lnTo>
                    <a:pt x="1409700" y="195262"/>
                  </a:lnTo>
                  <a:lnTo>
                    <a:pt x="1402556" y="171450"/>
                  </a:lnTo>
                  <a:lnTo>
                    <a:pt x="1388269" y="140494"/>
                  </a:lnTo>
                  <a:lnTo>
                    <a:pt x="1373981" y="119062"/>
                  </a:lnTo>
                  <a:lnTo>
                    <a:pt x="1357313" y="104775"/>
                  </a:lnTo>
                  <a:lnTo>
                    <a:pt x="1345406" y="97631"/>
                  </a:lnTo>
                  <a:lnTo>
                    <a:pt x="1331119" y="95250"/>
                  </a:lnTo>
                  <a:lnTo>
                    <a:pt x="1309688" y="95250"/>
                  </a:lnTo>
                  <a:lnTo>
                    <a:pt x="1278731" y="104775"/>
                  </a:lnTo>
                  <a:lnTo>
                    <a:pt x="1250156" y="121444"/>
                  </a:lnTo>
                  <a:lnTo>
                    <a:pt x="1273969" y="0"/>
                  </a:lnTo>
                  <a:lnTo>
                    <a:pt x="1407319" y="57150"/>
                  </a:lnTo>
                  <a:lnTo>
                    <a:pt x="1495425" y="100012"/>
                  </a:lnTo>
                  <a:lnTo>
                    <a:pt x="1576388" y="142875"/>
                  </a:lnTo>
                  <a:lnTo>
                    <a:pt x="1597819" y="157162"/>
                  </a:lnTo>
                  <a:lnTo>
                    <a:pt x="1638300" y="178594"/>
                  </a:lnTo>
                  <a:lnTo>
                    <a:pt x="1676400" y="200025"/>
                  </a:lnTo>
                  <a:lnTo>
                    <a:pt x="1733550" y="250031"/>
                  </a:lnTo>
                  <a:lnTo>
                    <a:pt x="1774031" y="285750"/>
                  </a:lnTo>
                  <a:lnTo>
                    <a:pt x="1778794" y="292894"/>
                  </a:lnTo>
                  <a:lnTo>
                    <a:pt x="1783556" y="300037"/>
                  </a:lnTo>
                  <a:lnTo>
                    <a:pt x="1788319" y="314325"/>
                  </a:lnTo>
                  <a:lnTo>
                    <a:pt x="1788319" y="323850"/>
                  </a:lnTo>
                  <a:lnTo>
                    <a:pt x="1785938" y="335756"/>
                  </a:lnTo>
                  <a:lnTo>
                    <a:pt x="1771650" y="352425"/>
                  </a:lnTo>
                  <a:lnTo>
                    <a:pt x="1754981" y="361950"/>
                  </a:lnTo>
                  <a:lnTo>
                    <a:pt x="1731169" y="369094"/>
                  </a:lnTo>
                  <a:lnTo>
                    <a:pt x="1704975" y="378619"/>
                  </a:lnTo>
                  <a:lnTo>
                    <a:pt x="16502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5241BB7-D249-4449-9032-C89856A6C77F}"/>
                </a:ext>
              </a:extLst>
            </p:cNvPr>
            <p:cNvSpPr/>
            <p:nvPr/>
          </p:nvSpPr>
          <p:spPr>
            <a:xfrm>
              <a:off x="4724400" y="3925888"/>
              <a:ext cx="2325688" cy="1827212"/>
            </a:xfrm>
            <a:custGeom>
              <a:avLst/>
              <a:gdLst>
                <a:gd name="connsiteX0" fmla="*/ 242888 w 2326481"/>
                <a:gd name="connsiteY0" fmla="*/ 647700 h 1826419"/>
                <a:gd name="connsiteX1" fmla="*/ 242888 w 2326481"/>
                <a:gd name="connsiteY1" fmla="*/ 507207 h 1826419"/>
                <a:gd name="connsiteX2" fmla="*/ 242888 w 2326481"/>
                <a:gd name="connsiteY2" fmla="*/ 366713 h 1826419"/>
                <a:gd name="connsiteX3" fmla="*/ 242888 w 2326481"/>
                <a:gd name="connsiteY3" fmla="*/ 247650 h 1826419"/>
                <a:gd name="connsiteX4" fmla="*/ 242888 w 2326481"/>
                <a:gd name="connsiteY4" fmla="*/ 219075 h 1826419"/>
                <a:gd name="connsiteX5" fmla="*/ 240506 w 2326481"/>
                <a:gd name="connsiteY5" fmla="*/ 195263 h 1826419"/>
                <a:gd name="connsiteX6" fmla="*/ 235744 w 2326481"/>
                <a:gd name="connsiteY6" fmla="*/ 173832 h 1826419"/>
                <a:gd name="connsiteX7" fmla="*/ 228600 w 2326481"/>
                <a:gd name="connsiteY7" fmla="*/ 157163 h 1826419"/>
                <a:gd name="connsiteX8" fmla="*/ 223838 w 2326481"/>
                <a:gd name="connsiteY8" fmla="*/ 145257 h 1826419"/>
                <a:gd name="connsiteX9" fmla="*/ 211931 w 2326481"/>
                <a:gd name="connsiteY9" fmla="*/ 126207 h 1826419"/>
                <a:gd name="connsiteX10" fmla="*/ 202406 w 2326481"/>
                <a:gd name="connsiteY10" fmla="*/ 116682 h 1826419"/>
                <a:gd name="connsiteX11" fmla="*/ 183356 w 2326481"/>
                <a:gd name="connsiteY11" fmla="*/ 100013 h 1826419"/>
                <a:gd name="connsiteX12" fmla="*/ 157163 w 2326481"/>
                <a:gd name="connsiteY12" fmla="*/ 83344 h 1826419"/>
                <a:gd name="connsiteX13" fmla="*/ 126206 w 2326481"/>
                <a:gd name="connsiteY13" fmla="*/ 66675 h 1826419"/>
                <a:gd name="connsiteX14" fmla="*/ 109538 w 2326481"/>
                <a:gd name="connsiteY14" fmla="*/ 61913 h 1826419"/>
                <a:gd name="connsiteX15" fmla="*/ 83344 w 2326481"/>
                <a:gd name="connsiteY15" fmla="*/ 59532 h 1826419"/>
                <a:gd name="connsiteX16" fmla="*/ 0 w 2326481"/>
                <a:gd name="connsiteY16" fmla="*/ 33338 h 1826419"/>
                <a:gd name="connsiteX17" fmla="*/ 214313 w 2326481"/>
                <a:gd name="connsiteY17" fmla="*/ 0 h 1826419"/>
                <a:gd name="connsiteX18" fmla="*/ 319088 w 2326481"/>
                <a:gd name="connsiteY18" fmla="*/ 71438 h 1826419"/>
                <a:gd name="connsiteX19" fmla="*/ 369094 w 2326481"/>
                <a:gd name="connsiteY19" fmla="*/ 104775 h 1826419"/>
                <a:gd name="connsiteX20" fmla="*/ 431006 w 2326481"/>
                <a:gd name="connsiteY20" fmla="*/ 150019 h 1826419"/>
                <a:gd name="connsiteX21" fmla="*/ 492919 w 2326481"/>
                <a:gd name="connsiteY21" fmla="*/ 200025 h 1826419"/>
                <a:gd name="connsiteX22" fmla="*/ 547688 w 2326481"/>
                <a:gd name="connsiteY22" fmla="*/ 247650 h 1826419"/>
                <a:gd name="connsiteX23" fmla="*/ 552450 w 2326481"/>
                <a:gd name="connsiteY23" fmla="*/ 250032 h 1826419"/>
                <a:gd name="connsiteX24" fmla="*/ 564356 w 2326481"/>
                <a:gd name="connsiteY24" fmla="*/ 261938 h 1826419"/>
                <a:gd name="connsiteX25" fmla="*/ 573881 w 2326481"/>
                <a:gd name="connsiteY25" fmla="*/ 280988 h 1826419"/>
                <a:gd name="connsiteX26" fmla="*/ 578644 w 2326481"/>
                <a:gd name="connsiteY26" fmla="*/ 302419 h 1826419"/>
                <a:gd name="connsiteX27" fmla="*/ 578644 w 2326481"/>
                <a:gd name="connsiteY27" fmla="*/ 333375 h 1826419"/>
                <a:gd name="connsiteX28" fmla="*/ 571500 w 2326481"/>
                <a:gd name="connsiteY28" fmla="*/ 366713 h 1826419"/>
                <a:gd name="connsiteX29" fmla="*/ 559594 w 2326481"/>
                <a:gd name="connsiteY29" fmla="*/ 402432 h 1826419"/>
                <a:gd name="connsiteX30" fmla="*/ 538163 w 2326481"/>
                <a:gd name="connsiteY30" fmla="*/ 452438 h 1826419"/>
                <a:gd name="connsiteX31" fmla="*/ 514350 w 2326481"/>
                <a:gd name="connsiteY31" fmla="*/ 502444 h 1826419"/>
                <a:gd name="connsiteX32" fmla="*/ 504825 w 2326481"/>
                <a:gd name="connsiteY32" fmla="*/ 542925 h 1826419"/>
                <a:gd name="connsiteX33" fmla="*/ 485775 w 2326481"/>
                <a:gd name="connsiteY33" fmla="*/ 638175 h 1826419"/>
                <a:gd name="connsiteX34" fmla="*/ 466725 w 2326481"/>
                <a:gd name="connsiteY34" fmla="*/ 745332 h 1826419"/>
                <a:gd name="connsiteX35" fmla="*/ 450056 w 2326481"/>
                <a:gd name="connsiteY35" fmla="*/ 866775 h 1826419"/>
                <a:gd name="connsiteX36" fmla="*/ 445294 w 2326481"/>
                <a:gd name="connsiteY36" fmla="*/ 942975 h 1826419"/>
                <a:gd name="connsiteX37" fmla="*/ 438150 w 2326481"/>
                <a:gd name="connsiteY37" fmla="*/ 1035844 h 1826419"/>
                <a:gd name="connsiteX38" fmla="*/ 431006 w 2326481"/>
                <a:gd name="connsiteY38" fmla="*/ 1145382 h 1826419"/>
                <a:gd name="connsiteX39" fmla="*/ 435769 w 2326481"/>
                <a:gd name="connsiteY39" fmla="*/ 1273969 h 1826419"/>
                <a:gd name="connsiteX40" fmla="*/ 445294 w 2326481"/>
                <a:gd name="connsiteY40" fmla="*/ 1393032 h 1826419"/>
                <a:gd name="connsiteX41" fmla="*/ 450056 w 2326481"/>
                <a:gd name="connsiteY41" fmla="*/ 1433513 h 1826419"/>
                <a:gd name="connsiteX42" fmla="*/ 461963 w 2326481"/>
                <a:gd name="connsiteY42" fmla="*/ 1466850 h 1826419"/>
                <a:gd name="connsiteX43" fmla="*/ 483394 w 2326481"/>
                <a:gd name="connsiteY43" fmla="*/ 1502569 h 1826419"/>
                <a:gd name="connsiteX44" fmla="*/ 514350 w 2326481"/>
                <a:gd name="connsiteY44" fmla="*/ 1535907 h 1826419"/>
                <a:gd name="connsiteX45" fmla="*/ 547688 w 2326481"/>
                <a:gd name="connsiteY45" fmla="*/ 1559719 h 1826419"/>
                <a:gd name="connsiteX46" fmla="*/ 578644 w 2326481"/>
                <a:gd name="connsiteY46" fmla="*/ 1578769 h 1826419"/>
                <a:gd name="connsiteX47" fmla="*/ 614363 w 2326481"/>
                <a:gd name="connsiteY47" fmla="*/ 1590675 h 1826419"/>
                <a:gd name="connsiteX48" fmla="*/ 666750 w 2326481"/>
                <a:gd name="connsiteY48" fmla="*/ 1602582 h 1826419"/>
                <a:gd name="connsiteX49" fmla="*/ 735806 w 2326481"/>
                <a:gd name="connsiteY49" fmla="*/ 1612107 h 1826419"/>
                <a:gd name="connsiteX50" fmla="*/ 828675 w 2326481"/>
                <a:gd name="connsiteY50" fmla="*/ 1619250 h 1826419"/>
                <a:gd name="connsiteX51" fmla="*/ 1007269 w 2326481"/>
                <a:gd name="connsiteY51" fmla="*/ 1621632 h 1826419"/>
                <a:gd name="connsiteX52" fmla="*/ 1200150 w 2326481"/>
                <a:gd name="connsiteY52" fmla="*/ 1619250 h 1826419"/>
                <a:gd name="connsiteX53" fmla="*/ 1319213 w 2326481"/>
                <a:gd name="connsiteY53" fmla="*/ 1612107 h 1826419"/>
                <a:gd name="connsiteX54" fmla="*/ 1454944 w 2326481"/>
                <a:gd name="connsiteY54" fmla="*/ 1600200 h 1826419"/>
                <a:gd name="connsiteX55" fmla="*/ 1566863 w 2326481"/>
                <a:gd name="connsiteY55" fmla="*/ 1581150 h 1826419"/>
                <a:gd name="connsiteX56" fmla="*/ 1657350 w 2326481"/>
                <a:gd name="connsiteY56" fmla="*/ 1557338 h 1826419"/>
                <a:gd name="connsiteX57" fmla="*/ 1716881 w 2326481"/>
                <a:gd name="connsiteY57" fmla="*/ 1535907 h 1826419"/>
                <a:gd name="connsiteX58" fmla="*/ 2278856 w 2326481"/>
                <a:gd name="connsiteY58" fmla="*/ 1559719 h 1826419"/>
                <a:gd name="connsiteX59" fmla="*/ 2295525 w 2326481"/>
                <a:gd name="connsiteY59" fmla="*/ 1576388 h 1826419"/>
                <a:gd name="connsiteX60" fmla="*/ 2314575 w 2326481"/>
                <a:gd name="connsiteY60" fmla="*/ 1600200 h 1826419"/>
                <a:gd name="connsiteX61" fmla="*/ 2321719 w 2326481"/>
                <a:gd name="connsiteY61" fmla="*/ 1616869 h 1826419"/>
                <a:gd name="connsiteX62" fmla="*/ 2326481 w 2326481"/>
                <a:gd name="connsiteY62" fmla="*/ 1635919 h 1826419"/>
                <a:gd name="connsiteX63" fmla="*/ 2324100 w 2326481"/>
                <a:gd name="connsiteY63" fmla="*/ 1654969 h 1826419"/>
                <a:gd name="connsiteX64" fmla="*/ 2314575 w 2326481"/>
                <a:gd name="connsiteY64" fmla="*/ 1674019 h 1826419"/>
                <a:gd name="connsiteX65" fmla="*/ 2297906 w 2326481"/>
                <a:gd name="connsiteY65" fmla="*/ 1690688 h 1826419"/>
                <a:gd name="connsiteX66" fmla="*/ 2276475 w 2326481"/>
                <a:gd name="connsiteY66" fmla="*/ 1704975 h 1826419"/>
                <a:gd name="connsiteX67" fmla="*/ 2245519 w 2326481"/>
                <a:gd name="connsiteY67" fmla="*/ 1719263 h 1826419"/>
                <a:gd name="connsiteX68" fmla="*/ 2195513 w 2326481"/>
                <a:gd name="connsiteY68" fmla="*/ 1735932 h 1826419"/>
                <a:gd name="connsiteX69" fmla="*/ 2114550 w 2326481"/>
                <a:gd name="connsiteY69" fmla="*/ 1750219 h 1826419"/>
                <a:gd name="connsiteX70" fmla="*/ 2002631 w 2326481"/>
                <a:gd name="connsiteY70" fmla="*/ 1764507 h 1826419"/>
                <a:gd name="connsiteX71" fmla="*/ 1881188 w 2326481"/>
                <a:gd name="connsiteY71" fmla="*/ 1776413 h 1826419"/>
                <a:gd name="connsiteX72" fmla="*/ 1745456 w 2326481"/>
                <a:gd name="connsiteY72" fmla="*/ 1785938 h 1826419"/>
                <a:gd name="connsiteX73" fmla="*/ 1576388 w 2326481"/>
                <a:gd name="connsiteY73" fmla="*/ 1800225 h 1826419"/>
                <a:gd name="connsiteX74" fmla="*/ 1421606 w 2326481"/>
                <a:gd name="connsiteY74" fmla="*/ 1804988 h 1826419"/>
                <a:gd name="connsiteX75" fmla="*/ 1281113 w 2326481"/>
                <a:gd name="connsiteY75" fmla="*/ 1816894 h 1826419"/>
                <a:gd name="connsiteX76" fmla="*/ 1185863 w 2326481"/>
                <a:gd name="connsiteY76" fmla="*/ 1821657 h 1826419"/>
                <a:gd name="connsiteX77" fmla="*/ 1109663 w 2326481"/>
                <a:gd name="connsiteY77" fmla="*/ 1824038 h 1826419"/>
                <a:gd name="connsiteX78" fmla="*/ 990600 w 2326481"/>
                <a:gd name="connsiteY78" fmla="*/ 1826419 h 1826419"/>
                <a:gd name="connsiteX79" fmla="*/ 897731 w 2326481"/>
                <a:gd name="connsiteY79" fmla="*/ 1826419 h 1826419"/>
                <a:gd name="connsiteX80" fmla="*/ 835819 w 2326481"/>
                <a:gd name="connsiteY80" fmla="*/ 1821657 h 1826419"/>
                <a:gd name="connsiteX81" fmla="*/ 759619 w 2326481"/>
                <a:gd name="connsiteY81" fmla="*/ 1816894 h 1826419"/>
                <a:gd name="connsiteX82" fmla="*/ 702469 w 2326481"/>
                <a:gd name="connsiteY82" fmla="*/ 1809750 h 1826419"/>
                <a:gd name="connsiteX83" fmla="*/ 642938 w 2326481"/>
                <a:gd name="connsiteY83" fmla="*/ 1800225 h 1826419"/>
                <a:gd name="connsiteX84" fmla="*/ 590550 w 2326481"/>
                <a:gd name="connsiteY84" fmla="*/ 1790700 h 1826419"/>
                <a:gd name="connsiteX85" fmla="*/ 554831 w 2326481"/>
                <a:gd name="connsiteY85" fmla="*/ 1781175 h 1826419"/>
                <a:gd name="connsiteX86" fmla="*/ 504825 w 2326481"/>
                <a:gd name="connsiteY86" fmla="*/ 1764507 h 1826419"/>
                <a:gd name="connsiteX87" fmla="*/ 461963 w 2326481"/>
                <a:gd name="connsiteY87" fmla="*/ 1747838 h 1826419"/>
                <a:gd name="connsiteX88" fmla="*/ 433388 w 2326481"/>
                <a:gd name="connsiteY88" fmla="*/ 1733550 h 1826419"/>
                <a:gd name="connsiteX89" fmla="*/ 409575 w 2326481"/>
                <a:gd name="connsiteY89" fmla="*/ 1719263 h 1826419"/>
                <a:gd name="connsiteX90" fmla="*/ 381000 w 2326481"/>
                <a:gd name="connsiteY90" fmla="*/ 1697832 h 1826419"/>
                <a:gd name="connsiteX91" fmla="*/ 352425 w 2326481"/>
                <a:gd name="connsiteY91" fmla="*/ 1669257 h 1826419"/>
                <a:gd name="connsiteX92" fmla="*/ 335756 w 2326481"/>
                <a:gd name="connsiteY92" fmla="*/ 1647825 h 1826419"/>
                <a:gd name="connsiteX93" fmla="*/ 319088 w 2326481"/>
                <a:gd name="connsiteY93" fmla="*/ 1621632 h 1826419"/>
                <a:gd name="connsiteX94" fmla="*/ 307181 w 2326481"/>
                <a:gd name="connsiteY94" fmla="*/ 1600200 h 1826419"/>
                <a:gd name="connsiteX95" fmla="*/ 290513 w 2326481"/>
                <a:gd name="connsiteY95" fmla="*/ 1564482 h 1826419"/>
                <a:gd name="connsiteX96" fmla="*/ 276225 w 2326481"/>
                <a:gd name="connsiteY96" fmla="*/ 1524000 h 1826419"/>
                <a:gd name="connsiteX97" fmla="*/ 264319 w 2326481"/>
                <a:gd name="connsiteY97" fmla="*/ 1466850 h 1826419"/>
                <a:gd name="connsiteX98" fmla="*/ 252413 w 2326481"/>
                <a:gd name="connsiteY98" fmla="*/ 1395413 h 1826419"/>
                <a:gd name="connsiteX99" fmla="*/ 245269 w 2326481"/>
                <a:gd name="connsiteY99" fmla="*/ 1321594 h 1826419"/>
                <a:gd name="connsiteX100" fmla="*/ 240506 w 2326481"/>
                <a:gd name="connsiteY100" fmla="*/ 1193007 h 1826419"/>
                <a:gd name="connsiteX101" fmla="*/ 242888 w 2326481"/>
                <a:gd name="connsiteY101" fmla="*/ 1035844 h 1826419"/>
                <a:gd name="connsiteX102" fmla="*/ 242888 w 2326481"/>
                <a:gd name="connsiteY102" fmla="*/ 647700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</a:cxnLst>
              <a:rect l="l" t="t" r="r" b="b"/>
              <a:pathLst>
                <a:path w="2326481" h="1826419">
                  <a:moveTo>
                    <a:pt x="242888" y="647700"/>
                  </a:moveTo>
                  <a:lnTo>
                    <a:pt x="242888" y="507207"/>
                  </a:lnTo>
                  <a:lnTo>
                    <a:pt x="242888" y="366713"/>
                  </a:lnTo>
                  <a:lnTo>
                    <a:pt x="242888" y="247650"/>
                  </a:lnTo>
                  <a:lnTo>
                    <a:pt x="242888" y="219075"/>
                  </a:lnTo>
                  <a:lnTo>
                    <a:pt x="240506" y="195263"/>
                  </a:lnTo>
                  <a:lnTo>
                    <a:pt x="235744" y="173832"/>
                  </a:lnTo>
                  <a:lnTo>
                    <a:pt x="228600" y="157163"/>
                  </a:lnTo>
                  <a:lnTo>
                    <a:pt x="223838" y="145257"/>
                  </a:lnTo>
                  <a:lnTo>
                    <a:pt x="211931" y="126207"/>
                  </a:lnTo>
                  <a:lnTo>
                    <a:pt x="202406" y="116682"/>
                  </a:lnTo>
                  <a:lnTo>
                    <a:pt x="183356" y="100013"/>
                  </a:lnTo>
                  <a:lnTo>
                    <a:pt x="157163" y="83344"/>
                  </a:lnTo>
                  <a:lnTo>
                    <a:pt x="126206" y="66675"/>
                  </a:lnTo>
                  <a:lnTo>
                    <a:pt x="109538" y="61913"/>
                  </a:lnTo>
                  <a:lnTo>
                    <a:pt x="83344" y="59532"/>
                  </a:lnTo>
                  <a:lnTo>
                    <a:pt x="0" y="33338"/>
                  </a:lnTo>
                  <a:lnTo>
                    <a:pt x="214313" y="0"/>
                  </a:lnTo>
                  <a:lnTo>
                    <a:pt x="319088" y="71438"/>
                  </a:lnTo>
                  <a:lnTo>
                    <a:pt x="369094" y="104775"/>
                  </a:lnTo>
                  <a:lnTo>
                    <a:pt x="431006" y="150019"/>
                  </a:lnTo>
                  <a:lnTo>
                    <a:pt x="492919" y="200025"/>
                  </a:lnTo>
                  <a:lnTo>
                    <a:pt x="547688" y="247650"/>
                  </a:lnTo>
                  <a:lnTo>
                    <a:pt x="552450" y="250032"/>
                  </a:lnTo>
                  <a:lnTo>
                    <a:pt x="564356" y="261938"/>
                  </a:lnTo>
                  <a:lnTo>
                    <a:pt x="573881" y="280988"/>
                  </a:lnTo>
                  <a:lnTo>
                    <a:pt x="578644" y="302419"/>
                  </a:lnTo>
                  <a:lnTo>
                    <a:pt x="578644" y="333375"/>
                  </a:lnTo>
                  <a:lnTo>
                    <a:pt x="571500" y="366713"/>
                  </a:lnTo>
                  <a:lnTo>
                    <a:pt x="559594" y="402432"/>
                  </a:lnTo>
                  <a:lnTo>
                    <a:pt x="538163" y="452438"/>
                  </a:lnTo>
                  <a:lnTo>
                    <a:pt x="514350" y="502444"/>
                  </a:lnTo>
                  <a:lnTo>
                    <a:pt x="504825" y="542925"/>
                  </a:lnTo>
                  <a:lnTo>
                    <a:pt x="485775" y="638175"/>
                  </a:lnTo>
                  <a:lnTo>
                    <a:pt x="466725" y="745332"/>
                  </a:lnTo>
                  <a:lnTo>
                    <a:pt x="450056" y="866775"/>
                  </a:lnTo>
                  <a:lnTo>
                    <a:pt x="445294" y="942975"/>
                  </a:lnTo>
                  <a:lnTo>
                    <a:pt x="438150" y="1035844"/>
                  </a:lnTo>
                  <a:lnTo>
                    <a:pt x="431006" y="1145382"/>
                  </a:lnTo>
                  <a:lnTo>
                    <a:pt x="435769" y="1273969"/>
                  </a:lnTo>
                  <a:lnTo>
                    <a:pt x="445294" y="1393032"/>
                  </a:lnTo>
                  <a:lnTo>
                    <a:pt x="450056" y="1433513"/>
                  </a:lnTo>
                  <a:lnTo>
                    <a:pt x="461963" y="1466850"/>
                  </a:lnTo>
                  <a:lnTo>
                    <a:pt x="483394" y="1502569"/>
                  </a:lnTo>
                  <a:lnTo>
                    <a:pt x="514350" y="1535907"/>
                  </a:lnTo>
                  <a:lnTo>
                    <a:pt x="547688" y="1559719"/>
                  </a:lnTo>
                  <a:lnTo>
                    <a:pt x="578644" y="1578769"/>
                  </a:lnTo>
                  <a:lnTo>
                    <a:pt x="614363" y="1590675"/>
                  </a:lnTo>
                  <a:lnTo>
                    <a:pt x="666750" y="1602582"/>
                  </a:lnTo>
                  <a:lnTo>
                    <a:pt x="735806" y="1612107"/>
                  </a:lnTo>
                  <a:lnTo>
                    <a:pt x="828675" y="1619250"/>
                  </a:lnTo>
                  <a:lnTo>
                    <a:pt x="1007269" y="1621632"/>
                  </a:lnTo>
                  <a:lnTo>
                    <a:pt x="1200150" y="1619250"/>
                  </a:lnTo>
                  <a:lnTo>
                    <a:pt x="1319213" y="1612107"/>
                  </a:lnTo>
                  <a:lnTo>
                    <a:pt x="1454944" y="1600200"/>
                  </a:lnTo>
                  <a:lnTo>
                    <a:pt x="1566863" y="1581150"/>
                  </a:lnTo>
                  <a:lnTo>
                    <a:pt x="1657350" y="1557338"/>
                  </a:lnTo>
                  <a:lnTo>
                    <a:pt x="1716881" y="1535907"/>
                  </a:lnTo>
                  <a:lnTo>
                    <a:pt x="2278856" y="1559719"/>
                  </a:lnTo>
                  <a:lnTo>
                    <a:pt x="2295525" y="1576388"/>
                  </a:lnTo>
                  <a:lnTo>
                    <a:pt x="2314575" y="1600200"/>
                  </a:lnTo>
                  <a:lnTo>
                    <a:pt x="2321719" y="1616869"/>
                  </a:lnTo>
                  <a:lnTo>
                    <a:pt x="2326481" y="1635919"/>
                  </a:lnTo>
                  <a:lnTo>
                    <a:pt x="2324100" y="1654969"/>
                  </a:lnTo>
                  <a:lnTo>
                    <a:pt x="2314575" y="1674019"/>
                  </a:lnTo>
                  <a:lnTo>
                    <a:pt x="2297906" y="1690688"/>
                  </a:lnTo>
                  <a:lnTo>
                    <a:pt x="2276475" y="1704975"/>
                  </a:lnTo>
                  <a:lnTo>
                    <a:pt x="2245519" y="1719263"/>
                  </a:lnTo>
                  <a:lnTo>
                    <a:pt x="2195513" y="1735932"/>
                  </a:lnTo>
                  <a:lnTo>
                    <a:pt x="2114550" y="1750219"/>
                  </a:lnTo>
                  <a:lnTo>
                    <a:pt x="2002631" y="1764507"/>
                  </a:lnTo>
                  <a:lnTo>
                    <a:pt x="1881188" y="1776413"/>
                  </a:lnTo>
                  <a:lnTo>
                    <a:pt x="1745456" y="1785938"/>
                  </a:lnTo>
                  <a:lnTo>
                    <a:pt x="1576388" y="1800225"/>
                  </a:lnTo>
                  <a:lnTo>
                    <a:pt x="1421606" y="1804988"/>
                  </a:lnTo>
                  <a:lnTo>
                    <a:pt x="1281113" y="1816894"/>
                  </a:lnTo>
                  <a:lnTo>
                    <a:pt x="1185863" y="1821657"/>
                  </a:lnTo>
                  <a:lnTo>
                    <a:pt x="1109663" y="1824038"/>
                  </a:lnTo>
                  <a:lnTo>
                    <a:pt x="990600" y="1826419"/>
                  </a:lnTo>
                  <a:lnTo>
                    <a:pt x="897731" y="1826419"/>
                  </a:lnTo>
                  <a:lnTo>
                    <a:pt x="835819" y="1821657"/>
                  </a:lnTo>
                  <a:lnTo>
                    <a:pt x="759619" y="1816894"/>
                  </a:lnTo>
                  <a:lnTo>
                    <a:pt x="702469" y="1809750"/>
                  </a:lnTo>
                  <a:lnTo>
                    <a:pt x="642938" y="1800225"/>
                  </a:lnTo>
                  <a:lnTo>
                    <a:pt x="590550" y="1790700"/>
                  </a:lnTo>
                  <a:lnTo>
                    <a:pt x="554831" y="1781175"/>
                  </a:lnTo>
                  <a:lnTo>
                    <a:pt x="504825" y="1764507"/>
                  </a:lnTo>
                  <a:lnTo>
                    <a:pt x="461963" y="1747838"/>
                  </a:lnTo>
                  <a:lnTo>
                    <a:pt x="433388" y="1733550"/>
                  </a:lnTo>
                  <a:lnTo>
                    <a:pt x="409575" y="1719263"/>
                  </a:lnTo>
                  <a:lnTo>
                    <a:pt x="381000" y="1697832"/>
                  </a:lnTo>
                  <a:lnTo>
                    <a:pt x="352425" y="1669257"/>
                  </a:lnTo>
                  <a:lnTo>
                    <a:pt x="335756" y="1647825"/>
                  </a:lnTo>
                  <a:lnTo>
                    <a:pt x="319088" y="1621632"/>
                  </a:lnTo>
                  <a:lnTo>
                    <a:pt x="307181" y="1600200"/>
                  </a:lnTo>
                  <a:lnTo>
                    <a:pt x="290513" y="1564482"/>
                  </a:lnTo>
                  <a:lnTo>
                    <a:pt x="276225" y="1524000"/>
                  </a:lnTo>
                  <a:lnTo>
                    <a:pt x="264319" y="1466850"/>
                  </a:lnTo>
                  <a:lnTo>
                    <a:pt x="252413" y="1395413"/>
                  </a:lnTo>
                  <a:lnTo>
                    <a:pt x="245269" y="1321594"/>
                  </a:lnTo>
                  <a:lnTo>
                    <a:pt x="240506" y="1193007"/>
                  </a:lnTo>
                  <a:lnTo>
                    <a:pt x="242888" y="1035844"/>
                  </a:lnTo>
                  <a:lnTo>
                    <a:pt x="242888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E6C9E4BD-C230-49BC-BA65-B2A341AB448F}"/>
                </a:ext>
              </a:extLst>
            </p:cNvPr>
            <p:cNvSpPr/>
            <p:nvPr/>
          </p:nvSpPr>
          <p:spPr>
            <a:xfrm>
              <a:off x="6324600" y="4659313"/>
              <a:ext cx="719138" cy="889000"/>
            </a:xfrm>
            <a:custGeom>
              <a:avLst/>
              <a:gdLst>
                <a:gd name="connsiteX0" fmla="*/ 419100 w 719138"/>
                <a:gd name="connsiteY0" fmla="*/ 126207 h 888207"/>
                <a:gd name="connsiteX1" fmla="*/ 402431 w 719138"/>
                <a:gd name="connsiteY1" fmla="*/ 233363 h 888207"/>
                <a:gd name="connsiteX2" fmla="*/ 385763 w 719138"/>
                <a:gd name="connsiteY2" fmla="*/ 352425 h 888207"/>
                <a:gd name="connsiteX3" fmla="*/ 373856 w 719138"/>
                <a:gd name="connsiteY3" fmla="*/ 435769 h 888207"/>
                <a:gd name="connsiteX4" fmla="*/ 361950 w 719138"/>
                <a:gd name="connsiteY4" fmla="*/ 488157 h 888207"/>
                <a:gd name="connsiteX5" fmla="*/ 352425 w 719138"/>
                <a:gd name="connsiteY5" fmla="*/ 528638 h 888207"/>
                <a:gd name="connsiteX6" fmla="*/ 338138 w 719138"/>
                <a:gd name="connsiteY6" fmla="*/ 576263 h 888207"/>
                <a:gd name="connsiteX7" fmla="*/ 314325 w 719138"/>
                <a:gd name="connsiteY7" fmla="*/ 628650 h 888207"/>
                <a:gd name="connsiteX8" fmla="*/ 288131 w 719138"/>
                <a:gd name="connsiteY8" fmla="*/ 676275 h 888207"/>
                <a:gd name="connsiteX9" fmla="*/ 266700 w 719138"/>
                <a:gd name="connsiteY9" fmla="*/ 704850 h 888207"/>
                <a:gd name="connsiteX10" fmla="*/ 240506 w 719138"/>
                <a:gd name="connsiteY10" fmla="*/ 735807 h 888207"/>
                <a:gd name="connsiteX11" fmla="*/ 207169 w 719138"/>
                <a:gd name="connsiteY11" fmla="*/ 764382 h 888207"/>
                <a:gd name="connsiteX12" fmla="*/ 171450 w 719138"/>
                <a:gd name="connsiteY12" fmla="*/ 783432 h 888207"/>
                <a:gd name="connsiteX13" fmla="*/ 128588 w 719138"/>
                <a:gd name="connsiteY13" fmla="*/ 797719 h 888207"/>
                <a:gd name="connsiteX14" fmla="*/ 71438 w 719138"/>
                <a:gd name="connsiteY14" fmla="*/ 819150 h 888207"/>
                <a:gd name="connsiteX15" fmla="*/ 0 w 719138"/>
                <a:gd name="connsiteY15" fmla="*/ 842963 h 888207"/>
                <a:gd name="connsiteX16" fmla="*/ 719138 w 719138"/>
                <a:gd name="connsiteY16" fmla="*/ 888207 h 888207"/>
                <a:gd name="connsiteX17" fmla="*/ 702469 w 719138"/>
                <a:gd name="connsiteY17" fmla="*/ 854869 h 888207"/>
                <a:gd name="connsiteX18" fmla="*/ 676275 w 719138"/>
                <a:gd name="connsiteY18" fmla="*/ 821532 h 888207"/>
                <a:gd name="connsiteX19" fmla="*/ 657225 w 719138"/>
                <a:gd name="connsiteY19" fmla="*/ 795338 h 888207"/>
                <a:gd name="connsiteX20" fmla="*/ 621506 w 719138"/>
                <a:gd name="connsiteY20" fmla="*/ 740569 h 888207"/>
                <a:gd name="connsiteX21" fmla="*/ 592931 w 719138"/>
                <a:gd name="connsiteY21" fmla="*/ 695325 h 888207"/>
                <a:gd name="connsiteX22" fmla="*/ 571500 w 719138"/>
                <a:gd name="connsiteY22" fmla="*/ 650082 h 888207"/>
                <a:gd name="connsiteX23" fmla="*/ 552450 w 719138"/>
                <a:gd name="connsiteY23" fmla="*/ 607219 h 888207"/>
                <a:gd name="connsiteX24" fmla="*/ 542925 w 719138"/>
                <a:gd name="connsiteY24" fmla="*/ 576263 h 888207"/>
                <a:gd name="connsiteX25" fmla="*/ 531019 w 719138"/>
                <a:gd name="connsiteY25" fmla="*/ 528638 h 888207"/>
                <a:gd name="connsiteX26" fmla="*/ 519113 w 719138"/>
                <a:gd name="connsiteY26" fmla="*/ 476250 h 888207"/>
                <a:gd name="connsiteX27" fmla="*/ 507206 w 719138"/>
                <a:gd name="connsiteY27" fmla="*/ 378619 h 888207"/>
                <a:gd name="connsiteX28" fmla="*/ 495300 w 719138"/>
                <a:gd name="connsiteY28" fmla="*/ 157163 h 888207"/>
                <a:gd name="connsiteX29" fmla="*/ 497681 w 719138"/>
                <a:gd name="connsiteY29" fmla="*/ 66675 h 888207"/>
                <a:gd name="connsiteX30" fmla="*/ 485775 w 719138"/>
                <a:gd name="connsiteY30" fmla="*/ 28575 h 888207"/>
                <a:gd name="connsiteX31" fmla="*/ 473869 w 719138"/>
                <a:gd name="connsiteY31" fmla="*/ 7144 h 888207"/>
                <a:gd name="connsiteX32" fmla="*/ 464344 w 719138"/>
                <a:gd name="connsiteY32" fmla="*/ 2382 h 888207"/>
                <a:gd name="connsiteX33" fmla="*/ 457200 w 719138"/>
                <a:gd name="connsiteY33" fmla="*/ 0 h 888207"/>
                <a:gd name="connsiteX34" fmla="*/ 450056 w 719138"/>
                <a:gd name="connsiteY34" fmla="*/ 2382 h 888207"/>
                <a:gd name="connsiteX35" fmla="*/ 442913 w 719138"/>
                <a:gd name="connsiteY35" fmla="*/ 9525 h 888207"/>
                <a:gd name="connsiteX36" fmla="*/ 438150 w 719138"/>
                <a:gd name="connsiteY36" fmla="*/ 23813 h 888207"/>
                <a:gd name="connsiteX37" fmla="*/ 419100 w 719138"/>
                <a:gd name="connsiteY37" fmla="*/ 1262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19138" h="888207">
                  <a:moveTo>
                    <a:pt x="419100" y="126207"/>
                  </a:moveTo>
                  <a:lnTo>
                    <a:pt x="402431" y="233363"/>
                  </a:lnTo>
                  <a:lnTo>
                    <a:pt x="385763" y="352425"/>
                  </a:lnTo>
                  <a:lnTo>
                    <a:pt x="373856" y="435769"/>
                  </a:lnTo>
                  <a:lnTo>
                    <a:pt x="361950" y="488157"/>
                  </a:lnTo>
                  <a:lnTo>
                    <a:pt x="352425" y="528638"/>
                  </a:lnTo>
                  <a:lnTo>
                    <a:pt x="338138" y="576263"/>
                  </a:lnTo>
                  <a:lnTo>
                    <a:pt x="314325" y="628650"/>
                  </a:lnTo>
                  <a:lnTo>
                    <a:pt x="288131" y="676275"/>
                  </a:lnTo>
                  <a:lnTo>
                    <a:pt x="266700" y="704850"/>
                  </a:lnTo>
                  <a:lnTo>
                    <a:pt x="240506" y="735807"/>
                  </a:lnTo>
                  <a:lnTo>
                    <a:pt x="207169" y="764382"/>
                  </a:lnTo>
                  <a:lnTo>
                    <a:pt x="171450" y="783432"/>
                  </a:lnTo>
                  <a:lnTo>
                    <a:pt x="128588" y="797719"/>
                  </a:lnTo>
                  <a:lnTo>
                    <a:pt x="71438" y="819150"/>
                  </a:lnTo>
                  <a:lnTo>
                    <a:pt x="0" y="842963"/>
                  </a:lnTo>
                  <a:lnTo>
                    <a:pt x="719138" y="888207"/>
                  </a:lnTo>
                  <a:lnTo>
                    <a:pt x="702469" y="854869"/>
                  </a:lnTo>
                  <a:lnTo>
                    <a:pt x="676275" y="821532"/>
                  </a:lnTo>
                  <a:lnTo>
                    <a:pt x="657225" y="795338"/>
                  </a:lnTo>
                  <a:lnTo>
                    <a:pt x="621506" y="740569"/>
                  </a:lnTo>
                  <a:lnTo>
                    <a:pt x="592931" y="695325"/>
                  </a:lnTo>
                  <a:lnTo>
                    <a:pt x="571500" y="650082"/>
                  </a:lnTo>
                  <a:lnTo>
                    <a:pt x="552450" y="607219"/>
                  </a:lnTo>
                  <a:lnTo>
                    <a:pt x="542925" y="576263"/>
                  </a:lnTo>
                  <a:lnTo>
                    <a:pt x="531019" y="528638"/>
                  </a:lnTo>
                  <a:lnTo>
                    <a:pt x="519113" y="476250"/>
                  </a:lnTo>
                  <a:lnTo>
                    <a:pt x="507206" y="378619"/>
                  </a:lnTo>
                  <a:lnTo>
                    <a:pt x="495300" y="157163"/>
                  </a:lnTo>
                  <a:cubicBezTo>
                    <a:pt x="496094" y="127000"/>
                    <a:pt x="496887" y="96838"/>
                    <a:pt x="497681" y="66675"/>
                  </a:cubicBezTo>
                  <a:lnTo>
                    <a:pt x="485775" y="28575"/>
                  </a:lnTo>
                  <a:lnTo>
                    <a:pt x="473869" y="7144"/>
                  </a:lnTo>
                  <a:lnTo>
                    <a:pt x="464344" y="2382"/>
                  </a:lnTo>
                  <a:lnTo>
                    <a:pt x="457200" y="0"/>
                  </a:lnTo>
                  <a:lnTo>
                    <a:pt x="450056" y="2382"/>
                  </a:lnTo>
                  <a:lnTo>
                    <a:pt x="442913" y="9525"/>
                  </a:lnTo>
                  <a:lnTo>
                    <a:pt x="438150" y="23813"/>
                  </a:lnTo>
                  <a:lnTo>
                    <a:pt x="419100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5471782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1829F1A-CC6D-4B13-951B-196B4D540900}"/>
              </a:ext>
            </a:extLst>
          </p:cNvPr>
          <p:cNvSpPr/>
          <p:nvPr/>
        </p:nvSpPr>
        <p:spPr>
          <a:xfrm>
            <a:off x="3055938" y="1465263"/>
            <a:ext cx="1058862" cy="1295400"/>
          </a:xfrm>
          <a:custGeom>
            <a:avLst/>
            <a:gdLst>
              <a:gd name="connsiteX0" fmla="*/ 778669 w 1059656"/>
              <a:gd name="connsiteY0" fmla="*/ 552450 h 1295400"/>
              <a:gd name="connsiteX1" fmla="*/ 585787 w 1059656"/>
              <a:gd name="connsiteY1" fmla="*/ 762000 h 1295400"/>
              <a:gd name="connsiteX2" fmla="*/ 435769 w 1059656"/>
              <a:gd name="connsiteY2" fmla="*/ 926306 h 1295400"/>
              <a:gd name="connsiteX3" fmla="*/ 276225 w 1059656"/>
              <a:gd name="connsiteY3" fmla="*/ 1095375 h 1295400"/>
              <a:gd name="connsiteX4" fmla="*/ 92869 w 1059656"/>
              <a:gd name="connsiteY4" fmla="*/ 1295400 h 1295400"/>
              <a:gd name="connsiteX5" fmla="*/ 0 w 1059656"/>
              <a:gd name="connsiteY5" fmla="*/ 1238250 h 1295400"/>
              <a:gd name="connsiteX6" fmla="*/ 107156 w 1059656"/>
              <a:gd name="connsiteY6" fmla="*/ 1059656 h 1295400"/>
              <a:gd name="connsiteX7" fmla="*/ 245269 w 1059656"/>
              <a:gd name="connsiteY7" fmla="*/ 873919 h 1295400"/>
              <a:gd name="connsiteX8" fmla="*/ 378619 w 1059656"/>
              <a:gd name="connsiteY8" fmla="*/ 688181 h 1295400"/>
              <a:gd name="connsiteX9" fmla="*/ 509587 w 1059656"/>
              <a:gd name="connsiteY9" fmla="*/ 502444 h 1295400"/>
              <a:gd name="connsiteX10" fmla="*/ 609600 w 1059656"/>
              <a:gd name="connsiteY10" fmla="*/ 361950 h 1295400"/>
              <a:gd name="connsiteX11" fmla="*/ 633412 w 1059656"/>
              <a:gd name="connsiteY11" fmla="*/ 323850 h 1295400"/>
              <a:gd name="connsiteX12" fmla="*/ 652462 w 1059656"/>
              <a:gd name="connsiteY12" fmla="*/ 292894 h 1295400"/>
              <a:gd name="connsiteX13" fmla="*/ 673894 w 1059656"/>
              <a:gd name="connsiteY13" fmla="*/ 250031 h 1295400"/>
              <a:gd name="connsiteX14" fmla="*/ 683419 w 1059656"/>
              <a:gd name="connsiteY14" fmla="*/ 223837 h 1295400"/>
              <a:gd name="connsiteX15" fmla="*/ 688181 w 1059656"/>
              <a:gd name="connsiteY15" fmla="*/ 204787 h 1295400"/>
              <a:gd name="connsiteX16" fmla="*/ 688181 w 1059656"/>
              <a:gd name="connsiteY16" fmla="*/ 185737 h 1295400"/>
              <a:gd name="connsiteX17" fmla="*/ 678656 w 1059656"/>
              <a:gd name="connsiteY17" fmla="*/ 166687 h 1295400"/>
              <a:gd name="connsiteX18" fmla="*/ 650081 w 1059656"/>
              <a:gd name="connsiteY18" fmla="*/ 133350 h 1295400"/>
              <a:gd name="connsiteX19" fmla="*/ 619125 w 1059656"/>
              <a:gd name="connsiteY19" fmla="*/ 102394 h 1295400"/>
              <a:gd name="connsiteX20" fmla="*/ 597694 w 1059656"/>
              <a:gd name="connsiteY20" fmla="*/ 88106 h 1295400"/>
              <a:gd name="connsiteX21" fmla="*/ 578644 w 1059656"/>
              <a:gd name="connsiteY21" fmla="*/ 73819 h 1295400"/>
              <a:gd name="connsiteX22" fmla="*/ 564356 w 1059656"/>
              <a:gd name="connsiteY22" fmla="*/ 59531 h 1295400"/>
              <a:gd name="connsiteX23" fmla="*/ 552450 w 1059656"/>
              <a:gd name="connsiteY23" fmla="*/ 47625 h 1295400"/>
              <a:gd name="connsiteX24" fmla="*/ 547687 w 1059656"/>
              <a:gd name="connsiteY24" fmla="*/ 38100 h 1295400"/>
              <a:gd name="connsiteX25" fmla="*/ 547687 w 1059656"/>
              <a:gd name="connsiteY25" fmla="*/ 26194 h 1295400"/>
              <a:gd name="connsiteX26" fmla="*/ 552450 w 1059656"/>
              <a:gd name="connsiteY26" fmla="*/ 16669 h 1295400"/>
              <a:gd name="connsiteX27" fmla="*/ 559594 w 1059656"/>
              <a:gd name="connsiteY27" fmla="*/ 9525 h 1295400"/>
              <a:gd name="connsiteX28" fmla="*/ 583406 w 1059656"/>
              <a:gd name="connsiteY28" fmla="*/ 2381 h 1295400"/>
              <a:gd name="connsiteX29" fmla="*/ 604837 w 1059656"/>
              <a:gd name="connsiteY29" fmla="*/ 0 h 1295400"/>
              <a:gd name="connsiteX30" fmla="*/ 645319 w 1059656"/>
              <a:gd name="connsiteY30" fmla="*/ 2381 h 1295400"/>
              <a:gd name="connsiteX31" fmla="*/ 685800 w 1059656"/>
              <a:gd name="connsiteY31" fmla="*/ 7144 h 1295400"/>
              <a:gd name="connsiteX32" fmla="*/ 747712 w 1059656"/>
              <a:gd name="connsiteY32" fmla="*/ 23812 h 1295400"/>
              <a:gd name="connsiteX33" fmla="*/ 816769 w 1059656"/>
              <a:gd name="connsiteY33" fmla="*/ 45244 h 1295400"/>
              <a:gd name="connsiteX34" fmla="*/ 881062 w 1059656"/>
              <a:gd name="connsiteY34" fmla="*/ 73819 h 1295400"/>
              <a:gd name="connsiteX35" fmla="*/ 950119 w 1059656"/>
              <a:gd name="connsiteY35" fmla="*/ 114300 h 1295400"/>
              <a:gd name="connsiteX36" fmla="*/ 983456 w 1059656"/>
              <a:gd name="connsiteY36" fmla="*/ 142875 h 1295400"/>
              <a:gd name="connsiteX37" fmla="*/ 1026319 w 1059656"/>
              <a:gd name="connsiteY37" fmla="*/ 180975 h 1295400"/>
              <a:gd name="connsiteX38" fmla="*/ 1042987 w 1059656"/>
              <a:gd name="connsiteY38" fmla="*/ 202406 h 1295400"/>
              <a:gd name="connsiteX39" fmla="*/ 1052512 w 1059656"/>
              <a:gd name="connsiteY39" fmla="*/ 219075 h 1295400"/>
              <a:gd name="connsiteX40" fmla="*/ 1059656 w 1059656"/>
              <a:gd name="connsiteY40" fmla="*/ 240506 h 1295400"/>
              <a:gd name="connsiteX41" fmla="*/ 1057275 w 1059656"/>
              <a:gd name="connsiteY41" fmla="*/ 261937 h 1295400"/>
              <a:gd name="connsiteX42" fmla="*/ 1045369 w 1059656"/>
              <a:gd name="connsiteY42" fmla="*/ 288131 h 1295400"/>
              <a:gd name="connsiteX43" fmla="*/ 1023937 w 1059656"/>
              <a:gd name="connsiteY43" fmla="*/ 307181 h 1295400"/>
              <a:gd name="connsiteX44" fmla="*/ 990600 w 1059656"/>
              <a:gd name="connsiteY44" fmla="*/ 326231 h 1295400"/>
              <a:gd name="connsiteX45" fmla="*/ 976312 w 1059656"/>
              <a:gd name="connsiteY45" fmla="*/ 333375 h 1295400"/>
              <a:gd name="connsiteX46" fmla="*/ 897731 w 1059656"/>
              <a:gd name="connsiteY46" fmla="*/ 421481 h 1295400"/>
              <a:gd name="connsiteX47" fmla="*/ 778669 w 1059656"/>
              <a:gd name="connsiteY47" fmla="*/ 55245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59656" h="1295400">
                <a:moveTo>
                  <a:pt x="778669" y="552450"/>
                </a:moveTo>
                <a:lnTo>
                  <a:pt x="585787" y="762000"/>
                </a:lnTo>
                <a:lnTo>
                  <a:pt x="435769" y="926306"/>
                </a:lnTo>
                <a:lnTo>
                  <a:pt x="276225" y="1095375"/>
                </a:lnTo>
                <a:lnTo>
                  <a:pt x="92869" y="1295400"/>
                </a:lnTo>
                <a:lnTo>
                  <a:pt x="0" y="1238250"/>
                </a:lnTo>
                <a:lnTo>
                  <a:pt x="107156" y="1059656"/>
                </a:lnTo>
                <a:lnTo>
                  <a:pt x="245269" y="873919"/>
                </a:lnTo>
                <a:lnTo>
                  <a:pt x="378619" y="688181"/>
                </a:lnTo>
                <a:lnTo>
                  <a:pt x="509587" y="502444"/>
                </a:lnTo>
                <a:lnTo>
                  <a:pt x="609600" y="361950"/>
                </a:lnTo>
                <a:lnTo>
                  <a:pt x="633412" y="323850"/>
                </a:lnTo>
                <a:lnTo>
                  <a:pt x="652462" y="292894"/>
                </a:lnTo>
                <a:lnTo>
                  <a:pt x="673894" y="250031"/>
                </a:lnTo>
                <a:lnTo>
                  <a:pt x="683419" y="223837"/>
                </a:lnTo>
                <a:lnTo>
                  <a:pt x="688181" y="204787"/>
                </a:lnTo>
                <a:lnTo>
                  <a:pt x="688181" y="185737"/>
                </a:lnTo>
                <a:lnTo>
                  <a:pt x="678656" y="166687"/>
                </a:lnTo>
                <a:lnTo>
                  <a:pt x="650081" y="133350"/>
                </a:lnTo>
                <a:lnTo>
                  <a:pt x="619125" y="102394"/>
                </a:lnTo>
                <a:lnTo>
                  <a:pt x="597694" y="88106"/>
                </a:lnTo>
                <a:lnTo>
                  <a:pt x="578644" y="73819"/>
                </a:lnTo>
                <a:lnTo>
                  <a:pt x="564356" y="59531"/>
                </a:lnTo>
                <a:lnTo>
                  <a:pt x="552450" y="47625"/>
                </a:lnTo>
                <a:lnTo>
                  <a:pt x="547687" y="38100"/>
                </a:lnTo>
                <a:lnTo>
                  <a:pt x="547687" y="26194"/>
                </a:lnTo>
                <a:lnTo>
                  <a:pt x="552450" y="16669"/>
                </a:lnTo>
                <a:lnTo>
                  <a:pt x="559594" y="9525"/>
                </a:lnTo>
                <a:lnTo>
                  <a:pt x="583406" y="2381"/>
                </a:lnTo>
                <a:lnTo>
                  <a:pt x="604837" y="0"/>
                </a:lnTo>
                <a:lnTo>
                  <a:pt x="645319" y="2381"/>
                </a:lnTo>
                <a:lnTo>
                  <a:pt x="685800" y="7144"/>
                </a:lnTo>
                <a:lnTo>
                  <a:pt x="747712" y="23812"/>
                </a:lnTo>
                <a:lnTo>
                  <a:pt x="816769" y="45244"/>
                </a:lnTo>
                <a:lnTo>
                  <a:pt x="881062" y="73819"/>
                </a:lnTo>
                <a:lnTo>
                  <a:pt x="950119" y="114300"/>
                </a:lnTo>
                <a:lnTo>
                  <a:pt x="983456" y="142875"/>
                </a:lnTo>
                <a:lnTo>
                  <a:pt x="1026319" y="180975"/>
                </a:lnTo>
                <a:lnTo>
                  <a:pt x="1042987" y="202406"/>
                </a:lnTo>
                <a:lnTo>
                  <a:pt x="1052512" y="219075"/>
                </a:lnTo>
                <a:lnTo>
                  <a:pt x="1059656" y="240506"/>
                </a:lnTo>
                <a:lnTo>
                  <a:pt x="1057275" y="261937"/>
                </a:lnTo>
                <a:lnTo>
                  <a:pt x="1045369" y="288131"/>
                </a:lnTo>
                <a:lnTo>
                  <a:pt x="1023937" y="307181"/>
                </a:lnTo>
                <a:lnTo>
                  <a:pt x="990600" y="326231"/>
                </a:lnTo>
                <a:lnTo>
                  <a:pt x="976312" y="333375"/>
                </a:lnTo>
                <a:lnTo>
                  <a:pt x="897731" y="421481"/>
                </a:lnTo>
                <a:lnTo>
                  <a:pt x="7786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FC2E1E0-1A3E-473E-83D2-526E4D0F31FB}"/>
              </a:ext>
            </a:extLst>
          </p:cNvPr>
          <p:cNvSpPr/>
          <p:nvPr/>
        </p:nvSpPr>
        <p:spPr>
          <a:xfrm>
            <a:off x="4083050" y="3240088"/>
            <a:ext cx="573088" cy="973137"/>
          </a:xfrm>
          <a:custGeom>
            <a:avLst/>
            <a:gdLst>
              <a:gd name="connsiteX0" fmla="*/ 282777 w 573482"/>
              <a:gd name="connsiteY0" fmla="*/ 697692 h 972541"/>
              <a:gd name="connsiteX1" fmla="*/ 253706 w 573482"/>
              <a:gd name="connsiteY1" fmla="*/ 615766 h 972541"/>
              <a:gd name="connsiteX2" fmla="*/ 232564 w 573482"/>
              <a:gd name="connsiteY2" fmla="*/ 552340 h 972541"/>
              <a:gd name="connsiteX3" fmla="*/ 166495 w 573482"/>
              <a:gd name="connsiteY3" fmla="*/ 393773 h 972541"/>
              <a:gd name="connsiteX4" fmla="*/ 105711 w 573482"/>
              <a:gd name="connsiteY4" fmla="*/ 261634 h 972541"/>
              <a:gd name="connsiteX5" fmla="*/ 47570 w 573482"/>
              <a:gd name="connsiteY5" fmla="*/ 129496 h 972541"/>
              <a:gd name="connsiteX6" fmla="*/ 5285 w 573482"/>
              <a:gd name="connsiteY6" fmla="*/ 36998 h 972541"/>
              <a:gd name="connsiteX7" fmla="*/ 0 w 573482"/>
              <a:gd name="connsiteY7" fmla="*/ 21142 h 972541"/>
              <a:gd name="connsiteX8" fmla="*/ 0 w 573482"/>
              <a:gd name="connsiteY8" fmla="*/ 10571 h 972541"/>
              <a:gd name="connsiteX9" fmla="*/ 5285 w 573482"/>
              <a:gd name="connsiteY9" fmla="*/ 0 h 972541"/>
              <a:gd name="connsiteX10" fmla="*/ 18499 w 573482"/>
              <a:gd name="connsiteY10" fmla="*/ 0 h 972541"/>
              <a:gd name="connsiteX11" fmla="*/ 44927 w 573482"/>
              <a:gd name="connsiteY11" fmla="*/ 2642 h 972541"/>
              <a:gd name="connsiteX12" fmla="*/ 63426 w 573482"/>
              <a:gd name="connsiteY12" fmla="*/ 13213 h 972541"/>
              <a:gd name="connsiteX13" fmla="*/ 166495 w 573482"/>
              <a:gd name="connsiteY13" fmla="*/ 132138 h 972541"/>
              <a:gd name="connsiteX14" fmla="*/ 298633 w 573482"/>
              <a:gd name="connsiteY14" fmla="*/ 282776 h 972541"/>
              <a:gd name="connsiteX15" fmla="*/ 377916 w 573482"/>
              <a:gd name="connsiteY15" fmla="*/ 364703 h 972541"/>
              <a:gd name="connsiteX16" fmla="*/ 446629 w 573482"/>
              <a:gd name="connsiteY16" fmla="*/ 438700 h 972541"/>
              <a:gd name="connsiteX17" fmla="*/ 496841 w 573482"/>
              <a:gd name="connsiteY17" fmla="*/ 491556 h 972541"/>
              <a:gd name="connsiteX18" fmla="*/ 528555 w 573482"/>
              <a:gd name="connsiteY18" fmla="*/ 523269 h 972541"/>
              <a:gd name="connsiteX19" fmla="*/ 536483 w 573482"/>
              <a:gd name="connsiteY19" fmla="*/ 536483 h 972541"/>
              <a:gd name="connsiteX20" fmla="*/ 557625 w 573482"/>
              <a:gd name="connsiteY20" fmla="*/ 621052 h 972541"/>
              <a:gd name="connsiteX21" fmla="*/ 568196 w 573482"/>
              <a:gd name="connsiteY21" fmla="*/ 671264 h 972541"/>
              <a:gd name="connsiteX22" fmla="*/ 573482 w 573482"/>
              <a:gd name="connsiteY22" fmla="*/ 732048 h 972541"/>
              <a:gd name="connsiteX23" fmla="*/ 573482 w 573482"/>
              <a:gd name="connsiteY23" fmla="*/ 803403 h 972541"/>
              <a:gd name="connsiteX24" fmla="*/ 568196 w 573482"/>
              <a:gd name="connsiteY24" fmla="*/ 872115 h 972541"/>
              <a:gd name="connsiteX25" fmla="*/ 557625 w 573482"/>
              <a:gd name="connsiteY25" fmla="*/ 922328 h 972541"/>
              <a:gd name="connsiteX26" fmla="*/ 541768 w 573482"/>
              <a:gd name="connsiteY26" fmla="*/ 951398 h 972541"/>
              <a:gd name="connsiteX27" fmla="*/ 528555 w 573482"/>
              <a:gd name="connsiteY27" fmla="*/ 964612 h 972541"/>
              <a:gd name="connsiteX28" fmla="*/ 517984 w 573482"/>
              <a:gd name="connsiteY28" fmla="*/ 969898 h 972541"/>
              <a:gd name="connsiteX29" fmla="*/ 502127 w 573482"/>
              <a:gd name="connsiteY29" fmla="*/ 972541 h 972541"/>
              <a:gd name="connsiteX30" fmla="*/ 480985 w 573482"/>
              <a:gd name="connsiteY30" fmla="*/ 969898 h 972541"/>
              <a:gd name="connsiteX31" fmla="*/ 454557 w 573482"/>
              <a:gd name="connsiteY31" fmla="*/ 964612 h 972541"/>
              <a:gd name="connsiteX32" fmla="*/ 433415 w 573482"/>
              <a:gd name="connsiteY32" fmla="*/ 951398 h 972541"/>
              <a:gd name="connsiteX33" fmla="*/ 404344 w 573482"/>
              <a:gd name="connsiteY33" fmla="*/ 924971 h 972541"/>
              <a:gd name="connsiteX34" fmla="*/ 367345 w 573482"/>
              <a:gd name="connsiteY34" fmla="*/ 874758 h 972541"/>
              <a:gd name="connsiteX35" fmla="*/ 327704 w 573482"/>
              <a:gd name="connsiteY35" fmla="*/ 808689 h 972541"/>
              <a:gd name="connsiteX36" fmla="*/ 282777 w 573482"/>
              <a:gd name="connsiteY36" fmla="*/ 697692 h 9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482" h="972541">
                <a:moveTo>
                  <a:pt x="282777" y="697692"/>
                </a:moveTo>
                <a:lnTo>
                  <a:pt x="253706" y="615766"/>
                </a:lnTo>
                <a:lnTo>
                  <a:pt x="232564" y="552340"/>
                </a:lnTo>
                <a:lnTo>
                  <a:pt x="166495" y="393773"/>
                </a:lnTo>
                <a:lnTo>
                  <a:pt x="105711" y="261634"/>
                </a:lnTo>
                <a:lnTo>
                  <a:pt x="47570" y="129496"/>
                </a:lnTo>
                <a:lnTo>
                  <a:pt x="5285" y="36998"/>
                </a:lnTo>
                <a:lnTo>
                  <a:pt x="0" y="21142"/>
                </a:lnTo>
                <a:lnTo>
                  <a:pt x="0" y="10571"/>
                </a:lnTo>
                <a:lnTo>
                  <a:pt x="5285" y="0"/>
                </a:lnTo>
                <a:lnTo>
                  <a:pt x="18499" y="0"/>
                </a:lnTo>
                <a:lnTo>
                  <a:pt x="44927" y="2642"/>
                </a:lnTo>
                <a:lnTo>
                  <a:pt x="63426" y="13213"/>
                </a:lnTo>
                <a:lnTo>
                  <a:pt x="166495" y="132138"/>
                </a:lnTo>
                <a:lnTo>
                  <a:pt x="298633" y="282776"/>
                </a:lnTo>
                <a:lnTo>
                  <a:pt x="377916" y="364703"/>
                </a:lnTo>
                <a:lnTo>
                  <a:pt x="446629" y="438700"/>
                </a:lnTo>
                <a:lnTo>
                  <a:pt x="496841" y="491556"/>
                </a:lnTo>
                <a:lnTo>
                  <a:pt x="528555" y="523269"/>
                </a:lnTo>
                <a:lnTo>
                  <a:pt x="536483" y="536483"/>
                </a:lnTo>
                <a:lnTo>
                  <a:pt x="557625" y="621052"/>
                </a:lnTo>
                <a:lnTo>
                  <a:pt x="568196" y="671264"/>
                </a:lnTo>
                <a:lnTo>
                  <a:pt x="573482" y="732048"/>
                </a:lnTo>
                <a:lnTo>
                  <a:pt x="573482" y="803403"/>
                </a:lnTo>
                <a:lnTo>
                  <a:pt x="568196" y="872115"/>
                </a:lnTo>
                <a:lnTo>
                  <a:pt x="557625" y="922328"/>
                </a:lnTo>
                <a:lnTo>
                  <a:pt x="541768" y="951398"/>
                </a:lnTo>
                <a:lnTo>
                  <a:pt x="528555" y="964612"/>
                </a:lnTo>
                <a:lnTo>
                  <a:pt x="517984" y="969898"/>
                </a:lnTo>
                <a:lnTo>
                  <a:pt x="502127" y="972541"/>
                </a:lnTo>
                <a:lnTo>
                  <a:pt x="480985" y="969898"/>
                </a:lnTo>
                <a:lnTo>
                  <a:pt x="454557" y="964612"/>
                </a:lnTo>
                <a:lnTo>
                  <a:pt x="433415" y="951398"/>
                </a:lnTo>
                <a:lnTo>
                  <a:pt x="404344" y="924971"/>
                </a:lnTo>
                <a:lnTo>
                  <a:pt x="367345" y="874758"/>
                </a:lnTo>
                <a:lnTo>
                  <a:pt x="327704" y="808689"/>
                </a:lnTo>
                <a:lnTo>
                  <a:pt x="282777" y="697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CD70026B-8E19-45D1-B215-3572E7F0319B}"/>
              </a:ext>
            </a:extLst>
          </p:cNvPr>
          <p:cNvSpPr/>
          <p:nvPr/>
        </p:nvSpPr>
        <p:spPr>
          <a:xfrm>
            <a:off x="4122738" y="4294188"/>
            <a:ext cx="500062" cy="1077912"/>
          </a:xfrm>
          <a:custGeom>
            <a:avLst/>
            <a:gdLst>
              <a:gd name="connsiteX0" fmla="*/ 178594 w 500062"/>
              <a:gd name="connsiteY0" fmla="*/ 623887 h 1078706"/>
              <a:gd name="connsiteX1" fmla="*/ 150019 w 500062"/>
              <a:gd name="connsiteY1" fmla="*/ 509587 h 1078706"/>
              <a:gd name="connsiteX2" fmla="*/ 114300 w 500062"/>
              <a:gd name="connsiteY2" fmla="*/ 388144 h 1078706"/>
              <a:gd name="connsiteX3" fmla="*/ 30956 w 500062"/>
              <a:gd name="connsiteY3" fmla="*/ 147637 h 1078706"/>
              <a:gd name="connsiteX4" fmla="*/ 7144 w 500062"/>
              <a:gd name="connsiteY4" fmla="*/ 76200 h 1078706"/>
              <a:gd name="connsiteX5" fmla="*/ 0 w 500062"/>
              <a:gd name="connsiteY5" fmla="*/ 52387 h 1078706"/>
              <a:gd name="connsiteX6" fmla="*/ 0 w 500062"/>
              <a:gd name="connsiteY6" fmla="*/ 30956 h 1078706"/>
              <a:gd name="connsiteX7" fmla="*/ 4762 w 500062"/>
              <a:gd name="connsiteY7" fmla="*/ 11906 h 1078706"/>
              <a:gd name="connsiteX8" fmla="*/ 14287 w 500062"/>
              <a:gd name="connsiteY8" fmla="*/ 4762 h 1078706"/>
              <a:gd name="connsiteX9" fmla="*/ 26194 w 500062"/>
              <a:gd name="connsiteY9" fmla="*/ 0 h 1078706"/>
              <a:gd name="connsiteX10" fmla="*/ 40481 w 500062"/>
              <a:gd name="connsiteY10" fmla="*/ 4762 h 1078706"/>
              <a:gd name="connsiteX11" fmla="*/ 64294 w 500062"/>
              <a:gd name="connsiteY11" fmla="*/ 28575 h 1078706"/>
              <a:gd name="connsiteX12" fmla="*/ 119062 w 500062"/>
              <a:gd name="connsiteY12" fmla="*/ 97631 h 1078706"/>
              <a:gd name="connsiteX13" fmla="*/ 259556 w 500062"/>
              <a:gd name="connsiteY13" fmla="*/ 271462 h 1078706"/>
              <a:gd name="connsiteX14" fmla="*/ 385762 w 500062"/>
              <a:gd name="connsiteY14" fmla="*/ 428625 h 1078706"/>
              <a:gd name="connsiteX15" fmla="*/ 416719 w 500062"/>
              <a:gd name="connsiteY15" fmla="*/ 466725 h 1078706"/>
              <a:gd name="connsiteX16" fmla="*/ 423862 w 500062"/>
              <a:gd name="connsiteY16" fmla="*/ 481012 h 1078706"/>
              <a:gd name="connsiteX17" fmla="*/ 447675 w 500062"/>
              <a:gd name="connsiteY17" fmla="*/ 561975 h 1078706"/>
              <a:gd name="connsiteX18" fmla="*/ 478631 w 500062"/>
              <a:gd name="connsiteY18" fmla="*/ 700087 h 1078706"/>
              <a:gd name="connsiteX19" fmla="*/ 500062 w 500062"/>
              <a:gd name="connsiteY19" fmla="*/ 838200 h 1078706"/>
              <a:gd name="connsiteX20" fmla="*/ 500062 w 500062"/>
              <a:gd name="connsiteY20" fmla="*/ 890587 h 1078706"/>
              <a:gd name="connsiteX21" fmla="*/ 492919 w 500062"/>
              <a:gd name="connsiteY21" fmla="*/ 952500 h 1078706"/>
              <a:gd name="connsiteX22" fmla="*/ 481012 w 500062"/>
              <a:gd name="connsiteY22" fmla="*/ 992981 h 1078706"/>
              <a:gd name="connsiteX23" fmla="*/ 466725 w 500062"/>
              <a:gd name="connsiteY23" fmla="*/ 1026319 h 1078706"/>
              <a:gd name="connsiteX24" fmla="*/ 447675 w 500062"/>
              <a:gd name="connsiteY24" fmla="*/ 1052512 h 1078706"/>
              <a:gd name="connsiteX25" fmla="*/ 433387 w 500062"/>
              <a:gd name="connsiteY25" fmla="*/ 1066800 h 1078706"/>
              <a:gd name="connsiteX26" fmla="*/ 400050 w 500062"/>
              <a:gd name="connsiteY26" fmla="*/ 1078706 h 1078706"/>
              <a:gd name="connsiteX27" fmla="*/ 383381 w 500062"/>
              <a:gd name="connsiteY27" fmla="*/ 1078706 h 1078706"/>
              <a:gd name="connsiteX28" fmla="*/ 364331 w 500062"/>
              <a:gd name="connsiteY28" fmla="*/ 1078706 h 1078706"/>
              <a:gd name="connsiteX29" fmla="*/ 335756 w 500062"/>
              <a:gd name="connsiteY29" fmla="*/ 1071562 h 1078706"/>
              <a:gd name="connsiteX30" fmla="*/ 316706 w 500062"/>
              <a:gd name="connsiteY30" fmla="*/ 1064419 h 1078706"/>
              <a:gd name="connsiteX31" fmla="*/ 295275 w 500062"/>
              <a:gd name="connsiteY31" fmla="*/ 1047750 h 1078706"/>
              <a:gd name="connsiteX32" fmla="*/ 280987 w 500062"/>
              <a:gd name="connsiteY32" fmla="*/ 1031081 h 1078706"/>
              <a:gd name="connsiteX33" fmla="*/ 264319 w 500062"/>
              <a:gd name="connsiteY33" fmla="*/ 1002506 h 1078706"/>
              <a:gd name="connsiteX34" fmla="*/ 250031 w 500062"/>
              <a:gd name="connsiteY34" fmla="*/ 957262 h 1078706"/>
              <a:gd name="connsiteX35" fmla="*/ 238125 w 500062"/>
              <a:gd name="connsiteY35" fmla="*/ 895350 h 1078706"/>
              <a:gd name="connsiteX36" fmla="*/ 223837 w 500062"/>
              <a:gd name="connsiteY36" fmla="*/ 821531 h 1078706"/>
              <a:gd name="connsiteX37" fmla="*/ 178594 w 500062"/>
              <a:gd name="connsiteY37" fmla="*/ 62388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0062" h="1078706">
                <a:moveTo>
                  <a:pt x="178594" y="623887"/>
                </a:moveTo>
                <a:lnTo>
                  <a:pt x="150019" y="509587"/>
                </a:lnTo>
                <a:lnTo>
                  <a:pt x="114300" y="388144"/>
                </a:lnTo>
                <a:lnTo>
                  <a:pt x="30956" y="147637"/>
                </a:lnTo>
                <a:lnTo>
                  <a:pt x="7144" y="76200"/>
                </a:lnTo>
                <a:lnTo>
                  <a:pt x="0" y="52387"/>
                </a:lnTo>
                <a:lnTo>
                  <a:pt x="0" y="30956"/>
                </a:lnTo>
                <a:lnTo>
                  <a:pt x="4762" y="11906"/>
                </a:lnTo>
                <a:lnTo>
                  <a:pt x="14287" y="4762"/>
                </a:lnTo>
                <a:lnTo>
                  <a:pt x="26194" y="0"/>
                </a:lnTo>
                <a:lnTo>
                  <a:pt x="40481" y="4762"/>
                </a:lnTo>
                <a:lnTo>
                  <a:pt x="64294" y="28575"/>
                </a:lnTo>
                <a:lnTo>
                  <a:pt x="119062" y="97631"/>
                </a:lnTo>
                <a:lnTo>
                  <a:pt x="259556" y="271462"/>
                </a:lnTo>
                <a:lnTo>
                  <a:pt x="385762" y="428625"/>
                </a:lnTo>
                <a:lnTo>
                  <a:pt x="416719" y="466725"/>
                </a:lnTo>
                <a:lnTo>
                  <a:pt x="423862" y="481012"/>
                </a:lnTo>
                <a:lnTo>
                  <a:pt x="447675" y="561975"/>
                </a:lnTo>
                <a:lnTo>
                  <a:pt x="478631" y="700087"/>
                </a:lnTo>
                <a:lnTo>
                  <a:pt x="500062" y="838200"/>
                </a:lnTo>
                <a:lnTo>
                  <a:pt x="500062" y="890587"/>
                </a:lnTo>
                <a:lnTo>
                  <a:pt x="492919" y="952500"/>
                </a:lnTo>
                <a:lnTo>
                  <a:pt x="481012" y="992981"/>
                </a:lnTo>
                <a:lnTo>
                  <a:pt x="466725" y="1026319"/>
                </a:lnTo>
                <a:lnTo>
                  <a:pt x="447675" y="1052512"/>
                </a:lnTo>
                <a:lnTo>
                  <a:pt x="433387" y="1066800"/>
                </a:lnTo>
                <a:lnTo>
                  <a:pt x="400050" y="1078706"/>
                </a:lnTo>
                <a:lnTo>
                  <a:pt x="383381" y="1078706"/>
                </a:lnTo>
                <a:lnTo>
                  <a:pt x="364331" y="1078706"/>
                </a:lnTo>
                <a:lnTo>
                  <a:pt x="335756" y="1071562"/>
                </a:lnTo>
                <a:lnTo>
                  <a:pt x="316706" y="1064419"/>
                </a:lnTo>
                <a:lnTo>
                  <a:pt x="295275" y="1047750"/>
                </a:lnTo>
                <a:lnTo>
                  <a:pt x="280987" y="1031081"/>
                </a:lnTo>
                <a:lnTo>
                  <a:pt x="264319" y="1002506"/>
                </a:lnTo>
                <a:lnTo>
                  <a:pt x="250031" y="957262"/>
                </a:lnTo>
                <a:lnTo>
                  <a:pt x="238125" y="895350"/>
                </a:lnTo>
                <a:lnTo>
                  <a:pt x="223837" y="821531"/>
                </a:lnTo>
                <a:lnTo>
                  <a:pt x="178594" y="623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408E48F-6E07-4B56-AE3A-A78AE3AA48A7}"/>
              </a:ext>
            </a:extLst>
          </p:cNvPr>
          <p:cNvSpPr/>
          <p:nvPr/>
        </p:nvSpPr>
        <p:spPr>
          <a:xfrm>
            <a:off x="2590800" y="4398963"/>
            <a:ext cx="809625" cy="1343025"/>
          </a:xfrm>
          <a:custGeom>
            <a:avLst/>
            <a:gdLst>
              <a:gd name="connsiteX0" fmla="*/ 421481 w 809625"/>
              <a:gd name="connsiteY0" fmla="*/ 447675 h 1343025"/>
              <a:gd name="connsiteX1" fmla="*/ 302419 w 809625"/>
              <a:gd name="connsiteY1" fmla="*/ 704850 h 1343025"/>
              <a:gd name="connsiteX2" fmla="*/ 197644 w 809625"/>
              <a:gd name="connsiteY2" fmla="*/ 916781 h 1343025"/>
              <a:gd name="connsiteX3" fmla="*/ 50006 w 809625"/>
              <a:gd name="connsiteY3" fmla="*/ 1204912 h 1343025"/>
              <a:gd name="connsiteX4" fmla="*/ 4763 w 809625"/>
              <a:gd name="connsiteY4" fmla="*/ 1297781 h 1343025"/>
              <a:gd name="connsiteX5" fmla="*/ 0 w 809625"/>
              <a:gd name="connsiteY5" fmla="*/ 1314450 h 1343025"/>
              <a:gd name="connsiteX6" fmla="*/ 0 w 809625"/>
              <a:gd name="connsiteY6" fmla="*/ 1326356 h 1343025"/>
              <a:gd name="connsiteX7" fmla="*/ 2381 w 809625"/>
              <a:gd name="connsiteY7" fmla="*/ 1335881 h 1343025"/>
              <a:gd name="connsiteX8" fmla="*/ 9525 w 809625"/>
              <a:gd name="connsiteY8" fmla="*/ 1340644 h 1343025"/>
              <a:gd name="connsiteX9" fmla="*/ 23813 w 809625"/>
              <a:gd name="connsiteY9" fmla="*/ 1343025 h 1343025"/>
              <a:gd name="connsiteX10" fmla="*/ 47625 w 809625"/>
              <a:gd name="connsiteY10" fmla="*/ 1335881 h 1343025"/>
              <a:gd name="connsiteX11" fmla="*/ 69056 w 809625"/>
              <a:gd name="connsiteY11" fmla="*/ 1316831 h 1343025"/>
              <a:gd name="connsiteX12" fmla="*/ 111919 w 809625"/>
              <a:gd name="connsiteY12" fmla="*/ 1252537 h 1343025"/>
              <a:gd name="connsiteX13" fmla="*/ 219075 w 809625"/>
              <a:gd name="connsiteY13" fmla="*/ 1109662 h 1343025"/>
              <a:gd name="connsiteX14" fmla="*/ 366713 w 809625"/>
              <a:gd name="connsiteY14" fmla="*/ 907256 h 1343025"/>
              <a:gd name="connsiteX15" fmla="*/ 488156 w 809625"/>
              <a:gd name="connsiteY15" fmla="*/ 740569 h 1343025"/>
              <a:gd name="connsiteX16" fmla="*/ 597694 w 809625"/>
              <a:gd name="connsiteY16" fmla="*/ 585787 h 1343025"/>
              <a:gd name="connsiteX17" fmla="*/ 661988 w 809625"/>
              <a:gd name="connsiteY17" fmla="*/ 495300 h 1343025"/>
              <a:gd name="connsiteX18" fmla="*/ 721519 w 809625"/>
              <a:gd name="connsiteY18" fmla="*/ 404812 h 1343025"/>
              <a:gd name="connsiteX19" fmla="*/ 731044 w 809625"/>
              <a:gd name="connsiteY19" fmla="*/ 388144 h 1343025"/>
              <a:gd name="connsiteX20" fmla="*/ 752475 w 809625"/>
              <a:gd name="connsiteY20" fmla="*/ 373856 h 1343025"/>
              <a:gd name="connsiteX21" fmla="*/ 788194 w 809625"/>
              <a:gd name="connsiteY21" fmla="*/ 342900 h 1343025"/>
              <a:gd name="connsiteX22" fmla="*/ 804863 w 809625"/>
              <a:gd name="connsiteY22" fmla="*/ 316706 h 1343025"/>
              <a:gd name="connsiteX23" fmla="*/ 809625 w 809625"/>
              <a:gd name="connsiteY23" fmla="*/ 300037 h 1343025"/>
              <a:gd name="connsiteX24" fmla="*/ 809625 w 809625"/>
              <a:gd name="connsiteY24" fmla="*/ 280987 h 1343025"/>
              <a:gd name="connsiteX25" fmla="*/ 807244 w 809625"/>
              <a:gd name="connsiteY25" fmla="*/ 261937 h 1343025"/>
              <a:gd name="connsiteX26" fmla="*/ 797719 w 809625"/>
              <a:gd name="connsiteY26" fmla="*/ 235744 h 1343025"/>
              <a:gd name="connsiteX27" fmla="*/ 778669 w 809625"/>
              <a:gd name="connsiteY27" fmla="*/ 207169 h 1343025"/>
              <a:gd name="connsiteX28" fmla="*/ 745331 w 809625"/>
              <a:gd name="connsiteY28" fmla="*/ 178594 h 1343025"/>
              <a:gd name="connsiteX29" fmla="*/ 664369 w 809625"/>
              <a:gd name="connsiteY29" fmla="*/ 123825 h 1343025"/>
              <a:gd name="connsiteX30" fmla="*/ 578644 w 809625"/>
              <a:gd name="connsiteY30" fmla="*/ 76200 h 1343025"/>
              <a:gd name="connsiteX31" fmla="*/ 473869 w 809625"/>
              <a:gd name="connsiteY31" fmla="*/ 21431 h 1343025"/>
              <a:gd name="connsiteX32" fmla="*/ 428625 w 809625"/>
              <a:gd name="connsiteY32" fmla="*/ 4762 h 1343025"/>
              <a:gd name="connsiteX33" fmla="*/ 402431 w 809625"/>
              <a:gd name="connsiteY33" fmla="*/ 0 h 1343025"/>
              <a:gd name="connsiteX34" fmla="*/ 383381 w 809625"/>
              <a:gd name="connsiteY34" fmla="*/ 4762 h 1343025"/>
              <a:gd name="connsiteX35" fmla="*/ 378619 w 809625"/>
              <a:gd name="connsiteY35" fmla="*/ 16669 h 1343025"/>
              <a:gd name="connsiteX36" fmla="*/ 378619 w 809625"/>
              <a:gd name="connsiteY36" fmla="*/ 30956 h 1343025"/>
              <a:gd name="connsiteX37" fmla="*/ 388144 w 809625"/>
              <a:gd name="connsiteY37" fmla="*/ 54769 h 1343025"/>
              <a:gd name="connsiteX38" fmla="*/ 431006 w 809625"/>
              <a:gd name="connsiteY38" fmla="*/ 116681 h 1343025"/>
              <a:gd name="connsiteX39" fmla="*/ 488156 w 809625"/>
              <a:gd name="connsiteY39" fmla="*/ 202406 h 1343025"/>
              <a:gd name="connsiteX40" fmla="*/ 497681 w 809625"/>
              <a:gd name="connsiteY40" fmla="*/ 226219 h 1343025"/>
              <a:gd name="connsiteX41" fmla="*/ 502444 w 809625"/>
              <a:gd name="connsiteY41" fmla="*/ 254794 h 1343025"/>
              <a:gd name="connsiteX42" fmla="*/ 500063 w 809625"/>
              <a:gd name="connsiteY42" fmla="*/ 278606 h 1343025"/>
              <a:gd name="connsiteX43" fmla="*/ 488156 w 809625"/>
              <a:gd name="connsiteY43" fmla="*/ 311944 h 1343025"/>
              <a:gd name="connsiteX44" fmla="*/ 421481 w 809625"/>
              <a:gd name="connsiteY44" fmla="*/ 4476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9625" h="1343025">
                <a:moveTo>
                  <a:pt x="421481" y="447675"/>
                </a:moveTo>
                <a:lnTo>
                  <a:pt x="302419" y="704850"/>
                </a:lnTo>
                <a:lnTo>
                  <a:pt x="197644" y="916781"/>
                </a:lnTo>
                <a:lnTo>
                  <a:pt x="50006" y="1204912"/>
                </a:lnTo>
                <a:lnTo>
                  <a:pt x="4763" y="1297781"/>
                </a:lnTo>
                <a:lnTo>
                  <a:pt x="0" y="1314450"/>
                </a:lnTo>
                <a:lnTo>
                  <a:pt x="0" y="1326356"/>
                </a:lnTo>
                <a:lnTo>
                  <a:pt x="2381" y="1335881"/>
                </a:lnTo>
                <a:lnTo>
                  <a:pt x="9525" y="1340644"/>
                </a:lnTo>
                <a:lnTo>
                  <a:pt x="23813" y="1343025"/>
                </a:lnTo>
                <a:lnTo>
                  <a:pt x="47625" y="1335881"/>
                </a:lnTo>
                <a:lnTo>
                  <a:pt x="69056" y="1316831"/>
                </a:lnTo>
                <a:lnTo>
                  <a:pt x="111919" y="1252537"/>
                </a:lnTo>
                <a:lnTo>
                  <a:pt x="219075" y="1109662"/>
                </a:lnTo>
                <a:lnTo>
                  <a:pt x="366713" y="907256"/>
                </a:lnTo>
                <a:lnTo>
                  <a:pt x="488156" y="740569"/>
                </a:lnTo>
                <a:lnTo>
                  <a:pt x="597694" y="585787"/>
                </a:lnTo>
                <a:lnTo>
                  <a:pt x="661988" y="495300"/>
                </a:lnTo>
                <a:lnTo>
                  <a:pt x="721519" y="404812"/>
                </a:lnTo>
                <a:lnTo>
                  <a:pt x="731044" y="388144"/>
                </a:lnTo>
                <a:lnTo>
                  <a:pt x="752475" y="373856"/>
                </a:lnTo>
                <a:lnTo>
                  <a:pt x="788194" y="342900"/>
                </a:lnTo>
                <a:lnTo>
                  <a:pt x="804863" y="316706"/>
                </a:lnTo>
                <a:lnTo>
                  <a:pt x="809625" y="300037"/>
                </a:lnTo>
                <a:lnTo>
                  <a:pt x="809625" y="280987"/>
                </a:lnTo>
                <a:lnTo>
                  <a:pt x="807244" y="261937"/>
                </a:lnTo>
                <a:lnTo>
                  <a:pt x="797719" y="235744"/>
                </a:lnTo>
                <a:lnTo>
                  <a:pt x="778669" y="207169"/>
                </a:lnTo>
                <a:lnTo>
                  <a:pt x="745331" y="178594"/>
                </a:lnTo>
                <a:lnTo>
                  <a:pt x="664369" y="123825"/>
                </a:lnTo>
                <a:lnTo>
                  <a:pt x="578644" y="76200"/>
                </a:lnTo>
                <a:lnTo>
                  <a:pt x="473869" y="21431"/>
                </a:lnTo>
                <a:lnTo>
                  <a:pt x="428625" y="4762"/>
                </a:lnTo>
                <a:lnTo>
                  <a:pt x="402431" y="0"/>
                </a:lnTo>
                <a:lnTo>
                  <a:pt x="383381" y="4762"/>
                </a:lnTo>
                <a:lnTo>
                  <a:pt x="378619" y="16669"/>
                </a:lnTo>
                <a:lnTo>
                  <a:pt x="378619" y="30956"/>
                </a:lnTo>
                <a:lnTo>
                  <a:pt x="388144" y="54769"/>
                </a:lnTo>
                <a:lnTo>
                  <a:pt x="431006" y="116681"/>
                </a:lnTo>
                <a:lnTo>
                  <a:pt x="488156" y="202406"/>
                </a:lnTo>
                <a:lnTo>
                  <a:pt x="497681" y="226219"/>
                </a:lnTo>
                <a:lnTo>
                  <a:pt x="502444" y="254794"/>
                </a:lnTo>
                <a:lnTo>
                  <a:pt x="500063" y="278606"/>
                </a:lnTo>
                <a:lnTo>
                  <a:pt x="488156" y="311944"/>
                </a:lnTo>
                <a:lnTo>
                  <a:pt x="4214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A117545-3054-44AB-B3DA-8340038FE1B4}"/>
              </a:ext>
            </a:extLst>
          </p:cNvPr>
          <p:cNvSpPr/>
          <p:nvPr/>
        </p:nvSpPr>
        <p:spPr>
          <a:xfrm>
            <a:off x="4651375" y="1985963"/>
            <a:ext cx="2262188" cy="1174750"/>
          </a:xfrm>
          <a:custGeom>
            <a:avLst/>
            <a:gdLst>
              <a:gd name="connsiteX0" fmla="*/ 1752600 w 2262188"/>
              <a:gd name="connsiteY0" fmla="*/ 392906 h 1173956"/>
              <a:gd name="connsiteX1" fmla="*/ 1628775 w 2262188"/>
              <a:gd name="connsiteY1" fmla="*/ 450056 h 1173956"/>
              <a:gd name="connsiteX2" fmla="*/ 1514475 w 2262188"/>
              <a:gd name="connsiteY2" fmla="*/ 504825 h 1173956"/>
              <a:gd name="connsiteX3" fmla="*/ 1354932 w 2262188"/>
              <a:gd name="connsiteY3" fmla="*/ 578643 h 1173956"/>
              <a:gd name="connsiteX4" fmla="*/ 1247775 w 2262188"/>
              <a:gd name="connsiteY4" fmla="*/ 631031 h 1173956"/>
              <a:gd name="connsiteX5" fmla="*/ 964407 w 2262188"/>
              <a:gd name="connsiteY5" fmla="*/ 750093 h 1173956"/>
              <a:gd name="connsiteX6" fmla="*/ 731044 w 2262188"/>
              <a:gd name="connsiteY6" fmla="*/ 850106 h 1173956"/>
              <a:gd name="connsiteX7" fmla="*/ 507207 w 2262188"/>
              <a:gd name="connsiteY7" fmla="*/ 940593 h 1173956"/>
              <a:gd name="connsiteX8" fmla="*/ 188119 w 2262188"/>
              <a:gd name="connsiteY8" fmla="*/ 1064418 h 1173956"/>
              <a:gd name="connsiteX9" fmla="*/ 14288 w 2262188"/>
              <a:gd name="connsiteY9" fmla="*/ 1128712 h 1173956"/>
              <a:gd name="connsiteX10" fmla="*/ 2382 w 2262188"/>
              <a:gd name="connsiteY10" fmla="*/ 1135856 h 1173956"/>
              <a:gd name="connsiteX11" fmla="*/ 0 w 2262188"/>
              <a:gd name="connsiteY11" fmla="*/ 1147762 h 1173956"/>
              <a:gd name="connsiteX12" fmla="*/ 2382 w 2262188"/>
              <a:gd name="connsiteY12" fmla="*/ 1162050 h 1173956"/>
              <a:gd name="connsiteX13" fmla="*/ 11907 w 2262188"/>
              <a:gd name="connsiteY13" fmla="*/ 1166812 h 1173956"/>
              <a:gd name="connsiteX14" fmla="*/ 28575 w 2262188"/>
              <a:gd name="connsiteY14" fmla="*/ 1173956 h 1173956"/>
              <a:gd name="connsiteX15" fmla="*/ 157163 w 2262188"/>
              <a:gd name="connsiteY15" fmla="*/ 1159668 h 1173956"/>
              <a:gd name="connsiteX16" fmla="*/ 319088 w 2262188"/>
              <a:gd name="connsiteY16" fmla="*/ 1131093 h 1173956"/>
              <a:gd name="connsiteX17" fmla="*/ 528638 w 2262188"/>
              <a:gd name="connsiteY17" fmla="*/ 1081087 h 1173956"/>
              <a:gd name="connsiteX18" fmla="*/ 745332 w 2262188"/>
              <a:gd name="connsiteY18" fmla="*/ 1019175 h 1173956"/>
              <a:gd name="connsiteX19" fmla="*/ 1002507 w 2262188"/>
              <a:gd name="connsiteY19" fmla="*/ 933450 h 1173956"/>
              <a:gd name="connsiteX20" fmla="*/ 1269207 w 2262188"/>
              <a:gd name="connsiteY20" fmla="*/ 864393 h 1173956"/>
              <a:gd name="connsiteX21" fmla="*/ 1450182 w 2262188"/>
              <a:gd name="connsiteY21" fmla="*/ 788193 h 1173956"/>
              <a:gd name="connsiteX22" fmla="*/ 1700213 w 2262188"/>
              <a:gd name="connsiteY22" fmla="*/ 683418 h 1173956"/>
              <a:gd name="connsiteX23" fmla="*/ 1924050 w 2262188"/>
              <a:gd name="connsiteY23" fmla="*/ 590550 h 1173956"/>
              <a:gd name="connsiteX24" fmla="*/ 2045494 w 2262188"/>
              <a:gd name="connsiteY24" fmla="*/ 542925 h 1173956"/>
              <a:gd name="connsiteX25" fmla="*/ 2159794 w 2262188"/>
              <a:gd name="connsiteY25" fmla="*/ 497681 h 1173956"/>
              <a:gd name="connsiteX26" fmla="*/ 2221707 w 2262188"/>
              <a:gd name="connsiteY26" fmla="*/ 469106 h 1173956"/>
              <a:gd name="connsiteX27" fmla="*/ 2243138 w 2262188"/>
              <a:gd name="connsiteY27" fmla="*/ 454818 h 1173956"/>
              <a:gd name="connsiteX28" fmla="*/ 2252663 w 2262188"/>
              <a:gd name="connsiteY28" fmla="*/ 442912 h 1173956"/>
              <a:gd name="connsiteX29" fmla="*/ 2259807 w 2262188"/>
              <a:gd name="connsiteY29" fmla="*/ 426243 h 1173956"/>
              <a:gd name="connsiteX30" fmla="*/ 2262188 w 2262188"/>
              <a:gd name="connsiteY30" fmla="*/ 414337 h 1173956"/>
              <a:gd name="connsiteX31" fmla="*/ 2262188 w 2262188"/>
              <a:gd name="connsiteY31" fmla="*/ 395287 h 1173956"/>
              <a:gd name="connsiteX32" fmla="*/ 2255044 w 2262188"/>
              <a:gd name="connsiteY32" fmla="*/ 359568 h 1173956"/>
              <a:gd name="connsiteX33" fmla="*/ 2235994 w 2262188"/>
              <a:gd name="connsiteY33" fmla="*/ 321468 h 1173956"/>
              <a:gd name="connsiteX34" fmla="*/ 2166938 w 2262188"/>
              <a:gd name="connsiteY34" fmla="*/ 245268 h 1173956"/>
              <a:gd name="connsiteX35" fmla="*/ 2076450 w 2262188"/>
              <a:gd name="connsiteY35" fmla="*/ 154781 h 1173956"/>
              <a:gd name="connsiteX36" fmla="*/ 2014538 w 2262188"/>
              <a:gd name="connsiteY36" fmla="*/ 102393 h 1173956"/>
              <a:gd name="connsiteX37" fmla="*/ 1959769 w 2262188"/>
              <a:gd name="connsiteY37" fmla="*/ 64293 h 1173956"/>
              <a:gd name="connsiteX38" fmla="*/ 1895475 w 2262188"/>
              <a:gd name="connsiteY38" fmla="*/ 21431 h 1173956"/>
              <a:gd name="connsiteX39" fmla="*/ 1871663 w 2262188"/>
              <a:gd name="connsiteY39" fmla="*/ 9525 h 1173956"/>
              <a:gd name="connsiteX40" fmla="*/ 1835944 w 2262188"/>
              <a:gd name="connsiteY40" fmla="*/ 0 h 1173956"/>
              <a:gd name="connsiteX41" fmla="*/ 1816894 w 2262188"/>
              <a:gd name="connsiteY41" fmla="*/ 0 h 1173956"/>
              <a:gd name="connsiteX42" fmla="*/ 1807369 w 2262188"/>
              <a:gd name="connsiteY42" fmla="*/ 4762 h 1173956"/>
              <a:gd name="connsiteX43" fmla="*/ 1802607 w 2262188"/>
              <a:gd name="connsiteY43" fmla="*/ 16668 h 1173956"/>
              <a:gd name="connsiteX44" fmla="*/ 1804988 w 2262188"/>
              <a:gd name="connsiteY44" fmla="*/ 35718 h 1173956"/>
              <a:gd name="connsiteX45" fmla="*/ 1826419 w 2262188"/>
              <a:gd name="connsiteY45" fmla="*/ 88106 h 1173956"/>
              <a:gd name="connsiteX46" fmla="*/ 1864519 w 2262188"/>
              <a:gd name="connsiteY46" fmla="*/ 159543 h 1173956"/>
              <a:gd name="connsiteX47" fmla="*/ 1893094 w 2262188"/>
              <a:gd name="connsiteY47" fmla="*/ 200025 h 1173956"/>
              <a:gd name="connsiteX48" fmla="*/ 1905000 w 2262188"/>
              <a:gd name="connsiteY48" fmla="*/ 226218 h 1173956"/>
              <a:gd name="connsiteX49" fmla="*/ 1907382 w 2262188"/>
              <a:gd name="connsiteY49" fmla="*/ 242887 h 1173956"/>
              <a:gd name="connsiteX50" fmla="*/ 1907382 w 2262188"/>
              <a:gd name="connsiteY50" fmla="*/ 254793 h 1173956"/>
              <a:gd name="connsiteX51" fmla="*/ 1897857 w 2262188"/>
              <a:gd name="connsiteY51" fmla="*/ 283368 h 1173956"/>
              <a:gd name="connsiteX52" fmla="*/ 1874044 w 2262188"/>
              <a:gd name="connsiteY52" fmla="*/ 314325 h 1173956"/>
              <a:gd name="connsiteX53" fmla="*/ 1821657 w 2262188"/>
              <a:gd name="connsiteY53" fmla="*/ 354806 h 1173956"/>
              <a:gd name="connsiteX54" fmla="*/ 1752600 w 2262188"/>
              <a:gd name="connsiteY54" fmla="*/ 392906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2188" h="1173956">
                <a:moveTo>
                  <a:pt x="1752600" y="392906"/>
                </a:moveTo>
                <a:lnTo>
                  <a:pt x="1628775" y="450056"/>
                </a:lnTo>
                <a:lnTo>
                  <a:pt x="1514475" y="504825"/>
                </a:lnTo>
                <a:lnTo>
                  <a:pt x="1354932" y="578643"/>
                </a:lnTo>
                <a:lnTo>
                  <a:pt x="1247775" y="631031"/>
                </a:lnTo>
                <a:lnTo>
                  <a:pt x="964407" y="750093"/>
                </a:lnTo>
                <a:lnTo>
                  <a:pt x="731044" y="850106"/>
                </a:lnTo>
                <a:lnTo>
                  <a:pt x="507207" y="940593"/>
                </a:lnTo>
                <a:lnTo>
                  <a:pt x="188119" y="1064418"/>
                </a:lnTo>
                <a:lnTo>
                  <a:pt x="14288" y="1128712"/>
                </a:lnTo>
                <a:lnTo>
                  <a:pt x="2382" y="1135856"/>
                </a:lnTo>
                <a:lnTo>
                  <a:pt x="0" y="1147762"/>
                </a:lnTo>
                <a:lnTo>
                  <a:pt x="2382" y="1162050"/>
                </a:lnTo>
                <a:lnTo>
                  <a:pt x="11907" y="1166812"/>
                </a:lnTo>
                <a:lnTo>
                  <a:pt x="28575" y="1173956"/>
                </a:lnTo>
                <a:lnTo>
                  <a:pt x="157163" y="1159668"/>
                </a:lnTo>
                <a:lnTo>
                  <a:pt x="319088" y="1131093"/>
                </a:lnTo>
                <a:lnTo>
                  <a:pt x="528638" y="1081087"/>
                </a:lnTo>
                <a:lnTo>
                  <a:pt x="745332" y="1019175"/>
                </a:lnTo>
                <a:lnTo>
                  <a:pt x="1002507" y="933450"/>
                </a:lnTo>
                <a:lnTo>
                  <a:pt x="1269207" y="864393"/>
                </a:lnTo>
                <a:lnTo>
                  <a:pt x="1450182" y="788193"/>
                </a:lnTo>
                <a:lnTo>
                  <a:pt x="1700213" y="683418"/>
                </a:lnTo>
                <a:lnTo>
                  <a:pt x="1924050" y="590550"/>
                </a:lnTo>
                <a:lnTo>
                  <a:pt x="2045494" y="542925"/>
                </a:lnTo>
                <a:lnTo>
                  <a:pt x="2159794" y="497681"/>
                </a:lnTo>
                <a:lnTo>
                  <a:pt x="2221707" y="469106"/>
                </a:lnTo>
                <a:lnTo>
                  <a:pt x="2243138" y="454818"/>
                </a:lnTo>
                <a:lnTo>
                  <a:pt x="2252663" y="442912"/>
                </a:lnTo>
                <a:lnTo>
                  <a:pt x="2259807" y="426243"/>
                </a:lnTo>
                <a:lnTo>
                  <a:pt x="2262188" y="414337"/>
                </a:lnTo>
                <a:lnTo>
                  <a:pt x="2262188" y="395287"/>
                </a:lnTo>
                <a:lnTo>
                  <a:pt x="2255044" y="359568"/>
                </a:lnTo>
                <a:lnTo>
                  <a:pt x="2235994" y="321468"/>
                </a:lnTo>
                <a:lnTo>
                  <a:pt x="2166938" y="245268"/>
                </a:lnTo>
                <a:lnTo>
                  <a:pt x="2076450" y="154781"/>
                </a:lnTo>
                <a:lnTo>
                  <a:pt x="2014538" y="102393"/>
                </a:lnTo>
                <a:lnTo>
                  <a:pt x="1959769" y="64293"/>
                </a:lnTo>
                <a:lnTo>
                  <a:pt x="1895475" y="21431"/>
                </a:lnTo>
                <a:lnTo>
                  <a:pt x="1871663" y="9525"/>
                </a:lnTo>
                <a:lnTo>
                  <a:pt x="1835944" y="0"/>
                </a:lnTo>
                <a:lnTo>
                  <a:pt x="1816894" y="0"/>
                </a:lnTo>
                <a:lnTo>
                  <a:pt x="1807369" y="4762"/>
                </a:lnTo>
                <a:lnTo>
                  <a:pt x="1802607" y="16668"/>
                </a:lnTo>
                <a:lnTo>
                  <a:pt x="1804988" y="35718"/>
                </a:lnTo>
                <a:lnTo>
                  <a:pt x="1826419" y="88106"/>
                </a:lnTo>
                <a:lnTo>
                  <a:pt x="1864519" y="159543"/>
                </a:lnTo>
                <a:lnTo>
                  <a:pt x="1893094" y="200025"/>
                </a:lnTo>
                <a:lnTo>
                  <a:pt x="1905000" y="226218"/>
                </a:lnTo>
                <a:lnTo>
                  <a:pt x="1907382" y="242887"/>
                </a:lnTo>
                <a:lnTo>
                  <a:pt x="1907382" y="254793"/>
                </a:lnTo>
                <a:lnTo>
                  <a:pt x="1897857" y="283368"/>
                </a:lnTo>
                <a:lnTo>
                  <a:pt x="1874044" y="314325"/>
                </a:lnTo>
                <a:lnTo>
                  <a:pt x="1821657" y="354806"/>
                </a:lnTo>
                <a:lnTo>
                  <a:pt x="1752600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1AFF385-0FCC-41B5-86F6-C02312408CA1}"/>
              </a:ext>
            </a:extLst>
          </p:cNvPr>
          <p:cNvSpPr/>
          <p:nvPr/>
        </p:nvSpPr>
        <p:spPr>
          <a:xfrm>
            <a:off x="4724400" y="3370263"/>
            <a:ext cx="2043113" cy="1397000"/>
          </a:xfrm>
          <a:custGeom>
            <a:avLst/>
            <a:gdLst>
              <a:gd name="connsiteX0" fmla="*/ 1745456 w 2043113"/>
              <a:gd name="connsiteY0" fmla="*/ 823912 h 1397794"/>
              <a:gd name="connsiteX1" fmla="*/ 1452563 w 2043113"/>
              <a:gd name="connsiteY1" fmla="*/ 864394 h 1397794"/>
              <a:gd name="connsiteX2" fmla="*/ 1212056 w 2043113"/>
              <a:gd name="connsiteY2" fmla="*/ 900112 h 1397794"/>
              <a:gd name="connsiteX3" fmla="*/ 1135856 w 2043113"/>
              <a:gd name="connsiteY3" fmla="*/ 912019 h 1397794"/>
              <a:gd name="connsiteX4" fmla="*/ 871538 w 2043113"/>
              <a:gd name="connsiteY4" fmla="*/ 962025 h 1397794"/>
              <a:gd name="connsiteX5" fmla="*/ 650081 w 2043113"/>
              <a:gd name="connsiteY5" fmla="*/ 1004887 h 1397794"/>
              <a:gd name="connsiteX6" fmla="*/ 511969 w 2043113"/>
              <a:gd name="connsiteY6" fmla="*/ 1028700 h 1397794"/>
              <a:gd name="connsiteX7" fmla="*/ 385763 w 2043113"/>
              <a:gd name="connsiteY7" fmla="*/ 1052512 h 1397794"/>
              <a:gd name="connsiteX8" fmla="*/ 307181 w 2043113"/>
              <a:gd name="connsiteY8" fmla="*/ 1062037 h 1397794"/>
              <a:gd name="connsiteX9" fmla="*/ 259556 w 2043113"/>
              <a:gd name="connsiteY9" fmla="*/ 1064419 h 1397794"/>
              <a:gd name="connsiteX10" fmla="*/ 254794 w 2043113"/>
              <a:gd name="connsiteY10" fmla="*/ 1064419 h 1397794"/>
              <a:gd name="connsiteX11" fmla="*/ 245269 w 2043113"/>
              <a:gd name="connsiteY11" fmla="*/ 1059656 h 1397794"/>
              <a:gd name="connsiteX12" fmla="*/ 247650 w 2043113"/>
              <a:gd name="connsiteY12" fmla="*/ 1023937 h 1397794"/>
              <a:gd name="connsiteX13" fmla="*/ 259556 w 2043113"/>
              <a:gd name="connsiteY13" fmla="*/ 909637 h 1397794"/>
              <a:gd name="connsiteX14" fmla="*/ 278606 w 2043113"/>
              <a:gd name="connsiteY14" fmla="*/ 742950 h 1397794"/>
              <a:gd name="connsiteX15" fmla="*/ 300038 w 2043113"/>
              <a:gd name="connsiteY15" fmla="*/ 571500 h 1397794"/>
              <a:gd name="connsiteX16" fmla="*/ 328613 w 2043113"/>
              <a:gd name="connsiteY16" fmla="*/ 359569 h 1397794"/>
              <a:gd name="connsiteX17" fmla="*/ 345281 w 2043113"/>
              <a:gd name="connsiteY17" fmla="*/ 328612 h 1397794"/>
              <a:gd name="connsiteX18" fmla="*/ 354806 w 2043113"/>
              <a:gd name="connsiteY18" fmla="*/ 309562 h 1397794"/>
              <a:gd name="connsiteX19" fmla="*/ 359569 w 2043113"/>
              <a:gd name="connsiteY19" fmla="*/ 288131 h 1397794"/>
              <a:gd name="connsiteX20" fmla="*/ 361950 w 2043113"/>
              <a:gd name="connsiteY20" fmla="*/ 271462 h 1397794"/>
              <a:gd name="connsiteX21" fmla="*/ 357188 w 2043113"/>
              <a:gd name="connsiteY21" fmla="*/ 247650 h 1397794"/>
              <a:gd name="connsiteX22" fmla="*/ 350044 w 2043113"/>
              <a:gd name="connsiteY22" fmla="*/ 223837 h 1397794"/>
              <a:gd name="connsiteX23" fmla="*/ 338138 w 2043113"/>
              <a:gd name="connsiteY23" fmla="*/ 202406 h 1397794"/>
              <a:gd name="connsiteX24" fmla="*/ 316706 w 2043113"/>
              <a:gd name="connsiteY24" fmla="*/ 176212 h 1397794"/>
              <a:gd name="connsiteX25" fmla="*/ 288131 w 2043113"/>
              <a:gd name="connsiteY25" fmla="*/ 150019 h 1397794"/>
              <a:gd name="connsiteX26" fmla="*/ 266700 w 2043113"/>
              <a:gd name="connsiteY26" fmla="*/ 133350 h 1397794"/>
              <a:gd name="connsiteX27" fmla="*/ 226219 w 2043113"/>
              <a:gd name="connsiteY27" fmla="*/ 107156 h 1397794"/>
              <a:gd name="connsiteX28" fmla="*/ 161925 w 2043113"/>
              <a:gd name="connsiteY28" fmla="*/ 69056 h 1397794"/>
              <a:gd name="connsiteX29" fmla="*/ 104775 w 2043113"/>
              <a:gd name="connsiteY29" fmla="*/ 33337 h 1397794"/>
              <a:gd name="connsiteX30" fmla="*/ 40481 w 2043113"/>
              <a:gd name="connsiteY30" fmla="*/ 2381 h 1397794"/>
              <a:gd name="connsiteX31" fmla="*/ 16669 w 2043113"/>
              <a:gd name="connsiteY31" fmla="*/ 0 h 1397794"/>
              <a:gd name="connsiteX32" fmla="*/ 9525 w 2043113"/>
              <a:gd name="connsiteY32" fmla="*/ 2381 h 1397794"/>
              <a:gd name="connsiteX33" fmla="*/ 4763 w 2043113"/>
              <a:gd name="connsiteY33" fmla="*/ 9525 h 1397794"/>
              <a:gd name="connsiteX34" fmla="*/ 4763 w 2043113"/>
              <a:gd name="connsiteY34" fmla="*/ 23812 h 1397794"/>
              <a:gd name="connsiteX35" fmla="*/ 11906 w 2043113"/>
              <a:gd name="connsiteY35" fmla="*/ 47625 h 1397794"/>
              <a:gd name="connsiteX36" fmla="*/ 35719 w 2043113"/>
              <a:gd name="connsiteY36" fmla="*/ 76200 h 1397794"/>
              <a:gd name="connsiteX37" fmla="*/ 57150 w 2043113"/>
              <a:gd name="connsiteY37" fmla="*/ 107156 h 1397794"/>
              <a:gd name="connsiteX38" fmla="*/ 73819 w 2043113"/>
              <a:gd name="connsiteY38" fmla="*/ 142875 h 1397794"/>
              <a:gd name="connsiteX39" fmla="*/ 88106 w 2043113"/>
              <a:gd name="connsiteY39" fmla="*/ 178594 h 1397794"/>
              <a:gd name="connsiteX40" fmla="*/ 97631 w 2043113"/>
              <a:gd name="connsiteY40" fmla="*/ 216694 h 1397794"/>
              <a:gd name="connsiteX41" fmla="*/ 104775 w 2043113"/>
              <a:gd name="connsiteY41" fmla="*/ 264319 h 1397794"/>
              <a:gd name="connsiteX42" fmla="*/ 109538 w 2043113"/>
              <a:gd name="connsiteY42" fmla="*/ 316706 h 1397794"/>
              <a:gd name="connsiteX43" fmla="*/ 102394 w 2043113"/>
              <a:gd name="connsiteY43" fmla="*/ 447675 h 1397794"/>
              <a:gd name="connsiteX44" fmla="*/ 83344 w 2043113"/>
              <a:gd name="connsiteY44" fmla="*/ 681037 h 1397794"/>
              <a:gd name="connsiteX45" fmla="*/ 66675 w 2043113"/>
              <a:gd name="connsiteY45" fmla="*/ 914400 h 1397794"/>
              <a:gd name="connsiteX46" fmla="*/ 59531 w 2043113"/>
              <a:gd name="connsiteY46" fmla="*/ 945356 h 1397794"/>
              <a:gd name="connsiteX47" fmla="*/ 33338 w 2043113"/>
              <a:gd name="connsiteY47" fmla="*/ 1023937 h 1397794"/>
              <a:gd name="connsiteX48" fmla="*/ 0 w 2043113"/>
              <a:gd name="connsiteY48" fmla="*/ 1121569 h 1397794"/>
              <a:gd name="connsiteX49" fmla="*/ 0 w 2043113"/>
              <a:gd name="connsiteY49" fmla="*/ 1135856 h 1397794"/>
              <a:gd name="connsiteX50" fmla="*/ 19050 w 2043113"/>
              <a:gd name="connsiteY50" fmla="*/ 1214437 h 1397794"/>
              <a:gd name="connsiteX51" fmla="*/ 33338 w 2043113"/>
              <a:gd name="connsiteY51" fmla="*/ 1257300 h 1397794"/>
              <a:gd name="connsiteX52" fmla="*/ 52388 w 2043113"/>
              <a:gd name="connsiteY52" fmla="*/ 1309687 h 1397794"/>
              <a:gd name="connsiteX53" fmla="*/ 78581 w 2043113"/>
              <a:gd name="connsiteY53" fmla="*/ 1357312 h 1397794"/>
              <a:gd name="connsiteX54" fmla="*/ 107156 w 2043113"/>
              <a:gd name="connsiteY54" fmla="*/ 1393031 h 1397794"/>
              <a:gd name="connsiteX55" fmla="*/ 116681 w 2043113"/>
              <a:gd name="connsiteY55" fmla="*/ 1397794 h 1397794"/>
              <a:gd name="connsiteX56" fmla="*/ 130969 w 2043113"/>
              <a:gd name="connsiteY56" fmla="*/ 1397794 h 1397794"/>
              <a:gd name="connsiteX57" fmla="*/ 161925 w 2043113"/>
              <a:gd name="connsiteY57" fmla="*/ 1385887 h 1397794"/>
              <a:gd name="connsiteX58" fmla="*/ 242888 w 2043113"/>
              <a:gd name="connsiteY58" fmla="*/ 1343025 h 1397794"/>
              <a:gd name="connsiteX59" fmla="*/ 333375 w 2043113"/>
              <a:gd name="connsiteY59" fmla="*/ 1300162 h 1397794"/>
              <a:gd name="connsiteX60" fmla="*/ 419100 w 2043113"/>
              <a:gd name="connsiteY60" fmla="*/ 1269206 h 1397794"/>
              <a:gd name="connsiteX61" fmla="*/ 535781 w 2043113"/>
              <a:gd name="connsiteY61" fmla="*/ 1233487 h 1397794"/>
              <a:gd name="connsiteX62" fmla="*/ 666750 w 2043113"/>
              <a:gd name="connsiteY62" fmla="*/ 1197769 h 1397794"/>
              <a:gd name="connsiteX63" fmla="*/ 795338 w 2043113"/>
              <a:gd name="connsiteY63" fmla="*/ 1162050 h 1397794"/>
              <a:gd name="connsiteX64" fmla="*/ 926306 w 2043113"/>
              <a:gd name="connsiteY64" fmla="*/ 1128712 h 1397794"/>
              <a:gd name="connsiteX65" fmla="*/ 1209675 w 2043113"/>
              <a:gd name="connsiteY65" fmla="*/ 1076325 h 1397794"/>
              <a:gd name="connsiteX66" fmla="*/ 1526381 w 2043113"/>
              <a:gd name="connsiteY66" fmla="*/ 1014412 h 1397794"/>
              <a:gd name="connsiteX67" fmla="*/ 1793081 w 2043113"/>
              <a:gd name="connsiteY67" fmla="*/ 969169 h 1397794"/>
              <a:gd name="connsiteX68" fmla="*/ 2043113 w 2043113"/>
              <a:gd name="connsiteY68" fmla="*/ 942975 h 1397794"/>
              <a:gd name="connsiteX69" fmla="*/ 2040731 w 2043113"/>
              <a:gd name="connsiteY69" fmla="*/ 792956 h 1397794"/>
              <a:gd name="connsiteX70" fmla="*/ 1947863 w 2043113"/>
              <a:gd name="connsiteY70" fmla="*/ 797719 h 1397794"/>
              <a:gd name="connsiteX71" fmla="*/ 1866900 w 2043113"/>
              <a:gd name="connsiteY71" fmla="*/ 807244 h 1397794"/>
              <a:gd name="connsiteX72" fmla="*/ 1745456 w 2043113"/>
              <a:gd name="connsiteY72" fmla="*/ 823912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43113" h="1397794">
                <a:moveTo>
                  <a:pt x="1745456" y="823912"/>
                </a:moveTo>
                <a:lnTo>
                  <a:pt x="1452563" y="864394"/>
                </a:lnTo>
                <a:lnTo>
                  <a:pt x="1212056" y="900112"/>
                </a:lnTo>
                <a:lnTo>
                  <a:pt x="1135856" y="912019"/>
                </a:lnTo>
                <a:lnTo>
                  <a:pt x="871538" y="962025"/>
                </a:lnTo>
                <a:lnTo>
                  <a:pt x="650081" y="1004887"/>
                </a:lnTo>
                <a:lnTo>
                  <a:pt x="511969" y="1028700"/>
                </a:lnTo>
                <a:lnTo>
                  <a:pt x="385763" y="1052512"/>
                </a:lnTo>
                <a:lnTo>
                  <a:pt x="307181" y="1062037"/>
                </a:lnTo>
                <a:lnTo>
                  <a:pt x="259556" y="1064419"/>
                </a:lnTo>
                <a:lnTo>
                  <a:pt x="254794" y="1064419"/>
                </a:lnTo>
                <a:lnTo>
                  <a:pt x="245269" y="1059656"/>
                </a:lnTo>
                <a:lnTo>
                  <a:pt x="247650" y="1023937"/>
                </a:lnTo>
                <a:lnTo>
                  <a:pt x="259556" y="909637"/>
                </a:lnTo>
                <a:lnTo>
                  <a:pt x="278606" y="742950"/>
                </a:lnTo>
                <a:lnTo>
                  <a:pt x="300038" y="571500"/>
                </a:lnTo>
                <a:lnTo>
                  <a:pt x="328613" y="359569"/>
                </a:lnTo>
                <a:lnTo>
                  <a:pt x="345281" y="328612"/>
                </a:lnTo>
                <a:lnTo>
                  <a:pt x="354806" y="309562"/>
                </a:lnTo>
                <a:lnTo>
                  <a:pt x="359569" y="288131"/>
                </a:lnTo>
                <a:lnTo>
                  <a:pt x="361950" y="271462"/>
                </a:lnTo>
                <a:lnTo>
                  <a:pt x="357188" y="247650"/>
                </a:lnTo>
                <a:lnTo>
                  <a:pt x="350044" y="223837"/>
                </a:lnTo>
                <a:lnTo>
                  <a:pt x="338138" y="202406"/>
                </a:lnTo>
                <a:lnTo>
                  <a:pt x="316706" y="176212"/>
                </a:lnTo>
                <a:lnTo>
                  <a:pt x="288131" y="150019"/>
                </a:lnTo>
                <a:lnTo>
                  <a:pt x="266700" y="133350"/>
                </a:lnTo>
                <a:lnTo>
                  <a:pt x="226219" y="107156"/>
                </a:lnTo>
                <a:lnTo>
                  <a:pt x="161925" y="69056"/>
                </a:lnTo>
                <a:lnTo>
                  <a:pt x="104775" y="33337"/>
                </a:lnTo>
                <a:lnTo>
                  <a:pt x="40481" y="2381"/>
                </a:lnTo>
                <a:lnTo>
                  <a:pt x="16669" y="0"/>
                </a:lnTo>
                <a:lnTo>
                  <a:pt x="9525" y="2381"/>
                </a:lnTo>
                <a:lnTo>
                  <a:pt x="4763" y="9525"/>
                </a:lnTo>
                <a:lnTo>
                  <a:pt x="4763" y="23812"/>
                </a:lnTo>
                <a:lnTo>
                  <a:pt x="11906" y="47625"/>
                </a:lnTo>
                <a:lnTo>
                  <a:pt x="35719" y="76200"/>
                </a:lnTo>
                <a:lnTo>
                  <a:pt x="57150" y="107156"/>
                </a:lnTo>
                <a:lnTo>
                  <a:pt x="73819" y="142875"/>
                </a:lnTo>
                <a:lnTo>
                  <a:pt x="88106" y="178594"/>
                </a:lnTo>
                <a:lnTo>
                  <a:pt x="97631" y="216694"/>
                </a:lnTo>
                <a:lnTo>
                  <a:pt x="104775" y="264319"/>
                </a:lnTo>
                <a:lnTo>
                  <a:pt x="109538" y="316706"/>
                </a:lnTo>
                <a:lnTo>
                  <a:pt x="102394" y="447675"/>
                </a:lnTo>
                <a:lnTo>
                  <a:pt x="83344" y="681037"/>
                </a:lnTo>
                <a:lnTo>
                  <a:pt x="66675" y="914400"/>
                </a:lnTo>
                <a:lnTo>
                  <a:pt x="59531" y="945356"/>
                </a:lnTo>
                <a:lnTo>
                  <a:pt x="33338" y="1023937"/>
                </a:lnTo>
                <a:lnTo>
                  <a:pt x="0" y="1121569"/>
                </a:lnTo>
                <a:lnTo>
                  <a:pt x="0" y="1135856"/>
                </a:lnTo>
                <a:lnTo>
                  <a:pt x="19050" y="1214437"/>
                </a:lnTo>
                <a:lnTo>
                  <a:pt x="33338" y="1257300"/>
                </a:lnTo>
                <a:lnTo>
                  <a:pt x="52388" y="1309687"/>
                </a:lnTo>
                <a:lnTo>
                  <a:pt x="78581" y="1357312"/>
                </a:lnTo>
                <a:cubicBezTo>
                  <a:pt x="103763" y="1390048"/>
                  <a:pt x="93188" y="1379063"/>
                  <a:pt x="107156" y="1393031"/>
                </a:cubicBezTo>
                <a:lnTo>
                  <a:pt x="116681" y="1397794"/>
                </a:lnTo>
                <a:lnTo>
                  <a:pt x="130969" y="1397794"/>
                </a:lnTo>
                <a:lnTo>
                  <a:pt x="161925" y="1385887"/>
                </a:lnTo>
                <a:lnTo>
                  <a:pt x="242888" y="1343025"/>
                </a:lnTo>
                <a:lnTo>
                  <a:pt x="333375" y="1300162"/>
                </a:lnTo>
                <a:lnTo>
                  <a:pt x="419100" y="1269206"/>
                </a:lnTo>
                <a:lnTo>
                  <a:pt x="535781" y="1233487"/>
                </a:lnTo>
                <a:lnTo>
                  <a:pt x="666750" y="1197769"/>
                </a:lnTo>
                <a:lnTo>
                  <a:pt x="795338" y="1162050"/>
                </a:lnTo>
                <a:lnTo>
                  <a:pt x="926306" y="1128712"/>
                </a:lnTo>
                <a:lnTo>
                  <a:pt x="1209675" y="1076325"/>
                </a:lnTo>
                <a:lnTo>
                  <a:pt x="1526381" y="1014412"/>
                </a:lnTo>
                <a:lnTo>
                  <a:pt x="1793081" y="969169"/>
                </a:lnTo>
                <a:lnTo>
                  <a:pt x="2043113" y="942975"/>
                </a:lnTo>
                <a:lnTo>
                  <a:pt x="2040731" y="792956"/>
                </a:lnTo>
                <a:lnTo>
                  <a:pt x="1947863" y="797719"/>
                </a:lnTo>
                <a:lnTo>
                  <a:pt x="1866900" y="807244"/>
                </a:lnTo>
                <a:lnTo>
                  <a:pt x="1745456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D5BEBFF-F2D6-4A95-9ECA-1A80A2C1B42B}"/>
              </a:ext>
            </a:extLst>
          </p:cNvPr>
          <p:cNvSpPr/>
          <p:nvPr/>
        </p:nvSpPr>
        <p:spPr>
          <a:xfrm>
            <a:off x="2971800" y="2554288"/>
            <a:ext cx="733425" cy="682625"/>
          </a:xfrm>
          <a:custGeom>
            <a:avLst/>
            <a:gdLst>
              <a:gd name="connsiteX0" fmla="*/ 419100 w 733425"/>
              <a:gd name="connsiteY0" fmla="*/ 502444 h 681038"/>
              <a:gd name="connsiteX1" fmla="*/ 354806 w 733425"/>
              <a:gd name="connsiteY1" fmla="*/ 457200 h 681038"/>
              <a:gd name="connsiteX2" fmla="*/ 292894 w 733425"/>
              <a:gd name="connsiteY2" fmla="*/ 414338 h 681038"/>
              <a:gd name="connsiteX3" fmla="*/ 226219 w 733425"/>
              <a:gd name="connsiteY3" fmla="*/ 373857 h 681038"/>
              <a:gd name="connsiteX4" fmla="*/ 190500 w 733425"/>
              <a:gd name="connsiteY4" fmla="*/ 352425 h 681038"/>
              <a:gd name="connsiteX5" fmla="*/ 159544 w 733425"/>
              <a:gd name="connsiteY5" fmla="*/ 335757 h 681038"/>
              <a:gd name="connsiteX6" fmla="*/ 109538 w 733425"/>
              <a:gd name="connsiteY6" fmla="*/ 311944 h 681038"/>
              <a:gd name="connsiteX7" fmla="*/ 78581 w 733425"/>
              <a:gd name="connsiteY7" fmla="*/ 297657 h 681038"/>
              <a:gd name="connsiteX8" fmla="*/ 40481 w 733425"/>
              <a:gd name="connsiteY8" fmla="*/ 283369 h 681038"/>
              <a:gd name="connsiteX9" fmla="*/ 23813 w 733425"/>
              <a:gd name="connsiteY9" fmla="*/ 276225 h 681038"/>
              <a:gd name="connsiteX10" fmla="*/ 14288 w 733425"/>
              <a:gd name="connsiteY10" fmla="*/ 271463 h 681038"/>
              <a:gd name="connsiteX11" fmla="*/ 7144 w 733425"/>
              <a:gd name="connsiteY11" fmla="*/ 259557 h 681038"/>
              <a:gd name="connsiteX12" fmla="*/ 2381 w 733425"/>
              <a:gd name="connsiteY12" fmla="*/ 233363 h 681038"/>
              <a:gd name="connsiteX13" fmla="*/ 0 w 733425"/>
              <a:gd name="connsiteY13" fmla="*/ 192882 h 681038"/>
              <a:gd name="connsiteX14" fmla="*/ 7144 w 733425"/>
              <a:gd name="connsiteY14" fmla="*/ 130969 h 681038"/>
              <a:gd name="connsiteX15" fmla="*/ 26194 w 733425"/>
              <a:gd name="connsiteY15" fmla="*/ 59532 h 681038"/>
              <a:gd name="connsiteX16" fmla="*/ 35719 w 733425"/>
              <a:gd name="connsiteY16" fmla="*/ 50007 h 681038"/>
              <a:gd name="connsiteX17" fmla="*/ 59531 w 733425"/>
              <a:gd name="connsiteY17" fmla="*/ 45244 h 681038"/>
              <a:gd name="connsiteX18" fmla="*/ 97631 w 733425"/>
              <a:gd name="connsiteY18" fmla="*/ 35719 h 681038"/>
              <a:gd name="connsiteX19" fmla="*/ 147638 w 733425"/>
              <a:gd name="connsiteY19" fmla="*/ 14288 h 681038"/>
              <a:gd name="connsiteX20" fmla="*/ 178594 w 733425"/>
              <a:gd name="connsiteY20" fmla="*/ 0 h 681038"/>
              <a:gd name="connsiteX21" fmla="*/ 247650 w 733425"/>
              <a:gd name="connsiteY21" fmla="*/ 111919 h 681038"/>
              <a:gd name="connsiteX22" fmla="*/ 257175 w 733425"/>
              <a:gd name="connsiteY22" fmla="*/ 133350 h 681038"/>
              <a:gd name="connsiteX23" fmla="*/ 266700 w 733425"/>
              <a:gd name="connsiteY23" fmla="*/ 147638 h 681038"/>
              <a:gd name="connsiteX24" fmla="*/ 311944 w 733425"/>
              <a:gd name="connsiteY24" fmla="*/ 192882 h 681038"/>
              <a:gd name="connsiteX25" fmla="*/ 423863 w 733425"/>
              <a:gd name="connsiteY25" fmla="*/ 304800 h 681038"/>
              <a:gd name="connsiteX26" fmla="*/ 552450 w 733425"/>
              <a:gd name="connsiteY26" fmla="*/ 433388 h 681038"/>
              <a:gd name="connsiteX27" fmla="*/ 733425 w 733425"/>
              <a:gd name="connsiteY27" fmla="*/ 616744 h 681038"/>
              <a:gd name="connsiteX28" fmla="*/ 669131 w 733425"/>
              <a:gd name="connsiteY28" fmla="*/ 681038 h 681038"/>
              <a:gd name="connsiteX29" fmla="*/ 547688 w 733425"/>
              <a:gd name="connsiteY29" fmla="*/ 597694 h 681038"/>
              <a:gd name="connsiteX30" fmla="*/ 419100 w 733425"/>
              <a:gd name="connsiteY30" fmla="*/ 5024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3425" h="681038">
                <a:moveTo>
                  <a:pt x="419100" y="502444"/>
                </a:moveTo>
                <a:lnTo>
                  <a:pt x="354806" y="457200"/>
                </a:lnTo>
                <a:lnTo>
                  <a:pt x="292894" y="414338"/>
                </a:lnTo>
                <a:lnTo>
                  <a:pt x="226219" y="373857"/>
                </a:lnTo>
                <a:lnTo>
                  <a:pt x="190500" y="352425"/>
                </a:lnTo>
                <a:lnTo>
                  <a:pt x="159544" y="335757"/>
                </a:lnTo>
                <a:lnTo>
                  <a:pt x="109538" y="311944"/>
                </a:lnTo>
                <a:lnTo>
                  <a:pt x="78581" y="297657"/>
                </a:lnTo>
                <a:lnTo>
                  <a:pt x="40481" y="283369"/>
                </a:lnTo>
                <a:lnTo>
                  <a:pt x="23813" y="276225"/>
                </a:lnTo>
                <a:lnTo>
                  <a:pt x="14288" y="271463"/>
                </a:lnTo>
                <a:lnTo>
                  <a:pt x="7144" y="259557"/>
                </a:lnTo>
                <a:lnTo>
                  <a:pt x="2381" y="233363"/>
                </a:lnTo>
                <a:lnTo>
                  <a:pt x="0" y="192882"/>
                </a:lnTo>
                <a:lnTo>
                  <a:pt x="7144" y="130969"/>
                </a:lnTo>
                <a:lnTo>
                  <a:pt x="26194" y="59532"/>
                </a:lnTo>
                <a:lnTo>
                  <a:pt x="35719" y="50007"/>
                </a:lnTo>
                <a:lnTo>
                  <a:pt x="59531" y="45244"/>
                </a:lnTo>
                <a:lnTo>
                  <a:pt x="97631" y="35719"/>
                </a:lnTo>
                <a:lnTo>
                  <a:pt x="147638" y="14288"/>
                </a:lnTo>
                <a:lnTo>
                  <a:pt x="178594" y="0"/>
                </a:lnTo>
                <a:lnTo>
                  <a:pt x="247650" y="111919"/>
                </a:lnTo>
                <a:lnTo>
                  <a:pt x="257175" y="133350"/>
                </a:lnTo>
                <a:lnTo>
                  <a:pt x="266700" y="147638"/>
                </a:lnTo>
                <a:lnTo>
                  <a:pt x="311944" y="192882"/>
                </a:lnTo>
                <a:lnTo>
                  <a:pt x="423863" y="304800"/>
                </a:lnTo>
                <a:lnTo>
                  <a:pt x="552450" y="433388"/>
                </a:lnTo>
                <a:lnTo>
                  <a:pt x="733425" y="616744"/>
                </a:lnTo>
                <a:lnTo>
                  <a:pt x="669131" y="681038"/>
                </a:lnTo>
                <a:lnTo>
                  <a:pt x="547688" y="597694"/>
                </a:lnTo>
                <a:lnTo>
                  <a:pt x="419100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6E95D04-B5A3-40EE-BF14-CC04B0DF37AA}"/>
              </a:ext>
            </a:extLst>
          </p:cNvPr>
          <p:cNvSpPr/>
          <p:nvPr/>
        </p:nvSpPr>
        <p:spPr>
          <a:xfrm>
            <a:off x="2905125" y="2038350"/>
            <a:ext cx="1695450" cy="1960563"/>
          </a:xfrm>
          <a:custGeom>
            <a:avLst/>
            <a:gdLst>
              <a:gd name="connsiteX0" fmla="*/ 1260604 w 1696662"/>
              <a:gd name="connsiteY0" fmla="*/ 800761 h 1960939"/>
              <a:gd name="connsiteX1" fmla="*/ 1030682 w 1696662"/>
              <a:gd name="connsiteY1" fmla="*/ 1028039 h 1960939"/>
              <a:gd name="connsiteX2" fmla="*/ 832474 w 1696662"/>
              <a:gd name="connsiteY2" fmla="*/ 1220962 h 1960939"/>
              <a:gd name="connsiteX3" fmla="*/ 681836 w 1696662"/>
              <a:gd name="connsiteY3" fmla="*/ 1371600 h 1960939"/>
              <a:gd name="connsiteX4" fmla="*/ 496842 w 1696662"/>
              <a:gd name="connsiteY4" fmla="*/ 1553952 h 1960939"/>
              <a:gd name="connsiteX5" fmla="*/ 314490 w 1696662"/>
              <a:gd name="connsiteY5" fmla="*/ 1736303 h 1960939"/>
              <a:gd name="connsiteX6" fmla="*/ 184994 w 1696662"/>
              <a:gd name="connsiteY6" fmla="*/ 1865799 h 1960939"/>
              <a:gd name="connsiteX7" fmla="*/ 97783 w 1696662"/>
              <a:gd name="connsiteY7" fmla="*/ 1960939 h 1960939"/>
              <a:gd name="connsiteX8" fmla="*/ 0 w 1696662"/>
              <a:gd name="connsiteY8" fmla="*/ 1905441 h 1960939"/>
              <a:gd name="connsiteX9" fmla="*/ 89855 w 1696662"/>
              <a:gd name="connsiteY9" fmla="*/ 1802372 h 1960939"/>
              <a:gd name="connsiteX10" fmla="*/ 211422 w 1696662"/>
              <a:gd name="connsiteY10" fmla="*/ 1667591 h 1960939"/>
              <a:gd name="connsiteX11" fmla="*/ 319776 w 1696662"/>
              <a:gd name="connsiteY11" fmla="*/ 1543381 h 1960939"/>
              <a:gd name="connsiteX12" fmla="*/ 459843 w 1696662"/>
              <a:gd name="connsiteY12" fmla="*/ 1384814 h 1960939"/>
              <a:gd name="connsiteX13" fmla="*/ 594625 w 1696662"/>
              <a:gd name="connsiteY13" fmla="*/ 1220962 h 1960939"/>
              <a:gd name="connsiteX14" fmla="*/ 668622 w 1696662"/>
              <a:gd name="connsiteY14" fmla="*/ 1131108 h 1960939"/>
              <a:gd name="connsiteX15" fmla="*/ 843045 w 1696662"/>
              <a:gd name="connsiteY15" fmla="*/ 911757 h 1960939"/>
              <a:gd name="connsiteX16" fmla="*/ 988398 w 1696662"/>
              <a:gd name="connsiteY16" fmla="*/ 726763 h 1960939"/>
              <a:gd name="connsiteX17" fmla="*/ 1094109 w 1696662"/>
              <a:gd name="connsiteY17" fmla="*/ 591982 h 1960939"/>
              <a:gd name="connsiteX18" fmla="*/ 1194534 w 1696662"/>
              <a:gd name="connsiteY18" fmla="*/ 465129 h 1960939"/>
              <a:gd name="connsiteX19" fmla="*/ 1305531 w 1696662"/>
              <a:gd name="connsiteY19" fmla="*/ 319776 h 1960939"/>
              <a:gd name="connsiteX20" fmla="*/ 1337244 w 1696662"/>
              <a:gd name="connsiteY20" fmla="*/ 282777 h 1960939"/>
              <a:gd name="connsiteX21" fmla="*/ 1353101 w 1696662"/>
              <a:gd name="connsiteY21" fmla="*/ 253707 h 1960939"/>
              <a:gd name="connsiteX22" fmla="*/ 1361029 w 1696662"/>
              <a:gd name="connsiteY22" fmla="*/ 232564 h 1960939"/>
              <a:gd name="connsiteX23" fmla="*/ 1363672 w 1696662"/>
              <a:gd name="connsiteY23" fmla="*/ 214065 h 1960939"/>
              <a:gd name="connsiteX24" fmla="*/ 1363672 w 1696662"/>
              <a:gd name="connsiteY24" fmla="*/ 192923 h 1960939"/>
              <a:gd name="connsiteX25" fmla="*/ 1361029 w 1696662"/>
              <a:gd name="connsiteY25" fmla="*/ 163852 h 1960939"/>
              <a:gd name="connsiteX26" fmla="*/ 1353101 w 1696662"/>
              <a:gd name="connsiteY26" fmla="*/ 142710 h 1960939"/>
              <a:gd name="connsiteX27" fmla="*/ 1313459 w 1696662"/>
              <a:gd name="connsiteY27" fmla="*/ 105711 h 1960939"/>
              <a:gd name="connsiteX28" fmla="*/ 1255318 w 1696662"/>
              <a:gd name="connsiteY28" fmla="*/ 47570 h 1960939"/>
              <a:gd name="connsiteX29" fmla="*/ 1239462 w 1696662"/>
              <a:gd name="connsiteY29" fmla="*/ 26428 h 1960939"/>
              <a:gd name="connsiteX30" fmla="*/ 1236819 w 1696662"/>
              <a:gd name="connsiteY30" fmla="*/ 10571 h 1960939"/>
              <a:gd name="connsiteX31" fmla="*/ 1239462 w 1696662"/>
              <a:gd name="connsiteY31" fmla="*/ 5286 h 1960939"/>
              <a:gd name="connsiteX32" fmla="*/ 1255318 w 1696662"/>
              <a:gd name="connsiteY32" fmla="*/ 0 h 1960939"/>
              <a:gd name="connsiteX33" fmla="*/ 1289674 w 1696662"/>
              <a:gd name="connsiteY33" fmla="*/ 2643 h 1960939"/>
              <a:gd name="connsiteX34" fmla="*/ 1358386 w 1696662"/>
              <a:gd name="connsiteY34" fmla="*/ 23785 h 1960939"/>
              <a:gd name="connsiteX35" fmla="*/ 1411242 w 1696662"/>
              <a:gd name="connsiteY35" fmla="*/ 47570 h 1960939"/>
              <a:gd name="connsiteX36" fmla="*/ 1461455 w 1696662"/>
              <a:gd name="connsiteY36" fmla="*/ 73998 h 1960939"/>
              <a:gd name="connsiteX37" fmla="*/ 1501096 w 1696662"/>
              <a:gd name="connsiteY37" fmla="*/ 97783 h 1960939"/>
              <a:gd name="connsiteX38" fmla="*/ 1567166 w 1696662"/>
              <a:gd name="connsiteY38" fmla="*/ 155924 h 1960939"/>
              <a:gd name="connsiteX39" fmla="*/ 1612093 w 1696662"/>
              <a:gd name="connsiteY39" fmla="*/ 206137 h 1960939"/>
              <a:gd name="connsiteX40" fmla="*/ 1649092 w 1696662"/>
              <a:gd name="connsiteY40" fmla="*/ 253707 h 1960939"/>
              <a:gd name="connsiteX41" fmla="*/ 1678162 w 1696662"/>
              <a:gd name="connsiteY41" fmla="*/ 301276 h 1960939"/>
              <a:gd name="connsiteX42" fmla="*/ 1694019 w 1696662"/>
              <a:gd name="connsiteY42" fmla="*/ 343561 h 1960939"/>
              <a:gd name="connsiteX43" fmla="*/ 1696662 w 1696662"/>
              <a:gd name="connsiteY43" fmla="*/ 375274 h 1960939"/>
              <a:gd name="connsiteX44" fmla="*/ 1696662 w 1696662"/>
              <a:gd name="connsiteY44" fmla="*/ 393774 h 1960939"/>
              <a:gd name="connsiteX45" fmla="*/ 1683448 w 1696662"/>
              <a:gd name="connsiteY45" fmla="*/ 417559 h 1960939"/>
              <a:gd name="connsiteX46" fmla="*/ 1664948 w 1696662"/>
              <a:gd name="connsiteY46" fmla="*/ 433415 h 1960939"/>
              <a:gd name="connsiteX47" fmla="*/ 1633235 w 1696662"/>
              <a:gd name="connsiteY47" fmla="*/ 446629 h 1960939"/>
              <a:gd name="connsiteX48" fmla="*/ 1622664 w 1696662"/>
              <a:gd name="connsiteY48" fmla="*/ 451915 h 1960939"/>
              <a:gd name="connsiteX49" fmla="*/ 1495811 w 1696662"/>
              <a:gd name="connsiteY49" fmla="*/ 573482 h 1960939"/>
              <a:gd name="connsiteX50" fmla="*/ 1260604 w 1696662"/>
              <a:gd name="connsiteY50" fmla="*/ 800761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96662" h="1960939">
                <a:moveTo>
                  <a:pt x="1260604" y="800761"/>
                </a:moveTo>
                <a:lnTo>
                  <a:pt x="1030682" y="1028039"/>
                </a:lnTo>
                <a:lnTo>
                  <a:pt x="832474" y="1220962"/>
                </a:lnTo>
                <a:lnTo>
                  <a:pt x="681836" y="1371600"/>
                </a:lnTo>
                <a:lnTo>
                  <a:pt x="496842" y="1553952"/>
                </a:lnTo>
                <a:lnTo>
                  <a:pt x="314490" y="1736303"/>
                </a:lnTo>
                <a:lnTo>
                  <a:pt x="184994" y="1865799"/>
                </a:lnTo>
                <a:lnTo>
                  <a:pt x="97783" y="1960939"/>
                </a:lnTo>
                <a:lnTo>
                  <a:pt x="0" y="1905441"/>
                </a:lnTo>
                <a:lnTo>
                  <a:pt x="89855" y="1802372"/>
                </a:lnTo>
                <a:lnTo>
                  <a:pt x="211422" y="1667591"/>
                </a:lnTo>
                <a:lnTo>
                  <a:pt x="319776" y="1543381"/>
                </a:lnTo>
                <a:lnTo>
                  <a:pt x="459843" y="1384814"/>
                </a:lnTo>
                <a:lnTo>
                  <a:pt x="594625" y="1220962"/>
                </a:lnTo>
                <a:lnTo>
                  <a:pt x="668622" y="1131108"/>
                </a:lnTo>
                <a:lnTo>
                  <a:pt x="843045" y="911757"/>
                </a:lnTo>
                <a:lnTo>
                  <a:pt x="988398" y="726763"/>
                </a:lnTo>
                <a:lnTo>
                  <a:pt x="1094109" y="591982"/>
                </a:lnTo>
                <a:lnTo>
                  <a:pt x="1194534" y="465129"/>
                </a:lnTo>
                <a:lnTo>
                  <a:pt x="1305531" y="319776"/>
                </a:lnTo>
                <a:lnTo>
                  <a:pt x="1337244" y="282777"/>
                </a:lnTo>
                <a:lnTo>
                  <a:pt x="1353101" y="253707"/>
                </a:lnTo>
                <a:lnTo>
                  <a:pt x="1361029" y="232564"/>
                </a:lnTo>
                <a:lnTo>
                  <a:pt x="1363672" y="214065"/>
                </a:lnTo>
                <a:lnTo>
                  <a:pt x="1363672" y="192923"/>
                </a:lnTo>
                <a:lnTo>
                  <a:pt x="1361029" y="163852"/>
                </a:lnTo>
                <a:lnTo>
                  <a:pt x="1353101" y="142710"/>
                </a:lnTo>
                <a:lnTo>
                  <a:pt x="1313459" y="105711"/>
                </a:lnTo>
                <a:lnTo>
                  <a:pt x="1255318" y="47570"/>
                </a:lnTo>
                <a:lnTo>
                  <a:pt x="1239462" y="26428"/>
                </a:lnTo>
                <a:lnTo>
                  <a:pt x="1236819" y="10571"/>
                </a:lnTo>
                <a:lnTo>
                  <a:pt x="1239462" y="5286"/>
                </a:lnTo>
                <a:lnTo>
                  <a:pt x="1255318" y="0"/>
                </a:lnTo>
                <a:lnTo>
                  <a:pt x="1289674" y="2643"/>
                </a:lnTo>
                <a:lnTo>
                  <a:pt x="1358386" y="23785"/>
                </a:lnTo>
                <a:lnTo>
                  <a:pt x="1411242" y="47570"/>
                </a:lnTo>
                <a:lnTo>
                  <a:pt x="1461455" y="73998"/>
                </a:lnTo>
                <a:lnTo>
                  <a:pt x="1501096" y="97783"/>
                </a:lnTo>
                <a:lnTo>
                  <a:pt x="1567166" y="155924"/>
                </a:lnTo>
                <a:lnTo>
                  <a:pt x="1612093" y="206137"/>
                </a:lnTo>
                <a:lnTo>
                  <a:pt x="1649092" y="253707"/>
                </a:lnTo>
                <a:lnTo>
                  <a:pt x="1678162" y="301276"/>
                </a:lnTo>
                <a:lnTo>
                  <a:pt x="1694019" y="343561"/>
                </a:lnTo>
                <a:lnTo>
                  <a:pt x="1696662" y="375274"/>
                </a:lnTo>
                <a:lnTo>
                  <a:pt x="1696662" y="393774"/>
                </a:lnTo>
                <a:lnTo>
                  <a:pt x="1683448" y="417559"/>
                </a:lnTo>
                <a:lnTo>
                  <a:pt x="1664948" y="433415"/>
                </a:lnTo>
                <a:lnTo>
                  <a:pt x="1633235" y="446629"/>
                </a:lnTo>
                <a:lnTo>
                  <a:pt x="1622664" y="451915"/>
                </a:lnTo>
                <a:lnTo>
                  <a:pt x="1495811" y="573482"/>
                </a:lnTo>
                <a:lnTo>
                  <a:pt x="1260604" y="80076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0D4023E-52AF-40BC-91F1-E4F323A3F1CC}"/>
              </a:ext>
            </a:extLst>
          </p:cNvPr>
          <p:cNvSpPr/>
          <p:nvPr/>
        </p:nvSpPr>
        <p:spPr>
          <a:xfrm>
            <a:off x="2827338" y="3670300"/>
            <a:ext cx="1604962" cy="584200"/>
          </a:xfrm>
          <a:custGeom>
            <a:avLst/>
            <a:gdLst>
              <a:gd name="connsiteX0" fmla="*/ 1279103 w 1604164"/>
              <a:gd name="connsiteY0" fmla="*/ 63426 h 584053"/>
              <a:gd name="connsiteX1" fmla="*/ 991040 w 1604164"/>
              <a:gd name="connsiteY1" fmla="*/ 126853 h 584053"/>
              <a:gd name="connsiteX2" fmla="*/ 734691 w 1604164"/>
              <a:gd name="connsiteY2" fmla="*/ 184994 h 584053"/>
              <a:gd name="connsiteX3" fmla="*/ 570839 w 1604164"/>
              <a:gd name="connsiteY3" fmla="*/ 224636 h 584053"/>
              <a:gd name="connsiteX4" fmla="*/ 428129 w 1604164"/>
              <a:gd name="connsiteY4" fmla="*/ 258992 h 584053"/>
              <a:gd name="connsiteX5" fmla="*/ 385845 w 1604164"/>
              <a:gd name="connsiteY5" fmla="*/ 266920 h 584053"/>
              <a:gd name="connsiteX6" fmla="*/ 348846 w 1604164"/>
              <a:gd name="connsiteY6" fmla="*/ 272206 h 584053"/>
              <a:gd name="connsiteX7" fmla="*/ 317133 w 1604164"/>
              <a:gd name="connsiteY7" fmla="*/ 272206 h 584053"/>
              <a:gd name="connsiteX8" fmla="*/ 298633 w 1604164"/>
              <a:gd name="connsiteY8" fmla="*/ 269563 h 584053"/>
              <a:gd name="connsiteX9" fmla="*/ 258992 w 1604164"/>
              <a:gd name="connsiteY9" fmla="*/ 258992 h 584053"/>
              <a:gd name="connsiteX10" fmla="*/ 229921 w 1604164"/>
              <a:gd name="connsiteY10" fmla="*/ 243135 h 584053"/>
              <a:gd name="connsiteX11" fmla="*/ 137424 w 1604164"/>
              <a:gd name="connsiteY11" fmla="*/ 206136 h 584053"/>
              <a:gd name="connsiteX12" fmla="*/ 73997 w 1604164"/>
              <a:gd name="connsiteY12" fmla="*/ 248421 h 584053"/>
              <a:gd name="connsiteX13" fmla="*/ 21142 w 1604164"/>
              <a:gd name="connsiteY13" fmla="*/ 280134 h 584053"/>
              <a:gd name="connsiteX14" fmla="*/ 5285 w 1604164"/>
              <a:gd name="connsiteY14" fmla="*/ 290705 h 584053"/>
              <a:gd name="connsiteX15" fmla="*/ 0 w 1604164"/>
              <a:gd name="connsiteY15" fmla="*/ 298633 h 584053"/>
              <a:gd name="connsiteX16" fmla="*/ 0 w 1604164"/>
              <a:gd name="connsiteY16" fmla="*/ 325061 h 584053"/>
              <a:gd name="connsiteX17" fmla="*/ 5285 w 1604164"/>
              <a:gd name="connsiteY17" fmla="*/ 359417 h 584053"/>
              <a:gd name="connsiteX18" fmla="*/ 23785 w 1604164"/>
              <a:gd name="connsiteY18" fmla="*/ 412273 h 584053"/>
              <a:gd name="connsiteX19" fmla="*/ 47570 w 1604164"/>
              <a:gd name="connsiteY19" fmla="*/ 451914 h 584053"/>
              <a:gd name="connsiteX20" fmla="*/ 71355 w 1604164"/>
              <a:gd name="connsiteY20" fmla="*/ 483628 h 584053"/>
              <a:gd name="connsiteX21" fmla="*/ 103068 w 1604164"/>
              <a:gd name="connsiteY21" fmla="*/ 512698 h 584053"/>
              <a:gd name="connsiteX22" fmla="*/ 134781 w 1604164"/>
              <a:gd name="connsiteY22" fmla="*/ 533840 h 584053"/>
              <a:gd name="connsiteX23" fmla="*/ 169137 w 1604164"/>
              <a:gd name="connsiteY23" fmla="*/ 554983 h 584053"/>
              <a:gd name="connsiteX24" fmla="*/ 206136 w 1604164"/>
              <a:gd name="connsiteY24" fmla="*/ 576125 h 584053"/>
              <a:gd name="connsiteX25" fmla="*/ 232564 w 1604164"/>
              <a:gd name="connsiteY25" fmla="*/ 584053 h 584053"/>
              <a:gd name="connsiteX26" fmla="*/ 237849 w 1604164"/>
              <a:gd name="connsiteY26" fmla="*/ 584053 h 584053"/>
              <a:gd name="connsiteX27" fmla="*/ 258992 w 1604164"/>
              <a:gd name="connsiteY27" fmla="*/ 568196 h 584053"/>
              <a:gd name="connsiteX28" fmla="*/ 298633 w 1604164"/>
              <a:gd name="connsiteY28" fmla="*/ 539126 h 584053"/>
              <a:gd name="connsiteX29" fmla="*/ 335632 w 1604164"/>
              <a:gd name="connsiteY29" fmla="*/ 515341 h 584053"/>
              <a:gd name="connsiteX30" fmla="*/ 377917 w 1604164"/>
              <a:gd name="connsiteY30" fmla="*/ 491556 h 584053"/>
              <a:gd name="connsiteX31" fmla="*/ 404344 w 1604164"/>
              <a:gd name="connsiteY31" fmla="*/ 478342 h 584053"/>
              <a:gd name="connsiteX32" fmla="*/ 483628 w 1604164"/>
              <a:gd name="connsiteY32" fmla="*/ 454557 h 584053"/>
              <a:gd name="connsiteX33" fmla="*/ 634266 w 1604164"/>
              <a:gd name="connsiteY33" fmla="*/ 406987 h 584053"/>
              <a:gd name="connsiteX34" fmla="*/ 808689 w 1604164"/>
              <a:gd name="connsiteY34" fmla="*/ 351489 h 584053"/>
              <a:gd name="connsiteX35" fmla="*/ 948756 w 1604164"/>
              <a:gd name="connsiteY35" fmla="*/ 317133 h 584053"/>
              <a:gd name="connsiteX36" fmla="*/ 1152249 w 1604164"/>
              <a:gd name="connsiteY36" fmla="*/ 251063 h 584053"/>
              <a:gd name="connsiteX37" fmla="*/ 1331958 w 1604164"/>
              <a:gd name="connsiteY37" fmla="*/ 190280 h 584053"/>
              <a:gd name="connsiteX38" fmla="*/ 1604164 w 1604164"/>
              <a:gd name="connsiteY38" fmla="*/ 103068 h 584053"/>
              <a:gd name="connsiteX39" fmla="*/ 1564522 w 1604164"/>
              <a:gd name="connsiteY39" fmla="*/ 0 h 584053"/>
              <a:gd name="connsiteX40" fmla="*/ 1379528 w 1604164"/>
              <a:gd name="connsiteY40" fmla="*/ 42284 h 584053"/>
              <a:gd name="connsiteX41" fmla="*/ 1279103 w 1604164"/>
              <a:gd name="connsiteY41" fmla="*/ 63426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164" h="584053">
                <a:moveTo>
                  <a:pt x="1279103" y="63426"/>
                </a:moveTo>
                <a:lnTo>
                  <a:pt x="991040" y="126853"/>
                </a:lnTo>
                <a:lnTo>
                  <a:pt x="734691" y="184994"/>
                </a:lnTo>
                <a:lnTo>
                  <a:pt x="570839" y="224636"/>
                </a:lnTo>
                <a:lnTo>
                  <a:pt x="428129" y="258992"/>
                </a:lnTo>
                <a:lnTo>
                  <a:pt x="385845" y="266920"/>
                </a:lnTo>
                <a:lnTo>
                  <a:pt x="348846" y="272206"/>
                </a:lnTo>
                <a:lnTo>
                  <a:pt x="317133" y="272206"/>
                </a:lnTo>
                <a:lnTo>
                  <a:pt x="298633" y="269563"/>
                </a:lnTo>
                <a:lnTo>
                  <a:pt x="258992" y="258992"/>
                </a:lnTo>
                <a:lnTo>
                  <a:pt x="229921" y="243135"/>
                </a:lnTo>
                <a:lnTo>
                  <a:pt x="137424" y="206136"/>
                </a:lnTo>
                <a:lnTo>
                  <a:pt x="73997" y="248421"/>
                </a:lnTo>
                <a:lnTo>
                  <a:pt x="21142" y="280134"/>
                </a:lnTo>
                <a:lnTo>
                  <a:pt x="5285" y="290705"/>
                </a:lnTo>
                <a:lnTo>
                  <a:pt x="0" y="298633"/>
                </a:lnTo>
                <a:lnTo>
                  <a:pt x="0" y="325061"/>
                </a:lnTo>
                <a:lnTo>
                  <a:pt x="5285" y="359417"/>
                </a:lnTo>
                <a:lnTo>
                  <a:pt x="23785" y="412273"/>
                </a:lnTo>
                <a:lnTo>
                  <a:pt x="47570" y="451914"/>
                </a:lnTo>
                <a:lnTo>
                  <a:pt x="71355" y="483628"/>
                </a:lnTo>
                <a:lnTo>
                  <a:pt x="103068" y="512698"/>
                </a:lnTo>
                <a:lnTo>
                  <a:pt x="134781" y="533840"/>
                </a:lnTo>
                <a:lnTo>
                  <a:pt x="169137" y="554983"/>
                </a:lnTo>
                <a:lnTo>
                  <a:pt x="206136" y="576125"/>
                </a:lnTo>
                <a:lnTo>
                  <a:pt x="232564" y="584053"/>
                </a:lnTo>
                <a:lnTo>
                  <a:pt x="237849" y="584053"/>
                </a:lnTo>
                <a:lnTo>
                  <a:pt x="258992" y="568196"/>
                </a:lnTo>
                <a:lnTo>
                  <a:pt x="298633" y="539126"/>
                </a:lnTo>
                <a:lnTo>
                  <a:pt x="335632" y="515341"/>
                </a:lnTo>
                <a:lnTo>
                  <a:pt x="377917" y="491556"/>
                </a:lnTo>
                <a:lnTo>
                  <a:pt x="404344" y="478342"/>
                </a:lnTo>
                <a:lnTo>
                  <a:pt x="483628" y="454557"/>
                </a:lnTo>
                <a:lnTo>
                  <a:pt x="634266" y="406987"/>
                </a:lnTo>
                <a:lnTo>
                  <a:pt x="808689" y="351489"/>
                </a:lnTo>
                <a:lnTo>
                  <a:pt x="948756" y="317133"/>
                </a:lnTo>
                <a:lnTo>
                  <a:pt x="1152249" y="251063"/>
                </a:lnTo>
                <a:lnTo>
                  <a:pt x="1331958" y="190280"/>
                </a:lnTo>
                <a:lnTo>
                  <a:pt x="1604164" y="103068"/>
                </a:lnTo>
                <a:lnTo>
                  <a:pt x="1564522" y="0"/>
                </a:lnTo>
                <a:lnTo>
                  <a:pt x="1379528" y="42284"/>
                </a:lnTo>
                <a:lnTo>
                  <a:pt x="1279103" y="634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59AE5B0-25AE-4BEE-97C9-55E643E38DFC}"/>
              </a:ext>
            </a:extLst>
          </p:cNvPr>
          <p:cNvSpPr/>
          <p:nvPr/>
        </p:nvSpPr>
        <p:spPr>
          <a:xfrm>
            <a:off x="3576638" y="3935413"/>
            <a:ext cx="319087" cy="2139950"/>
          </a:xfrm>
          <a:custGeom>
            <a:avLst/>
            <a:gdLst>
              <a:gd name="connsiteX0" fmla="*/ 286100 w 319759"/>
              <a:gd name="connsiteY0" fmla="*/ 1674530 h 2140145"/>
              <a:gd name="connsiteX1" fmla="*/ 277686 w 319759"/>
              <a:gd name="connsiteY1" fmla="*/ 1912947 h 2140145"/>
              <a:gd name="connsiteX2" fmla="*/ 277686 w 319759"/>
              <a:gd name="connsiteY2" fmla="*/ 2013924 h 2140145"/>
              <a:gd name="connsiteX3" fmla="*/ 277686 w 319759"/>
              <a:gd name="connsiteY3" fmla="*/ 2039168 h 2140145"/>
              <a:gd name="connsiteX4" fmla="*/ 266466 w 319759"/>
              <a:gd name="connsiteY4" fmla="*/ 2070022 h 2140145"/>
              <a:gd name="connsiteX5" fmla="*/ 246832 w 319759"/>
              <a:gd name="connsiteY5" fmla="*/ 2103681 h 2140145"/>
              <a:gd name="connsiteX6" fmla="*/ 230002 w 319759"/>
              <a:gd name="connsiteY6" fmla="*/ 2123315 h 2140145"/>
              <a:gd name="connsiteX7" fmla="*/ 204758 w 319759"/>
              <a:gd name="connsiteY7" fmla="*/ 2134535 h 2140145"/>
              <a:gd name="connsiteX8" fmla="*/ 193538 w 319759"/>
              <a:gd name="connsiteY8" fmla="*/ 2137340 h 2140145"/>
              <a:gd name="connsiteX9" fmla="*/ 171099 w 319759"/>
              <a:gd name="connsiteY9" fmla="*/ 2140145 h 2140145"/>
              <a:gd name="connsiteX10" fmla="*/ 140245 w 319759"/>
              <a:gd name="connsiteY10" fmla="*/ 2131730 h 2140145"/>
              <a:gd name="connsiteX11" fmla="*/ 109391 w 319759"/>
              <a:gd name="connsiteY11" fmla="*/ 2117705 h 2140145"/>
              <a:gd name="connsiteX12" fmla="*/ 92562 w 319759"/>
              <a:gd name="connsiteY12" fmla="*/ 2103681 h 2140145"/>
              <a:gd name="connsiteX13" fmla="*/ 72927 w 319759"/>
              <a:gd name="connsiteY13" fmla="*/ 2072827 h 2140145"/>
              <a:gd name="connsiteX14" fmla="*/ 56098 w 319759"/>
              <a:gd name="connsiteY14" fmla="*/ 2036363 h 2140145"/>
              <a:gd name="connsiteX15" fmla="*/ 39268 w 319759"/>
              <a:gd name="connsiteY15" fmla="*/ 1985875 h 2140145"/>
              <a:gd name="connsiteX16" fmla="*/ 22439 w 319759"/>
              <a:gd name="connsiteY16" fmla="*/ 1918557 h 2140145"/>
              <a:gd name="connsiteX17" fmla="*/ 14024 w 319759"/>
              <a:gd name="connsiteY17" fmla="*/ 1856849 h 2140145"/>
              <a:gd name="connsiteX18" fmla="*/ 11219 w 319759"/>
              <a:gd name="connsiteY18" fmla="*/ 1814775 h 2140145"/>
              <a:gd name="connsiteX19" fmla="*/ 11219 w 319759"/>
              <a:gd name="connsiteY19" fmla="*/ 1761482 h 2140145"/>
              <a:gd name="connsiteX20" fmla="*/ 25244 w 319759"/>
              <a:gd name="connsiteY20" fmla="*/ 1556724 h 2140145"/>
              <a:gd name="connsiteX21" fmla="*/ 44878 w 319759"/>
              <a:gd name="connsiteY21" fmla="*/ 1265013 h 2140145"/>
              <a:gd name="connsiteX22" fmla="*/ 84147 w 319759"/>
              <a:gd name="connsiteY22" fmla="*/ 600250 h 2140145"/>
              <a:gd name="connsiteX23" fmla="*/ 95367 w 319759"/>
              <a:gd name="connsiteY23" fmla="*/ 406712 h 2140145"/>
              <a:gd name="connsiteX24" fmla="*/ 95367 w 319759"/>
              <a:gd name="connsiteY24" fmla="*/ 364638 h 2140145"/>
              <a:gd name="connsiteX25" fmla="*/ 92562 w 319759"/>
              <a:gd name="connsiteY25" fmla="*/ 305735 h 2140145"/>
              <a:gd name="connsiteX26" fmla="*/ 89757 w 319759"/>
              <a:gd name="connsiteY26" fmla="*/ 258051 h 2140145"/>
              <a:gd name="connsiteX27" fmla="*/ 81342 w 319759"/>
              <a:gd name="connsiteY27" fmla="*/ 210368 h 2140145"/>
              <a:gd name="connsiteX28" fmla="*/ 58903 w 319759"/>
              <a:gd name="connsiteY28" fmla="*/ 148660 h 2140145"/>
              <a:gd name="connsiteX29" fmla="*/ 0 w 319759"/>
              <a:gd name="connsiteY29" fmla="*/ 39269 h 2140145"/>
              <a:gd name="connsiteX30" fmla="*/ 173904 w 319759"/>
              <a:gd name="connsiteY30" fmla="*/ 0 h 2140145"/>
              <a:gd name="connsiteX31" fmla="*/ 258051 w 319759"/>
              <a:gd name="connsiteY31" fmla="*/ 103781 h 2140145"/>
              <a:gd name="connsiteX32" fmla="*/ 280490 w 319759"/>
              <a:gd name="connsiteY32" fmla="*/ 134635 h 2140145"/>
              <a:gd name="connsiteX33" fmla="*/ 300125 w 319759"/>
              <a:gd name="connsiteY33" fmla="*/ 168294 h 2140145"/>
              <a:gd name="connsiteX34" fmla="*/ 314149 w 319759"/>
              <a:gd name="connsiteY34" fmla="*/ 201953 h 2140145"/>
              <a:gd name="connsiteX35" fmla="*/ 319759 w 319759"/>
              <a:gd name="connsiteY35" fmla="*/ 244027 h 2140145"/>
              <a:gd name="connsiteX36" fmla="*/ 319759 w 319759"/>
              <a:gd name="connsiteY36" fmla="*/ 381467 h 2140145"/>
              <a:gd name="connsiteX37" fmla="*/ 308540 w 319759"/>
              <a:gd name="connsiteY37" fmla="*/ 726471 h 2140145"/>
              <a:gd name="connsiteX38" fmla="*/ 297320 w 319759"/>
              <a:gd name="connsiteY38" fmla="*/ 1178061 h 2140145"/>
              <a:gd name="connsiteX39" fmla="*/ 286100 w 319759"/>
              <a:gd name="connsiteY39" fmla="*/ 1624042 h 2140145"/>
              <a:gd name="connsiteX40" fmla="*/ 286100 w 319759"/>
              <a:gd name="connsiteY40" fmla="*/ 1674530 h 2140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9759" h="2140145">
                <a:moveTo>
                  <a:pt x="286100" y="1674530"/>
                </a:moveTo>
                <a:lnTo>
                  <a:pt x="277686" y="1912947"/>
                </a:lnTo>
                <a:lnTo>
                  <a:pt x="277686" y="2013924"/>
                </a:lnTo>
                <a:lnTo>
                  <a:pt x="277686" y="2039168"/>
                </a:lnTo>
                <a:lnTo>
                  <a:pt x="266466" y="2070022"/>
                </a:lnTo>
                <a:lnTo>
                  <a:pt x="246832" y="2103681"/>
                </a:lnTo>
                <a:lnTo>
                  <a:pt x="230002" y="2123315"/>
                </a:lnTo>
                <a:lnTo>
                  <a:pt x="204758" y="2134535"/>
                </a:lnTo>
                <a:lnTo>
                  <a:pt x="193538" y="2137340"/>
                </a:lnTo>
                <a:lnTo>
                  <a:pt x="171099" y="2140145"/>
                </a:lnTo>
                <a:lnTo>
                  <a:pt x="140245" y="2131730"/>
                </a:lnTo>
                <a:lnTo>
                  <a:pt x="109391" y="2117705"/>
                </a:lnTo>
                <a:lnTo>
                  <a:pt x="92562" y="2103681"/>
                </a:lnTo>
                <a:lnTo>
                  <a:pt x="72927" y="2072827"/>
                </a:lnTo>
                <a:lnTo>
                  <a:pt x="56098" y="2036363"/>
                </a:lnTo>
                <a:lnTo>
                  <a:pt x="39268" y="1985875"/>
                </a:lnTo>
                <a:lnTo>
                  <a:pt x="22439" y="1918557"/>
                </a:lnTo>
                <a:lnTo>
                  <a:pt x="14024" y="1856849"/>
                </a:lnTo>
                <a:lnTo>
                  <a:pt x="11219" y="1814775"/>
                </a:lnTo>
                <a:lnTo>
                  <a:pt x="11219" y="1761482"/>
                </a:lnTo>
                <a:lnTo>
                  <a:pt x="25244" y="1556724"/>
                </a:lnTo>
                <a:lnTo>
                  <a:pt x="44878" y="1265013"/>
                </a:lnTo>
                <a:lnTo>
                  <a:pt x="84147" y="600250"/>
                </a:lnTo>
                <a:lnTo>
                  <a:pt x="95367" y="406712"/>
                </a:lnTo>
                <a:lnTo>
                  <a:pt x="95367" y="364638"/>
                </a:lnTo>
                <a:lnTo>
                  <a:pt x="92562" y="305735"/>
                </a:lnTo>
                <a:lnTo>
                  <a:pt x="89757" y="258051"/>
                </a:lnTo>
                <a:lnTo>
                  <a:pt x="81342" y="210368"/>
                </a:lnTo>
                <a:lnTo>
                  <a:pt x="58903" y="148660"/>
                </a:lnTo>
                <a:lnTo>
                  <a:pt x="0" y="39269"/>
                </a:lnTo>
                <a:lnTo>
                  <a:pt x="173904" y="0"/>
                </a:lnTo>
                <a:lnTo>
                  <a:pt x="258051" y="103781"/>
                </a:lnTo>
                <a:lnTo>
                  <a:pt x="280490" y="134635"/>
                </a:lnTo>
                <a:lnTo>
                  <a:pt x="300125" y="168294"/>
                </a:lnTo>
                <a:lnTo>
                  <a:pt x="314149" y="201953"/>
                </a:lnTo>
                <a:lnTo>
                  <a:pt x="319759" y="244027"/>
                </a:lnTo>
                <a:lnTo>
                  <a:pt x="319759" y="381467"/>
                </a:lnTo>
                <a:lnTo>
                  <a:pt x="308540" y="726471"/>
                </a:lnTo>
                <a:lnTo>
                  <a:pt x="297320" y="1178061"/>
                </a:lnTo>
                <a:lnTo>
                  <a:pt x="286100" y="1624042"/>
                </a:lnTo>
                <a:lnTo>
                  <a:pt x="286100" y="16745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03E8344-B104-4FC1-BA58-5F60B9283133}"/>
              </a:ext>
            </a:extLst>
          </p:cNvPr>
          <p:cNvSpPr/>
          <p:nvPr/>
        </p:nvSpPr>
        <p:spPr>
          <a:xfrm>
            <a:off x="6546850" y="2960688"/>
            <a:ext cx="476250" cy="1689100"/>
          </a:xfrm>
          <a:custGeom>
            <a:avLst/>
            <a:gdLst>
              <a:gd name="connsiteX0" fmla="*/ 140494 w 476250"/>
              <a:gd name="connsiteY0" fmla="*/ 809625 h 1690687"/>
              <a:gd name="connsiteX1" fmla="*/ 123825 w 476250"/>
              <a:gd name="connsiteY1" fmla="*/ 1097756 h 1690687"/>
              <a:gd name="connsiteX2" fmla="*/ 119063 w 476250"/>
              <a:gd name="connsiteY2" fmla="*/ 1238250 h 1690687"/>
              <a:gd name="connsiteX3" fmla="*/ 119063 w 476250"/>
              <a:gd name="connsiteY3" fmla="*/ 1350169 h 1690687"/>
              <a:gd name="connsiteX4" fmla="*/ 114300 w 476250"/>
              <a:gd name="connsiteY4" fmla="*/ 1409700 h 1690687"/>
              <a:gd name="connsiteX5" fmla="*/ 114300 w 476250"/>
              <a:gd name="connsiteY5" fmla="*/ 1443037 h 1690687"/>
              <a:gd name="connsiteX6" fmla="*/ 119063 w 476250"/>
              <a:gd name="connsiteY6" fmla="*/ 1488281 h 1690687"/>
              <a:gd name="connsiteX7" fmla="*/ 126207 w 476250"/>
              <a:gd name="connsiteY7" fmla="*/ 1514475 h 1690687"/>
              <a:gd name="connsiteX8" fmla="*/ 157163 w 476250"/>
              <a:gd name="connsiteY8" fmla="*/ 1595437 h 1690687"/>
              <a:gd name="connsiteX9" fmla="*/ 183357 w 476250"/>
              <a:gd name="connsiteY9" fmla="*/ 1645444 h 1690687"/>
              <a:gd name="connsiteX10" fmla="*/ 197644 w 476250"/>
              <a:gd name="connsiteY10" fmla="*/ 1669256 h 1690687"/>
              <a:gd name="connsiteX11" fmla="*/ 214313 w 476250"/>
              <a:gd name="connsiteY11" fmla="*/ 1683544 h 1690687"/>
              <a:gd name="connsiteX12" fmla="*/ 228600 w 476250"/>
              <a:gd name="connsiteY12" fmla="*/ 1690687 h 1690687"/>
              <a:gd name="connsiteX13" fmla="*/ 235744 w 476250"/>
              <a:gd name="connsiteY13" fmla="*/ 1690687 h 1690687"/>
              <a:gd name="connsiteX14" fmla="*/ 254794 w 476250"/>
              <a:gd name="connsiteY14" fmla="*/ 1683544 h 1690687"/>
              <a:gd name="connsiteX15" fmla="*/ 271463 w 476250"/>
              <a:gd name="connsiteY15" fmla="*/ 1671637 h 1690687"/>
              <a:gd name="connsiteX16" fmla="*/ 290513 w 476250"/>
              <a:gd name="connsiteY16" fmla="*/ 1645444 h 1690687"/>
              <a:gd name="connsiteX17" fmla="*/ 302419 w 476250"/>
              <a:gd name="connsiteY17" fmla="*/ 1619250 h 1690687"/>
              <a:gd name="connsiteX18" fmla="*/ 316707 w 476250"/>
              <a:gd name="connsiteY18" fmla="*/ 1578769 h 1690687"/>
              <a:gd name="connsiteX19" fmla="*/ 328613 w 476250"/>
              <a:gd name="connsiteY19" fmla="*/ 1531144 h 1690687"/>
              <a:gd name="connsiteX20" fmla="*/ 338138 w 476250"/>
              <a:gd name="connsiteY20" fmla="*/ 1471612 h 1690687"/>
              <a:gd name="connsiteX21" fmla="*/ 342900 w 476250"/>
              <a:gd name="connsiteY21" fmla="*/ 1388269 h 1690687"/>
              <a:gd name="connsiteX22" fmla="*/ 352425 w 476250"/>
              <a:gd name="connsiteY22" fmla="*/ 1257300 h 1690687"/>
              <a:gd name="connsiteX23" fmla="*/ 371475 w 476250"/>
              <a:gd name="connsiteY23" fmla="*/ 1023937 h 1690687"/>
              <a:gd name="connsiteX24" fmla="*/ 383382 w 476250"/>
              <a:gd name="connsiteY24" fmla="*/ 883444 h 1690687"/>
              <a:gd name="connsiteX25" fmla="*/ 397669 w 476250"/>
              <a:gd name="connsiteY25" fmla="*/ 733425 h 1690687"/>
              <a:gd name="connsiteX26" fmla="*/ 409575 w 476250"/>
              <a:gd name="connsiteY26" fmla="*/ 619125 h 1690687"/>
              <a:gd name="connsiteX27" fmla="*/ 423863 w 476250"/>
              <a:gd name="connsiteY27" fmla="*/ 495300 h 1690687"/>
              <a:gd name="connsiteX28" fmla="*/ 442913 w 476250"/>
              <a:gd name="connsiteY28" fmla="*/ 383381 h 1690687"/>
              <a:gd name="connsiteX29" fmla="*/ 454819 w 476250"/>
              <a:gd name="connsiteY29" fmla="*/ 335756 h 1690687"/>
              <a:gd name="connsiteX30" fmla="*/ 461963 w 476250"/>
              <a:gd name="connsiteY30" fmla="*/ 326231 h 1690687"/>
              <a:gd name="connsiteX31" fmla="*/ 473869 w 476250"/>
              <a:gd name="connsiteY31" fmla="*/ 307181 h 1690687"/>
              <a:gd name="connsiteX32" fmla="*/ 476250 w 476250"/>
              <a:gd name="connsiteY32" fmla="*/ 295275 h 1690687"/>
              <a:gd name="connsiteX33" fmla="*/ 476250 w 476250"/>
              <a:gd name="connsiteY33" fmla="*/ 276225 h 1690687"/>
              <a:gd name="connsiteX34" fmla="*/ 469107 w 476250"/>
              <a:gd name="connsiteY34" fmla="*/ 252412 h 1690687"/>
              <a:gd name="connsiteX35" fmla="*/ 450057 w 476250"/>
              <a:gd name="connsiteY35" fmla="*/ 223837 h 1690687"/>
              <a:gd name="connsiteX36" fmla="*/ 421482 w 476250"/>
              <a:gd name="connsiteY36" fmla="*/ 202406 h 1690687"/>
              <a:gd name="connsiteX37" fmla="*/ 390525 w 476250"/>
              <a:gd name="connsiteY37" fmla="*/ 180975 h 1690687"/>
              <a:gd name="connsiteX38" fmla="*/ 352425 w 476250"/>
              <a:gd name="connsiteY38" fmla="*/ 152400 h 1690687"/>
              <a:gd name="connsiteX39" fmla="*/ 316707 w 476250"/>
              <a:gd name="connsiteY39" fmla="*/ 121444 h 1690687"/>
              <a:gd name="connsiteX40" fmla="*/ 266700 w 476250"/>
              <a:gd name="connsiteY40" fmla="*/ 90487 h 1690687"/>
              <a:gd name="connsiteX41" fmla="*/ 195263 w 476250"/>
              <a:gd name="connsiteY41" fmla="*/ 50006 h 1690687"/>
              <a:gd name="connsiteX42" fmla="*/ 138113 w 476250"/>
              <a:gd name="connsiteY42" fmla="*/ 26194 h 1690687"/>
              <a:gd name="connsiteX43" fmla="*/ 83344 w 476250"/>
              <a:gd name="connsiteY43" fmla="*/ 9525 h 1690687"/>
              <a:gd name="connsiteX44" fmla="*/ 50007 w 476250"/>
              <a:gd name="connsiteY44" fmla="*/ 0 h 1690687"/>
              <a:gd name="connsiteX45" fmla="*/ 30957 w 476250"/>
              <a:gd name="connsiteY45" fmla="*/ 0 h 1690687"/>
              <a:gd name="connsiteX46" fmla="*/ 14288 w 476250"/>
              <a:gd name="connsiteY46" fmla="*/ 2381 h 1690687"/>
              <a:gd name="connsiteX47" fmla="*/ 2382 w 476250"/>
              <a:gd name="connsiteY47" fmla="*/ 9525 h 1690687"/>
              <a:gd name="connsiteX48" fmla="*/ 0 w 476250"/>
              <a:gd name="connsiteY48" fmla="*/ 21431 h 1690687"/>
              <a:gd name="connsiteX49" fmla="*/ 7144 w 476250"/>
              <a:gd name="connsiteY49" fmla="*/ 42862 h 1690687"/>
              <a:gd name="connsiteX50" fmla="*/ 50007 w 476250"/>
              <a:gd name="connsiteY50" fmla="*/ 88106 h 1690687"/>
              <a:gd name="connsiteX51" fmla="*/ 85725 w 476250"/>
              <a:gd name="connsiteY51" fmla="*/ 133350 h 1690687"/>
              <a:gd name="connsiteX52" fmla="*/ 116682 w 476250"/>
              <a:gd name="connsiteY52" fmla="*/ 185737 h 1690687"/>
              <a:gd name="connsiteX53" fmla="*/ 140494 w 476250"/>
              <a:gd name="connsiteY53" fmla="*/ 245269 h 1690687"/>
              <a:gd name="connsiteX54" fmla="*/ 154782 w 476250"/>
              <a:gd name="connsiteY54" fmla="*/ 304800 h 1690687"/>
              <a:gd name="connsiteX55" fmla="*/ 161925 w 476250"/>
              <a:gd name="connsiteY55" fmla="*/ 357187 h 1690687"/>
              <a:gd name="connsiteX56" fmla="*/ 161925 w 476250"/>
              <a:gd name="connsiteY56" fmla="*/ 416719 h 1690687"/>
              <a:gd name="connsiteX57" fmla="*/ 150019 w 476250"/>
              <a:gd name="connsiteY57" fmla="*/ 640556 h 1690687"/>
              <a:gd name="connsiteX58" fmla="*/ 140494 w 476250"/>
              <a:gd name="connsiteY58" fmla="*/ 809625 h 1690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250" h="1690687">
                <a:moveTo>
                  <a:pt x="140494" y="809625"/>
                </a:moveTo>
                <a:lnTo>
                  <a:pt x="123825" y="1097756"/>
                </a:lnTo>
                <a:lnTo>
                  <a:pt x="119063" y="1238250"/>
                </a:lnTo>
                <a:lnTo>
                  <a:pt x="119063" y="1350169"/>
                </a:lnTo>
                <a:lnTo>
                  <a:pt x="114300" y="1409700"/>
                </a:lnTo>
                <a:lnTo>
                  <a:pt x="114300" y="1443037"/>
                </a:lnTo>
                <a:lnTo>
                  <a:pt x="119063" y="1488281"/>
                </a:lnTo>
                <a:lnTo>
                  <a:pt x="126207" y="1514475"/>
                </a:lnTo>
                <a:lnTo>
                  <a:pt x="157163" y="1595437"/>
                </a:lnTo>
                <a:lnTo>
                  <a:pt x="183357" y="1645444"/>
                </a:lnTo>
                <a:lnTo>
                  <a:pt x="197644" y="1669256"/>
                </a:lnTo>
                <a:lnTo>
                  <a:pt x="214313" y="1683544"/>
                </a:lnTo>
                <a:lnTo>
                  <a:pt x="228600" y="1690687"/>
                </a:lnTo>
                <a:lnTo>
                  <a:pt x="235744" y="1690687"/>
                </a:lnTo>
                <a:lnTo>
                  <a:pt x="254794" y="1683544"/>
                </a:lnTo>
                <a:lnTo>
                  <a:pt x="271463" y="1671637"/>
                </a:lnTo>
                <a:lnTo>
                  <a:pt x="290513" y="1645444"/>
                </a:lnTo>
                <a:lnTo>
                  <a:pt x="302419" y="1619250"/>
                </a:lnTo>
                <a:lnTo>
                  <a:pt x="316707" y="1578769"/>
                </a:lnTo>
                <a:lnTo>
                  <a:pt x="328613" y="1531144"/>
                </a:lnTo>
                <a:lnTo>
                  <a:pt x="338138" y="1471612"/>
                </a:lnTo>
                <a:lnTo>
                  <a:pt x="342900" y="1388269"/>
                </a:lnTo>
                <a:lnTo>
                  <a:pt x="352425" y="1257300"/>
                </a:lnTo>
                <a:lnTo>
                  <a:pt x="371475" y="1023937"/>
                </a:lnTo>
                <a:lnTo>
                  <a:pt x="383382" y="883444"/>
                </a:lnTo>
                <a:lnTo>
                  <a:pt x="397669" y="733425"/>
                </a:lnTo>
                <a:lnTo>
                  <a:pt x="409575" y="619125"/>
                </a:lnTo>
                <a:lnTo>
                  <a:pt x="423863" y="495300"/>
                </a:lnTo>
                <a:lnTo>
                  <a:pt x="442913" y="383381"/>
                </a:lnTo>
                <a:lnTo>
                  <a:pt x="454819" y="335756"/>
                </a:lnTo>
                <a:lnTo>
                  <a:pt x="461963" y="326231"/>
                </a:lnTo>
                <a:lnTo>
                  <a:pt x="473869" y="307181"/>
                </a:lnTo>
                <a:lnTo>
                  <a:pt x="476250" y="295275"/>
                </a:lnTo>
                <a:lnTo>
                  <a:pt x="476250" y="276225"/>
                </a:lnTo>
                <a:lnTo>
                  <a:pt x="469107" y="252412"/>
                </a:lnTo>
                <a:lnTo>
                  <a:pt x="450057" y="223837"/>
                </a:lnTo>
                <a:lnTo>
                  <a:pt x="421482" y="202406"/>
                </a:lnTo>
                <a:lnTo>
                  <a:pt x="390525" y="180975"/>
                </a:lnTo>
                <a:lnTo>
                  <a:pt x="352425" y="152400"/>
                </a:lnTo>
                <a:lnTo>
                  <a:pt x="316707" y="121444"/>
                </a:lnTo>
                <a:lnTo>
                  <a:pt x="266700" y="90487"/>
                </a:lnTo>
                <a:lnTo>
                  <a:pt x="195263" y="50006"/>
                </a:lnTo>
                <a:lnTo>
                  <a:pt x="138113" y="26194"/>
                </a:lnTo>
                <a:lnTo>
                  <a:pt x="83344" y="9525"/>
                </a:lnTo>
                <a:lnTo>
                  <a:pt x="50007" y="0"/>
                </a:lnTo>
                <a:lnTo>
                  <a:pt x="30957" y="0"/>
                </a:lnTo>
                <a:lnTo>
                  <a:pt x="14288" y="2381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2"/>
                </a:lnTo>
                <a:lnTo>
                  <a:pt x="50007" y="88106"/>
                </a:lnTo>
                <a:lnTo>
                  <a:pt x="85725" y="133350"/>
                </a:lnTo>
                <a:lnTo>
                  <a:pt x="116682" y="185737"/>
                </a:lnTo>
                <a:lnTo>
                  <a:pt x="140494" y="245269"/>
                </a:lnTo>
                <a:lnTo>
                  <a:pt x="154782" y="304800"/>
                </a:lnTo>
                <a:lnTo>
                  <a:pt x="161925" y="357187"/>
                </a:lnTo>
                <a:lnTo>
                  <a:pt x="161925" y="416719"/>
                </a:lnTo>
                <a:lnTo>
                  <a:pt x="150019" y="640556"/>
                </a:lnTo>
                <a:lnTo>
                  <a:pt x="140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B27C1C0-DB8D-40DC-BE86-C429E2CFC5E5}"/>
              </a:ext>
            </a:extLst>
          </p:cNvPr>
          <p:cNvSpPr/>
          <p:nvPr/>
        </p:nvSpPr>
        <p:spPr>
          <a:xfrm rot="16200000">
            <a:off x="4294981" y="2734470"/>
            <a:ext cx="4302125" cy="2005012"/>
          </a:xfrm>
          <a:custGeom>
            <a:avLst/>
            <a:gdLst>
              <a:gd name="connsiteX0" fmla="*/ 2247900 w 4301836"/>
              <a:gd name="connsiteY0" fmla="*/ 211282 h 2005446"/>
              <a:gd name="connsiteX1" fmla="*/ 2729345 w 4301836"/>
              <a:gd name="connsiteY1" fmla="*/ 214746 h 2005446"/>
              <a:gd name="connsiteX2" fmla="*/ 2989118 w 4301836"/>
              <a:gd name="connsiteY2" fmla="*/ 218209 h 2005446"/>
              <a:gd name="connsiteX3" fmla="*/ 3435927 w 4301836"/>
              <a:gd name="connsiteY3" fmla="*/ 214746 h 2005446"/>
              <a:gd name="connsiteX4" fmla="*/ 3841172 w 4301836"/>
              <a:gd name="connsiteY4" fmla="*/ 214746 h 2005446"/>
              <a:gd name="connsiteX5" fmla="*/ 3948545 w 4301836"/>
              <a:gd name="connsiteY5" fmla="*/ 214746 h 2005446"/>
              <a:gd name="connsiteX6" fmla="*/ 4010891 w 4301836"/>
              <a:gd name="connsiteY6" fmla="*/ 207819 h 2005446"/>
              <a:gd name="connsiteX7" fmla="*/ 4055918 w 4301836"/>
              <a:gd name="connsiteY7" fmla="*/ 200891 h 2005446"/>
              <a:gd name="connsiteX8" fmla="*/ 4097481 w 4301836"/>
              <a:gd name="connsiteY8" fmla="*/ 183573 h 2005446"/>
              <a:gd name="connsiteX9" fmla="*/ 4121727 w 4301836"/>
              <a:gd name="connsiteY9" fmla="*/ 159328 h 2005446"/>
              <a:gd name="connsiteX10" fmla="*/ 4142509 w 4301836"/>
              <a:gd name="connsiteY10" fmla="*/ 124691 h 2005446"/>
              <a:gd name="connsiteX11" fmla="*/ 4191000 w 4301836"/>
              <a:gd name="connsiteY11" fmla="*/ 69273 h 2005446"/>
              <a:gd name="connsiteX12" fmla="*/ 4222172 w 4301836"/>
              <a:gd name="connsiteY12" fmla="*/ 34637 h 2005446"/>
              <a:gd name="connsiteX13" fmla="*/ 4256809 w 4301836"/>
              <a:gd name="connsiteY13" fmla="*/ 6928 h 2005446"/>
              <a:gd name="connsiteX14" fmla="*/ 4277591 w 4301836"/>
              <a:gd name="connsiteY14" fmla="*/ 0 h 2005446"/>
              <a:gd name="connsiteX15" fmla="*/ 4291445 w 4301836"/>
              <a:gd name="connsiteY15" fmla="*/ 3464 h 2005446"/>
              <a:gd name="connsiteX16" fmla="*/ 4298372 w 4301836"/>
              <a:gd name="connsiteY16" fmla="*/ 17319 h 2005446"/>
              <a:gd name="connsiteX17" fmla="*/ 4301836 w 4301836"/>
              <a:gd name="connsiteY17" fmla="*/ 55419 h 2005446"/>
              <a:gd name="connsiteX18" fmla="*/ 4291445 w 4301836"/>
              <a:gd name="connsiteY18" fmla="*/ 145473 h 2005446"/>
              <a:gd name="connsiteX19" fmla="*/ 4277591 w 4301836"/>
              <a:gd name="connsiteY19" fmla="*/ 221673 h 2005446"/>
              <a:gd name="connsiteX20" fmla="*/ 4246418 w 4301836"/>
              <a:gd name="connsiteY20" fmla="*/ 315191 h 2005446"/>
              <a:gd name="connsiteX21" fmla="*/ 4218709 w 4301836"/>
              <a:gd name="connsiteY21" fmla="*/ 381000 h 2005446"/>
              <a:gd name="connsiteX22" fmla="*/ 4187536 w 4301836"/>
              <a:gd name="connsiteY22" fmla="*/ 443346 h 2005446"/>
              <a:gd name="connsiteX23" fmla="*/ 4152900 w 4301836"/>
              <a:gd name="connsiteY23" fmla="*/ 488373 h 2005446"/>
              <a:gd name="connsiteX24" fmla="*/ 4111336 w 4301836"/>
              <a:gd name="connsiteY24" fmla="*/ 533400 h 2005446"/>
              <a:gd name="connsiteX25" fmla="*/ 4076700 w 4301836"/>
              <a:gd name="connsiteY25" fmla="*/ 561109 h 2005446"/>
              <a:gd name="connsiteX26" fmla="*/ 4055918 w 4301836"/>
              <a:gd name="connsiteY26" fmla="*/ 571500 h 2005446"/>
              <a:gd name="connsiteX27" fmla="*/ 4035136 w 4301836"/>
              <a:gd name="connsiteY27" fmla="*/ 578428 h 2005446"/>
              <a:gd name="connsiteX28" fmla="*/ 4021281 w 4301836"/>
              <a:gd name="connsiteY28" fmla="*/ 578428 h 2005446"/>
              <a:gd name="connsiteX29" fmla="*/ 3993572 w 4301836"/>
              <a:gd name="connsiteY29" fmla="*/ 568037 h 2005446"/>
              <a:gd name="connsiteX30" fmla="*/ 3969327 w 4301836"/>
              <a:gd name="connsiteY30" fmla="*/ 550719 h 2005446"/>
              <a:gd name="connsiteX31" fmla="*/ 3941618 w 4301836"/>
              <a:gd name="connsiteY31" fmla="*/ 523009 h 2005446"/>
              <a:gd name="connsiteX32" fmla="*/ 3924300 w 4301836"/>
              <a:gd name="connsiteY32" fmla="*/ 509155 h 2005446"/>
              <a:gd name="connsiteX33" fmla="*/ 3823854 w 4301836"/>
              <a:gd name="connsiteY33" fmla="*/ 505691 h 2005446"/>
              <a:gd name="connsiteX34" fmla="*/ 3678381 w 4301836"/>
              <a:gd name="connsiteY34" fmla="*/ 502228 h 2005446"/>
              <a:gd name="connsiteX35" fmla="*/ 3456709 w 4301836"/>
              <a:gd name="connsiteY35" fmla="*/ 495300 h 2005446"/>
              <a:gd name="connsiteX36" fmla="*/ 3283527 w 4301836"/>
              <a:gd name="connsiteY36" fmla="*/ 484909 h 2005446"/>
              <a:gd name="connsiteX37" fmla="*/ 3273136 w 4301836"/>
              <a:gd name="connsiteY37" fmla="*/ 484909 h 2005446"/>
              <a:gd name="connsiteX38" fmla="*/ 3065318 w 4301836"/>
              <a:gd name="connsiteY38" fmla="*/ 484909 h 2005446"/>
              <a:gd name="connsiteX39" fmla="*/ 2899063 w 4301836"/>
              <a:gd name="connsiteY39" fmla="*/ 481446 h 2005446"/>
              <a:gd name="connsiteX40" fmla="*/ 2573481 w 4301836"/>
              <a:gd name="connsiteY40" fmla="*/ 471055 h 2005446"/>
              <a:gd name="connsiteX41" fmla="*/ 2310245 w 4301836"/>
              <a:gd name="connsiteY41" fmla="*/ 464128 h 2005446"/>
              <a:gd name="connsiteX42" fmla="*/ 1988127 w 4301836"/>
              <a:gd name="connsiteY42" fmla="*/ 450273 h 2005446"/>
              <a:gd name="connsiteX43" fmla="*/ 1728354 w 4301836"/>
              <a:gd name="connsiteY43" fmla="*/ 443346 h 2005446"/>
              <a:gd name="connsiteX44" fmla="*/ 1589809 w 4301836"/>
              <a:gd name="connsiteY44" fmla="*/ 439882 h 2005446"/>
              <a:gd name="connsiteX45" fmla="*/ 1437409 w 4301836"/>
              <a:gd name="connsiteY45" fmla="*/ 443346 h 2005446"/>
              <a:gd name="connsiteX46" fmla="*/ 1198418 w 4301836"/>
              <a:gd name="connsiteY46" fmla="*/ 429491 h 2005446"/>
              <a:gd name="connsiteX47" fmla="*/ 990600 w 4301836"/>
              <a:gd name="connsiteY47" fmla="*/ 422564 h 2005446"/>
              <a:gd name="connsiteX48" fmla="*/ 855518 w 4301836"/>
              <a:gd name="connsiteY48" fmla="*/ 419100 h 2005446"/>
              <a:gd name="connsiteX49" fmla="*/ 734291 w 4301836"/>
              <a:gd name="connsiteY49" fmla="*/ 419100 h 2005446"/>
              <a:gd name="connsiteX50" fmla="*/ 637309 w 4301836"/>
              <a:gd name="connsiteY50" fmla="*/ 419100 h 2005446"/>
              <a:gd name="connsiteX51" fmla="*/ 561109 w 4301836"/>
              <a:gd name="connsiteY51" fmla="*/ 426028 h 2005446"/>
              <a:gd name="connsiteX52" fmla="*/ 498763 w 4301836"/>
              <a:gd name="connsiteY52" fmla="*/ 436419 h 2005446"/>
              <a:gd name="connsiteX53" fmla="*/ 450272 w 4301836"/>
              <a:gd name="connsiteY53" fmla="*/ 446809 h 2005446"/>
              <a:gd name="connsiteX54" fmla="*/ 394854 w 4301836"/>
              <a:gd name="connsiteY54" fmla="*/ 467591 h 2005446"/>
              <a:gd name="connsiteX55" fmla="*/ 349827 w 4301836"/>
              <a:gd name="connsiteY55" fmla="*/ 495300 h 2005446"/>
              <a:gd name="connsiteX56" fmla="*/ 322118 w 4301836"/>
              <a:gd name="connsiteY56" fmla="*/ 519546 h 2005446"/>
              <a:gd name="connsiteX57" fmla="*/ 301336 w 4301836"/>
              <a:gd name="connsiteY57" fmla="*/ 561109 h 2005446"/>
              <a:gd name="connsiteX58" fmla="*/ 280554 w 4301836"/>
              <a:gd name="connsiteY58" fmla="*/ 654628 h 2005446"/>
              <a:gd name="connsiteX59" fmla="*/ 263236 w 4301836"/>
              <a:gd name="connsiteY59" fmla="*/ 765464 h 2005446"/>
              <a:gd name="connsiteX60" fmla="*/ 252845 w 4301836"/>
              <a:gd name="connsiteY60" fmla="*/ 907473 h 2005446"/>
              <a:gd name="connsiteX61" fmla="*/ 245918 w 4301836"/>
              <a:gd name="connsiteY61" fmla="*/ 1052946 h 2005446"/>
              <a:gd name="connsiteX62" fmla="*/ 245918 w 4301836"/>
              <a:gd name="connsiteY62" fmla="*/ 1188028 h 2005446"/>
              <a:gd name="connsiteX63" fmla="*/ 249381 w 4301836"/>
              <a:gd name="connsiteY63" fmla="*/ 1312719 h 2005446"/>
              <a:gd name="connsiteX64" fmla="*/ 259772 w 4301836"/>
              <a:gd name="connsiteY64" fmla="*/ 1388919 h 2005446"/>
              <a:gd name="connsiteX65" fmla="*/ 277091 w 4301836"/>
              <a:gd name="connsiteY65" fmla="*/ 1458191 h 2005446"/>
              <a:gd name="connsiteX66" fmla="*/ 249381 w 4301836"/>
              <a:gd name="connsiteY66" fmla="*/ 1977737 h 2005446"/>
              <a:gd name="connsiteX67" fmla="*/ 228600 w 4301836"/>
              <a:gd name="connsiteY67" fmla="*/ 1991591 h 2005446"/>
              <a:gd name="connsiteX68" fmla="*/ 187036 w 4301836"/>
              <a:gd name="connsiteY68" fmla="*/ 2001982 h 2005446"/>
              <a:gd name="connsiteX69" fmla="*/ 148936 w 4301836"/>
              <a:gd name="connsiteY69" fmla="*/ 2005446 h 2005446"/>
              <a:gd name="connsiteX70" fmla="*/ 124691 w 4301836"/>
              <a:gd name="connsiteY70" fmla="*/ 2005446 h 2005446"/>
              <a:gd name="connsiteX71" fmla="*/ 90054 w 4301836"/>
              <a:gd name="connsiteY71" fmla="*/ 1991591 h 2005446"/>
              <a:gd name="connsiteX72" fmla="*/ 72736 w 4301836"/>
              <a:gd name="connsiteY72" fmla="*/ 1974273 h 2005446"/>
              <a:gd name="connsiteX73" fmla="*/ 55418 w 4301836"/>
              <a:gd name="connsiteY73" fmla="*/ 1950028 h 2005446"/>
              <a:gd name="connsiteX74" fmla="*/ 38100 w 4301836"/>
              <a:gd name="connsiteY74" fmla="*/ 1908464 h 2005446"/>
              <a:gd name="connsiteX75" fmla="*/ 27709 w 4301836"/>
              <a:gd name="connsiteY75" fmla="*/ 1873828 h 2005446"/>
              <a:gd name="connsiteX76" fmla="*/ 17318 w 4301836"/>
              <a:gd name="connsiteY76" fmla="*/ 1808019 h 2005446"/>
              <a:gd name="connsiteX77" fmla="*/ 10391 w 4301836"/>
              <a:gd name="connsiteY77" fmla="*/ 1672937 h 2005446"/>
              <a:gd name="connsiteX78" fmla="*/ 0 w 4301836"/>
              <a:gd name="connsiteY78" fmla="*/ 1489364 h 2005446"/>
              <a:gd name="connsiteX79" fmla="*/ 0 w 4301836"/>
              <a:gd name="connsiteY79" fmla="*/ 1336964 h 2005446"/>
              <a:gd name="connsiteX80" fmla="*/ 3463 w 4301836"/>
              <a:gd name="connsiteY80" fmla="*/ 1181100 h 2005446"/>
              <a:gd name="connsiteX81" fmla="*/ 10391 w 4301836"/>
              <a:gd name="connsiteY81" fmla="*/ 1063337 h 2005446"/>
              <a:gd name="connsiteX82" fmla="*/ 20781 w 4301836"/>
              <a:gd name="connsiteY82" fmla="*/ 924791 h 2005446"/>
              <a:gd name="connsiteX83" fmla="*/ 45027 w 4301836"/>
              <a:gd name="connsiteY83" fmla="*/ 737755 h 2005446"/>
              <a:gd name="connsiteX84" fmla="*/ 76200 w 4301836"/>
              <a:gd name="connsiteY84" fmla="*/ 606137 h 2005446"/>
              <a:gd name="connsiteX85" fmla="*/ 100445 w 4301836"/>
              <a:gd name="connsiteY85" fmla="*/ 519546 h 2005446"/>
              <a:gd name="connsiteX86" fmla="*/ 128154 w 4301836"/>
              <a:gd name="connsiteY86" fmla="*/ 453737 h 2005446"/>
              <a:gd name="connsiteX87" fmla="*/ 159327 w 4301836"/>
              <a:gd name="connsiteY87" fmla="*/ 391391 h 2005446"/>
              <a:gd name="connsiteX88" fmla="*/ 190500 w 4301836"/>
              <a:gd name="connsiteY88" fmla="*/ 339437 h 2005446"/>
              <a:gd name="connsiteX89" fmla="*/ 218209 w 4301836"/>
              <a:gd name="connsiteY89" fmla="*/ 308264 h 2005446"/>
              <a:gd name="connsiteX90" fmla="*/ 263236 w 4301836"/>
              <a:gd name="connsiteY90" fmla="*/ 273628 h 2005446"/>
              <a:gd name="connsiteX91" fmla="*/ 322118 w 4301836"/>
              <a:gd name="connsiteY91" fmla="*/ 245919 h 2005446"/>
              <a:gd name="connsiteX92" fmla="*/ 367145 w 4301836"/>
              <a:gd name="connsiteY92" fmla="*/ 232064 h 2005446"/>
              <a:gd name="connsiteX93" fmla="*/ 446809 w 4301836"/>
              <a:gd name="connsiteY93" fmla="*/ 214746 h 2005446"/>
              <a:gd name="connsiteX94" fmla="*/ 536863 w 4301836"/>
              <a:gd name="connsiteY94" fmla="*/ 200891 h 2005446"/>
              <a:gd name="connsiteX95" fmla="*/ 671945 w 4301836"/>
              <a:gd name="connsiteY95" fmla="*/ 193964 h 2005446"/>
              <a:gd name="connsiteX96" fmla="*/ 938645 w 4301836"/>
              <a:gd name="connsiteY96" fmla="*/ 193964 h 2005446"/>
              <a:gd name="connsiteX97" fmla="*/ 1257300 w 4301836"/>
              <a:gd name="connsiteY97" fmla="*/ 193964 h 2005446"/>
              <a:gd name="connsiteX98" fmla="*/ 1395845 w 4301836"/>
              <a:gd name="connsiteY98" fmla="*/ 197428 h 2005446"/>
              <a:gd name="connsiteX99" fmla="*/ 1548245 w 4301836"/>
              <a:gd name="connsiteY99" fmla="*/ 197428 h 2005446"/>
              <a:gd name="connsiteX100" fmla="*/ 1780309 w 4301836"/>
              <a:gd name="connsiteY100" fmla="*/ 200891 h 2005446"/>
              <a:gd name="connsiteX101" fmla="*/ 2247900 w 4301836"/>
              <a:gd name="connsiteY101" fmla="*/ 211282 h 200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301836" h="2005446">
                <a:moveTo>
                  <a:pt x="2247900" y="211282"/>
                </a:moveTo>
                <a:lnTo>
                  <a:pt x="2729345" y="214746"/>
                </a:lnTo>
                <a:lnTo>
                  <a:pt x="2989118" y="218209"/>
                </a:lnTo>
                <a:lnTo>
                  <a:pt x="3435927" y="214746"/>
                </a:lnTo>
                <a:lnTo>
                  <a:pt x="3841172" y="214746"/>
                </a:lnTo>
                <a:lnTo>
                  <a:pt x="3948545" y="214746"/>
                </a:lnTo>
                <a:lnTo>
                  <a:pt x="4010891" y="207819"/>
                </a:lnTo>
                <a:lnTo>
                  <a:pt x="4055918" y="200891"/>
                </a:lnTo>
                <a:lnTo>
                  <a:pt x="4097481" y="183573"/>
                </a:lnTo>
                <a:lnTo>
                  <a:pt x="4121727" y="159328"/>
                </a:lnTo>
                <a:lnTo>
                  <a:pt x="4142509" y="124691"/>
                </a:lnTo>
                <a:lnTo>
                  <a:pt x="4191000" y="69273"/>
                </a:lnTo>
                <a:lnTo>
                  <a:pt x="4222172" y="34637"/>
                </a:lnTo>
                <a:lnTo>
                  <a:pt x="4256809" y="6928"/>
                </a:lnTo>
                <a:lnTo>
                  <a:pt x="4277591" y="0"/>
                </a:lnTo>
                <a:lnTo>
                  <a:pt x="4291445" y="3464"/>
                </a:lnTo>
                <a:lnTo>
                  <a:pt x="4298372" y="17319"/>
                </a:lnTo>
                <a:lnTo>
                  <a:pt x="4301836" y="55419"/>
                </a:lnTo>
                <a:lnTo>
                  <a:pt x="4291445" y="145473"/>
                </a:lnTo>
                <a:lnTo>
                  <a:pt x="4277591" y="221673"/>
                </a:lnTo>
                <a:lnTo>
                  <a:pt x="4246418" y="315191"/>
                </a:lnTo>
                <a:lnTo>
                  <a:pt x="4218709" y="381000"/>
                </a:lnTo>
                <a:lnTo>
                  <a:pt x="4187536" y="443346"/>
                </a:lnTo>
                <a:lnTo>
                  <a:pt x="4152900" y="488373"/>
                </a:lnTo>
                <a:lnTo>
                  <a:pt x="4111336" y="533400"/>
                </a:lnTo>
                <a:lnTo>
                  <a:pt x="4076700" y="561109"/>
                </a:lnTo>
                <a:lnTo>
                  <a:pt x="4055918" y="571500"/>
                </a:lnTo>
                <a:lnTo>
                  <a:pt x="4035136" y="578428"/>
                </a:lnTo>
                <a:lnTo>
                  <a:pt x="4021281" y="578428"/>
                </a:lnTo>
                <a:lnTo>
                  <a:pt x="3993572" y="568037"/>
                </a:lnTo>
                <a:lnTo>
                  <a:pt x="3969327" y="550719"/>
                </a:lnTo>
                <a:lnTo>
                  <a:pt x="3941618" y="523009"/>
                </a:lnTo>
                <a:lnTo>
                  <a:pt x="3924300" y="509155"/>
                </a:lnTo>
                <a:lnTo>
                  <a:pt x="3823854" y="505691"/>
                </a:lnTo>
                <a:lnTo>
                  <a:pt x="3678381" y="502228"/>
                </a:lnTo>
                <a:lnTo>
                  <a:pt x="3456709" y="495300"/>
                </a:lnTo>
                <a:lnTo>
                  <a:pt x="3283527" y="484909"/>
                </a:lnTo>
                <a:lnTo>
                  <a:pt x="3273136" y="484909"/>
                </a:lnTo>
                <a:lnTo>
                  <a:pt x="3065318" y="484909"/>
                </a:lnTo>
                <a:lnTo>
                  <a:pt x="2899063" y="481446"/>
                </a:lnTo>
                <a:lnTo>
                  <a:pt x="2573481" y="471055"/>
                </a:lnTo>
                <a:lnTo>
                  <a:pt x="2310245" y="464128"/>
                </a:lnTo>
                <a:lnTo>
                  <a:pt x="1988127" y="450273"/>
                </a:lnTo>
                <a:lnTo>
                  <a:pt x="1728354" y="443346"/>
                </a:lnTo>
                <a:lnTo>
                  <a:pt x="1589809" y="439882"/>
                </a:lnTo>
                <a:lnTo>
                  <a:pt x="1437409" y="443346"/>
                </a:lnTo>
                <a:lnTo>
                  <a:pt x="1198418" y="429491"/>
                </a:lnTo>
                <a:lnTo>
                  <a:pt x="990600" y="422564"/>
                </a:lnTo>
                <a:lnTo>
                  <a:pt x="855518" y="419100"/>
                </a:lnTo>
                <a:lnTo>
                  <a:pt x="734291" y="419100"/>
                </a:lnTo>
                <a:lnTo>
                  <a:pt x="637309" y="419100"/>
                </a:lnTo>
                <a:lnTo>
                  <a:pt x="561109" y="426028"/>
                </a:lnTo>
                <a:lnTo>
                  <a:pt x="498763" y="436419"/>
                </a:lnTo>
                <a:lnTo>
                  <a:pt x="450272" y="446809"/>
                </a:lnTo>
                <a:lnTo>
                  <a:pt x="394854" y="467591"/>
                </a:lnTo>
                <a:lnTo>
                  <a:pt x="349827" y="495300"/>
                </a:lnTo>
                <a:lnTo>
                  <a:pt x="322118" y="519546"/>
                </a:lnTo>
                <a:lnTo>
                  <a:pt x="301336" y="561109"/>
                </a:lnTo>
                <a:lnTo>
                  <a:pt x="280554" y="654628"/>
                </a:lnTo>
                <a:lnTo>
                  <a:pt x="263236" y="765464"/>
                </a:lnTo>
                <a:lnTo>
                  <a:pt x="252845" y="907473"/>
                </a:lnTo>
                <a:lnTo>
                  <a:pt x="245918" y="1052946"/>
                </a:lnTo>
                <a:lnTo>
                  <a:pt x="245918" y="1188028"/>
                </a:lnTo>
                <a:cubicBezTo>
                  <a:pt x="247072" y="1229592"/>
                  <a:pt x="248227" y="1271155"/>
                  <a:pt x="249381" y="1312719"/>
                </a:cubicBezTo>
                <a:lnTo>
                  <a:pt x="259772" y="1388919"/>
                </a:lnTo>
                <a:lnTo>
                  <a:pt x="277091" y="1458191"/>
                </a:lnTo>
                <a:lnTo>
                  <a:pt x="249381" y="1977737"/>
                </a:lnTo>
                <a:lnTo>
                  <a:pt x="228600" y="1991591"/>
                </a:lnTo>
                <a:lnTo>
                  <a:pt x="187036" y="2001982"/>
                </a:lnTo>
                <a:lnTo>
                  <a:pt x="148936" y="2005446"/>
                </a:lnTo>
                <a:lnTo>
                  <a:pt x="124691" y="2005446"/>
                </a:lnTo>
                <a:lnTo>
                  <a:pt x="90054" y="1991591"/>
                </a:lnTo>
                <a:lnTo>
                  <a:pt x="72736" y="1974273"/>
                </a:lnTo>
                <a:lnTo>
                  <a:pt x="55418" y="1950028"/>
                </a:lnTo>
                <a:lnTo>
                  <a:pt x="38100" y="1908464"/>
                </a:lnTo>
                <a:lnTo>
                  <a:pt x="27709" y="1873828"/>
                </a:lnTo>
                <a:lnTo>
                  <a:pt x="17318" y="1808019"/>
                </a:lnTo>
                <a:lnTo>
                  <a:pt x="10391" y="1672937"/>
                </a:lnTo>
                <a:lnTo>
                  <a:pt x="0" y="1489364"/>
                </a:lnTo>
                <a:lnTo>
                  <a:pt x="0" y="1336964"/>
                </a:lnTo>
                <a:cubicBezTo>
                  <a:pt x="1154" y="1285009"/>
                  <a:pt x="2309" y="1233055"/>
                  <a:pt x="3463" y="1181100"/>
                </a:cubicBezTo>
                <a:lnTo>
                  <a:pt x="10391" y="1063337"/>
                </a:lnTo>
                <a:lnTo>
                  <a:pt x="20781" y="924791"/>
                </a:lnTo>
                <a:lnTo>
                  <a:pt x="45027" y="737755"/>
                </a:lnTo>
                <a:lnTo>
                  <a:pt x="76200" y="606137"/>
                </a:lnTo>
                <a:lnTo>
                  <a:pt x="100445" y="519546"/>
                </a:lnTo>
                <a:lnTo>
                  <a:pt x="128154" y="453737"/>
                </a:lnTo>
                <a:lnTo>
                  <a:pt x="159327" y="391391"/>
                </a:lnTo>
                <a:lnTo>
                  <a:pt x="190500" y="339437"/>
                </a:lnTo>
                <a:lnTo>
                  <a:pt x="218209" y="308264"/>
                </a:lnTo>
                <a:lnTo>
                  <a:pt x="263236" y="273628"/>
                </a:lnTo>
                <a:lnTo>
                  <a:pt x="322118" y="245919"/>
                </a:lnTo>
                <a:lnTo>
                  <a:pt x="367145" y="232064"/>
                </a:lnTo>
                <a:lnTo>
                  <a:pt x="446809" y="214746"/>
                </a:lnTo>
                <a:lnTo>
                  <a:pt x="536863" y="200891"/>
                </a:lnTo>
                <a:lnTo>
                  <a:pt x="671945" y="193964"/>
                </a:lnTo>
                <a:lnTo>
                  <a:pt x="938645" y="193964"/>
                </a:lnTo>
                <a:lnTo>
                  <a:pt x="1257300" y="193964"/>
                </a:lnTo>
                <a:lnTo>
                  <a:pt x="1395845" y="197428"/>
                </a:lnTo>
                <a:lnTo>
                  <a:pt x="1548245" y="197428"/>
                </a:lnTo>
                <a:lnTo>
                  <a:pt x="1780309" y="200891"/>
                </a:lnTo>
                <a:lnTo>
                  <a:pt x="2247900" y="211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36B3A5AF-A185-4DF8-B676-4E9C382A9010}"/>
              </a:ext>
            </a:extLst>
          </p:cNvPr>
          <p:cNvSpPr/>
          <p:nvPr/>
        </p:nvSpPr>
        <p:spPr>
          <a:xfrm rot="16200000">
            <a:off x="6635750" y="4897438"/>
            <a:ext cx="946150" cy="666750"/>
          </a:xfrm>
          <a:custGeom>
            <a:avLst/>
            <a:gdLst>
              <a:gd name="connsiteX0" fmla="*/ 750094 w 945356"/>
              <a:gd name="connsiteY0" fmla="*/ 464343 h 666750"/>
              <a:gd name="connsiteX1" fmla="*/ 595312 w 945356"/>
              <a:gd name="connsiteY1" fmla="*/ 419100 h 666750"/>
              <a:gd name="connsiteX2" fmla="*/ 488156 w 945356"/>
              <a:gd name="connsiteY2" fmla="*/ 385762 h 666750"/>
              <a:gd name="connsiteX3" fmla="*/ 416719 w 945356"/>
              <a:gd name="connsiteY3" fmla="*/ 364331 h 666750"/>
              <a:gd name="connsiteX4" fmla="*/ 357187 w 945356"/>
              <a:gd name="connsiteY4" fmla="*/ 345281 h 666750"/>
              <a:gd name="connsiteX5" fmla="*/ 292894 w 945356"/>
              <a:gd name="connsiteY5" fmla="*/ 323850 h 666750"/>
              <a:gd name="connsiteX6" fmla="*/ 257175 w 945356"/>
              <a:gd name="connsiteY6" fmla="*/ 311943 h 666750"/>
              <a:gd name="connsiteX7" fmla="*/ 226219 w 945356"/>
              <a:gd name="connsiteY7" fmla="*/ 300037 h 666750"/>
              <a:gd name="connsiteX8" fmla="*/ 204787 w 945356"/>
              <a:gd name="connsiteY8" fmla="*/ 285750 h 666750"/>
              <a:gd name="connsiteX9" fmla="*/ 188119 w 945356"/>
              <a:gd name="connsiteY9" fmla="*/ 273843 h 666750"/>
              <a:gd name="connsiteX10" fmla="*/ 164306 w 945356"/>
              <a:gd name="connsiteY10" fmla="*/ 252412 h 666750"/>
              <a:gd name="connsiteX11" fmla="*/ 142875 w 945356"/>
              <a:gd name="connsiteY11" fmla="*/ 226218 h 666750"/>
              <a:gd name="connsiteX12" fmla="*/ 128587 w 945356"/>
              <a:gd name="connsiteY12" fmla="*/ 204787 h 666750"/>
              <a:gd name="connsiteX13" fmla="*/ 111919 w 945356"/>
              <a:gd name="connsiteY13" fmla="*/ 176212 h 666750"/>
              <a:gd name="connsiteX14" fmla="*/ 95250 w 945356"/>
              <a:gd name="connsiteY14" fmla="*/ 135731 h 666750"/>
              <a:gd name="connsiteX15" fmla="*/ 83344 w 945356"/>
              <a:gd name="connsiteY15" fmla="*/ 107156 h 666750"/>
              <a:gd name="connsiteX16" fmla="*/ 71437 w 945356"/>
              <a:gd name="connsiteY16" fmla="*/ 57150 h 666750"/>
              <a:gd name="connsiteX17" fmla="*/ 61912 w 945356"/>
              <a:gd name="connsiteY17" fmla="*/ 0 h 666750"/>
              <a:gd name="connsiteX18" fmla="*/ 0 w 945356"/>
              <a:gd name="connsiteY18" fmla="*/ 666750 h 666750"/>
              <a:gd name="connsiteX19" fmla="*/ 38100 w 945356"/>
              <a:gd name="connsiteY19" fmla="*/ 659606 h 666750"/>
              <a:gd name="connsiteX20" fmla="*/ 66675 w 945356"/>
              <a:gd name="connsiteY20" fmla="*/ 645318 h 666750"/>
              <a:gd name="connsiteX21" fmla="*/ 92869 w 945356"/>
              <a:gd name="connsiteY21" fmla="*/ 623887 h 666750"/>
              <a:gd name="connsiteX22" fmla="*/ 133350 w 945356"/>
              <a:gd name="connsiteY22" fmla="*/ 597693 h 666750"/>
              <a:gd name="connsiteX23" fmla="*/ 178594 w 945356"/>
              <a:gd name="connsiteY23" fmla="*/ 569118 h 666750"/>
              <a:gd name="connsiteX24" fmla="*/ 235744 w 945356"/>
              <a:gd name="connsiteY24" fmla="*/ 545306 h 666750"/>
              <a:gd name="connsiteX25" fmla="*/ 276225 w 945356"/>
              <a:gd name="connsiteY25" fmla="*/ 533400 h 666750"/>
              <a:gd name="connsiteX26" fmla="*/ 347662 w 945356"/>
              <a:gd name="connsiteY26" fmla="*/ 528637 h 666750"/>
              <a:gd name="connsiteX27" fmla="*/ 459581 w 945356"/>
              <a:gd name="connsiteY27" fmla="*/ 531018 h 666750"/>
              <a:gd name="connsiteX28" fmla="*/ 616744 w 945356"/>
              <a:gd name="connsiteY28" fmla="*/ 535781 h 666750"/>
              <a:gd name="connsiteX29" fmla="*/ 888206 w 945356"/>
              <a:gd name="connsiteY29" fmla="*/ 557212 h 666750"/>
              <a:gd name="connsiteX30" fmla="*/ 921544 w 945356"/>
              <a:gd name="connsiteY30" fmla="*/ 557212 h 666750"/>
              <a:gd name="connsiteX31" fmla="*/ 938212 w 945356"/>
              <a:gd name="connsiteY31" fmla="*/ 552450 h 666750"/>
              <a:gd name="connsiteX32" fmla="*/ 942975 w 945356"/>
              <a:gd name="connsiteY32" fmla="*/ 547687 h 666750"/>
              <a:gd name="connsiteX33" fmla="*/ 945356 w 945356"/>
              <a:gd name="connsiteY33" fmla="*/ 540543 h 666750"/>
              <a:gd name="connsiteX34" fmla="*/ 945356 w 945356"/>
              <a:gd name="connsiteY34" fmla="*/ 528637 h 666750"/>
              <a:gd name="connsiteX35" fmla="*/ 938212 w 945356"/>
              <a:gd name="connsiteY35" fmla="*/ 519112 h 666750"/>
              <a:gd name="connsiteX36" fmla="*/ 916781 w 945356"/>
              <a:gd name="connsiteY36" fmla="*/ 511968 h 666750"/>
              <a:gd name="connsiteX37" fmla="*/ 845344 w 945356"/>
              <a:gd name="connsiteY37" fmla="*/ 492918 h 666750"/>
              <a:gd name="connsiteX38" fmla="*/ 750094 w 945356"/>
              <a:gd name="connsiteY38" fmla="*/ 46434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666750">
                <a:moveTo>
                  <a:pt x="750094" y="464343"/>
                </a:moveTo>
                <a:lnTo>
                  <a:pt x="595312" y="419100"/>
                </a:lnTo>
                <a:lnTo>
                  <a:pt x="488156" y="385762"/>
                </a:lnTo>
                <a:lnTo>
                  <a:pt x="416719" y="364331"/>
                </a:lnTo>
                <a:lnTo>
                  <a:pt x="357187" y="345281"/>
                </a:lnTo>
                <a:lnTo>
                  <a:pt x="292894" y="323850"/>
                </a:lnTo>
                <a:lnTo>
                  <a:pt x="257175" y="311943"/>
                </a:lnTo>
                <a:lnTo>
                  <a:pt x="226219" y="300037"/>
                </a:lnTo>
                <a:lnTo>
                  <a:pt x="204787" y="285750"/>
                </a:lnTo>
                <a:lnTo>
                  <a:pt x="188119" y="273843"/>
                </a:lnTo>
                <a:lnTo>
                  <a:pt x="164306" y="252412"/>
                </a:lnTo>
                <a:lnTo>
                  <a:pt x="142875" y="226218"/>
                </a:lnTo>
                <a:lnTo>
                  <a:pt x="128587" y="204787"/>
                </a:lnTo>
                <a:lnTo>
                  <a:pt x="111919" y="176212"/>
                </a:lnTo>
                <a:lnTo>
                  <a:pt x="95250" y="135731"/>
                </a:lnTo>
                <a:lnTo>
                  <a:pt x="83344" y="107156"/>
                </a:lnTo>
                <a:lnTo>
                  <a:pt x="71437" y="57150"/>
                </a:lnTo>
                <a:lnTo>
                  <a:pt x="61912" y="0"/>
                </a:lnTo>
                <a:lnTo>
                  <a:pt x="0" y="666750"/>
                </a:lnTo>
                <a:lnTo>
                  <a:pt x="38100" y="659606"/>
                </a:lnTo>
                <a:lnTo>
                  <a:pt x="66675" y="645318"/>
                </a:lnTo>
                <a:lnTo>
                  <a:pt x="92869" y="623887"/>
                </a:lnTo>
                <a:lnTo>
                  <a:pt x="133350" y="597693"/>
                </a:lnTo>
                <a:lnTo>
                  <a:pt x="178594" y="569118"/>
                </a:lnTo>
                <a:lnTo>
                  <a:pt x="235744" y="545306"/>
                </a:lnTo>
                <a:lnTo>
                  <a:pt x="276225" y="533400"/>
                </a:lnTo>
                <a:lnTo>
                  <a:pt x="347662" y="528637"/>
                </a:lnTo>
                <a:lnTo>
                  <a:pt x="459581" y="531018"/>
                </a:lnTo>
                <a:lnTo>
                  <a:pt x="616744" y="535781"/>
                </a:lnTo>
                <a:lnTo>
                  <a:pt x="888206" y="557212"/>
                </a:lnTo>
                <a:lnTo>
                  <a:pt x="921544" y="557212"/>
                </a:lnTo>
                <a:lnTo>
                  <a:pt x="938212" y="552450"/>
                </a:lnTo>
                <a:lnTo>
                  <a:pt x="942975" y="547687"/>
                </a:lnTo>
                <a:lnTo>
                  <a:pt x="945356" y="540543"/>
                </a:lnTo>
                <a:lnTo>
                  <a:pt x="945356" y="528637"/>
                </a:lnTo>
                <a:lnTo>
                  <a:pt x="938212" y="519112"/>
                </a:lnTo>
                <a:lnTo>
                  <a:pt x="916781" y="511968"/>
                </a:lnTo>
                <a:lnTo>
                  <a:pt x="845344" y="492918"/>
                </a:lnTo>
                <a:lnTo>
                  <a:pt x="750094" y="464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E3D199C-6B46-4E18-BA3C-86452A5AFE4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3675"/>
            <a:ext cx="4857750" cy="4610100"/>
            <a:chOff x="2743200" y="1617663"/>
            <a:chExt cx="4857750" cy="46101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5ED9EB93-EDF4-4C77-90B4-62D29B657814}"/>
                </a:ext>
              </a:extLst>
            </p:cNvPr>
            <p:cNvSpPr/>
            <p:nvPr/>
          </p:nvSpPr>
          <p:spPr>
            <a:xfrm>
              <a:off x="3208338" y="16176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8DAD6CEF-0478-435D-AAF1-7012EE905ECF}"/>
                </a:ext>
              </a:extLst>
            </p:cNvPr>
            <p:cNvSpPr/>
            <p:nvPr/>
          </p:nvSpPr>
          <p:spPr>
            <a:xfrm>
              <a:off x="4235450" y="3392488"/>
              <a:ext cx="573088" cy="973138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429BFE35-F3C4-4564-A2DC-C6BF487012E8}"/>
                </a:ext>
              </a:extLst>
            </p:cNvPr>
            <p:cNvSpPr/>
            <p:nvPr/>
          </p:nvSpPr>
          <p:spPr>
            <a:xfrm>
              <a:off x="4275138" y="4446588"/>
              <a:ext cx="500062" cy="1077913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EA8229BD-2DD0-4BAA-86EC-E245FA986EAD}"/>
                </a:ext>
              </a:extLst>
            </p:cNvPr>
            <p:cNvSpPr/>
            <p:nvPr/>
          </p:nvSpPr>
          <p:spPr>
            <a:xfrm>
              <a:off x="2743200" y="45513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F89AD216-CC70-4377-8767-8160DC0DC2E6}"/>
                </a:ext>
              </a:extLst>
            </p:cNvPr>
            <p:cNvSpPr/>
            <p:nvPr/>
          </p:nvSpPr>
          <p:spPr>
            <a:xfrm>
              <a:off x="4803775" y="21383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91F55287-B482-4308-B1CE-C770AAFD2308}"/>
                </a:ext>
              </a:extLst>
            </p:cNvPr>
            <p:cNvSpPr/>
            <p:nvPr/>
          </p:nvSpPr>
          <p:spPr>
            <a:xfrm>
              <a:off x="4876800" y="35226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08B65FC-CEFF-4F25-8932-9FE42C475C43}"/>
                </a:ext>
              </a:extLst>
            </p:cNvPr>
            <p:cNvSpPr/>
            <p:nvPr/>
          </p:nvSpPr>
          <p:spPr>
            <a:xfrm>
              <a:off x="3124200" y="27066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C6E092D9-E165-4663-881A-6735761EFE91}"/>
                </a:ext>
              </a:extLst>
            </p:cNvPr>
            <p:cNvSpPr/>
            <p:nvPr/>
          </p:nvSpPr>
          <p:spPr>
            <a:xfrm>
              <a:off x="3057525" y="2190751"/>
              <a:ext cx="1695450" cy="1960562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41E5A5C7-2496-4302-B528-D8C34D00CB0D}"/>
                </a:ext>
              </a:extLst>
            </p:cNvPr>
            <p:cNvSpPr/>
            <p:nvPr/>
          </p:nvSpPr>
          <p:spPr>
            <a:xfrm>
              <a:off x="2979738" y="3822701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B6C9ACB0-E8E6-440E-9ECC-427AAFFA3601}"/>
                </a:ext>
              </a:extLst>
            </p:cNvPr>
            <p:cNvSpPr/>
            <p:nvPr/>
          </p:nvSpPr>
          <p:spPr>
            <a:xfrm>
              <a:off x="3729038" y="40878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8816C60A-0FF0-412D-9813-DF26EAD8501F}"/>
                </a:ext>
              </a:extLst>
            </p:cNvPr>
            <p:cNvSpPr/>
            <p:nvPr/>
          </p:nvSpPr>
          <p:spPr>
            <a:xfrm>
              <a:off x="6699250" y="31130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E5642FD1-E6D1-41E7-BE9F-07A0C4736B18}"/>
                </a:ext>
              </a:extLst>
            </p:cNvPr>
            <p:cNvSpPr/>
            <p:nvPr/>
          </p:nvSpPr>
          <p:spPr>
            <a:xfrm rot="16200000">
              <a:off x="4447381" y="28868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9879B319-DF22-4EB1-83BB-1C6E58BFADC9}"/>
                </a:ext>
              </a:extLst>
            </p:cNvPr>
            <p:cNvSpPr/>
            <p:nvPr/>
          </p:nvSpPr>
          <p:spPr>
            <a:xfrm rot="16200000">
              <a:off x="6788150" y="50498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E6A45DE3-1E56-4795-BF71-ADD6479CF13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5279C3E4-11BB-4FA4-A717-1C1598156432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C454DA12-53D0-4508-9392-5B8BC4824084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026A7905-44BC-4137-BF6C-887C1AB11877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9C200403-4D76-4D81-9198-9E78EA32C83F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617F0ABF-D593-4613-B47B-7FA256F7CDBA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414393D1-E0AE-40F9-B4E7-471CE1CC170D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6CE8A521-B93E-48D8-BE13-2D0304E42A69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1DA74957-8096-4A19-A9DA-6279498C95F1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7632AEF1-CD02-4F76-9B89-BB8E869ECBF5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CFBD1A9F-3DF4-47FA-8CBB-1020F52F5995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12F43FE3-35AC-4CAE-B1B8-CC2A705005CB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61BC1513-8D6E-434D-9D5A-7AA618D94016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8614C7B4-82E1-4793-88C9-BD7B80B8876D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12153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338" name="グループ化 1">
            <a:extLst>
              <a:ext uri="{FF2B5EF4-FFF2-40B4-BE49-F238E27FC236}">
                <a16:creationId xmlns:a16="http://schemas.microsoft.com/office/drawing/2014/main" id="{EA7E49D1-1C2A-4C79-AA05-FC79D21B38BF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FBD6A3D-FDFB-4578-9226-3F80FD40C7EE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8957901-3541-4928-93AF-871DB7E8E84A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32A8B85-431A-4DF8-9C9B-E780B5B79E5B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38BC5092-EC17-4E47-9A31-3DBCDC234F66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2D68681C-9FD9-4170-B11F-24E657627328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EAEBC3F-7107-42FD-9845-E7BABDA20480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6EF5888-4BBA-4D7F-A2F7-A4B8B543D9C9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DCA478A-14FC-435B-97DD-CAB885EFC1A6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40527D4-22DE-4EBF-8E7D-7710E7BD8CA8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F707C84-9E54-429A-91EC-E2F85B5BEB7F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A19B0545-61CE-4331-A2E1-18AE64776AF2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34CACE5-57F0-4F45-B329-2B79C84CE6B7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1DC78CEA-2602-4CDC-B256-7A3FEC796EB2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570052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グループ化 1">
            <a:extLst>
              <a:ext uri="{FF2B5EF4-FFF2-40B4-BE49-F238E27FC236}">
                <a16:creationId xmlns:a16="http://schemas.microsoft.com/office/drawing/2014/main" id="{7B82FF80-5957-4925-8C6C-97363A755BA4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33525"/>
            <a:ext cx="4986338" cy="4040188"/>
            <a:chOff x="2393950" y="1533525"/>
            <a:chExt cx="4986338" cy="4040188"/>
          </a:xfrm>
        </p:grpSpPr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70881946-92D3-4E5C-AD97-118C4E4F24AB}"/>
                </a:ext>
              </a:extLst>
            </p:cNvPr>
            <p:cNvSpPr/>
            <p:nvPr/>
          </p:nvSpPr>
          <p:spPr>
            <a:xfrm>
              <a:off x="2706688" y="2268538"/>
              <a:ext cx="1682750" cy="381000"/>
            </a:xfrm>
            <a:custGeom>
              <a:avLst/>
              <a:gdLst>
                <a:gd name="connsiteX0" fmla="*/ 1302544 w 1681163"/>
                <a:gd name="connsiteY0" fmla="*/ 283369 h 381000"/>
                <a:gd name="connsiteX1" fmla="*/ 1164432 w 1681163"/>
                <a:gd name="connsiteY1" fmla="*/ 302419 h 381000"/>
                <a:gd name="connsiteX2" fmla="*/ 997744 w 1681163"/>
                <a:gd name="connsiteY2" fmla="*/ 321469 h 381000"/>
                <a:gd name="connsiteX3" fmla="*/ 785813 w 1681163"/>
                <a:gd name="connsiteY3" fmla="*/ 347663 h 381000"/>
                <a:gd name="connsiteX4" fmla="*/ 566738 w 1681163"/>
                <a:gd name="connsiteY4" fmla="*/ 371475 h 381000"/>
                <a:gd name="connsiteX5" fmla="*/ 469107 w 1681163"/>
                <a:gd name="connsiteY5" fmla="*/ 381000 h 381000"/>
                <a:gd name="connsiteX6" fmla="*/ 290513 w 1681163"/>
                <a:gd name="connsiteY6" fmla="*/ 376238 h 381000"/>
                <a:gd name="connsiteX7" fmla="*/ 233363 w 1681163"/>
                <a:gd name="connsiteY7" fmla="*/ 366713 h 381000"/>
                <a:gd name="connsiteX8" fmla="*/ 173832 w 1681163"/>
                <a:gd name="connsiteY8" fmla="*/ 345282 h 381000"/>
                <a:gd name="connsiteX9" fmla="*/ 128588 w 1681163"/>
                <a:gd name="connsiteY9" fmla="*/ 321469 h 381000"/>
                <a:gd name="connsiteX10" fmla="*/ 90488 w 1681163"/>
                <a:gd name="connsiteY10" fmla="*/ 297657 h 381000"/>
                <a:gd name="connsiteX11" fmla="*/ 54769 w 1681163"/>
                <a:gd name="connsiteY11" fmla="*/ 271463 h 381000"/>
                <a:gd name="connsiteX12" fmla="*/ 26194 w 1681163"/>
                <a:gd name="connsiteY12" fmla="*/ 245269 h 381000"/>
                <a:gd name="connsiteX13" fmla="*/ 9525 w 1681163"/>
                <a:gd name="connsiteY13" fmla="*/ 219075 h 381000"/>
                <a:gd name="connsiteX14" fmla="*/ 0 w 1681163"/>
                <a:gd name="connsiteY14" fmla="*/ 197644 h 381000"/>
                <a:gd name="connsiteX15" fmla="*/ 2382 w 1681163"/>
                <a:gd name="connsiteY15" fmla="*/ 185738 h 381000"/>
                <a:gd name="connsiteX16" fmla="*/ 14288 w 1681163"/>
                <a:gd name="connsiteY16" fmla="*/ 176213 h 381000"/>
                <a:gd name="connsiteX17" fmla="*/ 30957 w 1681163"/>
                <a:gd name="connsiteY17" fmla="*/ 173832 h 381000"/>
                <a:gd name="connsiteX18" fmla="*/ 57150 w 1681163"/>
                <a:gd name="connsiteY18" fmla="*/ 183357 h 381000"/>
                <a:gd name="connsiteX19" fmla="*/ 85725 w 1681163"/>
                <a:gd name="connsiteY19" fmla="*/ 197644 h 381000"/>
                <a:gd name="connsiteX20" fmla="*/ 159544 w 1681163"/>
                <a:gd name="connsiteY20" fmla="*/ 211932 h 381000"/>
                <a:gd name="connsiteX21" fmla="*/ 269082 w 1681163"/>
                <a:gd name="connsiteY21" fmla="*/ 221457 h 381000"/>
                <a:gd name="connsiteX22" fmla="*/ 416719 w 1681163"/>
                <a:gd name="connsiteY22" fmla="*/ 221457 h 381000"/>
                <a:gd name="connsiteX23" fmla="*/ 576263 w 1681163"/>
                <a:gd name="connsiteY23" fmla="*/ 207169 h 381000"/>
                <a:gd name="connsiteX24" fmla="*/ 707232 w 1681163"/>
                <a:gd name="connsiteY24" fmla="*/ 188119 h 381000"/>
                <a:gd name="connsiteX25" fmla="*/ 850107 w 1681163"/>
                <a:gd name="connsiteY25" fmla="*/ 161925 h 381000"/>
                <a:gd name="connsiteX26" fmla="*/ 1019175 w 1681163"/>
                <a:gd name="connsiteY26" fmla="*/ 123825 h 381000"/>
                <a:gd name="connsiteX27" fmla="*/ 1188244 w 1681163"/>
                <a:gd name="connsiteY27" fmla="*/ 83344 h 381000"/>
                <a:gd name="connsiteX28" fmla="*/ 1254919 w 1681163"/>
                <a:gd name="connsiteY28" fmla="*/ 64294 h 381000"/>
                <a:gd name="connsiteX29" fmla="*/ 1273969 w 1681163"/>
                <a:gd name="connsiteY29" fmla="*/ 45244 h 381000"/>
                <a:gd name="connsiteX30" fmla="*/ 1319213 w 1681163"/>
                <a:gd name="connsiteY30" fmla="*/ 2382 h 381000"/>
                <a:gd name="connsiteX31" fmla="*/ 1331119 w 1681163"/>
                <a:gd name="connsiteY31" fmla="*/ 0 h 381000"/>
                <a:gd name="connsiteX32" fmla="*/ 1381125 w 1681163"/>
                <a:gd name="connsiteY32" fmla="*/ 2382 h 381000"/>
                <a:gd name="connsiteX33" fmla="*/ 1457325 w 1681163"/>
                <a:gd name="connsiteY33" fmla="*/ 11907 h 381000"/>
                <a:gd name="connsiteX34" fmla="*/ 1531144 w 1681163"/>
                <a:gd name="connsiteY34" fmla="*/ 28575 h 381000"/>
                <a:gd name="connsiteX35" fmla="*/ 1590675 w 1681163"/>
                <a:gd name="connsiteY35" fmla="*/ 47625 h 381000"/>
                <a:gd name="connsiteX36" fmla="*/ 1612107 w 1681163"/>
                <a:gd name="connsiteY36" fmla="*/ 54769 h 381000"/>
                <a:gd name="connsiteX37" fmla="*/ 1638300 w 1681163"/>
                <a:gd name="connsiteY37" fmla="*/ 69057 h 381000"/>
                <a:gd name="connsiteX38" fmla="*/ 1652588 w 1681163"/>
                <a:gd name="connsiteY38" fmla="*/ 78582 h 381000"/>
                <a:gd name="connsiteX39" fmla="*/ 1664494 w 1681163"/>
                <a:gd name="connsiteY39" fmla="*/ 92869 h 381000"/>
                <a:gd name="connsiteX40" fmla="*/ 1674019 w 1681163"/>
                <a:gd name="connsiteY40" fmla="*/ 114300 h 381000"/>
                <a:gd name="connsiteX41" fmla="*/ 1681163 w 1681163"/>
                <a:gd name="connsiteY41" fmla="*/ 145257 h 381000"/>
                <a:gd name="connsiteX42" fmla="*/ 1681163 w 1681163"/>
                <a:gd name="connsiteY42" fmla="*/ 161925 h 381000"/>
                <a:gd name="connsiteX43" fmla="*/ 1669257 w 1681163"/>
                <a:gd name="connsiteY43" fmla="*/ 188119 h 381000"/>
                <a:gd name="connsiteX44" fmla="*/ 1652588 w 1681163"/>
                <a:gd name="connsiteY44" fmla="*/ 204788 h 381000"/>
                <a:gd name="connsiteX45" fmla="*/ 1626394 w 1681163"/>
                <a:gd name="connsiteY45" fmla="*/ 219075 h 381000"/>
                <a:gd name="connsiteX46" fmla="*/ 1545432 w 1681163"/>
                <a:gd name="connsiteY46" fmla="*/ 240507 h 381000"/>
                <a:gd name="connsiteX47" fmla="*/ 1433513 w 1681163"/>
                <a:gd name="connsiteY47" fmla="*/ 261938 h 381000"/>
                <a:gd name="connsiteX48" fmla="*/ 1302544 w 1681163"/>
                <a:gd name="connsiteY48" fmla="*/ 283369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81163" h="381000">
                  <a:moveTo>
                    <a:pt x="1302544" y="283369"/>
                  </a:moveTo>
                  <a:lnTo>
                    <a:pt x="1164432" y="302419"/>
                  </a:lnTo>
                  <a:lnTo>
                    <a:pt x="997744" y="321469"/>
                  </a:lnTo>
                  <a:lnTo>
                    <a:pt x="785813" y="347663"/>
                  </a:lnTo>
                  <a:lnTo>
                    <a:pt x="566738" y="371475"/>
                  </a:lnTo>
                  <a:lnTo>
                    <a:pt x="469107" y="381000"/>
                  </a:lnTo>
                  <a:lnTo>
                    <a:pt x="290513" y="376238"/>
                  </a:lnTo>
                  <a:lnTo>
                    <a:pt x="233363" y="366713"/>
                  </a:lnTo>
                  <a:lnTo>
                    <a:pt x="173832" y="345282"/>
                  </a:lnTo>
                  <a:lnTo>
                    <a:pt x="128588" y="321469"/>
                  </a:lnTo>
                  <a:lnTo>
                    <a:pt x="90488" y="297657"/>
                  </a:lnTo>
                  <a:lnTo>
                    <a:pt x="54769" y="271463"/>
                  </a:lnTo>
                  <a:lnTo>
                    <a:pt x="26194" y="245269"/>
                  </a:lnTo>
                  <a:lnTo>
                    <a:pt x="9525" y="219075"/>
                  </a:lnTo>
                  <a:lnTo>
                    <a:pt x="0" y="197644"/>
                  </a:lnTo>
                  <a:lnTo>
                    <a:pt x="2382" y="185738"/>
                  </a:lnTo>
                  <a:lnTo>
                    <a:pt x="14288" y="176213"/>
                  </a:lnTo>
                  <a:lnTo>
                    <a:pt x="30957" y="173832"/>
                  </a:lnTo>
                  <a:lnTo>
                    <a:pt x="57150" y="183357"/>
                  </a:lnTo>
                  <a:lnTo>
                    <a:pt x="85725" y="197644"/>
                  </a:lnTo>
                  <a:lnTo>
                    <a:pt x="159544" y="211932"/>
                  </a:lnTo>
                  <a:lnTo>
                    <a:pt x="269082" y="221457"/>
                  </a:lnTo>
                  <a:lnTo>
                    <a:pt x="416719" y="221457"/>
                  </a:lnTo>
                  <a:lnTo>
                    <a:pt x="576263" y="207169"/>
                  </a:lnTo>
                  <a:lnTo>
                    <a:pt x="707232" y="188119"/>
                  </a:lnTo>
                  <a:lnTo>
                    <a:pt x="850107" y="161925"/>
                  </a:lnTo>
                  <a:lnTo>
                    <a:pt x="1019175" y="123825"/>
                  </a:lnTo>
                  <a:lnTo>
                    <a:pt x="1188244" y="83344"/>
                  </a:lnTo>
                  <a:lnTo>
                    <a:pt x="1254919" y="64294"/>
                  </a:lnTo>
                  <a:lnTo>
                    <a:pt x="1273969" y="45244"/>
                  </a:lnTo>
                  <a:lnTo>
                    <a:pt x="1319213" y="2382"/>
                  </a:lnTo>
                  <a:lnTo>
                    <a:pt x="1331119" y="0"/>
                  </a:lnTo>
                  <a:lnTo>
                    <a:pt x="1381125" y="2382"/>
                  </a:lnTo>
                  <a:lnTo>
                    <a:pt x="1457325" y="11907"/>
                  </a:lnTo>
                  <a:lnTo>
                    <a:pt x="1531144" y="28575"/>
                  </a:lnTo>
                  <a:lnTo>
                    <a:pt x="1590675" y="47625"/>
                  </a:lnTo>
                  <a:lnTo>
                    <a:pt x="1612107" y="54769"/>
                  </a:lnTo>
                  <a:lnTo>
                    <a:pt x="1638300" y="69057"/>
                  </a:lnTo>
                  <a:lnTo>
                    <a:pt x="1652588" y="78582"/>
                  </a:lnTo>
                  <a:lnTo>
                    <a:pt x="1664494" y="92869"/>
                  </a:lnTo>
                  <a:lnTo>
                    <a:pt x="1674019" y="114300"/>
                  </a:lnTo>
                  <a:lnTo>
                    <a:pt x="1681163" y="145257"/>
                  </a:lnTo>
                  <a:lnTo>
                    <a:pt x="1681163" y="161925"/>
                  </a:lnTo>
                  <a:lnTo>
                    <a:pt x="1669257" y="188119"/>
                  </a:lnTo>
                  <a:lnTo>
                    <a:pt x="1652588" y="204788"/>
                  </a:lnTo>
                  <a:lnTo>
                    <a:pt x="1626394" y="219075"/>
                  </a:lnTo>
                  <a:lnTo>
                    <a:pt x="1545432" y="240507"/>
                  </a:lnTo>
                  <a:lnTo>
                    <a:pt x="1433513" y="261938"/>
                  </a:lnTo>
                  <a:lnTo>
                    <a:pt x="1302544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0C4765B0-4744-4AC0-B895-9673EF0EF87C}"/>
                </a:ext>
              </a:extLst>
            </p:cNvPr>
            <p:cNvSpPr/>
            <p:nvPr/>
          </p:nvSpPr>
          <p:spPr>
            <a:xfrm>
              <a:off x="4829175" y="1662113"/>
              <a:ext cx="608013" cy="781050"/>
            </a:xfrm>
            <a:custGeom>
              <a:avLst/>
              <a:gdLst>
                <a:gd name="connsiteX0" fmla="*/ 335756 w 607219"/>
                <a:gd name="connsiteY0" fmla="*/ 209550 h 781050"/>
                <a:gd name="connsiteX1" fmla="*/ 257175 w 607219"/>
                <a:gd name="connsiteY1" fmla="*/ 154781 h 781050"/>
                <a:gd name="connsiteX2" fmla="*/ 171450 w 607219"/>
                <a:gd name="connsiteY2" fmla="*/ 95250 h 781050"/>
                <a:gd name="connsiteX3" fmla="*/ 107156 w 607219"/>
                <a:gd name="connsiteY3" fmla="*/ 50006 h 781050"/>
                <a:gd name="connsiteX4" fmla="*/ 52388 w 607219"/>
                <a:gd name="connsiteY4" fmla="*/ 16668 h 781050"/>
                <a:gd name="connsiteX5" fmla="*/ 28575 w 607219"/>
                <a:gd name="connsiteY5" fmla="*/ 4762 h 781050"/>
                <a:gd name="connsiteX6" fmla="*/ 16669 w 607219"/>
                <a:gd name="connsiteY6" fmla="*/ 0 h 781050"/>
                <a:gd name="connsiteX7" fmla="*/ 4763 w 607219"/>
                <a:gd name="connsiteY7" fmla="*/ 0 h 781050"/>
                <a:gd name="connsiteX8" fmla="*/ 0 w 607219"/>
                <a:gd name="connsiteY8" fmla="*/ 4762 h 781050"/>
                <a:gd name="connsiteX9" fmla="*/ 0 w 607219"/>
                <a:gd name="connsiteY9" fmla="*/ 16668 h 781050"/>
                <a:gd name="connsiteX10" fmla="*/ 4763 w 607219"/>
                <a:gd name="connsiteY10" fmla="*/ 42862 h 781050"/>
                <a:gd name="connsiteX11" fmla="*/ 40481 w 607219"/>
                <a:gd name="connsiteY11" fmla="*/ 111918 h 781050"/>
                <a:gd name="connsiteX12" fmla="*/ 152400 w 607219"/>
                <a:gd name="connsiteY12" fmla="*/ 302418 h 781050"/>
                <a:gd name="connsiteX13" fmla="*/ 216694 w 607219"/>
                <a:gd name="connsiteY13" fmla="*/ 411956 h 781050"/>
                <a:gd name="connsiteX14" fmla="*/ 302419 w 607219"/>
                <a:gd name="connsiteY14" fmla="*/ 540543 h 781050"/>
                <a:gd name="connsiteX15" fmla="*/ 361950 w 607219"/>
                <a:gd name="connsiteY15" fmla="*/ 619125 h 781050"/>
                <a:gd name="connsiteX16" fmla="*/ 411956 w 607219"/>
                <a:gd name="connsiteY16" fmla="*/ 678656 h 781050"/>
                <a:gd name="connsiteX17" fmla="*/ 442913 w 607219"/>
                <a:gd name="connsiteY17" fmla="*/ 709612 h 781050"/>
                <a:gd name="connsiteX18" fmla="*/ 478631 w 607219"/>
                <a:gd name="connsiteY18" fmla="*/ 750093 h 781050"/>
                <a:gd name="connsiteX19" fmla="*/ 509588 w 607219"/>
                <a:gd name="connsiteY19" fmla="*/ 773906 h 781050"/>
                <a:gd name="connsiteX20" fmla="*/ 531019 w 607219"/>
                <a:gd name="connsiteY20" fmla="*/ 781050 h 781050"/>
                <a:gd name="connsiteX21" fmla="*/ 547688 w 607219"/>
                <a:gd name="connsiteY21" fmla="*/ 781050 h 781050"/>
                <a:gd name="connsiteX22" fmla="*/ 571500 w 607219"/>
                <a:gd name="connsiteY22" fmla="*/ 764381 h 781050"/>
                <a:gd name="connsiteX23" fmla="*/ 588169 w 607219"/>
                <a:gd name="connsiteY23" fmla="*/ 735806 h 781050"/>
                <a:gd name="connsiteX24" fmla="*/ 607219 w 607219"/>
                <a:gd name="connsiteY24" fmla="*/ 685800 h 781050"/>
                <a:gd name="connsiteX25" fmla="*/ 607219 w 607219"/>
                <a:gd name="connsiteY25" fmla="*/ 661987 h 781050"/>
                <a:gd name="connsiteX26" fmla="*/ 604838 w 607219"/>
                <a:gd name="connsiteY26" fmla="*/ 600075 h 781050"/>
                <a:gd name="connsiteX27" fmla="*/ 592931 w 607219"/>
                <a:gd name="connsiteY27" fmla="*/ 528637 h 781050"/>
                <a:gd name="connsiteX28" fmla="*/ 566738 w 607219"/>
                <a:gd name="connsiteY28" fmla="*/ 426243 h 781050"/>
                <a:gd name="connsiteX29" fmla="*/ 540544 w 607219"/>
                <a:gd name="connsiteY29" fmla="*/ 361950 h 781050"/>
                <a:gd name="connsiteX30" fmla="*/ 514350 w 607219"/>
                <a:gd name="connsiteY30" fmla="*/ 335756 h 781050"/>
                <a:gd name="connsiteX31" fmla="*/ 335756 w 607219"/>
                <a:gd name="connsiteY31" fmla="*/ 209550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781050">
                  <a:moveTo>
                    <a:pt x="335756" y="209550"/>
                  </a:moveTo>
                  <a:lnTo>
                    <a:pt x="257175" y="154781"/>
                  </a:lnTo>
                  <a:lnTo>
                    <a:pt x="171450" y="95250"/>
                  </a:lnTo>
                  <a:lnTo>
                    <a:pt x="107156" y="50006"/>
                  </a:lnTo>
                  <a:lnTo>
                    <a:pt x="52388" y="16668"/>
                  </a:lnTo>
                  <a:lnTo>
                    <a:pt x="28575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4762"/>
                  </a:lnTo>
                  <a:lnTo>
                    <a:pt x="0" y="16668"/>
                  </a:lnTo>
                  <a:lnTo>
                    <a:pt x="4763" y="42862"/>
                  </a:lnTo>
                  <a:lnTo>
                    <a:pt x="40481" y="111918"/>
                  </a:lnTo>
                  <a:lnTo>
                    <a:pt x="152400" y="302418"/>
                  </a:lnTo>
                  <a:lnTo>
                    <a:pt x="216694" y="411956"/>
                  </a:lnTo>
                  <a:lnTo>
                    <a:pt x="302419" y="540543"/>
                  </a:lnTo>
                  <a:lnTo>
                    <a:pt x="361950" y="619125"/>
                  </a:lnTo>
                  <a:lnTo>
                    <a:pt x="411956" y="678656"/>
                  </a:lnTo>
                  <a:lnTo>
                    <a:pt x="442913" y="709612"/>
                  </a:lnTo>
                  <a:lnTo>
                    <a:pt x="478631" y="750093"/>
                  </a:lnTo>
                  <a:lnTo>
                    <a:pt x="509588" y="773906"/>
                  </a:lnTo>
                  <a:lnTo>
                    <a:pt x="531019" y="781050"/>
                  </a:lnTo>
                  <a:lnTo>
                    <a:pt x="547688" y="781050"/>
                  </a:lnTo>
                  <a:lnTo>
                    <a:pt x="571500" y="764381"/>
                  </a:lnTo>
                  <a:lnTo>
                    <a:pt x="588169" y="735806"/>
                  </a:lnTo>
                  <a:lnTo>
                    <a:pt x="607219" y="685800"/>
                  </a:lnTo>
                  <a:lnTo>
                    <a:pt x="607219" y="661987"/>
                  </a:lnTo>
                  <a:cubicBezTo>
                    <a:pt x="606425" y="641350"/>
                    <a:pt x="605632" y="620712"/>
                    <a:pt x="604838" y="600075"/>
                  </a:cubicBezTo>
                  <a:lnTo>
                    <a:pt x="592931" y="528637"/>
                  </a:lnTo>
                  <a:lnTo>
                    <a:pt x="566738" y="426243"/>
                  </a:lnTo>
                  <a:lnTo>
                    <a:pt x="540544" y="361950"/>
                  </a:lnTo>
                  <a:lnTo>
                    <a:pt x="514350" y="335756"/>
                  </a:lnTo>
                  <a:lnTo>
                    <a:pt x="335756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D03D588A-903B-468D-90CC-BA966EB0603D}"/>
                </a:ext>
              </a:extLst>
            </p:cNvPr>
            <p:cNvSpPr/>
            <p:nvPr/>
          </p:nvSpPr>
          <p:spPr>
            <a:xfrm>
              <a:off x="5980113" y="1533525"/>
              <a:ext cx="796925" cy="1125538"/>
            </a:xfrm>
            <a:custGeom>
              <a:avLst/>
              <a:gdLst>
                <a:gd name="connsiteX0" fmla="*/ 345281 w 797719"/>
                <a:gd name="connsiteY0" fmla="*/ 419100 h 1126331"/>
                <a:gd name="connsiteX1" fmla="*/ 247650 w 797719"/>
                <a:gd name="connsiteY1" fmla="*/ 621506 h 1126331"/>
                <a:gd name="connsiteX2" fmla="*/ 147637 w 797719"/>
                <a:gd name="connsiteY2" fmla="*/ 826294 h 1126331"/>
                <a:gd name="connsiteX3" fmla="*/ 0 w 797719"/>
                <a:gd name="connsiteY3" fmla="*/ 1126331 h 1126331"/>
                <a:gd name="connsiteX4" fmla="*/ 50006 w 797719"/>
                <a:gd name="connsiteY4" fmla="*/ 1123950 h 1126331"/>
                <a:gd name="connsiteX5" fmla="*/ 166687 w 797719"/>
                <a:gd name="connsiteY5" fmla="*/ 978694 h 1126331"/>
                <a:gd name="connsiteX6" fmla="*/ 285750 w 797719"/>
                <a:gd name="connsiteY6" fmla="*/ 819150 h 1126331"/>
                <a:gd name="connsiteX7" fmla="*/ 409575 w 797719"/>
                <a:gd name="connsiteY7" fmla="*/ 654844 h 1126331"/>
                <a:gd name="connsiteX8" fmla="*/ 504825 w 797719"/>
                <a:gd name="connsiteY8" fmla="*/ 526256 h 1126331"/>
                <a:gd name="connsiteX9" fmla="*/ 590550 w 797719"/>
                <a:gd name="connsiteY9" fmla="*/ 411956 h 1126331"/>
                <a:gd name="connsiteX10" fmla="*/ 611981 w 797719"/>
                <a:gd name="connsiteY10" fmla="*/ 388144 h 1126331"/>
                <a:gd name="connsiteX11" fmla="*/ 626269 w 797719"/>
                <a:gd name="connsiteY11" fmla="*/ 373856 h 1126331"/>
                <a:gd name="connsiteX12" fmla="*/ 642937 w 797719"/>
                <a:gd name="connsiteY12" fmla="*/ 357188 h 1126331"/>
                <a:gd name="connsiteX13" fmla="*/ 673894 w 797719"/>
                <a:gd name="connsiteY13" fmla="*/ 338138 h 1126331"/>
                <a:gd name="connsiteX14" fmla="*/ 716756 w 797719"/>
                <a:gd name="connsiteY14" fmla="*/ 316706 h 1126331"/>
                <a:gd name="connsiteX15" fmla="*/ 750094 w 797719"/>
                <a:gd name="connsiteY15" fmla="*/ 304800 h 1126331"/>
                <a:gd name="connsiteX16" fmla="*/ 778669 w 797719"/>
                <a:gd name="connsiteY16" fmla="*/ 288131 h 1126331"/>
                <a:gd name="connsiteX17" fmla="*/ 788194 w 797719"/>
                <a:gd name="connsiteY17" fmla="*/ 276225 h 1126331"/>
                <a:gd name="connsiteX18" fmla="*/ 795337 w 797719"/>
                <a:gd name="connsiteY18" fmla="*/ 264319 h 1126331"/>
                <a:gd name="connsiteX19" fmla="*/ 797719 w 797719"/>
                <a:gd name="connsiteY19" fmla="*/ 242888 h 1126331"/>
                <a:gd name="connsiteX20" fmla="*/ 797719 w 797719"/>
                <a:gd name="connsiteY20" fmla="*/ 228600 h 1126331"/>
                <a:gd name="connsiteX21" fmla="*/ 785812 w 797719"/>
                <a:gd name="connsiteY21" fmla="*/ 197644 h 1126331"/>
                <a:gd name="connsiteX22" fmla="*/ 757237 w 797719"/>
                <a:gd name="connsiteY22" fmla="*/ 164306 h 1126331"/>
                <a:gd name="connsiteX23" fmla="*/ 719137 w 797719"/>
                <a:gd name="connsiteY23" fmla="*/ 130969 h 1126331"/>
                <a:gd name="connsiteX24" fmla="*/ 676275 w 797719"/>
                <a:gd name="connsiteY24" fmla="*/ 97631 h 1126331"/>
                <a:gd name="connsiteX25" fmla="*/ 631031 w 797719"/>
                <a:gd name="connsiteY25" fmla="*/ 64294 h 1126331"/>
                <a:gd name="connsiteX26" fmla="*/ 581025 w 797719"/>
                <a:gd name="connsiteY26" fmla="*/ 38100 h 1126331"/>
                <a:gd name="connsiteX27" fmla="*/ 540544 w 797719"/>
                <a:gd name="connsiteY27" fmla="*/ 21431 h 1126331"/>
                <a:gd name="connsiteX28" fmla="*/ 488156 w 797719"/>
                <a:gd name="connsiteY28" fmla="*/ 7144 h 1126331"/>
                <a:gd name="connsiteX29" fmla="*/ 435769 w 797719"/>
                <a:gd name="connsiteY29" fmla="*/ 0 h 1126331"/>
                <a:gd name="connsiteX30" fmla="*/ 390525 w 797719"/>
                <a:gd name="connsiteY30" fmla="*/ 0 h 1126331"/>
                <a:gd name="connsiteX31" fmla="*/ 366712 w 797719"/>
                <a:gd name="connsiteY31" fmla="*/ 2381 h 1126331"/>
                <a:gd name="connsiteX32" fmla="*/ 357187 w 797719"/>
                <a:gd name="connsiteY32" fmla="*/ 9525 h 1126331"/>
                <a:gd name="connsiteX33" fmla="*/ 354806 w 797719"/>
                <a:gd name="connsiteY33" fmla="*/ 16669 h 1126331"/>
                <a:gd name="connsiteX34" fmla="*/ 364331 w 797719"/>
                <a:gd name="connsiteY34" fmla="*/ 33338 h 1126331"/>
                <a:gd name="connsiteX35" fmla="*/ 395287 w 797719"/>
                <a:gd name="connsiteY35" fmla="*/ 59531 h 1126331"/>
                <a:gd name="connsiteX36" fmla="*/ 426244 w 797719"/>
                <a:gd name="connsiteY36" fmla="*/ 90488 h 1126331"/>
                <a:gd name="connsiteX37" fmla="*/ 447675 w 797719"/>
                <a:gd name="connsiteY37" fmla="*/ 116681 h 1126331"/>
                <a:gd name="connsiteX38" fmla="*/ 457200 w 797719"/>
                <a:gd name="connsiteY38" fmla="*/ 133350 h 1126331"/>
                <a:gd name="connsiteX39" fmla="*/ 459581 w 797719"/>
                <a:gd name="connsiteY39" fmla="*/ 150019 h 1126331"/>
                <a:gd name="connsiteX40" fmla="*/ 457200 w 797719"/>
                <a:gd name="connsiteY40" fmla="*/ 178594 h 1126331"/>
                <a:gd name="connsiteX41" fmla="*/ 445294 w 797719"/>
                <a:gd name="connsiteY41" fmla="*/ 209550 h 1126331"/>
                <a:gd name="connsiteX42" fmla="*/ 345281 w 797719"/>
                <a:gd name="connsiteY42" fmla="*/ 419100 h 1126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97719" h="1126331">
                  <a:moveTo>
                    <a:pt x="345281" y="419100"/>
                  </a:moveTo>
                  <a:lnTo>
                    <a:pt x="247650" y="621506"/>
                  </a:lnTo>
                  <a:lnTo>
                    <a:pt x="147637" y="826294"/>
                  </a:lnTo>
                  <a:lnTo>
                    <a:pt x="0" y="1126331"/>
                  </a:lnTo>
                  <a:lnTo>
                    <a:pt x="50006" y="1123950"/>
                  </a:lnTo>
                  <a:lnTo>
                    <a:pt x="166687" y="978694"/>
                  </a:lnTo>
                  <a:lnTo>
                    <a:pt x="285750" y="819150"/>
                  </a:lnTo>
                  <a:lnTo>
                    <a:pt x="409575" y="654844"/>
                  </a:lnTo>
                  <a:lnTo>
                    <a:pt x="504825" y="526256"/>
                  </a:lnTo>
                  <a:lnTo>
                    <a:pt x="590550" y="411956"/>
                  </a:lnTo>
                  <a:lnTo>
                    <a:pt x="611981" y="388144"/>
                  </a:lnTo>
                  <a:lnTo>
                    <a:pt x="626269" y="373856"/>
                  </a:lnTo>
                  <a:lnTo>
                    <a:pt x="642937" y="357188"/>
                  </a:lnTo>
                  <a:lnTo>
                    <a:pt x="673894" y="338138"/>
                  </a:lnTo>
                  <a:lnTo>
                    <a:pt x="716756" y="316706"/>
                  </a:lnTo>
                  <a:lnTo>
                    <a:pt x="750094" y="304800"/>
                  </a:lnTo>
                  <a:lnTo>
                    <a:pt x="778669" y="288131"/>
                  </a:lnTo>
                  <a:lnTo>
                    <a:pt x="788194" y="276225"/>
                  </a:lnTo>
                  <a:lnTo>
                    <a:pt x="795337" y="264319"/>
                  </a:lnTo>
                  <a:lnTo>
                    <a:pt x="797719" y="242888"/>
                  </a:lnTo>
                  <a:lnTo>
                    <a:pt x="797719" y="228600"/>
                  </a:lnTo>
                  <a:lnTo>
                    <a:pt x="785812" y="197644"/>
                  </a:lnTo>
                  <a:lnTo>
                    <a:pt x="757237" y="164306"/>
                  </a:lnTo>
                  <a:lnTo>
                    <a:pt x="719137" y="130969"/>
                  </a:lnTo>
                  <a:lnTo>
                    <a:pt x="676275" y="97631"/>
                  </a:lnTo>
                  <a:lnTo>
                    <a:pt x="631031" y="64294"/>
                  </a:lnTo>
                  <a:lnTo>
                    <a:pt x="581025" y="38100"/>
                  </a:lnTo>
                  <a:lnTo>
                    <a:pt x="540544" y="21431"/>
                  </a:lnTo>
                  <a:lnTo>
                    <a:pt x="488156" y="7144"/>
                  </a:lnTo>
                  <a:lnTo>
                    <a:pt x="435769" y="0"/>
                  </a:lnTo>
                  <a:lnTo>
                    <a:pt x="390525" y="0"/>
                  </a:lnTo>
                  <a:lnTo>
                    <a:pt x="366712" y="2381"/>
                  </a:lnTo>
                  <a:lnTo>
                    <a:pt x="357187" y="9525"/>
                  </a:lnTo>
                  <a:lnTo>
                    <a:pt x="354806" y="16669"/>
                  </a:lnTo>
                  <a:lnTo>
                    <a:pt x="364331" y="33338"/>
                  </a:lnTo>
                  <a:lnTo>
                    <a:pt x="395287" y="59531"/>
                  </a:lnTo>
                  <a:lnTo>
                    <a:pt x="426244" y="90488"/>
                  </a:lnTo>
                  <a:lnTo>
                    <a:pt x="447675" y="116681"/>
                  </a:lnTo>
                  <a:lnTo>
                    <a:pt x="457200" y="133350"/>
                  </a:lnTo>
                  <a:lnTo>
                    <a:pt x="459581" y="150019"/>
                  </a:lnTo>
                  <a:lnTo>
                    <a:pt x="457200" y="178594"/>
                  </a:lnTo>
                  <a:lnTo>
                    <a:pt x="445294" y="209550"/>
                  </a:lnTo>
                  <a:lnTo>
                    <a:pt x="345281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6DBB4B5F-B419-4071-AE4E-70B13070DA4C}"/>
                </a:ext>
              </a:extLst>
            </p:cNvPr>
            <p:cNvSpPr/>
            <p:nvPr/>
          </p:nvSpPr>
          <p:spPr>
            <a:xfrm>
              <a:off x="5888038" y="2789238"/>
              <a:ext cx="755650" cy="1292225"/>
            </a:xfrm>
            <a:custGeom>
              <a:avLst/>
              <a:gdLst>
                <a:gd name="connsiteX0" fmla="*/ 385763 w 754857"/>
                <a:gd name="connsiteY0" fmla="*/ 476250 h 1293019"/>
                <a:gd name="connsiteX1" fmla="*/ 228600 w 754857"/>
                <a:gd name="connsiteY1" fmla="*/ 795337 h 1293019"/>
                <a:gd name="connsiteX2" fmla="*/ 64294 w 754857"/>
                <a:gd name="connsiteY2" fmla="*/ 1104900 h 1293019"/>
                <a:gd name="connsiteX3" fmla="*/ 0 w 754857"/>
                <a:gd name="connsiteY3" fmla="*/ 1235869 h 1293019"/>
                <a:gd name="connsiteX4" fmla="*/ 102394 w 754857"/>
                <a:gd name="connsiteY4" fmla="*/ 1293019 h 1293019"/>
                <a:gd name="connsiteX5" fmla="*/ 185738 w 754857"/>
                <a:gd name="connsiteY5" fmla="*/ 1162050 h 1293019"/>
                <a:gd name="connsiteX6" fmla="*/ 352425 w 754857"/>
                <a:gd name="connsiteY6" fmla="*/ 888206 h 1293019"/>
                <a:gd name="connsiteX7" fmla="*/ 450057 w 754857"/>
                <a:gd name="connsiteY7" fmla="*/ 723900 h 1293019"/>
                <a:gd name="connsiteX8" fmla="*/ 540544 w 754857"/>
                <a:gd name="connsiteY8" fmla="*/ 581025 h 1293019"/>
                <a:gd name="connsiteX9" fmla="*/ 659607 w 754857"/>
                <a:gd name="connsiteY9" fmla="*/ 402431 h 1293019"/>
                <a:gd name="connsiteX10" fmla="*/ 673894 w 754857"/>
                <a:gd name="connsiteY10" fmla="*/ 383381 h 1293019"/>
                <a:gd name="connsiteX11" fmla="*/ 690563 w 754857"/>
                <a:gd name="connsiteY11" fmla="*/ 371475 h 1293019"/>
                <a:gd name="connsiteX12" fmla="*/ 731044 w 754857"/>
                <a:gd name="connsiteY12" fmla="*/ 340519 h 1293019"/>
                <a:gd name="connsiteX13" fmla="*/ 745332 w 754857"/>
                <a:gd name="connsiteY13" fmla="*/ 319087 h 1293019"/>
                <a:gd name="connsiteX14" fmla="*/ 752475 w 754857"/>
                <a:gd name="connsiteY14" fmla="*/ 300037 h 1293019"/>
                <a:gd name="connsiteX15" fmla="*/ 754857 w 754857"/>
                <a:gd name="connsiteY15" fmla="*/ 276225 h 1293019"/>
                <a:gd name="connsiteX16" fmla="*/ 750094 w 754857"/>
                <a:gd name="connsiteY16" fmla="*/ 245269 h 1293019"/>
                <a:gd name="connsiteX17" fmla="*/ 740569 w 754857"/>
                <a:gd name="connsiteY17" fmla="*/ 214312 h 1293019"/>
                <a:gd name="connsiteX18" fmla="*/ 726282 w 754857"/>
                <a:gd name="connsiteY18" fmla="*/ 185737 h 1293019"/>
                <a:gd name="connsiteX19" fmla="*/ 690563 w 754857"/>
                <a:gd name="connsiteY19" fmla="*/ 152400 h 1293019"/>
                <a:gd name="connsiteX20" fmla="*/ 645319 w 754857"/>
                <a:gd name="connsiteY20" fmla="*/ 119062 h 1293019"/>
                <a:gd name="connsiteX21" fmla="*/ 585788 w 754857"/>
                <a:gd name="connsiteY21" fmla="*/ 80962 h 1293019"/>
                <a:gd name="connsiteX22" fmla="*/ 481013 w 754857"/>
                <a:gd name="connsiteY22" fmla="*/ 30956 h 1293019"/>
                <a:gd name="connsiteX23" fmla="*/ 421482 w 754857"/>
                <a:gd name="connsiteY23" fmla="*/ 4762 h 1293019"/>
                <a:gd name="connsiteX24" fmla="*/ 407194 w 754857"/>
                <a:gd name="connsiteY24" fmla="*/ 0 h 1293019"/>
                <a:gd name="connsiteX25" fmla="*/ 395288 w 754857"/>
                <a:gd name="connsiteY25" fmla="*/ 0 h 1293019"/>
                <a:gd name="connsiteX26" fmla="*/ 383382 w 754857"/>
                <a:gd name="connsiteY26" fmla="*/ 7144 h 1293019"/>
                <a:gd name="connsiteX27" fmla="*/ 383382 w 754857"/>
                <a:gd name="connsiteY27" fmla="*/ 21431 h 1293019"/>
                <a:gd name="connsiteX28" fmla="*/ 395288 w 754857"/>
                <a:gd name="connsiteY28" fmla="*/ 54769 h 1293019"/>
                <a:gd name="connsiteX29" fmla="*/ 431007 w 754857"/>
                <a:gd name="connsiteY29" fmla="*/ 88106 h 1293019"/>
                <a:gd name="connsiteX30" fmla="*/ 457200 w 754857"/>
                <a:gd name="connsiteY30" fmla="*/ 119062 h 1293019"/>
                <a:gd name="connsiteX31" fmla="*/ 473869 w 754857"/>
                <a:gd name="connsiteY31" fmla="*/ 145256 h 1293019"/>
                <a:gd name="connsiteX32" fmla="*/ 483394 w 754857"/>
                <a:gd name="connsiteY32" fmla="*/ 171450 h 1293019"/>
                <a:gd name="connsiteX33" fmla="*/ 483394 w 754857"/>
                <a:gd name="connsiteY33" fmla="*/ 200025 h 1293019"/>
                <a:gd name="connsiteX34" fmla="*/ 483394 w 754857"/>
                <a:gd name="connsiteY34" fmla="*/ 245269 h 1293019"/>
                <a:gd name="connsiteX35" fmla="*/ 469107 w 754857"/>
                <a:gd name="connsiteY35" fmla="*/ 292894 h 1293019"/>
                <a:gd name="connsiteX36" fmla="*/ 385763 w 754857"/>
                <a:gd name="connsiteY36" fmla="*/ 476250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4857" h="1293019">
                  <a:moveTo>
                    <a:pt x="385763" y="476250"/>
                  </a:moveTo>
                  <a:lnTo>
                    <a:pt x="228600" y="795337"/>
                  </a:lnTo>
                  <a:lnTo>
                    <a:pt x="64294" y="1104900"/>
                  </a:lnTo>
                  <a:lnTo>
                    <a:pt x="0" y="1235869"/>
                  </a:lnTo>
                  <a:lnTo>
                    <a:pt x="102394" y="1293019"/>
                  </a:lnTo>
                  <a:lnTo>
                    <a:pt x="185738" y="1162050"/>
                  </a:lnTo>
                  <a:lnTo>
                    <a:pt x="352425" y="888206"/>
                  </a:lnTo>
                  <a:lnTo>
                    <a:pt x="450057" y="723900"/>
                  </a:lnTo>
                  <a:lnTo>
                    <a:pt x="540544" y="581025"/>
                  </a:lnTo>
                  <a:lnTo>
                    <a:pt x="659607" y="402431"/>
                  </a:lnTo>
                  <a:lnTo>
                    <a:pt x="673894" y="383381"/>
                  </a:lnTo>
                  <a:lnTo>
                    <a:pt x="690563" y="371475"/>
                  </a:lnTo>
                  <a:lnTo>
                    <a:pt x="731044" y="340519"/>
                  </a:lnTo>
                  <a:lnTo>
                    <a:pt x="745332" y="319087"/>
                  </a:lnTo>
                  <a:lnTo>
                    <a:pt x="752475" y="300037"/>
                  </a:lnTo>
                  <a:lnTo>
                    <a:pt x="754857" y="276225"/>
                  </a:lnTo>
                  <a:lnTo>
                    <a:pt x="750094" y="245269"/>
                  </a:lnTo>
                  <a:lnTo>
                    <a:pt x="740569" y="214312"/>
                  </a:lnTo>
                  <a:lnTo>
                    <a:pt x="726282" y="185737"/>
                  </a:lnTo>
                  <a:lnTo>
                    <a:pt x="690563" y="152400"/>
                  </a:lnTo>
                  <a:lnTo>
                    <a:pt x="645319" y="119062"/>
                  </a:lnTo>
                  <a:lnTo>
                    <a:pt x="585788" y="80962"/>
                  </a:lnTo>
                  <a:lnTo>
                    <a:pt x="481013" y="30956"/>
                  </a:lnTo>
                  <a:lnTo>
                    <a:pt x="421482" y="4762"/>
                  </a:lnTo>
                  <a:lnTo>
                    <a:pt x="407194" y="0"/>
                  </a:lnTo>
                  <a:lnTo>
                    <a:pt x="395288" y="0"/>
                  </a:lnTo>
                  <a:lnTo>
                    <a:pt x="383382" y="7144"/>
                  </a:lnTo>
                  <a:lnTo>
                    <a:pt x="383382" y="21431"/>
                  </a:lnTo>
                  <a:lnTo>
                    <a:pt x="395288" y="54769"/>
                  </a:lnTo>
                  <a:lnTo>
                    <a:pt x="431007" y="88106"/>
                  </a:lnTo>
                  <a:lnTo>
                    <a:pt x="457200" y="119062"/>
                  </a:lnTo>
                  <a:lnTo>
                    <a:pt x="473869" y="145256"/>
                  </a:lnTo>
                  <a:lnTo>
                    <a:pt x="483394" y="171450"/>
                  </a:lnTo>
                  <a:lnTo>
                    <a:pt x="483394" y="200025"/>
                  </a:lnTo>
                  <a:lnTo>
                    <a:pt x="483394" y="245269"/>
                  </a:lnTo>
                  <a:lnTo>
                    <a:pt x="469107" y="292894"/>
                  </a:lnTo>
                  <a:lnTo>
                    <a:pt x="38576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15901691-6818-4EBD-AF8D-F746D0F3E898}"/>
                </a:ext>
              </a:extLst>
            </p:cNvPr>
            <p:cNvSpPr/>
            <p:nvPr/>
          </p:nvSpPr>
          <p:spPr>
            <a:xfrm>
              <a:off x="2393950" y="2581275"/>
              <a:ext cx="1057275" cy="2463800"/>
            </a:xfrm>
            <a:custGeom>
              <a:avLst/>
              <a:gdLst>
                <a:gd name="connsiteX0" fmla="*/ 660400 w 1057275"/>
                <a:gd name="connsiteY0" fmla="*/ 901700 h 2463800"/>
                <a:gd name="connsiteX1" fmla="*/ 688975 w 1057275"/>
                <a:gd name="connsiteY1" fmla="*/ 787400 h 2463800"/>
                <a:gd name="connsiteX2" fmla="*/ 717550 w 1057275"/>
                <a:gd name="connsiteY2" fmla="*/ 666750 h 2463800"/>
                <a:gd name="connsiteX3" fmla="*/ 739775 w 1057275"/>
                <a:gd name="connsiteY3" fmla="*/ 565150 h 2463800"/>
                <a:gd name="connsiteX4" fmla="*/ 752475 w 1057275"/>
                <a:gd name="connsiteY4" fmla="*/ 482600 h 2463800"/>
                <a:gd name="connsiteX5" fmla="*/ 762000 w 1057275"/>
                <a:gd name="connsiteY5" fmla="*/ 400050 h 2463800"/>
                <a:gd name="connsiteX6" fmla="*/ 765175 w 1057275"/>
                <a:gd name="connsiteY6" fmla="*/ 352425 h 2463800"/>
                <a:gd name="connsiteX7" fmla="*/ 765175 w 1057275"/>
                <a:gd name="connsiteY7" fmla="*/ 314325 h 2463800"/>
                <a:gd name="connsiteX8" fmla="*/ 762000 w 1057275"/>
                <a:gd name="connsiteY8" fmla="*/ 279400 h 2463800"/>
                <a:gd name="connsiteX9" fmla="*/ 755650 w 1057275"/>
                <a:gd name="connsiteY9" fmla="*/ 241300 h 2463800"/>
                <a:gd name="connsiteX10" fmla="*/ 739775 w 1057275"/>
                <a:gd name="connsiteY10" fmla="*/ 200025 h 2463800"/>
                <a:gd name="connsiteX11" fmla="*/ 720725 w 1057275"/>
                <a:gd name="connsiteY11" fmla="*/ 161925 h 2463800"/>
                <a:gd name="connsiteX12" fmla="*/ 704850 w 1057275"/>
                <a:gd name="connsiteY12" fmla="*/ 142875 h 2463800"/>
                <a:gd name="connsiteX13" fmla="*/ 685800 w 1057275"/>
                <a:gd name="connsiteY13" fmla="*/ 123825 h 2463800"/>
                <a:gd name="connsiteX14" fmla="*/ 660400 w 1057275"/>
                <a:gd name="connsiteY14" fmla="*/ 101600 h 2463800"/>
                <a:gd name="connsiteX15" fmla="*/ 631825 w 1057275"/>
                <a:gd name="connsiteY15" fmla="*/ 79375 h 2463800"/>
                <a:gd name="connsiteX16" fmla="*/ 542925 w 1057275"/>
                <a:gd name="connsiteY16" fmla="*/ 28575 h 2463800"/>
                <a:gd name="connsiteX17" fmla="*/ 533400 w 1057275"/>
                <a:gd name="connsiteY17" fmla="*/ 0 h 2463800"/>
                <a:gd name="connsiteX18" fmla="*/ 765175 w 1057275"/>
                <a:gd name="connsiteY18" fmla="*/ 15875 h 2463800"/>
                <a:gd name="connsiteX19" fmla="*/ 898525 w 1057275"/>
                <a:gd name="connsiteY19" fmla="*/ 123825 h 2463800"/>
                <a:gd name="connsiteX20" fmla="*/ 949325 w 1057275"/>
                <a:gd name="connsiteY20" fmla="*/ 161925 h 2463800"/>
                <a:gd name="connsiteX21" fmla="*/ 1000125 w 1057275"/>
                <a:gd name="connsiteY21" fmla="*/ 206375 h 2463800"/>
                <a:gd name="connsiteX22" fmla="*/ 1022350 w 1057275"/>
                <a:gd name="connsiteY22" fmla="*/ 231775 h 2463800"/>
                <a:gd name="connsiteX23" fmla="*/ 1050925 w 1057275"/>
                <a:gd name="connsiteY23" fmla="*/ 279400 h 2463800"/>
                <a:gd name="connsiteX24" fmla="*/ 1057275 w 1057275"/>
                <a:gd name="connsiteY24" fmla="*/ 304800 h 2463800"/>
                <a:gd name="connsiteX25" fmla="*/ 1050925 w 1057275"/>
                <a:gd name="connsiteY25" fmla="*/ 317500 h 2463800"/>
                <a:gd name="connsiteX26" fmla="*/ 1019175 w 1057275"/>
                <a:gd name="connsiteY26" fmla="*/ 368300 h 2463800"/>
                <a:gd name="connsiteX27" fmla="*/ 1009650 w 1057275"/>
                <a:gd name="connsiteY27" fmla="*/ 396875 h 2463800"/>
                <a:gd name="connsiteX28" fmla="*/ 981075 w 1057275"/>
                <a:gd name="connsiteY28" fmla="*/ 530225 h 2463800"/>
                <a:gd name="connsiteX29" fmla="*/ 942975 w 1057275"/>
                <a:gd name="connsiteY29" fmla="*/ 695325 h 2463800"/>
                <a:gd name="connsiteX30" fmla="*/ 908050 w 1057275"/>
                <a:gd name="connsiteY30" fmla="*/ 825500 h 2463800"/>
                <a:gd name="connsiteX31" fmla="*/ 879475 w 1057275"/>
                <a:gd name="connsiteY31" fmla="*/ 936625 h 2463800"/>
                <a:gd name="connsiteX32" fmla="*/ 831850 w 1057275"/>
                <a:gd name="connsiteY32" fmla="*/ 1092200 h 2463800"/>
                <a:gd name="connsiteX33" fmla="*/ 787400 w 1057275"/>
                <a:gd name="connsiteY33" fmla="*/ 1235075 h 2463800"/>
                <a:gd name="connsiteX34" fmla="*/ 755650 w 1057275"/>
                <a:gd name="connsiteY34" fmla="*/ 1320800 h 2463800"/>
                <a:gd name="connsiteX35" fmla="*/ 695325 w 1057275"/>
                <a:gd name="connsiteY35" fmla="*/ 1495425 h 2463800"/>
                <a:gd name="connsiteX36" fmla="*/ 635000 w 1057275"/>
                <a:gd name="connsiteY36" fmla="*/ 1625600 h 2463800"/>
                <a:gd name="connsiteX37" fmla="*/ 558800 w 1057275"/>
                <a:gd name="connsiteY37" fmla="*/ 1774825 h 2463800"/>
                <a:gd name="connsiteX38" fmla="*/ 460375 w 1057275"/>
                <a:gd name="connsiteY38" fmla="*/ 1933575 h 2463800"/>
                <a:gd name="connsiteX39" fmla="*/ 349250 w 1057275"/>
                <a:gd name="connsiteY39" fmla="*/ 2098675 h 2463800"/>
                <a:gd name="connsiteX40" fmla="*/ 225425 w 1057275"/>
                <a:gd name="connsiteY40" fmla="*/ 2260600 h 2463800"/>
                <a:gd name="connsiteX41" fmla="*/ 107950 w 1057275"/>
                <a:gd name="connsiteY41" fmla="*/ 2400300 h 2463800"/>
                <a:gd name="connsiteX42" fmla="*/ 50800 w 1057275"/>
                <a:gd name="connsiteY42" fmla="*/ 2451100 h 2463800"/>
                <a:gd name="connsiteX43" fmla="*/ 22225 w 1057275"/>
                <a:gd name="connsiteY43" fmla="*/ 2463800 h 2463800"/>
                <a:gd name="connsiteX44" fmla="*/ 0 w 1057275"/>
                <a:gd name="connsiteY44" fmla="*/ 2463800 h 2463800"/>
                <a:gd name="connsiteX45" fmla="*/ 0 w 1057275"/>
                <a:gd name="connsiteY45" fmla="*/ 2451100 h 2463800"/>
                <a:gd name="connsiteX46" fmla="*/ 3175 w 1057275"/>
                <a:gd name="connsiteY46" fmla="*/ 2422525 h 2463800"/>
                <a:gd name="connsiteX47" fmla="*/ 34925 w 1057275"/>
                <a:gd name="connsiteY47" fmla="*/ 2371725 h 2463800"/>
                <a:gd name="connsiteX48" fmla="*/ 82550 w 1057275"/>
                <a:gd name="connsiteY48" fmla="*/ 2301875 h 2463800"/>
                <a:gd name="connsiteX49" fmla="*/ 155575 w 1057275"/>
                <a:gd name="connsiteY49" fmla="*/ 2187575 h 2463800"/>
                <a:gd name="connsiteX50" fmla="*/ 225425 w 1057275"/>
                <a:gd name="connsiteY50" fmla="*/ 2060575 h 2463800"/>
                <a:gd name="connsiteX51" fmla="*/ 276225 w 1057275"/>
                <a:gd name="connsiteY51" fmla="*/ 1965325 h 2463800"/>
                <a:gd name="connsiteX52" fmla="*/ 307975 w 1057275"/>
                <a:gd name="connsiteY52" fmla="*/ 1895475 h 2463800"/>
                <a:gd name="connsiteX53" fmla="*/ 361950 w 1057275"/>
                <a:gd name="connsiteY53" fmla="*/ 1778000 h 2463800"/>
                <a:gd name="connsiteX54" fmla="*/ 403225 w 1057275"/>
                <a:gd name="connsiteY54" fmla="*/ 1682750 h 2463800"/>
                <a:gd name="connsiteX55" fmla="*/ 444500 w 1057275"/>
                <a:gd name="connsiteY55" fmla="*/ 1574800 h 2463800"/>
                <a:gd name="connsiteX56" fmla="*/ 501650 w 1057275"/>
                <a:gd name="connsiteY56" fmla="*/ 1419225 h 2463800"/>
                <a:gd name="connsiteX57" fmla="*/ 546100 w 1057275"/>
                <a:gd name="connsiteY57" fmla="*/ 1289050 h 2463800"/>
                <a:gd name="connsiteX58" fmla="*/ 587375 w 1057275"/>
                <a:gd name="connsiteY58" fmla="*/ 1152525 h 2463800"/>
                <a:gd name="connsiteX59" fmla="*/ 628650 w 1057275"/>
                <a:gd name="connsiteY59" fmla="*/ 1022350 h 2463800"/>
                <a:gd name="connsiteX60" fmla="*/ 660400 w 1057275"/>
                <a:gd name="connsiteY60" fmla="*/ 901700 h 246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57275" h="2463800">
                  <a:moveTo>
                    <a:pt x="660400" y="901700"/>
                  </a:moveTo>
                  <a:lnTo>
                    <a:pt x="688975" y="787400"/>
                  </a:lnTo>
                  <a:lnTo>
                    <a:pt x="717550" y="666750"/>
                  </a:lnTo>
                  <a:lnTo>
                    <a:pt x="739775" y="565150"/>
                  </a:lnTo>
                  <a:lnTo>
                    <a:pt x="752475" y="482600"/>
                  </a:lnTo>
                  <a:lnTo>
                    <a:pt x="762000" y="400050"/>
                  </a:lnTo>
                  <a:lnTo>
                    <a:pt x="765175" y="352425"/>
                  </a:lnTo>
                  <a:lnTo>
                    <a:pt x="765175" y="314325"/>
                  </a:lnTo>
                  <a:lnTo>
                    <a:pt x="762000" y="279400"/>
                  </a:lnTo>
                  <a:lnTo>
                    <a:pt x="755650" y="241300"/>
                  </a:lnTo>
                  <a:lnTo>
                    <a:pt x="739775" y="200025"/>
                  </a:lnTo>
                  <a:lnTo>
                    <a:pt x="720725" y="161925"/>
                  </a:lnTo>
                  <a:lnTo>
                    <a:pt x="704850" y="142875"/>
                  </a:lnTo>
                  <a:lnTo>
                    <a:pt x="685800" y="123825"/>
                  </a:lnTo>
                  <a:lnTo>
                    <a:pt x="660400" y="101600"/>
                  </a:lnTo>
                  <a:lnTo>
                    <a:pt x="631825" y="79375"/>
                  </a:lnTo>
                  <a:lnTo>
                    <a:pt x="542925" y="28575"/>
                  </a:lnTo>
                  <a:lnTo>
                    <a:pt x="533400" y="0"/>
                  </a:lnTo>
                  <a:lnTo>
                    <a:pt x="765175" y="15875"/>
                  </a:lnTo>
                  <a:lnTo>
                    <a:pt x="898525" y="123825"/>
                  </a:lnTo>
                  <a:lnTo>
                    <a:pt x="949325" y="161925"/>
                  </a:lnTo>
                  <a:lnTo>
                    <a:pt x="1000125" y="206375"/>
                  </a:lnTo>
                  <a:lnTo>
                    <a:pt x="1022350" y="231775"/>
                  </a:lnTo>
                  <a:lnTo>
                    <a:pt x="1050925" y="279400"/>
                  </a:lnTo>
                  <a:lnTo>
                    <a:pt x="1057275" y="304800"/>
                  </a:lnTo>
                  <a:lnTo>
                    <a:pt x="1050925" y="317500"/>
                  </a:lnTo>
                  <a:lnTo>
                    <a:pt x="1019175" y="368300"/>
                  </a:lnTo>
                  <a:lnTo>
                    <a:pt x="1009650" y="396875"/>
                  </a:lnTo>
                  <a:lnTo>
                    <a:pt x="981075" y="530225"/>
                  </a:lnTo>
                  <a:lnTo>
                    <a:pt x="942975" y="695325"/>
                  </a:lnTo>
                  <a:lnTo>
                    <a:pt x="908050" y="825500"/>
                  </a:lnTo>
                  <a:lnTo>
                    <a:pt x="879475" y="936625"/>
                  </a:lnTo>
                  <a:lnTo>
                    <a:pt x="831850" y="1092200"/>
                  </a:lnTo>
                  <a:lnTo>
                    <a:pt x="787400" y="1235075"/>
                  </a:lnTo>
                  <a:lnTo>
                    <a:pt x="755650" y="1320800"/>
                  </a:lnTo>
                  <a:lnTo>
                    <a:pt x="695325" y="1495425"/>
                  </a:lnTo>
                  <a:lnTo>
                    <a:pt x="635000" y="1625600"/>
                  </a:lnTo>
                  <a:lnTo>
                    <a:pt x="558800" y="1774825"/>
                  </a:lnTo>
                  <a:lnTo>
                    <a:pt x="460375" y="1933575"/>
                  </a:lnTo>
                  <a:lnTo>
                    <a:pt x="349250" y="2098675"/>
                  </a:lnTo>
                  <a:lnTo>
                    <a:pt x="225425" y="2260600"/>
                  </a:lnTo>
                  <a:lnTo>
                    <a:pt x="107950" y="2400300"/>
                  </a:lnTo>
                  <a:lnTo>
                    <a:pt x="50800" y="2451100"/>
                  </a:lnTo>
                  <a:lnTo>
                    <a:pt x="22225" y="2463800"/>
                  </a:lnTo>
                  <a:lnTo>
                    <a:pt x="0" y="2463800"/>
                  </a:lnTo>
                  <a:lnTo>
                    <a:pt x="0" y="2451100"/>
                  </a:lnTo>
                  <a:lnTo>
                    <a:pt x="3175" y="2422525"/>
                  </a:lnTo>
                  <a:lnTo>
                    <a:pt x="34925" y="2371725"/>
                  </a:lnTo>
                  <a:lnTo>
                    <a:pt x="82550" y="2301875"/>
                  </a:lnTo>
                  <a:lnTo>
                    <a:pt x="155575" y="2187575"/>
                  </a:lnTo>
                  <a:lnTo>
                    <a:pt x="225425" y="2060575"/>
                  </a:lnTo>
                  <a:lnTo>
                    <a:pt x="276225" y="1965325"/>
                  </a:lnTo>
                  <a:lnTo>
                    <a:pt x="307975" y="1895475"/>
                  </a:lnTo>
                  <a:lnTo>
                    <a:pt x="361950" y="1778000"/>
                  </a:lnTo>
                  <a:lnTo>
                    <a:pt x="403225" y="1682750"/>
                  </a:lnTo>
                  <a:lnTo>
                    <a:pt x="444500" y="1574800"/>
                  </a:lnTo>
                  <a:lnTo>
                    <a:pt x="501650" y="1419225"/>
                  </a:lnTo>
                  <a:lnTo>
                    <a:pt x="546100" y="1289050"/>
                  </a:lnTo>
                  <a:lnTo>
                    <a:pt x="587375" y="1152525"/>
                  </a:lnTo>
                  <a:lnTo>
                    <a:pt x="628650" y="1022350"/>
                  </a:lnTo>
                  <a:lnTo>
                    <a:pt x="660400" y="901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49D6D28-CB94-4C00-9BD3-DE64AA1F7C84}"/>
                </a:ext>
              </a:extLst>
            </p:cNvPr>
            <p:cNvSpPr/>
            <p:nvPr/>
          </p:nvSpPr>
          <p:spPr>
            <a:xfrm>
              <a:off x="3090863" y="3865563"/>
              <a:ext cx="273050" cy="1458912"/>
            </a:xfrm>
            <a:custGeom>
              <a:avLst/>
              <a:gdLst>
                <a:gd name="connsiteX0" fmla="*/ 226218 w 273843"/>
                <a:gd name="connsiteY0" fmla="*/ 650081 h 1459706"/>
                <a:gd name="connsiteX1" fmla="*/ 214312 w 273843"/>
                <a:gd name="connsiteY1" fmla="*/ 397669 h 1459706"/>
                <a:gd name="connsiteX2" fmla="*/ 202406 w 273843"/>
                <a:gd name="connsiteY2" fmla="*/ 121444 h 1459706"/>
                <a:gd name="connsiteX3" fmla="*/ 123825 w 273843"/>
                <a:gd name="connsiteY3" fmla="*/ 0 h 1459706"/>
                <a:gd name="connsiteX4" fmla="*/ 26193 w 273843"/>
                <a:gd name="connsiteY4" fmla="*/ 19050 h 1459706"/>
                <a:gd name="connsiteX5" fmla="*/ 0 w 273843"/>
                <a:gd name="connsiteY5" fmla="*/ 26194 h 1459706"/>
                <a:gd name="connsiteX6" fmla="*/ 23812 w 273843"/>
                <a:gd name="connsiteY6" fmla="*/ 150019 h 1459706"/>
                <a:gd name="connsiteX7" fmla="*/ 33337 w 273843"/>
                <a:gd name="connsiteY7" fmla="*/ 300037 h 1459706"/>
                <a:gd name="connsiteX8" fmla="*/ 42862 w 273843"/>
                <a:gd name="connsiteY8" fmla="*/ 461962 h 1459706"/>
                <a:gd name="connsiteX9" fmla="*/ 52387 w 273843"/>
                <a:gd name="connsiteY9" fmla="*/ 702469 h 1459706"/>
                <a:gd name="connsiteX10" fmla="*/ 54768 w 273843"/>
                <a:gd name="connsiteY10" fmla="*/ 833437 h 1459706"/>
                <a:gd name="connsiteX11" fmla="*/ 52387 w 273843"/>
                <a:gd name="connsiteY11" fmla="*/ 964406 h 1459706"/>
                <a:gd name="connsiteX12" fmla="*/ 42862 w 273843"/>
                <a:gd name="connsiteY12" fmla="*/ 1035844 h 1459706"/>
                <a:gd name="connsiteX13" fmla="*/ 38100 w 273843"/>
                <a:gd name="connsiteY13" fmla="*/ 1095375 h 1459706"/>
                <a:gd name="connsiteX14" fmla="*/ 33337 w 273843"/>
                <a:gd name="connsiteY14" fmla="*/ 1176337 h 1459706"/>
                <a:gd name="connsiteX15" fmla="*/ 45243 w 273843"/>
                <a:gd name="connsiteY15" fmla="*/ 1254919 h 1459706"/>
                <a:gd name="connsiteX16" fmla="*/ 66675 w 273843"/>
                <a:gd name="connsiteY16" fmla="*/ 1335881 h 1459706"/>
                <a:gd name="connsiteX17" fmla="*/ 90487 w 273843"/>
                <a:gd name="connsiteY17" fmla="*/ 1395412 h 1459706"/>
                <a:gd name="connsiteX18" fmla="*/ 107156 w 273843"/>
                <a:gd name="connsiteY18" fmla="*/ 1428750 h 1459706"/>
                <a:gd name="connsiteX19" fmla="*/ 121443 w 273843"/>
                <a:gd name="connsiteY19" fmla="*/ 1443037 h 1459706"/>
                <a:gd name="connsiteX20" fmla="*/ 138112 w 273843"/>
                <a:gd name="connsiteY20" fmla="*/ 1454944 h 1459706"/>
                <a:gd name="connsiteX21" fmla="*/ 159543 w 273843"/>
                <a:gd name="connsiteY21" fmla="*/ 1459706 h 1459706"/>
                <a:gd name="connsiteX22" fmla="*/ 180975 w 273843"/>
                <a:gd name="connsiteY22" fmla="*/ 1457325 h 1459706"/>
                <a:gd name="connsiteX23" fmla="*/ 202406 w 273843"/>
                <a:gd name="connsiteY23" fmla="*/ 1447800 h 1459706"/>
                <a:gd name="connsiteX24" fmla="*/ 223837 w 273843"/>
                <a:gd name="connsiteY24" fmla="*/ 1426369 h 1459706"/>
                <a:gd name="connsiteX25" fmla="*/ 240506 w 273843"/>
                <a:gd name="connsiteY25" fmla="*/ 1397794 h 1459706"/>
                <a:gd name="connsiteX26" fmla="*/ 250031 w 273843"/>
                <a:gd name="connsiteY26" fmla="*/ 1366837 h 1459706"/>
                <a:gd name="connsiteX27" fmla="*/ 259556 w 273843"/>
                <a:gd name="connsiteY27" fmla="*/ 1326356 h 1459706"/>
                <a:gd name="connsiteX28" fmla="*/ 273843 w 273843"/>
                <a:gd name="connsiteY28" fmla="*/ 1238250 h 1459706"/>
                <a:gd name="connsiteX29" fmla="*/ 252412 w 273843"/>
                <a:gd name="connsiteY29" fmla="*/ 1126331 h 1459706"/>
                <a:gd name="connsiteX30" fmla="*/ 242887 w 273843"/>
                <a:gd name="connsiteY30" fmla="*/ 1004887 h 1459706"/>
                <a:gd name="connsiteX31" fmla="*/ 226218 w 273843"/>
                <a:gd name="connsiteY31" fmla="*/ 650081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3843" h="1459706">
                  <a:moveTo>
                    <a:pt x="226218" y="650081"/>
                  </a:moveTo>
                  <a:lnTo>
                    <a:pt x="214312" y="397669"/>
                  </a:lnTo>
                  <a:lnTo>
                    <a:pt x="202406" y="121444"/>
                  </a:lnTo>
                  <a:lnTo>
                    <a:pt x="123825" y="0"/>
                  </a:lnTo>
                  <a:lnTo>
                    <a:pt x="26193" y="19050"/>
                  </a:lnTo>
                  <a:lnTo>
                    <a:pt x="0" y="26194"/>
                  </a:lnTo>
                  <a:lnTo>
                    <a:pt x="23812" y="150019"/>
                  </a:lnTo>
                  <a:lnTo>
                    <a:pt x="33337" y="300037"/>
                  </a:lnTo>
                  <a:lnTo>
                    <a:pt x="42862" y="461962"/>
                  </a:lnTo>
                  <a:lnTo>
                    <a:pt x="52387" y="702469"/>
                  </a:lnTo>
                  <a:cubicBezTo>
                    <a:pt x="53181" y="746125"/>
                    <a:pt x="53974" y="789781"/>
                    <a:pt x="54768" y="833437"/>
                  </a:cubicBezTo>
                  <a:cubicBezTo>
                    <a:pt x="53974" y="877093"/>
                    <a:pt x="53181" y="920750"/>
                    <a:pt x="52387" y="964406"/>
                  </a:cubicBezTo>
                  <a:lnTo>
                    <a:pt x="42862" y="1035844"/>
                  </a:lnTo>
                  <a:lnTo>
                    <a:pt x="38100" y="1095375"/>
                  </a:lnTo>
                  <a:lnTo>
                    <a:pt x="33337" y="1176337"/>
                  </a:lnTo>
                  <a:lnTo>
                    <a:pt x="45243" y="1254919"/>
                  </a:lnTo>
                  <a:lnTo>
                    <a:pt x="66675" y="1335881"/>
                  </a:lnTo>
                  <a:lnTo>
                    <a:pt x="90487" y="1395412"/>
                  </a:lnTo>
                  <a:lnTo>
                    <a:pt x="107156" y="1428750"/>
                  </a:lnTo>
                  <a:lnTo>
                    <a:pt x="121443" y="1443037"/>
                  </a:lnTo>
                  <a:lnTo>
                    <a:pt x="138112" y="1454944"/>
                  </a:lnTo>
                  <a:lnTo>
                    <a:pt x="159543" y="1459706"/>
                  </a:lnTo>
                  <a:lnTo>
                    <a:pt x="180975" y="1457325"/>
                  </a:lnTo>
                  <a:lnTo>
                    <a:pt x="202406" y="1447800"/>
                  </a:lnTo>
                  <a:lnTo>
                    <a:pt x="223837" y="1426369"/>
                  </a:lnTo>
                  <a:lnTo>
                    <a:pt x="240506" y="1397794"/>
                  </a:lnTo>
                  <a:lnTo>
                    <a:pt x="250031" y="1366837"/>
                  </a:lnTo>
                  <a:lnTo>
                    <a:pt x="259556" y="1326356"/>
                  </a:lnTo>
                  <a:lnTo>
                    <a:pt x="273843" y="1238250"/>
                  </a:lnTo>
                  <a:lnTo>
                    <a:pt x="252412" y="1126331"/>
                  </a:lnTo>
                  <a:lnTo>
                    <a:pt x="242887" y="1004887"/>
                  </a:lnTo>
                  <a:lnTo>
                    <a:pt x="226218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892F8610-D157-4A27-BED8-F5A59C6C9DB4}"/>
                </a:ext>
              </a:extLst>
            </p:cNvPr>
            <p:cNvSpPr/>
            <p:nvPr/>
          </p:nvSpPr>
          <p:spPr>
            <a:xfrm>
              <a:off x="3181350" y="3656013"/>
              <a:ext cx="1147763" cy="1416050"/>
            </a:xfrm>
            <a:custGeom>
              <a:avLst/>
              <a:gdLst>
                <a:gd name="connsiteX0" fmla="*/ 466725 w 1147763"/>
                <a:gd name="connsiteY0" fmla="*/ 271462 h 1416844"/>
                <a:gd name="connsiteX1" fmla="*/ 57150 w 1147763"/>
                <a:gd name="connsiteY1" fmla="*/ 369094 h 1416844"/>
                <a:gd name="connsiteX2" fmla="*/ 0 w 1147763"/>
                <a:gd name="connsiteY2" fmla="*/ 216694 h 1416844"/>
                <a:gd name="connsiteX3" fmla="*/ 35719 w 1147763"/>
                <a:gd name="connsiteY3" fmla="*/ 207169 h 1416844"/>
                <a:gd name="connsiteX4" fmla="*/ 169069 w 1147763"/>
                <a:gd name="connsiteY4" fmla="*/ 178594 h 1416844"/>
                <a:gd name="connsiteX5" fmla="*/ 407194 w 1147763"/>
                <a:gd name="connsiteY5" fmla="*/ 126206 h 1416844"/>
                <a:gd name="connsiteX6" fmla="*/ 614363 w 1147763"/>
                <a:gd name="connsiteY6" fmla="*/ 80962 h 1416844"/>
                <a:gd name="connsiteX7" fmla="*/ 781050 w 1147763"/>
                <a:gd name="connsiteY7" fmla="*/ 40481 h 1416844"/>
                <a:gd name="connsiteX8" fmla="*/ 819150 w 1147763"/>
                <a:gd name="connsiteY8" fmla="*/ 16669 h 1416844"/>
                <a:gd name="connsiteX9" fmla="*/ 845344 w 1147763"/>
                <a:gd name="connsiteY9" fmla="*/ 2381 h 1416844"/>
                <a:gd name="connsiteX10" fmla="*/ 859631 w 1147763"/>
                <a:gd name="connsiteY10" fmla="*/ 0 h 1416844"/>
                <a:gd name="connsiteX11" fmla="*/ 957263 w 1147763"/>
                <a:gd name="connsiteY11" fmla="*/ 45244 h 1416844"/>
                <a:gd name="connsiteX12" fmla="*/ 1035844 w 1147763"/>
                <a:gd name="connsiteY12" fmla="*/ 88106 h 1416844"/>
                <a:gd name="connsiteX13" fmla="*/ 1104900 w 1147763"/>
                <a:gd name="connsiteY13" fmla="*/ 138112 h 1416844"/>
                <a:gd name="connsiteX14" fmla="*/ 1140619 w 1147763"/>
                <a:gd name="connsiteY14" fmla="*/ 173831 h 1416844"/>
                <a:gd name="connsiteX15" fmla="*/ 1145381 w 1147763"/>
                <a:gd name="connsiteY15" fmla="*/ 183356 h 1416844"/>
                <a:gd name="connsiteX16" fmla="*/ 1147763 w 1147763"/>
                <a:gd name="connsiteY16" fmla="*/ 200025 h 1416844"/>
                <a:gd name="connsiteX17" fmla="*/ 1143000 w 1147763"/>
                <a:gd name="connsiteY17" fmla="*/ 226219 h 1416844"/>
                <a:gd name="connsiteX18" fmla="*/ 1126331 w 1147763"/>
                <a:gd name="connsiteY18" fmla="*/ 252412 h 1416844"/>
                <a:gd name="connsiteX19" fmla="*/ 1100138 w 1147763"/>
                <a:gd name="connsiteY19" fmla="*/ 288131 h 1416844"/>
                <a:gd name="connsiteX20" fmla="*/ 1081088 w 1147763"/>
                <a:gd name="connsiteY20" fmla="*/ 333375 h 1416844"/>
                <a:gd name="connsiteX21" fmla="*/ 1071563 w 1147763"/>
                <a:gd name="connsiteY21" fmla="*/ 361950 h 1416844"/>
                <a:gd name="connsiteX22" fmla="*/ 1054894 w 1147763"/>
                <a:gd name="connsiteY22" fmla="*/ 485775 h 1416844"/>
                <a:gd name="connsiteX23" fmla="*/ 1021556 w 1147763"/>
                <a:gd name="connsiteY23" fmla="*/ 740569 h 1416844"/>
                <a:gd name="connsiteX24" fmla="*/ 971550 w 1147763"/>
                <a:gd name="connsiteY24" fmla="*/ 1104900 h 1416844"/>
                <a:gd name="connsiteX25" fmla="*/ 942975 w 1147763"/>
                <a:gd name="connsiteY25" fmla="*/ 1309687 h 1416844"/>
                <a:gd name="connsiteX26" fmla="*/ 938213 w 1147763"/>
                <a:gd name="connsiteY26" fmla="*/ 1335881 h 1416844"/>
                <a:gd name="connsiteX27" fmla="*/ 926306 w 1147763"/>
                <a:gd name="connsiteY27" fmla="*/ 1364456 h 1416844"/>
                <a:gd name="connsiteX28" fmla="*/ 907256 w 1147763"/>
                <a:gd name="connsiteY28" fmla="*/ 1390650 h 1416844"/>
                <a:gd name="connsiteX29" fmla="*/ 890588 w 1147763"/>
                <a:gd name="connsiteY29" fmla="*/ 1404937 h 1416844"/>
                <a:gd name="connsiteX30" fmla="*/ 869156 w 1147763"/>
                <a:gd name="connsiteY30" fmla="*/ 1414462 h 1416844"/>
                <a:gd name="connsiteX31" fmla="*/ 864394 w 1147763"/>
                <a:gd name="connsiteY31" fmla="*/ 1416844 h 1416844"/>
                <a:gd name="connsiteX32" fmla="*/ 852488 w 1147763"/>
                <a:gd name="connsiteY32" fmla="*/ 1416844 h 1416844"/>
                <a:gd name="connsiteX33" fmla="*/ 816769 w 1147763"/>
                <a:gd name="connsiteY33" fmla="*/ 1409700 h 1416844"/>
                <a:gd name="connsiteX34" fmla="*/ 783431 w 1147763"/>
                <a:gd name="connsiteY34" fmla="*/ 1390650 h 1416844"/>
                <a:gd name="connsiteX35" fmla="*/ 759619 w 1147763"/>
                <a:gd name="connsiteY35" fmla="*/ 1185862 h 1416844"/>
                <a:gd name="connsiteX36" fmla="*/ 769144 w 1147763"/>
                <a:gd name="connsiteY36" fmla="*/ 1028700 h 1416844"/>
                <a:gd name="connsiteX37" fmla="*/ 785813 w 1147763"/>
                <a:gd name="connsiteY37" fmla="*/ 814387 h 1416844"/>
                <a:gd name="connsiteX38" fmla="*/ 804863 w 1147763"/>
                <a:gd name="connsiteY38" fmla="*/ 547687 h 1416844"/>
                <a:gd name="connsiteX39" fmla="*/ 823913 w 1147763"/>
                <a:gd name="connsiteY39" fmla="*/ 271462 h 1416844"/>
                <a:gd name="connsiteX40" fmla="*/ 823913 w 1147763"/>
                <a:gd name="connsiteY40" fmla="*/ 259556 h 1416844"/>
                <a:gd name="connsiteX41" fmla="*/ 823913 w 1147763"/>
                <a:gd name="connsiteY41" fmla="*/ 240506 h 1416844"/>
                <a:gd name="connsiteX42" fmla="*/ 821531 w 1147763"/>
                <a:gd name="connsiteY42" fmla="*/ 226219 h 1416844"/>
                <a:gd name="connsiteX43" fmla="*/ 816769 w 1147763"/>
                <a:gd name="connsiteY43" fmla="*/ 207169 h 1416844"/>
                <a:gd name="connsiteX44" fmla="*/ 800100 w 1147763"/>
                <a:gd name="connsiteY44" fmla="*/ 195262 h 1416844"/>
                <a:gd name="connsiteX45" fmla="*/ 778669 w 1147763"/>
                <a:gd name="connsiteY45" fmla="*/ 195262 h 1416844"/>
                <a:gd name="connsiteX46" fmla="*/ 733425 w 1147763"/>
                <a:gd name="connsiteY46" fmla="*/ 207169 h 1416844"/>
                <a:gd name="connsiteX47" fmla="*/ 466725 w 1147763"/>
                <a:gd name="connsiteY47" fmla="*/ 271462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147763" h="1416844">
                  <a:moveTo>
                    <a:pt x="466725" y="271462"/>
                  </a:moveTo>
                  <a:lnTo>
                    <a:pt x="57150" y="369094"/>
                  </a:lnTo>
                  <a:lnTo>
                    <a:pt x="0" y="216694"/>
                  </a:lnTo>
                  <a:lnTo>
                    <a:pt x="35719" y="207169"/>
                  </a:lnTo>
                  <a:lnTo>
                    <a:pt x="169069" y="178594"/>
                  </a:lnTo>
                  <a:lnTo>
                    <a:pt x="407194" y="126206"/>
                  </a:lnTo>
                  <a:lnTo>
                    <a:pt x="614363" y="80962"/>
                  </a:lnTo>
                  <a:lnTo>
                    <a:pt x="781050" y="40481"/>
                  </a:lnTo>
                  <a:lnTo>
                    <a:pt x="819150" y="16669"/>
                  </a:lnTo>
                  <a:lnTo>
                    <a:pt x="845344" y="2381"/>
                  </a:lnTo>
                  <a:lnTo>
                    <a:pt x="859631" y="0"/>
                  </a:lnTo>
                  <a:lnTo>
                    <a:pt x="957263" y="45244"/>
                  </a:lnTo>
                  <a:lnTo>
                    <a:pt x="1035844" y="88106"/>
                  </a:lnTo>
                  <a:lnTo>
                    <a:pt x="1104900" y="138112"/>
                  </a:lnTo>
                  <a:lnTo>
                    <a:pt x="1140619" y="173831"/>
                  </a:lnTo>
                  <a:lnTo>
                    <a:pt x="1145381" y="183356"/>
                  </a:lnTo>
                  <a:lnTo>
                    <a:pt x="1147763" y="200025"/>
                  </a:lnTo>
                  <a:lnTo>
                    <a:pt x="1143000" y="226219"/>
                  </a:lnTo>
                  <a:lnTo>
                    <a:pt x="1126331" y="252412"/>
                  </a:lnTo>
                  <a:lnTo>
                    <a:pt x="1100138" y="288131"/>
                  </a:lnTo>
                  <a:lnTo>
                    <a:pt x="1081088" y="333375"/>
                  </a:lnTo>
                  <a:lnTo>
                    <a:pt x="1071563" y="361950"/>
                  </a:lnTo>
                  <a:lnTo>
                    <a:pt x="1054894" y="485775"/>
                  </a:lnTo>
                  <a:lnTo>
                    <a:pt x="1021556" y="740569"/>
                  </a:lnTo>
                  <a:lnTo>
                    <a:pt x="971550" y="1104900"/>
                  </a:lnTo>
                  <a:lnTo>
                    <a:pt x="942975" y="1309687"/>
                  </a:lnTo>
                  <a:lnTo>
                    <a:pt x="938213" y="1335881"/>
                  </a:lnTo>
                  <a:lnTo>
                    <a:pt x="926306" y="1364456"/>
                  </a:lnTo>
                  <a:lnTo>
                    <a:pt x="907256" y="1390650"/>
                  </a:lnTo>
                  <a:lnTo>
                    <a:pt x="890588" y="1404937"/>
                  </a:lnTo>
                  <a:lnTo>
                    <a:pt x="869156" y="1414462"/>
                  </a:lnTo>
                  <a:lnTo>
                    <a:pt x="864394" y="1416844"/>
                  </a:lnTo>
                  <a:lnTo>
                    <a:pt x="852488" y="1416844"/>
                  </a:lnTo>
                  <a:lnTo>
                    <a:pt x="816769" y="1409700"/>
                  </a:lnTo>
                  <a:lnTo>
                    <a:pt x="783431" y="1390650"/>
                  </a:lnTo>
                  <a:lnTo>
                    <a:pt x="759619" y="1185862"/>
                  </a:lnTo>
                  <a:lnTo>
                    <a:pt x="769144" y="1028700"/>
                  </a:lnTo>
                  <a:lnTo>
                    <a:pt x="785813" y="814387"/>
                  </a:lnTo>
                  <a:lnTo>
                    <a:pt x="804863" y="547687"/>
                  </a:lnTo>
                  <a:lnTo>
                    <a:pt x="823913" y="271462"/>
                  </a:lnTo>
                  <a:lnTo>
                    <a:pt x="823913" y="259556"/>
                  </a:lnTo>
                  <a:lnTo>
                    <a:pt x="823913" y="240506"/>
                  </a:lnTo>
                  <a:lnTo>
                    <a:pt x="821531" y="226219"/>
                  </a:lnTo>
                  <a:lnTo>
                    <a:pt x="816769" y="207169"/>
                  </a:lnTo>
                  <a:lnTo>
                    <a:pt x="800100" y="195262"/>
                  </a:lnTo>
                  <a:lnTo>
                    <a:pt x="778669" y="195262"/>
                  </a:lnTo>
                  <a:lnTo>
                    <a:pt x="733425" y="207169"/>
                  </a:lnTo>
                  <a:lnTo>
                    <a:pt x="466725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5069C486-81D8-445B-867D-4123CBCC5FFE}"/>
                </a:ext>
              </a:extLst>
            </p:cNvPr>
            <p:cNvSpPr/>
            <p:nvPr/>
          </p:nvSpPr>
          <p:spPr>
            <a:xfrm>
              <a:off x="3278188" y="4808538"/>
              <a:ext cx="742950" cy="333375"/>
            </a:xfrm>
            <a:custGeom>
              <a:avLst/>
              <a:gdLst>
                <a:gd name="connsiteX0" fmla="*/ 495300 w 742950"/>
                <a:gd name="connsiteY0" fmla="*/ 35719 h 333375"/>
                <a:gd name="connsiteX1" fmla="*/ 350044 w 742950"/>
                <a:gd name="connsiteY1" fmla="*/ 71437 h 333375"/>
                <a:gd name="connsiteX2" fmla="*/ 202407 w 742950"/>
                <a:gd name="connsiteY2" fmla="*/ 116681 h 333375"/>
                <a:gd name="connsiteX3" fmla="*/ 0 w 742950"/>
                <a:gd name="connsiteY3" fmla="*/ 180975 h 333375"/>
                <a:gd name="connsiteX4" fmla="*/ 21432 w 742950"/>
                <a:gd name="connsiteY4" fmla="*/ 333375 h 333375"/>
                <a:gd name="connsiteX5" fmla="*/ 207169 w 742950"/>
                <a:gd name="connsiteY5" fmla="*/ 285750 h 333375"/>
                <a:gd name="connsiteX6" fmla="*/ 454819 w 742950"/>
                <a:gd name="connsiteY6" fmla="*/ 226219 h 333375"/>
                <a:gd name="connsiteX7" fmla="*/ 557213 w 742950"/>
                <a:gd name="connsiteY7" fmla="*/ 202406 h 333375"/>
                <a:gd name="connsiteX8" fmla="*/ 578644 w 742950"/>
                <a:gd name="connsiteY8" fmla="*/ 200025 h 333375"/>
                <a:gd name="connsiteX9" fmla="*/ 607219 w 742950"/>
                <a:gd name="connsiteY9" fmla="*/ 207169 h 333375"/>
                <a:gd name="connsiteX10" fmla="*/ 647700 w 742950"/>
                <a:gd name="connsiteY10" fmla="*/ 219075 h 333375"/>
                <a:gd name="connsiteX11" fmla="*/ 683419 w 742950"/>
                <a:gd name="connsiteY11" fmla="*/ 238125 h 333375"/>
                <a:gd name="connsiteX12" fmla="*/ 704850 w 742950"/>
                <a:gd name="connsiteY12" fmla="*/ 250031 h 333375"/>
                <a:gd name="connsiteX13" fmla="*/ 742950 w 742950"/>
                <a:gd name="connsiteY13" fmla="*/ 259556 h 333375"/>
                <a:gd name="connsiteX14" fmla="*/ 721519 w 742950"/>
                <a:gd name="connsiteY14" fmla="*/ 0 h 333375"/>
                <a:gd name="connsiteX15" fmla="*/ 640557 w 742950"/>
                <a:gd name="connsiteY15" fmla="*/ 9525 h 333375"/>
                <a:gd name="connsiteX16" fmla="*/ 495300 w 742950"/>
                <a:gd name="connsiteY16" fmla="*/ 35719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2950" h="333375">
                  <a:moveTo>
                    <a:pt x="495300" y="35719"/>
                  </a:moveTo>
                  <a:lnTo>
                    <a:pt x="350044" y="71437"/>
                  </a:lnTo>
                  <a:lnTo>
                    <a:pt x="202407" y="116681"/>
                  </a:lnTo>
                  <a:lnTo>
                    <a:pt x="0" y="180975"/>
                  </a:lnTo>
                  <a:lnTo>
                    <a:pt x="21432" y="333375"/>
                  </a:lnTo>
                  <a:lnTo>
                    <a:pt x="207169" y="285750"/>
                  </a:lnTo>
                  <a:lnTo>
                    <a:pt x="454819" y="226219"/>
                  </a:lnTo>
                  <a:lnTo>
                    <a:pt x="557213" y="202406"/>
                  </a:lnTo>
                  <a:lnTo>
                    <a:pt x="578644" y="200025"/>
                  </a:lnTo>
                  <a:lnTo>
                    <a:pt x="607219" y="207169"/>
                  </a:lnTo>
                  <a:lnTo>
                    <a:pt x="647700" y="219075"/>
                  </a:lnTo>
                  <a:lnTo>
                    <a:pt x="683419" y="238125"/>
                  </a:lnTo>
                  <a:lnTo>
                    <a:pt x="704850" y="250031"/>
                  </a:lnTo>
                  <a:lnTo>
                    <a:pt x="742950" y="259556"/>
                  </a:lnTo>
                  <a:lnTo>
                    <a:pt x="721519" y="0"/>
                  </a:lnTo>
                  <a:lnTo>
                    <a:pt x="640557" y="9525"/>
                  </a:lnTo>
                  <a:lnTo>
                    <a:pt x="49530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67ED5822-5CD8-4E91-8E42-151B9DA194BC}"/>
                </a:ext>
              </a:extLst>
            </p:cNvPr>
            <p:cNvSpPr/>
            <p:nvPr/>
          </p:nvSpPr>
          <p:spPr>
            <a:xfrm>
              <a:off x="4389438" y="2424113"/>
              <a:ext cx="2735262" cy="514350"/>
            </a:xfrm>
            <a:custGeom>
              <a:avLst/>
              <a:gdLst>
                <a:gd name="connsiteX0" fmla="*/ 1593056 w 2736056"/>
                <a:gd name="connsiteY0" fmla="*/ 304800 h 514350"/>
                <a:gd name="connsiteX1" fmla="*/ 1421606 w 2736056"/>
                <a:gd name="connsiteY1" fmla="*/ 323850 h 514350"/>
                <a:gd name="connsiteX2" fmla="*/ 1235869 w 2736056"/>
                <a:gd name="connsiteY2" fmla="*/ 350043 h 514350"/>
                <a:gd name="connsiteX3" fmla="*/ 1028700 w 2736056"/>
                <a:gd name="connsiteY3" fmla="*/ 383381 h 514350"/>
                <a:gd name="connsiteX4" fmla="*/ 792956 w 2736056"/>
                <a:gd name="connsiteY4" fmla="*/ 428625 h 514350"/>
                <a:gd name="connsiteX5" fmla="*/ 547687 w 2736056"/>
                <a:gd name="connsiteY5" fmla="*/ 481012 h 514350"/>
                <a:gd name="connsiteX6" fmla="*/ 433387 w 2736056"/>
                <a:gd name="connsiteY6" fmla="*/ 511968 h 514350"/>
                <a:gd name="connsiteX7" fmla="*/ 421481 w 2736056"/>
                <a:gd name="connsiteY7" fmla="*/ 514350 h 514350"/>
                <a:gd name="connsiteX8" fmla="*/ 388144 w 2736056"/>
                <a:gd name="connsiteY8" fmla="*/ 509587 h 514350"/>
                <a:gd name="connsiteX9" fmla="*/ 338137 w 2736056"/>
                <a:gd name="connsiteY9" fmla="*/ 497681 h 514350"/>
                <a:gd name="connsiteX10" fmla="*/ 292894 w 2736056"/>
                <a:gd name="connsiteY10" fmla="*/ 481012 h 514350"/>
                <a:gd name="connsiteX11" fmla="*/ 235744 w 2736056"/>
                <a:gd name="connsiteY11" fmla="*/ 454818 h 514350"/>
                <a:gd name="connsiteX12" fmla="*/ 171450 w 2736056"/>
                <a:gd name="connsiteY12" fmla="*/ 416718 h 514350"/>
                <a:gd name="connsiteX13" fmla="*/ 126206 w 2736056"/>
                <a:gd name="connsiteY13" fmla="*/ 385762 h 514350"/>
                <a:gd name="connsiteX14" fmla="*/ 50006 w 2736056"/>
                <a:gd name="connsiteY14" fmla="*/ 321468 h 514350"/>
                <a:gd name="connsiteX15" fmla="*/ 26194 w 2736056"/>
                <a:gd name="connsiteY15" fmla="*/ 300037 h 514350"/>
                <a:gd name="connsiteX16" fmla="*/ 9525 w 2736056"/>
                <a:gd name="connsiteY16" fmla="*/ 273843 h 514350"/>
                <a:gd name="connsiteX17" fmla="*/ 0 w 2736056"/>
                <a:gd name="connsiteY17" fmla="*/ 247650 h 514350"/>
                <a:gd name="connsiteX18" fmla="*/ 4762 w 2736056"/>
                <a:gd name="connsiteY18" fmla="*/ 230981 h 514350"/>
                <a:gd name="connsiteX19" fmla="*/ 7144 w 2736056"/>
                <a:gd name="connsiteY19" fmla="*/ 226218 h 514350"/>
                <a:gd name="connsiteX20" fmla="*/ 30956 w 2736056"/>
                <a:gd name="connsiteY20" fmla="*/ 221456 h 514350"/>
                <a:gd name="connsiteX21" fmla="*/ 59531 w 2736056"/>
                <a:gd name="connsiteY21" fmla="*/ 226218 h 514350"/>
                <a:gd name="connsiteX22" fmla="*/ 133350 w 2736056"/>
                <a:gd name="connsiteY22" fmla="*/ 254793 h 514350"/>
                <a:gd name="connsiteX23" fmla="*/ 207169 w 2736056"/>
                <a:gd name="connsiteY23" fmla="*/ 273843 h 514350"/>
                <a:gd name="connsiteX24" fmla="*/ 285750 w 2736056"/>
                <a:gd name="connsiteY24" fmla="*/ 288131 h 514350"/>
                <a:gd name="connsiteX25" fmla="*/ 359569 w 2736056"/>
                <a:gd name="connsiteY25" fmla="*/ 295275 h 514350"/>
                <a:gd name="connsiteX26" fmla="*/ 454819 w 2736056"/>
                <a:gd name="connsiteY26" fmla="*/ 297656 h 514350"/>
                <a:gd name="connsiteX27" fmla="*/ 619125 w 2736056"/>
                <a:gd name="connsiteY27" fmla="*/ 269081 h 514350"/>
                <a:gd name="connsiteX28" fmla="*/ 916781 w 2736056"/>
                <a:gd name="connsiteY28" fmla="*/ 223837 h 514350"/>
                <a:gd name="connsiteX29" fmla="*/ 1200150 w 2736056"/>
                <a:gd name="connsiteY29" fmla="*/ 178593 h 514350"/>
                <a:gd name="connsiteX30" fmla="*/ 1524000 w 2736056"/>
                <a:gd name="connsiteY30" fmla="*/ 130968 h 514350"/>
                <a:gd name="connsiteX31" fmla="*/ 1674019 w 2736056"/>
                <a:gd name="connsiteY31" fmla="*/ 111918 h 514350"/>
                <a:gd name="connsiteX32" fmla="*/ 1809750 w 2736056"/>
                <a:gd name="connsiteY32" fmla="*/ 102393 h 514350"/>
                <a:gd name="connsiteX33" fmla="*/ 2059781 w 2736056"/>
                <a:gd name="connsiteY33" fmla="*/ 78581 h 514350"/>
                <a:gd name="connsiteX34" fmla="*/ 2181225 w 2736056"/>
                <a:gd name="connsiteY34" fmla="*/ 69056 h 514350"/>
                <a:gd name="connsiteX35" fmla="*/ 2207419 w 2736056"/>
                <a:gd name="connsiteY35" fmla="*/ 50006 h 514350"/>
                <a:gd name="connsiteX36" fmla="*/ 2262187 w 2736056"/>
                <a:gd name="connsiteY36" fmla="*/ 7143 h 514350"/>
                <a:gd name="connsiteX37" fmla="*/ 2276475 w 2736056"/>
                <a:gd name="connsiteY37" fmla="*/ 0 h 514350"/>
                <a:gd name="connsiteX38" fmla="*/ 2307431 w 2736056"/>
                <a:gd name="connsiteY38" fmla="*/ 2381 h 514350"/>
                <a:gd name="connsiteX39" fmla="*/ 2409825 w 2736056"/>
                <a:gd name="connsiteY39" fmla="*/ 16668 h 514350"/>
                <a:gd name="connsiteX40" fmla="*/ 2474119 w 2736056"/>
                <a:gd name="connsiteY40" fmla="*/ 28575 h 514350"/>
                <a:gd name="connsiteX41" fmla="*/ 2562225 w 2736056"/>
                <a:gd name="connsiteY41" fmla="*/ 54768 h 514350"/>
                <a:gd name="connsiteX42" fmla="*/ 2638425 w 2736056"/>
                <a:gd name="connsiteY42" fmla="*/ 88106 h 514350"/>
                <a:gd name="connsiteX43" fmla="*/ 2690812 w 2736056"/>
                <a:gd name="connsiteY43" fmla="*/ 119062 h 514350"/>
                <a:gd name="connsiteX44" fmla="*/ 2714625 w 2736056"/>
                <a:gd name="connsiteY44" fmla="*/ 138112 h 514350"/>
                <a:gd name="connsiteX45" fmla="*/ 2731294 w 2736056"/>
                <a:gd name="connsiteY45" fmla="*/ 157162 h 514350"/>
                <a:gd name="connsiteX46" fmla="*/ 2736056 w 2736056"/>
                <a:gd name="connsiteY46" fmla="*/ 169068 h 514350"/>
                <a:gd name="connsiteX47" fmla="*/ 2733675 w 2736056"/>
                <a:gd name="connsiteY47" fmla="*/ 188118 h 514350"/>
                <a:gd name="connsiteX48" fmla="*/ 2721769 w 2736056"/>
                <a:gd name="connsiteY48" fmla="*/ 209550 h 514350"/>
                <a:gd name="connsiteX49" fmla="*/ 2697956 w 2736056"/>
                <a:gd name="connsiteY49" fmla="*/ 233362 h 514350"/>
                <a:gd name="connsiteX50" fmla="*/ 2681287 w 2736056"/>
                <a:gd name="connsiteY50" fmla="*/ 242887 h 514350"/>
                <a:gd name="connsiteX51" fmla="*/ 2669381 w 2736056"/>
                <a:gd name="connsiteY51" fmla="*/ 247650 h 514350"/>
                <a:gd name="connsiteX52" fmla="*/ 2578894 w 2736056"/>
                <a:gd name="connsiteY52" fmla="*/ 247650 h 514350"/>
                <a:gd name="connsiteX53" fmla="*/ 2419350 w 2736056"/>
                <a:gd name="connsiteY53" fmla="*/ 250031 h 514350"/>
                <a:gd name="connsiteX54" fmla="*/ 2238375 w 2736056"/>
                <a:gd name="connsiteY54" fmla="*/ 254793 h 514350"/>
                <a:gd name="connsiteX55" fmla="*/ 2012156 w 2736056"/>
                <a:gd name="connsiteY55" fmla="*/ 269081 h 514350"/>
                <a:gd name="connsiteX56" fmla="*/ 1752600 w 2736056"/>
                <a:gd name="connsiteY56" fmla="*/ 288131 h 514350"/>
                <a:gd name="connsiteX57" fmla="*/ 1593056 w 2736056"/>
                <a:gd name="connsiteY57" fmla="*/ 30480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36056" h="514350">
                  <a:moveTo>
                    <a:pt x="1593056" y="304800"/>
                  </a:moveTo>
                  <a:lnTo>
                    <a:pt x="1421606" y="323850"/>
                  </a:lnTo>
                  <a:lnTo>
                    <a:pt x="1235869" y="350043"/>
                  </a:lnTo>
                  <a:lnTo>
                    <a:pt x="1028700" y="383381"/>
                  </a:lnTo>
                  <a:lnTo>
                    <a:pt x="792956" y="428625"/>
                  </a:lnTo>
                  <a:lnTo>
                    <a:pt x="547687" y="481012"/>
                  </a:lnTo>
                  <a:lnTo>
                    <a:pt x="433387" y="511968"/>
                  </a:lnTo>
                  <a:lnTo>
                    <a:pt x="421481" y="514350"/>
                  </a:lnTo>
                  <a:lnTo>
                    <a:pt x="388144" y="509587"/>
                  </a:lnTo>
                  <a:lnTo>
                    <a:pt x="338137" y="497681"/>
                  </a:lnTo>
                  <a:lnTo>
                    <a:pt x="292894" y="481012"/>
                  </a:lnTo>
                  <a:lnTo>
                    <a:pt x="235744" y="454818"/>
                  </a:lnTo>
                  <a:lnTo>
                    <a:pt x="171450" y="416718"/>
                  </a:lnTo>
                  <a:lnTo>
                    <a:pt x="126206" y="385762"/>
                  </a:lnTo>
                  <a:lnTo>
                    <a:pt x="50006" y="321468"/>
                  </a:lnTo>
                  <a:lnTo>
                    <a:pt x="26194" y="300037"/>
                  </a:lnTo>
                  <a:lnTo>
                    <a:pt x="9525" y="273843"/>
                  </a:lnTo>
                  <a:lnTo>
                    <a:pt x="0" y="247650"/>
                  </a:lnTo>
                  <a:lnTo>
                    <a:pt x="4762" y="230981"/>
                  </a:lnTo>
                  <a:lnTo>
                    <a:pt x="7144" y="226218"/>
                  </a:lnTo>
                  <a:lnTo>
                    <a:pt x="30956" y="221456"/>
                  </a:lnTo>
                  <a:lnTo>
                    <a:pt x="59531" y="226218"/>
                  </a:lnTo>
                  <a:lnTo>
                    <a:pt x="133350" y="254793"/>
                  </a:lnTo>
                  <a:lnTo>
                    <a:pt x="207169" y="273843"/>
                  </a:lnTo>
                  <a:lnTo>
                    <a:pt x="285750" y="288131"/>
                  </a:lnTo>
                  <a:lnTo>
                    <a:pt x="359569" y="295275"/>
                  </a:lnTo>
                  <a:lnTo>
                    <a:pt x="454819" y="297656"/>
                  </a:lnTo>
                  <a:lnTo>
                    <a:pt x="619125" y="269081"/>
                  </a:lnTo>
                  <a:lnTo>
                    <a:pt x="916781" y="223837"/>
                  </a:lnTo>
                  <a:lnTo>
                    <a:pt x="1200150" y="178593"/>
                  </a:lnTo>
                  <a:lnTo>
                    <a:pt x="1524000" y="130968"/>
                  </a:lnTo>
                  <a:lnTo>
                    <a:pt x="1674019" y="111918"/>
                  </a:lnTo>
                  <a:lnTo>
                    <a:pt x="1809750" y="102393"/>
                  </a:lnTo>
                  <a:lnTo>
                    <a:pt x="2059781" y="78581"/>
                  </a:lnTo>
                  <a:lnTo>
                    <a:pt x="2181225" y="69056"/>
                  </a:lnTo>
                  <a:lnTo>
                    <a:pt x="2207419" y="50006"/>
                  </a:lnTo>
                  <a:lnTo>
                    <a:pt x="2262187" y="7143"/>
                  </a:lnTo>
                  <a:lnTo>
                    <a:pt x="2276475" y="0"/>
                  </a:lnTo>
                  <a:lnTo>
                    <a:pt x="2307431" y="2381"/>
                  </a:lnTo>
                  <a:lnTo>
                    <a:pt x="2409825" y="16668"/>
                  </a:lnTo>
                  <a:lnTo>
                    <a:pt x="2474119" y="28575"/>
                  </a:lnTo>
                  <a:lnTo>
                    <a:pt x="2562225" y="54768"/>
                  </a:lnTo>
                  <a:lnTo>
                    <a:pt x="2638425" y="88106"/>
                  </a:lnTo>
                  <a:lnTo>
                    <a:pt x="2690812" y="119062"/>
                  </a:lnTo>
                  <a:lnTo>
                    <a:pt x="2714625" y="138112"/>
                  </a:lnTo>
                  <a:lnTo>
                    <a:pt x="2731294" y="157162"/>
                  </a:lnTo>
                  <a:lnTo>
                    <a:pt x="2736056" y="169068"/>
                  </a:lnTo>
                  <a:lnTo>
                    <a:pt x="2733675" y="188118"/>
                  </a:lnTo>
                  <a:lnTo>
                    <a:pt x="2721769" y="209550"/>
                  </a:lnTo>
                  <a:lnTo>
                    <a:pt x="2697956" y="233362"/>
                  </a:lnTo>
                  <a:lnTo>
                    <a:pt x="2681287" y="242887"/>
                  </a:lnTo>
                  <a:lnTo>
                    <a:pt x="2669381" y="247650"/>
                  </a:lnTo>
                  <a:lnTo>
                    <a:pt x="2578894" y="247650"/>
                  </a:lnTo>
                  <a:lnTo>
                    <a:pt x="2419350" y="250031"/>
                  </a:lnTo>
                  <a:lnTo>
                    <a:pt x="2238375" y="254793"/>
                  </a:lnTo>
                  <a:lnTo>
                    <a:pt x="2012156" y="269081"/>
                  </a:lnTo>
                  <a:lnTo>
                    <a:pt x="1752600" y="288131"/>
                  </a:lnTo>
                  <a:lnTo>
                    <a:pt x="1593056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428C5377-E48A-4649-9152-9A3C6FC49A88}"/>
                </a:ext>
              </a:extLst>
            </p:cNvPr>
            <p:cNvSpPr/>
            <p:nvPr/>
          </p:nvSpPr>
          <p:spPr>
            <a:xfrm>
              <a:off x="4583113" y="2967038"/>
              <a:ext cx="646112" cy="1119187"/>
            </a:xfrm>
            <a:custGeom>
              <a:avLst/>
              <a:gdLst>
                <a:gd name="connsiteX0" fmla="*/ 290513 w 645319"/>
                <a:gd name="connsiteY0" fmla="*/ 433387 h 1119187"/>
                <a:gd name="connsiteX1" fmla="*/ 123825 w 645319"/>
                <a:gd name="connsiteY1" fmla="*/ 809625 h 1119187"/>
                <a:gd name="connsiteX2" fmla="*/ 0 w 645319"/>
                <a:gd name="connsiteY2" fmla="*/ 1090612 h 1119187"/>
                <a:gd name="connsiteX3" fmla="*/ 54769 w 645319"/>
                <a:gd name="connsiteY3" fmla="*/ 1119187 h 1119187"/>
                <a:gd name="connsiteX4" fmla="*/ 190500 w 645319"/>
                <a:gd name="connsiteY4" fmla="*/ 945356 h 1119187"/>
                <a:gd name="connsiteX5" fmla="*/ 309563 w 645319"/>
                <a:gd name="connsiteY5" fmla="*/ 764381 h 1119187"/>
                <a:gd name="connsiteX6" fmla="*/ 378619 w 645319"/>
                <a:gd name="connsiteY6" fmla="*/ 654843 h 1119187"/>
                <a:gd name="connsiteX7" fmla="*/ 438150 w 645319"/>
                <a:gd name="connsiteY7" fmla="*/ 550068 h 1119187"/>
                <a:gd name="connsiteX8" fmla="*/ 485775 w 645319"/>
                <a:gd name="connsiteY8" fmla="*/ 457200 h 1119187"/>
                <a:gd name="connsiteX9" fmla="*/ 500063 w 645319"/>
                <a:gd name="connsiteY9" fmla="*/ 426243 h 1119187"/>
                <a:gd name="connsiteX10" fmla="*/ 542925 w 645319"/>
                <a:gd name="connsiteY10" fmla="*/ 376237 h 1119187"/>
                <a:gd name="connsiteX11" fmla="*/ 578644 w 645319"/>
                <a:gd name="connsiteY11" fmla="*/ 335756 h 1119187"/>
                <a:gd name="connsiteX12" fmla="*/ 595313 w 645319"/>
                <a:gd name="connsiteY12" fmla="*/ 323850 h 1119187"/>
                <a:gd name="connsiteX13" fmla="*/ 614363 w 645319"/>
                <a:gd name="connsiteY13" fmla="*/ 311943 h 1119187"/>
                <a:gd name="connsiteX14" fmla="*/ 628650 w 645319"/>
                <a:gd name="connsiteY14" fmla="*/ 297656 h 1119187"/>
                <a:gd name="connsiteX15" fmla="*/ 640557 w 645319"/>
                <a:gd name="connsiteY15" fmla="*/ 276225 h 1119187"/>
                <a:gd name="connsiteX16" fmla="*/ 645319 w 645319"/>
                <a:gd name="connsiteY16" fmla="*/ 257175 h 1119187"/>
                <a:gd name="connsiteX17" fmla="*/ 645319 w 645319"/>
                <a:gd name="connsiteY17" fmla="*/ 235743 h 1119187"/>
                <a:gd name="connsiteX18" fmla="*/ 633413 w 645319"/>
                <a:gd name="connsiteY18" fmla="*/ 202406 h 1119187"/>
                <a:gd name="connsiteX19" fmla="*/ 616744 w 645319"/>
                <a:gd name="connsiteY19" fmla="*/ 173831 h 1119187"/>
                <a:gd name="connsiteX20" fmla="*/ 595313 w 645319"/>
                <a:gd name="connsiteY20" fmla="*/ 145256 h 1119187"/>
                <a:gd name="connsiteX21" fmla="*/ 573882 w 645319"/>
                <a:gd name="connsiteY21" fmla="*/ 123825 h 1119187"/>
                <a:gd name="connsiteX22" fmla="*/ 550069 w 645319"/>
                <a:gd name="connsiteY22" fmla="*/ 102393 h 1119187"/>
                <a:gd name="connsiteX23" fmla="*/ 523875 w 645319"/>
                <a:gd name="connsiteY23" fmla="*/ 80962 h 1119187"/>
                <a:gd name="connsiteX24" fmla="*/ 483394 w 645319"/>
                <a:gd name="connsiteY24" fmla="*/ 54768 h 1119187"/>
                <a:gd name="connsiteX25" fmla="*/ 423863 w 645319"/>
                <a:gd name="connsiteY25" fmla="*/ 26193 h 1119187"/>
                <a:gd name="connsiteX26" fmla="*/ 376238 w 645319"/>
                <a:gd name="connsiteY26" fmla="*/ 4762 h 1119187"/>
                <a:gd name="connsiteX27" fmla="*/ 359569 w 645319"/>
                <a:gd name="connsiteY27" fmla="*/ 0 h 1119187"/>
                <a:gd name="connsiteX28" fmla="*/ 350044 w 645319"/>
                <a:gd name="connsiteY28" fmla="*/ 4762 h 1119187"/>
                <a:gd name="connsiteX29" fmla="*/ 347663 w 645319"/>
                <a:gd name="connsiteY29" fmla="*/ 11906 h 1119187"/>
                <a:gd name="connsiteX30" fmla="*/ 350044 w 645319"/>
                <a:gd name="connsiteY30" fmla="*/ 26193 h 1119187"/>
                <a:gd name="connsiteX31" fmla="*/ 364332 w 645319"/>
                <a:gd name="connsiteY31" fmla="*/ 69056 h 1119187"/>
                <a:gd name="connsiteX32" fmla="*/ 381000 w 645319"/>
                <a:gd name="connsiteY32" fmla="*/ 116681 h 1119187"/>
                <a:gd name="connsiteX33" fmla="*/ 388144 w 645319"/>
                <a:gd name="connsiteY33" fmla="*/ 147637 h 1119187"/>
                <a:gd name="connsiteX34" fmla="*/ 390525 w 645319"/>
                <a:gd name="connsiteY34" fmla="*/ 176212 h 1119187"/>
                <a:gd name="connsiteX35" fmla="*/ 385763 w 645319"/>
                <a:gd name="connsiteY35" fmla="*/ 204787 h 1119187"/>
                <a:gd name="connsiteX36" fmla="*/ 345282 w 645319"/>
                <a:gd name="connsiteY36" fmla="*/ 311943 h 1119187"/>
                <a:gd name="connsiteX37" fmla="*/ 290513 w 645319"/>
                <a:gd name="connsiteY37" fmla="*/ 433387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5319" h="1119187">
                  <a:moveTo>
                    <a:pt x="290513" y="433387"/>
                  </a:moveTo>
                  <a:lnTo>
                    <a:pt x="123825" y="809625"/>
                  </a:lnTo>
                  <a:lnTo>
                    <a:pt x="0" y="1090612"/>
                  </a:lnTo>
                  <a:lnTo>
                    <a:pt x="54769" y="1119187"/>
                  </a:lnTo>
                  <a:lnTo>
                    <a:pt x="190500" y="945356"/>
                  </a:lnTo>
                  <a:lnTo>
                    <a:pt x="309563" y="764381"/>
                  </a:lnTo>
                  <a:lnTo>
                    <a:pt x="378619" y="654843"/>
                  </a:lnTo>
                  <a:lnTo>
                    <a:pt x="438150" y="550068"/>
                  </a:lnTo>
                  <a:lnTo>
                    <a:pt x="485775" y="457200"/>
                  </a:lnTo>
                  <a:lnTo>
                    <a:pt x="500063" y="426243"/>
                  </a:lnTo>
                  <a:lnTo>
                    <a:pt x="542925" y="376237"/>
                  </a:lnTo>
                  <a:lnTo>
                    <a:pt x="578644" y="335756"/>
                  </a:lnTo>
                  <a:lnTo>
                    <a:pt x="595313" y="323850"/>
                  </a:lnTo>
                  <a:cubicBezTo>
                    <a:pt x="612957" y="313768"/>
                    <a:pt x="605632" y="318293"/>
                    <a:pt x="614363" y="311943"/>
                  </a:cubicBezTo>
                  <a:lnTo>
                    <a:pt x="628650" y="297656"/>
                  </a:lnTo>
                  <a:lnTo>
                    <a:pt x="640557" y="276225"/>
                  </a:lnTo>
                  <a:lnTo>
                    <a:pt x="645319" y="257175"/>
                  </a:lnTo>
                  <a:lnTo>
                    <a:pt x="645319" y="235743"/>
                  </a:lnTo>
                  <a:lnTo>
                    <a:pt x="633413" y="202406"/>
                  </a:lnTo>
                  <a:lnTo>
                    <a:pt x="616744" y="173831"/>
                  </a:lnTo>
                  <a:lnTo>
                    <a:pt x="595313" y="145256"/>
                  </a:lnTo>
                  <a:lnTo>
                    <a:pt x="573882" y="123825"/>
                  </a:lnTo>
                  <a:lnTo>
                    <a:pt x="550069" y="102393"/>
                  </a:lnTo>
                  <a:lnTo>
                    <a:pt x="523875" y="80962"/>
                  </a:lnTo>
                  <a:lnTo>
                    <a:pt x="483394" y="54768"/>
                  </a:lnTo>
                  <a:lnTo>
                    <a:pt x="423863" y="26193"/>
                  </a:lnTo>
                  <a:lnTo>
                    <a:pt x="376238" y="4762"/>
                  </a:lnTo>
                  <a:lnTo>
                    <a:pt x="359569" y="0"/>
                  </a:lnTo>
                  <a:lnTo>
                    <a:pt x="350044" y="4762"/>
                  </a:lnTo>
                  <a:lnTo>
                    <a:pt x="347663" y="11906"/>
                  </a:lnTo>
                  <a:lnTo>
                    <a:pt x="350044" y="26193"/>
                  </a:lnTo>
                  <a:lnTo>
                    <a:pt x="364332" y="69056"/>
                  </a:lnTo>
                  <a:lnTo>
                    <a:pt x="381000" y="116681"/>
                  </a:lnTo>
                  <a:lnTo>
                    <a:pt x="388144" y="147637"/>
                  </a:lnTo>
                  <a:lnTo>
                    <a:pt x="390525" y="176212"/>
                  </a:lnTo>
                  <a:lnTo>
                    <a:pt x="385763" y="204787"/>
                  </a:lnTo>
                  <a:lnTo>
                    <a:pt x="345282" y="311943"/>
                  </a:lnTo>
                  <a:lnTo>
                    <a:pt x="290513" y="433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5A60DFE-A667-4A08-BAB5-1FE1BAB7AA3A}"/>
                </a:ext>
              </a:extLst>
            </p:cNvPr>
            <p:cNvSpPr/>
            <p:nvPr/>
          </p:nvSpPr>
          <p:spPr>
            <a:xfrm>
              <a:off x="4410075" y="3935413"/>
              <a:ext cx="719138" cy="530225"/>
            </a:xfrm>
            <a:custGeom>
              <a:avLst/>
              <a:gdLst>
                <a:gd name="connsiteX0" fmla="*/ 573881 w 719138"/>
                <a:gd name="connsiteY0" fmla="*/ 304800 h 528638"/>
                <a:gd name="connsiteX1" fmla="*/ 478631 w 719138"/>
                <a:gd name="connsiteY1" fmla="*/ 204788 h 528638"/>
                <a:gd name="connsiteX2" fmla="*/ 421481 w 719138"/>
                <a:gd name="connsiteY2" fmla="*/ 150019 h 528638"/>
                <a:gd name="connsiteX3" fmla="*/ 378619 w 719138"/>
                <a:gd name="connsiteY3" fmla="*/ 111919 h 528638"/>
                <a:gd name="connsiteX4" fmla="*/ 314325 w 719138"/>
                <a:gd name="connsiteY4" fmla="*/ 54769 h 528638"/>
                <a:gd name="connsiteX5" fmla="*/ 302419 w 719138"/>
                <a:gd name="connsiteY5" fmla="*/ 40482 h 528638"/>
                <a:gd name="connsiteX6" fmla="*/ 233363 w 719138"/>
                <a:gd name="connsiteY6" fmla="*/ 9525 h 528638"/>
                <a:gd name="connsiteX7" fmla="*/ 197644 w 719138"/>
                <a:gd name="connsiteY7" fmla="*/ 2382 h 528638"/>
                <a:gd name="connsiteX8" fmla="*/ 161925 w 719138"/>
                <a:gd name="connsiteY8" fmla="*/ 0 h 528638"/>
                <a:gd name="connsiteX9" fmla="*/ 138113 w 719138"/>
                <a:gd name="connsiteY9" fmla="*/ 4763 h 528638"/>
                <a:gd name="connsiteX10" fmla="*/ 111919 w 719138"/>
                <a:gd name="connsiteY10" fmla="*/ 14288 h 528638"/>
                <a:gd name="connsiteX11" fmla="*/ 85725 w 719138"/>
                <a:gd name="connsiteY11" fmla="*/ 30957 h 528638"/>
                <a:gd name="connsiteX12" fmla="*/ 66675 w 719138"/>
                <a:gd name="connsiteY12" fmla="*/ 42863 h 528638"/>
                <a:gd name="connsiteX13" fmla="*/ 33338 w 719138"/>
                <a:gd name="connsiteY13" fmla="*/ 69057 h 528638"/>
                <a:gd name="connsiteX14" fmla="*/ 11906 w 719138"/>
                <a:gd name="connsiteY14" fmla="*/ 95250 h 528638"/>
                <a:gd name="connsiteX15" fmla="*/ 0 w 719138"/>
                <a:gd name="connsiteY15" fmla="*/ 119063 h 528638"/>
                <a:gd name="connsiteX16" fmla="*/ 0 w 719138"/>
                <a:gd name="connsiteY16" fmla="*/ 150019 h 528638"/>
                <a:gd name="connsiteX17" fmla="*/ 9525 w 719138"/>
                <a:gd name="connsiteY17" fmla="*/ 176213 h 528638"/>
                <a:gd name="connsiteX18" fmla="*/ 33338 w 719138"/>
                <a:gd name="connsiteY18" fmla="*/ 202407 h 528638"/>
                <a:gd name="connsiteX19" fmla="*/ 59531 w 719138"/>
                <a:gd name="connsiteY19" fmla="*/ 221457 h 528638"/>
                <a:gd name="connsiteX20" fmla="*/ 92869 w 719138"/>
                <a:gd name="connsiteY20" fmla="*/ 233363 h 528638"/>
                <a:gd name="connsiteX21" fmla="*/ 138113 w 719138"/>
                <a:gd name="connsiteY21" fmla="*/ 245269 h 528638"/>
                <a:gd name="connsiteX22" fmla="*/ 197644 w 719138"/>
                <a:gd name="connsiteY22" fmla="*/ 254794 h 528638"/>
                <a:gd name="connsiteX23" fmla="*/ 307181 w 719138"/>
                <a:gd name="connsiteY23" fmla="*/ 307182 h 528638"/>
                <a:gd name="connsiteX24" fmla="*/ 438150 w 719138"/>
                <a:gd name="connsiteY24" fmla="*/ 385763 h 528638"/>
                <a:gd name="connsiteX25" fmla="*/ 671513 w 719138"/>
                <a:gd name="connsiteY25" fmla="*/ 528638 h 528638"/>
                <a:gd name="connsiteX26" fmla="*/ 719138 w 719138"/>
                <a:gd name="connsiteY26" fmla="*/ 464344 h 528638"/>
                <a:gd name="connsiteX27" fmla="*/ 631031 w 719138"/>
                <a:gd name="connsiteY27" fmla="*/ 369094 h 528638"/>
                <a:gd name="connsiteX28" fmla="*/ 573881 w 719138"/>
                <a:gd name="connsiteY28" fmla="*/ 304800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19138" h="528638">
                  <a:moveTo>
                    <a:pt x="573881" y="304800"/>
                  </a:moveTo>
                  <a:lnTo>
                    <a:pt x="478631" y="204788"/>
                  </a:lnTo>
                  <a:lnTo>
                    <a:pt x="421481" y="150019"/>
                  </a:lnTo>
                  <a:lnTo>
                    <a:pt x="378619" y="111919"/>
                  </a:lnTo>
                  <a:lnTo>
                    <a:pt x="314325" y="54769"/>
                  </a:lnTo>
                  <a:lnTo>
                    <a:pt x="302419" y="40482"/>
                  </a:lnTo>
                  <a:lnTo>
                    <a:pt x="233363" y="9525"/>
                  </a:lnTo>
                  <a:lnTo>
                    <a:pt x="197644" y="2382"/>
                  </a:lnTo>
                  <a:lnTo>
                    <a:pt x="161925" y="0"/>
                  </a:lnTo>
                  <a:lnTo>
                    <a:pt x="138113" y="4763"/>
                  </a:lnTo>
                  <a:lnTo>
                    <a:pt x="111919" y="14288"/>
                  </a:lnTo>
                  <a:lnTo>
                    <a:pt x="85725" y="30957"/>
                  </a:lnTo>
                  <a:lnTo>
                    <a:pt x="66675" y="42863"/>
                  </a:lnTo>
                  <a:lnTo>
                    <a:pt x="33338" y="69057"/>
                  </a:lnTo>
                  <a:lnTo>
                    <a:pt x="11906" y="95250"/>
                  </a:lnTo>
                  <a:lnTo>
                    <a:pt x="0" y="119063"/>
                  </a:lnTo>
                  <a:lnTo>
                    <a:pt x="0" y="150019"/>
                  </a:lnTo>
                  <a:lnTo>
                    <a:pt x="9525" y="176213"/>
                  </a:lnTo>
                  <a:lnTo>
                    <a:pt x="33338" y="202407"/>
                  </a:lnTo>
                  <a:lnTo>
                    <a:pt x="59531" y="221457"/>
                  </a:lnTo>
                  <a:lnTo>
                    <a:pt x="92869" y="233363"/>
                  </a:lnTo>
                  <a:lnTo>
                    <a:pt x="138113" y="245269"/>
                  </a:lnTo>
                  <a:lnTo>
                    <a:pt x="197644" y="254794"/>
                  </a:lnTo>
                  <a:lnTo>
                    <a:pt x="307181" y="307182"/>
                  </a:lnTo>
                  <a:lnTo>
                    <a:pt x="438150" y="385763"/>
                  </a:lnTo>
                  <a:lnTo>
                    <a:pt x="671513" y="528638"/>
                  </a:lnTo>
                  <a:lnTo>
                    <a:pt x="719138" y="464344"/>
                  </a:lnTo>
                  <a:lnTo>
                    <a:pt x="631031" y="369094"/>
                  </a:lnTo>
                  <a:lnTo>
                    <a:pt x="5738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3B793EB-A6AD-4651-92F6-FD0AD7168D79}"/>
                </a:ext>
              </a:extLst>
            </p:cNvPr>
            <p:cNvSpPr/>
            <p:nvPr/>
          </p:nvSpPr>
          <p:spPr>
            <a:xfrm>
              <a:off x="4335463" y="3648075"/>
              <a:ext cx="1298575" cy="1684338"/>
            </a:xfrm>
            <a:custGeom>
              <a:avLst/>
              <a:gdLst>
                <a:gd name="connsiteX0" fmla="*/ 897732 w 1297782"/>
                <a:gd name="connsiteY0" fmla="*/ 407194 h 1683544"/>
                <a:gd name="connsiteX1" fmla="*/ 814388 w 1297782"/>
                <a:gd name="connsiteY1" fmla="*/ 535781 h 1683544"/>
                <a:gd name="connsiteX2" fmla="*/ 714375 w 1297782"/>
                <a:gd name="connsiteY2" fmla="*/ 683419 h 1683544"/>
                <a:gd name="connsiteX3" fmla="*/ 661988 w 1297782"/>
                <a:gd name="connsiteY3" fmla="*/ 747713 h 1683544"/>
                <a:gd name="connsiteX4" fmla="*/ 576263 w 1297782"/>
                <a:gd name="connsiteY4" fmla="*/ 876300 h 1683544"/>
                <a:gd name="connsiteX5" fmla="*/ 442913 w 1297782"/>
                <a:gd name="connsiteY5" fmla="*/ 1069181 h 1683544"/>
                <a:gd name="connsiteX6" fmla="*/ 304800 w 1297782"/>
                <a:gd name="connsiteY6" fmla="*/ 1257300 h 1683544"/>
                <a:gd name="connsiteX7" fmla="*/ 164307 w 1297782"/>
                <a:gd name="connsiteY7" fmla="*/ 1443038 h 1683544"/>
                <a:gd name="connsiteX8" fmla="*/ 69057 w 1297782"/>
                <a:gd name="connsiteY8" fmla="*/ 1574006 h 1683544"/>
                <a:gd name="connsiteX9" fmla="*/ 0 w 1297782"/>
                <a:gd name="connsiteY9" fmla="*/ 1669256 h 1683544"/>
                <a:gd name="connsiteX10" fmla="*/ 95250 w 1297782"/>
                <a:gd name="connsiteY10" fmla="*/ 1683544 h 1683544"/>
                <a:gd name="connsiteX11" fmla="*/ 230982 w 1297782"/>
                <a:gd name="connsiteY11" fmla="*/ 1540669 h 1683544"/>
                <a:gd name="connsiteX12" fmla="*/ 354807 w 1297782"/>
                <a:gd name="connsiteY12" fmla="*/ 1407319 h 1683544"/>
                <a:gd name="connsiteX13" fmla="*/ 500063 w 1297782"/>
                <a:gd name="connsiteY13" fmla="*/ 1240631 h 1683544"/>
                <a:gd name="connsiteX14" fmla="*/ 628650 w 1297782"/>
                <a:gd name="connsiteY14" fmla="*/ 1090613 h 1683544"/>
                <a:gd name="connsiteX15" fmla="*/ 809625 w 1297782"/>
                <a:gd name="connsiteY15" fmla="*/ 871538 h 1683544"/>
                <a:gd name="connsiteX16" fmla="*/ 919163 w 1297782"/>
                <a:gd name="connsiteY16" fmla="*/ 728663 h 1683544"/>
                <a:gd name="connsiteX17" fmla="*/ 990600 w 1297782"/>
                <a:gd name="connsiteY17" fmla="*/ 633413 h 1683544"/>
                <a:gd name="connsiteX18" fmla="*/ 1069182 w 1297782"/>
                <a:gd name="connsiteY18" fmla="*/ 521494 h 1683544"/>
                <a:gd name="connsiteX19" fmla="*/ 1135857 w 1297782"/>
                <a:gd name="connsiteY19" fmla="*/ 416719 h 1683544"/>
                <a:gd name="connsiteX20" fmla="*/ 1154907 w 1297782"/>
                <a:gd name="connsiteY20" fmla="*/ 397669 h 1683544"/>
                <a:gd name="connsiteX21" fmla="*/ 1176338 w 1297782"/>
                <a:gd name="connsiteY21" fmla="*/ 378619 h 1683544"/>
                <a:gd name="connsiteX22" fmla="*/ 1204913 w 1297782"/>
                <a:gd name="connsiteY22" fmla="*/ 361950 h 1683544"/>
                <a:gd name="connsiteX23" fmla="*/ 1231107 w 1297782"/>
                <a:gd name="connsiteY23" fmla="*/ 350044 h 1683544"/>
                <a:gd name="connsiteX24" fmla="*/ 1266825 w 1297782"/>
                <a:gd name="connsiteY24" fmla="*/ 333375 h 1683544"/>
                <a:gd name="connsiteX25" fmla="*/ 1285875 w 1297782"/>
                <a:gd name="connsiteY25" fmla="*/ 316706 h 1683544"/>
                <a:gd name="connsiteX26" fmla="*/ 1293019 w 1297782"/>
                <a:gd name="connsiteY26" fmla="*/ 302419 h 1683544"/>
                <a:gd name="connsiteX27" fmla="*/ 1297782 w 1297782"/>
                <a:gd name="connsiteY27" fmla="*/ 276225 h 1683544"/>
                <a:gd name="connsiteX28" fmla="*/ 1297782 w 1297782"/>
                <a:gd name="connsiteY28" fmla="*/ 264319 h 1683544"/>
                <a:gd name="connsiteX29" fmla="*/ 1293019 w 1297782"/>
                <a:gd name="connsiteY29" fmla="*/ 235744 h 1683544"/>
                <a:gd name="connsiteX30" fmla="*/ 1273969 w 1297782"/>
                <a:gd name="connsiteY30" fmla="*/ 197644 h 1683544"/>
                <a:gd name="connsiteX31" fmla="*/ 1245394 w 1297782"/>
                <a:gd name="connsiteY31" fmla="*/ 152400 h 1683544"/>
                <a:gd name="connsiteX32" fmla="*/ 1202532 w 1297782"/>
                <a:gd name="connsiteY32" fmla="*/ 102394 h 1683544"/>
                <a:gd name="connsiteX33" fmla="*/ 1171575 w 1297782"/>
                <a:gd name="connsiteY33" fmla="*/ 76200 h 1683544"/>
                <a:gd name="connsiteX34" fmla="*/ 1150144 w 1297782"/>
                <a:gd name="connsiteY34" fmla="*/ 59531 h 1683544"/>
                <a:gd name="connsiteX35" fmla="*/ 1121569 w 1297782"/>
                <a:gd name="connsiteY35" fmla="*/ 40481 h 1683544"/>
                <a:gd name="connsiteX36" fmla="*/ 1083469 w 1297782"/>
                <a:gd name="connsiteY36" fmla="*/ 21431 h 1683544"/>
                <a:gd name="connsiteX37" fmla="*/ 1033463 w 1297782"/>
                <a:gd name="connsiteY37" fmla="*/ 4763 h 1683544"/>
                <a:gd name="connsiteX38" fmla="*/ 1000125 w 1297782"/>
                <a:gd name="connsiteY38" fmla="*/ 0 h 1683544"/>
                <a:gd name="connsiteX39" fmla="*/ 978694 w 1297782"/>
                <a:gd name="connsiteY39" fmla="*/ 0 h 1683544"/>
                <a:gd name="connsiteX40" fmla="*/ 962025 w 1297782"/>
                <a:gd name="connsiteY40" fmla="*/ 2381 h 1683544"/>
                <a:gd name="connsiteX41" fmla="*/ 954882 w 1297782"/>
                <a:gd name="connsiteY41" fmla="*/ 11906 h 1683544"/>
                <a:gd name="connsiteX42" fmla="*/ 957263 w 1297782"/>
                <a:gd name="connsiteY42" fmla="*/ 28575 h 1683544"/>
                <a:gd name="connsiteX43" fmla="*/ 981075 w 1297782"/>
                <a:gd name="connsiteY43" fmla="*/ 78581 h 1683544"/>
                <a:gd name="connsiteX44" fmla="*/ 1004888 w 1297782"/>
                <a:gd name="connsiteY44" fmla="*/ 147638 h 1683544"/>
                <a:gd name="connsiteX45" fmla="*/ 1009650 w 1297782"/>
                <a:gd name="connsiteY45" fmla="*/ 173831 h 1683544"/>
                <a:gd name="connsiteX46" fmla="*/ 1004888 w 1297782"/>
                <a:gd name="connsiteY46" fmla="*/ 195263 h 1683544"/>
                <a:gd name="connsiteX47" fmla="*/ 981075 w 1297782"/>
                <a:gd name="connsiteY47" fmla="*/ 252413 h 1683544"/>
                <a:gd name="connsiteX48" fmla="*/ 897732 w 1297782"/>
                <a:gd name="connsiteY48" fmla="*/ 407194 h 168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97782" h="1683544">
                  <a:moveTo>
                    <a:pt x="897732" y="407194"/>
                  </a:moveTo>
                  <a:lnTo>
                    <a:pt x="814388" y="535781"/>
                  </a:lnTo>
                  <a:lnTo>
                    <a:pt x="714375" y="683419"/>
                  </a:lnTo>
                  <a:lnTo>
                    <a:pt x="661988" y="747713"/>
                  </a:lnTo>
                  <a:lnTo>
                    <a:pt x="576263" y="876300"/>
                  </a:lnTo>
                  <a:lnTo>
                    <a:pt x="442913" y="1069181"/>
                  </a:lnTo>
                  <a:lnTo>
                    <a:pt x="304800" y="1257300"/>
                  </a:lnTo>
                  <a:lnTo>
                    <a:pt x="164307" y="1443038"/>
                  </a:lnTo>
                  <a:lnTo>
                    <a:pt x="69057" y="1574006"/>
                  </a:lnTo>
                  <a:lnTo>
                    <a:pt x="0" y="1669256"/>
                  </a:lnTo>
                  <a:lnTo>
                    <a:pt x="95250" y="1683544"/>
                  </a:lnTo>
                  <a:lnTo>
                    <a:pt x="230982" y="1540669"/>
                  </a:lnTo>
                  <a:lnTo>
                    <a:pt x="354807" y="1407319"/>
                  </a:lnTo>
                  <a:lnTo>
                    <a:pt x="500063" y="1240631"/>
                  </a:lnTo>
                  <a:lnTo>
                    <a:pt x="628650" y="1090613"/>
                  </a:lnTo>
                  <a:lnTo>
                    <a:pt x="809625" y="871538"/>
                  </a:lnTo>
                  <a:lnTo>
                    <a:pt x="919163" y="728663"/>
                  </a:lnTo>
                  <a:lnTo>
                    <a:pt x="990600" y="633413"/>
                  </a:lnTo>
                  <a:lnTo>
                    <a:pt x="1069182" y="521494"/>
                  </a:lnTo>
                  <a:lnTo>
                    <a:pt x="1135857" y="416719"/>
                  </a:lnTo>
                  <a:lnTo>
                    <a:pt x="1154907" y="397669"/>
                  </a:lnTo>
                  <a:lnTo>
                    <a:pt x="1176338" y="378619"/>
                  </a:lnTo>
                  <a:lnTo>
                    <a:pt x="1204913" y="361950"/>
                  </a:lnTo>
                  <a:lnTo>
                    <a:pt x="1231107" y="350044"/>
                  </a:lnTo>
                  <a:lnTo>
                    <a:pt x="1266825" y="333375"/>
                  </a:lnTo>
                  <a:lnTo>
                    <a:pt x="1285875" y="316706"/>
                  </a:lnTo>
                  <a:lnTo>
                    <a:pt x="1293019" y="302419"/>
                  </a:lnTo>
                  <a:lnTo>
                    <a:pt x="1297782" y="276225"/>
                  </a:lnTo>
                  <a:lnTo>
                    <a:pt x="1297782" y="264319"/>
                  </a:lnTo>
                  <a:lnTo>
                    <a:pt x="1293019" y="235744"/>
                  </a:lnTo>
                  <a:lnTo>
                    <a:pt x="1273969" y="197644"/>
                  </a:lnTo>
                  <a:lnTo>
                    <a:pt x="1245394" y="152400"/>
                  </a:lnTo>
                  <a:lnTo>
                    <a:pt x="1202532" y="102394"/>
                  </a:lnTo>
                  <a:lnTo>
                    <a:pt x="1171575" y="76200"/>
                  </a:lnTo>
                  <a:lnTo>
                    <a:pt x="1150144" y="59531"/>
                  </a:lnTo>
                  <a:lnTo>
                    <a:pt x="1121569" y="40481"/>
                  </a:lnTo>
                  <a:lnTo>
                    <a:pt x="1083469" y="21431"/>
                  </a:lnTo>
                  <a:lnTo>
                    <a:pt x="1033463" y="4763"/>
                  </a:lnTo>
                  <a:lnTo>
                    <a:pt x="1000125" y="0"/>
                  </a:lnTo>
                  <a:lnTo>
                    <a:pt x="978694" y="0"/>
                  </a:lnTo>
                  <a:lnTo>
                    <a:pt x="962025" y="2381"/>
                  </a:lnTo>
                  <a:lnTo>
                    <a:pt x="954882" y="11906"/>
                  </a:lnTo>
                  <a:lnTo>
                    <a:pt x="957263" y="28575"/>
                  </a:lnTo>
                  <a:lnTo>
                    <a:pt x="981075" y="78581"/>
                  </a:lnTo>
                  <a:lnTo>
                    <a:pt x="1004888" y="147638"/>
                  </a:lnTo>
                  <a:lnTo>
                    <a:pt x="1009650" y="173831"/>
                  </a:lnTo>
                  <a:lnTo>
                    <a:pt x="1004888" y="195263"/>
                  </a:lnTo>
                  <a:lnTo>
                    <a:pt x="981075" y="252413"/>
                  </a:lnTo>
                  <a:lnTo>
                    <a:pt x="897732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EC10119D-4A41-4780-AFCC-E8A1A1F7ACF0}"/>
                </a:ext>
              </a:extLst>
            </p:cNvPr>
            <p:cNvSpPr/>
            <p:nvPr/>
          </p:nvSpPr>
          <p:spPr>
            <a:xfrm>
              <a:off x="4297363" y="5056188"/>
              <a:ext cx="1168400" cy="517525"/>
            </a:xfrm>
            <a:custGeom>
              <a:avLst/>
              <a:gdLst>
                <a:gd name="connsiteX0" fmla="*/ 926307 w 1166813"/>
                <a:gd name="connsiteY0" fmla="*/ 61912 h 519112"/>
                <a:gd name="connsiteX1" fmla="*/ 1140619 w 1166813"/>
                <a:gd name="connsiteY1" fmla="*/ 0 h 519112"/>
                <a:gd name="connsiteX2" fmla="*/ 1166813 w 1166813"/>
                <a:gd name="connsiteY2" fmla="*/ 83344 h 519112"/>
                <a:gd name="connsiteX3" fmla="*/ 1016794 w 1166813"/>
                <a:gd name="connsiteY3" fmla="*/ 138112 h 519112"/>
                <a:gd name="connsiteX4" fmla="*/ 840582 w 1166813"/>
                <a:gd name="connsiteY4" fmla="*/ 207169 h 519112"/>
                <a:gd name="connsiteX5" fmla="*/ 681038 w 1166813"/>
                <a:gd name="connsiteY5" fmla="*/ 273844 h 519112"/>
                <a:gd name="connsiteX6" fmla="*/ 531019 w 1166813"/>
                <a:gd name="connsiteY6" fmla="*/ 335756 h 519112"/>
                <a:gd name="connsiteX7" fmla="*/ 333375 w 1166813"/>
                <a:gd name="connsiteY7" fmla="*/ 426244 h 519112"/>
                <a:gd name="connsiteX8" fmla="*/ 280988 w 1166813"/>
                <a:gd name="connsiteY8" fmla="*/ 450056 h 519112"/>
                <a:gd name="connsiteX9" fmla="*/ 242888 w 1166813"/>
                <a:gd name="connsiteY9" fmla="*/ 473869 h 519112"/>
                <a:gd name="connsiteX10" fmla="*/ 204788 w 1166813"/>
                <a:gd name="connsiteY10" fmla="*/ 497681 h 519112"/>
                <a:gd name="connsiteX11" fmla="*/ 171450 w 1166813"/>
                <a:gd name="connsiteY11" fmla="*/ 511969 h 519112"/>
                <a:gd name="connsiteX12" fmla="*/ 138113 w 1166813"/>
                <a:gd name="connsiteY12" fmla="*/ 519112 h 519112"/>
                <a:gd name="connsiteX13" fmla="*/ 119063 w 1166813"/>
                <a:gd name="connsiteY13" fmla="*/ 519112 h 519112"/>
                <a:gd name="connsiteX14" fmla="*/ 83344 w 1166813"/>
                <a:gd name="connsiteY14" fmla="*/ 509587 h 519112"/>
                <a:gd name="connsiteX15" fmla="*/ 61913 w 1166813"/>
                <a:gd name="connsiteY15" fmla="*/ 497681 h 519112"/>
                <a:gd name="connsiteX16" fmla="*/ 40482 w 1166813"/>
                <a:gd name="connsiteY16" fmla="*/ 473869 h 519112"/>
                <a:gd name="connsiteX17" fmla="*/ 16669 w 1166813"/>
                <a:gd name="connsiteY17" fmla="*/ 428625 h 519112"/>
                <a:gd name="connsiteX18" fmla="*/ 4763 w 1166813"/>
                <a:gd name="connsiteY18" fmla="*/ 378619 h 519112"/>
                <a:gd name="connsiteX19" fmla="*/ 0 w 1166813"/>
                <a:gd name="connsiteY19" fmla="*/ 314325 h 519112"/>
                <a:gd name="connsiteX20" fmla="*/ 2382 w 1166813"/>
                <a:gd name="connsiteY20" fmla="*/ 266700 h 519112"/>
                <a:gd name="connsiteX21" fmla="*/ 9525 w 1166813"/>
                <a:gd name="connsiteY21" fmla="*/ 235744 h 519112"/>
                <a:gd name="connsiteX22" fmla="*/ 23813 w 1166813"/>
                <a:gd name="connsiteY22" fmla="*/ 209550 h 519112"/>
                <a:gd name="connsiteX23" fmla="*/ 42863 w 1166813"/>
                <a:gd name="connsiteY23" fmla="*/ 190500 h 519112"/>
                <a:gd name="connsiteX24" fmla="*/ 73819 w 1166813"/>
                <a:gd name="connsiteY24" fmla="*/ 171450 h 519112"/>
                <a:gd name="connsiteX25" fmla="*/ 121444 w 1166813"/>
                <a:gd name="connsiteY25" fmla="*/ 157162 h 519112"/>
                <a:gd name="connsiteX26" fmla="*/ 207169 w 1166813"/>
                <a:gd name="connsiteY26" fmla="*/ 183356 h 519112"/>
                <a:gd name="connsiteX27" fmla="*/ 323850 w 1166813"/>
                <a:gd name="connsiteY27" fmla="*/ 178594 h 519112"/>
                <a:gd name="connsiteX28" fmla="*/ 442913 w 1166813"/>
                <a:gd name="connsiteY28" fmla="*/ 164306 h 519112"/>
                <a:gd name="connsiteX29" fmla="*/ 616744 w 1166813"/>
                <a:gd name="connsiteY29" fmla="*/ 133350 h 519112"/>
                <a:gd name="connsiteX30" fmla="*/ 926307 w 1166813"/>
                <a:gd name="connsiteY30" fmla="*/ 61912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66813" h="519112">
                  <a:moveTo>
                    <a:pt x="926307" y="61912"/>
                  </a:moveTo>
                  <a:lnTo>
                    <a:pt x="1140619" y="0"/>
                  </a:lnTo>
                  <a:lnTo>
                    <a:pt x="1166813" y="83344"/>
                  </a:lnTo>
                  <a:lnTo>
                    <a:pt x="1016794" y="138112"/>
                  </a:lnTo>
                  <a:lnTo>
                    <a:pt x="840582" y="207169"/>
                  </a:lnTo>
                  <a:lnTo>
                    <a:pt x="681038" y="273844"/>
                  </a:lnTo>
                  <a:lnTo>
                    <a:pt x="531019" y="335756"/>
                  </a:lnTo>
                  <a:lnTo>
                    <a:pt x="333375" y="426244"/>
                  </a:lnTo>
                  <a:lnTo>
                    <a:pt x="280988" y="450056"/>
                  </a:lnTo>
                  <a:lnTo>
                    <a:pt x="242888" y="473869"/>
                  </a:lnTo>
                  <a:lnTo>
                    <a:pt x="204788" y="497681"/>
                  </a:lnTo>
                  <a:lnTo>
                    <a:pt x="171450" y="511969"/>
                  </a:lnTo>
                  <a:lnTo>
                    <a:pt x="138113" y="519112"/>
                  </a:lnTo>
                  <a:lnTo>
                    <a:pt x="119063" y="519112"/>
                  </a:lnTo>
                  <a:lnTo>
                    <a:pt x="83344" y="509587"/>
                  </a:lnTo>
                  <a:lnTo>
                    <a:pt x="61913" y="497681"/>
                  </a:lnTo>
                  <a:lnTo>
                    <a:pt x="40482" y="473869"/>
                  </a:lnTo>
                  <a:lnTo>
                    <a:pt x="16669" y="428625"/>
                  </a:lnTo>
                  <a:lnTo>
                    <a:pt x="4763" y="378619"/>
                  </a:lnTo>
                  <a:lnTo>
                    <a:pt x="0" y="314325"/>
                  </a:lnTo>
                  <a:lnTo>
                    <a:pt x="2382" y="266700"/>
                  </a:lnTo>
                  <a:lnTo>
                    <a:pt x="9525" y="235744"/>
                  </a:lnTo>
                  <a:lnTo>
                    <a:pt x="23813" y="209550"/>
                  </a:lnTo>
                  <a:lnTo>
                    <a:pt x="42863" y="190500"/>
                  </a:lnTo>
                  <a:lnTo>
                    <a:pt x="73819" y="171450"/>
                  </a:lnTo>
                  <a:lnTo>
                    <a:pt x="121444" y="157162"/>
                  </a:lnTo>
                  <a:lnTo>
                    <a:pt x="207169" y="183356"/>
                  </a:lnTo>
                  <a:lnTo>
                    <a:pt x="323850" y="178594"/>
                  </a:lnTo>
                  <a:lnTo>
                    <a:pt x="442913" y="164306"/>
                  </a:lnTo>
                  <a:lnTo>
                    <a:pt x="616744" y="133350"/>
                  </a:lnTo>
                  <a:lnTo>
                    <a:pt x="926307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5AF56266-498B-4D0C-8776-5D35AC04B821}"/>
                </a:ext>
              </a:extLst>
            </p:cNvPr>
            <p:cNvSpPr/>
            <p:nvPr/>
          </p:nvSpPr>
          <p:spPr>
            <a:xfrm>
              <a:off x="5200650" y="4600575"/>
              <a:ext cx="436563" cy="792163"/>
            </a:xfrm>
            <a:custGeom>
              <a:avLst/>
              <a:gdLst>
                <a:gd name="connsiteX0" fmla="*/ 73819 w 435769"/>
                <a:gd name="connsiteY0" fmla="*/ 254794 h 792956"/>
                <a:gd name="connsiteX1" fmla="*/ 111919 w 435769"/>
                <a:gd name="connsiteY1" fmla="*/ 376238 h 792956"/>
                <a:gd name="connsiteX2" fmla="*/ 150019 w 435769"/>
                <a:gd name="connsiteY2" fmla="*/ 492919 h 792956"/>
                <a:gd name="connsiteX3" fmla="*/ 166688 w 435769"/>
                <a:gd name="connsiteY3" fmla="*/ 566738 h 792956"/>
                <a:gd name="connsiteX4" fmla="*/ 200025 w 435769"/>
                <a:gd name="connsiteY4" fmla="*/ 647700 h 792956"/>
                <a:gd name="connsiteX5" fmla="*/ 238125 w 435769"/>
                <a:gd name="connsiteY5" fmla="*/ 719138 h 792956"/>
                <a:gd name="connsiteX6" fmla="*/ 252413 w 435769"/>
                <a:gd name="connsiteY6" fmla="*/ 740569 h 792956"/>
                <a:gd name="connsiteX7" fmla="*/ 271463 w 435769"/>
                <a:gd name="connsiteY7" fmla="*/ 764381 h 792956"/>
                <a:gd name="connsiteX8" fmla="*/ 290513 w 435769"/>
                <a:gd name="connsiteY8" fmla="*/ 781050 h 792956"/>
                <a:gd name="connsiteX9" fmla="*/ 311944 w 435769"/>
                <a:gd name="connsiteY9" fmla="*/ 790575 h 792956"/>
                <a:gd name="connsiteX10" fmla="*/ 328613 w 435769"/>
                <a:gd name="connsiteY10" fmla="*/ 792956 h 792956"/>
                <a:gd name="connsiteX11" fmla="*/ 350044 w 435769"/>
                <a:gd name="connsiteY11" fmla="*/ 792956 h 792956"/>
                <a:gd name="connsiteX12" fmla="*/ 378619 w 435769"/>
                <a:gd name="connsiteY12" fmla="*/ 785813 h 792956"/>
                <a:gd name="connsiteX13" fmla="*/ 397669 w 435769"/>
                <a:gd name="connsiteY13" fmla="*/ 776288 h 792956"/>
                <a:gd name="connsiteX14" fmla="*/ 414338 w 435769"/>
                <a:gd name="connsiteY14" fmla="*/ 757238 h 792956"/>
                <a:gd name="connsiteX15" fmla="*/ 426244 w 435769"/>
                <a:gd name="connsiteY15" fmla="*/ 731044 h 792956"/>
                <a:gd name="connsiteX16" fmla="*/ 433388 w 435769"/>
                <a:gd name="connsiteY16" fmla="*/ 697706 h 792956"/>
                <a:gd name="connsiteX17" fmla="*/ 435769 w 435769"/>
                <a:gd name="connsiteY17" fmla="*/ 654844 h 792956"/>
                <a:gd name="connsiteX18" fmla="*/ 435769 w 435769"/>
                <a:gd name="connsiteY18" fmla="*/ 595313 h 792956"/>
                <a:gd name="connsiteX19" fmla="*/ 426244 w 435769"/>
                <a:gd name="connsiteY19" fmla="*/ 516731 h 792956"/>
                <a:gd name="connsiteX20" fmla="*/ 416719 w 435769"/>
                <a:gd name="connsiteY20" fmla="*/ 466725 h 792956"/>
                <a:gd name="connsiteX21" fmla="*/ 407194 w 435769"/>
                <a:gd name="connsiteY21" fmla="*/ 435769 h 792956"/>
                <a:gd name="connsiteX22" fmla="*/ 381000 w 435769"/>
                <a:gd name="connsiteY22" fmla="*/ 395288 h 792956"/>
                <a:gd name="connsiteX23" fmla="*/ 283369 w 435769"/>
                <a:gd name="connsiteY23" fmla="*/ 276225 h 792956"/>
                <a:gd name="connsiteX24" fmla="*/ 157163 w 435769"/>
                <a:gd name="connsiteY24" fmla="*/ 128588 h 792956"/>
                <a:gd name="connsiteX25" fmla="*/ 76200 w 435769"/>
                <a:gd name="connsiteY25" fmla="*/ 35719 h 792956"/>
                <a:gd name="connsiteX26" fmla="*/ 59531 w 435769"/>
                <a:gd name="connsiteY26" fmla="*/ 19050 h 792956"/>
                <a:gd name="connsiteX27" fmla="*/ 50006 w 435769"/>
                <a:gd name="connsiteY27" fmla="*/ 9525 h 792956"/>
                <a:gd name="connsiteX28" fmla="*/ 35719 w 435769"/>
                <a:gd name="connsiteY28" fmla="*/ 2381 h 792956"/>
                <a:gd name="connsiteX29" fmla="*/ 21431 w 435769"/>
                <a:gd name="connsiteY29" fmla="*/ 0 h 792956"/>
                <a:gd name="connsiteX30" fmla="*/ 9525 w 435769"/>
                <a:gd name="connsiteY30" fmla="*/ 2381 h 792956"/>
                <a:gd name="connsiteX31" fmla="*/ 0 w 435769"/>
                <a:gd name="connsiteY31" fmla="*/ 11906 h 792956"/>
                <a:gd name="connsiteX32" fmla="*/ 2381 w 435769"/>
                <a:gd name="connsiteY32" fmla="*/ 30956 h 792956"/>
                <a:gd name="connsiteX33" fmla="*/ 23813 w 435769"/>
                <a:gd name="connsiteY33" fmla="*/ 102394 h 792956"/>
                <a:gd name="connsiteX34" fmla="*/ 73819 w 435769"/>
                <a:gd name="connsiteY34" fmla="*/ 254794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5769" h="792956">
                  <a:moveTo>
                    <a:pt x="73819" y="254794"/>
                  </a:moveTo>
                  <a:lnTo>
                    <a:pt x="111919" y="376238"/>
                  </a:lnTo>
                  <a:lnTo>
                    <a:pt x="150019" y="492919"/>
                  </a:lnTo>
                  <a:lnTo>
                    <a:pt x="166688" y="566738"/>
                  </a:lnTo>
                  <a:lnTo>
                    <a:pt x="200025" y="647700"/>
                  </a:lnTo>
                  <a:lnTo>
                    <a:pt x="238125" y="719138"/>
                  </a:lnTo>
                  <a:lnTo>
                    <a:pt x="252413" y="740569"/>
                  </a:lnTo>
                  <a:lnTo>
                    <a:pt x="271463" y="764381"/>
                  </a:lnTo>
                  <a:lnTo>
                    <a:pt x="290513" y="781050"/>
                  </a:lnTo>
                  <a:lnTo>
                    <a:pt x="311944" y="790575"/>
                  </a:lnTo>
                  <a:lnTo>
                    <a:pt x="328613" y="792956"/>
                  </a:lnTo>
                  <a:lnTo>
                    <a:pt x="350044" y="792956"/>
                  </a:lnTo>
                  <a:lnTo>
                    <a:pt x="378619" y="785813"/>
                  </a:lnTo>
                  <a:lnTo>
                    <a:pt x="397669" y="776288"/>
                  </a:lnTo>
                  <a:lnTo>
                    <a:pt x="414338" y="757238"/>
                  </a:lnTo>
                  <a:lnTo>
                    <a:pt x="426244" y="731044"/>
                  </a:lnTo>
                  <a:lnTo>
                    <a:pt x="433388" y="697706"/>
                  </a:lnTo>
                  <a:lnTo>
                    <a:pt x="435769" y="654844"/>
                  </a:lnTo>
                  <a:lnTo>
                    <a:pt x="435769" y="595313"/>
                  </a:lnTo>
                  <a:lnTo>
                    <a:pt x="426244" y="516731"/>
                  </a:lnTo>
                  <a:lnTo>
                    <a:pt x="416719" y="466725"/>
                  </a:lnTo>
                  <a:lnTo>
                    <a:pt x="407194" y="435769"/>
                  </a:lnTo>
                  <a:lnTo>
                    <a:pt x="381000" y="395288"/>
                  </a:lnTo>
                  <a:lnTo>
                    <a:pt x="283369" y="276225"/>
                  </a:lnTo>
                  <a:lnTo>
                    <a:pt x="157163" y="128588"/>
                  </a:lnTo>
                  <a:lnTo>
                    <a:pt x="76200" y="35719"/>
                  </a:lnTo>
                  <a:lnTo>
                    <a:pt x="59531" y="19050"/>
                  </a:lnTo>
                  <a:lnTo>
                    <a:pt x="50006" y="9525"/>
                  </a:lnTo>
                  <a:lnTo>
                    <a:pt x="35719" y="2381"/>
                  </a:lnTo>
                  <a:lnTo>
                    <a:pt x="21431" y="0"/>
                  </a:lnTo>
                  <a:lnTo>
                    <a:pt x="9525" y="2381"/>
                  </a:lnTo>
                  <a:lnTo>
                    <a:pt x="0" y="11906"/>
                  </a:lnTo>
                  <a:lnTo>
                    <a:pt x="2381" y="30956"/>
                  </a:lnTo>
                  <a:lnTo>
                    <a:pt x="23813" y="102394"/>
                  </a:lnTo>
                  <a:lnTo>
                    <a:pt x="73819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E3872DD8-A21A-474D-9C4A-1B14253F3672}"/>
                </a:ext>
              </a:extLst>
            </p:cNvPr>
            <p:cNvSpPr/>
            <p:nvPr/>
          </p:nvSpPr>
          <p:spPr>
            <a:xfrm>
              <a:off x="5770563" y="3890963"/>
              <a:ext cx="790575" cy="587375"/>
            </a:xfrm>
            <a:custGeom>
              <a:avLst/>
              <a:gdLst>
                <a:gd name="connsiteX0" fmla="*/ 597694 w 790575"/>
                <a:gd name="connsiteY0" fmla="*/ 345281 h 588168"/>
                <a:gd name="connsiteX1" fmla="*/ 481012 w 790575"/>
                <a:gd name="connsiteY1" fmla="*/ 264318 h 588168"/>
                <a:gd name="connsiteX2" fmla="*/ 390525 w 790575"/>
                <a:gd name="connsiteY2" fmla="*/ 202406 h 588168"/>
                <a:gd name="connsiteX3" fmla="*/ 250031 w 790575"/>
                <a:gd name="connsiteY3" fmla="*/ 107156 h 588168"/>
                <a:gd name="connsiteX4" fmla="*/ 188119 w 790575"/>
                <a:gd name="connsiteY4" fmla="*/ 0 h 588168"/>
                <a:gd name="connsiteX5" fmla="*/ 145256 w 790575"/>
                <a:gd name="connsiteY5" fmla="*/ 23812 h 588168"/>
                <a:gd name="connsiteX6" fmla="*/ 80962 w 790575"/>
                <a:gd name="connsiteY6" fmla="*/ 66675 h 588168"/>
                <a:gd name="connsiteX7" fmla="*/ 30956 w 790575"/>
                <a:gd name="connsiteY7" fmla="*/ 107156 h 588168"/>
                <a:gd name="connsiteX8" fmla="*/ 11906 w 790575"/>
                <a:gd name="connsiteY8" fmla="*/ 130968 h 588168"/>
                <a:gd name="connsiteX9" fmla="*/ 0 w 790575"/>
                <a:gd name="connsiteY9" fmla="*/ 157162 h 588168"/>
                <a:gd name="connsiteX10" fmla="*/ 2381 w 790575"/>
                <a:gd name="connsiteY10" fmla="*/ 188118 h 588168"/>
                <a:gd name="connsiteX11" fmla="*/ 21431 w 790575"/>
                <a:gd name="connsiteY11" fmla="*/ 228600 h 588168"/>
                <a:gd name="connsiteX12" fmla="*/ 42862 w 790575"/>
                <a:gd name="connsiteY12" fmla="*/ 254793 h 588168"/>
                <a:gd name="connsiteX13" fmla="*/ 85725 w 790575"/>
                <a:gd name="connsiteY13" fmla="*/ 288131 h 588168"/>
                <a:gd name="connsiteX14" fmla="*/ 157162 w 790575"/>
                <a:gd name="connsiteY14" fmla="*/ 319087 h 588168"/>
                <a:gd name="connsiteX15" fmla="*/ 226219 w 790575"/>
                <a:gd name="connsiteY15" fmla="*/ 342900 h 588168"/>
                <a:gd name="connsiteX16" fmla="*/ 371475 w 790575"/>
                <a:gd name="connsiteY16" fmla="*/ 416718 h 588168"/>
                <a:gd name="connsiteX17" fmla="*/ 614362 w 790575"/>
                <a:gd name="connsiteY17" fmla="*/ 535781 h 588168"/>
                <a:gd name="connsiteX18" fmla="*/ 714375 w 790575"/>
                <a:gd name="connsiteY18" fmla="*/ 588168 h 588168"/>
                <a:gd name="connsiteX19" fmla="*/ 790575 w 790575"/>
                <a:gd name="connsiteY19" fmla="*/ 485775 h 588168"/>
                <a:gd name="connsiteX20" fmla="*/ 597694 w 790575"/>
                <a:gd name="connsiteY20" fmla="*/ 345281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0575" h="588168">
                  <a:moveTo>
                    <a:pt x="597694" y="345281"/>
                  </a:moveTo>
                  <a:lnTo>
                    <a:pt x="481012" y="264318"/>
                  </a:lnTo>
                  <a:lnTo>
                    <a:pt x="390525" y="202406"/>
                  </a:lnTo>
                  <a:lnTo>
                    <a:pt x="250031" y="107156"/>
                  </a:lnTo>
                  <a:lnTo>
                    <a:pt x="188119" y="0"/>
                  </a:lnTo>
                  <a:lnTo>
                    <a:pt x="145256" y="23812"/>
                  </a:lnTo>
                  <a:lnTo>
                    <a:pt x="80962" y="66675"/>
                  </a:lnTo>
                  <a:lnTo>
                    <a:pt x="30956" y="107156"/>
                  </a:lnTo>
                  <a:lnTo>
                    <a:pt x="11906" y="130968"/>
                  </a:lnTo>
                  <a:lnTo>
                    <a:pt x="0" y="157162"/>
                  </a:lnTo>
                  <a:lnTo>
                    <a:pt x="2381" y="188118"/>
                  </a:lnTo>
                  <a:lnTo>
                    <a:pt x="21431" y="228600"/>
                  </a:lnTo>
                  <a:lnTo>
                    <a:pt x="42862" y="254793"/>
                  </a:lnTo>
                  <a:lnTo>
                    <a:pt x="85725" y="288131"/>
                  </a:lnTo>
                  <a:lnTo>
                    <a:pt x="157162" y="319087"/>
                  </a:lnTo>
                  <a:lnTo>
                    <a:pt x="226219" y="342900"/>
                  </a:lnTo>
                  <a:lnTo>
                    <a:pt x="371475" y="416718"/>
                  </a:lnTo>
                  <a:lnTo>
                    <a:pt x="614362" y="535781"/>
                  </a:lnTo>
                  <a:lnTo>
                    <a:pt x="714375" y="588168"/>
                  </a:lnTo>
                  <a:lnTo>
                    <a:pt x="790575" y="485775"/>
                  </a:lnTo>
                  <a:lnTo>
                    <a:pt x="597694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0CB527D4-F10E-4762-8E4E-975F92B407BD}"/>
                </a:ext>
              </a:extLst>
            </p:cNvPr>
            <p:cNvSpPr/>
            <p:nvPr/>
          </p:nvSpPr>
          <p:spPr>
            <a:xfrm>
              <a:off x="5743575" y="3563938"/>
              <a:ext cx="1366838" cy="1736725"/>
            </a:xfrm>
            <a:custGeom>
              <a:avLst/>
              <a:gdLst>
                <a:gd name="connsiteX0" fmla="*/ 923925 w 1366838"/>
                <a:gd name="connsiteY0" fmla="*/ 471488 h 1735932"/>
                <a:gd name="connsiteX1" fmla="*/ 1052513 w 1366838"/>
                <a:gd name="connsiteY1" fmla="*/ 269082 h 1735932"/>
                <a:gd name="connsiteX2" fmla="*/ 1073944 w 1366838"/>
                <a:gd name="connsiteY2" fmla="*/ 228600 h 1735932"/>
                <a:gd name="connsiteX3" fmla="*/ 1092994 w 1366838"/>
                <a:gd name="connsiteY3" fmla="*/ 183357 h 1735932"/>
                <a:gd name="connsiteX4" fmla="*/ 1100138 w 1366838"/>
                <a:gd name="connsiteY4" fmla="*/ 157163 h 1735932"/>
                <a:gd name="connsiteX5" fmla="*/ 1102519 w 1366838"/>
                <a:gd name="connsiteY5" fmla="*/ 130969 h 1735932"/>
                <a:gd name="connsiteX6" fmla="*/ 1102519 w 1366838"/>
                <a:gd name="connsiteY6" fmla="*/ 116682 h 1735932"/>
                <a:gd name="connsiteX7" fmla="*/ 1088231 w 1366838"/>
                <a:gd name="connsiteY7" fmla="*/ 83344 h 1735932"/>
                <a:gd name="connsiteX8" fmla="*/ 1081088 w 1366838"/>
                <a:gd name="connsiteY8" fmla="*/ 57150 h 1735932"/>
                <a:gd name="connsiteX9" fmla="*/ 1078706 w 1366838"/>
                <a:gd name="connsiteY9" fmla="*/ 33338 h 1735932"/>
                <a:gd name="connsiteX10" fmla="*/ 1081088 w 1366838"/>
                <a:gd name="connsiteY10" fmla="*/ 9525 h 1735932"/>
                <a:gd name="connsiteX11" fmla="*/ 1090613 w 1366838"/>
                <a:gd name="connsiteY11" fmla="*/ 0 h 1735932"/>
                <a:gd name="connsiteX12" fmla="*/ 1114425 w 1366838"/>
                <a:gd name="connsiteY12" fmla="*/ 0 h 1735932"/>
                <a:gd name="connsiteX13" fmla="*/ 1162050 w 1366838"/>
                <a:gd name="connsiteY13" fmla="*/ 14288 h 1735932"/>
                <a:gd name="connsiteX14" fmla="*/ 1200150 w 1366838"/>
                <a:gd name="connsiteY14" fmla="*/ 45244 h 1735932"/>
                <a:gd name="connsiteX15" fmla="*/ 1269206 w 1366838"/>
                <a:gd name="connsiteY15" fmla="*/ 107157 h 1735932"/>
                <a:gd name="connsiteX16" fmla="*/ 1309688 w 1366838"/>
                <a:gd name="connsiteY16" fmla="*/ 150019 h 1735932"/>
                <a:gd name="connsiteX17" fmla="*/ 1335881 w 1366838"/>
                <a:gd name="connsiteY17" fmla="*/ 190500 h 1735932"/>
                <a:gd name="connsiteX18" fmla="*/ 1357313 w 1366838"/>
                <a:gd name="connsiteY18" fmla="*/ 235744 h 1735932"/>
                <a:gd name="connsiteX19" fmla="*/ 1364456 w 1366838"/>
                <a:gd name="connsiteY19" fmla="*/ 266700 h 1735932"/>
                <a:gd name="connsiteX20" fmla="*/ 1366838 w 1366838"/>
                <a:gd name="connsiteY20" fmla="*/ 302419 h 1735932"/>
                <a:gd name="connsiteX21" fmla="*/ 1362075 w 1366838"/>
                <a:gd name="connsiteY21" fmla="*/ 323850 h 1735932"/>
                <a:gd name="connsiteX22" fmla="*/ 1340644 w 1366838"/>
                <a:gd name="connsiteY22" fmla="*/ 342900 h 1735932"/>
                <a:gd name="connsiteX23" fmla="*/ 1309688 w 1366838"/>
                <a:gd name="connsiteY23" fmla="*/ 361950 h 1735932"/>
                <a:gd name="connsiteX24" fmla="*/ 1273969 w 1366838"/>
                <a:gd name="connsiteY24" fmla="*/ 376238 h 1735932"/>
                <a:gd name="connsiteX25" fmla="*/ 1221581 w 1366838"/>
                <a:gd name="connsiteY25" fmla="*/ 411957 h 1735932"/>
                <a:gd name="connsiteX26" fmla="*/ 1143000 w 1366838"/>
                <a:gd name="connsiteY26" fmla="*/ 511969 h 1735932"/>
                <a:gd name="connsiteX27" fmla="*/ 845344 w 1366838"/>
                <a:gd name="connsiteY27" fmla="*/ 895350 h 1735932"/>
                <a:gd name="connsiteX28" fmla="*/ 476250 w 1366838"/>
                <a:gd name="connsiteY28" fmla="*/ 1366838 h 1735932"/>
                <a:gd name="connsiteX29" fmla="*/ 183356 w 1366838"/>
                <a:gd name="connsiteY29" fmla="*/ 1735932 h 1735932"/>
                <a:gd name="connsiteX30" fmla="*/ 14288 w 1366838"/>
                <a:gd name="connsiteY30" fmla="*/ 1733550 h 1735932"/>
                <a:gd name="connsiteX31" fmla="*/ 4763 w 1366838"/>
                <a:gd name="connsiteY31" fmla="*/ 1716882 h 1735932"/>
                <a:gd name="connsiteX32" fmla="*/ 0 w 1366838"/>
                <a:gd name="connsiteY32" fmla="*/ 1695450 h 1735932"/>
                <a:gd name="connsiteX33" fmla="*/ 0 w 1366838"/>
                <a:gd name="connsiteY33" fmla="*/ 1676400 h 1735932"/>
                <a:gd name="connsiteX34" fmla="*/ 2381 w 1366838"/>
                <a:gd name="connsiteY34" fmla="*/ 1659732 h 1735932"/>
                <a:gd name="connsiteX35" fmla="*/ 7144 w 1366838"/>
                <a:gd name="connsiteY35" fmla="*/ 1652588 h 1735932"/>
                <a:gd name="connsiteX36" fmla="*/ 19050 w 1366838"/>
                <a:gd name="connsiteY36" fmla="*/ 1643063 h 1735932"/>
                <a:gd name="connsiteX37" fmla="*/ 52388 w 1366838"/>
                <a:gd name="connsiteY37" fmla="*/ 1628775 h 1735932"/>
                <a:gd name="connsiteX38" fmla="*/ 92869 w 1366838"/>
                <a:gd name="connsiteY38" fmla="*/ 1604963 h 1735932"/>
                <a:gd name="connsiteX39" fmla="*/ 128588 w 1366838"/>
                <a:gd name="connsiteY39" fmla="*/ 1576388 h 1735932"/>
                <a:gd name="connsiteX40" fmla="*/ 173831 w 1366838"/>
                <a:gd name="connsiteY40" fmla="*/ 1531144 h 1735932"/>
                <a:gd name="connsiteX41" fmla="*/ 221456 w 1366838"/>
                <a:gd name="connsiteY41" fmla="*/ 1476375 h 1735932"/>
                <a:gd name="connsiteX42" fmla="*/ 297656 w 1366838"/>
                <a:gd name="connsiteY42" fmla="*/ 1378744 h 1735932"/>
                <a:gd name="connsiteX43" fmla="*/ 395288 w 1366838"/>
                <a:gd name="connsiteY43" fmla="*/ 1245394 h 1735932"/>
                <a:gd name="connsiteX44" fmla="*/ 483394 w 1366838"/>
                <a:gd name="connsiteY44" fmla="*/ 1121569 h 1735932"/>
                <a:gd name="connsiteX45" fmla="*/ 573881 w 1366838"/>
                <a:gd name="connsiteY45" fmla="*/ 985838 h 1735932"/>
                <a:gd name="connsiteX46" fmla="*/ 681038 w 1366838"/>
                <a:gd name="connsiteY46" fmla="*/ 828675 h 1735932"/>
                <a:gd name="connsiteX47" fmla="*/ 735806 w 1366838"/>
                <a:gd name="connsiteY47" fmla="*/ 771525 h 1735932"/>
                <a:gd name="connsiteX48" fmla="*/ 923925 w 1366838"/>
                <a:gd name="connsiteY48" fmla="*/ 471488 h 17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8" h="1735932">
                  <a:moveTo>
                    <a:pt x="923925" y="471488"/>
                  </a:moveTo>
                  <a:lnTo>
                    <a:pt x="1052513" y="269082"/>
                  </a:lnTo>
                  <a:lnTo>
                    <a:pt x="1073944" y="228600"/>
                  </a:lnTo>
                  <a:lnTo>
                    <a:pt x="1092994" y="183357"/>
                  </a:lnTo>
                  <a:lnTo>
                    <a:pt x="1100138" y="157163"/>
                  </a:lnTo>
                  <a:lnTo>
                    <a:pt x="1102519" y="130969"/>
                  </a:lnTo>
                  <a:lnTo>
                    <a:pt x="1102519" y="116682"/>
                  </a:lnTo>
                  <a:lnTo>
                    <a:pt x="1088231" y="83344"/>
                  </a:lnTo>
                  <a:lnTo>
                    <a:pt x="1081088" y="57150"/>
                  </a:lnTo>
                  <a:lnTo>
                    <a:pt x="1078706" y="33338"/>
                  </a:lnTo>
                  <a:lnTo>
                    <a:pt x="1081088" y="9525"/>
                  </a:lnTo>
                  <a:lnTo>
                    <a:pt x="1090613" y="0"/>
                  </a:lnTo>
                  <a:lnTo>
                    <a:pt x="1114425" y="0"/>
                  </a:lnTo>
                  <a:lnTo>
                    <a:pt x="1162050" y="14288"/>
                  </a:lnTo>
                  <a:lnTo>
                    <a:pt x="1200150" y="45244"/>
                  </a:lnTo>
                  <a:lnTo>
                    <a:pt x="1269206" y="107157"/>
                  </a:lnTo>
                  <a:lnTo>
                    <a:pt x="1309688" y="150019"/>
                  </a:lnTo>
                  <a:lnTo>
                    <a:pt x="1335881" y="190500"/>
                  </a:lnTo>
                  <a:lnTo>
                    <a:pt x="1357313" y="235744"/>
                  </a:lnTo>
                  <a:lnTo>
                    <a:pt x="1364456" y="266700"/>
                  </a:lnTo>
                  <a:lnTo>
                    <a:pt x="1366838" y="302419"/>
                  </a:lnTo>
                  <a:lnTo>
                    <a:pt x="1362075" y="323850"/>
                  </a:lnTo>
                  <a:lnTo>
                    <a:pt x="1340644" y="342900"/>
                  </a:lnTo>
                  <a:lnTo>
                    <a:pt x="1309688" y="361950"/>
                  </a:lnTo>
                  <a:lnTo>
                    <a:pt x="1273969" y="376238"/>
                  </a:lnTo>
                  <a:lnTo>
                    <a:pt x="1221581" y="411957"/>
                  </a:lnTo>
                  <a:lnTo>
                    <a:pt x="1143000" y="511969"/>
                  </a:lnTo>
                  <a:lnTo>
                    <a:pt x="845344" y="895350"/>
                  </a:lnTo>
                  <a:lnTo>
                    <a:pt x="476250" y="1366838"/>
                  </a:lnTo>
                  <a:lnTo>
                    <a:pt x="183356" y="1735932"/>
                  </a:lnTo>
                  <a:lnTo>
                    <a:pt x="14288" y="1733550"/>
                  </a:lnTo>
                  <a:lnTo>
                    <a:pt x="4763" y="1716882"/>
                  </a:lnTo>
                  <a:lnTo>
                    <a:pt x="0" y="1695450"/>
                  </a:lnTo>
                  <a:lnTo>
                    <a:pt x="0" y="1676400"/>
                  </a:lnTo>
                  <a:lnTo>
                    <a:pt x="2381" y="1659732"/>
                  </a:lnTo>
                  <a:lnTo>
                    <a:pt x="7144" y="1652588"/>
                  </a:lnTo>
                  <a:lnTo>
                    <a:pt x="19050" y="1643063"/>
                  </a:lnTo>
                  <a:lnTo>
                    <a:pt x="52388" y="1628775"/>
                  </a:lnTo>
                  <a:lnTo>
                    <a:pt x="92869" y="1604963"/>
                  </a:lnTo>
                  <a:lnTo>
                    <a:pt x="128588" y="1576388"/>
                  </a:lnTo>
                  <a:lnTo>
                    <a:pt x="173831" y="1531144"/>
                  </a:lnTo>
                  <a:lnTo>
                    <a:pt x="221456" y="1476375"/>
                  </a:lnTo>
                  <a:lnTo>
                    <a:pt x="297656" y="1378744"/>
                  </a:lnTo>
                  <a:lnTo>
                    <a:pt x="395288" y="1245394"/>
                  </a:lnTo>
                  <a:lnTo>
                    <a:pt x="483394" y="1121569"/>
                  </a:lnTo>
                  <a:lnTo>
                    <a:pt x="573881" y="985838"/>
                  </a:lnTo>
                  <a:lnTo>
                    <a:pt x="681038" y="828675"/>
                  </a:lnTo>
                  <a:lnTo>
                    <a:pt x="735806" y="771525"/>
                  </a:lnTo>
                  <a:lnTo>
                    <a:pt x="92392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49AFD8DA-0233-4203-9DE5-9C6F04B0C3F2}"/>
                </a:ext>
              </a:extLst>
            </p:cNvPr>
            <p:cNvSpPr/>
            <p:nvPr/>
          </p:nvSpPr>
          <p:spPr>
            <a:xfrm>
              <a:off x="5743575" y="5018088"/>
              <a:ext cx="1401763" cy="487362"/>
            </a:xfrm>
            <a:custGeom>
              <a:avLst/>
              <a:gdLst>
                <a:gd name="connsiteX0" fmla="*/ 1019175 w 1402556"/>
                <a:gd name="connsiteY0" fmla="*/ 78581 h 488156"/>
                <a:gd name="connsiteX1" fmla="*/ 897731 w 1402556"/>
                <a:gd name="connsiteY1" fmla="*/ 104775 h 488156"/>
                <a:gd name="connsiteX2" fmla="*/ 773906 w 1402556"/>
                <a:gd name="connsiteY2" fmla="*/ 128587 h 488156"/>
                <a:gd name="connsiteX3" fmla="*/ 652463 w 1402556"/>
                <a:gd name="connsiteY3" fmla="*/ 147637 h 488156"/>
                <a:gd name="connsiteX4" fmla="*/ 514350 w 1402556"/>
                <a:gd name="connsiteY4" fmla="*/ 169069 h 488156"/>
                <a:gd name="connsiteX5" fmla="*/ 376238 w 1402556"/>
                <a:gd name="connsiteY5" fmla="*/ 185737 h 488156"/>
                <a:gd name="connsiteX6" fmla="*/ 192881 w 1402556"/>
                <a:gd name="connsiteY6" fmla="*/ 202406 h 488156"/>
                <a:gd name="connsiteX7" fmla="*/ 9525 w 1402556"/>
                <a:gd name="connsiteY7" fmla="*/ 200025 h 488156"/>
                <a:gd name="connsiteX8" fmla="*/ 0 w 1402556"/>
                <a:gd name="connsiteY8" fmla="*/ 233362 h 488156"/>
                <a:gd name="connsiteX9" fmla="*/ 9525 w 1402556"/>
                <a:gd name="connsiteY9" fmla="*/ 285750 h 488156"/>
                <a:gd name="connsiteX10" fmla="*/ 33338 w 1402556"/>
                <a:gd name="connsiteY10" fmla="*/ 342900 h 488156"/>
                <a:gd name="connsiteX11" fmla="*/ 59531 w 1402556"/>
                <a:gd name="connsiteY11" fmla="*/ 395287 h 488156"/>
                <a:gd name="connsiteX12" fmla="*/ 97631 w 1402556"/>
                <a:gd name="connsiteY12" fmla="*/ 447675 h 488156"/>
                <a:gd name="connsiteX13" fmla="*/ 121444 w 1402556"/>
                <a:gd name="connsiteY13" fmla="*/ 471487 h 488156"/>
                <a:gd name="connsiteX14" fmla="*/ 133350 w 1402556"/>
                <a:gd name="connsiteY14" fmla="*/ 481012 h 488156"/>
                <a:gd name="connsiteX15" fmla="*/ 147638 w 1402556"/>
                <a:gd name="connsiteY15" fmla="*/ 485775 h 488156"/>
                <a:gd name="connsiteX16" fmla="*/ 173831 w 1402556"/>
                <a:gd name="connsiteY16" fmla="*/ 488156 h 488156"/>
                <a:gd name="connsiteX17" fmla="*/ 219075 w 1402556"/>
                <a:gd name="connsiteY17" fmla="*/ 476250 h 488156"/>
                <a:gd name="connsiteX18" fmla="*/ 295275 w 1402556"/>
                <a:gd name="connsiteY18" fmla="*/ 445294 h 488156"/>
                <a:gd name="connsiteX19" fmla="*/ 354806 w 1402556"/>
                <a:gd name="connsiteY19" fmla="*/ 421481 h 488156"/>
                <a:gd name="connsiteX20" fmla="*/ 509588 w 1402556"/>
                <a:gd name="connsiteY20" fmla="*/ 369094 h 488156"/>
                <a:gd name="connsiteX21" fmla="*/ 742950 w 1402556"/>
                <a:gd name="connsiteY21" fmla="*/ 297656 h 488156"/>
                <a:gd name="connsiteX22" fmla="*/ 1042988 w 1402556"/>
                <a:gd name="connsiteY22" fmla="*/ 207169 h 488156"/>
                <a:gd name="connsiteX23" fmla="*/ 1402556 w 1402556"/>
                <a:gd name="connsiteY23" fmla="*/ 102394 h 488156"/>
                <a:gd name="connsiteX24" fmla="*/ 1354931 w 1402556"/>
                <a:gd name="connsiteY24" fmla="*/ 0 h 488156"/>
                <a:gd name="connsiteX25" fmla="*/ 1240631 w 1402556"/>
                <a:gd name="connsiteY25" fmla="*/ 23812 h 488156"/>
                <a:gd name="connsiteX26" fmla="*/ 1019175 w 1402556"/>
                <a:gd name="connsiteY26" fmla="*/ 785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402556" h="488156">
                  <a:moveTo>
                    <a:pt x="1019175" y="78581"/>
                  </a:moveTo>
                  <a:lnTo>
                    <a:pt x="897731" y="104775"/>
                  </a:lnTo>
                  <a:lnTo>
                    <a:pt x="773906" y="128587"/>
                  </a:lnTo>
                  <a:lnTo>
                    <a:pt x="652463" y="147637"/>
                  </a:lnTo>
                  <a:lnTo>
                    <a:pt x="514350" y="169069"/>
                  </a:lnTo>
                  <a:lnTo>
                    <a:pt x="376238" y="185737"/>
                  </a:lnTo>
                  <a:lnTo>
                    <a:pt x="192881" y="202406"/>
                  </a:lnTo>
                  <a:lnTo>
                    <a:pt x="9525" y="200025"/>
                  </a:lnTo>
                  <a:lnTo>
                    <a:pt x="0" y="233362"/>
                  </a:lnTo>
                  <a:lnTo>
                    <a:pt x="9525" y="285750"/>
                  </a:lnTo>
                  <a:lnTo>
                    <a:pt x="33338" y="342900"/>
                  </a:lnTo>
                  <a:lnTo>
                    <a:pt x="59531" y="395287"/>
                  </a:lnTo>
                  <a:lnTo>
                    <a:pt x="97631" y="447675"/>
                  </a:lnTo>
                  <a:lnTo>
                    <a:pt x="121444" y="471487"/>
                  </a:lnTo>
                  <a:lnTo>
                    <a:pt x="133350" y="481012"/>
                  </a:lnTo>
                  <a:lnTo>
                    <a:pt x="147638" y="485775"/>
                  </a:lnTo>
                  <a:lnTo>
                    <a:pt x="173831" y="488156"/>
                  </a:lnTo>
                  <a:lnTo>
                    <a:pt x="219075" y="476250"/>
                  </a:lnTo>
                  <a:lnTo>
                    <a:pt x="295275" y="445294"/>
                  </a:lnTo>
                  <a:lnTo>
                    <a:pt x="354806" y="421481"/>
                  </a:lnTo>
                  <a:lnTo>
                    <a:pt x="509588" y="369094"/>
                  </a:lnTo>
                  <a:lnTo>
                    <a:pt x="742950" y="297656"/>
                  </a:lnTo>
                  <a:lnTo>
                    <a:pt x="1042988" y="207169"/>
                  </a:lnTo>
                  <a:lnTo>
                    <a:pt x="1402556" y="102394"/>
                  </a:lnTo>
                  <a:lnTo>
                    <a:pt x="1354931" y="0"/>
                  </a:lnTo>
                  <a:lnTo>
                    <a:pt x="1240631" y="23812"/>
                  </a:lnTo>
                  <a:lnTo>
                    <a:pt x="1019175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A80657AE-5AA7-42BE-AC31-BD7B8521E1D7}"/>
                </a:ext>
              </a:extLst>
            </p:cNvPr>
            <p:cNvSpPr/>
            <p:nvPr/>
          </p:nvSpPr>
          <p:spPr>
            <a:xfrm>
              <a:off x="6805613" y="4611688"/>
              <a:ext cx="574675" cy="942975"/>
            </a:xfrm>
            <a:custGeom>
              <a:avLst/>
              <a:gdLst>
                <a:gd name="connsiteX0" fmla="*/ 123825 w 573881"/>
                <a:gd name="connsiteY0" fmla="*/ 288132 h 942975"/>
                <a:gd name="connsiteX1" fmla="*/ 54768 w 573881"/>
                <a:gd name="connsiteY1" fmla="*/ 150019 h 942975"/>
                <a:gd name="connsiteX2" fmla="*/ 26193 w 573881"/>
                <a:gd name="connsiteY2" fmla="*/ 92869 h 942975"/>
                <a:gd name="connsiteX3" fmla="*/ 7143 w 573881"/>
                <a:gd name="connsiteY3" fmla="*/ 50007 h 942975"/>
                <a:gd name="connsiteX4" fmla="*/ 0 w 573881"/>
                <a:gd name="connsiteY4" fmla="*/ 23813 h 942975"/>
                <a:gd name="connsiteX5" fmla="*/ 0 w 573881"/>
                <a:gd name="connsiteY5" fmla="*/ 7144 h 942975"/>
                <a:gd name="connsiteX6" fmla="*/ 4762 w 573881"/>
                <a:gd name="connsiteY6" fmla="*/ 0 h 942975"/>
                <a:gd name="connsiteX7" fmla="*/ 14287 w 573881"/>
                <a:gd name="connsiteY7" fmla="*/ 0 h 942975"/>
                <a:gd name="connsiteX8" fmla="*/ 42862 w 573881"/>
                <a:gd name="connsiteY8" fmla="*/ 9525 h 942975"/>
                <a:gd name="connsiteX9" fmla="*/ 76200 w 573881"/>
                <a:gd name="connsiteY9" fmla="*/ 38100 h 942975"/>
                <a:gd name="connsiteX10" fmla="*/ 176212 w 573881"/>
                <a:gd name="connsiteY10" fmla="*/ 138113 h 942975"/>
                <a:gd name="connsiteX11" fmla="*/ 290512 w 573881"/>
                <a:gd name="connsiteY11" fmla="*/ 250032 h 942975"/>
                <a:gd name="connsiteX12" fmla="*/ 409575 w 573881"/>
                <a:gd name="connsiteY12" fmla="*/ 369094 h 942975"/>
                <a:gd name="connsiteX13" fmla="*/ 452437 w 573881"/>
                <a:gd name="connsiteY13" fmla="*/ 411957 h 942975"/>
                <a:gd name="connsiteX14" fmla="*/ 483393 w 573881"/>
                <a:gd name="connsiteY14" fmla="*/ 450057 h 942975"/>
                <a:gd name="connsiteX15" fmla="*/ 511968 w 573881"/>
                <a:gd name="connsiteY15" fmla="*/ 495300 h 942975"/>
                <a:gd name="connsiteX16" fmla="*/ 526256 w 573881"/>
                <a:gd name="connsiteY16" fmla="*/ 531019 h 942975"/>
                <a:gd name="connsiteX17" fmla="*/ 550068 w 573881"/>
                <a:gd name="connsiteY17" fmla="*/ 604838 h 942975"/>
                <a:gd name="connsiteX18" fmla="*/ 569118 w 573881"/>
                <a:gd name="connsiteY18" fmla="*/ 714375 h 942975"/>
                <a:gd name="connsiteX19" fmla="*/ 571500 w 573881"/>
                <a:gd name="connsiteY19" fmla="*/ 764382 h 942975"/>
                <a:gd name="connsiteX20" fmla="*/ 573881 w 573881"/>
                <a:gd name="connsiteY20" fmla="*/ 816769 h 942975"/>
                <a:gd name="connsiteX21" fmla="*/ 571500 w 573881"/>
                <a:gd name="connsiteY21" fmla="*/ 859632 h 942975"/>
                <a:gd name="connsiteX22" fmla="*/ 566737 w 573881"/>
                <a:gd name="connsiteY22" fmla="*/ 892969 h 942975"/>
                <a:gd name="connsiteX23" fmla="*/ 557212 w 573881"/>
                <a:gd name="connsiteY23" fmla="*/ 916782 h 942975"/>
                <a:gd name="connsiteX24" fmla="*/ 540543 w 573881"/>
                <a:gd name="connsiteY24" fmla="*/ 935832 h 942975"/>
                <a:gd name="connsiteX25" fmla="*/ 526256 w 573881"/>
                <a:gd name="connsiteY25" fmla="*/ 942975 h 942975"/>
                <a:gd name="connsiteX26" fmla="*/ 511968 w 573881"/>
                <a:gd name="connsiteY26" fmla="*/ 942975 h 942975"/>
                <a:gd name="connsiteX27" fmla="*/ 476250 w 573881"/>
                <a:gd name="connsiteY27" fmla="*/ 935832 h 942975"/>
                <a:gd name="connsiteX28" fmla="*/ 435768 w 573881"/>
                <a:gd name="connsiteY28" fmla="*/ 909638 h 942975"/>
                <a:gd name="connsiteX29" fmla="*/ 402431 w 573881"/>
                <a:gd name="connsiteY29" fmla="*/ 869157 h 942975"/>
                <a:gd name="connsiteX30" fmla="*/ 364331 w 573881"/>
                <a:gd name="connsiteY30" fmla="*/ 804863 h 942975"/>
                <a:gd name="connsiteX31" fmla="*/ 314325 w 573881"/>
                <a:gd name="connsiteY31" fmla="*/ 700088 h 942975"/>
                <a:gd name="connsiteX32" fmla="*/ 252412 w 573881"/>
                <a:gd name="connsiteY32" fmla="*/ 566738 h 942975"/>
                <a:gd name="connsiteX33" fmla="*/ 235743 w 573881"/>
                <a:gd name="connsiteY33" fmla="*/ 526257 h 942975"/>
                <a:gd name="connsiteX34" fmla="*/ 197643 w 573881"/>
                <a:gd name="connsiteY34" fmla="*/ 431007 h 942975"/>
                <a:gd name="connsiteX35" fmla="*/ 123825 w 573881"/>
                <a:gd name="connsiteY35" fmla="*/ 288132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942975">
                  <a:moveTo>
                    <a:pt x="123825" y="288132"/>
                  </a:moveTo>
                  <a:lnTo>
                    <a:pt x="54768" y="150019"/>
                  </a:lnTo>
                  <a:lnTo>
                    <a:pt x="26193" y="92869"/>
                  </a:lnTo>
                  <a:lnTo>
                    <a:pt x="7143" y="50007"/>
                  </a:lnTo>
                  <a:lnTo>
                    <a:pt x="0" y="23813"/>
                  </a:lnTo>
                  <a:lnTo>
                    <a:pt x="0" y="7144"/>
                  </a:lnTo>
                  <a:lnTo>
                    <a:pt x="4762" y="0"/>
                  </a:lnTo>
                  <a:lnTo>
                    <a:pt x="14287" y="0"/>
                  </a:lnTo>
                  <a:lnTo>
                    <a:pt x="42862" y="9525"/>
                  </a:lnTo>
                  <a:lnTo>
                    <a:pt x="76200" y="38100"/>
                  </a:lnTo>
                  <a:lnTo>
                    <a:pt x="176212" y="138113"/>
                  </a:lnTo>
                  <a:lnTo>
                    <a:pt x="290512" y="250032"/>
                  </a:lnTo>
                  <a:lnTo>
                    <a:pt x="409575" y="369094"/>
                  </a:lnTo>
                  <a:lnTo>
                    <a:pt x="452437" y="411957"/>
                  </a:lnTo>
                  <a:lnTo>
                    <a:pt x="483393" y="450057"/>
                  </a:lnTo>
                  <a:lnTo>
                    <a:pt x="511968" y="495300"/>
                  </a:lnTo>
                  <a:lnTo>
                    <a:pt x="526256" y="531019"/>
                  </a:lnTo>
                  <a:lnTo>
                    <a:pt x="550068" y="604838"/>
                  </a:lnTo>
                  <a:lnTo>
                    <a:pt x="569118" y="714375"/>
                  </a:lnTo>
                  <a:lnTo>
                    <a:pt x="571500" y="764382"/>
                  </a:lnTo>
                  <a:lnTo>
                    <a:pt x="573881" y="816769"/>
                  </a:lnTo>
                  <a:lnTo>
                    <a:pt x="571500" y="859632"/>
                  </a:lnTo>
                  <a:lnTo>
                    <a:pt x="566737" y="892969"/>
                  </a:lnTo>
                  <a:lnTo>
                    <a:pt x="557212" y="916782"/>
                  </a:lnTo>
                  <a:lnTo>
                    <a:pt x="540543" y="935832"/>
                  </a:lnTo>
                  <a:lnTo>
                    <a:pt x="526256" y="942975"/>
                  </a:lnTo>
                  <a:lnTo>
                    <a:pt x="511968" y="942975"/>
                  </a:lnTo>
                  <a:lnTo>
                    <a:pt x="476250" y="935832"/>
                  </a:lnTo>
                  <a:lnTo>
                    <a:pt x="435768" y="909638"/>
                  </a:lnTo>
                  <a:lnTo>
                    <a:pt x="402431" y="869157"/>
                  </a:lnTo>
                  <a:lnTo>
                    <a:pt x="364331" y="804863"/>
                  </a:lnTo>
                  <a:lnTo>
                    <a:pt x="314325" y="700088"/>
                  </a:lnTo>
                  <a:lnTo>
                    <a:pt x="252412" y="566738"/>
                  </a:lnTo>
                  <a:lnTo>
                    <a:pt x="235743" y="526257"/>
                  </a:lnTo>
                  <a:lnTo>
                    <a:pt x="197643" y="431007"/>
                  </a:lnTo>
                  <a:lnTo>
                    <a:pt x="123825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14470491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D04796D-C547-4614-A8C9-E5B2AA136B0A}"/>
              </a:ext>
            </a:extLst>
          </p:cNvPr>
          <p:cNvSpPr/>
          <p:nvPr/>
        </p:nvSpPr>
        <p:spPr>
          <a:xfrm>
            <a:off x="2519363" y="2506663"/>
            <a:ext cx="1841500" cy="476250"/>
          </a:xfrm>
          <a:custGeom>
            <a:avLst/>
            <a:gdLst>
              <a:gd name="connsiteX0" fmla="*/ 1450181 w 1840706"/>
              <a:gd name="connsiteY0" fmla="*/ 271463 h 476250"/>
              <a:gd name="connsiteX1" fmla="*/ 1243012 w 1840706"/>
              <a:gd name="connsiteY1" fmla="*/ 302419 h 476250"/>
              <a:gd name="connsiteX2" fmla="*/ 1021556 w 1840706"/>
              <a:gd name="connsiteY2" fmla="*/ 338138 h 476250"/>
              <a:gd name="connsiteX3" fmla="*/ 776287 w 1840706"/>
              <a:gd name="connsiteY3" fmla="*/ 388144 h 476250"/>
              <a:gd name="connsiteX4" fmla="*/ 514350 w 1840706"/>
              <a:gd name="connsiteY4" fmla="*/ 442913 h 476250"/>
              <a:gd name="connsiteX5" fmla="*/ 359568 w 1840706"/>
              <a:gd name="connsiteY5" fmla="*/ 476250 h 476250"/>
              <a:gd name="connsiteX6" fmla="*/ 338137 w 1840706"/>
              <a:gd name="connsiteY6" fmla="*/ 476250 h 476250"/>
              <a:gd name="connsiteX7" fmla="*/ 309562 w 1840706"/>
              <a:gd name="connsiteY7" fmla="*/ 471488 h 476250"/>
              <a:gd name="connsiteX8" fmla="*/ 273843 w 1840706"/>
              <a:gd name="connsiteY8" fmla="*/ 459582 h 476250"/>
              <a:gd name="connsiteX9" fmla="*/ 228600 w 1840706"/>
              <a:gd name="connsiteY9" fmla="*/ 435769 h 476250"/>
              <a:gd name="connsiteX10" fmla="*/ 159543 w 1840706"/>
              <a:gd name="connsiteY10" fmla="*/ 385763 h 476250"/>
              <a:gd name="connsiteX11" fmla="*/ 102393 w 1840706"/>
              <a:gd name="connsiteY11" fmla="*/ 335757 h 476250"/>
              <a:gd name="connsiteX12" fmla="*/ 59531 w 1840706"/>
              <a:gd name="connsiteY12" fmla="*/ 295275 h 476250"/>
              <a:gd name="connsiteX13" fmla="*/ 28575 w 1840706"/>
              <a:gd name="connsiteY13" fmla="*/ 257175 h 476250"/>
              <a:gd name="connsiteX14" fmla="*/ 9525 w 1840706"/>
              <a:gd name="connsiteY14" fmla="*/ 226219 h 476250"/>
              <a:gd name="connsiteX15" fmla="*/ 0 w 1840706"/>
              <a:gd name="connsiteY15" fmla="*/ 202407 h 476250"/>
              <a:gd name="connsiteX16" fmla="*/ 0 w 1840706"/>
              <a:gd name="connsiteY16" fmla="*/ 190500 h 476250"/>
              <a:gd name="connsiteX17" fmla="*/ 2381 w 1840706"/>
              <a:gd name="connsiteY17" fmla="*/ 180975 h 476250"/>
              <a:gd name="connsiteX18" fmla="*/ 7143 w 1840706"/>
              <a:gd name="connsiteY18" fmla="*/ 173832 h 476250"/>
              <a:gd name="connsiteX19" fmla="*/ 26193 w 1840706"/>
              <a:gd name="connsiteY19" fmla="*/ 171450 h 476250"/>
              <a:gd name="connsiteX20" fmla="*/ 61912 w 1840706"/>
              <a:gd name="connsiteY20" fmla="*/ 185738 h 476250"/>
              <a:gd name="connsiteX21" fmla="*/ 126206 w 1840706"/>
              <a:gd name="connsiteY21" fmla="*/ 209550 h 476250"/>
              <a:gd name="connsiteX22" fmla="*/ 176212 w 1840706"/>
              <a:gd name="connsiteY22" fmla="*/ 223838 h 476250"/>
              <a:gd name="connsiteX23" fmla="*/ 235743 w 1840706"/>
              <a:gd name="connsiteY23" fmla="*/ 240507 h 476250"/>
              <a:gd name="connsiteX24" fmla="*/ 300037 w 1840706"/>
              <a:gd name="connsiteY24" fmla="*/ 250032 h 476250"/>
              <a:gd name="connsiteX25" fmla="*/ 383381 w 1840706"/>
              <a:gd name="connsiteY25" fmla="*/ 254794 h 476250"/>
              <a:gd name="connsiteX26" fmla="*/ 495300 w 1840706"/>
              <a:gd name="connsiteY26" fmla="*/ 247650 h 476250"/>
              <a:gd name="connsiteX27" fmla="*/ 802481 w 1840706"/>
              <a:gd name="connsiteY27" fmla="*/ 195263 h 476250"/>
              <a:gd name="connsiteX28" fmla="*/ 1083468 w 1840706"/>
              <a:gd name="connsiteY28" fmla="*/ 138113 h 476250"/>
              <a:gd name="connsiteX29" fmla="*/ 1233487 w 1840706"/>
              <a:gd name="connsiteY29" fmla="*/ 107157 h 476250"/>
              <a:gd name="connsiteX30" fmla="*/ 1397793 w 1840706"/>
              <a:gd name="connsiteY30" fmla="*/ 64294 h 476250"/>
              <a:gd name="connsiteX31" fmla="*/ 1500187 w 1840706"/>
              <a:gd name="connsiteY31" fmla="*/ 33338 h 476250"/>
              <a:gd name="connsiteX32" fmla="*/ 1550193 w 1840706"/>
              <a:gd name="connsiteY32" fmla="*/ 9525 h 476250"/>
              <a:gd name="connsiteX33" fmla="*/ 1576387 w 1840706"/>
              <a:gd name="connsiteY33" fmla="*/ 0 h 476250"/>
              <a:gd name="connsiteX34" fmla="*/ 1612106 w 1840706"/>
              <a:gd name="connsiteY34" fmla="*/ 0 h 476250"/>
              <a:gd name="connsiteX35" fmla="*/ 1666875 w 1840706"/>
              <a:gd name="connsiteY35" fmla="*/ 9525 h 476250"/>
              <a:gd name="connsiteX36" fmla="*/ 1721643 w 1840706"/>
              <a:gd name="connsiteY36" fmla="*/ 23813 h 476250"/>
              <a:gd name="connsiteX37" fmla="*/ 1795462 w 1840706"/>
              <a:gd name="connsiteY37" fmla="*/ 47625 h 476250"/>
              <a:gd name="connsiteX38" fmla="*/ 1809750 w 1840706"/>
              <a:gd name="connsiteY38" fmla="*/ 57150 h 476250"/>
              <a:gd name="connsiteX39" fmla="*/ 1831181 w 1840706"/>
              <a:gd name="connsiteY39" fmla="*/ 85725 h 476250"/>
              <a:gd name="connsiteX40" fmla="*/ 1838325 w 1840706"/>
              <a:gd name="connsiteY40" fmla="*/ 104775 h 476250"/>
              <a:gd name="connsiteX41" fmla="*/ 1840706 w 1840706"/>
              <a:gd name="connsiteY41" fmla="*/ 123825 h 476250"/>
              <a:gd name="connsiteX42" fmla="*/ 1835943 w 1840706"/>
              <a:gd name="connsiteY42" fmla="*/ 150019 h 476250"/>
              <a:gd name="connsiteX43" fmla="*/ 1819275 w 1840706"/>
              <a:gd name="connsiteY43" fmla="*/ 173832 h 476250"/>
              <a:gd name="connsiteX44" fmla="*/ 1795462 w 1840706"/>
              <a:gd name="connsiteY44" fmla="*/ 197644 h 476250"/>
              <a:gd name="connsiteX45" fmla="*/ 1766887 w 1840706"/>
              <a:gd name="connsiteY45" fmla="*/ 214313 h 476250"/>
              <a:gd name="connsiteX46" fmla="*/ 1450181 w 1840706"/>
              <a:gd name="connsiteY46" fmla="*/ 271463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40706" h="476250">
                <a:moveTo>
                  <a:pt x="1450181" y="271463"/>
                </a:moveTo>
                <a:lnTo>
                  <a:pt x="1243012" y="302419"/>
                </a:lnTo>
                <a:lnTo>
                  <a:pt x="1021556" y="338138"/>
                </a:lnTo>
                <a:lnTo>
                  <a:pt x="776287" y="388144"/>
                </a:lnTo>
                <a:lnTo>
                  <a:pt x="514350" y="442913"/>
                </a:lnTo>
                <a:lnTo>
                  <a:pt x="359568" y="476250"/>
                </a:lnTo>
                <a:lnTo>
                  <a:pt x="338137" y="476250"/>
                </a:lnTo>
                <a:lnTo>
                  <a:pt x="309562" y="471488"/>
                </a:lnTo>
                <a:lnTo>
                  <a:pt x="273843" y="459582"/>
                </a:lnTo>
                <a:lnTo>
                  <a:pt x="228600" y="435769"/>
                </a:lnTo>
                <a:lnTo>
                  <a:pt x="159543" y="385763"/>
                </a:lnTo>
                <a:lnTo>
                  <a:pt x="102393" y="335757"/>
                </a:lnTo>
                <a:lnTo>
                  <a:pt x="59531" y="295275"/>
                </a:lnTo>
                <a:lnTo>
                  <a:pt x="28575" y="257175"/>
                </a:lnTo>
                <a:lnTo>
                  <a:pt x="9525" y="226219"/>
                </a:lnTo>
                <a:lnTo>
                  <a:pt x="0" y="202407"/>
                </a:lnTo>
                <a:lnTo>
                  <a:pt x="0" y="190500"/>
                </a:lnTo>
                <a:lnTo>
                  <a:pt x="2381" y="180975"/>
                </a:lnTo>
                <a:lnTo>
                  <a:pt x="7143" y="173832"/>
                </a:lnTo>
                <a:lnTo>
                  <a:pt x="26193" y="171450"/>
                </a:lnTo>
                <a:lnTo>
                  <a:pt x="61912" y="185738"/>
                </a:lnTo>
                <a:lnTo>
                  <a:pt x="126206" y="209550"/>
                </a:lnTo>
                <a:lnTo>
                  <a:pt x="176212" y="223838"/>
                </a:lnTo>
                <a:lnTo>
                  <a:pt x="235743" y="240507"/>
                </a:lnTo>
                <a:lnTo>
                  <a:pt x="300037" y="250032"/>
                </a:lnTo>
                <a:lnTo>
                  <a:pt x="383381" y="254794"/>
                </a:lnTo>
                <a:lnTo>
                  <a:pt x="495300" y="247650"/>
                </a:lnTo>
                <a:lnTo>
                  <a:pt x="802481" y="195263"/>
                </a:lnTo>
                <a:lnTo>
                  <a:pt x="1083468" y="138113"/>
                </a:lnTo>
                <a:lnTo>
                  <a:pt x="1233487" y="107157"/>
                </a:lnTo>
                <a:lnTo>
                  <a:pt x="1397793" y="64294"/>
                </a:lnTo>
                <a:lnTo>
                  <a:pt x="1500187" y="33338"/>
                </a:lnTo>
                <a:lnTo>
                  <a:pt x="1550193" y="9525"/>
                </a:lnTo>
                <a:lnTo>
                  <a:pt x="1576387" y="0"/>
                </a:lnTo>
                <a:lnTo>
                  <a:pt x="1612106" y="0"/>
                </a:lnTo>
                <a:lnTo>
                  <a:pt x="1666875" y="9525"/>
                </a:lnTo>
                <a:lnTo>
                  <a:pt x="1721643" y="23813"/>
                </a:lnTo>
                <a:lnTo>
                  <a:pt x="1795462" y="47625"/>
                </a:lnTo>
                <a:lnTo>
                  <a:pt x="1809750" y="57150"/>
                </a:lnTo>
                <a:lnTo>
                  <a:pt x="1831181" y="85725"/>
                </a:lnTo>
                <a:lnTo>
                  <a:pt x="1838325" y="104775"/>
                </a:lnTo>
                <a:lnTo>
                  <a:pt x="1840706" y="123825"/>
                </a:lnTo>
                <a:lnTo>
                  <a:pt x="1835943" y="150019"/>
                </a:lnTo>
                <a:lnTo>
                  <a:pt x="1819275" y="173832"/>
                </a:lnTo>
                <a:lnTo>
                  <a:pt x="1795462" y="197644"/>
                </a:lnTo>
                <a:lnTo>
                  <a:pt x="1766887" y="214313"/>
                </a:lnTo>
                <a:lnTo>
                  <a:pt x="1450181" y="271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4FE7369-24A3-467A-A28A-429CEABC1080}"/>
              </a:ext>
            </a:extLst>
          </p:cNvPr>
          <p:cNvSpPr/>
          <p:nvPr/>
        </p:nvSpPr>
        <p:spPr>
          <a:xfrm>
            <a:off x="4460875" y="1655763"/>
            <a:ext cx="957263" cy="1209675"/>
          </a:xfrm>
          <a:custGeom>
            <a:avLst/>
            <a:gdLst>
              <a:gd name="connsiteX0" fmla="*/ 771525 w 957263"/>
              <a:gd name="connsiteY0" fmla="*/ 495300 h 1209675"/>
              <a:gd name="connsiteX1" fmla="*/ 690563 w 957263"/>
              <a:gd name="connsiteY1" fmla="*/ 585787 h 1209675"/>
              <a:gd name="connsiteX2" fmla="*/ 595313 w 957263"/>
              <a:gd name="connsiteY2" fmla="*/ 681037 h 1209675"/>
              <a:gd name="connsiteX3" fmla="*/ 457200 w 957263"/>
              <a:gd name="connsiteY3" fmla="*/ 833437 h 1209675"/>
              <a:gd name="connsiteX4" fmla="*/ 335757 w 957263"/>
              <a:gd name="connsiteY4" fmla="*/ 962025 h 1209675"/>
              <a:gd name="connsiteX5" fmla="*/ 230982 w 957263"/>
              <a:gd name="connsiteY5" fmla="*/ 1059656 h 1209675"/>
              <a:gd name="connsiteX6" fmla="*/ 119063 w 957263"/>
              <a:gd name="connsiteY6" fmla="*/ 1154906 h 1209675"/>
              <a:gd name="connsiteX7" fmla="*/ 61913 w 957263"/>
              <a:gd name="connsiteY7" fmla="*/ 1197769 h 1209675"/>
              <a:gd name="connsiteX8" fmla="*/ 33338 w 957263"/>
              <a:gd name="connsiteY8" fmla="*/ 1209675 h 1209675"/>
              <a:gd name="connsiteX9" fmla="*/ 11907 w 957263"/>
              <a:gd name="connsiteY9" fmla="*/ 1209675 h 1209675"/>
              <a:gd name="connsiteX10" fmla="*/ 4763 w 957263"/>
              <a:gd name="connsiteY10" fmla="*/ 1202531 h 1209675"/>
              <a:gd name="connsiteX11" fmla="*/ 0 w 957263"/>
              <a:gd name="connsiteY11" fmla="*/ 1188244 h 1209675"/>
              <a:gd name="connsiteX12" fmla="*/ 9525 w 957263"/>
              <a:gd name="connsiteY12" fmla="*/ 1159669 h 1209675"/>
              <a:gd name="connsiteX13" fmla="*/ 61913 w 957263"/>
              <a:gd name="connsiteY13" fmla="*/ 1090612 h 1209675"/>
              <a:gd name="connsiteX14" fmla="*/ 159544 w 957263"/>
              <a:gd name="connsiteY14" fmla="*/ 973931 h 1209675"/>
              <a:gd name="connsiteX15" fmla="*/ 254794 w 957263"/>
              <a:gd name="connsiteY15" fmla="*/ 845344 h 1209675"/>
              <a:gd name="connsiteX16" fmla="*/ 335757 w 957263"/>
              <a:gd name="connsiteY16" fmla="*/ 728662 h 1209675"/>
              <a:gd name="connsiteX17" fmla="*/ 404813 w 957263"/>
              <a:gd name="connsiteY17" fmla="*/ 621506 h 1209675"/>
              <a:gd name="connsiteX18" fmla="*/ 490538 w 957263"/>
              <a:gd name="connsiteY18" fmla="*/ 478631 h 1209675"/>
              <a:gd name="connsiteX19" fmla="*/ 542925 w 957263"/>
              <a:gd name="connsiteY19" fmla="*/ 383381 h 1209675"/>
              <a:gd name="connsiteX20" fmla="*/ 581025 w 957263"/>
              <a:gd name="connsiteY20" fmla="*/ 311944 h 1209675"/>
              <a:gd name="connsiteX21" fmla="*/ 604838 w 957263"/>
              <a:gd name="connsiteY21" fmla="*/ 264319 h 1209675"/>
              <a:gd name="connsiteX22" fmla="*/ 619125 w 957263"/>
              <a:gd name="connsiteY22" fmla="*/ 226219 h 1209675"/>
              <a:gd name="connsiteX23" fmla="*/ 623888 w 957263"/>
              <a:gd name="connsiteY23" fmla="*/ 204787 h 1209675"/>
              <a:gd name="connsiteX24" fmla="*/ 623888 w 957263"/>
              <a:gd name="connsiteY24" fmla="*/ 185737 h 1209675"/>
              <a:gd name="connsiteX25" fmla="*/ 619125 w 957263"/>
              <a:gd name="connsiteY25" fmla="*/ 157162 h 1209675"/>
              <a:gd name="connsiteX26" fmla="*/ 602457 w 957263"/>
              <a:gd name="connsiteY26" fmla="*/ 128587 h 1209675"/>
              <a:gd name="connsiteX27" fmla="*/ 566738 w 957263"/>
              <a:gd name="connsiteY27" fmla="*/ 100012 h 1209675"/>
              <a:gd name="connsiteX28" fmla="*/ 528638 w 957263"/>
              <a:gd name="connsiteY28" fmla="*/ 73819 h 1209675"/>
              <a:gd name="connsiteX29" fmla="*/ 511969 w 957263"/>
              <a:gd name="connsiteY29" fmla="*/ 61912 h 1209675"/>
              <a:gd name="connsiteX30" fmla="*/ 497682 w 957263"/>
              <a:gd name="connsiteY30" fmla="*/ 45244 h 1209675"/>
              <a:gd name="connsiteX31" fmla="*/ 490538 w 957263"/>
              <a:gd name="connsiteY31" fmla="*/ 23812 h 1209675"/>
              <a:gd name="connsiteX32" fmla="*/ 492919 w 957263"/>
              <a:gd name="connsiteY32" fmla="*/ 11906 h 1209675"/>
              <a:gd name="connsiteX33" fmla="*/ 502444 w 957263"/>
              <a:gd name="connsiteY33" fmla="*/ 2381 h 1209675"/>
              <a:gd name="connsiteX34" fmla="*/ 516732 w 957263"/>
              <a:gd name="connsiteY34" fmla="*/ 0 h 1209675"/>
              <a:gd name="connsiteX35" fmla="*/ 550069 w 957263"/>
              <a:gd name="connsiteY35" fmla="*/ 4762 h 1209675"/>
              <a:gd name="connsiteX36" fmla="*/ 638175 w 957263"/>
              <a:gd name="connsiteY36" fmla="*/ 38100 h 1209675"/>
              <a:gd name="connsiteX37" fmla="*/ 714375 w 957263"/>
              <a:gd name="connsiteY37" fmla="*/ 66675 h 1209675"/>
              <a:gd name="connsiteX38" fmla="*/ 785813 w 957263"/>
              <a:gd name="connsiteY38" fmla="*/ 97631 h 1209675"/>
              <a:gd name="connsiteX39" fmla="*/ 838200 w 957263"/>
              <a:gd name="connsiteY39" fmla="*/ 123825 h 1209675"/>
              <a:gd name="connsiteX40" fmla="*/ 890588 w 957263"/>
              <a:gd name="connsiteY40" fmla="*/ 157162 h 1209675"/>
              <a:gd name="connsiteX41" fmla="*/ 919163 w 957263"/>
              <a:gd name="connsiteY41" fmla="*/ 183356 h 1209675"/>
              <a:gd name="connsiteX42" fmla="*/ 938213 w 957263"/>
              <a:gd name="connsiteY42" fmla="*/ 204787 h 1209675"/>
              <a:gd name="connsiteX43" fmla="*/ 952500 w 957263"/>
              <a:gd name="connsiteY43" fmla="*/ 226219 h 1209675"/>
              <a:gd name="connsiteX44" fmla="*/ 957263 w 957263"/>
              <a:gd name="connsiteY44" fmla="*/ 242887 h 1209675"/>
              <a:gd name="connsiteX45" fmla="*/ 954882 w 957263"/>
              <a:gd name="connsiteY45" fmla="*/ 266700 h 1209675"/>
              <a:gd name="connsiteX46" fmla="*/ 945357 w 957263"/>
              <a:gd name="connsiteY46" fmla="*/ 292894 h 1209675"/>
              <a:gd name="connsiteX47" fmla="*/ 907257 w 957263"/>
              <a:gd name="connsiteY47" fmla="*/ 342900 h 1209675"/>
              <a:gd name="connsiteX48" fmla="*/ 859632 w 957263"/>
              <a:gd name="connsiteY48" fmla="*/ 395287 h 1209675"/>
              <a:gd name="connsiteX49" fmla="*/ 771525 w 957263"/>
              <a:gd name="connsiteY49" fmla="*/ 495300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57263" h="1209675">
                <a:moveTo>
                  <a:pt x="771525" y="495300"/>
                </a:moveTo>
                <a:lnTo>
                  <a:pt x="690563" y="585787"/>
                </a:lnTo>
                <a:lnTo>
                  <a:pt x="595313" y="681037"/>
                </a:lnTo>
                <a:lnTo>
                  <a:pt x="457200" y="833437"/>
                </a:lnTo>
                <a:lnTo>
                  <a:pt x="335757" y="962025"/>
                </a:lnTo>
                <a:lnTo>
                  <a:pt x="230982" y="1059656"/>
                </a:lnTo>
                <a:lnTo>
                  <a:pt x="119063" y="1154906"/>
                </a:lnTo>
                <a:lnTo>
                  <a:pt x="61913" y="1197769"/>
                </a:lnTo>
                <a:lnTo>
                  <a:pt x="33338" y="1209675"/>
                </a:lnTo>
                <a:lnTo>
                  <a:pt x="11907" y="1209675"/>
                </a:lnTo>
                <a:lnTo>
                  <a:pt x="4763" y="1202531"/>
                </a:lnTo>
                <a:lnTo>
                  <a:pt x="0" y="1188244"/>
                </a:lnTo>
                <a:lnTo>
                  <a:pt x="9525" y="1159669"/>
                </a:lnTo>
                <a:lnTo>
                  <a:pt x="61913" y="1090612"/>
                </a:lnTo>
                <a:lnTo>
                  <a:pt x="159544" y="973931"/>
                </a:lnTo>
                <a:lnTo>
                  <a:pt x="254794" y="845344"/>
                </a:lnTo>
                <a:lnTo>
                  <a:pt x="335757" y="728662"/>
                </a:lnTo>
                <a:lnTo>
                  <a:pt x="404813" y="621506"/>
                </a:lnTo>
                <a:lnTo>
                  <a:pt x="490538" y="478631"/>
                </a:lnTo>
                <a:lnTo>
                  <a:pt x="542925" y="383381"/>
                </a:lnTo>
                <a:lnTo>
                  <a:pt x="581025" y="311944"/>
                </a:lnTo>
                <a:lnTo>
                  <a:pt x="604838" y="264319"/>
                </a:lnTo>
                <a:lnTo>
                  <a:pt x="619125" y="226219"/>
                </a:lnTo>
                <a:lnTo>
                  <a:pt x="623888" y="204787"/>
                </a:lnTo>
                <a:lnTo>
                  <a:pt x="623888" y="185737"/>
                </a:lnTo>
                <a:lnTo>
                  <a:pt x="619125" y="157162"/>
                </a:lnTo>
                <a:lnTo>
                  <a:pt x="602457" y="128587"/>
                </a:lnTo>
                <a:lnTo>
                  <a:pt x="566738" y="100012"/>
                </a:lnTo>
                <a:lnTo>
                  <a:pt x="528638" y="73819"/>
                </a:lnTo>
                <a:lnTo>
                  <a:pt x="511969" y="61912"/>
                </a:lnTo>
                <a:lnTo>
                  <a:pt x="497682" y="45244"/>
                </a:lnTo>
                <a:lnTo>
                  <a:pt x="490538" y="23812"/>
                </a:lnTo>
                <a:lnTo>
                  <a:pt x="492919" y="11906"/>
                </a:lnTo>
                <a:lnTo>
                  <a:pt x="502444" y="2381"/>
                </a:lnTo>
                <a:lnTo>
                  <a:pt x="516732" y="0"/>
                </a:lnTo>
                <a:lnTo>
                  <a:pt x="550069" y="4762"/>
                </a:lnTo>
                <a:lnTo>
                  <a:pt x="638175" y="38100"/>
                </a:lnTo>
                <a:lnTo>
                  <a:pt x="714375" y="66675"/>
                </a:lnTo>
                <a:lnTo>
                  <a:pt x="785813" y="97631"/>
                </a:lnTo>
                <a:lnTo>
                  <a:pt x="838200" y="123825"/>
                </a:lnTo>
                <a:lnTo>
                  <a:pt x="890588" y="157162"/>
                </a:lnTo>
                <a:lnTo>
                  <a:pt x="919163" y="183356"/>
                </a:lnTo>
                <a:lnTo>
                  <a:pt x="938213" y="204787"/>
                </a:lnTo>
                <a:lnTo>
                  <a:pt x="952500" y="226219"/>
                </a:lnTo>
                <a:lnTo>
                  <a:pt x="957263" y="242887"/>
                </a:lnTo>
                <a:lnTo>
                  <a:pt x="954882" y="266700"/>
                </a:lnTo>
                <a:lnTo>
                  <a:pt x="945357" y="292894"/>
                </a:lnTo>
                <a:lnTo>
                  <a:pt x="907257" y="342900"/>
                </a:lnTo>
                <a:lnTo>
                  <a:pt x="859632" y="395287"/>
                </a:lnTo>
                <a:lnTo>
                  <a:pt x="771525" y="495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D0431A-7DBE-4069-8FD2-F0D0DFCDD1AD}"/>
              </a:ext>
            </a:extLst>
          </p:cNvPr>
          <p:cNvSpPr/>
          <p:nvPr/>
        </p:nvSpPr>
        <p:spPr>
          <a:xfrm rot="16200000">
            <a:off x="1483519" y="3493294"/>
            <a:ext cx="4335462" cy="546100"/>
          </a:xfrm>
          <a:custGeom>
            <a:avLst/>
            <a:gdLst>
              <a:gd name="connsiteX0" fmla="*/ 2077054 w 4336160"/>
              <a:gd name="connsiteY0" fmla="*/ 368243 h 546158"/>
              <a:gd name="connsiteX1" fmla="*/ 1650885 w 4336160"/>
              <a:gd name="connsiteY1" fmla="*/ 355830 h 546158"/>
              <a:gd name="connsiteX2" fmla="*/ 1299193 w 4336160"/>
              <a:gd name="connsiteY2" fmla="*/ 343418 h 546158"/>
              <a:gd name="connsiteX3" fmla="*/ 988876 w 4336160"/>
              <a:gd name="connsiteY3" fmla="*/ 331005 h 546158"/>
              <a:gd name="connsiteX4" fmla="*/ 773723 w 4336160"/>
              <a:gd name="connsiteY4" fmla="*/ 322730 h 546158"/>
              <a:gd name="connsiteX5" fmla="*/ 616496 w 4336160"/>
              <a:gd name="connsiteY5" fmla="*/ 318592 h 546158"/>
              <a:gd name="connsiteX6" fmla="*/ 430306 w 4336160"/>
              <a:gd name="connsiteY6" fmla="*/ 322730 h 546158"/>
              <a:gd name="connsiteX7" fmla="*/ 264804 w 4336160"/>
              <a:gd name="connsiteY7" fmla="*/ 318592 h 546158"/>
              <a:gd name="connsiteX8" fmla="*/ 153090 w 4336160"/>
              <a:gd name="connsiteY8" fmla="*/ 318592 h 546158"/>
              <a:gd name="connsiteX9" fmla="*/ 107577 w 4336160"/>
              <a:gd name="connsiteY9" fmla="*/ 306180 h 546158"/>
              <a:gd name="connsiteX10" fmla="*/ 45513 w 4336160"/>
              <a:gd name="connsiteY10" fmla="*/ 285492 h 546158"/>
              <a:gd name="connsiteX11" fmla="*/ 16550 w 4336160"/>
              <a:gd name="connsiteY11" fmla="*/ 260666 h 546158"/>
              <a:gd name="connsiteX12" fmla="*/ 0 w 4336160"/>
              <a:gd name="connsiteY12" fmla="*/ 231703 h 546158"/>
              <a:gd name="connsiteX13" fmla="*/ 0 w 4336160"/>
              <a:gd name="connsiteY13" fmla="*/ 202741 h 546158"/>
              <a:gd name="connsiteX14" fmla="*/ 16550 w 4336160"/>
              <a:gd name="connsiteY14" fmla="*/ 165503 h 546158"/>
              <a:gd name="connsiteX15" fmla="*/ 62064 w 4336160"/>
              <a:gd name="connsiteY15" fmla="*/ 124127 h 546158"/>
              <a:gd name="connsiteX16" fmla="*/ 95164 w 4336160"/>
              <a:gd name="connsiteY16" fmla="*/ 107577 h 546158"/>
              <a:gd name="connsiteX17" fmla="*/ 194465 w 4336160"/>
              <a:gd name="connsiteY17" fmla="*/ 82751 h 546158"/>
              <a:gd name="connsiteX18" fmla="*/ 322730 w 4336160"/>
              <a:gd name="connsiteY18" fmla="*/ 57926 h 546158"/>
              <a:gd name="connsiteX19" fmla="*/ 450994 w 4336160"/>
              <a:gd name="connsiteY19" fmla="*/ 37238 h 546158"/>
              <a:gd name="connsiteX20" fmla="*/ 537883 w 4336160"/>
              <a:gd name="connsiteY20" fmla="*/ 28963 h 546158"/>
              <a:gd name="connsiteX21" fmla="*/ 587533 w 4336160"/>
              <a:gd name="connsiteY21" fmla="*/ 37238 h 546158"/>
              <a:gd name="connsiteX22" fmla="*/ 757173 w 4336160"/>
              <a:gd name="connsiteY22" fmla="*/ 66201 h 546158"/>
              <a:gd name="connsiteX23" fmla="*/ 922675 w 4336160"/>
              <a:gd name="connsiteY23" fmla="*/ 86889 h 546158"/>
              <a:gd name="connsiteX24" fmla="*/ 1154379 w 4336160"/>
              <a:gd name="connsiteY24" fmla="*/ 115852 h 546158"/>
              <a:gd name="connsiteX25" fmla="*/ 1452283 w 4336160"/>
              <a:gd name="connsiteY25" fmla="*/ 136540 h 546158"/>
              <a:gd name="connsiteX26" fmla="*/ 1803975 w 4336160"/>
              <a:gd name="connsiteY26" fmla="*/ 157227 h 546158"/>
              <a:gd name="connsiteX27" fmla="*/ 2159805 w 4336160"/>
              <a:gd name="connsiteY27" fmla="*/ 182053 h 546158"/>
              <a:gd name="connsiteX28" fmla="*/ 2565285 w 4336160"/>
              <a:gd name="connsiteY28" fmla="*/ 206878 h 546158"/>
              <a:gd name="connsiteX29" fmla="*/ 3260395 w 4336160"/>
              <a:gd name="connsiteY29" fmla="*/ 206878 h 546158"/>
              <a:gd name="connsiteX30" fmla="*/ 3587262 w 4336160"/>
              <a:gd name="connsiteY30" fmla="*/ 206878 h 546158"/>
              <a:gd name="connsiteX31" fmla="*/ 3897579 w 4336160"/>
              <a:gd name="connsiteY31" fmla="*/ 206878 h 546158"/>
              <a:gd name="connsiteX32" fmla="*/ 4063081 w 4336160"/>
              <a:gd name="connsiteY32" fmla="*/ 206878 h 546158"/>
              <a:gd name="connsiteX33" fmla="*/ 4116869 w 4336160"/>
              <a:gd name="connsiteY33" fmla="*/ 202741 h 546158"/>
              <a:gd name="connsiteX34" fmla="*/ 4166520 w 4336160"/>
              <a:gd name="connsiteY34" fmla="*/ 182053 h 546158"/>
              <a:gd name="connsiteX35" fmla="*/ 4216170 w 4336160"/>
              <a:gd name="connsiteY35" fmla="*/ 140677 h 546158"/>
              <a:gd name="connsiteX36" fmla="*/ 4245133 w 4336160"/>
              <a:gd name="connsiteY36" fmla="*/ 95164 h 546158"/>
              <a:gd name="connsiteX37" fmla="*/ 4265821 w 4336160"/>
              <a:gd name="connsiteY37" fmla="*/ 41376 h 546158"/>
              <a:gd name="connsiteX38" fmla="*/ 4282371 w 4336160"/>
              <a:gd name="connsiteY38" fmla="*/ 12413 h 546158"/>
              <a:gd name="connsiteX39" fmla="*/ 4307197 w 4336160"/>
              <a:gd name="connsiteY39" fmla="*/ 0 h 546158"/>
              <a:gd name="connsiteX40" fmla="*/ 4319609 w 4336160"/>
              <a:gd name="connsiteY40" fmla="*/ 4138 h 546158"/>
              <a:gd name="connsiteX41" fmla="*/ 4336160 w 4336160"/>
              <a:gd name="connsiteY41" fmla="*/ 24826 h 546158"/>
              <a:gd name="connsiteX42" fmla="*/ 4336160 w 4336160"/>
              <a:gd name="connsiteY42" fmla="*/ 82751 h 546158"/>
              <a:gd name="connsiteX43" fmla="*/ 4327884 w 4336160"/>
              <a:gd name="connsiteY43" fmla="*/ 144815 h 546158"/>
              <a:gd name="connsiteX44" fmla="*/ 4303059 w 4336160"/>
              <a:gd name="connsiteY44" fmla="*/ 219291 h 546158"/>
              <a:gd name="connsiteX45" fmla="*/ 4269959 w 4336160"/>
              <a:gd name="connsiteY45" fmla="*/ 310317 h 546158"/>
              <a:gd name="connsiteX46" fmla="*/ 4232721 w 4336160"/>
              <a:gd name="connsiteY46" fmla="*/ 384793 h 546158"/>
              <a:gd name="connsiteX47" fmla="*/ 4191345 w 4336160"/>
              <a:gd name="connsiteY47" fmla="*/ 446856 h 546158"/>
              <a:gd name="connsiteX48" fmla="*/ 4133419 w 4336160"/>
              <a:gd name="connsiteY48" fmla="*/ 504782 h 546158"/>
              <a:gd name="connsiteX49" fmla="*/ 4096181 w 4336160"/>
              <a:gd name="connsiteY49" fmla="*/ 533745 h 546158"/>
              <a:gd name="connsiteX50" fmla="*/ 4067218 w 4336160"/>
              <a:gd name="connsiteY50" fmla="*/ 542020 h 546158"/>
              <a:gd name="connsiteX51" fmla="*/ 4042393 w 4336160"/>
              <a:gd name="connsiteY51" fmla="*/ 546158 h 546158"/>
              <a:gd name="connsiteX52" fmla="*/ 3992742 w 4336160"/>
              <a:gd name="connsiteY52" fmla="*/ 529608 h 546158"/>
              <a:gd name="connsiteX53" fmla="*/ 3947229 w 4336160"/>
              <a:gd name="connsiteY53" fmla="*/ 496507 h 546158"/>
              <a:gd name="connsiteX54" fmla="*/ 3909991 w 4336160"/>
              <a:gd name="connsiteY54" fmla="*/ 467544 h 546158"/>
              <a:gd name="connsiteX55" fmla="*/ 3856203 w 4336160"/>
              <a:gd name="connsiteY55" fmla="*/ 446856 h 546158"/>
              <a:gd name="connsiteX56" fmla="*/ 3785865 w 4336160"/>
              <a:gd name="connsiteY56" fmla="*/ 430306 h 546158"/>
              <a:gd name="connsiteX57" fmla="*/ 3632775 w 4336160"/>
              <a:gd name="connsiteY57" fmla="*/ 417894 h 546158"/>
              <a:gd name="connsiteX58" fmla="*/ 3475548 w 4336160"/>
              <a:gd name="connsiteY58" fmla="*/ 409618 h 546158"/>
              <a:gd name="connsiteX59" fmla="*/ 3310045 w 4336160"/>
              <a:gd name="connsiteY59" fmla="*/ 405481 h 546158"/>
              <a:gd name="connsiteX60" fmla="*/ 3136268 w 4336160"/>
              <a:gd name="connsiteY60" fmla="*/ 409618 h 546158"/>
              <a:gd name="connsiteX61" fmla="*/ 2606661 w 4336160"/>
              <a:gd name="connsiteY61" fmla="*/ 384793 h 546158"/>
              <a:gd name="connsiteX62" fmla="*/ 2499084 w 4336160"/>
              <a:gd name="connsiteY62" fmla="*/ 380656 h 546158"/>
              <a:gd name="connsiteX63" fmla="*/ 2077054 w 4336160"/>
              <a:gd name="connsiteY63" fmla="*/ 368243 h 546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336160" h="546158">
                <a:moveTo>
                  <a:pt x="2077054" y="368243"/>
                </a:moveTo>
                <a:lnTo>
                  <a:pt x="1650885" y="355830"/>
                </a:lnTo>
                <a:lnTo>
                  <a:pt x="1299193" y="343418"/>
                </a:lnTo>
                <a:lnTo>
                  <a:pt x="988876" y="331005"/>
                </a:lnTo>
                <a:lnTo>
                  <a:pt x="773723" y="322730"/>
                </a:lnTo>
                <a:lnTo>
                  <a:pt x="616496" y="318592"/>
                </a:lnTo>
                <a:lnTo>
                  <a:pt x="430306" y="322730"/>
                </a:lnTo>
                <a:lnTo>
                  <a:pt x="264804" y="318592"/>
                </a:lnTo>
                <a:lnTo>
                  <a:pt x="153090" y="318592"/>
                </a:lnTo>
                <a:lnTo>
                  <a:pt x="107577" y="306180"/>
                </a:lnTo>
                <a:lnTo>
                  <a:pt x="45513" y="285492"/>
                </a:lnTo>
                <a:lnTo>
                  <a:pt x="16550" y="260666"/>
                </a:lnTo>
                <a:lnTo>
                  <a:pt x="0" y="231703"/>
                </a:lnTo>
                <a:lnTo>
                  <a:pt x="0" y="202741"/>
                </a:lnTo>
                <a:lnTo>
                  <a:pt x="16550" y="165503"/>
                </a:lnTo>
                <a:lnTo>
                  <a:pt x="62064" y="124127"/>
                </a:lnTo>
                <a:lnTo>
                  <a:pt x="95164" y="107577"/>
                </a:lnTo>
                <a:lnTo>
                  <a:pt x="194465" y="82751"/>
                </a:lnTo>
                <a:lnTo>
                  <a:pt x="322730" y="57926"/>
                </a:lnTo>
                <a:lnTo>
                  <a:pt x="450994" y="37238"/>
                </a:lnTo>
                <a:lnTo>
                  <a:pt x="537883" y="28963"/>
                </a:lnTo>
                <a:lnTo>
                  <a:pt x="587533" y="37238"/>
                </a:lnTo>
                <a:lnTo>
                  <a:pt x="757173" y="66201"/>
                </a:lnTo>
                <a:lnTo>
                  <a:pt x="922675" y="86889"/>
                </a:lnTo>
                <a:lnTo>
                  <a:pt x="1154379" y="115852"/>
                </a:lnTo>
                <a:lnTo>
                  <a:pt x="1452283" y="136540"/>
                </a:lnTo>
                <a:lnTo>
                  <a:pt x="1803975" y="157227"/>
                </a:lnTo>
                <a:lnTo>
                  <a:pt x="2159805" y="182053"/>
                </a:lnTo>
                <a:lnTo>
                  <a:pt x="2565285" y="206878"/>
                </a:lnTo>
                <a:lnTo>
                  <a:pt x="3260395" y="206878"/>
                </a:lnTo>
                <a:lnTo>
                  <a:pt x="3587262" y="206878"/>
                </a:lnTo>
                <a:lnTo>
                  <a:pt x="3897579" y="206878"/>
                </a:lnTo>
                <a:lnTo>
                  <a:pt x="4063081" y="206878"/>
                </a:lnTo>
                <a:lnTo>
                  <a:pt x="4116869" y="202741"/>
                </a:lnTo>
                <a:lnTo>
                  <a:pt x="4166520" y="182053"/>
                </a:lnTo>
                <a:lnTo>
                  <a:pt x="4216170" y="140677"/>
                </a:lnTo>
                <a:lnTo>
                  <a:pt x="4245133" y="95164"/>
                </a:lnTo>
                <a:lnTo>
                  <a:pt x="4265821" y="41376"/>
                </a:lnTo>
                <a:lnTo>
                  <a:pt x="4282371" y="12413"/>
                </a:lnTo>
                <a:lnTo>
                  <a:pt x="4307197" y="0"/>
                </a:lnTo>
                <a:lnTo>
                  <a:pt x="4319609" y="4138"/>
                </a:lnTo>
                <a:lnTo>
                  <a:pt x="4336160" y="24826"/>
                </a:lnTo>
                <a:lnTo>
                  <a:pt x="4336160" y="82751"/>
                </a:lnTo>
                <a:lnTo>
                  <a:pt x="4327884" y="144815"/>
                </a:lnTo>
                <a:lnTo>
                  <a:pt x="4303059" y="219291"/>
                </a:lnTo>
                <a:lnTo>
                  <a:pt x="4269959" y="310317"/>
                </a:lnTo>
                <a:lnTo>
                  <a:pt x="4232721" y="384793"/>
                </a:lnTo>
                <a:lnTo>
                  <a:pt x="4191345" y="446856"/>
                </a:lnTo>
                <a:lnTo>
                  <a:pt x="4133419" y="504782"/>
                </a:lnTo>
                <a:lnTo>
                  <a:pt x="4096181" y="533745"/>
                </a:lnTo>
                <a:lnTo>
                  <a:pt x="4067218" y="542020"/>
                </a:lnTo>
                <a:lnTo>
                  <a:pt x="4042393" y="546158"/>
                </a:lnTo>
                <a:lnTo>
                  <a:pt x="3992742" y="529608"/>
                </a:lnTo>
                <a:lnTo>
                  <a:pt x="3947229" y="496507"/>
                </a:lnTo>
                <a:lnTo>
                  <a:pt x="3909991" y="467544"/>
                </a:lnTo>
                <a:lnTo>
                  <a:pt x="3856203" y="446856"/>
                </a:lnTo>
                <a:lnTo>
                  <a:pt x="3785865" y="430306"/>
                </a:lnTo>
                <a:lnTo>
                  <a:pt x="3632775" y="417894"/>
                </a:lnTo>
                <a:lnTo>
                  <a:pt x="3475548" y="409618"/>
                </a:lnTo>
                <a:lnTo>
                  <a:pt x="3310045" y="405481"/>
                </a:lnTo>
                <a:lnTo>
                  <a:pt x="3136268" y="409618"/>
                </a:lnTo>
                <a:lnTo>
                  <a:pt x="2606661" y="384793"/>
                </a:lnTo>
                <a:lnTo>
                  <a:pt x="2499084" y="380656"/>
                </a:lnTo>
                <a:lnTo>
                  <a:pt x="2077054" y="368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AFE1235-8BF4-4B88-92A3-236C6AC64A14}"/>
              </a:ext>
            </a:extLst>
          </p:cNvPr>
          <p:cNvSpPr/>
          <p:nvPr/>
        </p:nvSpPr>
        <p:spPr>
          <a:xfrm rot="16200000">
            <a:off x="2040731" y="3202782"/>
            <a:ext cx="2062163" cy="1149350"/>
          </a:xfrm>
          <a:custGeom>
            <a:avLst/>
            <a:gdLst>
              <a:gd name="connsiteX0" fmla="*/ 1014412 w 2062162"/>
              <a:gd name="connsiteY0" fmla="*/ 850107 h 1150144"/>
              <a:gd name="connsiteX1" fmla="*/ 826294 w 2062162"/>
              <a:gd name="connsiteY1" fmla="*/ 723900 h 1150144"/>
              <a:gd name="connsiteX2" fmla="*/ 697706 w 2062162"/>
              <a:gd name="connsiteY2" fmla="*/ 635794 h 1150144"/>
              <a:gd name="connsiteX3" fmla="*/ 528637 w 2062162"/>
              <a:gd name="connsiteY3" fmla="*/ 511969 h 1150144"/>
              <a:gd name="connsiteX4" fmla="*/ 354806 w 2062162"/>
              <a:gd name="connsiteY4" fmla="*/ 371475 h 1150144"/>
              <a:gd name="connsiteX5" fmla="*/ 204787 w 2062162"/>
              <a:gd name="connsiteY5" fmla="*/ 240507 h 1150144"/>
              <a:gd name="connsiteX6" fmla="*/ 80962 w 2062162"/>
              <a:gd name="connsiteY6" fmla="*/ 130969 h 1150144"/>
              <a:gd name="connsiteX7" fmla="*/ 28575 w 2062162"/>
              <a:gd name="connsiteY7" fmla="*/ 80963 h 1150144"/>
              <a:gd name="connsiteX8" fmla="*/ 14287 w 2062162"/>
              <a:gd name="connsiteY8" fmla="*/ 66675 h 1150144"/>
              <a:gd name="connsiteX9" fmla="*/ 4762 w 2062162"/>
              <a:gd name="connsiteY9" fmla="*/ 50007 h 1150144"/>
              <a:gd name="connsiteX10" fmla="*/ 0 w 2062162"/>
              <a:gd name="connsiteY10" fmla="*/ 23813 h 1150144"/>
              <a:gd name="connsiteX11" fmla="*/ 2381 w 2062162"/>
              <a:gd name="connsiteY11" fmla="*/ 9525 h 1150144"/>
              <a:gd name="connsiteX12" fmla="*/ 11906 w 2062162"/>
              <a:gd name="connsiteY12" fmla="*/ 0 h 1150144"/>
              <a:gd name="connsiteX13" fmla="*/ 23812 w 2062162"/>
              <a:gd name="connsiteY13" fmla="*/ 0 h 1150144"/>
              <a:gd name="connsiteX14" fmla="*/ 52387 w 2062162"/>
              <a:gd name="connsiteY14" fmla="*/ 4763 h 1150144"/>
              <a:gd name="connsiteX15" fmla="*/ 114300 w 2062162"/>
              <a:gd name="connsiteY15" fmla="*/ 54769 h 1150144"/>
              <a:gd name="connsiteX16" fmla="*/ 264319 w 2062162"/>
              <a:gd name="connsiteY16" fmla="*/ 164307 h 1150144"/>
              <a:gd name="connsiteX17" fmla="*/ 407194 w 2062162"/>
              <a:gd name="connsiteY17" fmla="*/ 264319 h 1150144"/>
              <a:gd name="connsiteX18" fmla="*/ 528637 w 2062162"/>
              <a:gd name="connsiteY18" fmla="*/ 345282 h 1150144"/>
              <a:gd name="connsiteX19" fmla="*/ 707231 w 2062162"/>
              <a:gd name="connsiteY19" fmla="*/ 454819 h 1150144"/>
              <a:gd name="connsiteX20" fmla="*/ 873919 w 2062162"/>
              <a:gd name="connsiteY20" fmla="*/ 547688 h 1150144"/>
              <a:gd name="connsiteX21" fmla="*/ 1000125 w 2062162"/>
              <a:gd name="connsiteY21" fmla="*/ 616744 h 1150144"/>
              <a:gd name="connsiteX22" fmla="*/ 1176337 w 2062162"/>
              <a:gd name="connsiteY22" fmla="*/ 707232 h 1150144"/>
              <a:gd name="connsiteX23" fmla="*/ 1338262 w 2062162"/>
              <a:gd name="connsiteY23" fmla="*/ 783432 h 1150144"/>
              <a:gd name="connsiteX24" fmla="*/ 1519237 w 2062162"/>
              <a:gd name="connsiteY24" fmla="*/ 859632 h 1150144"/>
              <a:gd name="connsiteX25" fmla="*/ 1671637 w 2062162"/>
              <a:gd name="connsiteY25" fmla="*/ 919163 h 1150144"/>
              <a:gd name="connsiteX26" fmla="*/ 1840706 w 2062162"/>
              <a:gd name="connsiteY26" fmla="*/ 981075 h 1150144"/>
              <a:gd name="connsiteX27" fmla="*/ 1945481 w 2062162"/>
              <a:gd name="connsiteY27" fmla="*/ 1016794 h 1150144"/>
              <a:gd name="connsiteX28" fmla="*/ 2062162 w 2062162"/>
              <a:gd name="connsiteY28" fmla="*/ 1023938 h 1150144"/>
              <a:gd name="connsiteX29" fmla="*/ 2062162 w 2062162"/>
              <a:gd name="connsiteY29" fmla="*/ 1150144 h 1150144"/>
              <a:gd name="connsiteX30" fmla="*/ 1469231 w 2062162"/>
              <a:gd name="connsiteY30" fmla="*/ 1116807 h 1150144"/>
              <a:gd name="connsiteX31" fmla="*/ 1369219 w 2062162"/>
              <a:gd name="connsiteY31" fmla="*/ 1062038 h 1150144"/>
              <a:gd name="connsiteX32" fmla="*/ 1264444 w 2062162"/>
              <a:gd name="connsiteY32" fmla="*/ 1000125 h 1150144"/>
              <a:gd name="connsiteX33" fmla="*/ 1135856 w 2062162"/>
              <a:gd name="connsiteY33" fmla="*/ 921544 h 1150144"/>
              <a:gd name="connsiteX34" fmla="*/ 1014412 w 2062162"/>
              <a:gd name="connsiteY34" fmla="*/ 850107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062162" h="1150144">
                <a:moveTo>
                  <a:pt x="1014412" y="850107"/>
                </a:moveTo>
                <a:lnTo>
                  <a:pt x="826294" y="723900"/>
                </a:lnTo>
                <a:lnTo>
                  <a:pt x="697706" y="635794"/>
                </a:lnTo>
                <a:lnTo>
                  <a:pt x="528637" y="511969"/>
                </a:lnTo>
                <a:lnTo>
                  <a:pt x="354806" y="371475"/>
                </a:lnTo>
                <a:lnTo>
                  <a:pt x="204787" y="240507"/>
                </a:lnTo>
                <a:lnTo>
                  <a:pt x="80962" y="130969"/>
                </a:lnTo>
                <a:lnTo>
                  <a:pt x="28575" y="80963"/>
                </a:lnTo>
                <a:lnTo>
                  <a:pt x="14287" y="66675"/>
                </a:lnTo>
                <a:lnTo>
                  <a:pt x="4762" y="50007"/>
                </a:lnTo>
                <a:lnTo>
                  <a:pt x="0" y="23813"/>
                </a:lnTo>
                <a:lnTo>
                  <a:pt x="2381" y="9525"/>
                </a:lnTo>
                <a:lnTo>
                  <a:pt x="11906" y="0"/>
                </a:lnTo>
                <a:lnTo>
                  <a:pt x="23812" y="0"/>
                </a:lnTo>
                <a:lnTo>
                  <a:pt x="52387" y="4763"/>
                </a:lnTo>
                <a:lnTo>
                  <a:pt x="114300" y="54769"/>
                </a:lnTo>
                <a:lnTo>
                  <a:pt x="264319" y="164307"/>
                </a:lnTo>
                <a:lnTo>
                  <a:pt x="407194" y="264319"/>
                </a:lnTo>
                <a:lnTo>
                  <a:pt x="528637" y="345282"/>
                </a:lnTo>
                <a:lnTo>
                  <a:pt x="707231" y="454819"/>
                </a:lnTo>
                <a:lnTo>
                  <a:pt x="873919" y="547688"/>
                </a:lnTo>
                <a:lnTo>
                  <a:pt x="1000125" y="616744"/>
                </a:lnTo>
                <a:lnTo>
                  <a:pt x="1176337" y="707232"/>
                </a:lnTo>
                <a:lnTo>
                  <a:pt x="1338262" y="783432"/>
                </a:lnTo>
                <a:lnTo>
                  <a:pt x="1519237" y="859632"/>
                </a:lnTo>
                <a:lnTo>
                  <a:pt x="1671637" y="919163"/>
                </a:lnTo>
                <a:lnTo>
                  <a:pt x="1840706" y="981075"/>
                </a:lnTo>
                <a:lnTo>
                  <a:pt x="1945481" y="1016794"/>
                </a:lnTo>
                <a:lnTo>
                  <a:pt x="2062162" y="1023938"/>
                </a:lnTo>
                <a:lnTo>
                  <a:pt x="2062162" y="1150144"/>
                </a:lnTo>
                <a:lnTo>
                  <a:pt x="1469231" y="1116807"/>
                </a:lnTo>
                <a:lnTo>
                  <a:pt x="1369219" y="1062038"/>
                </a:lnTo>
                <a:lnTo>
                  <a:pt x="1264444" y="1000125"/>
                </a:lnTo>
                <a:lnTo>
                  <a:pt x="1135856" y="921544"/>
                </a:lnTo>
                <a:lnTo>
                  <a:pt x="1014412" y="8501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0812A87-527D-47AA-AF3C-8B1DD38B1AFA}"/>
              </a:ext>
            </a:extLst>
          </p:cNvPr>
          <p:cNvSpPr/>
          <p:nvPr/>
        </p:nvSpPr>
        <p:spPr>
          <a:xfrm>
            <a:off x="3686175" y="3276600"/>
            <a:ext cx="660400" cy="690563"/>
          </a:xfrm>
          <a:custGeom>
            <a:avLst/>
            <a:gdLst>
              <a:gd name="connsiteX0" fmla="*/ 169069 w 659606"/>
              <a:gd name="connsiteY0" fmla="*/ 221456 h 690563"/>
              <a:gd name="connsiteX1" fmla="*/ 114300 w 659606"/>
              <a:gd name="connsiteY1" fmla="*/ 180975 h 690563"/>
              <a:gd name="connsiteX2" fmla="*/ 83344 w 659606"/>
              <a:gd name="connsiteY2" fmla="*/ 164306 h 690563"/>
              <a:gd name="connsiteX3" fmla="*/ 2381 w 659606"/>
              <a:gd name="connsiteY3" fmla="*/ 128588 h 690563"/>
              <a:gd name="connsiteX4" fmla="*/ 0 w 659606"/>
              <a:gd name="connsiteY4" fmla="*/ 0 h 690563"/>
              <a:gd name="connsiteX5" fmla="*/ 92869 w 659606"/>
              <a:gd name="connsiteY5" fmla="*/ 26194 h 690563"/>
              <a:gd name="connsiteX6" fmla="*/ 171450 w 659606"/>
              <a:gd name="connsiteY6" fmla="*/ 54769 h 690563"/>
              <a:gd name="connsiteX7" fmla="*/ 235744 w 659606"/>
              <a:gd name="connsiteY7" fmla="*/ 83344 h 690563"/>
              <a:gd name="connsiteX8" fmla="*/ 290513 w 659606"/>
              <a:gd name="connsiteY8" fmla="*/ 107156 h 690563"/>
              <a:gd name="connsiteX9" fmla="*/ 359569 w 659606"/>
              <a:gd name="connsiteY9" fmla="*/ 142875 h 690563"/>
              <a:gd name="connsiteX10" fmla="*/ 421481 w 659606"/>
              <a:gd name="connsiteY10" fmla="*/ 176213 h 690563"/>
              <a:gd name="connsiteX11" fmla="*/ 481013 w 659606"/>
              <a:gd name="connsiteY11" fmla="*/ 211931 h 690563"/>
              <a:gd name="connsiteX12" fmla="*/ 523875 w 659606"/>
              <a:gd name="connsiteY12" fmla="*/ 240506 h 690563"/>
              <a:gd name="connsiteX13" fmla="*/ 547688 w 659606"/>
              <a:gd name="connsiteY13" fmla="*/ 264319 h 690563"/>
              <a:gd name="connsiteX14" fmla="*/ 588169 w 659606"/>
              <a:gd name="connsiteY14" fmla="*/ 309563 h 690563"/>
              <a:gd name="connsiteX15" fmla="*/ 611981 w 659606"/>
              <a:gd name="connsiteY15" fmla="*/ 342900 h 690563"/>
              <a:gd name="connsiteX16" fmla="*/ 638175 w 659606"/>
              <a:gd name="connsiteY16" fmla="*/ 385763 h 690563"/>
              <a:gd name="connsiteX17" fmla="*/ 652463 w 659606"/>
              <a:gd name="connsiteY17" fmla="*/ 416719 h 690563"/>
              <a:gd name="connsiteX18" fmla="*/ 659606 w 659606"/>
              <a:gd name="connsiteY18" fmla="*/ 447675 h 690563"/>
              <a:gd name="connsiteX19" fmla="*/ 659606 w 659606"/>
              <a:gd name="connsiteY19" fmla="*/ 490538 h 690563"/>
              <a:gd name="connsiteX20" fmla="*/ 650081 w 659606"/>
              <a:gd name="connsiteY20" fmla="*/ 564356 h 690563"/>
              <a:gd name="connsiteX21" fmla="*/ 640556 w 659606"/>
              <a:gd name="connsiteY21" fmla="*/ 611981 h 690563"/>
              <a:gd name="connsiteX22" fmla="*/ 623888 w 659606"/>
              <a:gd name="connsiteY22" fmla="*/ 650081 h 690563"/>
              <a:gd name="connsiteX23" fmla="*/ 602456 w 659606"/>
              <a:gd name="connsiteY23" fmla="*/ 671513 h 690563"/>
              <a:gd name="connsiteX24" fmla="*/ 578644 w 659606"/>
              <a:gd name="connsiteY24" fmla="*/ 685800 h 690563"/>
              <a:gd name="connsiteX25" fmla="*/ 552450 w 659606"/>
              <a:gd name="connsiteY25" fmla="*/ 690563 h 690563"/>
              <a:gd name="connsiteX26" fmla="*/ 528638 w 659606"/>
              <a:gd name="connsiteY26" fmla="*/ 690563 h 690563"/>
              <a:gd name="connsiteX27" fmla="*/ 502444 w 659606"/>
              <a:gd name="connsiteY27" fmla="*/ 681038 h 690563"/>
              <a:gd name="connsiteX28" fmla="*/ 481013 w 659606"/>
              <a:gd name="connsiteY28" fmla="*/ 664369 h 690563"/>
              <a:gd name="connsiteX29" fmla="*/ 464344 w 659606"/>
              <a:gd name="connsiteY29" fmla="*/ 640556 h 690563"/>
              <a:gd name="connsiteX30" fmla="*/ 438150 w 659606"/>
              <a:gd name="connsiteY30" fmla="*/ 590550 h 690563"/>
              <a:gd name="connsiteX31" fmla="*/ 409575 w 659606"/>
              <a:gd name="connsiteY31" fmla="*/ 528638 h 690563"/>
              <a:gd name="connsiteX32" fmla="*/ 390525 w 659606"/>
              <a:gd name="connsiteY32" fmla="*/ 490538 h 690563"/>
              <a:gd name="connsiteX33" fmla="*/ 366713 w 659606"/>
              <a:gd name="connsiteY33" fmla="*/ 447675 h 690563"/>
              <a:gd name="connsiteX34" fmla="*/ 330994 w 659606"/>
              <a:gd name="connsiteY34" fmla="*/ 395288 h 690563"/>
              <a:gd name="connsiteX35" fmla="*/ 302419 w 659606"/>
              <a:gd name="connsiteY35" fmla="*/ 354806 h 690563"/>
              <a:gd name="connsiteX36" fmla="*/ 266700 w 659606"/>
              <a:gd name="connsiteY36" fmla="*/ 314325 h 690563"/>
              <a:gd name="connsiteX37" fmla="*/ 233363 w 659606"/>
              <a:gd name="connsiteY37" fmla="*/ 278606 h 690563"/>
              <a:gd name="connsiteX38" fmla="*/ 169069 w 659606"/>
              <a:gd name="connsiteY38" fmla="*/ 221456 h 690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6" h="690563">
                <a:moveTo>
                  <a:pt x="169069" y="221456"/>
                </a:moveTo>
                <a:lnTo>
                  <a:pt x="114300" y="180975"/>
                </a:lnTo>
                <a:lnTo>
                  <a:pt x="83344" y="164306"/>
                </a:lnTo>
                <a:lnTo>
                  <a:pt x="2381" y="128588"/>
                </a:lnTo>
                <a:cubicBezTo>
                  <a:pt x="1587" y="85725"/>
                  <a:pt x="794" y="42863"/>
                  <a:pt x="0" y="0"/>
                </a:cubicBezTo>
                <a:lnTo>
                  <a:pt x="92869" y="26194"/>
                </a:lnTo>
                <a:lnTo>
                  <a:pt x="171450" y="54769"/>
                </a:lnTo>
                <a:lnTo>
                  <a:pt x="235744" y="83344"/>
                </a:lnTo>
                <a:lnTo>
                  <a:pt x="290513" y="107156"/>
                </a:lnTo>
                <a:lnTo>
                  <a:pt x="359569" y="142875"/>
                </a:lnTo>
                <a:lnTo>
                  <a:pt x="421481" y="176213"/>
                </a:lnTo>
                <a:lnTo>
                  <a:pt x="481013" y="211931"/>
                </a:lnTo>
                <a:lnTo>
                  <a:pt x="523875" y="240506"/>
                </a:lnTo>
                <a:lnTo>
                  <a:pt x="547688" y="264319"/>
                </a:lnTo>
                <a:lnTo>
                  <a:pt x="588169" y="309563"/>
                </a:lnTo>
                <a:lnTo>
                  <a:pt x="611981" y="342900"/>
                </a:lnTo>
                <a:lnTo>
                  <a:pt x="638175" y="385763"/>
                </a:lnTo>
                <a:lnTo>
                  <a:pt x="652463" y="416719"/>
                </a:lnTo>
                <a:lnTo>
                  <a:pt x="659606" y="447675"/>
                </a:lnTo>
                <a:lnTo>
                  <a:pt x="659606" y="490538"/>
                </a:lnTo>
                <a:lnTo>
                  <a:pt x="650081" y="564356"/>
                </a:lnTo>
                <a:lnTo>
                  <a:pt x="640556" y="611981"/>
                </a:lnTo>
                <a:lnTo>
                  <a:pt x="623888" y="650081"/>
                </a:lnTo>
                <a:lnTo>
                  <a:pt x="602456" y="671513"/>
                </a:lnTo>
                <a:lnTo>
                  <a:pt x="578644" y="685800"/>
                </a:lnTo>
                <a:lnTo>
                  <a:pt x="552450" y="690563"/>
                </a:lnTo>
                <a:lnTo>
                  <a:pt x="528638" y="690563"/>
                </a:lnTo>
                <a:lnTo>
                  <a:pt x="502444" y="681038"/>
                </a:lnTo>
                <a:lnTo>
                  <a:pt x="481013" y="664369"/>
                </a:lnTo>
                <a:lnTo>
                  <a:pt x="464344" y="640556"/>
                </a:lnTo>
                <a:lnTo>
                  <a:pt x="438150" y="590550"/>
                </a:lnTo>
                <a:lnTo>
                  <a:pt x="409575" y="528638"/>
                </a:lnTo>
                <a:lnTo>
                  <a:pt x="390525" y="490538"/>
                </a:lnTo>
                <a:lnTo>
                  <a:pt x="366713" y="447675"/>
                </a:lnTo>
                <a:lnTo>
                  <a:pt x="330994" y="395288"/>
                </a:lnTo>
                <a:lnTo>
                  <a:pt x="302419" y="354806"/>
                </a:lnTo>
                <a:lnTo>
                  <a:pt x="266700" y="314325"/>
                </a:lnTo>
                <a:lnTo>
                  <a:pt x="233363" y="278606"/>
                </a:lnTo>
                <a:lnTo>
                  <a:pt x="169069" y="2214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6EB619A-6189-4F43-9006-BBE9CEE1955B}"/>
              </a:ext>
            </a:extLst>
          </p:cNvPr>
          <p:cNvSpPr/>
          <p:nvPr/>
        </p:nvSpPr>
        <p:spPr>
          <a:xfrm>
            <a:off x="4972050" y="2001838"/>
            <a:ext cx="1846263" cy="428625"/>
          </a:xfrm>
          <a:custGeom>
            <a:avLst/>
            <a:gdLst>
              <a:gd name="connsiteX0" fmla="*/ 1047750 w 1845469"/>
              <a:gd name="connsiteY0" fmla="*/ 319088 h 428625"/>
              <a:gd name="connsiteX1" fmla="*/ 802481 w 1845469"/>
              <a:gd name="connsiteY1" fmla="*/ 354807 h 428625"/>
              <a:gd name="connsiteX2" fmla="*/ 542925 w 1845469"/>
              <a:gd name="connsiteY2" fmla="*/ 390525 h 428625"/>
              <a:gd name="connsiteX3" fmla="*/ 459581 w 1845469"/>
              <a:gd name="connsiteY3" fmla="*/ 402432 h 428625"/>
              <a:gd name="connsiteX4" fmla="*/ 345281 w 1845469"/>
              <a:gd name="connsiteY4" fmla="*/ 428625 h 428625"/>
              <a:gd name="connsiteX5" fmla="*/ 247650 w 1845469"/>
              <a:gd name="connsiteY5" fmla="*/ 404813 h 428625"/>
              <a:gd name="connsiteX6" fmla="*/ 109538 w 1845469"/>
              <a:gd name="connsiteY6" fmla="*/ 371475 h 428625"/>
              <a:gd name="connsiteX7" fmla="*/ 0 w 1845469"/>
              <a:gd name="connsiteY7" fmla="*/ 333375 h 428625"/>
              <a:gd name="connsiteX8" fmla="*/ 150019 w 1845469"/>
              <a:gd name="connsiteY8" fmla="*/ 190500 h 428625"/>
              <a:gd name="connsiteX9" fmla="*/ 200025 w 1845469"/>
              <a:gd name="connsiteY9" fmla="*/ 238125 h 428625"/>
              <a:gd name="connsiteX10" fmla="*/ 216694 w 1845469"/>
              <a:gd name="connsiteY10" fmla="*/ 245269 h 428625"/>
              <a:gd name="connsiteX11" fmla="*/ 245269 w 1845469"/>
              <a:gd name="connsiteY11" fmla="*/ 250032 h 428625"/>
              <a:gd name="connsiteX12" fmla="*/ 288131 w 1845469"/>
              <a:gd name="connsiteY12" fmla="*/ 247650 h 428625"/>
              <a:gd name="connsiteX13" fmla="*/ 454819 w 1845469"/>
              <a:gd name="connsiteY13" fmla="*/ 223838 h 428625"/>
              <a:gd name="connsiteX14" fmla="*/ 792956 w 1845469"/>
              <a:gd name="connsiteY14" fmla="*/ 171450 h 428625"/>
              <a:gd name="connsiteX15" fmla="*/ 1026319 w 1845469"/>
              <a:gd name="connsiteY15" fmla="*/ 133350 h 428625"/>
              <a:gd name="connsiteX16" fmla="*/ 1162050 w 1845469"/>
              <a:gd name="connsiteY16" fmla="*/ 111919 h 428625"/>
              <a:gd name="connsiteX17" fmla="*/ 1207294 w 1845469"/>
              <a:gd name="connsiteY17" fmla="*/ 102394 h 428625"/>
              <a:gd name="connsiteX18" fmla="*/ 1264444 w 1845469"/>
              <a:gd name="connsiteY18" fmla="*/ 83344 h 428625"/>
              <a:gd name="connsiteX19" fmla="*/ 1331119 w 1845469"/>
              <a:gd name="connsiteY19" fmla="*/ 54769 h 428625"/>
              <a:gd name="connsiteX20" fmla="*/ 1371600 w 1845469"/>
              <a:gd name="connsiteY20" fmla="*/ 26194 h 428625"/>
              <a:gd name="connsiteX21" fmla="*/ 1393031 w 1845469"/>
              <a:gd name="connsiteY21" fmla="*/ 9525 h 428625"/>
              <a:gd name="connsiteX22" fmla="*/ 1421606 w 1845469"/>
              <a:gd name="connsiteY22" fmla="*/ 2382 h 428625"/>
              <a:gd name="connsiteX23" fmla="*/ 1469231 w 1845469"/>
              <a:gd name="connsiteY23" fmla="*/ 0 h 428625"/>
              <a:gd name="connsiteX24" fmla="*/ 1547813 w 1845469"/>
              <a:gd name="connsiteY24" fmla="*/ 7144 h 428625"/>
              <a:gd name="connsiteX25" fmla="*/ 1671638 w 1845469"/>
              <a:gd name="connsiteY25" fmla="*/ 21432 h 428625"/>
              <a:gd name="connsiteX26" fmla="*/ 1781175 w 1845469"/>
              <a:gd name="connsiteY26" fmla="*/ 42863 h 428625"/>
              <a:gd name="connsiteX27" fmla="*/ 1802606 w 1845469"/>
              <a:gd name="connsiteY27" fmla="*/ 52388 h 428625"/>
              <a:gd name="connsiteX28" fmla="*/ 1819275 w 1845469"/>
              <a:gd name="connsiteY28" fmla="*/ 64294 h 428625"/>
              <a:gd name="connsiteX29" fmla="*/ 1838325 w 1845469"/>
              <a:gd name="connsiteY29" fmla="*/ 85725 h 428625"/>
              <a:gd name="connsiteX30" fmla="*/ 1845469 w 1845469"/>
              <a:gd name="connsiteY30" fmla="*/ 104775 h 428625"/>
              <a:gd name="connsiteX31" fmla="*/ 1835944 w 1845469"/>
              <a:gd name="connsiteY31" fmla="*/ 142875 h 428625"/>
              <a:gd name="connsiteX32" fmla="*/ 1828800 w 1845469"/>
              <a:gd name="connsiteY32" fmla="*/ 159544 h 428625"/>
              <a:gd name="connsiteX33" fmla="*/ 1802606 w 1845469"/>
              <a:gd name="connsiteY33" fmla="*/ 171450 h 428625"/>
              <a:gd name="connsiteX34" fmla="*/ 1640681 w 1845469"/>
              <a:gd name="connsiteY34" fmla="*/ 214313 h 428625"/>
              <a:gd name="connsiteX35" fmla="*/ 1438275 w 1845469"/>
              <a:gd name="connsiteY35" fmla="*/ 252413 h 428625"/>
              <a:gd name="connsiteX36" fmla="*/ 1264444 w 1845469"/>
              <a:gd name="connsiteY36" fmla="*/ 280988 h 428625"/>
              <a:gd name="connsiteX37" fmla="*/ 1047750 w 1845469"/>
              <a:gd name="connsiteY37" fmla="*/ 31908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845469" h="428625">
                <a:moveTo>
                  <a:pt x="1047750" y="319088"/>
                </a:moveTo>
                <a:lnTo>
                  <a:pt x="802481" y="354807"/>
                </a:lnTo>
                <a:lnTo>
                  <a:pt x="542925" y="390525"/>
                </a:lnTo>
                <a:lnTo>
                  <a:pt x="459581" y="402432"/>
                </a:lnTo>
                <a:lnTo>
                  <a:pt x="345281" y="428625"/>
                </a:lnTo>
                <a:lnTo>
                  <a:pt x="247650" y="404813"/>
                </a:lnTo>
                <a:lnTo>
                  <a:pt x="109538" y="371475"/>
                </a:lnTo>
                <a:lnTo>
                  <a:pt x="0" y="333375"/>
                </a:lnTo>
                <a:lnTo>
                  <a:pt x="150019" y="190500"/>
                </a:lnTo>
                <a:lnTo>
                  <a:pt x="200025" y="238125"/>
                </a:lnTo>
                <a:lnTo>
                  <a:pt x="216694" y="245269"/>
                </a:lnTo>
                <a:lnTo>
                  <a:pt x="245269" y="250032"/>
                </a:lnTo>
                <a:lnTo>
                  <a:pt x="288131" y="247650"/>
                </a:lnTo>
                <a:lnTo>
                  <a:pt x="454819" y="223838"/>
                </a:lnTo>
                <a:lnTo>
                  <a:pt x="792956" y="171450"/>
                </a:lnTo>
                <a:lnTo>
                  <a:pt x="1026319" y="133350"/>
                </a:lnTo>
                <a:lnTo>
                  <a:pt x="1162050" y="111919"/>
                </a:lnTo>
                <a:lnTo>
                  <a:pt x="1207294" y="102394"/>
                </a:lnTo>
                <a:lnTo>
                  <a:pt x="1264444" y="83344"/>
                </a:lnTo>
                <a:lnTo>
                  <a:pt x="1331119" y="54769"/>
                </a:lnTo>
                <a:lnTo>
                  <a:pt x="1371600" y="26194"/>
                </a:lnTo>
                <a:lnTo>
                  <a:pt x="1393031" y="9525"/>
                </a:lnTo>
                <a:lnTo>
                  <a:pt x="1421606" y="2382"/>
                </a:lnTo>
                <a:lnTo>
                  <a:pt x="1469231" y="0"/>
                </a:lnTo>
                <a:lnTo>
                  <a:pt x="1547813" y="7144"/>
                </a:lnTo>
                <a:lnTo>
                  <a:pt x="1671638" y="21432"/>
                </a:lnTo>
                <a:lnTo>
                  <a:pt x="1781175" y="42863"/>
                </a:lnTo>
                <a:lnTo>
                  <a:pt x="1802606" y="52388"/>
                </a:lnTo>
                <a:lnTo>
                  <a:pt x="1819275" y="64294"/>
                </a:lnTo>
                <a:lnTo>
                  <a:pt x="1838325" y="85725"/>
                </a:lnTo>
                <a:lnTo>
                  <a:pt x="1845469" y="104775"/>
                </a:lnTo>
                <a:lnTo>
                  <a:pt x="1835944" y="142875"/>
                </a:lnTo>
                <a:lnTo>
                  <a:pt x="1828800" y="159544"/>
                </a:lnTo>
                <a:lnTo>
                  <a:pt x="1802606" y="171450"/>
                </a:lnTo>
                <a:lnTo>
                  <a:pt x="1640681" y="214313"/>
                </a:lnTo>
                <a:lnTo>
                  <a:pt x="1438275" y="252413"/>
                </a:lnTo>
                <a:lnTo>
                  <a:pt x="1264444" y="280988"/>
                </a:lnTo>
                <a:lnTo>
                  <a:pt x="1047750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60E017A-F862-4456-AF1A-6B82148A2F11}"/>
              </a:ext>
            </a:extLst>
          </p:cNvPr>
          <p:cNvSpPr/>
          <p:nvPr/>
        </p:nvSpPr>
        <p:spPr>
          <a:xfrm>
            <a:off x="4243388" y="2824163"/>
            <a:ext cx="2935287" cy="517525"/>
          </a:xfrm>
          <a:custGeom>
            <a:avLst/>
            <a:gdLst>
              <a:gd name="connsiteX0" fmla="*/ 2158093 w 2936422"/>
              <a:gd name="connsiteY0" fmla="*/ 277586 h 517071"/>
              <a:gd name="connsiteX1" fmla="*/ 1834243 w 2936422"/>
              <a:gd name="connsiteY1" fmla="*/ 293914 h 517071"/>
              <a:gd name="connsiteX2" fmla="*/ 1638300 w 2936422"/>
              <a:gd name="connsiteY2" fmla="*/ 310243 h 517071"/>
              <a:gd name="connsiteX3" fmla="*/ 1360714 w 2936422"/>
              <a:gd name="connsiteY3" fmla="*/ 337457 h 517071"/>
              <a:gd name="connsiteX4" fmla="*/ 1162050 w 2936422"/>
              <a:gd name="connsiteY4" fmla="*/ 364671 h 517071"/>
              <a:gd name="connsiteX5" fmla="*/ 922564 w 2936422"/>
              <a:gd name="connsiteY5" fmla="*/ 400050 h 517071"/>
              <a:gd name="connsiteX6" fmla="*/ 669472 w 2936422"/>
              <a:gd name="connsiteY6" fmla="*/ 454478 h 517071"/>
              <a:gd name="connsiteX7" fmla="*/ 489857 w 2936422"/>
              <a:gd name="connsiteY7" fmla="*/ 492578 h 517071"/>
              <a:gd name="connsiteX8" fmla="*/ 378279 w 2936422"/>
              <a:gd name="connsiteY8" fmla="*/ 517071 h 517071"/>
              <a:gd name="connsiteX9" fmla="*/ 359229 w 2936422"/>
              <a:gd name="connsiteY9" fmla="*/ 514350 h 517071"/>
              <a:gd name="connsiteX10" fmla="*/ 321129 w 2936422"/>
              <a:gd name="connsiteY10" fmla="*/ 500743 h 517071"/>
              <a:gd name="connsiteX11" fmla="*/ 239486 w 2936422"/>
              <a:gd name="connsiteY11" fmla="*/ 451757 h 517071"/>
              <a:gd name="connsiteX12" fmla="*/ 144236 w 2936422"/>
              <a:gd name="connsiteY12" fmla="*/ 381000 h 517071"/>
              <a:gd name="connsiteX13" fmla="*/ 40822 w 2936422"/>
              <a:gd name="connsiteY13" fmla="*/ 302078 h 517071"/>
              <a:gd name="connsiteX14" fmla="*/ 19050 w 2936422"/>
              <a:gd name="connsiteY14" fmla="*/ 283028 h 517071"/>
              <a:gd name="connsiteX15" fmla="*/ 5443 w 2936422"/>
              <a:gd name="connsiteY15" fmla="*/ 263978 h 517071"/>
              <a:gd name="connsiteX16" fmla="*/ 0 w 2936422"/>
              <a:gd name="connsiteY16" fmla="*/ 242207 h 517071"/>
              <a:gd name="connsiteX17" fmla="*/ 0 w 2936422"/>
              <a:gd name="connsiteY17" fmla="*/ 228600 h 517071"/>
              <a:gd name="connsiteX18" fmla="*/ 2722 w 2936422"/>
              <a:gd name="connsiteY18" fmla="*/ 217714 h 517071"/>
              <a:gd name="connsiteX19" fmla="*/ 13607 w 2936422"/>
              <a:gd name="connsiteY19" fmla="*/ 212271 h 517071"/>
              <a:gd name="connsiteX20" fmla="*/ 35379 w 2936422"/>
              <a:gd name="connsiteY20" fmla="*/ 217714 h 517071"/>
              <a:gd name="connsiteX21" fmla="*/ 84364 w 2936422"/>
              <a:gd name="connsiteY21" fmla="*/ 239486 h 517071"/>
              <a:gd name="connsiteX22" fmla="*/ 171450 w 2936422"/>
              <a:gd name="connsiteY22" fmla="*/ 274864 h 517071"/>
              <a:gd name="connsiteX23" fmla="*/ 214993 w 2936422"/>
              <a:gd name="connsiteY23" fmla="*/ 285750 h 517071"/>
              <a:gd name="connsiteX24" fmla="*/ 272143 w 2936422"/>
              <a:gd name="connsiteY24" fmla="*/ 293914 h 517071"/>
              <a:gd name="connsiteX25" fmla="*/ 310243 w 2936422"/>
              <a:gd name="connsiteY25" fmla="*/ 293914 h 517071"/>
              <a:gd name="connsiteX26" fmla="*/ 408214 w 2936422"/>
              <a:gd name="connsiteY26" fmla="*/ 288471 h 517071"/>
              <a:gd name="connsiteX27" fmla="*/ 693964 w 2936422"/>
              <a:gd name="connsiteY27" fmla="*/ 253093 h 517071"/>
              <a:gd name="connsiteX28" fmla="*/ 1036864 w 2936422"/>
              <a:gd name="connsiteY28" fmla="*/ 204107 h 517071"/>
              <a:gd name="connsiteX29" fmla="*/ 1227364 w 2936422"/>
              <a:gd name="connsiteY29" fmla="*/ 182336 h 517071"/>
              <a:gd name="connsiteX30" fmla="*/ 1551214 w 2936422"/>
              <a:gd name="connsiteY30" fmla="*/ 144236 h 517071"/>
              <a:gd name="connsiteX31" fmla="*/ 1877786 w 2936422"/>
              <a:gd name="connsiteY31" fmla="*/ 100693 h 517071"/>
              <a:gd name="connsiteX32" fmla="*/ 2207079 w 2936422"/>
              <a:gd name="connsiteY32" fmla="*/ 62593 h 517071"/>
              <a:gd name="connsiteX33" fmla="*/ 2381250 w 2936422"/>
              <a:gd name="connsiteY33" fmla="*/ 38100 h 517071"/>
              <a:gd name="connsiteX34" fmla="*/ 2492829 w 2936422"/>
              <a:gd name="connsiteY34" fmla="*/ 8164 h 517071"/>
              <a:gd name="connsiteX35" fmla="*/ 2528207 w 2936422"/>
              <a:gd name="connsiteY35" fmla="*/ 0 h 517071"/>
              <a:gd name="connsiteX36" fmla="*/ 2631622 w 2936422"/>
              <a:gd name="connsiteY36" fmla="*/ 13607 h 517071"/>
              <a:gd name="connsiteX37" fmla="*/ 2702379 w 2936422"/>
              <a:gd name="connsiteY37" fmla="*/ 29936 h 517071"/>
              <a:gd name="connsiteX38" fmla="*/ 2759529 w 2936422"/>
              <a:gd name="connsiteY38" fmla="*/ 48986 h 517071"/>
              <a:gd name="connsiteX39" fmla="*/ 2808514 w 2936422"/>
              <a:gd name="connsiteY39" fmla="*/ 73478 h 517071"/>
              <a:gd name="connsiteX40" fmla="*/ 2846614 w 2936422"/>
              <a:gd name="connsiteY40" fmla="*/ 100693 h 517071"/>
              <a:gd name="connsiteX41" fmla="*/ 2901043 w 2936422"/>
              <a:gd name="connsiteY41" fmla="*/ 149678 h 517071"/>
              <a:gd name="connsiteX42" fmla="*/ 2922814 w 2936422"/>
              <a:gd name="connsiteY42" fmla="*/ 176893 h 517071"/>
              <a:gd name="connsiteX43" fmla="*/ 2936422 w 2936422"/>
              <a:gd name="connsiteY43" fmla="*/ 206828 h 517071"/>
              <a:gd name="connsiteX44" fmla="*/ 2936422 w 2936422"/>
              <a:gd name="connsiteY44" fmla="*/ 239486 h 517071"/>
              <a:gd name="connsiteX45" fmla="*/ 2922814 w 2936422"/>
              <a:gd name="connsiteY45" fmla="*/ 263978 h 517071"/>
              <a:gd name="connsiteX46" fmla="*/ 2898322 w 2936422"/>
              <a:gd name="connsiteY46" fmla="*/ 277586 h 517071"/>
              <a:gd name="connsiteX47" fmla="*/ 2862943 w 2936422"/>
              <a:gd name="connsiteY47" fmla="*/ 288471 h 517071"/>
              <a:gd name="connsiteX48" fmla="*/ 2819400 w 2936422"/>
              <a:gd name="connsiteY48" fmla="*/ 296636 h 517071"/>
              <a:gd name="connsiteX49" fmla="*/ 2754086 w 2936422"/>
              <a:gd name="connsiteY49" fmla="*/ 293914 h 517071"/>
              <a:gd name="connsiteX50" fmla="*/ 2639786 w 2936422"/>
              <a:gd name="connsiteY50" fmla="*/ 277586 h 517071"/>
              <a:gd name="connsiteX51" fmla="*/ 2511879 w 2936422"/>
              <a:gd name="connsiteY51" fmla="*/ 272143 h 517071"/>
              <a:gd name="connsiteX52" fmla="*/ 2343150 w 2936422"/>
              <a:gd name="connsiteY52" fmla="*/ 269421 h 517071"/>
              <a:gd name="connsiteX53" fmla="*/ 2158093 w 2936422"/>
              <a:gd name="connsiteY53" fmla="*/ 277586 h 517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36422" h="517071">
                <a:moveTo>
                  <a:pt x="2158093" y="277586"/>
                </a:moveTo>
                <a:lnTo>
                  <a:pt x="1834243" y="293914"/>
                </a:lnTo>
                <a:lnTo>
                  <a:pt x="1638300" y="310243"/>
                </a:lnTo>
                <a:lnTo>
                  <a:pt x="1360714" y="337457"/>
                </a:lnTo>
                <a:lnTo>
                  <a:pt x="1162050" y="364671"/>
                </a:lnTo>
                <a:lnTo>
                  <a:pt x="922564" y="400050"/>
                </a:lnTo>
                <a:lnTo>
                  <a:pt x="669472" y="454478"/>
                </a:lnTo>
                <a:lnTo>
                  <a:pt x="489857" y="492578"/>
                </a:lnTo>
                <a:lnTo>
                  <a:pt x="378279" y="517071"/>
                </a:lnTo>
                <a:lnTo>
                  <a:pt x="359229" y="514350"/>
                </a:lnTo>
                <a:lnTo>
                  <a:pt x="321129" y="500743"/>
                </a:lnTo>
                <a:lnTo>
                  <a:pt x="239486" y="451757"/>
                </a:lnTo>
                <a:lnTo>
                  <a:pt x="144236" y="381000"/>
                </a:lnTo>
                <a:lnTo>
                  <a:pt x="40822" y="302078"/>
                </a:lnTo>
                <a:lnTo>
                  <a:pt x="19050" y="283028"/>
                </a:lnTo>
                <a:lnTo>
                  <a:pt x="5443" y="263978"/>
                </a:lnTo>
                <a:lnTo>
                  <a:pt x="0" y="242207"/>
                </a:lnTo>
                <a:lnTo>
                  <a:pt x="0" y="228600"/>
                </a:lnTo>
                <a:lnTo>
                  <a:pt x="2722" y="217714"/>
                </a:lnTo>
                <a:lnTo>
                  <a:pt x="13607" y="212271"/>
                </a:lnTo>
                <a:lnTo>
                  <a:pt x="35379" y="217714"/>
                </a:lnTo>
                <a:lnTo>
                  <a:pt x="84364" y="239486"/>
                </a:lnTo>
                <a:lnTo>
                  <a:pt x="171450" y="274864"/>
                </a:lnTo>
                <a:lnTo>
                  <a:pt x="214993" y="285750"/>
                </a:lnTo>
                <a:lnTo>
                  <a:pt x="272143" y="293914"/>
                </a:lnTo>
                <a:lnTo>
                  <a:pt x="310243" y="293914"/>
                </a:lnTo>
                <a:lnTo>
                  <a:pt x="408214" y="288471"/>
                </a:lnTo>
                <a:lnTo>
                  <a:pt x="693964" y="253093"/>
                </a:lnTo>
                <a:lnTo>
                  <a:pt x="1036864" y="204107"/>
                </a:lnTo>
                <a:lnTo>
                  <a:pt x="1227364" y="182336"/>
                </a:lnTo>
                <a:lnTo>
                  <a:pt x="1551214" y="144236"/>
                </a:lnTo>
                <a:lnTo>
                  <a:pt x="1877786" y="100693"/>
                </a:lnTo>
                <a:lnTo>
                  <a:pt x="2207079" y="62593"/>
                </a:lnTo>
                <a:lnTo>
                  <a:pt x="2381250" y="38100"/>
                </a:lnTo>
                <a:lnTo>
                  <a:pt x="2492829" y="8164"/>
                </a:lnTo>
                <a:lnTo>
                  <a:pt x="2528207" y="0"/>
                </a:lnTo>
                <a:lnTo>
                  <a:pt x="2631622" y="13607"/>
                </a:lnTo>
                <a:lnTo>
                  <a:pt x="2702379" y="29936"/>
                </a:lnTo>
                <a:lnTo>
                  <a:pt x="2759529" y="48986"/>
                </a:lnTo>
                <a:lnTo>
                  <a:pt x="2808514" y="73478"/>
                </a:lnTo>
                <a:lnTo>
                  <a:pt x="2846614" y="100693"/>
                </a:lnTo>
                <a:lnTo>
                  <a:pt x="2901043" y="149678"/>
                </a:lnTo>
                <a:lnTo>
                  <a:pt x="2922814" y="176893"/>
                </a:lnTo>
                <a:lnTo>
                  <a:pt x="2936422" y="206828"/>
                </a:lnTo>
                <a:lnTo>
                  <a:pt x="2936422" y="239486"/>
                </a:lnTo>
                <a:lnTo>
                  <a:pt x="2922814" y="263978"/>
                </a:lnTo>
                <a:lnTo>
                  <a:pt x="2898322" y="277586"/>
                </a:lnTo>
                <a:lnTo>
                  <a:pt x="2862943" y="288471"/>
                </a:lnTo>
                <a:lnTo>
                  <a:pt x="2819400" y="296636"/>
                </a:lnTo>
                <a:lnTo>
                  <a:pt x="2754086" y="293914"/>
                </a:lnTo>
                <a:lnTo>
                  <a:pt x="2639786" y="277586"/>
                </a:lnTo>
                <a:lnTo>
                  <a:pt x="2511879" y="272143"/>
                </a:lnTo>
                <a:lnTo>
                  <a:pt x="2343150" y="269421"/>
                </a:lnTo>
                <a:lnTo>
                  <a:pt x="2158093" y="277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35009C5-5D95-4793-A29B-65ED91B0FEEE}"/>
              </a:ext>
            </a:extLst>
          </p:cNvPr>
          <p:cNvSpPr/>
          <p:nvPr/>
        </p:nvSpPr>
        <p:spPr>
          <a:xfrm rot="16200000">
            <a:off x="3655219" y="2663032"/>
            <a:ext cx="2351087" cy="1720850"/>
          </a:xfrm>
          <a:custGeom>
            <a:avLst/>
            <a:gdLst>
              <a:gd name="connsiteX0" fmla="*/ 1217277 w 2350902"/>
              <a:gd name="connsiteY0" fmla="*/ 1280737 h 1722072"/>
              <a:gd name="connsiteX1" fmla="*/ 957668 w 2350902"/>
              <a:gd name="connsiteY1" fmla="*/ 1099011 h 1722072"/>
              <a:gd name="connsiteX2" fmla="*/ 819210 w 2350902"/>
              <a:gd name="connsiteY2" fmla="*/ 992283 h 1722072"/>
              <a:gd name="connsiteX3" fmla="*/ 732674 w 2350902"/>
              <a:gd name="connsiteY3" fmla="*/ 908631 h 1722072"/>
              <a:gd name="connsiteX4" fmla="*/ 605754 w 2350902"/>
              <a:gd name="connsiteY4" fmla="*/ 778827 h 1722072"/>
              <a:gd name="connsiteX5" fmla="*/ 432682 w 2350902"/>
              <a:gd name="connsiteY5" fmla="*/ 591331 h 1722072"/>
              <a:gd name="connsiteX6" fmla="*/ 282685 w 2350902"/>
              <a:gd name="connsiteY6" fmla="*/ 415374 h 1722072"/>
              <a:gd name="connsiteX7" fmla="*/ 178842 w 2350902"/>
              <a:gd name="connsiteY7" fmla="*/ 285570 h 1722072"/>
              <a:gd name="connsiteX8" fmla="*/ 77883 w 2350902"/>
              <a:gd name="connsiteY8" fmla="*/ 152881 h 1722072"/>
              <a:gd name="connsiteX9" fmla="*/ 23076 w 2350902"/>
              <a:gd name="connsiteY9" fmla="*/ 74998 h 1722072"/>
              <a:gd name="connsiteX10" fmla="*/ 5769 w 2350902"/>
              <a:gd name="connsiteY10" fmla="*/ 46153 h 1722072"/>
              <a:gd name="connsiteX11" fmla="*/ 0 w 2350902"/>
              <a:gd name="connsiteY11" fmla="*/ 23076 h 1722072"/>
              <a:gd name="connsiteX12" fmla="*/ 2885 w 2350902"/>
              <a:gd name="connsiteY12" fmla="*/ 5769 h 1722072"/>
              <a:gd name="connsiteX13" fmla="*/ 23076 w 2350902"/>
              <a:gd name="connsiteY13" fmla="*/ 0 h 1722072"/>
              <a:gd name="connsiteX14" fmla="*/ 37499 w 2350902"/>
              <a:gd name="connsiteY14" fmla="*/ 2885 h 1722072"/>
              <a:gd name="connsiteX15" fmla="*/ 63460 w 2350902"/>
              <a:gd name="connsiteY15" fmla="*/ 14423 h 1722072"/>
              <a:gd name="connsiteX16" fmla="*/ 158650 w 2350902"/>
              <a:gd name="connsiteY16" fmla="*/ 124035 h 1722072"/>
              <a:gd name="connsiteX17" fmla="*/ 311531 w 2350902"/>
              <a:gd name="connsiteY17" fmla="*/ 279801 h 1722072"/>
              <a:gd name="connsiteX18" fmla="*/ 426912 w 2350902"/>
              <a:gd name="connsiteY18" fmla="*/ 392298 h 1722072"/>
              <a:gd name="connsiteX19" fmla="*/ 550948 w 2350902"/>
              <a:gd name="connsiteY19" fmla="*/ 501910 h 1722072"/>
              <a:gd name="connsiteX20" fmla="*/ 631715 w 2350902"/>
              <a:gd name="connsiteY20" fmla="*/ 568255 h 1722072"/>
              <a:gd name="connsiteX21" fmla="*/ 741328 w 2350902"/>
              <a:gd name="connsiteY21" fmla="*/ 660560 h 1722072"/>
              <a:gd name="connsiteX22" fmla="*/ 853825 w 2350902"/>
              <a:gd name="connsiteY22" fmla="*/ 744212 h 1722072"/>
              <a:gd name="connsiteX23" fmla="*/ 943246 w 2350902"/>
              <a:gd name="connsiteY23" fmla="*/ 807672 h 1722072"/>
              <a:gd name="connsiteX24" fmla="*/ 1003821 w 2350902"/>
              <a:gd name="connsiteY24" fmla="*/ 853825 h 1722072"/>
              <a:gd name="connsiteX25" fmla="*/ 1122087 w 2350902"/>
              <a:gd name="connsiteY25" fmla="*/ 943245 h 1722072"/>
              <a:gd name="connsiteX26" fmla="*/ 1249007 w 2350902"/>
              <a:gd name="connsiteY26" fmla="*/ 1029782 h 1722072"/>
              <a:gd name="connsiteX27" fmla="*/ 1378811 w 2350902"/>
              <a:gd name="connsiteY27" fmla="*/ 1116318 h 1722072"/>
              <a:gd name="connsiteX28" fmla="*/ 1488424 w 2350902"/>
              <a:gd name="connsiteY28" fmla="*/ 1188432 h 1722072"/>
              <a:gd name="connsiteX29" fmla="*/ 1652843 w 2350902"/>
              <a:gd name="connsiteY29" fmla="*/ 1277852 h 1722072"/>
              <a:gd name="connsiteX30" fmla="*/ 1779763 w 2350902"/>
              <a:gd name="connsiteY30" fmla="*/ 1338428 h 1722072"/>
              <a:gd name="connsiteX31" fmla="*/ 1846107 w 2350902"/>
              <a:gd name="connsiteY31" fmla="*/ 1364389 h 1722072"/>
              <a:gd name="connsiteX32" fmla="*/ 1915336 w 2350902"/>
              <a:gd name="connsiteY32" fmla="*/ 1387465 h 1722072"/>
              <a:gd name="connsiteX33" fmla="*/ 1970143 w 2350902"/>
              <a:gd name="connsiteY33" fmla="*/ 1404772 h 1722072"/>
              <a:gd name="connsiteX34" fmla="*/ 2007642 w 2350902"/>
              <a:gd name="connsiteY34" fmla="*/ 1413426 h 1722072"/>
              <a:gd name="connsiteX35" fmla="*/ 2050910 w 2350902"/>
              <a:gd name="connsiteY35" fmla="*/ 1419195 h 1722072"/>
              <a:gd name="connsiteX36" fmla="*/ 2088409 w 2350902"/>
              <a:gd name="connsiteY36" fmla="*/ 1422080 h 1722072"/>
              <a:gd name="connsiteX37" fmla="*/ 2131677 w 2350902"/>
              <a:gd name="connsiteY37" fmla="*/ 1416310 h 1722072"/>
              <a:gd name="connsiteX38" fmla="*/ 2189368 w 2350902"/>
              <a:gd name="connsiteY38" fmla="*/ 1399003 h 1722072"/>
              <a:gd name="connsiteX39" fmla="*/ 2235521 w 2350902"/>
              <a:gd name="connsiteY39" fmla="*/ 1370158 h 1722072"/>
              <a:gd name="connsiteX40" fmla="*/ 2316288 w 2350902"/>
              <a:gd name="connsiteY40" fmla="*/ 1295160 h 1722072"/>
              <a:gd name="connsiteX41" fmla="*/ 2350902 w 2350902"/>
              <a:gd name="connsiteY41" fmla="*/ 1448040 h 1722072"/>
              <a:gd name="connsiteX42" fmla="*/ 2264366 w 2350902"/>
              <a:gd name="connsiteY42" fmla="*/ 1523038 h 1722072"/>
              <a:gd name="connsiteX43" fmla="*/ 2203791 w 2350902"/>
              <a:gd name="connsiteY43" fmla="*/ 1589383 h 1722072"/>
              <a:gd name="connsiteX44" fmla="*/ 2143215 w 2350902"/>
              <a:gd name="connsiteY44" fmla="*/ 1649958 h 1722072"/>
              <a:gd name="connsiteX45" fmla="*/ 2073986 w 2350902"/>
              <a:gd name="connsiteY45" fmla="*/ 1698996 h 1722072"/>
              <a:gd name="connsiteX46" fmla="*/ 2027834 w 2350902"/>
              <a:gd name="connsiteY46" fmla="*/ 1719187 h 1722072"/>
              <a:gd name="connsiteX47" fmla="*/ 2007642 w 2350902"/>
              <a:gd name="connsiteY47" fmla="*/ 1722072 h 1722072"/>
              <a:gd name="connsiteX48" fmla="*/ 1984565 w 2350902"/>
              <a:gd name="connsiteY48" fmla="*/ 1722072 h 1722072"/>
              <a:gd name="connsiteX49" fmla="*/ 1955720 w 2350902"/>
              <a:gd name="connsiteY49" fmla="*/ 1707649 h 1722072"/>
              <a:gd name="connsiteX50" fmla="*/ 1923990 w 2350902"/>
              <a:gd name="connsiteY50" fmla="*/ 1678804 h 1722072"/>
              <a:gd name="connsiteX51" fmla="*/ 1857646 w 2350902"/>
              <a:gd name="connsiteY51" fmla="*/ 1635536 h 1722072"/>
              <a:gd name="connsiteX52" fmla="*/ 1736495 w 2350902"/>
              <a:gd name="connsiteY52" fmla="*/ 1560538 h 1722072"/>
              <a:gd name="connsiteX53" fmla="*/ 1661497 w 2350902"/>
              <a:gd name="connsiteY53" fmla="*/ 1517269 h 1722072"/>
              <a:gd name="connsiteX54" fmla="*/ 1511500 w 2350902"/>
              <a:gd name="connsiteY54" fmla="*/ 1468232 h 1722072"/>
              <a:gd name="connsiteX55" fmla="*/ 1217277 w 2350902"/>
              <a:gd name="connsiteY55" fmla="*/ 128073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350902" h="1722072">
                <a:moveTo>
                  <a:pt x="1217277" y="1280737"/>
                </a:moveTo>
                <a:lnTo>
                  <a:pt x="957668" y="1099011"/>
                </a:lnTo>
                <a:lnTo>
                  <a:pt x="819210" y="992283"/>
                </a:lnTo>
                <a:lnTo>
                  <a:pt x="732674" y="908631"/>
                </a:lnTo>
                <a:lnTo>
                  <a:pt x="605754" y="778827"/>
                </a:lnTo>
                <a:lnTo>
                  <a:pt x="432682" y="591331"/>
                </a:lnTo>
                <a:lnTo>
                  <a:pt x="282685" y="415374"/>
                </a:lnTo>
                <a:lnTo>
                  <a:pt x="178842" y="285570"/>
                </a:lnTo>
                <a:lnTo>
                  <a:pt x="77883" y="152881"/>
                </a:lnTo>
                <a:lnTo>
                  <a:pt x="23076" y="74998"/>
                </a:lnTo>
                <a:lnTo>
                  <a:pt x="5769" y="46153"/>
                </a:lnTo>
                <a:lnTo>
                  <a:pt x="0" y="23076"/>
                </a:lnTo>
                <a:lnTo>
                  <a:pt x="2885" y="5769"/>
                </a:lnTo>
                <a:lnTo>
                  <a:pt x="23076" y="0"/>
                </a:lnTo>
                <a:lnTo>
                  <a:pt x="37499" y="2885"/>
                </a:lnTo>
                <a:lnTo>
                  <a:pt x="63460" y="14423"/>
                </a:lnTo>
                <a:lnTo>
                  <a:pt x="158650" y="124035"/>
                </a:lnTo>
                <a:lnTo>
                  <a:pt x="311531" y="279801"/>
                </a:lnTo>
                <a:lnTo>
                  <a:pt x="426912" y="392298"/>
                </a:lnTo>
                <a:lnTo>
                  <a:pt x="550948" y="501910"/>
                </a:lnTo>
                <a:lnTo>
                  <a:pt x="631715" y="568255"/>
                </a:lnTo>
                <a:lnTo>
                  <a:pt x="741328" y="660560"/>
                </a:lnTo>
                <a:lnTo>
                  <a:pt x="853825" y="744212"/>
                </a:lnTo>
                <a:lnTo>
                  <a:pt x="943246" y="807672"/>
                </a:lnTo>
                <a:lnTo>
                  <a:pt x="1003821" y="853825"/>
                </a:lnTo>
                <a:lnTo>
                  <a:pt x="1122087" y="943245"/>
                </a:lnTo>
                <a:lnTo>
                  <a:pt x="1249007" y="1029782"/>
                </a:lnTo>
                <a:lnTo>
                  <a:pt x="1378811" y="1116318"/>
                </a:lnTo>
                <a:lnTo>
                  <a:pt x="1488424" y="1188432"/>
                </a:lnTo>
                <a:lnTo>
                  <a:pt x="1652843" y="1277852"/>
                </a:lnTo>
                <a:lnTo>
                  <a:pt x="1779763" y="1338428"/>
                </a:lnTo>
                <a:lnTo>
                  <a:pt x="1846107" y="1364389"/>
                </a:lnTo>
                <a:lnTo>
                  <a:pt x="1915336" y="1387465"/>
                </a:lnTo>
                <a:lnTo>
                  <a:pt x="1970143" y="1404772"/>
                </a:lnTo>
                <a:lnTo>
                  <a:pt x="2007642" y="1413426"/>
                </a:lnTo>
                <a:lnTo>
                  <a:pt x="2050910" y="1419195"/>
                </a:lnTo>
                <a:lnTo>
                  <a:pt x="2088409" y="1422080"/>
                </a:lnTo>
                <a:lnTo>
                  <a:pt x="2131677" y="1416310"/>
                </a:lnTo>
                <a:lnTo>
                  <a:pt x="2189368" y="1399003"/>
                </a:lnTo>
                <a:lnTo>
                  <a:pt x="2235521" y="1370158"/>
                </a:lnTo>
                <a:lnTo>
                  <a:pt x="2316288" y="1295160"/>
                </a:lnTo>
                <a:lnTo>
                  <a:pt x="2350902" y="1448040"/>
                </a:lnTo>
                <a:lnTo>
                  <a:pt x="2264366" y="1523038"/>
                </a:lnTo>
                <a:lnTo>
                  <a:pt x="2203791" y="1589383"/>
                </a:lnTo>
                <a:lnTo>
                  <a:pt x="2143215" y="1649958"/>
                </a:lnTo>
                <a:lnTo>
                  <a:pt x="2073986" y="1698996"/>
                </a:lnTo>
                <a:lnTo>
                  <a:pt x="2027834" y="1719187"/>
                </a:lnTo>
                <a:lnTo>
                  <a:pt x="2007642" y="1722072"/>
                </a:lnTo>
                <a:lnTo>
                  <a:pt x="1984565" y="1722072"/>
                </a:lnTo>
                <a:lnTo>
                  <a:pt x="1955720" y="1707649"/>
                </a:lnTo>
                <a:lnTo>
                  <a:pt x="1923990" y="1678804"/>
                </a:lnTo>
                <a:lnTo>
                  <a:pt x="1857646" y="1635536"/>
                </a:lnTo>
                <a:lnTo>
                  <a:pt x="1736495" y="1560538"/>
                </a:lnTo>
                <a:lnTo>
                  <a:pt x="1661497" y="1517269"/>
                </a:lnTo>
                <a:lnTo>
                  <a:pt x="1511500" y="1468232"/>
                </a:lnTo>
                <a:lnTo>
                  <a:pt x="1217277" y="12807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2C0F2857-A1F8-4BA3-BAF3-15E51909294D}"/>
              </a:ext>
            </a:extLst>
          </p:cNvPr>
          <p:cNvSpPr/>
          <p:nvPr/>
        </p:nvSpPr>
        <p:spPr>
          <a:xfrm rot="16200000">
            <a:off x="3823494" y="4675981"/>
            <a:ext cx="2355850" cy="338138"/>
          </a:xfrm>
          <a:custGeom>
            <a:avLst/>
            <a:gdLst>
              <a:gd name="connsiteX0" fmla="*/ 1316832 w 2355057"/>
              <a:gd name="connsiteY0" fmla="*/ 328612 h 338137"/>
              <a:gd name="connsiteX1" fmla="*/ 1028700 w 2355057"/>
              <a:gd name="connsiteY1" fmla="*/ 316706 h 338137"/>
              <a:gd name="connsiteX2" fmla="*/ 897732 w 2355057"/>
              <a:gd name="connsiteY2" fmla="*/ 311943 h 338137"/>
              <a:gd name="connsiteX3" fmla="*/ 381000 w 2355057"/>
              <a:gd name="connsiteY3" fmla="*/ 290512 h 338137"/>
              <a:gd name="connsiteX4" fmla="*/ 230982 w 2355057"/>
              <a:gd name="connsiteY4" fmla="*/ 295275 h 338137"/>
              <a:gd name="connsiteX5" fmla="*/ 138113 w 2355057"/>
              <a:gd name="connsiteY5" fmla="*/ 273843 h 338137"/>
              <a:gd name="connsiteX6" fmla="*/ 40482 w 2355057"/>
              <a:gd name="connsiteY6" fmla="*/ 242887 h 338137"/>
              <a:gd name="connsiteX7" fmla="*/ 7144 w 2355057"/>
              <a:gd name="connsiteY7" fmla="*/ 223837 h 338137"/>
              <a:gd name="connsiteX8" fmla="*/ 0 w 2355057"/>
              <a:gd name="connsiteY8" fmla="*/ 207168 h 338137"/>
              <a:gd name="connsiteX9" fmla="*/ 0 w 2355057"/>
              <a:gd name="connsiteY9" fmla="*/ 180975 h 338137"/>
              <a:gd name="connsiteX10" fmla="*/ 9525 w 2355057"/>
              <a:gd name="connsiteY10" fmla="*/ 142875 h 338137"/>
              <a:gd name="connsiteX11" fmla="*/ 30957 w 2355057"/>
              <a:gd name="connsiteY11" fmla="*/ 102393 h 338137"/>
              <a:gd name="connsiteX12" fmla="*/ 57150 w 2355057"/>
              <a:gd name="connsiteY12" fmla="*/ 73818 h 338137"/>
              <a:gd name="connsiteX13" fmla="*/ 95250 w 2355057"/>
              <a:gd name="connsiteY13" fmla="*/ 47625 h 338137"/>
              <a:gd name="connsiteX14" fmla="*/ 150019 w 2355057"/>
              <a:gd name="connsiteY14" fmla="*/ 23812 h 338137"/>
              <a:gd name="connsiteX15" fmla="*/ 207169 w 2355057"/>
              <a:gd name="connsiteY15" fmla="*/ 11906 h 338137"/>
              <a:gd name="connsiteX16" fmla="*/ 259557 w 2355057"/>
              <a:gd name="connsiteY16" fmla="*/ 4762 h 338137"/>
              <a:gd name="connsiteX17" fmla="*/ 311944 w 2355057"/>
              <a:gd name="connsiteY17" fmla="*/ 0 h 338137"/>
              <a:gd name="connsiteX18" fmla="*/ 361950 w 2355057"/>
              <a:gd name="connsiteY18" fmla="*/ 7143 h 338137"/>
              <a:gd name="connsiteX19" fmla="*/ 414338 w 2355057"/>
              <a:gd name="connsiteY19" fmla="*/ 21431 h 338137"/>
              <a:gd name="connsiteX20" fmla="*/ 488157 w 2355057"/>
              <a:gd name="connsiteY20" fmla="*/ 47625 h 338137"/>
              <a:gd name="connsiteX21" fmla="*/ 650082 w 2355057"/>
              <a:gd name="connsiteY21" fmla="*/ 61912 h 338137"/>
              <a:gd name="connsiteX22" fmla="*/ 976313 w 2355057"/>
              <a:gd name="connsiteY22" fmla="*/ 83343 h 338137"/>
              <a:gd name="connsiteX23" fmla="*/ 1388269 w 2355057"/>
              <a:gd name="connsiteY23" fmla="*/ 111918 h 338137"/>
              <a:gd name="connsiteX24" fmla="*/ 1700213 w 2355057"/>
              <a:gd name="connsiteY24" fmla="*/ 126206 h 338137"/>
              <a:gd name="connsiteX25" fmla="*/ 2024063 w 2355057"/>
              <a:gd name="connsiteY25" fmla="*/ 138112 h 338137"/>
              <a:gd name="connsiteX26" fmla="*/ 2071688 w 2355057"/>
              <a:gd name="connsiteY26" fmla="*/ 135731 h 338137"/>
              <a:gd name="connsiteX27" fmla="*/ 2105025 w 2355057"/>
              <a:gd name="connsiteY27" fmla="*/ 121443 h 338137"/>
              <a:gd name="connsiteX28" fmla="*/ 2176463 w 2355057"/>
              <a:gd name="connsiteY28" fmla="*/ 78581 h 338137"/>
              <a:gd name="connsiteX29" fmla="*/ 2355057 w 2355057"/>
              <a:gd name="connsiteY29" fmla="*/ 207168 h 338137"/>
              <a:gd name="connsiteX30" fmla="*/ 2288382 w 2355057"/>
              <a:gd name="connsiteY30" fmla="*/ 261937 h 338137"/>
              <a:gd name="connsiteX31" fmla="*/ 2252663 w 2355057"/>
              <a:gd name="connsiteY31" fmla="*/ 290512 h 338137"/>
              <a:gd name="connsiteX32" fmla="*/ 2228850 w 2355057"/>
              <a:gd name="connsiteY32" fmla="*/ 307181 h 338137"/>
              <a:gd name="connsiteX33" fmla="*/ 2193132 w 2355057"/>
              <a:gd name="connsiteY33" fmla="*/ 330993 h 338137"/>
              <a:gd name="connsiteX34" fmla="*/ 2059782 w 2355057"/>
              <a:gd name="connsiteY34" fmla="*/ 338137 h 338137"/>
              <a:gd name="connsiteX35" fmla="*/ 1609725 w 2355057"/>
              <a:gd name="connsiteY35" fmla="*/ 338137 h 338137"/>
              <a:gd name="connsiteX36" fmla="*/ 1481138 w 2355057"/>
              <a:gd name="connsiteY36" fmla="*/ 338137 h 338137"/>
              <a:gd name="connsiteX37" fmla="*/ 1316832 w 2355057"/>
              <a:gd name="connsiteY37" fmla="*/ 328612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55057" h="338137">
                <a:moveTo>
                  <a:pt x="1316832" y="328612"/>
                </a:moveTo>
                <a:lnTo>
                  <a:pt x="1028700" y="316706"/>
                </a:lnTo>
                <a:lnTo>
                  <a:pt x="897732" y="311943"/>
                </a:lnTo>
                <a:lnTo>
                  <a:pt x="381000" y="290512"/>
                </a:lnTo>
                <a:lnTo>
                  <a:pt x="230982" y="295275"/>
                </a:lnTo>
                <a:lnTo>
                  <a:pt x="138113" y="273843"/>
                </a:lnTo>
                <a:lnTo>
                  <a:pt x="40482" y="242887"/>
                </a:lnTo>
                <a:lnTo>
                  <a:pt x="7144" y="223837"/>
                </a:lnTo>
                <a:lnTo>
                  <a:pt x="0" y="207168"/>
                </a:lnTo>
                <a:lnTo>
                  <a:pt x="0" y="180975"/>
                </a:lnTo>
                <a:lnTo>
                  <a:pt x="9525" y="142875"/>
                </a:lnTo>
                <a:lnTo>
                  <a:pt x="30957" y="102393"/>
                </a:lnTo>
                <a:lnTo>
                  <a:pt x="57150" y="73818"/>
                </a:lnTo>
                <a:lnTo>
                  <a:pt x="95250" y="47625"/>
                </a:lnTo>
                <a:lnTo>
                  <a:pt x="150019" y="23812"/>
                </a:lnTo>
                <a:lnTo>
                  <a:pt x="207169" y="11906"/>
                </a:lnTo>
                <a:lnTo>
                  <a:pt x="259557" y="4762"/>
                </a:lnTo>
                <a:lnTo>
                  <a:pt x="311944" y="0"/>
                </a:lnTo>
                <a:lnTo>
                  <a:pt x="361950" y="7143"/>
                </a:lnTo>
                <a:lnTo>
                  <a:pt x="414338" y="21431"/>
                </a:lnTo>
                <a:lnTo>
                  <a:pt x="488157" y="47625"/>
                </a:lnTo>
                <a:lnTo>
                  <a:pt x="650082" y="61912"/>
                </a:lnTo>
                <a:lnTo>
                  <a:pt x="976313" y="83343"/>
                </a:lnTo>
                <a:lnTo>
                  <a:pt x="1388269" y="111918"/>
                </a:lnTo>
                <a:lnTo>
                  <a:pt x="1700213" y="126206"/>
                </a:lnTo>
                <a:lnTo>
                  <a:pt x="2024063" y="138112"/>
                </a:lnTo>
                <a:lnTo>
                  <a:pt x="2071688" y="135731"/>
                </a:lnTo>
                <a:lnTo>
                  <a:pt x="2105025" y="121443"/>
                </a:lnTo>
                <a:lnTo>
                  <a:pt x="2176463" y="78581"/>
                </a:lnTo>
                <a:lnTo>
                  <a:pt x="2355057" y="207168"/>
                </a:lnTo>
                <a:lnTo>
                  <a:pt x="2288382" y="261937"/>
                </a:lnTo>
                <a:lnTo>
                  <a:pt x="2252663" y="290512"/>
                </a:lnTo>
                <a:lnTo>
                  <a:pt x="2228850" y="307181"/>
                </a:lnTo>
                <a:lnTo>
                  <a:pt x="2193132" y="330993"/>
                </a:lnTo>
                <a:lnTo>
                  <a:pt x="2059782" y="338137"/>
                </a:lnTo>
                <a:lnTo>
                  <a:pt x="1609725" y="338137"/>
                </a:lnTo>
                <a:lnTo>
                  <a:pt x="1481138" y="338137"/>
                </a:lnTo>
                <a:lnTo>
                  <a:pt x="1316832" y="3286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01FB082-AA7F-4DD7-831C-886D7ADAEC68}"/>
              </a:ext>
            </a:extLst>
          </p:cNvPr>
          <p:cNvSpPr/>
          <p:nvPr/>
        </p:nvSpPr>
        <p:spPr>
          <a:xfrm>
            <a:off x="5764213" y="3097213"/>
            <a:ext cx="549275" cy="750887"/>
          </a:xfrm>
          <a:custGeom>
            <a:avLst/>
            <a:gdLst>
              <a:gd name="connsiteX0" fmla="*/ 375557 w 549728"/>
              <a:gd name="connsiteY0" fmla="*/ 465364 h 751114"/>
              <a:gd name="connsiteX1" fmla="*/ 263978 w 549728"/>
              <a:gd name="connsiteY1" fmla="*/ 606878 h 751114"/>
              <a:gd name="connsiteX2" fmla="*/ 174171 w 549728"/>
              <a:gd name="connsiteY2" fmla="*/ 729343 h 751114"/>
              <a:gd name="connsiteX3" fmla="*/ 0 w 549728"/>
              <a:gd name="connsiteY3" fmla="*/ 751114 h 751114"/>
              <a:gd name="connsiteX4" fmla="*/ 48985 w 549728"/>
              <a:gd name="connsiteY4" fmla="*/ 642257 h 751114"/>
              <a:gd name="connsiteX5" fmla="*/ 141514 w 549728"/>
              <a:gd name="connsiteY5" fmla="*/ 446314 h 751114"/>
              <a:gd name="connsiteX6" fmla="*/ 185057 w 549728"/>
              <a:gd name="connsiteY6" fmla="*/ 348343 h 751114"/>
              <a:gd name="connsiteX7" fmla="*/ 206828 w 549728"/>
              <a:gd name="connsiteY7" fmla="*/ 283028 h 751114"/>
              <a:gd name="connsiteX8" fmla="*/ 212271 w 549728"/>
              <a:gd name="connsiteY8" fmla="*/ 253093 h 751114"/>
              <a:gd name="connsiteX9" fmla="*/ 206828 w 549728"/>
              <a:gd name="connsiteY9" fmla="*/ 217714 h 751114"/>
              <a:gd name="connsiteX10" fmla="*/ 190500 w 549728"/>
              <a:gd name="connsiteY10" fmla="*/ 163285 h 751114"/>
              <a:gd name="connsiteX11" fmla="*/ 163285 w 549728"/>
              <a:gd name="connsiteY11" fmla="*/ 119743 h 751114"/>
              <a:gd name="connsiteX12" fmla="*/ 125185 w 549728"/>
              <a:gd name="connsiteY12" fmla="*/ 73478 h 751114"/>
              <a:gd name="connsiteX13" fmla="*/ 59871 w 549728"/>
              <a:gd name="connsiteY13" fmla="*/ 0 h 751114"/>
              <a:gd name="connsiteX14" fmla="*/ 326571 w 549728"/>
              <a:gd name="connsiteY14" fmla="*/ 0 h 751114"/>
              <a:gd name="connsiteX15" fmla="*/ 405493 w 549728"/>
              <a:gd name="connsiteY15" fmla="*/ 59871 h 751114"/>
              <a:gd name="connsiteX16" fmla="*/ 440871 w 549728"/>
              <a:gd name="connsiteY16" fmla="*/ 87085 h 751114"/>
              <a:gd name="connsiteX17" fmla="*/ 481693 w 549728"/>
              <a:gd name="connsiteY17" fmla="*/ 117021 h 751114"/>
              <a:gd name="connsiteX18" fmla="*/ 508907 w 549728"/>
              <a:gd name="connsiteY18" fmla="*/ 141514 h 751114"/>
              <a:gd name="connsiteX19" fmla="*/ 527957 w 549728"/>
              <a:gd name="connsiteY19" fmla="*/ 160564 h 751114"/>
              <a:gd name="connsiteX20" fmla="*/ 541564 w 549728"/>
              <a:gd name="connsiteY20" fmla="*/ 185057 h 751114"/>
              <a:gd name="connsiteX21" fmla="*/ 549728 w 549728"/>
              <a:gd name="connsiteY21" fmla="*/ 209550 h 751114"/>
              <a:gd name="connsiteX22" fmla="*/ 549728 w 549728"/>
              <a:gd name="connsiteY22" fmla="*/ 225878 h 751114"/>
              <a:gd name="connsiteX23" fmla="*/ 538843 w 549728"/>
              <a:gd name="connsiteY23" fmla="*/ 250371 h 751114"/>
              <a:gd name="connsiteX24" fmla="*/ 484414 w 549728"/>
              <a:gd name="connsiteY24" fmla="*/ 323850 h 751114"/>
              <a:gd name="connsiteX25" fmla="*/ 375557 w 549728"/>
              <a:gd name="connsiteY25" fmla="*/ 465364 h 751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49728" h="751114">
                <a:moveTo>
                  <a:pt x="375557" y="465364"/>
                </a:moveTo>
                <a:lnTo>
                  <a:pt x="263978" y="606878"/>
                </a:lnTo>
                <a:lnTo>
                  <a:pt x="174171" y="729343"/>
                </a:lnTo>
                <a:lnTo>
                  <a:pt x="0" y="751114"/>
                </a:lnTo>
                <a:lnTo>
                  <a:pt x="48985" y="642257"/>
                </a:lnTo>
                <a:lnTo>
                  <a:pt x="141514" y="446314"/>
                </a:lnTo>
                <a:lnTo>
                  <a:pt x="185057" y="348343"/>
                </a:lnTo>
                <a:lnTo>
                  <a:pt x="206828" y="283028"/>
                </a:lnTo>
                <a:lnTo>
                  <a:pt x="212271" y="253093"/>
                </a:lnTo>
                <a:lnTo>
                  <a:pt x="206828" y="217714"/>
                </a:lnTo>
                <a:lnTo>
                  <a:pt x="190500" y="163285"/>
                </a:lnTo>
                <a:lnTo>
                  <a:pt x="163285" y="119743"/>
                </a:lnTo>
                <a:lnTo>
                  <a:pt x="125185" y="73478"/>
                </a:lnTo>
                <a:lnTo>
                  <a:pt x="59871" y="0"/>
                </a:lnTo>
                <a:lnTo>
                  <a:pt x="326571" y="0"/>
                </a:lnTo>
                <a:lnTo>
                  <a:pt x="405493" y="59871"/>
                </a:lnTo>
                <a:lnTo>
                  <a:pt x="440871" y="87085"/>
                </a:lnTo>
                <a:lnTo>
                  <a:pt x="481693" y="117021"/>
                </a:lnTo>
                <a:lnTo>
                  <a:pt x="508907" y="141514"/>
                </a:lnTo>
                <a:lnTo>
                  <a:pt x="527957" y="160564"/>
                </a:lnTo>
                <a:lnTo>
                  <a:pt x="541564" y="185057"/>
                </a:lnTo>
                <a:lnTo>
                  <a:pt x="549728" y="209550"/>
                </a:lnTo>
                <a:lnTo>
                  <a:pt x="549728" y="225878"/>
                </a:lnTo>
                <a:lnTo>
                  <a:pt x="538843" y="250371"/>
                </a:lnTo>
                <a:lnTo>
                  <a:pt x="484414" y="323850"/>
                </a:lnTo>
                <a:lnTo>
                  <a:pt x="375557" y="4653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1145AC3-7E19-4BC1-9617-4898241341C3}"/>
              </a:ext>
            </a:extLst>
          </p:cNvPr>
          <p:cNvSpPr/>
          <p:nvPr/>
        </p:nvSpPr>
        <p:spPr>
          <a:xfrm>
            <a:off x="5075238" y="3608388"/>
            <a:ext cx="1728787" cy="368300"/>
          </a:xfrm>
          <a:custGeom>
            <a:avLst/>
            <a:gdLst>
              <a:gd name="connsiteX0" fmla="*/ 1186543 w 1728107"/>
              <a:gd name="connsiteY0" fmla="*/ 288472 h 367393"/>
              <a:gd name="connsiteX1" fmla="*/ 957943 w 1728107"/>
              <a:gd name="connsiteY1" fmla="*/ 318407 h 367393"/>
              <a:gd name="connsiteX2" fmla="*/ 781050 w 1728107"/>
              <a:gd name="connsiteY2" fmla="*/ 337457 h 367393"/>
              <a:gd name="connsiteX3" fmla="*/ 625929 w 1728107"/>
              <a:gd name="connsiteY3" fmla="*/ 348343 h 367393"/>
              <a:gd name="connsiteX4" fmla="*/ 419100 w 1728107"/>
              <a:gd name="connsiteY4" fmla="*/ 361950 h 367393"/>
              <a:gd name="connsiteX5" fmla="*/ 296636 w 1728107"/>
              <a:gd name="connsiteY5" fmla="*/ 367393 h 367393"/>
              <a:gd name="connsiteX6" fmla="*/ 176893 w 1728107"/>
              <a:gd name="connsiteY6" fmla="*/ 367393 h 367393"/>
              <a:gd name="connsiteX7" fmla="*/ 10886 w 1728107"/>
              <a:gd name="connsiteY7" fmla="*/ 353786 h 367393"/>
              <a:gd name="connsiteX8" fmla="*/ 0 w 1728107"/>
              <a:gd name="connsiteY8" fmla="*/ 201386 h 367393"/>
              <a:gd name="connsiteX9" fmla="*/ 146957 w 1728107"/>
              <a:gd name="connsiteY9" fmla="*/ 209550 h 367393"/>
              <a:gd name="connsiteX10" fmla="*/ 280307 w 1728107"/>
              <a:gd name="connsiteY10" fmla="*/ 204107 h 367393"/>
              <a:gd name="connsiteX11" fmla="*/ 443593 w 1728107"/>
              <a:gd name="connsiteY11" fmla="*/ 190500 h 367393"/>
              <a:gd name="connsiteX12" fmla="*/ 579665 w 1728107"/>
              <a:gd name="connsiteY12" fmla="*/ 174172 h 367393"/>
              <a:gd name="connsiteX13" fmla="*/ 737507 w 1728107"/>
              <a:gd name="connsiteY13" fmla="*/ 155122 h 367393"/>
              <a:gd name="connsiteX14" fmla="*/ 917122 w 1728107"/>
              <a:gd name="connsiteY14" fmla="*/ 136072 h 367393"/>
              <a:gd name="connsiteX15" fmla="*/ 1140279 w 1728107"/>
              <a:gd name="connsiteY15" fmla="*/ 87086 h 367393"/>
              <a:gd name="connsiteX16" fmla="*/ 1317172 w 1728107"/>
              <a:gd name="connsiteY16" fmla="*/ 38100 h 367393"/>
              <a:gd name="connsiteX17" fmla="*/ 1360715 w 1728107"/>
              <a:gd name="connsiteY17" fmla="*/ 19050 h 367393"/>
              <a:gd name="connsiteX18" fmla="*/ 1396093 w 1728107"/>
              <a:gd name="connsiteY18" fmla="*/ 0 h 367393"/>
              <a:gd name="connsiteX19" fmla="*/ 1464129 w 1728107"/>
              <a:gd name="connsiteY19" fmla="*/ 2722 h 367393"/>
              <a:gd name="connsiteX20" fmla="*/ 1551215 w 1728107"/>
              <a:gd name="connsiteY20" fmla="*/ 13607 h 367393"/>
              <a:gd name="connsiteX21" fmla="*/ 1619250 w 1728107"/>
              <a:gd name="connsiteY21" fmla="*/ 29936 h 367393"/>
              <a:gd name="connsiteX22" fmla="*/ 1668236 w 1728107"/>
              <a:gd name="connsiteY22" fmla="*/ 48986 h 367393"/>
              <a:gd name="connsiteX23" fmla="*/ 1700893 w 1728107"/>
              <a:gd name="connsiteY23" fmla="*/ 65315 h 367393"/>
              <a:gd name="connsiteX24" fmla="*/ 1714500 w 1728107"/>
              <a:gd name="connsiteY24" fmla="*/ 78922 h 367393"/>
              <a:gd name="connsiteX25" fmla="*/ 1728107 w 1728107"/>
              <a:gd name="connsiteY25" fmla="*/ 108857 h 367393"/>
              <a:gd name="connsiteX26" fmla="*/ 1728107 w 1728107"/>
              <a:gd name="connsiteY26" fmla="*/ 133350 h 367393"/>
              <a:gd name="connsiteX27" fmla="*/ 1722665 w 1728107"/>
              <a:gd name="connsiteY27" fmla="*/ 157843 h 367393"/>
              <a:gd name="connsiteX28" fmla="*/ 1700893 w 1728107"/>
              <a:gd name="connsiteY28" fmla="*/ 182336 h 367393"/>
              <a:gd name="connsiteX29" fmla="*/ 1668236 w 1728107"/>
              <a:gd name="connsiteY29" fmla="*/ 198665 h 367393"/>
              <a:gd name="connsiteX30" fmla="*/ 1572986 w 1728107"/>
              <a:gd name="connsiteY30" fmla="*/ 214993 h 367393"/>
              <a:gd name="connsiteX31" fmla="*/ 1415143 w 1728107"/>
              <a:gd name="connsiteY31" fmla="*/ 244929 h 367393"/>
              <a:gd name="connsiteX32" fmla="*/ 1186543 w 1728107"/>
              <a:gd name="connsiteY32" fmla="*/ 288472 h 367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28107" h="367393">
                <a:moveTo>
                  <a:pt x="1186543" y="288472"/>
                </a:moveTo>
                <a:lnTo>
                  <a:pt x="957943" y="318407"/>
                </a:lnTo>
                <a:lnTo>
                  <a:pt x="781050" y="337457"/>
                </a:lnTo>
                <a:lnTo>
                  <a:pt x="625929" y="348343"/>
                </a:lnTo>
                <a:lnTo>
                  <a:pt x="419100" y="361950"/>
                </a:lnTo>
                <a:lnTo>
                  <a:pt x="296636" y="367393"/>
                </a:lnTo>
                <a:lnTo>
                  <a:pt x="176893" y="367393"/>
                </a:lnTo>
                <a:lnTo>
                  <a:pt x="10886" y="353786"/>
                </a:lnTo>
                <a:lnTo>
                  <a:pt x="0" y="201386"/>
                </a:lnTo>
                <a:lnTo>
                  <a:pt x="146957" y="209550"/>
                </a:lnTo>
                <a:lnTo>
                  <a:pt x="280307" y="204107"/>
                </a:lnTo>
                <a:lnTo>
                  <a:pt x="443593" y="190500"/>
                </a:lnTo>
                <a:lnTo>
                  <a:pt x="579665" y="174172"/>
                </a:lnTo>
                <a:lnTo>
                  <a:pt x="737507" y="155122"/>
                </a:lnTo>
                <a:lnTo>
                  <a:pt x="917122" y="136072"/>
                </a:lnTo>
                <a:lnTo>
                  <a:pt x="1140279" y="87086"/>
                </a:lnTo>
                <a:lnTo>
                  <a:pt x="1317172" y="38100"/>
                </a:lnTo>
                <a:lnTo>
                  <a:pt x="1360715" y="19050"/>
                </a:lnTo>
                <a:lnTo>
                  <a:pt x="1396093" y="0"/>
                </a:lnTo>
                <a:lnTo>
                  <a:pt x="1464129" y="2722"/>
                </a:lnTo>
                <a:lnTo>
                  <a:pt x="1551215" y="13607"/>
                </a:lnTo>
                <a:lnTo>
                  <a:pt x="1619250" y="29936"/>
                </a:lnTo>
                <a:lnTo>
                  <a:pt x="1668236" y="48986"/>
                </a:lnTo>
                <a:lnTo>
                  <a:pt x="1700893" y="65315"/>
                </a:lnTo>
                <a:lnTo>
                  <a:pt x="1714500" y="78922"/>
                </a:lnTo>
                <a:lnTo>
                  <a:pt x="1728107" y="108857"/>
                </a:lnTo>
                <a:lnTo>
                  <a:pt x="1728107" y="133350"/>
                </a:lnTo>
                <a:lnTo>
                  <a:pt x="1722665" y="157843"/>
                </a:lnTo>
                <a:lnTo>
                  <a:pt x="1700893" y="182336"/>
                </a:lnTo>
                <a:lnTo>
                  <a:pt x="1668236" y="198665"/>
                </a:lnTo>
                <a:lnTo>
                  <a:pt x="1572986" y="214993"/>
                </a:lnTo>
                <a:lnTo>
                  <a:pt x="1415143" y="244929"/>
                </a:lnTo>
                <a:lnTo>
                  <a:pt x="1186543" y="28847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3314485-3E74-4C04-AEDD-454667229CC0}"/>
              </a:ext>
            </a:extLst>
          </p:cNvPr>
          <p:cNvSpPr/>
          <p:nvPr/>
        </p:nvSpPr>
        <p:spPr>
          <a:xfrm rot="16200000">
            <a:off x="5074444" y="4604544"/>
            <a:ext cx="1746250" cy="280988"/>
          </a:xfrm>
          <a:custGeom>
            <a:avLst/>
            <a:gdLst>
              <a:gd name="connsiteX0" fmla="*/ 940594 w 1745456"/>
              <a:gd name="connsiteY0" fmla="*/ 269081 h 280987"/>
              <a:gd name="connsiteX1" fmla="*/ 700087 w 1745456"/>
              <a:gd name="connsiteY1" fmla="*/ 257175 h 280987"/>
              <a:gd name="connsiteX2" fmla="*/ 535781 w 1745456"/>
              <a:gd name="connsiteY2" fmla="*/ 257175 h 280987"/>
              <a:gd name="connsiteX3" fmla="*/ 14287 w 1745456"/>
              <a:gd name="connsiteY3" fmla="*/ 230981 h 280987"/>
              <a:gd name="connsiteX4" fmla="*/ 0 w 1745456"/>
              <a:gd name="connsiteY4" fmla="*/ 33337 h 280987"/>
              <a:gd name="connsiteX5" fmla="*/ 514350 w 1745456"/>
              <a:gd name="connsiteY5" fmla="*/ 57150 h 280987"/>
              <a:gd name="connsiteX6" fmla="*/ 652462 w 1745456"/>
              <a:gd name="connsiteY6" fmla="*/ 54769 h 280987"/>
              <a:gd name="connsiteX7" fmla="*/ 897731 w 1745456"/>
              <a:gd name="connsiteY7" fmla="*/ 69056 h 280987"/>
              <a:gd name="connsiteX8" fmla="*/ 1090612 w 1745456"/>
              <a:gd name="connsiteY8" fmla="*/ 78581 h 280987"/>
              <a:gd name="connsiteX9" fmla="*/ 1252537 w 1745456"/>
              <a:gd name="connsiteY9" fmla="*/ 78581 h 280987"/>
              <a:gd name="connsiteX10" fmla="*/ 1457325 w 1745456"/>
              <a:gd name="connsiteY10" fmla="*/ 76200 h 280987"/>
              <a:gd name="connsiteX11" fmla="*/ 1516856 w 1745456"/>
              <a:gd name="connsiteY11" fmla="*/ 73819 h 280987"/>
              <a:gd name="connsiteX12" fmla="*/ 1562100 w 1745456"/>
              <a:gd name="connsiteY12" fmla="*/ 69056 h 280987"/>
              <a:gd name="connsiteX13" fmla="*/ 1604962 w 1745456"/>
              <a:gd name="connsiteY13" fmla="*/ 57150 h 280987"/>
              <a:gd name="connsiteX14" fmla="*/ 1643062 w 1745456"/>
              <a:gd name="connsiteY14" fmla="*/ 40481 h 280987"/>
              <a:gd name="connsiteX15" fmla="*/ 1707356 w 1745456"/>
              <a:gd name="connsiteY15" fmla="*/ 0 h 280987"/>
              <a:gd name="connsiteX16" fmla="*/ 1745456 w 1745456"/>
              <a:gd name="connsiteY16" fmla="*/ 245269 h 280987"/>
              <a:gd name="connsiteX17" fmla="*/ 1666875 w 1745456"/>
              <a:gd name="connsiteY17" fmla="*/ 261937 h 280987"/>
              <a:gd name="connsiteX18" fmla="*/ 1585912 w 1745456"/>
              <a:gd name="connsiteY18" fmla="*/ 269081 h 280987"/>
              <a:gd name="connsiteX19" fmla="*/ 1495425 w 1745456"/>
              <a:gd name="connsiteY19" fmla="*/ 276225 h 280987"/>
              <a:gd name="connsiteX20" fmla="*/ 1378744 w 1745456"/>
              <a:gd name="connsiteY20" fmla="*/ 278606 h 280987"/>
              <a:gd name="connsiteX21" fmla="*/ 1276350 w 1745456"/>
              <a:gd name="connsiteY21" fmla="*/ 280987 h 280987"/>
              <a:gd name="connsiteX22" fmla="*/ 1128712 w 1745456"/>
              <a:gd name="connsiteY22" fmla="*/ 280987 h 280987"/>
              <a:gd name="connsiteX23" fmla="*/ 940594 w 1745456"/>
              <a:gd name="connsiteY23" fmla="*/ 269081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745456" h="280987">
                <a:moveTo>
                  <a:pt x="940594" y="269081"/>
                </a:moveTo>
                <a:lnTo>
                  <a:pt x="700087" y="257175"/>
                </a:lnTo>
                <a:lnTo>
                  <a:pt x="535781" y="257175"/>
                </a:lnTo>
                <a:lnTo>
                  <a:pt x="14287" y="230981"/>
                </a:lnTo>
                <a:lnTo>
                  <a:pt x="0" y="33337"/>
                </a:lnTo>
                <a:lnTo>
                  <a:pt x="514350" y="57150"/>
                </a:lnTo>
                <a:lnTo>
                  <a:pt x="652462" y="54769"/>
                </a:lnTo>
                <a:lnTo>
                  <a:pt x="897731" y="69056"/>
                </a:lnTo>
                <a:lnTo>
                  <a:pt x="1090612" y="78581"/>
                </a:lnTo>
                <a:lnTo>
                  <a:pt x="1252537" y="78581"/>
                </a:lnTo>
                <a:lnTo>
                  <a:pt x="1457325" y="76200"/>
                </a:lnTo>
                <a:lnTo>
                  <a:pt x="1516856" y="73819"/>
                </a:lnTo>
                <a:lnTo>
                  <a:pt x="1562100" y="69056"/>
                </a:lnTo>
                <a:lnTo>
                  <a:pt x="1604962" y="57150"/>
                </a:lnTo>
                <a:lnTo>
                  <a:pt x="1643062" y="40481"/>
                </a:lnTo>
                <a:lnTo>
                  <a:pt x="1707356" y="0"/>
                </a:lnTo>
                <a:lnTo>
                  <a:pt x="1745456" y="245269"/>
                </a:lnTo>
                <a:lnTo>
                  <a:pt x="1666875" y="261937"/>
                </a:lnTo>
                <a:lnTo>
                  <a:pt x="1585912" y="269081"/>
                </a:lnTo>
                <a:lnTo>
                  <a:pt x="1495425" y="276225"/>
                </a:lnTo>
                <a:lnTo>
                  <a:pt x="1378744" y="278606"/>
                </a:lnTo>
                <a:lnTo>
                  <a:pt x="1276350" y="280987"/>
                </a:lnTo>
                <a:lnTo>
                  <a:pt x="1128712" y="280987"/>
                </a:lnTo>
                <a:lnTo>
                  <a:pt x="9405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16D0F34-DD80-4420-8259-C87669B3C03A}"/>
              </a:ext>
            </a:extLst>
          </p:cNvPr>
          <p:cNvSpPr/>
          <p:nvPr/>
        </p:nvSpPr>
        <p:spPr>
          <a:xfrm>
            <a:off x="5081588" y="4206875"/>
            <a:ext cx="1757362" cy="350838"/>
          </a:xfrm>
          <a:custGeom>
            <a:avLst/>
            <a:gdLst>
              <a:gd name="connsiteX0" fmla="*/ 1175657 w 1758043"/>
              <a:gd name="connsiteY0" fmla="*/ 285750 h 351064"/>
              <a:gd name="connsiteX1" fmla="*/ 979714 w 1758043"/>
              <a:gd name="connsiteY1" fmla="*/ 299357 h 351064"/>
              <a:gd name="connsiteX2" fmla="*/ 830036 w 1758043"/>
              <a:gd name="connsiteY2" fmla="*/ 318407 h 351064"/>
              <a:gd name="connsiteX3" fmla="*/ 579664 w 1758043"/>
              <a:gd name="connsiteY3" fmla="*/ 334735 h 351064"/>
              <a:gd name="connsiteX4" fmla="*/ 367393 w 1758043"/>
              <a:gd name="connsiteY4" fmla="*/ 345621 h 351064"/>
              <a:gd name="connsiteX5" fmla="*/ 261257 w 1758043"/>
              <a:gd name="connsiteY5" fmla="*/ 351064 h 351064"/>
              <a:gd name="connsiteX6" fmla="*/ 157843 w 1758043"/>
              <a:gd name="connsiteY6" fmla="*/ 348342 h 351064"/>
              <a:gd name="connsiteX7" fmla="*/ 0 w 1758043"/>
              <a:gd name="connsiteY7" fmla="*/ 332014 h 351064"/>
              <a:gd name="connsiteX8" fmla="*/ 5443 w 1758043"/>
              <a:gd name="connsiteY8" fmla="*/ 182335 h 351064"/>
              <a:gd name="connsiteX9" fmla="*/ 179614 w 1758043"/>
              <a:gd name="connsiteY9" fmla="*/ 182335 h 351064"/>
              <a:gd name="connsiteX10" fmla="*/ 391886 w 1758043"/>
              <a:gd name="connsiteY10" fmla="*/ 168728 h 351064"/>
              <a:gd name="connsiteX11" fmla="*/ 612322 w 1758043"/>
              <a:gd name="connsiteY11" fmla="*/ 155121 h 351064"/>
              <a:gd name="connsiteX12" fmla="*/ 819150 w 1758043"/>
              <a:gd name="connsiteY12" fmla="*/ 138792 h 351064"/>
              <a:gd name="connsiteX13" fmla="*/ 976993 w 1758043"/>
              <a:gd name="connsiteY13" fmla="*/ 122464 h 351064"/>
              <a:gd name="connsiteX14" fmla="*/ 1151164 w 1758043"/>
              <a:gd name="connsiteY14" fmla="*/ 97971 h 351064"/>
              <a:gd name="connsiteX15" fmla="*/ 1289957 w 1758043"/>
              <a:gd name="connsiteY15" fmla="*/ 73478 h 351064"/>
              <a:gd name="connsiteX16" fmla="*/ 1333500 w 1758043"/>
              <a:gd name="connsiteY16" fmla="*/ 57150 h 351064"/>
              <a:gd name="connsiteX17" fmla="*/ 1396093 w 1758043"/>
              <a:gd name="connsiteY17" fmla="*/ 27214 h 351064"/>
              <a:gd name="connsiteX18" fmla="*/ 1428750 w 1758043"/>
              <a:gd name="connsiteY18" fmla="*/ 2721 h 351064"/>
              <a:gd name="connsiteX19" fmla="*/ 1461407 w 1758043"/>
              <a:gd name="connsiteY19" fmla="*/ 0 h 351064"/>
              <a:gd name="connsiteX20" fmla="*/ 1526722 w 1758043"/>
              <a:gd name="connsiteY20" fmla="*/ 8164 h 351064"/>
              <a:gd name="connsiteX21" fmla="*/ 1611086 w 1758043"/>
              <a:gd name="connsiteY21" fmla="*/ 27214 h 351064"/>
              <a:gd name="connsiteX22" fmla="*/ 1668236 w 1758043"/>
              <a:gd name="connsiteY22" fmla="*/ 46264 h 351064"/>
              <a:gd name="connsiteX23" fmla="*/ 1709057 w 1758043"/>
              <a:gd name="connsiteY23" fmla="*/ 65314 h 351064"/>
              <a:gd name="connsiteX24" fmla="*/ 1725386 w 1758043"/>
              <a:gd name="connsiteY24" fmla="*/ 78921 h 351064"/>
              <a:gd name="connsiteX25" fmla="*/ 1738993 w 1758043"/>
              <a:gd name="connsiteY25" fmla="*/ 95250 h 351064"/>
              <a:gd name="connsiteX26" fmla="*/ 1749879 w 1758043"/>
              <a:gd name="connsiteY26" fmla="*/ 117021 h 351064"/>
              <a:gd name="connsiteX27" fmla="*/ 1758043 w 1758043"/>
              <a:gd name="connsiteY27" fmla="*/ 144235 h 351064"/>
              <a:gd name="connsiteX28" fmla="*/ 1755322 w 1758043"/>
              <a:gd name="connsiteY28" fmla="*/ 166007 h 351064"/>
              <a:gd name="connsiteX29" fmla="*/ 1738993 w 1758043"/>
              <a:gd name="connsiteY29" fmla="*/ 187778 h 351064"/>
              <a:gd name="connsiteX30" fmla="*/ 1711779 w 1758043"/>
              <a:gd name="connsiteY30" fmla="*/ 209550 h 351064"/>
              <a:gd name="connsiteX31" fmla="*/ 1657350 w 1758043"/>
              <a:gd name="connsiteY31" fmla="*/ 223157 h 351064"/>
              <a:gd name="connsiteX32" fmla="*/ 1564822 w 1758043"/>
              <a:gd name="connsiteY32" fmla="*/ 242207 h 351064"/>
              <a:gd name="connsiteX33" fmla="*/ 1401536 w 1758043"/>
              <a:gd name="connsiteY33" fmla="*/ 263978 h 351064"/>
              <a:gd name="connsiteX34" fmla="*/ 1175657 w 1758043"/>
              <a:gd name="connsiteY34" fmla="*/ 285750 h 351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58043" h="351064">
                <a:moveTo>
                  <a:pt x="1175657" y="285750"/>
                </a:moveTo>
                <a:lnTo>
                  <a:pt x="979714" y="299357"/>
                </a:lnTo>
                <a:lnTo>
                  <a:pt x="830036" y="318407"/>
                </a:lnTo>
                <a:lnTo>
                  <a:pt x="579664" y="334735"/>
                </a:lnTo>
                <a:lnTo>
                  <a:pt x="367393" y="345621"/>
                </a:lnTo>
                <a:lnTo>
                  <a:pt x="261257" y="351064"/>
                </a:lnTo>
                <a:lnTo>
                  <a:pt x="157843" y="348342"/>
                </a:lnTo>
                <a:lnTo>
                  <a:pt x="0" y="332014"/>
                </a:lnTo>
                <a:lnTo>
                  <a:pt x="5443" y="182335"/>
                </a:lnTo>
                <a:lnTo>
                  <a:pt x="179614" y="182335"/>
                </a:lnTo>
                <a:lnTo>
                  <a:pt x="391886" y="168728"/>
                </a:lnTo>
                <a:lnTo>
                  <a:pt x="612322" y="155121"/>
                </a:lnTo>
                <a:lnTo>
                  <a:pt x="819150" y="138792"/>
                </a:lnTo>
                <a:lnTo>
                  <a:pt x="976993" y="122464"/>
                </a:lnTo>
                <a:lnTo>
                  <a:pt x="1151164" y="97971"/>
                </a:lnTo>
                <a:lnTo>
                  <a:pt x="1289957" y="73478"/>
                </a:lnTo>
                <a:lnTo>
                  <a:pt x="1333500" y="57150"/>
                </a:lnTo>
                <a:lnTo>
                  <a:pt x="1396093" y="27214"/>
                </a:lnTo>
                <a:lnTo>
                  <a:pt x="1428750" y="2721"/>
                </a:lnTo>
                <a:lnTo>
                  <a:pt x="1461407" y="0"/>
                </a:lnTo>
                <a:lnTo>
                  <a:pt x="1526722" y="8164"/>
                </a:lnTo>
                <a:lnTo>
                  <a:pt x="1611086" y="27214"/>
                </a:lnTo>
                <a:lnTo>
                  <a:pt x="1668236" y="46264"/>
                </a:lnTo>
                <a:lnTo>
                  <a:pt x="1709057" y="65314"/>
                </a:lnTo>
                <a:lnTo>
                  <a:pt x="1725386" y="78921"/>
                </a:lnTo>
                <a:lnTo>
                  <a:pt x="1738993" y="95250"/>
                </a:lnTo>
                <a:lnTo>
                  <a:pt x="1749879" y="117021"/>
                </a:lnTo>
                <a:lnTo>
                  <a:pt x="1758043" y="144235"/>
                </a:lnTo>
                <a:lnTo>
                  <a:pt x="1755322" y="166007"/>
                </a:lnTo>
                <a:lnTo>
                  <a:pt x="1738993" y="187778"/>
                </a:lnTo>
                <a:lnTo>
                  <a:pt x="1711779" y="209550"/>
                </a:lnTo>
                <a:lnTo>
                  <a:pt x="1657350" y="223157"/>
                </a:lnTo>
                <a:lnTo>
                  <a:pt x="1564822" y="242207"/>
                </a:lnTo>
                <a:lnTo>
                  <a:pt x="1401536" y="263978"/>
                </a:lnTo>
                <a:lnTo>
                  <a:pt x="1175657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FC534FF-741B-49F0-B207-44C9675CEA52}"/>
              </a:ext>
            </a:extLst>
          </p:cNvPr>
          <p:cNvSpPr/>
          <p:nvPr/>
        </p:nvSpPr>
        <p:spPr>
          <a:xfrm>
            <a:off x="5062538" y="4792663"/>
            <a:ext cx="1828800" cy="346075"/>
          </a:xfrm>
          <a:custGeom>
            <a:avLst/>
            <a:gdLst>
              <a:gd name="connsiteX0" fmla="*/ 1289957 w 1828800"/>
              <a:gd name="connsiteY0" fmla="*/ 283028 h 345621"/>
              <a:gd name="connsiteX1" fmla="*/ 974272 w 1828800"/>
              <a:gd name="connsiteY1" fmla="*/ 291193 h 345621"/>
              <a:gd name="connsiteX2" fmla="*/ 824593 w 1828800"/>
              <a:gd name="connsiteY2" fmla="*/ 315685 h 345621"/>
              <a:gd name="connsiteX3" fmla="*/ 566057 w 1828800"/>
              <a:gd name="connsiteY3" fmla="*/ 329293 h 345621"/>
              <a:gd name="connsiteX4" fmla="*/ 334736 w 1828800"/>
              <a:gd name="connsiteY4" fmla="*/ 340178 h 345621"/>
              <a:gd name="connsiteX5" fmla="*/ 234043 w 1828800"/>
              <a:gd name="connsiteY5" fmla="*/ 345621 h 345621"/>
              <a:gd name="connsiteX6" fmla="*/ 171450 w 1828800"/>
              <a:gd name="connsiteY6" fmla="*/ 342900 h 345621"/>
              <a:gd name="connsiteX7" fmla="*/ 0 w 1828800"/>
              <a:gd name="connsiteY7" fmla="*/ 332014 h 345621"/>
              <a:gd name="connsiteX8" fmla="*/ 5443 w 1828800"/>
              <a:gd name="connsiteY8" fmla="*/ 166007 h 345621"/>
              <a:gd name="connsiteX9" fmla="*/ 125186 w 1828800"/>
              <a:gd name="connsiteY9" fmla="*/ 182335 h 345621"/>
              <a:gd name="connsiteX10" fmla="*/ 206829 w 1828800"/>
              <a:gd name="connsiteY10" fmla="*/ 187778 h 345621"/>
              <a:gd name="connsiteX11" fmla="*/ 351064 w 1828800"/>
              <a:gd name="connsiteY11" fmla="*/ 185057 h 345621"/>
              <a:gd name="connsiteX12" fmla="*/ 566057 w 1828800"/>
              <a:gd name="connsiteY12" fmla="*/ 174171 h 345621"/>
              <a:gd name="connsiteX13" fmla="*/ 821872 w 1828800"/>
              <a:gd name="connsiteY13" fmla="*/ 155121 h 345621"/>
              <a:gd name="connsiteX14" fmla="*/ 971550 w 1828800"/>
              <a:gd name="connsiteY14" fmla="*/ 114300 h 345621"/>
              <a:gd name="connsiteX15" fmla="*/ 1107622 w 1828800"/>
              <a:gd name="connsiteY15" fmla="*/ 97971 h 345621"/>
              <a:gd name="connsiteX16" fmla="*/ 1216479 w 1828800"/>
              <a:gd name="connsiteY16" fmla="*/ 81643 h 345621"/>
              <a:gd name="connsiteX17" fmla="*/ 1325336 w 1828800"/>
              <a:gd name="connsiteY17" fmla="*/ 59871 h 345621"/>
              <a:gd name="connsiteX18" fmla="*/ 1393372 w 1828800"/>
              <a:gd name="connsiteY18" fmla="*/ 40821 h 345621"/>
              <a:gd name="connsiteX19" fmla="*/ 1434193 w 1828800"/>
              <a:gd name="connsiteY19" fmla="*/ 24493 h 345621"/>
              <a:gd name="connsiteX20" fmla="*/ 1472293 w 1828800"/>
              <a:gd name="connsiteY20" fmla="*/ 0 h 345621"/>
              <a:gd name="connsiteX21" fmla="*/ 1499507 w 1828800"/>
              <a:gd name="connsiteY21" fmla="*/ 0 h 345621"/>
              <a:gd name="connsiteX22" fmla="*/ 1564822 w 1828800"/>
              <a:gd name="connsiteY22" fmla="*/ 10885 h 345621"/>
              <a:gd name="connsiteX23" fmla="*/ 1627414 w 1828800"/>
              <a:gd name="connsiteY23" fmla="*/ 29935 h 345621"/>
              <a:gd name="connsiteX24" fmla="*/ 1698172 w 1828800"/>
              <a:gd name="connsiteY24" fmla="*/ 62593 h 345621"/>
              <a:gd name="connsiteX25" fmla="*/ 1752600 w 1828800"/>
              <a:gd name="connsiteY25" fmla="*/ 89807 h 345621"/>
              <a:gd name="connsiteX26" fmla="*/ 1793422 w 1828800"/>
              <a:gd name="connsiteY26" fmla="*/ 119743 h 345621"/>
              <a:gd name="connsiteX27" fmla="*/ 1809750 w 1828800"/>
              <a:gd name="connsiteY27" fmla="*/ 141514 h 345621"/>
              <a:gd name="connsiteX28" fmla="*/ 1823357 w 1828800"/>
              <a:gd name="connsiteY28" fmla="*/ 166007 h 345621"/>
              <a:gd name="connsiteX29" fmla="*/ 1828800 w 1828800"/>
              <a:gd name="connsiteY29" fmla="*/ 190500 h 345621"/>
              <a:gd name="connsiteX30" fmla="*/ 1826079 w 1828800"/>
              <a:gd name="connsiteY30" fmla="*/ 214993 h 345621"/>
              <a:gd name="connsiteX31" fmla="*/ 1807029 w 1828800"/>
              <a:gd name="connsiteY31" fmla="*/ 234043 h 345621"/>
              <a:gd name="connsiteX32" fmla="*/ 1785257 w 1828800"/>
              <a:gd name="connsiteY32" fmla="*/ 247650 h 345621"/>
              <a:gd name="connsiteX33" fmla="*/ 1760764 w 1828800"/>
              <a:gd name="connsiteY33" fmla="*/ 263978 h 345621"/>
              <a:gd name="connsiteX34" fmla="*/ 1728107 w 1828800"/>
              <a:gd name="connsiteY34" fmla="*/ 266700 h 345621"/>
              <a:gd name="connsiteX35" fmla="*/ 1553936 w 1828800"/>
              <a:gd name="connsiteY35" fmla="*/ 269421 h 345621"/>
              <a:gd name="connsiteX36" fmla="*/ 1289957 w 1828800"/>
              <a:gd name="connsiteY36" fmla="*/ 283028 h 345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28800" h="345621">
                <a:moveTo>
                  <a:pt x="1289957" y="283028"/>
                </a:moveTo>
                <a:lnTo>
                  <a:pt x="974272" y="291193"/>
                </a:lnTo>
                <a:lnTo>
                  <a:pt x="824593" y="315685"/>
                </a:lnTo>
                <a:lnTo>
                  <a:pt x="566057" y="329293"/>
                </a:lnTo>
                <a:lnTo>
                  <a:pt x="334736" y="340178"/>
                </a:lnTo>
                <a:lnTo>
                  <a:pt x="234043" y="345621"/>
                </a:lnTo>
                <a:lnTo>
                  <a:pt x="171450" y="342900"/>
                </a:lnTo>
                <a:lnTo>
                  <a:pt x="0" y="332014"/>
                </a:lnTo>
                <a:lnTo>
                  <a:pt x="5443" y="166007"/>
                </a:lnTo>
                <a:lnTo>
                  <a:pt x="125186" y="182335"/>
                </a:lnTo>
                <a:lnTo>
                  <a:pt x="206829" y="187778"/>
                </a:lnTo>
                <a:lnTo>
                  <a:pt x="351064" y="185057"/>
                </a:lnTo>
                <a:lnTo>
                  <a:pt x="566057" y="174171"/>
                </a:lnTo>
                <a:lnTo>
                  <a:pt x="821872" y="155121"/>
                </a:lnTo>
                <a:lnTo>
                  <a:pt x="971550" y="114300"/>
                </a:lnTo>
                <a:lnTo>
                  <a:pt x="1107622" y="97971"/>
                </a:lnTo>
                <a:lnTo>
                  <a:pt x="1216479" y="81643"/>
                </a:lnTo>
                <a:lnTo>
                  <a:pt x="1325336" y="59871"/>
                </a:lnTo>
                <a:lnTo>
                  <a:pt x="1393372" y="40821"/>
                </a:lnTo>
                <a:lnTo>
                  <a:pt x="1434193" y="24493"/>
                </a:lnTo>
                <a:lnTo>
                  <a:pt x="1472293" y="0"/>
                </a:lnTo>
                <a:lnTo>
                  <a:pt x="1499507" y="0"/>
                </a:lnTo>
                <a:lnTo>
                  <a:pt x="1564822" y="10885"/>
                </a:lnTo>
                <a:lnTo>
                  <a:pt x="1627414" y="29935"/>
                </a:lnTo>
                <a:lnTo>
                  <a:pt x="1698172" y="62593"/>
                </a:lnTo>
                <a:lnTo>
                  <a:pt x="1752600" y="89807"/>
                </a:lnTo>
                <a:lnTo>
                  <a:pt x="1793422" y="119743"/>
                </a:lnTo>
                <a:lnTo>
                  <a:pt x="1809750" y="141514"/>
                </a:lnTo>
                <a:lnTo>
                  <a:pt x="1823357" y="166007"/>
                </a:lnTo>
                <a:lnTo>
                  <a:pt x="1828800" y="190500"/>
                </a:lnTo>
                <a:lnTo>
                  <a:pt x="1826079" y="214993"/>
                </a:lnTo>
                <a:lnTo>
                  <a:pt x="1807029" y="234043"/>
                </a:lnTo>
                <a:lnTo>
                  <a:pt x="1785257" y="247650"/>
                </a:lnTo>
                <a:lnTo>
                  <a:pt x="1760764" y="263978"/>
                </a:lnTo>
                <a:lnTo>
                  <a:pt x="1728107" y="266700"/>
                </a:lnTo>
                <a:lnTo>
                  <a:pt x="1553936" y="269421"/>
                </a:lnTo>
                <a:lnTo>
                  <a:pt x="1289957" y="28302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3967843-537E-4238-9732-E2F14B621852}"/>
              </a:ext>
            </a:extLst>
          </p:cNvPr>
          <p:cNvSpPr/>
          <p:nvPr/>
        </p:nvSpPr>
        <p:spPr>
          <a:xfrm>
            <a:off x="5033963" y="5437188"/>
            <a:ext cx="2093912" cy="369887"/>
          </a:xfrm>
          <a:custGeom>
            <a:avLst/>
            <a:gdLst>
              <a:gd name="connsiteX0" fmla="*/ 824593 w 2092778"/>
              <a:gd name="connsiteY0" fmla="*/ 296636 h 370115"/>
              <a:gd name="connsiteX1" fmla="*/ 405493 w 2092778"/>
              <a:gd name="connsiteY1" fmla="*/ 329293 h 370115"/>
              <a:gd name="connsiteX2" fmla="*/ 0 w 2092778"/>
              <a:gd name="connsiteY2" fmla="*/ 370115 h 370115"/>
              <a:gd name="connsiteX3" fmla="*/ 2721 w 2092778"/>
              <a:gd name="connsiteY3" fmla="*/ 182336 h 370115"/>
              <a:gd name="connsiteX4" fmla="*/ 163286 w 2092778"/>
              <a:gd name="connsiteY4" fmla="*/ 179615 h 370115"/>
              <a:gd name="connsiteX5" fmla="*/ 318407 w 2092778"/>
              <a:gd name="connsiteY5" fmla="*/ 168729 h 370115"/>
              <a:gd name="connsiteX6" fmla="*/ 514350 w 2092778"/>
              <a:gd name="connsiteY6" fmla="*/ 149679 h 370115"/>
              <a:gd name="connsiteX7" fmla="*/ 827314 w 2092778"/>
              <a:gd name="connsiteY7" fmla="*/ 111579 h 370115"/>
              <a:gd name="connsiteX8" fmla="*/ 971550 w 2092778"/>
              <a:gd name="connsiteY8" fmla="*/ 92529 h 370115"/>
              <a:gd name="connsiteX9" fmla="*/ 1262743 w 2092778"/>
              <a:gd name="connsiteY9" fmla="*/ 73479 h 370115"/>
              <a:gd name="connsiteX10" fmla="*/ 1556657 w 2092778"/>
              <a:gd name="connsiteY10" fmla="*/ 48986 h 370115"/>
              <a:gd name="connsiteX11" fmla="*/ 1619250 w 2092778"/>
              <a:gd name="connsiteY11" fmla="*/ 8165 h 370115"/>
              <a:gd name="connsiteX12" fmla="*/ 1646464 w 2092778"/>
              <a:gd name="connsiteY12" fmla="*/ 0 h 370115"/>
              <a:gd name="connsiteX13" fmla="*/ 1703614 w 2092778"/>
              <a:gd name="connsiteY13" fmla="*/ 2722 h 370115"/>
              <a:gd name="connsiteX14" fmla="*/ 1774371 w 2092778"/>
              <a:gd name="connsiteY14" fmla="*/ 13607 h 370115"/>
              <a:gd name="connsiteX15" fmla="*/ 1836964 w 2092778"/>
              <a:gd name="connsiteY15" fmla="*/ 29936 h 370115"/>
              <a:gd name="connsiteX16" fmla="*/ 1915886 w 2092778"/>
              <a:gd name="connsiteY16" fmla="*/ 59872 h 370115"/>
              <a:gd name="connsiteX17" fmla="*/ 1983921 w 2092778"/>
              <a:gd name="connsiteY17" fmla="*/ 95250 h 370115"/>
              <a:gd name="connsiteX18" fmla="*/ 2041071 w 2092778"/>
              <a:gd name="connsiteY18" fmla="*/ 133350 h 370115"/>
              <a:gd name="connsiteX19" fmla="*/ 2068286 w 2092778"/>
              <a:gd name="connsiteY19" fmla="*/ 157843 h 370115"/>
              <a:gd name="connsiteX20" fmla="*/ 2081893 w 2092778"/>
              <a:gd name="connsiteY20" fmla="*/ 176893 h 370115"/>
              <a:gd name="connsiteX21" fmla="*/ 2092778 w 2092778"/>
              <a:gd name="connsiteY21" fmla="*/ 204107 h 370115"/>
              <a:gd name="connsiteX22" fmla="*/ 2090057 w 2092778"/>
              <a:gd name="connsiteY22" fmla="*/ 223157 h 370115"/>
              <a:gd name="connsiteX23" fmla="*/ 2068286 w 2092778"/>
              <a:gd name="connsiteY23" fmla="*/ 255815 h 370115"/>
              <a:gd name="connsiteX24" fmla="*/ 2043793 w 2092778"/>
              <a:gd name="connsiteY24" fmla="*/ 272143 h 370115"/>
              <a:gd name="connsiteX25" fmla="*/ 2000250 w 2092778"/>
              <a:gd name="connsiteY25" fmla="*/ 288472 h 370115"/>
              <a:gd name="connsiteX26" fmla="*/ 1932214 w 2092778"/>
              <a:gd name="connsiteY26" fmla="*/ 293915 h 370115"/>
              <a:gd name="connsiteX27" fmla="*/ 1758043 w 2092778"/>
              <a:gd name="connsiteY27" fmla="*/ 285750 h 370115"/>
              <a:gd name="connsiteX28" fmla="*/ 1458686 w 2092778"/>
              <a:gd name="connsiteY28" fmla="*/ 272143 h 370115"/>
              <a:gd name="connsiteX29" fmla="*/ 824593 w 2092778"/>
              <a:gd name="connsiteY29" fmla="*/ 296636 h 370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92778" h="370115">
                <a:moveTo>
                  <a:pt x="824593" y="296636"/>
                </a:moveTo>
                <a:lnTo>
                  <a:pt x="405493" y="329293"/>
                </a:lnTo>
                <a:lnTo>
                  <a:pt x="0" y="370115"/>
                </a:lnTo>
                <a:lnTo>
                  <a:pt x="2721" y="182336"/>
                </a:lnTo>
                <a:lnTo>
                  <a:pt x="163286" y="179615"/>
                </a:lnTo>
                <a:lnTo>
                  <a:pt x="318407" y="168729"/>
                </a:lnTo>
                <a:lnTo>
                  <a:pt x="514350" y="149679"/>
                </a:lnTo>
                <a:lnTo>
                  <a:pt x="827314" y="111579"/>
                </a:lnTo>
                <a:lnTo>
                  <a:pt x="971550" y="92529"/>
                </a:lnTo>
                <a:lnTo>
                  <a:pt x="1262743" y="73479"/>
                </a:lnTo>
                <a:lnTo>
                  <a:pt x="1556657" y="48986"/>
                </a:lnTo>
                <a:lnTo>
                  <a:pt x="1619250" y="8165"/>
                </a:lnTo>
                <a:lnTo>
                  <a:pt x="1646464" y="0"/>
                </a:lnTo>
                <a:lnTo>
                  <a:pt x="1703614" y="2722"/>
                </a:lnTo>
                <a:lnTo>
                  <a:pt x="1774371" y="13607"/>
                </a:lnTo>
                <a:lnTo>
                  <a:pt x="1836964" y="29936"/>
                </a:lnTo>
                <a:lnTo>
                  <a:pt x="1915886" y="59872"/>
                </a:lnTo>
                <a:lnTo>
                  <a:pt x="1983921" y="95250"/>
                </a:lnTo>
                <a:lnTo>
                  <a:pt x="2041071" y="133350"/>
                </a:lnTo>
                <a:lnTo>
                  <a:pt x="2068286" y="157843"/>
                </a:lnTo>
                <a:lnTo>
                  <a:pt x="2081893" y="176893"/>
                </a:lnTo>
                <a:lnTo>
                  <a:pt x="2092778" y="204107"/>
                </a:lnTo>
                <a:lnTo>
                  <a:pt x="2090057" y="223157"/>
                </a:lnTo>
                <a:lnTo>
                  <a:pt x="2068286" y="255815"/>
                </a:lnTo>
                <a:lnTo>
                  <a:pt x="2043793" y="272143"/>
                </a:lnTo>
                <a:lnTo>
                  <a:pt x="2000250" y="288472"/>
                </a:lnTo>
                <a:lnTo>
                  <a:pt x="1932214" y="293915"/>
                </a:lnTo>
                <a:lnTo>
                  <a:pt x="1758043" y="285750"/>
                </a:lnTo>
                <a:lnTo>
                  <a:pt x="1458686" y="272143"/>
                </a:lnTo>
                <a:lnTo>
                  <a:pt x="824593" y="29663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2BDE6F-94FE-487D-BFAB-008C4F96399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581150"/>
            <a:ext cx="4681538" cy="4424363"/>
            <a:chOff x="2649538" y="1751013"/>
            <a:chExt cx="4681537" cy="44243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AA8C1901-5C02-471A-AA7D-334F470B14D1}"/>
                </a:ext>
              </a:extLst>
            </p:cNvPr>
            <p:cNvSpPr/>
            <p:nvPr/>
          </p:nvSpPr>
          <p:spPr>
            <a:xfrm>
              <a:off x="2671763" y="26590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549AF7A-D4E6-403F-AAC9-363057B64C7E}"/>
                </a:ext>
              </a:extLst>
            </p:cNvPr>
            <p:cNvSpPr/>
            <p:nvPr/>
          </p:nvSpPr>
          <p:spPr>
            <a:xfrm>
              <a:off x="4613276" y="1808163"/>
              <a:ext cx="957262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23F45BCB-23D9-4E9A-842F-3F7B9B2F9A59}"/>
                </a:ext>
              </a:extLst>
            </p:cNvPr>
            <p:cNvSpPr/>
            <p:nvPr/>
          </p:nvSpPr>
          <p:spPr>
            <a:xfrm rot="16200000">
              <a:off x="1635919" y="3645695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2">
              <a:extLst>
                <a:ext uri="{FF2B5EF4-FFF2-40B4-BE49-F238E27FC236}">
                  <a16:creationId xmlns:a16="http://schemas.microsoft.com/office/drawing/2014/main" id="{6434841C-5321-409A-89B2-0498C5D78D70}"/>
                </a:ext>
              </a:extLst>
            </p:cNvPr>
            <p:cNvSpPr/>
            <p:nvPr/>
          </p:nvSpPr>
          <p:spPr>
            <a:xfrm rot="16200000">
              <a:off x="2193132" y="3355182"/>
              <a:ext cx="2062162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52F5DA27-D2AC-48F2-B28C-5C9690426E31}"/>
                </a:ext>
              </a:extLst>
            </p:cNvPr>
            <p:cNvSpPr/>
            <p:nvPr/>
          </p:nvSpPr>
          <p:spPr>
            <a:xfrm>
              <a:off x="3838576" y="3429001"/>
              <a:ext cx="660400" cy="690562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D705830A-44AC-412C-BEA0-5636E39FB6F8}"/>
                </a:ext>
              </a:extLst>
            </p:cNvPr>
            <p:cNvSpPr/>
            <p:nvPr/>
          </p:nvSpPr>
          <p:spPr>
            <a:xfrm>
              <a:off x="5124450" y="2154238"/>
              <a:ext cx="1846262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24AB3532-16DC-4F0D-8DCC-D8F52E0D4BC1}"/>
                </a:ext>
              </a:extLst>
            </p:cNvPr>
            <p:cNvSpPr/>
            <p:nvPr/>
          </p:nvSpPr>
          <p:spPr>
            <a:xfrm>
              <a:off x="4395788" y="29765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4">
              <a:extLst>
                <a:ext uri="{FF2B5EF4-FFF2-40B4-BE49-F238E27FC236}">
                  <a16:creationId xmlns:a16="http://schemas.microsoft.com/office/drawing/2014/main" id="{C60FFFE7-EC19-4B4A-8AFF-3BE07489B2A4}"/>
                </a:ext>
              </a:extLst>
            </p:cNvPr>
            <p:cNvSpPr/>
            <p:nvPr/>
          </p:nvSpPr>
          <p:spPr>
            <a:xfrm rot="16200000">
              <a:off x="3807619" y="28154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5">
              <a:extLst>
                <a:ext uri="{FF2B5EF4-FFF2-40B4-BE49-F238E27FC236}">
                  <a16:creationId xmlns:a16="http://schemas.microsoft.com/office/drawing/2014/main" id="{31E2974A-3E56-4DC9-B0B2-886858F57D5B}"/>
                </a:ext>
              </a:extLst>
            </p:cNvPr>
            <p:cNvSpPr/>
            <p:nvPr/>
          </p:nvSpPr>
          <p:spPr>
            <a:xfrm rot="16200000">
              <a:off x="3975895" y="4828381"/>
              <a:ext cx="2355849" cy="338137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F6B887AA-6FA0-46F0-AB30-370F009A747F}"/>
                </a:ext>
              </a:extLst>
            </p:cNvPr>
            <p:cNvSpPr/>
            <p:nvPr/>
          </p:nvSpPr>
          <p:spPr>
            <a:xfrm>
              <a:off x="5916612" y="3249613"/>
              <a:ext cx="549275" cy="750888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86CD3D2D-939A-400A-AB56-985ADF977EEE}"/>
                </a:ext>
              </a:extLst>
            </p:cNvPr>
            <p:cNvSpPr/>
            <p:nvPr/>
          </p:nvSpPr>
          <p:spPr>
            <a:xfrm>
              <a:off x="5227637" y="3760788"/>
              <a:ext cx="1728788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4EE9F2CE-0AD9-4BD1-81A0-45EA3749A136}"/>
                </a:ext>
              </a:extLst>
            </p:cNvPr>
            <p:cNvSpPr/>
            <p:nvPr/>
          </p:nvSpPr>
          <p:spPr>
            <a:xfrm rot="16200000">
              <a:off x="5226844" y="4756943"/>
              <a:ext cx="1746250" cy="280987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10157ADA-8630-4E23-9007-2949B15A490B}"/>
                </a:ext>
              </a:extLst>
            </p:cNvPr>
            <p:cNvSpPr/>
            <p:nvPr/>
          </p:nvSpPr>
          <p:spPr>
            <a:xfrm>
              <a:off x="5233987" y="4359275"/>
              <a:ext cx="1757363" cy="350837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0D8CFE1D-C2D4-4C79-B59B-8C82E89005E4}"/>
                </a:ext>
              </a:extLst>
            </p:cNvPr>
            <p:cNvSpPr/>
            <p:nvPr/>
          </p:nvSpPr>
          <p:spPr>
            <a:xfrm>
              <a:off x="5214937" y="4945062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67AC9D1-B3EA-4BF7-B87A-9BBE5E252B42}"/>
                </a:ext>
              </a:extLst>
            </p:cNvPr>
            <p:cNvSpPr/>
            <p:nvPr/>
          </p:nvSpPr>
          <p:spPr>
            <a:xfrm>
              <a:off x="5186362" y="5589587"/>
              <a:ext cx="2093913" cy="369888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BA03A7A-496F-41BF-8DCD-56B995AC9F5C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AE1E789C-ADBE-48F7-9EBD-3F306707ED18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0F71A97D-25C3-4DBB-BB8F-B0690FF6625D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3">
              <a:extLst>
                <a:ext uri="{FF2B5EF4-FFF2-40B4-BE49-F238E27FC236}">
                  <a16:creationId xmlns:a16="http://schemas.microsoft.com/office/drawing/2014/main" id="{62BB81B2-3204-4F19-A456-0552185CC379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DC06B9AD-7A41-4F5E-99A8-9E37AB4A1885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2E2967F5-7DE4-416D-8C9C-831038686C8E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98B4D135-7B32-4467-AA08-6EF9ED38B1F7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30222E35-A7F5-4150-95A5-CD5D0F32ED09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2145A358-6C4C-4DF6-8348-575C9A5D6AD7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5">
              <a:extLst>
                <a:ext uri="{FF2B5EF4-FFF2-40B4-BE49-F238E27FC236}">
                  <a16:creationId xmlns:a16="http://schemas.microsoft.com/office/drawing/2014/main" id="{031F1EBA-5B09-4AAC-B783-18E0F357E74E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BB4E44C0-B39F-4243-ACF5-89C4E69EE625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96A0034D-678B-4603-991F-72474D941191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F5517C9C-29AB-4F5A-B58E-69E2F6A7E308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">
              <a:extLst>
                <a:ext uri="{FF2B5EF4-FFF2-40B4-BE49-F238E27FC236}">
                  <a16:creationId xmlns:a16="http://schemas.microsoft.com/office/drawing/2014/main" id="{E157250F-E9BA-4F75-A185-3B6FE4727214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8">
              <a:extLst>
                <a:ext uri="{FF2B5EF4-FFF2-40B4-BE49-F238E27FC236}">
                  <a16:creationId xmlns:a16="http://schemas.microsoft.com/office/drawing/2014/main" id="{28BB9502-D2FB-44D0-BC34-EF8D155C7794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614ECE65-5B7D-41FB-9B8A-9F17959A5F57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5997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4610" name="グループ化 1">
            <a:extLst>
              <a:ext uri="{FF2B5EF4-FFF2-40B4-BE49-F238E27FC236}">
                <a16:creationId xmlns:a16="http://schemas.microsoft.com/office/drawing/2014/main" id="{5A50AAB1-9CA9-4FB5-B5F6-0C9669849377}"/>
              </a:ext>
            </a:extLst>
          </p:cNvPr>
          <p:cNvGrpSpPr>
            <a:grpSpLocks/>
          </p:cNvGrpSpPr>
          <p:nvPr/>
        </p:nvGrpSpPr>
        <p:grpSpPr bwMode="auto">
          <a:xfrm>
            <a:off x="2497138" y="1598613"/>
            <a:ext cx="4681537" cy="4424362"/>
            <a:chOff x="2497138" y="1598613"/>
            <a:chExt cx="4681537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2BFD6B7-0AB4-4C87-BDF6-455E7CD70895}"/>
                </a:ext>
              </a:extLst>
            </p:cNvPr>
            <p:cNvSpPr/>
            <p:nvPr/>
          </p:nvSpPr>
          <p:spPr>
            <a:xfrm>
              <a:off x="2519363" y="2506663"/>
              <a:ext cx="1841500" cy="476250"/>
            </a:xfrm>
            <a:custGeom>
              <a:avLst/>
              <a:gdLst>
                <a:gd name="connsiteX0" fmla="*/ 1450181 w 1840706"/>
                <a:gd name="connsiteY0" fmla="*/ 271463 h 476250"/>
                <a:gd name="connsiteX1" fmla="*/ 1243012 w 1840706"/>
                <a:gd name="connsiteY1" fmla="*/ 302419 h 476250"/>
                <a:gd name="connsiteX2" fmla="*/ 1021556 w 1840706"/>
                <a:gd name="connsiteY2" fmla="*/ 338138 h 476250"/>
                <a:gd name="connsiteX3" fmla="*/ 776287 w 1840706"/>
                <a:gd name="connsiteY3" fmla="*/ 388144 h 476250"/>
                <a:gd name="connsiteX4" fmla="*/ 514350 w 1840706"/>
                <a:gd name="connsiteY4" fmla="*/ 442913 h 476250"/>
                <a:gd name="connsiteX5" fmla="*/ 359568 w 1840706"/>
                <a:gd name="connsiteY5" fmla="*/ 476250 h 476250"/>
                <a:gd name="connsiteX6" fmla="*/ 338137 w 1840706"/>
                <a:gd name="connsiteY6" fmla="*/ 476250 h 476250"/>
                <a:gd name="connsiteX7" fmla="*/ 309562 w 1840706"/>
                <a:gd name="connsiteY7" fmla="*/ 471488 h 476250"/>
                <a:gd name="connsiteX8" fmla="*/ 273843 w 1840706"/>
                <a:gd name="connsiteY8" fmla="*/ 459582 h 476250"/>
                <a:gd name="connsiteX9" fmla="*/ 228600 w 1840706"/>
                <a:gd name="connsiteY9" fmla="*/ 435769 h 476250"/>
                <a:gd name="connsiteX10" fmla="*/ 159543 w 1840706"/>
                <a:gd name="connsiteY10" fmla="*/ 385763 h 476250"/>
                <a:gd name="connsiteX11" fmla="*/ 102393 w 1840706"/>
                <a:gd name="connsiteY11" fmla="*/ 335757 h 476250"/>
                <a:gd name="connsiteX12" fmla="*/ 59531 w 1840706"/>
                <a:gd name="connsiteY12" fmla="*/ 295275 h 476250"/>
                <a:gd name="connsiteX13" fmla="*/ 28575 w 1840706"/>
                <a:gd name="connsiteY13" fmla="*/ 257175 h 476250"/>
                <a:gd name="connsiteX14" fmla="*/ 9525 w 1840706"/>
                <a:gd name="connsiteY14" fmla="*/ 226219 h 476250"/>
                <a:gd name="connsiteX15" fmla="*/ 0 w 1840706"/>
                <a:gd name="connsiteY15" fmla="*/ 202407 h 476250"/>
                <a:gd name="connsiteX16" fmla="*/ 0 w 1840706"/>
                <a:gd name="connsiteY16" fmla="*/ 190500 h 476250"/>
                <a:gd name="connsiteX17" fmla="*/ 2381 w 1840706"/>
                <a:gd name="connsiteY17" fmla="*/ 180975 h 476250"/>
                <a:gd name="connsiteX18" fmla="*/ 7143 w 1840706"/>
                <a:gd name="connsiteY18" fmla="*/ 173832 h 476250"/>
                <a:gd name="connsiteX19" fmla="*/ 26193 w 1840706"/>
                <a:gd name="connsiteY19" fmla="*/ 171450 h 476250"/>
                <a:gd name="connsiteX20" fmla="*/ 61912 w 1840706"/>
                <a:gd name="connsiteY20" fmla="*/ 185738 h 476250"/>
                <a:gd name="connsiteX21" fmla="*/ 126206 w 1840706"/>
                <a:gd name="connsiteY21" fmla="*/ 209550 h 476250"/>
                <a:gd name="connsiteX22" fmla="*/ 176212 w 1840706"/>
                <a:gd name="connsiteY22" fmla="*/ 223838 h 476250"/>
                <a:gd name="connsiteX23" fmla="*/ 235743 w 1840706"/>
                <a:gd name="connsiteY23" fmla="*/ 240507 h 476250"/>
                <a:gd name="connsiteX24" fmla="*/ 300037 w 1840706"/>
                <a:gd name="connsiteY24" fmla="*/ 250032 h 476250"/>
                <a:gd name="connsiteX25" fmla="*/ 383381 w 1840706"/>
                <a:gd name="connsiteY25" fmla="*/ 254794 h 476250"/>
                <a:gd name="connsiteX26" fmla="*/ 495300 w 1840706"/>
                <a:gd name="connsiteY26" fmla="*/ 247650 h 476250"/>
                <a:gd name="connsiteX27" fmla="*/ 802481 w 1840706"/>
                <a:gd name="connsiteY27" fmla="*/ 195263 h 476250"/>
                <a:gd name="connsiteX28" fmla="*/ 1083468 w 1840706"/>
                <a:gd name="connsiteY28" fmla="*/ 138113 h 476250"/>
                <a:gd name="connsiteX29" fmla="*/ 1233487 w 1840706"/>
                <a:gd name="connsiteY29" fmla="*/ 107157 h 476250"/>
                <a:gd name="connsiteX30" fmla="*/ 1397793 w 1840706"/>
                <a:gd name="connsiteY30" fmla="*/ 64294 h 476250"/>
                <a:gd name="connsiteX31" fmla="*/ 1500187 w 1840706"/>
                <a:gd name="connsiteY31" fmla="*/ 33338 h 476250"/>
                <a:gd name="connsiteX32" fmla="*/ 1550193 w 1840706"/>
                <a:gd name="connsiteY32" fmla="*/ 9525 h 476250"/>
                <a:gd name="connsiteX33" fmla="*/ 1576387 w 1840706"/>
                <a:gd name="connsiteY33" fmla="*/ 0 h 476250"/>
                <a:gd name="connsiteX34" fmla="*/ 1612106 w 1840706"/>
                <a:gd name="connsiteY34" fmla="*/ 0 h 476250"/>
                <a:gd name="connsiteX35" fmla="*/ 1666875 w 1840706"/>
                <a:gd name="connsiteY35" fmla="*/ 9525 h 476250"/>
                <a:gd name="connsiteX36" fmla="*/ 1721643 w 1840706"/>
                <a:gd name="connsiteY36" fmla="*/ 23813 h 476250"/>
                <a:gd name="connsiteX37" fmla="*/ 1795462 w 1840706"/>
                <a:gd name="connsiteY37" fmla="*/ 47625 h 476250"/>
                <a:gd name="connsiteX38" fmla="*/ 1809750 w 1840706"/>
                <a:gd name="connsiteY38" fmla="*/ 57150 h 476250"/>
                <a:gd name="connsiteX39" fmla="*/ 1831181 w 1840706"/>
                <a:gd name="connsiteY39" fmla="*/ 85725 h 476250"/>
                <a:gd name="connsiteX40" fmla="*/ 1838325 w 1840706"/>
                <a:gd name="connsiteY40" fmla="*/ 104775 h 476250"/>
                <a:gd name="connsiteX41" fmla="*/ 1840706 w 1840706"/>
                <a:gd name="connsiteY41" fmla="*/ 123825 h 476250"/>
                <a:gd name="connsiteX42" fmla="*/ 1835943 w 1840706"/>
                <a:gd name="connsiteY42" fmla="*/ 150019 h 476250"/>
                <a:gd name="connsiteX43" fmla="*/ 1819275 w 1840706"/>
                <a:gd name="connsiteY43" fmla="*/ 173832 h 476250"/>
                <a:gd name="connsiteX44" fmla="*/ 1795462 w 1840706"/>
                <a:gd name="connsiteY44" fmla="*/ 197644 h 476250"/>
                <a:gd name="connsiteX45" fmla="*/ 1766887 w 1840706"/>
                <a:gd name="connsiteY45" fmla="*/ 214313 h 476250"/>
                <a:gd name="connsiteX46" fmla="*/ 1450181 w 1840706"/>
                <a:gd name="connsiteY46" fmla="*/ 271463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40706" h="476250">
                  <a:moveTo>
                    <a:pt x="1450181" y="271463"/>
                  </a:moveTo>
                  <a:lnTo>
                    <a:pt x="1243012" y="302419"/>
                  </a:lnTo>
                  <a:lnTo>
                    <a:pt x="1021556" y="338138"/>
                  </a:lnTo>
                  <a:lnTo>
                    <a:pt x="776287" y="388144"/>
                  </a:lnTo>
                  <a:lnTo>
                    <a:pt x="514350" y="442913"/>
                  </a:lnTo>
                  <a:lnTo>
                    <a:pt x="359568" y="476250"/>
                  </a:lnTo>
                  <a:lnTo>
                    <a:pt x="338137" y="476250"/>
                  </a:lnTo>
                  <a:lnTo>
                    <a:pt x="309562" y="471488"/>
                  </a:lnTo>
                  <a:lnTo>
                    <a:pt x="273843" y="459582"/>
                  </a:lnTo>
                  <a:lnTo>
                    <a:pt x="228600" y="435769"/>
                  </a:lnTo>
                  <a:lnTo>
                    <a:pt x="159543" y="385763"/>
                  </a:lnTo>
                  <a:lnTo>
                    <a:pt x="102393" y="335757"/>
                  </a:lnTo>
                  <a:lnTo>
                    <a:pt x="59531" y="295275"/>
                  </a:lnTo>
                  <a:lnTo>
                    <a:pt x="28575" y="257175"/>
                  </a:lnTo>
                  <a:lnTo>
                    <a:pt x="9525" y="226219"/>
                  </a:lnTo>
                  <a:lnTo>
                    <a:pt x="0" y="202407"/>
                  </a:lnTo>
                  <a:lnTo>
                    <a:pt x="0" y="190500"/>
                  </a:lnTo>
                  <a:lnTo>
                    <a:pt x="2381" y="180975"/>
                  </a:lnTo>
                  <a:lnTo>
                    <a:pt x="7143" y="173832"/>
                  </a:lnTo>
                  <a:lnTo>
                    <a:pt x="26193" y="171450"/>
                  </a:lnTo>
                  <a:lnTo>
                    <a:pt x="61912" y="185738"/>
                  </a:lnTo>
                  <a:lnTo>
                    <a:pt x="126206" y="209550"/>
                  </a:lnTo>
                  <a:lnTo>
                    <a:pt x="176212" y="223838"/>
                  </a:lnTo>
                  <a:lnTo>
                    <a:pt x="235743" y="240507"/>
                  </a:lnTo>
                  <a:lnTo>
                    <a:pt x="300037" y="250032"/>
                  </a:lnTo>
                  <a:lnTo>
                    <a:pt x="383381" y="254794"/>
                  </a:lnTo>
                  <a:lnTo>
                    <a:pt x="495300" y="247650"/>
                  </a:lnTo>
                  <a:lnTo>
                    <a:pt x="802481" y="195263"/>
                  </a:lnTo>
                  <a:lnTo>
                    <a:pt x="1083468" y="138113"/>
                  </a:lnTo>
                  <a:lnTo>
                    <a:pt x="1233487" y="107157"/>
                  </a:lnTo>
                  <a:lnTo>
                    <a:pt x="1397793" y="64294"/>
                  </a:lnTo>
                  <a:lnTo>
                    <a:pt x="1500187" y="33338"/>
                  </a:lnTo>
                  <a:lnTo>
                    <a:pt x="1550193" y="9525"/>
                  </a:lnTo>
                  <a:lnTo>
                    <a:pt x="1576387" y="0"/>
                  </a:lnTo>
                  <a:lnTo>
                    <a:pt x="1612106" y="0"/>
                  </a:lnTo>
                  <a:lnTo>
                    <a:pt x="1666875" y="9525"/>
                  </a:lnTo>
                  <a:lnTo>
                    <a:pt x="1721643" y="23813"/>
                  </a:lnTo>
                  <a:lnTo>
                    <a:pt x="1795462" y="47625"/>
                  </a:lnTo>
                  <a:lnTo>
                    <a:pt x="1809750" y="57150"/>
                  </a:lnTo>
                  <a:lnTo>
                    <a:pt x="1831181" y="85725"/>
                  </a:lnTo>
                  <a:lnTo>
                    <a:pt x="1838325" y="104775"/>
                  </a:lnTo>
                  <a:lnTo>
                    <a:pt x="1840706" y="123825"/>
                  </a:lnTo>
                  <a:lnTo>
                    <a:pt x="1835943" y="150019"/>
                  </a:lnTo>
                  <a:lnTo>
                    <a:pt x="1819275" y="173832"/>
                  </a:lnTo>
                  <a:lnTo>
                    <a:pt x="1795462" y="197644"/>
                  </a:lnTo>
                  <a:lnTo>
                    <a:pt x="1766887" y="214313"/>
                  </a:lnTo>
                  <a:lnTo>
                    <a:pt x="14501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AF0F4CE4-CFFA-4F47-B2FB-A8B2F43E0AE1}"/>
                </a:ext>
              </a:extLst>
            </p:cNvPr>
            <p:cNvSpPr/>
            <p:nvPr/>
          </p:nvSpPr>
          <p:spPr>
            <a:xfrm>
              <a:off x="4460875" y="1655763"/>
              <a:ext cx="957263" cy="1209675"/>
            </a:xfrm>
            <a:custGeom>
              <a:avLst/>
              <a:gdLst>
                <a:gd name="connsiteX0" fmla="*/ 771525 w 957263"/>
                <a:gd name="connsiteY0" fmla="*/ 495300 h 1209675"/>
                <a:gd name="connsiteX1" fmla="*/ 690563 w 957263"/>
                <a:gd name="connsiteY1" fmla="*/ 585787 h 1209675"/>
                <a:gd name="connsiteX2" fmla="*/ 595313 w 957263"/>
                <a:gd name="connsiteY2" fmla="*/ 681037 h 1209675"/>
                <a:gd name="connsiteX3" fmla="*/ 457200 w 957263"/>
                <a:gd name="connsiteY3" fmla="*/ 833437 h 1209675"/>
                <a:gd name="connsiteX4" fmla="*/ 335757 w 957263"/>
                <a:gd name="connsiteY4" fmla="*/ 962025 h 1209675"/>
                <a:gd name="connsiteX5" fmla="*/ 230982 w 957263"/>
                <a:gd name="connsiteY5" fmla="*/ 1059656 h 1209675"/>
                <a:gd name="connsiteX6" fmla="*/ 119063 w 957263"/>
                <a:gd name="connsiteY6" fmla="*/ 1154906 h 1209675"/>
                <a:gd name="connsiteX7" fmla="*/ 61913 w 957263"/>
                <a:gd name="connsiteY7" fmla="*/ 1197769 h 1209675"/>
                <a:gd name="connsiteX8" fmla="*/ 33338 w 957263"/>
                <a:gd name="connsiteY8" fmla="*/ 1209675 h 1209675"/>
                <a:gd name="connsiteX9" fmla="*/ 11907 w 957263"/>
                <a:gd name="connsiteY9" fmla="*/ 1209675 h 1209675"/>
                <a:gd name="connsiteX10" fmla="*/ 4763 w 957263"/>
                <a:gd name="connsiteY10" fmla="*/ 1202531 h 1209675"/>
                <a:gd name="connsiteX11" fmla="*/ 0 w 957263"/>
                <a:gd name="connsiteY11" fmla="*/ 1188244 h 1209675"/>
                <a:gd name="connsiteX12" fmla="*/ 9525 w 957263"/>
                <a:gd name="connsiteY12" fmla="*/ 1159669 h 1209675"/>
                <a:gd name="connsiteX13" fmla="*/ 61913 w 957263"/>
                <a:gd name="connsiteY13" fmla="*/ 1090612 h 1209675"/>
                <a:gd name="connsiteX14" fmla="*/ 159544 w 957263"/>
                <a:gd name="connsiteY14" fmla="*/ 973931 h 1209675"/>
                <a:gd name="connsiteX15" fmla="*/ 254794 w 957263"/>
                <a:gd name="connsiteY15" fmla="*/ 845344 h 1209675"/>
                <a:gd name="connsiteX16" fmla="*/ 335757 w 957263"/>
                <a:gd name="connsiteY16" fmla="*/ 728662 h 1209675"/>
                <a:gd name="connsiteX17" fmla="*/ 404813 w 957263"/>
                <a:gd name="connsiteY17" fmla="*/ 621506 h 1209675"/>
                <a:gd name="connsiteX18" fmla="*/ 490538 w 957263"/>
                <a:gd name="connsiteY18" fmla="*/ 478631 h 1209675"/>
                <a:gd name="connsiteX19" fmla="*/ 542925 w 957263"/>
                <a:gd name="connsiteY19" fmla="*/ 383381 h 1209675"/>
                <a:gd name="connsiteX20" fmla="*/ 581025 w 957263"/>
                <a:gd name="connsiteY20" fmla="*/ 311944 h 1209675"/>
                <a:gd name="connsiteX21" fmla="*/ 604838 w 957263"/>
                <a:gd name="connsiteY21" fmla="*/ 264319 h 1209675"/>
                <a:gd name="connsiteX22" fmla="*/ 619125 w 957263"/>
                <a:gd name="connsiteY22" fmla="*/ 226219 h 1209675"/>
                <a:gd name="connsiteX23" fmla="*/ 623888 w 957263"/>
                <a:gd name="connsiteY23" fmla="*/ 204787 h 1209675"/>
                <a:gd name="connsiteX24" fmla="*/ 623888 w 957263"/>
                <a:gd name="connsiteY24" fmla="*/ 185737 h 1209675"/>
                <a:gd name="connsiteX25" fmla="*/ 619125 w 957263"/>
                <a:gd name="connsiteY25" fmla="*/ 157162 h 1209675"/>
                <a:gd name="connsiteX26" fmla="*/ 602457 w 957263"/>
                <a:gd name="connsiteY26" fmla="*/ 128587 h 1209675"/>
                <a:gd name="connsiteX27" fmla="*/ 566738 w 957263"/>
                <a:gd name="connsiteY27" fmla="*/ 100012 h 1209675"/>
                <a:gd name="connsiteX28" fmla="*/ 528638 w 957263"/>
                <a:gd name="connsiteY28" fmla="*/ 73819 h 1209675"/>
                <a:gd name="connsiteX29" fmla="*/ 511969 w 957263"/>
                <a:gd name="connsiteY29" fmla="*/ 61912 h 1209675"/>
                <a:gd name="connsiteX30" fmla="*/ 497682 w 957263"/>
                <a:gd name="connsiteY30" fmla="*/ 45244 h 1209675"/>
                <a:gd name="connsiteX31" fmla="*/ 490538 w 957263"/>
                <a:gd name="connsiteY31" fmla="*/ 23812 h 1209675"/>
                <a:gd name="connsiteX32" fmla="*/ 492919 w 957263"/>
                <a:gd name="connsiteY32" fmla="*/ 11906 h 1209675"/>
                <a:gd name="connsiteX33" fmla="*/ 502444 w 957263"/>
                <a:gd name="connsiteY33" fmla="*/ 2381 h 1209675"/>
                <a:gd name="connsiteX34" fmla="*/ 516732 w 957263"/>
                <a:gd name="connsiteY34" fmla="*/ 0 h 1209675"/>
                <a:gd name="connsiteX35" fmla="*/ 550069 w 957263"/>
                <a:gd name="connsiteY35" fmla="*/ 4762 h 1209675"/>
                <a:gd name="connsiteX36" fmla="*/ 638175 w 957263"/>
                <a:gd name="connsiteY36" fmla="*/ 38100 h 1209675"/>
                <a:gd name="connsiteX37" fmla="*/ 714375 w 957263"/>
                <a:gd name="connsiteY37" fmla="*/ 66675 h 1209675"/>
                <a:gd name="connsiteX38" fmla="*/ 785813 w 957263"/>
                <a:gd name="connsiteY38" fmla="*/ 97631 h 1209675"/>
                <a:gd name="connsiteX39" fmla="*/ 838200 w 957263"/>
                <a:gd name="connsiteY39" fmla="*/ 123825 h 1209675"/>
                <a:gd name="connsiteX40" fmla="*/ 890588 w 957263"/>
                <a:gd name="connsiteY40" fmla="*/ 157162 h 1209675"/>
                <a:gd name="connsiteX41" fmla="*/ 919163 w 957263"/>
                <a:gd name="connsiteY41" fmla="*/ 183356 h 1209675"/>
                <a:gd name="connsiteX42" fmla="*/ 938213 w 957263"/>
                <a:gd name="connsiteY42" fmla="*/ 204787 h 1209675"/>
                <a:gd name="connsiteX43" fmla="*/ 952500 w 957263"/>
                <a:gd name="connsiteY43" fmla="*/ 226219 h 1209675"/>
                <a:gd name="connsiteX44" fmla="*/ 957263 w 957263"/>
                <a:gd name="connsiteY44" fmla="*/ 242887 h 1209675"/>
                <a:gd name="connsiteX45" fmla="*/ 954882 w 957263"/>
                <a:gd name="connsiteY45" fmla="*/ 266700 h 1209675"/>
                <a:gd name="connsiteX46" fmla="*/ 945357 w 957263"/>
                <a:gd name="connsiteY46" fmla="*/ 292894 h 1209675"/>
                <a:gd name="connsiteX47" fmla="*/ 907257 w 957263"/>
                <a:gd name="connsiteY47" fmla="*/ 342900 h 1209675"/>
                <a:gd name="connsiteX48" fmla="*/ 859632 w 957263"/>
                <a:gd name="connsiteY48" fmla="*/ 395287 h 1209675"/>
                <a:gd name="connsiteX49" fmla="*/ 771525 w 957263"/>
                <a:gd name="connsiteY49" fmla="*/ 495300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57263" h="1209675">
                  <a:moveTo>
                    <a:pt x="771525" y="495300"/>
                  </a:moveTo>
                  <a:lnTo>
                    <a:pt x="690563" y="585787"/>
                  </a:lnTo>
                  <a:lnTo>
                    <a:pt x="595313" y="681037"/>
                  </a:lnTo>
                  <a:lnTo>
                    <a:pt x="457200" y="833437"/>
                  </a:lnTo>
                  <a:lnTo>
                    <a:pt x="335757" y="962025"/>
                  </a:lnTo>
                  <a:lnTo>
                    <a:pt x="230982" y="1059656"/>
                  </a:lnTo>
                  <a:lnTo>
                    <a:pt x="119063" y="1154906"/>
                  </a:lnTo>
                  <a:lnTo>
                    <a:pt x="61913" y="1197769"/>
                  </a:lnTo>
                  <a:lnTo>
                    <a:pt x="33338" y="1209675"/>
                  </a:lnTo>
                  <a:lnTo>
                    <a:pt x="11907" y="1209675"/>
                  </a:lnTo>
                  <a:lnTo>
                    <a:pt x="4763" y="1202531"/>
                  </a:lnTo>
                  <a:lnTo>
                    <a:pt x="0" y="1188244"/>
                  </a:lnTo>
                  <a:lnTo>
                    <a:pt x="9525" y="1159669"/>
                  </a:lnTo>
                  <a:lnTo>
                    <a:pt x="61913" y="1090612"/>
                  </a:lnTo>
                  <a:lnTo>
                    <a:pt x="159544" y="973931"/>
                  </a:lnTo>
                  <a:lnTo>
                    <a:pt x="254794" y="845344"/>
                  </a:lnTo>
                  <a:lnTo>
                    <a:pt x="335757" y="728662"/>
                  </a:lnTo>
                  <a:lnTo>
                    <a:pt x="404813" y="621506"/>
                  </a:lnTo>
                  <a:lnTo>
                    <a:pt x="490538" y="478631"/>
                  </a:lnTo>
                  <a:lnTo>
                    <a:pt x="542925" y="383381"/>
                  </a:lnTo>
                  <a:lnTo>
                    <a:pt x="581025" y="311944"/>
                  </a:lnTo>
                  <a:lnTo>
                    <a:pt x="604838" y="264319"/>
                  </a:lnTo>
                  <a:lnTo>
                    <a:pt x="619125" y="226219"/>
                  </a:lnTo>
                  <a:lnTo>
                    <a:pt x="623888" y="204787"/>
                  </a:lnTo>
                  <a:lnTo>
                    <a:pt x="623888" y="185737"/>
                  </a:lnTo>
                  <a:lnTo>
                    <a:pt x="619125" y="157162"/>
                  </a:lnTo>
                  <a:lnTo>
                    <a:pt x="602457" y="128587"/>
                  </a:lnTo>
                  <a:lnTo>
                    <a:pt x="566738" y="100012"/>
                  </a:lnTo>
                  <a:lnTo>
                    <a:pt x="528638" y="73819"/>
                  </a:lnTo>
                  <a:lnTo>
                    <a:pt x="511969" y="61912"/>
                  </a:lnTo>
                  <a:lnTo>
                    <a:pt x="497682" y="45244"/>
                  </a:lnTo>
                  <a:lnTo>
                    <a:pt x="490538" y="23812"/>
                  </a:lnTo>
                  <a:lnTo>
                    <a:pt x="492919" y="11906"/>
                  </a:lnTo>
                  <a:lnTo>
                    <a:pt x="502444" y="2381"/>
                  </a:lnTo>
                  <a:lnTo>
                    <a:pt x="516732" y="0"/>
                  </a:lnTo>
                  <a:lnTo>
                    <a:pt x="550069" y="4762"/>
                  </a:lnTo>
                  <a:lnTo>
                    <a:pt x="638175" y="38100"/>
                  </a:lnTo>
                  <a:lnTo>
                    <a:pt x="714375" y="66675"/>
                  </a:lnTo>
                  <a:lnTo>
                    <a:pt x="785813" y="97631"/>
                  </a:lnTo>
                  <a:lnTo>
                    <a:pt x="838200" y="123825"/>
                  </a:lnTo>
                  <a:lnTo>
                    <a:pt x="890588" y="157162"/>
                  </a:lnTo>
                  <a:lnTo>
                    <a:pt x="919163" y="183356"/>
                  </a:lnTo>
                  <a:lnTo>
                    <a:pt x="938213" y="204787"/>
                  </a:lnTo>
                  <a:lnTo>
                    <a:pt x="952500" y="226219"/>
                  </a:lnTo>
                  <a:lnTo>
                    <a:pt x="957263" y="242887"/>
                  </a:lnTo>
                  <a:lnTo>
                    <a:pt x="954882" y="266700"/>
                  </a:lnTo>
                  <a:lnTo>
                    <a:pt x="945357" y="292894"/>
                  </a:lnTo>
                  <a:lnTo>
                    <a:pt x="907257" y="342900"/>
                  </a:lnTo>
                  <a:lnTo>
                    <a:pt x="859632" y="395287"/>
                  </a:lnTo>
                  <a:lnTo>
                    <a:pt x="77152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16B3F8A-7998-4CE0-9ABC-3BFD0E6B23D6}"/>
                </a:ext>
              </a:extLst>
            </p:cNvPr>
            <p:cNvSpPr/>
            <p:nvPr/>
          </p:nvSpPr>
          <p:spPr>
            <a:xfrm rot="16200000">
              <a:off x="1483519" y="3493294"/>
              <a:ext cx="4335462" cy="546100"/>
            </a:xfrm>
            <a:custGeom>
              <a:avLst/>
              <a:gdLst>
                <a:gd name="connsiteX0" fmla="*/ 2077054 w 4336160"/>
                <a:gd name="connsiteY0" fmla="*/ 368243 h 546158"/>
                <a:gd name="connsiteX1" fmla="*/ 1650885 w 4336160"/>
                <a:gd name="connsiteY1" fmla="*/ 355830 h 546158"/>
                <a:gd name="connsiteX2" fmla="*/ 1299193 w 4336160"/>
                <a:gd name="connsiteY2" fmla="*/ 343418 h 546158"/>
                <a:gd name="connsiteX3" fmla="*/ 988876 w 4336160"/>
                <a:gd name="connsiteY3" fmla="*/ 331005 h 546158"/>
                <a:gd name="connsiteX4" fmla="*/ 773723 w 4336160"/>
                <a:gd name="connsiteY4" fmla="*/ 322730 h 546158"/>
                <a:gd name="connsiteX5" fmla="*/ 616496 w 4336160"/>
                <a:gd name="connsiteY5" fmla="*/ 318592 h 546158"/>
                <a:gd name="connsiteX6" fmla="*/ 430306 w 4336160"/>
                <a:gd name="connsiteY6" fmla="*/ 322730 h 546158"/>
                <a:gd name="connsiteX7" fmla="*/ 264804 w 4336160"/>
                <a:gd name="connsiteY7" fmla="*/ 318592 h 546158"/>
                <a:gd name="connsiteX8" fmla="*/ 153090 w 4336160"/>
                <a:gd name="connsiteY8" fmla="*/ 318592 h 546158"/>
                <a:gd name="connsiteX9" fmla="*/ 107577 w 4336160"/>
                <a:gd name="connsiteY9" fmla="*/ 306180 h 546158"/>
                <a:gd name="connsiteX10" fmla="*/ 45513 w 4336160"/>
                <a:gd name="connsiteY10" fmla="*/ 285492 h 546158"/>
                <a:gd name="connsiteX11" fmla="*/ 16550 w 4336160"/>
                <a:gd name="connsiteY11" fmla="*/ 260666 h 546158"/>
                <a:gd name="connsiteX12" fmla="*/ 0 w 4336160"/>
                <a:gd name="connsiteY12" fmla="*/ 231703 h 546158"/>
                <a:gd name="connsiteX13" fmla="*/ 0 w 4336160"/>
                <a:gd name="connsiteY13" fmla="*/ 202741 h 546158"/>
                <a:gd name="connsiteX14" fmla="*/ 16550 w 4336160"/>
                <a:gd name="connsiteY14" fmla="*/ 165503 h 546158"/>
                <a:gd name="connsiteX15" fmla="*/ 62064 w 4336160"/>
                <a:gd name="connsiteY15" fmla="*/ 124127 h 546158"/>
                <a:gd name="connsiteX16" fmla="*/ 95164 w 4336160"/>
                <a:gd name="connsiteY16" fmla="*/ 107577 h 546158"/>
                <a:gd name="connsiteX17" fmla="*/ 194465 w 4336160"/>
                <a:gd name="connsiteY17" fmla="*/ 82751 h 546158"/>
                <a:gd name="connsiteX18" fmla="*/ 322730 w 4336160"/>
                <a:gd name="connsiteY18" fmla="*/ 57926 h 546158"/>
                <a:gd name="connsiteX19" fmla="*/ 450994 w 4336160"/>
                <a:gd name="connsiteY19" fmla="*/ 37238 h 546158"/>
                <a:gd name="connsiteX20" fmla="*/ 537883 w 4336160"/>
                <a:gd name="connsiteY20" fmla="*/ 28963 h 546158"/>
                <a:gd name="connsiteX21" fmla="*/ 587533 w 4336160"/>
                <a:gd name="connsiteY21" fmla="*/ 37238 h 546158"/>
                <a:gd name="connsiteX22" fmla="*/ 757173 w 4336160"/>
                <a:gd name="connsiteY22" fmla="*/ 66201 h 546158"/>
                <a:gd name="connsiteX23" fmla="*/ 922675 w 4336160"/>
                <a:gd name="connsiteY23" fmla="*/ 86889 h 546158"/>
                <a:gd name="connsiteX24" fmla="*/ 1154379 w 4336160"/>
                <a:gd name="connsiteY24" fmla="*/ 115852 h 546158"/>
                <a:gd name="connsiteX25" fmla="*/ 1452283 w 4336160"/>
                <a:gd name="connsiteY25" fmla="*/ 136540 h 546158"/>
                <a:gd name="connsiteX26" fmla="*/ 1803975 w 4336160"/>
                <a:gd name="connsiteY26" fmla="*/ 157227 h 546158"/>
                <a:gd name="connsiteX27" fmla="*/ 2159805 w 4336160"/>
                <a:gd name="connsiteY27" fmla="*/ 182053 h 546158"/>
                <a:gd name="connsiteX28" fmla="*/ 2565285 w 4336160"/>
                <a:gd name="connsiteY28" fmla="*/ 206878 h 546158"/>
                <a:gd name="connsiteX29" fmla="*/ 3260395 w 4336160"/>
                <a:gd name="connsiteY29" fmla="*/ 206878 h 546158"/>
                <a:gd name="connsiteX30" fmla="*/ 3587262 w 4336160"/>
                <a:gd name="connsiteY30" fmla="*/ 206878 h 546158"/>
                <a:gd name="connsiteX31" fmla="*/ 3897579 w 4336160"/>
                <a:gd name="connsiteY31" fmla="*/ 206878 h 546158"/>
                <a:gd name="connsiteX32" fmla="*/ 4063081 w 4336160"/>
                <a:gd name="connsiteY32" fmla="*/ 206878 h 546158"/>
                <a:gd name="connsiteX33" fmla="*/ 4116869 w 4336160"/>
                <a:gd name="connsiteY33" fmla="*/ 202741 h 546158"/>
                <a:gd name="connsiteX34" fmla="*/ 4166520 w 4336160"/>
                <a:gd name="connsiteY34" fmla="*/ 182053 h 546158"/>
                <a:gd name="connsiteX35" fmla="*/ 4216170 w 4336160"/>
                <a:gd name="connsiteY35" fmla="*/ 140677 h 546158"/>
                <a:gd name="connsiteX36" fmla="*/ 4245133 w 4336160"/>
                <a:gd name="connsiteY36" fmla="*/ 95164 h 546158"/>
                <a:gd name="connsiteX37" fmla="*/ 4265821 w 4336160"/>
                <a:gd name="connsiteY37" fmla="*/ 41376 h 546158"/>
                <a:gd name="connsiteX38" fmla="*/ 4282371 w 4336160"/>
                <a:gd name="connsiteY38" fmla="*/ 12413 h 546158"/>
                <a:gd name="connsiteX39" fmla="*/ 4307197 w 4336160"/>
                <a:gd name="connsiteY39" fmla="*/ 0 h 546158"/>
                <a:gd name="connsiteX40" fmla="*/ 4319609 w 4336160"/>
                <a:gd name="connsiteY40" fmla="*/ 4138 h 546158"/>
                <a:gd name="connsiteX41" fmla="*/ 4336160 w 4336160"/>
                <a:gd name="connsiteY41" fmla="*/ 24826 h 546158"/>
                <a:gd name="connsiteX42" fmla="*/ 4336160 w 4336160"/>
                <a:gd name="connsiteY42" fmla="*/ 82751 h 546158"/>
                <a:gd name="connsiteX43" fmla="*/ 4327884 w 4336160"/>
                <a:gd name="connsiteY43" fmla="*/ 144815 h 546158"/>
                <a:gd name="connsiteX44" fmla="*/ 4303059 w 4336160"/>
                <a:gd name="connsiteY44" fmla="*/ 219291 h 546158"/>
                <a:gd name="connsiteX45" fmla="*/ 4269959 w 4336160"/>
                <a:gd name="connsiteY45" fmla="*/ 310317 h 546158"/>
                <a:gd name="connsiteX46" fmla="*/ 4232721 w 4336160"/>
                <a:gd name="connsiteY46" fmla="*/ 384793 h 546158"/>
                <a:gd name="connsiteX47" fmla="*/ 4191345 w 4336160"/>
                <a:gd name="connsiteY47" fmla="*/ 446856 h 546158"/>
                <a:gd name="connsiteX48" fmla="*/ 4133419 w 4336160"/>
                <a:gd name="connsiteY48" fmla="*/ 504782 h 546158"/>
                <a:gd name="connsiteX49" fmla="*/ 4096181 w 4336160"/>
                <a:gd name="connsiteY49" fmla="*/ 533745 h 546158"/>
                <a:gd name="connsiteX50" fmla="*/ 4067218 w 4336160"/>
                <a:gd name="connsiteY50" fmla="*/ 542020 h 546158"/>
                <a:gd name="connsiteX51" fmla="*/ 4042393 w 4336160"/>
                <a:gd name="connsiteY51" fmla="*/ 546158 h 546158"/>
                <a:gd name="connsiteX52" fmla="*/ 3992742 w 4336160"/>
                <a:gd name="connsiteY52" fmla="*/ 529608 h 546158"/>
                <a:gd name="connsiteX53" fmla="*/ 3947229 w 4336160"/>
                <a:gd name="connsiteY53" fmla="*/ 496507 h 546158"/>
                <a:gd name="connsiteX54" fmla="*/ 3909991 w 4336160"/>
                <a:gd name="connsiteY54" fmla="*/ 467544 h 546158"/>
                <a:gd name="connsiteX55" fmla="*/ 3856203 w 4336160"/>
                <a:gd name="connsiteY55" fmla="*/ 446856 h 546158"/>
                <a:gd name="connsiteX56" fmla="*/ 3785865 w 4336160"/>
                <a:gd name="connsiteY56" fmla="*/ 430306 h 546158"/>
                <a:gd name="connsiteX57" fmla="*/ 3632775 w 4336160"/>
                <a:gd name="connsiteY57" fmla="*/ 417894 h 546158"/>
                <a:gd name="connsiteX58" fmla="*/ 3475548 w 4336160"/>
                <a:gd name="connsiteY58" fmla="*/ 409618 h 546158"/>
                <a:gd name="connsiteX59" fmla="*/ 3310045 w 4336160"/>
                <a:gd name="connsiteY59" fmla="*/ 405481 h 546158"/>
                <a:gd name="connsiteX60" fmla="*/ 3136268 w 4336160"/>
                <a:gd name="connsiteY60" fmla="*/ 409618 h 546158"/>
                <a:gd name="connsiteX61" fmla="*/ 2606661 w 4336160"/>
                <a:gd name="connsiteY61" fmla="*/ 384793 h 546158"/>
                <a:gd name="connsiteX62" fmla="*/ 2499084 w 4336160"/>
                <a:gd name="connsiteY62" fmla="*/ 380656 h 546158"/>
                <a:gd name="connsiteX63" fmla="*/ 2077054 w 4336160"/>
                <a:gd name="connsiteY63" fmla="*/ 368243 h 546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336160" h="546158">
                  <a:moveTo>
                    <a:pt x="2077054" y="368243"/>
                  </a:moveTo>
                  <a:lnTo>
                    <a:pt x="1650885" y="355830"/>
                  </a:lnTo>
                  <a:lnTo>
                    <a:pt x="1299193" y="343418"/>
                  </a:lnTo>
                  <a:lnTo>
                    <a:pt x="988876" y="331005"/>
                  </a:lnTo>
                  <a:lnTo>
                    <a:pt x="773723" y="322730"/>
                  </a:lnTo>
                  <a:lnTo>
                    <a:pt x="616496" y="318592"/>
                  </a:lnTo>
                  <a:lnTo>
                    <a:pt x="430306" y="322730"/>
                  </a:lnTo>
                  <a:lnTo>
                    <a:pt x="264804" y="318592"/>
                  </a:lnTo>
                  <a:lnTo>
                    <a:pt x="153090" y="318592"/>
                  </a:lnTo>
                  <a:lnTo>
                    <a:pt x="107577" y="306180"/>
                  </a:lnTo>
                  <a:lnTo>
                    <a:pt x="45513" y="285492"/>
                  </a:lnTo>
                  <a:lnTo>
                    <a:pt x="16550" y="260666"/>
                  </a:lnTo>
                  <a:lnTo>
                    <a:pt x="0" y="231703"/>
                  </a:lnTo>
                  <a:lnTo>
                    <a:pt x="0" y="202741"/>
                  </a:lnTo>
                  <a:lnTo>
                    <a:pt x="16550" y="165503"/>
                  </a:lnTo>
                  <a:lnTo>
                    <a:pt x="62064" y="124127"/>
                  </a:lnTo>
                  <a:lnTo>
                    <a:pt x="95164" y="107577"/>
                  </a:lnTo>
                  <a:lnTo>
                    <a:pt x="194465" y="82751"/>
                  </a:lnTo>
                  <a:lnTo>
                    <a:pt x="322730" y="57926"/>
                  </a:lnTo>
                  <a:lnTo>
                    <a:pt x="450994" y="37238"/>
                  </a:lnTo>
                  <a:lnTo>
                    <a:pt x="537883" y="28963"/>
                  </a:lnTo>
                  <a:lnTo>
                    <a:pt x="587533" y="37238"/>
                  </a:lnTo>
                  <a:lnTo>
                    <a:pt x="757173" y="66201"/>
                  </a:lnTo>
                  <a:lnTo>
                    <a:pt x="922675" y="86889"/>
                  </a:lnTo>
                  <a:lnTo>
                    <a:pt x="1154379" y="115852"/>
                  </a:lnTo>
                  <a:lnTo>
                    <a:pt x="1452283" y="136540"/>
                  </a:lnTo>
                  <a:lnTo>
                    <a:pt x="1803975" y="157227"/>
                  </a:lnTo>
                  <a:lnTo>
                    <a:pt x="2159805" y="182053"/>
                  </a:lnTo>
                  <a:lnTo>
                    <a:pt x="2565285" y="206878"/>
                  </a:lnTo>
                  <a:lnTo>
                    <a:pt x="3260395" y="206878"/>
                  </a:lnTo>
                  <a:lnTo>
                    <a:pt x="3587262" y="206878"/>
                  </a:lnTo>
                  <a:lnTo>
                    <a:pt x="3897579" y="206878"/>
                  </a:lnTo>
                  <a:lnTo>
                    <a:pt x="4063081" y="206878"/>
                  </a:lnTo>
                  <a:lnTo>
                    <a:pt x="4116869" y="202741"/>
                  </a:lnTo>
                  <a:lnTo>
                    <a:pt x="4166520" y="182053"/>
                  </a:lnTo>
                  <a:lnTo>
                    <a:pt x="4216170" y="140677"/>
                  </a:lnTo>
                  <a:lnTo>
                    <a:pt x="4245133" y="95164"/>
                  </a:lnTo>
                  <a:lnTo>
                    <a:pt x="4265821" y="41376"/>
                  </a:lnTo>
                  <a:lnTo>
                    <a:pt x="4282371" y="12413"/>
                  </a:lnTo>
                  <a:lnTo>
                    <a:pt x="4307197" y="0"/>
                  </a:lnTo>
                  <a:lnTo>
                    <a:pt x="4319609" y="4138"/>
                  </a:lnTo>
                  <a:lnTo>
                    <a:pt x="4336160" y="24826"/>
                  </a:lnTo>
                  <a:lnTo>
                    <a:pt x="4336160" y="82751"/>
                  </a:lnTo>
                  <a:lnTo>
                    <a:pt x="4327884" y="144815"/>
                  </a:lnTo>
                  <a:lnTo>
                    <a:pt x="4303059" y="219291"/>
                  </a:lnTo>
                  <a:lnTo>
                    <a:pt x="4269959" y="310317"/>
                  </a:lnTo>
                  <a:lnTo>
                    <a:pt x="4232721" y="384793"/>
                  </a:lnTo>
                  <a:lnTo>
                    <a:pt x="4191345" y="446856"/>
                  </a:lnTo>
                  <a:lnTo>
                    <a:pt x="4133419" y="504782"/>
                  </a:lnTo>
                  <a:lnTo>
                    <a:pt x="4096181" y="533745"/>
                  </a:lnTo>
                  <a:lnTo>
                    <a:pt x="4067218" y="542020"/>
                  </a:lnTo>
                  <a:lnTo>
                    <a:pt x="4042393" y="546158"/>
                  </a:lnTo>
                  <a:lnTo>
                    <a:pt x="3992742" y="529608"/>
                  </a:lnTo>
                  <a:lnTo>
                    <a:pt x="3947229" y="496507"/>
                  </a:lnTo>
                  <a:lnTo>
                    <a:pt x="3909991" y="467544"/>
                  </a:lnTo>
                  <a:lnTo>
                    <a:pt x="3856203" y="446856"/>
                  </a:lnTo>
                  <a:lnTo>
                    <a:pt x="3785865" y="430306"/>
                  </a:lnTo>
                  <a:lnTo>
                    <a:pt x="3632775" y="417894"/>
                  </a:lnTo>
                  <a:lnTo>
                    <a:pt x="3475548" y="409618"/>
                  </a:lnTo>
                  <a:lnTo>
                    <a:pt x="3310045" y="405481"/>
                  </a:lnTo>
                  <a:lnTo>
                    <a:pt x="3136268" y="409618"/>
                  </a:lnTo>
                  <a:lnTo>
                    <a:pt x="2606661" y="384793"/>
                  </a:lnTo>
                  <a:lnTo>
                    <a:pt x="2499084" y="380656"/>
                  </a:lnTo>
                  <a:lnTo>
                    <a:pt x="2077054" y="368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BD615C8B-9C46-4F54-A18A-1766CDB2B693}"/>
                </a:ext>
              </a:extLst>
            </p:cNvPr>
            <p:cNvSpPr/>
            <p:nvPr/>
          </p:nvSpPr>
          <p:spPr>
            <a:xfrm rot="16200000">
              <a:off x="2040731" y="3202782"/>
              <a:ext cx="2062163" cy="1149350"/>
            </a:xfrm>
            <a:custGeom>
              <a:avLst/>
              <a:gdLst>
                <a:gd name="connsiteX0" fmla="*/ 1014412 w 2062162"/>
                <a:gd name="connsiteY0" fmla="*/ 850107 h 1150144"/>
                <a:gd name="connsiteX1" fmla="*/ 826294 w 2062162"/>
                <a:gd name="connsiteY1" fmla="*/ 723900 h 1150144"/>
                <a:gd name="connsiteX2" fmla="*/ 697706 w 2062162"/>
                <a:gd name="connsiteY2" fmla="*/ 635794 h 1150144"/>
                <a:gd name="connsiteX3" fmla="*/ 528637 w 2062162"/>
                <a:gd name="connsiteY3" fmla="*/ 511969 h 1150144"/>
                <a:gd name="connsiteX4" fmla="*/ 354806 w 2062162"/>
                <a:gd name="connsiteY4" fmla="*/ 371475 h 1150144"/>
                <a:gd name="connsiteX5" fmla="*/ 204787 w 2062162"/>
                <a:gd name="connsiteY5" fmla="*/ 240507 h 1150144"/>
                <a:gd name="connsiteX6" fmla="*/ 80962 w 2062162"/>
                <a:gd name="connsiteY6" fmla="*/ 130969 h 1150144"/>
                <a:gd name="connsiteX7" fmla="*/ 28575 w 2062162"/>
                <a:gd name="connsiteY7" fmla="*/ 80963 h 1150144"/>
                <a:gd name="connsiteX8" fmla="*/ 14287 w 2062162"/>
                <a:gd name="connsiteY8" fmla="*/ 66675 h 1150144"/>
                <a:gd name="connsiteX9" fmla="*/ 4762 w 2062162"/>
                <a:gd name="connsiteY9" fmla="*/ 50007 h 1150144"/>
                <a:gd name="connsiteX10" fmla="*/ 0 w 2062162"/>
                <a:gd name="connsiteY10" fmla="*/ 23813 h 1150144"/>
                <a:gd name="connsiteX11" fmla="*/ 2381 w 2062162"/>
                <a:gd name="connsiteY11" fmla="*/ 9525 h 1150144"/>
                <a:gd name="connsiteX12" fmla="*/ 11906 w 2062162"/>
                <a:gd name="connsiteY12" fmla="*/ 0 h 1150144"/>
                <a:gd name="connsiteX13" fmla="*/ 23812 w 2062162"/>
                <a:gd name="connsiteY13" fmla="*/ 0 h 1150144"/>
                <a:gd name="connsiteX14" fmla="*/ 52387 w 2062162"/>
                <a:gd name="connsiteY14" fmla="*/ 4763 h 1150144"/>
                <a:gd name="connsiteX15" fmla="*/ 114300 w 2062162"/>
                <a:gd name="connsiteY15" fmla="*/ 54769 h 1150144"/>
                <a:gd name="connsiteX16" fmla="*/ 264319 w 2062162"/>
                <a:gd name="connsiteY16" fmla="*/ 164307 h 1150144"/>
                <a:gd name="connsiteX17" fmla="*/ 407194 w 2062162"/>
                <a:gd name="connsiteY17" fmla="*/ 264319 h 1150144"/>
                <a:gd name="connsiteX18" fmla="*/ 528637 w 2062162"/>
                <a:gd name="connsiteY18" fmla="*/ 345282 h 1150144"/>
                <a:gd name="connsiteX19" fmla="*/ 707231 w 2062162"/>
                <a:gd name="connsiteY19" fmla="*/ 454819 h 1150144"/>
                <a:gd name="connsiteX20" fmla="*/ 873919 w 2062162"/>
                <a:gd name="connsiteY20" fmla="*/ 547688 h 1150144"/>
                <a:gd name="connsiteX21" fmla="*/ 1000125 w 2062162"/>
                <a:gd name="connsiteY21" fmla="*/ 616744 h 1150144"/>
                <a:gd name="connsiteX22" fmla="*/ 1176337 w 2062162"/>
                <a:gd name="connsiteY22" fmla="*/ 707232 h 1150144"/>
                <a:gd name="connsiteX23" fmla="*/ 1338262 w 2062162"/>
                <a:gd name="connsiteY23" fmla="*/ 783432 h 1150144"/>
                <a:gd name="connsiteX24" fmla="*/ 1519237 w 2062162"/>
                <a:gd name="connsiteY24" fmla="*/ 859632 h 1150144"/>
                <a:gd name="connsiteX25" fmla="*/ 1671637 w 2062162"/>
                <a:gd name="connsiteY25" fmla="*/ 919163 h 1150144"/>
                <a:gd name="connsiteX26" fmla="*/ 1840706 w 2062162"/>
                <a:gd name="connsiteY26" fmla="*/ 981075 h 1150144"/>
                <a:gd name="connsiteX27" fmla="*/ 1945481 w 2062162"/>
                <a:gd name="connsiteY27" fmla="*/ 1016794 h 1150144"/>
                <a:gd name="connsiteX28" fmla="*/ 2062162 w 2062162"/>
                <a:gd name="connsiteY28" fmla="*/ 1023938 h 1150144"/>
                <a:gd name="connsiteX29" fmla="*/ 2062162 w 2062162"/>
                <a:gd name="connsiteY29" fmla="*/ 1150144 h 1150144"/>
                <a:gd name="connsiteX30" fmla="*/ 1469231 w 2062162"/>
                <a:gd name="connsiteY30" fmla="*/ 1116807 h 1150144"/>
                <a:gd name="connsiteX31" fmla="*/ 1369219 w 2062162"/>
                <a:gd name="connsiteY31" fmla="*/ 1062038 h 1150144"/>
                <a:gd name="connsiteX32" fmla="*/ 1264444 w 2062162"/>
                <a:gd name="connsiteY32" fmla="*/ 1000125 h 1150144"/>
                <a:gd name="connsiteX33" fmla="*/ 1135856 w 2062162"/>
                <a:gd name="connsiteY33" fmla="*/ 921544 h 1150144"/>
                <a:gd name="connsiteX34" fmla="*/ 1014412 w 2062162"/>
                <a:gd name="connsiteY34" fmla="*/ 850107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062162" h="1150144">
                  <a:moveTo>
                    <a:pt x="1014412" y="850107"/>
                  </a:moveTo>
                  <a:lnTo>
                    <a:pt x="826294" y="723900"/>
                  </a:lnTo>
                  <a:lnTo>
                    <a:pt x="697706" y="635794"/>
                  </a:lnTo>
                  <a:lnTo>
                    <a:pt x="528637" y="511969"/>
                  </a:lnTo>
                  <a:lnTo>
                    <a:pt x="354806" y="371475"/>
                  </a:lnTo>
                  <a:lnTo>
                    <a:pt x="204787" y="240507"/>
                  </a:lnTo>
                  <a:lnTo>
                    <a:pt x="80962" y="130969"/>
                  </a:lnTo>
                  <a:lnTo>
                    <a:pt x="28575" y="80963"/>
                  </a:lnTo>
                  <a:lnTo>
                    <a:pt x="14287" y="66675"/>
                  </a:lnTo>
                  <a:lnTo>
                    <a:pt x="4762" y="50007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2387" y="4763"/>
                  </a:lnTo>
                  <a:lnTo>
                    <a:pt x="114300" y="54769"/>
                  </a:lnTo>
                  <a:lnTo>
                    <a:pt x="264319" y="164307"/>
                  </a:lnTo>
                  <a:lnTo>
                    <a:pt x="407194" y="264319"/>
                  </a:lnTo>
                  <a:lnTo>
                    <a:pt x="528637" y="345282"/>
                  </a:lnTo>
                  <a:lnTo>
                    <a:pt x="707231" y="454819"/>
                  </a:lnTo>
                  <a:lnTo>
                    <a:pt x="873919" y="547688"/>
                  </a:lnTo>
                  <a:lnTo>
                    <a:pt x="1000125" y="616744"/>
                  </a:lnTo>
                  <a:lnTo>
                    <a:pt x="1176337" y="707232"/>
                  </a:lnTo>
                  <a:lnTo>
                    <a:pt x="1338262" y="783432"/>
                  </a:lnTo>
                  <a:lnTo>
                    <a:pt x="1519237" y="859632"/>
                  </a:lnTo>
                  <a:lnTo>
                    <a:pt x="1671637" y="919163"/>
                  </a:lnTo>
                  <a:lnTo>
                    <a:pt x="1840706" y="981075"/>
                  </a:lnTo>
                  <a:lnTo>
                    <a:pt x="1945481" y="1016794"/>
                  </a:lnTo>
                  <a:lnTo>
                    <a:pt x="2062162" y="1023938"/>
                  </a:lnTo>
                  <a:lnTo>
                    <a:pt x="2062162" y="1150144"/>
                  </a:lnTo>
                  <a:lnTo>
                    <a:pt x="1469231" y="1116807"/>
                  </a:lnTo>
                  <a:lnTo>
                    <a:pt x="1369219" y="1062038"/>
                  </a:lnTo>
                  <a:lnTo>
                    <a:pt x="1264444" y="1000125"/>
                  </a:lnTo>
                  <a:lnTo>
                    <a:pt x="1135856" y="921544"/>
                  </a:lnTo>
                  <a:lnTo>
                    <a:pt x="1014412" y="850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70B722C-DF89-4384-BF97-950380774D2D}"/>
                </a:ext>
              </a:extLst>
            </p:cNvPr>
            <p:cNvSpPr/>
            <p:nvPr/>
          </p:nvSpPr>
          <p:spPr>
            <a:xfrm>
              <a:off x="3686175" y="3276600"/>
              <a:ext cx="660400" cy="690563"/>
            </a:xfrm>
            <a:custGeom>
              <a:avLst/>
              <a:gdLst>
                <a:gd name="connsiteX0" fmla="*/ 169069 w 659606"/>
                <a:gd name="connsiteY0" fmla="*/ 221456 h 690563"/>
                <a:gd name="connsiteX1" fmla="*/ 114300 w 659606"/>
                <a:gd name="connsiteY1" fmla="*/ 180975 h 690563"/>
                <a:gd name="connsiteX2" fmla="*/ 83344 w 659606"/>
                <a:gd name="connsiteY2" fmla="*/ 164306 h 690563"/>
                <a:gd name="connsiteX3" fmla="*/ 2381 w 659606"/>
                <a:gd name="connsiteY3" fmla="*/ 128588 h 690563"/>
                <a:gd name="connsiteX4" fmla="*/ 0 w 659606"/>
                <a:gd name="connsiteY4" fmla="*/ 0 h 690563"/>
                <a:gd name="connsiteX5" fmla="*/ 92869 w 659606"/>
                <a:gd name="connsiteY5" fmla="*/ 26194 h 690563"/>
                <a:gd name="connsiteX6" fmla="*/ 171450 w 659606"/>
                <a:gd name="connsiteY6" fmla="*/ 54769 h 690563"/>
                <a:gd name="connsiteX7" fmla="*/ 235744 w 659606"/>
                <a:gd name="connsiteY7" fmla="*/ 83344 h 690563"/>
                <a:gd name="connsiteX8" fmla="*/ 290513 w 659606"/>
                <a:gd name="connsiteY8" fmla="*/ 107156 h 690563"/>
                <a:gd name="connsiteX9" fmla="*/ 359569 w 659606"/>
                <a:gd name="connsiteY9" fmla="*/ 142875 h 690563"/>
                <a:gd name="connsiteX10" fmla="*/ 421481 w 659606"/>
                <a:gd name="connsiteY10" fmla="*/ 176213 h 690563"/>
                <a:gd name="connsiteX11" fmla="*/ 481013 w 659606"/>
                <a:gd name="connsiteY11" fmla="*/ 211931 h 690563"/>
                <a:gd name="connsiteX12" fmla="*/ 523875 w 659606"/>
                <a:gd name="connsiteY12" fmla="*/ 240506 h 690563"/>
                <a:gd name="connsiteX13" fmla="*/ 547688 w 659606"/>
                <a:gd name="connsiteY13" fmla="*/ 264319 h 690563"/>
                <a:gd name="connsiteX14" fmla="*/ 588169 w 659606"/>
                <a:gd name="connsiteY14" fmla="*/ 309563 h 690563"/>
                <a:gd name="connsiteX15" fmla="*/ 611981 w 659606"/>
                <a:gd name="connsiteY15" fmla="*/ 342900 h 690563"/>
                <a:gd name="connsiteX16" fmla="*/ 638175 w 659606"/>
                <a:gd name="connsiteY16" fmla="*/ 385763 h 690563"/>
                <a:gd name="connsiteX17" fmla="*/ 652463 w 659606"/>
                <a:gd name="connsiteY17" fmla="*/ 416719 h 690563"/>
                <a:gd name="connsiteX18" fmla="*/ 659606 w 659606"/>
                <a:gd name="connsiteY18" fmla="*/ 447675 h 690563"/>
                <a:gd name="connsiteX19" fmla="*/ 659606 w 659606"/>
                <a:gd name="connsiteY19" fmla="*/ 490538 h 690563"/>
                <a:gd name="connsiteX20" fmla="*/ 650081 w 659606"/>
                <a:gd name="connsiteY20" fmla="*/ 564356 h 690563"/>
                <a:gd name="connsiteX21" fmla="*/ 640556 w 659606"/>
                <a:gd name="connsiteY21" fmla="*/ 611981 h 690563"/>
                <a:gd name="connsiteX22" fmla="*/ 623888 w 659606"/>
                <a:gd name="connsiteY22" fmla="*/ 650081 h 690563"/>
                <a:gd name="connsiteX23" fmla="*/ 602456 w 659606"/>
                <a:gd name="connsiteY23" fmla="*/ 671513 h 690563"/>
                <a:gd name="connsiteX24" fmla="*/ 578644 w 659606"/>
                <a:gd name="connsiteY24" fmla="*/ 685800 h 690563"/>
                <a:gd name="connsiteX25" fmla="*/ 552450 w 659606"/>
                <a:gd name="connsiteY25" fmla="*/ 690563 h 690563"/>
                <a:gd name="connsiteX26" fmla="*/ 528638 w 659606"/>
                <a:gd name="connsiteY26" fmla="*/ 690563 h 690563"/>
                <a:gd name="connsiteX27" fmla="*/ 502444 w 659606"/>
                <a:gd name="connsiteY27" fmla="*/ 681038 h 690563"/>
                <a:gd name="connsiteX28" fmla="*/ 481013 w 659606"/>
                <a:gd name="connsiteY28" fmla="*/ 664369 h 690563"/>
                <a:gd name="connsiteX29" fmla="*/ 464344 w 659606"/>
                <a:gd name="connsiteY29" fmla="*/ 640556 h 690563"/>
                <a:gd name="connsiteX30" fmla="*/ 438150 w 659606"/>
                <a:gd name="connsiteY30" fmla="*/ 590550 h 690563"/>
                <a:gd name="connsiteX31" fmla="*/ 409575 w 659606"/>
                <a:gd name="connsiteY31" fmla="*/ 528638 h 690563"/>
                <a:gd name="connsiteX32" fmla="*/ 390525 w 659606"/>
                <a:gd name="connsiteY32" fmla="*/ 490538 h 690563"/>
                <a:gd name="connsiteX33" fmla="*/ 366713 w 659606"/>
                <a:gd name="connsiteY33" fmla="*/ 447675 h 690563"/>
                <a:gd name="connsiteX34" fmla="*/ 330994 w 659606"/>
                <a:gd name="connsiteY34" fmla="*/ 395288 h 690563"/>
                <a:gd name="connsiteX35" fmla="*/ 302419 w 659606"/>
                <a:gd name="connsiteY35" fmla="*/ 354806 h 690563"/>
                <a:gd name="connsiteX36" fmla="*/ 266700 w 659606"/>
                <a:gd name="connsiteY36" fmla="*/ 314325 h 690563"/>
                <a:gd name="connsiteX37" fmla="*/ 233363 w 659606"/>
                <a:gd name="connsiteY37" fmla="*/ 278606 h 690563"/>
                <a:gd name="connsiteX38" fmla="*/ 169069 w 659606"/>
                <a:gd name="connsiteY38" fmla="*/ 221456 h 690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6" h="690563">
                  <a:moveTo>
                    <a:pt x="169069" y="221456"/>
                  </a:moveTo>
                  <a:lnTo>
                    <a:pt x="114300" y="180975"/>
                  </a:lnTo>
                  <a:lnTo>
                    <a:pt x="83344" y="164306"/>
                  </a:lnTo>
                  <a:lnTo>
                    <a:pt x="2381" y="128588"/>
                  </a:lnTo>
                  <a:cubicBezTo>
                    <a:pt x="1587" y="85725"/>
                    <a:pt x="794" y="42863"/>
                    <a:pt x="0" y="0"/>
                  </a:cubicBezTo>
                  <a:lnTo>
                    <a:pt x="92869" y="26194"/>
                  </a:lnTo>
                  <a:lnTo>
                    <a:pt x="171450" y="54769"/>
                  </a:lnTo>
                  <a:lnTo>
                    <a:pt x="235744" y="83344"/>
                  </a:lnTo>
                  <a:lnTo>
                    <a:pt x="290513" y="107156"/>
                  </a:lnTo>
                  <a:lnTo>
                    <a:pt x="359569" y="142875"/>
                  </a:lnTo>
                  <a:lnTo>
                    <a:pt x="421481" y="176213"/>
                  </a:lnTo>
                  <a:lnTo>
                    <a:pt x="481013" y="211931"/>
                  </a:lnTo>
                  <a:lnTo>
                    <a:pt x="523875" y="240506"/>
                  </a:lnTo>
                  <a:lnTo>
                    <a:pt x="547688" y="264319"/>
                  </a:lnTo>
                  <a:lnTo>
                    <a:pt x="588169" y="309563"/>
                  </a:lnTo>
                  <a:lnTo>
                    <a:pt x="611981" y="342900"/>
                  </a:lnTo>
                  <a:lnTo>
                    <a:pt x="638175" y="385763"/>
                  </a:lnTo>
                  <a:lnTo>
                    <a:pt x="652463" y="416719"/>
                  </a:lnTo>
                  <a:lnTo>
                    <a:pt x="659606" y="447675"/>
                  </a:lnTo>
                  <a:lnTo>
                    <a:pt x="659606" y="490538"/>
                  </a:lnTo>
                  <a:lnTo>
                    <a:pt x="650081" y="564356"/>
                  </a:lnTo>
                  <a:lnTo>
                    <a:pt x="640556" y="611981"/>
                  </a:lnTo>
                  <a:lnTo>
                    <a:pt x="623888" y="650081"/>
                  </a:lnTo>
                  <a:lnTo>
                    <a:pt x="602456" y="671513"/>
                  </a:lnTo>
                  <a:lnTo>
                    <a:pt x="578644" y="685800"/>
                  </a:lnTo>
                  <a:lnTo>
                    <a:pt x="552450" y="690563"/>
                  </a:lnTo>
                  <a:lnTo>
                    <a:pt x="528638" y="690563"/>
                  </a:lnTo>
                  <a:lnTo>
                    <a:pt x="502444" y="681038"/>
                  </a:lnTo>
                  <a:lnTo>
                    <a:pt x="481013" y="664369"/>
                  </a:lnTo>
                  <a:lnTo>
                    <a:pt x="464344" y="640556"/>
                  </a:lnTo>
                  <a:lnTo>
                    <a:pt x="438150" y="590550"/>
                  </a:lnTo>
                  <a:lnTo>
                    <a:pt x="409575" y="528638"/>
                  </a:lnTo>
                  <a:lnTo>
                    <a:pt x="390525" y="490538"/>
                  </a:lnTo>
                  <a:lnTo>
                    <a:pt x="366713" y="447675"/>
                  </a:lnTo>
                  <a:lnTo>
                    <a:pt x="330994" y="395288"/>
                  </a:lnTo>
                  <a:lnTo>
                    <a:pt x="302419" y="354806"/>
                  </a:lnTo>
                  <a:lnTo>
                    <a:pt x="266700" y="314325"/>
                  </a:lnTo>
                  <a:lnTo>
                    <a:pt x="233363" y="278606"/>
                  </a:lnTo>
                  <a:lnTo>
                    <a:pt x="169069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FDE441E-3835-4DAB-8CCD-7D067B645ED2}"/>
                </a:ext>
              </a:extLst>
            </p:cNvPr>
            <p:cNvSpPr/>
            <p:nvPr/>
          </p:nvSpPr>
          <p:spPr>
            <a:xfrm>
              <a:off x="4972050" y="2001838"/>
              <a:ext cx="1846263" cy="428625"/>
            </a:xfrm>
            <a:custGeom>
              <a:avLst/>
              <a:gdLst>
                <a:gd name="connsiteX0" fmla="*/ 1047750 w 1845469"/>
                <a:gd name="connsiteY0" fmla="*/ 319088 h 428625"/>
                <a:gd name="connsiteX1" fmla="*/ 802481 w 1845469"/>
                <a:gd name="connsiteY1" fmla="*/ 354807 h 428625"/>
                <a:gd name="connsiteX2" fmla="*/ 542925 w 1845469"/>
                <a:gd name="connsiteY2" fmla="*/ 390525 h 428625"/>
                <a:gd name="connsiteX3" fmla="*/ 459581 w 1845469"/>
                <a:gd name="connsiteY3" fmla="*/ 402432 h 428625"/>
                <a:gd name="connsiteX4" fmla="*/ 345281 w 1845469"/>
                <a:gd name="connsiteY4" fmla="*/ 428625 h 428625"/>
                <a:gd name="connsiteX5" fmla="*/ 247650 w 1845469"/>
                <a:gd name="connsiteY5" fmla="*/ 404813 h 428625"/>
                <a:gd name="connsiteX6" fmla="*/ 109538 w 1845469"/>
                <a:gd name="connsiteY6" fmla="*/ 371475 h 428625"/>
                <a:gd name="connsiteX7" fmla="*/ 0 w 1845469"/>
                <a:gd name="connsiteY7" fmla="*/ 333375 h 428625"/>
                <a:gd name="connsiteX8" fmla="*/ 150019 w 1845469"/>
                <a:gd name="connsiteY8" fmla="*/ 190500 h 428625"/>
                <a:gd name="connsiteX9" fmla="*/ 200025 w 1845469"/>
                <a:gd name="connsiteY9" fmla="*/ 238125 h 428625"/>
                <a:gd name="connsiteX10" fmla="*/ 216694 w 1845469"/>
                <a:gd name="connsiteY10" fmla="*/ 245269 h 428625"/>
                <a:gd name="connsiteX11" fmla="*/ 245269 w 1845469"/>
                <a:gd name="connsiteY11" fmla="*/ 250032 h 428625"/>
                <a:gd name="connsiteX12" fmla="*/ 288131 w 1845469"/>
                <a:gd name="connsiteY12" fmla="*/ 247650 h 428625"/>
                <a:gd name="connsiteX13" fmla="*/ 454819 w 1845469"/>
                <a:gd name="connsiteY13" fmla="*/ 223838 h 428625"/>
                <a:gd name="connsiteX14" fmla="*/ 792956 w 1845469"/>
                <a:gd name="connsiteY14" fmla="*/ 171450 h 428625"/>
                <a:gd name="connsiteX15" fmla="*/ 1026319 w 1845469"/>
                <a:gd name="connsiteY15" fmla="*/ 133350 h 428625"/>
                <a:gd name="connsiteX16" fmla="*/ 1162050 w 1845469"/>
                <a:gd name="connsiteY16" fmla="*/ 111919 h 428625"/>
                <a:gd name="connsiteX17" fmla="*/ 1207294 w 1845469"/>
                <a:gd name="connsiteY17" fmla="*/ 102394 h 428625"/>
                <a:gd name="connsiteX18" fmla="*/ 1264444 w 1845469"/>
                <a:gd name="connsiteY18" fmla="*/ 83344 h 428625"/>
                <a:gd name="connsiteX19" fmla="*/ 1331119 w 1845469"/>
                <a:gd name="connsiteY19" fmla="*/ 54769 h 428625"/>
                <a:gd name="connsiteX20" fmla="*/ 1371600 w 1845469"/>
                <a:gd name="connsiteY20" fmla="*/ 26194 h 428625"/>
                <a:gd name="connsiteX21" fmla="*/ 1393031 w 1845469"/>
                <a:gd name="connsiteY21" fmla="*/ 9525 h 428625"/>
                <a:gd name="connsiteX22" fmla="*/ 1421606 w 1845469"/>
                <a:gd name="connsiteY22" fmla="*/ 2382 h 428625"/>
                <a:gd name="connsiteX23" fmla="*/ 1469231 w 1845469"/>
                <a:gd name="connsiteY23" fmla="*/ 0 h 428625"/>
                <a:gd name="connsiteX24" fmla="*/ 1547813 w 1845469"/>
                <a:gd name="connsiteY24" fmla="*/ 7144 h 428625"/>
                <a:gd name="connsiteX25" fmla="*/ 1671638 w 1845469"/>
                <a:gd name="connsiteY25" fmla="*/ 21432 h 428625"/>
                <a:gd name="connsiteX26" fmla="*/ 1781175 w 1845469"/>
                <a:gd name="connsiteY26" fmla="*/ 42863 h 428625"/>
                <a:gd name="connsiteX27" fmla="*/ 1802606 w 1845469"/>
                <a:gd name="connsiteY27" fmla="*/ 52388 h 428625"/>
                <a:gd name="connsiteX28" fmla="*/ 1819275 w 1845469"/>
                <a:gd name="connsiteY28" fmla="*/ 64294 h 428625"/>
                <a:gd name="connsiteX29" fmla="*/ 1838325 w 1845469"/>
                <a:gd name="connsiteY29" fmla="*/ 85725 h 428625"/>
                <a:gd name="connsiteX30" fmla="*/ 1845469 w 1845469"/>
                <a:gd name="connsiteY30" fmla="*/ 104775 h 428625"/>
                <a:gd name="connsiteX31" fmla="*/ 1835944 w 1845469"/>
                <a:gd name="connsiteY31" fmla="*/ 142875 h 428625"/>
                <a:gd name="connsiteX32" fmla="*/ 1828800 w 1845469"/>
                <a:gd name="connsiteY32" fmla="*/ 159544 h 428625"/>
                <a:gd name="connsiteX33" fmla="*/ 1802606 w 1845469"/>
                <a:gd name="connsiteY33" fmla="*/ 171450 h 428625"/>
                <a:gd name="connsiteX34" fmla="*/ 1640681 w 1845469"/>
                <a:gd name="connsiteY34" fmla="*/ 214313 h 428625"/>
                <a:gd name="connsiteX35" fmla="*/ 1438275 w 1845469"/>
                <a:gd name="connsiteY35" fmla="*/ 252413 h 428625"/>
                <a:gd name="connsiteX36" fmla="*/ 1264444 w 1845469"/>
                <a:gd name="connsiteY36" fmla="*/ 280988 h 428625"/>
                <a:gd name="connsiteX37" fmla="*/ 1047750 w 1845469"/>
                <a:gd name="connsiteY37" fmla="*/ 3190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845469" h="428625">
                  <a:moveTo>
                    <a:pt x="1047750" y="319088"/>
                  </a:moveTo>
                  <a:lnTo>
                    <a:pt x="802481" y="354807"/>
                  </a:lnTo>
                  <a:lnTo>
                    <a:pt x="542925" y="390525"/>
                  </a:lnTo>
                  <a:lnTo>
                    <a:pt x="459581" y="402432"/>
                  </a:lnTo>
                  <a:lnTo>
                    <a:pt x="345281" y="428625"/>
                  </a:lnTo>
                  <a:lnTo>
                    <a:pt x="247650" y="404813"/>
                  </a:lnTo>
                  <a:lnTo>
                    <a:pt x="109538" y="371475"/>
                  </a:lnTo>
                  <a:lnTo>
                    <a:pt x="0" y="333375"/>
                  </a:lnTo>
                  <a:lnTo>
                    <a:pt x="150019" y="190500"/>
                  </a:lnTo>
                  <a:lnTo>
                    <a:pt x="200025" y="238125"/>
                  </a:lnTo>
                  <a:lnTo>
                    <a:pt x="216694" y="245269"/>
                  </a:lnTo>
                  <a:lnTo>
                    <a:pt x="245269" y="250032"/>
                  </a:lnTo>
                  <a:lnTo>
                    <a:pt x="288131" y="247650"/>
                  </a:lnTo>
                  <a:lnTo>
                    <a:pt x="454819" y="223838"/>
                  </a:lnTo>
                  <a:lnTo>
                    <a:pt x="792956" y="171450"/>
                  </a:lnTo>
                  <a:lnTo>
                    <a:pt x="1026319" y="133350"/>
                  </a:lnTo>
                  <a:lnTo>
                    <a:pt x="1162050" y="111919"/>
                  </a:lnTo>
                  <a:lnTo>
                    <a:pt x="1207294" y="102394"/>
                  </a:lnTo>
                  <a:lnTo>
                    <a:pt x="1264444" y="83344"/>
                  </a:lnTo>
                  <a:lnTo>
                    <a:pt x="1331119" y="54769"/>
                  </a:lnTo>
                  <a:lnTo>
                    <a:pt x="1371600" y="26194"/>
                  </a:lnTo>
                  <a:lnTo>
                    <a:pt x="1393031" y="9525"/>
                  </a:lnTo>
                  <a:lnTo>
                    <a:pt x="1421606" y="2382"/>
                  </a:lnTo>
                  <a:lnTo>
                    <a:pt x="1469231" y="0"/>
                  </a:lnTo>
                  <a:lnTo>
                    <a:pt x="1547813" y="7144"/>
                  </a:lnTo>
                  <a:lnTo>
                    <a:pt x="1671638" y="21432"/>
                  </a:lnTo>
                  <a:lnTo>
                    <a:pt x="1781175" y="42863"/>
                  </a:lnTo>
                  <a:lnTo>
                    <a:pt x="1802606" y="52388"/>
                  </a:lnTo>
                  <a:lnTo>
                    <a:pt x="1819275" y="64294"/>
                  </a:lnTo>
                  <a:lnTo>
                    <a:pt x="1838325" y="85725"/>
                  </a:lnTo>
                  <a:lnTo>
                    <a:pt x="1845469" y="104775"/>
                  </a:lnTo>
                  <a:lnTo>
                    <a:pt x="1835944" y="142875"/>
                  </a:lnTo>
                  <a:lnTo>
                    <a:pt x="1828800" y="159544"/>
                  </a:lnTo>
                  <a:lnTo>
                    <a:pt x="1802606" y="171450"/>
                  </a:lnTo>
                  <a:lnTo>
                    <a:pt x="1640681" y="214313"/>
                  </a:lnTo>
                  <a:lnTo>
                    <a:pt x="1438275" y="252413"/>
                  </a:lnTo>
                  <a:lnTo>
                    <a:pt x="1264444" y="280988"/>
                  </a:lnTo>
                  <a:lnTo>
                    <a:pt x="10477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1463D74-4337-41EF-A6F6-4D404FC70D68}"/>
                </a:ext>
              </a:extLst>
            </p:cNvPr>
            <p:cNvSpPr/>
            <p:nvPr/>
          </p:nvSpPr>
          <p:spPr>
            <a:xfrm>
              <a:off x="4243388" y="2824163"/>
              <a:ext cx="2935287" cy="517525"/>
            </a:xfrm>
            <a:custGeom>
              <a:avLst/>
              <a:gdLst>
                <a:gd name="connsiteX0" fmla="*/ 2158093 w 2936422"/>
                <a:gd name="connsiteY0" fmla="*/ 277586 h 517071"/>
                <a:gd name="connsiteX1" fmla="*/ 1834243 w 2936422"/>
                <a:gd name="connsiteY1" fmla="*/ 293914 h 517071"/>
                <a:gd name="connsiteX2" fmla="*/ 1638300 w 2936422"/>
                <a:gd name="connsiteY2" fmla="*/ 310243 h 517071"/>
                <a:gd name="connsiteX3" fmla="*/ 1360714 w 2936422"/>
                <a:gd name="connsiteY3" fmla="*/ 337457 h 517071"/>
                <a:gd name="connsiteX4" fmla="*/ 1162050 w 2936422"/>
                <a:gd name="connsiteY4" fmla="*/ 364671 h 517071"/>
                <a:gd name="connsiteX5" fmla="*/ 922564 w 2936422"/>
                <a:gd name="connsiteY5" fmla="*/ 400050 h 517071"/>
                <a:gd name="connsiteX6" fmla="*/ 669472 w 2936422"/>
                <a:gd name="connsiteY6" fmla="*/ 454478 h 517071"/>
                <a:gd name="connsiteX7" fmla="*/ 489857 w 2936422"/>
                <a:gd name="connsiteY7" fmla="*/ 492578 h 517071"/>
                <a:gd name="connsiteX8" fmla="*/ 378279 w 2936422"/>
                <a:gd name="connsiteY8" fmla="*/ 517071 h 517071"/>
                <a:gd name="connsiteX9" fmla="*/ 359229 w 2936422"/>
                <a:gd name="connsiteY9" fmla="*/ 514350 h 517071"/>
                <a:gd name="connsiteX10" fmla="*/ 321129 w 2936422"/>
                <a:gd name="connsiteY10" fmla="*/ 500743 h 517071"/>
                <a:gd name="connsiteX11" fmla="*/ 239486 w 2936422"/>
                <a:gd name="connsiteY11" fmla="*/ 451757 h 517071"/>
                <a:gd name="connsiteX12" fmla="*/ 144236 w 2936422"/>
                <a:gd name="connsiteY12" fmla="*/ 381000 h 517071"/>
                <a:gd name="connsiteX13" fmla="*/ 40822 w 2936422"/>
                <a:gd name="connsiteY13" fmla="*/ 302078 h 517071"/>
                <a:gd name="connsiteX14" fmla="*/ 19050 w 2936422"/>
                <a:gd name="connsiteY14" fmla="*/ 283028 h 517071"/>
                <a:gd name="connsiteX15" fmla="*/ 5443 w 2936422"/>
                <a:gd name="connsiteY15" fmla="*/ 263978 h 517071"/>
                <a:gd name="connsiteX16" fmla="*/ 0 w 2936422"/>
                <a:gd name="connsiteY16" fmla="*/ 242207 h 517071"/>
                <a:gd name="connsiteX17" fmla="*/ 0 w 2936422"/>
                <a:gd name="connsiteY17" fmla="*/ 228600 h 517071"/>
                <a:gd name="connsiteX18" fmla="*/ 2722 w 2936422"/>
                <a:gd name="connsiteY18" fmla="*/ 217714 h 517071"/>
                <a:gd name="connsiteX19" fmla="*/ 13607 w 2936422"/>
                <a:gd name="connsiteY19" fmla="*/ 212271 h 517071"/>
                <a:gd name="connsiteX20" fmla="*/ 35379 w 2936422"/>
                <a:gd name="connsiteY20" fmla="*/ 217714 h 517071"/>
                <a:gd name="connsiteX21" fmla="*/ 84364 w 2936422"/>
                <a:gd name="connsiteY21" fmla="*/ 239486 h 517071"/>
                <a:gd name="connsiteX22" fmla="*/ 171450 w 2936422"/>
                <a:gd name="connsiteY22" fmla="*/ 274864 h 517071"/>
                <a:gd name="connsiteX23" fmla="*/ 214993 w 2936422"/>
                <a:gd name="connsiteY23" fmla="*/ 285750 h 517071"/>
                <a:gd name="connsiteX24" fmla="*/ 272143 w 2936422"/>
                <a:gd name="connsiteY24" fmla="*/ 293914 h 517071"/>
                <a:gd name="connsiteX25" fmla="*/ 310243 w 2936422"/>
                <a:gd name="connsiteY25" fmla="*/ 293914 h 517071"/>
                <a:gd name="connsiteX26" fmla="*/ 408214 w 2936422"/>
                <a:gd name="connsiteY26" fmla="*/ 288471 h 517071"/>
                <a:gd name="connsiteX27" fmla="*/ 693964 w 2936422"/>
                <a:gd name="connsiteY27" fmla="*/ 253093 h 517071"/>
                <a:gd name="connsiteX28" fmla="*/ 1036864 w 2936422"/>
                <a:gd name="connsiteY28" fmla="*/ 204107 h 517071"/>
                <a:gd name="connsiteX29" fmla="*/ 1227364 w 2936422"/>
                <a:gd name="connsiteY29" fmla="*/ 182336 h 517071"/>
                <a:gd name="connsiteX30" fmla="*/ 1551214 w 2936422"/>
                <a:gd name="connsiteY30" fmla="*/ 144236 h 517071"/>
                <a:gd name="connsiteX31" fmla="*/ 1877786 w 2936422"/>
                <a:gd name="connsiteY31" fmla="*/ 100693 h 517071"/>
                <a:gd name="connsiteX32" fmla="*/ 2207079 w 2936422"/>
                <a:gd name="connsiteY32" fmla="*/ 62593 h 517071"/>
                <a:gd name="connsiteX33" fmla="*/ 2381250 w 2936422"/>
                <a:gd name="connsiteY33" fmla="*/ 38100 h 517071"/>
                <a:gd name="connsiteX34" fmla="*/ 2492829 w 2936422"/>
                <a:gd name="connsiteY34" fmla="*/ 8164 h 517071"/>
                <a:gd name="connsiteX35" fmla="*/ 2528207 w 2936422"/>
                <a:gd name="connsiteY35" fmla="*/ 0 h 517071"/>
                <a:gd name="connsiteX36" fmla="*/ 2631622 w 2936422"/>
                <a:gd name="connsiteY36" fmla="*/ 13607 h 517071"/>
                <a:gd name="connsiteX37" fmla="*/ 2702379 w 2936422"/>
                <a:gd name="connsiteY37" fmla="*/ 29936 h 517071"/>
                <a:gd name="connsiteX38" fmla="*/ 2759529 w 2936422"/>
                <a:gd name="connsiteY38" fmla="*/ 48986 h 517071"/>
                <a:gd name="connsiteX39" fmla="*/ 2808514 w 2936422"/>
                <a:gd name="connsiteY39" fmla="*/ 73478 h 517071"/>
                <a:gd name="connsiteX40" fmla="*/ 2846614 w 2936422"/>
                <a:gd name="connsiteY40" fmla="*/ 100693 h 517071"/>
                <a:gd name="connsiteX41" fmla="*/ 2901043 w 2936422"/>
                <a:gd name="connsiteY41" fmla="*/ 149678 h 517071"/>
                <a:gd name="connsiteX42" fmla="*/ 2922814 w 2936422"/>
                <a:gd name="connsiteY42" fmla="*/ 176893 h 517071"/>
                <a:gd name="connsiteX43" fmla="*/ 2936422 w 2936422"/>
                <a:gd name="connsiteY43" fmla="*/ 206828 h 517071"/>
                <a:gd name="connsiteX44" fmla="*/ 2936422 w 2936422"/>
                <a:gd name="connsiteY44" fmla="*/ 239486 h 517071"/>
                <a:gd name="connsiteX45" fmla="*/ 2922814 w 2936422"/>
                <a:gd name="connsiteY45" fmla="*/ 263978 h 517071"/>
                <a:gd name="connsiteX46" fmla="*/ 2898322 w 2936422"/>
                <a:gd name="connsiteY46" fmla="*/ 277586 h 517071"/>
                <a:gd name="connsiteX47" fmla="*/ 2862943 w 2936422"/>
                <a:gd name="connsiteY47" fmla="*/ 288471 h 517071"/>
                <a:gd name="connsiteX48" fmla="*/ 2819400 w 2936422"/>
                <a:gd name="connsiteY48" fmla="*/ 296636 h 517071"/>
                <a:gd name="connsiteX49" fmla="*/ 2754086 w 2936422"/>
                <a:gd name="connsiteY49" fmla="*/ 293914 h 517071"/>
                <a:gd name="connsiteX50" fmla="*/ 2639786 w 2936422"/>
                <a:gd name="connsiteY50" fmla="*/ 277586 h 517071"/>
                <a:gd name="connsiteX51" fmla="*/ 2511879 w 2936422"/>
                <a:gd name="connsiteY51" fmla="*/ 272143 h 517071"/>
                <a:gd name="connsiteX52" fmla="*/ 2343150 w 2936422"/>
                <a:gd name="connsiteY52" fmla="*/ 269421 h 517071"/>
                <a:gd name="connsiteX53" fmla="*/ 2158093 w 2936422"/>
                <a:gd name="connsiteY53" fmla="*/ 277586 h 51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36422" h="517071">
                  <a:moveTo>
                    <a:pt x="2158093" y="277586"/>
                  </a:moveTo>
                  <a:lnTo>
                    <a:pt x="1834243" y="293914"/>
                  </a:lnTo>
                  <a:lnTo>
                    <a:pt x="1638300" y="310243"/>
                  </a:lnTo>
                  <a:lnTo>
                    <a:pt x="1360714" y="337457"/>
                  </a:lnTo>
                  <a:lnTo>
                    <a:pt x="1162050" y="364671"/>
                  </a:lnTo>
                  <a:lnTo>
                    <a:pt x="922564" y="400050"/>
                  </a:lnTo>
                  <a:lnTo>
                    <a:pt x="669472" y="454478"/>
                  </a:lnTo>
                  <a:lnTo>
                    <a:pt x="489857" y="492578"/>
                  </a:lnTo>
                  <a:lnTo>
                    <a:pt x="378279" y="517071"/>
                  </a:lnTo>
                  <a:lnTo>
                    <a:pt x="359229" y="514350"/>
                  </a:lnTo>
                  <a:lnTo>
                    <a:pt x="321129" y="500743"/>
                  </a:lnTo>
                  <a:lnTo>
                    <a:pt x="239486" y="451757"/>
                  </a:lnTo>
                  <a:lnTo>
                    <a:pt x="144236" y="381000"/>
                  </a:lnTo>
                  <a:lnTo>
                    <a:pt x="40822" y="302078"/>
                  </a:lnTo>
                  <a:lnTo>
                    <a:pt x="19050" y="283028"/>
                  </a:lnTo>
                  <a:lnTo>
                    <a:pt x="5443" y="263978"/>
                  </a:lnTo>
                  <a:lnTo>
                    <a:pt x="0" y="242207"/>
                  </a:lnTo>
                  <a:lnTo>
                    <a:pt x="0" y="228600"/>
                  </a:lnTo>
                  <a:lnTo>
                    <a:pt x="2722" y="217714"/>
                  </a:lnTo>
                  <a:lnTo>
                    <a:pt x="13607" y="212271"/>
                  </a:lnTo>
                  <a:lnTo>
                    <a:pt x="35379" y="217714"/>
                  </a:lnTo>
                  <a:lnTo>
                    <a:pt x="84364" y="239486"/>
                  </a:lnTo>
                  <a:lnTo>
                    <a:pt x="171450" y="274864"/>
                  </a:lnTo>
                  <a:lnTo>
                    <a:pt x="214993" y="285750"/>
                  </a:lnTo>
                  <a:lnTo>
                    <a:pt x="272143" y="293914"/>
                  </a:lnTo>
                  <a:lnTo>
                    <a:pt x="310243" y="293914"/>
                  </a:lnTo>
                  <a:lnTo>
                    <a:pt x="408214" y="288471"/>
                  </a:lnTo>
                  <a:lnTo>
                    <a:pt x="693964" y="253093"/>
                  </a:lnTo>
                  <a:lnTo>
                    <a:pt x="1036864" y="204107"/>
                  </a:lnTo>
                  <a:lnTo>
                    <a:pt x="1227364" y="182336"/>
                  </a:lnTo>
                  <a:lnTo>
                    <a:pt x="1551214" y="144236"/>
                  </a:lnTo>
                  <a:lnTo>
                    <a:pt x="1877786" y="100693"/>
                  </a:lnTo>
                  <a:lnTo>
                    <a:pt x="2207079" y="62593"/>
                  </a:lnTo>
                  <a:lnTo>
                    <a:pt x="2381250" y="38100"/>
                  </a:lnTo>
                  <a:lnTo>
                    <a:pt x="2492829" y="8164"/>
                  </a:lnTo>
                  <a:lnTo>
                    <a:pt x="2528207" y="0"/>
                  </a:lnTo>
                  <a:lnTo>
                    <a:pt x="2631622" y="13607"/>
                  </a:lnTo>
                  <a:lnTo>
                    <a:pt x="2702379" y="29936"/>
                  </a:lnTo>
                  <a:lnTo>
                    <a:pt x="2759529" y="48986"/>
                  </a:lnTo>
                  <a:lnTo>
                    <a:pt x="2808514" y="73478"/>
                  </a:lnTo>
                  <a:lnTo>
                    <a:pt x="2846614" y="100693"/>
                  </a:lnTo>
                  <a:lnTo>
                    <a:pt x="2901043" y="149678"/>
                  </a:lnTo>
                  <a:lnTo>
                    <a:pt x="2922814" y="176893"/>
                  </a:lnTo>
                  <a:lnTo>
                    <a:pt x="2936422" y="206828"/>
                  </a:lnTo>
                  <a:lnTo>
                    <a:pt x="2936422" y="239486"/>
                  </a:lnTo>
                  <a:lnTo>
                    <a:pt x="2922814" y="263978"/>
                  </a:lnTo>
                  <a:lnTo>
                    <a:pt x="2898322" y="277586"/>
                  </a:lnTo>
                  <a:lnTo>
                    <a:pt x="2862943" y="288471"/>
                  </a:lnTo>
                  <a:lnTo>
                    <a:pt x="2819400" y="296636"/>
                  </a:lnTo>
                  <a:lnTo>
                    <a:pt x="2754086" y="293914"/>
                  </a:lnTo>
                  <a:lnTo>
                    <a:pt x="2639786" y="277586"/>
                  </a:lnTo>
                  <a:lnTo>
                    <a:pt x="2511879" y="272143"/>
                  </a:lnTo>
                  <a:lnTo>
                    <a:pt x="2343150" y="269421"/>
                  </a:lnTo>
                  <a:lnTo>
                    <a:pt x="2158093" y="277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470907E4-1FC8-4472-B022-324D6014AE3D}"/>
                </a:ext>
              </a:extLst>
            </p:cNvPr>
            <p:cNvSpPr/>
            <p:nvPr/>
          </p:nvSpPr>
          <p:spPr>
            <a:xfrm rot="16200000">
              <a:off x="3655219" y="2663032"/>
              <a:ext cx="2351087" cy="1720850"/>
            </a:xfrm>
            <a:custGeom>
              <a:avLst/>
              <a:gdLst>
                <a:gd name="connsiteX0" fmla="*/ 1217277 w 2350902"/>
                <a:gd name="connsiteY0" fmla="*/ 1280737 h 1722072"/>
                <a:gd name="connsiteX1" fmla="*/ 957668 w 2350902"/>
                <a:gd name="connsiteY1" fmla="*/ 1099011 h 1722072"/>
                <a:gd name="connsiteX2" fmla="*/ 819210 w 2350902"/>
                <a:gd name="connsiteY2" fmla="*/ 992283 h 1722072"/>
                <a:gd name="connsiteX3" fmla="*/ 732674 w 2350902"/>
                <a:gd name="connsiteY3" fmla="*/ 908631 h 1722072"/>
                <a:gd name="connsiteX4" fmla="*/ 605754 w 2350902"/>
                <a:gd name="connsiteY4" fmla="*/ 778827 h 1722072"/>
                <a:gd name="connsiteX5" fmla="*/ 432682 w 2350902"/>
                <a:gd name="connsiteY5" fmla="*/ 591331 h 1722072"/>
                <a:gd name="connsiteX6" fmla="*/ 282685 w 2350902"/>
                <a:gd name="connsiteY6" fmla="*/ 415374 h 1722072"/>
                <a:gd name="connsiteX7" fmla="*/ 178842 w 2350902"/>
                <a:gd name="connsiteY7" fmla="*/ 285570 h 1722072"/>
                <a:gd name="connsiteX8" fmla="*/ 77883 w 2350902"/>
                <a:gd name="connsiteY8" fmla="*/ 152881 h 1722072"/>
                <a:gd name="connsiteX9" fmla="*/ 23076 w 2350902"/>
                <a:gd name="connsiteY9" fmla="*/ 74998 h 1722072"/>
                <a:gd name="connsiteX10" fmla="*/ 5769 w 2350902"/>
                <a:gd name="connsiteY10" fmla="*/ 46153 h 1722072"/>
                <a:gd name="connsiteX11" fmla="*/ 0 w 2350902"/>
                <a:gd name="connsiteY11" fmla="*/ 23076 h 1722072"/>
                <a:gd name="connsiteX12" fmla="*/ 2885 w 2350902"/>
                <a:gd name="connsiteY12" fmla="*/ 5769 h 1722072"/>
                <a:gd name="connsiteX13" fmla="*/ 23076 w 2350902"/>
                <a:gd name="connsiteY13" fmla="*/ 0 h 1722072"/>
                <a:gd name="connsiteX14" fmla="*/ 37499 w 2350902"/>
                <a:gd name="connsiteY14" fmla="*/ 2885 h 1722072"/>
                <a:gd name="connsiteX15" fmla="*/ 63460 w 2350902"/>
                <a:gd name="connsiteY15" fmla="*/ 14423 h 1722072"/>
                <a:gd name="connsiteX16" fmla="*/ 158650 w 2350902"/>
                <a:gd name="connsiteY16" fmla="*/ 124035 h 1722072"/>
                <a:gd name="connsiteX17" fmla="*/ 311531 w 2350902"/>
                <a:gd name="connsiteY17" fmla="*/ 279801 h 1722072"/>
                <a:gd name="connsiteX18" fmla="*/ 426912 w 2350902"/>
                <a:gd name="connsiteY18" fmla="*/ 392298 h 1722072"/>
                <a:gd name="connsiteX19" fmla="*/ 550948 w 2350902"/>
                <a:gd name="connsiteY19" fmla="*/ 501910 h 1722072"/>
                <a:gd name="connsiteX20" fmla="*/ 631715 w 2350902"/>
                <a:gd name="connsiteY20" fmla="*/ 568255 h 1722072"/>
                <a:gd name="connsiteX21" fmla="*/ 741328 w 2350902"/>
                <a:gd name="connsiteY21" fmla="*/ 660560 h 1722072"/>
                <a:gd name="connsiteX22" fmla="*/ 853825 w 2350902"/>
                <a:gd name="connsiteY22" fmla="*/ 744212 h 1722072"/>
                <a:gd name="connsiteX23" fmla="*/ 943246 w 2350902"/>
                <a:gd name="connsiteY23" fmla="*/ 807672 h 1722072"/>
                <a:gd name="connsiteX24" fmla="*/ 1003821 w 2350902"/>
                <a:gd name="connsiteY24" fmla="*/ 853825 h 1722072"/>
                <a:gd name="connsiteX25" fmla="*/ 1122087 w 2350902"/>
                <a:gd name="connsiteY25" fmla="*/ 943245 h 1722072"/>
                <a:gd name="connsiteX26" fmla="*/ 1249007 w 2350902"/>
                <a:gd name="connsiteY26" fmla="*/ 1029782 h 1722072"/>
                <a:gd name="connsiteX27" fmla="*/ 1378811 w 2350902"/>
                <a:gd name="connsiteY27" fmla="*/ 1116318 h 1722072"/>
                <a:gd name="connsiteX28" fmla="*/ 1488424 w 2350902"/>
                <a:gd name="connsiteY28" fmla="*/ 1188432 h 1722072"/>
                <a:gd name="connsiteX29" fmla="*/ 1652843 w 2350902"/>
                <a:gd name="connsiteY29" fmla="*/ 1277852 h 1722072"/>
                <a:gd name="connsiteX30" fmla="*/ 1779763 w 2350902"/>
                <a:gd name="connsiteY30" fmla="*/ 1338428 h 1722072"/>
                <a:gd name="connsiteX31" fmla="*/ 1846107 w 2350902"/>
                <a:gd name="connsiteY31" fmla="*/ 1364389 h 1722072"/>
                <a:gd name="connsiteX32" fmla="*/ 1915336 w 2350902"/>
                <a:gd name="connsiteY32" fmla="*/ 1387465 h 1722072"/>
                <a:gd name="connsiteX33" fmla="*/ 1970143 w 2350902"/>
                <a:gd name="connsiteY33" fmla="*/ 1404772 h 1722072"/>
                <a:gd name="connsiteX34" fmla="*/ 2007642 w 2350902"/>
                <a:gd name="connsiteY34" fmla="*/ 1413426 h 1722072"/>
                <a:gd name="connsiteX35" fmla="*/ 2050910 w 2350902"/>
                <a:gd name="connsiteY35" fmla="*/ 1419195 h 1722072"/>
                <a:gd name="connsiteX36" fmla="*/ 2088409 w 2350902"/>
                <a:gd name="connsiteY36" fmla="*/ 1422080 h 1722072"/>
                <a:gd name="connsiteX37" fmla="*/ 2131677 w 2350902"/>
                <a:gd name="connsiteY37" fmla="*/ 1416310 h 1722072"/>
                <a:gd name="connsiteX38" fmla="*/ 2189368 w 2350902"/>
                <a:gd name="connsiteY38" fmla="*/ 1399003 h 1722072"/>
                <a:gd name="connsiteX39" fmla="*/ 2235521 w 2350902"/>
                <a:gd name="connsiteY39" fmla="*/ 1370158 h 1722072"/>
                <a:gd name="connsiteX40" fmla="*/ 2316288 w 2350902"/>
                <a:gd name="connsiteY40" fmla="*/ 1295160 h 1722072"/>
                <a:gd name="connsiteX41" fmla="*/ 2350902 w 2350902"/>
                <a:gd name="connsiteY41" fmla="*/ 1448040 h 1722072"/>
                <a:gd name="connsiteX42" fmla="*/ 2264366 w 2350902"/>
                <a:gd name="connsiteY42" fmla="*/ 1523038 h 1722072"/>
                <a:gd name="connsiteX43" fmla="*/ 2203791 w 2350902"/>
                <a:gd name="connsiteY43" fmla="*/ 1589383 h 1722072"/>
                <a:gd name="connsiteX44" fmla="*/ 2143215 w 2350902"/>
                <a:gd name="connsiteY44" fmla="*/ 1649958 h 1722072"/>
                <a:gd name="connsiteX45" fmla="*/ 2073986 w 2350902"/>
                <a:gd name="connsiteY45" fmla="*/ 1698996 h 1722072"/>
                <a:gd name="connsiteX46" fmla="*/ 2027834 w 2350902"/>
                <a:gd name="connsiteY46" fmla="*/ 1719187 h 1722072"/>
                <a:gd name="connsiteX47" fmla="*/ 2007642 w 2350902"/>
                <a:gd name="connsiteY47" fmla="*/ 1722072 h 1722072"/>
                <a:gd name="connsiteX48" fmla="*/ 1984565 w 2350902"/>
                <a:gd name="connsiteY48" fmla="*/ 1722072 h 1722072"/>
                <a:gd name="connsiteX49" fmla="*/ 1955720 w 2350902"/>
                <a:gd name="connsiteY49" fmla="*/ 1707649 h 1722072"/>
                <a:gd name="connsiteX50" fmla="*/ 1923990 w 2350902"/>
                <a:gd name="connsiteY50" fmla="*/ 1678804 h 1722072"/>
                <a:gd name="connsiteX51" fmla="*/ 1857646 w 2350902"/>
                <a:gd name="connsiteY51" fmla="*/ 1635536 h 1722072"/>
                <a:gd name="connsiteX52" fmla="*/ 1736495 w 2350902"/>
                <a:gd name="connsiteY52" fmla="*/ 1560538 h 1722072"/>
                <a:gd name="connsiteX53" fmla="*/ 1661497 w 2350902"/>
                <a:gd name="connsiteY53" fmla="*/ 1517269 h 1722072"/>
                <a:gd name="connsiteX54" fmla="*/ 1511500 w 2350902"/>
                <a:gd name="connsiteY54" fmla="*/ 1468232 h 1722072"/>
                <a:gd name="connsiteX55" fmla="*/ 1217277 w 2350902"/>
                <a:gd name="connsiteY55" fmla="*/ 128073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350902" h="1722072">
                  <a:moveTo>
                    <a:pt x="1217277" y="1280737"/>
                  </a:moveTo>
                  <a:lnTo>
                    <a:pt x="957668" y="1099011"/>
                  </a:lnTo>
                  <a:lnTo>
                    <a:pt x="819210" y="992283"/>
                  </a:lnTo>
                  <a:lnTo>
                    <a:pt x="732674" y="908631"/>
                  </a:lnTo>
                  <a:lnTo>
                    <a:pt x="605754" y="778827"/>
                  </a:lnTo>
                  <a:lnTo>
                    <a:pt x="432682" y="591331"/>
                  </a:lnTo>
                  <a:lnTo>
                    <a:pt x="282685" y="415374"/>
                  </a:lnTo>
                  <a:lnTo>
                    <a:pt x="178842" y="285570"/>
                  </a:lnTo>
                  <a:lnTo>
                    <a:pt x="77883" y="152881"/>
                  </a:lnTo>
                  <a:lnTo>
                    <a:pt x="23076" y="74998"/>
                  </a:lnTo>
                  <a:lnTo>
                    <a:pt x="5769" y="46153"/>
                  </a:lnTo>
                  <a:lnTo>
                    <a:pt x="0" y="23076"/>
                  </a:lnTo>
                  <a:lnTo>
                    <a:pt x="2885" y="5769"/>
                  </a:lnTo>
                  <a:lnTo>
                    <a:pt x="23076" y="0"/>
                  </a:lnTo>
                  <a:lnTo>
                    <a:pt x="37499" y="2885"/>
                  </a:lnTo>
                  <a:lnTo>
                    <a:pt x="63460" y="14423"/>
                  </a:lnTo>
                  <a:lnTo>
                    <a:pt x="158650" y="124035"/>
                  </a:lnTo>
                  <a:lnTo>
                    <a:pt x="311531" y="279801"/>
                  </a:lnTo>
                  <a:lnTo>
                    <a:pt x="426912" y="392298"/>
                  </a:lnTo>
                  <a:lnTo>
                    <a:pt x="550948" y="501910"/>
                  </a:lnTo>
                  <a:lnTo>
                    <a:pt x="631715" y="568255"/>
                  </a:lnTo>
                  <a:lnTo>
                    <a:pt x="741328" y="660560"/>
                  </a:lnTo>
                  <a:lnTo>
                    <a:pt x="853825" y="744212"/>
                  </a:lnTo>
                  <a:lnTo>
                    <a:pt x="943246" y="807672"/>
                  </a:lnTo>
                  <a:lnTo>
                    <a:pt x="1003821" y="853825"/>
                  </a:lnTo>
                  <a:lnTo>
                    <a:pt x="1122087" y="943245"/>
                  </a:lnTo>
                  <a:lnTo>
                    <a:pt x="1249007" y="1029782"/>
                  </a:lnTo>
                  <a:lnTo>
                    <a:pt x="1378811" y="1116318"/>
                  </a:lnTo>
                  <a:lnTo>
                    <a:pt x="1488424" y="1188432"/>
                  </a:lnTo>
                  <a:lnTo>
                    <a:pt x="1652843" y="1277852"/>
                  </a:lnTo>
                  <a:lnTo>
                    <a:pt x="1779763" y="1338428"/>
                  </a:lnTo>
                  <a:lnTo>
                    <a:pt x="1846107" y="1364389"/>
                  </a:lnTo>
                  <a:lnTo>
                    <a:pt x="1915336" y="1387465"/>
                  </a:lnTo>
                  <a:lnTo>
                    <a:pt x="1970143" y="1404772"/>
                  </a:lnTo>
                  <a:lnTo>
                    <a:pt x="2007642" y="1413426"/>
                  </a:lnTo>
                  <a:lnTo>
                    <a:pt x="2050910" y="1419195"/>
                  </a:lnTo>
                  <a:lnTo>
                    <a:pt x="2088409" y="1422080"/>
                  </a:lnTo>
                  <a:lnTo>
                    <a:pt x="2131677" y="1416310"/>
                  </a:lnTo>
                  <a:lnTo>
                    <a:pt x="2189368" y="1399003"/>
                  </a:lnTo>
                  <a:lnTo>
                    <a:pt x="2235521" y="1370158"/>
                  </a:lnTo>
                  <a:lnTo>
                    <a:pt x="2316288" y="1295160"/>
                  </a:lnTo>
                  <a:lnTo>
                    <a:pt x="2350902" y="1448040"/>
                  </a:lnTo>
                  <a:lnTo>
                    <a:pt x="2264366" y="1523038"/>
                  </a:lnTo>
                  <a:lnTo>
                    <a:pt x="2203791" y="1589383"/>
                  </a:lnTo>
                  <a:lnTo>
                    <a:pt x="2143215" y="1649958"/>
                  </a:lnTo>
                  <a:lnTo>
                    <a:pt x="2073986" y="1698996"/>
                  </a:lnTo>
                  <a:lnTo>
                    <a:pt x="2027834" y="1719187"/>
                  </a:lnTo>
                  <a:lnTo>
                    <a:pt x="2007642" y="1722072"/>
                  </a:lnTo>
                  <a:lnTo>
                    <a:pt x="1984565" y="1722072"/>
                  </a:lnTo>
                  <a:lnTo>
                    <a:pt x="1955720" y="1707649"/>
                  </a:lnTo>
                  <a:lnTo>
                    <a:pt x="1923990" y="1678804"/>
                  </a:lnTo>
                  <a:lnTo>
                    <a:pt x="1857646" y="1635536"/>
                  </a:lnTo>
                  <a:lnTo>
                    <a:pt x="1736495" y="1560538"/>
                  </a:lnTo>
                  <a:lnTo>
                    <a:pt x="1661497" y="1517269"/>
                  </a:lnTo>
                  <a:lnTo>
                    <a:pt x="1511500" y="1468232"/>
                  </a:lnTo>
                  <a:lnTo>
                    <a:pt x="1217277" y="1280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9863B1E1-D13D-4B27-952A-0EC257FAC50B}"/>
                </a:ext>
              </a:extLst>
            </p:cNvPr>
            <p:cNvSpPr/>
            <p:nvPr/>
          </p:nvSpPr>
          <p:spPr>
            <a:xfrm rot="16200000">
              <a:off x="3823494" y="4675981"/>
              <a:ext cx="2355850" cy="338138"/>
            </a:xfrm>
            <a:custGeom>
              <a:avLst/>
              <a:gdLst>
                <a:gd name="connsiteX0" fmla="*/ 1316832 w 2355057"/>
                <a:gd name="connsiteY0" fmla="*/ 328612 h 338137"/>
                <a:gd name="connsiteX1" fmla="*/ 1028700 w 2355057"/>
                <a:gd name="connsiteY1" fmla="*/ 316706 h 338137"/>
                <a:gd name="connsiteX2" fmla="*/ 897732 w 2355057"/>
                <a:gd name="connsiteY2" fmla="*/ 311943 h 338137"/>
                <a:gd name="connsiteX3" fmla="*/ 381000 w 2355057"/>
                <a:gd name="connsiteY3" fmla="*/ 290512 h 338137"/>
                <a:gd name="connsiteX4" fmla="*/ 230982 w 2355057"/>
                <a:gd name="connsiteY4" fmla="*/ 295275 h 338137"/>
                <a:gd name="connsiteX5" fmla="*/ 138113 w 2355057"/>
                <a:gd name="connsiteY5" fmla="*/ 273843 h 338137"/>
                <a:gd name="connsiteX6" fmla="*/ 40482 w 2355057"/>
                <a:gd name="connsiteY6" fmla="*/ 242887 h 338137"/>
                <a:gd name="connsiteX7" fmla="*/ 7144 w 2355057"/>
                <a:gd name="connsiteY7" fmla="*/ 223837 h 338137"/>
                <a:gd name="connsiteX8" fmla="*/ 0 w 2355057"/>
                <a:gd name="connsiteY8" fmla="*/ 207168 h 338137"/>
                <a:gd name="connsiteX9" fmla="*/ 0 w 2355057"/>
                <a:gd name="connsiteY9" fmla="*/ 180975 h 338137"/>
                <a:gd name="connsiteX10" fmla="*/ 9525 w 2355057"/>
                <a:gd name="connsiteY10" fmla="*/ 142875 h 338137"/>
                <a:gd name="connsiteX11" fmla="*/ 30957 w 2355057"/>
                <a:gd name="connsiteY11" fmla="*/ 102393 h 338137"/>
                <a:gd name="connsiteX12" fmla="*/ 57150 w 2355057"/>
                <a:gd name="connsiteY12" fmla="*/ 73818 h 338137"/>
                <a:gd name="connsiteX13" fmla="*/ 95250 w 2355057"/>
                <a:gd name="connsiteY13" fmla="*/ 47625 h 338137"/>
                <a:gd name="connsiteX14" fmla="*/ 150019 w 2355057"/>
                <a:gd name="connsiteY14" fmla="*/ 23812 h 338137"/>
                <a:gd name="connsiteX15" fmla="*/ 207169 w 2355057"/>
                <a:gd name="connsiteY15" fmla="*/ 11906 h 338137"/>
                <a:gd name="connsiteX16" fmla="*/ 259557 w 2355057"/>
                <a:gd name="connsiteY16" fmla="*/ 4762 h 338137"/>
                <a:gd name="connsiteX17" fmla="*/ 311944 w 2355057"/>
                <a:gd name="connsiteY17" fmla="*/ 0 h 338137"/>
                <a:gd name="connsiteX18" fmla="*/ 361950 w 2355057"/>
                <a:gd name="connsiteY18" fmla="*/ 7143 h 338137"/>
                <a:gd name="connsiteX19" fmla="*/ 414338 w 2355057"/>
                <a:gd name="connsiteY19" fmla="*/ 21431 h 338137"/>
                <a:gd name="connsiteX20" fmla="*/ 488157 w 2355057"/>
                <a:gd name="connsiteY20" fmla="*/ 47625 h 338137"/>
                <a:gd name="connsiteX21" fmla="*/ 650082 w 2355057"/>
                <a:gd name="connsiteY21" fmla="*/ 61912 h 338137"/>
                <a:gd name="connsiteX22" fmla="*/ 976313 w 2355057"/>
                <a:gd name="connsiteY22" fmla="*/ 83343 h 338137"/>
                <a:gd name="connsiteX23" fmla="*/ 1388269 w 2355057"/>
                <a:gd name="connsiteY23" fmla="*/ 111918 h 338137"/>
                <a:gd name="connsiteX24" fmla="*/ 1700213 w 2355057"/>
                <a:gd name="connsiteY24" fmla="*/ 126206 h 338137"/>
                <a:gd name="connsiteX25" fmla="*/ 2024063 w 2355057"/>
                <a:gd name="connsiteY25" fmla="*/ 138112 h 338137"/>
                <a:gd name="connsiteX26" fmla="*/ 2071688 w 2355057"/>
                <a:gd name="connsiteY26" fmla="*/ 135731 h 338137"/>
                <a:gd name="connsiteX27" fmla="*/ 2105025 w 2355057"/>
                <a:gd name="connsiteY27" fmla="*/ 121443 h 338137"/>
                <a:gd name="connsiteX28" fmla="*/ 2176463 w 2355057"/>
                <a:gd name="connsiteY28" fmla="*/ 78581 h 338137"/>
                <a:gd name="connsiteX29" fmla="*/ 2355057 w 2355057"/>
                <a:gd name="connsiteY29" fmla="*/ 207168 h 338137"/>
                <a:gd name="connsiteX30" fmla="*/ 2288382 w 2355057"/>
                <a:gd name="connsiteY30" fmla="*/ 261937 h 338137"/>
                <a:gd name="connsiteX31" fmla="*/ 2252663 w 2355057"/>
                <a:gd name="connsiteY31" fmla="*/ 290512 h 338137"/>
                <a:gd name="connsiteX32" fmla="*/ 2228850 w 2355057"/>
                <a:gd name="connsiteY32" fmla="*/ 307181 h 338137"/>
                <a:gd name="connsiteX33" fmla="*/ 2193132 w 2355057"/>
                <a:gd name="connsiteY33" fmla="*/ 330993 h 338137"/>
                <a:gd name="connsiteX34" fmla="*/ 2059782 w 2355057"/>
                <a:gd name="connsiteY34" fmla="*/ 338137 h 338137"/>
                <a:gd name="connsiteX35" fmla="*/ 1609725 w 2355057"/>
                <a:gd name="connsiteY35" fmla="*/ 338137 h 338137"/>
                <a:gd name="connsiteX36" fmla="*/ 1481138 w 2355057"/>
                <a:gd name="connsiteY36" fmla="*/ 338137 h 338137"/>
                <a:gd name="connsiteX37" fmla="*/ 1316832 w 2355057"/>
                <a:gd name="connsiteY37" fmla="*/ 328612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355057" h="338137">
                  <a:moveTo>
                    <a:pt x="1316832" y="328612"/>
                  </a:moveTo>
                  <a:lnTo>
                    <a:pt x="1028700" y="316706"/>
                  </a:lnTo>
                  <a:lnTo>
                    <a:pt x="897732" y="311943"/>
                  </a:lnTo>
                  <a:lnTo>
                    <a:pt x="381000" y="290512"/>
                  </a:lnTo>
                  <a:lnTo>
                    <a:pt x="230982" y="295275"/>
                  </a:lnTo>
                  <a:lnTo>
                    <a:pt x="138113" y="273843"/>
                  </a:lnTo>
                  <a:lnTo>
                    <a:pt x="40482" y="242887"/>
                  </a:lnTo>
                  <a:lnTo>
                    <a:pt x="7144" y="223837"/>
                  </a:lnTo>
                  <a:lnTo>
                    <a:pt x="0" y="207168"/>
                  </a:lnTo>
                  <a:lnTo>
                    <a:pt x="0" y="180975"/>
                  </a:lnTo>
                  <a:lnTo>
                    <a:pt x="9525" y="142875"/>
                  </a:lnTo>
                  <a:lnTo>
                    <a:pt x="30957" y="102393"/>
                  </a:lnTo>
                  <a:lnTo>
                    <a:pt x="57150" y="73818"/>
                  </a:lnTo>
                  <a:lnTo>
                    <a:pt x="95250" y="47625"/>
                  </a:lnTo>
                  <a:lnTo>
                    <a:pt x="150019" y="23812"/>
                  </a:lnTo>
                  <a:lnTo>
                    <a:pt x="207169" y="11906"/>
                  </a:lnTo>
                  <a:lnTo>
                    <a:pt x="259557" y="4762"/>
                  </a:lnTo>
                  <a:lnTo>
                    <a:pt x="311944" y="0"/>
                  </a:lnTo>
                  <a:lnTo>
                    <a:pt x="361950" y="7143"/>
                  </a:lnTo>
                  <a:lnTo>
                    <a:pt x="414338" y="21431"/>
                  </a:lnTo>
                  <a:lnTo>
                    <a:pt x="488157" y="47625"/>
                  </a:lnTo>
                  <a:lnTo>
                    <a:pt x="650082" y="61912"/>
                  </a:lnTo>
                  <a:lnTo>
                    <a:pt x="976313" y="83343"/>
                  </a:lnTo>
                  <a:lnTo>
                    <a:pt x="1388269" y="111918"/>
                  </a:lnTo>
                  <a:lnTo>
                    <a:pt x="1700213" y="126206"/>
                  </a:lnTo>
                  <a:lnTo>
                    <a:pt x="2024063" y="138112"/>
                  </a:lnTo>
                  <a:lnTo>
                    <a:pt x="2071688" y="135731"/>
                  </a:lnTo>
                  <a:lnTo>
                    <a:pt x="2105025" y="121443"/>
                  </a:lnTo>
                  <a:lnTo>
                    <a:pt x="2176463" y="78581"/>
                  </a:lnTo>
                  <a:lnTo>
                    <a:pt x="2355057" y="207168"/>
                  </a:lnTo>
                  <a:lnTo>
                    <a:pt x="2288382" y="261937"/>
                  </a:lnTo>
                  <a:lnTo>
                    <a:pt x="2252663" y="290512"/>
                  </a:lnTo>
                  <a:lnTo>
                    <a:pt x="2228850" y="307181"/>
                  </a:lnTo>
                  <a:lnTo>
                    <a:pt x="2193132" y="330993"/>
                  </a:lnTo>
                  <a:lnTo>
                    <a:pt x="2059782" y="338137"/>
                  </a:lnTo>
                  <a:lnTo>
                    <a:pt x="1609725" y="338137"/>
                  </a:lnTo>
                  <a:lnTo>
                    <a:pt x="1481138" y="338137"/>
                  </a:lnTo>
                  <a:lnTo>
                    <a:pt x="1316832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0F72249-3125-4EAA-96A8-E574D0D32A23}"/>
                </a:ext>
              </a:extLst>
            </p:cNvPr>
            <p:cNvSpPr/>
            <p:nvPr/>
          </p:nvSpPr>
          <p:spPr>
            <a:xfrm>
              <a:off x="5764213" y="3097213"/>
              <a:ext cx="549275" cy="750887"/>
            </a:xfrm>
            <a:custGeom>
              <a:avLst/>
              <a:gdLst>
                <a:gd name="connsiteX0" fmla="*/ 375557 w 549728"/>
                <a:gd name="connsiteY0" fmla="*/ 465364 h 751114"/>
                <a:gd name="connsiteX1" fmla="*/ 263978 w 549728"/>
                <a:gd name="connsiteY1" fmla="*/ 606878 h 751114"/>
                <a:gd name="connsiteX2" fmla="*/ 174171 w 549728"/>
                <a:gd name="connsiteY2" fmla="*/ 729343 h 751114"/>
                <a:gd name="connsiteX3" fmla="*/ 0 w 549728"/>
                <a:gd name="connsiteY3" fmla="*/ 751114 h 751114"/>
                <a:gd name="connsiteX4" fmla="*/ 48985 w 549728"/>
                <a:gd name="connsiteY4" fmla="*/ 642257 h 751114"/>
                <a:gd name="connsiteX5" fmla="*/ 141514 w 549728"/>
                <a:gd name="connsiteY5" fmla="*/ 446314 h 751114"/>
                <a:gd name="connsiteX6" fmla="*/ 185057 w 549728"/>
                <a:gd name="connsiteY6" fmla="*/ 348343 h 751114"/>
                <a:gd name="connsiteX7" fmla="*/ 206828 w 549728"/>
                <a:gd name="connsiteY7" fmla="*/ 283028 h 751114"/>
                <a:gd name="connsiteX8" fmla="*/ 212271 w 549728"/>
                <a:gd name="connsiteY8" fmla="*/ 253093 h 751114"/>
                <a:gd name="connsiteX9" fmla="*/ 206828 w 549728"/>
                <a:gd name="connsiteY9" fmla="*/ 217714 h 751114"/>
                <a:gd name="connsiteX10" fmla="*/ 190500 w 549728"/>
                <a:gd name="connsiteY10" fmla="*/ 163285 h 751114"/>
                <a:gd name="connsiteX11" fmla="*/ 163285 w 549728"/>
                <a:gd name="connsiteY11" fmla="*/ 119743 h 751114"/>
                <a:gd name="connsiteX12" fmla="*/ 125185 w 549728"/>
                <a:gd name="connsiteY12" fmla="*/ 73478 h 751114"/>
                <a:gd name="connsiteX13" fmla="*/ 59871 w 549728"/>
                <a:gd name="connsiteY13" fmla="*/ 0 h 751114"/>
                <a:gd name="connsiteX14" fmla="*/ 326571 w 549728"/>
                <a:gd name="connsiteY14" fmla="*/ 0 h 751114"/>
                <a:gd name="connsiteX15" fmla="*/ 405493 w 549728"/>
                <a:gd name="connsiteY15" fmla="*/ 59871 h 751114"/>
                <a:gd name="connsiteX16" fmla="*/ 440871 w 549728"/>
                <a:gd name="connsiteY16" fmla="*/ 87085 h 751114"/>
                <a:gd name="connsiteX17" fmla="*/ 481693 w 549728"/>
                <a:gd name="connsiteY17" fmla="*/ 117021 h 751114"/>
                <a:gd name="connsiteX18" fmla="*/ 508907 w 549728"/>
                <a:gd name="connsiteY18" fmla="*/ 141514 h 751114"/>
                <a:gd name="connsiteX19" fmla="*/ 527957 w 549728"/>
                <a:gd name="connsiteY19" fmla="*/ 160564 h 751114"/>
                <a:gd name="connsiteX20" fmla="*/ 541564 w 549728"/>
                <a:gd name="connsiteY20" fmla="*/ 185057 h 751114"/>
                <a:gd name="connsiteX21" fmla="*/ 549728 w 549728"/>
                <a:gd name="connsiteY21" fmla="*/ 209550 h 751114"/>
                <a:gd name="connsiteX22" fmla="*/ 549728 w 549728"/>
                <a:gd name="connsiteY22" fmla="*/ 225878 h 751114"/>
                <a:gd name="connsiteX23" fmla="*/ 538843 w 549728"/>
                <a:gd name="connsiteY23" fmla="*/ 250371 h 751114"/>
                <a:gd name="connsiteX24" fmla="*/ 484414 w 549728"/>
                <a:gd name="connsiteY24" fmla="*/ 323850 h 751114"/>
                <a:gd name="connsiteX25" fmla="*/ 375557 w 549728"/>
                <a:gd name="connsiteY25" fmla="*/ 465364 h 75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49728" h="751114">
                  <a:moveTo>
                    <a:pt x="375557" y="465364"/>
                  </a:moveTo>
                  <a:lnTo>
                    <a:pt x="263978" y="606878"/>
                  </a:lnTo>
                  <a:lnTo>
                    <a:pt x="174171" y="729343"/>
                  </a:lnTo>
                  <a:lnTo>
                    <a:pt x="0" y="751114"/>
                  </a:lnTo>
                  <a:lnTo>
                    <a:pt x="48985" y="642257"/>
                  </a:lnTo>
                  <a:lnTo>
                    <a:pt x="141514" y="446314"/>
                  </a:lnTo>
                  <a:lnTo>
                    <a:pt x="185057" y="348343"/>
                  </a:lnTo>
                  <a:lnTo>
                    <a:pt x="206828" y="283028"/>
                  </a:lnTo>
                  <a:lnTo>
                    <a:pt x="212271" y="253093"/>
                  </a:lnTo>
                  <a:lnTo>
                    <a:pt x="206828" y="217714"/>
                  </a:lnTo>
                  <a:lnTo>
                    <a:pt x="190500" y="163285"/>
                  </a:lnTo>
                  <a:lnTo>
                    <a:pt x="163285" y="119743"/>
                  </a:lnTo>
                  <a:lnTo>
                    <a:pt x="125185" y="73478"/>
                  </a:lnTo>
                  <a:lnTo>
                    <a:pt x="59871" y="0"/>
                  </a:lnTo>
                  <a:lnTo>
                    <a:pt x="326571" y="0"/>
                  </a:lnTo>
                  <a:lnTo>
                    <a:pt x="405493" y="59871"/>
                  </a:lnTo>
                  <a:lnTo>
                    <a:pt x="440871" y="87085"/>
                  </a:lnTo>
                  <a:lnTo>
                    <a:pt x="481693" y="117021"/>
                  </a:lnTo>
                  <a:lnTo>
                    <a:pt x="508907" y="141514"/>
                  </a:lnTo>
                  <a:lnTo>
                    <a:pt x="527957" y="160564"/>
                  </a:lnTo>
                  <a:lnTo>
                    <a:pt x="541564" y="185057"/>
                  </a:lnTo>
                  <a:lnTo>
                    <a:pt x="549728" y="209550"/>
                  </a:lnTo>
                  <a:lnTo>
                    <a:pt x="549728" y="225878"/>
                  </a:lnTo>
                  <a:lnTo>
                    <a:pt x="538843" y="250371"/>
                  </a:lnTo>
                  <a:lnTo>
                    <a:pt x="484414" y="323850"/>
                  </a:lnTo>
                  <a:lnTo>
                    <a:pt x="375557" y="4653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2B81D21-95EE-41A1-8EFE-C9FF89CE5E33}"/>
                </a:ext>
              </a:extLst>
            </p:cNvPr>
            <p:cNvSpPr/>
            <p:nvPr/>
          </p:nvSpPr>
          <p:spPr>
            <a:xfrm>
              <a:off x="5075238" y="3608388"/>
              <a:ext cx="1728787" cy="368300"/>
            </a:xfrm>
            <a:custGeom>
              <a:avLst/>
              <a:gdLst>
                <a:gd name="connsiteX0" fmla="*/ 1186543 w 1728107"/>
                <a:gd name="connsiteY0" fmla="*/ 288472 h 367393"/>
                <a:gd name="connsiteX1" fmla="*/ 957943 w 1728107"/>
                <a:gd name="connsiteY1" fmla="*/ 318407 h 367393"/>
                <a:gd name="connsiteX2" fmla="*/ 781050 w 1728107"/>
                <a:gd name="connsiteY2" fmla="*/ 337457 h 367393"/>
                <a:gd name="connsiteX3" fmla="*/ 625929 w 1728107"/>
                <a:gd name="connsiteY3" fmla="*/ 348343 h 367393"/>
                <a:gd name="connsiteX4" fmla="*/ 419100 w 1728107"/>
                <a:gd name="connsiteY4" fmla="*/ 361950 h 367393"/>
                <a:gd name="connsiteX5" fmla="*/ 296636 w 1728107"/>
                <a:gd name="connsiteY5" fmla="*/ 367393 h 367393"/>
                <a:gd name="connsiteX6" fmla="*/ 176893 w 1728107"/>
                <a:gd name="connsiteY6" fmla="*/ 367393 h 367393"/>
                <a:gd name="connsiteX7" fmla="*/ 10886 w 1728107"/>
                <a:gd name="connsiteY7" fmla="*/ 353786 h 367393"/>
                <a:gd name="connsiteX8" fmla="*/ 0 w 1728107"/>
                <a:gd name="connsiteY8" fmla="*/ 201386 h 367393"/>
                <a:gd name="connsiteX9" fmla="*/ 146957 w 1728107"/>
                <a:gd name="connsiteY9" fmla="*/ 209550 h 367393"/>
                <a:gd name="connsiteX10" fmla="*/ 280307 w 1728107"/>
                <a:gd name="connsiteY10" fmla="*/ 204107 h 367393"/>
                <a:gd name="connsiteX11" fmla="*/ 443593 w 1728107"/>
                <a:gd name="connsiteY11" fmla="*/ 190500 h 367393"/>
                <a:gd name="connsiteX12" fmla="*/ 579665 w 1728107"/>
                <a:gd name="connsiteY12" fmla="*/ 174172 h 367393"/>
                <a:gd name="connsiteX13" fmla="*/ 737507 w 1728107"/>
                <a:gd name="connsiteY13" fmla="*/ 155122 h 367393"/>
                <a:gd name="connsiteX14" fmla="*/ 917122 w 1728107"/>
                <a:gd name="connsiteY14" fmla="*/ 136072 h 367393"/>
                <a:gd name="connsiteX15" fmla="*/ 1140279 w 1728107"/>
                <a:gd name="connsiteY15" fmla="*/ 87086 h 367393"/>
                <a:gd name="connsiteX16" fmla="*/ 1317172 w 1728107"/>
                <a:gd name="connsiteY16" fmla="*/ 38100 h 367393"/>
                <a:gd name="connsiteX17" fmla="*/ 1360715 w 1728107"/>
                <a:gd name="connsiteY17" fmla="*/ 19050 h 367393"/>
                <a:gd name="connsiteX18" fmla="*/ 1396093 w 1728107"/>
                <a:gd name="connsiteY18" fmla="*/ 0 h 367393"/>
                <a:gd name="connsiteX19" fmla="*/ 1464129 w 1728107"/>
                <a:gd name="connsiteY19" fmla="*/ 2722 h 367393"/>
                <a:gd name="connsiteX20" fmla="*/ 1551215 w 1728107"/>
                <a:gd name="connsiteY20" fmla="*/ 13607 h 367393"/>
                <a:gd name="connsiteX21" fmla="*/ 1619250 w 1728107"/>
                <a:gd name="connsiteY21" fmla="*/ 29936 h 367393"/>
                <a:gd name="connsiteX22" fmla="*/ 1668236 w 1728107"/>
                <a:gd name="connsiteY22" fmla="*/ 48986 h 367393"/>
                <a:gd name="connsiteX23" fmla="*/ 1700893 w 1728107"/>
                <a:gd name="connsiteY23" fmla="*/ 65315 h 367393"/>
                <a:gd name="connsiteX24" fmla="*/ 1714500 w 1728107"/>
                <a:gd name="connsiteY24" fmla="*/ 78922 h 367393"/>
                <a:gd name="connsiteX25" fmla="*/ 1728107 w 1728107"/>
                <a:gd name="connsiteY25" fmla="*/ 108857 h 367393"/>
                <a:gd name="connsiteX26" fmla="*/ 1728107 w 1728107"/>
                <a:gd name="connsiteY26" fmla="*/ 133350 h 367393"/>
                <a:gd name="connsiteX27" fmla="*/ 1722665 w 1728107"/>
                <a:gd name="connsiteY27" fmla="*/ 157843 h 367393"/>
                <a:gd name="connsiteX28" fmla="*/ 1700893 w 1728107"/>
                <a:gd name="connsiteY28" fmla="*/ 182336 h 367393"/>
                <a:gd name="connsiteX29" fmla="*/ 1668236 w 1728107"/>
                <a:gd name="connsiteY29" fmla="*/ 198665 h 367393"/>
                <a:gd name="connsiteX30" fmla="*/ 1572986 w 1728107"/>
                <a:gd name="connsiteY30" fmla="*/ 214993 h 367393"/>
                <a:gd name="connsiteX31" fmla="*/ 1415143 w 1728107"/>
                <a:gd name="connsiteY31" fmla="*/ 244929 h 367393"/>
                <a:gd name="connsiteX32" fmla="*/ 1186543 w 1728107"/>
                <a:gd name="connsiteY32" fmla="*/ 288472 h 36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28107" h="367393">
                  <a:moveTo>
                    <a:pt x="1186543" y="288472"/>
                  </a:moveTo>
                  <a:lnTo>
                    <a:pt x="957943" y="318407"/>
                  </a:lnTo>
                  <a:lnTo>
                    <a:pt x="781050" y="337457"/>
                  </a:lnTo>
                  <a:lnTo>
                    <a:pt x="625929" y="348343"/>
                  </a:lnTo>
                  <a:lnTo>
                    <a:pt x="419100" y="361950"/>
                  </a:lnTo>
                  <a:lnTo>
                    <a:pt x="296636" y="367393"/>
                  </a:lnTo>
                  <a:lnTo>
                    <a:pt x="176893" y="367393"/>
                  </a:lnTo>
                  <a:lnTo>
                    <a:pt x="10886" y="353786"/>
                  </a:lnTo>
                  <a:lnTo>
                    <a:pt x="0" y="201386"/>
                  </a:lnTo>
                  <a:lnTo>
                    <a:pt x="146957" y="209550"/>
                  </a:lnTo>
                  <a:lnTo>
                    <a:pt x="280307" y="204107"/>
                  </a:lnTo>
                  <a:lnTo>
                    <a:pt x="443593" y="190500"/>
                  </a:lnTo>
                  <a:lnTo>
                    <a:pt x="579665" y="174172"/>
                  </a:lnTo>
                  <a:lnTo>
                    <a:pt x="737507" y="155122"/>
                  </a:lnTo>
                  <a:lnTo>
                    <a:pt x="917122" y="136072"/>
                  </a:lnTo>
                  <a:lnTo>
                    <a:pt x="1140279" y="87086"/>
                  </a:lnTo>
                  <a:lnTo>
                    <a:pt x="1317172" y="38100"/>
                  </a:lnTo>
                  <a:lnTo>
                    <a:pt x="1360715" y="19050"/>
                  </a:lnTo>
                  <a:lnTo>
                    <a:pt x="1396093" y="0"/>
                  </a:lnTo>
                  <a:lnTo>
                    <a:pt x="1464129" y="2722"/>
                  </a:lnTo>
                  <a:lnTo>
                    <a:pt x="1551215" y="13607"/>
                  </a:lnTo>
                  <a:lnTo>
                    <a:pt x="1619250" y="29936"/>
                  </a:lnTo>
                  <a:lnTo>
                    <a:pt x="1668236" y="48986"/>
                  </a:lnTo>
                  <a:lnTo>
                    <a:pt x="1700893" y="65315"/>
                  </a:lnTo>
                  <a:lnTo>
                    <a:pt x="1714500" y="78922"/>
                  </a:lnTo>
                  <a:lnTo>
                    <a:pt x="1728107" y="108857"/>
                  </a:lnTo>
                  <a:lnTo>
                    <a:pt x="1728107" y="133350"/>
                  </a:lnTo>
                  <a:lnTo>
                    <a:pt x="1722665" y="157843"/>
                  </a:lnTo>
                  <a:lnTo>
                    <a:pt x="1700893" y="182336"/>
                  </a:lnTo>
                  <a:lnTo>
                    <a:pt x="1668236" y="198665"/>
                  </a:lnTo>
                  <a:lnTo>
                    <a:pt x="1572986" y="214993"/>
                  </a:lnTo>
                  <a:lnTo>
                    <a:pt x="1415143" y="244929"/>
                  </a:lnTo>
                  <a:lnTo>
                    <a:pt x="1186543" y="2884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3B3C4C0-EE8F-4EF6-A37A-B658B508BA12}"/>
                </a:ext>
              </a:extLst>
            </p:cNvPr>
            <p:cNvSpPr/>
            <p:nvPr/>
          </p:nvSpPr>
          <p:spPr>
            <a:xfrm rot="16200000">
              <a:off x="5074444" y="4604544"/>
              <a:ext cx="1746250" cy="280988"/>
            </a:xfrm>
            <a:custGeom>
              <a:avLst/>
              <a:gdLst>
                <a:gd name="connsiteX0" fmla="*/ 940594 w 1745456"/>
                <a:gd name="connsiteY0" fmla="*/ 269081 h 280987"/>
                <a:gd name="connsiteX1" fmla="*/ 700087 w 1745456"/>
                <a:gd name="connsiteY1" fmla="*/ 257175 h 280987"/>
                <a:gd name="connsiteX2" fmla="*/ 535781 w 1745456"/>
                <a:gd name="connsiteY2" fmla="*/ 257175 h 280987"/>
                <a:gd name="connsiteX3" fmla="*/ 14287 w 1745456"/>
                <a:gd name="connsiteY3" fmla="*/ 230981 h 280987"/>
                <a:gd name="connsiteX4" fmla="*/ 0 w 1745456"/>
                <a:gd name="connsiteY4" fmla="*/ 33337 h 280987"/>
                <a:gd name="connsiteX5" fmla="*/ 514350 w 1745456"/>
                <a:gd name="connsiteY5" fmla="*/ 57150 h 280987"/>
                <a:gd name="connsiteX6" fmla="*/ 652462 w 1745456"/>
                <a:gd name="connsiteY6" fmla="*/ 54769 h 280987"/>
                <a:gd name="connsiteX7" fmla="*/ 897731 w 1745456"/>
                <a:gd name="connsiteY7" fmla="*/ 69056 h 280987"/>
                <a:gd name="connsiteX8" fmla="*/ 1090612 w 1745456"/>
                <a:gd name="connsiteY8" fmla="*/ 78581 h 280987"/>
                <a:gd name="connsiteX9" fmla="*/ 1252537 w 1745456"/>
                <a:gd name="connsiteY9" fmla="*/ 78581 h 280987"/>
                <a:gd name="connsiteX10" fmla="*/ 1457325 w 1745456"/>
                <a:gd name="connsiteY10" fmla="*/ 76200 h 280987"/>
                <a:gd name="connsiteX11" fmla="*/ 1516856 w 1745456"/>
                <a:gd name="connsiteY11" fmla="*/ 73819 h 280987"/>
                <a:gd name="connsiteX12" fmla="*/ 1562100 w 1745456"/>
                <a:gd name="connsiteY12" fmla="*/ 69056 h 280987"/>
                <a:gd name="connsiteX13" fmla="*/ 1604962 w 1745456"/>
                <a:gd name="connsiteY13" fmla="*/ 57150 h 280987"/>
                <a:gd name="connsiteX14" fmla="*/ 1643062 w 1745456"/>
                <a:gd name="connsiteY14" fmla="*/ 40481 h 280987"/>
                <a:gd name="connsiteX15" fmla="*/ 1707356 w 1745456"/>
                <a:gd name="connsiteY15" fmla="*/ 0 h 280987"/>
                <a:gd name="connsiteX16" fmla="*/ 1745456 w 1745456"/>
                <a:gd name="connsiteY16" fmla="*/ 245269 h 280987"/>
                <a:gd name="connsiteX17" fmla="*/ 1666875 w 1745456"/>
                <a:gd name="connsiteY17" fmla="*/ 261937 h 280987"/>
                <a:gd name="connsiteX18" fmla="*/ 1585912 w 1745456"/>
                <a:gd name="connsiteY18" fmla="*/ 269081 h 280987"/>
                <a:gd name="connsiteX19" fmla="*/ 1495425 w 1745456"/>
                <a:gd name="connsiteY19" fmla="*/ 276225 h 280987"/>
                <a:gd name="connsiteX20" fmla="*/ 1378744 w 1745456"/>
                <a:gd name="connsiteY20" fmla="*/ 278606 h 280987"/>
                <a:gd name="connsiteX21" fmla="*/ 1276350 w 1745456"/>
                <a:gd name="connsiteY21" fmla="*/ 280987 h 280987"/>
                <a:gd name="connsiteX22" fmla="*/ 1128712 w 1745456"/>
                <a:gd name="connsiteY22" fmla="*/ 280987 h 280987"/>
                <a:gd name="connsiteX23" fmla="*/ 940594 w 1745456"/>
                <a:gd name="connsiteY23" fmla="*/ 269081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45456" h="280987">
                  <a:moveTo>
                    <a:pt x="940594" y="269081"/>
                  </a:moveTo>
                  <a:lnTo>
                    <a:pt x="700087" y="257175"/>
                  </a:lnTo>
                  <a:lnTo>
                    <a:pt x="535781" y="257175"/>
                  </a:lnTo>
                  <a:lnTo>
                    <a:pt x="14287" y="230981"/>
                  </a:lnTo>
                  <a:lnTo>
                    <a:pt x="0" y="33337"/>
                  </a:lnTo>
                  <a:lnTo>
                    <a:pt x="514350" y="57150"/>
                  </a:lnTo>
                  <a:lnTo>
                    <a:pt x="652462" y="54769"/>
                  </a:lnTo>
                  <a:lnTo>
                    <a:pt x="897731" y="69056"/>
                  </a:lnTo>
                  <a:lnTo>
                    <a:pt x="1090612" y="78581"/>
                  </a:lnTo>
                  <a:lnTo>
                    <a:pt x="1252537" y="78581"/>
                  </a:lnTo>
                  <a:lnTo>
                    <a:pt x="1457325" y="76200"/>
                  </a:lnTo>
                  <a:lnTo>
                    <a:pt x="1516856" y="73819"/>
                  </a:lnTo>
                  <a:lnTo>
                    <a:pt x="1562100" y="69056"/>
                  </a:lnTo>
                  <a:lnTo>
                    <a:pt x="1604962" y="57150"/>
                  </a:lnTo>
                  <a:lnTo>
                    <a:pt x="1643062" y="40481"/>
                  </a:lnTo>
                  <a:lnTo>
                    <a:pt x="1707356" y="0"/>
                  </a:lnTo>
                  <a:lnTo>
                    <a:pt x="1745456" y="245269"/>
                  </a:lnTo>
                  <a:lnTo>
                    <a:pt x="1666875" y="261937"/>
                  </a:lnTo>
                  <a:lnTo>
                    <a:pt x="1585912" y="269081"/>
                  </a:lnTo>
                  <a:lnTo>
                    <a:pt x="1495425" y="276225"/>
                  </a:lnTo>
                  <a:lnTo>
                    <a:pt x="1378744" y="278606"/>
                  </a:lnTo>
                  <a:lnTo>
                    <a:pt x="1276350" y="280987"/>
                  </a:lnTo>
                  <a:lnTo>
                    <a:pt x="1128712" y="280987"/>
                  </a:lnTo>
                  <a:lnTo>
                    <a:pt x="9405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1911B5F-5147-4252-BF13-3C3630999E69}"/>
                </a:ext>
              </a:extLst>
            </p:cNvPr>
            <p:cNvSpPr/>
            <p:nvPr/>
          </p:nvSpPr>
          <p:spPr>
            <a:xfrm>
              <a:off x="5081588" y="4206875"/>
              <a:ext cx="1757362" cy="350838"/>
            </a:xfrm>
            <a:custGeom>
              <a:avLst/>
              <a:gdLst>
                <a:gd name="connsiteX0" fmla="*/ 1175657 w 1758043"/>
                <a:gd name="connsiteY0" fmla="*/ 285750 h 351064"/>
                <a:gd name="connsiteX1" fmla="*/ 979714 w 1758043"/>
                <a:gd name="connsiteY1" fmla="*/ 299357 h 351064"/>
                <a:gd name="connsiteX2" fmla="*/ 830036 w 1758043"/>
                <a:gd name="connsiteY2" fmla="*/ 318407 h 351064"/>
                <a:gd name="connsiteX3" fmla="*/ 579664 w 1758043"/>
                <a:gd name="connsiteY3" fmla="*/ 334735 h 351064"/>
                <a:gd name="connsiteX4" fmla="*/ 367393 w 1758043"/>
                <a:gd name="connsiteY4" fmla="*/ 345621 h 351064"/>
                <a:gd name="connsiteX5" fmla="*/ 261257 w 1758043"/>
                <a:gd name="connsiteY5" fmla="*/ 351064 h 351064"/>
                <a:gd name="connsiteX6" fmla="*/ 157843 w 1758043"/>
                <a:gd name="connsiteY6" fmla="*/ 348342 h 351064"/>
                <a:gd name="connsiteX7" fmla="*/ 0 w 1758043"/>
                <a:gd name="connsiteY7" fmla="*/ 332014 h 351064"/>
                <a:gd name="connsiteX8" fmla="*/ 5443 w 1758043"/>
                <a:gd name="connsiteY8" fmla="*/ 182335 h 351064"/>
                <a:gd name="connsiteX9" fmla="*/ 179614 w 1758043"/>
                <a:gd name="connsiteY9" fmla="*/ 182335 h 351064"/>
                <a:gd name="connsiteX10" fmla="*/ 391886 w 1758043"/>
                <a:gd name="connsiteY10" fmla="*/ 168728 h 351064"/>
                <a:gd name="connsiteX11" fmla="*/ 612322 w 1758043"/>
                <a:gd name="connsiteY11" fmla="*/ 155121 h 351064"/>
                <a:gd name="connsiteX12" fmla="*/ 819150 w 1758043"/>
                <a:gd name="connsiteY12" fmla="*/ 138792 h 351064"/>
                <a:gd name="connsiteX13" fmla="*/ 976993 w 1758043"/>
                <a:gd name="connsiteY13" fmla="*/ 122464 h 351064"/>
                <a:gd name="connsiteX14" fmla="*/ 1151164 w 1758043"/>
                <a:gd name="connsiteY14" fmla="*/ 97971 h 351064"/>
                <a:gd name="connsiteX15" fmla="*/ 1289957 w 1758043"/>
                <a:gd name="connsiteY15" fmla="*/ 73478 h 351064"/>
                <a:gd name="connsiteX16" fmla="*/ 1333500 w 1758043"/>
                <a:gd name="connsiteY16" fmla="*/ 57150 h 351064"/>
                <a:gd name="connsiteX17" fmla="*/ 1396093 w 1758043"/>
                <a:gd name="connsiteY17" fmla="*/ 27214 h 351064"/>
                <a:gd name="connsiteX18" fmla="*/ 1428750 w 1758043"/>
                <a:gd name="connsiteY18" fmla="*/ 2721 h 351064"/>
                <a:gd name="connsiteX19" fmla="*/ 1461407 w 1758043"/>
                <a:gd name="connsiteY19" fmla="*/ 0 h 351064"/>
                <a:gd name="connsiteX20" fmla="*/ 1526722 w 1758043"/>
                <a:gd name="connsiteY20" fmla="*/ 8164 h 351064"/>
                <a:gd name="connsiteX21" fmla="*/ 1611086 w 1758043"/>
                <a:gd name="connsiteY21" fmla="*/ 27214 h 351064"/>
                <a:gd name="connsiteX22" fmla="*/ 1668236 w 1758043"/>
                <a:gd name="connsiteY22" fmla="*/ 46264 h 351064"/>
                <a:gd name="connsiteX23" fmla="*/ 1709057 w 1758043"/>
                <a:gd name="connsiteY23" fmla="*/ 65314 h 351064"/>
                <a:gd name="connsiteX24" fmla="*/ 1725386 w 1758043"/>
                <a:gd name="connsiteY24" fmla="*/ 78921 h 351064"/>
                <a:gd name="connsiteX25" fmla="*/ 1738993 w 1758043"/>
                <a:gd name="connsiteY25" fmla="*/ 95250 h 351064"/>
                <a:gd name="connsiteX26" fmla="*/ 1749879 w 1758043"/>
                <a:gd name="connsiteY26" fmla="*/ 117021 h 351064"/>
                <a:gd name="connsiteX27" fmla="*/ 1758043 w 1758043"/>
                <a:gd name="connsiteY27" fmla="*/ 144235 h 351064"/>
                <a:gd name="connsiteX28" fmla="*/ 1755322 w 1758043"/>
                <a:gd name="connsiteY28" fmla="*/ 166007 h 351064"/>
                <a:gd name="connsiteX29" fmla="*/ 1738993 w 1758043"/>
                <a:gd name="connsiteY29" fmla="*/ 187778 h 351064"/>
                <a:gd name="connsiteX30" fmla="*/ 1711779 w 1758043"/>
                <a:gd name="connsiteY30" fmla="*/ 209550 h 351064"/>
                <a:gd name="connsiteX31" fmla="*/ 1657350 w 1758043"/>
                <a:gd name="connsiteY31" fmla="*/ 223157 h 351064"/>
                <a:gd name="connsiteX32" fmla="*/ 1564822 w 1758043"/>
                <a:gd name="connsiteY32" fmla="*/ 242207 h 351064"/>
                <a:gd name="connsiteX33" fmla="*/ 1401536 w 1758043"/>
                <a:gd name="connsiteY33" fmla="*/ 263978 h 351064"/>
                <a:gd name="connsiteX34" fmla="*/ 1175657 w 1758043"/>
                <a:gd name="connsiteY34" fmla="*/ 285750 h 35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58043" h="351064">
                  <a:moveTo>
                    <a:pt x="1175657" y="285750"/>
                  </a:moveTo>
                  <a:lnTo>
                    <a:pt x="979714" y="299357"/>
                  </a:lnTo>
                  <a:lnTo>
                    <a:pt x="830036" y="318407"/>
                  </a:lnTo>
                  <a:lnTo>
                    <a:pt x="579664" y="334735"/>
                  </a:lnTo>
                  <a:lnTo>
                    <a:pt x="367393" y="345621"/>
                  </a:lnTo>
                  <a:lnTo>
                    <a:pt x="261257" y="351064"/>
                  </a:lnTo>
                  <a:lnTo>
                    <a:pt x="157843" y="348342"/>
                  </a:lnTo>
                  <a:lnTo>
                    <a:pt x="0" y="332014"/>
                  </a:lnTo>
                  <a:lnTo>
                    <a:pt x="5443" y="182335"/>
                  </a:lnTo>
                  <a:lnTo>
                    <a:pt x="179614" y="182335"/>
                  </a:lnTo>
                  <a:lnTo>
                    <a:pt x="391886" y="168728"/>
                  </a:lnTo>
                  <a:lnTo>
                    <a:pt x="612322" y="155121"/>
                  </a:lnTo>
                  <a:lnTo>
                    <a:pt x="819150" y="138792"/>
                  </a:lnTo>
                  <a:lnTo>
                    <a:pt x="976993" y="122464"/>
                  </a:lnTo>
                  <a:lnTo>
                    <a:pt x="1151164" y="97971"/>
                  </a:lnTo>
                  <a:lnTo>
                    <a:pt x="1289957" y="73478"/>
                  </a:lnTo>
                  <a:lnTo>
                    <a:pt x="1333500" y="57150"/>
                  </a:lnTo>
                  <a:lnTo>
                    <a:pt x="1396093" y="27214"/>
                  </a:lnTo>
                  <a:lnTo>
                    <a:pt x="1428750" y="2721"/>
                  </a:lnTo>
                  <a:lnTo>
                    <a:pt x="1461407" y="0"/>
                  </a:lnTo>
                  <a:lnTo>
                    <a:pt x="1526722" y="8164"/>
                  </a:lnTo>
                  <a:lnTo>
                    <a:pt x="1611086" y="27214"/>
                  </a:lnTo>
                  <a:lnTo>
                    <a:pt x="1668236" y="46264"/>
                  </a:lnTo>
                  <a:lnTo>
                    <a:pt x="1709057" y="65314"/>
                  </a:lnTo>
                  <a:lnTo>
                    <a:pt x="1725386" y="78921"/>
                  </a:lnTo>
                  <a:lnTo>
                    <a:pt x="1738993" y="95250"/>
                  </a:lnTo>
                  <a:lnTo>
                    <a:pt x="1749879" y="117021"/>
                  </a:lnTo>
                  <a:lnTo>
                    <a:pt x="1758043" y="144235"/>
                  </a:lnTo>
                  <a:lnTo>
                    <a:pt x="1755322" y="166007"/>
                  </a:lnTo>
                  <a:lnTo>
                    <a:pt x="1738993" y="187778"/>
                  </a:lnTo>
                  <a:lnTo>
                    <a:pt x="1711779" y="209550"/>
                  </a:lnTo>
                  <a:lnTo>
                    <a:pt x="1657350" y="223157"/>
                  </a:lnTo>
                  <a:lnTo>
                    <a:pt x="1564822" y="242207"/>
                  </a:lnTo>
                  <a:lnTo>
                    <a:pt x="1401536" y="263978"/>
                  </a:lnTo>
                  <a:lnTo>
                    <a:pt x="1175657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804296B-4D48-4991-A92E-FD456D759887}"/>
                </a:ext>
              </a:extLst>
            </p:cNvPr>
            <p:cNvSpPr/>
            <p:nvPr/>
          </p:nvSpPr>
          <p:spPr>
            <a:xfrm>
              <a:off x="5062538" y="4792663"/>
              <a:ext cx="1828800" cy="346075"/>
            </a:xfrm>
            <a:custGeom>
              <a:avLst/>
              <a:gdLst>
                <a:gd name="connsiteX0" fmla="*/ 1289957 w 1828800"/>
                <a:gd name="connsiteY0" fmla="*/ 283028 h 345621"/>
                <a:gd name="connsiteX1" fmla="*/ 974272 w 1828800"/>
                <a:gd name="connsiteY1" fmla="*/ 291193 h 345621"/>
                <a:gd name="connsiteX2" fmla="*/ 824593 w 1828800"/>
                <a:gd name="connsiteY2" fmla="*/ 315685 h 345621"/>
                <a:gd name="connsiteX3" fmla="*/ 566057 w 1828800"/>
                <a:gd name="connsiteY3" fmla="*/ 329293 h 345621"/>
                <a:gd name="connsiteX4" fmla="*/ 334736 w 1828800"/>
                <a:gd name="connsiteY4" fmla="*/ 340178 h 345621"/>
                <a:gd name="connsiteX5" fmla="*/ 234043 w 1828800"/>
                <a:gd name="connsiteY5" fmla="*/ 345621 h 345621"/>
                <a:gd name="connsiteX6" fmla="*/ 171450 w 1828800"/>
                <a:gd name="connsiteY6" fmla="*/ 342900 h 345621"/>
                <a:gd name="connsiteX7" fmla="*/ 0 w 1828800"/>
                <a:gd name="connsiteY7" fmla="*/ 332014 h 345621"/>
                <a:gd name="connsiteX8" fmla="*/ 5443 w 1828800"/>
                <a:gd name="connsiteY8" fmla="*/ 166007 h 345621"/>
                <a:gd name="connsiteX9" fmla="*/ 125186 w 1828800"/>
                <a:gd name="connsiteY9" fmla="*/ 182335 h 345621"/>
                <a:gd name="connsiteX10" fmla="*/ 206829 w 1828800"/>
                <a:gd name="connsiteY10" fmla="*/ 187778 h 345621"/>
                <a:gd name="connsiteX11" fmla="*/ 351064 w 1828800"/>
                <a:gd name="connsiteY11" fmla="*/ 185057 h 345621"/>
                <a:gd name="connsiteX12" fmla="*/ 566057 w 1828800"/>
                <a:gd name="connsiteY12" fmla="*/ 174171 h 345621"/>
                <a:gd name="connsiteX13" fmla="*/ 821872 w 1828800"/>
                <a:gd name="connsiteY13" fmla="*/ 155121 h 345621"/>
                <a:gd name="connsiteX14" fmla="*/ 971550 w 1828800"/>
                <a:gd name="connsiteY14" fmla="*/ 114300 h 345621"/>
                <a:gd name="connsiteX15" fmla="*/ 1107622 w 1828800"/>
                <a:gd name="connsiteY15" fmla="*/ 97971 h 345621"/>
                <a:gd name="connsiteX16" fmla="*/ 1216479 w 1828800"/>
                <a:gd name="connsiteY16" fmla="*/ 81643 h 345621"/>
                <a:gd name="connsiteX17" fmla="*/ 1325336 w 1828800"/>
                <a:gd name="connsiteY17" fmla="*/ 59871 h 345621"/>
                <a:gd name="connsiteX18" fmla="*/ 1393372 w 1828800"/>
                <a:gd name="connsiteY18" fmla="*/ 40821 h 345621"/>
                <a:gd name="connsiteX19" fmla="*/ 1434193 w 1828800"/>
                <a:gd name="connsiteY19" fmla="*/ 24493 h 345621"/>
                <a:gd name="connsiteX20" fmla="*/ 1472293 w 1828800"/>
                <a:gd name="connsiteY20" fmla="*/ 0 h 345621"/>
                <a:gd name="connsiteX21" fmla="*/ 1499507 w 1828800"/>
                <a:gd name="connsiteY21" fmla="*/ 0 h 345621"/>
                <a:gd name="connsiteX22" fmla="*/ 1564822 w 1828800"/>
                <a:gd name="connsiteY22" fmla="*/ 10885 h 345621"/>
                <a:gd name="connsiteX23" fmla="*/ 1627414 w 1828800"/>
                <a:gd name="connsiteY23" fmla="*/ 29935 h 345621"/>
                <a:gd name="connsiteX24" fmla="*/ 1698172 w 1828800"/>
                <a:gd name="connsiteY24" fmla="*/ 62593 h 345621"/>
                <a:gd name="connsiteX25" fmla="*/ 1752600 w 1828800"/>
                <a:gd name="connsiteY25" fmla="*/ 89807 h 345621"/>
                <a:gd name="connsiteX26" fmla="*/ 1793422 w 1828800"/>
                <a:gd name="connsiteY26" fmla="*/ 119743 h 345621"/>
                <a:gd name="connsiteX27" fmla="*/ 1809750 w 1828800"/>
                <a:gd name="connsiteY27" fmla="*/ 141514 h 345621"/>
                <a:gd name="connsiteX28" fmla="*/ 1823357 w 1828800"/>
                <a:gd name="connsiteY28" fmla="*/ 166007 h 345621"/>
                <a:gd name="connsiteX29" fmla="*/ 1828800 w 1828800"/>
                <a:gd name="connsiteY29" fmla="*/ 190500 h 345621"/>
                <a:gd name="connsiteX30" fmla="*/ 1826079 w 1828800"/>
                <a:gd name="connsiteY30" fmla="*/ 214993 h 345621"/>
                <a:gd name="connsiteX31" fmla="*/ 1807029 w 1828800"/>
                <a:gd name="connsiteY31" fmla="*/ 234043 h 345621"/>
                <a:gd name="connsiteX32" fmla="*/ 1785257 w 1828800"/>
                <a:gd name="connsiteY32" fmla="*/ 247650 h 345621"/>
                <a:gd name="connsiteX33" fmla="*/ 1760764 w 1828800"/>
                <a:gd name="connsiteY33" fmla="*/ 263978 h 345621"/>
                <a:gd name="connsiteX34" fmla="*/ 1728107 w 1828800"/>
                <a:gd name="connsiteY34" fmla="*/ 266700 h 345621"/>
                <a:gd name="connsiteX35" fmla="*/ 1553936 w 1828800"/>
                <a:gd name="connsiteY35" fmla="*/ 269421 h 345621"/>
                <a:gd name="connsiteX36" fmla="*/ 1289957 w 1828800"/>
                <a:gd name="connsiteY36" fmla="*/ 283028 h 345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28800" h="345621">
                  <a:moveTo>
                    <a:pt x="1289957" y="283028"/>
                  </a:moveTo>
                  <a:lnTo>
                    <a:pt x="974272" y="291193"/>
                  </a:lnTo>
                  <a:lnTo>
                    <a:pt x="824593" y="315685"/>
                  </a:lnTo>
                  <a:lnTo>
                    <a:pt x="566057" y="329293"/>
                  </a:lnTo>
                  <a:lnTo>
                    <a:pt x="334736" y="340178"/>
                  </a:lnTo>
                  <a:lnTo>
                    <a:pt x="234043" y="345621"/>
                  </a:lnTo>
                  <a:lnTo>
                    <a:pt x="171450" y="342900"/>
                  </a:lnTo>
                  <a:lnTo>
                    <a:pt x="0" y="332014"/>
                  </a:lnTo>
                  <a:lnTo>
                    <a:pt x="5443" y="166007"/>
                  </a:lnTo>
                  <a:lnTo>
                    <a:pt x="125186" y="182335"/>
                  </a:lnTo>
                  <a:lnTo>
                    <a:pt x="206829" y="187778"/>
                  </a:lnTo>
                  <a:lnTo>
                    <a:pt x="351064" y="185057"/>
                  </a:lnTo>
                  <a:lnTo>
                    <a:pt x="566057" y="174171"/>
                  </a:lnTo>
                  <a:lnTo>
                    <a:pt x="821872" y="155121"/>
                  </a:lnTo>
                  <a:lnTo>
                    <a:pt x="971550" y="114300"/>
                  </a:lnTo>
                  <a:lnTo>
                    <a:pt x="1107622" y="97971"/>
                  </a:lnTo>
                  <a:lnTo>
                    <a:pt x="1216479" y="81643"/>
                  </a:lnTo>
                  <a:lnTo>
                    <a:pt x="1325336" y="59871"/>
                  </a:lnTo>
                  <a:lnTo>
                    <a:pt x="1393372" y="40821"/>
                  </a:lnTo>
                  <a:lnTo>
                    <a:pt x="1434193" y="24493"/>
                  </a:lnTo>
                  <a:lnTo>
                    <a:pt x="1472293" y="0"/>
                  </a:lnTo>
                  <a:lnTo>
                    <a:pt x="1499507" y="0"/>
                  </a:lnTo>
                  <a:lnTo>
                    <a:pt x="1564822" y="10885"/>
                  </a:lnTo>
                  <a:lnTo>
                    <a:pt x="1627414" y="29935"/>
                  </a:lnTo>
                  <a:lnTo>
                    <a:pt x="1698172" y="62593"/>
                  </a:lnTo>
                  <a:lnTo>
                    <a:pt x="1752600" y="89807"/>
                  </a:lnTo>
                  <a:lnTo>
                    <a:pt x="1793422" y="119743"/>
                  </a:lnTo>
                  <a:lnTo>
                    <a:pt x="1809750" y="141514"/>
                  </a:lnTo>
                  <a:lnTo>
                    <a:pt x="1823357" y="166007"/>
                  </a:lnTo>
                  <a:lnTo>
                    <a:pt x="1828800" y="190500"/>
                  </a:lnTo>
                  <a:lnTo>
                    <a:pt x="1826079" y="214993"/>
                  </a:lnTo>
                  <a:lnTo>
                    <a:pt x="1807029" y="234043"/>
                  </a:lnTo>
                  <a:lnTo>
                    <a:pt x="1785257" y="247650"/>
                  </a:lnTo>
                  <a:lnTo>
                    <a:pt x="1760764" y="263978"/>
                  </a:lnTo>
                  <a:lnTo>
                    <a:pt x="1728107" y="266700"/>
                  </a:lnTo>
                  <a:lnTo>
                    <a:pt x="1553936" y="269421"/>
                  </a:lnTo>
                  <a:lnTo>
                    <a:pt x="1289957" y="2830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4CB6A0A-E04B-436E-82C1-8E8C2132CCB2}"/>
                </a:ext>
              </a:extLst>
            </p:cNvPr>
            <p:cNvSpPr/>
            <p:nvPr/>
          </p:nvSpPr>
          <p:spPr>
            <a:xfrm>
              <a:off x="5033963" y="5437188"/>
              <a:ext cx="2093912" cy="369887"/>
            </a:xfrm>
            <a:custGeom>
              <a:avLst/>
              <a:gdLst>
                <a:gd name="connsiteX0" fmla="*/ 824593 w 2092778"/>
                <a:gd name="connsiteY0" fmla="*/ 296636 h 370115"/>
                <a:gd name="connsiteX1" fmla="*/ 405493 w 2092778"/>
                <a:gd name="connsiteY1" fmla="*/ 329293 h 370115"/>
                <a:gd name="connsiteX2" fmla="*/ 0 w 2092778"/>
                <a:gd name="connsiteY2" fmla="*/ 370115 h 370115"/>
                <a:gd name="connsiteX3" fmla="*/ 2721 w 2092778"/>
                <a:gd name="connsiteY3" fmla="*/ 182336 h 370115"/>
                <a:gd name="connsiteX4" fmla="*/ 163286 w 2092778"/>
                <a:gd name="connsiteY4" fmla="*/ 179615 h 370115"/>
                <a:gd name="connsiteX5" fmla="*/ 318407 w 2092778"/>
                <a:gd name="connsiteY5" fmla="*/ 168729 h 370115"/>
                <a:gd name="connsiteX6" fmla="*/ 514350 w 2092778"/>
                <a:gd name="connsiteY6" fmla="*/ 149679 h 370115"/>
                <a:gd name="connsiteX7" fmla="*/ 827314 w 2092778"/>
                <a:gd name="connsiteY7" fmla="*/ 111579 h 370115"/>
                <a:gd name="connsiteX8" fmla="*/ 971550 w 2092778"/>
                <a:gd name="connsiteY8" fmla="*/ 92529 h 370115"/>
                <a:gd name="connsiteX9" fmla="*/ 1262743 w 2092778"/>
                <a:gd name="connsiteY9" fmla="*/ 73479 h 370115"/>
                <a:gd name="connsiteX10" fmla="*/ 1556657 w 2092778"/>
                <a:gd name="connsiteY10" fmla="*/ 48986 h 370115"/>
                <a:gd name="connsiteX11" fmla="*/ 1619250 w 2092778"/>
                <a:gd name="connsiteY11" fmla="*/ 8165 h 370115"/>
                <a:gd name="connsiteX12" fmla="*/ 1646464 w 2092778"/>
                <a:gd name="connsiteY12" fmla="*/ 0 h 370115"/>
                <a:gd name="connsiteX13" fmla="*/ 1703614 w 2092778"/>
                <a:gd name="connsiteY13" fmla="*/ 2722 h 370115"/>
                <a:gd name="connsiteX14" fmla="*/ 1774371 w 2092778"/>
                <a:gd name="connsiteY14" fmla="*/ 13607 h 370115"/>
                <a:gd name="connsiteX15" fmla="*/ 1836964 w 2092778"/>
                <a:gd name="connsiteY15" fmla="*/ 29936 h 370115"/>
                <a:gd name="connsiteX16" fmla="*/ 1915886 w 2092778"/>
                <a:gd name="connsiteY16" fmla="*/ 59872 h 370115"/>
                <a:gd name="connsiteX17" fmla="*/ 1983921 w 2092778"/>
                <a:gd name="connsiteY17" fmla="*/ 95250 h 370115"/>
                <a:gd name="connsiteX18" fmla="*/ 2041071 w 2092778"/>
                <a:gd name="connsiteY18" fmla="*/ 133350 h 370115"/>
                <a:gd name="connsiteX19" fmla="*/ 2068286 w 2092778"/>
                <a:gd name="connsiteY19" fmla="*/ 157843 h 370115"/>
                <a:gd name="connsiteX20" fmla="*/ 2081893 w 2092778"/>
                <a:gd name="connsiteY20" fmla="*/ 176893 h 370115"/>
                <a:gd name="connsiteX21" fmla="*/ 2092778 w 2092778"/>
                <a:gd name="connsiteY21" fmla="*/ 204107 h 370115"/>
                <a:gd name="connsiteX22" fmla="*/ 2090057 w 2092778"/>
                <a:gd name="connsiteY22" fmla="*/ 223157 h 370115"/>
                <a:gd name="connsiteX23" fmla="*/ 2068286 w 2092778"/>
                <a:gd name="connsiteY23" fmla="*/ 255815 h 370115"/>
                <a:gd name="connsiteX24" fmla="*/ 2043793 w 2092778"/>
                <a:gd name="connsiteY24" fmla="*/ 272143 h 370115"/>
                <a:gd name="connsiteX25" fmla="*/ 2000250 w 2092778"/>
                <a:gd name="connsiteY25" fmla="*/ 288472 h 370115"/>
                <a:gd name="connsiteX26" fmla="*/ 1932214 w 2092778"/>
                <a:gd name="connsiteY26" fmla="*/ 293915 h 370115"/>
                <a:gd name="connsiteX27" fmla="*/ 1758043 w 2092778"/>
                <a:gd name="connsiteY27" fmla="*/ 285750 h 370115"/>
                <a:gd name="connsiteX28" fmla="*/ 1458686 w 2092778"/>
                <a:gd name="connsiteY28" fmla="*/ 272143 h 370115"/>
                <a:gd name="connsiteX29" fmla="*/ 824593 w 2092778"/>
                <a:gd name="connsiteY29" fmla="*/ 296636 h 370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092778" h="370115">
                  <a:moveTo>
                    <a:pt x="824593" y="296636"/>
                  </a:moveTo>
                  <a:lnTo>
                    <a:pt x="405493" y="329293"/>
                  </a:lnTo>
                  <a:lnTo>
                    <a:pt x="0" y="370115"/>
                  </a:lnTo>
                  <a:lnTo>
                    <a:pt x="2721" y="182336"/>
                  </a:lnTo>
                  <a:lnTo>
                    <a:pt x="163286" y="179615"/>
                  </a:lnTo>
                  <a:lnTo>
                    <a:pt x="318407" y="168729"/>
                  </a:lnTo>
                  <a:lnTo>
                    <a:pt x="514350" y="149679"/>
                  </a:lnTo>
                  <a:lnTo>
                    <a:pt x="827314" y="111579"/>
                  </a:lnTo>
                  <a:lnTo>
                    <a:pt x="971550" y="92529"/>
                  </a:lnTo>
                  <a:lnTo>
                    <a:pt x="1262743" y="73479"/>
                  </a:lnTo>
                  <a:lnTo>
                    <a:pt x="1556657" y="48986"/>
                  </a:lnTo>
                  <a:lnTo>
                    <a:pt x="1619250" y="8165"/>
                  </a:lnTo>
                  <a:lnTo>
                    <a:pt x="1646464" y="0"/>
                  </a:lnTo>
                  <a:lnTo>
                    <a:pt x="1703614" y="2722"/>
                  </a:lnTo>
                  <a:lnTo>
                    <a:pt x="1774371" y="13607"/>
                  </a:lnTo>
                  <a:lnTo>
                    <a:pt x="1836964" y="29936"/>
                  </a:lnTo>
                  <a:lnTo>
                    <a:pt x="1915886" y="59872"/>
                  </a:lnTo>
                  <a:lnTo>
                    <a:pt x="1983921" y="95250"/>
                  </a:lnTo>
                  <a:lnTo>
                    <a:pt x="2041071" y="133350"/>
                  </a:lnTo>
                  <a:lnTo>
                    <a:pt x="2068286" y="157843"/>
                  </a:lnTo>
                  <a:lnTo>
                    <a:pt x="2081893" y="176893"/>
                  </a:lnTo>
                  <a:lnTo>
                    <a:pt x="2092778" y="204107"/>
                  </a:lnTo>
                  <a:lnTo>
                    <a:pt x="2090057" y="223157"/>
                  </a:lnTo>
                  <a:lnTo>
                    <a:pt x="2068286" y="255815"/>
                  </a:lnTo>
                  <a:lnTo>
                    <a:pt x="2043793" y="272143"/>
                  </a:lnTo>
                  <a:lnTo>
                    <a:pt x="2000250" y="288472"/>
                  </a:lnTo>
                  <a:lnTo>
                    <a:pt x="1932214" y="293915"/>
                  </a:lnTo>
                  <a:lnTo>
                    <a:pt x="1758043" y="285750"/>
                  </a:lnTo>
                  <a:lnTo>
                    <a:pt x="1458686" y="272143"/>
                  </a:lnTo>
                  <a:lnTo>
                    <a:pt x="824593" y="296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4027960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A8A42DC-46F1-4875-B390-46DAD764FDC0}"/>
              </a:ext>
            </a:extLst>
          </p:cNvPr>
          <p:cNvSpPr/>
          <p:nvPr/>
        </p:nvSpPr>
        <p:spPr>
          <a:xfrm>
            <a:off x="3524250" y="2087563"/>
            <a:ext cx="1981200" cy="427037"/>
          </a:xfrm>
          <a:custGeom>
            <a:avLst/>
            <a:gdLst>
              <a:gd name="connsiteX0" fmla="*/ 1576388 w 1981200"/>
              <a:gd name="connsiteY0" fmla="*/ 250032 h 426244"/>
              <a:gd name="connsiteX1" fmla="*/ 1393031 w 1981200"/>
              <a:gd name="connsiteY1" fmla="*/ 273844 h 426244"/>
              <a:gd name="connsiteX2" fmla="*/ 1200150 w 1981200"/>
              <a:gd name="connsiteY2" fmla="*/ 288132 h 426244"/>
              <a:gd name="connsiteX3" fmla="*/ 1009650 w 1981200"/>
              <a:gd name="connsiteY3" fmla="*/ 309563 h 426244"/>
              <a:gd name="connsiteX4" fmla="*/ 859631 w 1981200"/>
              <a:gd name="connsiteY4" fmla="*/ 330994 h 426244"/>
              <a:gd name="connsiteX5" fmla="*/ 738188 w 1981200"/>
              <a:gd name="connsiteY5" fmla="*/ 350044 h 426244"/>
              <a:gd name="connsiteX6" fmla="*/ 638175 w 1981200"/>
              <a:gd name="connsiteY6" fmla="*/ 373857 h 426244"/>
              <a:gd name="connsiteX7" fmla="*/ 545306 w 1981200"/>
              <a:gd name="connsiteY7" fmla="*/ 404813 h 426244"/>
              <a:gd name="connsiteX8" fmla="*/ 500063 w 1981200"/>
              <a:gd name="connsiteY8" fmla="*/ 419100 h 426244"/>
              <a:gd name="connsiteX9" fmla="*/ 469106 w 1981200"/>
              <a:gd name="connsiteY9" fmla="*/ 426244 h 426244"/>
              <a:gd name="connsiteX10" fmla="*/ 450056 w 1981200"/>
              <a:gd name="connsiteY10" fmla="*/ 423863 h 426244"/>
              <a:gd name="connsiteX11" fmla="*/ 414338 w 1981200"/>
              <a:gd name="connsiteY11" fmla="*/ 411957 h 426244"/>
              <a:gd name="connsiteX12" fmla="*/ 326231 w 1981200"/>
              <a:gd name="connsiteY12" fmla="*/ 369094 h 426244"/>
              <a:gd name="connsiteX13" fmla="*/ 247650 w 1981200"/>
              <a:gd name="connsiteY13" fmla="*/ 321469 h 426244"/>
              <a:gd name="connsiteX14" fmla="*/ 164306 w 1981200"/>
              <a:gd name="connsiteY14" fmla="*/ 259557 h 426244"/>
              <a:gd name="connsiteX15" fmla="*/ 104775 w 1981200"/>
              <a:gd name="connsiteY15" fmla="*/ 211932 h 426244"/>
              <a:gd name="connsiteX16" fmla="*/ 45244 w 1981200"/>
              <a:gd name="connsiteY16" fmla="*/ 154782 h 426244"/>
              <a:gd name="connsiteX17" fmla="*/ 26194 w 1981200"/>
              <a:gd name="connsiteY17" fmla="*/ 133350 h 426244"/>
              <a:gd name="connsiteX18" fmla="*/ 11906 w 1981200"/>
              <a:gd name="connsiteY18" fmla="*/ 111919 h 426244"/>
              <a:gd name="connsiteX19" fmla="*/ 2381 w 1981200"/>
              <a:gd name="connsiteY19" fmla="*/ 95250 h 426244"/>
              <a:gd name="connsiteX20" fmla="*/ 0 w 1981200"/>
              <a:gd name="connsiteY20" fmla="*/ 76200 h 426244"/>
              <a:gd name="connsiteX21" fmla="*/ 4763 w 1981200"/>
              <a:gd name="connsiteY21" fmla="*/ 59532 h 426244"/>
              <a:gd name="connsiteX22" fmla="*/ 23813 w 1981200"/>
              <a:gd name="connsiteY22" fmla="*/ 54769 h 426244"/>
              <a:gd name="connsiteX23" fmla="*/ 42863 w 1981200"/>
              <a:gd name="connsiteY23" fmla="*/ 57150 h 426244"/>
              <a:gd name="connsiteX24" fmla="*/ 97631 w 1981200"/>
              <a:gd name="connsiteY24" fmla="*/ 80963 h 426244"/>
              <a:gd name="connsiteX25" fmla="*/ 185738 w 1981200"/>
              <a:gd name="connsiteY25" fmla="*/ 114300 h 426244"/>
              <a:gd name="connsiteX26" fmla="*/ 273844 w 1981200"/>
              <a:gd name="connsiteY26" fmla="*/ 147638 h 426244"/>
              <a:gd name="connsiteX27" fmla="*/ 347663 w 1981200"/>
              <a:gd name="connsiteY27" fmla="*/ 169069 h 426244"/>
              <a:gd name="connsiteX28" fmla="*/ 414338 w 1981200"/>
              <a:gd name="connsiteY28" fmla="*/ 180975 h 426244"/>
              <a:gd name="connsiteX29" fmla="*/ 454819 w 1981200"/>
              <a:gd name="connsiteY29" fmla="*/ 183357 h 426244"/>
              <a:gd name="connsiteX30" fmla="*/ 678656 w 1981200"/>
              <a:gd name="connsiteY30" fmla="*/ 164307 h 426244"/>
              <a:gd name="connsiteX31" fmla="*/ 916781 w 1981200"/>
              <a:gd name="connsiteY31" fmla="*/ 135732 h 426244"/>
              <a:gd name="connsiteX32" fmla="*/ 1204913 w 1981200"/>
              <a:gd name="connsiteY32" fmla="*/ 111919 h 426244"/>
              <a:gd name="connsiteX33" fmla="*/ 1393031 w 1981200"/>
              <a:gd name="connsiteY33" fmla="*/ 95250 h 426244"/>
              <a:gd name="connsiteX34" fmla="*/ 1574006 w 1981200"/>
              <a:gd name="connsiteY34" fmla="*/ 69057 h 426244"/>
              <a:gd name="connsiteX35" fmla="*/ 1707356 w 1981200"/>
              <a:gd name="connsiteY35" fmla="*/ 0 h 426244"/>
              <a:gd name="connsiteX36" fmla="*/ 1752600 w 1981200"/>
              <a:gd name="connsiteY36" fmla="*/ 4763 h 426244"/>
              <a:gd name="connsiteX37" fmla="*/ 1835944 w 1981200"/>
              <a:gd name="connsiteY37" fmla="*/ 23813 h 426244"/>
              <a:gd name="connsiteX38" fmla="*/ 1900238 w 1981200"/>
              <a:gd name="connsiteY38" fmla="*/ 45244 h 426244"/>
              <a:gd name="connsiteX39" fmla="*/ 1950244 w 1981200"/>
              <a:gd name="connsiteY39" fmla="*/ 66675 h 426244"/>
              <a:gd name="connsiteX40" fmla="*/ 1971675 w 1981200"/>
              <a:gd name="connsiteY40" fmla="*/ 83344 h 426244"/>
              <a:gd name="connsiteX41" fmla="*/ 1981200 w 1981200"/>
              <a:gd name="connsiteY41" fmla="*/ 97632 h 426244"/>
              <a:gd name="connsiteX42" fmla="*/ 1981200 w 1981200"/>
              <a:gd name="connsiteY42" fmla="*/ 114300 h 426244"/>
              <a:gd name="connsiteX43" fmla="*/ 1974056 w 1981200"/>
              <a:gd name="connsiteY43" fmla="*/ 150019 h 426244"/>
              <a:gd name="connsiteX44" fmla="*/ 1962150 w 1981200"/>
              <a:gd name="connsiteY44" fmla="*/ 188119 h 426244"/>
              <a:gd name="connsiteX45" fmla="*/ 1947863 w 1981200"/>
              <a:gd name="connsiteY45" fmla="*/ 204788 h 426244"/>
              <a:gd name="connsiteX46" fmla="*/ 1924050 w 1981200"/>
              <a:gd name="connsiteY46" fmla="*/ 219075 h 426244"/>
              <a:gd name="connsiteX47" fmla="*/ 1885950 w 1981200"/>
              <a:gd name="connsiteY47" fmla="*/ 223838 h 426244"/>
              <a:gd name="connsiteX48" fmla="*/ 1757363 w 1981200"/>
              <a:gd name="connsiteY48" fmla="*/ 230982 h 426244"/>
              <a:gd name="connsiteX49" fmla="*/ 1576388 w 1981200"/>
              <a:gd name="connsiteY49" fmla="*/ 250032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81200" h="426244">
                <a:moveTo>
                  <a:pt x="1576388" y="250032"/>
                </a:moveTo>
                <a:lnTo>
                  <a:pt x="1393031" y="273844"/>
                </a:lnTo>
                <a:lnTo>
                  <a:pt x="1200150" y="288132"/>
                </a:lnTo>
                <a:lnTo>
                  <a:pt x="1009650" y="309563"/>
                </a:lnTo>
                <a:lnTo>
                  <a:pt x="859631" y="330994"/>
                </a:lnTo>
                <a:lnTo>
                  <a:pt x="738188" y="350044"/>
                </a:lnTo>
                <a:lnTo>
                  <a:pt x="638175" y="373857"/>
                </a:lnTo>
                <a:lnTo>
                  <a:pt x="545306" y="404813"/>
                </a:lnTo>
                <a:lnTo>
                  <a:pt x="500063" y="419100"/>
                </a:lnTo>
                <a:lnTo>
                  <a:pt x="469106" y="426244"/>
                </a:lnTo>
                <a:lnTo>
                  <a:pt x="450056" y="423863"/>
                </a:lnTo>
                <a:lnTo>
                  <a:pt x="414338" y="411957"/>
                </a:lnTo>
                <a:lnTo>
                  <a:pt x="326231" y="369094"/>
                </a:lnTo>
                <a:lnTo>
                  <a:pt x="247650" y="321469"/>
                </a:lnTo>
                <a:lnTo>
                  <a:pt x="164306" y="259557"/>
                </a:lnTo>
                <a:lnTo>
                  <a:pt x="104775" y="211932"/>
                </a:lnTo>
                <a:lnTo>
                  <a:pt x="45244" y="154782"/>
                </a:lnTo>
                <a:lnTo>
                  <a:pt x="26194" y="133350"/>
                </a:lnTo>
                <a:lnTo>
                  <a:pt x="11906" y="111919"/>
                </a:lnTo>
                <a:lnTo>
                  <a:pt x="2381" y="95250"/>
                </a:lnTo>
                <a:lnTo>
                  <a:pt x="0" y="76200"/>
                </a:lnTo>
                <a:lnTo>
                  <a:pt x="4763" y="59532"/>
                </a:lnTo>
                <a:lnTo>
                  <a:pt x="23813" y="54769"/>
                </a:lnTo>
                <a:lnTo>
                  <a:pt x="42863" y="57150"/>
                </a:lnTo>
                <a:lnTo>
                  <a:pt x="97631" y="80963"/>
                </a:lnTo>
                <a:lnTo>
                  <a:pt x="185738" y="114300"/>
                </a:lnTo>
                <a:lnTo>
                  <a:pt x="273844" y="147638"/>
                </a:lnTo>
                <a:lnTo>
                  <a:pt x="347663" y="169069"/>
                </a:lnTo>
                <a:lnTo>
                  <a:pt x="414338" y="180975"/>
                </a:lnTo>
                <a:lnTo>
                  <a:pt x="454819" y="183357"/>
                </a:lnTo>
                <a:lnTo>
                  <a:pt x="678656" y="164307"/>
                </a:lnTo>
                <a:lnTo>
                  <a:pt x="916781" y="135732"/>
                </a:lnTo>
                <a:lnTo>
                  <a:pt x="1204913" y="111919"/>
                </a:lnTo>
                <a:lnTo>
                  <a:pt x="1393031" y="95250"/>
                </a:lnTo>
                <a:lnTo>
                  <a:pt x="1574006" y="69057"/>
                </a:lnTo>
                <a:lnTo>
                  <a:pt x="1707356" y="0"/>
                </a:lnTo>
                <a:lnTo>
                  <a:pt x="1752600" y="4763"/>
                </a:lnTo>
                <a:lnTo>
                  <a:pt x="1835944" y="23813"/>
                </a:lnTo>
                <a:lnTo>
                  <a:pt x="1900238" y="45244"/>
                </a:lnTo>
                <a:lnTo>
                  <a:pt x="1950244" y="66675"/>
                </a:lnTo>
                <a:lnTo>
                  <a:pt x="1971675" y="83344"/>
                </a:lnTo>
                <a:lnTo>
                  <a:pt x="1981200" y="97632"/>
                </a:lnTo>
                <a:lnTo>
                  <a:pt x="1981200" y="114300"/>
                </a:lnTo>
                <a:lnTo>
                  <a:pt x="1974056" y="150019"/>
                </a:lnTo>
                <a:lnTo>
                  <a:pt x="1962150" y="188119"/>
                </a:lnTo>
                <a:lnTo>
                  <a:pt x="1947863" y="204788"/>
                </a:lnTo>
                <a:lnTo>
                  <a:pt x="1924050" y="219075"/>
                </a:lnTo>
                <a:lnTo>
                  <a:pt x="1885950" y="223838"/>
                </a:lnTo>
                <a:lnTo>
                  <a:pt x="1757363" y="230982"/>
                </a:lnTo>
                <a:lnTo>
                  <a:pt x="1576388" y="2500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9DAC99-4AD9-4558-873F-F330F2370207}"/>
              </a:ext>
            </a:extLst>
          </p:cNvPr>
          <p:cNvSpPr/>
          <p:nvPr/>
        </p:nvSpPr>
        <p:spPr>
          <a:xfrm>
            <a:off x="4435475" y="1349375"/>
            <a:ext cx="584200" cy="1600200"/>
          </a:xfrm>
          <a:custGeom>
            <a:avLst/>
            <a:gdLst>
              <a:gd name="connsiteX0" fmla="*/ 508000 w 584200"/>
              <a:gd name="connsiteY0" fmla="*/ 1193800 h 1600200"/>
              <a:gd name="connsiteX1" fmla="*/ 514350 w 584200"/>
              <a:gd name="connsiteY1" fmla="*/ 1581150 h 1600200"/>
              <a:gd name="connsiteX2" fmla="*/ 266700 w 584200"/>
              <a:gd name="connsiteY2" fmla="*/ 1600200 h 1600200"/>
              <a:gd name="connsiteX3" fmla="*/ 263525 w 584200"/>
              <a:gd name="connsiteY3" fmla="*/ 1187450 h 1600200"/>
              <a:gd name="connsiteX4" fmla="*/ 263525 w 584200"/>
              <a:gd name="connsiteY4" fmla="*/ 1006475 h 1600200"/>
              <a:gd name="connsiteX5" fmla="*/ 266700 w 584200"/>
              <a:gd name="connsiteY5" fmla="*/ 850900 h 1600200"/>
              <a:gd name="connsiteX6" fmla="*/ 250825 w 584200"/>
              <a:gd name="connsiteY6" fmla="*/ 555625 h 1600200"/>
              <a:gd name="connsiteX7" fmla="*/ 241300 w 584200"/>
              <a:gd name="connsiteY7" fmla="*/ 387350 h 1600200"/>
              <a:gd name="connsiteX8" fmla="*/ 241300 w 584200"/>
              <a:gd name="connsiteY8" fmla="*/ 352425 h 1600200"/>
              <a:gd name="connsiteX9" fmla="*/ 234950 w 584200"/>
              <a:gd name="connsiteY9" fmla="*/ 295275 h 1600200"/>
              <a:gd name="connsiteX10" fmla="*/ 219075 w 584200"/>
              <a:gd name="connsiteY10" fmla="*/ 254000 h 1600200"/>
              <a:gd name="connsiteX11" fmla="*/ 200025 w 584200"/>
              <a:gd name="connsiteY11" fmla="*/ 225425 h 1600200"/>
              <a:gd name="connsiteX12" fmla="*/ 174625 w 584200"/>
              <a:gd name="connsiteY12" fmla="*/ 190500 h 1600200"/>
              <a:gd name="connsiteX13" fmla="*/ 133350 w 584200"/>
              <a:gd name="connsiteY13" fmla="*/ 149225 h 1600200"/>
              <a:gd name="connsiteX14" fmla="*/ 66675 w 584200"/>
              <a:gd name="connsiteY14" fmla="*/ 104775 h 1600200"/>
              <a:gd name="connsiteX15" fmla="*/ 25400 w 584200"/>
              <a:gd name="connsiteY15" fmla="*/ 76200 h 1600200"/>
              <a:gd name="connsiteX16" fmla="*/ 12700 w 584200"/>
              <a:gd name="connsiteY16" fmla="*/ 63500 h 1600200"/>
              <a:gd name="connsiteX17" fmla="*/ 0 w 584200"/>
              <a:gd name="connsiteY17" fmla="*/ 47625 h 1600200"/>
              <a:gd name="connsiteX18" fmla="*/ 0 w 584200"/>
              <a:gd name="connsiteY18" fmla="*/ 31750 h 1600200"/>
              <a:gd name="connsiteX19" fmla="*/ 9525 w 584200"/>
              <a:gd name="connsiteY19" fmla="*/ 19050 h 1600200"/>
              <a:gd name="connsiteX20" fmla="*/ 31750 w 584200"/>
              <a:gd name="connsiteY20" fmla="*/ 3175 h 1600200"/>
              <a:gd name="connsiteX21" fmla="*/ 92075 w 584200"/>
              <a:gd name="connsiteY21" fmla="*/ 0 h 1600200"/>
              <a:gd name="connsiteX22" fmla="*/ 200025 w 584200"/>
              <a:gd name="connsiteY22" fmla="*/ 12700 h 1600200"/>
              <a:gd name="connsiteX23" fmla="*/ 304800 w 584200"/>
              <a:gd name="connsiteY23" fmla="*/ 34925 h 1600200"/>
              <a:gd name="connsiteX24" fmla="*/ 368300 w 584200"/>
              <a:gd name="connsiteY24" fmla="*/ 60325 h 1600200"/>
              <a:gd name="connsiteX25" fmla="*/ 428625 w 584200"/>
              <a:gd name="connsiteY25" fmla="*/ 95250 h 1600200"/>
              <a:gd name="connsiteX26" fmla="*/ 488950 w 584200"/>
              <a:gd name="connsiteY26" fmla="*/ 133350 h 1600200"/>
              <a:gd name="connsiteX27" fmla="*/ 539750 w 584200"/>
              <a:gd name="connsiteY27" fmla="*/ 180975 h 1600200"/>
              <a:gd name="connsiteX28" fmla="*/ 565150 w 584200"/>
              <a:gd name="connsiteY28" fmla="*/ 219075 h 1600200"/>
              <a:gd name="connsiteX29" fmla="*/ 577850 w 584200"/>
              <a:gd name="connsiteY29" fmla="*/ 250825 h 1600200"/>
              <a:gd name="connsiteX30" fmla="*/ 584200 w 584200"/>
              <a:gd name="connsiteY30" fmla="*/ 276225 h 1600200"/>
              <a:gd name="connsiteX31" fmla="*/ 568325 w 584200"/>
              <a:gd name="connsiteY31" fmla="*/ 330200 h 1600200"/>
              <a:gd name="connsiteX32" fmla="*/ 536575 w 584200"/>
              <a:gd name="connsiteY32" fmla="*/ 428625 h 1600200"/>
              <a:gd name="connsiteX33" fmla="*/ 511175 w 584200"/>
              <a:gd name="connsiteY33" fmla="*/ 536575 h 1600200"/>
              <a:gd name="connsiteX34" fmla="*/ 511175 w 584200"/>
              <a:gd name="connsiteY34" fmla="*/ 844550 h 1600200"/>
              <a:gd name="connsiteX35" fmla="*/ 508000 w 584200"/>
              <a:gd name="connsiteY35" fmla="*/ 1193800 h 160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4200" h="1600200">
                <a:moveTo>
                  <a:pt x="508000" y="1193800"/>
                </a:moveTo>
                <a:lnTo>
                  <a:pt x="514350" y="1581150"/>
                </a:lnTo>
                <a:lnTo>
                  <a:pt x="266700" y="1600200"/>
                </a:lnTo>
                <a:cubicBezTo>
                  <a:pt x="265642" y="1462617"/>
                  <a:pt x="264583" y="1325033"/>
                  <a:pt x="263525" y="1187450"/>
                </a:cubicBezTo>
                <a:lnTo>
                  <a:pt x="263525" y="1006475"/>
                </a:lnTo>
                <a:cubicBezTo>
                  <a:pt x="264583" y="954617"/>
                  <a:pt x="265642" y="902758"/>
                  <a:pt x="266700" y="850900"/>
                </a:cubicBezTo>
                <a:lnTo>
                  <a:pt x="250825" y="555625"/>
                </a:lnTo>
                <a:lnTo>
                  <a:pt x="241300" y="387350"/>
                </a:lnTo>
                <a:lnTo>
                  <a:pt x="241300" y="352425"/>
                </a:lnTo>
                <a:lnTo>
                  <a:pt x="234950" y="295275"/>
                </a:lnTo>
                <a:lnTo>
                  <a:pt x="219075" y="254000"/>
                </a:lnTo>
                <a:lnTo>
                  <a:pt x="200025" y="225425"/>
                </a:lnTo>
                <a:lnTo>
                  <a:pt x="174625" y="190500"/>
                </a:lnTo>
                <a:lnTo>
                  <a:pt x="133350" y="149225"/>
                </a:lnTo>
                <a:lnTo>
                  <a:pt x="66675" y="104775"/>
                </a:lnTo>
                <a:lnTo>
                  <a:pt x="25400" y="76200"/>
                </a:lnTo>
                <a:lnTo>
                  <a:pt x="12700" y="63500"/>
                </a:lnTo>
                <a:lnTo>
                  <a:pt x="0" y="47625"/>
                </a:lnTo>
                <a:lnTo>
                  <a:pt x="0" y="31750"/>
                </a:lnTo>
                <a:lnTo>
                  <a:pt x="9525" y="19050"/>
                </a:lnTo>
                <a:lnTo>
                  <a:pt x="31750" y="3175"/>
                </a:lnTo>
                <a:lnTo>
                  <a:pt x="92075" y="0"/>
                </a:lnTo>
                <a:lnTo>
                  <a:pt x="200025" y="12700"/>
                </a:lnTo>
                <a:lnTo>
                  <a:pt x="304800" y="34925"/>
                </a:lnTo>
                <a:lnTo>
                  <a:pt x="368300" y="60325"/>
                </a:lnTo>
                <a:lnTo>
                  <a:pt x="428625" y="95250"/>
                </a:lnTo>
                <a:lnTo>
                  <a:pt x="488950" y="133350"/>
                </a:lnTo>
                <a:lnTo>
                  <a:pt x="539750" y="180975"/>
                </a:lnTo>
                <a:lnTo>
                  <a:pt x="565150" y="219075"/>
                </a:lnTo>
                <a:lnTo>
                  <a:pt x="577850" y="250825"/>
                </a:lnTo>
                <a:lnTo>
                  <a:pt x="584200" y="276225"/>
                </a:lnTo>
                <a:lnTo>
                  <a:pt x="568325" y="330200"/>
                </a:lnTo>
                <a:lnTo>
                  <a:pt x="536575" y="428625"/>
                </a:lnTo>
                <a:lnTo>
                  <a:pt x="511175" y="536575"/>
                </a:lnTo>
                <a:lnTo>
                  <a:pt x="511175" y="844550"/>
                </a:lnTo>
                <a:cubicBezTo>
                  <a:pt x="510117" y="960967"/>
                  <a:pt x="509058" y="1077383"/>
                  <a:pt x="508000" y="11938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3CCFF93-0E98-4FA5-8925-7444FA7ED9D8}"/>
              </a:ext>
            </a:extLst>
          </p:cNvPr>
          <p:cNvSpPr/>
          <p:nvPr/>
        </p:nvSpPr>
        <p:spPr>
          <a:xfrm>
            <a:off x="2697163" y="2647950"/>
            <a:ext cx="4352925" cy="715963"/>
          </a:xfrm>
          <a:custGeom>
            <a:avLst/>
            <a:gdLst>
              <a:gd name="connsiteX0" fmla="*/ 3173506 w 4352709"/>
              <a:gd name="connsiteY0" fmla="*/ 293767 h 715797"/>
              <a:gd name="connsiteX1" fmla="*/ 2743200 w 4352709"/>
              <a:gd name="connsiteY1" fmla="*/ 310317 h 715797"/>
              <a:gd name="connsiteX2" fmla="*/ 2441158 w 4352709"/>
              <a:gd name="connsiteY2" fmla="*/ 331005 h 715797"/>
              <a:gd name="connsiteX3" fmla="*/ 2205318 w 4352709"/>
              <a:gd name="connsiteY3" fmla="*/ 364105 h 715797"/>
              <a:gd name="connsiteX4" fmla="*/ 1965339 w 4352709"/>
              <a:gd name="connsiteY4" fmla="*/ 397206 h 715797"/>
              <a:gd name="connsiteX5" fmla="*/ 1696398 w 4352709"/>
              <a:gd name="connsiteY5" fmla="*/ 438581 h 715797"/>
              <a:gd name="connsiteX6" fmla="*/ 1456420 w 4352709"/>
              <a:gd name="connsiteY6" fmla="*/ 475819 h 715797"/>
              <a:gd name="connsiteX7" fmla="*/ 1249542 w 4352709"/>
              <a:gd name="connsiteY7" fmla="*/ 508920 h 715797"/>
              <a:gd name="connsiteX8" fmla="*/ 1059214 w 4352709"/>
              <a:gd name="connsiteY8" fmla="*/ 542020 h 715797"/>
              <a:gd name="connsiteX9" fmla="*/ 848199 w 4352709"/>
              <a:gd name="connsiteY9" fmla="*/ 587533 h 715797"/>
              <a:gd name="connsiteX10" fmla="*/ 757173 w 4352709"/>
              <a:gd name="connsiteY10" fmla="*/ 612359 h 715797"/>
              <a:gd name="connsiteX11" fmla="*/ 690972 w 4352709"/>
              <a:gd name="connsiteY11" fmla="*/ 641321 h 715797"/>
              <a:gd name="connsiteX12" fmla="*/ 612358 w 4352709"/>
              <a:gd name="connsiteY12" fmla="*/ 674422 h 715797"/>
              <a:gd name="connsiteX13" fmla="*/ 484094 w 4352709"/>
              <a:gd name="connsiteY13" fmla="*/ 715797 h 715797"/>
              <a:gd name="connsiteX14" fmla="*/ 430306 w 4352709"/>
              <a:gd name="connsiteY14" fmla="*/ 707522 h 715797"/>
              <a:gd name="connsiteX15" fmla="*/ 364105 w 4352709"/>
              <a:gd name="connsiteY15" fmla="*/ 682697 h 715797"/>
              <a:gd name="connsiteX16" fmla="*/ 297904 w 4352709"/>
              <a:gd name="connsiteY16" fmla="*/ 649597 h 715797"/>
              <a:gd name="connsiteX17" fmla="*/ 235841 w 4352709"/>
              <a:gd name="connsiteY17" fmla="*/ 612359 h 715797"/>
              <a:gd name="connsiteX18" fmla="*/ 157227 w 4352709"/>
              <a:gd name="connsiteY18" fmla="*/ 550295 h 715797"/>
              <a:gd name="connsiteX19" fmla="*/ 82751 w 4352709"/>
              <a:gd name="connsiteY19" fmla="*/ 479957 h 715797"/>
              <a:gd name="connsiteX20" fmla="*/ 41375 w 4352709"/>
              <a:gd name="connsiteY20" fmla="*/ 434444 h 715797"/>
              <a:gd name="connsiteX21" fmla="*/ 16550 w 4352709"/>
              <a:gd name="connsiteY21" fmla="*/ 409618 h 715797"/>
              <a:gd name="connsiteX22" fmla="*/ 0 w 4352709"/>
              <a:gd name="connsiteY22" fmla="*/ 380655 h 715797"/>
              <a:gd name="connsiteX23" fmla="*/ 4137 w 4352709"/>
              <a:gd name="connsiteY23" fmla="*/ 355830 h 715797"/>
              <a:gd name="connsiteX24" fmla="*/ 16550 w 4352709"/>
              <a:gd name="connsiteY24" fmla="*/ 343417 h 715797"/>
              <a:gd name="connsiteX25" fmla="*/ 28963 w 4352709"/>
              <a:gd name="connsiteY25" fmla="*/ 343417 h 715797"/>
              <a:gd name="connsiteX26" fmla="*/ 82751 w 4352709"/>
              <a:gd name="connsiteY26" fmla="*/ 364105 h 715797"/>
              <a:gd name="connsiteX27" fmla="*/ 194465 w 4352709"/>
              <a:gd name="connsiteY27" fmla="*/ 405481 h 715797"/>
              <a:gd name="connsiteX28" fmla="*/ 306179 w 4352709"/>
              <a:gd name="connsiteY28" fmla="*/ 438581 h 715797"/>
              <a:gd name="connsiteX29" fmla="*/ 384793 w 4352709"/>
              <a:gd name="connsiteY29" fmla="*/ 446856 h 715797"/>
              <a:gd name="connsiteX30" fmla="*/ 488232 w 4352709"/>
              <a:gd name="connsiteY30" fmla="*/ 442719 h 715797"/>
              <a:gd name="connsiteX31" fmla="*/ 765448 w 4352709"/>
              <a:gd name="connsiteY31" fmla="*/ 397206 h 715797"/>
              <a:gd name="connsiteX32" fmla="*/ 1303330 w 4352709"/>
              <a:gd name="connsiteY32" fmla="*/ 314454 h 715797"/>
              <a:gd name="connsiteX33" fmla="*/ 1750186 w 4352709"/>
              <a:gd name="connsiteY33" fmla="*/ 256529 h 715797"/>
              <a:gd name="connsiteX34" fmla="*/ 2023265 w 4352709"/>
              <a:gd name="connsiteY34" fmla="*/ 223428 h 715797"/>
              <a:gd name="connsiteX35" fmla="*/ 2226005 w 4352709"/>
              <a:gd name="connsiteY35" fmla="*/ 198603 h 715797"/>
              <a:gd name="connsiteX36" fmla="*/ 2627348 w 4352709"/>
              <a:gd name="connsiteY36" fmla="*/ 153090 h 715797"/>
              <a:gd name="connsiteX37" fmla="*/ 2958353 w 4352709"/>
              <a:gd name="connsiteY37" fmla="*/ 111714 h 715797"/>
              <a:gd name="connsiteX38" fmla="*/ 3256257 w 4352709"/>
              <a:gd name="connsiteY38" fmla="*/ 91026 h 715797"/>
              <a:gd name="connsiteX39" fmla="*/ 3607949 w 4352709"/>
              <a:gd name="connsiteY39" fmla="*/ 66201 h 715797"/>
              <a:gd name="connsiteX40" fmla="*/ 3711388 w 4352709"/>
              <a:gd name="connsiteY40" fmla="*/ 53788 h 715797"/>
              <a:gd name="connsiteX41" fmla="*/ 3802414 w 4352709"/>
              <a:gd name="connsiteY41" fmla="*/ 41376 h 715797"/>
              <a:gd name="connsiteX42" fmla="*/ 3860340 w 4352709"/>
              <a:gd name="connsiteY42" fmla="*/ 28963 h 715797"/>
              <a:gd name="connsiteX43" fmla="*/ 3930679 w 4352709"/>
              <a:gd name="connsiteY43" fmla="*/ 0 h 715797"/>
              <a:gd name="connsiteX44" fmla="*/ 3972054 w 4352709"/>
              <a:gd name="connsiteY44" fmla="*/ 8275 h 715797"/>
              <a:gd name="connsiteX45" fmla="*/ 4058943 w 4352709"/>
              <a:gd name="connsiteY45" fmla="*/ 41376 h 715797"/>
              <a:gd name="connsiteX46" fmla="*/ 4141694 w 4352709"/>
              <a:gd name="connsiteY46" fmla="*/ 78614 h 715797"/>
              <a:gd name="connsiteX47" fmla="*/ 4216170 w 4352709"/>
              <a:gd name="connsiteY47" fmla="*/ 119989 h 715797"/>
              <a:gd name="connsiteX48" fmla="*/ 4278233 w 4352709"/>
              <a:gd name="connsiteY48" fmla="*/ 157227 h 715797"/>
              <a:gd name="connsiteX49" fmla="*/ 4303059 w 4352709"/>
              <a:gd name="connsiteY49" fmla="*/ 177915 h 715797"/>
              <a:gd name="connsiteX50" fmla="*/ 4327884 w 4352709"/>
              <a:gd name="connsiteY50" fmla="*/ 206878 h 715797"/>
              <a:gd name="connsiteX51" fmla="*/ 4348572 w 4352709"/>
              <a:gd name="connsiteY51" fmla="*/ 239978 h 715797"/>
              <a:gd name="connsiteX52" fmla="*/ 4352709 w 4352709"/>
              <a:gd name="connsiteY52" fmla="*/ 268941 h 715797"/>
              <a:gd name="connsiteX53" fmla="*/ 4340297 w 4352709"/>
              <a:gd name="connsiteY53" fmla="*/ 297904 h 715797"/>
              <a:gd name="connsiteX54" fmla="*/ 4303059 w 4352709"/>
              <a:gd name="connsiteY54" fmla="*/ 326867 h 715797"/>
              <a:gd name="connsiteX55" fmla="*/ 4261683 w 4352709"/>
              <a:gd name="connsiteY55" fmla="*/ 343417 h 715797"/>
              <a:gd name="connsiteX56" fmla="*/ 4216170 w 4352709"/>
              <a:gd name="connsiteY56" fmla="*/ 347555 h 715797"/>
              <a:gd name="connsiteX57" fmla="*/ 4046530 w 4352709"/>
              <a:gd name="connsiteY57" fmla="*/ 331005 h 715797"/>
              <a:gd name="connsiteX58" fmla="*/ 3831377 w 4352709"/>
              <a:gd name="connsiteY58" fmla="*/ 302042 h 715797"/>
              <a:gd name="connsiteX59" fmla="*/ 3727938 w 4352709"/>
              <a:gd name="connsiteY59" fmla="*/ 293767 h 715797"/>
              <a:gd name="connsiteX60" fmla="*/ 3545886 w 4352709"/>
              <a:gd name="connsiteY60" fmla="*/ 289629 h 715797"/>
              <a:gd name="connsiteX61" fmla="*/ 3173506 w 4352709"/>
              <a:gd name="connsiteY61" fmla="*/ 293767 h 715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352709" h="715797">
                <a:moveTo>
                  <a:pt x="3173506" y="293767"/>
                </a:moveTo>
                <a:lnTo>
                  <a:pt x="2743200" y="310317"/>
                </a:lnTo>
                <a:lnTo>
                  <a:pt x="2441158" y="331005"/>
                </a:lnTo>
                <a:lnTo>
                  <a:pt x="2205318" y="364105"/>
                </a:lnTo>
                <a:lnTo>
                  <a:pt x="1965339" y="397206"/>
                </a:lnTo>
                <a:lnTo>
                  <a:pt x="1696398" y="438581"/>
                </a:lnTo>
                <a:lnTo>
                  <a:pt x="1456420" y="475819"/>
                </a:lnTo>
                <a:lnTo>
                  <a:pt x="1249542" y="508920"/>
                </a:lnTo>
                <a:lnTo>
                  <a:pt x="1059214" y="542020"/>
                </a:lnTo>
                <a:lnTo>
                  <a:pt x="848199" y="587533"/>
                </a:lnTo>
                <a:lnTo>
                  <a:pt x="757173" y="612359"/>
                </a:lnTo>
                <a:lnTo>
                  <a:pt x="690972" y="641321"/>
                </a:lnTo>
                <a:lnTo>
                  <a:pt x="612358" y="674422"/>
                </a:lnTo>
                <a:lnTo>
                  <a:pt x="484094" y="715797"/>
                </a:lnTo>
                <a:lnTo>
                  <a:pt x="430306" y="707522"/>
                </a:lnTo>
                <a:lnTo>
                  <a:pt x="364105" y="682697"/>
                </a:lnTo>
                <a:lnTo>
                  <a:pt x="297904" y="649597"/>
                </a:lnTo>
                <a:lnTo>
                  <a:pt x="235841" y="612359"/>
                </a:lnTo>
                <a:lnTo>
                  <a:pt x="157227" y="550295"/>
                </a:lnTo>
                <a:lnTo>
                  <a:pt x="82751" y="479957"/>
                </a:lnTo>
                <a:lnTo>
                  <a:pt x="41375" y="434444"/>
                </a:lnTo>
                <a:lnTo>
                  <a:pt x="16550" y="409618"/>
                </a:lnTo>
                <a:lnTo>
                  <a:pt x="0" y="380655"/>
                </a:lnTo>
                <a:lnTo>
                  <a:pt x="4137" y="355830"/>
                </a:lnTo>
                <a:lnTo>
                  <a:pt x="16550" y="343417"/>
                </a:lnTo>
                <a:lnTo>
                  <a:pt x="28963" y="343417"/>
                </a:lnTo>
                <a:lnTo>
                  <a:pt x="82751" y="364105"/>
                </a:lnTo>
                <a:lnTo>
                  <a:pt x="194465" y="405481"/>
                </a:lnTo>
                <a:lnTo>
                  <a:pt x="306179" y="438581"/>
                </a:lnTo>
                <a:lnTo>
                  <a:pt x="384793" y="446856"/>
                </a:lnTo>
                <a:lnTo>
                  <a:pt x="488232" y="442719"/>
                </a:lnTo>
                <a:lnTo>
                  <a:pt x="765448" y="397206"/>
                </a:lnTo>
                <a:lnTo>
                  <a:pt x="1303330" y="314454"/>
                </a:lnTo>
                <a:lnTo>
                  <a:pt x="1750186" y="256529"/>
                </a:lnTo>
                <a:lnTo>
                  <a:pt x="2023265" y="223428"/>
                </a:lnTo>
                <a:lnTo>
                  <a:pt x="2226005" y="198603"/>
                </a:lnTo>
                <a:lnTo>
                  <a:pt x="2627348" y="153090"/>
                </a:lnTo>
                <a:lnTo>
                  <a:pt x="2958353" y="111714"/>
                </a:lnTo>
                <a:lnTo>
                  <a:pt x="3256257" y="91026"/>
                </a:lnTo>
                <a:lnTo>
                  <a:pt x="3607949" y="66201"/>
                </a:lnTo>
                <a:lnTo>
                  <a:pt x="3711388" y="53788"/>
                </a:lnTo>
                <a:lnTo>
                  <a:pt x="3802414" y="41376"/>
                </a:lnTo>
                <a:lnTo>
                  <a:pt x="3860340" y="28963"/>
                </a:lnTo>
                <a:lnTo>
                  <a:pt x="3930679" y="0"/>
                </a:lnTo>
                <a:lnTo>
                  <a:pt x="3972054" y="8275"/>
                </a:lnTo>
                <a:lnTo>
                  <a:pt x="4058943" y="41376"/>
                </a:lnTo>
                <a:lnTo>
                  <a:pt x="4141694" y="78614"/>
                </a:lnTo>
                <a:lnTo>
                  <a:pt x="4216170" y="119989"/>
                </a:lnTo>
                <a:lnTo>
                  <a:pt x="4278233" y="157227"/>
                </a:lnTo>
                <a:lnTo>
                  <a:pt x="4303059" y="177915"/>
                </a:lnTo>
                <a:lnTo>
                  <a:pt x="4327884" y="206878"/>
                </a:lnTo>
                <a:lnTo>
                  <a:pt x="4348572" y="239978"/>
                </a:lnTo>
                <a:lnTo>
                  <a:pt x="4352709" y="268941"/>
                </a:lnTo>
                <a:lnTo>
                  <a:pt x="4340297" y="297904"/>
                </a:lnTo>
                <a:lnTo>
                  <a:pt x="4303059" y="326867"/>
                </a:lnTo>
                <a:lnTo>
                  <a:pt x="4261683" y="343417"/>
                </a:lnTo>
                <a:lnTo>
                  <a:pt x="4216170" y="347555"/>
                </a:lnTo>
                <a:lnTo>
                  <a:pt x="4046530" y="331005"/>
                </a:lnTo>
                <a:lnTo>
                  <a:pt x="3831377" y="302042"/>
                </a:lnTo>
                <a:lnTo>
                  <a:pt x="3727938" y="293767"/>
                </a:lnTo>
                <a:lnTo>
                  <a:pt x="3545886" y="289629"/>
                </a:lnTo>
                <a:lnTo>
                  <a:pt x="3173506" y="29376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88662DB-41B2-47F6-AEA7-91C443C7B05A}"/>
              </a:ext>
            </a:extLst>
          </p:cNvPr>
          <p:cNvSpPr/>
          <p:nvPr/>
        </p:nvSpPr>
        <p:spPr>
          <a:xfrm>
            <a:off x="2747963" y="1638300"/>
            <a:ext cx="3592512" cy="3024188"/>
          </a:xfrm>
          <a:custGeom>
            <a:avLst/>
            <a:gdLst>
              <a:gd name="connsiteX0" fmla="*/ 2557306 w 3592286"/>
              <a:gd name="connsiteY0" fmla="*/ 1497205 h 3024554"/>
              <a:gd name="connsiteX1" fmla="*/ 2301073 w 3592286"/>
              <a:gd name="connsiteY1" fmla="*/ 1723293 h 3024554"/>
              <a:gd name="connsiteX2" fmla="*/ 2125227 w 3592286"/>
              <a:gd name="connsiteY2" fmla="*/ 1868994 h 3024554"/>
              <a:gd name="connsiteX3" fmla="*/ 2019719 w 3592286"/>
              <a:gd name="connsiteY3" fmla="*/ 1944356 h 3024554"/>
              <a:gd name="connsiteX4" fmla="*/ 1868994 w 3592286"/>
              <a:gd name="connsiteY4" fmla="*/ 2034792 h 3024554"/>
              <a:gd name="connsiteX5" fmla="*/ 1728317 w 3592286"/>
              <a:gd name="connsiteY5" fmla="*/ 2145323 h 3024554"/>
              <a:gd name="connsiteX6" fmla="*/ 1557495 w 3592286"/>
              <a:gd name="connsiteY6" fmla="*/ 2265904 h 3024554"/>
              <a:gd name="connsiteX7" fmla="*/ 1341455 w 3592286"/>
              <a:gd name="connsiteY7" fmla="*/ 2406581 h 3024554"/>
              <a:gd name="connsiteX8" fmla="*/ 1140488 w 3592286"/>
              <a:gd name="connsiteY8" fmla="*/ 2527161 h 3024554"/>
              <a:gd name="connsiteX9" fmla="*/ 924449 w 3592286"/>
              <a:gd name="connsiteY9" fmla="*/ 2637693 h 3024554"/>
              <a:gd name="connsiteX10" fmla="*/ 773723 w 3592286"/>
              <a:gd name="connsiteY10" fmla="*/ 2713055 h 3024554"/>
              <a:gd name="connsiteX11" fmla="*/ 592853 w 3592286"/>
              <a:gd name="connsiteY11" fmla="*/ 2803490 h 3024554"/>
              <a:gd name="connsiteX12" fmla="*/ 401934 w 3592286"/>
              <a:gd name="connsiteY12" fmla="*/ 2883877 h 3024554"/>
              <a:gd name="connsiteX13" fmla="*/ 241161 w 3592286"/>
              <a:gd name="connsiteY13" fmla="*/ 2954216 h 3024554"/>
              <a:gd name="connsiteX14" fmla="*/ 90435 w 3592286"/>
              <a:gd name="connsiteY14" fmla="*/ 3009482 h 3024554"/>
              <a:gd name="connsiteX15" fmla="*/ 35169 w 3592286"/>
              <a:gd name="connsiteY15" fmla="*/ 3024554 h 3024554"/>
              <a:gd name="connsiteX16" fmla="*/ 5024 w 3592286"/>
              <a:gd name="connsiteY16" fmla="*/ 3024554 h 3024554"/>
              <a:gd name="connsiteX17" fmla="*/ 0 w 3592286"/>
              <a:gd name="connsiteY17" fmla="*/ 3009482 h 3024554"/>
              <a:gd name="connsiteX18" fmla="*/ 5024 w 3592286"/>
              <a:gd name="connsiteY18" fmla="*/ 2994409 h 3024554"/>
              <a:gd name="connsiteX19" fmla="*/ 40194 w 3592286"/>
              <a:gd name="connsiteY19" fmla="*/ 2974312 h 3024554"/>
              <a:gd name="connsiteX20" fmla="*/ 150725 w 3592286"/>
              <a:gd name="connsiteY20" fmla="*/ 2914022 h 3024554"/>
              <a:gd name="connsiteX21" fmla="*/ 406958 w 3592286"/>
              <a:gd name="connsiteY21" fmla="*/ 2783394 h 3024554"/>
              <a:gd name="connsiteX22" fmla="*/ 587829 w 3592286"/>
              <a:gd name="connsiteY22" fmla="*/ 2682910 h 3024554"/>
              <a:gd name="connsiteX23" fmla="*/ 773723 w 3592286"/>
              <a:gd name="connsiteY23" fmla="*/ 2572378 h 3024554"/>
              <a:gd name="connsiteX24" fmla="*/ 999811 w 3592286"/>
              <a:gd name="connsiteY24" fmla="*/ 2436726 h 3024554"/>
              <a:gd name="connsiteX25" fmla="*/ 1170633 w 3592286"/>
              <a:gd name="connsiteY25" fmla="*/ 2321170 h 3024554"/>
              <a:gd name="connsiteX26" fmla="*/ 1331407 w 3592286"/>
              <a:gd name="connsiteY26" fmla="*/ 2205614 h 3024554"/>
              <a:gd name="connsiteX27" fmla="*/ 1562519 w 3592286"/>
              <a:gd name="connsiteY27" fmla="*/ 2029767 h 3024554"/>
              <a:gd name="connsiteX28" fmla="*/ 1778558 w 3592286"/>
              <a:gd name="connsiteY28" fmla="*/ 1858945 h 3024554"/>
              <a:gd name="connsiteX29" fmla="*/ 1929284 w 3592286"/>
              <a:gd name="connsiteY29" fmla="*/ 1738365 h 3024554"/>
              <a:gd name="connsiteX30" fmla="*/ 2074985 w 3592286"/>
              <a:gd name="connsiteY30" fmla="*/ 1612761 h 3024554"/>
              <a:gd name="connsiteX31" fmla="*/ 2235758 w 3592286"/>
              <a:gd name="connsiteY31" fmla="*/ 1467060 h 3024554"/>
              <a:gd name="connsiteX32" fmla="*/ 2381460 w 3592286"/>
              <a:gd name="connsiteY32" fmla="*/ 1331407 h 3024554"/>
              <a:gd name="connsiteX33" fmla="*/ 2572378 w 3592286"/>
              <a:gd name="connsiteY33" fmla="*/ 1145512 h 3024554"/>
              <a:gd name="connsiteX34" fmla="*/ 2758273 w 3592286"/>
              <a:gd name="connsiteY34" fmla="*/ 939521 h 3024554"/>
              <a:gd name="connsiteX35" fmla="*/ 2863780 w 3592286"/>
              <a:gd name="connsiteY35" fmla="*/ 808893 h 3024554"/>
              <a:gd name="connsiteX36" fmla="*/ 2994409 w 3592286"/>
              <a:gd name="connsiteY36" fmla="*/ 643095 h 3024554"/>
              <a:gd name="connsiteX37" fmla="*/ 3069772 w 3592286"/>
              <a:gd name="connsiteY37" fmla="*/ 552660 h 3024554"/>
              <a:gd name="connsiteX38" fmla="*/ 3130062 w 3592286"/>
              <a:gd name="connsiteY38" fmla="*/ 472273 h 3024554"/>
              <a:gd name="connsiteX39" fmla="*/ 3170255 w 3592286"/>
              <a:gd name="connsiteY39" fmla="*/ 406959 h 3024554"/>
              <a:gd name="connsiteX40" fmla="*/ 3195376 w 3592286"/>
              <a:gd name="connsiteY40" fmla="*/ 361741 h 3024554"/>
              <a:gd name="connsiteX41" fmla="*/ 3215473 w 3592286"/>
              <a:gd name="connsiteY41" fmla="*/ 276330 h 3024554"/>
              <a:gd name="connsiteX42" fmla="*/ 3220497 w 3592286"/>
              <a:gd name="connsiteY42" fmla="*/ 221064 h 3024554"/>
              <a:gd name="connsiteX43" fmla="*/ 3220497 w 3592286"/>
              <a:gd name="connsiteY43" fmla="*/ 180871 h 3024554"/>
              <a:gd name="connsiteX44" fmla="*/ 3205424 w 3592286"/>
              <a:gd name="connsiteY44" fmla="*/ 110532 h 3024554"/>
              <a:gd name="connsiteX45" fmla="*/ 3185328 w 3592286"/>
              <a:gd name="connsiteY45" fmla="*/ 75363 h 3024554"/>
              <a:gd name="connsiteX46" fmla="*/ 3165231 w 3592286"/>
              <a:gd name="connsiteY46" fmla="*/ 50242 h 3024554"/>
              <a:gd name="connsiteX47" fmla="*/ 3155183 w 3592286"/>
              <a:gd name="connsiteY47" fmla="*/ 35170 h 3024554"/>
              <a:gd name="connsiteX48" fmla="*/ 3150158 w 3592286"/>
              <a:gd name="connsiteY48" fmla="*/ 20097 h 3024554"/>
              <a:gd name="connsiteX49" fmla="*/ 3155183 w 3592286"/>
              <a:gd name="connsiteY49" fmla="*/ 5024 h 3024554"/>
              <a:gd name="connsiteX50" fmla="*/ 3170255 w 3592286"/>
              <a:gd name="connsiteY50" fmla="*/ 0 h 3024554"/>
              <a:gd name="connsiteX51" fmla="*/ 3180303 w 3592286"/>
              <a:gd name="connsiteY51" fmla="*/ 0 h 3024554"/>
              <a:gd name="connsiteX52" fmla="*/ 3205424 w 3592286"/>
              <a:gd name="connsiteY52" fmla="*/ 5024 h 3024554"/>
              <a:gd name="connsiteX53" fmla="*/ 3270739 w 3592286"/>
              <a:gd name="connsiteY53" fmla="*/ 35170 h 3024554"/>
              <a:gd name="connsiteX54" fmla="*/ 3326005 w 3592286"/>
              <a:gd name="connsiteY54" fmla="*/ 70339 h 3024554"/>
              <a:gd name="connsiteX55" fmla="*/ 3406391 w 3592286"/>
              <a:gd name="connsiteY55" fmla="*/ 130629 h 3024554"/>
              <a:gd name="connsiteX56" fmla="*/ 3461657 w 3592286"/>
              <a:gd name="connsiteY56" fmla="*/ 185895 h 3024554"/>
              <a:gd name="connsiteX57" fmla="*/ 3526972 w 3592286"/>
              <a:gd name="connsiteY57" fmla="*/ 271306 h 3024554"/>
              <a:gd name="connsiteX58" fmla="*/ 3562141 w 3592286"/>
              <a:gd name="connsiteY58" fmla="*/ 326572 h 3024554"/>
              <a:gd name="connsiteX59" fmla="*/ 3587262 w 3592286"/>
              <a:gd name="connsiteY59" fmla="*/ 366765 h 3024554"/>
              <a:gd name="connsiteX60" fmla="*/ 3592286 w 3592286"/>
              <a:gd name="connsiteY60" fmla="*/ 391886 h 3024554"/>
              <a:gd name="connsiteX61" fmla="*/ 3592286 w 3592286"/>
              <a:gd name="connsiteY61" fmla="*/ 427055 h 3024554"/>
              <a:gd name="connsiteX62" fmla="*/ 3567165 w 3592286"/>
              <a:gd name="connsiteY62" fmla="*/ 462224 h 3024554"/>
              <a:gd name="connsiteX63" fmla="*/ 3531996 w 3592286"/>
              <a:gd name="connsiteY63" fmla="*/ 497394 h 3024554"/>
              <a:gd name="connsiteX64" fmla="*/ 3476730 w 3592286"/>
              <a:gd name="connsiteY64" fmla="*/ 522515 h 3024554"/>
              <a:gd name="connsiteX65" fmla="*/ 3426488 w 3592286"/>
              <a:gd name="connsiteY65" fmla="*/ 562708 h 3024554"/>
              <a:gd name="connsiteX66" fmla="*/ 3275763 w 3592286"/>
              <a:gd name="connsiteY66" fmla="*/ 708409 h 3024554"/>
              <a:gd name="connsiteX67" fmla="*/ 3185328 w 3592286"/>
              <a:gd name="connsiteY67" fmla="*/ 818941 h 3024554"/>
              <a:gd name="connsiteX68" fmla="*/ 3064747 w 3592286"/>
              <a:gd name="connsiteY68" fmla="*/ 964642 h 3024554"/>
              <a:gd name="connsiteX69" fmla="*/ 2914022 w 3592286"/>
              <a:gd name="connsiteY69" fmla="*/ 1145512 h 3024554"/>
              <a:gd name="connsiteX70" fmla="*/ 2738176 w 3592286"/>
              <a:gd name="connsiteY70" fmla="*/ 1311310 h 3024554"/>
              <a:gd name="connsiteX71" fmla="*/ 2557306 w 3592286"/>
              <a:gd name="connsiteY71" fmla="*/ 1497205 h 30245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92286" h="3024554">
                <a:moveTo>
                  <a:pt x="2557306" y="1497205"/>
                </a:moveTo>
                <a:lnTo>
                  <a:pt x="2301073" y="1723293"/>
                </a:lnTo>
                <a:lnTo>
                  <a:pt x="2125227" y="1868994"/>
                </a:lnTo>
                <a:lnTo>
                  <a:pt x="2019719" y="1944356"/>
                </a:lnTo>
                <a:lnTo>
                  <a:pt x="1868994" y="2034792"/>
                </a:lnTo>
                <a:lnTo>
                  <a:pt x="1728317" y="2145323"/>
                </a:lnTo>
                <a:lnTo>
                  <a:pt x="1557495" y="2265904"/>
                </a:lnTo>
                <a:lnTo>
                  <a:pt x="1341455" y="2406581"/>
                </a:lnTo>
                <a:lnTo>
                  <a:pt x="1140488" y="2527161"/>
                </a:lnTo>
                <a:lnTo>
                  <a:pt x="924449" y="2637693"/>
                </a:lnTo>
                <a:lnTo>
                  <a:pt x="773723" y="2713055"/>
                </a:lnTo>
                <a:lnTo>
                  <a:pt x="592853" y="2803490"/>
                </a:lnTo>
                <a:lnTo>
                  <a:pt x="401934" y="2883877"/>
                </a:lnTo>
                <a:lnTo>
                  <a:pt x="241161" y="2954216"/>
                </a:lnTo>
                <a:lnTo>
                  <a:pt x="90435" y="3009482"/>
                </a:lnTo>
                <a:lnTo>
                  <a:pt x="35169" y="3024554"/>
                </a:lnTo>
                <a:lnTo>
                  <a:pt x="5024" y="3024554"/>
                </a:lnTo>
                <a:lnTo>
                  <a:pt x="0" y="3009482"/>
                </a:lnTo>
                <a:lnTo>
                  <a:pt x="5024" y="2994409"/>
                </a:lnTo>
                <a:lnTo>
                  <a:pt x="40194" y="2974312"/>
                </a:lnTo>
                <a:lnTo>
                  <a:pt x="150725" y="2914022"/>
                </a:lnTo>
                <a:lnTo>
                  <a:pt x="406958" y="2783394"/>
                </a:lnTo>
                <a:lnTo>
                  <a:pt x="587829" y="2682910"/>
                </a:lnTo>
                <a:lnTo>
                  <a:pt x="773723" y="2572378"/>
                </a:lnTo>
                <a:lnTo>
                  <a:pt x="999811" y="2436726"/>
                </a:lnTo>
                <a:lnTo>
                  <a:pt x="1170633" y="2321170"/>
                </a:lnTo>
                <a:lnTo>
                  <a:pt x="1331407" y="2205614"/>
                </a:lnTo>
                <a:lnTo>
                  <a:pt x="1562519" y="2029767"/>
                </a:lnTo>
                <a:lnTo>
                  <a:pt x="1778558" y="1858945"/>
                </a:lnTo>
                <a:lnTo>
                  <a:pt x="1929284" y="1738365"/>
                </a:lnTo>
                <a:lnTo>
                  <a:pt x="2074985" y="1612761"/>
                </a:lnTo>
                <a:lnTo>
                  <a:pt x="2235758" y="1467060"/>
                </a:lnTo>
                <a:lnTo>
                  <a:pt x="2381460" y="1331407"/>
                </a:lnTo>
                <a:lnTo>
                  <a:pt x="2572378" y="1145512"/>
                </a:lnTo>
                <a:lnTo>
                  <a:pt x="2758273" y="939521"/>
                </a:lnTo>
                <a:lnTo>
                  <a:pt x="2863780" y="808893"/>
                </a:lnTo>
                <a:lnTo>
                  <a:pt x="2994409" y="643095"/>
                </a:lnTo>
                <a:lnTo>
                  <a:pt x="3069772" y="552660"/>
                </a:lnTo>
                <a:lnTo>
                  <a:pt x="3130062" y="472273"/>
                </a:lnTo>
                <a:lnTo>
                  <a:pt x="3170255" y="406959"/>
                </a:lnTo>
                <a:lnTo>
                  <a:pt x="3195376" y="361741"/>
                </a:lnTo>
                <a:lnTo>
                  <a:pt x="3215473" y="276330"/>
                </a:lnTo>
                <a:lnTo>
                  <a:pt x="3220497" y="221064"/>
                </a:lnTo>
                <a:lnTo>
                  <a:pt x="3220497" y="180871"/>
                </a:lnTo>
                <a:lnTo>
                  <a:pt x="3205424" y="110532"/>
                </a:lnTo>
                <a:lnTo>
                  <a:pt x="3185328" y="75363"/>
                </a:lnTo>
                <a:lnTo>
                  <a:pt x="3165231" y="50242"/>
                </a:lnTo>
                <a:lnTo>
                  <a:pt x="3155183" y="35170"/>
                </a:lnTo>
                <a:lnTo>
                  <a:pt x="3150158" y="20097"/>
                </a:lnTo>
                <a:lnTo>
                  <a:pt x="3155183" y="5024"/>
                </a:lnTo>
                <a:lnTo>
                  <a:pt x="3170255" y="0"/>
                </a:lnTo>
                <a:lnTo>
                  <a:pt x="3180303" y="0"/>
                </a:lnTo>
                <a:lnTo>
                  <a:pt x="3205424" y="5024"/>
                </a:lnTo>
                <a:lnTo>
                  <a:pt x="3270739" y="35170"/>
                </a:lnTo>
                <a:lnTo>
                  <a:pt x="3326005" y="70339"/>
                </a:lnTo>
                <a:lnTo>
                  <a:pt x="3406391" y="130629"/>
                </a:lnTo>
                <a:lnTo>
                  <a:pt x="3461657" y="185895"/>
                </a:lnTo>
                <a:lnTo>
                  <a:pt x="3526972" y="271306"/>
                </a:lnTo>
                <a:lnTo>
                  <a:pt x="3562141" y="326572"/>
                </a:lnTo>
                <a:lnTo>
                  <a:pt x="3587262" y="366765"/>
                </a:lnTo>
                <a:lnTo>
                  <a:pt x="3592286" y="391886"/>
                </a:lnTo>
                <a:lnTo>
                  <a:pt x="3592286" y="427055"/>
                </a:lnTo>
                <a:lnTo>
                  <a:pt x="3567165" y="462224"/>
                </a:lnTo>
                <a:lnTo>
                  <a:pt x="3531996" y="497394"/>
                </a:lnTo>
                <a:lnTo>
                  <a:pt x="3476730" y="522515"/>
                </a:lnTo>
                <a:lnTo>
                  <a:pt x="3426488" y="562708"/>
                </a:lnTo>
                <a:lnTo>
                  <a:pt x="3275763" y="708409"/>
                </a:lnTo>
                <a:lnTo>
                  <a:pt x="3185328" y="818941"/>
                </a:lnTo>
                <a:lnTo>
                  <a:pt x="3064747" y="964642"/>
                </a:lnTo>
                <a:lnTo>
                  <a:pt x="2914022" y="1145512"/>
                </a:lnTo>
                <a:lnTo>
                  <a:pt x="2738176" y="1311310"/>
                </a:lnTo>
                <a:lnTo>
                  <a:pt x="2557306" y="149720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E77D2FB-383C-4E8F-8C76-7F79010FA7ED}"/>
              </a:ext>
            </a:extLst>
          </p:cNvPr>
          <p:cNvSpPr/>
          <p:nvPr/>
        </p:nvSpPr>
        <p:spPr>
          <a:xfrm>
            <a:off x="4538663" y="3381375"/>
            <a:ext cx="1768475" cy="382588"/>
          </a:xfrm>
          <a:custGeom>
            <a:avLst/>
            <a:gdLst>
              <a:gd name="connsiteX0" fmla="*/ 854868 w 1769268"/>
              <a:gd name="connsiteY0" fmla="*/ 261938 h 383381"/>
              <a:gd name="connsiteX1" fmla="*/ 604837 w 1769268"/>
              <a:gd name="connsiteY1" fmla="*/ 307181 h 383381"/>
              <a:gd name="connsiteX2" fmla="*/ 476250 w 1769268"/>
              <a:gd name="connsiteY2" fmla="*/ 326231 h 383381"/>
              <a:gd name="connsiteX3" fmla="*/ 381000 w 1769268"/>
              <a:gd name="connsiteY3" fmla="*/ 338138 h 383381"/>
              <a:gd name="connsiteX4" fmla="*/ 311943 w 1769268"/>
              <a:gd name="connsiteY4" fmla="*/ 345281 h 383381"/>
              <a:gd name="connsiteX5" fmla="*/ 254793 w 1769268"/>
              <a:gd name="connsiteY5" fmla="*/ 345281 h 383381"/>
              <a:gd name="connsiteX6" fmla="*/ 188118 w 1769268"/>
              <a:gd name="connsiteY6" fmla="*/ 342900 h 383381"/>
              <a:gd name="connsiteX7" fmla="*/ 123825 w 1769268"/>
              <a:gd name="connsiteY7" fmla="*/ 338138 h 383381"/>
              <a:gd name="connsiteX8" fmla="*/ 76200 w 1769268"/>
              <a:gd name="connsiteY8" fmla="*/ 326231 h 383381"/>
              <a:gd name="connsiteX9" fmla="*/ 0 w 1769268"/>
              <a:gd name="connsiteY9" fmla="*/ 290513 h 383381"/>
              <a:gd name="connsiteX10" fmla="*/ 178593 w 1769268"/>
              <a:gd name="connsiteY10" fmla="*/ 157163 h 383381"/>
              <a:gd name="connsiteX11" fmla="*/ 295275 w 1769268"/>
              <a:gd name="connsiteY11" fmla="*/ 190500 h 383381"/>
              <a:gd name="connsiteX12" fmla="*/ 361950 w 1769268"/>
              <a:gd name="connsiteY12" fmla="*/ 190500 h 383381"/>
              <a:gd name="connsiteX13" fmla="*/ 540543 w 1769268"/>
              <a:gd name="connsiteY13" fmla="*/ 178594 h 383381"/>
              <a:gd name="connsiteX14" fmla="*/ 685800 w 1769268"/>
              <a:gd name="connsiteY14" fmla="*/ 157163 h 383381"/>
              <a:gd name="connsiteX15" fmla="*/ 876300 w 1769268"/>
              <a:gd name="connsiteY15" fmla="*/ 121444 h 383381"/>
              <a:gd name="connsiteX16" fmla="*/ 1081087 w 1769268"/>
              <a:gd name="connsiteY16" fmla="*/ 73819 h 383381"/>
              <a:gd name="connsiteX17" fmla="*/ 1171575 w 1769268"/>
              <a:gd name="connsiteY17" fmla="*/ 50006 h 383381"/>
              <a:gd name="connsiteX18" fmla="*/ 1340643 w 1769268"/>
              <a:gd name="connsiteY18" fmla="*/ 0 h 383381"/>
              <a:gd name="connsiteX19" fmla="*/ 1362075 w 1769268"/>
              <a:gd name="connsiteY19" fmla="*/ 4763 h 383381"/>
              <a:gd name="connsiteX20" fmla="*/ 1440656 w 1769268"/>
              <a:gd name="connsiteY20" fmla="*/ 33338 h 383381"/>
              <a:gd name="connsiteX21" fmla="*/ 1507331 w 1769268"/>
              <a:gd name="connsiteY21" fmla="*/ 64294 h 383381"/>
              <a:gd name="connsiteX22" fmla="*/ 1571625 w 1769268"/>
              <a:gd name="connsiteY22" fmla="*/ 97631 h 383381"/>
              <a:gd name="connsiteX23" fmla="*/ 1640681 w 1769268"/>
              <a:gd name="connsiteY23" fmla="*/ 138113 h 383381"/>
              <a:gd name="connsiteX24" fmla="*/ 1683543 w 1769268"/>
              <a:gd name="connsiteY24" fmla="*/ 166688 h 383381"/>
              <a:gd name="connsiteX25" fmla="*/ 1709737 w 1769268"/>
              <a:gd name="connsiteY25" fmla="*/ 185738 h 383381"/>
              <a:gd name="connsiteX26" fmla="*/ 1738312 w 1769268"/>
              <a:gd name="connsiteY26" fmla="*/ 219075 h 383381"/>
              <a:gd name="connsiteX27" fmla="*/ 1750218 w 1769268"/>
              <a:gd name="connsiteY27" fmla="*/ 240506 h 383381"/>
              <a:gd name="connsiteX28" fmla="*/ 1764506 w 1769268"/>
              <a:gd name="connsiteY28" fmla="*/ 271463 h 383381"/>
              <a:gd name="connsiteX29" fmla="*/ 1769268 w 1769268"/>
              <a:gd name="connsiteY29" fmla="*/ 290513 h 383381"/>
              <a:gd name="connsiteX30" fmla="*/ 1762125 w 1769268"/>
              <a:gd name="connsiteY30" fmla="*/ 311944 h 383381"/>
              <a:gd name="connsiteX31" fmla="*/ 1735931 w 1769268"/>
              <a:gd name="connsiteY31" fmla="*/ 330994 h 383381"/>
              <a:gd name="connsiteX32" fmla="*/ 1635918 w 1769268"/>
              <a:gd name="connsiteY32" fmla="*/ 357188 h 383381"/>
              <a:gd name="connsiteX33" fmla="*/ 1545431 w 1769268"/>
              <a:gd name="connsiteY33" fmla="*/ 383381 h 383381"/>
              <a:gd name="connsiteX34" fmla="*/ 1221581 w 1769268"/>
              <a:gd name="connsiteY34" fmla="*/ 197644 h 383381"/>
              <a:gd name="connsiteX35" fmla="*/ 1202531 w 1769268"/>
              <a:gd name="connsiteY35" fmla="*/ 188119 h 383381"/>
              <a:gd name="connsiteX36" fmla="*/ 1176337 w 1769268"/>
              <a:gd name="connsiteY36" fmla="*/ 185738 h 383381"/>
              <a:gd name="connsiteX37" fmla="*/ 1052512 w 1769268"/>
              <a:gd name="connsiteY37" fmla="*/ 211931 h 383381"/>
              <a:gd name="connsiteX38" fmla="*/ 854868 w 1769268"/>
              <a:gd name="connsiteY38" fmla="*/ 261938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769268" h="383381">
                <a:moveTo>
                  <a:pt x="854868" y="261938"/>
                </a:moveTo>
                <a:lnTo>
                  <a:pt x="604837" y="307181"/>
                </a:lnTo>
                <a:lnTo>
                  <a:pt x="476250" y="326231"/>
                </a:lnTo>
                <a:lnTo>
                  <a:pt x="381000" y="338138"/>
                </a:lnTo>
                <a:lnTo>
                  <a:pt x="311943" y="345281"/>
                </a:lnTo>
                <a:lnTo>
                  <a:pt x="254793" y="345281"/>
                </a:lnTo>
                <a:lnTo>
                  <a:pt x="188118" y="342900"/>
                </a:lnTo>
                <a:lnTo>
                  <a:pt x="123825" y="338138"/>
                </a:lnTo>
                <a:lnTo>
                  <a:pt x="76200" y="326231"/>
                </a:lnTo>
                <a:lnTo>
                  <a:pt x="0" y="290513"/>
                </a:lnTo>
                <a:lnTo>
                  <a:pt x="178593" y="157163"/>
                </a:lnTo>
                <a:lnTo>
                  <a:pt x="295275" y="190500"/>
                </a:lnTo>
                <a:lnTo>
                  <a:pt x="361950" y="190500"/>
                </a:lnTo>
                <a:lnTo>
                  <a:pt x="540543" y="178594"/>
                </a:lnTo>
                <a:lnTo>
                  <a:pt x="685800" y="157163"/>
                </a:lnTo>
                <a:lnTo>
                  <a:pt x="876300" y="121444"/>
                </a:lnTo>
                <a:lnTo>
                  <a:pt x="1081087" y="73819"/>
                </a:lnTo>
                <a:lnTo>
                  <a:pt x="1171575" y="50006"/>
                </a:lnTo>
                <a:lnTo>
                  <a:pt x="1340643" y="0"/>
                </a:lnTo>
                <a:lnTo>
                  <a:pt x="1362075" y="4763"/>
                </a:lnTo>
                <a:lnTo>
                  <a:pt x="1440656" y="33338"/>
                </a:lnTo>
                <a:lnTo>
                  <a:pt x="1507331" y="64294"/>
                </a:lnTo>
                <a:lnTo>
                  <a:pt x="1571625" y="97631"/>
                </a:lnTo>
                <a:lnTo>
                  <a:pt x="1640681" y="138113"/>
                </a:lnTo>
                <a:lnTo>
                  <a:pt x="1683543" y="166688"/>
                </a:lnTo>
                <a:lnTo>
                  <a:pt x="1709737" y="185738"/>
                </a:lnTo>
                <a:lnTo>
                  <a:pt x="1738312" y="219075"/>
                </a:lnTo>
                <a:lnTo>
                  <a:pt x="1750218" y="240506"/>
                </a:lnTo>
                <a:lnTo>
                  <a:pt x="1764506" y="271463"/>
                </a:lnTo>
                <a:lnTo>
                  <a:pt x="1769268" y="290513"/>
                </a:lnTo>
                <a:lnTo>
                  <a:pt x="1762125" y="311944"/>
                </a:lnTo>
                <a:lnTo>
                  <a:pt x="1735931" y="330994"/>
                </a:lnTo>
                <a:lnTo>
                  <a:pt x="1635918" y="357188"/>
                </a:lnTo>
                <a:lnTo>
                  <a:pt x="1545431" y="383381"/>
                </a:lnTo>
                <a:lnTo>
                  <a:pt x="1221581" y="197644"/>
                </a:lnTo>
                <a:lnTo>
                  <a:pt x="1202531" y="188119"/>
                </a:lnTo>
                <a:lnTo>
                  <a:pt x="1176337" y="185738"/>
                </a:lnTo>
                <a:lnTo>
                  <a:pt x="1052512" y="211931"/>
                </a:lnTo>
                <a:lnTo>
                  <a:pt x="854868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7DF07DA-94C1-426E-8572-360E952D850D}"/>
              </a:ext>
            </a:extLst>
          </p:cNvPr>
          <p:cNvSpPr/>
          <p:nvPr/>
        </p:nvSpPr>
        <p:spPr>
          <a:xfrm>
            <a:off x="5129213" y="3538538"/>
            <a:ext cx="1000125" cy="635000"/>
          </a:xfrm>
          <a:custGeom>
            <a:avLst/>
            <a:gdLst>
              <a:gd name="connsiteX0" fmla="*/ 447675 w 1000125"/>
              <a:gd name="connsiteY0" fmla="*/ 473868 h 635793"/>
              <a:gd name="connsiteX1" fmla="*/ 242887 w 1000125"/>
              <a:gd name="connsiteY1" fmla="*/ 554831 h 635793"/>
              <a:gd name="connsiteX2" fmla="*/ 40481 w 1000125"/>
              <a:gd name="connsiteY2" fmla="*/ 635793 h 635793"/>
              <a:gd name="connsiteX3" fmla="*/ 19050 w 1000125"/>
              <a:gd name="connsiteY3" fmla="*/ 628650 h 635793"/>
              <a:gd name="connsiteX4" fmla="*/ 2381 w 1000125"/>
              <a:gd name="connsiteY4" fmla="*/ 616743 h 635793"/>
              <a:gd name="connsiteX5" fmla="*/ 0 w 1000125"/>
              <a:gd name="connsiteY5" fmla="*/ 600075 h 635793"/>
              <a:gd name="connsiteX6" fmla="*/ 26193 w 1000125"/>
              <a:gd name="connsiteY6" fmla="*/ 578643 h 635793"/>
              <a:gd name="connsiteX7" fmla="*/ 152400 w 1000125"/>
              <a:gd name="connsiteY7" fmla="*/ 504825 h 635793"/>
              <a:gd name="connsiteX8" fmla="*/ 195262 w 1000125"/>
              <a:gd name="connsiteY8" fmla="*/ 478631 h 635793"/>
              <a:gd name="connsiteX9" fmla="*/ 271462 w 1000125"/>
              <a:gd name="connsiteY9" fmla="*/ 428625 h 635793"/>
              <a:gd name="connsiteX10" fmla="*/ 338137 w 1000125"/>
              <a:gd name="connsiteY10" fmla="*/ 381000 h 635793"/>
              <a:gd name="connsiteX11" fmla="*/ 404812 w 1000125"/>
              <a:gd name="connsiteY11" fmla="*/ 323850 h 635793"/>
              <a:gd name="connsiteX12" fmla="*/ 473868 w 1000125"/>
              <a:gd name="connsiteY12" fmla="*/ 266700 h 635793"/>
              <a:gd name="connsiteX13" fmla="*/ 547687 w 1000125"/>
              <a:gd name="connsiteY13" fmla="*/ 204787 h 635793"/>
              <a:gd name="connsiteX14" fmla="*/ 597693 w 1000125"/>
              <a:gd name="connsiteY14" fmla="*/ 159543 h 635793"/>
              <a:gd name="connsiteX15" fmla="*/ 623887 w 1000125"/>
              <a:gd name="connsiteY15" fmla="*/ 130968 h 635793"/>
              <a:gd name="connsiteX16" fmla="*/ 638175 w 1000125"/>
              <a:gd name="connsiteY16" fmla="*/ 109537 h 635793"/>
              <a:gd name="connsiteX17" fmla="*/ 640556 w 1000125"/>
              <a:gd name="connsiteY17" fmla="*/ 95250 h 635793"/>
              <a:gd name="connsiteX18" fmla="*/ 640556 w 1000125"/>
              <a:gd name="connsiteY18" fmla="*/ 71437 h 635793"/>
              <a:gd name="connsiteX19" fmla="*/ 640556 w 1000125"/>
              <a:gd name="connsiteY19" fmla="*/ 57150 h 635793"/>
              <a:gd name="connsiteX20" fmla="*/ 583406 w 1000125"/>
              <a:gd name="connsiteY20" fmla="*/ 0 h 635793"/>
              <a:gd name="connsiteX21" fmla="*/ 1000125 w 1000125"/>
              <a:gd name="connsiteY21" fmla="*/ 171450 h 635793"/>
              <a:gd name="connsiteX22" fmla="*/ 962025 w 1000125"/>
              <a:gd name="connsiteY22" fmla="*/ 223837 h 635793"/>
              <a:gd name="connsiteX23" fmla="*/ 833437 w 1000125"/>
              <a:gd name="connsiteY23" fmla="*/ 285750 h 635793"/>
              <a:gd name="connsiteX24" fmla="*/ 692943 w 1000125"/>
              <a:gd name="connsiteY24" fmla="*/ 354806 h 635793"/>
              <a:gd name="connsiteX25" fmla="*/ 447675 w 1000125"/>
              <a:gd name="connsiteY25" fmla="*/ 473868 h 6357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000125" h="635793">
                <a:moveTo>
                  <a:pt x="447675" y="473868"/>
                </a:moveTo>
                <a:lnTo>
                  <a:pt x="242887" y="554831"/>
                </a:lnTo>
                <a:lnTo>
                  <a:pt x="40481" y="635793"/>
                </a:lnTo>
                <a:lnTo>
                  <a:pt x="19050" y="628650"/>
                </a:lnTo>
                <a:lnTo>
                  <a:pt x="2381" y="616743"/>
                </a:lnTo>
                <a:lnTo>
                  <a:pt x="0" y="600075"/>
                </a:lnTo>
                <a:lnTo>
                  <a:pt x="26193" y="578643"/>
                </a:lnTo>
                <a:lnTo>
                  <a:pt x="152400" y="504825"/>
                </a:lnTo>
                <a:lnTo>
                  <a:pt x="195262" y="478631"/>
                </a:lnTo>
                <a:lnTo>
                  <a:pt x="271462" y="428625"/>
                </a:lnTo>
                <a:lnTo>
                  <a:pt x="338137" y="381000"/>
                </a:lnTo>
                <a:lnTo>
                  <a:pt x="404812" y="323850"/>
                </a:lnTo>
                <a:lnTo>
                  <a:pt x="473868" y="266700"/>
                </a:lnTo>
                <a:lnTo>
                  <a:pt x="547687" y="204787"/>
                </a:lnTo>
                <a:lnTo>
                  <a:pt x="597693" y="159543"/>
                </a:lnTo>
                <a:lnTo>
                  <a:pt x="623887" y="130968"/>
                </a:lnTo>
                <a:lnTo>
                  <a:pt x="638175" y="109537"/>
                </a:lnTo>
                <a:lnTo>
                  <a:pt x="640556" y="95250"/>
                </a:lnTo>
                <a:lnTo>
                  <a:pt x="640556" y="71437"/>
                </a:lnTo>
                <a:lnTo>
                  <a:pt x="640556" y="57150"/>
                </a:lnTo>
                <a:lnTo>
                  <a:pt x="583406" y="0"/>
                </a:lnTo>
                <a:lnTo>
                  <a:pt x="1000125" y="171450"/>
                </a:lnTo>
                <a:lnTo>
                  <a:pt x="962025" y="223837"/>
                </a:lnTo>
                <a:lnTo>
                  <a:pt x="833437" y="285750"/>
                </a:lnTo>
                <a:lnTo>
                  <a:pt x="692943" y="354806"/>
                </a:lnTo>
                <a:lnTo>
                  <a:pt x="447675" y="473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0028526-B641-4E15-B4B2-C05E1DA9146B}"/>
              </a:ext>
            </a:extLst>
          </p:cNvPr>
          <p:cNvSpPr/>
          <p:nvPr/>
        </p:nvSpPr>
        <p:spPr>
          <a:xfrm>
            <a:off x="5019675" y="4068763"/>
            <a:ext cx="582613" cy="1227137"/>
          </a:xfrm>
          <a:custGeom>
            <a:avLst/>
            <a:gdLst>
              <a:gd name="connsiteX0" fmla="*/ 328613 w 583406"/>
              <a:gd name="connsiteY0" fmla="*/ 733425 h 1226344"/>
              <a:gd name="connsiteX1" fmla="*/ 297656 w 583406"/>
              <a:gd name="connsiteY1" fmla="*/ 592932 h 1226344"/>
              <a:gd name="connsiteX2" fmla="*/ 261938 w 583406"/>
              <a:gd name="connsiteY2" fmla="*/ 450057 h 1226344"/>
              <a:gd name="connsiteX3" fmla="*/ 245269 w 583406"/>
              <a:gd name="connsiteY3" fmla="*/ 388144 h 1226344"/>
              <a:gd name="connsiteX4" fmla="*/ 211931 w 583406"/>
              <a:gd name="connsiteY4" fmla="*/ 316707 h 1226344"/>
              <a:gd name="connsiteX5" fmla="*/ 171450 w 583406"/>
              <a:gd name="connsiteY5" fmla="*/ 250032 h 1226344"/>
              <a:gd name="connsiteX6" fmla="*/ 114300 w 583406"/>
              <a:gd name="connsiteY6" fmla="*/ 171450 h 1226344"/>
              <a:gd name="connsiteX7" fmla="*/ 50006 w 583406"/>
              <a:gd name="connsiteY7" fmla="*/ 92869 h 1226344"/>
              <a:gd name="connsiteX8" fmla="*/ 19050 w 583406"/>
              <a:gd name="connsiteY8" fmla="*/ 61913 h 1226344"/>
              <a:gd name="connsiteX9" fmla="*/ 7144 w 583406"/>
              <a:gd name="connsiteY9" fmla="*/ 45244 h 1226344"/>
              <a:gd name="connsiteX10" fmla="*/ 0 w 583406"/>
              <a:gd name="connsiteY10" fmla="*/ 28575 h 1226344"/>
              <a:gd name="connsiteX11" fmla="*/ 0 w 583406"/>
              <a:gd name="connsiteY11" fmla="*/ 16669 h 1226344"/>
              <a:gd name="connsiteX12" fmla="*/ 7144 w 583406"/>
              <a:gd name="connsiteY12" fmla="*/ 2382 h 1226344"/>
              <a:gd name="connsiteX13" fmla="*/ 28575 w 583406"/>
              <a:gd name="connsiteY13" fmla="*/ 0 h 1226344"/>
              <a:gd name="connsiteX14" fmla="*/ 69056 w 583406"/>
              <a:gd name="connsiteY14" fmla="*/ 9525 h 1226344"/>
              <a:gd name="connsiteX15" fmla="*/ 100013 w 583406"/>
              <a:gd name="connsiteY15" fmla="*/ 23813 h 1226344"/>
              <a:gd name="connsiteX16" fmla="*/ 135731 w 583406"/>
              <a:gd name="connsiteY16" fmla="*/ 50007 h 1226344"/>
              <a:gd name="connsiteX17" fmla="*/ 173831 w 583406"/>
              <a:gd name="connsiteY17" fmla="*/ 92869 h 1226344"/>
              <a:gd name="connsiteX18" fmla="*/ 228600 w 583406"/>
              <a:gd name="connsiteY18" fmla="*/ 145257 h 1226344"/>
              <a:gd name="connsiteX19" fmla="*/ 290513 w 583406"/>
              <a:gd name="connsiteY19" fmla="*/ 209550 h 1226344"/>
              <a:gd name="connsiteX20" fmla="*/ 330994 w 583406"/>
              <a:gd name="connsiteY20" fmla="*/ 259557 h 1226344"/>
              <a:gd name="connsiteX21" fmla="*/ 366713 w 583406"/>
              <a:gd name="connsiteY21" fmla="*/ 307182 h 1226344"/>
              <a:gd name="connsiteX22" fmla="*/ 397669 w 583406"/>
              <a:gd name="connsiteY22" fmla="*/ 352425 h 1226344"/>
              <a:gd name="connsiteX23" fmla="*/ 431006 w 583406"/>
              <a:gd name="connsiteY23" fmla="*/ 411957 h 1226344"/>
              <a:gd name="connsiteX24" fmla="*/ 442913 w 583406"/>
              <a:gd name="connsiteY24" fmla="*/ 440532 h 1226344"/>
              <a:gd name="connsiteX25" fmla="*/ 481013 w 583406"/>
              <a:gd name="connsiteY25" fmla="*/ 588169 h 1226344"/>
              <a:gd name="connsiteX26" fmla="*/ 504825 w 583406"/>
              <a:gd name="connsiteY26" fmla="*/ 645319 h 1226344"/>
              <a:gd name="connsiteX27" fmla="*/ 533400 w 583406"/>
              <a:gd name="connsiteY27" fmla="*/ 726282 h 1226344"/>
              <a:gd name="connsiteX28" fmla="*/ 557213 w 583406"/>
              <a:gd name="connsiteY28" fmla="*/ 802482 h 1226344"/>
              <a:gd name="connsiteX29" fmla="*/ 569119 w 583406"/>
              <a:gd name="connsiteY29" fmla="*/ 864394 h 1226344"/>
              <a:gd name="connsiteX30" fmla="*/ 576263 w 583406"/>
              <a:gd name="connsiteY30" fmla="*/ 909638 h 1226344"/>
              <a:gd name="connsiteX31" fmla="*/ 578644 w 583406"/>
              <a:gd name="connsiteY31" fmla="*/ 976313 h 1226344"/>
              <a:gd name="connsiteX32" fmla="*/ 583406 w 583406"/>
              <a:gd name="connsiteY32" fmla="*/ 1090613 h 1226344"/>
              <a:gd name="connsiteX33" fmla="*/ 581025 w 583406"/>
              <a:gd name="connsiteY33" fmla="*/ 1178719 h 1226344"/>
              <a:gd name="connsiteX34" fmla="*/ 578644 w 583406"/>
              <a:gd name="connsiteY34" fmla="*/ 1226344 h 1226344"/>
              <a:gd name="connsiteX35" fmla="*/ 342900 w 583406"/>
              <a:gd name="connsiteY35" fmla="*/ 1219200 h 1226344"/>
              <a:gd name="connsiteX36" fmla="*/ 347663 w 583406"/>
              <a:gd name="connsiteY36" fmla="*/ 1171575 h 1226344"/>
              <a:gd name="connsiteX37" fmla="*/ 357188 w 583406"/>
              <a:gd name="connsiteY37" fmla="*/ 1088232 h 1226344"/>
              <a:gd name="connsiteX38" fmla="*/ 357188 w 583406"/>
              <a:gd name="connsiteY38" fmla="*/ 1021557 h 1226344"/>
              <a:gd name="connsiteX39" fmla="*/ 357188 w 583406"/>
              <a:gd name="connsiteY39" fmla="*/ 954882 h 1226344"/>
              <a:gd name="connsiteX40" fmla="*/ 352425 w 583406"/>
              <a:gd name="connsiteY40" fmla="*/ 866775 h 1226344"/>
              <a:gd name="connsiteX41" fmla="*/ 347663 w 583406"/>
              <a:gd name="connsiteY41" fmla="*/ 809625 h 1226344"/>
              <a:gd name="connsiteX42" fmla="*/ 328613 w 583406"/>
              <a:gd name="connsiteY42" fmla="*/ 733425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83406" h="1226344">
                <a:moveTo>
                  <a:pt x="328613" y="733425"/>
                </a:moveTo>
                <a:lnTo>
                  <a:pt x="297656" y="592932"/>
                </a:lnTo>
                <a:lnTo>
                  <a:pt x="261938" y="450057"/>
                </a:lnTo>
                <a:lnTo>
                  <a:pt x="245269" y="388144"/>
                </a:lnTo>
                <a:lnTo>
                  <a:pt x="211931" y="316707"/>
                </a:lnTo>
                <a:lnTo>
                  <a:pt x="171450" y="250032"/>
                </a:lnTo>
                <a:lnTo>
                  <a:pt x="114300" y="171450"/>
                </a:lnTo>
                <a:lnTo>
                  <a:pt x="50006" y="92869"/>
                </a:lnTo>
                <a:lnTo>
                  <a:pt x="19050" y="61913"/>
                </a:lnTo>
                <a:lnTo>
                  <a:pt x="7144" y="45244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69056" y="9525"/>
                </a:lnTo>
                <a:lnTo>
                  <a:pt x="100013" y="23813"/>
                </a:lnTo>
                <a:lnTo>
                  <a:pt x="135731" y="50007"/>
                </a:lnTo>
                <a:lnTo>
                  <a:pt x="173831" y="92869"/>
                </a:lnTo>
                <a:lnTo>
                  <a:pt x="228600" y="145257"/>
                </a:lnTo>
                <a:lnTo>
                  <a:pt x="290513" y="209550"/>
                </a:lnTo>
                <a:lnTo>
                  <a:pt x="330994" y="259557"/>
                </a:lnTo>
                <a:lnTo>
                  <a:pt x="366713" y="307182"/>
                </a:lnTo>
                <a:lnTo>
                  <a:pt x="397669" y="352425"/>
                </a:lnTo>
                <a:lnTo>
                  <a:pt x="431006" y="411957"/>
                </a:lnTo>
                <a:lnTo>
                  <a:pt x="442913" y="440532"/>
                </a:lnTo>
                <a:lnTo>
                  <a:pt x="481013" y="588169"/>
                </a:lnTo>
                <a:lnTo>
                  <a:pt x="504825" y="645319"/>
                </a:lnTo>
                <a:lnTo>
                  <a:pt x="533400" y="726282"/>
                </a:lnTo>
                <a:lnTo>
                  <a:pt x="557213" y="802482"/>
                </a:lnTo>
                <a:lnTo>
                  <a:pt x="569119" y="864394"/>
                </a:lnTo>
                <a:lnTo>
                  <a:pt x="576263" y="909638"/>
                </a:lnTo>
                <a:cubicBezTo>
                  <a:pt x="577057" y="931863"/>
                  <a:pt x="577850" y="954088"/>
                  <a:pt x="578644" y="976313"/>
                </a:cubicBezTo>
                <a:lnTo>
                  <a:pt x="583406" y="1090613"/>
                </a:lnTo>
                <a:cubicBezTo>
                  <a:pt x="582612" y="1119982"/>
                  <a:pt x="581819" y="1149350"/>
                  <a:pt x="581025" y="1178719"/>
                </a:cubicBezTo>
                <a:lnTo>
                  <a:pt x="578644" y="1226344"/>
                </a:lnTo>
                <a:lnTo>
                  <a:pt x="342900" y="1219200"/>
                </a:lnTo>
                <a:lnTo>
                  <a:pt x="347663" y="1171575"/>
                </a:lnTo>
                <a:lnTo>
                  <a:pt x="357188" y="1088232"/>
                </a:lnTo>
                <a:lnTo>
                  <a:pt x="357188" y="1021557"/>
                </a:lnTo>
                <a:lnTo>
                  <a:pt x="357188" y="954882"/>
                </a:lnTo>
                <a:lnTo>
                  <a:pt x="352425" y="866775"/>
                </a:lnTo>
                <a:lnTo>
                  <a:pt x="347663" y="809625"/>
                </a:lnTo>
                <a:lnTo>
                  <a:pt x="3286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2698076-6EB5-4C4B-B8CD-C62DCE48C855}"/>
              </a:ext>
            </a:extLst>
          </p:cNvPr>
          <p:cNvSpPr/>
          <p:nvPr/>
        </p:nvSpPr>
        <p:spPr>
          <a:xfrm>
            <a:off x="4979988" y="5248275"/>
            <a:ext cx="620712" cy="976313"/>
          </a:xfrm>
          <a:custGeom>
            <a:avLst/>
            <a:gdLst>
              <a:gd name="connsiteX0" fmla="*/ 300037 w 619125"/>
              <a:gd name="connsiteY0" fmla="*/ 314325 h 983457"/>
              <a:gd name="connsiteX1" fmla="*/ 326231 w 619125"/>
              <a:gd name="connsiteY1" fmla="*/ 261938 h 983457"/>
              <a:gd name="connsiteX2" fmla="*/ 347662 w 619125"/>
              <a:gd name="connsiteY2" fmla="*/ 214313 h 983457"/>
              <a:gd name="connsiteX3" fmla="*/ 366712 w 619125"/>
              <a:gd name="connsiteY3" fmla="*/ 145257 h 983457"/>
              <a:gd name="connsiteX4" fmla="*/ 388144 w 619125"/>
              <a:gd name="connsiteY4" fmla="*/ 7144 h 983457"/>
              <a:gd name="connsiteX5" fmla="*/ 616744 w 619125"/>
              <a:gd name="connsiteY5" fmla="*/ 0 h 983457"/>
              <a:gd name="connsiteX6" fmla="*/ 619125 w 619125"/>
              <a:gd name="connsiteY6" fmla="*/ 54769 h 983457"/>
              <a:gd name="connsiteX7" fmla="*/ 609600 w 619125"/>
              <a:gd name="connsiteY7" fmla="*/ 150019 h 983457"/>
              <a:gd name="connsiteX8" fmla="*/ 583406 w 619125"/>
              <a:gd name="connsiteY8" fmla="*/ 292894 h 983457"/>
              <a:gd name="connsiteX9" fmla="*/ 547687 w 619125"/>
              <a:gd name="connsiteY9" fmla="*/ 407194 h 983457"/>
              <a:gd name="connsiteX10" fmla="*/ 514350 w 619125"/>
              <a:gd name="connsiteY10" fmla="*/ 511969 h 983457"/>
              <a:gd name="connsiteX11" fmla="*/ 459581 w 619125"/>
              <a:gd name="connsiteY11" fmla="*/ 619125 h 983457"/>
              <a:gd name="connsiteX12" fmla="*/ 385762 w 619125"/>
              <a:gd name="connsiteY12" fmla="*/ 723900 h 983457"/>
              <a:gd name="connsiteX13" fmla="*/ 321469 w 619125"/>
              <a:gd name="connsiteY13" fmla="*/ 802482 h 983457"/>
              <a:gd name="connsiteX14" fmla="*/ 254794 w 619125"/>
              <a:gd name="connsiteY14" fmla="*/ 885825 h 983457"/>
              <a:gd name="connsiteX15" fmla="*/ 183356 w 619125"/>
              <a:gd name="connsiteY15" fmla="*/ 954882 h 983457"/>
              <a:gd name="connsiteX16" fmla="*/ 140494 w 619125"/>
              <a:gd name="connsiteY16" fmla="*/ 981075 h 983457"/>
              <a:gd name="connsiteX17" fmla="*/ 114300 w 619125"/>
              <a:gd name="connsiteY17" fmla="*/ 983457 h 983457"/>
              <a:gd name="connsiteX18" fmla="*/ 90487 w 619125"/>
              <a:gd name="connsiteY18" fmla="*/ 973932 h 983457"/>
              <a:gd name="connsiteX19" fmla="*/ 66675 w 619125"/>
              <a:gd name="connsiteY19" fmla="*/ 954882 h 983457"/>
              <a:gd name="connsiteX20" fmla="*/ 50006 w 619125"/>
              <a:gd name="connsiteY20" fmla="*/ 933450 h 983457"/>
              <a:gd name="connsiteX21" fmla="*/ 26194 w 619125"/>
              <a:gd name="connsiteY21" fmla="*/ 885825 h 983457"/>
              <a:gd name="connsiteX22" fmla="*/ 0 w 619125"/>
              <a:gd name="connsiteY22" fmla="*/ 816769 h 983457"/>
              <a:gd name="connsiteX23" fmla="*/ 147637 w 619125"/>
              <a:gd name="connsiteY23" fmla="*/ 521494 h 983457"/>
              <a:gd name="connsiteX24" fmla="*/ 171450 w 619125"/>
              <a:gd name="connsiteY24" fmla="*/ 507207 h 983457"/>
              <a:gd name="connsiteX25" fmla="*/ 195262 w 619125"/>
              <a:gd name="connsiteY25" fmla="*/ 485775 h 983457"/>
              <a:gd name="connsiteX26" fmla="*/ 223837 w 619125"/>
              <a:gd name="connsiteY26" fmla="*/ 447675 h 983457"/>
              <a:gd name="connsiteX27" fmla="*/ 257175 w 619125"/>
              <a:gd name="connsiteY27" fmla="*/ 392907 h 983457"/>
              <a:gd name="connsiteX28" fmla="*/ 300037 w 619125"/>
              <a:gd name="connsiteY28" fmla="*/ 314325 h 983457"/>
              <a:gd name="connsiteX0" fmla="*/ 300037 w 712754"/>
              <a:gd name="connsiteY0" fmla="*/ 1099534 h 1768666"/>
              <a:gd name="connsiteX1" fmla="*/ 326231 w 712754"/>
              <a:gd name="connsiteY1" fmla="*/ 1047147 h 1768666"/>
              <a:gd name="connsiteX2" fmla="*/ 347662 w 712754"/>
              <a:gd name="connsiteY2" fmla="*/ 999522 h 1768666"/>
              <a:gd name="connsiteX3" fmla="*/ 366712 w 712754"/>
              <a:gd name="connsiteY3" fmla="*/ 930466 h 1768666"/>
              <a:gd name="connsiteX4" fmla="*/ 388144 w 712754"/>
              <a:gd name="connsiteY4" fmla="*/ 792353 h 1768666"/>
              <a:gd name="connsiteX5" fmla="*/ 711960 w 712754"/>
              <a:gd name="connsiteY5" fmla="*/ 0 h 1768666"/>
              <a:gd name="connsiteX6" fmla="*/ 619125 w 712754"/>
              <a:gd name="connsiteY6" fmla="*/ 839978 h 1768666"/>
              <a:gd name="connsiteX7" fmla="*/ 609600 w 712754"/>
              <a:gd name="connsiteY7" fmla="*/ 935228 h 1768666"/>
              <a:gd name="connsiteX8" fmla="*/ 583406 w 712754"/>
              <a:gd name="connsiteY8" fmla="*/ 1078103 h 1768666"/>
              <a:gd name="connsiteX9" fmla="*/ 547687 w 712754"/>
              <a:gd name="connsiteY9" fmla="*/ 1192403 h 1768666"/>
              <a:gd name="connsiteX10" fmla="*/ 514350 w 712754"/>
              <a:gd name="connsiteY10" fmla="*/ 1297178 h 1768666"/>
              <a:gd name="connsiteX11" fmla="*/ 459581 w 712754"/>
              <a:gd name="connsiteY11" fmla="*/ 1404334 h 1768666"/>
              <a:gd name="connsiteX12" fmla="*/ 385762 w 712754"/>
              <a:gd name="connsiteY12" fmla="*/ 1509109 h 1768666"/>
              <a:gd name="connsiteX13" fmla="*/ 321469 w 712754"/>
              <a:gd name="connsiteY13" fmla="*/ 1587691 h 1768666"/>
              <a:gd name="connsiteX14" fmla="*/ 254794 w 712754"/>
              <a:gd name="connsiteY14" fmla="*/ 1671034 h 1768666"/>
              <a:gd name="connsiteX15" fmla="*/ 183356 w 712754"/>
              <a:gd name="connsiteY15" fmla="*/ 1740091 h 1768666"/>
              <a:gd name="connsiteX16" fmla="*/ 140494 w 712754"/>
              <a:gd name="connsiteY16" fmla="*/ 1766284 h 1768666"/>
              <a:gd name="connsiteX17" fmla="*/ 114300 w 712754"/>
              <a:gd name="connsiteY17" fmla="*/ 1768666 h 1768666"/>
              <a:gd name="connsiteX18" fmla="*/ 90487 w 712754"/>
              <a:gd name="connsiteY18" fmla="*/ 1759141 h 1768666"/>
              <a:gd name="connsiteX19" fmla="*/ 66675 w 712754"/>
              <a:gd name="connsiteY19" fmla="*/ 1740091 h 1768666"/>
              <a:gd name="connsiteX20" fmla="*/ 50006 w 712754"/>
              <a:gd name="connsiteY20" fmla="*/ 1718659 h 1768666"/>
              <a:gd name="connsiteX21" fmla="*/ 26194 w 712754"/>
              <a:gd name="connsiteY21" fmla="*/ 1671034 h 1768666"/>
              <a:gd name="connsiteX22" fmla="*/ 0 w 712754"/>
              <a:gd name="connsiteY22" fmla="*/ 1601978 h 1768666"/>
              <a:gd name="connsiteX23" fmla="*/ 147637 w 712754"/>
              <a:gd name="connsiteY23" fmla="*/ 1306703 h 1768666"/>
              <a:gd name="connsiteX24" fmla="*/ 171450 w 712754"/>
              <a:gd name="connsiteY24" fmla="*/ 1292416 h 1768666"/>
              <a:gd name="connsiteX25" fmla="*/ 195262 w 712754"/>
              <a:gd name="connsiteY25" fmla="*/ 1270984 h 1768666"/>
              <a:gd name="connsiteX26" fmla="*/ 223837 w 712754"/>
              <a:gd name="connsiteY26" fmla="*/ 1232884 h 1768666"/>
              <a:gd name="connsiteX27" fmla="*/ 257175 w 712754"/>
              <a:gd name="connsiteY27" fmla="*/ 1178116 h 1768666"/>
              <a:gd name="connsiteX28" fmla="*/ 300037 w 712754"/>
              <a:gd name="connsiteY28" fmla="*/ 1099534 h 1768666"/>
              <a:gd name="connsiteX0" fmla="*/ 300037 w 750721"/>
              <a:gd name="connsiteY0" fmla="*/ 1099534 h 1768666"/>
              <a:gd name="connsiteX1" fmla="*/ 326231 w 750721"/>
              <a:gd name="connsiteY1" fmla="*/ 1047147 h 1768666"/>
              <a:gd name="connsiteX2" fmla="*/ 347662 w 750721"/>
              <a:gd name="connsiteY2" fmla="*/ 999522 h 1768666"/>
              <a:gd name="connsiteX3" fmla="*/ 366712 w 750721"/>
              <a:gd name="connsiteY3" fmla="*/ 930466 h 1768666"/>
              <a:gd name="connsiteX4" fmla="*/ 388144 w 750721"/>
              <a:gd name="connsiteY4" fmla="*/ 792353 h 1768666"/>
              <a:gd name="connsiteX5" fmla="*/ 711960 w 750721"/>
              <a:gd name="connsiteY5" fmla="*/ 0 h 1768666"/>
              <a:gd name="connsiteX6" fmla="*/ 620711 w 750721"/>
              <a:gd name="connsiteY6" fmla="*/ 802657 h 1768666"/>
              <a:gd name="connsiteX7" fmla="*/ 619125 w 750721"/>
              <a:gd name="connsiteY7" fmla="*/ 839978 h 1768666"/>
              <a:gd name="connsiteX8" fmla="*/ 609600 w 750721"/>
              <a:gd name="connsiteY8" fmla="*/ 935228 h 1768666"/>
              <a:gd name="connsiteX9" fmla="*/ 583406 w 750721"/>
              <a:gd name="connsiteY9" fmla="*/ 1078103 h 1768666"/>
              <a:gd name="connsiteX10" fmla="*/ 547687 w 750721"/>
              <a:gd name="connsiteY10" fmla="*/ 1192403 h 1768666"/>
              <a:gd name="connsiteX11" fmla="*/ 514350 w 750721"/>
              <a:gd name="connsiteY11" fmla="*/ 1297178 h 1768666"/>
              <a:gd name="connsiteX12" fmla="*/ 459581 w 750721"/>
              <a:gd name="connsiteY12" fmla="*/ 1404334 h 1768666"/>
              <a:gd name="connsiteX13" fmla="*/ 385762 w 750721"/>
              <a:gd name="connsiteY13" fmla="*/ 1509109 h 1768666"/>
              <a:gd name="connsiteX14" fmla="*/ 321469 w 750721"/>
              <a:gd name="connsiteY14" fmla="*/ 1587691 h 1768666"/>
              <a:gd name="connsiteX15" fmla="*/ 254794 w 750721"/>
              <a:gd name="connsiteY15" fmla="*/ 1671034 h 1768666"/>
              <a:gd name="connsiteX16" fmla="*/ 183356 w 750721"/>
              <a:gd name="connsiteY16" fmla="*/ 1740091 h 1768666"/>
              <a:gd name="connsiteX17" fmla="*/ 140494 w 750721"/>
              <a:gd name="connsiteY17" fmla="*/ 1766284 h 1768666"/>
              <a:gd name="connsiteX18" fmla="*/ 114300 w 750721"/>
              <a:gd name="connsiteY18" fmla="*/ 1768666 h 1768666"/>
              <a:gd name="connsiteX19" fmla="*/ 90487 w 750721"/>
              <a:gd name="connsiteY19" fmla="*/ 1759141 h 1768666"/>
              <a:gd name="connsiteX20" fmla="*/ 66675 w 750721"/>
              <a:gd name="connsiteY20" fmla="*/ 1740091 h 1768666"/>
              <a:gd name="connsiteX21" fmla="*/ 50006 w 750721"/>
              <a:gd name="connsiteY21" fmla="*/ 1718659 h 1768666"/>
              <a:gd name="connsiteX22" fmla="*/ 26194 w 750721"/>
              <a:gd name="connsiteY22" fmla="*/ 1671034 h 1768666"/>
              <a:gd name="connsiteX23" fmla="*/ 0 w 750721"/>
              <a:gd name="connsiteY23" fmla="*/ 1601978 h 1768666"/>
              <a:gd name="connsiteX24" fmla="*/ 147637 w 750721"/>
              <a:gd name="connsiteY24" fmla="*/ 1306703 h 1768666"/>
              <a:gd name="connsiteX25" fmla="*/ 171450 w 750721"/>
              <a:gd name="connsiteY25" fmla="*/ 1292416 h 1768666"/>
              <a:gd name="connsiteX26" fmla="*/ 195262 w 750721"/>
              <a:gd name="connsiteY26" fmla="*/ 1270984 h 1768666"/>
              <a:gd name="connsiteX27" fmla="*/ 223837 w 750721"/>
              <a:gd name="connsiteY27" fmla="*/ 1232884 h 1768666"/>
              <a:gd name="connsiteX28" fmla="*/ 257175 w 750721"/>
              <a:gd name="connsiteY28" fmla="*/ 1178116 h 1768666"/>
              <a:gd name="connsiteX29" fmla="*/ 300037 w 750721"/>
              <a:gd name="connsiteY29" fmla="*/ 1099534 h 1768666"/>
              <a:gd name="connsiteX0" fmla="*/ 300037 w 620977"/>
              <a:gd name="connsiteY0" fmla="*/ 307181 h 976313"/>
              <a:gd name="connsiteX1" fmla="*/ 326231 w 620977"/>
              <a:gd name="connsiteY1" fmla="*/ 254794 h 976313"/>
              <a:gd name="connsiteX2" fmla="*/ 347662 w 620977"/>
              <a:gd name="connsiteY2" fmla="*/ 207169 h 976313"/>
              <a:gd name="connsiteX3" fmla="*/ 366712 w 620977"/>
              <a:gd name="connsiteY3" fmla="*/ 138113 h 976313"/>
              <a:gd name="connsiteX4" fmla="*/ 388144 w 620977"/>
              <a:gd name="connsiteY4" fmla="*/ 0 h 976313"/>
              <a:gd name="connsiteX5" fmla="*/ 620711 w 620977"/>
              <a:gd name="connsiteY5" fmla="*/ 10304 h 976313"/>
              <a:gd name="connsiteX6" fmla="*/ 619125 w 620977"/>
              <a:gd name="connsiteY6" fmla="*/ 47625 h 976313"/>
              <a:gd name="connsiteX7" fmla="*/ 609600 w 620977"/>
              <a:gd name="connsiteY7" fmla="*/ 142875 h 976313"/>
              <a:gd name="connsiteX8" fmla="*/ 583406 w 620977"/>
              <a:gd name="connsiteY8" fmla="*/ 285750 h 976313"/>
              <a:gd name="connsiteX9" fmla="*/ 547687 w 620977"/>
              <a:gd name="connsiteY9" fmla="*/ 400050 h 976313"/>
              <a:gd name="connsiteX10" fmla="*/ 514350 w 620977"/>
              <a:gd name="connsiteY10" fmla="*/ 504825 h 976313"/>
              <a:gd name="connsiteX11" fmla="*/ 459581 w 620977"/>
              <a:gd name="connsiteY11" fmla="*/ 611981 h 976313"/>
              <a:gd name="connsiteX12" fmla="*/ 385762 w 620977"/>
              <a:gd name="connsiteY12" fmla="*/ 716756 h 976313"/>
              <a:gd name="connsiteX13" fmla="*/ 321469 w 620977"/>
              <a:gd name="connsiteY13" fmla="*/ 795338 h 976313"/>
              <a:gd name="connsiteX14" fmla="*/ 254794 w 620977"/>
              <a:gd name="connsiteY14" fmla="*/ 878681 h 976313"/>
              <a:gd name="connsiteX15" fmla="*/ 183356 w 620977"/>
              <a:gd name="connsiteY15" fmla="*/ 947738 h 976313"/>
              <a:gd name="connsiteX16" fmla="*/ 140494 w 620977"/>
              <a:gd name="connsiteY16" fmla="*/ 973931 h 976313"/>
              <a:gd name="connsiteX17" fmla="*/ 114300 w 620977"/>
              <a:gd name="connsiteY17" fmla="*/ 976313 h 976313"/>
              <a:gd name="connsiteX18" fmla="*/ 90487 w 620977"/>
              <a:gd name="connsiteY18" fmla="*/ 966788 h 976313"/>
              <a:gd name="connsiteX19" fmla="*/ 66675 w 620977"/>
              <a:gd name="connsiteY19" fmla="*/ 947738 h 976313"/>
              <a:gd name="connsiteX20" fmla="*/ 50006 w 620977"/>
              <a:gd name="connsiteY20" fmla="*/ 926306 h 976313"/>
              <a:gd name="connsiteX21" fmla="*/ 26194 w 620977"/>
              <a:gd name="connsiteY21" fmla="*/ 878681 h 976313"/>
              <a:gd name="connsiteX22" fmla="*/ 0 w 620977"/>
              <a:gd name="connsiteY22" fmla="*/ 809625 h 976313"/>
              <a:gd name="connsiteX23" fmla="*/ 147637 w 620977"/>
              <a:gd name="connsiteY23" fmla="*/ 514350 h 976313"/>
              <a:gd name="connsiteX24" fmla="*/ 171450 w 620977"/>
              <a:gd name="connsiteY24" fmla="*/ 500063 h 976313"/>
              <a:gd name="connsiteX25" fmla="*/ 195262 w 620977"/>
              <a:gd name="connsiteY25" fmla="*/ 478631 h 976313"/>
              <a:gd name="connsiteX26" fmla="*/ 223837 w 620977"/>
              <a:gd name="connsiteY26" fmla="*/ 440531 h 976313"/>
              <a:gd name="connsiteX27" fmla="*/ 257175 w 620977"/>
              <a:gd name="connsiteY27" fmla="*/ 385763 h 976313"/>
              <a:gd name="connsiteX28" fmla="*/ 300037 w 620977"/>
              <a:gd name="connsiteY28" fmla="*/ 307181 h 97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0977" h="976313">
                <a:moveTo>
                  <a:pt x="300037" y="307181"/>
                </a:moveTo>
                <a:lnTo>
                  <a:pt x="326231" y="254794"/>
                </a:lnTo>
                <a:lnTo>
                  <a:pt x="347662" y="207169"/>
                </a:lnTo>
                <a:lnTo>
                  <a:pt x="366712" y="138113"/>
                </a:lnTo>
                <a:lnTo>
                  <a:pt x="388144" y="0"/>
                </a:lnTo>
                <a:lnTo>
                  <a:pt x="620711" y="10304"/>
                </a:lnTo>
                <a:cubicBezTo>
                  <a:pt x="605239" y="150300"/>
                  <a:pt x="620977" y="25530"/>
                  <a:pt x="619125" y="47625"/>
                </a:cubicBezTo>
                <a:lnTo>
                  <a:pt x="609600" y="142875"/>
                </a:lnTo>
                <a:lnTo>
                  <a:pt x="583406" y="285750"/>
                </a:lnTo>
                <a:lnTo>
                  <a:pt x="547687" y="400050"/>
                </a:lnTo>
                <a:lnTo>
                  <a:pt x="514350" y="504825"/>
                </a:lnTo>
                <a:lnTo>
                  <a:pt x="459581" y="611981"/>
                </a:lnTo>
                <a:lnTo>
                  <a:pt x="385762" y="716756"/>
                </a:lnTo>
                <a:lnTo>
                  <a:pt x="321469" y="795338"/>
                </a:lnTo>
                <a:lnTo>
                  <a:pt x="254794" y="878681"/>
                </a:lnTo>
                <a:lnTo>
                  <a:pt x="183356" y="947738"/>
                </a:lnTo>
                <a:lnTo>
                  <a:pt x="140494" y="973931"/>
                </a:lnTo>
                <a:lnTo>
                  <a:pt x="114300" y="976313"/>
                </a:lnTo>
                <a:lnTo>
                  <a:pt x="90487" y="966788"/>
                </a:lnTo>
                <a:lnTo>
                  <a:pt x="66675" y="947738"/>
                </a:lnTo>
                <a:lnTo>
                  <a:pt x="50006" y="926306"/>
                </a:lnTo>
                <a:lnTo>
                  <a:pt x="26194" y="878681"/>
                </a:lnTo>
                <a:lnTo>
                  <a:pt x="0" y="809625"/>
                </a:lnTo>
                <a:lnTo>
                  <a:pt x="147637" y="514350"/>
                </a:lnTo>
                <a:lnTo>
                  <a:pt x="171450" y="500063"/>
                </a:lnTo>
                <a:lnTo>
                  <a:pt x="195262" y="478631"/>
                </a:lnTo>
                <a:lnTo>
                  <a:pt x="223837" y="440531"/>
                </a:lnTo>
                <a:lnTo>
                  <a:pt x="257175" y="385763"/>
                </a:lnTo>
                <a:lnTo>
                  <a:pt x="300037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DDB1319-DACC-4A51-A7D9-BFDFA8B5E4DC}"/>
              </a:ext>
            </a:extLst>
          </p:cNvPr>
          <p:cNvSpPr/>
          <p:nvPr/>
        </p:nvSpPr>
        <p:spPr>
          <a:xfrm>
            <a:off x="4541838" y="5630863"/>
            <a:ext cx="644525" cy="466725"/>
          </a:xfrm>
          <a:custGeom>
            <a:avLst/>
            <a:gdLst>
              <a:gd name="connsiteX0" fmla="*/ 230981 w 645319"/>
              <a:gd name="connsiteY0" fmla="*/ 80963 h 466725"/>
              <a:gd name="connsiteX1" fmla="*/ 311944 w 645319"/>
              <a:gd name="connsiteY1" fmla="*/ 109538 h 466725"/>
              <a:gd name="connsiteX2" fmla="*/ 404812 w 645319"/>
              <a:gd name="connsiteY2" fmla="*/ 135732 h 466725"/>
              <a:gd name="connsiteX3" fmla="*/ 454819 w 645319"/>
              <a:gd name="connsiteY3" fmla="*/ 145257 h 466725"/>
              <a:gd name="connsiteX4" fmla="*/ 492919 w 645319"/>
              <a:gd name="connsiteY4" fmla="*/ 150019 h 466725"/>
              <a:gd name="connsiteX5" fmla="*/ 528637 w 645319"/>
              <a:gd name="connsiteY5" fmla="*/ 147638 h 466725"/>
              <a:gd name="connsiteX6" fmla="*/ 645319 w 645319"/>
              <a:gd name="connsiteY6" fmla="*/ 114300 h 466725"/>
              <a:gd name="connsiteX7" fmla="*/ 483394 w 645319"/>
              <a:gd name="connsiteY7" fmla="*/ 466725 h 466725"/>
              <a:gd name="connsiteX8" fmla="*/ 438150 w 645319"/>
              <a:gd name="connsiteY8" fmla="*/ 426244 h 466725"/>
              <a:gd name="connsiteX9" fmla="*/ 369094 w 645319"/>
              <a:gd name="connsiteY9" fmla="*/ 340519 h 466725"/>
              <a:gd name="connsiteX10" fmla="*/ 330994 w 645319"/>
              <a:gd name="connsiteY10" fmla="*/ 297657 h 466725"/>
              <a:gd name="connsiteX11" fmla="*/ 285750 w 645319"/>
              <a:gd name="connsiteY11" fmla="*/ 254794 h 466725"/>
              <a:gd name="connsiteX12" fmla="*/ 238125 w 645319"/>
              <a:gd name="connsiteY12" fmla="*/ 216694 h 466725"/>
              <a:gd name="connsiteX13" fmla="*/ 166687 w 645319"/>
              <a:gd name="connsiteY13" fmla="*/ 159544 h 466725"/>
              <a:gd name="connsiteX14" fmla="*/ 107156 w 645319"/>
              <a:gd name="connsiteY14" fmla="*/ 114300 h 466725"/>
              <a:gd name="connsiteX15" fmla="*/ 50006 w 645319"/>
              <a:gd name="connsiteY15" fmla="*/ 76200 h 466725"/>
              <a:gd name="connsiteX16" fmla="*/ 19050 w 645319"/>
              <a:gd name="connsiteY16" fmla="*/ 54769 h 466725"/>
              <a:gd name="connsiteX17" fmla="*/ 4762 w 645319"/>
              <a:gd name="connsiteY17" fmla="*/ 42863 h 466725"/>
              <a:gd name="connsiteX18" fmla="*/ 0 w 645319"/>
              <a:gd name="connsiteY18" fmla="*/ 30957 h 466725"/>
              <a:gd name="connsiteX19" fmla="*/ 0 w 645319"/>
              <a:gd name="connsiteY19" fmla="*/ 11907 h 466725"/>
              <a:gd name="connsiteX20" fmla="*/ 11906 w 645319"/>
              <a:gd name="connsiteY20" fmla="*/ 4763 h 466725"/>
              <a:gd name="connsiteX21" fmla="*/ 30956 w 645319"/>
              <a:gd name="connsiteY21" fmla="*/ 0 h 466725"/>
              <a:gd name="connsiteX22" fmla="*/ 76200 w 645319"/>
              <a:gd name="connsiteY22" fmla="*/ 14288 h 466725"/>
              <a:gd name="connsiteX23" fmla="*/ 230981 w 645319"/>
              <a:gd name="connsiteY23" fmla="*/ 809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5319" h="466725">
                <a:moveTo>
                  <a:pt x="230981" y="80963"/>
                </a:moveTo>
                <a:lnTo>
                  <a:pt x="311944" y="109538"/>
                </a:lnTo>
                <a:lnTo>
                  <a:pt x="404812" y="135732"/>
                </a:lnTo>
                <a:lnTo>
                  <a:pt x="454819" y="145257"/>
                </a:lnTo>
                <a:lnTo>
                  <a:pt x="492919" y="150019"/>
                </a:lnTo>
                <a:lnTo>
                  <a:pt x="528637" y="147638"/>
                </a:lnTo>
                <a:lnTo>
                  <a:pt x="645319" y="114300"/>
                </a:lnTo>
                <a:lnTo>
                  <a:pt x="483394" y="466725"/>
                </a:lnTo>
                <a:lnTo>
                  <a:pt x="438150" y="426244"/>
                </a:lnTo>
                <a:lnTo>
                  <a:pt x="369094" y="340519"/>
                </a:lnTo>
                <a:lnTo>
                  <a:pt x="330994" y="297657"/>
                </a:lnTo>
                <a:lnTo>
                  <a:pt x="285750" y="254794"/>
                </a:lnTo>
                <a:lnTo>
                  <a:pt x="238125" y="216694"/>
                </a:lnTo>
                <a:lnTo>
                  <a:pt x="166687" y="159544"/>
                </a:lnTo>
                <a:lnTo>
                  <a:pt x="107156" y="114300"/>
                </a:lnTo>
                <a:lnTo>
                  <a:pt x="50006" y="76200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30957"/>
                </a:lnTo>
                <a:lnTo>
                  <a:pt x="0" y="11907"/>
                </a:lnTo>
                <a:lnTo>
                  <a:pt x="11906" y="4763"/>
                </a:lnTo>
                <a:lnTo>
                  <a:pt x="30956" y="0"/>
                </a:lnTo>
                <a:lnTo>
                  <a:pt x="76200" y="14288"/>
                </a:lnTo>
                <a:lnTo>
                  <a:pt x="230981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6F6A7A8-A376-40C5-BF1C-E81B69A83DEA}"/>
              </a:ext>
            </a:extLst>
          </p:cNvPr>
          <p:cNvSpPr/>
          <p:nvPr/>
        </p:nvSpPr>
        <p:spPr>
          <a:xfrm>
            <a:off x="3413125" y="4392613"/>
            <a:ext cx="3598863" cy="542925"/>
          </a:xfrm>
          <a:custGeom>
            <a:avLst/>
            <a:gdLst>
              <a:gd name="connsiteX0" fmla="*/ 2338688 w 3599812"/>
              <a:gd name="connsiteY0" fmla="*/ 254945 h 543881"/>
              <a:gd name="connsiteX1" fmla="*/ 2056550 w 3599812"/>
              <a:gd name="connsiteY1" fmla="*/ 268542 h 543881"/>
              <a:gd name="connsiteX2" fmla="*/ 1927378 w 3599812"/>
              <a:gd name="connsiteY2" fmla="*/ 285538 h 543881"/>
              <a:gd name="connsiteX3" fmla="*/ 1675833 w 3599812"/>
              <a:gd name="connsiteY3" fmla="*/ 319531 h 543881"/>
              <a:gd name="connsiteX4" fmla="*/ 1424288 w 3599812"/>
              <a:gd name="connsiteY4" fmla="*/ 356922 h 543881"/>
              <a:gd name="connsiteX5" fmla="*/ 1206736 w 3599812"/>
              <a:gd name="connsiteY5" fmla="*/ 397713 h 543881"/>
              <a:gd name="connsiteX6" fmla="*/ 931396 w 3599812"/>
              <a:gd name="connsiteY6" fmla="*/ 452102 h 543881"/>
              <a:gd name="connsiteX7" fmla="*/ 649258 w 3599812"/>
              <a:gd name="connsiteY7" fmla="*/ 516687 h 543881"/>
              <a:gd name="connsiteX8" fmla="*/ 584672 w 3599812"/>
              <a:gd name="connsiteY8" fmla="*/ 537083 h 543881"/>
              <a:gd name="connsiteX9" fmla="*/ 537082 w 3599812"/>
              <a:gd name="connsiteY9" fmla="*/ 543881 h 543881"/>
              <a:gd name="connsiteX10" fmla="*/ 499690 w 3599812"/>
              <a:gd name="connsiteY10" fmla="*/ 543881 h 543881"/>
              <a:gd name="connsiteX11" fmla="*/ 438504 w 3599812"/>
              <a:gd name="connsiteY11" fmla="*/ 533684 h 543881"/>
              <a:gd name="connsiteX12" fmla="*/ 370518 w 3599812"/>
              <a:gd name="connsiteY12" fmla="*/ 509889 h 543881"/>
              <a:gd name="connsiteX13" fmla="*/ 295735 w 3599812"/>
              <a:gd name="connsiteY13" fmla="*/ 475896 h 543881"/>
              <a:gd name="connsiteX14" fmla="*/ 200556 w 3599812"/>
              <a:gd name="connsiteY14" fmla="*/ 421508 h 543881"/>
              <a:gd name="connsiteX15" fmla="*/ 108776 w 3599812"/>
              <a:gd name="connsiteY15" fmla="*/ 353523 h 543881"/>
              <a:gd name="connsiteX16" fmla="*/ 50988 w 3599812"/>
              <a:gd name="connsiteY16" fmla="*/ 302534 h 543881"/>
              <a:gd name="connsiteX17" fmla="*/ 27194 w 3599812"/>
              <a:gd name="connsiteY17" fmla="*/ 282139 h 543881"/>
              <a:gd name="connsiteX18" fmla="*/ 6798 w 3599812"/>
              <a:gd name="connsiteY18" fmla="*/ 258344 h 543881"/>
              <a:gd name="connsiteX19" fmla="*/ 0 w 3599812"/>
              <a:gd name="connsiteY19" fmla="*/ 234549 h 543881"/>
              <a:gd name="connsiteX20" fmla="*/ 0 w 3599812"/>
              <a:gd name="connsiteY20" fmla="*/ 220952 h 543881"/>
              <a:gd name="connsiteX21" fmla="*/ 6798 w 3599812"/>
              <a:gd name="connsiteY21" fmla="*/ 210754 h 543881"/>
              <a:gd name="connsiteX22" fmla="*/ 16996 w 3599812"/>
              <a:gd name="connsiteY22" fmla="*/ 207355 h 543881"/>
              <a:gd name="connsiteX23" fmla="*/ 50988 w 3599812"/>
              <a:gd name="connsiteY23" fmla="*/ 217553 h 543881"/>
              <a:gd name="connsiteX24" fmla="*/ 146168 w 3599812"/>
              <a:gd name="connsiteY24" fmla="*/ 254945 h 543881"/>
              <a:gd name="connsiteX25" fmla="*/ 217552 w 3599812"/>
              <a:gd name="connsiteY25" fmla="*/ 275340 h 543881"/>
              <a:gd name="connsiteX26" fmla="*/ 312731 w 3599812"/>
              <a:gd name="connsiteY26" fmla="*/ 292336 h 543881"/>
              <a:gd name="connsiteX27" fmla="*/ 377317 w 3599812"/>
              <a:gd name="connsiteY27" fmla="*/ 299135 h 543881"/>
              <a:gd name="connsiteX28" fmla="*/ 482694 w 3599812"/>
              <a:gd name="connsiteY28" fmla="*/ 302534 h 543881"/>
              <a:gd name="connsiteX29" fmla="*/ 588071 w 3599812"/>
              <a:gd name="connsiteY29" fmla="*/ 299135 h 543881"/>
              <a:gd name="connsiteX30" fmla="*/ 720642 w 3599812"/>
              <a:gd name="connsiteY30" fmla="*/ 282139 h 543881"/>
              <a:gd name="connsiteX31" fmla="*/ 863411 w 3599812"/>
              <a:gd name="connsiteY31" fmla="*/ 254945 h 543881"/>
              <a:gd name="connsiteX32" fmla="*/ 1312113 w 3599812"/>
              <a:gd name="connsiteY32" fmla="*/ 197157 h 543881"/>
              <a:gd name="connsiteX33" fmla="*/ 1889986 w 3599812"/>
              <a:gd name="connsiteY33" fmla="*/ 132571 h 543881"/>
              <a:gd name="connsiteX34" fmla="*/ 2042953 w 3599812"/>
              <a:gd name="connsiteY34" fmla="*/ 112176 h 543881"/>
              <a:gd name="connsiteX35" fmla="*/ 2420270 w 3599812"/>
              <a:gd name="connsiteY35" fmla="*/ 78183 h 543881"/>
              <a:gd name="connsiteX36" fmla="*/ 2780591 w 3599812"/>
              <a:gd name="connsiteY36" fmla="*/ 57788 h 543881"/>
              <a:gd name="connsiteX37" fmla="*/ 2981147 w 3599812"/>
              <a:gd name="connsiteY37" fmla="*/ 44191 h 543881"/>
              <a:gd name="connsiteX38" fmla="*/ 3103521 w 3599812"/>
              <a:gd name="connsiteY38" fmla="*/ 20396 h 543881"/>
              <a:gd name="connsiteX39" fmla="*/ 3195301 w 3599812"/>
              <a:gd name="connsiteY39" fmla="*/ 3400 h 543881"/>
              <a:gd name="connsiteX40" fmla="*/ 3246289 w 3599812"/>
              <a:gd name="connsiteY40" fmla="*/ 0 h 543881"/>
              <a:gd name="connsiteX41" fmla="*/ 3310875 w 3599812"/>
              <a:gd name="connsiteY41" fmla="*/ 10198 h 543881"/>
              <a:gd name="connsiteX42" fmla="*/ 3382260 w 3599812"/>
              <a:gd name="connsiteY42" fmla="*/ 27194 h 543881"/>
              <a:gd name="connsiteX43" fmla="*/ 3440047 w 3599812"/>
              <a:gd name="connsiteY43" fmla="*/ 47590 h 543881"/>
              <a:gd name="connsiteX44" fmla="*/ 3508032 w 3599812"/>
              <a:gd name="connsiteY44" fmla="*/ 81583 h 543881"/>
              <a:gd name="connsiteX45" fmla="*/ 3555622 w 3599812"/>
              <a:gd name="connsiteY45" fmla="*/ 118974 h 543881"/>
              <a:gd name="connsiteX46" fmla="*/ 3579417 w 3599812"/>
              <a:gd name="connsiteY46" fmla="*/ 146168 h 543881"/>
              <a:gd name="connsiteX47" fmla="*/ 3596413 w 3599812"/>
              <a:gd name="connsiteY47" fmla="*/ 176762 h 543881"/>
              <a:gd name="connsiteX48" fmla="*/ 3599812 w 3599812"/>
              <a:gd name="connsiteY48" fmla="*/ 197157 h 543881"/>
              <a:gd name="connsiteX49" fmla="*/ 3593014 w 3599812"/>
              <a:gd name="connsiteY49" fmla="*/ 231150 h 543881"/>
              <a:gd name="connsiteX50" fmla="*/ 3555622 w 3599812"/>
              <a:gd name="connsiteY50" fmla="*/ 261743 h 543881"/>
              <a:gd name="connsiteX51" fmla="*/ 3497834 w 3599812"/>
              <a:gd name="connsiteY51" fmla="*/ 288937 h 543881"/>
              <a:gd name="connsiteX52" fmla="*/ 3382260 w 3599812"/>
              <a:gd name="connsiteY52" fmla="*/ 278739 h 543881"/>
              <a:gd name="connsiteX53" fmla="*/ 3178304 w 3599812"/>
              <a:gd name="connsiteY53" fmla="*/ 261743 h 543881"/>
              <a:gd name="connsiteX54" fmla="*/ 2998144 w 3599812"/>
              <a:gd name="connsiteY54" fmla="*/ 258344 h 543881"/>
              <a:gd name="connsiteX55" fmla="*/ 2753397 w 3599812"/>
              <a:gd name="connsiteY55" fmla="*/ 248146 h 543881"/>
              <a:gd name="connsiteX56" fmla="*/ 2495054 w 3599812"/>
              <a:gd name="connsiteY56" fmla="*/ 251545 h 543881"/>
              <a:gd name="connsiteX57" fmla="*/ 2338688 w 3599812"/>
              <a:gd name="connsiteY57" fmla="*/ 254945 h 54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99812" h="543881">
                <a:moveTo>
                  <a:pt x="2338688" y="254945"/>
                </a:moveTo>
                <a:lnTo>
                  <a:pt x="2056550" y="268542"/>
                </a:lnTo>
                <a:lnTo>
                  <a:pt x="1927378" y="285538"/>
                </a:lnTo>
                <a:lnTo>
                  <a:pt x="1675833" y="319531"/>
                </a:lnTo>
                <a:lnTo>
                  <a:pt x="1424288" y="356922"/>
                </a:lnTo>
                <a:lnTo>
                  <a:pt x="1206736" y="397713"/>
                </a:lnTo>
                <a:lnTo>
                  <a:pt x="931396" y="452102"/>
                </a:lnTo>
                <a:lnTo>
                  <a:pt x="649258" y="516687"/>
                </a:lnTo>
                <a:lnTo>
                  <a:pt x="584672" y="537083"/>
                </a:lnTo>
                <a:lnTo>
                  <a:pt x="537082" y="543881"/>
                </a:lnTo>
                <a:lnTo>
                  <a:pt x="499690" y="543881"/>
                </a:lnTo>
                <a:lnTo>
                  <a:pt x="438504" y="533684"/>
                </a:lnTo>
                <a:lnTo>
                  <a:pt x="370518" y="509889"/>
                </a:lnTo>
                <a:lnTo>
                  <a:pt x="295735" y="475896"/>
                </a:lnTo>
                <a:lnTo>
                  <a:pt x="200556" y="421508"/>
                </a:lnTo>
                <a:lnTo>
                  <a:pt x="108776" y="353523"/>
                </a:lnTo>
                <a:lnTo>
                  <a:pt x="50988" y="302534"/>
                </a:lnTo>
                <a:lnTo>
                  <a:pt x="27194" y="282139"/>
                </a:lnTo>
                <a:lnTo>
                  <a:pt x="6798" y="258344"/>
                </a:lnTo>
                <a:lnTo>
                  <a:pt x="0" y="234549"/>
                </a:lnTo>
                <a:lnTo>
                  <a:pt x="0" y="220952"/>
                </a:lnTo>
                <a:lnTo>
                  <a:pt x="6798" y="210754"/>
                </a:lnTo>
                <a:lnTo>
                  <a:pt x="16996" y="207355"/>
                </a:lnTo>
                <a:lnTo>
                  <a:pt x="50988" y="217553"/>
                </a:lnTo>
                <a:lnTo>
                  <a:pt x="146168" y="254945"/>
                </a:lnTo>
                <a:lnTo>
                  <a:pt x="217552" y="275340"/>
                </a:lnTo>
                <a:lnTo>
                  <a:pt x="312731" y="292336"/>
                </a:lnTo>
                <a:lnTo>
                  <a:pt x="377317" y="299135"/>
                </a:lnTo>
                <a:lnTo>
                  <a:pt x="482694" y="302534"/>
                </a:lnTo>
                <a:lnTo>
                  <a:pt x="588071" y="299135"/>
                </a:lnTo>
                <a:lnTo>
                  <a:pt x="720642" y="282139"/>
                </a:lnTo>
                <a:lnTo>
                  <a:pt x="863411" y="254945"/>
                </a:lnTo>
                <a:lnTo>
                  <a:pt x="1312113" y="197157"/>
                </a:lnTo>
                <a:lnTo>
                  <a:pt x="1889986" y="132571"/>
                </a:lnTo>
                <a:lnTo>
                  <a:pt x="2042953" y="112176"/>
                </a:lnTo>
                <a:lnTo>
                  <a:pt x="2420270" y="78183"/>
                </a:lnTo>
                <a:lnTo>
                  <a:pt x="2780591" y="57788"/>
                </a:lnTo>
                <a:lnTo>
                  <a:pt x="2981147" y="44191"/>
                </a:lnTo>
                <a:lnTo>
                  <a:pt x="3103521" y="20396"/>
                </a:lnTo>
                <a:lnTo>
                  <a:pt x="3195301" y="3400"/>
                </a:lnTo>
                <a:lnTo>
                  <a:pt x="3246289" y="0"/>
                </a:lnTo>
                <a:lnTo>
                  <a:pt x="3310875" y="10198"/>
                </a:lnTo>
                <a:lnTo>
                  <a:pt x="3382260" y="27194"/>
                </a:lnTo>
                <a:lnTo>
                  <a:pt x="3440047" y="47590"/>
                </a:lnTo>
                <a:lnTo>
                  <a:pt x="3508032" y="81583"/>
                </a:lnTo>
                <a:lnTo>
                  <a:pt x="3555622" y="118974"/>
                </a:lnTo>
                <a:lnTo>
                  <a:pt x="3579417" y="146168"/>
                </a:lnTo>
                <a:lnTo>
                  <a:pt x="3596413" y="176762"/>
                </a:lnTo>
                <a:lnTo>
                  <a:pt x="3599812" y="197157"/>
                </a:lnTo>
                <a:lnTo>
                  <a:pt x="3593014" y="231150"/>
                </a:lnTo>
                <a:lnTo>
                  <a:pt x="3555622" y="261743"/>
                </a:lnTo>
                <a:lnTo>
                  <a:pt x="3497834" y="288937"/>
                </a:lnTo>
                <a:lnTo>
                  <a:pt x="3382260" y="278739"/>
                </a:lnTo>
                <a:lnTo>
                  <a:pt x="3178304" y="261743"/>
                </a:lnTo>
                <a:lnTo>
                  <a:pt x="2998144" y="258344"/>
                </a:lnTo>
                <a:lnTo>
                  <a:pt x="2753397" y="248146"/>
                </a:lnTo>
                <a:lnTo>
                  <a:pt x="2495054" y="251545"/>
                </a:lnTo>
                <a:lnTo>
                  <a:pt x="2338688" y="25494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F2B8A9E-F41A-4201-AEFD-6A29423BE105}"/>
              </a:ext>
            </a:extLst>
          </p:cNvPr>
          <p:cNvGrpSpPr>
            <a:grpSpLocks/>
          </p:cNvGrpSpPr>
          <p:nvPr/>
        </p:nvGrpSpPr>
        <p:grpSpPr bwMode="auto">
          <a:xfrm>
            <a:off x="2674938" y="1362075"/>
            <a:ext cx="4352925" cy="4875213"/>
            <a:chOff x="2849563" y="1501775"/>
            <a:chExt cx="4352925" cy="4875213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915DA46-96B5-46F9-ABA9-1312868825E2}"/>
                </a:ext>
              </a:extLst>
            </p:cNvPr>
            <p:cNvSpPr/>
            <p:nvPr/>
          </p:nvSpPr>
          <p:spPr>
            <a:xfrm>
              <a:off x="3676650" y="22399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C77CC03E-E4EA-4126-80E5-F970A295AEA8}"/>
                </a:ext>
              </a:extLst>
            </p:cNvPr>
            <p:cNvSpPr/>
            <p:nvPr/>
          </p:nvSpPr>
          <p:spPr>
            <a:xfrm>
              <a:off x="4587875" y="15017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9CE739D3-327F-4D31-844E-58F47C97411E}"/>
                </a:ext>
              </a:extLst>
            </p:cNvPr>
            <p:cNvSpPr/>
            <p:nvPr/>
          </p:nvSpPr>
          <p:spPr>
            <a:xfrm>
              <a:off x="2849563" y="28003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7FFB04EF-1DD4-440A-81E1-194A2BC3F17C}"/>
                </a:ext>
              </a:extLst>
            </p:cNvPr>
            <p:cNvSpPr/>
            <p:nvPr/>
          </p:nvSpPr>
          <p:spPr>
            <a:xfrm>
              <a:off x="2900363" y="17907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">
              <a:extLst>
                <a:ext uri="{FF2B5EF4-FFF2-40B4-BE49-F238E27FC236}">
                  <a16:creationId xmlns:a16="http://schemas.microsoft.com/office/drawing/2014/main" id="{17D24088-DE79-46B7-8391-B894C632FE68}"/>
                </a:ext>
              </a:extLst>
            </p:cNvPr>
            <p:cNvSpPr/>
            <p:nvPr/>
          </p:nvSpPr>
          <p:spPr>
            <a:xfrm>
              <a:off x="4691063" y="35337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D4D36650-DC0A-44C9-AC83-4F997B623536}"/>
                </a:ext>
              </a:extLst>
            </p:cNvPr>
            <p:cNvSpPr/>
            <p:nvPr/>
          </p:nvSpPr>
          <p:spPr>
            <a:xfrm>
              <a:off x="5281613" y="36909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39ED7289-3CCA-4471-8EB3-640C61F11A69}"/>
                </a:ext>
              </a:extLst>
            </p:cNvPr>
            <p:cNvSpPr/>
            <p:nvPr/>
          </p:nvSpPr>
          <p:spPr>
            <a:xfrm>
              <a:off x="5172075" y="42211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964D941A-90B2-4DC7-8EBD-E269551BA109}"/>
                </a:ext>
              </a:extLst>
            </p:cNvPr>
            <p:cNvSpPr/>
            <p:nvPr/>
          </p:nvSpPr>
          <p:spPr>
            <a:xfrm>
              <a:off x="5132388" y="54006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A9D995BA-55D6-40AD-943C-455B03A646FF}"/>
                </a:ext>
              </a:extLst>
            </p:cNvPr>
            <p:cNvSpPr/>
            <p:nvPr/>
          </p:nvSpPr>
          <p:spPr>
            <a:xfrm>
              <a:off x="4694238" y="57832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9E31931B-92B9-4F52-BABF-B273A031D49F}"/>
                </a:ext>
              </a:extLst>
            </p:cNvPr>
            <p:cNvSpPr/>
            <p:nvPr/>
          </p:nvSpPr>
          <p:spPr>
            <a:xfrm>
              <a:off x="3565525" y="45450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F0B45BEC-B5DA-45DD-8EA7-520F7C2E379C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E331F8D4-B778-44DD-A63D-350ED7A06D89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451C7E39-B9A6-4875-A998-69DA193FB93D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8FC5A8C5-4D38-474C-AF62-53CB49FDE6E8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1BA92D6-99B6-4169-9177-F068CE617CFE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0338F2D7-072C-47C4-B673-98CE5FE38FD8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6D16E61F-73CC-4E90-8D69-67D2989DDD60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72E3E87F-3F6F-4E42-98F7-C04B195E42B8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E399CF6C-B46B-47A2-8277-7C4009A44FC0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9F870E1F-2846-445A-B322-75D15B75933A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02E2F268-7A1D-4942-982D-CAC52E408DAB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71721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058" name="グループ化 1">
            <a:extLst>
              <a:ext uri="{FF2B5EF4-FFF2-40B4-BE49-F238E27FC236}">
                <a16:creationId xmlns:a16="http://schemas.microsoft.com/office/drawing/2014/main" id="{43D0E58D-5738-436A-B38F-4AEA9DA9A456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349375"/>
            <a:ext cx="4352925" cy="4875213"/>
            <a:chOff x="2697163" y="1349375"/>
            <a:chExt cx="4352925" cy="4875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DCC89E-8E0B-49F9-9DB8-5AE6EB1DFE6F}"/>
                </a:ext>
              </a:extLst>
            </p:cNvPr>
            <p:cNvSpPr/>
            <p:nvPr/>
          </p:nvSpPr>
          <p:spPr>
            <a:xfrm>
              <a:off x="3524250" y="2087563"/>
              <a:ext cx="1981200" cy="427037"/>
            </a:xfrm>
            <a:custGeom>
              <a:avLst/>
              <a:gdLst>
                <a:gd name="connsiteX0" fmla="*/ 1576388 w 1981200"/>
                <a:gd name="connsiteY0" fmla="*/ 250032 h 426244"/>
                <a:gd name="connsiteX1" fmla="*/ 1393031 w 1981200"/>
                <a:gd name="connsiteY1" fmla="*/ 273844 h 426244"/>
                <a:gd name="connsiteX2" fmla="*/ 1200150 w 1981200"/>
                <a:gd name="connsiteY2" fmla="*/ 288132 h 426244"/>
                <a:gd name="connsiteX3" fmla="*/ 1009650 w 1981200"/>
                <a:gd name="connsiteY3" fmla="*/ 309563 h 426244"/>
                <a:gd name="connsiteX4" fmla="*/ 859631 w 1981200"/>
                <a:gd name="connsiteY4" fmla="*/ 330994 h 426244"/>
                <a:gd name="connsiteX5" fmla="*/ 738188 w 1981200"/>
                <a:gd name="connsiteY5" fmla="*/ 350044 h 426244"/>
                <a:gd name="connsiteX6" fmla="*/ 638175 w 1981200"/>
                <a:gd name="connsiteY6" fmla="*/ 373857 h 426244"/>
                <a:gd name="connsiteX7" fmla="*/ 545306 w 1981200"/>
                <a:gd name="connsiteY7" fmla="*/ 404813 h 426244"/>
                <a:gd name="connsiteX8" fmla="*/ 500063 w 1981200"/>
                <a:gd name="connsiteY8" fmla="*/ 419100 h 426244"/>
                <a:gd name="connsiteX9" fmla="*/ 469106 w 1981200"/>
                <a:gd name="connsiteY9" fmla="*/ 426244 h 426244"/>
                <a:gd name="connsiteX10" fmla="*/ 450056 w 1981200"/>
                <a:gd name="connsiteY10" fmla="*/ 423863 h 426244"/>
                <a:gd name="connsiteX11" fmla="*/ 414338 w 1981200"/>
                <a:gd name="connsiteY11" fmla="*/ 411957 h 426244"/>
                <a:gd name="connsiteX12" fmla="*/ 326231 w 1981200"/>
                <a:gd name="connsiteY12" fmla="*/ 369094 h 426244"/>
                <a:gd name="connsiteX13" fmla="*/ 247650 w 1981200"/>
                <a:gd name="connsiteY13" fmla="*/ 321469 h 426244"/>
                <a:gd name="connsiteX14" fmla="*/ 164306 w 1981200"/>
                <a:gd name="connsiteY14" fmla="*/ 259557 h 426244"/>
                <a:gd name="connsiteX15" fmla="*/ 104775 w 1981200"/>
                <a:gd name="connsiteY15" fmla="*/ 211932 h 426244"/>
                <a:gd name="connsiteX16" fmla="*/ 45244 w 1981200"/>
                <a:gd name="connsiteY16" fmla="*/ 154782 h 426244"/>
                <a:gd name="connsiteX17" fmla="*/ 26194 w 1981200"/>
                <a:gd name="connsiteY17" fmla="*/ 133350 h 426244"/>
                <a:gd name="connsiteX18" fmla="*/ 11906 w 1981200"/>
                <a:gd name="connsiteY18" fmla="*/ 111919 h 426244"/>
                <a:gd name="connsiteX19" fmla="*/ 2381 w 1981200"/>
                <a:gd name="connsiteY19" fmla="*/ 95250 h 426244"/>
                <a:gd name="connsiteX20" fmla="*/ 0 w 1981200"/>
                <a:gd name="connsiteY20" fmla="*/ 76200 h 426244"/>
                <a:gd name="connsiteX21" fmla="*/ 4763 w 1981200"/>
                <a:gd name="connsiteY21" fmla="*/ 59532 h 426244"/>
                <a:gd name="connsiteX22" fmla="*/ 23813 w 1981200"/>
                <a:gd name="connsiteY22" fmla="*/ 54769 h 426244"/>
                <a:gd name="connsiteX23" fmla="*/ 42863 w 1981200"/>
                <a:gd name="connsiteY23" fmla="*/ 57150 h 426244"/>
                <a:gd name="connsiteX24" fmla="*/ 97631 w 1981200"/>
                <a:gd name="connsiteY24" fmla="*/ 80963 h 426244"/>
                <a:gd name="connsiteX25" fmla="*/ 185738 w 1981200"/>
                <a:gd name="connsiteY25" fmla="*/ 114300 h 426244"/>
                <a:gd name="connsiteX26" fmla="*/ 273844 w 1981200"/>
                <a:gd name="connsiteY26" fmla="*/ 147638 h 426244"/>
                <a:gd name="connsiteX27" fmla="*/ 347663 w 1981200"/>
                <a:gd name="connsiteY27" fmla="*/ 169069 h 426244"/>
                <a:gd name="connsiteX28" fmla="*/ 414338 w 1981200"/>
                <a:gd name="connsiteY28" fmla="*/ 180975 h 426244"/>
                <a:gd name="connsiteX29" fmla="*/ 454819 w 1981200"/>
                <a:gd name="connsiteY29" fmla="*/ 183357 h 426244"/>
                <a:gd name="connsiteX30" fmla="*/ 678656 w 1981200"/>
                <a:gd name="connsiteY30" fmla="*/ 164307 h 426244"/>
                <a:gd name="connsiteX31" fmla="*/ 916781 w 1981200"/>
                <a:gd name="connsiteY31" fmla="*/ 135732 h 426244"/>
                <a:gd name="connsiteX32" fmla="*/ 1204913 w 1981200"/>
                <a:gd name="connsiteY32" fmla="*/ 111919 h 426244"/>
                <a:gd name="connsiteX33" fmla="*/ 1393031 w 1981200"/>
                <a:gd name="connsiteY33" fmla="*/ 95250 h 426244"/>
                <a:gd name="connsiteX34" fmla="*/ 1574006 w 1981200"/>
                <a:gd name="connsiteY34" fmla="*/ 69057 h 426244"/>
                <a:gd name="connsiteX35" fmla="*/ 1707356 w 1981200"/>
                <a:gd name="connsiteY35" fmla="*/ 0 h 426244"/>
                <a:gd name="connsiteX36" fmla="*/ 1752600 w 1981200"/>
                <a:gd name="connsiteY36" fmla="*/ 4763 h 426244"/>
                <a:gd name="connsiteX37" fmla="*/ 1835944 w 1981200"/>
                <a:gd name="connsiteY37" fmla="*/ 23813 h 426244"/>
                <a:gd name="connsiteX38" fmla="*/ 1900238 w 1981200"/>
                <a:gd name="connsiteY38" fmla="*/ 45244 h 426244"/>
                <a:gd name="connsiteX39" fmla="*/ 1950244 w 1981200"/>
                <a:gd name="connsiteY39" fmla="*/ 66675 h 426244"/>
                <a:gd name="connsiteX40" fmla="*/ 1971675 w 1981200"/>
                <a:gd name="connsiteY40" fmla="*/ 83344 h 426244"/>
                <a:gd name="connsiteX41" fmla="*/ 1981200 w 1981200"/>
                <a:gd name="connsiteY41" fmla="*/ 97632 h 426244"/>
                <a:gd name="connsiteX42" fmla="*/ 1981200 w 1981200"/>
                <a:gd name="connsiteY42" fmla="*/ 114300 h 426244"/>
                <a:gd name="connsiteX43" fmla="*/ 1974056 w 1981200"/>
                <a:gd name="connsiteY43" fmla="*/ 150019 h 426244"/>
                <a:gd name="connsiteX44" fmla="*/ 1962150 w 1981200"/>
                <a:gd name="connsiteY44" fmla="*/ 188119 h 426244"/>
                <a:gd name="connsiteX45" fmla="*/ 1947863 w 1981200"/>
                <a:gd name="connsiteY45" fmla="*/ 204788 h 426244"/>
                <a:gd name="connsiteX46" fmla="*/ 1924050 w 1981200"/>
                <a:gd name="connsiteY46" fmla="*/ 219075 h 426244"/>
                <a:gd name="connsiteX47" fmla="*/ 1885950 w 1981200"/>
                <a:gd name="connsiteY47" fmla="*/ 223838 h 426244"/>
                <a:gd name="connsiteX48" fmla="*/ 1757363 w 1981200"/>
                <a:gd name="connsiteY48" fmla="*/ 230982 h 426244"/>
                <a:gd name="connsiteX49" fmla="*/ 1576388 w 1981200"/>
                <a:gd name="connsiteY49" fmla="*/ 250032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81200" h="426244">
                  <a:moveTo>
                    <a:pt x="1576388" y="250032"/>
                  </a:moveTo>
                  <a:lnTo>
                    <a:pt x="1393031" y="273844"/>
                  </a:lnTo>
                  <a:lnTo>
                    <a:pt x="1200150" y="288132"/>
                  </a:lnTo>
                  <a:lnTo>
                    <a:pt x="1009650" y="309563"/>
                  </a:lnTo>
                  <a:lnTo>
                    <a:pt x="859631" y="330994"/>
                  </a:lnTo>
                  <a:lnTo>
                    <a:pt x="738188" y="350044"/>
                  </a:lnTo>
                  <a:lnTo>
                    <a:pt x="638175" y="373857"/>
                  </a:lnTo>
                  <a:lnTo>
                    <a:pt x="545306" y="404813"/>
                  </a:lnTo>
                  <a:lnTo>
                    <a:pt x="500063" y="419100"/>
                  </a:lnTo>
                  <a:lnTo>
                    <a:pt x="469106" y="426244"/>
                  </a:lnTo>
                  <a:lnTo>
                    <a:pt x="450056" y="423863"/>
                  </a:lnTo>
                  <a:lnTo>
                    <a:pt x="414338" y="411957"/>
                  </a:lnTo>
                  <a:lnTo>
                    <a:pt x="326231" y="369094"/>
                  </a:lnTo>
                  <a:lnTo>
                    <a:pt x="247650" y="321469"/>
                  </a:lnTo>
                  <a:lnTo>
                    <a:pt x="164306" y="259557"/>
                  </a:lnTo>
                  <a:lnTo>
                    <a:pt x="104775" y="211932"/>
                  </a:lnTo>
                  <a:lnTo>
                    <a:pt x="45244" y="154782"/>
                  </a:lnTo>
                  <a:lnTo>
                    <a:pt x="26194" y="133350"/>
                  </a:lnTo>
                  <a:lnTo>
                    <a:pt x="11906" y="111919"/>
                  </a:lnTo>
                  <a:lnTo>
                    <a:pt x="2381" y="95250"/>
                  </a:lnTo>
                  <a:lnTo>
                    <a:pt x="0" y="76200"/>
                  </a:lnTo>
                  <a:lnTo>
                    <a:pt x="4763" y="59532"/>
                  </a:lnTo>
                  <a:lnTo>
                    <a:pt x="23813" y="54769"/>
                  </a:lnTo>
                  <a:lnTo>
                    <a:pt x="42863" y="57150"/>
                  </a:lnTo>
                  <a:lnTo>
                    <a:pt x="97631" y="80963"/>
                  </a:lnTo>
                  <a:lnTo>
                    <a:pt x="185738" y="114300"/>
                  </a:lnTo>
                  <a:lnTo>
                    <a:pt x="273844" y="147638"/>
                  </a:lnTo>
                  <a:lnTo>
                    <a:pt x="347663" y="169069"/>
                  </a:lnTo>
                  <a:lnTo>
                    <a:pt x="414338" y="180975"/>
                  </a:lnTo>
                  <a:lnTo>
                    <a:pt x="454819" y="183357"/>
                  </a:lnTo>
                  <a:lnTo>
                    <a:pt x="678656" y="164307"/>
                  </a:lnTo>
                  <a:lnTo>
                    <a:pt x="916781" y="135732"/>
                  </a:lnTo>
                  <a:lnTo>
                    <a:pt x="1204913" y="111919"/>
                  </a:lnTo>
                  <a:lnTo>
                    <a:pt x="1393031" y="95250"/>
                  </a:lnTo>
                  <a:lnTo>
                    <a:pt x="1574006" y="69057"/>
                  </a:lnTo>
                  <a:lnTo>
                    <a:pt x="1707356" y="0"/>
                  </a:lnTo>
                  <a:lnTo>
                    <a:pt x="1752600" y="4763"/>
                  </a:lnTo>
                  <a:lnTo>
                    <a:pt x="1835944" y="23813"/>
                  </a:lnTo>
                  <a:lnTo>
                    <a:pt x="1900238" y="45244"/>
                  </a:lnTo>
                  <a:lnTo>
                    <a:pt x="1950244" y="66675"/>
                  </a:lnTo>
                  <a:lnTo>
                    <a:pt x="1971675" y="83344"/>
                  </a:lnTo>
                  <a:lnTo>
                    <a:pt x="1981200" y="97632"/>
                  </a:lnTo>
                  <a:lnTo>
                    <a:pt x="1981200" y="114300"/>
                  </a:lnTo>
                  <a:lnTo>
                    <a:pt x="1974056" y="150019"/>
                  </a:lnTo>
                  <a:lnTo>
                    <a:pt x="1962150" y="188119"/>
                  </a:lnTo>
                  <a:lnTo>
                    <a:pt x="1947863" y="204788"/>
                  </a:lnTo>
                  <a:lnTo>
                    <a:pt x="1924050" y="219075"/>
                  </a:lnTo>
                  <a:lnTo>
                    <a:pt x="1885950" y="223838"/>
                  </a:lnTo>
                  <a:lnTo>
                    <a:pt x="1757363" y="230982"/>
                  </a:lnTo>
                  <a:lnTo>
                    <a:pt x="15763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D3C4619D-0E96-4782-BD66-3AAEDEF87863}"/>
                </a:ext>
              </a:extLst>
            </p:cNvPr>
            <p:cNvSpPr/>
            <p:nvPr/>
          </p:nvSpPr>
          <p:spPr>
            <a:xfrm>
              <a:off x="4435475" y="1349375"/>
              <a:ext cx="584200" cy="1600200"/>
            </a:xfrm>
            <a:custGeom>
              <a:avLst/>
              <a:gdLst>
                <a:gd name="connsiteX0" fmla="*/ 508000 w 584200"/>
                <a:gd name="connsiteY0" fmla="*/ 1193800 h 1600200"/>
                <a:gd name="connsiteX1" fmla="*/ 514350 w 584200"/>
                <a:gd name="connsiteY1" fmla="*/ 1581150 h 1600200"/>
                <a:gd name="connsiteX2" fmla="*/ 266700 w 584200"/>
                <a:gd name="connsiteY2" fmla="*/ 1600200 h 1600200"/>
                <a:gd name="connsiteX3" fmla="*/ 263525 w 584200"/>
                <a:gd name="connsiteY3" fmla="*/ 1187450 h 1600200"/>
                <a:gd name="connsiteX4" fmla="*/ 263525 w 584200"/>
                <a:gd name="connsiteY4" fmla="*/ 1006475 h 1600200"/>
                <a:gd name="connsiteX5" fmla="*/ 266700 w 584200"/>
                <a:gd name="connsiteY5" fmla="*/ 850900 h 1600200"/>
                <a:gd name="connsiteX6" fmla="*/ 250825 w 584200"/>
                <a:gd name="connsiteY6" fmla="*/ 555625 h 1600200"/>
                <a:gd name="connsiteX7" fmla="*/ 241300 w 584200"/>
                <a:gd name="connsiteY7" fmla="*/ 387350 h 1600200"/>
                <a:gd name="connsiteX8" fmla="*/ 241300 w 584200"/>
                <a:gd name="connsiteY8" fmla="*/ 352425 h 1600200"/>
                <a:gd name="connsiteX9" fmla="*/ 234950 w 584200"/>
                <a:gd name="connsiteY9" fmla="*/ 295275 h 1600200"/>
                <a:gd name="connsiteX10" fmla="*/ 219075 w 584200"/>
                <a:gd name="connsiteY10" fmla="*/ 254000 h 1600200"/>
                <a:gd name="connsiteX11" fmla="*/ 200025 w 584200"/>
                <a:gd name="connsiteY11" fmla="*/ 225425 h 1600200"/>
                <a:gd name="connsiteX12" fmla="*/ 174625 w 584200"/>
                <a:gd name="connsiteY12" fmla="*/ 190500 h 1600200"/>
                <a:gd name="connsiteX13" fmla="*/ 133350 w 584200"/>
                <a:gd name="connsiteY13" fmla="*/ 149225 h 1600200"/>
                <a:gd name="connsiteX14" fmla="*/ 66675 w 584200"/>
                <a:gd name="connsiteY14" fmla="*/ 104775 h 1600200"/>
                <a:gd name="connsiteX15" fmla="*/ 25400 w 584200"/>
                <a:gd name="connsiteY15" fmla="*/ 76200 h 1600200"/>
                <a:gd name="connsiteX16" fmla="*/ 12700 w 584200"/>
                <a:gd name="connsiteY16" fmla="*/ 63500 h 1600200"/>
                <a:gd name="connsiteX17" fmla="*/ 0 w 584200"/>
                <a:gd name="connsiteY17" fmla="*/ 47625 h 1600200"/>
                <a:gd name="connsiteX18" fmla="*/ 0 w 584200"/>
                <a:gd name="connsiteY18" fmla="*/ 31750 h 1600200"/>
                <a:gd name="connsiteX19" fmla="*/ 9525 w 584200"/>
                <a:gd name="connsiteY19" fmla="*/ 19050 h 1600200"/>
                <a:gd name="connsiteX20" fmla="*/ 31750 w 584200"/>
                <a:gd name="connsiteY20" fmla="*/ 3175 h 1600200"/>
                <a:gd name="connsiteX21" fmla="*/ 92075 w 584200"/>
                <a:gd name="connsiteY21" fmla="*/ 0 h 1600200"/>
                <a:gd name="connsiteX22" fmla="*/ 200025 w 584200"/>
                <a:gd name="connsiteY22" fmla="*/ 12700 h 1600200"/>
                <a:gd name="connsiteX23" fmla="*/ 304800 w 584200"/>
                <a:gd name="connsiteY23" fmla="*/ 34925 h 1600200"/>
                <a:gd name="connsiteX24" fmla="*/ 368300 w 584200"/>
                <a:gd name="connsiteY24" fmla="*/ 60325 h 1600200"/>
                <a:gd name="connsiteX25" fmla="*/ 428625 w 584200"/>
                <a:gd name="connsiteY25" fmla="*/ 95250 h 1600200"/>
                <a:gd name="connsiteX26" fmla="*/ 488950 w 584200"/>
                <a:gd name="connsiteY26" fmla="*/ 133350 h 1600200"/>
                <a:gd name="connsiteX27" fmla="*/ 539750 w 584200"/>
                <a:gd name="connsiteY27" fmla="*/ 180975 h 1600200"/>
                <a:gd name="connsiteX28" fmla="*/ 565150 w 584200"/>
                <a:gd name="connsiteY28" fmla="*/ 219075 h 1600200"/>
                <a:gd name="connsiteX29" fmla="*/ 577850 w 584200"/>
                <a:gd name="connsiteY29" fmla="*/ 250825 h 1600200"/>
                <a:gd name="connsiteX30" fmla="*/ 584200 w 584200"/>
                <a:gd name="connsiteY30" fmla="*/ 276225 h 1600200"/>
                <a:gd name="connsiteX31" fmla="*/ 568325 w 584200"/>
                <a:gd name="connsiteY31" fmla="*/ 330200 h 1600200"/>
                <a:gd name="connsiteX32" fmla="*/ 536575 w 584200"/>
                <a:gd name="connsiteY32" fmla="*/ 428625 h 1600200"/>
                <a:gd name="connsiteX33" fmla="*/ 511175 w 584200"/>
                <a:gd name="connsiteY33" fmla="*/ 536575 h 1600200"/>
                <a:gd name="connsiteX34" fmla="*/ 511175 w 584200"/>
                <a:gd name="connsiteY34" fmla="*/ 844550 h 1600200"/>
                <a:gd name="connsiteX35" fmla="*/ 508000 w 584200"/>
                <a:gd name="connsiteY35" fmla="*/ 119380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4200" h="1600200">
                  <a:moveTo>
                    <a:pt x="508000" y="1193800"/>
                  </a:moveTo>
                  <a:lnTo>
                    <a:pt x="514350" y="1581150"/>
                  </a:lnTo>
                  <a:lnTo>
                    <a:pt x="266700" y="1600200"/>
                  </a:lnTo>
                  <a:cubicBezTo>
                    <a:pt x="265642" y="1462617"/>
                    <a:pt x="264583" y="1325033"/>
                    <a:pt x="263525" y="1187450"/>
                  </a:cubicBezTo>
                  <a:lnTo>
                    <a:pt x="263525" y="1006475"/>
                  </a:lnTo>
                  <a:cubicBezTo>
                    <a:pt x="264583" y="954617"/>
                    <a:pt x="265642" y="902758"/>
                    <a:pt x="266700" y="850900"/>
                  </a:cubicBezTo>
                  <a:lnTo>
                    <a:pt x="250825" y="555625"/>
                  </a:lnTo>
                  <a:lnTo>
                    <a:pt x="241300" y="387350"/>
                  </a:lnTo>
                  <a:lnTo>
                    <a:pt x="241300" y="352425"/>
                  </a:lnTo>
                  <a:lnTo>
                    <a:pt x="234950" y="295275"/>
                  </a:lnTo>
                  <a:lnTo>
                    <a:pt x="219075" y="254000"/>
                  </a:lnTo>
                  <a:lnTo>
                    <a:pt x="200025" y="225425"/>
                  </a:lnTo>
                  <a:lnTo>
                    <a:pt x="174625" y="190500"/>
                  </a:lnTo>
                  <a:lnTo>
                    <a:pt x="133350" y="149225"/>
                  </a:lnTo>
                  <a:lnTo>
                    <a:pt x="66675" y="104775"/>
                  </a:lnTo>
                  <a:lnTo>
                    <a:pt x="25400" y="76200"/>
                  </a:lnTo>
                  <a:lnTo>
                    <a:pt x="12700" y="63500"/>
                  </a:lnTo>
                  <a:lnTo>
                    <a:pt x="0" y="47625"/>
                  </a:lnTo>
                  <a:lnTo>
                    <a:pt x="0" y="31750"/>
                  </a:lnTo>
                  <a:lnTo>
                    <a:pt x="9525" y="19050"/>
                  </a:lnTo>
                  <a:lnTo>
                    <a:pt x="31750" y="3175"/>
                  </a:lnTo>
                  <a:lnTo>
                    <a:pt x="92075" y="0"/>
                  </a:lnTo>
                  <a:lnTo>
                    <a:pt x="200025" y="12700"/>
                  </a:lnTo>
                  <a:lnTo>
                    <a:pt x="304800" y="34925"/>
                  </a:lnTo>
                  <a:lnTo>
                    <a:pt x="368300" y="60325"/>
                  </a:lnTo>
                  <a:lnTo>
                    <a:pt x="428625" y="95250"/>
                  </a:lnTo>
                  <a:lnTo>
                    <a:pt x="488950" y="133350"/>
                  </a:lnTo>
                  <a:lnTo>
                    <a:pt x="539750" y="180975"/>
                  </a:lnTo>
                  <a:lnTo>
                    <a:pt x="565150" y="219075"/>
                  </a:lnTo>
                  <a:lnTo>
                    <a:pt x="577850" y="250825"/>
                  </a:lnTo>
                  <a:lnTo>
                    <a:pt x="584200" y="276225"/>
                  </a:lnTo>
                  <a:lnTo>
                    <a:pt x="568325" y="330200"/>
                  </a:lnTo>
                  <a:lnTo>
                    <a:pt x="536575" y="428625"/>
                  </a:lnTo>
                  <a:lnTo>
                    <a:pt x="511175" y="536575"/>
                  </a:lnTo>
                  <a:lnTo>
                    <a:pt x="511175" y="844550"/>
                  </a:lnTo>
                  <a:cubicBezTo>
                    <a:pt x="510117" y="960967"/>
                    <a:pt x="509058" y="1077383"/>
                    <a:pt x="508000" y="11938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0764D5E-A275-43A7-A77F-A00E4044F5BA}"/>
                </a:ext>
              </a:extLst>
            </p:cNvPr>
            <p:cNvSpPr/>
            <p:nvPr/>
          </p:nvSpPr>
          <p:spPr>
            <a:xfrm>
              <a:off x="2697163" y="2647950"/>
              <a:ext cx="4352925" cy="715963"/>
            </a:xfrm>
            <a:custGeom>
              <a:avLst/>
              <a:gdLst>
                <a:gd name="connsiteX0" fmla="*/ 3173506 w 4352709"/>
                <a:gd name="connsiteY0" fmla="*/ 293767 h 715797"/>
                <a:gd name="connsiteX1" fmla="*/ 2743200 w 4352709"/>
                <a:gd name="connsiteY1" fmla="*/ 310317 h 715797"/>
                <a:gd name="connsiteX2" fmla="*/ 2441158 w 4352709"/>
                <a:gd name="connsiteY2" fmla="*/ 331005 h 715797"/>
                <a:gd name="connsiteX3" fmla="*/ 2205318 w 4352709"/>
                <a:gd name="connsiteY3" fmla="*/ 364105 h 715797"/>
                <a:gd name="connsiteX4" fmla="*/ 1965339 w 4352709"/>
                <a:gd name="connsiteY4" fmla="*/ 397206 h 715797"/>
                <a:gd name="connsiteX5" fmla="*/ 1696398 w 4352709"/>
                <a:gd name="connsiteY5" fmla="*/ 438581 h 715797"/>
                <a:gd name="connsiteX6" fmla="*/ 1456420 w 4352709"/>
                <a:gd name="connsiteY6" fmla="*/ 475819 h 715797"/>
                <a:gd name="connsiteX7" fmla="*/ 1249542 w 4352709"/>
                <a:gd name="connsiteY7" fmla="*/ 508920 h 715797"/>
                <a:gd name="connsiteX8" fmla="*/ 1059214 w 4352709"/>
                <a:gd name="connsiteY8" fmla="*/ 542020 h 715797"/>
                <a:gd name="connsiteX9" fmla="*/ 848199 w 4352709"/>
                <a:gd name="connsiteY9" fmla="*/ 587533 h 715797"/>
                <a:gd name="connsiteX10" fmla="*/ 757173 w 4352709"/>
                <a:gd name="connsiteY10" fmla="*/ 612359 h 715797"/>
                <a:gd name="connsiteX11" fmla="*/ 690972 w 4352709"/>
                <a:gd name="connsiteY11" fmla="*/ 641321 h 715797"/>
                <a:gd name="connsiteX12" fmla="*/ 612358 w 4352709"/>
                <a:gd name="connsiteY12" fmla="*/ 674422 h 715797"/>
                <a:gd name="connsiteX13" fmla="*/ 484094 w 4352709"/>
                <a:gd name="connsiteY13" fmla="*/ 715797 h 715797"/>
                <a:gd name="connsiteX14" fmla="*/ 430306 w 4352709"/>
                <a:gd name="connsiteY14" fmla="*/ 707522 h 715797"/>
                <a:gd name="connsiteX15" fmla="*/ 364105 w 4352709"/>
                <a:gd name="connsiteY15" fmla="*/ 682697 h 715797"/>
                <a:gd name="connsiteX16" fmla="*/ 297904 w 4352709"/>
                <a:gd name="connsiteY16" fmla="*/ 649597 h 715797"/>
                <a:gd name="connsiteX17" fmla="*/ 235841 w 4352709"/>
                <a:gd name="connsiteY17" fmla="*/ 612359 h 715797"/>
                <a:gd name="connsiteX18" fmla="*/ 157227 w 4352709"/>
                <a:gd name="connsiteY18" fmla="*/ 550295 h 715797"/>
                <a:gd name="connsiteX19" fmla="*/ 82751 w 4352709"/>
                <a:gd name="connsiteY19" fmla="*/ 479957 h 715797"/>
                <a:gd name="connsiteX20" fmla="*/ 41375 w 4352709"/>
                <a:gd name="connsiteY20" fmla="*/ 434444 h 715797"/>
                <a:gd name="connsiteX21" fmla="*/ 16550 w 4352709"/>
                <a:gd name="connsiteY21" fmla="*/ 409618 h 715797"/>
                <a:gd name="connsiteX22" fmla="*/ 0 w 4352709"/>
                <a:gd name="connsiteY22" fmla="*/ 380655 h 715797"/>
                <a:gd name="connsiteX23" fmla="*/ 4137 w 4352709"/>
                <a:gd name="connsiteY23" fmla="*/ 355830 h 715797"/>
                <a:gd name="connsiteX24" fmla="*/ 16550 w 4352709"/>
                <a:gd name="connsiteY24" fmla="*/ 343417 h 715797"/>
                <a:gd name="connsiteX25" fmla="*/ 28963 w 4352709"/>
                <a:gd name="connsiteY25" fmla="*/ 343417 h 715797"/>
                <a:gd name="connsiteX26" fmla="*/ 82751 w 4352709"/>
                <a:gd name="connsiteY26" fmla="*/ 364105 h 715797"/>
                <a:gd name="connsiteX27" fmla="*/ 194465 w 4352709"/>
                <a:gd name="connsiteY27" fmla="*/ 405481 h 715797"/>
                <a:gd name="connsiteX28" fmla="*/ 306179 w 4352709"/>
                <a:gd name="connsiteY28" fmla="*/ 438581 h 715797"/>
                <a:gd name="connsiteX29" fmla="*/ 384793 w 4352709"/>
                <a:gd name="connsiteY29" fmla="*/ 446856 h 715797"/>
                <a:gd name="connsiteX30" fmla="*/ 488232 w 4352709"/>
                <a:gd name="connsiteY30" fmla="*/ 442719 h 715797"/>
                <a:gd name="connsiteX31" fmla="*/ 765448 w 4352709"/>
                <a:gd name="connsiteY31" fmla="*/ 397206 h 715797"/>
                <a:gd name="connsiteX32" fmla="*/ 1303330 w 4352709"/>
                <a:gd name="connsiteY32" fmla="*/ 314454 h 715797"/>
                <a:gd name="connsiteX33" fmla="*/ 1750186 w 4352709"/>
                <a:gd name="connsiteY33" fmla="*/ 256529 h 715797"/>
                <a:gd name="connsiteX34" fmla="*/ 2023265 w 4352709"/>
                <a:gd name="connsiteY34" fmla="*/ 223428 h 715797"/>
                <a:gd name="connsiteX35" fmla="*/ 2226005 w 4352709"/>
                <a:gd name="connsiteY35" fmla="*/ 198603 h 715797"/>
                <a:gd name="connsiteX36" fmla="*/ 2627348 w 4352709"/>
                <a:gd name="connsiteY36" fmla="*/ 153090 h 715797"/>
                <a:gd name="connsiteX37" fmla="*/ 2958353 w 4352709"/>
                <a:gd name="connsiteY37" fmla="*/ 111714 h 715797"/>
                <a:gd name="connsiteX38" fmla="*/ 3256257 w 4352709"/>
                <a:gd name="connsiteY38" fmla="*/ 91026 h 715797"/>
                <a:gd name="connsiteX39" fmla="*/ 3607949 w 4352709"/>
                <a:gd name="connsiteY39" fmla="*/ 66201 h 715797"/>
                <a:gd name="connsiteX40" fmla="*/ 3711388 w 4352709"/>
                <a:gd name="connsiteY40" fmla="*/ 53788 h 715797"/>
                <a:gd name="connsiteX41" fmla="*/ 3802414 w 4352709"/>
                <a:gd name="connsiteY41" fmla="*/ 41376 h 715797"/>
                <a:gd name="connsiteX42" fmla="*/ 3860340 w 4352709"/>
                <a:gd name="connsiteY42" fmla="*/ 28963 h 715797"/>
                <a:gd name="connsiteX43" fmla="*/ 3930679 w 4352709"/>
                <a:gd name="connsiteY43" fmla="*/ 0 h 715797"/>
                <a:gd name="connsiteX44" fmla="*/ 3972054 w 4352709"/>
                <a:gd name="connsiteY44" fmla="*/ 8275 h 715797"/>
                <a:gd name="connsiteX45" fmla="*/ 4058943 w 4352709"/>
                <a:gd name="connsiteY45" fmla="*/ 41376 h 715797"/>
                <a:gd name="connsiteX46" fmla="*/ 4141694 w 4352709"/>
                <a:gd name="connsiteY46" fmla="*/ 78614 h 715797"/>
                <a:gd name="connsiteX47" fmla="*/ 4216170 w 4352709"/>
                <a:gd name="connsiteY47" fmla="*/ 119989 h 715797"/>
                <a:gd name="connsiteX48" fmla="*/ 4278233 w 4352709"/>
                <a:gd name="connsiteY48" fmla="*/ 157227 h 715797"/>
                <a:gd name="connsiteX49" fmla="*/ 4303059 w 4352709"/>
                <a:gd name="connsiteY49" fmla="*/ 177915 h 715797"/>
                <a:gd name="connsiteX50" fmla="*/ 4327884 w 4352709"/>
                <a:gd name="connsiteY50" fmla="*/ 206878 h 715797"/>
                <a:gd name="connsiteX51" fmla="*/ 4348572 w 4352709"/>
                <a:gd name="connsiteY51" fmla="*/ 239978 h 715797"/>
                <a:gd name="connsiteX52" fmla="*/ 4352709 w 4352709"/>
                <a:gd name="connsiteY52" fmla="*/ 268941 h 715797"/>
                <a:gd name="connsiteX53" fmla="*/ 4340297 w 4352709"/>
                <a:gd name="connsiteY53" fmla="*/ 297904 h 715797"/>
                <a:gd name="connsiteX54" fmla="*/ 4303059 w 4352709"/>
                <a:gd name="connsiteY54" fmla="*/ 326867 h 715797"/>
                <a:gd name="connsiteX55" fmla="*/ 4261683 w 4352709"/>
                <a:gd name="connsiteY55" fmla="*/ 343417 h 715797"/>
                <a:gd name="connsiteX56" fmla="*/ 4216170 w 4352709"/>
                <a:gd name="connsiteY56" fmla="*/ 347555 h 715797"/>
                <a:gd name="connsiteX57" fmla="*/ 4046530 w 4352709"/>
                <a:gd name="connsiteY57" fmla="*/ 331005 h 715797"/>
                <a:gd name="connsiteX58" fmla="*/ 3831377 w 4352709"/>
                <a:gd name="connsiteY58" fmla="*/ 302042 h 715797"/>
                <a:gd name="connsiteX59" fmla="*/ 3727938 w 4352709"/>
                <a:gd name="connsiteY59" fmla="*/ 293767 h 715797"/>
                <a:gd name="connsiteX60" fmla="*/ 3545886 w 4352709"/>
                <a:gd name="connsiteY60" fmla="*/ 289629 h 715797"/>
                <a:gd name="connsiteX61" fmla="*/ 3173506 w 4352709"/>
                <a:gd name="connsiteY61" fmla="*/ 293767 h 715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352709" h="715797">
                  <a:moveTo>
                    <a:pt x="3173506" y="293767"/>
                  </a:moveTo>
                  <a:lnTo>
                    <a:pt x="2743200" y="310317"/>
                  </a:lnTo>
                  <a:lnTo>
                    <a:pt x="2441158" y="331005"/>
                  </a:lnTo>
                  <a:lnTo>
                    <a:pt x="2205318" y="364105"/>
                  </a:lnTo>
                  <a:lnTo>
                    <a:pt x="1965339" y="397206"/>
                  </a:lnTo>
                  <a:lnTo>
                    <a:pt x="1696398" y="438581"/>
                  </a:lnTo>
                  <a:lnTo>
                    <a:pt x="1456420" y="475819"/>
                  </a:lnTo>
                  <a:lnTo>
                    <a:pt x="1249542" y="508920"/>
                  </a:lnTo>
                  <a:lnTo>
                    <a:pt x="1059214" y="542020"/>
                  </a:lnTo>
                  <a:lnTo>
                    <a:pt x="848199" y="587533"/>
                  </a:lnTo>
                  <a:lnTo>
                    <a:pt x="757173" y="612359"/>
                  </a:lnTo>
                  <a:lnTo>
                    <a:pt x="690972" y="641321"/>
                  </a:lnTo>
                  <a:lnTo>
                    <a:pt x="612358" y="674422"/>
                  </a:lnTo>
                  <a:lnTo>
                    <a:pt x="484094" y="715797"/>
                  </a:lnTo>
                  <a:lnTo>
                    <a:pt x="430306" y="707522"/>
                  </a:lnTo>
                  <a:lnTo>
                    <a:pt x="364105" y="682697"/>
                  </a:lnTo>
                  <a:lnTo>
                    <a:pt x="297904" y="649597"/>
                  </a:lnTo>
                  <a:lnTo>
                    <a:pt x="235841" y="612359"/>
                  </a:lnTo>
                  <a:lnTo>
                    <a:pt x="157227" y="550295"/>
                  </a:lnTo>
                  <a:lnTo>
                    <a:pt x="82751" y="479957"/>
                  </a:lnTo>
                  <a:lnTo>
                    <a:pt x="41375" y="434444"/>
                  </a:lnTo>
                  <a:lnTo>
                    <a:pt x="16550" y="409618"/>
                  </a:lnTo>
                  <a:lnTo>
                    <a:pt x="0" y="380655"/>
                  </a:lnTo>
                  <a:lnTo>
                    <a:pt x="4137" y="355830"/>
                  </a:lnTo>
                  <a:lnTo>
                    <a:pt x="16550" y="343417"/>
                  </a:lnTo>
                  <a:lnTo>
                    <a:pt x="28963" y="343417"/>
                  </a:lnTo>
                  <a:lnTo>
                    <a:pt x="82751" y="364105"/>
                  </a:lnTo>
                  <a:lnTo>
                    <a:pt x="194465" y="405481"/>
                  </a:lnTo>
                  <a:lnTo>
                    <a:pt x="306179" y="438581"/>
                  </a:lnTo>
                  <a:lnTo>
                    <a:pt x="384793" y="446856"/>
                  </a:lnTo>
                  <a:lnTo>
                    <a:pt x="488232" y="442719"/>
                  </a:lnTo>
                  <a:lnTo>
                    <a:pt x="765448" y="397206"/>
                  </a:lnTo>
                  <a:lnTo>
                    <a:pt x="1303330" y="314454"/>
                  </a:lnTo>
                  <a:lnTo>
                    <a:pt x="1750186" y="256529"/>
                  </a:lnTo>
                  <a:lnTo>
                    <a:pt x="2023265" y="223428"/>
                  </a:lnTo>
                  <a:lnTo>
                    <a:pt x="2226005" y="198603"/>
                  </a:lnTo>
                  <a:lnTo>
                    <a:pt x="2627348" y="153090"/>
                  </a:lnTo>
                  <a:lnTo>
                    <a:pt x="2958353" y="111714"/>
                  </a:lnTo>
                  <a:lnTo>
                    <a:pt x="3256257" y="91026"/>
                  </a:lnTo>
                  <a:lnTo>
                    <a:pt x="3607949" y="66201"/>
                  </a:lnTo>
                  <a:lnTo>
                    <a:pt x="3711388" y="53788"/>
                  </a:lnTo>
                  <a:lnTo>
                    <a:pt x="3802414" y="41376"/>
                  </a:lnTo>
                  <a:lnTo>
                    <a:pt x="3860340" y="28963"/>
                  </a:lnTo>
                  <a:lnTo>
                    <a:pt x="3930679" y="0"/>
                  </a:lnTo>
                  <a:lnTo>
                    <a:pt x="3972054" y="8275"/>
                  </a:lnTo>
                  <a:lnTo>
                    <a:pt x="4058943" y="41376"/>
                  </a:lnTo>
                  <a:lnTo>
                    <a:pt x="4141694" y="78614"/>
                  </a:lnTo>
                  <a:lnTo>
                    <a:pt x="4216170" y="119989"/>
                  </a:lnTo>
                  <a:lnTo>
                    <a:pt x="4278233" y="157227"/>
                  </a:lnTo>
                  <a:lnTo>
                    <a:pt x="4303059" y="177915"/>
                  </a:lnTo>
                  <a:lnTo>
                    <a:pt x="4327884" y="206878"/>
                  </a:lnTo>
                  <a:lnTo>
                    <a:pt x="4348572" y="239978"/>
                  </a:lnTo>
                  <a:lnTo>
                    <a:pt x="4352709" y="268941"/>
                  </a:lnTo>
                  <a:lnTo>
                    <a:pt x="4340297" y="297904"/>
                  </a:lnTo>
                  <a:lnTo>
                    <a:pt x="4303059" y="326867"/>
                  </a:lnTo>
                  <a:lnTo>
                    <a:pt x="4261683" y="343417"/>
                  </a:lnTo>
                  <a:lnTo>
                    <a:pt x="4216170" y="347555"/>
                  </a:lnTo>
                  <a:lnTo>
                    <a:pt x="4046530" y="331005"/>
                  </a:lnTo>
                  <a:lnTo>
                    <a:pt x="3831377" y="302042"/>
                  </a:lnTo>
                  <a:lnTo>
                    <a:pt x="3727938" y="293767"/>
                  </a:lnTo>
                  <a:lnTo>
                    <a:pt x="3545886" y="289629"/>
                  </a:lnTo>
                  <a:lnTo>
                    <a:pt x="3173506" y="2937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8D30761-C8AC-4007-8009-D75F844B5346}"/>
                </a:ext>
              </a:extLst>
            </p:cNvPr>
            <p:cNvSpPr/>
            <p:nvPr/>
          </p:nvSpPr>
          <p:spPr>
            <a:xfrm>
              <a:off x="2747963" y="1638300"/>
              <a:ext cx="3592512" cy="3024188"/>
            </a:xfrm>
            <a:custGeom>
              <a:avLst/>
              <a:gdLst>
                <a:gd name="connsiteX0" fmla="*/ 2557306 w 3592286"/>
                <a:gd name="connsiteY0" fmla="*/ 1497205 h 3024554"/>
                <a:gd name="connsiteX1" fmla="*/ 2301073 w 3592286"/>
                <a:gd name="connsiteY1" fmla="*/ 1723293 h 3024554"/>
                <a:gd name="connsiteX2" fmla="*/ 2125227 w 3592286"/>
                <a:gd name="connsiteY2" fmla="*/ 1868994 h 3024554"/>
                <a:gd name="connsiteX3" fmla="*/ 2019719 w 3592286"/>
                <a:gd name="connsiteY3" fmla="*/ 1944356 h 3024554"/>
                <a:gd name="connsiteX4" fmla="*/ 1868994 w 3592286"/>
                <a:gd name="connsiteY4" fmla="*/ 2034792 h 3024554"/>
                <a:gd name="connsiteX5" fmla="*/ 1728317 w 3592286"/>
                <a:gd name="connsiteY5" fmla="*/ 2145323 h 3024554"/>
                <a:gd name="connsiteX6" fmla="*/ 1557495 w 3592286"/>
                <a:gd name="connsiteY6" fmla="*/ 2265904 h 3024554"/>
                <a:gd name="connsiteX7" fmla="*/ 1341455 w 3592286"/>
                <a:gd name="connsiteY7" fmla="*/ 2406581 h 3024554"/>
                <a:gd name="connsiteX8" fmla="*/ 1140488 w 3592286"/>
                <a:gd name="connsiteY8" fmla="*/ 2527161 h 3024554"/>
                <a:gd name="connsiteX9" fmla="*/ 924449 w 3592286"/>
                <a:gd name="connsiteY9" fmla="*/ 2637693 h 3024554"/>
                <a:gd name="connsiteX10" fmla="*/ 773723 w 3592286"/>
                <a:gd name="connsiteY10" fmla="*/ 2713055 h 3024554"/>
                <a:gd name="connsiteX11" fmla="*/ 592853 w 3592286"/>
                <a:gd name="connsiteY11" fmla="*/ 2803490 h 3024554"/>
                <a:gd name="connsiteX12" fmla="*/ 401934 w 3592286"/>
                <a:gd name="connsiteY12" fmla="*/ 2883877 h 3024554"/>
                <a:gd name="connsiteX13" fmla="*/ 241161 w 3592286"/>
                <a:gd name="connsiteY13" fmla="*/ 2954216 h 3024554"/>
                <a:gd name="connsiteX14" fmla="*/ 90435 w 3592286"/>
                <a:gd name="connsiteY14" fmla="*/ 3009482 h 3024554"/>
                <a:gd name="connsiteX15" fmla="*/ 35169 w 3592286"/>
                <a:gd name="connsiteY15" fmla="*/ 3024554 h 3024554"/>
                <a:gd name="connsiteX16" fmla="*/ 5024 w 3592286"/>
                <a:gd name="connsiteY16" fmla="*/ 3024554 h 3024554"/>
                <a:gd name="connsiteX17" fmla="*/ 0 w 3592286"/>
                <a:gd name="connsiteY17" fmla="*/ 3009482 h 3024554"/>
                <a:gd name="connsiteX18" fmla="*/ 5024 w 3592286"/>
                <a:gd name="connsiteY18" fmla="*/ 2994409 h 3024554"/>
                <a:gd name="connsiteX19" fmla="*/ 40194 w 3592286"/>
                <a:gd name="connsiteY19" fmla="*/ 2974312 h 3024554"/>
                <a:gd name="connsiteX20" fmla="*/ 150725 w 3592286"/>
                <a:gd name="connsiteY20" fmla="*/ 2914022 h 3024554"/>
                <a:gd name="connsiteX21" fmla="*/ 406958 w 3592286"/>
                <a:gd name="connsiteY21" fmla="*/ 2783394 h 3024554"/>
                <a:gd name="connsiteX22" fmla="*/ 587829 w 3592286"/>
                <a:gd name="connsiteY22" fmla="*/ 2682910 h 3024554"/>
                <a:gd name="connsiteX23" fmla="*/ 773723 w 3592286"/>
                <a:gd name="connsiteY23" fmla="*/ 2572378 h 3024554"/>
                <a:gd name="connsiteX24" fmla="*/ 999811 w 3592286"/>
                <a:gd name="connsiteY24" fmla="*/ 2436726 h 3024554"/>
                <a:gd name="connsiteX25" fmla="*/ 1170633 w 3592286"/>
                <a:gd name="connsiteY25" fmla="*/ 2321170 h 3024554"/>
                <a:gd name="connsiteX26" fmla="*/ 1331407 w 3592286"/>
                <a:gd name="connsiteY26" fmla="*/ 2205614 h 3024554"/>
                <a:gd name="connsiteX27" fmla="*/ 1562519 w 3592286"/>
                <a:gd name="connsiteY27" fmla="*/ 2029767 h 3024554"/>
                <a:gd name="connsiteX28" fmla="*/ 1778558 w 3592286"/>
                <a:gd name="connsiteY28" fmla="*/ 1858945 h 3024554"/>
                <a:gd name="connsiteX29" fmla="*/ 1929284 w 3592286"/>
                <a:gd name="connsiteY29" fmla="*/ 1738365 h 3024554"/>
                <a:gd name="connsiteX30" fmla="*/ 2074985 w 3592286"/>
                <a:gd name="connsiteY30" fmla="*/ 1612761 h 3024554"/>
                <a:gd name="connsiteX31" fmla="*/ 2235758 w 3592286"/>
                <a:gd name="connsiteY31" fmla="*/ 1467060 h 3024554"/>
                <a:gd name="connsiteX32" fmla="*/ 2381460 w 3592286"/>
                <a:gd name="connsiteY32" fmla="*/ 1331407 h 3024554"/>
                <a:gd name="connsiteX33" fmla="*/ 2572378 w 3592286"/>
                <a:gd name="connsiteY33" fmla="*/ 1145512 h 3024554"/>
                <a:gd name="connsiteX34" fmla="*/ 2758273 w 3592286"/>
                <a:gd name="connsiteY34" fmla="*/ 939521 h 3024554"/>
                <a:gd name="connsiteX35" fmla="*/ 2863780 w 3592286"/>
                <a:gd name="connsiteY35" fmla="*/ 808893 h 3024554"/>
                <a:gd name="connsiteX36" fmla="*/ 2994409 w 3592286"/>
                <a:gd name="connsiteY36" fmla="*/ 643095 h 3024554"/>
                <a:gd name="connsiteX37" fmla="*/ 3069772 w 3592286"/>
                <a:gd name="connsiteY37" fmla="*/ 552660 h 3024554"/>
                <a:gd name="connsiteX38" fmla="*/ 3130062 w 3592286"/>
                <a:gd name="connsiteY38" fmla="*/ 472273 h 3024554"/>
                <a:gd name="connsiteX39" fmla="*/ 3170255 w 3592286"/>
                <a:gd name="connsiteY39" fmla="*/ 406959 h 3024554"/>
                <a:gd name="connsiteX40" fmla="*/ 3195376 w 3592286"/>
                <a:gd name="connsiteY40" fmla="*/ 361741 h 3024554"/>
                <a:gd name="connsiteX41" fmla="*/ 3215473 w 3592286"/>
                <a:gd name="connsiteY41" fmla="*/ 276330 h 3024554"/>
                <a:gd name="connsiteX42" fmla="*/ 3220497 w 3592286"/>
                <a:gd name="connsiteY42" fmla="*/ 221064 h 3024554"/>
                <a:gd name="connsiteX43" fmla="*/ 3220497 w 3592286"/>
                <a:gd name="connsiteY43" fmla="*/ 180871 h 3024554"/>
                <a:gd name="connsiteX44" fmla="*/ 3205424 w 3592286"/>
                <a:gd name="connsiteY44" fmla="*/ 110532 h 3024554"/>
                <a:gd name="connsiteX45" fmla="*/ 3185328 w 3592286"/>
                <a:gd name="connsiteY45" fmla="*/ 75363 h 3024554"/>
                <a:gd name="connsiteX46" fmla="*/ 3165231 w 3592286"/>
                <a:gd name="connsiteY46" fmla="*/ 50242 h 3024554"/>
                <a:gd name="connsiteX47" fmla="*/ 3155183 w 3592286"/>
                <a:gd name="connsiteY47" fmla="*/ 35170 h 3024554"/>
                <a:gd name="connsiteX48" fmla="*/ 3150158 w 3592286"/>
                <a:gd name="connsiteY48" fmla="*/ 20097 h 3024554"/>
                <a:gd name="connsiteX49" fmla="*/ 3155183 w 3592286"/>
                <a:gd name="connsiteY49" fmla="*/ 5024 h 3024554"/>
                <a:gd name="connsiteX50" fmla="*/ 3170255 w 3592286"/>
                <a:gd name="connsiteY50" fmla="*/ 0 h 3024554"/>
                <a:gd name="connsiteX51" fmla="*/ 3180303 w 3592286"/>
                <a:gd name="connsiteY51" fmla="*/ 0 h 3024554"/>
                <a:gd name="connsiteX52" fmla="*/ 3205424 w 3592286"/>
                <a:gd name="connsiteY52" fmla="*/ 5024 h 3024554"/>
                <a:gd name="connsiteX53" fmla="*/ 3270739 w 3592286"/>
                <a:gd name="connsiteY53" fmla="*/ 35170 h 3024554"/>
                <a:gd name="connsiteX54" fmla="*/ 3326005 w 3592286"/>
                <a:gd name="connsiteY54" fmla="*/ 70339 h 3024554"/>
                <a:gd name="connsiteX55" fmla="*/ 3406391 w 3592286"/>
                <a:gd name="connsiteY55" fmla="*/ 130629 h 3024554"/>
                <a:gd name="connsiteX56" fmla="*/ 3461657 w 3592286"/>
                <a:gd name="connsiteY56" fmla="*/ 185895 h 3024554"/>
                <a:gd name="connsiteX57" fmla="*/ 3526972 w 3592286"/>
                <a:gd name="connsiteY57" fmla="*/ 271306 h 3024554"/>
                <a:gd name="connsiteX58" fmla="*/ 3562141 w 3592286"/>
                <a:gd name="connsiteY58" fmla="*/ 326572 h 3024554"/>
                <a:gd name="connsiteX59" fmla="*/ 3587262 w 3592286"/>
                <a:gd name="connsiteY59" fmla="*/ 366765 h 3024554"/>
                <a:gd name="connsiteX60" fmla="*/ 3592286 w 3592286"/>
                <a:gd name="connsiteY60" fmla="*/ 391886 h 3024554"/>
                <a:gd name="connsiteX61" fmla="*/ 3592286 w 3592286"/>
                <a:gd name="connsiteY61" fmla="*/ 427055 h 3024554"/>
                <a:gd name="connsiteX62" fmla="*/ 3567165 w 3592286"/>
                <a:gd name="connsiteY62" fmla="*/ 462224 h 3024554"/>
                <a:gd name="connsiteX63" fmla="*/ 3531996 w 3592286"/>
                <a:gd name="connsiteY63" fmla="*/ 497394 h 3024554"/>
                <a:gd name="connsiteX64" fmla="*/ 3476730 w 3592286"/>
                <a:gd name="connsiteY64" fmla="*/ 522515 h 3024554"/>
                <a:gd name="connsiteX65" fmla="*/ 3426488 w 3592286"/>
                <a:gd name="connsiteY65" fmla="*/ 562708 h 3024554"/>
                <a:gd name="connsiteX66" fmla="*/ 3275763 w 3592286"/>
                <a:gd name="connsiteY66" fmla="*/ 708409 h 3024554"/>
                <a:gd name="connsiteX67" fmla="*/ 3185328 w 3592286"/>
                <a:gd name="connsiteY67" fmla="*/ 818941 h 3024554"/>
                <a:gd name="connsiteX68" fmla="*/ 3064747 w 3592286"/>
                <a:gd name="connsiteY68" fmla="*/ 964642 h 3024554"/>
                <a:gd name="connsiteX69" fmla="*/ 2914022 w 3592286"/>
                <a:gd name="connsiteY69" fmla="*/ 1145512 h 3024554"/>
                <a:gd name="connsiteX70" fmla="*/ 2738176 w 3592286"/>
                <a:gd name="connsiteY70" fmla="*/ 1311310 h 3024554"/>
                <a:gd name="connsiteX71" fmla="*/ 2557306 w 3592286"/>
                <a:gd name="connsiteY71" fmla="*/ 1497205 h 302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92286" h="3024554">
                  <a:moveTo>
                    <a:pt x="2557306" y="1497205"/>
                  </a:moveTo>
                  <a:lnTo>
                    <a:pt x="2301073" y="1723293"/>
                  </a:lnTo>
                  <a:lnTo>
                    <a:pt x="2125227" y="1868994"/>
                  </a:lnTo>
                  <a:lnTo>
                    <a:pt x="2019719" y="1944356"/>
                  </a:lnTo>
                  <a:lnTo>
                    <a:pt x="1868994" y="2034792"/>
                  </a:lnTo>
                  <a:lnTo>
                    <a:pt x="1728317" y="2145323"/>
                  </a:lnTo>
                  <a:lnTo>
                    <a:pt x="1557495" y="2265904"/>
                  </a:lnTo>
                  <a:lnTo>
                    <a:pt x="1341455" y="2406581"/>
                  </a:lnTo>
                  <a:lnTo>
                    <a:pt x="1140488" y="2527161"/>
                  </a:lnTo>
                  <a:lnTo>
                    <a:pt x="924449" y="2637693"/>
                  </a:lnTo>
                  <a:lnTo>
                    <a:pt x="773723" y="2713055"/>
                  </a:lnTo>
                  <a:lnTo>
                    <a:pt x="592853" y="2803490"/>
                  </a:lnTo>
                  <a:lnTo>
                    <a:pt x="401934" y="2883877"/>
                  </a:lnTo>
                  <a:lnTo>
                    <a:pt x="241161" y="2954216"/>
                  </a:lnTo>
                  <a:lnTo>
                    <a:pt x="90435" y="3009482"/>
                  </a:lnTo>
                  <a:lnTo>
                    <a:pt x="35169" y="3024554"/>
                  </a:lnTo>
                  <a:lnTo>
                    <a:pt x="5024" y="3024554"/>
                  </a:lnTo>
                  <a:lnTo>
                    <a:pt x="0" y="3009482"/>
                  </a:lnTo>
                  <a:lnTo>
                    <a:pt x="5024" y="2994409"/>
                  </a:lnTo>
                  <a:lnTo>
                    <a:pt x="40194" y="2974312"/>
                  </a:lnTo>
                  <a:lnTo>
                    <a:pt x="150725" y="2914022"/>
                  </a:lnTo>
                  <a:lnTo>
                    <a:pt x="406958" y="2783394"/>
                  </a:lnTo>
                  <a:lnTo>
                    <a:pt x="587829" y="2682910"/>
                  </a:lnTo>
                  <a:lnTo>
                    <a:pt x="773723" y="2572378"/>
                  </a:lnTo>
                  <a:lnTo>
                    <a:pt x="999811" y="2436726"/>
                  </a:lnTo>
                  <a:lnTo>
                    <a:pt x="1170633" y="2321170"/>
                  </a:lnTo>
                  <a:lnTo>
                    <a:pt x="1331407" y="2205614"/>
                  </a:lnTo>
                  <a:lnTo>
                    <a:pt x="1562519" y="2029767"/>
                  </a:lnTo>
                  <a:lnTo>
                    <a:pt x="1778558" y="1858945"/>
                  </a:lnTo>
                  <a:lnTo>
                    <a:pt x="1929284" y="1738365"/>
                  </a:lnTo>
                  <a:lnTo>
                    <a:pt x="2074985" y="1612761"/>
                  </a:lnTo>
                  <a:lnTo>
                    <a:pt x="2235758" y="1467060"/>
                  </a:lnTo>
                  <a:lnTo>
                    <a:pt x="2381460" y="1331407"/>
                  </a:lnTo>
                  <a:lnTo>
                    <a:pt x="2572378" y="1145512"/>
                  </a:lnTo>
                  <a:lnTo>
                    <a:pt x="2758273" y="939521"/>
                  </a:lnTo>
                  <a:lnTo>
                    <a:pt x="2863780" y="808893"/>
                  </a:lnTo>
                  <a:lnTo>
                    <a:pt x="2994409" y="643095"/>
                  </a:lnTo>
                  <a:lnTo>
                    <a:pt x="3069772" y="552660"/>
                  </a:lnTo>
                  <a:lnTo>
                    <a:pt x="3130062" y="472273"/>
                  </a:lnTo>
                  <a:lnTo>
                    <a:pt x="3170255" y="406959"/>
                  </a:lnTo>
                  <a:lnTo>
                    <a:pt x="3195376" y="361741"/>
                  </a:lnTo>
                  <a:lnTo>
                    <a:pt x="3215473" y="276330"/>
                  </a:lnTo>
                  <a:lnTo>
                    <a:pt x="3220497" y="221064"/>
                  </a:lnTo>
                  <a:lnTo>
                    <a:pt x="3220497" y="180871"/>
                  </a:lnTo>
                  <a:lnTo>
                    <a:pt x="3205424" y="110532"/>
                  </a:lnTo>
                  <a:lnTo>
                    <a:pt x="3185328" y="75363"/>
                  </a:lnTo>
                  <a:lnTo>
                    <a:pt x="3165231" y="50242"/>
                  </a:lnTo>
                  <a:lnTo>
                    <a:pt x="3155183" y="35170"/>
                  </a:lnTo>
                  <a:lnTo>
                    <a:pt x="3150158" y="20097"/>
                  </a:lnTo>
                  <a:lnTo>
                    <a:pt x="3155183" y="5024"/>
                  </a:lnTo>
                  <a:lnTo>
                    <a:pt x="3170255" y="0"/>
                  </a:lnTo>
                  <a:lnTo>
                    <a:pt x="3180303" y="0"/>
                  </a:lnTo>
                  <a:lnTo>
                    <a:pt x="3205424" y="5024"/>
                  </a:lnTo>
                  <a:lnTo>
                    <a:pt x="3270739" y="35170"/>
                  </a:lnTo>
                  <a:lnTo>
                    <a:pt x="3326005" y="70339"/>
                  </a:lnTo>
                  <a:lnTo>
                    <a:pt x="3406391" y="130629"/>
                  </a:lnTo>
                  <a:lnTo>
                    <a:pt x="3461657" y="185895"/>
                  </a:lnTo>
                  <a:lnTo>
                    <a:pt x="3526972" y="271306"/>
                  </a:lnTo>
                  <a:lnTo>
                    <a:pt x="3562141" y="326572"/>
                  </a:lnTo>
                  <a:lnTo>
                    <a:pt x="3587262" y="366765"/>
                  </a:lnTo>
                  <a:lnTo>
                    <a:pt x="3592286" y="391886"/>
                  </a:lnTo>
                  <a:lnTo>
                    <a:pt x="3592286" y="427055"/>
                  </a:lnTo>
                  <a:lnTo>
                    <a:pt x="3567165" y="462224"/>
                  </a:lnTo>
                  <a:lnTo>
                    <a:pt x="3531996" y="497394"/>
                  </a:lnTo>
                  <a:lnTo>
                    <a:pt x="3476730" y="522515"/>
                  </a:lnTo>
                  <a:lnTo>
                    <a:pt x="3426488" y="562708"/>
                  </a:lnTo>
                  <a:lnTo>
                    <a:pt x="3275763" y="708409"/>
                  </a:lnTo>
                  <a:lnTo>
                    <a:pt x="3185328" y="818941"/>
                  </a:lnTo>
                  <a:lnTo>
                    <a:pt x="3064747" y="964642"/>
                  </a:lnTo>
                  <a:lnTo>
                    <a:pt x="2914022" y="1145512"/>
                  </a:lnTo>
                  <a:lnTo>
                    <a:pt x="2738176" y="1311310"/>
                  </a:lnTo>
                  <a:lnTo>
                    <a:pt x="2557306" y="14972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FDAE359-893B-44A0-BD39-92C0BBDE8433}"/>
                </a:ext>
              </a:extLst>
            </p:cNvPr>
            <p:cNvSpPr/>
            <p:nvPr/>
          </p:nvSpPr>
          <p:spPr>
            <a:xfrm>
              <a:off x="4538663" y="3381375"/>
              <a:ext cx="1768475" cy="382588"/>
            </a:xfrm>
            <a:custGeom>
              <a:avLst/>
              <a:gdLst>
                <a:gd name="connsiteX0" fmla="*/ 854868 w 1769268"/>
                <a:gd name="connsiteY0" fmla="*/ 261938 h 383381"/>
                <a:gd name="connsiteX1" fmla="*/ 604837 w 1769268"/>
                <a:gd name="connsiteY1" fmla="*/ 307181 h 383381"/>
                <a:gd name="connsiteX2" fmla="*/ 476250 w 1769268"/>
                <a:gd name="connsiteY2" fmla="*/ 326231 h 383381"/>
                <a:gd name="connsiteX3" fmla="*/ 381000 w 1769268"/>
                <a:gd name="connsiteY3" fmla="*/ 338138 h 383381"/>
                <a:gd name="connsiteX4" fmla="*/ 311943 w 1769268"/>
                <a:gd name="connsiteY4" fmla="*/ 345281 h 383381"/>
                <a:gd name="connsiteX5" fmla="*/ 254793 w 1769268"/>
                <a:gd name="connsiteY5" fmla="*/ 345281 h 383381"/>
                <a:gd name="connsiteX6" fmla="*/ 188118 w 1769268"/>
                <a:gd name="connsiteY6" fmla="*/ 342900 h 383381"/>
                <a:gd name="connsiteX7" fmla="*/ 123825 w 1769268"/>
                <a:gd name="connsiteY7" fmla="*/ 338138 h 383381"/>
                <a:gd name="connsiteX8" fmla="*/ 76200 w 1769268"/>
                <a:gd name="connsiteY8" fmla="*/ 326231 h 383381"/>
                <a:gd name="connsiteX9" fmla="*/ 0 w 1769268"/>
                <a:gd name="connsiteY9" fmla="*/ 290513 h 383381"/>
                <a:gd name="connsiteX10" fmla="*/ 178593 w 1769268"/>
                <a:gd name="connsiteY10" fmla="*/ 157163 h 383381"/>
                <a:gd name="connsiteX11" fmla="*/ 295275 w 1769268"/>
                <a:gd name="connsiteY11" fmla="*/ 190500 h 383381"/>
                <a:gd name="connsiteX12" fmla="*/ 361950 w 1769268"/>
                <a:gd name="connsiteY12" fmla="*/ 190500 h 383381"/>
                <a:gd name="connsiteX13" fmla="*/ 540543 w 1769268"/>
                <a:gd name="connsiteY13" fmla="*/ 178594 h 383381"/>
                <a:gd name="connsiteX14" fmla="*/ 685800 w 1769268"/>
                <a:gd name="connsiteY14" fmla="*/ 157163 h 383381"/>
                <a:gd name="connsiteX15" fmla="*/ 876300 w 1769268"/>
                <a:gd name="connsiteY15" fmla="*/ 121444 h 383381"/>
                <a:gd name="connsiteX16" fmla="*/ 1081087 w 1769268"/>
                <a:gd name="connsiteY16" fmla="*/ 73819 h 383381"/>
                <a:gd name="connsiteX17" fmla="*/ 1171575 w 1769268"/>
                <a:gd name="connsiteY17" fmla="*/ 50006 h 383381"/>
                <a:gd name="connsiteX18" fmla="*/ 1340643 w 1769268"/>
                <a:gd name="connsiteY18" fmla="*/ 0 h 383381"/>
                <a:gd name="connsiteX19" fmla="*/ 1362075 w 1769268"/>
                <a:gd name="connsiteY19" fmla="*/ 4763 h 383381"/>
                <a:gd name="connsiteX20" fmla="*/ 1440656 w 1769268"/>
                <a:gd name="connsiteY20" fmla="*/ 33338 h 383381"/>
                <a:gd name="connsiteX21" fmla="*/ 1507331 w 1769268"/>
                <a:gd name="connsiteY21" fmla="*/ 64294 h 383381"/>
                <a:gd name="connsiteX22" fmla="*/ 1571625 w 1769268"/>
                <a:gd name="connsiteY22" fmla="*/ 97631 h 383381"/>
                <a:gd name="connsiteX23" fmla="*/ 1640681 w 1769268"/>
                <a:gd name="connsiteY23" fmla="*/ 138113 h 383381"/>
                <a:gd name="connsiteX24" fmla="*/ 1683543 w 1769268"/>
                <a:gd name="connsiteY24" fmla="*/ 166688 h 383381"/>
                <a:gd name="connsiteX25" fmla="*/ 1709737 w 1769268"/>
                <a:gd name="connsiteY25" fmla="*/ 185738 h 383381"/>
                <a:gd name="connsiteX26" fmla="*/ 1738312 w 1769268"/>
                <a:gd name="connsiteY26" fmla="*/ 219075 h 383381"/>
                <a:gd name="connsiteX27" fmla="*/ 1750218 w 1769268"/>
                <a:gd name="connsiteY27" fmla="*/ 240506 h 383381"/>
                <a:gd name="connsiteX28" fmla="*/ 1764506 w 1769268"/>
                <a:gd name="connsiteY28" fmla="*/ 271463 h 383381"/>
                <a:gd name="connsiteX29" fmla="*/ 1769268 w 1769268"/>
                <a:gd name="connsiteY29" fmla="*/ 290513 h 383381"/>
                <a:gd name="connsiteX30" fmla="*/ 1762125 w 1769268"/>
                <a:gd name="connsiteY30" fmla="*/ 311944 h 383381"/>
                <a:gd name="connsiteX31" fmla="*/ 1735931 w 1769268"/>
                <a:gd name="connsiteY31" fmla="*/ 330994 h 383381"/>
                <a:gd name="connsiteX32" fmla="*/ 1635918 w 1769268"/>
                <a:gd name="connsiteY32" fmla="*/ 357188 h 383381"/>
                <a:gd name="connsiteX33" fmla="*/ 1545431 w 1769268"/>
                <a:gd name="connsiteY33" fmla="*/ 383381 h 383381"/>
                <a:gd name="connsiteX34" fmla="*/ 1221581 w 1769268"/>
                <a:gd name="connsiteY34" fmla="*/ 197644 h 383381"/>
                <a:gd name="connsiteX35" fmla="*/ 1202531 w 1769268"/>
                <a:gd name="connsiteY35" fmla="*/ 188119 h 383381"/>
                <a:gd name="connsiteX36" fmla="*/ 1176337 w 1769268"/>
                <a:gd name="connsiteY36" fmla="*/ 185738 h 383381"/>
                <a:gd name="connsiteX37" fmla="*/ 1052512 w 1769268"/>
                <a:gd name="connsiteY37" fmla="*/ 211931 h 383381"/>
                <a:gd name="connsiteX38" fmla="*/ 854868 w 1769268"/>
                <a:gd name="connsiteY38" fmla="*/ 261938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769268" h="383381">
                  <a:moveTo>
                    <a:pt x="854868" y="261938"/>
                  </a:moveTo>
                  <a:lnTo>
                    <a:pt x="604837" y="307181"/>
                  </a:lnTo>
                  <a:lnTo>
                    <a:pt x="476250" y="326231"/>
                  </a:lnTo>
                  <a:lnTo>
                    <a:pt x="381000" y="338138"/>
                  </a:lnTo>
                  <a:lnTo>
                    <a:pt x="311943" y="345281"/>
                  </a:lnTo>
                  <a:lnTo>
                    <a:pt x="254793" y="345281"/>
                  </a:lnTo>
                  <a:lnTo>
                    <a:pt x="188118" y="342900"/>
                  </a:lnTo>
                  <a:lnTo>
                    <a:pt x="123825" y="338138"/>
                  </a:lnTo>
                  <a:lnTo>
                    <a:pt x="76200" y="326231"/>
                  </a:lnTo>
                  <a:lnTo>
                    <a:pt x="0" y="290513"/>
                  </a:lnTo>
                  <a:lnTo>
                    <a:pt x="178593" y="157163"/>
                  </a:lnTo>
                  <a:lnTo>
                    <a:pt x="295275" y="190500"/>
                  </a:lnTo>
                  <a:lnTo>
                    <a:pt x="361950" y="190500"/>
                  </a:lnTo>
                  <a:lnTo>
                    <a:pt x="540543" y="178594"/>
                  </a:lnTo>
                  <a:lnTo>
                    <a:pt x="685800" y="157163"/>
                  </a:lnTo>
                  <a:lnTo>
                    <a:pt x="876300" y="121444"/>
                  </a:lnTo>
                  <a:lnTo>
                    <a:pt x="1081087" y="73819"/>
                  </a:lnTo>
                  <a:lnTo>
                    <a:pt x="1171575" y="50006"/>
                  </a:lnTo>
                  <a:lnTo>
                    <a:pt x="1340643" y="0"/>
                  </a:lnTo>
                  <a:lnTo>
                    <a:pt x="1362075" y="4763"/>
                  </a:lnTo>
                  <a:lnTo>
                    <a:pt x="1440656" y="33338"/>
                  </a:lnTo>
                  <a:lnTo>
                    <a:pt x="1507331" y="64294"/>
                  </a:lnTo>
                  <a:lnTo>
                    <a:pt x="1571625" y="97631"/>
                  </a:lnTo>
                  <a:lnTo>
                    <a:pt x="1640681" y="138113"/>
                  </a:lnTo>
                  <a:lnTo>
                    <a:pt x="1683543" y="166688"/>
                  </a:lnTo>
                  <a:lnTo>
                    <a:pt x="1709737" y="185738"/>
                  </a:lnTo>
                  <a:lnTo>
                    <a:pt x="1738312" y="219075"/>
                  </a:lnTo>
                  <a:lnTo>
                    <a:pt x="1750218" y="240506"/>
                  </a:lnTo>
                  <a:lnTo>
                    <a:pt x="1764506" y="271463"/>
                  </a:lnTo>
                  <a:lnTo>
                    <a:pt x="1769268" y="290513"/>
                  </a:lnTo>
                  <a:lnTo>
                    <a:pt x="1762125" y="311944"/>
                  </a:lnTo>
                  <a:lnTo>
                    <a:pt x="1735931" y="330994"/>
                  </a:lnTo>
                  <a:lnTo>
                    <a:pt x="1635918" y="357188"/>
                  </a:lnTo>
                  <a:lnTo>
                    <a:pt x="1545431" y="383381"/>
                  </a:lnTo>
                  <a:lnTo>
                    <a:pt x="1221581" y="197644"/>
                  </a:lnTo>
                  <a:lnTo>
                    <a:pt x="1202531" y="188119"/>
                  </a:lnTo>
                  <a:lnTo>
                    <a:pt x="1176337" y="185738"/>
                  </a:lnTo>
                  <a:lnTo>
                    <a:pt x="1052512" y="211931"/>
                  </a:lnTo>
                  <a:lnTo>
                    <a:pt x="854868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59CDE36-9029-44CE-8DF2-0F649F0F4DDA}"/>
                </a:ext>
              </a:extLst>
            </p:cNvPr>
            <p:cNvSpPr/>
            <p:nvPr/>
          </p:nvSpPr>
          <p:spPr>
            <a:xfrm>
              <a:off x="5129213" y="3538538"/>
              <a:ext cx="1000125" cy="635000"/>
            </a:xfrm>
            <a:custGeom>
              <a:avLst/>
              <a:gdLst>
                <a:gd name="connsiteX0" fmla="*/ 447675 w 1000125"/>
                <a:gd name="connsiteY0" fmla="*/ 473868 h 635793"/>
                <a:gd name="connsiteX1" fmla="*/ 242887 w 1000125"/>
                <a:gd name="connsiteY1" fmla="*/ 554831 h 635793"/>
                <a:gd name="connsiteX2" fmla="*/ 40481 w 1000125"/>
                <a:gd name="connsiteY2" fmla="*/ 635793 h 635793"/>
                <a:gd name="connsiteX3" fmla="*/ 19050 w 1000125"/>
                <a:gd name="connsiteY3" fmla="*/ 628650 h 635793"/>
                <a:gd name="connsiteX4" fmla="*/ 2381 w 1000125"/>
                <a:gd name="connsiteY4" fmla="*/ 616743 h 635793"/>
                <a:gd name="connsiteX5" fmla="*/ 0 w 1000125"/>
                <a:gd name="connsiteY5" fmla="*/ 600075 h 635793"/>
                <a:gd name="connsiteX6" fmla="*/ 26193 w 1000125"/>
                <a:gd name="connsiteY6" fmla="*/ 578643 h 635793"/>
                <a:gd name="connsiteX7" fmla="*/ 152400 w 1000125"/>
                <a:gd name="connsiteY7" fmla="*/ 504825 h 635793"/>
                <a:gd name="connsiteX8" fmla="*/ 195262 w 1000125"/>
                <a:gd name="connsiteY8" fmla="*/ 478631 h 635793"/>
                <a:gd name="connsiteX9" fmla="*/ 271462 w 1000125"/>
                <a:gd name="connsiteY9" fmla="*/ 428625 h 635793"/>
                <a:gd name="connsiteX10" fmla="*/ 338137 w 1000125"/>
                <a:gd name="connsiteY10" fmla="*/ 381000 h 635793"/>
                <a:gd name="connsiteX11" fmla="*/ 404812 w 1000125"/>
                <a:gd name="connsiteY11" fmla="*/ 323850 h 635793"/>
                <a:gd name="connsiteX12" fmla="*/ 473868 w 1000125"/>
                <a:gd name="connsiteY12" fmla="*/ 266700 h 635793"/>
                <a:gd name="connsiteX13" fmla="*/ 547687 w 1000125"/>
                <a:gd name="connsiteY13" fmla="*/ 204787 h 635793"/>
                <a:gd name="connsiteX14" fmla="*/ 597693 w 1000125"/>
                <a:gd name="connsiteY14" fmla="*/ 159543 h 635793"/>
                <a:gd name="connsiteX15" fmla="*/ 623887 w 1000125"/>
                <a:gd name="connsiteY15" fmla="*/ 130968 h 635793"/>
                <a:gd name="connsiteX16" fmla="*/ 638175 w 1000125"/>
                <a:gd name="connsiteY16" fmla="*/ 109537 h 635793"/>
                <a:gd name="connsiteX17" fmla="*/ 640556 w 1000125"/>
                <a:gd name="connsiteY17" fmla="*/ 95250 h 635793"/>
                <a:gd name="connsiteX18" fmla="*/ 640556 w 1000125"/>
                <a:gd name="connsiteY18" fmla="*/ 71437 h 635793"/>
                <a:gd name="connsiteX19" fmla="*/ 640556 w 1000125"/>
                <a:gd name="connsiteY19" fmla="*/ 57150 h 635793"/>
                <a:gd name="connsiteX20" fmla="*/ 583406 w 1000125"/>
                <a:gd name="connsiteY20" fmla="*/ 0 h 635793"/>
                <a:gd name="connsiteX21" fmla="*/ 1000125 w 1000125"/>
                <a:gd name="connsiteY21" fmla="*/ 171450 h 635793"/>
                <a:gd name="connsiteX22" fmla="*/ 962025 w 1000125"/>
                <a:gd name="connsiteY22" fmla="*/ 223837 h 635793"/>
                <a:gd name="connsiteX23" fmla="*/ 833437 w 1000125"/>
                <a:gd name="connsiteY23" fmla="*/ 285750 h 635793"/>
                <a:gd name="connsiteX24" fmla="*/ 692943 w 1000125"/>
                <a:gd name="connsiteY24" fmla="*/ 354806 h 635793"/>
                <a:gd name="connsiteX25" fmla="*/ 447675 w 1000125"/>
                <a:gd name="connsiteY25" fmla="*/ 473868 h 635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00125" h="635793">
                  <a:moveTo>
                    <a:pt x="447675" y="473868"/>
                  </a:moveTo>
                  <a:lnTo>
                    <a:pt x="242887" y="554831"/>
                  </a:lnTo>
                  <a:lnTo>
                    <a:pt x="40481" y="635793"/>
                  </a:lnTo>
                  <a:lnTo>
                    <a:pt x="19050" y="628650"/>
                  </a:lnTo>
                  <a:lnTo>
                    <a:pt x="2381" y="616743"/>
                  </a:lnTo>
                  <a:lnTo>
                    <a:pt x="0" y="600075"/>
                  </a:lnTo>
                  <a:lnTo>
                    <a:pt x="26193" y="578643"/>
                  </a:lnTo>
                  <a:lnTo>
                    <a:pt x="152400" y="504825"/>
                  </a:lnTo>
                  <a:lnTo>
                    <a:pt x="195262" y="478631"/>
                  </a:lnTo>
                  <a:lnTo>
                    <a:pt x="271462" y="428625"/>
                  </a:lnTo>
                  <a:lnTo>
                    <a:pt x="338137" y="381000"/>
                  </a:lnTo>
                  <a:lnTo>
                    <a:pt x="404812" y="323850"/>
                  </a:lnTo>
                  <a:lnTo>
                    <a:pt x="473868" y="266700"/>
                  </a:lnTo>
                  <a:lnTo>
                    <a:pt x="547687" y="204787"/>
                  </a:lnTo>
                  <a:lnTo>
                    <a:pt x="597693" y="159543"/>
                  </a:lnTo>
                  <a:lnTo>
                    <a:pt x="623887" y="130968"/>
                  </a:lnTo>
                  <a:lnTo>
                    <a:pt x="638175" y="109537"/>
                  </a:lnTo>
                  <a:lnTo>
                    <a:pt x="640556" y="95250"/>
                  </a:lnTo>
                  <a:lnTo>
                    <a:pt x="640556" y="71437"/>
                  </a:lnTo>
                  <a:lnTo>
                    <a:pt x="640556" y="57150"/>
                  </a:lnTo>
                  <a:lnTo>
                    <a:pt x="583406" y="0"/>
                  </a:lnTo>
                  <a:lnTo>
                    <a:pt x="1000125" y="171450"/>
                  </a:lnTo>
                  <a:lnTo>
                    <a:pt x="962025" y="223837"/>
                  </a:lnTo>
                  <a:lnTo>
                    <a:pt x="833437" y="285750"/>
                  </a:lnTo>
                  <a:lnTo>
                    <a:pt x="692943" y="354806"/>
                  </a:lnTo>
                  <a:lnTo>
                    <a:pt x="447675" y="473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24090E5-9BF5-44A2-A89B-8D164B36684B}"/>
                </a:ext>
              </a:extLst>
            </p:cNvPr>
            <p:cNvSpPr/>
            <p:nvPr/>
          </p:nvSpPr>
          <p:spPr>
            <a:xfrm>
              <a:off x="5019675" y="4068763"/>
              <a:ext cx="582613" cy="1227137"/>
            </a:xfrm>
            <a:custGeom>
              <a:avLst/>
              <a:gdLst>
                <a:gd name="connsiteX0" fmla="*/ 328613 w 583406"/>
                <a:gd name="connsiteY0" fmla="*/ 733425 h 1226344"/>
                <a:gd name="connsiteX1" fmla="*/ 297656 w 583406"/>
                <a:gd name="connsiteY1" fmla="*/ 592932 h 1226344"/>
                <a:gd name="connsiteX2" fmla="*/ 261938 w 583406"/>
                <a:gd name="connsiteY2" fmla="*/ 450057 h 1226344"/>
                <a:gd name="connsiteX3" fmla="*/ 245269 w 583406"/>
                <a:gd name="connsiteY3" fmla="*/ 388144 h 1226344"/>
                <a:gd name="connsiteX4" fmla="*/ 211931 w 583406"/>
                <a:gd name="connsiteY4" fmla="*/ 316707 h 1226344"/>
                <a:gd name="connsiteX5" fmla="*/ 171450 w 583406"/>
                <a:gd name="connsiteY5" fmla="*/ 250032 h 1226344"/>
                <a:gd name="connsiteX6" fmla="*/ 114300 w 583406"/>
                <a:gd name="connsiteY6" fmla="*/ 171450 h 1226344"/>
                <a:gd name="connsiteX7" fmla="*/ 50006 w 583406"/>
                <a:gd name="connsiteY7" fmla="*/ 92869 h 1226344"/>
                <a:gd name="connsiteX8" fmla="*/ 19050 w 583406"/>
                <a:gd name="connsiteY8" fmla="*/ 61913 h 1226344"/>
                <a:gd name="connsiteX9" fmla="*/ 7144 w 583406"/>
                <a:gd name="connsiteY9" fmla="*/ 45244 h 1226344"/>
                <a:gd name="connsiteX10" fmla="*/ 0 w 583406"/>
                <a:gd name="connsiteY10" fmla="*/ 28575 h 1226344"/>
                <a:gd name="connsiteX11" fmla="*/ 0 w 583406"/>
                <a:gd name="connsiteY11" fmla="*/ 16669 h 1226344"/>
                <a:gd name="connsiteX12" fmla="*/ 7144 w 583406"/>
                <a:gd name="connsiteY12" fmla="*/ 2382 h 1226344"/>
                <a:gd name="connsiteX13" fmla="*/ 28575 w 583406"/>
                <a:gd name="connsiteY13" fmla="*/ 0 h 1226344"/>
                <a:gd name="connsiteX14" fmla="*/ 69056 w 583406"/>
                <a:gd name="connsiteY14" fmla="*/ 9525 h 1226344"/>
                <a:gd name="connsiteX15" fmla="*/ 100013 w 583406"/>
                <a:gd name="connsiteY15" fmla="*/ 23813 h 1226344"/>
                <a:gd name="connsiteX16" fmla="*/ 135731 w 583406"/>
                <a:gd name="connsiteY16" fmla="*/ 50007 h 1226344"/>
                <a:gd name="connsiteX17" fmla="*/ 173831 w 583406"/>
                <a:gd name="connsiteY17" fmla="*/ 92869 h 1226344"/>
                <a:gd name="connsiteX18" fmla="*/ 228600 w 583406"/>
                <a:gd name="connsiteY18" fmla="*/ 145257 h 1226344"/>
                <a:gd name="connsiteX19" fmla="*/ 290513 w 583406"/>
                <a:gd name="connsiteY19" fmla="*/ 209550 h 1226344"/>
                <a:gd name="connsiteX20" fmla="*/ 330994 w 583406"/>
                <a:gd name="connsiteY20" fmla="*/ 259557 h 1226344"/>
                <a:gd name="connsiteX21" fmla="*/ 366713 w 583406"/>
                <a:gd name="connsiteY21" fmla="*/ 307182 h 1226344"/>
                <a:gd name="connsiteX22" fmla="*/ 397669 w 583406"/>
                <a:gd name="connsiteY22" fmla="*/ 352425 h 1226344"/>
                <a:gd name="connsiteX23" fmla="*/ 431006 w 583406"/>
                <a:gd name="connsiteY23" fmla="*/ 411957 h 1226344"/>
                <a:gd name="connsiteX24" fmla="*/ 442913 w 583406"/>
                <a:gd name="connsiteY24" fmla="*/ 440532 h 1226344"/>
                <a:gd name="connsiteX25" fmla="*/ 481013 w 583406"/>
                <a:gd name="connsiteY25" fmla="*/ 588169 h 1226344"/>
                <a:gd name="connsiteX26" fmla="*/ 504825 w 583406"/>
                <a:gd name="connsiteY26" fmla="*/ 645319 h 1226344"/>
                <a:gd name="connsiteX27" fmla="*/ 533400 w 583406"/>
                <a:gd name="connsiteY27" fmla="*/ 726282 h 1226344"/>
                <a:gd name="connsiteX28" fmla="*/ 557213 w 583406"/>
                <a:gd name="connsiteY28" fmla="*/ 802482 h 1226344"/>
                <a:gd name="connsiteX29" fmla="*/ 569119 w 583406"/>
                <a:gd name="connsiteY29" fmla="*/ 864394 h 1226344"/>
                <a:gd name="connsiteX30" fmla="*/ 576263 w 583406"/>
                <a:gd name="connsiteY30" fmla="*/ 909638 h 1226344"/>
                <a:gd name="connsiteX31" fmla="*/ 578644 w 583406"/>
                <a:gd name="connsiteY31" fmla="*/ 976313 h 1226344"/>
                <a:gd name="connsiteX32" fmla="*/ 583406 w 583406"/>
                <a:gd name="connsiteY32" fmla="*/ 1090613 h 1226344"/>
                <a:gd name="connsiteX33" fmla="*/ 581025 w 583406"/>
                <a:gd name="connsiteY33" fmla="*/ 1178719 h 1226344"/>
                <a:gd name="connsiteX34" fmla="*/ 578644 w 583406"/>
                <a:gd name="connsiteY34" fmla="*/ 1226344 h 1226344"/>
                <a:gd name="connsiteX35" fmla="*/ 342900 w 583406"/>
                <a:gd name="connsiteY35" fmla="*/ 1219200 h 1226344"/>
                <a:gd name="connsiteX36" fmla="*/ 347663 w 583406"/>
                <a:gd name="connsiteY36" fmla="*/ 1171575 h 1226344"/>
                <a:gd name="connsiteX37" fmla="*/ 357188 w 583406"/>
                <a:gd name="connsiteY37" fmla="*/ 1088232 h 1226344"/>
                <a:gd name="connsiteX38" fmla="*/ 357188 w 583406"/>
                <a:gd name="connsiteY38" fmla="*/ 1021557 h 1226344"/>
                <a:gd name="connsiteX39" fmla="*/ 357188 w 583406"/>
                <a:gd name="connsiteY39" fmla="*/ 954882 h 1226344"/>
                <a:gd name="connsiteX40" fmla="*/ 352425 w 583406"/>
                <a:gd name="connsiteY40" fmla="*/ 866775 h 1226344"/>
                <a:gd name="connsiteX41" fmla="*/ 347663 w 583406"/>
                <a:gd name="connsiteY41" fmla="*/ 809625 h 1226344"/>
                <a:gd name="connsiteX42" fmla="*/ 328613 w 583406"/>
                <a:gd name="connsiteY42" fmla="*/ 733425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83406" h="1226344">
                  <a:moveTo>
                    <a:pt x="328613" y="733425"/>
                  </a:moveTo>
                  <a:lnTo>
                    <a:pt x="297656" y="592932"/>
                  </a:lnTo>
                  <a:lnTo>
                    <a:pt x="261938" y="450057"/>
                  </a:lnTo>
                  <a:lnTo>
                    <a:pt x="245269" y="388144"/>
                  </a:lnTo>
                  <a:lnTo>
                    <a:pt x="211931" y="316707"/>
                  </a:lnTo>
                  <a:lnTo>
                    <a:pt x="171450" y="250032"/>
                  </a:lnTo>
                  <a:lnTo>
                    <a:pt x="114300" y="171450"/>
                  </a:lnTo>
                  <a:lnTo>
                    <a:pt x="50006" y="92869"/>
                  </a:lnTo>
                  <a:lnTo>
                    <a:pt x="19050" y="61913"/>
                  </a:lnTo>
                  <a:lnTo>
                    <a:pt x="7144" y="45244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69056" y="9525"/>
                  </a:lnTo>
                  <a:lnTo>
                    <a:pt x="100013" y="23813"/>
                  </a:lnTo>
                  <a:lnTo>
                    <a:pt x="135731" y="50007"/>
                  </a:lnTo>
                  <a:lnTo>
                    <a:pt x="173831" y="92869"/>
                  </a:lnTo>
                  <a:lnTo>
                    <a:pt x="228600" y="145257"/>
                  </a:lnTo>
                  <a:lnTo>
                    <a:pt x="290513" y="209550"/>
                  </a:lnTo>
                  <a:lnTo>
                    <a:pt x="330994" y="259557"/>
                  </a:lnTo>
                  <a:lnTo>
                    <a:pt x="366713" y="307182"/>
                  </a:lnTo>
                  <a:lnTo>
                    <a:pt x="397669" y="352425"/>
                  </a:lnTo>
                  <a:lnTo>
                    <a:pt x="431006" y="411957"/>
                  </a:lnTo>
                  <a:lnTo>
                    <a:pt x="442913" y="440532"/>
                  </a:lnTo>
                  <a:lnTo>
                    <a:pt x="481013" y="588169"/>
                  </a:lnTo>
                  <a:lnTo>
                    <a:pt x="504825" y="645319"/>
                  </a:lnTo>
                  <a:lnTo>
                    <a:pt x="533400" y="726282"/>
                  </a:lnTo>
                  <a:lnTo>
                    <a:pt x="557213" y="802482"/>
                  </a:lnTo>
                  <a:lnTo>
                    <a:pt x="569119" y="864394"/>
                  </a:lnTo>
                  <a:lnTo>
                    <a:pt x="576263" y="909638"/>
                  </a:lnTo>
                  <a:cubicBezTo>
                    <a:pt x="577057" y="931863"/>
                    <a:pt x="577850" y="954088"/>
                    <a:pt x="578644" y="976313"/>
                  </a:cubicBezTo>
                  <a:lnTo>
                    <a:pt x="583406" y="1090613"/>
                  </a:lnTo>
                  <a:cubicBezTo>
                    <a:pt x="582612" y="1119982"/>
                    <a:pt x="581819" y="1149350"/>
                    <a:pt x="581025" y="1178719"/>
                  </a:cubicBezTo>
                  <a:lnTo>
                    <a:pt x="578644" y="1226344"/>
                  </a:lnTo>
                  <a:lnTo>
                    <a:pt x="342900" y="1219200"/>
                  </a:lnTo>
                  <a:lnTo>
                    <a:pt x="347663" y="1171575"/>
                  </a:lnTo>
                  <a:lnTo>
                    <a:pt x="357188" y="1088232"/>
                  </a:lnTo>
                  <a:lnTo>
                    <a:pt x="357188" y="1021557"/>
                  </a:lnTo>
                  <a:lnTo>
                    <a:pt x="357188" y="954882"/>
                  </a:lnTo>
                  <a:lnTo>
                    <a:pt x="352425" y="866775"/>
                  </a:lnTo>
                  <a:lnTo>
                    <a:pt x="347663" y="809625"/>
                  </a:lnTo>
                  <a:lnTo>
                    <a:pt x="328613" y="733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79FC965-FDA5-4D46-B64A-82F3A0286C85}"/>
                </a:ext>
              </a:extLst>
            </p:cNvPr>
            <p:cNvSpPr/>
            <p:nvPr/>
          </p:nvSpPr>
          <p:spPr>
            <a:xfrm>
              <a:off x="4979988" y="5248275"/>
              <a:ext cx="620712" cy="976313"/>
            </a:xfrm>
            <a:custGeom>
              <a:avLst/>
              <a:gdLst>
                <a:gd name="connsiteX0" fmla="*/ 300037 w 619125"/>
                <a:gd name="connsiteY0" fmla="*/ 314325 h 983457"/>
                <a:gd name="connsiteX1" fmla="*/ 326231 w 619125"/>
                <a:gd name="connsiteY1" fmla="*/ 261938 h 983457"/>
                <a:gd name="connsiteX2" fmla="*/ 347662 w 619125"/>
                <a:gd name="connsiteY2" fmla="*/ 214313 h 983457"/>
                <a:gd name="connsiteX3" fmla="*/ 366712 w 619125"/>
                <a:gd name="connsiteY3" fmla="*/ 145257 h 983457"/>
                <a:gd name="connsiteX4" fmla="*/ 388144 w 619125"/>
                <a:gd name="connsiteY4" fmla="*/ 7144 h 983457"/>
                <a:gd name="connsiteX5" fmla="*/ 616744 w 619125"/>
                <a:gd name="connsiteY5" fmla="*/ 0 h 983457"/>
                <a:gd name="connsiteX6" fmla="*/ 619125 w 619125"/>
                <a:gd name="connsiteY6" fmla="*/ 54769 h 983457"/>
                <a:gd name="connsiteX7" fmla="*/ 609600 w 619125"/>
                <a:gd name="connsiteY7" fmla="*/ 150019 h 983457"/>
                <a:gd name="connsiteX8" fmla="*/ 583406 w 619125"/>
                <a:gd name="connsiteY8" fmla="*/ 292894 h 983457"/>
                <a:gd name="connsiteX9" fmla="*/ 547687 w 619125"/>
                <a:gd name="connsiteY9" fmla="*/ 407194 h 983457"/>
                <a:gd name="connsiteX10" fmla="*/ 514350 w 619125"/>
                <a:gd name="connsiteY10" fmla="*/ 511969 h 983457"/>
                <a:gd name="connsiteX11" fmla="*/ 459581 w 619125"/>
                <a:gd name="connsiteY11" fmla="*/ 619125 h 983457"/>
                <a:gd name="connsiteX12" fmla="*/ 385762 w 619125"/>
                <a:gd name="connsiteY12" fmla="*/ 723900 h 983457"/>
                <a:gd name="connsiteX13" fmla="*/ 321469 w 619125"/>
                <a:gd name="connsiteY13" fmla="*/ 802482 h 983457"/>
                <a:gd name="connsiteX14" fmla="*/ 254794 w 619125"/>
                <a:gd name="connsiteY14" fmla="*/ 885825 h 983457"/>
                <a:gd name="connsiteX15" fmla="*/ 183356 w 619125"/>
                <a:gd name="connsiteY15" fmla="*/ 954882 h 983457"/>
                <a:gd name="connsiteX16" fmla="*/ 140494 w 619125"/>
                <a:gd name="connsiteY16" fmla="*/ 981075 h 983457"/>
                <a:gd name="connsiteX17" fmla="*/ 114300 w 619125"/>
                <a:gd name="connsiteY17" fmla="*/ 983457 h 983457"/>
                <a:gd name="connsiteX18" fmla="*/ 90487 w 619125"/>
                <a:gd name="connsiteY18" fmla="*/ 973932 h 983457"/>
                <a:gd name="connsiteX19" fmla="*/ 66675 w 619125"/>
                <a:gd name="connsiteY19" fmla="*/ 954882 h 983457"/>
                <a:gd name="connsiteX20" fmla="*/ 50006 w 619125"/>
                <a:gd name="connsiteY20" fmla="*/ 933450 h 983457"/>
                <a:gd name="connsiteX21" fmla="*/ 26194 w 619125"/>
                <a:gd name="connsiteY21" fmla="*/ 885825 h 983457"/>
                <a:gd name="connsiteX22" fmla="*/ 0 w 619125"/>
                <a:gd name="connsiteY22" fmla="*/ 816769 h 983457"/>
                <a:gd name="connsiteX23" fmla="*/ 147637 w 619125"/>
                <a:gd name="connsiteY23" fmla="*/ 521494 h 983457"/>
                <a:gd name="connsiteX24" fmla="*/ 171450 w 619125"/>
                <a:gd name="connsiteY24" fmla="*/ 507207 h 983457"/>
                <a:gd name="connsiteX25" fmla="*/ 195262 w 619125"/>
                <a:gd name="connsiteY25" fmla="*/ 485775 h 983457"/>
                <a:gd name="connsiteX26" fmla="*/ 223837 w 619125"/>
                <a:gd name="connsiteY26" fmla="*/ 447675 h 983457"/>
                <a:gd name="connsiteX27" fmla="*/ 257175 w 619125"/>
                <a:gd name="connsiteY27" fmla="*/ 392907 h 983457"/>
                <a:gd name="connsiteX28" fmla="*/ 300037 w 619125"/>
                <a:gd name="connsiteY28" fmla="*/ 314325 h 983457"/>
                <a:gd name="connsiteX0" fmla="*/ 300037 w 712754"/>
                <a:gd name="connsiteY0" fmla="*/ 1099534 h 1768666"/>
                <a:gd name="connsiteX1" fmla="*/ 326231 w 712754"/>
                <a:gd name="connsiteY1" fmla="*/ 1047147 h 1768666"/>
                <a:gd name="connsiteX2" fmla="*/ 347662 w 712754"/>
                <a:gd name="connsiteY2" fmla="*/ 999522 h 1768666"/>
                <a:gd name="connsiteX3" fmla="*/ 366712 w 712754"/>
                <a:gd name="connsiteY3" fmla="*/ 930466 h 1768666"/>
                <a:gd name="connsiteX4" fmla="*/ 388144 w 712754"/>
                <a:gd name="connsiteY4" fmla="*/ 792353 h 1768666"/>
                <a:gd name="connsiteX5" fmla="*/ 711960 w 712754"/>
                <a:gd name="connsiteY5" fmla="*/ 0 h 1768666"/>
                <a:gd name="connsiteX6" fmla="*/ 619125 w 712754"/>
                <a:gd name="connsiteY6" fmla="*/ 839978 h 1768666"/>
                <a:gd name="connsiteX7" fmla="*/ 609600 w 712754"/>
                <a:gd name="connsiteY7" fmla="*/ 935228 h 1768666"/>
                <a:gd name="connsiteX8" fmla="*/ 583406 w 712754"/>
                <a:gd name="connsiteY8" fmla="*/ 1078103 h 1768666"/>
                <a:gd name="connsiteX9" fmla="*/ 547687 w 712754"/>
                <a:gd name="connsiteY9" fmla="*/ 1192403 h 1768666"/>
                <a:gd name="connsiteX10" fmla="*/ 514350 w 712754"/>
                <a:gd name="connsiteY10" fmla="*/ 1297178 h 1768666"/>
                <a:gd name="connsiteX11" fmla="*/ 459581 w 712754"/>
                <a:gd name="connsiteY11" fmla="*/ 1404334 h 1768666"/>
                <a:gd name="connsiteX12" fmla="*/ 385762 w 712754"/>
                <a:gd name="connsiteY12" fmla="*/ 1509109 h 1768666"/>
                <a:gd name="connsiteX13" fmla="*/ 321469 w 712754"/>
                <a:gd name="connsiteY13" fmla="*/ 1587691 h 1768666"/>
                <a:gd name="connsiteX14" fmla="*/ 254794 w 712754"/>
                <a:gd name="connsiteY14" fmla="*/ 1671034 h 1768666"/>
                <a:gd name="connsiteX15" fmla="*/ 183356 w 712754"/>
                <a:gd name="connsiteY15" fmla="*/ 1740091 h 1768666"/>
                <a:gd name="connsiteX16" fmla="*/ 140494 w 712754"/>
                <a:gd name="connsiteY16" fmla="*/ 1766284 h 1768666"/>
                <a:gd name="connsiteX17" fmla="*/ 114300 w 712754"/>
                <a:gd name="connsiteY17" fmla="*/ 1768666 h 1768666"/>
                <a:gd name="connsiteX18" fmla="*/ 90487 w 712754"/>
                <a:gd name="connsiteY18" fmla="*/ 1759141 h 1768666"/>
                <a:gd name="connsiteX19" fmla="*/ 66675 w 712754"/>
                <a:gd name="connsiteY19" fmla="*/ 1740091 h 1768666"/>
                <a:gd name="connsiteX20" fmla="*/ 50006 w 712754"/>
                <a:gd name="connsiteY20" fmla="*/ 1718659 h 1768666"/>
                <a:gd name="connsiteX21" fmla="*/ 26194 w 712754"/>
                <a:gd name="connsiteY21" fmla="*/ 1671034 h 1768666"/>
                <a:gd name="connsiteX22" fmla="*/ 0 w 712754"/>
                <a:gd name="connsiteY22" fmla="*/ 1601978 h 1768666"/>
                <a:gd name="connsiteX23" fmla="*/ 147637 w 712754"/>
                <a:gd name="connsiteY23" fmla="*/ 1306703 h 1768666"/>
                <a:gd name="connsiteX24" fmla="*/ 171450 w 712754"/>
                <a:gd name="connsiteY24" fmla="*/ 1292416 h 1768666"/>
                <a:gd name="connsiteX25" fmla="*/ 195262 w 712754"/>
                <a:gd name="connsiteY25" fmla="*/ 1270984 h 1768666"/>
                <a:gd name="connsiteX26" fmla="*/ 223837 w 712754"/>
                <a:gd name="connsiteY26" fmla="*/ 1232884 h 1768666"/>
                <a:gd name="connsiteX27" fmla="*/ 257175 w 712754"/>
                <a:gd name="connsiteY27" fmla="*/ 1178116 h 1768666"/>
                <a:gd name="connsiteX28" fmla="*/ 300037 w 712754"/>
                <a:gd name="connsiteY28" fmla="*/ 1099534 h 1768666"/>
                <a:gd name="connsiteX0" fmla="*/ 300037 w 750721"/>
                <a:gd name="connsiteY0" fmla="*/ 1099534 h 1768666"/>
                <a:gd name="connsiteX1" fmla="*/ 326231 w 750721"/>
                <a:gd name="connsiteY1" fmla="*/ 1047147 h 1768666"/>
                <a:gd name="connsiteX2" fmla="*/ 347662 w 750721"/>
                <a:gd name="connsiteY2" fmla="*/ 999522 h 1768666"/>
                <a:gd name="connsiteX3" fmla="*/ 366712 w 750721"/>
                <a:gd name="connsiteY3" fmla="*/ 930466 h 1768666"/>
                <a:gd name="connsiteX4" fmla="*/ 388144 w 750721"/>
                <a:gd name="connsiteY4" fmla="*/ 792353 h 1768666"/>
                <a:gd name="connsiteX5" fmla="*/ 711960 w 750721"/>
                <a:gd name="connsiteY5" fmla="*/ 0 h 1768666"/>
                <a:gd name="connsiteX6" fmla="*/ 620711 w 750721"/>
                <a:gd name="connsiteY6" fmla="*/ 802657 h 1768666"/>
                <a:gd name="connsiteX7" fmla="*/ 619125 w 750721"/>
                <a:gd name="connsiteY7" fmla="*/ 839978 h 1768666"/>
                <a:gd name="connsiteX8" fmla="*/ 609600 w 750721"/>
                <a:gd name="connsiteY8" fmla="*/ 935228 h 1768666"/>
                <a:gd name="connsiteX9" fmla="*/ 583406 w 750721"/>
                <a:gd name="connsiteY9" fmla="*/ 1078103 h 1768666"/>
                <a:gd name="connsiteX10" fmla="*/ 547687 w 750721"/>
                <a:gd name="connsiteY10" fmla="*/ 1192403 h 1768666"/>
                <a:gd name="connsiteX11" fmla="*/ 514350 w 750721"/>
                <a:gd name="connsiteY11" fmla="*/ 1297178 h 1768666"/>
                <a:gd name="connsiteX12" fmla="*/ 459581 w 750721"/>
                <a:gd name="connsiteY12" fmla="*/ 1404334 h 1768666"/>
                <a:gd name="connsiteX13" fmla="*/ 385762 w 750721"/>
                <a:gd name="connsiteY13" fmla="*/ 1509109 h 1768666"/>
                <a:gd name="connsiteX14" fmla="*/ 321469 w 750721"/>
                <a:gd name="connsiteY14" fmla="*/ 1587691 h 1768666"/>
                <a:gd name="connsiteX15" fmla="*/ 254794 w 750721"/>
                <a:gd name="connsiteY15" fmla="*/ 1671034 h 1768666"/>
                <a:gd name="connsiteX16" fmla="*/ 183356 w 750721"/>
                <a:gd name="connsiteY16" fmla="*/ 1740091 h 1768666"/>
                <a:gd name="connsiteX17" fmla="*/ 140494 w 750721"/>
                <a:gd name="connsiteY17" fmla="*/ 1766284 h 1768666"/>
                <a:gd name="connsiteX18" fmla="*/ 114300 w 750721"/>
                <a:gd name="connsiteY18" fmla="*/ 1768666 h 1768666"/>
                <a:gd name="connsiteX19" fmla="*/ 90487 w 750721"/>
                <a:gd name="connsiteY19" fmla="*/ 1759141 h 1768666"/>
                <a:gd name="connsiteX20" fmla="*/ 66675 w 750721"/>
                <a:gd name="connsiteY20" fmla="*/ 1740091 h 1768666"/>
                <a:gd name="connsiteX21" fmla="*/ 50006 w 750721"/>
                <a:gd name="connsiteY21" fmla="*/ 1718659 h 1768666"/>
                <a:gd name="connsiteX22" fmla="*/ 26194 w 750721"/>
                <a:gd name="connsiteY22" fmla="*/ 1671034 h 1768666"/>
                <a:gd name="connsiteX23" fmla="*/ 0 w 750721"/>
                <a:gd name="connsiteY23" fmla="*/ 1601978 h 1768666"/>
                <a:gd name="connsiteX24" fmla="*/ 147637 w 750721"/>
                <a:gd name="connsiteY24" fmla="*/ 1306703 h 1768666"/>
                <a:gd name="connsiteX25" fmla="*/ 171450 w 750721"/>
                <a:gd name="connsiteY25" fmla="*/ 1292416 h 1768666"/>
                <a:gd name="connsiteX26" fmla="*/ 195262 w 750721"/>
                <a:gd name="connsiteY26" fmla="*/ 1270984 h 1768666"/>
                <a:gd name="connsiteX27" fmla="*/ 223837 w 750721"/>
                <a:gd name="connsiteY27" fmla="*/ 1232884 h 1768666"/>
                <a:gd name="connsiteX28" fmla="*/ 257175 w 750721"/>
                <a:gd name="connsiteY28" fmla="*/ 1178116 h 1768666"/>
                <a:gd name="connsiteX29" fmla="*/ 300037 w 750721"/>
                <a:gd name="connsiteY29" fmla="*/ 1099534 h 1768666"/>
                <a:gd name="connsiteX0" fmla="*/ 300037 w 620977"/>
                <a:gd name="connsiteY0" fmla="*/ 307181 h 976313"/>
                <a:gd name="connsiteX1" fmla="*/ 326231 w 620977"/>
                <a:gd name="connsiteY1" fmla="*/ 254794 h 976313"/>
                <a:gd name="connsiteX2" fmla="*/ 347662 w 620977"/>
                <a:gd name="connsiteY2" fmla="*/ 207169 h 976313"/>
                <a:gd name="connsiteX3" fmla="*/ 366712 w 620977"/>
                <a:gd name="connsiteY3" fmla="*/ 138113 h 976313"/>
                <a:gd name="connsiteX4" fmla="*/ 388144 w 620977"/>
                <a:gd name="connsiteY4" fmla="*/ 0 h 976313"/>
                <a:gd name="connsiteX5" fmla="*/ 620711 w 620977"/>
                <a:gd name="connsiteY5" fmla="*/ 10304 h 976313"/>
                <a:gd name="connsiteX6" fmla="*/ 619125 w 620977"/>
                <a:gd name="connsiteY6" fmla="*/ 47625 h 976313"/>
                <a:gd name="connsiteX7" fmla="*/ 609600 w 620977"/>
                <a:gd name="connsiteY7" fmla="*/ 142875 h 976313"/>
                <a:gd name="connsiteX8" fmla="*/ 583406 w 620977"/>
                <a:gd name="connsiteY8" fmla="*/ 285750 h 976313"/>
                <a:gd name="connsiteX9" fmla="*/ 547687 w 620977"/>
                <a:gd name="connsiteY9" fmla="*/ 400050 h 976313"/>
                <a:gd name="connsiteX10" fmla="*/ 514350 w 620977"/>
                <a:gd name="connsiteY10" fmla="*/ 504825 h 976313"/>
                <a:gd name="connsiteX11" fmla="*/ 459581 w 620977"/>
                <a:gd name="connsiteY11" fmla="*/ 611981 h 976313"/>
                <a:gd name="connsiteX12" fmla="*/ 385762 w 620977"/>
                <a:gd name="connsiteY12" fmla="*/ 716756 h 976313"/>
                <a:gd name="connsiteX13" fmla="*/ 321469 w 620977"/>
                <a:gd name="connsiteY13" fmla="*/ 795338 h 976313"/>
                <a:gd name="connsiteX14" fmla="*/ 254794 w 620977"/>
                <a:gd name="connsiteY14" fmla="*/ 878681 h 976313"/>
                <a:gd name="connsiteX15" fmla="*/ 183356 w 620977"/>
                <a:gd name="connsiteY15" fmla="*/ 947738 h 976313"/>
                <a:gd name="connsiteX16" fmla="*/ 140494 w 620977"/>
                <a:gd name="connsiteY16" fmla="*/ 973931 h 976313"/>
                <a:gd name="connsiteX17" fmla="*/ 114300 w 620977"/>
                <a:gd name="connsiteY17" fmla="*/ 976313 h 976313"/>
                <a:gd name="connsiteX18" fmla="*/ 90487 w 620977"/>
                <a:gd name="connsiteY18" fmla="*/ 966788 h 976313"/>
                <a:gd name="connsiteX19" fmla="*/ 66675 w 620977"/>
                <a:gd name="connsiteY19" fmla="*/ 947738 h 976313"/>
                <a:gd name="connsiteX20" fmla="*/ 50006 w 620977"/>
                <a:gd name="connsiteY20" fmla="*/ 926306 h 976313"/>
                <a:gd name="connsiteX21" fmla="*/ 26194 w 620977"/>
                <a:gd name="connsiteY21" fmla="*/ 878681 h 976313"/>
                <a:gd name="connsiteX22" fmla="*/ 0 w 620977"/>
                <a:gd name="connsiteY22" fmla="*/ 809625 h 976313"/>
                <a:gd name="connsiteX23" fmla="*/ 147637 w 620977"/>
                <a:gd name="connsiteY23" fmla="*/ 514350 h 976313"/>
                <a:gd name="connsiteX24" fmla="*/ 171450 w 620977"/>
                <a:gd name="connsiteY24" fmla="*/ 500063 h 976313"/>
                <a:gd name="connsiteX25" fmla="*/ 195262 w 620977"/>
                <a:gd name="connsiteY25" fmla="*/ 478631 h 976313"/>
                <a:gd name="connsiteX26" fmla="*/ 223837 w 620977"/>
                <a:gd name="connsiteY26" fmla="*/ 440531 h 976313"/>
                <a:gd name="connsiteX27" fmla="*/ 257175 w 620977"/>
                <a:gd name="connsiteY27" fmla="*/ 385763 h 976313"/>
                <a:gd name="connsiteX28" fmla="*/ 300037 w 620977"/>
                <a:gd name="connsiteY28" fmla="*/ 307181 h 976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0977" h="976313">
                  <a:moveTo>
                    <a:pt x="300037" y="307181"/>
                  </a:moveTo>
                  <a:lnTo>
                    <a:pt x="326231" y="254794"/>
                  </a:lnTo>
                  <a:lnTo>
                    <a:pt x="347662" y="207169"/>
                  </a:lnTo>
                  <a:lnTo>
                    <a:pt x="366712" y="138113"/>
                  </a:lnTo>
                  <a:lnTo>
                    <a:pt x="388144" y="0"/>
                  </a:lnTo>
                  <a:lnTo>
                    <a:pt x="620711" y="10304"/>
                  </a:lnTo>
                  <a:cubicBezTo>
                    <a:pt x="605239" y="150300"/>
                    <a:pt x="620977" y="25530"/>
                    <a:pt x="619125" y="47625"/>
                  </a:cubicBezTo>
                  <a:lnTo>
                    <a:pt x="609600" y="142875"/>
                  </a:lnTo>
                  <a:lnTo>
                    <a:pt x="583406" y="285750"/>
                  </a:lnTo>
                  <a:lnTo>
                    <a:pt x="547687" y="400050"/>
                  </a:lnTo>
                  <a:lnTo>
                    <a:pt x="514350" y="504825"/>
                  </a:lnTo>
                  <a:lnTo>
                    <a:pt x="459581" y="611981"/>
                  </a:lnTo>
                  <a:lnTo>
                    <a:pt x="385762" y="716756"/>
                  </a:lnTo>
                  <a:lnTo>
                    <a:pt x="321469" y="795338"/>
                  </a:lnTo>
                  <a:lnTo>
                    <a:pt x="254794" y="878681"/>
                  </a:lnTo>
                  <a:lnTo>
                    <a:pt x="183356" y="947738"/>
                  </a:lnTo>
                  <a:lnTo>
                    <a:pt x="140494" y="973931"/>
                  </a:lnTo>
                  <a:lnTo>
                    <a:pt x="114300" y="976313"/>
                  </a:lnTo>
                  <a:lnTo>
                    <a:pt x="90487" y="966788"/>
                  </a:lnTo>
                  <a:lnTo>
                    <a:pt x="66675" y="947738"/>
                  </a:lnTo>
                  <a:lnTo>
                    <a:pt x="50006" y="926306"/>
                  </a:lnTo>
                  <a:lnTo>
                    <a:pt x="26194" y="878681"/>
                  </a:lnTo>
                  <a:lnTo>
                    <a:pt x="0" y="809625"/>
                  </a:lnTo>
                  <a:lnTo>
                    <a:pt x="147637" y="514350"/>
                  </a:lnTo>
                  <a:lnTo>
                    <a:pt x="171450" y="500063"/>
                  </a:lnTo>
                  <a:lnTo>
                    <a:pt x="195262" y="478631"/>
                  </a:lnTo>
                  <a:lnTo>
                    <a:pt x="223837" y="440531"/>
                  </a:lnTo>
                  <a:lnTo>
                    <a:pt x="257175" y="385763"/>
                  </a:lnTo>
                  <a:lnTo>
                    <a:pt x="300037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5260E2-6765-448B-A9AD-230A798E3D69}"/>
                </a:ext>
              </a:extLst>
            </p:cNvPr>
            <p:cNvSpPr/>
            <p:nvPr/>
          </p:nvSpPr>
          <p:spPr>
            <a:xfrm>
              <a:off x="4541838" y="5630863"/>
              <a:ext cx="644525" cy="466725"/>
            </a:xfrm>
            <a:custGeom>
              <a:avLst/>
              <a:gdLst>
                <a:gd name="connsiteX0" fmla="*/ 230981 w 645319"/>
                <a:gd name="connsiteY0" fmla="*/ 80963 h 466725"/>
                <a:gd name="connsiteX1" fmla="*/ 311944 w 645319"/>
                <a:gd name="connsiteY1" fmla="*/ 109538 h 466725"/>
                <a:gd name="connsiteX2" fmla="*/ 404812 w 645319"/>
                <a:gd name="connsiteY2" fmla="*/ 135732 h 466725"/>
                <a:gd name="connsiteX3" fmla="*/ 454819 w 645319"/>
                <a:gd name="connsiteY3" fmla="*/ 145257 h 466725"/>
                <a:gd name="connsiteX4" fmla="*/ 492919 w 645319"/>
                <a:gd name="connsiteY4" fmla="*/ 150019 h 466725"/>
                <a:gd name="connsiteX5" fmla="*/ 528637 w 645319"/>
                <a:gd name="connsiteY5" fmla="*/ 147638 h 466725"/>
                <a:gd name="connsiteX6" fmla="*/ 645319 w 645319"/>
                <a:gd name="connsiteY6" fmla="*/ 114300 h 466725"/>
                <a:gd name="connsiteX7" fmla="*/ 483394 w 645319"/>
                <a:gd name="connsiteY7" fmla="*/ 466725 h 466725"/>
                <a:gd name="connsiteX8" fmla="*/ 438150 w 645319"/>
                <a:gd name="connsiteY8" fmla="*/ 426244 h 466725"/>
                <a:gd name="connsiteX9" fmla="*/ 369094 w 645319"/>
                <a:gd name="connsiteY9" fmla="*/ 340519 h 466725"/>
                <a:gd name="connsiteX10" fmla="*/ 330994 w 645319"/>
                <a:gd name="connsiteY10" fmla="*/ 297657 h 466725"/>
                <a:gd name="connsiteX11" fmla="*/ 285750 w 645319"/>
                <a:gd name="connsiteY11" fmla="*/ 254794 h 466725"/>
                <a:gd name="connsiteX12" fmla="*/ 238125 w 645319"/>
                <a:gd name="connsiteY12" fmla="*/ 216694 h 466725"/>
                <a:gd name="connsiteX13" fmla="*/ 166687 w 645319"/>
                <a:gd name="connsiteY13" fmla="*/ 159544 h 466725"/>
                <a:gd name="connsiteX14" fmla="*/ 107156 w 645319"/>
                <a:gd name="connsiteY14" fmla="*/ 114300 h 466725"/>
                <a:gd name="connsiteX15" fmla="*/ 50006 w 645319"/>
                <a:gd name="connsiteY15" fmla="*/ 76200 h 466725"/>
                <a:gd name="connsiteX16" fmla="*/ 19050 w 645319"/>
                <a:gd name="connsiteY16" fmla="*/ 54769 h 466725"/>
                <a:gd name="connsiteX17" fmla="*/ 4762 w 645319"/>
                <a:gd name="connsiteY17" fmla="*/ 42863 h 466725"/>
                <a:gd name="connsiteX18" fmla="*/ 0 w 645319"/>
                <a:gd name="connsiteY18" fmla="*/ 30957 h 466725"/>
                <a:gd name="connsiteX19" fmla="*/ 0 w 645319"/>
                <a:gd name="connsiteY19" fmla="*/ 11907 h 466725"/>
                <a:gd name="connsiteX20" fmla="*/ 11906 w 645319"/>
                <a:gd name="connsiteY20" fmla="*/ 4763 h 466725"/>
                <a:gd name="connsiteX21" fmla="*/ 30956 w 645319"/>
                <a:gd name="connsiteY21" fmla="*/ 0 h 466725"/>
                <a:gd name="connsiteX22" fmla="*/ 76200 w 645319"/>
                <a:gd name="connsiteY22" fmla="*/ 14288 h 466725"/>
                <a:gd name="connsiteX23" fmla="*/ 230981 w 645319"/>
                <a:gd name="connsiteY23" fmla="*/ 809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5319" h="466725">
                  <a:moveTo>
                    <a:pt x="230981" y="80963"/>
                  </a:moveTo>
                  <a:lnTo>
                    <a:pt x="311944" y="109538"/>
                  </a:lnTo>
                  <a:lnTo>
                    <a:pt x="404812" y="135732"/>
                  </a:lnTo>
                  <a:lnTo>
                    <a:pt x="454819" y="145257"/>
                  </a:lnTo>
                  <a:lnTo>
                    <a:pt x="492919" y="150019"/>
                  </a:lnTo>
                  <a:lnTo>
                    <a:pt x="528637" y="147638"/>
                  </a:lnTo>
                  <a:lnTo>
                    <a:pt x="645319" y="114300"/>
                  </a:lnTo>
                  <a:lnTo>
                    <a:pt x="483394" y="466725"/>
                  </a:lnTo>
                  <a:lnTo>
                    <a:pt x="438150" y="426244"/>
                  </a:lnTo>
                  <a:lnTo>
                    <a:pt x="369094" y="340519"/>
                  </a:lnTo>
                  <a:lnTo>
                    <a:pt x="330994" y="297657"/>
                  </a:lnTo>
                  <a:lnTo>
                    <a:pt x="285750" y="254794"/>
                  </a:lnTo>
                  <a:lnTo>
                    <a:pt x="238125" y="216694"/>
                  </a:lnTo>
                  <a:lnTo>
                    <a:pt x="166687" y="159544"/>
                  </a:lnTo>
                  <a:lnTo>
                    <a:pt x="107156" y="114300"/>
                  </a:lnTo>
                  <a:lnTo>
                    <a:pt x="50006" y="76200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30957"/>
                  </a:lnTo>
                  <a:lnTo>
                    <a:pt x="0" y="11907"/>
                  </a:lnTo>
                  <a:lnTo>
                    <a:pt x="11906" y="4763"/>
                  </a:lnTo>
                  <a:lnTo>
                    <a:pt x="30956" y="0"/>
                  </a:lnTo>
                  <a:lnTo>
                    <a:pt x="76200" y="14288"/>
                  </a:lnTo>
                  <a:lnTo>
                    <a:pt x="230981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6E473C4C-A421-4486-B730-22C8BF874DE5}"/>
                </a:ext>
              </a:extLst>
            </p:cNvPr>
            <p:cNvSpPr/>
            <p:nvPr/>
          </p:nvSpPr>
          <p:spPr>
            <a:xfrm>
              <a:off x="3413125" y="4392613"/>
              <a:ext cx="3598863" cy="542925"/>
            </a:xfrm>
            <a:custGeom>
              <a:avLst/>
              <a:gdLst>
                <a:gd name="connsiteX0" fmla="*/ 2338688 w 3599812"/>
                <a:gd name="connsiteY0" fmla="*/ 254945 h 543881"/>
                <a:gd name="connsiteX1" fmla="*/ 2056550 w 3599812"/>
                <a:gd name="connsiteY1" fmla="*/ 268542 h 543881"/>
                <a:gd name="connsiteX2" fmla="*/ 1927378 w 3599812"/>
                <a:gd name="connsiteY2" fmla="*/ 285538 h 543881"/>
                <a:gd name="connsiteX3" fmla="*/ 1675833 w 3599812"/>
                <a:gd name="connsiteY3" fmla="*/ 319531 h 543881"/>
                <a:gd name="connsiteX4" fmla="*/ 1424288 w 3599812"/>
                <a:gd name="connsiteY4" fmla="*/ 356922 h 543881"/>
                <a:gd name="connsiteX5" fmla="*/ 1206736 w 3599812"/>
                <a:gd name="connsiteY5" fmla="*/ 397713 h 543881"/>
                <a:gd name="connsiteX6" fmla="*/ 931396 w 3599812"/>
                <a:gd name="connsiteY6" fmla="*/ 452102 h 543881"/>
                <a:gd name="connsiteX7" fmla="*/ 649258 w 3599812"/>
                <a:gd name="connsiteY7" fmla="*/ 516687 h 543881"/>
                <a:gd name="connsiteX8" fmla="*/ 584672 w 3599812"/>
                <a:gd name="connsiteY8" fmla="*/ 537083 h 543881"/>
                <a:gd name="connsiteX9" fmla="*/ 537082 w 3599812"/>
                <a:gd name="connsiteY9" fmla="*/ 543881 h 543881"/>
                <a:gd name="connsiteX10" fmla="*/ 499690 w 3599812"/>
                <a:gd name="connsiteY10" fmla="*/ 543881 h 543881"/>
                <a:gd name="connsiteX11" fmla="*/ 438504 w 3599812"/>
                <a:gd name="connsiteY11" fmla="*/ 533684 h 543881"/>
                <a:gd name="connsiteX12" fmla="*/ 370518 w 3599812"/>
                <a:gd name="connsiteY12" fmla="*/ 509889 h 543881"/>
                <a:gd name="connsiteX13" fmla="*/ 295735 w 3599812"/>
                <a:gd name="connsiteY13" fmla="*/ 475896 h 543881"/>
                <a:gd name="connsiteX14" fmla="*/ 200556 w 3599812"/>
                <a:gd name="connsiteY14" fmla="*/ 421508 h 543881"/>
                <a:gd name="connsiteX15" fmla="*/ 108776 w 3599812"/>
                <a:gd name="connsiteY15" fmla="*/ 353523 h 543881"/>
                <a:gd name="connsiteX16" fmla="*/ 50988 w 3599812"/>
                <a:gd name="connsiteY16" fmla="*/ 302534 h 543881"/>
                <a:gd name="connsiteX17" fmla="*/ 27194 w 3599812"/>
                <a:gd name="connsiteY17" fmla="*/ 282139 h 543881"/>
                <a:gd name="connsiteX18" fmla="*/ 6798 w 3599812"/>
                <a:gd name="connsiteY18" fmla="*/ 258344 h 543881"/>
                <a:gd name="connsiteX19" fmla="*/ 0 w 3599812"/>
                <a:gd name="connsiteY19" fmla="*/ 234549 h 543881"/>
                <a:gd name="connsiteX20" fmla="*/ 0 w 3599812"/>
                <a:gd name="connsiteY20" fmla="*/ 220952 h 543881"/>
                <a:gd name="connsiteX21" fmla="*/ 6798 w 3599812"/>
                <a:gd name="connsiteY21" fmla="*/ 210754 h 543881"/>
                <a:gd name="connsiteX22" fmla="*/ 16996 w 3599812"/>
                <a:gd name="connsiteY22" fmla="*/ 207355 h 543881"/>
                <a:gd name="connsiteX23" fmla="*/ 50988 w 3599812"/>
                <a:gd name="connsiteY23" fmla="*/ 217553 h 543881"/>
                <a:gd name="connsiteX24" fmla="*/ 146168 w 3599812"/>
                <a:gd name="connsiteY24" fmla="*/ 254945 h 543881"/>
                <a:gd name="connsiteX25" fmla="*/ 217552 w 3599812"/>
                <a:gd name="connsiteY25" fmla="*/ 275340 h 543881"/>
                <a:gd name="connsiteX26" fmla="*/ 312731 w 3599812"/>
                <a:gd name="connsiteY26" fmla="*/ 292336 h 543881"/>
                <a:gd name="connsiteX27" fmla="*/ 377317 w 3599812"/>
                <a:gd name="connsiteY27" fmla="*/ 299135 h 543881"/>
                <a:gd name="connsiteX28" fmla="*/ 482694 w 3599812"/>
                <a:gd name="connsiteY28" fmla="*/ 302534 h 543881"/>
                <a:gd name="connsiteX29" fmla="*/ 588071 w 3599812"/>
                <a:gd name="connsiteY29" fmla="*/ 299135 h 543881"/>
                <a:gd name="connsiteX30" fmla="*/ 720642 w 3599812"/>
                <a:gd name="connsiteY30" fmla="*/ 282139 h 543881"/>
                <a:gd name="connsiteX31" fmla="*/ 863411 w 3599812"/>
                <a:gd name="connsiteY31" fmla="*/ 254945 h 543881"/>
                <a:gd name="connsiteX32" fmla="*/ 1312113 w 3599812"/>
                <a:gd name="connsiteY32" fmla="*/ 197157 h 543881"/>
                <a:gd name="connsiteX33" fmla="*/ 1889986 w 3599812"/>
                <a:gd name="connsiteY33" fmla="*/ 132571 h 543881"/>
                <a:gd name="connsiteX34" fmla="*/ 2042953 w 3599812"/>
                <a:gd name="connsiteY34" fmla="*/ 112176 h 543881"/>
                <a:gd name="connsiteX35" fmla="*/ 2420270 w 3599812"/>
                <a:gd name="connsiteY35" fmla="*/ 78183 h 543881"/>
                <a:gd name="connsiteX36" fmla="*/ 2780591 w 3599812"/>
                <a:gd name="connsiteY36" fmla="*/ 57788 h 543881"/>
                <a:gd name="connsiteX37" fmla="*/ 2981147 w 3599812"/>
                <a:gd name="connsiteY37" fmla="*/ 44191 h 543881"/>
                <a:gd name="connsiteX38" fmla="*/ 3103521 w 3599812"/>
                <a:gd name="connsiteY38" fmla="*/ 20396 h 543881"/>
                <a:gd name="connsiteX39" fmla="*/ 3195301 w 3599812"/>
                <a:gd name="connsiteY39" fmla="*/ 3400 h 543881"/>
                <a:gd name="connsiteX40" fmla="*/ 3246289 w 3599812"/>
                <a:gd name="connsiteY40" fmla="*/ 0 h 543881"/>
                <a:gd name="connsiteX41" fmla="*/ 3310875 w 3599812"/>
                <a:gd name="connsiteY41" fmla="*/ 10198 h 543881"/>
                <a:gd name="connsiteX42" fmla="*/ 3382260 w 3599812"/>
                <a:gd name="connsiteY42" fmla="*/ 27194 h 543881"/>
                <a:gd name="connsiteX43" fmla="*/ 3440047 w 3599812"/>
                <a:gd name="connsiteY43" fmla="*/ 47590 h 543881"/>
                <a:gd name="connsiteX44" fmla="*/ 3508032 w 3599812"/>
                <a:gd name="connsiteY44" fmla="*/ 81583 h 543881"/>
                <a:gd name="connsiteX45" fmla="*/ 3555622 w 3599812"/>
                <a:gd name="connsiteY45" fmla="*/ 118974 h 543881"/>
                <a:gd name="connsiteX46" fmla="*/ 3579417 w 3599812"/>
                <a:gd name="connsiteY46" fmla="*/ 146168 h 543881"/>
                <a:gd name="connsiteX47" fmla="*/ 3596413 w 3599812"/>
                <a:gd name="connsiteY47" fmla="*/ 176762 h 543881"/>
                <a:gd name="connsiteX48" fmla="*/ 3599812 w 3599812"/>
                <a:gd name="connsiteY48" fmla="*/ 197157 h 543881"/>
                <a:gd name="connsiteX49" fmla="*/ 3593014 w 3599812"/>
                <a:gd name="connsiteY49" fmla="*/ 231150 h 543881"/>
                <a:gd name="connsiteX50" fmla="*/ 3555622 w 3599812"/>
                <a:gd name="connsiteY50" fmla="*/ 261743 h 543881"/>
                <a:gd name="connsiteX51" fmla="*/ 3497834 w 3599812"/>
                <a:gd name="connsiteY51" fmla="*/ 288937 h 543881"/>
                <a:gd name="connsiteX52" fmla="*/ 3382260 w 3599812"/>
                <a:gd name="connsiteY52" fmla="*/ 278739 h 543881"/>
                <a:gd name="connsiteX53" fmla="*/ 3178304 w 3599812"/>
                <a:gd name="connsiteY53" fmla="*/ 261743 h 543881"/>
                <a:gd name="connsiteX54" fmla="*/ 2998144 w 3599812"/>
                <a:gd name="connsiteY54" fmla="*/ 258344 h 543881"/>
                <a:gd name="connsiteX55" fmla="*/ 2753397 w 3599812"/>
                <a:gd name="connsiteY55" fmla="*/ 248146 h 543881"/>
                <a:gd name="connsiteX56" fmla="*/ 2495054 w 3599812"/>
                <a:gd name="connsiteY56" fmla="*/ 251545 h 543881"/>
                <a:gd name="connsiteX57" fmla="*/ 2338688 w 3599812"/>
                <a:gd name="connsiteY57" fmla="*/ 254945 h 54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99812" h="543881">
                  <a:moveTo>
                    <a:pt x="2338688" y="254945"/>
                  </a:moveTo>
                  <a:lnTo>
                    <a:pt x="2056550" y="268542"/>
                  </a:lnTo>
                  <a:lnTo>
                    <a:pt x="1927378" y="285538"/>
                  </a:lnTo>
                  <a:lnTo>
                    <a:pt x="1675833" y="319531"/>
                  </a:lnTo>
                  <a:lnTo>
                    <a:pt x="1424288" y="356922"/>
                  </a:lnTo>
                  <a:lnTo>
                    <a:pt x="1206736" y="397713"/>
                  </a:lnTo>
                  <a:lnTo>
                    <a:pt x="931396" y="452102"/>
                  </a:lnTo>
                  <a:lnTo>
                    <a:pt x="649258" y="516687"/>
                  </a:lnTo>
                  <a:lnTo>
                    <a:pt x="584672" y="537083"/>
                  </a:lnTo>
                  <a:lnTo>
                    <a:pt x="537082" y="543881"/>
                  </a:lnTo>
                  <a:lnTo>
                    <a:pt x="499690" y="543881"/>
                  </a:lnTo>
                  <a:lnTo>
                    <a:pt x="438504" y="533684"/>
                  </a:lnTo>
                  <a:lnTo>
                    <a:pt x="370518" y="509889"/>
                  </a:lnTo>
                  <a:lnTo>
                    <a:pt x="295735" y="475896"/>
                  </a:lnTo>
                  <a:lnTo>
                    <a:pt x="200556" y="421508"/>
                  </a:lnTo>
                  <a:lnTo>
                    <a:pt x="108776" y="353523"/>
                  </a:lnTo>
                  <a:lnTo>
                    <a:pt x="50988" y="302534"/>
                  </a:lnTo>
                  <a:lnTo>
                    <a:pt x="27194" y="282139"/>
                  </a:lnTo>
                  <a:lnTo>
                    <a:pt x="6798" y="258344"/>
                  </a:lnTo>
                  <a:lnTo>
                    <a:pt x="0" y="234549"/>
                  </a:lnTo>
                  <a:lnTo>
                    <a:pt x="0" y="220952"/>
                  </a:lnTo>
                  <a:lnTo>
                    <a:pt x="6798" y="210754"/>
                  </a:lnTo>
                  <a:lnTo>
                    <a:pt x="16996" y="207355"/>
                  </a:lnTo>
                  <a:lnTo>
                    <a:pt x="50988" y="217553"/>
                  </a:lnTo>
                  <a:lnTo>
                    <a:pt x="146168" y="254945"/>
                  </a:lnTo>
                  <a:lnTo>
                    <a:pt x="217552" y="275340"/>
                  </a:lnTo>
                  <a:lnTo>
                    <a:pt x="312731" y="292336"/>
                  </a:lnTo>
                  <a:lnTo>
                    <a:pt x="377317" y="299135"/>
                  </a:lnTo>
                  <a:lnTo>
                    <a:pt x="482694" y="302534"/>
                  </a:lnTo>
                  <a:lnTo>
                    <a:pt x="588071" y="299135"/>
                  </a:lnTo>
                  <a:lnTo>
                    <a:pt x="720642" y="282139"/>
                  </a:lnTo>
                  <a:lnTo>
                    <a:pt x="863411" y="254945"/>
                  </a:lnTo>
                  <a:lnTo>
                    <a:pt x="1312113" y="197157"/>
                  </a:lnTo>
                  <a:lnTo>
                    <a:pt x="1889986" y="132571"/>
                  </a:lnTo>
                  <a:lnTo>
                    <a:pt x="2042953" y="112176"/>
                  </a:lnTo>
                  <a:lnTo>
                    <a:pt x="2420270" y="78183"/>
                  </a:lnTo>
                  <a:lnTo>
                    <a:pt x="2780591" y="57788"/>
                  </a:lnTo>
                  <a:lnTo>
                    <a:pt x="2981147" y="44191"/>
                  </a:lnTo>
                  <a:lnTo>
                    <a:pt x="3103521" y="20396"/>
                  </a:lnTo>
                  <a:lnTo>
                    <a:pt x="3195301" y="3400"/>
                  </a:lnTo>
                  <a:lnTo>
                    <a:pt x="3246289" y="0"/>
                  </a:lnTo>
                  <a:lnTo>
                    <a:pt x="3310875" y="10198"/>
                  </a:lnTo>
                  <a:lnTo>
                    <a:pt x="3382260" y="27194"/>
                  </a:lnTo>
                  <a:lnTo>
                    <a:pt x="3440047" y="47590"/>
                  </a:lnTo>
                  <a:lnTo>
                    <a:pt x="3508032" y="81583"/>
                  </a:lnTo>
                  <a:lnTo>
                    <a:pt x="3555622" y="118974"/>
                  </a:lnTo>
                  <a:lnTo>
                    <a:pt x="3579417" y="146168"/>
                  </a:lnTo>
                  <a:lnTo>
                    <a:pt x="3596413" y="176762"/>
                  </a:lnTo>
                  <a:lnTo>
                    <a:pt x="3599812" y="197157"/>
                  </a:lnTo>
                  <a:lnTo>
                    <a:pt x="3593014" y="231150"/>
                  </a:lnTo>
                  <a:lnTo>
                    <a:pt x="3555622" y="261743"/>
                  </a:lnTo>
                  <a:lnTo>
                    <a:pt x="3497834" y="288937"/>
                  </a:lnTo>
                  <a:lnTo>
                    <a:pt x="3382260" y="278739"/>
                  </a:lnTo>
                  <a:lnTo>
                    <a:pt x="3178304" y="261743"/>
                  </a:lnTo>
                  <a:lnTo>
                    <a:pt x="2998144" y="258344"/>
                  </a:lnTo>
                  <a:lnTo>
                    <a:pt x="2753397" y="248146"/>
                  </a:lnTo>
                  <a:lnTo>
                    <a:pt x="2495054" y="251545"/>
                  </a:lnTo>
                  <a:lnTo>
                    <a:pt x="2338688" y="254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674816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主語と述語の対応をみる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あたらしい漢字：将</a:t>
            </a:r>
          </a:p>
        </p:txBody>
      </p:sp>
    </p:spTree>
    <p:extLst>
      <p:ext uri="{BB962C8B-B14F-4D97-AF65-F5344CB8AC3E}">
        <p14:creationId xmlns:p14="http://schemas.microsoft.com/office/powerpoint/2010/main" val="3107026732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5F7AA81-6A26-429E-9F62-B4666A0D6D3D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592263" y="3478213"/>
            <a:ext cx="4378325" cy="536575"/>
          </a:xfrm>
          <a:custGeom>
            <a:avLst/>
            <a:gdLst>
              <a:gd name="T0" fmla="*/ 0 w 4377823"/>
              <a:gd name="T1" fmla="*/ 0 h 536636"/>
              <a:gd name="T2" fmla="*/ 4377823 w 4377823"/>
              <a:gd name="T3" fmla="*/ 536636 h 536636"/>
            </a:gdLst>
            <a:ahLst/>
            <a:cxnLst/>
            <a:rect l="T0" t="T1" r="T2" b="T3"/>
            <a:pathLst>
              <a:path w="4377823" h="536636">
                <a:moveTo>
                  <a:pt x="3138617" y="201238"/>
                </a:moveTo>
                <a:lnTo>
                  <a:pt x="2856176" y="201238"/>
                </a:lnTo>
                <a:lnTo>
                  <a:pt x="2524309" y="201238"/>
                </a:lnTo>
                <a:lnTo>
                  <a:pt x="2164198" y="201238"/>
                </a:lnTo>
                <a:lnTo>
                  <a:pt x="1902941" y="201238"/>
                </a:lnTo>
                <a:lnTo>
                  <a:pt x="1528708" y="201238"/>
                </a:lnTo>
                <a:lnTo>
                  <a:pt x="1285103" y="204769"/>
                </a:lnTo>
                <a:lnTo>
                  <a:pt x="1147413" y="204769"/>
                </a:lnTo>
                <a:lnTo>
                  <a:pt x="1041498" y="204769"/>
                </a:lnTo>
                <a:lnTo>
                  <a:pt x="917931" y="197708"/>
                </a:lnTo>
                <a:lnTo>
                  <a:pt x="819077" y="190647"/>
                </a:lnTo>
                <a:lnTo>
                  <a:pt x="667265" y="176525"/>
                </a:lnTo>
                <a:lnTo>
                  <a:pt x="554289" y="165933"/>
                </a:lnTo>
                <a:lnTo>
                  <a:pt x="483679" y="158872"/>
                </a:lnTo>
                <a:lnTo>
                  <a:pt x="434252" y="162403"/>
                </a:lnTo>
                <a:lnTo>
                  <a:pt x="335398" y="176525"/>
                </a:lnTo>
                <a:lnTo>
                  <a:pt x="211830" y="208299"/>
                </a:lnTo>
                <a:lnTo>
                  <a:pt x="105915" y="240074"/>
                </a:lnTo>
                <a:lnTo>
                  <a:pt x="49427" y="264787"/>
                </a:lnTo>
                <a:lnTo>
                  <a:pt x="21183" y="282440"/>
                </a:lnTo>
                <a:lnTo>
                  <a:pt x="3531" y="300092"/>
                </a:lnTo>
                <a:lnTo>
                  <a:pt x="0" y="307153"/>
                </a:lnTo>
                <a:lnTo>
                  <a:pt x="0" y="331867"/>
                </a:lnTo>
                <a:lnTo>
                  <a:pt x="7061" y="353050"/>
                </a:lnTo>
                <a:lnTo>
                  <a:pt x="21183" y="370702"/>
                </a:lnTo>
                <a:lnTo>
                  <a:pt x="60019" y="395416"/>
                </a:lnTo>
                <a:lnTo>
                  <a:pt x="98854" y="409538"/>
                </a:lnTo>
                <a:lnTo>
                  <a:pt x="148281" y="416599"/>
                </a:lnTo>
                <a:lnTo>
                  <a:pt x="229483" y="427190"/>
                </a:lnTo>
                <a:lnTo>
                  <a:pt x="430722" y="423660"/>
                </a:lnTo>
                <a:lnTo>
                  <a:pt x="780241" y="423660"/>
                </a:lnTo>
                <a:lnTo>
                  <a:pt x="1083864" y="423660"/>
                </a:lnTo>
                <a:lnTo>
                  <a:pt x="1574604" y="420129"/>
                </a:lnTo>
                <a:lnTo>
                  <a:pt x="1994734" y="423660"/>
                </a:lnTo>
                <a:lnTo>
                  <a:pt x="2478413" y="427190"/>
                </a:lnTo>
                <a:lnTo>
                  <a:pt x="2923256" y="437782"/>
                </a:lnTo>
                <a:lnTo>
                  <a:pt x="3322203" y="451904"/>
                </a:lnTo>
                <a:lnTo>
                  <a:pt x="3678783" y="466026"/>
                </a:lnTo>
                <a:lnTo>
                  <a:pt x="3812942" y="473087"/>
                </a:lnTo>
                <a:lnTo>
                  <a:pt x="3862369" y="490739"/>
                </a:lnTo>
                <a:lnTo>
                  <a:pt x="3943571" y="518983"/>
                </a:lnTo>
                <a:lnTo>
                  <a:pt x="3996529" y="536636"/>
                </a:lnTo>
                <a:lnTo>
                  <a:pt x="4010651" y="536636"/>
                </a:lnTo>
                <a:lnTo>
                  <a:pt x="4053017" y="529575"/>
                </a:lnTo>
                <a:lnTo>
                  <a:pt x="4102444" y="515453"/>
                </a:lnTo>
                <a:lnTo>
                  <a:pt x="4130688" y="501331"/>
                </a:lnTo>
                <a:lnTo>
                  <a:pt x="4180115" y="469556"/>
                </a:lnTo>
                <a:lnTo>
                  <a:pt x="4218950" y="437782"/>
                </a:lnTo>
                <a:lnTo>
                  <a:pt x="4257786" y="395416"/>
                </a:lnTo>
                <a:lnTo>
                  <a:pt x="4282499" y="367172"/>
                </a:lnTo>
                <a:lnTo>
                  <a:pt x="4310743" y="328336"/>
                </a:lnTo>
                <a:lnTo>
                  <a:pt x="4331926" y="289501"/>
                </a:lnTo>
                <a:lnTo>
                  <a:pt x="4349579" y="247135"/>
                </a:lnTo>
                <a:lnTo>
                  <a:pt x="4360170" y="204769"/>
                </a:lnTo>
                <a:lnTo>
                  <a:pt x="4370762" y="158872"/>
                </a:lnTo>
                <a:lnTo>
                  <a:pt x="4374292" y="116506"/>
                </a:lnTo>
                <a:lnTo>
                  <a:pt x="4377823" y="74140"/>
                </a:lnTo>
                <a:lnTo>
                  <a:pt x="4377823" y="38835"/>
                </a:lnTo>
                <a:lnTo>
                  <a:pt x="4370762" y="14122"/>
                </a:lnTo>
                <a:lnTo>
                  <a:pt x="4360170" y="3530"/>
                </a:lnTo>
                <a:lnTo>
                  <a:pt x="4349579" y="0"/>
                </a:lnTo>
                <a:lnTo>
                  <a:pt x="4331926" y="7061"/>
                </a:lnTo>
                <a:lnTo>
                  <a:pt x="4314274" y="17652"/>
                </a:lnTo>
                <a:lnTo>
                  <a:pt x="4293091" y="45896"/>
                </a:lnTo>
                <a:lnTo>
                  <a:pt x="4268377" y="84732"/>
                </a:lnTo>
                <a:lnTo>
                  <a:pt x="4243664" y="109445"/>
                </a:lnTo>
                <a:lnTo>
                  <a:pt x="4208359" y="144750"/>
                </a:lnTo>
                <a:lnTo>
                  <a:pt x="4165993" y="172994"/>
                </a:lnTo>
                <a:lnTo>
                  <a:pt x="4127157" y="190647"/>
                </a:lnTo>
                <a:lnTo>
                  <a:pt x="4088322" y="201238"/>
                </a:lnTo>
                <a:lnTo>
                  <a:pt x="4031834" y="204769"/>
                </a:lnTo>
                <a:lnTo>
                  <a:pt x="3880022" y="204769"/>
                </a:lnTo>
                <a:lnTo>
                  <a:pt x="3339855" y="201238"/>
                </a:lnTo>
                <a:lnTo>
                  <a:pt x="3138617" y="201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txBody>
          <a:bodyPr vert="eaVert" anchor="ctr"/>
          <a:lstStyle/>
          <a:p>
            <a:pPr algn="ctr" eaLnBrk="1" hangingPunct="1">
              <a:defRPr/>
            </a:pPr>
            <a:endParaRPr lang="ja-JP" altLang="en-US">
              <a:solidFill>
                <a:schemeClr val="lt1"/>
              </a:solidFill>
              <a:latin typeface="+mn-lt"/>
              <a:ea typeface="+mn-ea"/>
            </a:endParaRPr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31096A2C-D369-4BAA-A86A-B0FBBBF91446}"/>
              </a:ext>
            </a:extLst>
          </p:cNvPr>
          <p:cNvSpPr/>
          <p:nvPr/>
        </p:nvSpPr>
        <p:spPr>
          <a:xfrm rot="16200000">
            <a:off x="2577306" y="2358232"/>
            <a:ext cx="885825" cy="681038"/>
          </a:xfrm>
          <a:custGeom>
            <a:avLst/>
            <a:gdLst>
              <a:gd name="connsiteX0" fmla="*/ 726281 w 885825"/>
              <a:gd name="connsiteY0" fmla="*/ 92868 h 681037"/>
              <a:gd name="connsiteX1" fmla="*/ 642937 w 885825"/>
              <a:gd name="connsiteY1" fmla="*/ 147637 h 681037"/>
              <a:gd name="connsiteX2" fmla="*/ 559594 w 885825"/>
              <a:gd name="connsiteY2" fmla="*/ 197643 h 681037"/>
              <a:gd name="connsiteX3" fmla="*/ 469106 w 885825"/>
              <a:gd name="connsiteY3" fmla="*/ 250031 h 681037"/>
              <a:gd name="connsiteX4" fmla="*/ 383381 w 885825"/>
              <a:gd name="connsiteY4" fmla="*/ 297656 h 681037"/>
              <a:gd name="connsiteX5" fmla="*/ 304800 w 885825"/>
              <a:gd name="connsiteY5" fmla="*/ 340518 h 681037"/>
              <a:gd name="connsiteX6" fmla="*/ 207169 w 885825"/>
              <a:gd name="connsiteY6" fmla="*/ 388143 h 681037"/>
              <a:gd name="connsiteX7" fmla="*/ 126206 w 885825"/>
              <a:gd name="connsiteY7" fmla="*/ 431006 h 681037"/>
              <a:gd name="connsiteX8" fmla="*/ 90487 w 885825"/>
              <a:gd name="connsiteY8" fmla="*/ 454818 h 681037"/>
              <a:gd name="connsiteX9" fmla="*/ 66675 w 885825"/>
              <a:gd name="connsiteY9" fmla="*/ 473868 h 681037"/>
              <a:gd name="connsiteX10" fmla="*/ 40481 w 885825"/>
              <a:gd name="connsiteY10" fmla="*/ 500062 h 681037"/>
              <a:gd name="connsiteX11" fmla="*/ 21431 w 885825"/>
              <a:gd name="connsiteY11" fmla="*/ 523875 h 681037"/>
              <a:gd name="connsiteX12" fmla="*/ 7144 w 885825"/>
              <a:gd name="connsiteY12" fmla="*/ 550068 h 681037"/>
              <a:gd name="connsiteX13" fmla="*/ 0 w 885825"/>
              <a:gd name="connsiteY13" fmla="*/ 573881 h 681037"/>
              <a:gd name="connsiteX14" fmla="*/ 0 w 885825"/>
              <a:gd name="connsiteY14" fmla="*/ 592931 h 681037"/>
              <a:gd name="connsiteX15" fmla="*/ 2381 w 885825"/>
              <a:gd name="connsiteY15" fmla="*/ 614362 h 681037"/>
              <a:gd name="connsiteX16" fmla="*/ 19050 w 885825"/>
              <a:gd name="connsiteY16" fmla="*/ 645318 h 681037"/>
              <a:gd name="connsiteX17" fmla="*/ 38100 w 885825"/>
              <a:gd name="connsiteY17" fmla="*/ 657225 h 681037"/>
              <a:gd name="connsiteX18" fmla="*/ 59531 w 885825"/>
              <a:gd name="connsiteY18" fmla="*/ 664368 h 681037"/>
              <a:gd name="connsiteX19" fmla="*/ 100012 w 885825"/>
              <a:gd name="connsiteY19" fmla="*/ 676275 h 681037"/>
              <a:gd name="connsiteX20" fmla="*/ 147637 w 885825"/>
              <a:gd name="connsiteY20" fmla="*/ 681037 h 681037"/>
              <a:gd name="connsiteX21" fmla="*/ 197644 w 885825"/>
              <a:gd name="connsiteY21" fmla="*/ 681037 h 681037"/>
              <a:gd name="connsiteX22" fmla="*/ 240506 w 885825"/>
              <a:gd name="connsiteY22" fmla="*/ 678656 h 681037"/>
              <a:gd name="connsiteX23" fmla="*/ 295275 w 885825"/>
              <a:gd name="connsiteY23" fmla="*/ 669131 h 681037"/>
              <a:gd name="connsiteX24" fmla="*/ 359569 w 885825"/>
              <a:gd name="connsiteY24" fmla="*/ 647700 h 681037"/>
              <a:gd name="connsiteX25" fmla="*/ 421481 w 885825"/>
              <a:gd name="connsiteY25" fmla="*/ 619125 h 681037"/>
              <a:gd name="connsiteX26" fmla="*/ 469106 w 885825"/>
              <a:gd name="connsiteY26" fmla="*/ 592931 h 681037"/>
              <a:gd name="connsiteX27" fmla="*/ 523875 w 885825"/>
              <a:gd name="connsiteY27" fmla="*/ 559593 h 681037"/>
              <a:gd name="connsiteX28" fmla="*/ 569119 w 885825"/>
              <a:gd name="connsiteY28" fmla="*/ 526256 h 681037"/>
              <a:gd name="connsiteX29" fmla="*/ 616744 w 885825"/>
              <a:gd name="connsiteY29" fmla="*/ 481012 h 681037"/>
              <a:gd name="connsiteX30" fmla="*/ 669131 w 885825"/>
              <a:gd name="connsiteY30" fmla="*/ 414337 h 681037"/>
              <a:gd name="connsiteX31" fmla="*/ 723900 w 885825"/>
              <a:gd name="connsiteY31" fmla="*/ 335756 h 681037"/>
              <a:gd name="connsiteX32" fmla="*/ 802481 w 885825"/>
              <a:gd name="connsiteY32" fmla="*/ 204787 h 681037"/>
              <a:gd name="connsiteX33" fmla="*/ 864394 w 885825"/>
              <a:gd name="connsiteY33" fmla="*/ 92868 h 681037"/>
              <a:gd name="connsiteX34" fmla="*/ 881062 w 885825"/>
              <a:gd name="connsiteY34" fmla="*/ 50006 h 681037"/>
              <a:gd name="connsiteX35" fmla="*/ 885825 w 885825"/>
              <a:gd name="connsiteY35" fmla="*/ 26193 h 681037"/>
              <a:gd name="connsiteX36" fmla="*/ 883444 w 885825"/>
              <a:gd name="connsiteY36" fmla="*/ 14287 h 681037"/>
              <a:gd name="connsiteX37" fmla="*/ 878681 w 885825"/>
              <a:gd name="connsiteY37" fmla="*/ 2381 h 681037"/>
              <a:gd name="connsiteX38" fmla="*/ 866775 w 885825"/>
              <a:gd name="connsiteY38" fmla="*/ 0 h 681037"/>
              <a:gd name="connsiteX39" fmla="*/ 840581 w 885825"/>
              <a:gd name="connsiteY39" fmla="*/ 4762 h 681037"/>
              <a:gd name="connsiteX40" fmla="*/ 821531 w 885825"/>
              <a:gd name="connsiteY40" fmla="*/ 14287 h 681037"/>
              <a:gd name="connsiteX41" fmla="*/ 788194 w 885825"/>
              <a:gd name="connsiteY41" fmla="*/ 47625 h 681037"/>
              <a:gd name="connsiteX42" fmla="*/ 726281 w 885825"/>
              <a:gd name="connsiteY42" fmla="*/ 9286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85825" h="681037">
                <a:moveTo>
                  <a:pt x="726281" y="92868"/>
                </a:moveTo>
                <a:lnTo>
                  <a:pt x="642937" y="147637"/>
                </a:lnTo>
                <a:lnTo>
                  <a:pt x="559594" y="197643"/>
                </a:lnTo>
                <a:lnTo>
                  <a:pt x="469106" y="250031"/>
                </a:lnTo>
                <a:lnTo>
                  <a:pt x="383381" y="297656"/>
                </a:lnTo>
                <a:lnTo>
                  <a:pt x="304800" y="340518"/>
                </a:lnTo>
                <a:lnTo>
                  <a:pt x="207169" y="388143"/>
                </a:lnTo>
                <a:lnTo>
                  <a:pt x="126206" y="431006"/>
                </a:lnTo>
                <a:lnTo>
                  <a:pt x="90487" y="454818"/>
                </a:lnTo>
                <a:lnTo>
                  <a:pt x="66675" y="473868"/>
                </a:lnTo>
                <a:lnTo>
                  <a:pt x="40481" y="500062"/>
                </a:lnTo>
                <a:lnTo>
                  <a:pt x="21431" y="523875"/>
                </a:lnTo>
                <a:lnTo>
                  <a:pt x="7144" y="550068"/>
                </a:lnTo>
                <a:lnTo>
                  <a:pt x="0" y="573881"/>
                </a:lnTo>
                <a:lnTo>
                  <a:pt x="0" y="592931"/>
                </a:lnTo>
                <a:lnTo>
                  <a:pt x="2381" y="614362"/>
                </a:lnTo>
                <a:lnTo>
                  <a:pt x="19050" y="645318"/>
                </a:lnTo>
                <a:lnTo>
                  <a:pt x="38100" y="657225"/>
                </a:lnTo>
                <a:lnTo>
                  <a:pt x="59531" y="664368"/>
                </a:lnTo>
                <a:lnTo>
                  <a:pt x="100012" y="676275"/>
                </a:lnTo>
                <a:lnTo>
                  <a:pt x="147637" y="681037"/>
                </a:lnTo>
                <a:lnTo>
                  <a:pt x="197644" y="681037"/>
                </a:lnTo>
                <a:lnTo>
                  <a:pt x="240506" y="678656"/>
                </a:lnTo>
                <a:lnTo>
                  <a:pt x="295275" y="669131"/>
                </a:lnTo>
                <a:lnTo>
                  <a:pt x="359569" y="647700"/>
                </a:lnTo>
                <a:lnTo>
                  <a:pt x="421481" y="619125"/>
                </a:lnTo>
                <a:lnTo>
                  <a:pt x="469106" y="592931"/>
                </a:lnTo>
                <a:lnTo>
                  <a:pt x="523875" y="559593"/>
                </a:lnTo>
                <a:lnTo>
                  <a:pt x="569119" y="526256"/>
                </a:lnTo>
                <a:lnTo>
                  <a:pt x="616744" y="481012"/>
                </a:lnTo>
                <a:lnTo>
                  <a:pt x="669131" y="414337"/>
                </a:lnTo>
                <a:lnTo>
                  <a:pt x="723900" y="335756"/>
                </a:lnTo>
                <a:lnTo>
                  <a:pt x="802481" y="204787"/>
                </a:lnTo>
                <a:lnTo>
                  <a:pt x="864394" y="92868"/>
                </a:lnTo>
                <a:lnTo>
                  <a:pt x="881062" y="50006"/>
                </a:lnTo>
                <a:lnTo>
                  <a:pt x="885825" y="26193"/>
                </a:lnTo>
                <a:lnTo>
                  <a:pt x="883444" y="14287"/>
                </a:lnTo>
                <a:lnTo>
                  <a:pt x="878681" y="2381"/>
                </a:lnTo>
                <a:lnTo>
                  <a:pt x="866775" y="0"/>
                </a:lnTo>
                <a:lnTo>
                  <a:pt x="840581" y="4762"/>
                </a:lnTo>
                <a:lnTo>
                  <a:pt x="821531" y="14287"/>
                </a:lnTo>
                <a:lnTo>
                  <a:pt x="788194" y="47625"/>
                </a:lnTo>
                <a:lnTo>
                  <a:pt x="726281" y="928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6AD54FE-9EE9-495C-A812-F9A182111F93}"/>
              </a:ext>
            </a:extLst>
          </p:cNvPr>
          <p:cNvSpPr/>
          <p:nvPr/>
        </p:nvSpPr>
        <p:spPr>
          <a:xfrm rot="16200000">
            <a:off x="2577307" y="3636168"/>
            <a:ext cx="1200150" cy="1243013"/>
          </a:xfrm>
          <a:custGeom>
            <a:avLst/>
            <a:gdLst>
              <a:gd name="connsiteX0" fmla="*/ 600075 w 1200150"/>
              <a:gd name="connsiteY0" fmla="*/ 821531 h 1243012"/>
              <a:gd name="connsiteX1" fmla="*/ 754856 w 1200150"/>
              <a:gd name="connsiteY1" fmla="*/ 945356 h 1243012"/>
              <a:gd name="connsiteX2" fmla="*/ 904875 w 1200150"/>
              <a:gd name="connsiteY2" fmla="*/ 1073943 h 1243012"/>
              <a:gd name="connsiteX3" fmla="*/ 1040606 w 1200150"/>
              <a:gd name="connsiteY3" fmla="*/ 1195387 h 1243012"/>
              <a:gd name="connsiteX4" fmla="*/ 1085850 w 1200150"/>
              <a:gd name="connsiteY4" fmla="*/ 1240631 h 1243012"/>
              <a:gd name="connsiteX5" fmla="*/ 1200150 w 1200150"/>
              <a:gd name="connsiteY5" fmla="*/ 1243012 h 1243012"/>
              <a:gd name="connsiteX6" fmla="*/ 1085850 w 1200150"/>
              <a:gd name="connsiteY6" fmla="*/ 1102518 h 1243012"/>
              <a:gd name="connsiteX7" fmla="*/ 954881 w 1200150"/>
              <a:gd name="connsiteY7" fmla="*/ 952500 h 1243012"/>
              <a:gd name="connsiteX8" fmla="*/ 840581 w 1200150"/>
              <a:gd name="connsiteY8" fmla="*/ 821531 h 1243012"/>
              <a:gd name="connsiteX9" fmla="*/ 776287 w 1200150"/>
              <a:gd name="connsiteY9" fmla="*/ 745331 h 1243012"/>
              <a:gd name="connsiteX10" fmla="*/ 711993 w 1200150"/>
              <a:gd name="connsiteY10" fmla="*/ 673893 h 1243012"/>
              <a:gd name="connsiteX11" fmla="*/ 661987 w 1200150"/>
              <a:gd name="connsiteY11" fmla="*/ 609600 h 1243012"/>
              <a:gd name="connsiteX12" fmla="*/ 604837 w 1200150"/>
              <a:gd name="connsiteY12" fmla="*/ 545306 h 1243012"/>
              <a:gd name="connsiteX13" fmla="*/ 554831 w 1200150"/>
              <a:gd name="connsiteY13" fmla="*/ 485775 h 1243012"/>
              <a:gd name="connsiteX14" fmla="*/ 511968 w 1200150"/>
              <a:gd name="connsiteY14" fmla="*/ 433387 h 1243012"/>
              <a:gd name="connsiteX15" fmla="*/ 466725 w 1200150"/>
              <a:gd name="connsiteY15" fmla="*/ 381000 h 1243012"/>
              <a:gd name="connsiteX16" fmla="*/ 428625 w 1200150"/>
              <a:gd name="connsiteY16" fmla="*/ 328612 h 1243012"/>
              <a:gd name="connsiteX17" fmla="*/ 404812 w 1200150"/>
              <a:gd name="connsiteY17" fmla="*/ 288131 h 1243012"/>
              <a:gd name="connsiteX18" fmla="*/ 369093 w 1200150"/>
              <a:gd name="connsiteY18" fmla="*/ 228600 h 1243012"/>
              <a:gd name="connsiteX19" fmla="*/ 359568 w 1200150"/>
              <a:gd name="connsiteY19" fmla="*/ 197643 h 1243012"/>
              <a:gd name="connsiteX20" fmla="*/ 357187 w 1200150"/>
              <a:gd name="connsiteY20" fmla="*/ 176212 h 1243012"/>
              <a:gd name="connsiteX21" fmla="*/ 366712 w 1200150"/>
              <a:gd name="connsiteY21" fmla="*/ 147637 h 1243012"/>
              <a:gd name="connsiteX22" fmla="*/ 392906 w 1200150"/>
              <a:gd name="connsiteY22" fmla="*/ 83343 h 1243012"/>
              <a:gd name="connsiteX23" fmla="*/ 404812 w 1200150"/>
              <a:gd name="connsiteY23" fmla="*/ 64293 h 1243012"/>
              <a:gd name="connsiteX24" fmla="*/ 421481 w 1200150"/>
              <a:gd name="connsiteY24" fmla="*/ 42862 h 1243012"/>
              <a:gd name="connsiteX25" fmla="*/ 428625 w 1200150"/>
              <a:gd name="connsiteY25" fmla="*/ 30956 h 1243012"/>
              <a:gd name="connsiteX26" fmla="*/ 428625 w 1200150"/>
              <a:gd name="connsiteY26" fmla="*/ 30956 h 1243012"/>
              <a:gd name="connsiteX27" fmla="*/ 423862 w 1200150"/>
              <a:gd name="connsiteY27" fmla="*/ 11906 h 1243012"/>
              <a:gd name="connsiteX28" fmla="*/ 416718 w 1200150"/>
              <a:gd name="connsiteY28" fmla="*/ 4762 h 1243012"/>
              <a:gd name="connsiteX29" fmla="*/ 395287 w 1200150"/>
              <a:gd name="connsiteY29" fmla="*/ 0 h 1243012"/>
              <a:gd name="connsiteX30" fmla="*/ 366712 w 1200150"/>
              <a:gd name="connsiteY30" fmla="*/ 4762 h 1243012"/>
              <a:gd name="connsiteX31" fmla="*/ 323850 w 1200150"/>
              <a:gd name="connsiteY31" fmla="*/ 16668 h 1243012"/>
              <a:gd name="connsiteX32" fmla="*/ 269081 w 1200150"/>
              <a:gd name="connsiteY32" fmla="*/ 38100 h 1243012"/>
              <a:gd name="connsiteX33" fmla="*/ 216693 w 1200150"/>
              <a:gd name="connsiteY33" fmla="*/ 64293 h 1243012"/>
              <a:gd name="connsiteX34" fmla="*/ 169068 w 1200150"/>
              <a:gd name="connsiteY34" fmla="*/ 97631 h 1243012"/>
              <a:gd name="connsiteX35" fmla="*/ 123825 w 1200150"/>
              <a:gd name="connsiteY35" fmla="*/ 135731 h 1243012"/>
              <a:gd name="connsiteX36" fmla="*/ 78581 w 1200150"/>
              <a:gd name="connsiteY36" fmla="*/ 183356 h 1243012"/>
              <a:gd name="connsiteX37" fmla="*/ 42862 w 1200150"/>
              <a:gd name="connsiteY37" fmla="*/ 228600 h 1243012"/>
              <a:gd name="connsiteX38" fmla="*/ 7143 w 1200150"/>
              <a:gd name="connsiteY38" fmla="*/ 288131 h 1243012"/>
              <a:gd name="connsiteX39" fmla="*/ 0 w 1200150"/>
              <a:gd name="connsiteY39" fmla="*/ 314325 h 1243012"/>
              <a:gd name="connsiteX40" fmla="*/ 2381 w 1200150"/>
              <a:gd name="connsiteY40" fmla="*/ 345281 h 1243012"/>
              <a:gd name="connsiteX41" fmla="*/ 11906 w 1200150"/>
              <a:gd name="connsiteY41" fmla="*/ 371475 h 1243012"/>
              <a:gd name="connsiteX42" fmla="*/ 26193 w 1200150"/>
              <a:gd name="connsiteY42" fmla="*/ 385762 h 1243012"/>
              <a:gd name="connsiteX43" fmla="*/ 73818 w 1200150"/>
              <a:gd name="connsiteY43" fmla="*/ 419100 h 1243012"/>
              <a:gd name="connsiteX44" fmla="*/ 228600 w 1200150"/>
              <a:gd name="connsiteY44" fmla="*/ 535781 h 1243012"/>
              <a:gd name="connsiteX45" fmla="*/ 457200 w 1200150"/>
              <a:gd name="connsiteY45" fmla="*/ 707231 h 1243012"/>
              <a:gd name="connsiteX46" fmla="*/ 600075 w 1200150"/>
              <a:gd name="connsiteY46" fmla="*/ 821531 h 1243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00150" h="1243012">
                <a:moveTo>
                  <a:pt x="600075" y="821531"/>
                </a:moveTo>
                <a:lnTo>
                  <a:pt x="754856" y="945356"/>
                </a:lnTo>
                <a:lnTo>
                  <a:pt x="904875" y="1073943"/>
                </a:lnTo>
                <a:lnTo>
                  <a:pt x="1040606" y="1195387"/>
                </a:lnTo>
                <a:lnTo>
                  <a:pt x="1085850" y="1240631"/>
                </a:lnTo>
                <a:lnTo>
                  <a:pt x="1200150" y="1243012"/>
                </a:lnTo>
                <a:lnTo>
                  <a:pt x="1085850" y="1102518"/>
                </a:lnTo>
                <a:lnTo>
                  <a:pt x="954881" y="952500"/>
                </a:lnTo>
                <a:lnTo>
                  <a:pt x="840581" y="821531"/>
                </a:lnTo>
                <a:lnTo>
                  <a:pt x="776287" y="745331"/>
                </a:lnTo>
                <a:lnTo>
                  <a:pt x="711993" y="673893"/>
                </a:lnTo>
                <a:lnTo>
                  <a:pt x="661987" y="609600"/>
                </a:lnTo>
                <a:lnTo>
                  <a:pt x="604837" y="545306"/>
                </a:lnTo>
                <a:lnTo>
                  <a:pt x="554831" y="485775"/>
                </a:lnTo>
                <a:lnTo>
                  <a:pt x="511968" y="433387"/>
                </a:lnTo>
                <a:lnTo>
                  <a:pt x="466725" y="381000"/>
                </a:lnTo>
                <a:lnTo>
                  <a:pt x="428625" y="328612"/>
                </a:lnTo>
                <a:lnTo>
                  <a:pt x="404812" y="288131"/>
                </a:lnTo>
                <a:lnTo>
                  <a:pt x="369093" y="228600"/>
                </a:lnTo>
                <a:cubicBezTo>
                  <a:pt x="359317" y="199272"/>
                  <a:pt x="359568" y="210065"/>
                  <a:pt x="359568" y="197643"/>
                </a:cubicBezTo>
                <a:cubicBezTo>
                  <a:pt x="356962" y="179403"/>
                  <a:pt x="357187" y="186587"/>
                  <a:pt x="357187" y="176212"/>
                </a:cubicBezTo>
                <a:lnTo>
                  <a:pt x="366712" y="147637"/>
                </a:lnTo>
                <a:lnTo>
                  <a:pt x="392906" y="83343"/>
                </a:lnTo>
                <a:lnTo>
                  <a:pt x="404812" y="64293"/>
                </a:lnTo>
                <a:lnTo>
                  <a:pt x="421481" y="42862"/>
                </a:lnTo>
                <a:lnTo>
                  <a:pt x="428625" y="30956"/>
                </a:lnTo>
                <a:lnTo>
                  <a:pt x="428625" y="30956"/>
                </a:lnTo>
                <a:lnTo>
                  <a:pt x="423862" y="11906"/>
                </a:lnTo>
                <a:lnTo>
                  <a:pt x="416718" y="4762"/>
                </a:lnTo>
                <a:lnTo>
                  <a:pt x="395287" y="0"/>
                </a:lnTo>
                <a:lnTo>
                  <a:pt x="366712" y="4762"/>
                </a:lnTo>
                <a:lnTo>
                  <a:pt x="323850" y="16668"/>
                </a:lnTo>
                <a:lnTo>
                  <a:pt x="269081" y="38100"/>
                </a:lnTo>
                <a:lnTo>
                  <a:pt x="216693" y="64293"/>
                </a:lnTo>
                <a:lnTo>
                  <a:pt x="169068" y="97631"/>
                </a:lnTo>
                <a:lnTo>
                  <a:pt x="123825" y="135731"/>
                </a:lnTo>
                <a:lnTo>
                  <a:pt x="78581" y="183356"/>
                </a:lnTo>
                <a:lnTo>
                  <a:pt x="42862" y="228600"/>
                </a:lnTo>
                <a:lnTo>
                  <a:pt x="7143" y="288131"/>
                </a:lnTo>
                <a:lnTo>
                  <a:pt x="0" y="314325"/>
                </a:lnTo>
                <a:lnTo>
                  <a:pt x="2381" y="345281"/>
                </a:lnTo>
                <a:lnTo>
                  <a:pt x="11906" y="371475"/>
                </a:lnTo>
                <a:lnTo>
                  <a:pt x="26193" y="385762"/>
                </a:lnTo>
                <a:lnTo>
                  <a:pt x="73818" y="419100"/>
                </a:lnTo>
                <a:lnTo>
                  <a:pt x="228600" y="535781"/>
                </a:lnTo>
                <a:lnTo>
                  <a:pt x="457200" y="707231"/>
                </a:lnTo>
                <a:lnTo>
                  <a:pt x="600075" y="8215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834C9E4-81E8-4C5A-A635-5FCC765ECC89}"/>
              </a:ext>
            </a:extLst>
          </p:cNvPr>
          <p:cNvSpPr/>
          <p:nvPr/>
        </p:nvSpPr>
        <p:spPr>
          <a:xfrm>
            <a:off x="4583113" y="1395413"/>
            <a:ext cx="1927225" cy="828675"/>
          </a:xfrm>
          <a:custGeom>
            <a:avLst/>
            <a:gdLst>
              <a:gd name="connsiteX0" fmla="*/ 1350169 w 1926432"/>
              <a:gd name="connsiteY0" fmla="*/ 223837 h 828675"/>
              <a:gd name="connsiteX1" fmla="*/ 1257300 w 1926432"/>
              <a:gd name="connsiteY1" fmla="*/ 280987 h 828675"/>
              <a:gd name="connsiteX2" fmla="*/ 1138238 w 1926432"/>
              <a:gd name="connsiteY2" fmla="*/ 345281 h 828675"/>
              <a:gd name="connsiteX3" fmla="*/ 1021557 w 1926432"/>
              <a:gd name="connsiteY3" fmla="*/ 400050 h 828675"/>
              <a:gd name="connsiteX4" fmla="*/ 895350 w 1926432"/>
              <a:gd name="connsiteY4" fmla="*/ 457200 h 828675"/>
              <a:gd name="connsiteX5" fmla="*/ 731044 w 1926432"/>
              <a:gd name="connsiteY5" fmla="*/ 523875 h 828675"/>
              <a:gd name="connsiteX6" fmla="*/ 552450 w 1926432"/>
              <a:gd name="connsiteY6" fmla="*/ 588168 h 828675"/>
              <a:gd name="connsiteX7" fmla="*/ 314325 w 1926432"/>
              <a:gd name="connsiteY7" fmla="*/ 671512 h 828675"/>
              <a:gd name="connsiteX8" fmla="*/ 107157 w 1926432"/>
              <a:gd name="connsiteY8" fmla="*/ 738187 h 828675"/>
              <a:gd name="connsiteX9" fmla="*/ 30957 w 1926432"/>
              <a:gd name="connsiteY9" fmla="*/ 762000 h 828675"/>
              <a:gd name="connsiteX10" fmla="*/ 21432 w 1926432"/>
              <a:gd name="connsiteY10" fmla="*/ 766762 h 828675"/>
              <a:gd name="connsiteX11" fmla="*/ 7144 w 1926432"/>
              <a:gd name="connsiteY11" fmla="*/ 781050 h 828675"/>
              <a:gd name="connsiteX12" fmla="*/ 0 w 1926432"/>
              <a:gd name="connsiteY12" fmla="*/ 795337 h 828675"/>
              <a:gd name="connsiteX13" fmla="*/ 0 w 1926432"/>
              <a:gd name="connsiteY13" fmla="*/ 809625 h 828675"/>
              <a:gd name="connsiteX14" fmla="*/ 4763 w 1926432"/>
              <a:gd name="connsiteY14" fmla="*/ 819150 h 828675"/>
              <a:gd name="connsiteX15" fmla="*/ 16669 w 1926432"/>
              <a:gd name="connsiteY15" fmla="*/ 826293 h 828675"/>
              <a:gd name="connsiteX16" fmla="*/ 45244 w 1926432"/>
              <a:gd name="connsiteY16" fmla="*/ 828675 h 828675"/>
              <a:gd name="connsiteX17" fmla="*/ 140494 w 1926432"/>
              <a:gd name="connsiteY17" fmla="*/ 814387 h 828675"/>
              <a:gd name="connsiteX18" fmla="*/ 297657 w 1926432"/>
              <a:gd name="connsiteY18" fmla="*/ 788193 h 828675"/>
              <a:gd name="connsiteX19" fmla="*/ 485775 w 1926432"/>
              <a:gd name="connsiteY19" fmla="*/ 752475 h 828675"/>
              <a:gd name="connsiteX20" fmla="*/ 695325 w 1926432"/>
              <a:gd name="connsiteY20" fmla="*/ 704850 h 828675"/>
              <a:gd name="connsiteX21" fmla="*/ 942975 w 1926432"/>
              <a:gd name="connsiteY21" fmla="*/ 640556 h 828675"/>
              <a:gd name="connsiteX22" fmla="*/ 1126332 w 1926432"/>
              <a:gd name="connsiteY22" fmla="*/ 588168 h 828675"/>
              <a:gd name="connsiteX23" fmla="*/ 1295400 w 1926432"/>
              <a:gd name="connsiteY23" fmla="*/ 531018 h 828675"/>
              <a:gd name="connsiteX24" fmla="*/ 1497807 w 1926432"/>
              <a:gd name="connsiteY24" fmla="*/ 459581 h 828675"/>
              <a:gd name="connsiteX25" fmla="*/ 1695450 w 1926432"/>
              <a:gd name="connsiteY25" fmla="*/ 383381 h 828675"/>
              <a:gd name="connsiteX26" fmla="*/ 1845469 w 1926432"/>
              <a:gd name="connsiteY26" fmla="*/ 321468 h 828675"/>
              <a:gd name="connsiteX27" fmla="*/ 1885950 w 1926432"/>
              <a:gd name="connsiteY27" fmla="*/ 302418 h 828675"/>
              <a:gd name="connsiteX28" fmla="*/ 1907382 w 1926432"/>
              <a:gd name="connsiteY28" fmla="*/ 288131 h 828675"/>
              <a:gd name="connsiteX29" fmla="*/ 1921669 w 1926432"/>
              <a:gd name="connsiteY29" fmla="*/ 273843 h 828675"/>
              <a:gd name="connsiteX30" fmla="*/ 1926432 w 1926432"/>
              <a:gd name="connsiteY30" fmla="*/ 254793 h 828675"/>
              <a:gd name="connsiteX31" fmla="*/ 1926432 w 1926432"/>
              <a:gd name="connsiteY31" fmla="*/ 238125 h 828675"/>
              <a:gd name="connsiteX32" fmla="*/ 1919288 w 1926432"/>
              <a:gd name="connsiteY32" fmla="*/ 219075 h 828675"/>
              <a:gd name="connsiteX33" fmla="*/ 1895475 w 1926432"/>
              <a:gd name="connsiteY33" fmla="*/ 192881 h 828675"/>
              <a:gd name="connsiteX34" fmla="*/ 1859757 w 1926432"/>
              <a:gd name="connsiteY34" fmla="*/ 161925 h 828675"/>
              <a:gd name="connsiteX35" fmla="*/ 1797844 w 1926432"/>
              <a:gd name="connsiteY35" fmla="*/ 111918 h 828675"/>
              <a:gd name="connsiteX36" fmla="*/ 1759744 w 1926432"/>
              <a:gd name="connsiteY36" fmla="*/ 85725 h 828675"/>
              <a:gd name="connsiteX37" fmla="*/ 1709738 w 1926432"/>
              <a:gd name="connsiteY37" fmla="*/ 57150 h 828675"/>
              <a:gd name="connsiteX38" fmla="*/ 1652588 w 1926432"/>
              <a:gd name="connsiteY38" fmla="*/ 30956 h 828675"/>
              <a:gd name="connsiteX39" fmla="*/ 1600200 w 1926432"/>
              <a:gd name="connsiteY39" fmla="*/ 16668 h 828675"/>
              <a:gd name="connsiteX40" fmla="*/ 1531144 w 1926432"/>
              <a:gd name="connsiteY40" fmla="*/ 0 h 828675"/>
              <a:gd name="connsiteX41" fmla="*/ 1421607 w 1926432"/>
              <a:gd name="connsiteY41" fmla="*/ 0 h 828675"/>
              <a:gd name="connsiteX42" fmla="*/ 1397794 w 1926432"/>
              <a:gd name="connsiteY42" fmla="*/ 0 h 828675"/>
              <a:gd name="connsiteX43" fmla="*/ 1385888 w 1926432"/>
              <a:gd name="connsiteY43" fmla="*/ 4762 h 828675"/>
              <a:gd name="connsiteX44" fmla="*/ 1376363 w 1926432"/>
              <a:gd name="connsiteY44" fmla="*/ 14287 h 828675"/>
              <a:gd name="connsiteX45" fmla="*/ 1371600 w 1926432"/>
              <a:gd name="connsiteY45" fmla="*/ 21431 h 828675"/>
              <a:gd name="connsiteX46" fmla="*/ 1371600 w 1926432"/>
              <a:gd name="connsiteY46" fmla="*/ 38100 h 828675"/>
              <a:gd name="connsiteX47" fmla="*/ 1388269 w 1926432"/>
              <a:gd name="connsiteY47" fmla="*/ 64293 h 828675"/>
              <a:gd name="connsiteX48" fmla="*/ 1407319 w 1926432"/>
              <a:gd name="connsiteY48" fmla="*/ 83343 h 828675"/>
              <a:gd name="connsiteX49" fmla="*/ 1423988 w 1926432"/>
              <a:gd name="connsiteY49" fmla="*/ 100012 h 828675"/>
              <a:gd name="connsiteX50" fmla="*/ 1433513 w 1926432"/>
              <a:gd name="connsiteY50" fmla="*/ 116681 h 828675"/>
              <a:gd name="connsiteX51" fmla="*/ 1438275 w 1926432"/>
              <a:gd name="connsiteY51" fmla="*/ 133350 h 828675"/>
              <a:gd name="connsiteX52" fmla="*/ 1438275 w 1926432"/>
              <a:gd name="connsiteY52" fmla="*/ 147637 h 828675"/>
              <a:gd name="connsiteX53" fmla="*/ 1431132 w 1926432"/>
              <a:gd name="connsiteY53" fmla="*/ 164306 h 828675"/>
              <a:gd name="connsiteX54" fmla="*/ 1407319 w 1926432"/>
              <a:gd name="connsiteY54" fmla="*/ 183356 h 828675"/>
              <a:gd name="connsiteX55" fmla="*/ 1350169 w 1926432"/>
              <a:gd name="connsiteY55" fmla="*/ 223837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26432" h="828675">
                <a:moveTo>
                  <a:pt x="1350169" y="223837"/>
                </a:moveTo>
                <a:lnTo>
                  <a:pt x="1257300" y="280987"/>
                </a:lnTo>
                <a:lnTo>
                  <a:pt x="1138238" y="345281"/>
                </a:lnTo>
                <a:lnTo>
                  <a:pt x="1021557" y="400050"/>
                </a:lnTo>
                <a:lnTo>
                  <a:pt x="895350" y="457200"/>
                </a:lnTo>
                <a:lnTo>
                  <a:pt x="731044" y="523875"/>
                </a:lnTo>
                <a:lnTo>
                  <a:pt x="552450" y="588168"/>
                </a:lnTo>
                <a:lnTo>
                  <a:pt x="314325" y="671512"/>
                </a:lnTo>
                <a:lnTo>
                  <a:pt x="107157" y="738187"/>
                </a:lnTo>
                <a:lnTo>
                  <a:pt x="30957" y="762000"/>
                </a:lnTo>
                <a:lnTo>
                  <a:pt x="21432" y="766762"/>
                </a:lnTo>
                <a:lnTo>
                  <a:pt x="7144" y="781050"/>
                </a:lnTo>
                <a:lnTo>
                  <a:pt x="0" y="795337"/>
                </a:lnTo>
                <a:lnTo>
                  <a:pt x="0" y="809625"/>
                </a:lnTo>
                <a:lnTo>
                  <a:pt x="4763" y="819150"/>
                </a:lnTo>
                <a:lnTo>
                  <a:pt x="16669" y="826293"/>
                </a:lnTo>
                <a:lnTo>
                  <a:pt x="45244" y="828675"/>
                </a:lnTo>
                <a:lnTo>
                  <a:pt x="140494" y="814387"/>
                </a:lnTo>
                <a:lnTo>
                  <a:pt x="297657" y="788193"/>
                </a:lnTo>
                <a:lnTo>
                  <a:pt x="485775" y="752475"/>
                </a:lnTo>
                <a:lnTo>
                  <a:pt x="695325" y="704850"/>
                </a:lnTo>
                <a:lnTo>
                  <a:pt x="942975" y="640556"/>
                </a:lnTo>
                <a:lnTo>
                  <a:pt x="1126332" y="588168"/>
                </a:lnTo>
                <a:lnTo>
                  <a:pt x="1295400" y="531018"/>
                </a:lnTo>
                <a:lnTo>
                  <a:pt x="1497807" y="459581"/>
                </a:lnTo>
                <a:lnTo>
                  <a:pt x="1695450" y="383381"/>
                </a:lnTo>
                <a:lnTo>
                  <a:pt x="1845469" y="321468"/>
                </a:lnTo>
                <a:lnTo>
                  <a:pt x="1885950" y="302418"/>
                </a:lnTo>
                <a:lnTo>
                  <a:pt x="1907382" y="288131"/>
                </a:lnTo>
                <a:lnTo>
                  <a:pt x="1921669" y="273843"/>
                </a:lnTo>
                <a:lnTo>
                  <a:pt x="1926432" y="254793"/>
                </a:lnTo>
                <a:lnTo>
                  <a:pt x="1926432" y="238125"/>
                </a:lnTo>
                <a:lnTo>
                  <a:pt x="1919288" y="219075"/>
                </a:lnTo>
                <a:lnTo>
                  <a:pt x="1895475" y="192881"/>
                </a:lnTo>
                <a:lnTo>
                  <a:pt x="1859757" y="161925"/>
                </a:lnTo>
                <a:lnTo>
                  <a:pt x="1797844" y="111918"/>
                </a:lnTo>
                <a:lnTo>
                  <a:pt x="1759744" y="85725"/>
                </a:lnTo>
                <a:lnTo>
                  <a:pt x="1709738" y="57150"/>
                </a:lnTo>
                <a:lnTo>
                  <a:pt x="1652588" y="30956"/>
                </a:lnTo>
                <a:lnTo>
                  <a:pt x="1600200" y="16668"/>
                </a:lnTo>
                <a:lnTo>
                  <a:pt x="1531144" y="0"/>
                </a:lnTo>
                <a:lnTo>
                  <a:pt x="1421607" y="0"/>
                </a:lnTo>
                <a:lnTo>
                  <a:pt x="1397794" y="0"/>
                </a:lnTo>
                <a:lnTo>
                  <a:pt x="1385888" y="4762"/>
                </a:lnTo>
                <a:lnTo>
                  <a:pt x="1376363" y="14287"/>
                </a:lnTo>
                <a:lnTo>
                  <a:pt x="1371600" y="21431"/>
                </a:lnTo>
                <a:lnTo>
                  <a:pt x="1371600" y="38100"/>
                </a:lnTo>
                <a:lnTo>
                  <a:pt x="1388269" y="64293"/>
                </a:lnTo>
                <a:lnTo>
                  <a:pt x="1407319" y="83343"/>
                </a:lnTo>
                <a:lnTo>
                  <a:pt x="1423988" y="100012"/>
                </a:lnTo>
                <a:lnTo>
                  <a:pt x="1433513" y="116681"/>
                </a:lnTo>
                <a:lnTo>
                  <a:pt x="1438275" y="133350"/>
                </a:lnTo>
                <a:lnTo>
                  <a:pt x="1438275" y="147637"/>
                </a:lnTo>
                <a:lnTo>
                  <a:pt x="1431132" y="164306"/>
                </a:lnTo>
                <a:lnTo>
                  <a:pt x="1407319" y="183356"/>
                </a:lnTo>
                <a:lnTo>
                  <a:pt x="1350169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0618FB81-5BA9-41EE-91B7-4EEE8727A615}"/>
              </a:ext>
            </a:extLst>
          </p:cNvPr>
          <p:cNvSpPr/>
          <p:nvPr/>
        </p:nvSpPr>
        <p:spPr>
          <a:xfrm rot="16200000">
            <a:off x="4295775" y="2444750"/>
            <a:ext cx="914400" cy="654050"/>
          </a:xfrm>
          <a:custGeom>
            <a:avLst/>
            <a:gdLst>
              <a:gd name="connsiteX0" fmla="*/ 790575 w 914400"/>
              <a:gd name="connsiteY0" fmla="*/ 285750 h 654844"/>
              <a:gd name="connsiteX1" fmla="*/ 735806 w 914400"/>
              <a:gd name="connsiteY1" fmla="*/ 357187 h 654844"/>
              <a:gd name="connsiteX2" fmla="*/ 690562 w 914400"/>
              <a:gd name="connsiteY2" fmla="*/ 409575 h 654844"/>
              <a:gd name="connsiteX3" fmla="*/ 635793 w 914400"/>
              <a:gd name="connsiteY3" fmla="*/ 461962 h 654844"/>
              <a:gd name="connsiteX4" fmla="*/ 583406 w 914400"/>
              <a:gd name="connsiteY4" fmla="*/ 502444 h 654844"/>
              <a:gd name="connsiteX5" fmla="*/ 526256 w 914400"/>
              <a:gd name="connsiteY5" fmla="*/ 542925 h 654844"/>
              <a:gd name="connsiteX6" fmla="*/ 473868 w 914400"/>
              <a:gd name="connsiteY6" fmla="*/ 573881 h 654844"/>
              <a:gd name="connsiteX7" fmla="*/ 419100 w 914400"/>
              <a:gd name="connsiteY7" fmla="*/ 600075 h 654844"/>
              <a:gd name="connsiteX8" fmla="*/ 352425 w 914400"/>
              <a:gd name="connsiteY8" fmla="*/ 628650 h 654844"/>
              <a:gd name="connsiteX9" fmla="*/ 285750 w 914400"/>
              <a:gd name="connsiteY9" fmla="*/ 647700 h 654844"/>
              <a:gd name="connsiteX10" fmla="*/ 219075 w 914400"/>
              <a:gd name="connsiteY10" fmla="*/ 654844 h 654844"/>
              <a:gd name="connsiteX11" fmla="*/ 169068 w 914400"/>
              <a:gd name="connsiteY11" fmla="*/ 654844 h 654844"/>
              <a:gd name="connsiteX12" fmla="*/ 140493 w 914400"/>
              <a:gd name="connsiteY12" fmla="*/ 650081 h 654844"/>
              <a:gd name="connsiteX13" fmla="*/ 100012 w 914400"/>
              <a:gd name="connsiteY13" fmla="*/ 638175 h 654844"/>
              <a:gd name="connsiteX14" fmla="*/ 76200 w 914400"/>
              <a:gd name="connsiteY14" fmla="*/ 623887 h 654844"/>
              <a:gd name="connsiteX15" fmla="*/ 47625 w 914400"/>
              <a:gd name="connsiteY15" fmla="*/ 597694 h 654844"/>
              <a:gd name="connsiteX16" fmla="*/ 30956 w 914400"/>
              <a:gd name="connsiteY16" fmla="*/ 581025 h 654844"/>
              <a:gd name="connsiteX17" fmla="*/ 14287 w 914400"/>
              <a:gd name="connsiteY17" fmla="*/ 557212 h 654844"/>
              <a:gd name="connsiteX18" fmla="*/ 0 w 914400"/>
              <a:gd name="connsiteY18" fmla="*/ 523875 h 654844"/>
              <a:gd name="connsiteX19" fmla="*/ 0 w 914400"/>
              <a:gd name="connsiteY19" fmla="*/ 502444 h 654844"/>
              <a:gd name="connsiteX20" fmla="*/ 4762 w 914400"/>
              <a:gd name="connsiteY20" fmla="*/ 473869 h 654844"/>
              <a:gd name="connsiteX21" fmla="*/ 16668 w 914400"/>
              <a:gd name="connsiteY21" fmla="*/ 450056 h 654844"/>
              <a:gd name="connsiteX22" fmla="*/ 35718 w 914400"/>
              <a:gd name="connsiteY22" fmla="*/ 423862 h 654844"/>
              <a:gd name="connsiteX23" fmla="*/ 64293 w 914400"/>
              <a:gd name="connsiteY23" fmla="*/ 392906 h 654844"/>
              <a:gd name="connsiteX24" fmla="*/ 97631 w 914400"/>
              <a:gd name="connsiteY24" fmla="*/ 371475 h 654844"/>
              <a:gd name="connsiteX25" fmla="*/ 119062 w 914400"/>
              <a:gd name="connsiteY25" fmla="*/ 364331 h 654844"/>
              <a:gd name="connsiteX26" fmla="*/ 214312 w 914400"/>
              <a:gd name="connsiteY26" fmla="*/ 350044 h 654844"/>
              <a:gd name="connsiteX27" fmla="*/ 330993 w 914400"/>
              <a:gd name="connsiteY27" fmla="*/ 323850 h 654844"/>
              <a:gd name="connsiteX28" fmla="*/ 433387 w 914400"/>
              <a:gd name="connsiteY28" fmla="*/ 295275 h 654844"/>
              <a:gd name="connsiteX29" fmla="*/ 528637 w 914400"/>
              <a:gd name="connsiteY29" fmla="*/ 257175 h 654844"/>
              <a:gd name="connsiteX30" fmla="*/ 626268 w 914400"/>
              <a:gd name="connsiteY30" fmla="*/ 207169 h 654844"/>
              <a:gd name="connsiteX31" fmla="*/ 695325 w 914400"/>
              <a:gd name="connsiteY31" fmla="*/ 169069 h 654844"/>
              <a:gd name="connsiteX32" fmla="*/ 745331 w 914400"/>
              <a:gd name="connsiteY32" fmla="*/ 130969 h 654844"/>
              <a:gd name="connsiteX33" fmla="*/ 790575 w 914400"/>
              <a:gd name="connsiteY33" fmla="*/ 90487 h 654844"/>
              <a:gd name="connsiteX34" fmla="*/ 831056 w 914400"/>
              <a:gd name="connsiteY34" fmla="*/ 50006 h 654844"/>
              <a:gd name="connsiteX35" fmla="*/ 850106 w 914400"/>
              <a:gd name="connsiteY35" fmla="*/ 26194 h 654844"/>
              <a:gd name="connsiteX36" fmla="*/ 871537 w 914400"/>
              <a:gd name="connsiteY36" fmla="*/ 9525 h 654844"/>
              <a:gd name="connsiteX37" fmla="*/ 885825 w 914400"/>
              <a:gd name="connsiteY37" fmla="*/ 2381 h 654844"/>
              <a:gd name="connsiteX38" fmla="*/ 895350 w 914400"/>
              <a:gd name="connsiteY38" fmla="*/ 0 h 654844"/>
              <a:gd name="connsiteX39" fmla="*/ 904875 w 914400"/>
              <a:gd name="connsiteY39" fmla="*/ 0 h 654844"/>
              <a:gd name="connsiteX40" fmla="*/ 912018 w 914400"/>
              <a:gd name="connsiteY40" fmla="*/ 7144 h 654844"/>
              <a:gd name="connsiteX41" fmla="*/ 914400 w 914400"/>
              <a:gd name="connsiteY41" fmla="*/ 21431 h 654844"/>
              <a:gd name="connsiteX42" fmla="*/ 914400 w 914400"/>
              <a:gd name="connsiteY42" fmla="*/ 38100 h 654844"/>
              <a:gd name="connsiteX43" fmla="*/ 909637 w 914400"/>
              <a:gd name="connsiteY43" fmla="*/ 59531 h 654844"/>
              <a:gd name="connsiteX44" fmla="*/ 888206 w 914400"/>
              <a:gd name="connsiteY44" fmla="*/ 111919 h 654844"/>
              <a:gd name="connsiteX45" fmla="*/ 857250 w 914400"/>
              <a:gd name="connsiteY45" fmla="*/ 176212 h 654844"/>
              <a:gd name="connsiteX46" fmla="*/ 790575 w 914400"/>
              <a:gd name="connsiteY46" fmla="*/ 285750 h 65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4400" h="654844">
                <a:moveTo>
                  <a:pt x="790575" y="285750"/>
                </a:moveTo>
                <a:lnTo>
                  <a:pt x="735806" y="357187"/>
                </a:lnTo>
                <a:lnTo>
                  <a:pt x="690562" y="409575"/>
                </a:lnTo>
                <a:lnTo>
                  <a:pt x="635793" y="461962"/>
                </a:lnTo>
                <a:lnTo>
                  <a:pt x="583406" y="502444"/>
                </a:lnTo>
                <a:lnTo>
                  <a:pt x="526256" y="542925"/>
                </a:lnTo>
                <a:lnTo>
                  <a:pt x="473868" y="573881"/>
                </a:lnTo>
                <a:lnTo>
                  <a:pt x="419100" y="600075"/>
                </a:lnTo>
                <a:lnTo>
                  <a:pt x="352425" y="628650"/>
                </a:lnTo>
                <a:lnTo>
                  <a:pt x="285750" y="647700"/>
                </a:lnTo>
                <a:lnTo>
                  <a:pt x="219075" y="654844"/>
                </a:lnTo>
                <a:lnTo>
                  <a:pt x="169068" y="654844"/>
                </a:lnTo>
                <a:lnTo>
                  <a:pt x="140493" y="650081"/>
                </a:lnTo>
                <a:lnTo>
                  <a:pt x="100012" y="638175"/>
                </a:lnTo>
                <a:lnTo>
                  <a:pt x="76200" y="623887"/>
                </a:lnTo>
                <a:lnTo>
                  <a:pt x="47625" y="597694"/>
                </a:lnTo>
                <a:lnTo>
                  <a:pt x="30956" y="581025"/>
                </a:lnTo>
                <a:lnTo>
                  <a:pt x="14287" y="557212"/>
                </a:lnTo>
                <a:lnTo>
                  <a:pt x="0" y="523875"/>
                </a:lnTo>
                <a:lnTo>
                  <a:pt x="0" y="502444"/>
                </a:lnTo>
                <a:lnTo>
                  <a:pt x="4762" y="473869"/>
                </a:lnTo>
                <a:lnTo>
                  <a:pt x="16668" y="450056"/>
                </a:lnTo>
                <a:lnTo>
                  <a:pt x="35718" y="423862"/>
                </a:lnTo>
                <a:lnTo>
                  <a:pt x="64293" y="392906"/>
                </a:lnTo>
                <a:lnTo>
                  <a:pt x="97631" y="371475"/>
                </a:lnTo>
                <a:lnTo>
                  <a:pt x="119062" y="364331"/>
                </a:lnTo>
                <a:lnTo>
                  <a:pt x="214312" y="350044"/>
                </a:lnTo>
                <a:lnTo>
                  <a:pt x="330993" y="323850"/>
                </a:lnTo>
                <a:lnTo>
                  <a:pt x="433387" y="295275"/>
                </a:lnTo>
                <a:lnTo>
                  <a:pt x="528637" y="257175"/>
                </a:lnTo>
                <a:lnTo>
                  <a:pt x="626268" y="207169"/>
                </a:lnTo>
                <a:lnTo>
                  <a:pt x="695325" y="169069"/>
                </a:lnTo>
                <a:lnTo>
                  <a:pt x="745331" y="130969"/>
                </a:lnTo>
                <a:lnTo>
                  <a:pt x="790575" y="90487"/>
                </a:lnTo>
                <a:lnTo>
                  <a:pt x="831056" y="50006"/>
                </a:lnTo>
                <a:lnTo>
                  <a:pt x="850106" y="26194"/>
                </a:lnTo>
                <a:lnTo>
                  <a:pt x="871537" y="9525"/>
                </a:lnTo>
                <a:lnTo>
                  <a:pt x="885825" y="2381"/>
                </a:lnTo>
                <a:lnTo>
                  <a:pt x="895350" y="0"/>
                </a:lnTo>
                <a:lnTo>
                  <a:pt x="904875" y="0"/>
                </a:lnTo>
                <a:lnTo>
                  <a:pt x="912018" y="7144"/>
                </a:lnTo>
                <a:lnTo>
                  <a:pt x="914400" y="21431"/>
                </a:lnTo>
                <a:lnTo>
                  <a:pt x="914400" y="38100"/>
                </a:lnTo>
                <a:lnTo>
                  <a:pt x="909637" y="59531"/>
                </a:lnTo>
                <a:lnTo>
                  <a:pt x="888206" y="111919"/>
                </a:lnTo>
                <a:lnTo>
                  <a:pt x="857250" y="176212"/>
                </a:lnTo>
                <a:lnTo>
                  <a:pt x="790575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7B4A7BCC-F4B8-4045-85C5-F1107DC7DA76}"/>
              </a:ext>
            </a:extLst>
          </p:cNvPr>
          <p:cNvSpPr/>
          <p:nvPr/>
        </p:nvSpPr>
        <p:spPr>
          <a:xfrm rot="16200000">
            <a:off x="5210969" y="2239169"/>
            <a:ext cx="827087" cy="606425"/>
          </a:xfrm>
          <a:custGeom>
            <a:avLst/>
            <a:gdLst>
              <a:gd name="connsiteX0" fmla="*/ 716757 w 826294"/>
              <a:gd name="connsiteY0" fmla="*/ 50006 h 607219"/>
              <a:gd name="connsiteX1" fmla="*/ 635794 w 826294"/>
              <a:gd name="connsiteY1" fmla="*/ 104775 h 607219"/>
              <a:gd name="connsiteX2" fmla="*/ 528638 w 826294"/>
              <a:gd name="connsiteY2" fmla="*/ 171450 h 607219"/>
              <a:gd name="connsiteX3" fmla="*/ 416719 w 826294"/>
              <a:gd name="connsiteY3" fmla="*/ 230981 h 607219"/>
              <a:gd name="connsiteX4" fmla="*/ 295275 w 826294"/>
              <a:gd name="connsiteY4" fmla="*/ 288131 h 607219"/>
              <a:gd name="connsiteX5" fmla="*/ 171450 w 826294"/>
              <a:gd name="connsiteY5" fmla="*/ 340519 h 607219"/>
              <a:gd name="connsiteX6" fmla="*/ 57150 w 826294"/>
              <a:gd name="connsiteY6" fmla="*/ 385762 h 607219"/>
              <a:gd name="connsiteX7" fmla="*/ 35719 w 826294"/>
              <a:gd name="connsiteY7" fmla="*/ 402431 h 607219"/>
              <a:gd name="connsiteX8" fmla="*/ 16669 w 826294"/>
              <a:gd name="connsiteY8" fmla="*/ 423862 h 607219"/>
              <a:gd name="connsiteX9" fmla="*/ 4763 w 826294"/>
              <a:gd name="connsiteY9" fmla="*/ 450056 h 607219"/>
              <a:gd name="connsiteX10" fmla="*/ 0 w 826294"/>
              <a:gd name="connsiteY10" fmla="*/ 481012 h 607219"/>
              <a:gd name="connsiteX11" fmla="*/ 0 w 826294"/>
              <a:gd name="connsiteY11" fmla="*/ 497681 h 607219"/>
              <a:gd name="connsiteX12" fmla="*/ 4763 w 826294"/>
              <a:gd name="connsiteY12" fmla="*/ 521494 h 607219"/>
              <a:gd name="connsiteX13" fmla="*/ 21432 w 826294"/>
              <a:gd name="connsiteY13" fmla="*/ 547687 h 607219"/>
              <a:gd name="connsiteX14" fmla="*/ 40482 w 826294"/>
              <a:gd name="connsiteY14" fmla="*/ 561975 h 607219"/>
              <a:gd name="connsiteX15" fmla="*/ 66675 w 826294"/>
              <a:gd name="connsiteY15" fmla="*/ 573881 h 607219"/>
              <a:gd name="connsiteX16" fmla="*/ 95250 w 826294"/>
              <a:gd name="connsiteY16" fmla="*/ 585787 h 607219"/>
              <a:gd name="connsiteX17" fmla="*/ 130969 w 826294"/>
              <a:gd name="connsiteY17" fmla="*/ 595312 h 607219"/>
              <a:gd name="connsiteX18" fmla="*/ 176213 w 826294"/>
              <a:gd name="connsiteY18" fmla="*/ 604837 h 607219"/>
              <a:gd name="connsiteX19" fmla="*/ 226219 w 826294"/>
              <a:gd name="connsiteY19" fmla="*/ 607219 h 607219"/>
              <a:gd name="connsiteX20" fmla="*/ 261938 w 826294"/>
              <a:gd name="connsiteY20" fmla="*/ 602456 h 607219"/>
              <a:gd name="connsiteX21" fmla="*/ 335757 w 826294"/>
              <a:gd name="connsiteY21" fmla="*/ 583406 h 607219"/>
              <a:gd name="connsiteX22" fmla="*/ 411957 w 826294"/>
              <a:gd name="connsiteY22" fmla="*/ 552450 h 607219"/>
              <a:gd name="connsiteX23" fmla="*/ 466725 w 826294"/>
              <a:gd name="connsiteY23" fmla="*/ 526256 h 607219"/>
              <a:gd name="connsiteX24" fmla="*/ 509588 w 826294"/>
              <a:gd name="connsiteY24" fmla="*/ 497681 h 607219"/>
              <a:gd name="connsiteX25" fmla="*/ 550069 w 826294"/>
              <a:gd name="connsiteY25" fmla="*/ 459581 h 607219"/>
              <a:gd name="connsiteX26" fmla="*/ 661988 w 826294"/>
              <a:gd name="connsiteY26" fmla="*/ 311944 h 607219"/>
              <a:gd name="connsiteX27" fmla="*/ 735807 w 826294"/>
              <a:gd name="connsiteY27" fmla="*/ 202406 h 607219"/>
              <a:gd name="connsiteX28" fmla="*/ 781050 w 826294"/>
              <a:gd name="connsiteY28" fmla="*/ 123825 h 607219"/>
              <a:gd name="connsiteX29" fmla="*/ 821532 w 826294"/>
              <a:gd name="connsiteY29" fmla="*/ 45244 h 607219"/>
              <a:gd name="connsiteX30" fmla="*/ 826294 w 826294"/>
              <a:gd name="connsiteY30" fmla="*/ 28575 h 607219"/>
              <a:gd name="connsiteX31" fmla="*/ 826294 w 826294"/>
              <a:gd name="connsiteY31" fmla="*/ 16669 h 607219"/>
              <a:gd name="connsiteX32" fmla="*/ 821532 w 826294"/>
              <a:gd name="connsiteY32" fmla="*/ 4762 h 607219"/>
              <a:gd name="connsiteX33" fmla="*/ 812007 w 826294"/>
              <a:gd name="connsiteY33" fmla="*/ 0 h 607219"/>
              <a:gd name="connsiteX34" fmla="*/ 800100 w 826294"/>
              <a:gd name="connsiteY34" fmla="*/ 0 h 607219"/>
              <a:gd name="connsiteX35" fmla="*/ 773907 w 826294"/>
              <a:gd name="connsiteY35" fmla="*/ 4762 h 607219"/>
              <a:gd name="connsiteX36" fmla="*/ 716757 w 826294"/>
              <a:gd name="connsiteY36" fmla="*/ 50006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6294" h="607219">
                <a:moveTo>
                  <a:pt x="716757" y="50006"/>
                </a:moveTo>
                <a:lnTo>
                  <a:pt x="635794" y="104775"/>
                </a:lnTo>
                <a:lnTo>
                  <a:pt x="528638" y="171450"/>
                </a:lnTo>
                <a:lnTo>
                  <a:pt x="416719" y="230981"/>
                </a:lnTo>
                <a:lnTo>
                  <a:pt x="295275" y="288131"/>
                </a:lnTo>
                <a:lnTo>
                  <a:pt x="171450" y="340519"/>
                </a:lnTo>
                <a:lnTo>
                  <a:pt x="57150" y="385762"/>
                </a:lnTo>
                <a:lnTo>
                  <a:pt x="35719" y="402431"/>
                </a:lnTo>
                <a:lnTo>
                  <a:pt x="16669" y="423862"/>
                </a:lnTo>
                <a:lnTo>
                  <a:pt x="4763" y="450056"/>
                </a:lnTo>
                <a:lnTo>
                  <a:pt x="0" y="481012"/>
                </a:lnTo>
                <a:lnTo>
                  <a:pt x="0" y="497681"/>
                </a:lnTo>
                <a:lnTo>
                  <a:pt x="4763" y="521494"/>
                </a:lnTo>
                <a:lnTo>
                  <a:pt x="21432" y="547687"/>
                </a:lnTo>
                <a:lnTo>
                  <a:pt x="40482" y="561975"/>
                </a:lnTo>
                <a:lnTo>
                  <a:pt x="66675" y="573881"/>
                </a:lnTo>
                <a:lnTo>
                  <a:pt x="95250" y="585787"/>
                </a:lnTo>
                <a:lnTo>
                  <a:pt x="130969" y="595312"/>
                </a:lnTo>
                <a:lnTo>
                  <a:pt x="176213" y="604837"/>
                </a:lnTo>
                <a:lnTo>
                  <a:pt x="226219" y="607219"/>
                </a:lnTo>
                <a:lnTo>
                  <a:pt x="261938" y="602456"/>
                </a:lnTo>
                <a:lnTo>
                  <a:pt x="335757" y="583406"/>
                </a:lnTo>
                <a:lnTo>
                  <a:pt x="411957" y="552450"/>
                </a:lnTo>
                <a:lnTo>
                  <a:pt x="466725" y="526256"/>
                </a:lnTo>
                <a:lnTo>
                  <a:pt x="509588" y="497681"/>
                </a:lnTo>
                <a:lnTo>
                  <a:pt x="550069" y="459581"/>
                </a:lnTo>
                <a:lnTo>
                  <a:pt x="661988" y="311944"/>
                </a:lnTo>
                <a:lnTo>
                  <a:pt x="735807" y="202406"/>
                </a:lnTo>
                <a:lnTo>
                  <a:pt x="781050" y="123825"/>
                </a:lnTo>
                <a:lnTo>
                  <a:pt x="821532" y="45244"/>
                </a:lnTo>
                <a:lnTo>
                  <a:pt x="826294" y="28575"/>
                </a:lnTo>
                <a:lnTo>
                  <a:pt x="826294" y="16669"/>
                </a:lnTo>
                <a:lnTo>
                  <a:pt x="821532" y="4762"/>
                </a:lnTo>
                <a:lnTo>
                  <a:pt x="812007" y="0"/>
                </a:lnTo>
                <a:lnTo>
                  <a:pt x="800100" y="0"/>
                </a:lnTo>
                <a:lnTo>
                  <a:pt x="773907" y="4762"/>
                </a:lnTo>
                <a:lnTo>
                  <a:pt x="716757" y="500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3AE5204-D2CB-4A7D-B1E9-7CF9B91CC3C3}"/>
              </a:ext>
            </a:extLst>
          </p:cNvPr>
          <p:cNvSpPr/>
          <p:nvPr/>
        </p:nvSpPr>
        <p:spPr>
          <a:xfrm rot="16200000">
            <a:off x="6202363" y="2009775"/>
            <a:ext cx="966788" cy="833437"/>
          </a:xfrm>
          <a:custGeom>
            <a:avLst/>
            <a:gdLst>
              <a:gd name="connsiteX0" fmla="*/ 554831 w 966788"/>
              <a:gd name="connsiteY0" fmla="*/ 385763 h 833438"/>
              <a:gd name="connsiteX1" fmla="*/ 442913 w 966788"/>
              <a:gd name="connsiteY1" fmla="*/ 309563 h 833438"/>
              <a:gd name="connsiteX2" fmla="*/ 330994 w 966788"/>
              <a:gd name="connsiteY2" fmla="*/ 228600 h 833438"/>
              <a:gd name="connsiteX3" fmla="*/ 230981 w 966788"/>
              <a:gd name="connsiteY3" fmla="*/ 152400 h 833438"/>
              <a:gd name="connsiteX4" fmla="*/ 123825 w 966788"/>
              <a:gd name="connsiteY4" fmla="*/ 66675 h 833438"/>
              <a:gd name="connsiteX5" fmla="*/ 66675 w 966788"/>
              <a:gd name="connsiteY5" fmla="*/ 21432 h 833438"/>
              <a:gd name="connsiteX6" fmla="*/ 38100 w 966788"/>
              <a:gd name="connsiteY6" fmla="*/ 4763 h 833438"/>
              <a:gd name="connsiteX7" fmla="*/ 19050 w 966788"/>
              <a:gd name="connsiteY7" fmla="*/ 0 h 833438"/>
              <a:gd name="connsiteX8" fmla="*/ 4763 w 966788"/>
              <a:gd name="connsiteY8" fmla="*/ 2382 h 833438"/>
              <a:gd name="connsiteX9" fmla="*/ 0 w 966788"/>
              <a:gd name="connsiteY9" fmla="*/ 7144 h 833438"/>
              <a:gd name="connsiteX10" fmla="*/ 0 w 966788"/>
              <a:gd name="connsiteY10" fmla="*/ 23813 h 833438"/>
              <a:gd name="connsiteX11" fmla="*/ 14288 w 966788"/>
              <a:gd name="connsiteY11" fmla="*/ 59532 h 833438"/>
              <a:gd name="connsiteX12" fmla="*/ 95250 w 966788"/>
              <a:gd name="connsiteY12" fmla="*/ 166688 h 833438"/>
              <a:gd name="connsiteX13" fmla="*/ 233363 w 966788"/>
              <a:gd name="connsiteY13" fmla="*/ 350044 h 833438"/>
              <a:gd name="connsiteX14" fmla="*/ 376238 w 966788"/>
              <a:gd name="connsiteY14" fmla="*/ 533400 h 833438"/>
              <a:gd name="connsiteX15" fmla="*/ 483394 w 966788"/>
              <a:gd name="connsiteY15" fmla="*/ 666750 h 833438"/>
              <a:gd name="connsiteX16" fmla="*/ 554831 w 966788"/>
              <a:gd name="connsiteY16" fmla="*/ 754857 h 833438"/>
              <a:gd name="connsiteX17" fmla="*/ 566738 w 966788"/>
              <a:gd name="connsiteY17" fmla="*/ 785813 h 833438"/>
              <a:gd name="connsiteX18" fmla="*/ 585788 w 966788"/>
              <a:gd name="connsiteY18" fmla="*/ 814388 h 833438"/>
              <a:gd name="connsiteX19" fmla="*/ 592931 w 966788"/>
              <a:gd name="connsiteY19" fmla="*/ 821532 h 833438"/>
              <a:gd name="connsiteX20" fmla="*/ 609600 w 966788"/>
              <a:gd name="connsiteY20" fmla="*/ 831057 h 833438"/>
              <a:gd name="connsiteX21" fmla="*/ 633413 w 966788"/>
              <a:gd name="connsiteY21" fmla="*/ 833438 h 833438"/>
              <a:gd name="connsiteX22" fmla="*/ 657225 w 966788"/>
              <a:gd name="connsiteY22" fmla="*/ 826294 h 833438"/>
              <a:gd name="connsiteX23" fmla="*/ 728663 w 966788"/>
              <a:gd name="connsiteY23" fmla="*/ 773907 h 833438"/>
              <a:gd name="connsiteX24" fmla="*/ 802481 w 966788"/>
              <a:gd name="connsiteY24" fmla="*/ 709613 h 833438"/>
              <a:gd name="connsiteX25" fmla="*/ 866775 w 966788"/>
              <a:gd name="connsiteY25" fmla="*/ 635794 h 833438"/>
              <a:gd name="connsiteX26" fmla="*/ 900113 w 966788"/>
              <a:gd name="connsiteY26" fmla="*/ 588169 h 833438"/>
              <a:gd name="connsiteX27" fmla="*/ 921544 w 966788"/>
              <a:gd name="connsiteY27" fmla="*/ 547688 h 833438"/>
              <a:gd name="connsiteX28" fmla="*/ 940594 w 966788"/>
              <a:gd name="connsiteY28" fmla="*/ 492919 h 833438"/>
              <a:gd name="connsiteX29" fmla="*/ 947738 w 966788"/>
              <a:gd name="connsiteY29" fmla="*/ 445294 h 833438"/>
              <a:gd name="connsiteX30" fmla="*/ 952500 w 966788"/>
              <a:gd name="connsiteY30" fmla="*/ 404813 h 833438"/>
              <a:gd name="connsiteX31" fmla="*/ 959644 w 966788"/>
              <a:gd name="connsiteY31" fmla="*/ 383382 h 833438"/>
              <a:gd name="connsiteX32" fmla="*/ 966788 w 966788"/>
              <a:gd name="connsiteY32" fmla="*/ 347663 h 833438"/>
              <a:gd name="connsiteX33" fmla="*/ 966788 w 966788"/>
              <a:gd name="connsiteY33" fmla="*/ 335757 h 833438"/>
              <a:gd name="connsiteX34" fmla="*/ 964406 w 966788"/>
              <a:gd name="connsiteY34" fmla="*/ 321469 h 833438"/>
              <a:gd name="connsiteX35" fmla="*/ 957263 w 966788"/>
              <a:gd name="connsiteY35" fmla="*/ 316707 h 833438"/>
              <a:gd name="connsiteX36" fmla="*/ 945356 w 966788"/>
              <a:gd name="connsiteY36" fmla="*/ 314325 h 833438"/>
              <a:gd name="connsiteX37" fmla="*/ 931069 w 966788"/>
              <a:gd name="connsiteY37" fmla="*/ 316707 h 833438"/>
              <a:gd name="connsiteX38" fmla="*/ 916781 w 966788"/>
              <a:gd name="connsiteY38" fmla="*/ 321469 h 833438"/>
              <a:gd name="connsiteX39" fmla="*/ 900113 w 966788"/>
              <a:gd name="connsiteY39" fmla="*/ 340519 h 833438"/>
              <a:gd name="connsiteX40" fmla="*/ 878681 w 966788"/>
              <a:gd name="connsiteY40" fmla="*/ 366713 h 833438"/>
              <a:gd name="connsiteX41" fmla="*/ 850106 w 966788"/>
              <a:gd name="connsiteY41" fmla="*/ 397669 h 833438"/>
              <a:gd name="connsiteX42" fmla="*/ 821531 w 966788"/>
              <a:gd name="connsiteY42" fmla="*/ 426244 h 833438"/>
              <a:gd name="connsiteX43" fmla="*/ 797719 w 966788"/>
              <a:gd name="connsiteY43" fmla="*/ 447675 h 833438"/>
              <a:gd name="connsiteX44" fmla="*/ 771525 w 966788"/>
              <a:gd name="connsiteY44" fmla="*/ 461963 h 833438"/>
              <a:gd name="connsiteX45" fmla="*/ 742950 w 966788"/>
              <a:gd name="connsiteY45" fmla="*/ 471488 h 833438"/>
              <a:gd name="connsiteX46" fmla="*/ 719138 w 966788"/>
              <a:gd name="connsiteY46" fmla="*/ 471488 h 833438"/>
              <a:gd name="connsiteX47" fmla="*/ 695325 w 966788"/>
              <a:gd name="connsiteY47" fmla="*/ 466725 h 833438"/>
              <a:gd name="connsiteX48" fmla="*/ 652463 w 966788"/>
              <a:gd name="connsiteY48" fmla="*/ 445294 h 833438"/>
              <a:gd name="connsiteX49" fmla="*/ 554831 w 966788"/>
              <a:gd name="connsiteY49" fmla="*/ 3857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66788" h="833438">
                <a:moveTo>
                  <a:pt x="554831" y="385763"/>
                </a:moveTo>
                <a:lnTo>
                  <a:pt x="442913" y="309563"/>
                </a:lnTo>
                <a:lnTo>
                  <a:pt x="330994" y="228600"/>
                </a:lnTo>
                <a:lnTo>
                  <a:pt x="230981" y="152400"/>
                </a:lnTo>
                <a:lnTo>
                  <a:pt x="123825" y="66675"/>
                </a:lnTo>
                <a:lnTo>
                  <a:pt x="66675" y="21432"/>
                </a:lnTo>
                <a:lnTo>
                  <a:pt x="38100" y="4763"/>
                </a:lnTo>
                <a:lnTo>
                  <a:pt x="19050" y="0"/>
                </a:lnTo>
                <a:lnTo>
                  <a:pt x="4763" y="2382"/>
                </a:lnTo>
                <a:lnTo>
                  <a:pt x="0" y="7144"/>
                </a:lnTo>
                <a:lnTo>
                  <a:pt x="0" y="23813"/>
                </a:lnTo>
                <a:lnTo>
                  <a:pt x="14288" y="59532"/>
                </a:lnTo>
                <a:lnTo>
                  <a:pt x="95250" y="166688"/>
                </a:lnTo>
                <a:lnTo>
                  <a:pt x="233363" y="350044"/>
                </a:lnTo>
                <a:lnTo>
                  <a:pt x="376238" y="533400"/>
                </a:lnTo>
                <a:lnTo>
                  <a:pt x="483394" y="666750"/>
                </a:lnTo>
                <a:lnTo>
                  <a:pt x="554831" y="754857"/>
                </a:lnTo>
                <a:lnTo>
                  <a:pt x="566738" y="785813"/>
                </a:lnTo>
                <a:lnTo>
                  <a:pt x="585788" y="814388"/>
                </a:lnTo>
                <a:lnTo>
                  <a:pt x="592931" y="821532"/>
                </a:lnTo>
                <a:lnTo>
                  <a:pt x="609600" y="831057"/>
                </a:lnTo>
                <a:lnTo>
                  <a:pt x="633413" y="833438"/>
                </a:lnTo>
                <a:lnTo>
                  <a:pt x="657225" y="826294"/>
                </a:lnTo>
                <a:lnTo>
                  <a:pt x="728663" y="773907"/>
                </a:lnTo>
                <a:lnTo>
                  <a:pt x="802481" y="709613"/>
                </a:lnTo>
                <a:lnTo>
                  <a:pt x="866775" y="635794"/>
                </a:lnTo>
                <a:lnTo>
                  <a:pt x="900113" y="588169"/>
                </a:lnTo>
                <a:lnTo>
                  <a:pt x="921544" y="547688"/>
                </a:lnTo>
                <a:lnTo>
                  <a:pt x="940594" y="492919"/>
                </a:lnTo>
                <a:lnTo>
                  <a:pt x="947738" y="445294"/>
                </a:lnTo>
                <a:lnTo>
                  <a:pt x="952500" y="404813"/>
                </a:lnTo>
                <a:lnTo>
                  <a:pt x="959644" y="383382"/>
                </a:lnTo>
                <a:lnTo>
                  <a:pt x="966788" y="347663"/>
                </a:lnTo>
                <a:lnTo>
                  <a:pt x="966788" y="335757"/>
                </a:lnTo>
                <a:lnTo>
                  <a:pt x="964406" y="321469"/>
                </a:lnTo>
                <a:lnTo>
                  <a:pt x="957263" y="316707"/>
                </a:lnTo>
                <a:lnTo>
                  <a:pt x="945356" y="314325"/>
                </a:lnTo>
                <a:lnTo>
                  <a:pt x="931069" y="316707"/>
                </a:lnTo>
                <a:lnTo>
                  <a:pt x="916781" y="321469"/>
                </a:lnTo>
                <a:lnTo>
                  <a:pt x="900113" y="340519"/>
                </a:lnTo>
                <a:lnTo>
                  <a:pt x="878681" y="366713"/>
                </a:lnTo>
                <a:lnTo>
                  <a:pt x="850106" y="397669"/>
                </a:lnTo>
                <a:lnTo>
                  <a:pt x="821531" y="426244"/>
                </a:lnTo>
                <a:lnTo>
                  <a:pt x="797719" y="447675"/>
                </a:lnTo>
                <a:lnTo>
                  <a:pt x="771525" y="461963"/>
                </a:lnTo>
                <a:lnTo>
                  <a:pt x="742950" y="471488"/>
                </a:lnTo>
                <a:lnTo>
                  <a:pt x="719138" y="471488"/>
                </a:lnTo>
                <a:lnTo>
                  <a:pt x="695325" y="466725"/>
                </a:lnTo>
                <a:lnTo>
                  <a:pt x="652463" y="445294"/>
                </a:lnTo>
                <a:lnTo>
                  <a:pt x="554831" y="3857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C7598CF0-C34A-4832-92E5-6614507AD864}"/>
              </a:ext>
            </a:extLst>
          </p:cNvPr>
          <p:cNvSpPr/>
          <p:nvPr/>
        </p:nvSpPr>
        <p:spPr>
          <a:xfrm>
            <a:off x="4195763" y="3468688"/>
            <a:ext cx="3024187" cy="650875"/>
          </a:xfrm>
          <a:custGeom>
            <a:avLst/>
            <a:gdLst>
              <a:gd name="connsiteX0" fmla="*/ 1811686 w 3024366"/>
              <a:gd name="connsiteY0" fmla="*/ 154030 h 650349"/>
              <a:gd name="connsiteX1" fmla="*/ 1567194 w 3024366"/>
              <a:gd name="connsiteY1" fmla="*/ 200484 h 650349"/>
              <a:gd name="connsiteX2" fmla="*/ 1337371 w 3024366"/>
              <a:gd name="connsiteY2" fmla="*/ 244492 h 650349"/>
              <a:gd name="connsiteX3" fmla="*/ 1100214 w 3024366"/>
              <a:gd name="connsiteY3" fmla="*/ 288501 h 650349"/>
              <a:gd name="connsiteX4" fmla="*/ 848388 w 3024366"/>
              <a:gd name="connsiteY4" fmla="*/ 332509 h 650349"/>
              <a:gd name="connsiteX5" fmla="*/ 674798 w 3024366"/>
              <a:gd name="connsiteY5" fmla="*/ 361848 h 650349"/>
              <a:gd name="connsiteX6" fmla="*/ 481650 w 3024366"/>
              <a:gd name="connsiteY6" fmla="*/ 391187 h 650349"/>
              <a:gd name="connsiteX7" fmla="*/ 369183 w 3024366"/>
              <a:gd name="connsiteY7" fmla="*/ 405857 h 650349"/>
              <a:gd name="connsiteX8" fmla="*/ 344734 w 3024366"/>
              <a:gd name="connsiteY8" fmla="*/ 408302 h 650349"/>
              <a:gd name="connsiteX9" fmla="*/ 288501 w 3024366"/>
              <a:gd name="connsiteY9" fmla="*/ 405857 h 650349"/>
              <a:gd name="connsiteX10" fmla="*/ 234713 w 3024366"/>
              <a:gd name="connsiteY10" fmla="*/ 398522 h 650349"/>
              <a:gd name="connsiteX11" fmla="*/ 173590 w 3024366"/>
              <a:gd name="connsiteY11" fmla="*/ 386298 h 650349"/>
              <a:gd name="connsiteX12" fmla="*/ 100242 w 3024366"/>
              <a:gd name="connsiteY12" fmla="*/ 366738 h 650349"/>
              <a:gd name="connsiteX13" fmla="*/ 78238 w 3024366"/>
              <a:gd name="connsiteY13" fmla="*/ 359403 h 650349"/>
              <a:gd name="connsiteX14" fmla="*/ 48899 w 3024366"/>
              <a:gd name="connsiteY14" fmla="*/ 344734 h 650349"/>
              <a:gd name="connsiteX15" fmla="*/ 31784 w 3024366"/>
              <a:gd name="connsiteY15" fmla="*/ 337399 h 650349"/>
              <a:gd name="connsiteX16" fmla="*/ 19560 w 3024366"/>
              <a:gd name="connsiteY16" fmla="*/ 337399 h 650349"/>
              <a:gd name="connsiteX17" fmla="*/ 4890 w 3024366"/>
              <a:gd name="connsiteY17" fmla="*/ 342289 h 650349"/>
              <a:gd name="connsiteX18" fmla="*/ 0 w 3024366"/>
              <a:gd name="connsiteY18" fmla="*/ 354514 h 650349"/>
              <a:gd name="connsiteX19" fmla="*/ 2445 w 3024366"/>
              <a:gd name="connsiteY19" fmla="*/ 374073 h 650349"/>
              <a:gd name="connsiteX20" fmla="*/ 12225 w 3024366"/>
              <a:gd name="connsiteY20" fmla="*/ 403412 h 650349"/>
              <a:gd name="connsiteX21" fmla="*/ 48899 w 3024366"/>
              <a:gd name="connsiteY21" fmla="*/ 440086 h 650349"/>
              <a:gd name="connsiteX22" fmla="*/ 114912 w 3024366"/>
              <a:gd name="connsiteY22" fmla="*/ 498764 h 650349"/>
              <a:gd name="connsiteX23" fmla="*/ 188259 w 3024366"/>
              <a:gd name="connsiteY23" fmla="*/ 550107 h 650349"/>
              <a:gd name="connsiteX24" fmla="*/ 246937 w 3024366"/>
              <a:gd name="connsiteY24" fmla="*/ 586781 h 650349"/>
              <a:gd name="connsiteX25" fmla="*/ 310505 w 3024366"/>
              <a:gd name="connsiteY25" fmla="*/ 618565 h 650349"/>
              <a:gd name="connsiteX26" fmla="*/ 374073 w 3024366"/>
              <a:gd name="connsiteY26" fmla="*/ 643014 h 650349"/>
              <a:gd name="connsiteX27" fmla="*/ 403412 w 3024366"/>
              <a:gd name="connsiteY27" fmla="*/ 650349 h 650349"/>
              <a:gd name="connsiteX28" fmla="*/ 425416 w 3024366"/>
              <a:gd name="connsiteY28" fmla="*/ 650349 h 650349"/>
              <a:gd name="connsiteX29" fmla="*/ 518323 w 3024366"/>
              <a:gd name="connsiteY29" fmla="*/ 630789 h 650349"/>
              <a:gd name="connsiteX30" fmla="*/ 650349 w 3024366"/>
              <a:gd name="connsiteY30" fmla="*/ 591671 h 650349"/>
              <a:gd name="connsiteX31" fmla="*/ 762815 w 3024366"/>
              <a:gd name="connsiteY31" fmla="*/ 552552 h 650349"/>
              <a:gd name="connsiteX32" fmla="*/ 826383 w 3024366"/>
              <a:gd name="connsiteY32" fmla="*/ 532993 h 650349"/>
              <a:gd name="connsiteX33" fmla="*/ 941294 w 3024366"/>
              <a:gd name="connsiteY33" fmla="*/ 503654 h 650349"/>
              <a:gd name="connsiteX34" fmla="*/ 1107549 w 3024366"/>
              <a:gd name="connsiteY34" fmla="*/ 466980 h 650349"/>
              <a:gd name="connsiteX35" fmla="*/ 1320257 w 3024366"/>
              <a:gd name="connsiteY35" fmla="*/ 427861 h 650349"/>
              <a:gd name="connsiteX36" fmla="*/ 1520740 w 3024366"/>
              <a:gd name="connsiteY36" fmla="*/ 393632 h 650349"/>
              <a:gd name="connsiteX37" fmla="*/ 1708999 w 3024366"/>
              <a:gd name="connsiteY37" fmla="*/ 361848 h 650349"/>
              <a:gd name="connsiteX38" fmla="*/ 1877699 w 3024366"/>
              <a:gd name="connsiteY38" fmla="*/ 337399 h 650349"/>
              <a:gd name="connsiteX39" fmla="*/ 2029284 w 3024366"/>
              <a:gd name="connsiteY39" fmla="*/ 312950 h 650349"/>
              <a:gd name="connsiteX40" fmla="*/ 2224877 w 3024366"/>
              <a:gd name="connsiteY40" fmla="*/ 295835 h 650349"/>
              <a:gd name="connsiteX41" fmla="*/ 2422916 w 3024366"/>
              <a:gd name="connsiteY41" fmla="*/ 286056 h 650349"/>
              <a:gd name="connsiteX42" fmla="*/ 2576946 w 3024366"/>
              <a:gd name="connsiteY42" fmla="*/ 283611 h 650349"/>
              <a:gd name="connsiteX43" fmla="*/ 2745645 w 3024366"/>
              <a:gd name="connsiteY43" fmla="*/ 286056 h 650349"/>
              <a:gd name="connsiteX44" fmla="*/ 2892340 w 3024366"/>
              <a:gd name="connsiteY44" fmla="*/ 293391 h 650349"/>
              <a:gd name="connsiteX45" fmla="*/ 2948574 w 3024366"/>
              <a:gd name="connsiteY45" fmla="*/ 286056 h 650349"/>
              <a:gd name="connsiteX46" fmla="*/ 2985247 w 3024366"/>
              <a:gd name="connsiteY46" fmla="*/ 273831 h 650349"/>
              <a:gd name="connsiteX47" fmla="*/ 3009697 w 3024366"/>
              <a:gd name="connsiteY47" fmla="*/ 259162 h 650349"/>
              <a:gd name="connsiteX48" fmla="*/ 3019476 w 3024366"/>
              <a:gd name="connsiteY48" fmla="*/ 246937 h 650349"/>
              <a:gd name="connsiteX49" fmla="*/ 3024366 w 3024366"/>
              <a:gd name="connsiteY49" fmla="*/ 232268 h 650349"/>
              <a:gd name="connsiteX50" fmla="*/ 3024366 w 3024366"/>
              <a:gd name="connsiteY50" fmla="*/ 217598 h 650349"/>
              <a:gd name="connsiteX51" fmla="*/ 3024366 w 3024366"/>
              <a:gd name="connsiteY51" fmla="*/ 205373 h 650349"/>
              <a:gd name="connsiteX52" fmla="*/ 3019476 w 3024366"/>
              <a:gd name="connsiteY52" fmla="*/ 188259 h 650349"/>
              <a:gd name="connsiteX53" fmla="*/ 3002362 w 3024366"/>
              <a:gd name="connsiteY53" fmla="*/ 158920 h 650349"/>
              <a:gd name="connsiteX54" fmla="*/ 2985247 w 3024366"/>
              <a:gd name="connsiteY54" fmla="*/ 136916 h 650349"/>
              <a:gd name="connsiteX55" fmla="*/ 2970578 w 3024366"/>
              <a:gd name="connsiteY55" fmla="*/ 127136 h 650349"/>
              <a:gd name="connsiteX56" fmla="*/ 2948574 w 3024366"/>
              <a:gd name="connsiteY56" fmla="*/ 112466 h 650349"/>
              <a:gd name="connsiteX57" fmla="*/ 2902120 w 3024366"/>
              <a:gd name="connsiteY57" fmla="*/ 88017 h 650349"/>
              <a:gd name="connsiteX58" fmla="*/ 2838552 w 3024366"/>
              <a:gd name="connsiteY58" fmla="*/ 61123 h 650349"/>
              <a:gd name="connsiteX59" fmla="*/ 2779874 w 3024366"/>
              <a:gd name="connsiteY59" fmla="*/ 44009 h 650349"/>
              <a:gd name="connsiteX60" fmla="*/ 2691857 w 3024366"/>
              <a:gd name="connsiteY60" fmla="*/ 22004 h 650349"/>
              <a:gd name="connsiteX61" fmla="*/ 2598950 w 3024366"/>
              <a:gd name="connsiteY61" fmla="*/ 4890 h 650349"/>
              <a:gd name="connsiteX62" fmla="*/ 2559831 w 3024366"/>
              <a:gd name="connsiteY62" fmla="*/ 0 h 650349"/>
              <a:gd name="connsiteX63" fmla="*/ 2528047 w 3024366"/>
              <a:gd name="connsiteY63" fmla="*/ 2445 h 650349"/>
              <a:gd name="connsiteX64" fmla="*/ 2498708 w 3024366"/>
              <a:gd name="connsiteY64" fmla="*/ 9780 h 650349"/>
              <a:gd name="connsiteX65" fmla="*/ 2464479 w 3024366"/>
              <a:gd name="connsiteY65" fmla="*/ 31784 h 650349"/>
              <a:gd name="connsiteX66" fmla="*/ 2444920 w 3024366"/>
              <a:gd name="connsiteY66" fmla="*/ 48899 h 650349"/>
              <a:gd name="connsiteX67" fmla="*/ 2371573 w 3024366"/>
              <a:gd name="connsiteY67" fmla="*/ 58678 h 650349"/>
              <a:gd name="connsiteX68" fmla="*/ 2246882 w 3024366"/>
              <a:gd name="connsiteY68" fmla="*/ 73348 h 650349"/>
              <a:gd name="connsiteX69" fmla="*/ 1811686 w 3024366"/>
              <a:gd name="connsiteY69" fmla="*/ 154030 h 65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24366" h="650349">
                <a:moveTo>
                  <a:pt x="1811686" y="154030"/>
                </a:moveTo>
                <a:lnTo>
                  <a:pt x="1567194" y="200484"/>
                </a:lnTo>
                <a:lnTo>
                  <a:pt x="1337371" y="244492"/>
                </a:lnTo>
                <a:lnTo>
                  <a:pt x="1100214" y="288501"/>
                </a:lnTo>
                <a:lnTo>
                  <a:pt x="848388" y="332509"/>
                </a:lnTo>
                <a:lnTo>
                  <a:pt x="674798" y="361848"/>
                </a:lnTo>
                <a:lnTo>
                  <a:pt x="481650" y="391187"/>
                </a:lnTo>
                <a:lnTo>
                  <a:pt x="369183" y="405857"/>
                </a:lnTo>
                <a:lnTo>
                  <a:pt x="344734" y="408302"/>
                </a:lnTo>
                <a:lnTo>
                  <a:pt x="288501" y="405857"/>
                </a:lnTo>
                <a:lnTo>
                  <a:pt x="234713" y="398522"/>
                </a:lnTo>
                <a:lnTo>
                  <a:pt x="173590" y="386298"/>
                </a:lnTo>
                <a:lnTo>
                  <a:pt x="100242" y="366738"/>
                </a:lnTo>
                <a:lnTo>
                  <a:pt x="78238" y="359403"/>
                </a:lnTo>
                <a:lnTo>
                  <a:pt x="48899" y="344734"/>
                </a:lnTo>
                <a:lnTo>
                  <a:pt x="31784" y="337399"/>
                </a:lnTo>
                <a:lnTo>
                  <a:pt x="19560" y="337399"/>
                </a:lnTo>
                <a:lnTo>
                  <a:pt x="4890" y="342289"/>
                </a:lnTo>
                <a:lnTo>
                  <a:pt x="0" y="354514"/>
                </a:lnTo>
                <a:lnTo>
                  <a:pt x="2445" y="374073"/>
                </a:lnTo>
                <a:lnTo>
                  <a:pt x="12225" y="403412"/>
                </a:lnTo>
                <a:lnTo>
                  <a:pt x="48899" y="440086"/>
                </a:lnTo>
                <a:lnTo>
                  <a:pt x="114912" y="498764"/>
                </a:lnTo>
                <a:lnTo>
                  <a:pt x="188259" y="550107"/>
                </a:lnTo>
                <a:lnTo>
                  <a:pt x="246937" y="586781"/>
                </a:lnTo>
                <a:lnTo>
                  <a:pt x="310505" y="618565"/>
                </a:lnTo>
                <a:lnTo>
                  <a:pt x="374073" y="643014"/>
                </a:lnTo>
                <a:lnTo>
                  <a:pt x="403412" y="650349"/>
                </a:lnTo>
                <a:lnTo>
                  <a:pt x="425416" y="650349"/>
                </a:lnTo>
                <a:lnTo>
                  <a:pt x="518323" y="630789"/>
                </a:lnTo>
                <a:lnTo>
                  <a:pt x="650349" y="591671"/>
                </a:lnTo>
                <a:lnTo>
                  <a:pt x="762815" y="552552"/>
                </a:lnTo>
                <a:lnTo>
                  <a:pt x="826383" y="532993"/>
                </a:lnTo>
                <a:lnTo>
                  <a:pt x="941294" y="503654"/>
                </a:lnTo>
                <a:lnTo>
                  <a:pt x="1107549" y="466980"/>
                </a:lnTo>
                <a:lnTo>
                  <a:pt x="1320257" y="427861"/>
                </a:lnTo>
                <a:lnTo>
                  <a:pt x="1520740" y="393632"/>
                </a:lnTo>
                <a:lnTo>
                  <a:pt x="1708999" y="361848"/>
                </a:lnTo>
                <a:lnTo>
                  <a:pt x="1877699" y="337399"/>
                </a:lnTo>
                <a:lnTo>
                  <a:pt x="2029284" y="312950"/>
                </a:lnTo>
                <a:lnTo>
                  <a:pt x="2224877" y="295835"/>
                </a:lnTo>
                <a:lnTo>
                  <a:pt x="2422916" y="286056"/>
                </a:lnTo>
                <a:lnTo>
                  <a:pt x="2576946" y="283611"/>
                </a:lnTo>
                <a:lnTo>
                  <a:pt x="2745645" y="286056"/>
                </a:lnTo>
                <a:lnTo>
                  <a:pt x="2892340" y="293391"/>
                </a:lnTo>
                <a:lnTo>
                  <a:pt x="2948574" y="286056"/>
                </a:lnTo>
                <a:lnTo>
                  <a:pt x="2985247" y="273831"/>
                </a:lnTo>
                <a:lnTo>
                  <a:pt x="3009697" y="259162"/>
                </a:lnTo>
                <a:lnTo>
                  <a:pt x="3019476" y="246937"/>
                </a:lnTo>
                <a:lnTo>
                  <a:pt x="3024366" y="232268"/>
                </a:lnTo>
                <a:lnTo>
                  <a:pt x="3024366" y="217598"/>
                </a:lnTo>
                <a:lnTo>
                  <a:pt x="3024366" y="205373"/>
                </a:lnTo>
                <a:lnTo>
                  <a:pt x="3019476" y="188259"/>
                </a:lnTo>
                <a:lnTo>
                  <a:pt x="3002362" y="158920"/>
                </a:lnTo>
                <a:lnTo>
                  <a:pt x="2985247" y="136916"/>
                </a:lnTo>
                <a:lnTo>
                  <a:pt x="2970578" y="127136"/>
                </a:lnTo>
                <a:lnTo>
                  <a:pt x="2948574" y="112466"/>
                </a:lnTo>
                <a:lnTo>
                  <a:pt x="2902120" y="88017"/>
                </a:lnTo>
                <a:lnTo>
                  <a:pt x="2838552" y="61123"/>
                </a:lnTo>
                <a:lnTo>
                  <a:pt x="2779874" y="44009"/>
                </a:lnTo>
                <a:lnTo>
                  <a:pt x="2691857" y="22004"/>
                </a:lnTo>
                <a:lnTo>
                  <a:pt x="2598950" y="4890"/>
                </a:lnTo>
                <a:lnTo>
                  <a:pt x="2559831" y="0"/>
                </a:lnTo>
                <a:lnTo>
                  <a:pt x="2528047" y="2445"/>
                </a:lnTo>
                <a:lnTo>
                  <a:pt x="2498708" y="9780"/>
                </a:lnTo>
                <a:lnTo>
                  <a:pt x="2464479" y="31784"/>
                </a:lnTo>
                <a:lnTo>
                  <a:pt x="2444920" y="48899"/>
                </a:lnTo>
                <a:lnTo>
                  <a:pt x="2371573" y="58678"/>
                </a:lnTo>
                <a:lnTo>
                  <a:pt x="2246882" y="73348"/>
                </a:lnTo>
                <a:lnTo>
                  <a:pt x="1811686" y="1540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1CFE4F5-D507-4E4A-B8D3-79CAAFB4ACB7}"/>
              </a:ext>
            </a:extLst>
          </p:cNvPr>
          <p:cNvSpPr/>
          <p:nvPr/>
        </p:nvSpPr>
        <p:spPr>
          <a:xfrm rot="16200000">
            <a:off x="4755357" y="4267993"/>
            <a:ext cx="3009900" cy="493713"/>
          </a:xfrm>
          <a:custGeom>
            <a:avLst/>
            <a:gdLst>
              <a:gd name="connsiteX0" fmla="*/ 2006670 w 3011257"/>
              <a:gd name="connsiteY0" fmla="*/ 187890 h 493526"/>
              <a:gd name="connsiteX1" fmla="*/ 1758655 w 3011257"/>
              <a:gd name="connsiteY1" fmla="*/ 192901 h 493526"/>
              <a:gd name="connsiteX2" fmla="*/ 1480577 w 3011257"/>
              <a:gd name="connsiteY2" fmla="*/ 197911 h 493526"/>
              <a:gd name="connsiteX3" fmla="*/ 1247593 w 3011257"/>
              <a:gd name="connsiteY3" fmla="*/ 200416 h 493526"/>
              <a:gd name="connsiteX4" fmla="*/ 959494 w 3011257"/>
              <a:gd name="connsiteY4" fmla="*/ 202922 h 493526"/>
              <a:gd name="connsiteX5" fmla="*/ 721500 w 3011257"/>
              <a:gd name="connsiteY5" fmla="*/ 205427 h 493526"/>
              <a:gd name="connsiteX6" fmla="*/ 611271 w 3011257"/>
              <a:gd name="connsiteY6" fmla="*/ 205427 h 493526"/>
              <a:gd name="connsiteX7" fmla="*/ 40084 w 3011257"/>
              <a:gd name="connsiteY7" fmla="*/ 182880 h 493526"/>
              <a:gd name="connsiteX8" fmla="*/ 15032 w 3011257"/>
              <a:gd name="connsiteY8" fmla="*/ 207932 h 493526"/>
              <a:gd name="connsiteX9" fmla="*/ 0 w 3011257"/>
              <a:gd name="connsiteY9" fmla="*/ 232984 h 493526"/>
              <a:gd name="connsiteX10" fmla="*/ 0 w 3011257"/>
              <a:gd name="connsiteY10" fmla="*/ 255531 h 493526"/>
              <a:gd name="connsiteX11" fmla="*/ 7516 w 3011257"/>
              <a:gd name="connsiteY11" fmla="*/ 275573 h 493526"/>
              <a:gd name="connsiteX12" fmla="*/ 27558 w 3011257"/>
              <a:gd name="connsiteY12" fmla="*/ 305635 h 493526"/>
              <a:gd name="connsiteX13" fmla="*/ 72651 w 3011257"/>
              <a:gd name="connsiteY13" fmla="*/ 343213 h 493526"/>
              <a:gd name="connsiteX14" fmla="*/ 142797 w 3011257"/>
              <a:gd name="connsiteY14" fmla="*/ 388307 h 493526"/>
              <a:gd name="connsiteX15" fmla="*/ 205427 w 3011257"/>
              <a:gd name="connsiteY15" fmla="*/ 420875 h 493526"/>
              <a:gd name="connsiteX16" fmla="*/ 230479 w 3011257"/>
              <a:gd name="connsiteY16" fmla="*/ 430895 h 493526"/>
              <a:gd name="connsiteX17" fmla="*/ 295615 w 3011257"/>
              <a:gd name="connsiteY17" fmla="*/ 453442 h 493526"/>
              <a:gd name="connsiteX18" fmla="*/ 355740 w 3011257"/>
              <a:gd name="connsiteY18" fmla="*/ 470979 h 493526"/>
              <a:gd name="connsiteX19" fmla="*/ 413359 w 3011257"/>
              <a:gd name="connsiteY19" fmla="*/ 486010 h 493526"/>
              <a:gd name="connsiteX20" fmla="*/ 468474 w 3011257"/>
              <a:gd name="connsiteY20" fmla="*/ 493526 h 493526"/>
              <a:gd name="connsiteX21" fmla="*/ 543630 w 3011257"/>
              <a:gd name="connsiteY21" fmla="*/ 491020 h 493526"/>
              <a:gd name="connsiteX22" fmla="*/ 673901 w 3011257"/>
              <a:gd name="connsiteY22" fmla="*/ 478494 h 493526"/>
              <a:gd name="connsiteX23" fmla="*/ 879328 w 3011257"/>
              <a:gd name="connsiteY23" fmla="*/ 460958 h 493526"/>
              <a:gd name="connsiteX24" fmla="*/ 1169931 w 3011257"/>
              <a:gd name="connsiteY24" fmla="*/ 443421 h 493526"/>
              <a:gd name="connsiteX25" fmla="*/ 1355317 w 3011257"/>
              <a:gd name="connsiteY25" fmla="*/ 435906 h 493526"/>
              <a:gd name="connsiteX26" fmla="*/ 1533186 w 3011257"/>
              <a:gd name="connsiteY26" fmla="*/ 428390 h 493526"/>
              <a:gd name="connsiteX27" fmla="*/ 1668467 w 3011257"/>
              <a:gd name="connsiteY27" fmla="*/ 425885 h 493526"/>
              <a:gd name="connsiteX28" fmla="*/ 1898946 w 3011257"/>
              <a:gd name="connsiteY28" fmla="*/ 423380 h 493526"/>
              <a:gd name="connsiteX29" fmla="*/ 2054269 w 3011257"/>
              <a:gd name="connsiteY29" fmla="*/ 425885 h 493526"/>
              <a:gd name="connsiteX30" fmla="*/ 2277232 w 3011257"/>
              <a:gd name="connsiteY30" fmla="*/ 428390 h 493526"/>
              <a:gd name="connsiteX31" fmla="*/ 2490175 w 3011257"/>
              <a:gd name="connsiteY31" fmla="*/ 450937 h 493526"/>
              <a:gd name="connsiteX32" fmla="*/ 2602909 w 3011257"/>
              <a:gd name="connsiteY32" fmla="*/ 463463 h 493526"/>
              <a:gd name="connsiteX33" fmla="*/ 2793305 w 3011257"/>
              <a:gd name="connsiteY33" fmla="*/ 491020 h 493526"/>
              <a:gd name="connsiteX34" fmla="*/ 2810841 w 3011257"/>
              <a:gd name="connsiteY34" fmla="*/ 493526 h 493526"/>
              <a:gd name="connsiteX35" fmla="*/ 2815851 w 3011257"/>
              <a:gd name="connsiteY35" fmla="*/ 493526 h 493526"/>
              <a:gd name="connsiteX36" fmla="*/ 2825872 w 3011257"/>
              <a:gd name="connsiteY36" fmla="*/ 488515 h 493526"/>
              <a:gd name="connsiteX37" fmla="*/ 2850924 w 3011257"/>
              <a:gd name="connsiteY37" fmla="*/ 463463 h 493526"/>
              <a:gd name="connsiteX38" fmla="*/ 2875976 w 3011257"/>
              <a:gd name="connsiteY38" fmla="*/ 430895 h 493526"/>
              <a:gd name="connsiteX39" fmla="*/ 2898523 w 3011257"/>
              <a:gd name="connsiteY39" fmla="*/ 390812 h 493526"/>
              <a:gd name="connsiteX40" fmla="*/ 2916060 w 3011257"/>
              <a:gd name="connsiteY40" fmla="*/ 358244 h 493526"/>
              <a:gd name="connsiteX41" fmla="*/ 2946122 w 3011257"/>
              <a:gd name="connsiteY41" fmla="*/ 303130 h 493526"/>
              <a:gd name="connsiteX42" fmla="*/ 2971174 w 3011257"/>
              <a:gd name="connsiteY42" fmla="*/ 253026 h 493526"/>
              <a:gd name="connsiteX43" fmla="*/ 2988711 w 3011257"/>
              <a:gd name="connsiteY43" fmla="*/ 210437 h 493526"/>
              <a:gd name="connsiteX44" fmla="*/ 3001237 w 3011257"/>
              <a:gd name="connsiteY44" fmla="*/ 170354 h 493526"/>
              <a:gd name="connsiteX45" fmla="*/ 3006247 w 3011257"/>
              <a:gd name="connsiteY45" fmla="*/ 142797 h 493526"/>
              <a:gd name="connsiteX46" fmla="*/ 3011257 w 3011257"/>
              <a:gd name="connsiteY46" fmla="*/ 105219 h 493526"/>
              <a:gd name="connsiteX47" fmla="*/ 3011257 w 3011257"/>
              <a:gd name="connsiteY47" fmla="*/ 55115 h 493526"/>
              <a:gd name="connsiteX48" fmla="*/ 3008752 w 3011257"/>
              <a:gd name="connsiteY48" fmla="*/ 27557 h 493526"/>
              <a:gd name="connsiteX49" fmla="*/ 3003742 w 3011257"/>
              <a:gd name="connsiteY49" fmla="*/ 15031 h 493526"/>
              <a:gd name="connsiteX50" fmla="*/ 3001237 w 3011257"/>
              <a:gd name="connsiteY50" fmla="*/ 7516 h 493526"/>
              <a:gd name="connsiteX51" fmla="*/ 2996226 w 3011257"/>
              <a:gd name="connsiteY51" fmla="*/ 2505 h 493526"/>
              <a:gd name="connsiteX52" fmla="*/ 2988711 w 3011257"/>
              <a:gd name="connsiteY52" fmla="*/ 0 h 493526"/>
              <a:gd name="connsiteX53" fmla="*/ 2978690 w 3011257"/>
              <a:gd name="connsiteY53" fmla="*/ 2505 h 493526"/>
              <a:gd name="connsiteX54" fmla="*/ 2966164 w 3011257"/>
              <a:gd name="connsiteY54" fmla="*/ 7516 h 493526"/>
              <a:gd name="connsiteX55" fmla="*/ 2953638 w 3011257"/>
              <a:gd name="connsiteY55" fmla="*/ 17536 h 493526"/>
              <a:gd name="connsiteX56" fmla="*/ 2936101 w 3011257"/>
              <a:gd name="connsiteY56" fmla="*/ 40083 h 493526"/>
              <a:gd name="connsiteX57" fmla="*/ 2901028 w 3011257"/>
              <a:gd name="connsiteY57" fmla="*/ 80167 h 493526"/>
              <a:gd name="connsiteX58" fmla="*/ 2858440 w 3011257"/>
              <a:gd name="connsiteY58" fmla="*/ 117745 h 493526"/>
              <a:gd name="connsiteX59" fmla="*/ 2805831 w 3011257"/>
              <a:gd name="connsiteY59" fmla="*/ 150312 h 493526"/>
              <a:gd name="connsiteX60" fmla="*/ 2783284 w 3011257"/>
              <a:gd name="connsiteY60" fmla="*/ 162838 h 493526"/>
              <a:gd name="connsiteX61" fmla="*/ 2723159 w 3011257"/>
              <a:gd name="connsiteY61" fmla="*/ 172859 h 493526"/>
              <a:gd name="connsiteX62" fmla="*/ 2620445 w 3011257"/>
              <a:gd name="connsiteY62" fmla="*/ 180375 h 493526"/>
              <a:gd name="connsiteX63" fmla="*/ 2512722 w 3011257"/>
              <a:gd name="connsiteY63" fmla="*/ 180375 h 493526"/>
              <a:gd name="connsiteX64" fmla="*/ 2146962 w 3011257"/>
              <a:gd name="connsiteY64" fmla="*/ 185385 h 493526"/>
              <a:gd name="connsiteX65" fmla="*/ 2006670 w 3011257"/>
              <a:gd name="connsiteY65" fmla="*/ 187890 h 49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11257" h="493526">
                <a:moveTo>
                  <a:pt x="2006670" y="187890"/>
                </a:moveTo>
                <a:lnTo>
                  <a:pt x="1758655" y="192901"/>
                </a:lnTo>
                <a:lnTo>
                  <a:pt x="1480577" y="197911"/>
                </a:lnTo>
                <a:lnTo>
                  <a:pt x="1247593" y="200416"/>
                </a:lnTo>
                <a:lnTo>
                  <a:pt x="959494" y="202922"/>
                </a:lnTo>
                <a:lnTo>
                  <a:pt x="721500" y="205427"/>
                </a:lnTo>
                <a:lnTo>
                  <a:pt x="611271" y="205427"/>
                </a:lnTo>
                <a:lnTo>
                  <a:pt x="40084" y="182880"/>
                </a:lnTo>
                <a:lnTo>
                  <a:pt x="15032" y="207932"/>
                </a:lnTo>
                <a:lnTo>
                  <a:pt x="0" y="232984"/>
                </a:lnTo>
                <a:lnTo>
                  <a:pt x="0" y="255531"/>
                </a:lnTo>
                <a:lnTo>
                  <a:pt x="7516" y="275573"/>
                </a:lnTo>
                <a:lnTo>
                  <a:pt x="27558" y="305635"/>
                </a:lnTo>
                <a:lnTo>
                  <a:pt x="72651" y="343213"/>
                </a:lnTo>
                <a:lnTo>
                  <a:pt x="142797" y="388307"/>
                </a:lnTo>
                <a:lnTo>
                  <a:pt x="205427" y="420875"/>
                </a:lnTo>
                <a:lnTo>
                  <a:pt x="230479" y="430895"/>
                </a:lnTo>
                <a:lnTo>
                  <a:pt x="295615" y="453442"/>
                </a:lnTo>
                <a:lnTo>
                  <a:pt x="355740" y="470979"/>
                </a:lnTo>
                <a:lnTo>
                  <a:pt x="413359" y="486010"/>
                </a:lnTo>
                <a:lnTo>
                  <a:pt x="468474" y="493526"/>
                </a:lnTo>
                <a:lnTo>
                  <a:pt x="543630" y="491020"/>
                </a:lnTo>
                <a:lnTo>
                  <a:pt x="673901" y="478494"/>
                </a:lnTo>
                <a:lnTo>
                  <a:pt x="879328" y="460958"/>
                </a:lnTo>
                <a:lnTo>
                  <a:pt x="1169931" y="443421"/>
                </a:lnTo>
                <a:lnTo>
                  <a:pt x="1355317" y="435906"/>
                </a:lnTo>
                <a:lnTo>
                  <a:pt x="1533186" y="428390"/>
                </a:lnTo>
                <a:lnTo>
                  <a:pt x="1668467" y="425885"/>
                </a:lnTo>
                <a:lnTo>
                  <a:pt x="1898946" y="423380"/>
                </a:lnTo>
                <a:lnTo>
                  <a:pt x="2054269" y="425885"/>
                </a:lnTo>
                <a:lnTo>
                  <a:pt x="2277232" y="428390"/>
                </a:lnTo>
                <a:lnTo>
                  <a:pt x="2490175" y="450937"/>
                </a:lnTo>
                <a:lnTo>
                  <a:pt x="2602909" y="463463"/>
                </a:lnTo>
                <a:lnTo>
                  <a:pt x="2793305" y="491020"/>
                </a:lnTo>
                <a:lnTo>
                  <a:pt x="2810841" y="493526"/>
                </a:lnTo>
                <a:lnTo>
                  <a:pt x="2815851" y="493526"/>
                </a:lnTo>
                <a:lnTo>
                  <a:pt x="2825872" y="488515"/>
                </a:lnTo>
                <a:lnTo>
                  <a:pt x="2850924" y="463463"/>
                </a:lnTo>
                <a:lnTo>
                  <a:pt x="2875976" y="430895"/>
                </a:lnTo>
                <a:lnTo>
                  <a:pt x="2898523" y="390812"/>
                </a:lnTo>
                <a:lnTo>
                  <a:pt x="2916060" y="358244"/>
                </a:lnTo>
                <a:lnTo>
                  <a:pt x="2946122" y="303130"/>
                </a:lnTo>
                <a:lnTo>
                  <a:pt x="2971174" y="253026"/>
                </a:lnTo>
                <a:lnTo>
                  <a:pt x="2988711" y="210437"/>
                </a:lnTo>
                <a:lnTo>
                  <a:pt x="3001237" y="170354"/>
                </a:lnTo>
                <a:lnTo>
                  <a:pt x="3006247" y="142797"/>
                </a:lnTo>
                <a:lnTo>
                  <a:pt x="3011257" y="105219"/>
                </a:lnTo>
                <a:lnTo>
                  <a:pt x="3011257" y="55115"/>
                </a:lnTo>
                <a:lnTo>
                  <a:pt x="3008752" y="27557"/>
                </a:lnTo>
                <a:lnTo>
                  <a:pt x="3003742" y="15031"/>
                </a:lnTo>
                <a:lnTo>
                  <a:pt x="3001237" y="7516"/>
                </a:lnTo>
                <a:lnTo>
                  <a:pt x="2996226" y="2505"/>
                </a:lnTo>
                <a:lnTo>
                  <a:pt x="2988711" y="0"/>
                </a:lnTo>
                <a:lnTo>
                  <a:pt x="2978690" y="2505"/>
                </a:lnTo>
                <a:lnTo>
                  <a:pt x="2966164" y="7516"/>
                </a:lnTo>
                <a:lnTo>
                  <a:pt x="2953638" y="17536"/>
                </a:lnTo>
                <a:lnTo>
                  <a:pt x="2936101" y="40083"/>
                </a:lnTo>
                <a:lnTo>
                  <a:pt x="2901028" y="80167"/>
                </a:lnTo>
                <a:lnTo>
                  <a:pt x="2858440" y="117745"/>
                </a:lnTo>
                <a:lnTo>
                  <a:pt x="2805831" y="150312"/>
                </a:lnTo>
                <a:lnTo>
                  <a:pt x="2783284" y="162838"/>
                </a:lnTo>
                <a:lnTo>
                  <a:pt x="2723159" y="172859"/>
                </a:lnTo>
                <a:lnTo>
                  <a:pt x="2620445" y="180375"/>
                </a:lnTo>
                <a:lnTo>
                  <a:pt x="2512722" y="180375"/>
                </a:lnTo>
                <a:lnTo>
                  <a:pt x="2146962" y="185385"/>
                </a:lnTo>
                <a:lnTo>
                  <a:pt x="2006670" y="187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7B105FC-8F5D-4609-A908-C24AD9AA2159}"/>
              </a:ext>
            </a:extLst>
          </p:cNvPr>
          <p:cNvSpPr/>
          <p:nvPr/>
        </p:nvSpPr>
        <p:spPr>
          <a:xfrm rot="16200000">
            <a:off x="5537994" y="5309394"/>
            <a:ext cx="717550" cy="700088"/>
          </a:xfrm>
          <a:custGeom>
            <a:avLst/>
            <a:gdLst>
              <a:gd name="connsiteX0" fmla="*/ 647700 w 716756"/>
              <a:gd name="connsiteY0" fmla="*/ 202406 h 700087"/>
              <a:gd name="connsiteX1" fmla="*/ 576262 w 716756"/>
              <a:gd name="connsiteY1" fmla="*/ 426243 h 700087"/>
              <a:gd name="connsiteX2" fmla="*/ 540544 w 716756"/>
              <a:gd name="connsiteY2" fmla="*/ 533400 h 700087"/>
              <a:gd name="connsiteX3" fmla="*/ 531019 w 716756"/>
              <a:gd name="connsiteY3" fmla="*/ 566737 h 700087"/>
              <a:gd name="connsiteX4" fmla="*/ 528637 w 716756"/>
              <a:gd name="connsiteY4" fmla="*/ 590550 h 700087"/>
              <a:gd name="connsiteX5" fmla="*/ 533400 w 716756"/>
              <a:gd name="connsiteY5" fmla="*/ 621506 h 700087"/>
              <a:gd name="connsiteX6" fmla="*/ 542925 w 716756"/>
              <a:gd name="connsiteY6" fmla="*/ 640556 h 700087"/>
              <a:gd name="connsiteX7" fmla="*/ 557212 w 716756"/>
              <a:gd name="connsiteY7" fmla="*/ 654843 h 700087"/>
              <a:gd name="connsiteX8" fmla="*/ 578644 w 716756"/>
              <a:gd name="connsiteY8" fmla="*/ 664368 h 700087"/>
              <a:gd name="connsiteX9" fmla="*/ 607219 w 716756"/>
              <a:gd name="connsiteY9" fmla="*/ 671512 h 700087"/>
              <a:gd name="connsiteX10" fmla="*/ 716756 w 716756"/>
              <a:gd name="connsiteY10" fmla="*/ 676275 h 700087"/>
              <a:gd name="connsiteX11" fmla="*/ 0 w 716756"/>
              <a:gd name="connsiteY11" fmla="*/ 700087 h 700087"/>
              <a:gd name="connsiteX12" fmla="*/ 14287 w 716756"/>
              <a:gd name="connsiteY12" fmla="*/ 673893 h 700087"/>
              <a:gd name="connsiteX13" fmla="*/ 40481 w 716756"/>
              <a:gd name="connsiteY13" fmla="*/ 645318 h 700087"/>
              <a:gd name="connsiteX14" fmla="*/ 54769 w 716756"/>
              <a:gd name="connsiteY14" fmla="*/ 633412 h 700087"/>
              <a:gd name="connsiteX15" fmla="*/ 76200 w 716756"/>
              <a:gd name="connsiteY15" fmla="*/ 621506 h 700087"/>
              <a:gd name="connsiteX16" fmla="*/ 128587 w 716756"/>
              <a:gd name="connsiteY16" fmla="*/ 590550 h 700087"/>
              <a:gd name="connsiteX17" fmla="*/ 190500 w 716756"/>
              <a:gd name="connsiteY17" fmla="*/ 550068 h 700087"/>
              <a:gd name="connsiteX18" fmla="*/ 230981 w 716756"/>
              <a:gd name="connsiteY18" fmla="*/ 519112 h 700087"/>
              <a:gd name="connsiteX19" fmla="*/ 295275 w 716756"/>
              <a:gd name="connsiteY19" fmla="*/ 464343 h 700087"/>
              <a:gd name="connsiteX20" fmla="*/ 345281 w 716756"/>
              <a:gd name="connsiteY20" fmla="*/ 411956 h 700087"/>
              <a:gd name="connsiteX21" fmla="*/ 407194 w 716756"/>
              <a:gd name="connsiteY21" fmla="*/ 333375 h 700087"/>
              <a:gd name="connsiteX22" fmla="*/ 500062 w 716756"/>
              <a:gd name="connsiteY22" fmla="*/ 207168 h 700087"/>
              <a:gd name="connsiteX23" fmla="*/ 590550 w 716756"/>
              <a:gd name="connsiteY23" fmla="*/ 73818 h 700087"/>
              <a:gd name="connsiteX24" fmla="*/ 623887 w 716756"/>
              <a:gd name="connsiteY24" fmla="*/ 21431 h 700087"/>
              <a:gd name="connsiteX25" fmla="*/ 635794 w 716756"/>
              <a:gd name="connsiteY25" fmla="*/ 11906 h 700087"/>
              <a:gd name="connsiteX26" fmla="*/ 650081 w 716756"/>
              <a:gd name="connsiteY26" fmla="*/ 2381 h 700087"/>
              <a:gd name="connsiteX27" fmla="*/ 664369 w 716756"/>
              <a:gd name="connsiteY27" fmla="*/ 0 h 700087"/>
              <a:gd name="connsiteX28" fmla="*/ 669131 w 716756"/>
              <a:gd name="connsiteY28" fmla="*/ 0 h 700087"/>
              <a:gd name="connsiteX29" fmla="*/ 676275 w 716756"/>
              <a:gd name="connsiteY29" fmla="*/ 4762 h 700087"/>
              <a:gd name="connsiteX30" fmla="*/ 683419 w 716756"/>
              <a:gd name="connsiteY30" fmla="*/ 14287 h 700087"/>
              <a:gd name="connsiteX31" fmla="*/ 688181 w 716756"/>
              <a:gd name="connsiteY31" fmla="*/ 38100 h 700087"/>
              <a:gd name="connsiteX32" fmla="*/ 690562 w 716756"/>
              <a:gd name="connsiteY32" fmla="*/ 57150 h 700087"/>
              <a:gd name="connsiteX33" fmla="*/ 685800 w 716756"/>
              <a:gd name="connsiteY33" fmla="*/ 80962 h 700087"/>
              <a:gd name="connsiteX34" fmla="*/ 647700 w 716756"/>
              <a:gd name="connsiteY34" fmla="*/ 20240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16756" h="700087">
                <a:moveTo>
                  <a:pt x="647700" y="202406"/>
                </a:moveTo>
                <a:lnTo>
                  <a:pt x="576262" y="426243"/>
                </a:lnTo>
                <a:lnTo>
                  <a:pt x="540544" y="533400"/>
                </a:lnTo>
                <a:lnTo>
                  <a:pt x="531019" y="566737"/>
                </a:lnTo>
                <a:lnTo>
                  <a:pt x="528637" y="590550"/>
                </a:lnTo>
                <a:lnTo>
                  <a:pt x="533400" y="621506"/>
                </a:lnTo>
                <a:lnTo>
                  <a:pt x="542925" y="640556"/>
                </a:lnTo>
                <a:lnTo>
                  <a:pt x="557212" y="654843"/>
                </a:lnTo>
                <a:lnTo>
                  <a:pt x="578644" y="664368"/>
                </a:lnTo>
                <a:lnTo>
                  <a:pt x="607219" y="671512"/>
                </a:lnTo>
                <a:lnTo>
                  <a:pt x="716756" y="676275"/>
                </a:lnTo>
                <a:lnTo>
                  <a:pt x="0" y="700087"/>
                </a:lnTo>
                <a:lnTo>
                  <a:pt x="14287" y="673893"/>
                </a:lnTo>
                <a:lnTo>
                  <a:pt x="40481" y="645318"/>
                </a:lnTo>
                <a:lnTo>
                  <a:pt x="54769" y="633412"/>
                </a:lnTo>
                <a:lnTo>
                  <a:pt x="76200" y="621506"/>
                </a:lnTo>
                <a:lnTo>
                  <a:pt x="128587" y="590550"/>
                </a:lnTo>
                <a:lnTo>
                  <a:pt x="190500" y="550068"/>
                </a:lnTo>
                <a:lnTo>
                  <a:pt x="230981" y="519112"/>
                </a:lnTo>
                <a:lnTo>
                  <a:pt x="295275" y="464343"/>
                </a:lnTo>
                <a:lnTo>
                  <a:pt x="345281" y="411956"/>
                </a:lnTo>
                <a:lnTo>
                  <a:pt x="407194" y="333375"/>
                </a:lnTo>
                <a:lnTo>
                  <a:pt x="500062" y="207168"/>
                </a:lnTo>
                <a:lnTo>
                  <a:pt x="590550" y="73818"/>
                </a:lnTo>
                <a:lnTo>
                  <a:pt x="623887" y="21431"/>
                </a:lnTo>
                <a:lnTo>
                  <a:pt x="635794" y="11906"/>
                </a:lnTo>
                <a:lnTo>
                  <a:pt x="650081" y="2381"/>
                </a:lnTo>
                <a:lnTo>
                  <a:pt x="664369" y="0"/>
                </a:lnTo>
                <a:lnTo>
                  <a:pt x="669131" y="0"/>
                </a:lnTo>
                <a:lnTo>
                  <a:pt x="676275" y="4762"/>
                </a:lnTo>
                <a:lnTo>
                  <a:pt x="683419" y="14287"/>
                </a:lnTo>
                <a:lnTo>
                  <a:pt x="688181" y="38100"/>
                </a:lnTo>
                <a:lnTo>
                  <a:pt x="690562" y="57150"/>
                </a:lnTo>
                <a:lnTo>
                  <a:pt x="685800" y="80962"/>
                </a:lnTo>
                <a:lnTo>
                  <a:pt x="647700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41B4A2F3-E3AB-46D7-8B30-D1E14583E12D}"/>
              </a:ext>
            </a:extLst>
          </p:cNvPr>
          <p:cNvSpPr/>
          <p:nvPr/>
        </p:nvSpPr>
        <p:spPr>
          <a:xfrm rot="16200000">
            <a:off x="5095081" y="4258469"/>
            <a:ext cx="695325" cy="661988"/>
          </a:xfrm>
          <a:custGeom>
            <a:avLst/>
            <a:gdLst>
              <a:gd name="connsiteX0" fmla="*/ 552450 w 695325"/>
              <a:gd name="connsiteY0" fmla="*/ 80962 h 661987"/>
              <a:gd name="connsiteX1" fmla="*/ 445294 w 695325"/>
              <a:gd name="connsiteY1" fmla="*/ 166687 h 661987"/>
              <a:gd name="connsiteX2" fmla="*/ 311944 w 695325"/>
              <a:gd name="connsiteY2" fmla="*/ 273844 h 661987"/>
              <a:gd name="connsiteX3" fmla="*/ 195263 w 695325"/>
              <a:gd name="connsiteY3" fmla="*/ 371475 h 661987"/>
              <a:gd name="connsiteX4" fmla="*/ 97632 w 695325"/>
              <a:gd name="connsiteY4" fmla="*/ 450056 h 661987"/>
              <a:gd name="connsiteX5" fmla="*/ 40482 w 695325"/>
              <a:gd name="connsiteY5" fmla="*/ 497681 h 661987"/>
              <a:gd name="connsiteX6" fmla="*/ 19050 w 695325"/>
              <a:gd name="connsiteY6" fmla="*/ 519112 h 661987"/>
              <a:gd name="connsiteX7" fmla="*/ 4763 w 695325"/>
              <a:gd name="connsiteY7" fmla="*/ 547687 h 661987"/>
              <a:gd name="connsiteX8" fmla="*/ 0 w 695325"/>
              <a:gd name="connsiteY8" fmla="*/ 569119 h 661987"/>
              <a:gd name="connsiteX9" fmla="*/ 0 w 695325"/>
              <a:gd name="connsiteY9" fmla="*/ 602456 h 661987"/>
              <a:gd name="connsiteX10" fmla="*/ 7144 w 695325"/>
              <a:gd name="connsiteY10" fmla="*/ 628650 h 661987"/>
              <a:gd name="connsiteX11" fmla="*/ 21432 w 695325"/>
              <a:gd name="connsiteY11" fmla="*/ 652462 h 661987"/>
              <a:gd name="connsiteX12" fmla="*/ 33338 w 695325"/>
              <a:gd name="connsiteY12" fmla="*/ 659606 h 661987"/>
              <a:gd name="connsiteX13" fmla="*/ 69057 w 695325"/>
              <a:gd name="connsiteY13" fmla="*/ 661987 h 661987"/>
              <a:gd name="connsiteX14" fmla="*/ 152400 w 695325"/>
              <a:gd name="connsiteY14" fmla="*/ 657225 h 661987"/>
              <a:gd name="connsiteX15" fmla="*/ 204788 w 695325"/>
              <a:gd name="connsiteY15" fmla="*/ 650081 h 661987"/>
              <a:gd name="connsiteX16" fmla="*/ 259557 w 695325"/>
              <a:gd name="connsiteY16" fmla="*/ 638175 h 661987"/>
              <a:gd name="connsiteX17" fmla="*/ 295275 w 695325"/>
              <a:gd name="connsiteY17" fmla="*/ 626269 h 661987"/>
              <a:gd name="connsiteX18" fmla="*/ 335757 w 695325"/>
              <a:gd name="connsiteY18" fmla="*/ 607219 h 661987"/>
              <a:gd name="connsiteX19" fmla="*/ 366713 w 695325"/>
              <a:gd name="connsiteY19" fmla="*/ 590550 h 661987"/>
              <a:gd name="connsiteX20" fmla="*/ 392907 w 695325"/>
              <a:gd name="connsiteY20" fmla="*/ 571500 h 661987"/>
              <a:gd name="connsiteX21" fmla="*/ 438150 w 695325"/>
              <a:gd name="connsiteY21" fmla="*/ 516731 h 661987"/>
              <a:gd name="connsiteX22" fmla="*/ 509588 w 695325"/>
              <a:gd name="connsiteY22" fmla="*/ 400050 h 661987"/>
              <a:gd name="connsiteX23" fmla="*/ 592932 w 695325"/>
              <a:gd name="connsiteY23" fmla="*/ 252412 h 661987"/>
              <a:gd name="connsiteX24" fmla="*/ 673894 w 695325"/>
              <a:gd name="connsiteY24" fmla="*/ 95250 h 661987"/>
              <a:gd name="connsiteX25" fmla="*/ 688182 w 695325"/>
              <a:gd name="connsiteY25" fmla="*/ 59531 h 661987"/>
              <a:gd name="connsiteX26" fmla="*/ 695325 w 695325"/>
              <a:gd name="connsiteY26" fmla="*/ 35719 h 661987"/>
              <a:gd name="connsiteX27" fmla="*/ 695325 w 695325"/>
              <a:gd name="connsiteY27" fmla="*/ 21431 h 661987"/>
              <a:gd name="connsiteX28" fmla="*/ 692944 w 695325"/>
              <a:gd name="connsiteY28" fmla="*/ 4762 h 661987"/>
              <a:gd name="connsiteX29" fmla="*/ 681038 w 695325"/>
              <a:gd name="connsiteY29" fmla="*/ 0 h 661987"/>
              <a:gd name="connsiteX30" fmla="*/ 661988 w 695325"/>
              <a:gd name="connsiteY30" fmla="*/ 2381 h 661987"/>
              <a:gd name="connsiteX31" fmla="*/ 638175 w 695325"/>
              <a:gd name="connsiteY31" fmla="*/ 11906 h 661987"/>
              <a:gd name="connsiteX32" fmla="*/ 552450 w 695325"/>
              <a:gd name="connsiteY32" fmla="*/ 80962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661987">
                <a:moveTo>
                  <a:pt x="552450" y="80962"/>
                </a:moveTo>
                <a:lnTo>
                  <a:pt x="445294" y="166687"/>
                </a:lnTo>
                <a:lnTo>
                  <a:pt x="311944" y="273844"/>
                </a:lnTo>
                <a:lnTo>
                  <a:pt x="195263" y="371475"/>
                </a:lnTo>
                <a:lnTo>
                  <a:pt x="97632" y="450056"/>
                </a:lnTo>
                <a:lnTo>
                  <a:pt x="40482" y="497681"/>
                </a:lnTo>
                <a:lnTo>
                  <a:pt x="19050" y="519112"/>
                </a:lnTo>
                <a:lnTo>
                  <a:pt x="4763" y="547687"/>
                </a:lnTo>
                <a:lnTo>
                  <a:pt x="0" y="569119"/>
                </a:lnTo>
                <a:lnTo>
                  <a:pt x="0" y="602456"/>
                </a:lnTo>
                <a:lnTo>
                  <a:pt x="7144" y="628650"/>
                </a:lnTo>
                <a:lnTo>
                  <a:pt x="21432" y="652462"/>
                </a:lnTo>
                <a:lnTo>
                  <a:pt x="33338" y="659606"/>
                </a:lnTo>
                <a:lnTo>
                  <a:pt x="69057" y="661987"/>
                </a:lnTo>
                <a:lnTo>
                  <a:pt x="152400" y="657225"/>
                </a:lnTo>
                <a:lnTo>
                  <a:pt x="204788" y="650081"/>
                </a:lnTo>
                <a:lnTo>
                  <a:pt x="259557" y="638175"/>
                </a:lnTo>
                <a:lnTo>
                  <a:pt x="295275" y="626269"/>
                </a:lnTo>
                <a:lnTo>
                  <a:pt x="335757" y="607219"/>
                </a:lnTo>
                <a:lnTo>
                  <a:pt x="366713" y="590550"/>
                </a:lnTo>
                <a:lnTo>
                  <a:pt x="392907" y="571500"/>
                </a:lnTo>
                <a:lnTo>
                  <a:pt x="438150" y="516731"/>
                </a:lnTo>
                <a:lnTo>
                  <a:pt x="509588" y="400050"/>
                </a:lnTo>
                <a:lnTo>
                  <a:pt x="592932" y="252412"/>
                </a:lnTo>
                <a:lnTo>
                  <a:pt x="673894" y="95250"/>
                </a:lnTo>
                <a:lnTo>
                  <a:pt x="688182" y="59531"/>
                </a:lnTo>
                <a:lnTo>
                  <a:pt x="695325" y="35719"/>
                </a:lnTo>
                <a:lnTo>
                  <a:pt x="695325" y="21431"/>
                </a:lnTo>
                <a:lnTo>
                  <a:pt x="692944" y="4762"/>
                </a:lnTo>
                <a:lnTo>
                  <a:pt x="681038" y="0"/>
                </a:lnTo>
                <a:lnTo>
                  <a:pt x="661988" y="2381"/>
                </a:lnTo>
                <a:lnTo>
                  <a:pt x="638175" y="11906"/>
                </a:lnTo>
                <a:lnTo>
                  <a:pt x="552450" y="809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88E4E28-8D27-4D3F-A6A5-F7AAF50DF884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708275" y="1547813"/>
            <a:chExt cx="4664075" cy="4624387"/>
          </a:xfrm>
        </p:grpSpPr>
        <p:sp>
          <p:nvSpPr>
            <p:cNvPr id="13" name="フリーフォーム 67">
              <a:extLst>
                <a:ext uri="{FF2B5EF4-FFF2-40B4-BE49-F238E27FC236}">
                  <a16:creationId xmlns:a16="http://schemas.microsoft.com/office/drawing/2014/main" id="{78036C3D-2A3F-453C-B0B4-CB83BDE2A1A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744663" y="36306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" name="フリーフォーム 68">
              <a:extLst>
                <a:ext uri="{FF2B5EF4-FFF2-40B4-BE49-F238E27FC236}">
                  <a16:creationId xmlns:a16="http://schemas.microsoft.com/office/drawing/2014/main" id="{997A212E-75DD-4F8C-BB88-9C40CA312067}"/>
                </a:ext>
              </a:extLst>
            </p:cNvPr>
            <p:cNvSpPr/>
            <p:nvPr/>
          </p:nvSpPr>
          <p:spPr>
            <a:xfrm rot="16200000">
              <a:off x="2729706" y="25106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B84568CA-7EE0-47D0-AA62-C878C5C3E162}"/>
                </a:ext>
              </a:extLst>
            </p:cNvPr>
            <p:cNvSpPr/>
            <p:nvPr/>
          </p:nvSpPr>
          <p:spPr>
            <a:xfrm rot="16200000">
              <a:off x="2729707" y="37885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517A8E0E-0DF5-49DD-A881-634218D754B0}"/>
                </a:ext>
              </a:extLst>
            </p:cNvPr>
            <p:cNvSpPr/>
            <p:nvPr/>
          </p:nvSpPr>
          <p:spPr>
            <a:xfrm>
              <a:off x="4735513" y="15478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3">
              <a:extLst>
                <a:ext uri="{FF2B5EF4-FFF2-40B4-BE49-F238E27FC236}">
                  <a16:creationId xmlns:a16="http://schemas.microsoft.com/office/drawing/2014/main" id="{6B65AA05-4F1B-4DBC-8728-6905DC19BAA6}"/>
                </a:ext>
              </a:extLst>
            </p:cNvPr>
            <p:cNvSpPr/>
            <p:nvPr/>
          </p:nvSpPr>
          <p:spPr>
            <a:xfrm rot="16200000">
              <a:off x="4448175" y="25971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4">
              <a:extLst>
                <a:ext uri="{FF2B5EF4-FFF2-40B4-BE49-F238E27FC236}">
                  <a16:creationId xmlns:a16="http://schemas.microsoft.com/office/drawing/2014/main" id="{6FB94F91-9D75-47BD-96AB-E900C752EF8D}"/>
                </a:ext>
              </a:extLst>
            </p:cNvPr>
            <p:cNvSpPr/>
            <p:nvPr/>
          </p:nvSpPr>
          <p:spPr>
            <a:xfrm rot="16200000">
              <a:off x="5363369" y="23915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411E731F-C0A0-496E-ABE4-8FA466330A64}"/>
                </a:ext>
              </a:extLst>
            </p:cNvPr>
            <p:cNvSpPr/>
            <p:nvPr/>
          </p:nvSpPr>
          <p:spPr>
            <a:xfrm rot="16200000">
              <a:off x="6354763" y="21621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EAE6C4F7-7852-4E27-8A0B-75FDB730055A}"/>
                </a:ext>
              </a:extLst>
            </p:cNvPr>
            <p:cNvSpPr/>
            <p:nvPr/>
          </p:nvSpPr>
          <p:spPr>
            <a:xfrm>
              <a:off x="4348163" y="36210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54CA6FA4-FBAF-466D-A8A7-8CBF14AC124D}"/>
                </a:ext>
              </a:extLst>
            </p:cNvPr>
            <p:cNvSpPr/>
            <p:nvPr/>
          </p:nvSpPr>
          <p:spPr>
            <a:xfrm rot="16200000">
              <a:off x="4907757" y="44203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1">
              <a:extLst>
                <a:ext uri="{FF2B5EF4-FFF2-40B4-BE49-F238E27FC236}">
                  <a16:creationId xmlns:a16="http://schemas.microsoft.com/office/drawing/2014/main" id="{1056EA90-78D2-4C7C-80FD-D7A7F901795D}"/>
                </a:ext>
              </a:extLst>
            </p:cNvPr>
            <p:cNvSpPr/>
            <p:nvPr/>
          </p:nvSpPr>
          <p:spPr>
            <a:xfrm rot="16200000">
              <a:off x="5690394" y="54617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2">
              <a:extLst>
                <a:ext uri="{FF2B5EF4-FFF2-40B4-BE49-F238E27FC236}">
                  <a16:creationId xmlns:a16="http://schemas.microsoft.com/office/drawing/2014/main" id="{A2F3D4FC-C378-4AAA-A76C-289CCCCF086E}"/>
                </a:ext>
              </a:extLst>
            </p:cNvPr>
            <p:cNvSpPr/>
            <p:nvPr/>
          </p:nvSpPr>
          <p:spPr>
            <a:xfrm rot="16200000">
              <a:off x="5247481" y="44108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632DFA4-BD18-4F03-92D6-05B0BEE6AFF2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3825"/>
            <a:ext cx="4664075" cy="4624388"/>
            <a:chOff x="2555875" y="1395413"/>
            <a:chExt cx="4664075" cy="4624387"/>
          </a:xfrm>
        </p:grpSpPr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97A4BFD8-C11D-43A1-B929-83E762BF07C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2"/>
              <a:ext cx="4378324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7D26AB70-3BD1-4B93-8F0B-59DF9C8F845D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BAB55266-6564-4998-984C-D3B68CB74B13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7">
              <a:extLst>
                <a:ext uri="{FF2B5EF4-FFF2-40B4-BE49-F238E27FC236}">
                  <a16:creationId xmlns:a16="http://schemas.microsoft.com/office/drawing/2014/main" id="{2DF83ADD-ADA2-4B4A-949E-EC0B02B2BF83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B4F74F5E-DF08-41E7-B79A-EDB7B7E400C8}"/>
                </a:ext>
              </a:extLst>
            </p:cNvPr>
            <p:cNvSpPr/>
            <p:nvPr/>
          </p:nvSpPr>
          <p:spPr>
            <a:xfrm rot="16200000">
              <a:off x="4295775" y="2444751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4">
              <a:extLst>
                <a:ext uri="{FF2B5EF4-FFF2-40B4-BE49-F238E27FC236}">
                  <a16:creationId xmlns:a16="http://schemas.microsoft.com/office/drawing/2014/main" id="{D040C46C-4387-4E2B-8FE6-B3F0EF1FBBFF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8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5">
              <a:extLst>
                <a:ext uri="{FF2B5EF4-FFF2-40B4-BE49-F238E27FC236}">
                  <a16:creationId xmlns:a16="http://schemas.microsoft.com/office/drawing/2014/main" id="{411875FB-8A90-4DE9-8245-2579CC193EB8}"/>
                </a:ext>
              </a:extLst>
            </p:cNvPr>
            <p:cNvSpPr/>
            <p:nvPr/>
          </p:nvSpPr>
          <p:spPr>
            <a:xfrm rot="16200000">
              <a:off x="6202363" y="2009776"/>
              <a:ext cx="966787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8">
              <a:extLst>
                <a:ext uri="{FF2B5EF4-FFF2-40B4-BE49-F238E27FC236}">
                  <a16:creationId xmlns:a16="http://schemas.microsoft.com/office/drawing/2014/main" id="{60C3BF09-0411-4504-8314-5411704DC1B7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51AC9E3E-ADEC-40FF-9986-2D4CBF934CA2}"/>
                </a:ext>
              </a:extLst>
            </p:cNvPr>
            <p:cNvSpPr/>
            <p:nvPr/>
          </p:nvSpPr>
          <p:spPr>
            <a:xfrm rot="16200000">
              <a:off x="4755357" y="4267993"/>
              <a:ext cx="3009899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1">
              <a:extLst>
                <a:ext uri="{FF2B5EF4-FFF2-40B4-BE49-F238E27FC236}">
                  <a16:creationId xmlns:a16="http://schemas.microsoft.com/office/drawing/2014/main" id="{138A7843-E8E1-4FC1-BE86-B5DC2735CC8C}"/>
                </a:ext>
              </a:extLst>
            </p:cNvPr>
            <p:cNvSpPr/>
            <p:nvPr/>
          </p:nvSpPr>
          <p:spPr>
            <a:xfrm rot="16200000">
              <a:off x="5537994" y="5309393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2">
              <a:extLst>
                <a:ext uri="{FF2B5EF4-FFF2-40B4-BE49-F238E27FC236}">
                  <a16:creationId xmlns:a16="http://schemas.microsoft.com/office/drawing/2014/main" id="{EF1F5283-FBF5-496F-9586-A21DF71E0876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9705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7346" name="グループ化 1">
            <a:extLst>
              <a:ext uri="{FF2B5EF4-FFF2-40B4-BE49-F238E27FC236}">
                <a16:creationId xmlns:a16="http://schemas.microsoft.com/office/drawing/2014/main" id="{0326A0FD-26FB-4BEF-A6B4-547FEAF6654C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395413"/>
            <a:ext cx="4664075" cy="4624387"/>
            <a:chOff x="2555875" y="1395413"/>
            <a:chExt cx="4664075" cy="4624387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9D397994-7CA0-4B1C-BDEA-6E394D50B02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1592263" y="3478213"/>
              <a:ext cx="4378325" cy="536575"/>
            </a:xfrm>
            <a:custGeom>
              <a:avLst/>
              <a:gdLst>
                <a:gd name="T0" fmla="*/ 0 w 4377823"/>
                <a:gd name="T1" fmla="*/ 0 h 536636"/>
                <a:gd name="T2" fmla="*/ 4377823 w 4377823"/>
                <a:gd name="T3" fmla="*/ 536636 h 536636"/>
              </a:gdLst>
              <a:ahLst/>
              <a:cxnLst/>
              <a:rect l="T0" t="T1" r="T2" b="T3"/>
              <a:pathLst>
                <a:path w="4377823" h="536636">
                  <a:moveTo>
                    <a:pt x="3138617" y="201238"/>
                  </a:moveTo>
                  <a:lnTo>
                    <a:pt x="2856176" y="201238"/>
                  </a:lnTo>
                  <a:lnTo>
                    <a:pt x="2524309" y="201238"/>
                  </a:lnTo>
                  <a:lnTo>
                    <a:pt x="2164198" y="201238"/>
                  </a:lnTo>
                  <a:lnTo>
                    <a:pt x="1902941" y="201238"/>
                  </a:lnTo>
                  <a:lnTo>
                    <a:pt x="1528708" y="201238"/>
                  </a:lnTo>
                  <a:lnTo>
                    <a:pt x="1285103" y="204769"/>
                  </a:lnTo>
                  <a:lnTo>
                    <a:pt x="1147413" y="204769"/>
                  </a:lnTo>
                  <a:lnTo>
                    <a:pt x="1041498" y="204769"/>
                  </a:lnTo>
                  <a:lnTo>
                    <a:pt x="917931" y="197708"/>
                  </a:lnTo>
                  <a:lnTo>
                    <a:pt x="819077" y="190647"/>
                  </a:lnTo>
                  <a:lnTo>
                    <a:pt x="667265" y="176525"/>
                  </a:lnTo>
                  <a:lnTo>
                    <a:pt x="554289" y="165933"/>
                  </a:lnTo>
                  <a:lnTo>
                    <a:pt x="483679" y="158872"/>
                  </a:lnTo>
                  <a:lnTo>
                    <a:pt x="434252" y="162403"/>
                  </a:lnTo>
                  <a:lnTo>
                    <a:pt x="335398" y="176525"/>
                  </a:lnTo>
                  <a:lnTo>
                    <a:pt x="211830" y="208299"/>
                  </a:lnTo>
                  <a:lnTo>
                    <a:pt x="105915" y="240074"/>
                  </a:lnTo>
                  <a:lnTo>
                    <a:pt x="49427" y="264787"/>
                  </a:lnTo>
                  <a:lnTo>
                    <a:pt x="21183" y="282440"/>
                  </a:lnTo>
                  <a:lnTo>
                    <a:pt x="3531" y="300092"/>
                  </a:lnTo>
                  <a:lnTo>
                    <a:pt x="0" y="307153"/>
                  </a:lnTo>
                  <a:lnTo>
                    <a:pt x="0" y="331867"/>
                  </a:lnTo>
                  <a:lnTo>
                    <a:pt x="7061" y="353050"/>
                  </a:lnTo>
                  <a:lnTo>
                    <a:pt x="21183" y="370702"/>
                  </a:lnTo>
                  <a:lnTo>
                    <a:pt x="60019" y="395416"/>
                  </a:lnTo>
                  <a:lnTo>
                    <a:pt x="98854" y="409538"/>
                  </a:lnTo>
                  <a:lnTo>
                    <a:pt x="148281" y="416599"/>
                  </a:lnTo>
                  <a:lnTo>
                    <a:pt x="229483" y="427190"/>
                  </a:lnTo>
                  <a:lnTo>
                    <a:pt x="430722" y="423660"/>
                  </a:lnTo>
                  <a:lnTo>
                    <a:pt x="780241" y="423660"/>
                  </a:lnTo>
                  <a:lnTo>
                    <a:pt x="1083864" y="423660"/>
                  </a:lnTo>
                  <a:lnTo>
                    <a:pt x="1574604" y="420129"/>
                  </a:lnTo>
                  <a:lnTo>
                    <a:pt x="1994734" y="423660"/>
                  </a:lnTo>
                  <a:lnTo>
                    <a:pt x="2478413" y="427190"/>
                  </a:lnTo>
                  <a:lnTo>
                    <a:pt x="2923256" y="437782"/>
                  </a:lnTo>
                  <a:lnTo>
                    <a:pt x="3322203" y="451904"/>
                  </a:lnTo>
                  <a:lnTo>
                    <a:pt x="3678783" y="466026"/>
                  </a:lnTo>
                  <a:lnTo>
                    <a:pt x="3812942" y="473087"/>
                  </a:lnTo>
                  <a:lnTo>
                    <a:pt x="3862369" y="490739"/>
                  </a:lnTo>
                  <a:lnTo>
                    <a:pt x="3943571" y="518983"/>
                  </a:lnTo>
                  <a:lnTo>
                    <a:pt x="3996529" y="536636"/>
                  </a:lnTo>
                  <a:lnTo>
                    <a:pt x="4010651" y="536636"/>
                  </a:lnTo>
                  <a:lnTo>
                    <a:pt x="4053017" y="529575"/>
                  </a:lnTo>
                  <a:lnTo>
                    <a:pt x="4102444" y="515453"/>
                  </a:lnTo>
                  <a:lnTo>
                    <a:pt x="4130688" y="501331"/>
                  </a:lnTo>
                  <a:lnTo>
                    <a:pt x="4180115" y="469556"/>
                  </a:lnTo>
                  <a:lnTo>
                    <a:pt x="4218950" y="437782"/>
                  </a:lnTo>
                  <a:lnTo>
                    <a:pt x="4257786" y="395416"/>
                  </a:lnTo>
                  <a:lnTo>
                    <a:pt x="4282499" y="367172"/>
                  </a:lnTo>
                  <a:lnTo>
                    <a:pt x="4310743" y="328336"/>
                  </a:lnTo>
                  <a:lnTo>
                    <a:pt x="4331926" y="289501"/>
                  </a:lnTo>
                  <a:lnTo>
                    <a:pt x="4349579" y="247135"/>
                  </a:lnTo>
                  <a:lnTo>
                    <a:pt x="4360170" y="204769"/>
                  </a:lnTo>
                  <a:lnTo>
                    <a:pt x="4370762" y="158872"/>
                  </a:lnTo>
                  <a:lnTo>
                    <a:pt x="4374292" y="116506"/>
                  </a:lnTo>
                  <a:lnTo>
                    <a:pt x="4377823" y="74140"/>
                  </a:lnTo>
                  <a:lnTo>
                    <a:pt x="4377823" y="38835"/>
                  </a:lnTo>
                  <a:lnTo>
                    <a:pt x="4370762" y="14122"/>
                  </a:lnTo>
                  <a:lnTo>
                    <a:pt x="4360170" y="3530"/>
                  </a:lnTo>
                  <a:lnTo>
                    <a:pt x="4349579" y="0"/>
                  </a:lnTo>
                  <a:lnTo>
                    <a:pt x="4331926" y="7061"/>
                  </a:lnTo>
                  <a:lnTo>
                    <a:pt x="4314274" y="17652"/>
                  </a:lnTo>
                  <a:lnTo>
                    <a:pt x="4293091" y="45896"/>
                  </a:lnTo>
                  <a:lnTo>
                    <a:pt x="4268377" y="84732"/>
                  </a:lnTo>
                  <a:lnTo>
                    <a:pt x="4243664" y="109445"/>
                  </a:lnTo>
                  <a:lnTo>
                    <a:pt x="4208359" y="144750"/>
                  </a:lnTo>
                  <a:lnTo>
                    <a:pt x="4165993" y="172994"/>
                  </a:lnTo>
                  <a:lnTo>
                    <a:pt x="4127157" y="190647"/>
                  </a:lnTo>
                  <a:lnTo>
                    <a:pt x="4088322" y="201238"/>
                  </a:lnTo>
                  <a:lnTo>
                    <a:pt x="4031834" y="204769"/>
                  </a:lnTo>
                  <a:lnTo>
                    <a:pt x="3880022" y="204769"/>
                  </a:lnTo>
                  <a:lnTo>
                    <a:pt x="3339855" y="201238"/>
                  </a:lnTo>
                  <a:lnTo>
                    <a:pt x="3138617" y="20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eaVert"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D3B9318-526D-4070-B9F9-71D6FBC5F187}"/>
                </a:ext>
              </a:extLst>
            </p:cNvPr>
            <p:cNvSpPr/>
            <p:nvPr/>
          </p:nvSpPr>
          <p:spPr>
            <a:xfrm rot="16200000">
              <a:off x="2577306" y="2358232"/>
              <a:ext cx="885825" cy="681038"/>
            </a:xfrm>
            <a:custGeom>
              <a:avLst/>
              <a:gdLst>
                <a:gd name="connsiteX0" fmla="*/ 726281 w 885825"/>
                <a:gd name="connsiteY0" fmla="*/ 92868 h 681037"/>
                <a:gd name="connsiteX1" fmla="*/ 642937 w 885825"/>
                <a:gd name="connsiteY1" fmla="*/ 147637 h 681037"/>
                <a:gd name="connsiteX2" fmla="*/ 559594 w 885825"/>
                <a:gd name="connsiteY2" fmla="*/ 197643 h 681037"/>
                <a:gd name="connsiteX3" fmla="*/ 469106 w 885825"/>
                <a:gd name="connsiteY3" fmla="*/ 250031 h 681037"/>
                <a:gd name="connsiteX4" fmla="*/ 383381 w 885825"/>
                <a:gd name="connsiteY4" fmla="*/ 297656 h 681037"/>
                <a:gd name="connsiteX5" fmla="*/ 304800 w 885825"/>
                <a:gd name="connsiteY5" fmla="*/ 340518 h 681037"/>
                <a:gd name="connsiteX6" fmla="*/ 207169 w 885825"/>
                <a:gd name="connsiteY6" fmla="*/ 388143 h 681037"/>
                <a:gd name="connsiteX7" fmla="*/ 126206 w 885825"/>
                <a:gd name="connsiteY7" fmla="*/ 431006 h 681037"/>
                <a:gd name="connsiteX8" fmla="*/ 90487 w 885825"/>
                <a:gd name="connsiteY8" fmla="*/ 454818 h 681037"/>
                <a:gd name="connsiteX9" fmla="*/ 66675 w 885825"/>
                <a:gd name="connsiteY9" fmla="*/ 473868 h 681037"/>
                <a:gd name="connsiteX10" fmla="*/ 40481 w 885825"/>
                <a:gd name="connsiteY10" fmla="*/ 500062 h 681037"/>
                <a:gd name="connsiteX11" fmla="*/ 21431 w 885825"/>
                <a:gd name="connsiteY11" fmla="*/ 523875 h 681037"/>
                <a:gd name="connsiteX12" fmla="*/ 7144 w 885825"/>
                <a:gd name="connsiteY12" fmla="*/ 550068 h 681037"/>
                <a:gd name="connsiteX13" fmla="*/ 0 w 885825"/>
                <a:gd name="connsiteY13" fmla="*/ 573881 h 681037"/>
                <a:gd name="connsiteX14" fmla="*/ 0 w 885825"/>
                <a:gd name="connsiteY14" fmla="*/ 592931 h 681037"/>
                <a:gd name="connsiteX15" fmla="*/ 2381 w 885825"/>
                <a:gd name="connsiteY15" fmla="*/ 614362 h 681037"/>
                <a:gd name="connsiteX16" fmla="*/ 19050 w 885825"/>
                <a:gd name="connsiteY16" fmla="*/ 645318 h 681037"/>
                <a:gd name="connsiteX17" fmla="*/ 38100 w 885825"/>
                <a:gd name="connsiteY17" fmla="*/ 657225 h 681037"/>
                <a:gd name="connsiteX18" fmla="*/ 59531 w 885825"/>
                <a:gd name="connsiteY18" fmla="*/ 664368 h 681037"/>
                <a:gd name="connsiteX19" fmla="*/ 100012 w 885825"/>
                <a:gd name="connsiteY19" fmla="*/ 676275 h 681037"/>
                <a:gd name="connsiteX20" fmla="*/ 147637 w 885825"/>
                <a:gd name="connsiteY20" fmla="*/ 681037 h 681037"/>
                <a:gd name="connsiteX21" fmla="*/ 197644 w 885825"/>
                <a:gd name="connsiteY21" fmla="*/ 681037 h 681037"/>
                <a:gd name="connsiteX22" fmla="*/ 240506 w 885825"/>
                <a:gd name="connsiteY22" fmla="*/ 678656 h 681037"/>
                <a:gd name="connsiteX23" fmla="*/ 295275 w 885825"/>
                <a:gd name="connsiteY23" fmla="*/ 669131 h 681037"/>
                <a:gd name="connsiteX24" fmla="*/ 359569 w 885825"/>
                <a:gd name="connsiteY24" fmla="*/ 647700 h 681037"/>
                <a:gd name="connsiteX25" fmla="*/ 421481 w 885825"/>
                <a:gd name="connsiteY25" fmla="*/ 619125 h 681037"/>
                <a:gd name="connsiteX26" fmla="*/ 469106 w 885825"/>
                <a:gd name="connsiteY26" fmla="*/ 592931 h 681037"/>
                <a:gd name="connsiteX27" fmla="*/ 523875 w 885825"/>
                <a:gd name="connsiteY27" fmla="*/ 559593 h 681037"/>
                <a:gd name="connsiteX28" fmla="*/ 569119 w 885825"/>
                <a:gd name="connsiteY28" fmla="*/ 526256 h 681037"/>
                <a:gd name="connsiteX29" fmla="*/ 616744 w 885825"/>
                <a:gd name="connsiteY29" fmla="*/ 481012 h 681037"/>
                <a:gd name="connsiteX30" fmla="*/ 669131 w 885825"/>
                <a:gd name="connsiteY30" fmla="*/ 414337 h 681037"/>
                <a:gd name="connsiteX31" fmla="*/ 723900 w 885825"/>
                <a:gd name="connsiteY31" fmla="*/ 335756 h 681037"/>
                <a:gd name="connsiteX32" fmla="*/ 802481 w 885825"/>
                <a:gd name="connsiteY32" fmla="*/ 204787 h 681037"/>
                <a:gd name="connsiteX33" fmla="*/ 864394 w 885825"/>
                <a:gd name="connsiteY33" fmla="*/ 92868 h 681037"/>
                <a:gd name="connsiteX34" fmla="*/ 881062 w 885825"/>
                <a:gd name="connsiteY34" fmla="*/ 50006 h 681037"/>
                <a:gd name="connsiteX35" fmla="*/ 885825 w 885825"/>
                <a:gd name="connsiteY35" fmla="*/ 26193 h 681037"/>
                <a:gd name="connsiteX36" fmla="*/ 883444 w 885825"/>
                <a:gd name="connsiteY36" fmla="*/ 14287 h 681037"/>
                <a:gd name="connsiteX37" fmla="*/ 878681 w 885825"/>
                <a:gd name="connsiteY37" fmla="*/ 2381 h 681037"/>
                <a:gd name="connsiteX38" fmla="*/ 866775 w 885825"/>
                <a:gd name="connsiteY38" fmla="*/ 0 h 681037"/>
                <a:gd name="connsiteX39" fmla="*/ 840581 w 885825"/>
                <a:gd name="connsiteY39" fmla="*/ 4762 h 681037"/>
                <a:gd name="connsiteX40" fmla="*/ 821531 w 885825"/>
                <a:gd name="connsiteY40" fmla="*/ 14287 h 681037"/>
                <a:gd name="connsiteX41" fmla="*/ 788194 w 885825"/>
                <a:gd name="connsiteY41" fmla="*/ 47625 h 681037"/>
                <a:gd name="connsiteX42" fmla="*/ 726281 w 885825"/>
                <a:gd name="connsiteY42" fmla="*/ 9286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85825" h="681037">
                  <a:moveTo>
                    <a:pt x="726281" y="92868"/>
                  </a:moveTo>
                  <a:lnTo>
                    <a:pt x="642937" y="147637"/>
                  </a:lnTo>
                  <a:lnTo>
                    <a:pt x="559594" y="197643"/>
                  </a:lnTo>
                  <a:lnTo>
                    <a:pt x="469106" y="250031"/>
                  </a:lnTo>
                  <a:lnTo>
                    <a:pt x="383381" y="297656"/>
                  </a:lnTo>
                  <a:lnTo>
                    <a:pt x="304800" y="340518"/>
                  </a:lnTo>
                  <a:lnTo>
                    <a:pt x="207169" y="388143"/>
                  </a:lnTo>
                  <a:lnTo>
                    <a:pt x="126206" y="431006"/>
                  </a:lnTo>
                  <a:lnTo>
                    <a:pt x="90487" y="454818"/>
                  </a:lnTo>
                  <a:lnTo>
                    <a:pt x="66675" y="473868"/>
                  </a:lnTo>
                  <a:lnTo>
                    <a:pt x="40481" y="500062"/>
                  </a:lnTo>
                  <a:lnTo>
                    <a:pt x="21431" y="523875"/>
                  </a:lnTo>
                  <a:lnTo>
                    <a:pt x="7144" y="550068"/>
                  </a:lnTo>
                  <a:lnTo>
                    <a:pt x="0" y="573881"/>
                  </a:lnTo>
                  <a:lnTo>
                    <a:pt x="0" y="592931"/>
                  </a:lnTo>
                  <a:lnTo>
                    <a:pt x="2381" y="614362"/>
                  </a:lnTo>
                  <a:lnTo>
                    <a:pt x="19050" y="645318"/>
                  </a:lnTo>
                  <a:lnTo>
                    <a:pt x="38100" y="657225"/>
                  </a:lnTo>
                  <a:lnTo>
                    <a:pt x="59531" y="664368"/>
                  </a:lnTo>
                  <a:lnTo>
                    <a:pt x="100012" y="676275"/>
                  </a:lnTo>
                  <a:lnTo>
                    <a:pt x="147637" y="681037"/>
                  </a:lnTo>
                  <a:lnTo>
                    <a:pt x="197644" y="681037"/>
                  </a:lnTo>
                  <a:lnTo>
                    <a:pt x="240506" y="678656"/>
                  </a:lnTo>
                  <a:lnTo>
                    <a:pt x="295275" y="669131"/>
                  </a:lnTo>
                  <a:lnTo>
                    <a:pt x="359569" y="647700"/>
                  </a:lnTo>
                  <a:lnTo>
                    <a:pt x="421481" y="619125"/>
                  </a:lnTo>
                  <a:lnTo>
                    <a:pt x="469106" y="592931"/>
                  </a:lnTo>
                  <a:lnTo>
                    <a:pt x="523875" y="559593"/>
                  </a:lnTo>
                  <a:lnTo>
                    <a:pt x="569119" y="526256"/>
                  </a:lnTo>
                  <a:lnTo>
                    <a:pt x="616744" y="481012"/>
                  </a:lnTo>
                  <a:lnTo>
                    <a:pt x="669131" y="414337"/>
                  </a:lnTo>
                  <a:lnTo>
                    <a:pt x="723900" y="335756"/>
                  </a:lnTo>
                  <a:lnTo>
                    <a:pt x="802481" y="204787"/>
                  </a:lnTo>
                  <a:lnTo>
                    <a:pt x="864394" y="92868"/>
                  </a:lnTo>
                  <a:lnTo>
                    <a:pt x="881062" y="50006"/>
                  </a:lnTo>
                  <a:lnTo>
                    <a:pt x="885825" y="26193"/>
                  </a:lnTo>
                  <a:lnTo>
                    <a:pt x="883444" y="14287"/>
                  </a:lnTo>
                  <a:lnTo>
                    <a:pt x="878681" y="2381"/>
                  </a:lnTo>
                  <a:lnTo>
                    <a:pt x="866775" y="0"/>
                  </a:lnTo>
                  <a:lnTo>
                    <a:pt x="840581" y="4762"/>
                  </a:lnTo>
                  <a:lnTo>
                    <a:pt x="821531" y="14287"/>
                  </a:lnTo>
                  <a:lnTo>
                    <a:pt x="788194" y="47625"/>
                  </a:lnTo>
                  <a:lnTo>
                    <a:pt x="726281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3906B738-D8DD-434B-943D-5C40C3A109A2}"/>
                </a:ext>
              </a:extLst>
            </p:cNvPr>
            <p:cNvSpPr/>
            <p:nvPr/>
          </p:nvSpPr>
          <p:spPr>
            <a:xfrm rot="16200000">
              <a:off x="2577307" y="3636168"/>
              <a:ext cx="1200150" cy="1243013"/>
            </a:xfrm>
            <a:custGeom>
              <a:avLst/>
              <a:gdLst>
                <a:gd name="connsiteX0" fmla="*/ 600075 w 1200150"/>
                <a:gd name="connsiteY0" fmla="*/ 821531 h 1243012"/>
                <a:gd name="connsiteX1" fmla="*/ 754856 w 1200150"/>
                <a:gd name="connsiteY1" fmla="*/ 945356 h 1243012"/>
                <a:gd name="connsiteX2" fmla="*/ 904875 w 1200150"/>
                <a:gd name="connsiteY2" fmla="*/ 1073943 h 1243012"/>
                <a:gd name="connsiteX3" fmla="*/ 1040606 w 1200150"/>
                <a:gd name="connsiteY3" fmla="*/ 1195387 h 1243012"/>
                <a:gd name="connsiteX4" fmla="*/ 1085850 w 1200150"/>
                <a:gd name="connsiteY4" fmla="*/ 1240631 h 1243012"/>
                <a:gd name="connsiteX5" fmla="*/ 1200150 w 1200150"/>
                <a:gd name="connsiteY5" fmla="*/ 1243012 h 1243012"/>
                <a:gd name="connsiteX6" fmla="*/ 1085850 w 1200150"/>
                <a:gd name="connsiteY6" fmla="*/ 1102518 h 1243012"/>
                <a:gd name="connsiteX7" fmla="*/ 954881 w 1200150"/>
                <a:gd name="connsiteY7" fmla="*/ 952500 h 1243012"/>
                <a:gd name="connsiteX8" fmla="*/ 840581 w 1200150"/>
                <a:gd name="connsiteY8" fmla="*/ 821531 h 1243012"/>
                <a:gd name="connsiteX9" fmla="*/ 776287 w 1200150"/>
                <a:gd name="connsiteY9" fmla="*/ 745331 h 1243012"/>
                <a:gd name="connsiteX10" fmla="*/ 711993 w 1200150"/>
                <a:gd name="connsiteY10" fmla="*/ 673893 h 1243012"/>
                <a:gd name="connsiteX11" fmla="*/ 661987 w 1200150"/>
                <a:gd name="connsiteY11" fmla="*/ 609600 h 1243012"/>
                <a:gd name="connsiteX12" fmla="*/ 604837 w 1200150"/>
                <a:gd name="connsiteY12" fmla="*/ 545306 h 1243012"/>
                <a:gd name="connsiteX13" fmla="*/ 554831 w 1200150"/>
                <a:gd name="connsiteY13" fmla="*/ 485775 h 1243012"/>
                <a:gd name="connsiteX14" fmla="*/ 511968 w 1200150"/>
                <a:gd name="connsiteY14" fmla="*/ 433387 h 1243012"/>
                <a:gd name="connsiteX15" fmla="*/ 466725 w 1200150"/>
                <a:gd name="connsiteY15" fmla="*/ 381000 h 1243012"/>
                <a:gd name="connsiteX16" fmla="*/ 428625 w 1200150"/>
                <a:gd name="connsiteY16" fmla="*/ 328612 h 1243012"/>
                <a:gd name="connsiteX17" fmla="*/ 404812 w 1200150"/>
                <a:gd name="connsiteY17" fmla="*/ 288131 h 1243012"/>
                <a:gd name="connsiteX18" fmla="*/ 369093 w 1200150"/>
                <a:gd name="connsiteY18" fmla="*/ 228600 h 1243012"/>
                <a:gd name="connsiteX19" fmla="*/ 359568 w 1200150"/>
                <a:gd name="connsiteY19" fmla="*/ 197643 h 1243012"/>
                <a:gd name="connsiteX20" fmla="*/ 357187 w 1200150"/>
                <a:gd name="connsiteY20" fmla="*/ 176212 h 1243012"/>
                <a:gd name="connsiteX21" fmla="*/ 366712 w 1200150"/>
                <a:gd name="connsiteY21" fmla="*/ 147637 h 1243012"/>
                <a:gd name="connsiteX22" fmla="*/ 392906 w 1200150"/>
                <a:gd name="connsiteY22" fmla="*/ 83343 h 1243012"/>
                <a:gd name="connsiteX23" fmla="*/ 404812 w 1200150"/>
                <a:gd name="connsiteY23" fmla="*/ 64293 h 1243012"/>
                <a:gd name="connsiteX24" fmla="*/ 421481 w 1200150"/>
                <a:gd name="connsiteY24" fmla="*/ 42862 h 1243012"/>
                <a:gd name="connsiteX25" fmla="*/ 428625 w 1200150"/>
                <a:gd name="connsiteY25" fmla="*/ 30956 h 1243012"/>
                <a:gd name="connsiteX26" fmla="*/ 428625 w 1200150"/>
                <a:gd name="connsiteY26" fmla="*/ 30956 h 1243012"/>
                <a:gd name="connsiteX27" fmla="*/ 423862 w 1200150"/>
                <a:gd name="connsiteY27" fmla="*/ 11906 h 1243012"/>
                <a:gd name="connsiteX28" fmla="*/ 416718 w 1200150"/>
                <a:gd name="connsiteY28" fmla="*/ 4762 h 1243012"/>
                <a:gd name="connsiteX29" fmla="*/ 395287 w 1200150"/>
                <a:gd name="connsiteY29" fmla="*/ 0 h 1243012"/>
                <a:gd name="connsiteX30" fmla="*/ 366712 w 1200150"/>
                <a:gd name="connsiteY30" fmla="*/ 4762 h 1243012"/>
                <a:gd name="connsiteX31" fmla="*/ 323850 w 1200150"/>
                <a:gd name="connsiteY31" fmla="*/ 16668 h 1243012"/>
                <a:gd name="connsiteX32" fmla="*/ 269081 w 1200150"/>
                <a:gd name="connsiteY32" fmla="*/ 38100 h 1243012"/>
                <a:gd name="connsiteX33" fmla="*/ 216693 w 1200150"/>
                <a:gd name="connsiteY33" fmla="*/ 64293 h 1243012"/>
                <a:gd name="connsiteX34" fmla="*/ 169068 w 1200150"/>
                <a:gd name="connsiteY34" fmla="*/ 97631 h 1243012"/>
                <a:gd name="connsiteX35" fmla="*/ 123825 w 1200150"/>
                <a:gd name="connsiteY35" fmla="*/ 135731 h 1243012"/>
                <a:gd name="connsiteX36" fmla="*/ 78581 w 1200150"/>
                <a:gd name="connsiteY36" fmla="*/ 183356 h 1243012"/>
                <a:gd name="connsiteX37" fmla="*/ 42862 w 1200150"/>
                <a:gd name="connsiteY37" fmla="*/ 228600 h 1243012"/>
                <a:gd name="connsiteX38" fmla="*/ 7143 w 1200150"/>
                <a:gd name="connsiteY38" fmla="*/ 288131 h 1243012"/>
                <a:gd name="connsiteX39" fmla="*/ 0 w 1200150"/>
                <a:gd name="connsiteY39" fmla="*/ 314325 h 1243012"/>
                <a:gd name="connsiteX40" fmla="*/ 2381 w 1200150"/>
                <a:gd name="connsiteY40" fmla="*/ 345281 h 1243012"/>
                <a:gd name="connsiteX41" fmla="*/ 11906 w 1200150"/>
                <a:gd name="connsiteY41" fmla="*/ 371475 h 1243012"/>
                <a:gd name="connsiteX42" fmla="*/ 26193 w 1200150"/>
                <a:gd name="connsiteY42" fmla="*/ 385762 h 1243012"/>
                <a:gd name="connsiteX43" fmla="*/ 73818 w 1200150"/>
                <a:gd name="connsiteY43" fmla="*/ 419100 h 1243012"/>
                <a:gd name="connsiteX44" fmla="*/ 228600 w 1200150"/>
                <a:gd name="connsiteY44" fmla="*/ 535781 h 1243012"/>
                <a:gd name="connsiteX45" fmla="*/ 457200 w 1200150"/>
                <a:gd name="connsiteY45" fmla="*/ 707231 h 1243012"/>
                <a:gd name="connsiteX46" fmla="*/ 600075 w 1200150"/>
                <a:gd name="connsiteY46" fmla="*/ 821531 h 124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00150" h="1243012">
                  <a:moveTo>
                    <a:pt x="600075" y="821531"/>
                  </a:moveTo>
                  <a:lnTo>
                    <a:pt x="754856" y="945356"/>
                  </a:lnTo>
                  <a:lnTo>
                    <a:pt x="904875" y="1073943"/>
                  </a:lnTo>
                  <a:lnTo>
                    <a:pt x="1040606" y="1195387"/>
                  </a:lnTo>
                  <a:lnTo>
                    <a:pt x="1085850" y="1240631"/>
                  </a:lnTo>
                  <a:lnTo>
                    <a:pt x="1200150" y="1243012"/>
                  </a:lnTo>
                  <a:lnTo>
                    <a:pt x="1085850" y="1102518"/>
                  </a:lnTo>
                  <a:lnTo>
                    <a:pt x="954881" y="952500"/>
                  </a:lnTo>
                  <a:lnTo>
                    <a:pt x="840581" y="821531"/>
                  </a:lnTo>
                  <a:lnTo>
                    <a:pt x="776287" y="745331"/>
                  </a:lnTo>
                  <a:lnTo>
                    <a:pt x="711993" y="673893"/>
                  </a:lnTo>
                  <a:lnTo>
                    <a:pt x="661987" y="609600"/>
                  </a:lnTo>
                  <a:lnTo>
                    <a:pt x="604837" y="545306"/>
                  </a:lnTo>
                  <a:lnTo>
                    <a:pt x="554831" y="485775"/>
                  </a:lnTo>
                  <a:lnTo>
                    <a:pt x="511968" y="433387"/>
                  </a:lnTo>
                  <a:lnTo>
                    <a:pt x="466725" y="381000"/>
                  </a:lnTo>
                  <a:lnTo>
                    <a:pt x="428625" y="328612"/>
                  </a:lnTo>
                  <a:lnTo>
                    <a:pt x="404812" y="288131"/>
                  </a:lnTo>
                  <a:lnTo>
                    <a:pt x="369093" y="228600"/>
                  </a:lnTo>
                  <a:cubicBezTo>
                    <a:pt x="359317" y="199272"/>
                    <a:pt x="359568" y="210065"/>
                    <a:pt x="359568" y="197643"/>
                  </a:cubicBezTo>
                  <a:cubicBezTo>
                    <a:pt x="356962" y="179403"/>
                    <a:pt x="357187" y="186587"/>
                    <a:pt x="357187" y="176212"/>
                  </a:cubicBezTo>
                  <a:lnTo>
                    <a:pt x="366712" y="147637"/>
                  </a:lnTo>
                  <a:lnTo>
                    <a:pt x="392906" y="83343"/>
                  </a:lnTo>
                  <a:lnTo>
                    <a:pt x="404812" y="64293"/>
                  </a:lnTo>
                  <a:lnTo>
                    <a:pt x="421481" y="42862"/>
                  </a:lnTo>
                  <a:lnTo>
                    <a:pt x="428625" y="30956"/>
                  </a:lnTo>
                  <a:lnTo>
                    <a:pt x="428625" y="30956"/>
                  </a:lnTo>
                  <a:lnTo>
                    <a:pt x="423862" y="11906"/>
                  </a:lnTo>
                  <a:lnTo>
                    <a:pt x="416718" y="4762"/>
                  </a:lnTo>
                  <a:lnTo>
                    <a:pt x="395287" y="0"/>
                  </a:lnTo>
                  <a:lnTo>
                    <a:pt x="366712" y="4762"/>
                  </a:lnTo>
                  <a:lnTo>
                    <a:pt x="323850" y="16668"/>
                  </a:lnTo>
                  <a:lnTo>
                    <a:pt x="269081" y="38100"/>
                  </a:lnTo>
                  <a:lnTo>
                    <a:pt x="216693" y="64293"/>
                  </a:lnTo>
                  <a:lnTo>
                    <a:pt x="169068" y="97631"/>
                  </a:lnTo>
                  <a:lnTo>
                    <a:pt x="123825" y="135731"/>
                  </a:lnTo>
                  <a:lnTo>
                    <a:pt x="78581" y="183356"/>
                  </a:lnTo>
                  <a:lnTo>
                    <a:pt x="42862" y="228600"/>
                  </a:lnTo>
                  <a:lnTo>
                    <a:pt x="7143" y="288131"/>
                  </a:lnTo>
                  <a:lnTo>
                    <a:pt x="0" y="314325"/>
                  </a:lnTo>
                  <a:lnTo>
                    <a:pt x="2381" y="345281"/>
                  </a:lnTo>
                  <a:lnTo>
                    <a:pt x="11906" y="371475"/>
                  </a:lnTo>
                  <a:lnTo>
                    <a:pt x="26193" y="385762"/>
                  </a:lnTo>
                  <a:lnTo>
                    <a:pt x="73818" y="419100"/>
                  </a:lnTo>
                  <a:lnTo>
                    <a:pt x="228600" y="535781"/>
                  </a:lnTo>
                  <a:lnTo>
                    <a:pt x="457200" y="707231"/>
                  </a:lnTo>
                  <a:lnTo>
                    <a:pt x="600075" y="821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529F8098-DA42-4425-829D-C4D9015B42D3}"/>
                </a:ext>
              </a:extLst>
            </p:cNvPr>
            <p:cNvSpPr/>
            <p:nvPr/>
          </p:nvSpPr>
          <p:spPr>
            <a:xfrm>
              <a:off x="4583113" y="1395413"/>
              <a:ext cx="1927225" cy="828675"/>
            </a:xfrm>
            <a:custGeom>
              <a:avLst/>
              <a:gdLst>
                <a:gd name="connsiteX0" fmla="*/ 1350169 w 1926432"/>
                <a:gd name="connsiteY0" fmla="*/ 223837 h 828675"/>
                <a:gd name="connsiteX1" fmla="*/ 1257300 w 1926432"/>
                <a:gd name="connsiteY1" fmla="*/ 280987 h 828675"/>
                <a:gd name="connsiteX2" fmla="*/ 1138238 w 1926432"/>
                <a:gd name="connsiteY2" fmla="*/ 345281 h 828675"/>
                <a:gd name="connsiteX3" fmla="*/ 1021557 w 1926432"/>
                <a:gd name="connsiteY3" fmla="*/ 400050 h 828675"/>
                <a:gd name="connsiteX4" fmla="*/ 895350 w 1926432"/>
                <a:gd name="connsiteY4" fmla="*/ 457200 h 828675"/>
                <a:gd name="connsiteX5" fmla="*/ 731044 w 1926432"/>
                <a:gd name="connsiteY5" fmla="*/ 523875 h 828675"/>
                <a:gd name="connsiteX6" fmla="*/ 552450 w 1926432"/>
                <a:gd name="connsiteY6" fmla="*/ 588168 h 828675"/>
                <a:gd name="connsiteX7" fmla="*/ 314325 w 1926432"/>
                <a:gd name="connsiteY7" fmla="*/ 671512 h 828675"/>
                <a:gd name="connsiteX8" fmla="*/ 107157 w 1926432"/>
                <a:gd name="connsiteY8" fmla="*/ 738187 h 828675"/>
                <a:gd name="connsiteX9" fmla="*/ 30957 w 1926432"/>
                <a:gd name="connsiteY9" fmla="*/ 762000 h 828675"/>
                <a:gd name="connsiteX10" fmla="*/ 21432 w 1926432"/>
                <a:gd name="connsiteY10" fmla="*/ 766762 h 828675"/>
                <a:gd name="connsiteX11" fmla="*/ 7144 w 1926432"/>
                <a:gd name="connsiteY11" fmla="*/ 781050 h 828675"/>
                <a:gd name="connsiteX12" fmla="*/ 0 w 1926432"/>
                <a:gd name="connsiteY12" fmla="*/ 795337 h 828675"/>
                <a:gd name="connsiteX13" fmla="*/ 0 w 1926432"/>
                <a:gd name="connsiteY13" fmla="*/ 809625 h 828675"/>
                <a:gd name="connsiteX14" fmla="*/ 4763 w 1926432"/>
                <a:gd name="connsiteY14" fmla="*/ 819150 h 828675"/>
                <a:gd name="connsiteX15" fmla="*/ 16669 w 1926432"/>
                <a:gd name="connsiteY15" fmla="*/ 826293 h 828675"/>
                <a:gd name="connsiteX16" fmla="*/ 45244 w 1926432"/>
                <a:gd name="connsiteY16" fmla="*/ 828675 h 828675"/>
                <a:gd name="connsiteX17" fmla="*/ 140494 w 1926432"/>
                <a:gd name="connsiteY17" fmla="*/ 814387 h 828675"/>
                <a:gd name="connsiteX18" fmla="*/ 297657 w 1926432"/>
                <a:gd name="connsiteY18" fmla="*/ 788193 h 828675"/>
                <a:gd name="connsiteX19" fmla="*/ 485775 w 1926432"/>
                <a:gd name="connsiteY19" fmla="*/ 752475 h 828675"/>
                <a:gd name="connsiteX20" fmla="*/ 695325 w 1926432"/>
                <a:gd name="connsiteY20" fmla="*/ 704850 h 828675"/>
                <a:gd name="connsiteX21" fmla="*/ 942975 w 1926432"/>
                <a:gd name="connsiteY21" fmla="*/ 640556 h 828675"/>
                <a:gd name="connsiteX22" fmla="*/ 1126332 w 1926432"/>
                <a:gd name="connsiteY22" fmla="*/ 588168 h 828675"/>
                <a:gd name="connsiteX23" fmla="*/ 1295400 w 1926432"/>
                <a:gd name="connsiteY23" fmla="*/ 531018 h 828675"/>
                <a:gd name="connsiteX24" fmla="*/ 1497807 w 1926432"/>
                <a:gd name="connsiteY24" fmla="*/ 459581 h 828675"/>
                <a:gd name="connsiteX25" fmla="*/ 1695450 w 1926432"/>
                <a:gd name="connsiteY25" fmla="*/ 383381 h 828675"/>
                <a:gd name="connsiteX26" fmla="*/ 1845469 w 1926432"/>
                <a:gd name="connsiteY26" fmla="*/ 321468 h 828675"/>
                <a:gd name="connsiteX27" fmla="*/ 1885950 w 1926432"/>
                <a:gd name="connsiteY27" fmla="*/ 302418 h 828675"/>
                <a:gd name="connsiteX28" fmla="*/ 1907382 w 1926432"/>
                <a:gd name="connsiteY28" fmla="*/ 288131 h 828675"/>
                <a:gd name="connsiteX29" fmla="*/ 1921669 w 1926432"/>
                <a:gd name="connsiteY29" fmla="*/ 273843 h 828675"/>
                <a:gd name="connsiteX30" fmla="*/ 1926432 w 1926432"/>
                <a:gd name="connsiteY30" fmla="*/ 254793 h 828675"/>
                <a:gd name="connsiteX31" fmla="*/ 1926432 w 1926432"/>
                <a:gd name="connsiteY31" fmla="*/ 238125 h 828675"/>
                <a:gd name="connsiteX32" fmla="*/ 1919288 w 1926432"/>
                <a:gd name="connsiteY32" fmla="*/ 219075 h 828675"/>
                <a:gd name="connsiteX33" fmla="*/ 1895475 w 1926432"/>
                <a:gd name="connsiteY33" fmla="*/ 192881 h 828675"/>
                <a:gd name="connsiteX34" fmla="*/ 1859757 w 1926432"/>
                <a:gd name="connsiteY34" fmla="*/ 161925 h 828675"/>
                <a:gd name="connsiteX35" fmla="*/ 1797844 w 1926432"/>
                <a:gd name="connsiteY35" fmla="*/ 111918 h 828675"/>
                <a:gd name="connsiteX36" fmla="*/ 1759744 w 1926432"/>
                <a:gd name="connsiteY36" fmla="*/ 85725 h 828675"/>
                <a:gd name="connsiteX37" fmla="*/ 1709738 w 1926432"/>
                <a:gd name="connsiteY37" fmla="*/ 57150 h 828675"/>
                <a:gd name="connsiteX38" fmla="*/ 1652588 w 1926432"/>
                <a:gd name="connsiteY38" fmla="*/ 30956 h 828675"/>
                <a:gd name="connsiteX39" fmla="*/ 1600200 w 1926432"/>
                <a:gd name="connsiteY39" fmla="*/ 16668 h 828675"/>
                <a:gd name="connsiteX40" fmla="*/ 1531144 w 1926432"/>
                <a:gd name="connsiteY40" fmla="*/ 0 h 828675"/>
                <a:gd name="connsiteX41" fmla="*/ 1421607 w 1926432"/>
                <a:gd name="connsiteY41" fmla="*/ 0 h 828675"/>
                <a:gd name="connsiteX42" fmla="*/ 1397794 w 1926432"/>
                <a:gd name="connsiteY42" fmla="*/ 0 h 828675"/>
                <a:gd name="connsiteX43" fmla="*/ 1385888 w 1926432"/>
                <a:gd name="connsiteY43" fmla="*/ 4762 h 828675"/>
                <a:gd name="connsiteX44" fmla="*/ 1376363 w 1926432"/>
                <a:gd name="connsiteY44" fmla="*/ 14287 h 828675"/>
                <a:gd name="connsiteX45" fmla="*/ 1371600 w 1926432"/>
                <a:gd name="connsiteY45" fmla="*/ 21431 h 828675"/>
                <a:gd name="connsiteX46" fmla="*/ 1371600 w 1926432"/>
                <a:gd name="connsiteY46" fmla="*/ 38100 h 828675"/>
                <a:gd name="connsiteX47" fmla="*/ 1388269 w 1926432"/>
                <a:gd name="connsiteY47" fmla="*/ 64293 h 828675"/>
                <a:gd name="connsiteX48" fmla="*/ 1407319 w 1926432"/>
                <a:gd name="connsiteY48" fmla="*/ 83343 h 828675"/>
                <a:gd name="connsiteX49" fmla="*/ 1423988 w 1926432"/>
                <a:gd name="connsiteY49" fmla="*/ 100012 h 828675"/>
                <a:gd name="connsiteX50" fmla="*/ 1433513 w 1926432"/>
                <a:gd name="connsiteY50" fmla="*/ 116681 h 828675"/>
                <a:gd name="connsiteX51" fmla="*/ 1438275 w 1926432"/>
                <a:gd name="connsiteY51" fmla="*/ 133350 h 828675"/>
                <a:gd name="connsiteX52" fmla="*/ 1438275 w 1926432"/>
                <a:gd name="connsiteY52" fmla="*/ 147637 h 828675"/>
                <a:gd name="connsiteX53" fmla="*/ 1431132 w 1926432"/>
                <a:gd name="connsiteY53" fmla="*/ 164306 h 828675"/>
                <a:gd name="connsiteX54" fmla="*/ 1407319 w 1926432"/>
                <a:gd name="connsiteY54" fmla="*/ 183356 h 828675"/>
                <a:gd name="connsiteX55" fmla="*/ 1350169 w 1926432"/>
                <a:gd name="connsiteY55" fmla="*/ 223837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26432" h="828675">
                  <a:moveTo>
                    <a:pt x="1350169" y="223837"/>
                  </a:moveTo>
                  <a:lnTo>
                    <a:pt x="1257300" y="280987"/>
                  </a:lnTo>
                  <a:lnTo>
                    <a:pt x="1138238" y="345281"/>
                  </a:lnTo>
                  <a:lnTo>
                    <a:pt x="1021557" y="400050"/>
                  </a:lnTo>
                  <a:lnTo>
                    <a:pt x="895350" y="457200"/>
                  </a:lnTo>
                  <a:lnTo>
                    <a:pt x="731044" y="523875"/>
                  </a:lnTo>
                  <a:lnTo>
                    <a:pt x="552450" y="588168"/>
                  </a:lnTo>
                  <a:lnTo>
                    <a:pt x="314325" y="671512"/>
                  </a:lnTo>
                  <a:lnTo>
                    <a:pt x="107157" y="738187"/>
                  </a:lnTo>
                  <a:lnTo>
                    <a:pt x="30957" y="762000"/>
                  </a:lnTo>
                  <a:lnTo>
                    <a:pt x="21432" y="766762"/>
                  </a:lnTo>
                  <a:lnTo>
                    <a:pt x="7144" y="781050"/>
                  </a:lnTo>
                  <a:lnTo>
                    <a:pt x="0" y="795337"/>
                  </a:lnTo>
                  <a:lnTo>
                    <a:pt x="0" y="809625"/>
                  </a:lnTo>
                  <a:lnTo>
                    <a:pt x="4763" y="819150"/>
                  </a:lnTo>
                  <a:lnTo>
                    <a:pt x="16669" y="826293"/>
                  </a:lnTo>
                  <a:lnTo>
                    <a:pt x="45244" y="828675"/>
                  </a:lnTo>
                  <a:lnTo>
                    <a:pt x="140494" y="814387"/>
                  </a:lnTo>
                  <a:lnTo>
                    <a:pt x="297657" y="788193"/>
                  </a:lnTo>
                  <a:lnTo>
                    <a:pt x="485775" y="752475"/>
                  </a:lnTo>
                  <a:lnTo>
                    <a:pt x="695325" y="704850"/>
                  </a:lnTo>
                  <a:lnTo>
                    <a:pt x="942975" y="640556"/>
                  </a:lnTo>
                  <a:lnTo>
                    <a:pt x="1126332" y="588168"/>
                  </a:lnTo>
                  <a:lnTo>
                    <a:pt x="1295400" y="531018"/>
                  </a:lnTo>
                  <a:lnTo>
                    <a:pt x="1497807" y="459581"/>
                  </a:lnTo>
                  <a:lnTo>
                    <a:pt x="1695450" y="383381"/>
                  </a:lnTo>
                  <a:lnTo>
                    <a:pt x="1845469" y="321468"/>
                  </a:lnTo>
                  <a:lnTo>
                    <a:pt x="1885950" y="302418"/>
                  </a:lnTo>
                  <a:lnTo>
                    <a:pt x="1907382" y="288131"/>
                  </a:lnTo>
                  <a:lnTo>
                    <a:pt x="1921669" y="273843"/>
                  </a:lnTo>
                  <a:lnTo>
                    <a:pt x="1926432" y="254793"/>
                  </a:lnTo>
                  <a:lnTo>
                    <a:pt x="1926432" y="238125"/>
                  </a:lnTo>
                  <a:lnTo>
                    <a:pt x="1919288" y="219075"/>
                  </a:lnTo>
                  <a:lnTo>
                    <a:pt x="1895475" y="192881"/>
                  </a:lnTo>
                  <a:lnTo>
                    <a:pt x="1859757" y="161925"/>
                  </a:lnTo>
                  <a:lnTo>
                    <a:pt x="1797844" y="111918"/>
                  </a:lnTo>
                  <a:lnTo>
                    <a:pt x="1759744" y="85725"/>
                  </a:lnTo>
                  <a:lnTo>
                    <a:pt x="1709738" y="57150"/>
                  </a:lnTo>
                  <a:lnTo>
                    <a:pt x="1652588" y="30956"/>
                  </a:lnTo>
                  <a:lnTo>
                    <a:pt x="1600200" y="16668"/>
                  </a:lnTo>
                  <a:lnTo>
                    <a:pt x="1531144" y="0"/>
                  </a:lnTo>
                  <a:lnTo>
                    <a:pt x="1421607" y="0"/>
                  </a:lnTo>
                  <a:lnTo>
                    <a:pt x="1397794" y="0"/>
                  </a:lnTo>
                  <a:lnTo>
                    <a:pt x="1385888" y="4762"/>
                  </a:lnTo>
                  <a:lnTo>
                    <a:pt x="1376363" y="14287"/>
                  </a:lnTo>
                  <a:lnTo>
                    <a:pt x="1371600" y="21431"/>
                  </a:lnTo>
                  <a:lnTo>
                    <a:pt x="1371600" y="38100"/>
                  </a:lnTo>
                  <a:lnTo>
                    <a:pt x="1388269" y="64293"/>
                  </a:lnTo>
                  <a:lnTo>
                    <a:pt x="1407319" y="83343"/>
                  </a:lnTo>
                  <a:lnTo>
                    <a:pt x="1423988" y="100012"/>
                  </a:lnTo>
                  <a:lnTo>
                    <a:pt x="1433513" y="116681"/>
                  </a:lnTo>
                  <a:lnTo>
                    <a:pt x="1438275" y="133350"/>
                  </a:lnTo>
                  <a:lnTo>
                    <a:pt x="1438275" y="147637"/>
                  </a:lnTo>
                  <a:lnTo>
                    <a:pt x="1431132" y="164306"/>
                  </a:lnTo>
                  <a:lnTo>
                    <a:pt x="1407319" y="183356"/>
                  </a:lnTo>
                  <a:lnTo>
                    <a:pt x="1350169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B1F75990-D3E9-4FB0-A02E-E215A18021CF}"/>
                </a:ext>
              </a:extLst>
            </p:cNvPr>
            <p:cNvSpPr/>
            <p:nvPr/>
          </p:nvSpPr>
          <p:spPr>
            <a:xfrm rot="16200000">
              <a:off x="4295775" y="2444750"/>
              <a:ext cx="914400" cy="654050"/>
            </a:xfrm>
            <a:custGeom>
              <a:avLst/>
              <a:gdLst>
                <a:gd name="connsiteX0" fmla="*/ 790575 w 914400"/>
                <a:gd name="connsiteY0" fmla="*/ 285750 h 654844"/>
                <a:gd name="connsiteX1" fmla="*/ 735806 w 914400"/>
                <a:gd name="connsiteY1" fmla="*/ 357187 h 654844"/>
                <a:gd name="connsiteX2" fmla="*/ 690562 w 914400"/>
                <a:gd name="connsiteY2" fmla="*/ 409575 h 654844"/>
                <a:gd name="connsiteX3" fmla="*/ 635793 w 914400"/>
                <a:gd name="connsiteY3" fmla="*/ 461962 h 654844"/>
                <a:gd name="connsiteX4" fmla="*/ 583406 w 914400"/>
                <a:gd name="connsiteY4" fmla="*/ 502444 h 654844"/>
                <a:gd name="connsiteX5" fmla="*/ 526256 w 914400"/>
                <a:gd name="connsiteY5" fmla="*/ 542925 h 654844"/>
                <a:gd name="connsiteX6" fmla="*/ 473868 w 914400"/>
                <a:gd name="connsiteY6" fmla="*/ 573881 h 654844"/>
                <a:gd name="connsiteX7" fmla="*/ 419100 w 914400"/>
                <a:gd name="connsiteY7" fmla="*/ 600075 h 654844"/>
                <a:gd name="connsiteX8" fmla="*/ 352425 w 914400"/>
                <a:gd name="connsiteY8" fmla="*/ 628650 h 654844"/>
                <a:gd name="connsiteX9" fmla="*/ 285750 w 914400"/>
                <a:gd name="connsiteY9" fmla="*/ 647700 h 654844"/>
                <a:gd name="connsiteX10" fmla="*/ 219075 w 914400"/>
                <a:gd name="connsiteY10" fmla="*/ 654844 h 654844"/>
                <a:gd name="connsiteX11" fmla="*/ 169068 w 914400"/>
                <a:gd name="connsiteY11" fmla="*/ 654844 h 654844"/>
                <a:gd name="connsiteX12" fmla="*/ 140493 w 914400"/>
                <a:gd name="connsiteY12" fmla="*/ 650081 h 654844"/>
                <a:gd name="connsiteX13" fmla="*/ 100012 w 914400"/>
                <a:gd name="connsiteY13" fmla="*/ 638175 h 654844"/>
                <a:gd name="connsiteX14" fmla="*/ 76200 w 914400"/>
                <a:gd name="connsiteY14" fmla="*/ 623887 h 654844"/>
                <a:gd name="connsiteX15" fmla="*/ 47625 w 914400"/>
                <a:gd name="connsiteY15" fmla="*/ 597694 h 654844"/>
                <a:gd name="connsiteX16" fmla="*/ 30956 w 914400"/>
                <a:gd name="connsiteY16" fmla="*/ 581025 h 654844"/>
                <a:gd name="connsiteX17" fmla="*/ 14287 w 914400"/>
                <a:gd name="connsiteY17" fmla="*/ 557212 h 654844"/>
                <a:gd name="connsiteX18" fmla="*/ 0 w 914400"/>
                <a:gd name="connsiteY18" fmla="*/ 523875 h 654844"/>
                <a:gd name="connsiteX19" fmla="*/ 0 w 914400"/>
                <a:gd name="connsiteY19" fmla="*/ 502444 h 654844"/>
                <a:gd name="connsiteX20" fmla="*/ 4762 w 914400"/>
                <a:gd name="connsiteY20" fmla="*/ 473869 h 654844"/>
                <a:gd name="connsiteX21" fmla="*/ 16668 w 914400"/>
                <a:gd name="connsiteY21" fmla="*/ 450056 h 654844"/>
                <a:gd name="connsiteX22" fmla="*/ 35718 w 914400"/>
                <a:gd name="connsiteY22" fmla="*/ 423862 h 654844"/>
                <a:gd name="connsiteX23" fmla="*/ 64293 w 914400"/>
                <a:gd name="connsiteY23" fmla="*/ 392906 h 654844"/>
                <a:gd name="connsiteX24" fmla="*/ 97631 w 914400"/>
                <a:gd name="connsiteY24" fmla="*/ 371475 h 654844"/>
                <a:gd name="connsiteX25" fmla="*/ 119062 w 914400"/>
                <a:gd name="connsiteY25" fmla="*/ 364331 h 654844"/>
                <a:gd name="connsiteX26" fmla="*/ 214312 w 914400"/>
                <a:gd name="connsiteY26" fmla="*/ 350044 h 654844"/>
                <a:gd name="connsiteX27" fmla="*/ 330993 w 914400"/>
                <a:gd name="connsiteY27" fmla="*/ 323850 h 654844"/>
                <a:gd name="connsiteX28" fmla="*/ 433387 w 914400"/>
                <a:gd name="connsiteY28" fmla="*/ 295275 h 654844"/>
                <a:gd name="connsiteX29" fmla="*/ 528637 w 914400"/>
                <a:gd name="connsiteY29" fmla="*/ 257175 h 654844"/>
                <a:gd name="connsiteX30" fmla="*/ 626268 w 914400"/>
                <a:gd name="connsiteY30" fmla="*/ 207169 h 654844"/>
                <a:gd name="connsiteX31" fmla="*/ 695325 w 914400"/>
                <a:gd name="connsiteY31" fmla="*/ 169069 h 654844"/>
                <a:gd name="connsiteX32" fmla="*/ 745331 w 914400"/>
                <a:gd name="connsiteY32" fmla="*/ 130969 h 654844"/>
                <a:gd name="connsiteX33" fmla="*/ 790575 w 914400"/>
                <a:gd name="connsiteY33" fmla="*/ 90487 h 654844"/>
                <a:gd name="connsiteX34" fmla="*/ 831056 w 914400"/>
                <a:gd name="connsiteY34" fmla="*/ 50006 h 654844"/>
                <a:gd name="connsiteX35" fmla="*/ 850106 w 914400"/>
                <a:gd name="connsiteY35" fmla="*/ 26194 h 654844"/>
                <a:gd name="connsiteX36" fmla="*/ 871537 w 914400"/>
                <a:gd name="connsiteY36" fmla="*/ 9525 h 654844"/>
                <a:gd name="connsiteX37" fmla="*/ 885825 w 914400"/>
                <a:gd name="connsiteY37" fmla="*/ 2381 h 654844"/>
                <a:gd name="connsiteX38" fmla="*/ 895350 w 914400"/>
                <a:gd name="connsiteY38" fmla="*/ 0 h 654844"/>
                <a:gd name="connsiteX39" fmla="*/ 904875 w 914400"/>
                <a:gd name="connsiteY39" fmla="*/ 0 h 654844"/>
                <a:gd name="connsiteX40" fmla="*/ 912018 w 914400"/>
                <a:gd name="connsiteY40" fmla="*/ 7144 h 654844"/>
                <a:gd name="connsiteX41" fmla="*/ 914400 w 914400"/>
                <a:gd name="connsiteY41" fmla="*/ 21431 h 654844"/>
                <a:gd name="connsiteX42" fmla="*/ 914400 w 914400"/>
                <a:gd name="connsiteY42" fmla="*/ 38100 h 654844"/>
                <a:gd name="connsiteX43" fmla="*/ 909637 w 914400"/>
                <a:gd name="connsiteY43" fmla="*/ 59531 h 654844"/>
                <a:gd name="connsiteX44" fmla="*/ 888206 w 914400"/>
                <a:gd name="connsiteY44" fmla="*/ 111919 h 654844"/>
                <a:gd name="connsiteX45" fmla="*/ 857250 w 914400"/>
                <a:gd name="connsiteY45" fmla="*/ 176212 h 654844"/>
                <a:gd name="connsiteX46" fmla="*/ 790575 w 914400"/>
                <a:gd name="connsiteY46" fmla="*/ 285750 h 65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4400" h="654844">
                  <a:moveTo>
                    <a:pt x="790575" y="285750"/>
                  </a:moveTo>
                  <a:lnTo>
                    <a:pt x="735806" y="357187"/>
                  </a:lnTo>
                  <a:lnTo>
                    <a:pt x="690562" y="409575"/>
                  </a:lnTo>
                  <a:lnTo>
                    <a:pt x="635793" y="461962"/>
                  </a:lnTo>
                  <a:lnTo>
                    <a:pt x="583406" y="502444"/>
                  </a:lnTo>
                  <a:lnTo>
                    <a:pt x="526256" y="542925"/>
                  </a:lnTo>
                  <a:lnTo>
                    <a:pt x="473868" y="573881"/>
                  </a:lnTo>
                  <a:lnTo>
                    <a:pt x="419100" y="600075"/>
                  </a:lnTo>
                  <a:lnTo>
                    <a:pt x="352425" y="628650"/>
                  </a:lnTo>
                  <a:lnTo>
                    <a:pt x="285750" y="647700"/>
                  </a:lnTo>
                  <a:lnTo>
                    <a:pt x="219075" y="654844"/>
                  </a:lnTo>
                  <a:lnTo>
                    <a:pt x="169068" y="654844"/>
                  </a:lnTo>
                  <a:lnTo>
                    <a:pt x="140493" y="650081"/>
                  </a:lnTo>
                  <a:lnTo>
                    <a:pt x="100012" y="638175"/>
                  </a:lnTo>
                  <a:lnTo>
                    <a:pt x="76200" y="623887"/>
                  </a:lnTo>
                  <a:lnTo>
                    <a:pt x="47625" y="597694"/>
                  </a:lnTo>
                  <a:lnTo>
                    <a:pt x="30956" y="581025"/>
                  </a:lnTo>
                  <a:lnTo>
                    <a:pt x="14287" y="557212"/>
                  </a:lnTo>
                  <a:lnTo>
                    <a:pt x="0" y="523875"/>
                  </a:lnTo>
                  <a:lnTo>
                    <a:pt x="0" y="502444"/>
                  </a:lnTo>
                  <a:lnTo>
                    <a:pt x="4762" y="473869"/>
                  </a:lnTo>
                  <a:lnTo>
                    <a:pt x="16668" y="450056"/>
                  </a:lnTo>
                  <a:lnTo>
                    <a:pt x="35718" y="423862"/>
                  </a:lnTo>
                  <a:lnTo>
                    <a:pt x="64293" y="392906"/>
                  </a:lnTo>
                  <a:lnTo>
                    <a:pt x="97631" y="371475"/>
                  </a:lnTo>
                  <a:lnTo>
                    <a:pt x="119062" y="364331"/>
                  </a:lnTo>
                  <a:lnTo>
                    <a:pt x="214312" y="350044"/>
                  </a:lnTo>
                  <a:lnTo>
                    <a:pt x="330993" y="323850"/>
                  </a:lnTo>
                  <a:lnTo>
                    <a:pt x="433387" y="295275"/>
                  </a:lnTo>
                  <a:lnTo>
                    <a:pt x="528637" y="257175"/>
                  </a:lnTo>
                  <a:lnTo>
                    <a:pt x="626268" y="207169"/>
                  </a:lnTo>
                  <a:lnTo>
                    <a:pt x="695325" y="169069"/>
                  </a:lnTo>
                  <a:lnTo>
                    <a:pt x="745331" y="130969"/>
                  </a:lnTo>
                  <a:lnTo>
                    <a:pt x="790575" y="90487"/>
                  </a:lnTo>
                  <a:lnTo>
                    <a:pt x="831056" y="50006"/>
                  </a:lnTo>
                  <a:lnTo>
                    <a:pt x="850106" y="26194"/>
                  </a:lnTo>
                  <a:lnTo>
                    <a:pt x="871537" y="9525"/>
                  </a:lnTo>
                  <a:lnTo>
                    <a:pt x="885825" y="2381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12018" y="7144"/>
                  </a:lnTo>
                  <a:lnTo>
                    <a:pt x="914400" y="21431"/>
                  </a:lnTo>
                  <a:lnTo>
                    <a:pt x="914400" y="38100"/>
                  </a:lnTo>
                  <a:lnTo>
                    <a:pt x="909637" y="59531"/>
                  </a:lnTo>
                  <a:lnTo>
                    <a:pt x="888206" y="111919"/>
                  </a:lnTo>
                  <a:lnTo>
                    <a:pt x="857250" y="176212"/>
                  </a:lnTo>
                  <a:lnTo>
                    <a:pt x="790575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9E8DF12-E2CD-4D22-8C0A-108CE8A91516}"/>
                </a:ext>
              </a:extLst>
            </p:cNvPr>
            <p:cNvSpPr/>
            <p:nvPr/>
          </p:nvSpPr>
          <p:spPr>
            <a:xfrm rot="16200000">
              <a:off x="5210969" y="2239169"/>
              <a:ext cx="827087" cy="606425"/>
            </a:xfrm>
            <a:custGeom>
              <a:avLst/>
              <a:gdLst>
                <a:gd name="connsiteX0" fmla="*/ 716757 w 826294"/>
                <a:gd name="connsiteY0" fmla="*/ 50006 h 607219"/>
                <a:gd name="connsiteX1" fmla="*/ 635794 w 826294"/>
                <a:gd name="connsiteY1" fmla="*/ 104775 h 607219"/>
                <a:gd name="connsiteX2" fmla="*/ 528638 w 826294"/>
                <a:gd name="connsiteY2" fmla="*/ 171450 h 607219"/>
                <a:gd name="connsiteX3" fmla="*/ 416719 w 826294"/>
                <a:gd name="connsiteY3" fmla="*/ 230981 h 607219"/>
                <a:gd name="connsiteX4" fmla="*/ 295275 w 826294"/>
                <a:gd name="connsiteY4" fmla="*/ 288131 h 607219"/>
                <a:gd name="connsiteX5" fmla="*/ 171450 w 826294"/>
                <a:gd name="connsiteY5" fmla="*/ 340519 h 607219"/>
                <a:gd name="connsiteX6" fmla="*/ 57150 w 826294"/>
                <a:gd name="connsiteY6" fmla="*/ 385762 h 607219"/>
                <a:gd name="connsiteX7" fmla="*/ 35719 w 826294"/>
                <a:gd name="connsiteY7" fmla="*/ 402431 h 607219"/>
                <a:gd name="connsiteX8" fmla="*/ 16669 w 826294"/>
                <a:gd name="connsiteY8" fmla="*/ 423862 h 607219"/>
                <a:gd name="connsiteX9" fmla="*/ 4763 w 826294"/>
                <a:gd name="connsiteY9" fmla="*/ 450056 h 607219"/>
                <a:gd name="connsiteX10" fmla="*/ 0 w 826294"/>
                <a:gd name="connsiteY10" fmla="*/ 481012 h 607219"/>
                <a:gd name="connsiteX11" fmla="*/ 0 w 826294"/>
                <a:gd name="connsiteY11" fmla="*/ 497681 h 607219"/>
                <a:gd name="connsiteX12" fmla="*/ 4763 w 826294"/>
                <a:gd name="connsiteY12" fmla="*/ 521494 h 607219"/>
                <a:gd name="connsiteX13" fmla="*/ 21432 w 826294"/>
                <a:gd name="connsiteY13" fmla="*/ 547687 h 607219"/>
                <a:gd name="connsiteX14" fmla="*/ 40482 w 826294"/>
                <a:gd name="connsiteY14" fmla="*/ 561975 h 607219"/>
                <a:gd name="connsiteX15" fmla="*/ 66675 w 826294"/>
                <a:gd name="connsiteY15" fmla="*/ 573881 h 607219"/>
                <a:gd name="connsiteX16" fmla="*/ 95250 w 826294"/>
                <a:gd name="connsiteY16" fmla="*/ 585787 h 607219"/>
                <a:gd name="connsiteX17" fmla="*/ 130969 w 826294"/>
                <a:gd name="connsiteY17" fmla="*/ 595312 h 607219"/>
                <a:gd name="connsiteX18" fmla="*/ 176213 w 826294"/>
                <a:gd name="connsiteY18" fmla="*/ 604837 h 607219"/>
                <a:gd name="connsiteX19" fmla="*/ 226219 w 826294"/>
                <a:gd name="connsiteY19" fmla="*/ 607219 h 607219"/>
                <a:gd name="connsiteX20" fmla="*/ 261938 w 826294"/>
                <a:gd name="connsiteY20" fmla="*/ 602456 h 607219"/>
                <a:gd name="connsiteX21" fmla="*/ 335757 w 826294"/>
                <a:gd name="connsiteY21" fmla="*/ 583406 h 607219"/>
                <a:gd name="connsiteX22" fmla="*/ 411957 w 826294"/>
                <a:gd name="connsiteY22" fmla="*/ 552450 h 607219"/>
                <a:gd name="connsiteX23" fmla="*/ 466725 w 826294"/>
                <a:gd name="connsiteY23" fmla="*/ 526256 h 607219"/>
                <a:gd name="connsiteX24" fmla="*/ 509588 w 826294"/>
                <a:gd name="connsiteY24" fmla="*/ 497681 h 607219"/>
                <a:gd name="connsiteX25" fmla="*/ 550069 w 826294"/>
                <a:gd name="connsiteY25" fmla="*/ 459581 h 607219"/>
                <a:gd name="connsiteX26" fmla="*/ 661988 w 826294"/>
                <a:gd name="connsiteY26" fmla="*/ 311944 h 607219"/>
                <a:gd name="connsiteX27" fmla="*/ 735807 w 826294"/>
                <a:gd name="connsiteY27" fmla="*/ 202406 h 607219"/>
                <a:gd name="connsiteX28" fmla="*/ 781050 w 826294"/>
                <a:gd name="connsiteY28" fmla="*/ 123825 h 607219"/>
                <a:gd name="connsiteX29" fmla="*/ 821532 w 826294"/>
                <a:gd name="connsiteY29" fmla="*/ 45244 h 607219"/>
                <a:gd name="connsiteX30" fmla="*/ 826294 w 826294"/>
                <a:gd name="connsiteY30" fmla="*/ 28575 h 607219"/>
                <a:gd name="connsiteX31" fmla="*/ 826294 w 826294"/>
                <a:gd name="connsiteY31" fmla="*/ 16669 h 607219"/>
                <a:gd name="connsiteX32" fmla="*/ 821532 w 826294"/>
                <a:gd name="connsiteY32" fmla="*/ 4762 h 607219"/>
                <a:gd name="connsiteX33" fmla="*/ 812007 w 826294"/>
                <a:gd name="connsiteY33" fmla="*/ 0 h 607219"/>
                <a:gd name="connsiteX34" fmla="*/ 800100 w 826294"/>
                <a:gd name="connsiteY34" fmla="*/ 0 h 607219"/>
                <a:gd name="connsiteX35" fmla="*/ 773907 w 826294"/>
                <a:gd name="connsiteY35" fmla="*/ 4762 h 607219"/>
                <a:gd name="connsiteX36" fmla="*/ 716757 w 826294"/>
                <a:gd name="connsiteY36" fmla="*/ 50006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6294" h="607219">
                  <a:moveTo>
                    <a:pt x="716757" y="50006"/>
                  </a:moveTo>
                  <a:lnTo>
                    <a:pt x="635794" y="104775"/>
                  </a:lnTo>
                  <a:lnTo>
                    <a:pt x="528638" y="171450"/>
                  </a:lnTo>
                  <a:lnTo>
                    <a:pt x="416719" y="230981"/>
                  </a:lnTo>
                  <a:lnTo>
                    <a:pt x="295275" y="288131"/>
                  </a:lnTo>
                  <a:lnTo>
                    <a:pt x="171450" y="340519"/>
                  </a:lnTo>
                  <a:lnTo>
                    <a:pt x="57150" y="385762"/>
                  </a:lnTo>
                  <a:lnTo>
                    <a:pt x="35719" y="402431"/>
                  </a:lnTo>
                  <a:lnTo>
                    <a:pt x="16669" y="423862"/>
                  </a:lnTo>
                  <a:lnTo>
                    <a:pt x="4763" y="450056"/>
                  </a:lnTo>
                  <a:lnTo>
                    <a:pt x="0" y="481012"/>
                  </a:lnTo>
                  <a:lnTo>
                    <a:pt x="0" y="497681"/>
                  </a:lnTo>
                  <a:lnTo>
                    <a:pt x="4763" y="521494"/>
                  </a:lnTo>
                  <a:lnTo>
                    <a:pt x="21432" y="547687"/>
                  </a:lnTo>
                  <a:lnTo>
                    <a:pt x="40482" y="561975"/>
                  </a:lnTo>
                  <a:lnTo>
                    <a:pt x="66675" y="573881"/>
                  </a:lnTo>
                  <a:lnTo>
                    <a:pt x="95250" y="585787"/>
                  </a:lnTo>
                  <a:lnTo>
                    <a:pt x="130969" y="595312"/>
                  </a:lnTo>
                  <a:lnTo>
                    <a:pt x="176213" y="604837"/>
                  </a:lnTo>
                  <a:lnTo>
                    <a:pt x="226219" y="607219"/>
                  </a:lnTo>
                  <a:lnTo>
                    <a:pt x="261938" y="602456"/>
                  </a:lnTo>
                  <a:lnTo>
                    <a:pt x="335757" y="583406"/>
                  </a:lnTo>
                  <a:lnTo>
                    <a:pt x="411957" y="552450"/>
                  </a:lnTo>
                  <a:lnTo>
                    <a:pt x="466725" y="526256"/>
                  </a:lnTo>
                  <a:lnTo>
                    <a:pt x="509588" y="497681"/>
                  </a:lnTo>
                  <a:lnTo>
                    <a:pt x="550069" y="459581"/>
                  </a:lnTo>
                  <a:lnTo>
                    <a:pt x="661988" y="311944"/>
                  </a:lnTo>
                  <a:lnTo>
                    <a:pt x="735807" y="202406"/>
                  </a:lnTo>
                  <a:lnTo>
                    <a:pt x="781050" y="123825"/>
                  </a:lnTo>
                  <a:lnTo>
                    <a:pt x="821532" y="45244"/>
                  </a:lnTo>
                  <a:lnTo>
                    <a:pt x="826294" y="28575"/>
                  </a:lnTo>
                  <a:lnTo>
                    <a:pt x="826294" y="16669"/>
                  </a:lnTo>
                  <a:lnTo>
                    <a:pt x="821532" y="4762"/>
                  </a:lnTo>
                  <a:lnTo>
                    <a:pt x="812007" y="0"/>
                  </a:lnTo>
                  <a:lnTo>
                    <a:pt x="800100" y="0"/>
                  </a:lnTo>
                  <a:lnTo>
                    <a:pt x="773907" y="4762"/>
                  </a:lnTo>
                  <a:lnTo>
                    <a:pt x="716757" y="50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D11EF7A1-FF43-4885-A9B0-C086F586FF3E}"/>
                </a:ext>
              </a:extLst>
            </p:cNvPr>
            <p:cNvSpPr/>
            <p:nvPr/>
          </p:nvSpPr>
          <p:spPr>
            <a:xfrm rot="16200000">
              <a:off x="6202363" y="2009775"/>
              <a:ext cx="966788" cy="833437"/>
            </a:xfrm>
            <a:custGeom>
              <a:avLst/>
              <a:gdLst>
                <a:gd name="connsiteX0" fmla="*/ 554831 w 966788"/>
                <a:gd name="connsiteY0" fmla="*/ 385763 h 833438"/>
                <a:gd name="connsiteX1" fmla="*/ 442913 w 966788"/>
                <a:gd name="connsiteY1" fmla="*/ 309563 h 833438"/>
                <a:gd name="connsiteX2" fmla="*/ 330994 w 966788"/>
                <a:gd name="connsiteY2" fmla="*/ 228600 h 833438"/>
                <a:gd name="connsiteX3" fmla="*/ 230981 w 966788"/>
                <a:gd name="connsiteY3" fmla="*/ 152400 h 833438"/>
                <a:gd name="connsiteX4" fmla="*/ 123825 w 966788"/>
                <a:gd name="connsiteY4" fmla="*/ 66675 h 833438"/>
                <a:gd name="connsiteX5" fmla="*/ 66675 w 966788"/>
                <a:gd name="connsiteY5" fmla="*/ 21432 h 833438"/>
                <a:gd name="connsiteX6" fmla="*/ 38100 w 966788"/>
                <a:gd name="connsiteY6" fmla="*/ 4763 h 833438"/>
                <a:gd name="connsiteX7" fmla="*/ 19050 w 966788"/>
                <a:gd name="connsiteY7" fmla="*/ 0 h 833438"/>
                <a:gd name="connsiteX8" fmla="*/ 4763 w 966788"/>
                <a:gd name="connsiteY8" fmla="*/ 2382 h 833438"/>
                <a:gd name="connsiteX9" fmla="*/ 0 w 966788"/>
                <a:gd name="connsiteY9" fmla="*/ 7144 h 833438"/>
                <a:gd name="connsiteX10" fmla="*/ 0 w 966788"/>
                <a:gd name="connsiteY10" fmla="*/ 23813 h 833438"/>
                <a:gd name="connsiteX11" fmla="*/ 14288 w 966788"/>
                <a:gd name="connsiteY11" fmla="*/ 59532 h 833438"/>
                <a:gd name="connsiteX12" fmla="*/ 95250 w 966788"/>
                <a:gd name="connsiteY12" fmla="*/ 166688 h 833438"/>
                <a:gd name="connsiteX13" fmla="*/ 233363 w 966788"/>
                <a:gd name="connsiteY13" fmla="*/ 350044 h 833438"/>
                <a:gd name="connsiteX14" fmla="*/ 376238 w 966788"/>
                <a:gd name="connsiteY14" fmla="*/ 533400 h 833438"/>
                <a:gd name="connsiteX15" fmla="*/ 483394 w 966788"/>
                <a:gd name="connsiteY15" fmla="*/ 666750 h 833438"/>
                <a:gd name="connsiteX16" fmla="*/ 554831 w 966788"/>
                <a:gd name="connsiteY16" fmla="*/ 754857 h 833438"/>
                <a:gd name="connsiteX17" fmla="*/ 566738 w 966788"/>
                <a:gd name="connsiteY17" fmla="*/ 785813 h 833438"/>
                <a:gd name="connsiteX18" fmla="*/ 585788 w 966788"/>
                <a:gd name="connsiteY18" fmla="*/ 814388 h 833438"/>
                <a:gd name="connsiteX19" fmla="*/ 592931 w 966788"/>
                <a:gd name="connsiteY19" fmla="*/ 821532 h 833438"/>
                <a:gd name="connsiteX20" fmla="*/ 609600 w 966788"/>
                <a:gd name="connsiteY20" fmla="*/ 831057 h 833438"/>
                <a:gd name="connsiteX21" fmla="*/ 633413 w 966788"/>
                <a:gd name="connsiteY21" fmla="*/ 833438 h 833438"/>
                <a:gd name="connsiteX22" fmla="*/ 657225 w 966788"/>
                <a:gd name="connsiteY22" fmla="*/ 826294 h 833438"/>
                <a:gd name="connsiteX23" fmla="*/ 728663 w 966788"/>
                <a:gd name="connsiteY23" fmla="*/ 773907 h 833438"/>
                <a:gd name="connsiteX24" fmla="*/ 802481 w 966788"/>
                <a:gd name="connsiteY24" fmla="*/ 709613 h 833438"/>
                <a:gd name="connsiteX25" fmla="*/ 866775 w 966788"/>
                <a:gd name="connsiteY25" fmla="*/ 635794 h 833438"/>
                <a:gd name="connsiteX26" fmla="*/ 900113 w 966788"/>
                <a:gd name="connsiteY26" fmla="*/ 588169 h 833438"/>
                <a:gd name="connsiteX27" fmla="*/ 921544 w 966788"/>
                <a:gd name="connsiteY27" fmla="*/ 547688 h 833438"/>
                <a:gd name="connsiteX28" fmla="*/ 940594 w 966788"/>
                <a:gd name="connsiteY28" fmla="*/ 492919 h 833438"/>
                <a:gd name="connsiteX29" fmla="*/ 947738 w 966788"/>
                <a:gd name="connsiteY29" fmla="*/ 445294 h 833438"/>
                <a:gd name="connsiteX30" fmla="*/ 952500 w 966788"/>
                <a:gd name="connsiteY30" fmla="*/ 404813 h 833438"/>
                <a:gd name="connsiteX31" fmla="*/ 959644 w 966788"/>
                <a:gd name="connsiteY31" fmla="*/ 383382 h 833438"/>
                <a:gd name="connsiteX32" fmla="*/ 966788 w 966788"/>
                <a:gd name="connsiteY32" fmla="*/ 347663 h 833438"/>
                <a:gd name="connsiteX33" fmla="*/ 966788 w 966788"/>
                <a:gd name="connsiteY33" fmla="*/ 335757 h 833438"/>
                <a:gd name="connsiteX34" fmla="*/ 964406 w 966788"/>
                <a:gd name="connsiteY34" fmla="*/ 321469 h 833438"/>
                <a:gd name="connsiteX35" fmla="*/ 957263 w 966788"/>
                <a:gd name="connsiteY35" fmla="*/ 316707 h 833438"/>
                <a:gd name="connsiteX36" fmla="*/ 945356 w 966788"/>
                <a:gd name="connsiteY36" fmla="*/ 314325 h 833438"/>
                <a:gd name="connsiteX37" fmla="*/ 931069 w 966788"/>
                <a:gd name="connsiteY37" fmla="*/ 316707 h 833438"/>
                <a:gd name="connsiteX38" fmla="*/ 916781 w 966788"/>
                <a:gd name="connsiteY38" fmla="*/ 321469 h 833438"/>
                <a:gd name="connsiteX39" fmla="*/ 900113 w 966788"/>
                <a:gd name="connsiteY39" fmla="*/ 340519 h 833438"/>
                <a:gd name="connsiteX40" fmla="*/ 878681 w 966788"/>
                <a:gd name="connsiteY40" fmla="*/ 366713 h 833438"/>
                <a:gd name="connsiteX41" fmla="*/ 850106 w 966788"/>
                <a:gd name="connsiteY41" fmla="*/ 397669 h 833438"/>
                <a:gd name="connsiteX42" fmla="*/ 821531 w 966788"/>
                <a:gd name="connsiteY42" fmla="*/ 426244 h 833438"/>
                <a:gd name="connsiteX43" fmla="*/ 797719 w 966788"/>
                <a:gd name="connsiteY43" fmla="*/ 447675 h 833438"/>
                <a:gd name="connsiteX44" fmla="*/ 771525 w 966788"/>
                <a:gd name="connsiteY44" fmla="*/ 461963 h 833438"/>
                <a:gd name="connsiteX45" fmla="*/ 742950 w 966788"/>
                <a:gd name="connsiteY45" fmla="*/ 471488 h 833438"/>
                <a:gd name="connsiteX46" fmla="*/ 719138 w 966788"/>
                <a:gd name="connsiteY46" fmla="*/ 471488 h 833438"/>
                <a:gd name="connsiteX47" fmla="*/ 695325 w 966788"/>
                <a:gd name="connsiteY47" fmla="*/ 466725 h 833438"/>
                <a:gd name="connsiteX48" fmla="*/ 652463 w 966788"/>
                <a:gd name="connsiteY48" fmla="*/ 445294 h 833438"/>
                <a:gd name="connsiteX49" fmla="*/ 554831 w 966788"/>
                <a:gd name="connsiteY49" fmla="*/ 385763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66788" h="833438">
                  <a:moveTo>
                    <a:pt x="554831" y="385763"/>
                  </a:moveTo>
                  <a:lnTo>
                    <a:pt x="442913" y="309563"/>
                  </a:lnTo>
                  <a:lnTo>
                    <a:pt x="330994" y="228600"/>
                  </a:lnTo>
                  <a:lnTo>
                    <a:pt x="230981" y="152400"/>
                  </a:lnTo>
                  <a:lnTo>
                    <a:pt x="123825" y="66675"/>
                  </a:lnTo>
                  <a:lnTo>
                    <a:pt x="66675" y="21432"/>
                  </a:lnTo>
                  <a:lnTo>
                    <a:pt x="38100" y="4763"/>
                  </a:lnTo>
                  <a:lnTo>
                    <a:pt x="19050" y="0"/>
                  </a:lnTo>
                  <a:lnTo>
                    <a:pt x="4763" y="2382"/>
                  </a:lnTo>
                  <a:lnTo>
                    <a:pt x="0" y="7144"/>
                  </a:lnTo>
                  <a:lnTo>
                    <a:pt x="0" y="23813"/>
                  </a:lnTo>
                  <a:lnTo>
                    <a:pt x="14288" y="59532"/>
                  </a:lnTo>
                  <a:lnTo>
                    <a:pt x="95250" y="166688"/>
                  </a:lnTo>
                  <a:lnTo>
                    <a:pt x="233363" y="350044"/>
                  </a:lnTo>
                  <a:lnTo>
                    <a:pt x="376238" y="533400"/>
                  </a:lnTo>
                  <a:lnTo>
                    <a:pt x="483394" y="666750"/>
                  </a:lnTo>
                  <a:lnTo>
                    <a:pt x="554831" y="754857"/>
                  </a:lnTo>
                  <a:lnTo>
                    <a:pt x="566738" y="785813"/>
                  </a:lnTo>
                  <a:lnTo>
                    <a:pt x="585788" y="814388"/>
                  </a:lnTo>
                  <a:lnTo>
                    <a:pt x="592931" y="821532"/>
                  </a:lnTo>
                  <a:lnTo>
                    <a:pt x="609600" y="831057"/>
                  </a:lnTo>
                  <a:lnTo>
                    <a:pt x="633413" y="833438"/>
                  </a:lnTo>
                  <a:lnTo>
                    <a:pt x="657225" y="826294"/>
                  </a:lnTo>
                  <a:lnTo>
                    <a:pt x="728663" y="773907"/>
                  </a:lnTo>
                  <a:lnTo>
                    <a:pt x="802481" y="709613"/>
                  </a:lnTo>
                  <a:lnTo>
                    <a:pt x="866775" y="635794"/>
                  </a:lnTo>
                  <a:lnTo>
                    <a:pt x="900113" y="588169"/>
                  </a:lnTo>
                  <a:lnTo>
                    <a:pt x="921544" y="547688"/>
                  </a:lnTo>
                  <a:lnTo>
                    <a:pt x="940594" y="492919"/>
                  </a:lnTo>
                  <a:lnTo>
                    <a:pt x="947738" y="445294"/>
                  </a:lnTo>
                  <a:lnTo>
                    <a:pt x="952500" y="404813"/>
                  </a:lnTo>
                  <a:lnTo>
                    <a:pt x="959644" y="383382"/>
                  </a:lnTo>
                  <a:lnTo>
                    <a:pt x="966788" y="347663"/>
                  </a:lnTo>
                  <a:lnTo>
                    <a:pt x="966788" y="335757"/>
                  </a:lnTo>
                  <a:lnTo>
                    <a:pt x="964406" y="321469"/>
                  </a:lnTo>
                  <a:lnTo>
                    <a:pt x="957263" y="316707"/>
                  </a:lnTo>
                  <a:lnTo>
                    <a:pt x="945356" y="314325"/>
                  </a:lnTo>
                  <a:lnTo>
                    <a:pt x="931069" y="316707"/>
                  </a:lnTo>
                  <a:lnTo>
                    <a:pt x="916781" y="321469"/>
                  </a:lnTo>
                  <a:lnTo>
                    <a:pt x="900113" y="340519"/>
                  </a:lnTo>
                  <a:lnTo>
                    <a:pt x="878681" y="366713"/>
                  </a:lnTo>
                  <a:lnTo>
                    <a:pt x="850106" y="397669"/>
                  </a:lnTo>
                  <a:lnTo>
                    <a:pt x="821531" y="426244"/>
                  </a:lnTo>
                  <a:lnTo>
                    <a:pt x="797719" y="447675"/>
                  </a:lnTo>
                  <a:lnTo>
                    <a:pt x="771525" y="461963"/>
                  </a:lnTo>
                  <a:lnTo>
                    <a:pt x="742950" y="471488"/>
                  </a:lnTo>
                  <a:lnTo>
                    <a:pt x="719138" y="471488"/>
                  </a:lnTo>
                  <a:lnTo>
                    <a:pt x="695325" y="466725"/>
                  </a:lnTo>
                  <a:lnTo>
                    <a:pt x="652463" y="445294"/>
                  </a:lnTo>
                  <a:lnTo>
                    <a:pt x="554831" y="385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93FFC714-44F7-4419-AF83-A1C5ACFC0C0D}"/>
                </a:ext>
              </a:extLst>
            </p:cNvPr>
            <p:cNvSpPr/>
            <p:nvPr/>
          </p:nvSpPr>
          <p:spPr>
            <a:xfrm>
              <a:off x="4195763" y="3468688"/>
              <a:ext cx="3024187" cy="650875"/>
            </a:xfrm>
            <a:custGeom>
              <a:avLst/>
              <a:gdLst>
                <a:gd name="connsiteX0" fmla="*/ 1811686 w 3024366"/>
                <a:gd name="connsiteY0" fmla="*/ 154030 h 650349"/>
                <a:gd name="connsiteX1" fmla="*/ 1567194 w 3024366"/>
                <a:gd name="connsiteY1" fmla="*/ 200484 h 650349"/>
                <a:gd name="connsiteX2" fmla="*/ 1337371 w 3024366"/>
                <a:gd name="connsiteY2" fmla="*/ 244492 h 650349"/>
                <a:gd name="connsiteX3" fmla="*/ 1100214 w 3024366"/>
                <a:gd name="connsiteY3" fmla="*/ 288501 h 650349"/>
                <a:gd name="connsiteX4" fmla="*/ 848388 w 3024366"/>
                <a:gd name="connsiteY4" fmla="*/ 332509 h 650349"/>
                <a:gd name="connsiteX5" fmla="*/ 674798 w 3024366"/>
                <a:gd name="connsiteY5" fmla="*/ 361848 h 650349"/>
                <a:gd name="connsiteX6" fmla="*/ 481650 w 3024366"/>
                <a:gd name="connsiteY6" fmla="*/ 391187 h 650349"/>
                <a:gd name="connsiteX7" fmla="*/ 369183 w 3024366"/>
                <a:gd name="connsiteY7" fmla="*/ 405857 h 650349"/>
                <a:gd name="connsiteX8" fmla="*/ 344734 w 3024366"/>
                <a:gd name="connsiteY8" fmla="*/ 408302 h 650349"/>
                <a:gd name="connsiteX9" fmla="*/ 288501 w 3024366"/>
                <a:gd name="connsiteY9" fmla="*/ 405857 h 650349"/>
                <a:gd name="connsiteX10" fmla="*/ 234713 w 3024366"/>
                <a:gd name="connsiteY10" fmla="*/ 398522 h 650349"/>
                <a:gd name="connsiteX11" fmla="*/ 173590 w 3024366"/>
                <a:gd name="connsiteY11" fmla="*/ 386298 h 650349"/>
                <a:gd name="connsiteX12" fmla="*/ 100242 w 3024366"/>
                <a:gd name="connsiteY12" fmla="*/ 366738 h 650349"/>
                <a:gd name="connsiteX13" fmla="*/ 78238 w 3024366"/>
                <a:gd name="connsiteY13" fmla="*/ 359403 h 650349"/>
                <a:gd name="connsiteX14" fmla="*/ 48899 w 3024366"/>
                <a:gd name="connsiteY14" fmla="*/ 344734 h 650349"/>
                <a:gd name="connsiteX15" fmla="*/ 31784 w 3024366"/>
                <a:gd name="connsiteY15" fmla="*/ 337399 h 650349"/>
                <a:gd name="connsiteX16" fmla="*/ 19560 w 3024366"/>
                <a:gd name="connsiteY16" fmla="*/ 337399 h 650349"/>
                <a:gd name="connsiteX17" fmla="*/ 4890 w 3024366"/>
                <a:gd name="connsiteY17" fmla="*/ 342289 h 650349"/>
                <a:gd name="connsiteX18" fmla="*/ 0 w 3024366"/>
                <a:gd name="connsiteY18" fmla="*/ 354514 h 650349"/>
                <a:gd name="connsiteX19" fmla="*/ 2445 w 3024366"/>
                <a:gd name="connsiteY19" fmla="*/ 374073 h 650349"/>
                <a:gd name="connsiteX20" fmla="*/ 12225 w 3024366"/>
                <a:gd name="connsiteY20" fmla="*/ 403412 h 650349"/>
                <a:gd name="connsiteX21" fmla="*/ 48899 w 3024366"/>
                <a:gd name="connsiteY21" fmla="*/ 440086 h 650349"/>
                <a:gd name="connsiteX22" fmla="*/ 114912 w 3024366"/>
                <a:gd name="connsiteY22" fmla="*/ 498764 h 650349"/>
                <a:gd name="connsiteX23" fmla="*/ 188259 w 3024366"/>
                <a:gd name="connsiteY23" fmla="*/ 550107 h 650349"/>
                <a:gd name="connsiteX24" fmla="*/ 246937 w 3024366"/>
                <a:gd name="connsiteY24" fmla="*/ 586781 h 650349"/>
                <a:gd name="connsiteX25" fmla="*/ 310505 w 3024366"/>
                <a:gd name="connsiteY25" fmla="*/ 618565 h 650349"/>
                <a:gd name="connsiteX26" fmla="*/ 374073 w 3024366"/>
                <a:gd name="connsiteY26" fmla="*/ 643014 h 650349"/>
                <a:gd name="connsiteX27" fmla="*/ 403412 w 3024366"/>
                <a:gd name="connsiteY27" fmla="*/ 650349 h 650349"/>
                <a:gd name="connsiteX28" fmla="*/ 425416 w 3024366"/>
                <a:gd name="connsiteY28" fmla="*/ 650349 h 650349"/>
                <a:gd name="connsiteX29" fmla="*/ 518323 w 3024366"/>
                <a:gd name="connsiteY29" fmla="*/ 630789 h 650349"/>
                <a:gd name="connsiteX30" fmla="*/ 650349 w 3024366"/>
                <a:gd name="connsiteY30" fmla="*/ 591671 h 650349"/>
                <a:gd name="connsiteX31" fmla="*/ 762815 w 3024366"/>
                <a:gd name="connsiteY31" fmla="*/ 552552 h 650349"/>
                <a:gd name="connsiteX32" fmla="*/ 826383 w 3024366"/>
                <a:gd name="connsiteY32" fmla="*/ 532993 h 650349"/>
                <a:gd name="connsiteX33" fmla="*/ 941294 w 3024366"/>
                <a:gd name="connsiteY33" fmla="*/ 503654 h 650349"/>
                <a:gd name="connsiteX34" fmla="*/ 1107549 w 3024366"/>
                <a:gd name="connsiteY34" fmla="*/ 466980 h 650349"/>
                <a:gd name="connsiteX35" fmla="*/ 1320257 w 3024366"/>
                <a:gd name="connsiteY35" fmla="*/ 427861 h 650349"/>
                <a:gd name="connsiteX36" fmla="*/ 1520740 w 3024366"/>
                <a:gd name="connsiteY36" fmla="*/ 393632 h 650349"/>
                <a:gd name="connsiteX37" fmla="*/ 1708999 w 3024366"/>
                <a:gd name="connsiteY37" fmla="*/ 361848 h 650349"/>
                <a:gd name="connsiteX38" fmla="*/ 1877699 w 3024366"/>
                <a:gd name="connsiteY38" fmla="*/ 337399 h 650349"/>
                <a:gd name="connsiteX39" fmla="*/ 2029284 w 3024366"/>
                <a:gd name="connsiteY39" fmla="*/ 312950 h 650349"/>
                <a:gd name="connsiteX40" fmla="*/ 2224877 w 3024366"/>
                <a:gd name="connsiteY40" fmla="*/ 295835 h 650349"/>
                <a:gd name="connsiteX41" fmla="*/ 2422916 w 3024366"/>
                <a:gd name="connsiteY41" fmla="*/ 286056 h 650349"/>
                <a:gd name="connsiteX42" fmla="*/ 2576946 w 3024366"/>
                <a:gd name="connsiteY42" fmla="*/ 283611 h 650349"/>
                <a:gd name="connsiteX43" fmla="*/ 2745645 w 3024366"/>
                <a:gd name="connsiteY43" fmla="*/ 286056 h 650349"/>
                <a:gd name="connsiteX44" fmla="*/ 2892340 w 3024366"/>
                <a:gd name="connsiteY44" fmla="*/ 293391 h 650349"/>
                <a:gd name="connsiteX45" fmla="*/ 2948574 w 3024366"/>
                <a:gd name="connsiteY45" fmla="*/ 286056 h 650349"/>
                <a:gd name="connsiteX46" fmla="*/ 2985247 w 3024366"/>
                <a:gd name="connsiteY46" fmla="*/ 273831 h 650349"/>
                <a:gd name="connsiteX47" fmla="*/ 3009697 w 3024366"/>
                <a:gd name="connsiteY47" fmla="*/ 259162 h 650349"/>
                <a:gd name="connsiteX48" fmla="*/ 3019476 w 3024366"/>
                <a:gd name="connsiteY48" fmla="*/ 246937 h 650349"/>
                <a:gd name="connsiteX49" fmla="*/ 3024366 w 3024366"/>
                <a:gd name="connsiteY49" fmla="*/ 232268 h 650349"/>
                <a:gd name="connsiteX50" fmla="*/ 3024366 w 3024366"/>
                <a:gd name="connsiteY50" fmla="*/ 217598 h 650349"/>
                <a:gd name="connsiteX51" fmla="*/ 3024366 w 3024366"/>
                <a:gd name="connsiteY51" fmla="*/ 205373 h 650349"/>
                <a:gd name="connsiteX52" fmla="*/ 3019476 w 3024366"/>
                <a:gd name="connsiteY52" fmla="*/ 188259 h 650349"/>
                <a:gd name="connsiteX53" fmla="*/ 3002362 w 3024366"/>
                <a:gd name="connsiteY53" fmla="*/ 158920 h 650349"/>
                <a:gd name="connsiteX54" fmla="*/ 2985247 w 3024366"/>
                <a:gd name="connsiteY54" fmla="*/ 136916 h 650349"/>
                <a:gd name="connsiteX55" fmla="*/ 2970578 w 3024366"/>
                <a:gd name="connsiteY55" fmla="*/ 127136 h 650349"/>
                <a:gd name="connsiteX56" fmla="*/ 2948574 w 3024366"/>
                <a:gd name="connsiteY56" fmla="*/ 112466 h 650349"/>
                <a:gd name="connsiteX57" fmla="*/ 2902120 w 3024366"/>
                <a:gd name="connsiteY57" fmla="*/ 88017 h 650349"/>
                <a:gd name="connsiteX58" fmla="*/ 2838552 w 3024366"/>
                <a:gd name="connsiteY58" fmla="*/ 61123 h 650349"/>
                <a:gd name="connsiteX59" fmla="*/ 2779874 w 3024366"/>
                <a:gd name="connsiteY59" fmla="*/ 44009 h 650349"/>
                <a:gd name="connsiteX60" fmla="*/ 2691857 w 3024366"/>
                <a:gd name="connsiteY60" fmla="*/ 22004 h 650349"/>
                <a:gd name="connsiteX61" fmla="*/ 2598950 w 3024366"/>
                <a:gd name="connsiteY61" fmla="*/ 4890 h 650349"/>
                <a:gd name="connsiteX62" fmla="*/ 2559831 w 3024366"/>
                <a:gd name="connsiteY62" fmla="*/ 0 h 650349"/>
                <a:gd name="connsiteX63" fmla="*/ 2528047 w 3024366"/>
                <a:gd name="connsiteY63" fmla="*/ 2445 h 650349"/>
                <a:gd name="connsiteX64" fmla="*/ 2498708 w 3024366"/>
                <a:gd name="connsiteY64" fmla="*/ 9780 h 650349"/>
                <a:gd name="connsiteX65" fmla="*/ 2464479 w 3024366"/>
                <a:gd name="connsiteY65" fmla="*/ 31784 h 650349"/>
                <a:gd name="connsiteX66" fmla="*/ 2444920 w 3024366"/>
                <a:gd name="connsiteY66" fmla="*/ 48899 h 650349"/>
                <a:gd name="connsiteX67" fmla="*/ 2371573 w 3024366"/>
                <a:gd name="connsiteY67" fmla="*/ 58678 h 650349"/>
                <a:gd name="connsiteX68" fmla="*/ 2246882 w 3024366"/>
                <a:gd name="connsiteY68" fmla="*/ 73348 h 650349"/>
                <a:gd name="connsiteX69" fmla="*/ 1811686 w 3024366"/>
                <a:gd name="connsiteY69" fmla="*/ 154030 h 65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24366" h="650349">
                  <a:moveTo>
                    <a:pt x="1811686" y="154030"/>
                  </a:moveTo>
                  <a:lnTo>
                    <a:pt x="1567194" y="200484"/>
                  </a:lnTo>
                  <a:lnTo>
                    <a:pt x="1337371" y="244492"/>
                  </a:lnTo>
                  <a:lnTo>
                    <a:pt x="1100214" y="288501"/>
                  </a:lnTo>
                  <a:lnTo>
                    <a:pt x="848388" y="332509"/>
                  </a:lnTo>
                  <a:lnTo>
                    <a:pt x="674798" y="361848"/>
                  </a:lnTo>
                  <a:lnTo>
                    <a:pt x="481650" y="391187"/>
                  </a:lnTo>
                  <a:lnTo>
                    <a:pt x="369183" y="405857"/>
                  </a:lnTo>
                  <a:lnTo>
                    <a:pt x="344734" y="408302"/>
                  </a:lnTo>
                  <a:lnTo>
                    <a:pt x="288501" y="405857"/>
                  </a:lnTo>
                  <a:lnTo>
                    <a:pt x="234713" y="398522"/>
                  </a:lnTo>
                  <a:lnTo>
                    <a:pt x="173590" y="386298"/>
                  </a:lnTo>
                  <a:lnTo>
                    <a:pt x="100242" y="366738"/>
                  </a:lnTo>
                  <a:lnTo>
                    <a:pt x="78238" y="359403"/>
                  </a:lnTo>
                  <a:lnTo>
                    <a:pt x="48899" y="344734"/>
                  </a:lnTo>
                  <a:lnTo>
                    <a:pt x="31784" y="337399"/>
                  </a:lnTo>
                  <a:lnTo>
                    <a:pt x="19560" y="337399"/>
                  </a:lnTo>
                  <a:lnTo>
                    <a:pt x="4890" y="342289"/>
                  </a:lnTo>
                  <a:lnTo>
                    <a:pt x="0" y="354514"/>
                  </a:lnTo>
                  <a:lnTo>
                    <a:pt x="2445" y="374073"/>
                  </a:lnTo>
                  <a:lnTo>
                    <a:pt x="12225" y="403412"/>
                  </a:lnTo>
                  <a:lnTo>
                    <a:pt x="48899" y="440086"/>
                  </a:lnTo>
                  <a:lnTo>
                    <a:pt x="114912" y="498764"/>
                  </a:lnTo>
                  <a:lnTo>
                    <a:pt x="188259" y="550107"/>
                  </a:lnTo>
                  <a:lnTo>
                    <a:pt x="246937" y="586781"/>
                  </a:lnTo>
                  <a:lnTo>
                    <a:pt x="310505" y="618565"/>
                  </a:lnTo>
                  <a:lnTo>
                    <a:pt x="374073" y="643014"/>
                  </a:lnTo>
                  <a:lnTo>
                    <a:pt x="403412" y="650349"/>
                  </a:lnTo>
                  <a:lnTo>
                    <a:pt x="425416" y="650349"/>
                  </a:lnTo>
                  <a:lnTo>
                    <a:pt x="518323" y="630789"/>
                  </a:lnTo>
                  <a:lnTo>
                    <a:pt x="650349" y="591671"/>
                  </a:lnTo>
                  <a:lnTo>
                    <a:pt x="762815" y="552552"/>
                  </a:lnTo>
                  <a:lnTo>
                    <a:pt x="826383" y="532993"/>
                  </a:lnTo>
                  <a:lnTo>
                    <a:pt x="941294" y="503654"/>
                  </a:lnTo>
                  <a:lnTo>
                    <a:pt x="1107549" y="466980"/>
                  </a:lnTo>
                  <a:lnTo>
                    <a:pt x="1320257" y="427861"/>
                  </a:lnTo>
                  <a:lnTo>
                    <a:pt x="1520740" y="393632"/>
                  </a:lnTo>
                  <a:lnTo>
                    <a:pt x="1708999" y="361848"/>
                  </a:lnTo>
                  <a:lnTo>
                    <a:pt x="1877699" y="337399"/>
                  </a:lnTo>
                  <a:lnTo>
                    <a:pt x="2029284" y="312950"/>
                  </a:lnTo>
                  <a:lnTo>
                    <a:pt x="2224877" y="295835"/>
                  </a:lnTo>
                  <a:lnTo>
                    <a:pt x="2422916" y="286056"/>
                  </a:lnTo>
                  <a:lnTo>
                    <a:pt x="2576946" y="283611"/>
                  </a:lnTo>
                  <a:lnTo>
                    <a:pt x="2745645" y="286056"/>
                  </a:lnTo>
                  <a:lnTo>
                    <a:pt x="2892340" y="293391"/>
                  </a:lnTo>
                  <a:lnTo>
                    <a:pt x="2948574" y="286056"/>
                  </a:lnTo>
                  <a:lnTo>
                    <a:pt x="2985247" y="273831"/>
                  </a:lnTo>
                  <a:lnTo>
                    <a:pt x="3009697" y="259162"/>
                  </a:lnTo>
                  <a:lnTo>
                    <a:pt x="3019476" y="246937"/>
                  </a:lnTo>
                  <a:lnTo>
                    <a:pt x="3024366" y="232268"/>
                  </a:lnTo>
                  <a:lnTo>
                    <a:pt x="3024366" y="217598"/>
                  </a:lnTo>
                  <a:lnTo>
                    <a:pt x="3024366" y="205373"/>
                  </a:lnTo>
                  <a:lnTo>
                    <a:pt x="3019476" y="188259"/>
                  </a:lnTo>
                  <a:lnTo>
                    <a:pt x="3002362" y="158920"/>
                  </a:lnTo>
                  <a:lnTo>
                    <a:pt x="2985247" y="136916"/>
                  </a:lnTo>
                  <a:lnTo>
                    <a:pt x="2970578" y="127136"/>
                  </a:lnTo>
                  <a:lnTo>
                    <a:pt x="2948574" y="112466"/>
                  </a:lnTo>
                  <a:lnTo>
                    <a:pt x="2902120" y="88017"/>
                  </a:lnTo>
                  <a:lnTo>
                    <a:pt x="2838552" y="61123"/>
                  </a:lnTo>
                  <a:lnTo>
                    <a:pt x="2779874" y="44009"/>
                  </a:lnTo>
                  <a:lnTo>
                    <a:pt x="2691857" y="22004"/>
                  </a:lnTo>
                  <a:lnTo>
                    <a:pt x="2598950" y="4890"/>
                  </a:lnTo>
                  <a:lnTo>
                    <a:pt x="2559831" y="0"/>
                  </a:lnTo>
                  <a:lnTo>
                    <a:pt x="2528047" y="2445"/>
                  </a:lnTo>
                  <a:lnTo>
                    <a:pt x="2498708" y="9780"/>
                  </a:lnTo>
                  <a:lnTo>
                    <a:pt x="2464479" y="31784"/>
                  </a:lnTo>
                  <a:lnTo>
                    <a:pt x="2444920" y="48899"/>
                  </a:lnTo>
                  <a:lnTo>
                    <a:pt x="2371573" y="58678"/>
                  </a:lnTo>
                  <a:lnTo>
                    <a:pt x="2246882" y="73348"/>
                  </a:lnTo>
                  <a:lnTo>
                    <a:pt x="1811686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02CDFFC2-5E1E-406A-9BF3-82F3730F12BF}"/>
                </a:ext>
              </a:extLst>
            </p:cNvPr>
            <p:cNvSpPr/>
            <p:nvPr/>
          </p:nvSpPr>
          <p:spPr>
            <a:xfrm rot="16200000">
              <a:off x="4755357" y="4267993"/>
              <a:ext cx="3009900" cy="493713"/>
            </a:xfrm>
            <a:custGeom>
              <a:avLst/>
              <a:gdLst>
                <a:gd name="connsiteX0" fmla="*/ 2006670 w 3011257"/>
                <a:gd name="connsiteY0" fmla="*/ 187890 h 493526"/>
                <a:gd name="connsiteX1" fmla="*/ 1758655 w 3011257"/>
                <a:gd name="connsiteY1" fmla="*/ 192901 h 493526"/>
                <a:gd name="connsiteX2" fmla="*/ 1480577 w 3011257"/>
                <a:gd name="connsiteY2" fmla="*/ 197911 h 493526"/>
                <a:gd name="connsiteX3" fmla="*/ 1247593 w 3011257"/>
                <a:gd name="connsiteY3" fmla="*/ 200416 h 493526"/>
                <a:gd name="connsiteX4" fmla="*/ 959494 w 3011257"/>
                <a:gd name="connsiteY4" fmla="*/ 202922 h 493526"/>
                <a:gd name="connsiteX5" fmla="*/ 721500 w 3011257"/>
                <a:gd name="connsiteY5" fmla="*/ 205427 h 493526"/>
                <a:gd name="connsiteX6" fmla="*/ 611271 w 3011257"/>
                <a:gd name="connsiteY6" fmla="*/ 205427 h 493526"/>
                <a:gd name="connsiteX7" fmla="*/ 40084 w 3011257"/>
                <a:gd name="connsiteY7" fmla="*/ 182880 h 493526"/>
                <a:gd name="connsiteX8" fmla="*/ 15032 w 3011257"/>
                <a:gd name="connsiteY8" fmla="*/ 207932 h 493526"/>
                <a:gd name="connsiteX9" fmla="*/ 0 w 3011257"/>
                <a:gd name="connsiteY9" fmla="*/ 232984 h 493526"/>
                <a:gd name="connsiteX10" fmla="*/ 0 w 3011257"/>
                <a:gd name="connsiteY10" fmla="*/ 255531 h 493526"/>
                <a:gd name="connsiteX11" fmla="*/ 7516 w 3011257"/>
                <a:gd name="connsiteY11" fmla="*/ 275573 h 493526"/>
                <a:gd name="connsiteX12" fmla="*/ 27558 w 3011257"/>
                <a:gd name="connsiteY12" fmla="*/ 305635 h 493526"/>
                <a:gd name="connsiteX13" fmla="*/ 72651 w 3011257"/>
                <a:gd name="connsiteY13" fmla="*/ 343213 h 493526"/>
                <a:gd name="connsiteX14" fmla="*/ 142797 w 3011257"/>
                <a:gd name="connsiteY14" fmla="*/ 388307 h 493526"/>
                <a:gd name="connsiteX15" fmla="*/ 205427 w 3011257"/>
                <a:gd name="connsiteY15" fmla="*/ 420875 h 493526"/>
                <a:gd name="connsiteX16" fmla="*/ 230479 w 3011257"/>
                <a:gd name="connsiteY16" fmla="*/ 430895 h 493526"/>
                <a:gd name="connsiteX17" fmla="*/ 295615 w 3011257"/>
                <a:gd name="connsiteY17" fmla="*/ 453442 h 493526"/>
                <a:gd name="connsiteX18" fmla="*/ 355740 w 3011257"/>
                <a:gd name="connsiteY18" fmla="*/ 470979 h 493526"/>
                <a:gd name="connsiteX19" fmla="*/ 413359 w 3011257"/>
                <a:gd name="connsiteY19" fmla="*/ 486010 h 493526"/>
                <a:gd name="connsiteX20" fmla="*/ 468474 w 3011257"/>
                <a:gd name="connsiteY20" fmla="*/ 493526 h 493526"/>
                <a:gd name="connsiteX21" fmla="*/ 543630 w 3011257"/>
                <a:gd name="connsiteY21" fmla="*/ 491020 h 493526"/>
                <a:gd name="connsiteX22" fmla="*/ 673901 w 3011257"/>
                <a:gd name="connsiteY22" fmla="*/ 478494 h 493526"/>
                <a:gd name="connsiteX23" fmla="*/ 879328 w 3011257"/>
                <a:gd name="connsiteY23" fmla="*/ 460958 h 493526"/>
                <a:gd name="connsiteX24" fmla="*/ 1169931 w 3011257"/>
                <a:gd name="connsiteY24" fmla="*/ 443421 h 493526"/>
                <a:gd name="connsiteX25" fmla="*/ 1355317 w 3011257"/>
                <a:gd name="connsiteY25" fmla="*/ 435906 h 493526"/>
                <a:gd name="connsiteX26" fmla="*/ 1533186 w 3011257"/>
                <a:gd name="connsiteY26" fmla="*/ 428390 h 493526"/>
                <a:gd name="connsiteX27" fmla="*/ 1668467 w 3011257"/>
                <a:gd name="connsiteY27" fmla="*/ 425885 h 493526"/>
                <a:gd name="connsiteX28" fmla="*/ 1898946 w 3011257"/>
                <a:gd name="connsiteY28" fmla="*/ 423380 h 493526"/>
                <a:gd name="connsiteX29" fmla="*/ 2054269 w 3011257"/>
                <a:gd name="connsiteY29" fmla="*/ 425885 h 493526"/>
                <a:gd name="connsiteX30" fmla="*/ 2277232 w 3011257"/>
                <a:gd name="connsiteY30" fmla="*/ 428390 h 493526"/>
                <a:gd name="connsiteX31" fmla="*/ 2490175 w 3011257"/>
                <a:gd name="connsiteY31" fmla="*/ 450937 h 493526"/>
                <a:gd name="connsiteX32" fmla="*/ 2602909 w 3011257"/>
                <a:gd name="connsiteY32" fmla="*/ 463463 h 493526"/>
                <a:gd name="connsiteX33" fmla="*/ 2793305 w 3011257"/>
                <a:gd name="connsiteY33" fmla="*/ 491020 h 493526"/>
                <a:gd name="connsiteX34" fmla="*/ 2810841 w 3011257"/>
                <a:gd name="connsiteY34" fmla="*/ 493526 h 493526"/>
                <a:gd name="connsiteX35" fmla="*/ 2815851 w 3011257"/>
                <a:gd name="connsiteY35" fmla="*/ 493526 h 493526"/>
                <a:gd name="connsiteX36" fmla="*/ 2825872 w 3011257"/>
                <a:gd name="connsiteY36" fmla="*/ 488515 h 493526"/>
                <a:gd name="connsiteX37" fmla="*/ 2850924 w 3011257"/>
                <a:gd name="connsiteY37" fmla="*/ 463463 h 493526"/>
                <a:gd name="connsiteX38" fmla="*/ 2875976 w 3011257"/>
                <a:gd name="connsiteY38" fmla="*/ 430895 h 493526"/>
                <a:gd name="connsiteX39" fmla="*/ 2898523 w 3011257"/>
                <a:gd name="connsiteY39" fmla="*/ 390812 h 493526"/>
                <a:gd name="connsiteX40" fmla="*/ 2916060 w 3011257"/>
                <a:gd name="connsiteY40" fmla="*/ 358244 h 493526"/>
                <a:gd name="connsiteX41" fmla="*/ 2946122 w 3011257"/>
                <a:gd name="connsiteY41" fmla="*/ 303130 h 493526"/>
                <a:gd name="connsiteX42" fmla="*/ 2971174 w 3011257"/>
                <a:gd name="connsiteY42" fmla="*/ 253026 h 493526"/>
                <a:gd name="connsiteX43" fmla="*/ 2988711 w 3011257"/>
                <a:gd name="connsiteY43" fmla="*/ 210437 h 493526"/>
                <a:gd name="connsiteX44" fmla="*/ 3001237 w 3011257"/>
                <a:gd name="connsiteY44" fmla="*/ 170354 h 493526"/>
                <a:gd name="connsiteX45" fmla="*/ 3006247 w 3011257"/>
                <a:gd name="connsiteY45" fmla="*/ 142797 h 493526"/>
                <a:gd name="connsiteX46" fmla="*/ 3011257 w 3011257"/>
                <a:gd name="connsiteY46" fmla="*/ 105219 h 493526"/>
                <a:gd name="connsiteX47" fmla="*/ 3011257 w 3011257"/>
                <a:gd name="connsiteY47" fmla="*/ 55115 h 493526"/>
                <a:gd name="connsiteX48" fmla="*/ 3008752 w 3011257"/>
                <a:gd name="connsiteY48" fmla="*/ 27557 h 493526"/>
                <a:gd name="connsiteX49" fmla="*/ 3003742 w 3011257"/>
                <a:gd name="connsiteY49" fmla="*/ 15031 h 493526"/>
                <a:gd name="connsiteX50" fmla="*/ 3001237 w 3011257"/>
                <a:gd name="connsiteY50" fmla="*/ 7516 h 493526"/>
                <a:gd name="connsiteX51" fmla="*/ 2996226 w 3011257"/>
                <a:gd name="connsiteY51" fmla="*/ 2505 h 493526"/>
                <a:gd name="connsiteX52" fmla="*/ 2988711 w 3011257"/>
                <a:gd name="connsiteY52" fmla="*/ 0 h 493526"/>
                <a:gd name="connsiteX53" fmla="*/ 2978690 w 3011257"/>
                <a:gd name="connsiteY53" fmla="*/ 2505 h 493526"/>
                <a:gd name="connsiteX54" fmla="*/ 2966164 w 3011257"/>
                <a:gd name="connsiteY54" fmla="*/ 7516 h 493526"/>
                <a:gd name="connsiteX55" fmla="*/ 2953638 w 3011257"/>
                <a:gd name="connsiteY55" fmla="*/ 17536 h 493526"/>
                <a:gd name="connsiteX56" fmla="*/ 2936101 w 3011257"/>
                <a:gd name="connsiteY56" fmla="*/ 40083 h 493526"/>
                <a:gd name="connsiteX57" fmla="*/ 2901028 w 3011257"/>
                <a:gd name="connsiteY57" fmla="*/ 80167 h 493526"/>
                <a:gd name="connsiteX58" fmla="*/ 2858440 w 3011257"/>
                <a:gd name="connsiteY58" fmla="*/ 117745 h 493526"/>
                <a:gd name="connsiteX59" fmla="*/ 2805831 w 3011257"/>
                <a:gd name="connsiteY59" fmla="*/ 150312 h 493526"/>
                <a:gd name="connsiteX60" fmla="*/ 2783284 w 3011257"/>
                <a:gd name="connsiteY60" fmla="*/ 162838 h 493526"/>
                <a:gd name="connsiteX61" fmla="*/ 2723159 w 3011257"/>
                <a:gd name="connsiteY61" fmla="*/ 172859 h 493526"/>
                <a:gd name="connsiteX62" fmla="*/ 2620445 w 3011257"/>
                <a:gd name="connsiteY62" fmla="*/ 180375 h 493526"/>
                <a:gd name="connsiteX63" fmla="*/ 2512722 w 3011257"/>
                <a:gd name="connsiteY63" fmla="*/ 180375 h 493526"/>
                <a:gd name="connsiteX64" fmla="*/ 2146962 w 3011257"/>
                <a:gd name="connsiteY64" fmla="*/ 185385 h 493526"/>
                <a:gd name="connsiteX65" fmla="*/ 2006670 w 3011257"/>
                <a:gd name="connsiteY65" fmla="*/ 187890 h 49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011257" h="493526">
                  <a:moveTo>
                    <a:pt x="2006670" y="187890"/>
                  </a:moveTo>
                  <a:lnTo>
                    <a:pt x="1758655" y="192901"/>
                  </a:lnTo>
                  <a:lnTo>
                    <a:pt x="1480577" y="197911"/>
                  </a:lnTo>
                  <a:lnTo>
                    <a:pt x="1247593" y="200416"/>
                  </a:lnTo>
                  <a:lnTo>
                    <a:pt x="959494" y="202922"/>
                  </a:lnTo>
                  <a:lnTo>
                    <a:pt x="721500" y="205427"/>
                  </a:lnTo>
                  <a:lnTo>
                    <a:pt x="611271" y="205427"/>
                  </a:lnTo>
                  <a:lnTo>
                    <a:pt x="40084" y="182880"/>
                  </a:lnTo>
                  <a:lnTo>
                    <a:pt x="15032" y="207932"/>
                  </a:lnTo>
                  <a:lnTo>
                    <a:pt x="0" y="232984"/>
                  </a:lnTo>
                  <a:lnTo>
                    <a:pt x="0" y="255531"/>
                  </a:lnTo>
                  <a:lnTo>
                    <a:pt x="7516" y="275573"/>
                  </a:lnTo>
                  <a:lnTo>
                    <a:pt x="27558" y="305635"/>
                  </a:lnTo>
                  <a:lnTo>
                    <a:pt x="72651" y="343213"/>
                  </a:lnTo>
                  <a:lnTo>
                    <a:pt x="142797" y="388307"/>
                  </a:lnTo>
                  <a:lnTo>
                    <a:pt x="205427" y="420875"/>
                  </a:lnTo>
                  <a:lnTo>
                    <a:pt x="230479" y="430895"/>
                  </a:lnTo>
                  <a:lnTo>
                    <a:pt x="295615" y="453442"/>
                  </a:lnTo>
                  <a:lnTo>
                    <a:pt x="355740" y="470979"/>
                  </a:lnTo>
                  <a:lnTo>
                    <a:pt x="413359" y="486010"/>
                  </a:lnTo>
                  <a:lnTo>
                    <a:pt x="468474" y="493526"/>
                  </a:lnTo>
                  <a:lnTo>
                    <a:pt x="543630" y="491020"/>
                  </a:lnTo>
                  <a:lnTo>
                    <a:pt x="673901" y="478494"/>
                  </a:lnTo>
                  <a:lnTo>
                    <a:pt x="879328" y="460958"/>
                  </a:lnTo>
                  <a:lnTo>
                    <a:pt x="1169931" y="443421"/>
                  </a:lnTo>
                  <a:lnTo>
                    <a:pt x="1355317" y="435906"/>
                  </a:lnTo>
                  <a:lnTo>
                    <a:pt x="1533186" y="428390"/>
                  </a:lnTo>
                  <a:lnTo>
                    <a:pt x="1668467" y="425885"/>
                  </a:lnTo>
                  <a:lnTo>
                    <a:pt x="1898946" y="423380"/>
                  </a:lnTo>
                  <a:lnTo>
                    <a:pt x="2054269" y="425885"/>
                  </a:lnTo>
                  <a:lnTo>
                    <a:pt x="2277232" y="428390"/>
                  </a:lnTo>
                  <a:lnTo>
                    <a:pt x="2490175" y="450937"/>
                  </a:lnTo>
                  <a:lnTo>
                    <a:pt x="2602909" y="463463"/>
                  </a:lnTo>
                  <a:lnTo>
                    <a:pt x="2793305" y="491020"/>
                  </a:lnTo>
                  <a:lnTo>
                    <a:pt x="2810841" y="493526"/>
                  </a:lnTo>
                  <a:lnTo>
                    <a:pt x="2815851" y="493526"/>
                  </a:lnTo>
                  <a:lnTo>
                    <a:pt x="2825872" y="488515"/>
                  </a:lnTo>
                  <a:lnTo>
                    <a:pt x="2850924" y="463463"/>
                  </a:lnTo>
                  <a:lnTo>
                    <a:pt x="2875976" y="430895"/>
                  </a:lnTo>
                  <a:lnTo>
                    <a:pt x="2898523" y="390812"/>
                  </a:lnTo>
                  <a:lnTo>
                    <a:pt x="2916060" y="358244"/>
                  </a:lnTo>
                  <a:lnTo>
                    <a:pt x="2946122" y="303130"/>
                  </a:lnTo>
                  <a:lnTo>
                    <a:pt x="2971174" y="253026"/>
                  </a:lnTo>
                  <a:lnTo>
                    <a:pt x="2988711" y="210437"/>
                  </a:lnTo>
                  <a:lnTo>
                    <a:pt x="3001237" y="170354"/>
                  </a:lnTo>
                  <a:lnTo>
                    <a:pt x="3006247" y="142797"/>
                  </a:lnTo>
                  <a:lnTo>
                    <a:pt x="3011257" y="105219"/>
                  </a:lnTo>
                  <a:lnTo>
                    <a:pt x="3011257" y="55115"/>
                  </a:lnTo>
                  <a:lnTo>
                    <a:pt x="3008752" y="27557"/>
                  </a:lnTo>
                  <a:lnTo>
                    <a:pt x="3003742" y="15031"/>
                  </a:lnTo>
                  <a:lnTo>
                    <a:pt x="3001237" y="7516"/>
                  </a:lnTo>
                  <a:lnTo>
                    <a:pt x="2996226" y="2505"/>
                  </a:lnTo>
                  <a:lnTo>
                    <a:pt x="2988711" y="0"/>
                  </a:lnTo>
                  <a:lnTo>
                    <a:pt x="2978690" y="2505"/>
                  </a:lnTo>
                  <a:lnTo>
                    <a:pt x="2966164" y="7516"/>
                  </a:lnTo>
                  <a:lnTo>
                    <a:pt x="2953638" y="17536"/>
                  </a:lnTo>
                  <a:lnTo>
                    <a:pt x="2936101" y="40083"/>
                  </a:lnTo>
                  <a:lnTo>
                    <a:pt x="2901028" y="80167"/>
                  </a:lnTo>
                  <a:lnTo>
                    <a:pt x="2858440" y="117745"/>
                  </a:lnTo>
                  <a:lnTo>
                    <a:pt x="2805831" y="150312"/>
                  </a:lnTo>
                  <a:lnTo>
                    <a:pt x="2783284" y="162838"/>
                  </a:lnTo>
                  <a:lnTo>
                    <a:pt x="2723159" y="172859"/>
                  </a:lnTo>
                  <a:lnTo>
                    <a:pt x="2620445" y="180375"/>
                  </a:lnTo>
                  <a:lnTo>
                    <a:pt x="2512722" y="180375"/>
                  </a:lnTo>
                  <a:lnTo>
                    <a:pt x="2146962" y="185385"/>
                  </a:lnTo>
                  <a:lnTo>
                    <a:pt x="2006670" y="187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02BF7885-A51E-4DB8-BF4E-B5A92311BB75}"/>
                </a:ext>
              </a:extLst>
            </p:cNvPr>
            <p:cNvSpPr/>
            <p:nvPr/>
          </p:nvSpPr>
          <p:spPr>
            <a:xfrm rot="16200000">
              <a:off x="5537994" y="5309394"/>
              <a:ext cx="717550" cy="700088"/>
            </a:xfrm>
            <a:custGeom>
              <a:avLst/>
              <a:gdLst>
                <a:gd name="connsiteX0" fmla="*/ 647700 w 716756"/>
                <a:gd name="connsiteY0" fmla="*/ 202406 h 700087"/>
                <a:gd name="connsiteX1" fmla="*/ 576262 w 716756"/>
                <a:gd name="connsiteY1" fmla="*/ 426243 h 700087"/>
                <a:gd name="connsiteX2" fmla="*/ 540544 w 716756"/>
                <a:gd name="connsiteY2" fmla="*/ 533400 h 700087"/>
                <a:gd name="connsiteX3" fmla="*/ 531019 w 716756"/>
                <a:gd name="connsiteY3" fmla="*/ 566737 h 700087"/>
                <a:gd name="connsiteX4" fmla="*/ 528637 w 716756"/>
                <a:gd name="connsiteY4" fmla="*/ 590550 h 700087"/>
                <a:gd name="connsiteX5" fmla="*/ 533400 w 716756"/>
                <a:gd name="connsiteY5" fmla="*/ 621506 h 700087"/>
                <a:gd name="connsiteX6" fmla="*/ 542925 w 716756"/>
                <a:gd name="connsiteY6" fmla="*/ 640556 h 700087"/>
                <a:gd name="connsiteX7" fmla="*/ 557212 w 716756"/>
                <a:gd name="connsiteY7" fmla="*/ 654843 h 700087"/>
                <a:gd name="connsiteX8" fmla="*/ 578644 w 716756"/>
                <a:gd name="connsiteY8" fmla="*/ 664368 h 700087"/>
                <a:gd name="connsiteX9" fmla="*/ 607219 w 716756"/>
                <a:gd name="connsiteY9" fmla="*/ 671512 h 700087"/>
                <a:gd name="connsiteX10" fmla="*/ 716756 w 716756"/>
                <a:gd name="connsiteY10" fmla="*/ 676275 h 700087"/>
                <a:gd name="connsiteX11" fmla="*/ 0 w 716756"/>
                <a:gd name="connsiteY11" fmla="*/ 700087 h 700087"/>
                <a:gd name="connsiteX12" fmla="*/ 14287 w 716756"/>
                <a:gd name="connsiteY12" fmla="*/ 673893 h 700087"/>
                <a:gd name="connsiteX13" fmla="*/ 40481 w 716756"/>
                <a:gd name="connsiteY13" fmla="*/ 645318 h 700087"/>
                <a:gd name="connsiteX14" fmla="*/ 54769 w 716756"/>
                <a:gd name="connsiteY14" fmla="*/ 633412 h 700087"/>
                <a:gd name="connsiteX15" fmla="*/ 76200 w 716756"/>
                <a:gd name="connsiteY15" fmla="*/ 621506 h 700087"/>
                <a:gd name="connsiteX16" fmla="*/ 128587 w 716756"/>
                <a:gd name="connsiteY16" fmla="*/ 590550 h 700087"/>
                <a:gd name="connsiteX17" fmla="*/ 190500 w 716756"/>
                <a:gd name="connsiteY17" fmla="*/ 550068 h 700087"/>
                <a:gd name="connsiteX18" fmla="*/ 230981 w 716756"/>
                <a:gd name="connsiteY18" fmla="*/ 519112 h 700087"/>
                <a:gd name="connsiteX19" fmla="*/ 295275 w 716756"/>
                <a:gd name="connsiteY19" fmla="*/ 464343 h 700087"/>
                <a:gd name="connsiteX20" fmla="*/ 345281 w 716756"/>
                <a:gd name="connsiteY20" fmla="*/ 411956 h 700087"/>
                <a:gd name="connsiteX21" fmla="*/ 407194 w 716756"/>
                <a:gd name="connsiteY21" fmla="*/ 333375 h 700087"/>
                <a:gd name="connsiteX22" fmla="*/ 500062 w 716756"/>
                <a:gd name="connsiteY22" fmla="*/ 207168 h 700087"/>
                <a:gd name="connsiteX23" fmla="*/ 590550 w 716756"/>
                <a:gd name="connsiteY23" fmla="*/ 73818 h 700087"/>
                <a:gd name="connsiteX24" fmla="*/ 623887 w 716756"/>
                <a:gd name="connsiteY24" fmla="*/ 21431 h 700087"/>
                <a:gd name="connsiteX25" fmla="*/ 635794 w 716756"/>
                <a:gd name="connsiteY25" fmla="*/ 11906 h 700087"/>
                <a:gd name="connsiteX26" fmla="*/ 650081 w 716756"/>
                <a:gd name="connsiteY26" fmla="*/ 2381 h 700087"/>
                <a:gd name="connsiteX27" fmla="*/ 664369 w 716756"/>
                <a:gd name="connsiteY27" fmla="*/ 0 h 700087"/>
                <a:gd name="connsiteX28" fmla="*/ 669131 w 716756"/>
                <a:gd name="connsiteY28" fmla="*/ 0 h 700087"/>
                <a:gd name="connsiteX29" fmla="*/ 676275 w 716756"/>
                <a:gd name="connsiteY29" fmla="*/ 4762 h 700087"/>
                <a:gd name="connsiteX30" fmla="*/ 683419 w 716756"/>
                <a:gd name="connsiteY30" fmla="*/ 14287 h 700087"/>
                <a:gd name="connsiteX31" fmla="*/ 688181 w 716756"/>
                <a:gd name="connsiteY31" fmla="*/ 38100 h 700087"/>
                <a:gd name="connsiteX32" fmla="*/ 690562 w 716756"/>
                <a:gd name="connsiteY32" fmla="*/ 57150 h 700087"/>
                <a:gd name="connsiteX33" fmla="*/ 685800 w 716756"/>
                <a:gd name="connsiteY33" fmla="*/ 80962 h 700087"/>
                <a:gd name="connsiteX34" fmla="*/ 647700 w 716756"/>
                <a:gd name="connsiteY34" fmla="*/ 20240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16756" h="700087">
                  <a:moveTo>
                    <a:pt x="647700" y="202406"/>
                  </a:moveTo>
                  <a:lnTo>
                    <a:pt x="576262" y="426243"/>
                  </a:lnTo>
                  <a:lnTo>
                    <a:pt x="540544" y="533400"/>
                  </a:lnTo>
                  <a:lnTo>
                    <a:pt x="531019" y="566737"/>
                  </a:lnTo>
                  <a:lnTo>
                    <a:pt x="528637" y="590550"/>
                  </a:lnTo>
                  <a:lnTo>
                    <a:pt x="533400" y="621506"/>
                  </a:lnTo>
                  <a:lnTo>
                    <a:pt x="542925" y="640556"/>
                  </a:lnTo>
                  <a:lnTo>
                    <a:pt x="557212" y="654843"/>
                  </a:lnTo>
                  <a:lnTo>
                    <a:pt x="578644" y="664368"/>
                  </a:lnTo>
                  <a:lnTo>
                    <a:pt x="607219" y="671512"/>
                  </a:lnTo>
                  <a:lnTo>
                    <a:pt x="716756" y="676275"/>
                  </a:lnTo>
                  <a:lnTo>
                    <a:pt x="0" y="700087"/>
                  </a:lnTo>
                  <a:lnTo>
                    <a:pt x="14287" y="673893"/>
                  </a:lnTo>
                  <a:lnTo>
                    <a:pt x="40481" y="645318"/>
                  </a:lnTo>
                  <a:lnTo>
                    <a:pt x="54769" y="633412"/>
                  </a:lnTo>
                  <a:lnTo>
                    <a:pt x="76200" y="621506"/>
                  </a:lnTo>
                  <a:lnTo>
                    <a:pt x="128587" y="590550"/>
                  </a:lnTo>
                  <a:lnTo>
                    <a:pt x="190500" y="550068"/>
                  </a:lnTo>
                  <a:lnTo>
                    <a:pt x="230981" y="519112"/>
                  </a:lnTo>
                  <a:lnTo>
                    <a:pt x="295275" y="464343"/>
                  </a:lnTo>
                  <a:lnTo>
                    <a:pt x="345281" y="411956"/>
                  </a:lnTo>
                  <a:lnTo>
                    <a:pt x="407194" y="333375"/>
                  </a:lnTo>
                  <a:lnTo>
                    <a:pt x="500062" y="207168"/>
                  </a:lnTo>
                  <a:lnTo>
                    <a:pt x="590550" y="73818"/>
                  </a:lnTo>
                  <a:lnTo>
                    <a:pt x="623887" y="21431"/>
                  </a:lnTo>
                  <a:lnTo>
                    <a:pt x="635794" y="11906"/>
                  </a:lnTo>
                  <a:lnTo>
                    <a:pt x="650081" y="2381"/>
                  </a:lnTo>
                  <a:lnTo>
                    <a:pt x="664369" y="0"/>
                  </a:lnTo>
                  <a:lnTo>
                    <a:pt x="669131" y="0"/>
                  </a:lnTo>
                  <a:lnTo>
                    <a:pt x="676275" y="4762"/>
                  </a:lnTo>
                  <a:lnTo>
                    <a:pt x="683419" y="14287"/>
                  </a:lnTo>
                  <a:lnTo>
                    <a:pt x="688181" y="38100"/>
                  </a:lnTo>
                  <a:lnTo>
                    <a:pt x="690562" y="57150"/>
                  </a:lnTo>
                  <a:lnTo>
                    <a:pt x="685800" y="80962"/>
                  </a:lnTo>
                  <a:lnTo>
                    <a:pt x="647700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C17D250C-061B-43EE-9136-3EA7996565B4}"/>
                </a:ext>
              </a:extLst>
            </p:cNvPr>
            <p:cNvSpPr/>
            <p:nvPr/>
          </p:nvSpPr>
          <p:spPr>
            <a:xfrm rot="16200000">
              <a:off x="5095081" y="4258469"/>
              <a:ext cx="695325" cy="661988"/>
            </a:xfrm>
            <a:custGeom>
              <a:avLst/>
              <a:gdLst>
                <a:gd name="connsiteX0" fmla="*/ 552450 w 695325"/>
                <a:gd name="connsiteY0" fmla="*/ 80962 h 661987"/>
                <a:gd name="connsiteX1" fmla="*/ 445294 w 695325"/>
                <a:gd name="connsiteY1" fmla="*/ 166687 h 661987"/>
                <a:gd name="connsiteX2" fmla="*/ 311944 w 695325"/>
                <a:gd name="connsiteY2" fmla="*/ 273844 h 661987"/>
                <a:gd name="connsiteX3" fmla="*/ 195263 w 695325"/>
                <a:gd name="connsiteY3" fmla="*/ 371475 h 661987"/>
                <a:gd name="connsiteX4" fmla="*/ 97632 w 695325"/>
                <a:gd name="connsiteY4" fmla="*/ 450056 h 661987"/>
                <a:gd name="connsiteX5" fmla="*/ 40482 w 695325"/>
                <a:gd name="connsiteY5" fmla="*/ 497681 h 661987"/>
                <a:gd name="connsiteX6" fmla="*/ 19050 w 695325"/>
                <a:gd name="connsiteY6" fmla="*/ 519112 h 661987"/>
                <a:gd name="connsiteX7" fmla="*/ 4763 w 695325"/>
                <a:gd name="connsiteY7" fmla="*/ 547687 h 661987"/>
                <a:gd name="connsiteX8" fmla="*/ 0 w 695325"/>
                <a:gd name="connsiteY8" fmla="*/ 569119 h 661987"/>
                <a:gd name="connsiteX9" fmla="*/ 0 w 695325"/>
                <a:gd name="connsiteY9" fmla="*/ 602456 h 661987"/>
                <a:gd name="connsiteX10" fmla="*/ 7144 w 695325"/>
                <a:gd name="connsiteY10" fmla="*/ 628650 h 661987"/>
                <a:gd name="connsiteX11" fmla="*/ 21432 w 695325"/>
                <a:gd name="connsiteY11" fmla="*/ 652462 h 661987"/>
                <a:gd name="connsiteX12" fmla="*/ 33338 w 695325"/>
                <a:gd name="connsiteY12" fmla="*/ 659606 h 661987"/>
                <a:gd name="connsiteX13" fmla="*/ 69057 w 695325"/>
                <a:gd name="connsiteY13" fmla="*/ 661987 h 661987"/>
                <a:gd name="connsiteX14" fmla="*/ 152400 w 695325"/>
                <a:gd name="connsiteY14" fmla="*/ 657225 h 661987"/>
                <a:gd name="connsiteX15" fmla="*/ 204788 w 695325"/>
                <a:gd name="connsiteY15" fmla="*/ 650081 h 661987"/>
                <a:gd name="connsiteX16" fmla="*/ 259557 w 695325"/>
                <a:gd name="connsiteY16" fmla="*/ 638175 h 661987"/>
                <a:gd name="connsiteX17" fmla="*/ 295275 w 695325"/>
                <a:gd name="connsiteY17" fmla="*/ 626269 h 661987"/>
                <a:gd name="connsiteX18" fmla="*/ 335757 w 695325"/>
                <a:gd name="connsiteY18" fmla="*/ 607219 h 661987"/>
                <a:gd name="connsiteX19" fmla="*/ 366713 w 695325"/>
                <a:gd name="connsiteY19" fmla="*/ 590550 h 661987"/>
                <a:gd name="connsiteX20" fmla="*/ 392907 w 695325"/>
                <a:gd name="connsiteY20" fmla="*/ 571500 h 661987"/>
                <a:gd name="connsiteX21" fmla="*/ 438150 w 695325"/>
                <a:gd name="connsiteY21" fmla="*/ 516731 h 661987"/>
                <a:gd name="connsiteX22" fmla="*/ 509588 w 695325"/>
                <a:gd name="connsiteY22" fmla="*/ 400050 h 661987"/>
                <a:gd name="connsiteX23" fmla="*/ 592932 w 695325"/>
                <a:gd name="connsiteY23" fmla="*/ 252412 h 661987"/>
                <a:gd name="connsiteX24" fmla="*/ 673894 w 695325"/>
                <a:gd name="connsiteY24" fmla="*/ 95250 h 661987"/>
                <a:gd name="connsiteX25" fmla="*/ 688182 w 695325"/>
                <a:gd name="connsiteY25" fmla="*/ 59531 h 661987"/>
                <a:gd name="connsiteX26" fmla="*/ 695325 w 695325"/>
                <a:gd name="connsiteY26" fmla="*/ 35719 h 661987"/>
                <a:gd name="connsiteX27" fmla="*/ 695325 w 695325"/>
                <a:gd name="connsiteY27" fmla="*/ 21431 h 661987"/>
                <a:gd name="connsiteX28" fmla="*/ 692944 w 695325"/>
                <a:gd name="connsiteY28" fmla="*/ 4762 h 661987"/>
                <a:gd name="connsiteX29" fmla="*/ 681038 w 695325"/>
                <a:gd name="connsiteY29" fmla="*/ 0 h 661987"/>
                <a:gd name="connsiteX30" fmla="*/ 661988 w 695325"/>
                <a:gd name="connsiteY30" fmla="*/ 2381 h 661987"/>
                <a:gd name="connsiteX31" fmla="*/ 638175 w 695325"/>
                <a:gd name="connsiteY31" fmla="*/ 11906 h 661987"/>
                <a:gd name="connsiteX32" fmla="*/ 552450 w 695325"/>
                <a:gd name="connsiteY32" fmla="*/ 80962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661987">
                  <a:moveTo>
                    <a:pt x="552450" y="80962"/>
                  </a:moveTo>
                  <a:lnTo>
                    <a:pt x="445294" y="166687"/>
                  </a:lnTo>
                  <a:lnTo>
                    <a:pt x="311944" y="273844"/>
                  </a:lnTo>
                  <a:lnTo>
                    <a:pt x="195263" y="371475"/>
                  </a:lnTo>
                  <a:lnTo>
                    <a:pt x="97632" y="450056"/>
                  </a:lnTo>
                  <a:lnTo>
                    <a:pt x="40482" y="497681"/>
                  </a:lnTo>
                  <a:lnTo>
                    <a:pt x="19050" y="519112"/>
                  </a:lnTo>
                  <a:lnTo>
                    <a:pt x="4763" y="547687"/>
                  </a:lnTo>
                  <a:lnTo>
                    <a:pt x="0" y="569119"/>
                  </a:lnTo>
                  <a:lnTo>
                    <a:pt x="0" y="602456"/>
                  </a:lnTo>
                  <a:lnTo>
                    <a:pt x="7144" y="628650"/>
                  </a:lnTo>
                  <a:lnTo>
                    <a:pt x="21432" y="652462"/>
                  </a:lnTo>
                  <a:lnTo>
                    <a:pt x="33338" y="659606"/>
                  </a:lnTo>
                  <a:lnTo>
                    <a:pt x="69057" y="661987"/>
                  </a:lnTo>
                  <a:lnTo>
                    <a:pt x="152400" y="657225"/>
                  </a:lnTo>
                  <a:lnTo>
                    <a:pt x="204788" y="650081"/>
                  </a:lnTo>
                  <a:lnTo>
                    <a:pt x="259557" y="638175"/>
                  </a:lnTo>
                  <a:lnTo>
                    <a:pt x="295275" y="626269"/>
                  </a:lnTo>
                  <a:lnTo>
                    <a:pt x="335757" y="607219"/>
                  </a:lnTo>
                  <a:lnTo>
                    <a:pt x="366713" y="590550"/>
                  </a:lnTo>
                  <a:lnTo>
                    <a:pt x="392907" y="571500"/>
                  </a:lnTo>
                  <a:lnTo>
                    <a:pt x="438150" y="516731"/>
                  </a:lnTo>
                  <a:lnTo>
                    <a:pt x="509588" y="400050"/>
                  </a:lnTo>
                  <a:lnTo>
                    <a:pt x="592932" y="252412"/>
                  </a:lnTo>
                  <a:lnTo>
                    <a:pt x="673894" y="95250"/>
                  </a:lnTo>
                  <a:lnTo>
                    <a:pt x="688182" y="59531"/>
                  </a:lnTo>
                  <a:lnTo>
                    <a:pt x="695325" y="35719"/>
                  </a:lnTo>
                  <a:lnTo>
                    <a:pt x="695325" y="21431"/>
                  </a:lnTo>
                  <a:lnTo>
                    <a:pt x="692944" y="4762"/>
                  </a:lnTo>
                  <a:lnTo>
                    <a:pt x="681038" y="0"/>
                  </a:lnTo>
                  <a:lnTo>
                    <a:pt x="661988" y="2381"/>
                  </a:lnTo>
                  <a:lnTo>
                    <a:pt x="638175" y="11906"/>
                  </a:lnTo>
                  <a:lnTo>
                    <a:pt x="552450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806820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春はあけぼの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降 暮 灰 暖 私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7243639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B282B83-769D-4992-BA23-26A225A72FD3}"/>
              </a:ext>
            </a:extLst>
          </p:cNvPr>
          <p:cNvSpPr/>
          <p:nvPr/>
        </p:nvSpPr>
        <p:spPr>
          <a:xfrm>
            <a:off x="3532188" y="1236663"/>
            <a:ext cx="1277937" cy="1328737"/>
          </a:xfrm>
          <a:custGeom>
            <a:avLst/>
            <a:gdLst>
              <a:gd name="connsiteX0" fmla="*/ 933450 w 1278732"/>
              <a:gd name="connsiteY0" fmla="*/ 373856 h 1328738"/>
              <a:gd name="connsiteX1" fmla="*/ 842963 w 1278732"/>
              <a:gd name="connsiteY1" fmla="*/ 507206 h 1328738"/>
              <a:gd name="connsiteX2" fmla="*/ 785813 w 1278732"/>
              <a:gd name="connsiteY2" fmla="*/ 583406 h 1328738"/>
              <a:gd name="connsiteX3" fmla="*/ 726282 w 1278732"/>
              <a:gd name="connsiteY3" fmla="*/ 657225 h 1328738"/>
              <a:gd name="connsiteX4" fmla="*/ 664369 w 1278732"/>
              <a:gd name="connsiteY4" fmla="*/ 726281 h 1328738"/>
              <a:gd name="connsiteX5" fmla="*/ 557213 w 1278732"/>
              <a:gd name="connsiteY5" fmla="*/ 833438 h 1328738"/>
              <a:gd name="connsiteX6" fmla="*/ 476250 w 1278732"/>
              <a:gd name="connsiteY6" fmla="*/ 912019 h 1328738"/>
              <a:gd name="connsiteX7" fmla="*/ 390525 w 1278732"/>
              <a:gd name="connsiteY7" fmla="*/ 988219 h 1328738"/>
              <a:gd name="connsiteX8" fmla="*/ 319088 w 1278732"/>
              <a:gd name="connsiteY8" fmla="*/ 1050131 h 1328738"/>
              <a:gd name="connsiteX9" fmla="*/ 223838 w 1278732"/>
              <a:gd name="connsiteY9" fmla="*/ 1128713 h 1328738"/>
              <a:gd name="connsiteX10" fmla="*/ 109538 w 1278732"/>
              <a:gd name="connsiteY10" fmla="*/ 1214438 h 1328738"/>
              <a:gd name="connsiteX11" fmla="*/ 28575 w 1278732"/>
              <a:gd name="connsiteY11" fmla="*/ 1271588 h 1328738"/>
              <a:gd name="connsiteX12" fmla="*/ 7144 w 1278732"/>
              <a:gd name="connsiteY12" fmla="*/ 1285875 h 1328738"/>
              <a:gd name="connsiteX13" fmla="*/ 0 w 1278732"/>
              <a:gd name="connsiteY13" fmla="*/ 1300163 h 1328738"/>
              <a:gd name="connsiteX14" fmla="*/ 0 w 1278732"/>
              <a:gd name="connsiteY14" fmla="*/ 1312069 h 1328738"/>
              <a:gd name="connsiteX15" fmla="*/ 2382 w 1278732"/>
              <a:gd name="connsiteY15" fmla="*/ 1319213 h 1328738"/>
              <a:gd name="connsiteX16" fmla="*/ 14288 w 1278732"/>
              <a:gd name="connsiteY16" fmla="*/ 1328738 h 1328738"/>
              <a:gd name="connsiteX17" fmla="*/ 52388 w 1278732"/>
              <a:gd name="connsiteY17" fmla="*/ 1319213 h 1328738"/>
              <a:gd name="connsiteX18" fmla="*/ 183357 w 1278732"/>
              <a:gd name="connsiteY18" fmla="*/ 1259681 h 1328738"/>
              <a:gd name="connsiteX19" fmla="*/ 364332 w 1278732"/>
              <a:gd name="connsiteY19" fmla="*/ 1164431 h 1328738"/>
              <a:gd name="connsiteX20" fmla="*/ 559594 w 1278732"/>
              <a:gd name="connsiteY20" fmla="*/ 1035844 h 1328738"/>
              <a:gd name="connsiteX21" fmla="*/ 635794 w 1278732"/>
              <a:gd name="connsiteY21" fmla="*/ 976313 h 1328738"/>
              <a:gd name="connsiteX22" fmla="*/ 742950 w 1278732"/>
              <a:gd name="connsiteY22" fmla="*/ 892969 h 1328738"/>
              <a:gd name="connsiteX23" fmla="*/ 850107 w 1278732"/>
              <a:gd name="connsiteY23" fmla="*/ 800100 h 1328738"/>
              <a:gd name="connsiteX24" fmla="*/ 942975 w 1278732"/>
              <a:gd name="connsiteY24" fmla="*/ 704850 h 1328738"/>
              <a:gd name="connsiteX25" fmla="*/ 1045369 w 1278732"/>
              <a:gd name="connsiteY25" fmla="*/ 597694 h 1328738"/>
              <a:gd name="connsiteX26" fmla="*/ 1135857 w 1278732"/>
              <a:gd name="connsiteY26" fmla="*/ 500063 h 1328738"/>
              <a:gd name="connsiteX27" fmla="*/ 1204913 w 1278732"/>
              <a:gd name="connsiteY27" fmla="*/ 411956 h 1328738"/>
              <a:gd name="connsiteX28" fmla="*/ 1278732 w 1278732"/>
              <a:gd name="connsiteY28" fmla="*/ 216694 h 1328738"/>
              <a:gd name="connsiteX29" fmla="*/ 1257300 w 1278732"/>
              <a:gd name="connsiteY29" fmla="*/ 185738 h 1328738"/>
              <a:gd name="connsiteX30" fmla="*/ 1226344 w 1278732"/>
              <a:gd name="connsiteY30" fmla="*/ 152400 h 1328738"/>
              <a:gd name="connsiteX31" fmla="*/ 1173957 w 1278732"/>
              <a:gd name="connsiteY31" fmla="*/ 114300 h 1328738"/>
              <a:gd name="connsiteX32" fmla="*/ 1133475 w 1278732"/>
              <a:gd name="connsiteY32" fmla="*/ 90488 h 1328738"/>
              <a:gd name="connsiteX33" fmla="*/ 1062038 w 1278732"/>
              <a:gd name="connsiteY33" fmla="*/ 54769 h 1328738"/>
              <a:gd name="connsiteX34" fmla="*/ 995363 w 1278732"/>
              <a:gd name="connsiteY34" fmla="*/ 26194 h 1328738"/>
              <a:gd name="connsiteX35" fmla="*/ 952500 w 1278732"/>
              <a:gd name="connsiteY35" fmla="*/ 7144 h 1328738"/>
              <a:gd name="connsiteX36" fmla="*/ 933450 w 1278732"/>
              <a:gd name="connsiteY36" fmla="*/ 0 h 1328738"/>
              <a:gd name="connsiteX37" fmla="*/ 914400 w 1278732"/>
              <a:gd name="connsiteY37" fmla="*/ 0 h 1328738"/>
              <a:gd name="connsiteX38" fmla="*/ 904875 w 1278732"/>
              <a:gd name="connsiteY38" fmla="*/ 4763 h 1328738"/>
              <a:gd name="connsiteX39" fmla="*/ 907257 w 1278732"/>
              <a:gd name="connsiteY39" fmla="*/ 23813 h 1328738"/>
              <a:gd name="connsiteX40" fmla="*/ 916782 w 1278732"/>
              <a:gd name="connsiteY40" fmla="*/ 47625 h 1328738"/>
              <a:gd name="connsiteX41" fmla="*/ 940594 w 1278732"/>
              <a:gd name="connsiteY41" fmla="*/ 76200 h 1328738"/>
              <a:gd name="connsiteX42" fmla="*/ 966788 w 1278732"/>
              <a:gd name="connsiteY42" fmla="*/ 107156 h 1328738"/>
              <a:gd name="connsiteX43" fmla="*/ 988219 w 1278732"/>
              <a:gd name="connsiteY43" fmla="*/ 138113 h 1328738"/>
              <a:gd name="connsiteX44" fmla="*/ 1002507 w 1278732"/>
              <a:gd name="connsiteY44" fmla="*/ 161925 h 1328738"/>
              <a:gd name="connsiteX45" fmla="*/ 1012032 w 1278732"/>
              <a:gd name="connsiteY45" fmla="*/ 195263 h 1328738"/>
              <a:gd name="connsiteX46" fmla="*/ 1014413 w 1278732"/>
              <a:gd name="connsiteY46" fmla="*/ 216694 h 1328738"/>
              <a:gd name="connsiteX47" fmla="*/ 1000125 w 1278732"/>
              <a:gd name="connsiteY47" fmla="*/ 250031 h 1328738"/>
              <a:gd name="connsiteX48" fmla="*/ 976313 w 1278732"/>
              <a:gd name="connsiteY48" fmla="*/ 297656 h 1328738"/>
              <a:gd name="connsiteX49" fmla="*/ 933450 w 1278732"/>
              <a:gd name="connsiteY49" fmla="*/ 373856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78732" h="1328738">
                <a:moveTo>
                  <a:pt x="933450" y="373856"/>
                </a:moveTo>
                <a:lnTo>
                  <a:pt x="842963" y="507206"/>
                </a:lnTo>
                <a:lnTo>
                  <a:pt x="785813" y="583406"/>
                </a:lnTo>
                <a:lnTo>
                  <a:pt x="726282" y="657225"/>
                </a:lnTo>
                <a:lnTo>
                  <a:pt x="664369" y="726281"/>
                </a:lnTo>
                <a:lnTo>
                  <a:pt x="557213" y="833438"/>
                </a:lnTo>
                <a:lnTo>
                  <a:pt x="476250" y="912019"/>
                </a:lnTo>
                <a:lnTo>
                  <a:pt x="390525" y="988219"/>
                </a:lnTo>
                <a:lnTo>
                  <a:pt x="319088" y="1050131"/>
                </a:lnTo>
                <a:lnTo>
                  <a:pt x="223838" y="1128713"/>
                </a:lnTo>
                <a:lnTo>
                  <a:pt x="109538" y="1214438"/>
                </a:lnTo>
                <a:lnTo>
                  <a:pt x="28575" y="1271588"/>
                </a:lnTo>
                <a:lnTo>
                  <a:pt x="7144" y="1285875"/>
                </a:lnTo>
                <a:lnTo>
                  <a:pt x="0" y="1300163"/>
                </a:lnTo>
                <a:lnTo>
                  <a:pt x="0" y="1312069"/>
                </a:lnTo>
                <a:lnTo>
                  <a:pt x="2382" y="1319213"/>
                </a:lnTo>
                <a:lnTo>
                  <a:pt x="14288" y="1328738"/>
                </a:lnTo>
                <a:lnTo>
                  <a:pt x="52388" y="1319213"/>
                </a:lnTo>
                <a:lnTo>
                  <a:pt x="183357" y="1259681"/>
                </a:lnTo>
                <a:lnTo>
                  <a:pt x="364332" y="1164431"/>
                </a:lnTo>
                <a:lnTo>
                  <a:pt x="559594" y="1035844"/>
                </a:lnTo>
                <a:lnTo>
                  <a:pt x="635794" y="976313"/>
                </a:lnTo>
                <a:lnTo>
                  <a:pt x="742950" y="892969"/>
                </a:lnTo>
                <a:lnTo>
                  <a:pt x="850107" y="800100"/>
                </a:lnTo>
                <a:lnTo>
                  <a:pt x="942975" y="704850"/>
                </a:lnTo>
                <a:lnTo>
                  <a:pt x="1045369" y="597694"/>
                </a:lnTo>
                <a:lnTo>
                  <a:pt x="1135857" y="500063"/>
                </a:lnTo>
                <a:lnTo>
                  <a:pt x="1204913" y="411956"/>
                </a:lnTo>
                <a:lnTo>
                  <a:pt x="1278732" y="216694"/>
                </a:lnTo>
                <a:lnTo>
                  <a:pt x="1257300" y="185738"/>
                </a:lnTo>
                <a:lnTo>
                  <a:pt x="1226344" y="152400"/>
                </a:lnTo>
                <a:lnTo>
                  <a:pt x="1173957" y="114300"/>
                </a:lnTo>
                <a:lnTo>
                  <a:pt x="1133475" y="90488"/>
                </a:lnTo>
                <a:lnTo>
                  <a:pt x="1062038" y="54769"/>
                </a:lnTo>
                <a:lnTo>
                  <a:pt x="995363" y="26194"/>
                </a:lnTo>
                <a:lnTo>
                  <a:pt x="952500" y="7144"/>
                </a:lnTo>
                <a:lnTo>
                  <a:pt x="933450" y="0"/>
                </a:lnTo>
                <a:lnTo>
                  <a:pt x="914400" y="0"/>
                </a:lnTo>
                <a:lnTo>
                  <a:pt x="904875" y="4763"/>
                </a:lnTo>
                <a:lnTo>
                  <a:pt x="907257" y="23813"/>
                </a:lnTo>
                <a:lnTo>
                  <a:pt x="916782" y="47625"/>
                </a:lnTo>
                <a:lnTo>
                  <a:pt x="940594" y="76200"/>
                </a:lnTo>
                <a:lnTo>
                  <a:pt x="966788" y="107156"/>
                </a:lnTo>
                <a:lnTo>
                  <a:pt x="988219" y="138113"/>
                </a:lnTo>
                <a:lnTo>
                  <a:pt x="1002507" y="161925"/>
                </a:lnTo>
                <a:lnTo>
                  <a:pt x="1012032" y="195263"/>
                </a:lnTo>
                <a:lnTo>
                  <a:pt x="1014413" y="216694"/>
                </a:lnTo>
                <a:lnTo>
                  <a:pt x="1000125" y="250031"/>
                </a:lnTo>
                <a:lnTo>
                  <a:pt x="976313" y="297656"/>
                </a:lnTo>
                <a:lnTo>
                  <a:pt x="933450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84821B5-2016-4207-958B-15A47956E0DE}"/>
              </a:ext>
            </a:extLst>
          </p:cNvPr>
          <p:cNvSpPr/>
          <p:nvPr/>
        </p:nvSpPr>
        <p:spPr>
          <a:xfrm>
            <a:off x="4133850" y="3287713"/>
            <a:ext cx="1828800" cy="385762"/>
          </a:xfrm>
          <a:custGeom>
            <a:avLst/>
            <a:gdLst>
              <a:gd name="connsiteX0" fmla="*/ 723900 w 1828800"/>
              <a:gd name="connsiteY0" fmla="*/ 154781 h 385762"/>
              <a:gd name="connsiteX1" fmla="*/ 438150 w 1828800"/>
              <a:gd name="connsiteY1" fmla="*/ 192881 h 385762"/>
              <a:gd name="connsiteX2" fmla="*/ 302418 w 1828800"/>
              <a:gd name="connsiteY2" fmla="*/ 211931 h 385762"/>
              <a:gd name="connsiteX3" fmla="*/ 207168 w 1828800"/>
              <a:gd name="connsiteY3" fmla="*/ 223837 h 385762"/>
              <a:gd name="connsiteX4" fmla="*/ 142875 w 1828800"/>
              <a:gd name="connsiteY4" fmla="*/ 228600 h 385762"/>
              <a:gd name="connsiteX5" fmla="*/ 92868 w 1828800"/>
              <a:gd name="connsiteY5" fmla="*/ 228600 h 385762"/>
              <a:gd name="connsiteX6" fmla="*/ 42862 w 1828800"/>
              <a:gd name="connsiteY6" fmla="*/ 226218 h 385762"/>
              <a:gd name="connsiteX7" fmla="*/ 0 w 1828800"/>
              <a:gd name="connsiteY7" fmla="*/ 221456 h 385762"/>
              <a:gd name="connsiteX8" fmla="*/ 57150 w 1828800"/>
              <a:gd name="connsiteY8" fmla="*/ 385762 h 385762"/>
              <a:gd name="connsiteX9" fmla="*/ 276225 w 1828800"/>
              <a:gd name="connsiteY9" fmla="*/ 371475 h 385762"/>
              <a:gd name="connsiteX10" fmla="*/ 576262 w 1828800"/>
              <a:gd name="connsiteY10" fmla="*/ 342900 h 385762"/>
              <a:gd name="connsiteX11" fmla="*/ 907256 w 1828800"/>
              <a:gd name="connsiteY11" fmla="*/ 309562 h 385762"/>
              <a:gd name="connsiteX12" fmla="*/ 1138237 w 1828800"/>
              <a:gd name="connsiteY12" fmla="*/ 283368 h 385762"/>
              <a:gd name="connsiteX13" fmla="*/ 1338262 w 1828800"/>
              <a:gd name="connsiteY13" fmla="*/ 252412 h 385762"/>
              <a:gd name="connsiteX14" fmla="*/ 1423987 w 1828800"/>
              <a:gd name="connsiteY14" fmla="*/ 245268 h 385762"/>
              <a:gd name="connsiteX15" fmla="*/ 1585912 w 1828800"/>
              <a:gd name="connsiteY15" fmla="*/ 242887 h 385762"/>
              <a:gd name="connsiteX16" fmla="*/ 1690687 w 1828800"/>
              <a:gd name="connsiteY16" fmla="*/ 238125 h 385762"/>
              <a:gd name="connsiteX17" fmla="*/ 1757362 w 1828800"/>
              <a:gd name="connsiteY17" fmla="*/ 228600 h 385762"/>
              <a:gd name="connsiteX18" fmla="*/ 1788318 w 1828800"/>
              <a:gd name="connsiteY18" fmla="*/ 216693 h 385762"/>
              <a:gd name="connsiteX19" fmla="*/ 1814512 w 1828800"/>
              <a:gd name="connsiteY19" fmla="*/ 200025 h 385762"/>
              <a:gd name="connsiteX20" fmla="*/ 1826418 w 1828800"/>
              <a:gd name="connsiteY20" fmla="*/ 183356 h 385762"/>
              <a:gd name="connsiteX21" fmla="*/ 1828800 w 1828800"/>
              <a:gd name="connsiteY21" fmla="*/ 159543 h 385762"/>
              <a:gd name="connsiteX22" fmla="*/ 1816893 w 1828800"/>
              <a:gd name="connsiteY22" fmla="*/ 128587 h 385762"/>
              <a:gd name="connsiteX23" fmla="*/ 1804987 w 1828800"/>
              <a:gd name="connsiteY23" fmla="*/ 116681 h 385762"/>
              <a:gd name="connsiteX24" fmla="*/ 1762125 w 1828800"/>
              <a:gd name="connsiteY24" fmla="*/ 90487 h 385762"/>
              <a:gd name="connsiteX25" fmla="*/ 1671637 w 1828800"/>
              <a:gd name="connsiteY25" fmla="*/ 50006 h 385762"/>
              <a:gd name="connsiteX26" fmla="*/ 1583531 w 1828800"/>
              <a:gd name="connsiteY26" fmla="*/ 16668 h 385762"/>
              <a:gd name="connsiteX27" fmla="*/ 1514475 w 1828800"/>
              <a:gd name="connsiteY27" fmla="*/ 0 h 385762"/>
              <a:gd name="connsiteX28" fmla="*/ 1473993 w 1828800"/>
              <a:gd name="connsiteY28" fmla="*/ 11906 h 385762"/>
              <a:gd name="connsiteX29" fmla="*/ 1407318 w 1828800"/>
              <a:gd name="connsiteY29" fmla="*/ 40481 h 385762"/>
              <a:gd name="connsiteX30" fmla="*/ 1364456 w 1828800"/>
              <a:gd name="connsiteY30" fmla="*/ 61912 h 385762"/>
              <a:gd name="connsiteX31" fmla="*/ 1335881 w 1828800"/>
              <a:gd name="connsiteY31" fmla="*/ 71437 h 385762"/>
              <a:gd name="connsiteX32" fmla="*/ 1171575 w 1828800"/>
              <a:gd name="connsiteY32" fmla="*/ 100012 h 385762"/>
              <a:gd name="connsiteX33" fmla="*/ 1064418 w 1828800"/>
              <a:gd name="connsiteY33" fmla="*/ 116681 h 385762"/>
              <a:gd name="connsiteX34" fmla="*/ 723900 w 1828800"/>
              <a:gd name="connsiteY34" fmla="*/ 1547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28800" h="385762">
                <a:moveTo>
                  <a:pt x="723900" y="154781"/>
                </a:moveTo>
                <a:lnTo>
                  <a:pt x="438150" y="192881"/>
                </a:lnTo>
                <a:lnTo>
                  <a:pt x="302418" y="211931"/>
                </a:lnTo>
                <a:lnTo>
                  <a:pt x="207168" y="223837"/>
                </a:lnTo>
                <a:lnTo>
                  <a:pt x="142875" y="228600"/>
                </a:lnTo>
                <a:lnTo>
                  <a:pt x="92868" y="228600"/>
                </a:lnTo>
                <a:lnTo>
                  <a:pt x="42862" y="226218"/>
                </a:lnTo>
                <a:lnTo>
                  <a:pt x="0" y="221456"/>
                </a:lnTo>
                <a:lnTo>
                  <a:pt x="57150" y="385762"/>
                </a:lnTo>
                <a:lnTo>
                  <a:pt x="276225" y="371475"/>
                </a:lnTo>
                <a:lnTo>
                  <a:pt x="576262" y="342900"/>
                </a:lnTo>
                <a:lnTo>
                  <a:pt x="907256" y="309562"/>
                </a:lnTo>
                <a:lnTo>
                  <a:pt x="1138237" y="283368"/>
                </a:lnTo>
                <a:lnTo>
                  <a:pt x="1338262" y="252412"/>
                </a:lnTo>
                <a:lnTo>
                  <a:pt x="1423987" y="245268"/>
                </a:lnTo>
                <a:lnTo>
                  <a:pt x="1585912" y="242887"/>
                </a:lnTo>
                <a:lnTo>
                  <a:pt x="1690687" y="238125"/>
                </a:lnTo>
                <a:lnTo>
                  <a:pt x="1757362" y="228600"/>
                </a:lnTo>
                <a:lnTo>
                  <a:pt x="1788318" y="216693"/>
                </a:lnTo>
                <a:lnTo>
                  <a:pt x="1814512" y="200025"/>
                </a:lnTo>
                <a:lnTo>
                  <a:pt x="1826418" y="183356"/>
                </a:lnTo>
                <a:lnTo>
                  <a:pt x="1828800" y="159543"/>
                </a:lnTo>
                <a:lnTo>
                  <a:pt x="1816893" y="128587"/>
                </a:lnTo>
                <a:lnTo>
                  <a:pt x="1804987" y="116681"/>
                </a:lnTo>
                <a:lnTo>
                  <a:pt x="1762125" y="90487"/>
                </a:lnTo>
                <a:lnTo>
                  <a:pt x="1671637" y="50006"/>
                </a:lnTo>
                <a:lnTo>
                  <a:pt x="1583531" y="16668"/>
                </a:lnTo>
                <a:lnTo>
                  <a:pt x="1514475" y="0"/>
                </a:lnTo>
                <a:lnTo>
                  <a:pt x="1473993" y="11906"/>
                </a:lnTo>
                <a:lnTo>
                  <a:pt x="1407318" y="40481"/>
                </a:lnTo>
                <a:lnTo>
                  <a:pt x="1364456" y="61912"/>
                </a:lnTo>
                <a:lnTo>
                  <a:pt x="1335881" y="71437"/>
                </a:lnTo>
                <a:lnTo>
                  <a:pt x="1171575" y="100012"/>
                </a:lnTo>
                <a:lnTo>
                  <a:pt x="1064418" y="116681"/>
                </a:lnTo>
                <a:lnTo>
                  <a:pt x="723900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707F86A-F093-4438-B550-CE747F7F4CB1}"/>
              </a:ext>
            </a:extLst>
          </p:cNvPr>
          <p:cNvSpPr/>
          <p:nvPr/>
        </p:nvSpPr>
        <p:spPr>
          <a:xfrm>
            <a:off x="2527300" y="1420813"/>
            <a:ext cx="1138238" cy="428625"/>
          </a:xfrm>
          <a:custGeom>
            <a:avLst/>
            <a:gdLst>
              <a:gd name="connsiteX0" fmla="*/ 140494 w 1138238"/>
              <a:gd name="connsiteY0" fmla="*/ 219075 h 428625"/>
              <a:gd name="connsiteX1" fmla="*/ 230981 w 1138238"/>
              <a:gd name="connsiteY1" fmla="*/ 216693 h 428625"/>
              <a:gd name="connsiteX2" fmla="*/ 309563 w 1138238"/>
              <a:gd name="connsiteY2" fmla="*/ 204787 h 428625"/>
              <a:gd name="connsiteX3" fmla="*/ 423863 w 1138238"/>
              <a:gd name="connsiteY3" fmla="*/ 180975 h 428625"/>
              <a:gd name="connsiteX4" fmla="*/ 552450 w 1138238"/>
              <a:gd name="connsiteY4" fmla="*/ 145256 h 428625"/>
              <a:gd name="connsiteX5" fmla="*/ 650081 w 1138238"/>
              <a:gd name="connsiteY5" fmla="*/ 109537 h 428625"/>
              <a:gd name="connsiteX6" fmla="*/ 683419 w 1138238"/>
              <a:gd name="connsiteY6" fmla="*/ 90487 h 428625"/>
              <a:gd name="connsiteX7" fmla="*/ 711994 w 1138238"/>
              <a:gd name="connsiteY7" fmla="*/ 54768 h 428625"/>
              <a:gd name="connsiteX8" fmla="*/ 742950 w 1138238"/>
              <a:gd name="connsiteY8" fmla="*/ 19050 h 428625"/>
              <a:gd name="connsiteX9" fmla="*/ 764381 w 1138238"/>
              <a:gd name="connsiteY9" fmla="*/ 0 h 428625"/>
              <a:gd name="connsiteX10" fmla="*/ 781050 w 1138238"/>
              <a:gd name="connsiteY10" fmla="*/ 2381 h 428625"/>
              <a:gd name="connsiteX11" fmla="*/ 819150 w 1138238"/>
              <a:gd name="connsiteY11" fmla="*/ 14287 h 428625"/>
              <a:gd name="connsiteX12" fmla="*/ 873919 w 1138238"/>
              <a:gd name="connsiteY12" fmla="*/ 40481 h 428625"/>
              <a:gd name="connsiteX13" fmla="*/ 928688 w 1138238"/>
              <a:gd name="connsiteY13" fmla="*/ 66675 h 428625"/>
              <a:gd name="connsiteX14" fmla="*/ 1002506 w 1138238"/>
              <a:gd name="connsiteY14" fmla="*/ 111918 h 428625"/>
              <a:gd name="connsiteX15" fmla="*/ 1069181 w 1138238"/>
              <a:gd name="connsiteY15" fmla="*/ 164306 h 428625"/>
              <a:gd name="connsiteX16" fmla="*/ 1119188 w 1138238"/>
              <a:gd name="connsiteY16" fmla="*/ 214312 h 428625"/>
              <a:gd name="connsiteX17" fmla="*/ 1135856 w 1138238"/>
              <a:gd name="connsiteY17" fmla="*/ 247650 h 428625"/>
              <a:gd name="connsiteX18" fmla="*/ 1138238 w 1138238"/>
              <a:gd name="connsiteY18" fmla="*/ 273843 h 428625"/>
              <a:gd name="connsiteX19" fmla="*/ 1128713 w 1138238"/>
              <a:gd name="connsiteY19" fmla="*/ 295275 h 428625"/>
              <a:gd name="connsiteX20" fmla="*/ 1109663 w 1138238"/>
              <a:gd name="connsiteY20" fmla="*/ 314325 h 428625"/>
              <a:gd name="connsiteX21" fmla="*/ 1078706 w 1138238"/>
              <a:gd name="connsiteY21" fmla="*/ 330993 h 428625"/>
              <a:gd name="connsiteX22" fmla="*/ 750094 w 1138238"/>
              <a:gd name="connsiteY22" fmla="*/ 242887 h 428625"/>
              <a:gd name="connsiteX23" fmla="*/ 709613 w 1138238"/>
              <a:gd name="connsiteY23" fmla="*/ 240506 h 428625"/>
              <a:gd name="connsiteX24" fmla="*/ 664369 w 1138238"/>
              <a:gd name="connsiteY24" fmla="*/ 250031 h 428625"/>
              <a:gd name="connsiteX25" fmla="*/ 569119 w 1138238"/>
              <a:gd name="connsiteY25" fmla="*/ 283368 h 428625"/>
              <a:gd name="connsiteX26" fmla="*/ 376238 w 1138238"/>
              <a:gd name="connsiteY26" fmla="*/ 347662 h 428625"/>
              <a:gd name="connsiteX27" fmla="*/ 200025 w 1138238"/>
              <a:gd name="connsiteY27" fmla="*/ 400050 h 428625"/>
              <a:gd name="connsiteX28" fmla="*/ 64294 w 1138238"/>
              <a:gd name="connsiteY28" fmla="*/ 428625 h 428625"/>
              <a:gd name="connsiteX29" fmla="*/ 0 w 1138238"/>
              <a:gd name="connsiteY29" fmla="*/ 226218 h 428625"/>
              <a:gd name="connsiteX30" fmla="*/ 45244 w 1138238"/>
              <a:gd name="connsiteY30" fmla="*/ 226218 h 428625"/>
              <a:gd name="connsiteX31" fmla="*/ 140494 w 1138238"/>
              <a:gd name="connsiteY31" fmla="*/ 21907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38238" h="428625">
                <a:moveTo>
                  <a:pt x="140494" y="219075"/>
                </a:moveTo>
                <a:lnTo>
                  <a:pt x="230981" y="216693"/>
                </a:lnTo>
                <a:lnTo>
                  <a:pt x="309563" y="204787"/>
                </a:lnTo>
                <a:lnTo>
                  <a:pt x="423863" y="180975"/>
                </a:lnTo>
                <a:lnTo>
                  <a:pt x="552450" y="145256"/>
                </a:lnTo>
                <a:lnTo>
                  <a:pt x="650081" y="109537"/>
                </a:lnTo>
                <a:lnTo>
                  <a:pt x="683419" y="90487"/>
                </a:lnTo>
                <a:lnTo>
                  <a:pt x="711994" y="54768"/>
                </a:lnTo>
                <a:lnTo>
                  <a:pt x="742950" y="19050"/>
                </a:lnTo>
                <a:lnTo>
                  <a:pt x="764381" y="0"/>
                </a:lnTo>
                <a:lnTo>
                  <a:pt x="781050" y="2381"/>
                </a:lnTo>
                <a:lnTo>
                  <a:pt x="819150" y="14287"/>
                </a:lnTo>
                <a:lnTo>
                  <a:pt x="873919" y="40481"/>
                </a:lnTo>
                <a:lnTo>
                  <a:pt x="928688" y="66675"/>
                </a:lnTo>
                <a:lnTo>
                  <a:pt x="1002506" y="111918"/>
                </a:lnTo>
                <a:lnTo>
                  <a:pt x="1069181" y="164306"/>
                </a:lnTo>
                <a:lnTo>
                  <a:pt x="1119188" y="214312"/>
                </a:lnTo>
                <a:lnTo>
                  <a:pt x="1135856" y="247650"/>
                </a:lnTo>
                <a:lnTo>
                  <a:pt x="1138238" y="273843"/>
                </a:lnTo>
                <a:lnTo>
                  <a:pt x="1128713" y="295275"/>
                </a:lnTo>
                <a:lnTo>
                  <a:pt x="1109663" y="314325"/>
                </a:lnTo>
                <a:lnTo>
                  <a:pt x="1078706" y="330993"/>
                </a:lnTo>
                <a:lnTo>
                  <a:pt x="750094" y="242887"/>
                </a:lnTo>
                <a:lnTo>
                  <a:pt x="709613" y="240506"/>
                </a:lnTo>
                <a:lnTo>
                  <a:pt x="664369" y="250031"/>
                </a:lnTo>
                <a:lnTo>
                  <a:pt x="569119" y="283368"/>
                </a:lnTo>
                <a:lnTo>
                  <a:pt x="376238" y="347662"/>
                </a:lnTo>
                <a:lnTo>
                  <a:pt x="200025" y="400050"/>
                </a:lnTo>
                <a:lnTo>
                  <a:pt x="64294" y="428625"/>
                </a:lnTo>
                <a:lnTo>
                  <a:pt x="0" y="226218"/>
                </a:lnTo>
                <a:lnTo>
                  <a:pt x="45244" y="226218"/>
                </a:lnTo>
                <a:lnTo>
                  <a:pt x="140494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58E050A0-2B39-48F7-9F14-E14D5FA13C29}"/>
              </a:ext>
            </a:extLst>
          </p:cNvPr>
          <p:cNvSpPr/>
          <p:nvPr/>
        </p:nvSpPr>
        <p:spPr>
          <a:xfrm>
            <a:off x="2952750" y="1635125"/>
            <a:ext cx="627063" cy="1041400"/>
          </a:xfrm>
          <a:custGeom>
            <a:avLst/>
            <a:gdLst>
              <a:gd name="connsiteX0" fmla="*/ 495300 w 626269"/>
              <a:gd name="connsiteY0" fmla="*/ 235744 h 1042987"/>
              <a:gd name="connsiteX1" fmla="*/ 350044 w 626269"/>
              <a:gd name="connsiteY1" fmla="*/ 528637 h 1042987"/>
              <a:gd name="connsiteX2" fmla="*/ 190500 w 626269"/>
              <a:gd name="connsiteY2" fmla="*/ 831056 h 1042987"/>
              <a:gd name="connsiteX3" fmla="*/ 119063 w 626269"/>
              <a:gd name="connsiteY3" fmla="*/ 983456 h 1042987"/>
              <a:gd name="connsiteX4" fmla="*/ 107157 w 626269"/>
              <a:gd name="connsiteY4" fmla="*/ 1004887 h 1042987"/>
              <a:gd name="connsiteX5" fmla="*/ 11907 w 626269"/>
              <a:gd name="connsiteY5" fmla="*/ 1042987 h 1042987"/>
              <a:gd name="connsiteX6" fmla="*/ 0 w 626269"/>
              <a:gd name="connsiteY6" fmla="*/ 1033462 h 1042987"/>
              <a:gd name="connsiteX7" fmla="*/ 2382 w 626269"/>
              <a:gd name="connsiteY7" fmla="*/ 1002506 h 1042987"/>
              <a:gd name="connsiteX8" fmla="*/ 9525 w 626269"/>
              <a:gd name="connsiteY8" fmla="*/ 964406 h 1042987"/>
              <a:gd name="connsiteX9" fmla="*/ 38100 w 626269"/>
              <a:gd name="connsiteY9" fmla="*/ 883444 h 1042987"/>
              <a:gd name="connsiteX10" fmla="*/ 95250 w 626269"/>
              <a:gd name="connsiteY10" fmla="*/ 711994 h 1042987"/>
              <a:gd name="connsiteX11" fmla="*/ 178594 w 626269"/>
              <a:gd name="connsiteY11" fmla="*/ 435769 h 1042987"/>
              <a:gd name="connsiteX12" fmla="*/ 257175 w 626269"/>
              <a:gd name="connsiteY12" fmla="*/ 195262 h 1042987"/>
              <a:gd name="connsiteX13" fmla="*/ 290513 w 626269"/>
              <a:gd name="connsiteY13" fmla="*/ 90487 h 1042987"/>
              <a:gd name="connsiteX14" fmla="*/ 290513 w 626269"/>
              <a:gd name="connsiteY14" fmla="*/ 61912 h 1042987"/>
              <a:gd name="connsiteX15" fmla="*/ 285750 w 626269"/>
              <a:gd name="connsiteY15" fmla="*/ 40481 h 1042987"/>
              <a:gd name="connsiteX16" fmla="*/ 273844 w 626269"/>
              <a:gd name="connsiteY16" fmla="*/ 21431 h 1042987"/>
              <a:gd name="connsiteX17" fmla="*/ 254794 w 626269"/>
              <a:gd name="connsiteY17" fmla="*/ 9525 h 1042987"/>
              <a:gd name="connsiteX18" fmla="*/ 223838 w 626269"/>
              <a:gd name="connsiteY18" fmla="*/ 0 h 1042987"/>
              <a:gd name="connsiteX19" fmla="*/ 626269 w 626269"/>
              <a:gd name="connsiteY19" fmla="*/ 71437 h 1042987"/>
              <a:gd name="connsiteX20" fmla="*/ 600075 w 626269"/>
              <a:gd name="connsiteY20" fmla="*/ 100012 h 1042987"/>
              <a:gd name="connsiteX21" fmla="*/ 564357 w 626269"/>
              <a:gd name="connsiteY21" fmla="*/ 128587 h 1042987"/>
              <a:gd name="connsiteX22" fmla="*/ 533400 w 626269"/>
              <a:gd name="connsiteY22" fmla="*/ 152400 h 1042987"/>
              <a:gd name="connsiteX23" fmla="*/ 521494 w 626269"/>
              <a:gd name="connsiteY23" fmla="*/ 169069 h 1042987"/>
              <a:gd name="connsiteX24" fmla="*/ 495300 w 626269"/>
              <a:gd name="connsiteY24" fmla="*/ 235744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6269" h="1042987">
                <a:moveTo>
                  <a:pt x="495300" y="235744"/>
                </a:moveTo>
                <a:lnTo>
                  <a:pt x="350044" y="528637"/>
                </a:lnTo>
                <a:lnTo>
                  <a:pt x="190500" y="831056"/>
                </a:lnTo>
                <a:lnTo>
                  <a:pt x="119063" y="983456"/>
                </a:lnTo>
                <a:lnTo>
                  <a:pt x="107157" y="1004887"/>
                </a:lnTo>
                <a:lnTo>
                  <a:pt x="11907" y="1042987"/>
                </a:lnTo>
                <a:lnTo>
                  <a:pt x="0" y="1033462"/>
                </a:lnTo>
                <a:lnTo>
                  <a:pt x="2382" y="1002506"/>
                </a:lnTo>
                <a:lnTo>
                  <a:pt x="9525" y="964406"/>
                </a:lnTo>
                <a:lnTo>
                  <a:pt x="38100" y="883444"/>
                </a:lnTo>
                <a:lnTo>
                  <a:pt x="95250" y="711994"/>
                </a:lnTo>
                <a:lnTo>
                  <a:pt x="178594" y="435769"/>
                </a:lnTo>
                <a:lnTo>
                  <a:pt x="257175" y="195262"/>
                </a:lnTo>
                <a:lnTo>
                  <a:pt x="290513" y="90487"/>
                </a:lnTo>
                <a:lnTo>
                  <a:pt x="290513" y="61912"/>
                </a:lnTo>
                <a:lnTo>
                  <a:pt x="285750" y="40481"/>
                </a:lnTo>
                <a:lnTo>
                  <a:pt x="273844" y="21431"/>
                </a:lnTo>
                <a:lnTo>
                  <a:pt x="254794" y="9525"/>
                </a:lnTo>
                <a:lnTo>
                  <a:pt x="223838" y="0"/>
                </a:lnTo>
                <a:lnTo>
                  <a:pt x="626269" y="71437"/>
                </a:lnTo>
                <a:lnTo>
                  <a:pt x="600075" y="100012"/>
                </a:lnTo>
                <a:lnTo>
                  <a:pt x="564357" y="128587"/>
                </a:lnTo>
                <a:lnTo>
                  <a:pt x="533400" y="152400"/>
                </a:lnTo>
                <a:lnTo>
                  <a:pt x="521494" y="169069"/>
                </a:lnTo>
                <a:lnTo>
                  <a:pt x="495300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0E98B7E-4FE4-4E29-B195-CA31CEF63A89}"/>
              </a:ext>
            </a:extLst>
          </p:cNvPr>
          <p:cNvSpPr/>
          <p:nvPr/>
        </p:nvSpPr>
        <p:spPr>
          <a:xfrm>
            <a:off x="2967038" y="2593975"/>
            <a:ext cx="582612" cy="885825"/>
          </a:xfrm>
          <a:custGeom>
            <a:avLst/>
            <a:gdLst>
              <a:gd name="connsiteX0" fmla="*/ 328613 w 583407"/>
              <a:gd name="connsiteY0" fmla="*/ 654843 h 885825"/>
              <a:gd name="connsiteX1" fmla="*/ 333375 w 583407"/>
              <a:gd name="connsiteY1" fmla="*/ 747712 h 885825"/>
              <a:gd name="connsiteX2" fmla="*/ 335757 w 583407"/>
              <a:gd name="connsiteY2" fmla="*/ 833437 h 885825"/>
              <a:gd name="connsiteX3" fmla="*/ 581025 w 583407"/>
              <a:gd name="connsiteY3" fmla="*/ 885825 h 885825"/>
              <a:gd name="connsiteX4" fmla="*/ 583407 w 583407"/>
              <a:gd name="connsiteY4" fmla="*/ 828675 h 885825"/>
              <a:gd name="connsiteX5" fmla="*/ 578644 w 583407"/>
              <a:gd name="connsiteY5" fmla="*/ 747712 h 885825"/>
              <a:gd name="connsiteX6" fmla="*/ 547688 w 583407"/>
              <a:gd name="connsiteY6" fmla="*/ 652462 h 885825"/>
              <a:gd name="connsiteX7" fmla="*/ 504825 w 583407"/>
              <a:gd name="connsiteY7" fmla="*/ 547687 h 885825"/>
              <a:gd name="connsiteX8" fmla="*/ 469107 w 583407"/>
              <a:gd name="connsiteY8" fmla="*/ 471487 h 885825"/>
              <a:gd name="connsiteX9" fmla="*/ 440532 w 583407"/>
              <a:gd name="connsiteY9" fmla="*/ 421481 h 885825"/>
              <a:gd name="connsiteX10" fmla="*/ 402432 w 583407"/>
              <a:gd name="connsiteY10" fmla="*/ 369093 h 885825"/>
              <a:gd name="connsiteX11" fmla="*/ 340519 w 583407"/>
              <a:gd name="connsiteY11" fmla="*/ 292893 h 885825"/>
              <a:gd name="connsiteX12" fmla="*/ 264319 w 583407"/>
              <a:gd name="connsiteY12" fmla="*/ 209550 h 885825"/>
              <a:gd name="connsiteX13" fmla="*/ 192882 w 583407"/>
              <a:gd name="connsiteY13" fmla="*/ 135731 h 885825"/>
              <a:gd name="connsiteX14" fmla="*/ 138113 w 583407"/>
              <a:gd name="connsiteY14" fmla="*/ 85725 h 885825"/>
              <a:gd name="connsiteX15" fmla="*/ 111919 w 583407"/>
              <a:gd name="connsiteY15" fmla="*/ 59531 h 885825"/>
              <a:gd name="connsiteX16" fmla="*/ 111919 w 583407"/>
              <a:gd name="connsiteY16" fmla="*/ 50006 h 885825"/>
              <a:gd name="connsiteX17" fmla="*/ 123825 w 583407"/>
              <a:gd name="connsiteY17" fmla="*/ 0 h 885825"/>
              <a:gd name="connsiteX18" fmla="*/ 0 w 583407"/>
              <a:gd name="connsiteY18" fmla="*/ 57150 h 885825"/>
              <a:gd name="connsiteX19" fmla="*/ 11907 w 583407"/>
              <a:gd name="connsiteY19" fmla="*/ 100012 h 885825"/>
              <a:gd name="connsiteX20" fmla="*/ 28575 w 583407"/>
              <a:gd name="connsiteY20" fmla="*/ 130968 h 885825"/>
              <a:gd name="connsiteX21" fmla="*/ 71438 w 583407"/>
              <a:gd name="connsiteY21" fmla="*/ 178593 h 885825"/>
              <a:gd name="connsiteX22" fmla="*/ 138113 w 583407"/>
              <a:gd name="connsiteY22" fmla="*/ 252412 h 885825"/>
              <a:gd name="connsiteX23" fmla="*/ 190500 w 583407"/>
              <a:gd name="connsiteY23" fmla="*/ 319087 h 885825"/>
              <a:gd name="connsiteX24" fmla="*/ 242888 w 583407"/>
              <a:gd name="connsiteY24" fmla="*/ 395287 h 885825"/>
              <a:gd name="connsiteX25" fmla="*/ 271463 w 583407"/>
              <a:gd name="connsiteY25" fmla="*/ 447675 h 885825"/>
              <a:gd name="connsiteX26" fmla="*/ 292894 w 583407"/>
              <a:gd name="connsiteY26" fmla="*/ 497681 h 885825"/>
              <a:gd name="connsiteX27" fmla="*/ 304800 w 583407"/>
              <a:gd name="connsiteY27" fmla="*/ 535781 h 885825"/>
              <a:gd name="connsiteX28" fmla="*/ 319088 w 583407"/>
              <a:gd name="connsiteY28" fmla="*/ 592931 h 885825"/>
              <a:gd name="connsiteX29" fmla="*/ 328613 w 583407"/>
              <a:gd name="connsiteY29" fmla="*/ 65484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3407" h="885825">
                <a:moveTo>
                  <a:pt x="328613" y="654843"/>
                </a:moveTo>
                <a:lnTo>
                  <a:pt x="333375" y="747712"/>
                </a:lnTo>
                <a:lnTo>
                  <a:pt x="335757" y="833437"/>
                </a:lnTo>
                <a:lnTo>
                  <a:pt x="581025" y="885825"/>
                </a:lnTo>
                <a:lnTo>
                  <a:pt x="583407" y="828675"/>
                </a:lnTo>
                <a:lnTo>
                  <a:pt x="578644" y="747712"/>
                </a:lnTo>
                <a:lnTo>
                  <a:pt x="547688" y="652462"/>
                </a:lnTo>
                <a:lnTo>
                  <a:pt x="504825" y="547687"/>
                </a:lnTo>
                <a:lnTo>
                  <a:pt x="469107" y="471487"/>
                </a:lnTo>
                <a:lnTo>
                  <a:pt x="440532" y="421481"/>
                </a:lnTo>
                <a:lnTo>
                  <a:pt x="402432" y="369093"/>
                </a:lnTo>
                <a:lnTo>
                  <a:pt x="340519" y="292893"/>
                </a:lnTo>
                <a:lnTo>
                  <a:pt x="264319" y="209550"/>
                </a:lnTo>
                <a:lnTo>
                  <a:pt x="192882" y="135731"/>
                </a:lnTo>
                <a:lnTo>
                  <a:pt x="138113" y="85725"/>
                </a:lnTo>
                <a:lnTo>
                  <a:pt x="111919" y="59531"/>
                </a:lnTo>
                <a:lnTo>
                  <a:pt x="111919" y="50006"/>
                </a:lnTo>
                <a:lnTo>
                  <a:pt x="123825" y="0"/>
                </a:lnTo>
                <a:lnTo>
                  <a:pt x="0" y="57150"/>
                </a:lnTo>
                <a:lnTo>
                  <a:pt x="11907" y="100012"/>
                </a:lnTo>
                <a:lnTo>
                  <a:pt x="28575" y="130968"/>
                </a:lnTo>
                <a:lnTo>
                  <a:pt x="71438" y="178593"/>
                </a:lnTo>
                <a:lnTo>
                  <a:pt x="138113" y="252412"/>
                </a:lnTo>
                <a:lnTo>
                  <a:pt x="190500" y="319087"/>
                </a:lnTo>
                <a:lnTo>
                  <a:pt x="242888" y="395287"/>
                </a:lnTo>
                <a:lnTo>
                  <a:pt x="271463" y="447675"/>
                </a:lnTo>
                <a:lnTo>
                  <a:pt x="292894" y="497681"/>
                </a:lnTo>
                <a:lnTo>
                  <a:pt x="304800" y="535781"/>
                </a:lnTo>
                <a:lnTo>
                  <a:pt x="319088" y="592931"/>
                </a:lnTo>
                <a:lnTo>
                  <a:pt x="328613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CF7776F-2EA3-4FF7-88C7-E4B1487B361D}"/>
              </a:ext>
            </a:extLst>
          </p:cNvPr>
          <p:cNvSpPr/>
          <p:nvPr/>
        </p:nvSpPr>
        <p:spPr>
          <a:xfrm>
            <a:off x="3011488" y="3406775"/>
            <a:ext cx="541337" cy="876300"/>
          </a:xfrm>
          <a:custGeom>
            <a:avLst/>
            <a:gdLst>
              <a:gd name="connsiteX0" fmla="*/ 509587 w 540543"/>
              <a:gd name="connsiteY0" fmla="*/ 359568 h 876300"/>
              <a:gd name="connsiteX1" fmla="*/ 523875 w 540543"/>
              <a:gd name="connsiteY1" fmla="*/ 285750 h 876300"/>
              <a:gd name="connsiteX2" fmla="*/ 533400 w 540543"/>
              <a:gd name="connsiteY2" fmla="*/ 214312 h 876300"/>
              <a:gd name="connsiteX3" fmla="*/ 538162 w 540543"/>
              <a:gd name="connsiteY3" fmla="*/ 152400 h 876300"/>
              <a:gd name="connsiteX4" fmla="*/ 540543 w 540543"/>
              <a:gd name="connsiteY4" fmla="*/ 121443 h 876300"/>
              <a:gd name="connsiteX5" fmla="*/ 540543 w 540543"/>
              <a:gd name="connsiteY5" fmla="*/ 69056 h 876300"/>
              <a:gd name="connsiteX6" fmla="*/ 538162 w 540543"/>
              <a:gd name="connsiteY6" fmla="*/ 28575 h 876300"/>
              <a:gd name="connsiteX7" fmla="*/ 295275 w 540543"/>
              <a:gd name="connsiteY7" fmla="*/ 0 h 876300"/>
              <a:gd name="connsiteX8" fmla="*/ 292893 w 540543"/>
              <a:gd name="connsiteY8" fmla="*/ 97631 h 876300"/>
              <a:gd name="connsiteX9" fmla="*/ 285750 w 540543"/>
              <a:gd name="connsiteY9" fmla="*/ 173831 h 876300"/>
              <a:gd name="connsiteX10" fmla="*/ 273843 w 540543"/>
              <a:gd name="connsiteY10" fmla="*/ 245268 h 876300"/>
              <a:gd name="connsiteX11" fmla="*/ 257175 w 540543"/>
              <a:gd name="connsiteY11" fmla="*/ 307181 h 876300"/>
              <a:gd name="connsiteX12" fmla="*/ 238125 w 540543"/>
              <a:gd name="connsiteY12" fmla="*/ 359568 h 876300"/>
              <a:gd name="connsiteX13" fmla="*/ 204787 w 540543"/>
              <a:gd name="connsiteY13" fmla="*/ 416718 h 876300"/>
              <a:gd name="connsiteX14" fmla="*/ 166687 w 540543"/>
              <a:gd name="connsiteY14" fmla="*/ 469106 h 876300"/>
              <a:gd name="connsiteX15" fmla="*/ 121443 w 540543"/>
              <a:gd name="connsiteY15" fmla="*/ 507206 h 876300"/>
              <a:gd name="connsiteX16" fmla="*/ 69056 w 540543"/>
              <a:gd name="connsiteY16" fmla="*/ 535781 h 876300"/>
              <a:gd name="connsiteX17" fmla="*/ 0 w 540543"/>
              <a:gd name="connsiteY17" fmla="*/ 850106 h 876300"/>
              <a:gd name="connsiteX18" fmla="*/ 21431 w 540543"/>
              <a:gd name="connsiteY18" fmla="*/ 866775 h 876300"/>
              <a:gd name="connsiteX19" fmla="*/ 45243 w 540543"/>
              <a:gd name="connsiteY19" fmla="*/ 876300 h 876300"/>
              <a:gd name="connsiteX20" fmla="*/ 95250 w 540543"/>
              <a:gd name="connsiteY20" fmla="*/ 869156 h 876300"/>
              <a:gd name="connsiteX21" fmla="*/ 161925 w 540543"/>
              <a:gd name="connsiteY21" fmla="*/ 835818 h 876300"/>
              <a:gd name="connsiteX22" fmla="*/ 238125 w 540543"/>
              <a:gd name="connsiteY22" fmla="*/ 781050 h 876300"/>
              <a:gd name="connsiteX23" fmla="*/ 300037 w 540543"/>
              <a:gd name="connsiteY23" fmla="*/ 723900 h 876300"/>
              <a:gd name="connsiteX24" fmla="*/ 357187 w 540543"/>
              <a:gd name="connsiteY24" fmla="*/ 664368 h 876300"/>
              <a:gd name="connsiteX25" fmla="*/ 409575 w 540543"/>
              <a:gd name="connsiteY25" fmla="*/ 600075 h 876300"/>
              <a:gd name="connsiteX26" fmla="*/ 428625 w 540543"/>
              <a:gd name="connsiteY26" fmla="*/ 571500 h 876300"/>
              <a:gd name="connsiteX27" fmla="*/ 461962 w 540543"/>
              <a:gd name="connsiteY27" fmla="*/ 507206 h 876300"/>
              <a:gd name="connsiteX28" fmla="*/ 492918 w 540543"/>
              <a:gd name="connsiteY28" fmla="*/ 419100 h 876300"/>
              <a:gd name="connsiteX29" fmla="*/ 509587 w 540543"/>
              <a:gd name="connsiteY29" fmla="*/ 359568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3" h="876300">
                <a:moveTo>
                  <a:pt x="509587" y="359568"/>
                </a:moveTo>
                <a:lnTo>
                  <a:pt x="523875" y="285750"/>
                </a:lnTo>
                <a:lnTo>
                  <a:pt x="533400" y="214312"/>
                </a:lnTo>
                <a:lnTo>
                  <a:pt x="538162" y="152400"/>
                </a:lnTo>
                <a:lnTo>
                  <a:pt x="540543" y="121443"/>
                </a:lnTo>
                <a:lnTo>
                  <a:pt x="540543" y="69056"/>
                </a:lnTo>
                <a:lnTo>
                  <a:pt x="538162" y="28575"/>
                </a:lnTo>
                <a:lnTo>
                  <a:pt x="295275" y="0"/>
                </a:lnTo>
                <a:lnTo>
                  <a:pt x="292893" y="97631"/>
                </a:lnTo>
                <a:lnTo>
                  <a:pt x="285750" y="173831"/>
                </a:lnTo>
                <a:lnTo>
                  <a:pt x="273843" y="245268"/>
                </a:lnTo>
                <a:lnTo>
                  <a:pt x="257175" y="307181"/>
                </a:lnTo>
                <a:lnTo>
                  <a:pt x="238125" y="359568"/>
                </a:lnTo>
                <a:lnTo>
                  <a:pt x="204787" y="416718"/>
                </a:lnTo>
                <a:lnTo>
                  <a:pt x="166687" y="469106"/>
                </a:lnTo>
                <a:lnTo>
                  <a:pt x="121443" y="507206"/>
                </a:lnTo>
                <a:lnTo>
                  <a:pt x="69056" y="535781"/>
                </a:lnTo>
                <a:lnTo>
                  <a:pt x="0" y="850106"/>
                </a:lnTo>
                <a:lnTo>
                  <a:pt x="21431" y="866775"/>
                </a:lnTo>
                <a:lnTo>
                  <a:pt x="45243" y="876300"/>
                </a:lnTo>
                <a:lnTo>
                  <a:pt x="95250" y="869156"/>
                </a:lnTo>
                <a:lnTo>
                  <a:pt x="161925" y="835818"/>
                </a:lnTo>
                <a:lnTo>
                  <a:pt x="238125" y="781050"/>
                </a:lnTo>
                <a:lnTo>
                  <a:pt x="300037" y="723900"/>
                </a:lnTo>
                <a:lnTo>
                  <a:pt x="357187" y="664368"/>
                </a:lnTo>
                <a:lnTo>
                  <a:pt x="409575" y="600075"/>
                </a:lnTo>
                <a:lnTo>
                  <a:pt x="428625" y="571500"/>
                </a:lnTo>
                <a:lnTo>
                  <a:pt x="461962" y="507206"/>
                </a:lnTo>
                <a:lnTo>
                  <a:pt x="492918" y="419100"/>
                </a:lnTo>
                <a:lnTo>
                  <a:pt x="5095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BA6AD9B-9E2F-4847-8FEC-F3383E23F960}"/>
              </a:ext>
            </a:extLst>
          </p:cNvPr>
          <p:cNvSpPr/>
          <p:nvPr/>
        </p:nvSpPr>
        <p:spPr>
          <a:xfrm>
            <a:off x="2679700" y="3921125"/>
            <a:ext cx="441325" cy="361950"/>
          </a:xfrm>
          <a:custGeom>
            <a:avLst/>
            <a:gdLst>
              <a:gd name="connsiteX0" fmla="*/ 161925 w 440531"/>
              <a:gd name="connsiteY0" fmla="*/ 33338 h 361950"/>
              <a:gd name="connsiteX1" fmla="*/ 278606 w 440531"/>
              <a:gd name="connsiteY1" fmla="*/ 42863 h 361950"/>
              <a:gd name="connsiteX2" fmla="*/ 335756 w 440531"/>
              <a:gd name="connsiteY2" fmla="*/ 40481 h 361950"/>
              <a:gd name="connsiteX3" fmla="*/ 369094 w 440531"/>
              <a:gd name="connsiteY3" fmla="*/ 33338 h 361950"/>
              <a:gd name="connsiteX4" fmla="*/ 388144 w 440531"/>
              <a:gd name="connsiteY4" fmla="*/ 26194 h 361950"/>
              <a:gd name="connsiteX5" fmla="*/ 440531 w 440531"/>
              <a:gd name="connsiteY5" fmla="*/ 0 h 361950"/>
              <a:gd name="connsiteX6" fmla="*/ 371475 w 440531"/>
              <a:gd name="connsiteY6" fmla="*/ 361950 h 361950"/>
              <a:gd name="connsiteX7" fmla="*/ 342900 w 440531"/>
              <a:gd name="connsiteY7" fmla="*/ 354806 h 361950"/>
              <a:gd name="connsiteX8" fmla="*/ 319088 w 440531"/>
              <a:gd name="connsiteY8" fmla="*/ 340519 h 361950"/>
              <a:gd name="connsiteX9" fmla="*/ 304800 w 440531"/>
              <a:gd name="connsiteY9" fmla="*/ 321469 h 361950"/>
              <a:gd name="connsiteX10" fmla="*/ 290513 w 440531"/>
              <a:gd name="connsiteY10" fmla="*/ 280988 h 361950"/>
              <a:gd name="connsiteX11" fmla="*/ 271463 w 440531"/>
              <a:gd name="connsiteY11" fmla="*/ 238125 h 361950"/>
              <a:gd name="connsiteX12" fmla="*/ 245269 w 440531"/>
              <a:gd name="connsiteY12" fmla="*/ 202406 h 361950"/>
              <a:gd name="connsiteX13" fmla="*/ 216694 w 440531"/>
              <a:gd name="connsiteY13" fmla="*/ 176213 h 361950"/>
              <a:gd name="connsiteX14" fmla="*/ 166688 w 440531"/>
              <a:gd name="connsiteY14" fmla="*/ 140494 h 361950"/>
              <a:gd name="connsiteX15" fmla="*/ 126206 w 440531"/>
              <a:gd name="connsiteY15" fmla="*/ 114300 h 361950"/>
              <a:gd name="connsiteX16" fmla="*/ 59531 w 440531"/>
              <a:gd name="connsiteY16" fmla="*/ 78581 h 361950"/>
              <a:gd name="connsiteX17" fmla="*/ 33338 w 440531"/>
              <a:gd name="connsiteY17" fmla="*/ 64294 h 361950"/>
              <a:gd name="connsiteX18" fmla="*/ 7144 w 440531"/>
              <a:gd name="connsiteY18" fmla="*/ 45244 h 361950"/>
              <a:gd name="connsiteX19" fmla="*/ 0 w 440531"/>
              <a:gd name="connsiteY19" fmla="*/ 30956 h 361950"/>
              <a:gd name="connsiteX20" fmla="*/ 11906 w 440531"/>
              <a:gd name="connsiteY20" fmla="*/ 21431 h 361950"/>
              <a:gd name="connsiteX21" fmla="*/ 61913 w 440531"/>
              <a:gd name="connsiteY21" fmla="*/ 21431 h 361950"/>
              <a:gd name="connsiteX22" fmla="*/ 161925 w 440531"/>
              <a:gd name="connsiteY22" fmla="*/ 333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0531" h="361950">
                <a:moveTo>
                  <a:pt x="161925" y="33338"/>
                </a:moveTo>
                <a:lnTo>
                  <a:pt x="278606" y="42863"/>
                </a:lnTo>
                <a:lnTo>
                  <a:pt x="335756" y="40481"/>
                </a:lnTo>
                <a:lnTo>
                  <a:pt x="369094" y="33338"/>
                </a:lnTo>
                <a:lnTo>
                  <a:pt x="388144" y="26194"/>
                </a:lnTo>
                <a:lnTo>
                  <a:pt x="440531" y="0"/>
                </a:lnTo>
                <a:lnTo>
                  <a:pt x="371475" y="361950"/>
                </a:lnTo>
                <a:lnTo>
                  <a:pt x="342900" y="354806"/>
                </a:lnTo>
                <a:lnTo>
                  <a:pt x="319088" y="340519"/>
                </a:lnTo>
                <a:lnTo>
                  <a:pt x="304800" y="321469"/>
                </a:lnTo>
                <a:lnTo>
                  <a:pt x="290513" y="280988"/>
                </a:lnTo>
                <a:lnTo>
                  <a:pt x="271463" y="238125"/>
                </a:lnTo>
                <a:lnTo>
                  <a:pt x="245269" y="202406"/>
                </a:lnTo>
                <a:lnTo>
                  <a:pt x="216694" y="176213"/>
                </a:lnTo>
                <a:lnTo>
                  <a:pt x="166688" y="140494"/>
                </a:lnTo>
                <a:lnTo>
                  <a:pt x="126206" y="114300"/>
                </a:lnTo>
                <a:lnTo>
                  <a:pt x="59531" y="78581"/>
                </a:lnTo>
                <a:lnTo>
                  <a:pt x="33338" y="64294"/>
                </a:lnTo>
                <a:lnTo>
                  <a:pt x="7144" y="45244"/>
                </a:lnTo>
                <a:lnTo>
                  <a:pt x="0" y="30956"/>
                </a:lnTo>
                <a:lnTo>
                  <a:pt x="11906" y="21431"/>
                </a:lnTo>
                <a:lnTo>
                  <a:pt x="61913" y="21431"/>
                </a:lnTo>
                <a:lnTo>
                  <a:pt x="161925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0DCAC28-166E-46ED-8146-052B658A38AE}"/>
              </a:ext>
            </a:extLst>
          </p:cNvPr>
          <p:cNvSpPr/>
          <p:nvPr/>
        </p:nvSpPr>
        <p:spPr>
          <a:xfrm rot="16200000">
            <a:off x="425450" y="3282950"/>
            <a:ext cx="3930650" cy="393700"/>
          </a:xfrm>
          <a:custGeom>
            <a:avLst/>
            <a:gdLst>
              <a:gd name="connsiteX0" fmla="*/ 1987550 w 3930650"/>
              <a:gd name="connsiteY0" fmla="*/ 177800 h 393700"/>
              <a:gd name="connsiteX1" fmla="*/ 2435225 w 3930650"/>
              <a:gd name="connsiteY1" fmla="*/ 184150 h 393700"/>
              <a:gd name="connsiteX2" fmla="*/ 2819400 w 3930650"/>
              <a:gd name="connsiteY2" fmla="*/ 190500 h 393700"/>
              <a:gd name="connsiteX3" fmla="*/ 3362325 w 3930650"/>
              <a:gd name="connsiteY3" fmla="*/ 190500 h 393700"/>
              <a:gd name="connsiteX4" fmla="*/ 3511550 w 3930650"/>
              <a:gd name="connsiteY4" fmla="*/ 190500 h 393700"/>
              <a:gd name="connsiteX5" fmla="*/ 3568700 w 3930650"/>
              <a:gd name="connsiteY5" fmla="*/ 180975 h 393700"/>
              <a:gd name="connsiteX6" fmla="*/ 3622675 w 3930650"/>
              <a:gd name="connsiteY6" fmla="*/ 168275 h 393700"/>
              <a:gd name="connsiteX7" fmla="*/ 3689350 w 3930650"/>
              <a:gd name="connsiteY7" fmla="*/ 142875 h 393700"/>
              <a:gd name="connsiteX8" fmla="*/ 3752850 w 3930650"/>
              <a:gd name="connsiteY8" fmla="*/ 107950 h 393700"/>
              <a:gd name="connsiteX9" fmla="*/ 3822700 w 3930650"/>
              <a:gd name="connsiteY9" fmla="*/ 57150 h 393700"/>
              <a:gd name="connsiteX10" fmla="*/ 3863975 w 3930650"/>
              <a:gd name="connsiteY10" fmla="*/ 19050 h 393700"/>
              <a:gd name="connsiteX11" fmla="*/ 3879850 w 3930650"/>
              <a:gd name="connsiteY11" fmla="*/ 9525 h 393700"/>
              <a:gd name="connsiteX12" fmla="*/ 3905250 w 3930650"/>
              <a:gd name="connsiteY12" fmla="*/ 3175 h 393700"/>
              <a:gd name="connsiteX13" fmla="*/ 3914775 w 3930650"/>
              <a:gd name="connsiteY13" fmla="*/ 0 h 393700"/>
              <a:gd name="connsiteX14" fmla="*/ 3927475 w 3930650"/>
              <a:gd name="connsiteY14" fmla="*/ 3175 h 393700"/>
              <a:gd name="connsiteX15" fmla="*/ 3930650 w 3930650"/>
              <a:gd name="connsiteY15" fmla="*/ 9525 h 393700"/>
              <a:gd name="connsiteX16" fmla="*/ 3921125 w 3930650"/>
              <a:gd name="connsiteY16" fmla="*/ 44450 h 393700"/>
              <a:gd name="connsiteX17" fmla="*/ 3895725 w 3930650"/>
              <a:gd name="connsiteY17" fmla="*/ 120650 h 393700"/>
              <a:gd name="connsiteX18" fmla="*/ 3867150 w 3930650"/>
              <a:gd name="connsiteY18" fmla="*/ 209550 h 393700"/>
              <a:gd name="connsiteX19" fmla="*/ 3829050 w 3930650"/>
              <a:gd name="connsiteY19" fmla="*/ 301625 h 393700"/>
              <a:gd name="connsiteX20" fmla="*/ 3800475 w 3930650"/>
              <a:gd name="connsiteY20" fmla="*/ 342900 h 393700"/>
              <a:gd name="connsiteX21" fmla="*/ 3644900 w 3930650"/>
              <a:gd name="connsiteY21" fmla="*/ 393700 h 393700"/>
              <a:gd name="connsiteX22" fmla="*/ 3448050 w 3930650"/>
              <a:gd name="connsiteY22" fmla="*/ 393700 h 393700"/>
              <a:gd name="connsiteX23" fmla="*/ 3101975 w 3930650"/>
              <a:gd name="connsiteY23" fmla="*/ 393700 h 393700"/>
              <a:gd name="connsiteX24" fmla="*/ 2616200 w 3930650"/>
              <a:gd name="connsiteY24" fmla="*/ 393700 h 393700"/>
              <a:gd name="connsiteX25" fmla="*/ 1946275 w 3930650"/>
              <a:gd name="connsiteY25" fmla="*/ 393700 h 393700"/>
              <a:gd name="connsiteX26" fmla="*/ 1225550 w 3930650"/>
              <a:gd name="connsiteY26" fmla="*/ 390525 h 393700"/>
              <a:gd name="connsiteX27" fmla="*/ 1009650 w 3930650"/>
              <a:gd name="connsiteY27" fmla="*/ 390525 h 393700"/>
              <a:gd name="connsiteX28" fmla="*/ 790575 w 3930650"/>
              <a:gd name="connsiteY28" fmla="*/ 387350 h 393700"/>
              <a:gd name="connsiteX29" fmla="*/ 520700 w 3930650"/>
              <a:gd name="connsiteY29" fmla="*/ 374650 h 393700"/>
              <a:gd name="connsiteX30" fmla="*/ 257175 w 3930650"/>
              <a:gd name="connsiteY30" fmla="*/ 355600 h 393700"/>
              <a:gd name="connsiteX31" fmla="*/ 177800 w 3930650"/>
              <a:gd name="connsiteY31" fmla="*/ 346075 h 393700"/>
              <a:gd name="connsiteX32" fmla="*/ 98425 w 3930650"/>
              <a:gd name="connsiteY32" fmla="*/ 323850 h 393700"/>
              <a:gd name="connsiteX33" fmla="*/ 34925 w 3930650"/>
              <a:gd name="connsiteY33" fmla="*/ 295275 h 393700"/>
              <a:gd name="connsiteX34" fmla="*/ 15875 w 3930650"/>
              <a:gd name="connsiteY34" fmla="*/ 279400 h 393700"/>
              <a:gd name="connsiteX35" fmla="*/ 3175 w 3930650"/>
              <a:gd name="connsiteY35" fmla="*/ 260350 h 393700"/>
              <a:gd name="connsiteX36" fmla="*/ 0 w 3930650"/>
              <a:gd name="connsiteY36" fmla="*/ 247650 h 393700"/>
              <a:gd name="connsiteX37" fmla="*/ 6350 w 3930650"/>
              <a:gd name="connsiteY37" fmla="*/ 225425 h 393700"/>
              <a:gd name="connsiteX38" fmla="*/ 28575 w 3930650"/>
              <a:gd name="connsiteY38" fmla="*/ 206375 h 393700"/>
              <a:gd name="connsiteX39" fmla="*/ 107950 w 3930650"/>
              <a:gd name="connsiteY39" fmla="*/ 165100 h 393700"/>
              <a:gd name="connsiteX40" fmla="*/ 190500 w 3930650"/>
              <a:gd name="connsiteY40" fmla="*/ 136525 h 393700"/>
              <a:gd name="connsiteX41" fmla="*/ 307975 w 3930650"/>
              <a:gd name="connsiteY41" fmla="*/ 111125 h 393700"/>
              <a:gd name="connsiteX42" fmla="*/ 460375 w 3930650"/>
              <a:gd name="connsiteY42" fmla="*/ 92075 h 393700"/>
              <a:gd name="connsiteX43" fmla="*/ 606425 w 3930650"/>
              <a:gd name="connsiteY43" fmla="*/ 82550 h 393700"/>
              <a:gd name="connsiteX44" fmla="*/ 676275 w 3930650"/>
              <a:gd name="connsiteY44" fmla="*/ 98425 h 393700"/>
              <a:gd name="connsiteX45" fmla="*/ 790575 w 3930650"/>
              <a:gd name="connsiteY45" fmla="*/ 123825 h 393700"/>
              <a:gd name="connsiteX46" fmla="*/ 920750 w 3930650"/>
              <a:gd name="connsiteY46" fmla="*/ 142875 h 393700"/>
              <a:gd name="connsiteX47" fmla="*/ 1101725 w 3930650"/>
              <a:gd name="connsiteY47" fmla="*/ 146050 h 393700"/>
              <a:gd name="connsiteX48" fmla="*/ 1431925 w 3930650"/>
              <a:gd name="connsiteY48" fmla="*/ 161925 h 393700"/>
              <a:gd name="connsiteX49" fmla="*/ 1987550 w 3930650"/>
              <a:gd name="connsiteY49" fmla="*/ 1778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30650" h="393700">
                <a:moveTo>
                  <a:pt x="1987550" y="177800"/>
                </a:moveTo>
                <a:lnTo>
                  <a:pt x="2435225" y="184150"/>
                </a:lnTo>
                <a:lnTo>
                  <a:pt x="2819400" y="190500"/>
                </a:lnTo>
                <a:lnTo>
                  <a:pt x="3362325" y="190500"/>
                </a:lnTo>
                <a:lnTo>
                  <a:pt x="3511550" y="190500"/>
                </a:lnTo>
                <a:lnTo>
                  <a:pt x="3568700" y="180975"/>
                </a:lnTo>
                <a:lnTo>
                  <a:pt x="3622675" y="168275"/>
                </a:lnTo>
                <a:lnTo>
                  <a:pt x="3689350" y="142875"/>
                </a:lnTo>
                <a:lnTo>
                  <a:pt x="3752850" y="107950"/>
                </a:lnTo>
                <a:lnTo>
                  <a:pt x="3822700" y="57150"/>
                </a:lnTo>
                <a:lnTo>
                  <a:pt x="3863975" y="19050"/>
                </a:lnTo>
                <a:lnTo>
                  <a:pt x="3879850" y="9525"/>
                </a:lnTo>
                <a:lnTo>
                  <a:pt x="3905250" y="3175"/>
                </a:lnTo>
                <a:lnTo>
                  <a:pt x="3914775" y="0"/>
                </a:lnTo>
                <a:lnTo>
                  <a:pt x="3927475" y="3175"/>
                </a:lnTo>
                <a:lnTo>
                  <a:pt x="3930650" y="9525"/>
                </a:lnTo>
                <a:lnTo>
                  <a:pt x="3921125" y="44450"/>
                </a:lnTo>
                <a:lnTo>
                  <a:pt x="3895725" y="120650"/>
                </a:lnTo>
                <a:lnTo>
                  <a:pt x="3867150" y="209550"/>
                </a:lnTo>
                <a:lnTo>
                  <a:pt x="3829050" y="301625"/>
                </a:lnTo>
                <a:lnTo>
                  <a:pt x="3800475" y="342900"/>
                </a:lnTo>
                <a:lnTo>
                  <a:pt x="3644900" y="393700"/>
                </a:lnTo>
                <a:lnTo>
                  <a:pt x="3448050" y="393700"/>
                </a:lnTo>
                <a:lnTo>
                  <a:pt x="3101975" y="393700"/>
                </a:lnTo>
                <a:lnTo>
                  <a:pt x="2616200" y="393700"/>
                </a:lnTo>
                <a:lnTo>
                  <a:pt x="1946275" y="393700"/>
                </a:lnTo>
                <a:lnTo>
                  <a:pt x="1225550" y="390525"/>
                </a:lnTo>
                <a:lnTo>
                  <a:pt x="1009650" y="390525"/>
                </a:lnTo>
                <a:lnTo>
                  <a:pt x="790575" y="387350"/>
                </a:lnTo>
                <a:lnTo>
                  <a:pt x="520700" y="374650"/>
                </a:lnTo>
                <a:lnTo>
                  <a:pt x="257175" y="355600"/>
                </a:lnTo>
                <a:lnTo>
                  <a:pt x="177800" y="346075"/>
                </a:lnTo>
                <a:lnTo>
                  <a:pt x="98425" y="323850"/>
                </a:lnTo>
                <a:lnTo>
                  <a:pt x="34925" y="295275"/>
                </a:lnTo>
                <a:lnTo>
                  <a:pt x="15875" y="279400"/>
                </a:lnTo>
                <a:lnTo>
                  <a:pt x="3175" y="260350"/>
                </a:lnTo>
                <a:lnTo>
                  <a:pt x="0" y="247650"/>
                </a:lnTo>
                <a:lnTo>
                  <a:pt x="6350" y="225425"/>
                </a:lnTo>
                <a:lnTo>
                  <a:pt x="28575" y="206375"/>
                </a:lnTo>
                <a:lnTo>
                  <a:pt x="107950" y="165100"/>
                </a:lnTo>
                <a:lnTo>
                  <a:pt x="190500" y="136525"/>
                </a:lnTo>
                <a:lnTo>
                  <a:pt x="307975" y="111125"/>
                </a:lnTo>
                <a:lnTo>
                  <a:pt x="460375" y="92075"/>
                </a:lnTo>
                <a:lnTo>
                  <a:pt x="606425" y="82550"/>
                </a:lnTo>
                <a:lnTo>
                  <a:pt x="676275" y="98425"/>
                </a:lnTo>
                <a:lnTo>
                  <a:pt x="790575" y="123825"/>
                </a:lnTo>
                <a:lnTo>
                  <a:pt x="920750" y="142875"/>
                </a:lnTo>
                <a:lnTo>
                  <a:pt x="1101725" y="146050"/>
                </a:lnTo>
                <a:lnTo>
                  <a:pt x="1431925" y="161925"/>
                </a:lnTo>
                <a:lnTo>
                  <a:pt x="198755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E907745B-C69E-4372-9E09-2CC7DF222EE1}"/>
              </a:ext>
            </a:extLst>
          </p:cNvPr>
          <p:cNvSpPr/>
          <p:nvPr/>
        </p:nvSpPr>
        <p:spPr>
          <a:xfrm>
            <a:off x="4635500" y="1293813"/>
            <a:ext cx="1276350" cy="384175"/>
          </a:xfrm>
          <a:custGeom>
            <a:avLst/>
            <a:gdLst>
              <a:gd name="connsiteX0" fmla="*/ 445294 w 1276350"/>
              <a:gd name="connsiteY0" fmla="*/ 121444 h 383382"/>
              <a:gd name="connsiteX1" fmla="*/ 340519 w 1276350"/>
              <a:gd name="connsiteY1" fmla="*/ 138113 h 383382"/>
              <a:gd name="connsiteX2" fmla="*/ 280988 w 1276350"/>
              <a:gd name="connsiteY2" fmla="*/ 147638 h 383382"/>
              <a:gd name="connsiteX3" fmla="*/ 207169 w 1276350"/>
              <a:gd name="connsiteY3" fmla="*/ 154782 h 383382"/>
              <a:gd name="connsiteX4" fmla="*/ 57150 w 1276350"/>
              <a:gd name="connsiteY4" fmla="*/ 157163 h 383382"/>
              <a:gd name="connsiteX5" fmla="*/ 0 w 1276350"/>
              <a:gd name="connsiteY5" fmla="*/ 383382 h 383382"/>
              <a:gd name="connsiteX6" fmla="*/ 83344 w 1276350"/>
              <a:gd name="connsiteY6" fmla="*/ 373857 h 383382"/>
              <a:gd name="connsiteX7" fmla="*/ 185738 w 1276350"/>
              <a:gd name="connsiteY7" fmla="*/ 354807 h 383382"/>
              <a:gd name="connsiteX8" fmla="*/ 366713 w 1276350"/>
              <a:gd name="connsiteY8" fmla="*/ 311944 h 383382"/>
              <a:gd name="connsiteX9" fmla="*/ 588169 w 1276350"/>
              <a:gd name="connsiteY9" fmla="*/ 252413 h 383382"/>
              <a:gd name="connsiteX10" fmla="*/ 692944 w 1276350"/>
              <a:gd name="connsiteY10" fmla="*/ 223838 h 383382"/>
              <a:gd name="connsiteX11" fmla="*/ 719138 w 1276350"/>
              <a:gd name="connsiteY11" fmla="*/ 223838 h 383382"/>
              <a:gd name="connsiteX12" fmla="*/ 762000 w 1276350"/>
              <a:gd name="connsiteY12" fmla="*/ 230982 h 383382"/>
              <a:gd name="connsiteX13" fmla="*/ 1200150 w 1276350"/>
              <a:gd name="connsiteY13" fmla="*/ 333375 h 383382"/>
              <a:gd name="connsiteX14" fmla="*/ 1231106 w 1276350"/>
              <a:gd name="connsiteY14" fmla="*/ 321469 h 383382"/>
              <a:gd name="connsiteX15" fmla="*/ 1257300 w 1276350"/>
              <a:gd name="connsiteY15" fmla="*/ 304800 h 383382"/>
              <a:gd name="connsiteX16" fmla="*/ 1269206 w 1276350"/>
              <a:gd name="connsiteY16" fmla="*/ 290513 h 383382"/>
              <a:gd name="connsiteX17" fmla="*/ 1273969 w 1276350"/>
              <a:gd name="connsiteY17" fmla="*/ 278607 h 383382"/>
              <a:gd name="connsiteX18" fmla="*/ 1276350 w 1276350"/>
              <a:gd name="connsiteY18" fmla="*/ 264319 h 383382"/>
              <a:gd name="connsiteX19" fmla="*/ 1269206 w 1276350"/>
              <a:gd name="connsiteY19" fmla="*/ 240507 h 383382"/>
              <a:gd name="connsiteX20" fmla="*/ 1257300 w 1276350"/>
              <a:gd name="connsiteY20" fmla="*/ 223838 h 383382"/>
              <a:gd name="connsiteX21" fmla="*/ 1228725 w 1276350"/>
              <a:gd name="connsiteY21" fmla="*/ 197644 h 383382"/>
              <a:gd name="connsiteX22" fmla="*/ 1166813 w 1276350"/>
              <a:gd name="connsiteY22" fmla="*/ 159544 h 383382"/>
              <a:gd name="connsiteX23" fmla="*/ 1085850 w 1276350"/>
              <a:gd name="connsiteY23" fmla="*/ 109538 h 383382"/>
              <a:gd name="connsiteX24" fmla="*/ 1016794 w 1276350"/>
              <a:gd name="connsiteY24" fmla="*/ 69057 h 383382"/>
              <a:gd name="connsiteX25" fmla="*/ 921544 w 1276350"/>
              <a:gd name="connsiteY25" fmla="*/ 26194 h 383382"/>
              <a:gd name="connsiteX26" fmla="*/ 850106 w 1276350"/>
              <a:gd name="connsiteY26" fmla="*/ 4763 h 383382"/>
              <a:gd name="connsiteX27" fmla="*/ 826294 w 1276350"/>
              <a:gd name="connsiteY27" fmla="*/ 0 h 383382"/>
              <a:gd name="connsiteX28" fmla="*/ 814388 w 1276350"/>
              <a:gd name="connsiteY28" fmla="*/ 0 h 383382"/>
              <a:gd name="connsiteX29" fmla="*/ 790575 w 1276350"/>
              <a:gd name="connsiteY29" fmla="*/ 9525 h 383382"/>
              <a:gd name="connsiteX30" fmla="*/ 723900 w 1276350"/>
              <a:gd name="connsiteY30" fmla="*/ 59532 h 383382"/>
              <a:gd name="connsiteX31" fmla="*/ 702469 w 1276350"/>
              <a:gd name="connsiteY31" fmla="*/ 71438 h 383382"/>
              <a:gd name="connsiteX32" fmla="*/ 526256 w 1276350"/>
              <a:gd name="connsiteY32" fmla="*/ 107157 h 383382"/>
              <a:gd name="connsiteX33" fmla="*/ 445294 w 1276350"/>
              <a:gd name="connsiteY33" fmla="*/ 121444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76350" h="383382">
                <a:moveTo>
                  <a:pt x="445294" y="121444"/>
                </a:moveTo>
                <a:lnTo>
                  <a:pt x="340519" y="138113"/>
                </a:lnTo>
                <a:lnTo>
                  <a:pt x="280988" y="147638"/>
                </a:lnTo>
                <a:lnTo>
                  <a:pt x="207169" y="154782"/>
                </a:lnTo>
                <a:lnTo>
                  <a:pt x="57150" y="157163"/>
                </a:lnTo>
                <a:lnTo>
                  <a:pt x="0" y="383382"/>
                </a:lnTo>
                <a:lnTo>
                  <a:pt x="83344" y="373857"/>
                </a:lnTo>
                <a:lnTo>
                  <a:pt x="185738" y="354807"/>
                </a:lnTo>
                <a:lnTo>
                  <a:pt x="366713" y="311944"/>
                </a:lnTo>
                <a:lnTo>
                  <a:pt x="588169" y="252413"/>
                </a:lnTo>
                <a:lnTo>
                  <a:pt x="692944" y="223838"/>
                </a:lnTo>
                <a:lnTo>
                  <a:pt x="719138" y="223838"/>
                </a:lnTo>
                <a:lnTo>
                  <a:pt x="762000" y="230982"/>
                </a:lnTo>
                <a:lnTo>
                  <a:pt x="1200150" y="333375"/>
                </a:lnTo>
                <a:lnTo>
                  <a:pt x="1231106" y="321469"/>
                </a:lnTo>
                <a:lnTo>
                  <a:pt x="1257300" y="304800"/>
                </a:lnTo>
                <a:lnTo>
                  <a:pt x="1269206" y="290513"/>
                </a:lnTo>
                <a:lnTo>
                  <a:pt x="1273969" y="278607"/>
                </a:lnTo>
                <a:lnTo>
                  <a:pt x="1276350" y="264319"/>
                </a:lnTo>
                <a:lnTo>
                  <a:pt x="1269206" y="240507"/>
                </a:lnTo>
                <a:lnTo>
                  <a:pt x="1257300" y="223838"/>
                </a:lnTo>
                <a:lnTo>
                  <a:pt x="1228725" y="197644"/>
                </a:lnTo>
                <a:lnTo>
                  <a:pt x="1166813" y="159544"/>
                </a:lnTo>
                <a:lnTo>
                  <a:pt x="1085850" y="109538"/>
                </a:lnTo>
                <a:lnTo>
                  <a:pt x="1016794" y="69057"/>
                </a:lnTo>
                <a:lnTo>
                  <a:pt x="921544" y="26194"/>
                </a:lnTo>
                <a:lnTo>
                  <a:pt x="850106" y="4763"/>
                </a:lnTo>
                <a:lnTo>
                  <a:pt x="826294" y="0"/>
                </a:lnTo>
                <a:lnTo>
                  <a:pt x="814388" y="0"/>
                </a:lnTo>
                <a:lnTo>
                  <a:pt x="790575" y="9525"/>
                </a:lnTo>
                <a:lnTo>
                  <a:pt x="723900" y="59532"/>
                </a:lnTo>
                <a:lnTo>
                  <a:pt x="702469" y="71438"/>
                </a:lnTo>
                <a:lnTo>
                  <a:pt x="526256" y="107157"/>
                </a:lnTo>
                <a:lnTo>
                  <a:pt x="445294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87A794F-136A-439C-9186-125A17D3B8A6}"/>
              </a:ext>
            </a:extLst>
          </p:cNvPr>
          <p:cNvSpPr/>
          <p:nvPr/>
        </p:nvSpPr>
        <p:spPr>
          <a:xfrm>
            <a:off x="3462338" y="1514475"/>
            <a:ext cx="2449512" cy="2005013"/>
          </a:xfrm>
          <a:custGeom>
            <a:avLst/>
            <a:gdLst>
              <a:gd name="connsiteX0" fmla="*/ 1342529 w 2449852"/>
              <a:gd name="connsiteY0" fmla="*/ 985754 h 2005865"/>
              <a:gd name="connsiteX1" fmla="*/ 1215676 w 2449852"/>
              <a:gd name="connsiteY1" fmla="*/ 1112608 h 2005865"/>
              <a:gd name="connsiteX2" fmla="*/ 1099394 w 2449852"/>
              <a:gd name="connsiteY2" fmla="*/ 1218319 h 2005865"/>
              <a:gd name="connsiteX3" fmla="*/ 951399 w 2449852"/>
              <a:gd name="connsiteY3" fmla="*/ 1339886 h 2005865"/>
              <a:gd name="connsiteX4" fmla="*/ 811332 w 2449852"/>
              <a:gd name="connsiteY4" fmla="*/ 1448240 h 2005865"/>
              <a:gd name="connsiteX5" fmla="*/ 647480 w 2449852"/>
              <a:gd name="connsiteY5" fmla="*/ 1567165 h 2005865"/>
              <a:gd name="connsiteX6" fmla="*/ 459843 w 2449852"/>
              <a:gd name="connsiteY6" fmla="*/ 1688732 h 2005865"/>
              <a:gd name="connsiteX7" fmla="*/ 277491 w 2449852"/>
              <a:gd name="connsiteY7" fmla="*/ 1794443 h 2005865"/>
              <a:gd name="connsiteX8" fmla="*/ 0 w 2449852"/>
              <a:gd name="connsiteY8" fmla="*/ 1942439 h 2005865"/>
              <a:gd name="connsiteX9" fmla="*/ 18499 w 2449852"/>
              <a:gd name="connsiteY9" fmla="*/ 2005865 h 2005865"/>
              <a:gd name="connsiteX10" fmla="*/ 113639 w 2449852"/>
              <a:gd name="connsiteY10" fmla="*/ 1974152 h 2005865"/>
              <a:gd name="connsiteX11" fmla="*/ 303919 w 2449852"/>
              <a:gd name="connsiteY11" fmla="*/ 1892226 h 2005865"/>
              <a:gd name="connsiteX12" fmla="*/ 589339 w 2449852"/>
              <a:gd name="connsiteY12" fmla="*/ 1752159 h 2005865"/>
              <a:gd name="connsiteX13" fmla="*/ 795475 w 2449852"/>
              <a:gd name="connsiteY13" fmla="*/ 1638520 h 2005865"/>
              <a:gd name="connsiteX14" fmla="*/ 977826 w 2449852"/>
              <a:gd name="connsiteY14" fmla="*/ 1522238 h 2005865"/>
              <a:gd name="connsiteX15" fmla="*/ 1125822 w 2449852"/>
              <a:gd name="connsiteY15" fmla="*/ 1419169 h 2005865"/>
              <a:gd name="connsiteX16" fmla="*/ 1334601 w 2449852"/>
              <a:gd name="connsiteY16" fmla="*/ 1255317 h 2005865"/>
              <a:gd name="connsiteX17" fmla="*/ 1509024 w 2449852"/>
              <a:gd name="connsiteY17" fmla="*/ 1107322 h 2005865"/>
              <a:gd name="connsiteX18" fmla="*/ 1662305 w 2449852"/>
              <a:gd name="connsiteY18" fmla="*/ 967255 h 2005865"/>
              <a:gd name="connsiteX19" fmla="*/ 1839371 w 2449852"/>
              <a:gd name="connsiteY19" fmla="*/ 761119 h 2005865"/>
              <a:gd name="connsiteX20" fmla="*/ 1974152 w 2449852"/>
              <a:gd name="connsiteY20" fmla="*/ 599909 h 2005865"/>
              <a:gd name="connsiteX21" fmla="*/ 2074578 w 2449852"/>
              <a:gd name="connsiteY21" fmla="*/ 465128 h 2005865"/>
              <a:gd name="connsiteX22" fmla="*/ 2138004 w 2449852"/>
              <a:gd name="connsiteY22" fmla="*/ 375273 h 2005865"/>
              <a:gd name="connsiteX23" fmla="*/ 2193503 w 2449852"/>
              <a:gd name="connsiteY23" fmla="*/ 290705 h 2005865"/>
              <a:gd name="connsiteX24" fmla="*/ 2243715 w 2449852"/>
              <a:gd name="connsiteY24" fmla="*/ 211421 h 2005865"/>
              <a:gd name="connsiteX25" fmla="*/ 2264858 w 2449852"/>
              <a:gd name="connsiteY25" fmla="*/ 187637 h 2005865"/>
              <a:gd name="connsiteX26" fmla="*/ 2293928 w 2449852"/>
              <a:gd name="connsiteY26" fmla="*/ 163852 h 2005865"/>
              <a:gd name="connsiteX27" fmla="*/ 2341498 w 2449852"/>
              <a:gd name="connsiteY27" fmla="*/ 132138 h 2005865"/>
              <a:gd name="connsiteX28" fmla="*/ 2373211 w 2449852"/>
              <a:gd name="connsiteY28" fmla="*/ 116282 h 2005865"/>
              <a:gd name="connsiteX29" fmla="*/ 2410210 w 2449852"/>
              <a:gd name="connsiteY29" fmla="*/ 100425 h 2005865"/>
              <a:gd name="connsiteX30" fmla="*/ 2433995 w 2449852"/>
              <a:gd name="connsiteY30" fmla="*/ 79283 h 2005865"/>
              <a:gd name="connsiteX31" fmla="*/ 2449852 w 2449852"/>
              <a:gd name="connsiteY31" fmla="*/ 58141 h 2005865"/>
              <a:gd name="connsiteX32" fmla="*/ 1921297 w 2449852"/>
              <a:gd name="connsiteY32" fmla="*/ 0 h 2005865"/>
              <a:gd name="connsiteX33" fmla="*/ 1966224 w 2449852"/>
              <a:gd name="connsiteY33" fmla="*/ 21142 h 2005865"/>
              <a:gd name="connsiteX34" fmla="*/ 1979438 w 2449852"/>
              <a:gd name="connsiteY34" fmla="*/ 36998 h 2005865"/>
              <a:gd name="connsiteX35" fmla="*/ 1984723 w 2449852"/>
              <a:gd name="connsiteY35" fmla="*/ 60783 h 2005865"/>
              <a:gd name="connsiteX36" fmla="*/ 1982081 w 2449852"/>
              <a:gd name="connsiteY36" fmla="*/ 97782 h 2005865"/>
              <a:gd name="connsiteX37" fmla="*/ 1971510 w 2449852"/>
              <a:gd name="connsiteY37" fmla="*/ 134781 h 2005865"/>
              <a:gd name="connsiteX38" fmla="*/ 1947725 w 2449852"/>
              <a:gd name="connsiteY38" fmla="*/ 190279 h 2005865"/>
              <a:gd name="connsiteX39" fmla="*/ 1905440 w 2449852"/>
              <a:gd name="connsiteY39" fmla="*/ 264277 h 2005865"/>
              <a:gd name="connsiteX40" fmla="*/ 1823514 w 2449852"/>
              <a:gd name="connsiteY40" fmla="*/ 380559 h 2005865"/>
              <a:gd name="connsiteX41" fmla="*/ 1704589 w 2449852"/>
              <a:gd name="connsiteY41" fmla="*/ 549697 h 2005865"/>
              <a:gd name="connsiteX42" fmla="*/ 1540737 w 2449852"/>
              <a:gd name="connsiteY42" fmla="*/ 761119 h 2005865"/>
              <a:gd name="connsiteX43" fmla="*/ 1435026 w 2449852"/>
              <a:gd name="connsiteY43" fmla="*/ 890615 h 2005865"/>
              <a:gd name="connsiteX44" fmla="*/ 1342529 w 2449852"/>
              <a:gd name="connsiteY44" fmla="*/ 985754 h 200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49852" h="2005865">
                <a:moveTo>
                  <a:pt x="1342529" y="985754"/>
                </a:moveTo>
                <a:lnTo>
                  <a:pt x="1215676" y="1112608"/>
                </a:lnTo>
                <a:lnTo>
                  <a:pt x="1099394" y="1218319"/>
                </a:lnTo>
                <a:lnTo>
                  <a:pt x="951399" y="1339886"/>
                </a:lnTo>
                <a:lnTo>
                  <a:pt x="811332" y="1448240"/>
                </a:lnTo>
                <a:lnTo>
                  <a:pt x="647480" y="1567165"/>
                </a:lnTo>
                <a:lnTo>
                  <a:pt x="459843" y="1688732"/>
                </a:lnTo>
                <a:lnTo>
                  <a:pt x="277491" y="1794443"/>
                </a:lnTo>
                <a:lnTo>
                  <a:pt x="0" y="1942439"/>
                </a:lnTo>
                <a:lnTo>
                  <a:pt x="18499" y="2005865"/>
                </a:lnTo>
                <a:lnTo>
                  <a:pt x="113639" y="1974152"/>
                </a:lnTo>
                <a:lnTo>
                  <a:pt x="303919" y="1892226"/>
                </a:lnTo>
                <a:lnTo>
                  <a:pt x="589339" y="1752159"/>
                </a:lnTo>
                <a:lnTo>
                  <a:pt x="795475" y="1638520"/>
                </a:lnTo>
                <a:lnTo>
                  <a:pt x="977826" y="1522238"/>
                </a:lnTo>
                <a:lnTo>
                  <a:pt x="1125822" y="1419169"/>
                </a:lnTo>
                <a:lnTo>
                  <a:pt x="1334601" y="1255317"/>
                </a:lnTo>
                <a:lnTo>
                  <a:pt x="1509024" y="1107322"/>
                </a:lnTo>
                <a:lnTo>
                  <a:pt x="1662305" y="967255"/>
                </a:lnTo>
                <a:lnTo>
                  <a:pt x="1839371" y="761119"/>
                </a:lnTo>
                <a:lnTo>
                  <a:pt x="1974152" y="599909"/>
                </a:lnTo>
                <a:lnTo>
                  <a:pt x="2074578" y="465128"/>
                </a:lnTo>
                <a:lnTo>
                  <a:pt x="2138004" y="375273"/>
                </a:lnTo>
                <a:lnTo>
                  <a:pt x="2193503" y="290705"/>
                </a:lnTo>
                <a:lnTo>
                  <a:pt x="2243715" y="211421"/>
                </a:lnTo>
                <a:lnTo>
                  <a:pt x="2264858" y="187637"/>
                </a:lnTo>
                <a:lnTo>
                  <a:pt x="2293928" y="163852"/>
                </a:lnTo>
                <a:lnTo>
                  <a:pt x="2341498" y="132138"/>
                </a:lnTo>
                <a:lnTo>
                  <a:pt x="2373211" y="116282"/>
                </a:lnTo>
                <a:lnTo>
                  <a:pt x="2410210" y="100425"/>
                </a:lnTo>
                <a:lnTo>
                  <a:pt x="2433995" y="79283"/>
                </a:lnTo>
                <a:lnTo>
                  <a:pt x="2449852" y="58141"/>
                </a:lnTo>
                <a:lnTo>
                  <a:pt x="1921297" y="0"/>
                </a:lnTo>
                <a:lnTo>
                  <a:pt x="1966224" y="21142"/>
                </a:lnTo>
                <a:lnTo>
                  <a:pt x="1979438" y="36998"/>
                </a:lnTo>
                <a:lnTo>
                  <a:pt x="1984723" y="60783"/>
                </a:lnTo>
                <a:lnTo>
                  <a:pt x="1982081" y="97782"/>
                </a:lnTo>
                <a:lnTo>
                  <a:pt x="1971510" y="134781"/>
                </a:lnTo>
                <a:lnTo>
                  <a:pt x="1947725" y="190279"/>
                </a:lnTo>
                <a:lnTo>
                  <a:pt x="1905440" y="264277"/>
                </a:lnTo>
                <a:lnTo>
                  <a:pt x="1823514" y="380559"/>
                </a:lnTo>
                <a:lnTo>
                  <a:pt x="1704589" y="549697"/>
                </a:lnTo>
                <a:lnTo>
                  <a:pt x="1540737" y="761119"/>
                </a:lnTo>
                <a:lnTo>
                  <a:pt x="1435026" y="890615"/>
                </a:lnTo>
                <a:lnTo>
                  <a:pt x="1342529" y="9857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703EF31-55E5-4C95-9F86-2552F134D92D}"/>
              </a:ext>
            </a:extLst>
          </p:cNvPr>
          <p:cNvSpPr/>
          <p:nvPr/>
        </p:nvSpPr>
        <p:spPr>
          <a:xfrm>
            <a:off x="4305300" y="1925638"/>
            <a:ext cx="2659063" cy="1466850"/>
          </a:xfrm>
          <a:custGeom>
            <a:avLst/>
            <a:gdLst>
              <a:gd name="connsiteX0" fmla="*/ 1138238 w 2659857"/>
              <a:gd name="connsiteY0" fmla="*/ 778669 h 1466850"/>
              <a:gd name="connsiteX1" fmla="*/ 978694 w 2659857"/>
              <a:gd name="connsiteY1" fmla="*/ 664369 h 1466850"/>
              <a:gd name="connsiteX2" fmla="*/ 885825 w 2659857"/>
              <a:gd name="connsiteY2" fmla="*/ 600075 h 1466850"/>
              <a:gd name="connsiteX3" fmla="*/ 783432 w 2659857"/>
              <a:gd name="connsiteY3" fmla="*/ 528637 h 1466850"/>
              <a:gd name="connsiteX4" fmla="*/ 581025 w 2659857"/>
              <a:gd name="connsiteY4" fmla="*/ 376237 h 1466850"/>
              <a:gd name="connsiteX5" fmla="*/ 469107 w 2659857"/>
              <a:gd name="connsiteY5" fmla="*/ 300037 h 1466850"/>
              <a:gd name="connsiteX6" fmla="*/ 409575 w 2659857"/>
              <a:gd name="connsiteY6" fmla="*/ 259556 h 1466850"/>
              <a:gd name="connsiteX7" fmla="*/ 350044 w 2659857"/>
              <a:gd name="connsiteY7" fmla="*/ 221456 h 1466850"/>
              <a:gd name="connsiteX8" fmla="*/ 288132 w 2659857"/>
              <a:gd name="connsiteY8" fmla="*/ 183356 h 1466850"/>
              <a:gd name="connsiteX9" fmla="*/ 226219 w 2659857"/>
              <a:gd name="connsiteY9" fmla="*/ 147637 h 1466850"/>
              <a:gd name="connsiteX10" fmla="*/ 157163 w 2659857"/>
              <a:gd name="connsiteY10" fmla="*/ 111919 h 1466850"/>
              <a:gd name="connsiteX11" fmla="*/ 109538 w 2659857"/>
              <a:gd name="connsiteY11" fmla="*/ 92869 h 1466850"/>
              <a:gd name="connsiteX12" fmla="*/ 0 w 2659857"/>
              <a:gd name="connsiteY12" fmla="*/ 54769 h 1466850"/>
              <a:gd name="connsiteX13" fmla="*/ 76200 w 2659857"/>
              <a:gd name="connsiteY13" fmla="*/ 0 h 1466850"/>
              <a:gd name="connsiteX14" fmla="*/ 188119 w 2659857"/>
              <a:gd name="connsiteY14" fmla="*/ 21431 h 1466850"/>
              <a:gd name="connsiteX15" fmla="*/ 252413 w 2659857"/>
              <a:gd name="connsiteY15" fmla="*/ 42862 h 1466850"/>
              <a:gd name="connsiteX16" fmla="*/ 378619 w 2659857"/>
              <a:gd name="connsiteY16" fmla="*/ 95250 h 1466850"/>
              <a:gd name="connsiteX17" fmla="*/ 533400 w 2659857"/>
              <a:gd name="connsiteY17" fmla="*/ 178594 h 1466850"/>
              <a:gd name="connsiteX18" fmla="*/ 747713 w 2659857"/>
              <a:gd name="connsiteY18" fmla="*/ 319087 h 1466850"/>
              <a:gd name="connsiteX19" fmla="*/ 923925 w 2659857"/>
              <a:gd name="connsiteY19" fmla="*/ 411956 h 1466850"/>
              <a:gd name="connsiteX20" fmla="*/ 1135857 w 2659857"/>
              <a:gd name="connsiteY20" fmla="*/ 550069 h 1466850"/>
              <a:gd name="connsiteX21" fmla="*/ 1323975 w 2659857"/>
              <a:gd name="connsiteY21" fmla="*/ 669131 h 1466850"/>
              <a:gd name="connsiteX22" fmla="*/ 1559719 w 2659857"/>
              <a:gd name="connsiteY22" fmla="*/ 812006 h 1466850"/>
              <a:gd name="connsiteX23" fmla="*/ 1783557 w 2659857"/>
              <a:gd name="connsiteY23" fmla="*/ 940594 h 1466850"/>
              <a:gd name="connsiteX24" fmla="*/ 2000250 w 2659857"/>
              <a:gd name="connsiteY24" fmla="*/ 1064419 h 1466850"/>
              <a:gd name="connsiteX25" fmla="*/ 2181225 w 2659857"/>
              <a:gd name="connsiteY25" fmla="*/ 1162050 h 1466850"/>
              <a:gd name="connsiteX26" fmla="*/ 2381250 w 2659857"/>
              <a:gd name="connsiteY26" fmla="*/ 1266825 h 1466850"/>
              <a:gd name="connsiteX27" fmla="*/ 2593182 w 2659857"/>
              <a:gd name="connsiteY27" fmla="*/ 1373981 h 1466850"/>
              <a:gd name="connsiteX28" fmla="*/ 2643188 w 2659857"/>
              <a:gd name="connsiteY28" fmla="*/ 1397794 h 1466850"/>
              <a:gd name="connsiteX29" fmla="*/ 2655094 w 2659857"/>
              <a:gd name="connsiteY29" fmla="*/ 1404937 h 1466850"/>
              <a:gd name="connsiteX30" fmla="*/ 2659857 w 2659857"/>
              <a:gd name="connsiteY30" fmla="*/ 1412081 h 1466850"/>
              <a:gd name="connsiteX31" fmla="*/ 2652713 w 2659857"/>
              <a:gd name="connsiteY31" fmla="*/ 1426369 h 1466850"/>
              <a:gd name="connsiteX32" fmla="*/ 2626519 w 2659857"/>
              <a:gd name="connsiteY32" fmla="*/ 1440656 h 1466850"/>
              <a:gd name="connsiteX33" fmla="*/ 2543175 w 2659857"/>
              <a:gd name="connsiteY33" fmla="*/ 1452562 h 1466850"/>
              <a:gd name="connsiteX34" fmla="*/ 2366963 w 2659857"/>
              <a:gd name="connsiteY34" fmla="*/ 1464469 h 1466850"/>
              <a:gd name="connsiteX35" fmla="*/ 2209800 w 2659857"/>
              <a:gd name="connsiteY35" fmla="*/ 1466850 h 1466850"/>
              <a:gd name="connsiteX36" fmla="*/ 2176463 w 2659857"/>
              <a:gd name="connsiteY36" fmla="*/ 1466850 h 1466850"/>
              <a:gd name="connsiteX37" fmla="*/ 2155032 w 2659857"/>
              <a:gd name="connsiteY37" fmla="*/ 1466850 h 1466850"/>
              <a:gd name="connsiteX38" fmla="*/ 2109788 w 2659857"/>
              <a:gd name="connsiteY38" fmla="*/ 1457325 h 1466850"/>
              <a:gd name="connsiteX39" fmla="*/ 2043113 w 2659857"/>
              <a:gd name="connsiteY39" fmla="*/ 1435894 h 1466850"/>
              <a:gd name="connsiteX40" fmla="*/ 1955007 w 2659857"/>
              <a:gd name="connsiteY40" fmla="*/ 1397794 h 1466850"/>
              <a:gd name="connsiteX41" fmla="*/ 1869282 w 2659857"/>
              <a:gd name="connsiteY41" fmla="*/ 1352550 h 1466850"/>
              <a:gd name="connsiteX42" fmla="*/ 1762125 w 2659857"/>
              <a:gd name="connsiteY42" fmla="*/ 1276350 h 1466850"/>
              <a:gd name="connsiteX43" fmla="*/ 1659732 w 2659857"/>
              <a:gd name="connsiteY43" fmla="*/ 1190625 h 1466850"/>
              <a:gd name="connsiteX44" fmla="*/ 1590675 w 2659857"/>
              <a:gd name="connsiteY44" fmla="*/ 1131094 h 1466850"/>
              <a:gd name="connsiteX45" fmla="*/ 1514475 w 2659857"/>
              <a:gd name="connsiteY45" fmla="*/ 1066800 h 1466850"/>
              <a:gd name="connsiteX46" fmla="*/ 1385888 w 2659857"/>
              <a:gd name="connsiteY46" fmla="*/ 964406 h 1466850"/>
              <a:gd name="connsiteX47" fmla="*/ 1243013 w 2659857"/>
              <a:gd name="connsiteY47" fmla="*/ 854869 h 1466850"/>
              <a:gd name="connsiteX48" fmla="*/ 1138238 w 2659857"/>
              <a:gd name="connsiteY48" fmla="*/ 778669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9857" h="1466850">
                <a:moveTo>
                  <a:pt x="1138238" y="778669"/>
                </a:moveTo>
                <a:lnTo>
                  <a:pt x="978694" y="664369"/>
                </a:lnTo>
                <a:lnTo>
                  <a:pt x="885825" y="600075"/>
                </a:lnTo>
                <a:lnTo>
                  <a:pt x="783432" y="528637"/>
                </a:lnTo>
                <a:lnTo>
                  <a:pt x="581025" y="376237"/>
                </a:lnTo>
                <a:lnTo>
                  <a:pt x="469107" y="300037"/>
                </a:lnTo>
                <a:lnTo>
                  <a:pt x="409575" y="259556"/>
                </a:lnTo>
                <a:lnTo>
                  <a:pt x="350044" y="221456"/>
                </a:lnTo>
                <a:lnTo>
                  <a:pt x="288132" y="183356"/>
                </a:lnTo>
                <a:lnTo>
                  <a:pt x="226219" y="147637"/>
                </a:lnTo>
                <a:lnTo>
                  <a:pt x="157163" y="111919"/>
                </a:lnTo>
                <a:lnTo>
                  <a:pt x="109538" y="92869"/>
                </a:lnTo>
                <a:lnTo>
                  <a:pt x="0" y="54769"/>
                </a:lnTo>
                <a:lnTo>
                  <a:pt x="76200" y="0"/>
                </a:lnTo>
                <a:lnTo>
                  <a:pt x="188119" y="21431"/>
                </a:lnTo>
                <a:lnTo>
                  <a:pt x="252413" y="42862"/>
                </a:lnTo>
                <a:lnTo>
                  <a:pt x="378619" y="95250"/>
                </a:lnTo>
                <a:lnTo>
                  <a:pt x="533400" y="178594"/>
                </a:lnTo>
                <a:lnTo>
                  <a:pt x="747713" y="319087"/>
                </a:lnTo>
                <a:lnTo>
                  <a:pt x="923925" y="411956"/>
                </a:lnTo>
                <a:lnTo>
                  <a:pt x="1135857" y="550069"/>
                </a:lnTo>
                <a:lnTo>
                  <a:pt x="1323975" y="669131"/>
                </a:lnTo>
                <a:lnTo>
                  <a:pt x="1559719" y="812006"/>
                </a:lnTo>
                <a:lnTo>
                  <a:pt x="1783557" y="940594"/>
                </a:lnTo>
                <a:lnTo>
                  <a:pt x="2000250" y="1064419"/>
                </a:lnTo>
                <a:lnTo>
                  <a:pt x="2181225" y="1162050"/>
                </a:lnTo>
                <a:lnTo>
                  <a:pt x="2381250" y="1266825"/>
                </a:lnTo>
                <a:lnTo>
                  <a:pt x="2593182" y="1373981"/>
                </a:lnTo>
                <a:lnTo>
                  <a:pt x="2643188" y="1397794"/>
                </a:lnTo>
                <a:lnTo>
                  <a:pt x="2655094" y="1404937"/>
                </a:lnTo>
                <a:lnTo>
                  <a:pt x="2659857" y="1412081"/>
                </a:lnTo>
                <a:lnTo>
                  <a:pt x="2652713" y="1426369"/>
                </a:lnTo>
                <a:lnTo>
                  <a:pt x="2626519" y="1440656"/>
                </a:lnTo>
                <a:lnTo>
                  <a:pt x="2543175" y="1452562"/>
                </a:lnTo>
                <a:lnTo>
                  <a:pt x="2366963" y="1464469"/>
                </a:lnTo>
                <a:lnTo>
                  <a:pt x="2209800" y="1466850"/>
                </a:lnTo>
                <a:lnTo>
                  <a:pt x="2176463" y="1466850"/>
                </a:lnTo>
                <a:lnTo>
                  <a:pt x="2155032" y="1466850"/>
                </a:lnTo>
                <a:lnTo>
                  <a:pt x="2109788" y="1457325"/>
                </a:lnTo>
                <a:lnTo>
                  <a:pt x="2043113" y="1435894"/>
                </a:lnTo>
                <a:lnTo>
                  <a:pt x="1955007" y="1397794"/>
                </a:lnTo>
                <a:lnTo>
                  <a:pt x="1869282" y="1352550"/>
                </a:lnTo>
                <a:lnTo>
                  <a:pt x="1762125" y="1276350"/>
                </a:lnTo>
                <a:lnTo>
                  <a:pt x="1659732" y="1190625"/>
                </a:lnTo>
                <a:lnTo>
                  <a:pt x="1590675" y="1131094"/>
                </a:lnTo>
                <a:lnTo>
                  <a:pt x="1514475" y="1066800"/>
                </a:lnTo>
                <a:lnTo>
                  <a:pt x="1385888" y="964406"/>
                </a:lnTo>
                <a:lnTo>
                  <a:pt x="1243013" y="854869"/>
                </a:lnTo>
                <a:lnTo>
                  <a:pt x="113823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6636100D-1BEF-49C3-95B2-B06CBF796E13}"/>
              </a:ext>
            </a:extLst>
          </p:cNvPr>
          <p:cNvSpPr/>
          <p:nvPr/>
        </p:nvSpPr>
        <p:spPr>
          <a:xfrm>
            <a:off x="3924300" y="3479800"/>
            <a:ext cx="550863" cy="1104900"/>
          </a:xfrm>
          <a:custGeom>
            <a:avLst/>
            <a:gdLst>
              <a:gd name="connsiteX0" fmla="*/ 478631 w 550068"/>
              <a:gd name="connsiteY0" fmla="*/ 538163 h 1104900"/>
              <a:gd name="connsiteX1" fmla="*/ 397668 w 550068"/>
              <a:gd name="connsiteY1" fmla="*/ 752475 h 1104900"/>
              <a:gd name="connsiteX2" fmla="*/ 340518 w 550068"/>
              <a:gd name="connsiteY2" fmla="*/ 900113 h 1104900"/>
              <a:gd name="connsiteX3" fmla="*/ 257175 w 550068"/>
              <a:gd name="connsiteY3" fmla="*/ 1097756 h 1104900"/>
              <a:gd name="connsiteX4" fmla="*/ 0 w 550068"/>
              <a:gd name="connsiteY4" fmla="*/ 1104900 h 1104900"/>
              <a:gd name="connsiteX5" fmla="*/ 88106 w 550068"/>
              <a:gd name="connsiteY5" fmla="*/ 985838 h 1104900"/>
              <a:gd name="connsiteX6" fmla="*/ 152400 w 550068"/>
              <a:gd name="connsiteY6" fmla="*/ 909638 h 1104900"/>
              <a:gd name="connsiteX7" fmla="*/ 188118 w 550068"/>
              <a:gd name="connsiteY7" fmla="*/ 847725 h 1104900"/>
              <a:gd name="connsiteX8" fmla="*/ 219075 w 550068"/>
              <a:gd name="connsiteY8" fmla="*/ 776288 h 1104900"/>
              <a:gd name="connsiteX9" fmla="*/ 235743 w 550068"/>
              <a:gd name="connsiteY9" fmla="*/ 714375 h 1104900"/>
              <a:gd name="connsiteX10" fmla="*/ 259556 w 550068"/>
              <a:gd name="connsiteY10" fmla="*/ 619125 h 1104900"/>
              <a:gd name="connsiteX11" fmla="*/ 273843 w 550068"/>
              <a:gd name="connsiteY11" fmla="*/ 540544 h 1104900"/>
              <a:gd name="connsiteX12" fmla="*/ 283368 w 550068"/>
              <a:gd name="connsiteY12" fmla="*/ 476250 h 1104900"/>
              <a:gd name="connsiteX13" fmla="*/ 285750 w 550068"/>
              <a:gd name="connsiteY13" fmla="*/ 428625 h 1104900"/>
              <a:gd name="connsiteX14" fmla="*/ 288131 w 550068"/>
              <a:gd name="connsiteY14" fmla="*/ 383381 h 1104900"/>
              <a:gd name="connsiteX15" fmla="*/ 285750 w 550068"/>
              <a:gd name="connsiteY15" fmla="*/ 342900 h 1104900"/>
              <a:gd name="connsiteX16" fmla="*/ 276225 w 550068"/>
              <a:gd name="connsiteY16" fmla="*/ 290513 h 1104900"/>
              <a:gd name="connsiteX17" fmla="*/ 254793 w 550068"/>
              <a:gd name="connsiteY17" fmla="*/ 235744 h 1104900"/>
              <a:gd name="connsiteX18" fmla="*/ 230981 w 550068"/>
              <a:gd name="connsiteY18" fmla="*/ 190500 h 1104900"/>
              <a:gd name="connsiteX19" fmla="*/ 190500 w 550068"/>
              <a:gd name="connsiteY19" fmla="*/ 128588 h 1104900"/>
              <a:gd name="connsiteX20" fmla="*/ 154781 w 550068"/>
              <a:gd name="connsiteY20" fmla="*/ 80963 h 1104900"/>
              <a:gd name="connsiteX21" fmla="*/ 128587 w 550068"/>
              <a:gd name="connsiteY21" fmla="*/ 52388 h 1104900"/>
              <a:gd name="connsiteX22" fmla="*/ 119062 w 550068"/>
              <a:gd name="connsiteY22" fmla="*/ 28575 h 1104900"/>
              <a:gd name="connsiteX23" fmla="*/ 119062 w 550068"/>
              <a:gd name="connsiteY23" fmla="*/ 16669 h 1104900"/>
              <a:gd name="connsiteX24" fmla="*/ 123825 w 550068"/>
              <a:gd name="connsiteY24" fmla="*/ 2381 h 1104900"/>
              <a:gd name="connsiteX25" fmla="*/ 130968 w 550068"/>
              <a:gd name="connsiteY25" fmla="*/ 0 h 1104900"/>
              <a:gd name="connsiteX26" fmla="*/ 152400 w 550068"/>
              <a:gd name="connsiteY26" fmla="*/ 0 h 1104900"/>
              <a:gd name="connsiteX27" fmla="*/ 169068 w 550068"/>
              <a:gd name="connsiteY27" fmla="*/ 7144 h 1104900"/>
              <a:gd name="connsiteX28" fmla="*/ 188118 w 550068"/>
              <a:gd name="connsiteY28" fmla="*/ 21431 h 1104900"/>
              <a:gd name="connsiteX29" fmla="*/ 216693 w 550068"/>
              <a:gd name="connsiteY29" fmla="*/ 38100 h 1104900"/>
              <a:gd name="connsiteX30" fmla="*/ 242887 w 550068"/>
              <a:gd name="connsiteY30" fmla="*/ 47625 h 1104900"/>
              <a:gd name="connsiteX31" fmla="*/ 276225 w 550068"/>
              <a:gd name="connsiteY31" fmla="*/ 54769 h 1104900"/>
              <a:gd name="connsiteX32" fmla="*/ 330993 w 550068"/>
              <a:gd name="connsiteY32" fmla="*/ 61913 h 1104900"/>
              <a:gd name="connsiteX33" fmla="*/ 392906 w 550068"/>
              <a:gd name="connsiteY33" fmla="*/ 66675 h 1104900"/>
              <a:gd name="connsiteX34" fmla="*/ 511968 w 550068"/>
              <a:gd name="connsiteY34" fmla="*/ 223838 h 1104900"/>
              <a:gd name="connsiteX35" fmla="*/ 528637 w 550068"/>
              <a:gd name="connsiteY35" fmla="*/ 250031 h 1104900"/>
              <a:gd name="connsiteX36" fmla="*/ 538162 w 550068"/>
              <a:gd name="connsiteY36" fmla="*/ 271463 h 1104900"/>
              <a:gd name="connsiteX37" fmla="*/ 545306 w 550068"/>
              <a:gd name="connsiteY37" fmla="*/ 295275 h 1104900"/>
              <a:gd name="connsiteX38" fmla="*/ 550068 w 550068"/>
              <a:gd name="connsiteY38" fmla="*/ 323850 h 1104900"/>
              <a:gd name="connsiteX39" fmla="*/ 545306 w 550068"/>
              <a:gd name="connsiteY39" fmla="*/ 357188 h 1104900"/>
              <a:gd name="connsiteX40" fmla="*/ 523875 w 550068"/>
              <a:gd name="connsiteY40" fmla="*/ 411956 h 1104900"/>
              <a:gd name="connsiteX41" fmla="*/ 478631 w 550068"/>
              <a:gd name="connsiteY41" fmla="*/ 538163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1104900">
                <a:moveTo>
                  <a:pt x="478631" y="538163"/>
                </a:moveTo>
                <a:lnTo>
                  <a:pt x="397668" y="752475"/>
                </a:lnTo>
                <a:lnTo>
                  <a:pt x="340518" y="900113"/>
                </a:lnTo>
                <a:lnTo>
                  <a:pt x="257175" y="1097756"/>
                </a:lnTo>
                <a:lnTo>
                  <a:pt x="0" y="1104900"/>
                </a:lnTo>
                <a:lnTo>
                  <a:pt x="88106" y="985838"/>
                </a:lnTo>
                <a:lnTo>
                  <a:pt x="152400" y="909638"/>
                </a:lnTo>
                <a:lnTo>
                  <a:pt x="188118" y="847725"/>
                </a:lnTo>
                <a:lnTo>
                  <a:pt x="219075" y="776288"/>
                </a:lnTo>
                <a:lnTo>
                  <a:pt x="235743" y="714375"/>
                </a:lnTo>
                <a:lnTo>
                  <a:pt x="259556" y="619125"/>
                </a:lnTo>
                <a:lnTo>
                  <a:pt x="273843" y="540544"/>
                </a:lnTo>
                <a:lnTo>
                  <a:pt x="283368" y="476250"/>
                </a:lnTo>
                <a:lnTo>
                  <a:pt x="285750" y="428625"/>
                </a:lnTo>
                <a:lnTo>
                  <a:pt x="288131" y="383381"/>
                </a:lnTo>
                <a:lnTo>
                  <a:pt x="285750" y="342900"/>
                </a:lnTo>
                <a:lnTo>
                  <a:pt x="276225" y="290513"/>
                </a:lnTo>
                <a:lnTo>
                  <a:pt x="254793" y="235744"/>
                </a:lnTo>
                <a:lnTo>
                  <a:pt x="230981" y="190500"/>
                </a:lnTo>
                <a:lnTo>
                  <a:pt x="190500" y="128588"/>
                </a:lnTo>
                <a:lnTo>
                  <a:pt x="154781" y="80963"/>
                </a:lnTo>
                <a:lnTo>
                  <a:pt x="128587" y="52388"/>
                </a:lnTo>
                <a:lnTo>
                  <a:pt x="119062" y="28575"/>
                </a:lnTo>
                <a:lnTo>
                  <a:pt x="119062" y="16669"/>
                </a:lnTo>
                <a:lnTo>
                  <a:pt x="123825" y="2381"/>
                </a:lnTo>
                <a:lnTo>
                  <a:pt x="130968" y="0"/>
                </a:lnTo>
                <a:lnTo>
                  <a:pt x="152400" y="0"/>
                </a:lnTo>
                <a:lnTo>
                  <a:pt x="169068" y="7144"/>
                </a:lnTo>
                <a:lnTo>
                  <a:pt x="188118" y="21431"/>
                </a:lnTo>
                <a:lnTo>
                  <a:pt x="216693" y="38100"/>
                </a:lnTo>
                <a:lnTo>
                  <a:pt x="242887" y="47625"/>
                </a:lnTo>
                <a:lnTo>
                  <a:pt x="276225" y="54769"/>
                </a:lnTo>
                <a:lnTo>
                  <a:pt x="330993" y="61913"/>
                </a:lnTo>
                <a:lnTo>
                  <a:pt x="392906" y="66675"/>
                </a:lnTo>
                <a:lnTo>
                  <a:pt x="511968" y="223838"/>
                </a:lnTo>
                <a:lnTo>
                  <a:pt x="528637" y="250031"/>
                </a:lnTo>
                <a:lnTo>
                  <a:pt x="538162" y="271463"/>
                </a:lnTo>
                <a:lnTo>
                  <a:pt x="545306" y="295275"/>
                </a:lnTo>
                <a:lnTo>
                  <a:pt x="550068" y="323850"/>
                </a:lnTo>
                <a:lnTo>
                  <a:pt x="545306" y="357188"/>
                </a:lnTo>
                <a:lnTo>
                  <a:pt x="523875" y="411956"/>
                </a:lnTo>
                <a:lnTo>
                  <a:pt x="478631" y="538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15D87A4-6DA8-4F69-855F-AB36FA39DB92}"/>
              </a:ext>
            </a:extLst>
          </p:cNvPr>
          <p:cNvSpPr/>
          <p:nvPr/>
        </p:nvSpPr>
        <p:spPr>
          <a:xfrm>
            <a:off x="3597275" y="4144963"/>
            <a:ext cx="2857500" cy="533400"/>
          </a:xfrm>
          <a:custGeom>
            <a:avLst/>
            <a:gdLst>
              <a:gd name="connsiteX0" fmla="*/ 1281112 w 2857500"/>
              <a:gd name="connsiteY0" fmla="*/ 154781 h 533400"/>
              <a:gd name="connsiteX1" fmla="*/ 935831 w 2857500"/>
              <a:gd name="connsiteY1" fmla="*/ 209550 h 533400"/>
              <a:gd name="connsiteX2" fmla="*/ 721519 w 2857500"/>
              <a:gd name="connsiteY2" fmla="*/ 245269 h 533400"/>
              <a:gd name="connsiteX3" fmla="*/ 573881 w 2857500"/>
              <a:gd name="connsiteY3" fmla="*/ 266700 h 533400"/>
              <a:gd name="connsiteX4" fmla="*/ 533400 w 2857500"/>
              <a:gd name="connsiteY4" fmla="*/ 266700 h 533400"/>
              <a:gd name="connsiteX5" fmla="*/ 359569 w 2857500"/>
              <a:gd name="connsiteY5" fmla="*/ 276225 h 533400"/>
              <a:gd name="connsiteX6" fmla="*/ 302419 w 2857500"/>
              <a:gd name="connsiteY6" fmla="*/ 292894 h 533400"/>
              <a:gd name="connsiteX7" fmla="*/ 219075 w 2857500"/>
              <a:gd name="connsiteY7" fmla="*/ 304800 h 533400"/>
              <a:gd name="connsiteX8" fmla="*/ 123825 w 2857500"/>
              <a:gd name="connsiteY8" fmla="*/ 309563 h 533400"/>
              <a:gd name="connsiteX9" fmla="*/ 42862 w 2857500"/>
              <a:gd name="connsiteY9" fmla="*/ 311944 h 533400"/>
              <a:gd name="connsiteX10" fmla="*/ 30956 w 2857500"/>
              <a:gd name="connsiteY10" fmla="*/ 311944 h 533400"/>
              <a:gd name="connsiteX11" fmla="*/ 9525 w 2857500"/>
              <a:gd name="connsiteY11" fmla="*/ 321469 h 533400"/>
              <a:gd name="connsiteX12" fmla="*/ 0 w 2857500"/>
              <a:gd name="connsiteY12" fmla="*/ 335756 h 533400"/>
              <a:gd name="connsiteX13" fmla="*/ 0 w 2857500"/>
              <a:gd name="connsiteY13" fmla="*/ 350044 h 533400"/>
              <a:gd name="connsiteX14" fmla="*/ 16669 w 2857500"/>
              <a:gd name="connsiteY14" fmla="*/ 369094 h 533400"/>
              <a:gd name="connsiteX15" fmla="*/ 47625 w 2857500"/>
              <a:gd name="connsiteY15" fmla="*/ 392906 h 533400"/>
              <a:gd name="connsiteX16" fmla="*/ 102394 w 2857500"/>
              <a:gd name="connsiteY16" fmla="*/ 442913 h 533400"/>
              <a:gd name="connsiteX17" fmla="*/ 154781 w 2857500"/>
              <a:gd name="connsiteY17" fmla="*/ 476250 h 533400"/>
              <a:gd name="connsiteX18" fmla="*/ 209550 w 2857500"/>
              <a:gd name="connsiteY18" fmla="*/ 502444 h 533400"/>
              <a:gd name="connsiteX19" fmla="*/ 269081 w 2857500"/>
              <a:gd name="connsiteY19" fmla="*/ 523875 h 533400"/>
              <a:gd name="connsiteX20" fmla="*/ 326231 w 2857500"/>
              <a:gd name="connsiteY20" fmla="*/ 533400 h 533400"/>
              <a:gd name="connsiteX21" fmla="*/ 400050 w 2857500"/>
              <a:gd name="connsiteY21" fmla="*/ 533400 h 533400"/>
              <a:gd name="connsiteX22" fmla="*/ 461962 w 2857500"/>
              <a:gd name="connsiteY22" fmla="*/ 523875 h 533400"/>
              <a:gd name="connsiteX23" fmla="*/ 514350 w 2857500"/>
              <a:gd name="connsiteY23" fmla="*/ 509588 h 533400"/>
              <a:gd name="connsiteX24" fmla="*/ 578644 w 2857500"/>
              <a:gd name="connsiteY24" fmla="*/ 483394 h 533400"/>
              <a:gd name="connsiteX25" fmla="*/ 640556 w 2857500"/>
              <a:gd name="connsiteY25" fmla="*/ 454819 h 533400"/>
              <a:gd name="connsiteX26" fmla="*/ 721519 w 2857500"/>
              <a:gd name="connsiteY26" fmla="*/ 428625 h 533400"/>
              <a:gd name="connsiteX27" fmla="*/ 900112 w 2857500"/>
              <a:gd name="connsiteY27" fmla="*/ 390525 h 533400"/>
              <a:gd name="connsiteX28" fmla="*/ 1114425 w 2857500"/>
              <a:gd name="connsiteY28" fmla="*/ 352425 h 533400"/>
              <a:gd name="connsiteX29" fmla="*/ 1373981 w 2857500"/>
              <a:gd name="connsiteY29" fmla="*/ 316706 h 533400"/>
              <a:gd name="connsiteX30" fmla="*/ 1707356 w 2857500"/>
              <a:gd name="connsiteY30" fmla="*/ 276225 h 533400"/>
              <a:gd name="connsiteX31" fmla="*/ 1866900 w 2857500"/>
              <a:gd name="connsiteY31" fmla="*/ 259556 h 533400"/>
              <a:gd name="connsiteX32" fmla="*/ 2016919 w 2857500"/>
              <a:gd name="connsiteY32" fmla="*/ 250031 h 533400"/>
              <a:gd name="connsiteX33" fmla="*/ 2221706 w 2857500"/>
              <a:gd name="connsiteY33" fmla="*/ 242888 h 533400"/>
              <a:gd name="connsiteX34" fmla="*/ 2369344 w 2857500"/>
              <a:gd name="connsiteY34" fmla="*/ 242888 h 533400"/>
              <a:gd name="connsiteX35" fmla="*/ 2521744 w 2857500"/>
              <a:gd name="connsiteY35" fmla="*/ 247650 h 533400"/>
              <a:gd name="connsiteX36" fmla="*/ 2657475 w 2857500"/>
              <a:gd name="connsiteY36" fmla="*/ 259556 h 533400"/>
              <a:gd name="connsiteX37" fmla="*/ 2724150 w 2857500"/>
              <a:gd name="connsiteY37" fmla="*/ 264319 h 533400"/>
              <a:gd name="connsiteX38" fmla="*/ 2769394 w 2857500"/>
              <a:gd name="connsiteY38" fmla="*/ 257175 h 533400"/>
              <a:gd name="connsiteX39" fmla="*/ 2814637 w 2857500"/>
              <a:gd name="connsiteY39" fmla="*/ 245269 h 533400"/>
              <a:gd name="connsiteX40" fmla="*/ 2840831 w 2857500"/>
              <a:gd name="connsiteY40" fmla="*/ 233363 h 533400"/>
              <a:gd name="connsiteX41" fmla="*/ 2855119 w 2857500"/>
              <a:gd name="connsiteY41" fmla="*/ 211931 h 533400"/>
              <a:gd name="connsiteX42" fmla="*/ 2857500 w 2857500"/>
              <a:gd name="connsiteY42" fmla="*/ 200025 h 533400"/>
              <a:gd name="connsiteX43" fmla="*/ 2850356 w 2857500"/>
              <a:gd name="connsiteY43" fmla="*/ 180975 h 533400"/>
              <a:gd name="connsiteX44" fmla="*/ 2843212 w 2857500"/>
              <a:gd name="connsiteY44" fmla="*/ 166688 h 533400"/>
              <a:gd name="connsiteX45" fmla="*/ 2812256 w 2857500"/>
              <a:gd name="connsiteY45" fmla="*/ 140494 h 533400"/>
              <a:gd name="connsiteX46" fmla="*/ 2776537 w 2857500"/>
              <a:gd name="connsiteY46" fmla="*/ 114300 h 533400"/>
              <a:gd name="connsiteX47" fmla="*/ 2719387 w 2857500"/>
              <a:gd name="connsiteY47" fmla="*/ 80963 h 533400"/>
              <a:gd name="connsiteX48" fmla="*/ 2659856 w 2857500"/>
              <a:gd name="connsiteY48" fmla="*/ 52388 h 533400"/>
              <a:gd name="connsiteX49" fmla="*/ 2519362 w 2857500"/>
              <a:gd name="connsiteY49" fmla="*/ 14288 h 533400"/>
              <a:gd name="connsiteX50" fmla="*/ 2428875 w 2857500"/>
              <a:gd name="connsiteY50" fmla="*/ 0 h 533400"/>
              <a:gd name="connsiteX51" fmla="*/ 2409825 w 2857500"/>
              <a:gd name="connsiteY51" fmla="*/ 0 h 533400"/>
              <a:gd name="connsiteX52" fmla="*/ 2366962 w 2857500"/>
              <a:gd name="connsiteY52" fmla="*/ 14288 h 533400"/>
              <a:gd name="connsiteX53" fmla="*/ 2255044 w 2857500"/>
              <a:gd name="connsiteY53" fmla="*/ 47625 h 533400"/>
              <a:gd name="connsiteX54" fmla="*/ 2145506 w 2857500"/>
              <a:gd name="connsiteY54" fmla="*/ 59531 h 533400"/>
              <a:gd name="connsiteX55" fmla="*/ 1978819 w 2857500"/>
              <a:gd name="connsiteY55" fmla="*/ 76200 h 533400"/>
              <a:gd name="connsiteX56" fmla="*/ 1750219 w 2857500"/>
              <a:gd name="connsiteY56" fmla="*/ 100013 h 533400"/>
              <a:gd name="connsiteX57" fmla="*/ 1581150 w 2857500"/>
              <a:gd name="connsiteY57" fmla="*/ 116681 h 533400"/>
              <a:gd name="connsiteX58" fmla="*/ 1281112 w 2857500"/>
              <a:gd name="connsiteY58" fmla="*/ 15478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57500" h="533400">
                <a:moveTo>
                  <a:pt x="1281112" y="154781"/>
                </a:moveTo>
                <a:lnTo>
                  <a:pt x="935831" y="209550"/>
                </a:lnTo>
                <a:lnTo>
                  <a:pt x="721519" y="245269"/>
                </a:lnTo>
                <a:lnTo>
                  <a:pt x="573881" y="266700"/>
                </a:lnTo>
                <a:lnTo>
                  <a:pt x="533400" y="266700"/>
                </a:lnTo>
                <a:lnTo>
                  <a:pt x="359569" y="276225"/>
                </a:lnTo>
                <a:lnTo>
                  <a:pt x="302419" y="292894"/>
                </a:lnTo>
                <a:lnTo>
                  <a:pt x="219075" y="304800"/>
                </a:lnTo>
                <a:lnTo>
                  <a:pt x="123825" y="309563"/>
                </a:lnTo>
                <a:lnTo>
                  <a:pt x="42862" y="311944"/>
                </a:lnTo>
                <a:lnTo>
                  <a:pt x="30956" y="311944"/>
                </a:lnTo>
                <a:lnTo>
                  <a:pt x="9525" y="321469"/>
                </a:lnTo>
                <a:lnTo>
                  <a:pt x="0" y="335756"/>
                </a:lnTo>
                <a:lnTo>
                  <a:pt x="0" y="350044"/>
                </a:lnTo>
                <a:lnTo>
                  <a:pt x="16669" y="369094"/>
                </a:lnTo>
                <a:lnTo>
                  <a:pt x="47625" y="392906"/>
                </a:lnTo>
                <a:lnTo>
                  <a:pt x="102394" y="442913"/>
                </a:lnTo>
                <a:lnTo>
                  <a:pt x="154781" y="476250"/>
                </a:lnTo>
                <a:lnTo>
                  <a:pt x="209550" y="502444"/>
                </a:lnTo>
                <a:lnTo>
                  <a:pt x="269081" y="523875"/>
                </a:lnTo>
                <a:lnTo>
                  <a:pt x="326231" y="533400"/>
                </a:lnTo>
                <a:lnTo>
                  <a:pt x="400050" y="533400"/>
                </a:lnTo>
                <a:lnTo>
                  <a:pt x="461962" y="523875"/>
                </a:lnTo>
                <a:lnTo>
                  <a:pt x="514350" y="509588"/>
                </a:lnTo>
                <a:lnTo>
                  <a:pt x="578644" y="483394"/>
                </a:lnTo>
                <a:lnTo>
                  <a:pt x="640556" y="454819"/>
                </a:lnTo>
                <a:lnTo>
                  <a:pt x="721519" y="428625"/>
                </a:lnTo>
                <a:lnTo>
                  <a:pt x="900112" y="390525"/>
                </a:lnTo>
                <a:lnTo>
                  <a:pt x="1114425" y="352425"/>
                </a:lnTo>
                <a:lnTo>
                  <a:pt x="1373981" y="316706"/>
                </a:lnTo>
                <a:lnTo>
                  <a:pt x="1707356" y="276225"/>
                </a:lnTo>
                <a:lnTo>
                  <a:pt x="1866900" y="259556"/>
                </a:lnTo>
                <a:lnTo>
                  <a:pt x="2016919" y="250031"/>
                </a:lnTo>
                <a:lnTo>
                  <a:pt x="2221706" y="242888"/>
                </a:lnTo>
                <a:lnTo>
                  <a:pt x="2369344" y="242888"/>
                </a:lnTo>
                <a:lnTo>
                  <a:pt x="2521744" y="247650"/>
                </a:lnTo>
                <a:lnTo>
                  <a:pt x="2657475" y="259556"/>
                </a:lnTo>
                <a:lnTo>
                  <a:pt x="2724150" y="264319"/>
                </a:lnTo>
                <a:lnTo>
                  <a:pt x="2769394" y="257175"/>
                </a:lnTo>
                <a:lnTo>
                  <a:pt x="2814637" y="245269"/>
                </a:lnTo>
                <a:lnTo>
                  <a:pt x="2840831" y="233363"/>
                </a:lnTo>
                <a:lnTo>
                  <a:pt x="2855119" y="211931"/>
                </a:lnTo>
                <a:lnTo>
                  <a:pt x="2857500" y="200025"/>
                </a:lnTo>
                <a:lnTo>
                  <a:pt x="2850356" y="180975"/>
                </a:lnTo>
                <a:lnTo>
                  <a:pt x="2843212" y="166688"/>
                </a:lnTo>
                <a:lnTo>
                  <a:pt x="2812256" y="140494"/>
                </a:lnTo>
                <a:lnTo>
                  <a:pt x="2776537" y="114300"/>
                </a:lnTo>
                <a:lnTo>
                  <a:pt x="2719387" y="80963"/>
                </a:lnTo>
                <a:lnTo>
                  <a:pt x="2659856" y="52388"/>
                </a:lnTo>
                <a:lnTo>
                  <a:pt x="2519362" y="14288"/>
                </a:lnTo>
                <a:lnTo>
                  <a:pt x="2428875" y="0"/>
                </a:lnTo>
                <a:lnTo>
                  <a:pt x="2409825" y="0"/>
                </a:lnTo>
                <a:lnTo>
                  <a:pt x="2366962" y="14288"/>
                </a:lnTo>
                <a:lnTo>
                  <a:pt x="2255044" y="47625"/>
                </a:lnTo>
                <a:lnTo>
                  <a:pt x="2145506" y="59531"/>
                </a:lnTo>
                <a:lnTo>
                  <a:pt x="1978819" y="76200"/>
                </a:lnTo>
                <a:lnTo>
                  <a:pt x="1750219" y="100013"/>
                </a:lnTo>
                <a:lnTo>
                  <a:pt x="1581150" y="116681"/>
                </a:lnTo>
                <a:lnTo>
                  <a:pt x="1281112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7C34748-2AD8-4780-A023-0EF6FC12CF29}"/>
              </a:ext>
            </a:extLst>
          </p:cNvPr>
          <p:cNvSpPr/>
          <p:nvPr/>
        </p:nvSpPr>
        <p:spPr>
          <a:xfrm rot="16200000">
            <a:off x="3723481" y="4056857"/>
            <a:ext cx="2828925" cy="487362"/>
          </a:xfrm>
          <a:custGeom>
            <a:avLst/>
            <a:gdLst>
              <a:gd name="connsiteX0" fmla="*/ 1859756 w 2828925"/>
              <a:gd name="connsiteY0" fmla="*/ 169069 h 488156"/>
              <a:gd name="connsiteX1" fmla="*/ 1359694 w 2828925"/>
              <a:gd name="connsiteY1" fmla="*/ 169069 h 488156"/>
              <a:gd name="connsiteX2" fmla="*/ 957263 w 2828925"/>
              <a:gd name="connsiteY2" fmla="*/ 169069 h 488156"/>
              <a:gd name="connsiteX3" fmla="*/ 690563 w 2828925"/>
              <a:gd name="connsiteY3" fmla="*/ 164306 h 488156"/>
              <a:gd name="connsiteX4" fmla="*/ 614363 w 2828925"/>
              <a:gd name="connsiteY4" fmla="*/ 159544 h 488156"/>
              <a:gd name="connsiteX5" fmla="*/ 535781 w 2828925"/>
              <a:gd name="connsiteY5" fmla="*/ 150019 h 488156"/>
              <a:gd name="connsiteX6" fmla="*/ 452438 w 2828925"/>
              <a:gd name="connsiteY6" fmla="*/ 130969 h 488156"/>
              <a:gd name="connsiteX7" fmla="*/ 402431 w 2828925"/>
              <a:gd name="connsiteY7" fmla="*/ 111919 h 488156"/>
              <a:gd name="connsiteX8" fmla="*/ 381000 w 2828925"/>
              <a:gd name="connsiteY8" fmla="*/ 102394 h 488156"/>
              <a:gd name="connsiteX9" fmla="*/ 288131 w 2828925"/>
              <a:gd name="connsiteY9" fmla="*/ 121444 h 488156"/>
              <a:gd name="connsiteX10" fmla="*/ 97631 w 2828925"/>
              <a:gd name="connsiteY10" fmla="*/ 166687 h 488156"/>
              <a:gd name="connsiteX11" fmla="*/ 69056 w 2828925"/>
              <a:gd name="connsiteY11" fmla="*/ 176212 h 488156"/>
              <a:gd name="connsiteX12" fmla="*/ 38100 w 2828925"/>
              <a:gd name="connsiteY12" fmla="*/ 200025 h 488156"/>
              <a:gd name="connsiteX13" fmla="*/ 19050 w 2828925"/>
              <a:gd name="connsiteY13" fmla="*/ 219075 h 488156"/>
              <a:gd name="connsiteX14" fmla="*/ 4763 w 2828925"/>
              <a:gd name="connsiteY14" fmla="*/ 240506 h 488156"/>
              <a:gd name="connsiteX15" fmla="*/ 0 w 2828925"/>
              <a:gd name="connsiteY15" fmla="*/ 261937 h 488156"/>
              <a:gd name="connsiteX16" fmla="*/ 4763 w 2828925"/>
              <a:gd name="connsiteY16" fmla="*/ 276225 h 488156"/>
              <a:gd name="connsiteX17" fmla="*/ 23813 w 2828925"/>
              <a:gd name="connsiteY17" fmla="*/ 302419 h 488156"/>
              <a:gd name="connsiteX18" fmla="*/ 57150 w 2828925"/>
              <a:gd name="connsiteY18" fmla="*/ 326231 h 488156"/>
              <a:gd name="connsiteX19" fmla="*/ 90488 w 2828925"/>
              <a:gd name="connsiteY19" fmla="*/ 347662 h 488156"/>
              <a:gd name="connsiteX20" fmla="*/ 228600 w 2828925"/>
              <a:gd name="connsiteY20" fmla="*/ 357187 h 488156"/>
              <a:gd name="connsiteX21" fmla="*/ 540544 w 2828925"/>
              <a:gd name="connsiteY21" fmla="*/ 369094 h 488156"/>
              <a:gd name="connsiteX22" fmla="*/ 883444 w 2828925"/>
              <a:gd name="connsiteY22" fmla="*/ 369094 h 488156"/>
              <a:gd name="connsiteX23" fmla="*/ 1235869 w 2828925"/>
              <a:gd name="connsiteY23" fmla="*/ 366712 h 488156"/>
              <a:gd name="connsiteX24" fmla="*/ 1504950 w 2828925"/>
              <a:gd name="connsiteY24" fmla="*/ 369094 h 488156"/>
              <a:gd name="connsiteX25" fmla="*/ 1716881 w 2828925"/>
              <a:gd name="connsiteY25" fmla="*/ 373856 h 488156"/>
              <a:gd name="connsiteX26" fmla="*/ 1978819 w 2828925"/>
              <a:gd name="connsiteY26" fmla="*/ 383381 h 488156"/>
              <a:gd name="connsiteX27" fmla="*/ 2126456 w 2828925"/>
              <a:gd name="connsiteY27" fmla="*/ 392906 h 488156"/>
              <a:gd name="connsiteX28" fmla="*/ 2314575 w 2828925"/>
              <a:gd name="connsiteY28" fmla="*/ 390525 h 488156"/>
              <a:gd name="connsiteX29" fmla="*/ 2416969 w 2828925"/>
              <a:gd name="connsiteY29" fmla="*/ 397669 h 488156"/>
              <a:gd name="connsiteX30" fmla="*/ 2493169 w 2828925"/>
              <a:gd name="connsiteY30" fmla="*/ 416719 h 488156"/>
              <a:gd name="connsiteX31" fmla="*/ 2543175 w 2828925"/>
              <a:gd name="connsiteY31" fmla="*/ 435769 h 488156"/>
              <a:gd name="connsiteX32" fmla="*/ 2576513 w 2828925"/>
              <a:gd name="connsiteY32" fmla="*/ 461962 h 488156"/>
              <a:gd name="connsiteX33" fmla="*/ 2602706 w 2828925"/>
              <a:gd name="connsiteY33" fmla="*/ 481012 h 488156"/>
              <a:gd name="connsiteX34" fmla="*/ 2628900 w 2828925"/>
              <a:gd name="connsiteY34" fmla="*/ 488156 h 488156"/>
              <a:gd name="connsiteX35" fmla="*/ 2662238 w 2828925"/>
              <a:gd name="connsiteY35" fmla="*/ 473869 h 488156"/>
              <a:gd name="connsiteX36" fmla="*/ 2683669 w 2828925"/>
              <a:gd name="connsiteY36" fmla="*/ 452437 h 488156"/>
              <a:gd name="connsiteX37" fmla="*/ 2707481 w 2828925"/>
              <a:gd name="connsiteY37" fmla="*/ 407194 h 488156"/>
              <a:gd name="connsiteX38" fmla="*/ 2747963 w 2828925"/>
              <a:gd name="connsiteY38" fmla="*/ 304800 h 488156"/>
              <a:gd name="connsiteX39" fmla="*/ 2790825 w 2828925"/>
              <a:gd name="connsiteY39" fmla="*/ 152400 h 488156"/>
              <a:gd name="connsiteX40" fmla="*/ 2817019 w 2828925"/>
              <a:gd name="connsiteY40" fmla="*/ 50006 h 488156"/>
              <a:gd name="connsiteX41" fmla="*/ 2828925 w 2828925"/>
              <a:gd name="connsiteY41" fmla="*/ 21431 h 488156"/>
              <a:gd name="connsiteX42" fmla="*/ 2828925 w 2828925"/>
              <a:gd name="connsiteY42" fmla="*/ 7144 h 488156"/>
              <a:gd name="connsiteX43" fmla="*/ 2824163 w 2828925"/>
              <a:gd name="connsiteY43" fmla="*/ 0 h 488156"/>
              <a:gd name="connsiteX44" fmla="*/ 2802731 w 2828925"/>
              <a:gd name="connsiteY44" fmla="*/ 0 h 488156"/>
              <a:gd name="connsiteX45" fmla="*/ 2774156 w 2828925"/>
              <a:gd name="connsiteY45" fmla="*/ 9525 h 488156"/>
              <a:gd name="connsiteX46" fmla="*/ 2747963 w 2828925"/>
              <a:gd name="connsiteY46" fmla="*/ 33337 h 488156"/>
              <a:gd name="connsiteX47" fmla="*/ 2700338 w 2828925"/>
              <a:gd name="connsiteY47" fmla="*/ 73819 h 488156"/>
              <a:gd name="connsiteX48" fmla="*/ 2650331 w 2828925"/>
              <a:gd name="connsiteY48" fmla="*/ 109537 h 488156"/>
              <a:gd name="connsiteX49" fmla="*/ 2612231 w 2828925"/>
              <a:gd name="connsiteY49" fmla="*/ 130969 h 488156"/>
              <a:gd name="connsiteX50" fmla="*/ 2571750 w 2828925"/>
              <a:gd name="connsiteY50" fmla="*/ 142875 h 488156"/>
              <a:gd name="connsiteX51" fmla="*/ 2536031 w 2828925"/>
              <a:gd name="connsiteY51" fmla="*/ 147637 h 488156"/>
              <a:gd name="connsiteX52" fmla="*/ 2486025 w 2828925"/>
              <a:gd name="connsiteY52" fmla="*/ 147637 h 488156"/>
              <a:gd name="connsiteX53" fmla="*/ 2238375 w 2828925"/>
              <a:gd name="connsiteY53" fmla="*/ 171450 h 488156"/>
              <a:gd name="connsiteX54" fmla="*/ 1859756 w 2828925"/>
              <a:gd name="connsiteY54" fmla="*/ 1690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8925" h="488156">
                <a:moveTo>
                  <a:pt x="1859756" y="169069"/>
                </a:moveTo>
                <a:lnTo>
                  <a:pt x="1359694" y="169069"/>
                </a:lnTo>
                <a:lnTo>
                  <a:pt x="957263" y="169069"/>
                </a:lnTo>
                <a:lnTo>
                  <a:pt x="690563" y="164306"/>
                </a:lnTo>
                <a:lnTo>
                  <a:pt x="614363" y="159544"/>
                </a:lnTo>
                <a:lnTo>
                  <a:pt x="535781" y="150019"/>
                </a:lnTo>
                <a:lnTo>
                  <a:pt x="452438" y="130969"/>
                </a:lnTo>
                <a:lnTo>
                  <a:pt x="402431" y="111919"/>
                </a:lnTo>
                <a:lnTo>
                  <a:pt x="381000" y="102394"/>
                </a:lnTo>
                <a:lnTo>
                  <a:pt x="288131" y="121444"/>
                </a:lnTo>
                <a:lnTo>
                  <a:pt x="97631" y="166687"/>
                </a:lnTo>
                <a:lnTo>
                  <a:pt x="69056" y="176212"/>
                </a:lnTo>
                <a:lnTo>
                  <a:pt x="38100" y="200025"/>
                </a:lnTo>
                <a:lnTo>
                  <a:pt x="19050" y="219075"/>
                </a:lnTo>
                <a:lnTo>
                  <a:pt x="4763" y="240506"/>
                </a:lnTo>
                <a:lnTo>
                  <a:pt x="0" y="261937"/>
                </a:lnTo>
                <a:lnTo>
                  <a:pt x="4763" y="276225"/>
                </a:lnTo>
                <a:lnTo>
                  <a:pt x="23813" y="302419"/>
                </a:lnTo>
                <a:lnTo>
                  <a:pt x="57150" y="326231"/>
                </a:lnTo>
                <a:lnTo>
                  <a:pt x="90488" y="347662"/>
                </a:lnTo>
                <a:lnTo>
                  <a:pt x="228600" y="357187"/>
                </a:lnTo>
                <a:lnTo>
                  <a:pt x="540544" y="369094"/>
                </a:lnTo>
                <a:lnTo>
                  <a:pt x="883444" y="369094"/>
                </a:lnTo>
                <a:lnTo>
                  <a:pt x="1235869" y="366712"/>
                </a:lnTo>
                <a:lnTo>
                  <a:pt x="1504950" y="369094"/>
                </a:lnTo>
                <a:lnTo>
                  <a:pt x="1716881" y="373856"/>
                </a:lnTo>
                <a:lnTo>
                  <a:pt x="1978819" y="383381"/>
                </a:lnTo>
                <a:lnTo>
                  <a:pt x="2126456" y="392906"/>
                </a:lnTo>
                <a:lnTo>
                  <a:pt x="2314575" y="390525"/>
                </a:lnTo>
                <a:lnTo>
                  <a:pt x="2416969" y="397669"/>
                </a:lnTo>
                <a:lnTo>
                  <a:pt x="2493169" y="416719"/>
                </a:lnTo>
                <a:lnTo>
                  <a:pt x="2543175" y="435769"/>
                </a:lnTo>
                <a:lnTo>
                  <a:pt x="2576513" y="461962"/>
                </a:lnTo>
                <a:lnTo>
                  <a:pt x="2602706" y="481012"/>
                </a:lnTo>
                <a:lnTo>
                  <a:pt x="2628900" y="488156"/>
                </a:lnTo>
                <a:lnTo>
                  <a:pt x="2662238" y="473869"/>
                </a:lnTo>
                <a:lnTo>
                  <a:pt x="2683669" y="452437"/>
                </a:lnTo>
                <a:lnTo>
                  <a:pt x="2707481" y="407194"/>
                </a:lnTo>
                <a:lnTo>
                  <a:pt x="2747963" y="304800"/>
                </a:lnTo>
                <a:lnTo>
                  <a:pt x="2790825" y="152400"/>
                </a:lnTo>
                <a:lnTo>
                  <a:pt x="2817019" y="50006"/>
                </a:lnTo>
                <a:lnTo>
                  <a:pt x="2828925" y="21431"/>
                </a:lnTo>
                <a:lnTo>
                  <a:pt x="2828925" y="7144"/>
                </a:lnTo>
                <a:lnTo>
                  <a:pt x="2824163" y="0"/>
                </a:lnTo>
                <a:lnTo>
                  <a:pt x="2802731" y="0"/>
                </a:lnTo>
                <a:lnTo>
                  <a:pt x="2774156" y="9525"/>
                </a:lnTo>
                <a:lnTo>
                  <a:pt x="2747963" y="33337"/>
                </a:lnTo>
                <a:lnTo>
                  <a:pt x="2700338" y="73819"/>
                </a:lnTo>
                <a:lnTo>
                  <a:pt x="2650331" y="109537"/>
                </a:lnTo>
                <a:lnTo>
                  <a:pt x="2612231" y="130969"/>
                </a:lnTo>
                <a:lnTo>
                  <a:pt x="2571750" y="142875"/>
                </a:lnTo>
                <a:lnTo>
                  <a:pt x="2536031" y="147637"/>
                </a:lnTo>
                <a:lnTo>
                  <a:pt x="2486025" y="147637"/>
                </a:lnTo>
                <a:lnTo>
                  <a:pt x="2238375" y="171450"/>
                </a:lnTo>
                <a:lnTo>
                  <a:pt x="18597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E1D1DC3E-91A4-4EF5-919A-916624EF2EDB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39838"/>
            <a:ext cx="4770438" cy="4479925"/>
            <a:chOff x="2346462" y="1388413"/>
            <a:chExt cx="4770551" cy="4479375"/>
          </a:xfrm>
        </p:grpSpPr>
        <p:sp>
          <p:nvSpPr>
            <p:cNvPr id="130" name="フリーフォーム 52">
              <a:extLst>
                <a:ext uri="{FF2B5EF4-FFF2-40B4-BE49-F238E27FC236}">
                  <a16:creationId xmlns:a16="http://schemas.microsoft.com/office/drawing/2014/main" id="{CFE13FAD-CDE3-4915-B72C-5E742EF9CE05}"/>
                </a:ext>
              </a:extLst>
            </p:cNvPr>
            <p:cNvSpPr/>
            <p:nvPr/>
          </p:nvSpPr>
          <p:spPr>
            <a:xfrm>
              <a:off x="3684757" y="1388413"/>
              <a:ext cx="1277967" cy="1328574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56">
              <a:extLst>
                <a:ext uri="{FF2B5EF4-FFF2-40B4-BE49-F238E27FC236}">
                  <a16:creationId xmlns:a16="http://schemas.microsoft.com/office/drawing/2014/main" id="{78EC540A-22EC-4117-92B7-5F373B11AFFA}"/>
                </a:ext>
              </a:extLst>
            </p:cNvPr>
            <p:cNvSpPr/>
            <p:nvPr/>
          </p:nvSpPr>
          <p:spPr>
            <a:xfrm>
              <a:off x="4286433" y="3439211"/>
              <a:ext cx="1828843" cy="385715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6">
              <a:extLst>
                <a:ext uri="{FF2B5EF4-FFF2-40B4-BE49-F238E27FC236}">
                  <a16:creationId xmlns:a16="http://schemas.microsoft.com/office/drawing/2014/main" id="{34F7A176-1CB2-41CD-8F2B-A4643236610F}"/>
                </a:ext>
              </a:extLst>
            </p:cNvPr>
            <p:cNvSpPr/>
            <p:nvPr/>
          </p:nvSpPr>
          <p:spPr>
            <a:xfrm>
              <a:off x="2679845" y="1572540"/>
              <a:ext cx="1138265" cy="428572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7">
              <a:extLst>
                <a:ext uri="{FF2B5EF4-FFF2-40B4-BE49-F238E27FC236}">
                  <a16:creationId xmlns:a16="http://schemas.microsoft.com/office/drawing/2014/main" id="{7D5B1011-AA35-489D-BEF8-07F47845EED6}"/>
                </a:ext>
              </a:extLst>
            </p:cNvPr>
            <p:cNvSpPr/>
            <p:nvPr/>
          </p:nvSpPr>
          <p:spPr>
            <a:xfrm>
              <a:off x="3105305" y="1788414"/>
              <a:ext cx="627078" cy="1041272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49">
              <a:extLst>
                <a:ext uri="{FF2B5EF4-FFF2-40B4-BE49-F238E27FC236}">
                  <a16:creationId xmlns:a16="http://schemas.microsoft.com/office/drawing/2014/main" id="{8A96BA59-D6A0-4DD4-B910-C8864466A434}"/>
                </a:ext>
              </a:extLst>
            </p:cNvPr>
            <p:cNvSpPr/>
            <p:nvPr/>
          </p:nvSpPr>
          <p:spPr>
            <a:xfrm>
              <a:off x="3119593" y="2747146"/>
              <a:ext cx="582626" cy="885716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50">
              <a:extLst>
                <a:ext uri="{FF2B5EF4-FFF2-40B4-BE49-F238E27FC236}">
                  <a16:creationId xmlns:a16="http://schemas.microsoft.com/office/drawing/2014/main" id="{02626249-FE6A-469C-9DA4-D269B47B1798}"/>
                </a:ext>
              </a:extLst>
            </p:cNvPr>
            <p:cNvSpPr/>
            <p:nvPr/>
          </p:nvSpPr>
          <p:spPr>
            <a:xfrm>
              <a:off x="3164044" y="3559846"/>
              <a:ext cx="541350" cy="876192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51">
              <a:extLst>
                <a:ext uri="{FF2B5EF4-FFF2-40B4-BE49-F238E27FC236}">
                  <a16:creationId xmlns:a16="http://schemas.microsoft.com/office/drawing/2014/main" id="{0A94EE3A-82AF-4A65-95C7-480100EC22E8}"/>
                </a:ext>
              </a:extLst>
            </p:cNvPr>
            <p:cNvSpPr/>
            <p:nvPr/>
          </p:nvSpPr>
          <p:spPr>
            <a:xfrm>
              <a:off x="2832249" y="4074133"/>
              <a:ext cx="441335" cy="361906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0">
              <a:extLst>
                <a:ext uri="{FF2B5EF4-FFF2-40B4-BE49-F238E27FC236}">
                  <a16:creationId xmlns:a16="http://schemas.microsoft.com/office/drawing/2014/main" id="{825D0384-01C1-4FE1-AFAA-BA7AA397556A}"/>
                </a:ext>
              </a:extLst>
            </p:cNvPr>
            <p:cNvSpPr/>
            <p:nvPr/>
          </p:nvSpPr>
          <p:spPr>
            <a:xfrm rot="16200000">
              <a:off x="578233" y="3436008"/>
              <a:ext cx="3930167" cy="393709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53">
              <a:extLst>
                <a:ext uri="{FF2B5EF4-FFF2-40B4-BE49-F238E27FC236}">
                  <a16:creationId xmlns:a16="http://schemas.microsoft.com/office/drawing/2014/main" id="{1258F9DA-3DAB-4B2D-A323-0D487DDE027A}"/>
                </a:ext>
              </a:extLst>
            </p:cNvPr>
            <p:cNvSpPr/>
            <p:nvPr/>
          </p:nvSpPr>
          <p:spPr>
            <a:xfrm>
              <a:off x="4786508" y="1445556"/>
              <a:ext cx="1276380" cy="384128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54">
              <a:extLst>
                <a:ext uri="{FF2B5EF4-FFF2-40B4-BE49-F238E27FC236}">
                  <a16:creationId xmlns:a16="http://schemas.microsoft.com/office/drawing/2014/main" id="{2C8F2129-D15E-45BB-B712-71D71E9932EC}"/>
                </a:ext>
              </a:extLst>
            </p:cNvPr>
            <p:cNvSpPr/>
            <p:nvPr/>
          </p:nvSpPr>
          <p:spPr>
            <a:xfrm>
              <a:off x="3613317" y="1667779"/>
              <a:ext cx="2449571" cy="2004766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55">
              <a:extLst>
                <a:ext uri="{FF2B5EF4-FFF2-40B4-BE49-F238E27FC236}">
                  <a16:creationId xmlns:a16="http://schemas.microsoft.com/office/drawing/2014/main" id="{A00AC5AC-7149-4E9D-BBF9-4FA7BCC89445}"/>
                </a:ext>
              </a:extLst>
            </p:cNvPr>
            <p:cNvSpPr/>
            <p:nvPr/>
          </p:nvSpPr>
          <p:spPr>
            <a:xfrm>
              <a:off x="4457887" y="2078890"/>
              <a:ext cx="2659126" cy="146667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57">
              <a:extLst>
                <a:ext uri="{FF2B5EF4-FFF2-40B4-BE49-F238E27FC236}">
                  <a16:creationId xmlns:a16="http://schemas.microsoft.com/office/drawing/2014/main" id="{EDD4005E-6C68-4EF1-ADFA-965C4F831F50}"/>
                </a:ext>
              </a:extLst>
            </p:cNvPr>
            <p:cNvSpPr/>
            <p:nvPr/>
          </p:nvSpPr>
          <p:spPr>
            <a:xfrm>
              <a:off x="4076878" y="3632862"/>
              <a:ext cx="550876" cy="1104764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58">
              <a:extLst>
                <a:ext uri="{FF2B5EF4-FFF2-40B4-BE49-F238E27FC236}">
                  <a16:creationId xmlns:a16="http://schemas.microsoft.com/office/drawing/2014/main" id="{A487DCDC-20D5-487B-BC82-C2B7EDCBDBB5}"/>
                </a:ext>
              </a:extLst>
            </p:cNvPr>
            <p:cNvSpPr/>
            <p:nvPr/>
          </p:nvSpPr>
          <p:spPr>
            <a:xfrm>
              <a:off x="3748258" y="4297943"/>
              <a:ext cx="2857568" cy="533335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61">
              <a:extLst>
                <a:ext uri="{FF2B5EF4-FFF2-40B4-BE49-F238E27FC236}">
                  <a16:creationId xmlns:a16="http://schemas.microsoft.com/office/drawing/2014/main" id="{2C3AE9FA-620A-4388-A554-663C62499D70}"/>
                </a:ext>
              </a:extLst>
            </p:cNvPr>
            <p:cNvSpPr/>
            <p:nvPr/>
          </p:nvSpPr>
          <p:spPr>
            <a:xfrm rot="16200000">
              <a:off x="3876261" y="4209813"/>
              <a:ext cx="2828578" cy="487374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6FD55B14-34F3-479C-8BC9-53BE0B4EE10A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19200"/>
            <a:ext cx="4756150" cy="4481513"/>
            <a:chOff x="2744788" y="1495425"/>
            <a:chExt cx="4756150" cy="4481513"/>
          </a:xfrm>
        </p:grpSpPr>
        <p:sp>
          <p:nvSpPr>
            <p:cNvPr id="145" name="フリーフォーム 52">
              <a:extLst>
                <a:ext uri="{FF2B5EF4-FFF2-40B4-BE49-F238E27FC236}">
                  <a16:creationId xmlns:a16="http://schemas.microsoft.com/office/drawing/2014/main" id="{F3058D65-9AF6-43F4-B632-DFE8D6BA3A35}"/>
                </a:ext>
              </a:extLst>
            </p:cNvPr>
            <p:cNvSpPr/>
            <p:nvPr/>
          </p:nvSpPr>
          <p:spPr>
            <a:xfrm>
              <a:off x="4070351" y="1495425"/>
              <a:ext cx="1277937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56">
              <a:extLst>
                <a:ext uri="{FF2B5EF4-FFF2-40B4-BE49-F238E27FC236}">
                  <a16:creationId xmlns:a16="http://schemas.microsoft.com/office/drawing/2014/main" id="{8CFAC8A9-7F86-402A-B9F0-7DBE890898BB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6">
              <a:extLst>
                <a:ext uri="{FF2B5EF4-FFF2-40B4-BE49-F238E27FC236}">
                  <a16:creationId xmlns:a16="http://schemas.microsoft.com/office/drawing/2014/main" id="{EE4B18D7-F82D-4933-91F4-19FF2413B5F1}"/>
                </a:ext>
              </a:extLst>
            </p:cNvPr>
            <p:cNvSpPr/>
            <p:nvPr/>
          </p:nvSpPr>
          <p:spPr>
            <a:xfrm>
              <a:off x="3038476" y="1709738"/>
              <a:ext cx="1138237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7">
              <a:extLst>
                <a:ext uri="{FF2B5EF4-FFF2-40B4-BE49-F238E27FC236}">
                  <a16:creationId xmlns:a16="http://schemas.microsoft.com/office/drawing/2014/main" id="{4D106BCC-65A7-48C3-B5BE-7B686D443880}"/>
                </a:ext>
              </a:extLst>
            </p:cNvPr>
            <p:cNvSpPr/>
            <p:nvPr/>
          </p:nvSpPr>
          <p:spPr>
            <a:xfrm>
              <a:off x="3516313" y="1941513"/>
              <a:ext cx="627063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49">
              <a:extLst>
                <a:ext uri="{FF2B5EF4-FFF2-40B4-BE49-F238E27FC236}">
                  <a16:creationId xmlns:a16="http://schemas.microsoft.com/office/drawing/2014/main" id="{167E9BEA-A9FA-4512-BCA2-8FFF1C83BF2A}"/>
                </a:ext>
              </a:extLst>
            </p:cNvPr>
            <p:cNvSpPr/>
            <p:nvPr/>
          </p:nvSpPr>
          <p:spPr>
            <a:xfrm>
              <a:off x="3517901" y="2919413"/>
              <a:ext cx="582612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50">
              <a:extLst>
                <a:ext uri="{FF2B5EF4-FFF2-40B4-BE49-F238E27FC236}">
                  <a16:creationId xmlns:a16="http://schemas.microsoft.com/office/drawing/2014/main" id="{8A135EC5-FA20-499A-9D0A-A7EA609151F9}"/>
                </a:ext>
              </a:extLst>
            </p:cNvPr>
            <p:cNvSpPr/>
            <p:nvPr/>
          </p:nvSpPr>
          <p:spPr>
            <a:xfrm>
              <a:off x="3557588" y="3681413"/>
              <a:ext cx="541338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51">
              <a:extLst>
                <a:ext uri="{FF2B5EF4-FFF2-40B4-BE49-F238E27FC236}">
                  <a16:creationId xmlns:a16="http://schemas.microsoft.com/office/drawing/2014/main" id="{5375F080-C9D9-44C1-8155-32C87D5D1EB4}"/>
                </a:ext>
              </a:extLst>
            </p:cNvPr>
            <p:cNvSpPr/>
            <p:nvPr/>
          </p:nvSpPr>
          <p:spPr>
            <a:xfrm>
              <a:off x="3238501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0">
              <a:extLst>
                <a:ext uri="{FF2B5EF4-FFF2-40B4-BE49-F238E27FC236}">
                  <a16:creationId xmlns:a16="http://schemas.microsoft.com/office/drawing/2014/main" id="{98315BCE-615C-4FFB-B673-A660B1B7DF8A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53">
              <a:extLst>
                <a:ext uri="{FF2B5EF4-FFF2-40B4-BE49-F238E27FC236}">
                  <a16:creationId xmlns:a16="http://schemas.microsoft.com/office/drawing/2014/main" id="{1F99C827-74B8-4B73-9CA0-C004CBE98C92}"/>
                </a:ext>
              </a:extLst>
            </p:cNvPr>
            <p:cNvSpPr/>
            <p:nvPr/>
          </p:nvSpPr>
          <p:spPr>
            <a:xfrm>
              <a:off x="5191126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54">
              <a:extLst>
                <a:ext uri="{FF2B5EF4-FFF2-40B4-BE49-F238E27FC236}">
                  <a16:creationId xmlns:a16="http://schemas.microsoft.com/office/drawing/2014/main" id="{71C585AE-05A9-4609-A839-35E53C43A6A4}"/>
                </a:ext>
              </a:extLst>
            </p:cNvPr>
            <p:cNvSpPr/>
            <p:nvPr/>
          </p:nvSpPr>
          <p:spPr>
            <a:xfrm>
              <a:off x="4011613" y="1776413"/>
              <a:ext cx="2449513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55">
              <a:extLst>
                <a:ext uri="{FF2B5EF4-FFF2-40B4-BE49-F238E27FC236}">
                  <a16:creationId xmlns:a16="http://schemas.microsoft.com/office/drawing/2014/main" id="{A8462F76-B04A-4FAB-80F7-6C19885DE6D7}"/>
                </a:ext>
              </a:extLst>
            </p:cNvPr>
            <p:cNvSpPr/>
            <p:nvPr/>
          </p:nvSpPr>
          <p:spPr>
            <a:xfrm>
              <a:off x="4841876" y="2208213"/>
              <a:ext cx="2659062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57">
              <a:extLst>
                <a:ext uri="{FF2B5EF4-FFF2-40B4-BE49-F238E27FC236}">
                  <a16:creationId xmlns:a16="http://schemas.microsoft.com/office/drawing/2014/main" id="{D49E7D01-6B38-4265-A24E-E2509BDE5386}"/>
                </a:ext>
              </a:extLst>
            </p:cNvPr>
            <p:cNvSpPr/>
            <p:nvPr/>
          </p:nvSpPr>
          <p:spPr>
            <a:xfrm>
              <a:off x="4433888" y="3752850"/>
              <a:ext cx="550863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58">
              <a:extLst>
                <a:ext uri="{FF2B5EF4-FFF2-40B4-BE49-F238E27FC236}">
                  <a16:creationId xmlns:a16="http://schemas.microsoft.com/office/drawing/2014/main" id="{6F97DB55-6C87-4032-875E-BEFC35DD8946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61">
              <a:extLst>
                <a:ext uri="{FF2B5EF4-FFF2-40B4-BE49-F238E27FC236}">
                  <a16:creationId xmlns:a16="http://schemas.microsoft.com/office/drawing/2014/main" id="{8772A3B7-6143-4193-A443-7B7D8DB8BD4A}"/>
                </a:ext>
              </a:extLst>
            </p:cNvPr>
            <p:cNvSpPr/>
            <p:nvPr/>
          </p:nvSpPr>
          <p:spPr>
            <a:xfrm rot="16200000">
              <a:off x="4255294" y="4318795"/>
              <a:ext cx="2828925" cy="487362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90253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290" name="グループ化 1">
            <a:extLst>
              <a:ext uri="{FF2B5EF4-FFF2-40B4-BE49-F238E27FC236}">
                <a16:creationId xmlns:a16="http://schemas.microsoft.com/office/drawing/2014/main" id="{CF9CCECF-07C3-409E-9564-EA30EEBFEA6C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1495425"/>
            <a:ext cx="4756150" cy="4481513"/>
            <a:chOff x="2744788" y="1495425"/>
            <a:chExt cx="4756150" cy="4481513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018FAC7F-78AF-421F-9F2A-44D0131504A2}"/>
                </a:ext>
              </a:extLst>
            </p:cNvPr>
            <p:cNvSpPr/>
            <p:nvPr/>
          </p:nvSpPr>
          <p:spPr>
            <a:xfrm>
              <a:off x="4070350" y="1495425"/>
              <a:ext cx="1277938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4BB799F-8EDD-4E67-940B-21566CD21DF5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ACBBEFF-A951-4A1D-B150-D17825AD2F92}"/>
                </a:ext>
              </a:extLst>
            </p:cNvPr>
            <p:cNvSpPr/>
            <p:nvPr/>
          </p:nvSpPr>
          <p:spPr>
            <a:xfrm>
              <a:off x="3038475" y="1709738"/>
              <a:ext cx="1138238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3E651D6-B4B5-4CA6-84D4-9D8F1AC8724E}"/>
                </a:ext>
              </a:extLst>
            </p:cNvPr>
            <p:cNvSpPr/>
            <p:nvPr/>
          </p:nvSpPr>
          <p:spPr>
            <a:xfrm>
              <a:off x="3516313" y="1941513"/>
              <a:ext cx="627062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50E475DE-6DFD-4FF0-9070-208EF8EEE1A5}"/>
                </a:ext>
              </a:extLst>
            </p:cNvPr>
            <p:cNvSpPr/>
            <p:nvPr/>
          </p:nvSpPr>
          <p:spPr>
            <a:xfrm>
              <a:off x="3517900" y="2919413"/>
              <a:ext cx="582613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7CAC11A6-BAAE-452E-9140-BA5BA3CF2209}"/>
                </a:ext>
              </a:extLst>
            </p:cNvPr>
            <p:cNvSpPr/>
            <p:nvPr/>
          </p:nvSpPr>
          <p:spPr>
            <a:xfrm>
              <a:off x="3557588" y="3681413"/>
              <a:ext cx="541337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E35112F-9C13-494C-917A-3986A830E1D4}"/>
                </a:ext>
              </a:extLst>
            </p:cNvPr>
            <p:cNvSpPr/>
            <p:nvPr/>
          </p:nvSpPr>
          <p:spPr>
            <a:xfrm>
              <a:off x="3238500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D12EECF4-2671-40CE-B10E-A967853EFE56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ED28442-0DC1-4BB0-BC4D-9992BB97AE1A}"/>
                </a:ext>
              </a:extLst>
            </p:cNvPr>
            <p:cNvSpPr/>
            <p:nvPr/>
          </p:nvSpPr>
          <p:spPr>
            <a:xfrm>
              <a:off x="5191125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D9D2FF83-36B0-4362-A452-DE676EBF4B8C}"/>
                </a:ext>
              </a:extLst>
            </p:cNvPr>
            <p:cNvSpPr/>
            <p:nvPr/>
          </p:nvSpPr>
          <p:spPr>
            <a:xfrm>
              <a:off x="4011613" y="1776413"/>
              <a:ext cx="2449512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3FD25782-8550-4ECA-A0F9-5FB909E75AFF}"/>
                </a:ext>
              </a:extLst>
            </p:cNvPr>
            <p:cNvSpPr/>
            <p:nvPr/>
          </p:nvSpPr>
          <p:spPr>
            <a:xfrm>
              <a:off x="4841875" y="2208213"/>
              <a:ext cx="2659063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0CBCFF5-4A53-4B16-9D25-276588323522}"/>
                </a:ext>
              </a:extLst>
            </p:cNvPr>
            <p:cNvSpPr/>
            <p:nvPr/>
          </p:nvSpPr>
          <p:spPr>
            <a:xfrm>
              <a:off x="4433888" y="3752850"/>
              <a:ext cx="550862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287B0AA9-0E6B-484F-9F85-47CCE147C6C7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2F44D7F-F024-40FD-A792-2DF21738D210}"/>
                </a:ext>
              </a:extLst>
            </p:cNvPr>
            <p:cNvSpPr/>
            <p:nvPr/>
          </p:nvSpPr>
          <p:spPr>
            <a:xfrm rot="16200000">
              <a:off x="4255294" y="4318794"/>
              <a:ext cx="2828925" cy="487363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325690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C82AF194-D256-4288-9D21-26B73ABD5DCC}"/>
              </a:ext>
            </a:extLst>
          </p:cNvPr>
          <p:cNvSpPr/>
          <p:nvPr/>
        </p:nvSpPr>
        <p:spPr>
          <a:xfrm>
            <a:off x="3078163" y="1866900"/>
            <a:ext cx="3541712" cy="536575"/>
          </a:xfrm>
          <a:custGeom>
            <a:avLst/>
            <a:gdLst>
              <a:gd name="connsiteX0" fmla="*/ 2053794 w 3542218"/>
              <a:gd name="connsiteY0" fmla="*/ 135574 h 536525"/>
              <a:gd name="connsiteX1" fmla="*/ 1730725 w 3542218"/>
              <a:gd name="connsiteY1" fmla="*/ 161534 h 536525"/>
              <a:gd name="connsiteX2" fmla="*/ 1410541 w 3542218"/>
              <a:gd name="connsiteY2" fmla="*/ 190380 h 536525"/>
              <a:gd name="connsiteX3" fmla="*/ 1251891 w 3542218"/>
              <a:gd name="connsiteY3" fmla="*/ 201918 h 536525"/>
              <a:gd name="connsiteX4" fmla="*/ 1058627 w 3542218"/>
              <a:gd name="connsiteY4" fmla="*/ 219225 h 536525"/>
              <a:gd name="connsiteX5" fmla="*/ 977860 w 3542218"/>
              <a:gd name="connsiteY5" fmla="*/ 236533 h 536525"/>
              <a:gd name="connsiteX6" fmla="*/ 842286 w 3542218"/>
              <a:gd name="connsiteY6" fmla="*/ 256724 h 536525"/>
              <a:gd name="connsiteX7" fmla="*/ 692290 w 3542218"/>
              <a:gd name="connsiteY7" fmla="*/ 271147 h 536525"/>
              <a:gd name="connsiteX8" fmla="*/ 542294 w 3542218"/>
              <a:gd name="connsiteY8" fmla="*/ 282685 h 536525"/>
              <a:gd name="connsiteX9" fmla="*/ 455758 w 3542218"/>
              <a:gd name="connsiteY9" fmla="*/ 288454 h 536525"/>
              <a:gd name="connsiteX10" fmla="*/ 392298 w 3542218"/>
              <a:gd name="connsiteY10" fmla="*/ 291339 h 536525"/>
              <a:gd name="connsiteX11" fmla="*/ 334607 w 3542218"/>
              <a:gd name="connsiteY11" fmla="*/ 291339 h 536525"/>
              <a:gd name="connsiteX12" fmla="*/ 268262 w 3542218"/>
              <a:gd name="connsiteY12" fmla="*/ 285570 h 536525"/>
              <a:gd name="connsiteX13" fmla="*/ 207687 w 3542218"/>
              <a:gd name="connsiteY13" fmla="*/ 274032 h 536525"/>
              <a:gd name="connsiteX14" fmla="*/ 152881 w 3542218"/>
              <a:gd name="connsiteY14" fmla="*/ 256724 h 536525"/>
              <a:gd name="connsiteX15" fmla="*/ 100959 w 3542218"/>
              <a:gd name="connsiteY15" fmla="*/ 233648 h 536525"/>
              <a:gd name="connsiteX16" fmla="*/ 66344 w 3542218"/>
              <a:gd name="connsiteY16" fmla="*/ 204803 h 536525"/>
              <a:gd name="connsiteX17" fmla="*/ 37499 w 3542218"/>
              <a:gd name="connsiteY17" fmla="*/ 190380 h 536525"/>
              <a:gd name="connsiteX18" fmla="*/ 17307 w 3542218"/>
              <a:gd name="connsiteY18" fmla="*/ 190380 h 536525"/>
              <a:gd name="connsiteX19" fmla="*/ 5769 w 3542218"/>
              <a:gd name="connsiteY19" fmla="*/ 190380 h 536525"/>
              <a:gd name="connsiteX20" fmla="*/ 0 w 3542218"/>
              <a:gd name="connsiteY20" fmla="*/ 199033 h 536525"/>
              <a:gd name="connsiteX21" fmla="*/ 5769 w 3542218"/>
              <a:gd name="connsiteY21" fmla="*/ 224994 h 536525"/>
              <a:gd name="connsiteX22" fmla="*/ 23076 w 3542218"/>
              <a:gd name="connsiteY22" fmla="*/ 253840 h 536525"/>
              <a:gd name="connsiteX23" fmla="*/ 103843 w 3542218"/>
              <a:gd name="connsiteY23" fmla="*/ 331722 h 536525"/>
              <a:gd name="connsiteX24" fmla="*/ 204802 w 3542218"/>
              <a:gd name="connsiteY24" fmla="*/ 421143 h 536525"/>
              <a:gd name="connsiteX25" fmla="*/ 285570 w 3542218"/>
              <a:gd name="connsiteY25" fmla="*/ 484603 h 536525"/>
              <a:gd name="connsiteX26" fmla="*/ 325953 w 3542218"/>
              <a:gd name="connsiteY26" fmla="*/ 510564 h 536525"/>
              <a:gd name="connsiteX27" fmla="*/ 363452 w 3542218"/>
              <a:gd name="connsiteY27" fmla="*/ 530756 h 536525"/>
              <a:gd name="connsiteX28" fmla="*/ 392298 w 3542218"/>
              <a:gd name="connsiteY28" fmla="*/ 536525 h 536525"/>
              <a:gd name="connsiteX29" fmla="*/ 458642 w 3542218"/>
              <a:gd name="connsiteY29" fmla="*/ 516333 h 536525"/>
              <a:gd name="connsiteX30" fmla="*/ 562486 w 3542218"/>
              <a:gd name="connsiteY30" fmla="*/ 487488 h 536525"/>
              <a:gd name="connsiteX31" fmla="*/ 749981 w 3542218"/>
              <a:gd name="connsiteY31" fmla="*/ 467296 h 536525"/>
              <a:gd name="connsiteX32" fmla="*/ 995167 w 3542218"/>
              <a:gd name="connsiteY32" fmla="*/ 438451 h 536525"/>
              <a:gd name="connsiteX33" fmla="*/ 1127856 w 3542218"/>
              <a:gd name="connsiteY33" fmla="*/ 421143 h 536525"/>
              <a:gd name="connsiteX34" fmla="*/ 1292275 w 3542218"/>
              <a:gd name="connsiteY34" fmla="*/ 383644 h 536525"/>
              <a:gd name="connsiteX35" fmla="*/ 1540346 w 3542218"/>
              <a:gd name="connsiteY35" fmla="*/ 357683 h 536525"/>
              <a:gd name="connsiteX36" fmla="*/ 1854761 w 3542218"/>
              <a:gd name="connsiteY36" fmla="*/ 325953 h 536525"/>
              <a:gd name="connsiteX37" fmla="*/ 2261481 w 3542218"/>
              <a:gd name="connsiteY37" fmla="*/ 288454 h 536525"/>
              <a:gd name="connsiteX38" fmla="*/ 2466284 w 3542218"/>
              <a:gd name="connsiteY38" fmla="*/ 291339 h 536525"/>
              <a:gd name="connsiteX39" fmla="*/ 2725893 w 3542218"/>
              <a:gd name="connsiteY39" fmla="*/ 268263 h 536525"/>
              <a:gd name="connsiteX40" fmla="*/ 2962425 w 3542218"/>
              <a:gd name="connsiteY40" fmla="*/ 253840 h 536525"/>
              <a:gd name="connsiteX41" fmla="*/ 3144151 w 3542218"/>
              <a:gd name="connsiteY41" fmla="*/ 245186 h 536525"/>
              <a:gd name="connsiteX42" fmla="*/ 3421067 w 3542218"/>
              <a:gd name="connsiteY42" fmla="*/ 248071 h 536525"/>
              <a:gd name="connsiteX43" fmla="*/ 3490296 w 3542218"/>
              <a:gd name="connsiteY43" fmla="*/ 245186 h 536525"/>
              <a:gd name="connsiteX44" fmla="*/ 3510488 w 3542218"/>
              <a:gd name="connsiteY44" fmla="*/ 239417 h 536525"/>
              <a:gd name="connsiteX45" fmla="*/ 3524911 w 3542218"/>
              <a:gd name="connsiteY45" fmla="*/ 219225 h 536525"/>
              <a:gd name="connsiteX46" fmla="*/ 3536449 w 3542218"/>
              <a:gd name="connsiteY46" fmla="*/ 193264 h 536525"/>
              <a:gd name="connsiteX47" fmla="*/ 3542218 w 3542218"/>
              <a:gd name="connsiteY47" fmla="*/ 164419 h 536525"/>
              <a:gd name="connsiteX48" fmla="*/ 3536449 w 3542218"/>
              <a:gd name="connsiteY48" fmla="*/ 147112 h 536525"/>
              <a:gd name="connsiteX49" fmla="*/ 3522026 w 3542218"/>
              <a:gd name="connsiteY49" fmla="*/ 126920 h 536525"/>
              <a:gd name="connsiteX50" fmla="*/ 3493181 w 3542218"/>
              <a:gd name="connsiteY50" fmla="*/ 103844 h 536525"/>
              <a:gd name="connsiteX51" fmla="*/ 3449913 w 3542218"/>
              <a:gd name="connsiteY51" fmla="*/ 80767 h 536525"/>
              <a:gd name="connsiteX52" fmla="*/ 3380684 w 3542218"/>
              <a:gd name="connsiteY52" fmla="*/ 51922 h 536525"/>
              <a:gd name="connsiteX53" fmla="*/ 3297032 w 3542218"/>
              <a:gd name="connsiteY53" fmla="*/ 23076 h 536525"/>
              <a:gd name="connsiteX54" fmla="*/ 3184535 w 3542218"/>
              <a:gd name="connsiteY54" fmla="*/ 0 h 536525"/>
              <a:gd name="connsiteX55" fmla="*/ 3152805 w 3542218"/>
              <a:gd name="connsiteY55" fmla="*/ 11538 h 536525"/>
              <a:gd name="connsiteX56" fmla="*/ 3025885 w 3542218"/>
              <a:gd name="connsiteY56" fmla="*/ 49037 h 536525"/>
              <a:gd name="connsiteX57" fmla="*/ 2893196 w 3542218"/>
              <a:gd name="connsiteY57" fmla="*/ 74998 h 536525"/>
              <a:gd name="connsiteX58" fmla="*/ 2829736 w 3542218"/>
              <a:gd name="connsiteY58" fmla="*/ 83652 h 536525"/>
              <a:gd name="connsiteX59" fmla="*/ 2723008 w 3542218"/>
              <a:gd name="connsiteY59" fmla="*/ 86536 h 536525"/>
              <a:gd name="connsiteX60" fmla="*/ 2575896 w 3542218"/>
              <a:gd name="connsiteY60" fmla="*/ 86536 h 536525"/>
              <a:gd name="connsiteX61" fmla="*/ 2226867 w 3542218"/>
              <a:gd name="connsiteY61" fmla="*/ 118266 h 536525"/>
              <a:gd name="connsiteX62" fmla="*/ 2053794 w 3542218"/>
              <a:gd name="connsiteY62" fmla="*/ 13557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42218" h="536525">
                <a:moveTo>
                  <a:pt x="2053794" y="135574"/>
                </a:moveTo>
                <a:lnTo>
                  <a:pt x="1730725" y="161534"/>
                </a:lnTo>
                <a:lnTo>
                  <a:pt x="1410541" y="190380"/>
                </a:lnTo>
                <a:lnTo>
                  <a:pt x="1251891" y="201918"/>
                </a:lnTo>
                <a:lnTo>
                  <a:pt x="1058627" y="219225"/>
                </a:lnTo>
                <a:lnTo>
                  <a:pt x="977860" y="236533"/>
                </a:lnTo>
                <a:lnTo>
                  <a:pt x="842286" y="256724"/>
                </a:lnTo>
                <a:lnTo>
                  <a:pt x="692290" y="271147"/>
                </a:lnTo>
                <a:lnTo>
                  <a:pt x="542294" y="282685"/>
                </a:lnTo>
                <a:lnTo>
                  <a:pt x="455758" y="288454"/>
                </a:lnTo>
                <a:lnTo>
                  <a:pt x="392298" y="291339"/>
                </a:lnTo>
                <a:lnTo>
                  <a:pt x="334607" y="291339"/>
                </a:lnTo>
                <a:lnTo>
                  <a:pt x="268262" y="285570"/>
                </a:lnTo>
                <a:lnTo>
                  <a:pt x="207687" y="274032"/>
                </a:lnTo>
                <a:lnTo>
                  <a:pt x="152881" y="256724"/>
                </a:lnTo>
                <a:lnTo>
                  <a:pt x="100959" y="233648"/>
                </a:lnTo>
                <a:lnTo>
                  <a:pt x="66344" y="204803"/>
                </a:lnTo>
                <a:lnTo>
                  <a:pt x="37499" y="190380"/>
                </a:lnTo>
                <a:lnTo>
                  <a:pt x="17307" y="190380"/>
                </a:lnTo>
                <a:lnTo>
                  <a:pt x="5769" y="190380"/>
                </a:lnTo>
                <a:lnTo>
                  <a:pt x="0" y="199033"/>
                </a:lnTo>
                <a:lnTo>
                  <a:pt x="5769" y="224994"/>
                </a:lnTo>
                <a:lnTo>
                  <a:pt x="23076" y="253840"/>
                </a:lnTo>
                <a:lnTo>
                  <a:pt x="103843" y="331722"/>
                </a:lnTo>
                <a:lnTo>
                  <a:pt x="204802" y="421143"/>
                </a:lnTo>
                <a:lnTo>
                  <a:pt x="285570" y="484603"/>
                </a:lnTo>
                <a:lnTo>
                  <a:pt x="325953" y="510564"/>
                </a:lnTo>
                <a:lnTo>
                  <a:pt x="363452" y="530756"/>
                </a:lnTo>
                <a:lnTo>
                  <a:pt x="392298" y="536525"/>
                </a:lnTo>
                <a:lnTo>
                  <a:pt x="458642" y="516333"/>
                </a:lnTo>
                <a:lnTo>
                  <a:pt x="562486" y="487488"/>
                </a:lnTo>
                <a:lnTo>
                  <a:pt x="749981" y="467296"/>
                </a:lnTo>
                <a:lnTo>
                  <a:pt x="995167" y="438451"/>
                </a:lnTo>
                <a:lnTo>
                  <a:pt x="1127856" y="421143"/>
                </a:lnTo>
                <a:lnTo>
                  <a:pt x="1292275" y="383644"/>
                </a:lnTo>
                <a:lnTo>
                  <a:pt x="1540346" y="357683"/>
                </a:lnTo>
                <a:lnTo>
                  <a:pt x="1854761" y="325953"/>
                </a:lnTo>
                <a:lnTo>
                  <a:pt x="2261481" y="288454"/>
                </a:lnTo>
                <a:lnTo>
                  <a:pt x="2466284" y="291339"/>
                </a:lnTo>
                <a:lnTo>
                  <a:pt x="2725893" y="268263"/>
                </a:lnTo>
                <a:lnTo>
                  <a:pt x="2962425" y="253840"/>
                </a:lnTo>
                <a:lnTo>
                  <a:pt x="3144151" y="245186"/>
                </a:lnTo>
                <a:lnTo>
                  <a:pt x="3421067" y="248071"/>
                </a:lnTo>
                <a:lnTo>
                  <a:pt x="3490296" y="245186"/>
                </a:lnTo>
                <a:lnTo>
                  <a:pt x="3510488" y="239417"/>
                </a:lnTo>
                <a:lnTo>
                  <a:pt x="3524911" y="219225"/>
                </a:lnTo>
                <a:lnTo>
                  <a:pt x="3536449" y="193264"/>
                </a:lnTo>
                <a:lnTo>
                  <a:pt x="3542218" y="164419"/>
                </a:lnTo>
                <a:lnTo>
                  <a:pt x="3536449" y="147112"/>
                </a:lnTo>
                <a:lnTo>
                  <a:pt x="3522026" y="126920"/>
                </a:lnTo>
                <a:lnTo>
                  <a:pt x="3493181" y="103844"/>
                </a:lnTo>
                <a:lnTo>
                  <a:pt x="3449913" y="80767"/>
                </a:lnTo>
                <a:lnTo>
                  <a:pt x="3380684" y="51922"/>
                </a:lnTo>
                <a:lnTo>
                  <a:pt x="3297032" y="23076"/>
                </a:lnTo>
                <a:lnTo>
                  <a:pt x="3184535" y="0"/>
                </a:lnTo>
                <a:lnTo>
                  <a:pt x="3152805" y="11538"/>
                </a:lnTo>
                <a:lnTo>
                  <a:pt x="3025885" y="49037"/>
                </a:lnTo>
                <a:lnTo>
                  <a:pt x="2893196" y="74998"/>
                </a:lnTo>
                <a:lnTo>
                  <a:pt x="2829736" y="83652"/>
                </a:lnTo>
                <a:lnTo>
                  <a:pt x="2723008" y="86536"/>
                </a:lnTo>
                <a:lnTo>
                  <a:pt x="2575896" y="86536"/>
                </a:lnTo>
                <a:lnTo>
                  <a:pt x="2226867" y="118266"/>
                </a:lnTo>
                <a:lnTo>
                  <a:pt x="2053794" y="1355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758A536-2E34-493D-ADF9-75D36C4995D7}"/>
              </a:ext>
            </a:extLst>
          </p:cNvPr>
          <p:cNvSpPr/>
          <p:nvPr/>
        </p:nvSpPr>
        <p:spPr>
          <a:xfrm>
            <a:off x="3843338" y="1687513"/>
            <a:ext cx="590550" cy="917575"/>
          </a:xfrm>
          <a:custGeom>
            <a:avLst/>
            <a:gdLst>
              <a:gd name="connsiteX0" fmla="*/ 369093 w 590550"/>
              <a:gd name="connsiteY0" fmla="*/ 707232 h 916782"/>
              <a:gd name="connsiteX1" fmla="*/ 345281 w 590550"/>
              <a:gd name="connsiteY1" fmla="*/ 619125 h 916782"/>
              <a:gd name="connsiteX2" fmla="*/ 333375 w 590550"/>
              <a:gd name="connsiteY2" fmla="*/ 573882 h 916782"/>
              <a:gd name="connsiteX3" fmla="*/ 280987 w 590550"/>
              <a:gd name="connsiteY3" fmla="*/ 419100 h 916782"/>
              <a:gd name="connsiteX4" fmla="*/ 271462 w 590550"/>
              <a:gd name="connsiteY4" fmla="*/ 354807 h 916782"/>
              <a:gd name="connsiteX5" fmla="*/ 261937 w 590550"/>
              <a:gd name="connsiteY5" fmla="*/ 307182 h 916782"/>
              <a:gd name="connsiteX6" fmla="*/ 238125 w 590550"/>
              <a:gd name="connsiteY6" fmla="*/ 242888 h 916782"/>
              <a:gd name="connsiteX7" fmla="*/ 221456 w 590550"/>
              <a:gd name="connsiteY7" fmla="*/ 200025 h 916782"/>
              <a:gd name="connsiteX8" fmla="*/ 207168 w 590550"/>
              <a:gd name="connsiteY8" fmla="*/ 173832 h 916782"/>
              <a:gd name="connsiteX9" fmla="*/ 190500 w 590550"/>
              <a:gd name="connsiteY9" fmla="*/ 159544 h 916782"/>
              <a:gd name="connsiteX10" fmla="*/ 169068 w 590550"/>
              <a:gd name="connsiteY10" fmla="*/ 145257 h 916782"/>
              <a:gd name="connsiteX11" fmla="*/ 140493 w 590550"/>
              <a:gd name="connsiteY11" fmla="*/ 128588 h 916782"/>
              <a:gd name="connsiteX12" fmla="*/ 104775 w 590550"/>
              <a:gd name="connsiteY12" fmla="*/ 111919 h 916782"/>
              <a:gd name="connsiteX13" fmla="*/ 76200 w 590550"/>
              <a:gd name="connsiteY13" fmla="*/ 102394 h 916782"/>
              <a:gd name="connsiteX14" fmla="*/ 38100 w 590550"/>
              <a:gd name="connsiteY14" fmla="*/ 95250 h 916782"/>
              <a:gd name="connsiteX15" fmla="*/ 26193 w 590550"/>
              <a:gd name="connsiteY15" fmla="*/ 85725 h 916782"/>
              <a:gd name="connsiteX16" fmla="*/ 9525 w 590550"/>
              <a:gd name="connsiteY16" fmla="*/ 66675 h 916782"/>
              <a:gd name="connsiteX17" fmla="*/ 0 w 590550"/>
              <a:gd name="connsiteY17" fmla="*/ 47625 h 916782"/>
              <a:gd name="connsiteX18" fmla="*/ 0 w 590550"/>
              <a:gd name="connsiteY18" fmla="*/ 33338 h 916782"/>
              <a:gd name="connsiteX19" fmla="*/ 9525 w 590550"/>
              <a:gd name="connsiteY19" fmla="*/ 28575 h 916782"/>
              <a:gd name="connsiteX20" fmla="*/ 40481 w 590550"/>
              <a:gd name="connsiteY20" fmla="*/ 23813 h 916782"/>
              <a:gd name="connsiteX21" fmla="*/ 130968 w 590550"/>
              <a:gd name="connsiteY21" fmla="*/ 11907 h 916782"/>
              <a:gd name="connsiteX22" fmla="*/ 266700 w 590550"/>
              <a:gd name="connsiteY22" fmla="*/ 0 h 916782"/>
              <a:gd name="connsiteX23" fmla="*/ 321468 w 590550"/>
              <a:gd name="connsiteY23" fmla="*/ 4763 h 916782"/>
              <a:gd name="connsiteX24" fmla="*/ 402431 w 590550"/>
              <a:gd name="connsiteY24" fmla="*/ 16669 h 916782"/>
              <a:gd name="connsiteX25" fmla="*/ 431006 w 590550"/>
              <a:gd name="connsiteY25" fmla="*/ 21432 h 916782"/>
              <a:gd name="connsiteX26" fmla="*/ 445293 w 590550"/>
              <a:gd name="connsiteY26" fmla="*/ 28575 h 916782"/>
              <a:gd name="connsiteX27" fmla="*/ 459581 w 590550"/>
              <a:gd name="connsiteY27" fmla="*/ 35719 h 916782"/>
              <a:gd name="connsiteX28" fmla="*/ 476250 w 590550"/>
              <a:gd name="connsiteY28" fmla="*/ 50007 h 916782"/>
              <a:gd name="connsiteX29" fmla="*/ 495300 w 590550"/>
              <a:gd name="connsiteY29" fmla="*/ 80963 h 916782"/>
              <a:gd name="connsiteX30" fmla="*/ 502443 w 590550"/>
              <a:gd name="connsiteY30" fmla="*/ 97632 h 916782"/>
              <a:gd name="connsiteX31" fmla="*/ 504825 w 590550"/>
              <a:gd name="connsiteY31" fmla="*/ 121444 h 916782"/>
              <a:gd name="connsiteX32" fmla="*/ 500062 w 590550"/>
              <a:gd name="connsiteY32" fmla="*/ 161925 h 916782"/>
              <a:gd name="connsiteX33" fmla="*/ 492918 w 590550"/>
              <a:gd name="connsiteY33" fmla="*/ 216694 h 916782"/>
              <a:gd name="connsiteX34" fmla="*/ 488156 w 590550"/>
              <a:gd name="connsiteY34" fmla="*/ 273844 h 916782"/>
              <a:gd name="connsiteX35" fmla="*/ 497681 w 590550"/>
              <a:gd name="connsiteY35" fmla="*/ 359569 h 916782"/>
              <a:gd name="connsiteX36" fmla="*/ 540543 w 590550"/>
              <a:gd name="connsiteY36" fmla="*/ 547688 h 916782"/>
              <a:gd name="connsiteX37" fmla="*/ 552450 w 590550"/>
              <a:gd name="connsiteY37" fmla="*/ 616744 h 916782"/>
              <a:gd name="connsiteX38" fmla="*/ 576262 w 590550"/>
              <a:gd name="connsiteY38" fmla="*/ 766763 h 916782"/>
              <a:gd name="connsiteX39" fmla="*/ 588168 w 590550"/>
              <a:gd name="connsiteY39" fmla="*/ 819150 h 916782"/>
              <a:gd name="connsiteX40" fmla="*/ 590550 w 590550"/>
              <a:gd name="connsiteY40" fmla="*/ 847725 h 916782"/>
              <a:gd name="connsiteX41" fmla="*/ 585787 w 590550"/>
              <a:gd name="connsiteY41" fmla="*/ 871538 h 916782"/>
              <a:gd name="connsiteX42" fmla="*/ 571500 w 590550"/>
              <a:gd name="connsiteY42" fmla="*/ 900113 h 916782"/>
              <a:gd name="connsiteX43" fmla="*/ 550068 w 590550"/>
              <a:gd name="connsiteY43" fmla="*/ 914400 h 916782"/>
              <a:gd name="connsiteX44" fmla="*/ 526256 w 590550"/>
              <a:gd name="connsiteY44" fmla="*/ 916782 h 916782"/>
              <a:gd name="connsiteX45" fmla="*/ 490537 w 590550"/>
              <a:gd name="connsiteY45" fmla="*/ 909638 h 916782"/>
              <a:gd name="connsiteX46" fmla="*/ 466725 w 590550"/>
              <a:gd name="connsiteY46" fmla="*/ 897732 h 916782"/>
              <a:gd name="connsiteX47" fmla="*/ 438150 w 590550"/>
              <a:gd name="connsiteY47" fmla="*/ 866775 h 916782"/>
              <a:gd name="connsiteX48" fmla="*/ 411956 w 590550"/>
              <a:gd name="connsiteY48" fmla="*/ 823913 h 916782"/>
              <a:gd name="connsiteX49" fmla="*/ 369093 w 590550"/>
              <a:gd name="connsiteY49" fmla="*/ 7072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0550" h="916782">
                <a:moveTo>
                  <a:pt x="369093" y="707232"/>
                </a:moveTo>
                <a:lnTo>
                  <a:pt x="345281" y="619125"/>
                </a:lnTo>
                <a:lnTo>
                  <a:pt x="333375" y="573882"/>
                </a:lnTo>
                <a:lnTo>
                  <a:pt x="280987" y="419100"/>
                </a:lnTo>
                <a:lnTo>
                  <a:pt x="271462" y="354807"/>
                </a:lnTo>
                <a:lnTo>
                  <a:pt x="261937" y="307182"/>
                </a:lnTo>
                <a:lnTo>
                  <a:pt x="238125" y="242888"/>
                </a:lnTo>
                <a:lnTo>
                  <a:pt x="221456" y="200025"/>
                </a:lnTo>
                <a:lnTo>
                  <a:pt x="207168" y="173832"/>
                </a:lnTo>
                <a:lnTo>
                  <a:pt x="190500" y="159544"/>
                </a:lnTo>
                <a:lnTo>
                  <a:pt x="169068" y="145257"/>
                </a:lnTo>
                <a:lnTo>
                  <a:pt x="140493" y="128588"/>
                </a:lnTo>
                <a:lnTo>
                  <a:pt x="104775" y="111919"/>
                </a:lnTo>
                <a:lnTo>
                  <a:pt x="76200" y="102394"/>
                </a:lnTo>
                <a:lnTo>
                  <a:pt x="38100" y="95250"/>
                </a:lnTo>
                <a:lnTo>
                  <a:pt x="26193" y="85725"/>
                </a:lnTo>
                <a:lnTo>
                  <a:pt x="9525" y="66675"/>
                </a:lnTo>
                <a:lnTo>
                  <a:pt x="0" y="47625"/>
                </a:lnTo>
                <a:lnTo>
                  <a:pt x="0" y="33338"/>
                </a:lnTo>
                <a:lnTo>
                  <a:pt x="9525" y="28575"/>
                </a:lnTo>
                <a:lnTo>
                  <a:pt x="40481" y="23813"/>
                </a:lnTo>
                <a:lnTo>
                  <a:pt x="130968" y="11907"/>
                </a:lnTo>
                <a:lnTo>
                  <a:pt x="266700" y="0"/>
                </a:lnTo>
                <a:lnTo>
                  <a:pt x="321468" y="4763"/>
                </a:lnTo>
                <a:lnTo>
                  <a:pt x="402431" y="16669"/>
                </a:lnTo>
                <a:lnTo>
                  <a:pt x="431006" y="21432"/>
                </a:lnTo>
                <a:lnTo>
                  <a:pt x="445293" y="28575"/>
                </a:lnTo>
                <a:lnTo>
                  <a:pt x="459581" y="35719"/>
                </a:lnTo>
                <a:lnTo>
                  <a:pt x="476250" y="50007"/>
                </a:lnTo>
                <a:lnTo>
                  <a:pt x="495300" y="80963"/>
                </a:lnTo>
                <a:lnTo>
                  <a:pt x="502443" y="97632"/>
                </a:lnTo>
                <a:lnTo>
                  <a:pt x="504825" y="121444"/>
                </a:lnTo>
                <a:lnTo>
                  <a:pt x="500062" y="161925"/>
                </a:lnTo>
                <a:lnTo>
                  <a:pt x="492918" y="216694"/>
                </a:lnTo>
                <a:lnTo>
                  <a:pt x="488156" y="273844"/>
                </a:lnTo>
                <a:lnTo>
                  <a:pt x="497681" y="359569"/>
                </a:lnTo>
                <a:lnTo>
                  <a:pt x="540543" y="547688"/>
                </a:lnTo>
                <a:lnTo>
                  <a:pt x="552450" y="616744"/>
                </a:lnTo>
                <a:lnTo>
                  <a:pt x="576262" y="766763"/>
                </a:lnTo>
                <a:lnTo>
                  <a:pt x="588168" y="819150"/>
                </a:lnTo>
                <a:lnTo>
                  <a:pt x="590550" y="847725"/>
                </a:lnTo>
                <a:lnTo>
                  <a:pt x="585787" y="871538"/>
                </a:lnTo>
                <a:lnTo>
                  <a:pt x="571500" y="900113"/>
                </a:lnTo>
                <a:lnTo>
                  <a:pt x="550068" y="914400"/>
                </a:lnTo>
                <a:lnTo>
                  <a:pt x="526256" y="916782"/>
                </a:lnTo>
                <a:lnTo>
                  <a:pt x="490537" y="909638"/>
                </a:lnTo>
                <a:lnTo>
                  <a:pt x="466725" y="897732"/>
                </a:lnTo>
                <a:lnTo>
                  <a:pt x="438150" y="866775"/>
                </a:lnTo>
                <a:lnTo>
                  <a:pt x="411956" y="823913"/>
                </a:lnTo>
                <a:lnTo>
                  <a:pt x="369093" y="7072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4F34FD9-5BB5-49B1-8020-14A6211B945D}"/>
              </a:ext>
            </a:extLst>
          </p:cNvPr>
          <p:cNvSpPr/>
          <p:nvPr/>
        </p:nvSpPr>
        <p:spPr>
          <a:xfrm>
            <a:off x="5143500" y="1443038"/>
            <a:ext cx="684213" cy="1231900"/>
          </a:xfrm>
          <a:custGeom>
            <a:avLst/>
            <a:gdLst>
              <a:gd name="connsiteX0" fmla="*/ 111919 w 683419"/>
              <a:gd name="connsiteY0" fmla="*/ 857250 h 1231106"/>
              <a:gd name="connsiteX1" fmla="*/ 28575 w 683419"/>
              <a:gd name="connsiteY1" fmla="*/ 1126331 h 1231106"/>
              <a:gd name="connsiteX2" fmla="*/ 0 w 683419"/>
              <a:gd name="connsiteY2" fmla="*/ 1231106 h 1231106"/>
              <a:gd name="connsiteX3" fmla="*/ 116681 w 683419"/>
              <a:gd name="connsiteY3" fmla="*/ 1219200 h 1231106"/>
              <a:gd name="connsiteX4" fmla="*/ 204788 w 683419"/>
              <a:gd name="connsiteY4" fmla="*/ 1073943 h 1231106"/>
              <a:gd name="connsiteX5" fmla="*/ 323850 w 683419"/>
              <a:gd name="connsiteY5" fmla="*/ 883443 h 1231106"/>
              <a:gd name="connsiteX6" fmla="*/ 442913 w 683419"/>
              <a:gd name="connsiteY6" fmla="*/ 688181 h 1231106"/>
              <a:gd name="connsiteX7" fmla="*/ 523875 w 683419"/>
              <a:gd name="connsiteY7" fmla="*/ 492918 h 1231106"/>
              <a:gd name="connsiteX8" fmla="*/ 578644 w 683419"/>
              <a:gd name="connsiteY8" fmla="*/ 364331 h 1231106"/>
              <a:gd name="connsiteX9" fmla="*/ 590550 w 683419"/>
              <a:gd name="connsiteY9" fmla="*/ 352425 h 1231106"/>
              <a:gd name="connsiteX10" fmla="*/ 614363 w 683419"/>
              <a:gd name="connsiteY10" fmla="*/ 335756 h 1231106"/>
              <a:gd name="connsiteX11" fmla="*/ 638175 w 683419"/>
              <a:gd name="connsiteY11" fmla="*/ 316706 h 1231106"/>
              <a:gd name="connsiteX12" fmla="*/ 669131 w 683419"/>
              <a:gd name="connsiteY12" fmla="*/ 283368 h 1231106"/>
              <a:gd name="connsiteX13" fmla="*/ 681038 w 683419"/>
              <a:gd name="connsiteY13" fmla="*/ 259556 h 1231106"/>
              <a:gd name="connsiteX14" fmla="*/ 683419 w 683419"/>
              <a:gd name="connsiteY14" fmla="*/ 245268 h 1231106"/>
              <a:gd name="connsiteX15" fmla="*/ 683419 w 683419"/>
              <a:gd name="connsiteY15" fmla="*/ 226218 h 1231106"/>
              <a:gd name="connsiteX16" fmla="*/ 676275 w 683419"/>
              <a:gd name="connsiteY16" fmla="*/ 214312 h 1231106"/>
              <a:gd name="connsiteX17" fmla="*/ 657225 w 683419"/>
              <a:gd name="connsiteY17" fmla="*/ 200025 h 1231106"/>
              <a:gd name="connsiteX18" fmla="*/ 631031 w 683419"/>
              <a:gd name="connsiteY18" fmla="*/ 176212 h 1231106"/>
              <a:gd name="connsiteX19" fmla="*/ 595313 w 683419"/>
              <a:gd name="connsiteY19" fmla="*/ 150018 h 1231106"/>
              <a:gd name="connsiteX20" fmla="*/ 540544 w 683419"/>
              <a:gd name="connsiteY20" fmla="*/ 119062 h 1231106"/>
              <a:gd name="connsiteX21" fmla="*/ 469106 w 683419"/>
              <a:gd name="connsiteY21" fmla="*/ 88106 h 1231106"/>
              <a:gd name="connsiteX22" fmla="*/ 366713 w 683419"/>
              <a:gd name="connsiteY22" fmla="*/ 47625 h 1231106"/>
              <a:gd name="connsiteX23" fmla="*/ 285750 w 683419"/>
              <a:gd name="connsiteY23" fmla="*/ 19050 h 1231106"/>
              <a:gd name="connsiteX24" fmla="*/ 230981 w 683419"/>
              <a:gd name="connsiteY24" fmla="*/ 2381 h 1231106"/>
              <a:gd name="connsiteX25" fmla="*/ 214313 w 683419"/>
              <a:gd name="connsiteY25" fmla="*/ 0 h 1231106"/>
              <a:gd name="connsiteX26" fmla="*/ 202406 w 683419"/>
              <a:gd name="connsiteY26" fmla="*/ 0 h 1231106"/>
              <a:gd name="connsiteX27" fmla="*/ 188119 w 683419"/>
              <a:gd name="connsiteY27" fmla="*/ 2381 h 1231106"/>
              <a:gd name="connsiteX28" fmla="*/ 178594 w 683419"/>
              <a:gd name="connsiteY28" fmla="*/ 7143 h 1231106"/>
              <a:gd name="connsiteX29" fmla="*/ 176213 w 683419"/>
              <a:gd name="connsiteY29" fmla="*/ 21431 h 1231106"/>
              <a:gd name="connsiteX30" fmla="*/ 183356 w 683419"/>
              <a:gd name="connsiteY30" fmla="*/ 38100 h 1231106"/>
              <a:gd name="connsiteX31" fmla="*/ 195263 w 683419"/>
              <a:gd name="connsiteY31" fmla="*/ 54768 h 1231106"/>
              <a:gd name="connsiteX32" fmla="*/ 207169 w 683419"/>
              <a:gd name="connsiteY32" fmla="*/ 64293 h 1231106"/>
              <a:gd name="connsiteX33" fmla="*/ 226219 w 683419"/>
              <a:gd name="connsiteY33" fmla="*/ 71437 h 1231106"/>
              <a:gd name="connsiteX34" fmla="*/ 250031 w 683419"/>
              <a:gd name="connsiteY34" fmla="*/ 85725 h 1231106"/>
              <a:gd name="connsiteX35" fmla="*/ 266700 w 683419"/>
              <a:gd name="connsiteY35" fmla="*/ 100012 h 1231106"/>
              <a:gd name="connsiteX36" fmla="*/ 288131 w 683419"/>
              <a:gd name="connsiteY36" fmla="*/ 121443 h 1231106"/>
              <a:gd name="connsiteX37" fmla="*/ 300038 w 683419"/>
              <a:gd name="connsiteY37" fmla="*/ 135731 h 1231106"/>
              <a:gd name="connsiteX38" fmla="*/ 309563 w 683419"/>
              <a:gd name="connsiteY38" fmla="*/ 157162 h 1231106"/>
              <a:gd name="connsiteX39" fmla="*/ 314325 w 683419"/>
              <a:gd name="connsiteY39" fmla="*/ 195262 h 1231106"/>
              <a:gd name="connsiteX40" fmla="*/ 314325 w 683419"/>
              <a:gd name="connsiteY40" fmla="*/ 264318 h 1231106"/>
              <a:gd name="connsiteX41" fmla="*/ 304800 w 683419"/>
              <a:gd name="connsiteY41" fmla="*/ 309562 h 1231106"/>
              <a:gd name="connsiteX42" fmla="*/ 276225 w 683419"/>
              <a:gd name="connsiteY42" fmla="*/ 407193 h 1231106"/>
              <a:gd name="connsiteX43" fmla="*/ 240506 w 683419"/>
              <a:gd name="connsiteY43" fmla="*/ 500062 h 1231106"/>
              <a:gd name="connsiteX44" fmla="*/ 216694 w 683419"/>
              <a:gd name="connsiteY44" fmla="*/ 561975 h 1231106"/>
              <a:gd name="connsiteX45" fmla="*/ 159544 w 683419"/>
              <a:gd name="connsiteY45" fmla="*/ 716756 h 1231106"/>
              <a:gd name="connsiteX46" fmla="*/ 111919 w 683419"/>
              <a:gd name="connsiteY46" fmla="*/ 857250 h 123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3419" h="1231106">
                <a:moveTo>
                  <a:pt x="111919" y="857250"/>
                </a:moveTo>
                <a:lnTo>
                  <a:pt x="28575" y="1126331"/>
                </a:lnTo>
                <a:lnTo>
                  <a:pt x="0" y="1231106"/>
                </a:lnTo>
                <a:lnTo>
                  <a:pt x="116681" y="1219200"/>
                </a:lnTo>
                <a:lnTo>
                  <a:pt x="204788" y="1073943"/>
                </a:lnTo>
                <a:lnTo>
                  <a:pt x="323850" y="883443"/>
                </a:lnTo>
                <a:lnTo>
                  <a:pt x="442913" y="688181"/>
                </a:lnTo>
                <a:lnTo>
                  <a:pt x="523875" y="492918"/>
                </a:lnTo>
                <a:lnTo>
                  <a:pt x="578644" y="364331"/>
                </a:lnTo>
                <a:lnTo>
                  <a:pt x="590550" y="352425"/>
                </a:lnTo>
                <a:lnTo>
                  <a:pt x="614363" y="335756"/>
                </a:lnTo>
                <a:lnTo>
                  <a:pt x="638175" y="316706"/>
                </a:lnTo>
                <a:lnTo>
                  <a:pt x="669131" y="283368"/>
                </a:lnTo>
                <a:lnTo>
                  <a:pt x="681038" y="259556"/>
                </a:lnTo>
                <a:lnTo>
                  <a:pt x="683419" y="245268"/>
                </a:lnTo>
                <a:lnTo>
                  <a:pt x="683419" y="226218"/>
                </a:lnTo>
                <a:lnTo>
                  <a:pt x="676275" y="214312"/>
                </a:lnTo>
                <a:lnTo>
                  <a:pt x="657225" y="200025"/>
                </a:lnTo>
                <a:lnTo>
                  <a:pt x="631031" y="176212"/>
                </a:lnTo>
                <a:lnTo>
                  <a:pt x="595313" y="150018"/>
                </a:lnTo>
                <a:lnTo>
                  <a:pt x="540544" y="119062"/>
                </a:lnTo>
                <a:lnTo>
                  <a:pt x="469106" y="88106"/>
                </a:lnTo>
                <a:lnTo>
                  <a:pt x="366713" y="47625"/>
                </a:lnTo>
                <a:lnTo>
                  <a:pt x="285750" y="19050"/>
                </a:lnTo>
                <a:lnTo>
                  <a:pt x="230981" y="2381"/>
                </a:lnTo>
                <a:lnTo>
                  <a:pt x="214313" y="0"/>
                </a:lnTo>
                <a:lnTo>
                  <a:pt x="202406" y="0"/>
                </a:lnTo>
                <a:lnTo>
                  <a:pt x="188119" y="2381"/>
                </a:lnTo>
                <a:lnTo>
                  <a:pt x="178594" y="7143"/>
                </a:lnTo>
                <a:lnTo>
                  <a:pt x="176213" y="21431"/>
                </a:lnTo>
                <a:lnTo>
                  <a:pt x="183356" y="38100"/>
                </a:lnTo>
                <a:lnTo>
                  <a:pt x="195263" y="54768"/>
                </a:lnTo>
                <a:lnTo>
                  <a:pt x="207169" y="64293"/>
                </a:lnTo>
                <a:lnTo>
                  <a:pt x="226219" y="71437"/>
                </a:lnTo>
                <a:lnTo>
                  <a:pt x="250031" y="85725"/>
                </a:lnTo>
                <a:lnTo>
                  <a:pt x="266700" y="100012"/>
                </a:lnTo>
                <a:lnTo>
                  <a:pt x="288131" y="121443"/>
                </a:lnTo>
                <a:lnTo>
                  <a:pt x="300038" y="135731"/>
                </a:lnTo>
                <a:lnTo>
                  <a:pt x="309563" y="157162"/>
                </a:lnTo>
                <a:lnTo>
                  <a:pt x="314325" y="195262"/>
                </a:lnTo>
                <a:lnTo>
                  <a:pt x="314325" y="264318"/>
                </a:lnTo>
                <a:lnTo>
                  <a:pt x="304800" y="309562"/>
                </a:lnTo>
                <a:lnTo>
                  <a:pt x="276225" y="407193"/>
                </a:lnTo>
                <a:lnTo>
                  <a:pt x="240506" y="500062"/>
                </a:lnTo>
                <a:lnTo>
                  <a:pt x="216694" y="561975"/>
                </a:lnTo>
                <a:lnTo>
                  <a:pt x="159544" y="716756"/>
                </a:lnTo>
                <a:lnTo>
                  <a:pt x="111919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9F8219A6-D847-45B0-82FB-1AA514269476}"/>
              </a:ext>
            </a:extLst>
          </p:cNvPr>
          <p:cNvSpPr/>
          <p:nvPr/>
        </p:nvSpPr>
        <p:spPr>
          <a:xfrm>
            <a:off x="3595688" y="2649538"/>
            <a:ext cx="509587" cy="1017587"/>
          </a:xfrm>
          <a:custGeom>
            <a:avLst/>
            <a:gdLst>
              <a:gd name="connsiteX0" fmla="*/ 250031 w 509587"/>
              <a:gd name="connsiteY0" fmla="*/ 633413 h 1016794"/>
              <a:gd name="connsiteX1" fmla="*/ 221456 w 509587"/>
              <a:gd name="connsiteY1" fmla="*/ 523875 h 1016794"/>
              <a:gd name="connsiteX2" fmla="*/ 183356 w 509587"/>
              <a:gd name="connsiteY2" fmla="*/ 361950 h 1016794"/>
              <a:gd name="connsiteX3" fmla="*/ 161925 w 509587"/>
              <a:gd name="connsiteY3" fmla="*/ 278607 h 1016794"/>
              <a:gd name="connsiteX4" fmla="*/ 145256 w 509587"/>
              <a:gd name="connsiteY4" fmla="*/ 233363 h 1016794"/>
              <a:gd name="connsiteX5" fmla="*/ 128587 w 509587"/>
              <a:gd name="connsiteY5" fmla="*/ 197644 h 1016794"/>
              <a:gd name="connsiteX6" fmla="*/ 111918 w 509587"/>
              <a:gd name="connsiteY6" fmla="*/ 169069 h 1016794"/>
              <a:gd name="connsiteX7" fmla="*/ 83343 w 509587"/>
              <a:gd name="connsiteY7" fmla="*/ 126207 h 1016794"/>
              <a:gd name="connsiteX8" fmla="*/ 59531 w 509587"/>
              <a:gd name="connsiteY8" fmla="*/ 97632 h 1016794"/>
              <a:gd name="connsiteX9" fmla="*/ 33337 w 509587"/>
              <a:gd name="connsiteY9" fmla="*/ 69057 h 1016794"/>
              <a:gd name="connsiteX10" fmla="*/ 16668 w 509587"/>
              <a:gd name="connsiteY10" fmla="*/ 59532 h 1016794"/>
              <a:gd name="connsiteX11" fmla="*/ 2381 w 509587"/>
              <a:gd name="connsiteY11" fmla="*/ 50007 h 1016794"/>
              <a:gd name="connsiteX12" fmla="*/ 0 w 509587"/>
              <a:gd name="connsiteY12" fmla="*/ 35719 h 1016794"/>
              <a:gd name="connsiteX13" fmla="*/ 4762 w 509587"/>
              <a:gd name="connsiteY13" fmla="*/ 19050 h 1016794"/>
              <a:gd name="connsiteX14" fmla="*/ 21431 w 509587"/>
              <a:gd name="connsiteY14" fmla="*/ 2382 h 1016794"/>
              <a:gd name="connsiteX15" fmla="*/ 38100 w 509587"/>
              <a:gd name="connsiteY15" fmla="*/ 0 h 1016794"/>
              <a:gd name="connsiteX16" fmla="*/ 76200 w 509587"/>
              <a:gd name="connsiteY16" fmla="*/ 2382 h 1016794"/>
              <a:gd name="connsiteX17" fmla="*/ 150018 w 509587"/>
              <a:gd name="connsiteY17" fmla="*/ 11907 h 1016794"/>
              <a:gd name="connsiteX18" fmla="*/ 207168 w 509587"/>
              <a:gd name="connsiteY18" fmla="*/ 28575 h 1016794"/>
              <a:gd name="connsiteX19" fmla="*/ 264318 w 509587"/>
              <a:gd name="connsiteY19" fmla="*/ 50007 h 1016794"/>
              <a:gd name="connsiteX20" fmla="*/ 300037 w 509587"/>
              <a:gd name="connsiteY20" fmla="*/ 66675 h 1016794"/>
              <a:gd name="connsiteX21" fmla="*/ 326231 w 509587"/>
              <a:gd name="connsiteY21" fmla="*/ 197644 h 1016794"/>
              <a:gd name="connsiteX22" fmla="*/ 364331 w 509587"/>
              <a:gd name="connsiteY22" fmla="*/ 330994 h 1016794"/>
              <a:gd name="connsiteX23" fmla="*/ 392906 w 509587"/>
              <a:gd name="connsiteY23" fmla="*/ 452438 h 1016794"/>
              <a:gd name="connsiteX24" fmla="*/ 435768 w 509587"/>
              <a:gd name="connsiteY24" fmla="*/ 578644 h 1016794"/>
              <a:gd name="connsiteX25" fmla="*/ 483393 w 509587"/>
              <a:gd name="connsiteY25" fmla="*/ 735807 h 1016794"/>
              <a:gd name="connsiteX26" fmla="*/ 509587 w 509587"/>
              <a:gd name="connsiteY26" fmla="*/ 850107 h 1016794"/>
              <a:gd name="connsiteX27" fmla="*/ 504825 w 509587"/>
              <a:gd name="connsiteY27" fmla="*/ 1004888 h 1016794"/>
              <a:gd name="connsiteX28" fmla="*/ 478631 w 509587"/>
              <a:gd name="connsiteY28" fmla="*/ 1014413 h 1016794"/>
              <a:gd name="connsiteX29" fmla="*/ 447675 w 509587"/>
              <a:gd name="connsiteY29" fmla="*/ 1016794 h 1016794"/>
              <a:gd name="connsiteX30" fmla="*/ 421481 w 509587"/>
              <a:gd name="connsiteY30" fmla="*/ 1014413 h 1016794"/>
              <a:gd name="connsiteX31" fmla="*/ 388143 w 509587"/>
              <a:gd name="connsiteY31" fmla="*/ 1002507 h 1016794"/>
              <a:gd name="connsiteX32" fmla="*/ 373856 w 509587"/>
              <a:gd name="connsiteY32" fmla="*/ 992982 h 1016794"/>
              <a:gd name="connsiteX33" fmla="*/ 352425 w 509587"/>
              <a:gd name="connsiteY33" fmla="*/ 966788 h 1016794"/>
              <a:gd name="connsiteX34" fmla="*/ 335756 w 509587"/>
              <a:gd name="connsiteY34" fmla="*/ 926307 h 1016794"/>
              <a:gd name="connsiteX35" fmla="*/ 285750 w 509587"/>
              <a:gd name="connsiteY35" fmla="*/ 764382 h 1016794"/>
              <a:gd name="connsiteX36" fmla="*/ 250031 w 509587"/>
              <a:gd name="connsiteY36" fmla="*/ 633413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9587" h="1016794">
                <a:moveTo>
                  <a:pt x="250031" y="633413"/>
                </a:moveTo>
                <a:lnTo>
                  <a:pt x="221456" y="523875"/>
                </a:lnTo>
                <a:lnTo>
                  <a:pt x="183356" y="361950"/>
                </a:lnTo>
                <a:lnTo>
                  <a:pt x="161925" y="278607"/>
                </a:lnTo>
                <a:lnTo>
                  <a:pt x="145256" y="233363"/>
                </a:lnTo>
                <a:lnTo>
                  <a:pt x="128587" y="197644"/>
                </a:lnTo>
                <a:lnTo>
                  <a:pt x="111918" y="169069"/>
                </a:lnTo>
                <a:lnTo>
                  <a:pt x="83343" y="126207"/>
                </a:lnTo>
                <a:lnTo>
                  <a:pt x="59531" y="97632"/>
                </a:lnTo>
                <a:lnTo>
                  <a:pt x="33337" y="69057"/>
                </a:lnTo>
                <a:lnTo>
                  <a:pt x="16668" y="59532"/>
                </a:lnTo>
                <a:lnTo>
                  <a:pt x="2381" y="50007"/>
                </a:lnTo>
                <a:lnTo>
                  <a:pt x="0" y="35719"/>
                </a:lnTo>
                <a:lnTo>
                  <a:pt x="4762" y="19050"/>
                </a:lnTo>
                <a:lnTo>
                  <a:pt x="21431" y="2382"/>
                </a:lnTo>
                <a:lnTo>
                  <a:pt x="38100" y="0"/>
                </a:lnTo>
                <a:lnTo>
                  <a:pt x="76200" y="2382"/>
                </a:lnTo>
                <a:lnTo>
                  <a:pt x="150018" y="11907"/>
                </a:lnTo>
                <a:lnTo>
                  <a:pt x="207168" y="28575"/>
                </a:lnTo>
                <a:lnTo>
                  <a:pt x="264318" y="50007"/>
                </a:lnTo>
                <a:lnTo>
                  <a:pt x="300037" y="66675"/>
                </a:lnTo>
                <a:lnTo>
                  <a:pt x="326231" y="197644"/>
                </a:lnTo>
                <a:lnTo>
                  <a:pt x="364331" y="330994"/>
                </a:lnTo>
                <a:lnTo>
                  <a:pt x="392906" y="452438"/>
                </a:lnTo>
                <a:lnTo>
                  <a:pt x="435768" y="578644"/>
                </a:lnTo>
                <a:lnTo>
                  <a:pt x="483393" y="735807"/>
                </a:lnTo>
                <a:lnTo>
                  <a:pt x="509587" y="850107"/>
                </a:lnTo>
                <a:lnTo>
                  <a:pt x="504825" y="1004888"/>
                </a:lnTo>
                <a:lnTo>
                  <a:pt x="478631" y="1014413"/>
                </a:lnTo>
                <a:lnTo>
                  <a:pt x="447675" y="1016794"/>
                </a:lnTo>
                <a:lnTo>
                  <a:pt x="421481" y="1014413"/>
                </a:lnTo>
                <a:lnTo>
                  <a:pt x="388143" y="1002507"/>
                </a:lnTo>
                <a:lnTo>
                  <a:pt x="373856" y="992982"/>
                </a:lnTo>
                <a:lnTo>
                  <a:pt x="352425" y="966788"/>
                </a:lnTo>
                <a:lnTo>
                  <a:pt x="335756" y="926307"/>
                </a:lnTo>
                <a:lnTo>
                  <a:pt x="285750" y="764382"/>
                </a:lnTo>
                <a:lnTo>
                  <a:pt x="250031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AF652933-6BA5-4F5F-A98C-9233ED660FD0}"/>
              </a:ext>
            </a:extLst>
          </p:cNvPr>
          <p:cNvSpPr/>
          <p:nvPr/>
        </p:nvSpPr>
        <p:spPr>
          <a:xfrm>
            <a:off x="3819525" y="2468563"/>
            <a:ext cx="2398713" cy="1095375"/>
          </a:xfrm>
          <a:custGeom>
            <a:avLst/>
            <a:gdLst>
              <a:gd name="connsiteX0" fmla="*/ 1219200 w 2397919"/>
              <a:gd name="connsiteY0" fmla="*/ 271463 h 1095375"/>
              <a:gd name="connsiteX1" fmla="*/ 869156 w 2397919"/>
              <a:gd name="connsiteY1" fmla="*/ 304800 h 1095375"/>
              <a:gd name="connsiteX2" fmla="*/ 533400 w 2397919"/>
              <a:gd name="connsiteY2" fmla="*/ 338138 h 1095375"/>
              <a:gd name="connsiteX3" fmla="*/ 245269 w 2397919"/>
              <a:gd name="connsiteY3" fmla="*/ 364332 h 1095375"/>
              <a:gd name="connsiteX4" fmla="*/ 64294 w 2397919"/>
              <a:gd name="connsiteY4" fmla="*/ 383382 h 1095375"/>
              <a:gd name="connsiteX5" fmla="*/ 19050 w 2397919"/>
              <a:gd name="connsiteY5" fmla="*/ 383382 h 1095375"/>
              <a:gd name="connsiteX6" fmla="*/ 0 w 2397919"/>
              <a:gd name="connsiteY6" fmla="*/ 254794 h 1095375"/>
              <a:gd name="connsiteX7" fmla="*/ 154781 w 2397919"/>
              <a:gd name="connsiteY7" fmla="*/ 233363 h 1095375"/>
              <a:gd name="connsiteX8" fmla="*/ 219075 w 2397919"/>
              <a:gd name="connsiteY8" fmla="*/ 221457 h 1095375"/>
              <a:gd name="connsiteX9" fmla="*/ 345281 w 2397919"/>
              <a:gd name="connsiteY9" fmla="*/ 209550 h 1095375"/>
              <a:gd name="connsiteX10" fmla="*/ 628650 w 2397919"/>
              <a:gd name="connsiteY10" fmla="*/ 183357 h 1095375"/>
              <a:gd name="connsiteX11" fmla="*/ 1052513 w 2397919"/>
              <a:gd name="connsiteY11" fmla="*/ 140494 h 1095375"/>
              <a:gd name="connsiteX12" fmla="*/ 1371600 w 2397919"/>
              <a:gd name="connsiteY12" fmla="*/ 109538 h 1095375"/>
              <a:gd name="connsiteX13" fmla="*/ 1478756 w 2397919"/>
              <a:gd name="connsiteY13" fmla="*/ 88107 h 1095375"/>
              <a:gd name="connsiteX14" fmla="*/ 1669256 w 2397919"/>
              <a:gd name="connsiteY14" fmla="*/ 71438 h 1095375"/>
              <a:gd name="connsiteX15" fmla="*/ 1905000 w 2397919"/>
              <a:gd name="connsiteY15" fmla="*/ 45244 h 1095375"/>
              <a:gd name="connsiteX16" fmla="*/ 1928813 w 2397919"/>
              <a:gd name="connsiteY16" fmla="*/ 35719 h 1095375"/>
              <a:gd name="connsiteX17" fmla="*/ 1969294 w 2397919"/>
              <a:gd name="connsiteY17" fmla="*/ 16669 h 1095375"/>
              <a:gd name="connsiteX18" fmla="*/ 2016919 w 2397919"/>
              <a:gd name="connsiteY18" fmla="*/ 2382 h 1095375"/>
              <a:gd name="connsiteX19" fmla="*/ 2059781 w 2397919"/>
              <a:gd name="connsiteY19" fmla="*/ 0 h 1095375"/>
              <a:gd name="connsiteX20" fmla="*/ 2090738 w 2397919"/>
              <a:gd name="connsiteY20" fmla="*/ 2382 h 1095375"/>
              <a:gd name="connsiteX21" fmla="*/ 2159794 w 2397919"/>
              <a:gd name="connsiteY21" fmla="*/ 42863 h 1095375"/>
              <a:gd name="connsiteX22" fmla="*/ 2295525 w 2397919"/>
              <a:gd name="connsiteY22" fmla="*/ 138113 h 1095375"/>
              <a:gd name="connsiteX23" fmla="*/ 2364581 w 2397919"/>
              <a:gd name="connsiteY23" fmla="*/ 190500 h 1095375"/>
              <a:gd name="connsiteX24" fmla="*/ 2381250 w 2397919"/>
              <a:gd name="connsiteY24" fmla="*/ 204788 h 1095375"/>
              <a:gd name="connsiteX25" fmla="*/ 2390775 w 2397919"/>
              <a:gd name="connsiteY25" fmla="*/ 216694 h 1095375"/>
              <a:gd name="connsiteX26" fmla="*/ 2395538 w 2397919"/>
              <a:gd name="connsiteY26" fmla="*/ 233363 h 1095375"/>
              <a:gd name="connsiteX27" fmla="*/ 2397919 w 2397919"/>
              <a:gd name="connsiteY27" fmla="*/ 252413 h 1095375"/>
              <a:gd name="connsiteX28" fmla="*/ 2386013 w 2397919"/>
              <a:gd name="connsiteY28" fmla="*/ 288132 h 1095375"/>
              <a:gd name="connsiteX29" fmla="*/ 2359819 w 2397919"/>
              <a:gd name="connsiteY29" fmla="*/ 328613 h 1095375"/>
              <a:gd name="connsiteX30" fmla="*/ 2324100 w 2397919"/>
              <a:gd name="connsiteY30" fmla="*/ 366713 h 1095375"/>
              <a:gd name="connsiteX31" fmla="*/ 2274094 w 2397919"/>
              <a:gd name="connsiteY31" fmla="*/ 414338 h 1095375"/>
              <a:gd name="connsiteX32" fmla="*/ 2259806 w 2397919"/>
              <a:gd name="connsiteY32" fmla="*/ 438150 h 1095375"/>
              <a:gd name="connsiteX33" fmla="*/ 2183606 w 2397919"/>
              <a:gd name="connsiteY33" fmla="*/ 650082 h 1095375"/>
              <a:gd name="connsiteX34" fmla="*/ 2124075 w 2397919"/>
              <a:gd name="connsiteY34" fmla="*/ 816769 h 1095375"/>
              <a:gd name="connsiteX35" fmla="*/ 2066925 w 2397919"/>
              <a:gd name="connsiteY35" fmla="*/ 973932 h 1095375"/>
              <a:gd name="connsiteX36" fmla="*/ 2047875 w 2397919"/>
              <a:gd name="connsiteY36" fmla="*/ 1000125 h 1095375"/>
              <a:gd name="connsiteX37" fmla="*/ 2021681 w 2397919"/>
              <a:gd name="connsiteY37" fmla="*/ 1031082 h 1095375"/>
              <a:gd name="connsiteX38" fmla="*/ 1985963 w 2397919"/>
              <a:gd name="connsiteY38" fmla="*/ 1064419 h 1095375"/>
              <a:gd name="connsiteX39" fmla="*/ 1952625 w 2397919"/>
              <a:gd name="connsiteY39" fmla="*/ 1085850 h 1095375"/>
              <a:gd name="connsiteX40" fmla="*/ 1926431 w 2397919"/>
              <a:gd name="connsiteY40" fmla="*/ 1095375 h 1095375"/>
              <a:gd name="connsiteX41" fmla="*/ 1912144 w 2397919"/>
              <a:gd name="connsiteY41" fmla="*/ 1092994 h 1095375"/>
              <a:gd name="connsiteX42" fmla="*/ 1890713 w 2397919"/>
              <a:gd name="connsiteY42" fmla="*/ 1088232 h 1095375"/>
              <a:gd name="connsiteX43" fmla="*/ 1871663 w 2397919"/>
              <a:gd name="connsiteY43" fmla="*/ 1073944 h 1095375"/>
              <a:gd name="connsiteX44" fmla="*/ 1862138 w 2397919"/>
              <a:gd name="connsiteY44" fmla="*/ 1059657 h 1095375"/>
              <a:gd name="connsiteX45" fmla="*/ 1859756 w 2397919"/>
              <a:gd name="connsiteY45" fmla="*/ 1033463 h 1095375"/>
              <a:gd name="connsiteX46" fmla="*/ 1864519 w 2397919"/>
              <a:gd name="connsiteY46" fmla="*/ 983457 h 1095375"/>
              <a:gd name="connsiteX47" fmla="*/ 1895475 w 2397919"/>
              <a:gd name="connsiteY47" fmla="*/ 823913 h 1095375"/>
              <a:gd name="connsiteX48" fmla="*/ 1959769 w 2397919"/>
              <a:gd name="connsiteY48" fmla="*/ 557213 h 1095375"/>
              <a:gd name="connsiteX49" fmla="*/ 1983581 w 2397919"/>
              <a:gd name="connsiteY49" fmla="*/ 435769 h 1095375"/>
              <a:gd name="connsiteX50" fmla="*/ 2012156 w 2397919"/>
              <a:gd name="connsiteY50" fmla="*/ 292894 h 1095375"/>
              <a:gd name="connsiteX51" fmla="*/ 2014538 w 2397919"/>
              <a:gd name="connsiteY51" fmla="*/ 273844 h 1095375"/>
              <a:gd name="connsiteX52" fmla="*/ 2014538 w 2397919"/>
              <a:gd name="connsiteY52" fmla="*/ 266700 h 1095375"/>
              <a:gd name="connsiteX53" fmla="*/ 2000250 w 2397919"/>
              <a:gd name="connsiteY53" fmla="*/ 247650 h 1095375"/>
              <a:gd name="connsiteX54" fmla="*/ 1962150 w 2397919"/>
              <a:gd name="connsiteY54" fmla="*/ 219075 h 1095375"/>
              <a:gd name="connsiteX55" fmla="*/ 1933575 w 2397919"/>
              <a:gd name="connsiteY55" fmla="*/ 202407 h 1095375"/>
              <a:gd name="connsiteX56" fmla="*/ 1876425 w 2397919"/>
              <a:gd name="connsiteY56" fmla="*/ 207169 h 1095375"/>
              <a:gd name="connsiteX57" fmla="*/ 1588294 w 2397919"/>
              <a:gd name="connsiteY57" fmla="*/ 233363 h 1095375"/>
              <a:gd name="connsiteX58" fmla="*/ 1219200 w 2397919"/>
              <a:gd name="connsiteY58" fmla="*/ 271463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7919" h="1095375">
                <a:moveTo>
                  <a:pt x="1219200" y="271463"/>
                </a:moveTo>
                <a:lnTo>
                  <a:pt x="869156" y="304800"/>
                </a:lnTo>
                <a:lnTo>
                  <a:pt x="533400" y="338138"/>
                </a:lnTo>
                <a:lnTo>
                  <a:pt x="245269" y="364332"/>
                </a:lnTo>
                <a:lnTo>
                  <a:pt x="64294" y="383382"/>
                </a:lnTo>
                <a:lnTo>
                  <a:pt x="19050" y="383382"/>
                </a:lnTo>
                <a:lnTo>
                  <a:pt x="0" y="254794"/>
                </a:lnTo>
                <a:lnTo>
                  <a:pt x="154781" y="233363"/>
                </a:lnTo>
                <a:lnTo>
                  <a:pt x="219075" y="221457"/>
                </a:lnTo>
                <a:lnTo>
                  <a:pt x="345281" y="209550"/>
                </a:lnTo>
                <a:lnTo>
                  <a:pt x="628650" y="183357"/>
                </a:lnTo>
                <a:lnTo>
                  <a:pt x="1052513" y="140494"/>
                </a:lnTo>
                <a:lnTo>
                  <a:pt x="1371600" y="109538"/>
                </a:lnTo>
                <a:lnTo>
                  <a:pt x="1478756" y="88107"/>
                </a:lnTo>
                <a:lnTo>
                  <a:pt x="1669256" y="71438"/>
                </a:lnTo>
                <a:lnTo>
                  <a:pt x="1905000" y="45244"/>
                </a:lnTo>
                <a:lnTo>
                  <a:pt x="1928813" y="35719"/>
                </a:lnTo>
                <a:lnTo>
                  <a:pt x="1969294" y="16669"/>
                </a:lnTo>
                <a:lnTo>
                  <a:pt x="2016919" y="2382"/>
                </a:lnTo>
                <a:lnTo>
                  <a:pt x="2059781" y="0"/>
                </a:lnTo>
                <a:lnTo>
                  <a:pt x="2090738" y="2382"/>
                </a:lnTo>
                <a:lnTo>
                  <a:pt x="2159794" y="42863"/>
                </a:lnTo>
                <a:lnTo>
                  <a:pt x="2295525" y="138113"/>
                </a:lnTo>
                <a:lnTo>
                  <a:pt x="2364581" y="190500"/>
                </a:lnTo>
                <a:lnTo>
                  <a:pt x="2381250" y="204788"/>
                </a:lnTo>
                <a:lnTo>
                  <a:pt x="2390775" y="216694"/>
                </a:lnTo>
                <a:lnTo>
                  <a:pt x="2395538" y="233363"/>
                </a:lnTo>
                <a:lnTo>
                  <a:pt x="2397919" y="252413"/>
                </a:lnTo>
                <a:lnTo>
                  <a:pt x="2386013" y="288132"/>
                </a:lnTo>
                <a:lnTo>
                  <a:pt x="2359819" y="328613"/>
                </a:lnTo>
                <a:lnTo>
                  <a:pt x="2324100" y="366713"/>
                </a:lnTo>
                <a:lnTo>
                  <a:pt x="2274094" y="414338"/>
                </a:lnTo>
                <a:lnTo>
                  <a:pt x="2259806" y="438150"/>
                </a:lnTo>
                <a:lnTo>
                  <a:pt x="2183606" y="650082"/>
                </a:lnTo>
                <a:lnTo>
                  <a:pt x="2124075" y="816769"/>
                </a:lnTo>
                <a:lnTo>
                  <a:pt x="2066925" y="973932"/>
                </a:lnTo>
                <a:lnTo>
                  <a:pt x="2047875" y="1000125"/>
                </a:lnTo>
                <a:lnTo>
                  <a:pt x="2021681" y="1031082"/>
                </a:lnTo>
                <a:lnTo>
                  <a:pt x="1985963" y="1064419"/>
                </a:lnTo>
                <a:lnTo>
                  <a:pt x="1952625" y="1085850"/>
                </a:lnTo>
                <a:lnTo>
                  <a:pt x="1926431" y="1095375"/>
                </a:lnTo>
                <a:lnTo>
                  <a:pt x="1912144" y="1092994"/>
                </a:lnTo>
                <a:lnTo>
                  <a:pt x="1890713" y="1088232"/>
                </a:lnTo>
                <a:lnTo>
                  <a:pt x="1871663" y="1073944"/>
                </a:lnTo>
                <a:lnTo>
                  <a:pt x="1862138" y="1059657"/>
                </a:lnTo>
                <a:lnTo>
                  <a:pt x="1859756" y="1033463"/>
                </a:lnTo>
                <a:lnTo>
                  <a:pt x="1864519" y="983457"/>
                </a:lnTo>
                <a:lnTo>
                  <a:pt x="1895475" y="823913"/>
                </a:lnTo>
                <a:lnTo>
                  <a:pt x="1959769" y="557213"/>
                </a:lnTo>
                <a:lnTo>
                  <a:pt x="1983581" y="435769"/>
                </a:lnTo>
                <a:lnTo>
                  <a:pt x="2012156" y="292894"/>
                </a:lnTo>
                <a:lnTo>
                  <a:pt x="2014538" y="273844"/>
                </a:lnTo>
                <a:lnTo>
                  <a:pt x="2014538" y="266700"/>
                </a:lnTo>
                <a:lnTo>
                  <a:pt x="2000250" y="247650"/>
                </a:lnTo>
                <a:lnTo>
                  <a:pt x="1962150" y="219075"/>
                </a:lnTo>
                <a:lnTo>
                  <a:pt x="1933575" y="202407"/>
                </a:lnTo>
                <a:lnTo>
                  <a:pt x="1876425" y="207169"/>
                </a:lnTo>
                <a:lnTo>
                  <a:pt x="1588294" y="233363"/>
                </a:lnTo>
                <a:lnTo>
                  <a:pt x="1219200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06A73390-7A66-42B5-A5A5-19A07B9988EA}"/>
              </a:ext>
            </a:extLst>
          </p:cNvPr>
          <p:cNvSpPr/>
          <p:nvPr/>
        </p:nvSpPr>
        <p:spPr>
          <a:xfrm>
            <a:off x="3925888" y="2894013"/>
            <a:ext cx="1905000" cy="342900"/>
          </a:xfrm>
          <a:custGeom>
            <a:avLst/>
            <a:gdLst>
              <a:gd name="connsiteX0" fmla="*/ 1073944 w 1905000"/>
              <a:gd name="connsiteY0" fmla="*/ 235744 h 342900"/>
              <a:gd name="connsiteX1" fmla="*/ 700088 w 1905000"/>
              <a:gd name="connsiteY1" fmla="*/ 271462 h 342900"/>
              <a:gd name="connsiteX2" fmla="*/ 35719 w 1905000"/>
              <a:gd name="connsiteY2" fmla="*/ 342900 h 342900"/>
              <a:gd name="connsiteX3" fmla="*/ 0 w 1905000"/>
              <a:gd name="connsiteY3" fmla="*/ 209550 h 342900"/>
              <a:gd name="connsiteX4" fmla="*/ 342900 w 1905000"/>
              <a:gd name="connsiteY4" fmla="*/ 166687 h 342900"/>
              <a:gd name="connsiteX5" fmla="*/ 797719 w 1905000"/>
              <a:gd name="connsiteY5" fmla="*/ 111919 h 342900"/>
              <a:gd name="connsiteX6" fmla="*/ 1159669 w 1905000"/>
              <a:gd name="connsiteY6" fmla="*/ 71437 h 342900"/>
              <a:gd name="connsiteX7" fmla="*/ 1485900 w 1905000"/>
              <a:gd name="connsiteY7" fmla="*/ 35719 h 342900"/>
              <a:gd name="connsiteX8" fmla="*/ 1707357 w 1905000"/>
              <a:gd name="connsiteY8" fmla="*/ 0 h 342900"/>
              <a:gd name="connsiteX9" fmla="*/ 1740694 w 1905000"/>
              <a:gd name="connsiteY9" fmla="*/ 2381 h 342900"/>
              <a:gd name="connsiteX10" fmla="*/ 1771650 w 1905000"/>
              <a:gd name="connsiteY10" fmla="*/ 7144 h 342900"/>
              <a:gd name="connsiteX11" fmla="*/ 1797844 w 1905000"/>
              <a:gd name="connsiteY11" fmla="*/ 16669 h 342900"/>
              <a:gd name="connsiteX12" fmla="*/ 1826419 w 1905000"/>
              <a:gd name="connsiteY12" fmla="*/ 30956 h 342900"/>
              <a:gd name="connsiteX13" fmla="*/ 1902619 w 1905000"/>
              <a:gd name="connsiteY13" fmla="*/ 92869 h 342900"/>
              <a:gd name="connsiteX14" fmla="*/ 1905000 w 1905000"/>
              <a:gd name="connsiteY14" fmla="*/ 154781 h 342900"/>
              <a:gd name="connsiteX15" fmla="*/ 1719263 w 1905000"/>
              <a:gd name="connsiteY15" fmla="*/ 171450 h 342900"/>
              <a:gd name="connsiteX16" fmla="*/ 1395413 w 1905000"/>
              <a:gd name="connsiteY16" fmla="*/ 204787 h 342900"/>
              <a:gd name="connsiteX17" fmla="*/ 1073944 w 1905000"/>
              <a:gd name="connsiteY17" fmla="*/ 235744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5000" h="342900">
                <a:moveTo>
                  <a:pt x="1073944" y="235744"/>
                </a:moveTo>
                <a:lnTo>
                  <a:pt x="700088" y="271462"/>
                </a:lnTo>
                <a:lnTo>
                  <a:pt x="35719" y="342900"/>
                </a:lnTo>
                <a:lnTo>
                  <a:pt x="0" y="209550"/>
                </a:lnTo>
                <a:lnTo>
                  <a:pt x="342900" y="166687"/>
                </a:lnTo>
                <a:lnTo>
                  <a:pt x="797719" y="111919"/>
                </a:lnTo>
                <a:lnTo>
                  <a:pt x="1159669" y="71437"/>
                </a:lnTo>
                <a:lnTo>
                  <a:pt x="1485900" y="35719"/>
                </a:lnTo>
                <a:lnTo>
                  <a:pt x="1707357" y="0"/>
                </a:lnTo>
                <a:lnTo>
                  <a:pt x="1740694" y="2381"/>
                </a:lnTo>
                <a:lnTo>
                  <a:pt x="1771650" y="7144"/>
                </a:lnTo>
                <a:lnTo>
                  <a:pt x="1797844" y="16669"/>
                </a:lnTo>
                <a:lnTo>
                  <a:pt x="1826419" y="30956"/>
                </a:lnTo>
                <a:lnTo>
                  <a:pt x="1902619" y="92869"/>
                </a:lnTo>
                <a:cubicBezTo>
                  <a:pt x="1903413" y="113506"/>
                  <a:pt x="1904206" y="134144"/>
                  <a:pt x="1905000" y="154781"/>
                </a:cubicBezTo>
                <a:lnTo>
                  <a:pt x="1719263" y="171450"/>
                </a:lnTo>
                <a:lnTo>
                  <a:pt x="1395413" y="204787"/>
                </a:lnTo>
                <a:lnTo>
                  <a:pt x="1073944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3438732C-644C-4B7E-A05C-D2A06BD32EF1}"/>
              </a:ext>
            </a:extLst>
          </p:cNvPr>
          <p:cNvSpPr/>
          <p:nvPr/>
        </p:nvSpPr>
        <p:spPr>
          <a:xfrm>
            <a:off x="4027488" y="3316288"/>
            <a:ext cx="1730375" cy="346075"/>
          </a:xfrm>
          <a:custGeom>
            <a:avLst/>
            <a:gdLst>
              <a:gd name="connsiteX0" fmla="*/ 957262 w 1731169"/>
              <a:gd name="connsiteY0" fmla="*/ 66675 h 345282"/>
              <a:gd name="connsiteX1" fmla="*/ 583406 w 1731169"/>
              <a:gd name="connsiteY1" fmla="*/ 107157 h 345282"/>
              <a:gd name="connsiteX2" fmla="*/ 0 w 1731169"/>
              <a:gd name="connsiteY2" fmla="*/ 164307 h 345282"/>
              <a:gd name="connsiteX3" fmla="*/ 28575 w 1731169"/>
              <a:gd name="connsiteY3" fmla="*/ 345282 h 345282"/>
              <a:gd name="connsiteX4" fmla="*/ 71437 w 1731169"/>
              <a:gd name="connsiteY4" fmla="*/ 340519 h 345282"/>
              <a:gd name="connsiteX5" fmla="*/ 135731 w 1731169"/>
              <a:gd name="connsiteY5" fmla="*/ 328613 h 345282"/>
              <a:gd name="connsiteX6" fmla="*/ 230981 w 1731169"/>
              <a:gd name="connsiteY6" fmla="*/ 314325 h 345282"/>
              <a:gd name="connsiteX7" fmla="*/ 328612 w 1731169"/>
              <a:gd name="connsiteY7" fmla="*/ 309563 h 345282"/>
              <a:gd name="connsiteX8" fmla="*/ 666750 w 1731169"/>
              <a:gd name="connsiteY8" fmla="*/ 261938 h 345282"/>
              <a:gd name="connsiteX9" fmla="*/ 1019175 w 1731169"/>
              <a:gd name="connsiteY9" fmla="*/ 214313 h 345282"/>
              <a:gd name="connsiteX10" fmla="*/ 1364456 w 1731169"/>
              <a:gd name="connsiteY10" fmla="*/ 169069 h 345282"/>
              <a:gd name="connsiteX11" fmla="*/ 1457325 w 1731169"/>
              <a:gd name="connsiteY11" fmla="*/ 157163 h 345282"/>
              <a:gd name="connsiteX12" fmla="*/ 1583531 w 1731169"/>
              <a:gd name="connsiteY12" fmla="*/ 157163 h 345282"/>
              <a:gd name="connsiteX13" fmla="*/ 1726406 w 1731169"/>
              <a:gd name="connsiteY13" fmla="*/ 159544 h 345282"/>
              <a:gd name="connsiteX14" fmla="*/ 1731169 w 1731169"/>
              <a:gd name="connsiteY14" fmla="*/ 35719 h 345282"/>
              <a:gd name="connsiteX15" fmla="*/ 1647825 w 1731169"/>
              <a:gd name="connsiteY15" fmla="*/ 19050 h 345282"/>
              <a:gd name="connsiteX16" fmla="*/ 1576387 w 1731169"/>
              <a:gd name="connsiteY16" fmla="*/ 7144 h 345282"/>
              <a:gd name="connsiteX17" fmla="*/ 1500187 w 1731169"/>
              <a:gd name="connsiteY17" fmla="*/ 0 h 345282"/>
              <a:gd name="connsiteX18" fmla="*/ 1428750 w 1731169"/>
              <a:gd name="connsiteY18" fmla="*/ 11907 h 345282"/>
              <a:gd name="connsiteX19" fmla="*/ 1104900 w 1731169"/>
              <a:gd name="connsiteY19" fmla="*/ 50007 h 345282"/>
              <a:gd name="connsiteX20" fmla="*/ 957262 w 1731169"/>
              <a:gd name="connsiteY20" fmla="*/ 66675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31169" h="345282">
                <a:moveTo>
                  <a:pt x="957262" y="66675"/>
                </a:moveTo>
                <a:lnTo>
                  <a:pt x="583406" y="107157"/>
                </a:lnTo>
                <a:lnTo>
                  <a:pt x="0" y="164307"/>
                </a:lnTo>
                <a:lnTo>
                  <a:pt x="28575" y="345282"/>
                </a:lnTo>
                <a:lnTo>
                  <a:pt x="71437" y="340519"/>
                </a:lnTo>
                <a:lnTo>
                  <a:pt x="135731" y="328613"/>
                </a:lnTo>
                <a:lnTo>
                  <a:pt x="230981" y="314325"/>
                </a:lnTo>
                <a:lnTo>
                  <a:pt x="328612" y="309563"/>
                </a:lnTo>
                <a:lnTo>
                  <a:pt x="666750" y="261938"/>
                </a:lnTo>
                <a:lnTo>
                  <a:pt x="1019175" y="214313"/>
                </a:lnTo>
                <a:lnTo>
                  <a:pt x="1364456" y="169069"/>
                </a:lnTo>
                <a:lnTo>
                  <a:pt x="1457325" y="157163"/>
                </a:lnTo>
                <a:lnTo>
                  <a:pt x="1583531" y="157163"/>
                </a:lnTo>
                <a:lnTo>
                  <a:pt x="1726406" y="159544"/>
                </a:lnTo>
                <a:lnTo>
                  <a:pt x="1731169" y="35719"/>
                </a:lnTo>
                <a:lnTo>
                  <a:pt x="1647825" y="19050"/>
                </a:lnTo>
                <a:lnTo>
                  <a:pt x="1576387" y="7144"/>
                </a:lnTo>
                <a:lnTo>
                  <a:pt x="1500187" y="0"/>
                </a:lnTo>
                <a:lnTo>
                  <a:pt x="1428750" y="11907"/>
                </a:lnTo>
                <a:lnTo>
                  <a:pt x="1104900" y="50007"/>
                </a:lnTo>
                <a:lnTo>
                  <a:pt x="957262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CA269A8-6675-4033-9AD6-568347098158}"/>
              </a:ext>
            </a:extLst>
          </p:cNvPr>
          <p:cNvSpPr/>
          <p:nvPr/>
        </p:nvSpPr>
        <p:spPr>
          <a:xfrm>
            <a:off x="2743200" y="3763963"/>
            <a:ext cx="4283075" cy="646112"/>
          </a:xfrm>
          <a:custGeom>
            <a:avLst/>
            <a:gdLst>
              <a:gd name="connsiteX0" fmla="*/ 2330131 w 4282499"/>
              <a:gd name="connsiteY0" fmla="*/ 169464 h 646082"/>
              <a:gd name="connsiteX1" fmla="*/ 1991203 w 4282499"/>
              <a:gd name="connsiteY1" fmla="*/ 201239 h 646082"/>
              <a:gd name="connsiteX2" fmla="*/ 1761720 w 4282499"/>
              <a:gd name="connsiteY2" fmla="*/ 225952 h 646082"/>
              <a:gd name="connsiteX3" fmla="*/ 1408670 w 4282499"/>
              <a:gd name="connsiteY3" fmla="*/ 271849 h 646082"/>
              <a:gd name="connsiteX4" fmla="*/ 999132 w 4282499"/>
              <a:gd name="connsiteY4" fmla="*/ 317745 h 646082"/>
              <a:gd name="connsiteX5" fmla="*/ 670795 w 4282499"/>
              <a:gd name="connsiteY5" fmla="*/ 356581 h 646082"/>
              <a:gd name="connsiteX6" fmla="*/ 434252 w 4282499"/>
              <a:gd name="connsiteY6" fmla="*/ 381294 h 646082"/>
              <a:gd name="connsiteX7" fmla="*/ 374233 w 4282499"/>
              <a:gd name="connsiteY7" fmla="*/ 381294 h 646082"/>
              <a:gd name="connsiteX8" fmla="*/ 317745 w 4282499"/>
              <a:gd name="connsiteY8" fmla="*/ 367172 h 646082"/>
              <a:gd name="connsiteX9" fmla="*/ 254196 w 4282499"/>
              <a:gd name="connsiteY9" fmla="*/ 342459 h 646082"/>
              <a:gd name="connsiteX10" fmla="*/ 187117 w 4282499"/>
              <a:gd name="connsiteY10" fmla="*/ 307154 h 646082"/>
              <a:gd name="connsiteX11" fmla="*/ 116507 w 4282499"/>
              <a:gd name="connsiteY11" fmla="*/ 254196 h 646082"/>
              <a:gd name="connsiteX12" fmla="*/ 81202 w 4282499"/>
              <a:gd name="connsiteY12" fmla="*/ 218891 h 646082"/>
              <a:gd name="connsiteX13" fmla="*/ 63549 w 4282499"/>
              <a:gd name="connsiteY13" fmla="*/ 204769 h 646082"/>
              <a:gd name="connsiteX14" fmla="*/ 42366 w 4282499"/>
              <a:gd name="connsiteY14" fmla="*/ 190647 h 646082"/>
              <a:gd name="connsiteX15" fmla="*/ 21183 w 4282499"/>
              <a:gd name="connsiteY15" fmla="*/ 190647 h 646082"/>
              <a:gd name="connsiteX16" fmla="*/ 7061 w 4282499"/>
              <a:gd name="connsiteY16" fmla="*/ 190647 h 646082"/>
              <a:gd name="connsiteX17" fmla="*/ 0 w 4282499"/>
              <a:gd name="connsiteY17" fmla="*/ 204769 h 646082"/>
              <a:gd name="connsiteX18" fmla="*/ 10592 w 4282499"/>
              <a:gd name="connsiteY18" fmla="*/ 250666 h 646082"/>
              <a:gd name="connsiteX19" fmla="*/ 38836 w 4282499"/>
              <a:gd name="connsiteY19" fmla="*/ 317745 h 646082"/>
              <a:gd name="connsiteX20" fmla="*/ 74141 w 4282499"/>
              <a:gd name="connsiteY20" fmla="*/ 381294 h 646082"/>
              <a:gd name="connsiteX21" fmla="*/ 98854 w 4282499"/>
              <a:gd name="connsiteY21" fmla="*/ 420130 h 646082"/>
              <a:gd name="connsiteX22" fmla="*/ 141220 w 4282499"/>
              <a:gd name="connsiteY22" fmla="*/ 473087 h 646082"/>
              <a:gd name="connsiteX23" fmla="*/ 180056 w 4282499"/>
              <a:gd name="connsiteY23" fmla="*/ 522514 h 646082"/>
              <a:gd name="connsiteX24" fmla="*/ 222422 w 4282499"/>
              <a:gd name="connsiteY24" fmla="*/ 561350 h 646082"/>
              <a:gd name="connsiteX25" fmla="*/ 257727 w 4282499"/>
              <a:gd name="connsiteY25" fmla="*/ 589594 h 646082"/>
              <a:gd name="connsiteX26" fmla="*/ 293032 w 4282499"/>
              <a:gd name="connsiteY26" fmla="*/ 614307 h 646082"/>
              <a:gd name="connsiteX27" fmla="*/ 342459 w 4282499"/>
              <a:gd name="connsiteY27" fmla="*/ 635490 h 646082"/>
              <a:gd name="connsiteX28" fmla="*/ 370703 w 4282499"/>
              <a:gd name="connsiteY28" fmla="*/ 642551 h 646082"/>
              <a:gd name="connsiteX29" fmla="*/ 395416 w 4282499"/>
              <a:gd name="connsiteY29" fmla="*/ 646082 h 646082"/>
              <a:gd name="connsiteX30" fmla="*/ 434252 w 4282499"/>
              <a:gd name="connsiteY30" fmla="*/ 646082 h 646082"/>
              <a:gd name="connsiteX31" fmla="*/ 522514 w 4282499"/>
              <a:gd name="connsiteY31" fmla="*/ 624899 h 646082"/>
              <a:gd name="connsiteX32" fmla="*/ 649612 w 4282499"/>
              <a:gd name="connsiteY32" fmla="*/ 586063 h 646082"/>
              <a:gd name="connsiteX33" fmla="*/ 737875 w 4282499"/>
              <a:gd name="connsiteY33" fmla="*/ 557819 h 646082"/>
              <a:gd name="connsiteX34" fmla="*/ 857912 w 4282499"/>
              <a:gd name="connsiteY34" fmla="*/ 529575 h 646082"/>
              <a:gd name="connsiteX35" fmla="*/ 1055620 w 4282499"/>
              <a:gd name="connsiteY35" fmla="*/ 490740 h 646082"/>
              <a:gd name="connsiteX36" fmla="*/ 1249798 w 4282499"/>
              <a:gd name="connsiteY36" fmla="*/ 458965 h 646082"/>
              <a:gd name="connsiteX37" fmla="*/ 1348652 w 4282499"/>
              <a:gd name="connsiteY37" fmla="*/ 441313 h 646082"/>
              <a:gd name="connsiteX38" fmla="*/ 1712293 w 4282499"/>
              <a:gd name="connsiteY38" fmla="*/ 391886 h 646082"/>
              <a:gd name="connsiteX39" fmla="*/ 2058283 w 4282499"/>
              <a:gd name="connsiteY39" fmla="*/ 353050 h 646082"/>
              <a:gd name="connsiteX40" fmla="*/ 2436046 w 4282499"/>
              <a:gd name="connsiteY40" fmla="*/ 310684 h 646082"/>
              <a:gd name="connsiteX41" fmla="*/ 2827932 w 4282499"/>
              <a:gd name="connsiteY41" fmla="*/ 264788 h 646082"/>
              <a:gd name="connsiteX42" fmla="*/ 3029171 w 4282499"/>
              <a:gd name="connsiteY42" fmla="*/ 264788 h 646082"/>
              <a:gd name="connsiteX43" fmla="*/ 3332794 w 4282499"/>
              <a:gd name="connsiteY43" fmla="*/ 243605 h 646082"/>
              <a:gd name="connsiteX44" fmla="*/ 3523441 w 4282499"/>
              <a:gd name="connsiteY44" fmla="*/ 236544 h 646082"/>
              <a:gd name="connsiteX45" fmla="*/ 3724680 w 4282499"/>
              <a:gd name="connsiteY45" fmla="*/ 236544 h 646082"/>
              <a:gd name="connsiteX46" fmla="*/ 3901205 w 4282499"/>
              <a:gd name="connsiteY46" fmla="*/ 243605 h 646082"/>
              <a:gd name="connsiteX47" fmla="*/ 4000059 w 4282499"/>
              <a:gd name="connsiteY47" fmla="*/ 254196 h 646082"/>
              <a:gd name="connsiteX48" fmla="*/ 4137748 w 4282499"/>
              <a:gd name="connsiteY48" fmla="*/ 264788 h 646082"/>
              <a:gd name="connsiteX49" fmla="*/ 4197767 w 4282499"/>
              <a:gd name="connsiteY49" fmla="*/ 264788 h 646082"/>
              <a:gd name="connsiteX50" fmla="*/ 4250724 w 4282499"/>
              <a:gd name="connsiteY50" fmla="*/ 257727 h 646082"/>
              <a:gd name="connsiteX51" fmla="*/ 4264846 w 4282499"/>
              <a:gd name="connsiteY51" fmla="*/ 250666 h 646082"/>
              <a:gd name="connsiteX52" fmla="*/ 4278968 w 4282499"/>
              <a:gd name="connsiteY52" fmla="*/ 225952 h 646082"/>
              <a:gd name="connsiteX53" fmla="*/ 4282499 w 4282499"/>
              <a:gd name="connsiteY53" fmla="*/ 190647 h 646082"/>
              <a:gd name="connsiteX54" fmla="*/ 4278968 w 4282499"/>
              <a:gd name="connsiteY54" fmla="*/ 172995 h 646082"/>
              <a:gd name="connsiteX55" fmla="*/ 4268377 w 4282499"/>
              <a:gd name="connsiteY55" fmla="*/ 144751 h 646082"/>
              <a:gd name="connsiteX56" fmla="*/ 4247194 w 4282499"/>
              <a:gd name="connsiteY56" fmla="*/ 116507 h 646082"/>
              <a:gd name="connsiteX57" fmla="*/ 4208358 w 4282499"/>
              <a:gd name="connsiteY57" fmla="*/ 91793 h 646082"/>
              <a:gd name="connsiteX58" fmla="*/ 4176584 w 4282499"/>
              <a:gd name="connsiteY58" fmla="*/ 77671 h 646082"/>
              <a:gd name="connsiteX59" fmla="*/ 4116565 w 4282499"/>
              <a:gd name="connsiteY59" fmla="*/ 60019 h 646082"/>
              <a:gd name="connsiteX60" fmla="*/ 3982406 w 4282499"/>
              <a:gd name="connsiteY60" fmla="*/ 35305 h 646082"/>
              <a:gd name="connsiteX61" fmla="*/ 3851778 w 4282499"/>
              <a:gd name="connsiteY61" fmla="*/ 10592 h 646082"/>
              <a:gd name="connsiteX62" fmla="*/ 3763515 w 4282499"/>
              <a:gd name="connsiteY62" fmla="*/ 0 h 646082"/>
              <a:gd name="connsiteX63" fmla="*/ 3717619 w 4282499"/>
              <a:gd name="connsiteY63" fmla="*/ 0 h 646082"/>
              <a:gd name="connsiteX64" fmla="*/ 3657600 w 4282499"/>
              <a:gd name="connsiteY64" fmla="*/ 14122 h 646082"/>
              <a:gd name="connsiteX65" fmla="*/ 3519910 w 4282499"/>
              <a:gd name="connsiteY65" fmla="*/ 42366 h 646082"/>
              <a:gd name="connsiteX66" fmla="*/ 3339855 w 4282499"/>
              <a:gd name="connsiteY66" fmla="*/ 67080 h 646082"/>
              <a:gd name="connsiteX67" fmla="*/ 3180982 w 4282499"/>
              <a:gd name="connsiteY67" fmla="*/ 81202 h 646082"/>
              <a:gd name="connsiteX68" fmla="*/ 2877359 w 4282499"/>
              <a:gd name="connsiteY68" fmla="*/ 109446 h 646082"/>
              <a:gd name="connsiteX69" fmla="*/ 2640815 w 4282499"/>
              <a:gd name="connsiteY69" fmla="*/ 137690 h 646082"/>
              <a:gd name="connsiteX70" fmla="*/ 2330131 w 4282499"/>
              <a:gd name="connsiteY70" fmla="*/ 169464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82499" h="646082">
                <a:moveTo>
                  <a:pt x="2330131" y="169464"/>
                </a:moveTo>
                <a:lnTo>
                  <a:pt x="1991203" y="201239"/>
                </a:lnTo>
                <a:lnTo>
                  <a:pt x="1761720" y="225952"/>
                </a:lnTo>
                <a:lnTo>
                  <a:pt x="1408670" y="271849"/>
                </a:lnTo>
                <a:lnTo>
                  <a:pt x="999132" y="317745"/>
                </a:lnTo>
                <a:lnTo>
                  <a:pt x="670795" y="356581"/>
                </a:lnTo>
                <a:lnTo>
                  <a:pt x="434252" y="381294"/>
                </a:lnTo>
                <a:lnTo>
                  <a:pt x="374233" y="381294"/>
                </a:lnTo>
                <a:lnTo>
                  <a:pt x="317745" y="367172"/>
                </a:lnTo>
                <a:lnTo>
                  <a:pt x="254196" y="342459"/>
                </a:lnTo>
                <a:lnTo>
                  <a:pt x="187117" y="307154"/>
                </a:lnTo>
                <a:lnTo>
                  <a:pt x="116507" y="254196"/>
                </a:lnTo>
                <a:lnTo>
                  <a:pt x="81202" y="218891"/>
                </a:lnTo>
                <a:lnTo>
                  <a:pt x="63549" y="204769"/>
                </a:lnTo>
                <a:lnTo>
                  <a:pt x="42366" y="190647"/>
                </a:lnTo>
                <a:lnTo>
                  <a:pt x="21183" y="190647"/>
                </a:lnTo>
                <a:lnTo>
                  <a:pt x="7061" y="190647"/>
                </a:lnTo>
                <a:lnTo>
                  <a:pt x="0" y="204769"/>
                </a:lnTo>
                <a:lnTo>
                  <a:pt x="10592" y="250666"/>
                </a:lnTo>
                <a:lnTo>
                  <a:pt x="38836" y="317745"/>
                </a:lnTo>
                <a:lnTo>
                  <a:pt x="74141" y="381294"/>
                </a:lnTo>
                <a:lnTo>
                  <a:pt x="98854" y="420130"/>
                </a:lnTo>
                <a:lnTo>
                  <a:pt x="141220" y="473087"/>
                </a:lnTo>
                <a:lnTo>
                  <a:pt x="180056" y="522514"/>
                </a:lnTo>
                <a:lnTo>
                  <a:pt x="222422" y="561350"/>
                </a:lnTo>
                <a:lnTo>
                  <a:pt x="257727" y="589594"/>
                </a:lnTo>
                <a:lnTo>
                  <a:pt x="293032" y="614307"/>
                </a:lnTo>
                <a:lnTo>
                  <a:pt x="342459" y="635490"/>
                </a:lnTo>
                <a:lnTo>
                  <a:pt x="370703" y="642551"/>
                </a:lnTo>
                <a:lnTo>
                  <a:pt x="395416" y="646082"/>
                </a:lnTo>
                <a:lnTo>
                  <a:pt x="434252" y="646082"/>
                </a:lnTo>
                <a:lnTo>
                  <a:pt x="522514" y="624899"/>
                </a:lnTo>
                <a:lnTo>
                  <a:pt x="649612" y="586063"/>
                </a:lnTo>
                <a:lnTo>
                  <a:pt x="737875" y="557819"/>
                </a:lnTo>
                <a:lnTo>
                  <a:pt x="857912" y="529575"/>
                </a:lnTo>
                <a:lnTo>
                  <a:pt x="1055620" y="490740"/>
                </a:lnTo>
                <a:lnTo>
                  <a:pt x="1249798" y="458965"/>
                </a:lnTo>
                <a:lnTo>
                  <a:pt x="1348652" y="441313"/>
                </a:lnTo>
                <a:lnTo>
                  <a:pt x="1712293" y="391886"/>
                </a:lnTo>
                <a:lnTo>
                  <a:pt x="2058283" y="353050"/>
                </a:lnTo>
                <a:lnTo>
                  <a:pt x="2436046" y="310684"/>
                </a:lnTo>
                <a:lnTo>
                  <a:pt x="2827932" y="264788"/>
                </a:lnTo>
                <a:lnTo>
                  <a:pt x="3029171" y="264788"/>
                </a:lnTo>
                <a:lnTo>
                  <a:pt x="3332794" y="243605"/>
                </a:lnTo>
                <a:lnTo>
                  <a:pt x="3523441" y="236544"/>
                </a:lnTo>
                <a:lnTo>
                  <a:pt x="3724680" y="236544"/>
                </a:lnTo>
                <a:lnTo>
                  <a:pt x="3901205" y="243605"/>
                </a:lnTo>
                <a:lnTo>
                  <a:pt x="4000059" y="254196"/>
                </a:lnTo>
                <a:lnTo>
                  <a:pt x="4137748" y="264788"/>
                </a:lnTo>
                <a:lnTo>
                  <a:pt x="4197767" y="264788"/>
                </a:lnTo>
                <a:lnTo>
                  <a:pt x="4250724" y="257727"/>
                </a:lnTo>
                <a:lnTo>
                  <a:pt x="4264846" y="250666"/>
                </a:lnTo>
                <a:lnTo>
                  <a:pt x="4278968" y="225952"/>
                </a:lnTo>
                <a:lnTo>
                  <a:pt x="4282499" y="190647"/>
                </a:lnTo>
                <a:lnTo>
                  <a:pt x="4278968" y="172995"/>
                </a:lnTo>
                <a:lnTo>
                  <a:pt x="4268377" y="144751"/>
                </a:lnTo>
                <a:lnTo>
                  <a:pt x="4247194" y="116507"/>
                </a:lnTo>
                <a:lnTo>
                  <a:pt x="4208358" y="91793"/>
                </a:lnTo>
                <a:lnTo>
                  <a:pt x="4176584" y="77671"/>
                </a:lnTo>
                <a:lnTo>
                  <a:pt x="4116565" y="60019"/>
                </a:lnTo>
                <a:lnTo>
                  <a:pt x="3982406" y="35305"/>
                </a:lnTo>
                <a:lnTo>
                  <a:pt x="3851778" y="10592"/>
                </a:lnTo>
                <a:lnTo>
                  <a:pt x="3763515" y="0"/>
                </a:lnTo>
                <a:lnTo>
                  <a:pt x="3717619" y="0"/>
                </a:lnTo>
                <a:lnTo>
                  <a:pt x="3657600" y="14122"/>
                </a:lnTo>
                <a:lnTo>
                  <a:pt x="3519910" y="42366"/>
                </a:lnTo>
                <a:lnTo>
                  <a:pt x="3339855" y="67080"/>
                </a:lnTo>
                <a:lnTo>
                  <a:pt x="3180982" y="81202"/>
                </a:lnTo>
                <a:lnTo>
                  <a:pt x="2877359" y="109446"/>
                </a:lnTo>
                <a:lnTo>
                  <a:pt x="2640815" y="137690"/>
                </a:lnTo>
                <a:lnTo>
                  <a:pt x="2330131" y="169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4578B10-511A-4816-AF8D-E2B98878963B}"/>
              </a:ext>
            </a:extLst>
          </p:cNvPr>
          <p:cNvSpPr/>
          <p:nvPr/>
        </p:nvSpPr>
        <p:spPr>
          <a:xfrm>
            <a:off x="2843213" y="3581400"/>
            <a:ext cx="1824037" cy="1757363"/>
          </a:xfrm>
          <a:custGeom>
            <a:avLst/>
            <a:gdLst>
              <a:gd name="connsiteX0" fmla="*/ 1009650 w 1824037"/>
              <a:gd name="connsiteY0" fmla="*/ 909638 h 1757363"/>
              <a:gd name="connsiteX1" fmla="*/ 1104900 w 1824037"/>
              <a:gd name="connsiteY1" fmla="*/ 795338 h 1757363"/>
              <a:gd name="connsiteX2" fmla="*/ 1188243 w 1824037"/>
              <a:gd name="connsiteY2" fmla="*/ 692944 h 1757363"/>
              <a:gd name="connsiteX3" fmla="*/ 1250156 w 1824037"/>
              <a:gd name="connsiteY3" fmla="*/ 604838 h 1757363"/>
              <a:gd name="connsiteX4" fmla="*/ 1335881 w 1824037"/>
              <a:gd name="connsiteY4" fmla="*/ 464344 h 1757363"/>
              <a:gd name="connsiteX5" fmla="*/ 1376362 w 1824037"/>
              <a:gd name="connsiteY5" fmla="*/ 407194 h 1757363"/>
              <a:gd name="connsiteX6" fmla="*/ 1409700 w 1824037"/>
              <a:gd name="connsiteY6" fmla="*/ 359569 h 1757363"/>
              <a:gd name="connsiteX7" fmla="*/ 1435893 w 1824037"/>
              <a:gd name="connsiteY7" fmla="*/ 311944 h 1757363"/>
              <a:gd name="connsiteX8" fmla="*/ 1452562 w 1824037"/>
              <a:gd name="connsiteY8" fmla="*/ 264319 h 1757363"/>
              <a:gd name="connsiteX9" fmla="*/ 1459706 w 1824037"/>
              <a:gd name="connsiteY9" fmla="*/ 228600 h 1757363"/>
              <a:gd name="connsiteX10" fmla="*/ 1459706 w 1824037"/>
              <a:gd name="connsiteY10" fmla="*/ 192881 h 1757363"/>
              <a:gd name="connsiteX11" fmla="*/ 1450181 w 1824037"/>
              <a:gd name="connsiteY11" fmla="*/ 147638 h 1757363"/>
              <a:gd name="connsiteX12" fmla="*/ 1428750 w 1824037"/>
              <a:gd name="connsiteY12" fmla="*/ 92869 h 1757363"/>
              <a:gd name="connsiteX13" fmla="*/ 1390650 w 1824037"/>
              <a:gd name="connsiteY13" fmla="*/ 19050 h 1757363"/>
              <a:gd name="connsiteX14" fmla="*/ 1383506 w 1824037"/>
              <a:gd name="connsiteY14" fmla="*/ 0 h 1757363"/>
              <a:gd name="connsiteX15" fmla="*/ 1540668 w 1824037"/>
              <a:gd name="connsiteY15" fmla="*/ 61913 h 1757363"/>
              <a:gd name="connsiteX16" fmla="*/ 1650206 w 1824037"/>
              <a:gd name="connsiteY16" fmla="*/ 102394 h 1757363"/>
              <a:gd name="connsiteX17" fmla="*/ 1712118 w 1824037"/>
              <a:gd name="connsiteY17" fmla="*/ 130969 h 1757363"/>
              <a:gd name="connsiteX18" fmla="*/ 1764506 w 1824037"/>
              <a:gd name="connsiteY18" fmla="*/ 164306 h 1757363"/>
              <a:gd name="connsiteX19" fmla="*/ 1795462 w 1824037"/>
              <a:gd name="connsiteY19" fmla="*/ 183356 h 1757363"/>
              <a:gd name="connsiteX20" fmla="*/ 1809750 w 1824037"/>
              <a:gd name="connsiteY20" fmla="*/ 195263 h 1757363"/>
              <a:gd name="connsiteX21" fmla="*/ 1824037 w 1824037"/>
              <a:gd name="connsiteY21" fmla="*/ 214313 h 1757363"/>
              <a:gd name="connsiteX22" fmla="*/ 1824037 w 1824037"/>
              <a:gd name="connsiteY22" fmla="*/ 233363 h 1757363"/>
              <a:gd name="connsiteX23" fmla="*/ 1814512 w 1824037"/>
              <a:gd name="connsiteY23" fmla="*/ 252413 h 1757363"/>
              <a:gd name="connsiteX24" fmla="*/ 1785937 w 1824037"/>
              <a:gd name="connsiteY24" fmla="*/ 278606 h 1757363"/>
              <a:gd name="connsiteX25" fmla="*/ 1728787 w 1824037"/>
              <a:gd name="connsiteY25" fmla="*/ 342900 h 1757363"/>
              <a:gd name="connsiteX26" fmla="*/ 1666875 w 1824037"/>
              <a:gd name="connsiteY26" fmla="*/ 423863 h 1757363"/>
              <a:gd name="connsiteX27" fmla="*/ 1509712 w 1824037"/>
              <a:gd name="connsiteY27" fmla="*/ 633413 h 1757363"/>
              <a:gd name="connsiteX28" fmla="*/ 1362075 w 1824037"/>
              <a:gd name="connsiteY28" fmla="*/ 819150 h 1757363"/>
              <a:gd name="connsiteX29" fmla="*/ 1235868 w 1824037"/>
              <a:gd name="connsiteY29" fmla="*/ 957263 h 1757363"/>
              <a:gd name="connsiteX30" fmla="*/ 1143000 w 1824037"/>
              <a:gd name="connsiteY30" fmla="*/ 1057275 h 1757363"/>
              <a:gd name="connsiteX31" fmla="*/ 1062037 w 1824037"/>
              <a:gd name="connsiteY31" fmla="*/ 1128713 h 1757363"/>
              <a:gd name="connsiteX32" fmla="*/ 935831 w 1824037"/>
              <a:gd name="connsiteY32" fmla="*/ 1240631 h 1757363"/>
              <a:gd name="connsiteX33" fmla="*/ 781050 w 1824037"/>
              <a:gd name="connsiteY33" fmla="*/ 1362075 h 1757363"/>
              <a:gd name="connsiteX34" fmla="*/ 638175 w 1824037"/>
              <a:gd name="connsiteY34" fmla="*/ 1464469 h 1757363"/>
              <a:gd name="connsiteX35" fmla="*/ 528637 w 1824037"/>
              <a:gd name="connsiteY35" fmla="*/ 1533525 h 1757363"/>
              <a:gd name="connsiteX36" fmla="*/ 316706 w 1824037"/>
              <a:gd name="connsiteY36" fmla="*/ 1643063 h 1757363"/>
              <a:gd name="connsiteX37" fmla="*/ 128587 w 1824037"/>
              <a:gd name="connsiteY37" fmla="*/ 1724025 h 1757363"/>
              <a:gd name="connsiteX38" fmla="*/ 42862 w 1824037"/>
              <a:gd name="connsiteY38" fmla="*/ 1754981 h 1757363"/>
              <a:gd name="connsiteX39" fmla="*/ 23812 w 1824037"/>
              <a:gd name="connsiteY39" fmla="*/ 1757363 h 1757363"/>
              <a:gd name="connsiteX40" fmla="*/ 7143 w 1824037"/>
              <a:gd name="connsiteY40" fmla="*/ 1754981 h 1757363"/>
              <a:gd name="connsiteX41" fmla="*/ 0 w 1824037"/>
              <a:gd name="connsiteY41" fmla="*/ 1747838 h 1757363"/>
              <a:gd name="connsiteX42" fmla="*/ 2381 w 1824037"/>
              <a:gd name="connsiteY42" fmla="*/ 1733550 h 1757363"/>
              <a:gd name="connsiteX43" fmla="*/ 14287 w 1824037"/>
              <a:gd name="connsiteY43" fmla="*/ 1700213 h 1757363"/>
              <a:gd name="connsiteX44" fmla="*/ 28575 w 1824037"/>
              <a:gd name="connsiteY44" fmla="*/ 1678781 h 1757363"/>
              <a:gd name="connsiteX45" fmla="*/ 100012 w 1824037"/>
              <a:gd name="connsiteY45" fmla="*/ 1640681 h 1757363"/>
              <a:gd name="connsiteX46" fmla="*/ 240506 w 1824037"/>
              <a:gd name="connsiteY46" fmla="*/ 1559719 h 1757363"/>
              <a:gd name="connsiteX47" fmla="*/ 383381 w 1824037"/>
              <a:gd name="connsiteY47" fmla="*/ 1471613 h 1757363"/>
              <a:gd name="connsiteX48" fmla="*/ 476250 w 1824037"/>
              <a:gd name="connsiteY48" fmla="*/ 1409700 h 1757363"/>
              <a:gd name="connsiteX49" fmla="*/ 561975 w 1824037"/>
              <a:gd name="connsiteY49" fmla="*/ 1347788 h 1757363"/>
              <a:gd name="connsiteX50" fmla="*/ 681037 w 1824037"/>
              <a:gd name="connsiteY50" fmla="*/ 1247775 h 1757363"/>
              <a:gd name="connsiteX51" fmla="*/ 790575 w 1824037"/>
              <a:gd name="connsiteY51" fmla="*/ 1140619 h 1757363"/>
              <a:gd name="connsiteX52" fmla="*/ 938212 w 1824037"/>
              <a:gd name="connsiteY52" fmla="*/ 992981 h 1757363"/>
              <a:gd name="connsiteX53" fmla="*/ 1009650 w 1824037"/>
              <a:gd name="connsiteY53" fmla="*/ 909638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4037" h="1757363">
                <a:moveTo>
                  <a:pt x="1009650" y="909638"/>
                </a:moveTo>
                <a:lnTo>
                  <a:pt x="1104900" y="795338"/>
                </a:lnTo>
                <a:lnTo>
                  <a:pt x="1188243" y="692944"/>
                </a:lnTo>
                <a:lnTo>
                  <a:pt x="1250156" y="604838"/>
                </a:lnTo>
                <a:lnTo>
                  <a:pt x="1335881" y="464344"/>
                </a:lnTo>
                <a:lnTo>
                  <a:pt x="1376362" y="407194"/>
                </a:lnTo>
                <a:lnTo>
                  <a:pt x="1409700" y="359569"/>
                </a:lnTo>
                <a:lnTo>
                  <a:pt x="1435893" y="311944"/>
                </a:lnTo>
                <a:lnTo>
                  <a:pt x="1452562" y="264319"/>
                </a:lnTo>
                <a:lnTo>
                  <a:pt x="1459706" y="228600"/>
                </a:lnTo>
                <a:lnTo>
                  <a:pt x="1459706" y="192881"/>
                </a:lnTo>
                <a:lnTo>
                  <a:pt x="1450181" y="147638"/>
                </a:lnTo>
                <a:lnTo>
                  <a:pt x="1428750" y="92869"/>
                </a:lnTo>
                <a:lnTo>
                  <a:pt x="1390650" y="19050"/>
                </a:lnTo>
                <a:lnTo>
                  <a:pt x="1383506" y="0"/>
                </a:lnTo>
                <a:lnTo>
                  <a:pt x="1540668" y="61913"/>
                </a:lnTo>
                <a:lnTo>
                  <a:pt x="1650206" y="102394"/>
                </a:lnTo>
                <a:lnTo>
                  <a:pt x="1712118" y="130969"/>
                </a:lnTo>
                <a:lnTo>
                  <a:pt x="1764506" y="164306"/>
                </a:lnTo>
                <a:lnTo>
                  <a:pt x="1795462" y="183356"/>
                </a:lnTo>
                <a:lnTo>
                  <a:pt x="1809750" y="195263"/>
                </a:lnTo>
                <a:lnTo>
                  <a:pt x="1824037" y="214313"/>
                </a:lnTo>
                <a:lnTo>
                  <a:pt x="1824037" y="233363"/>
                </a:lnTo>
                <a:lnTo>
                  <a:pt x="1814512" y="252413"/>
                </a:lnTo>
                <a:lnTo>
                  <a:pt x="1785937" y="278606"/>
                </a:lnTo>
                <a:lnTo>
                  <a:pt x="1728787" y="342900"/>
                </a:lnTo>
                <a:lnTo>
                  <a:pt x="1666875" y="423863"/>
                </a:lnTo>
                <a:lnTo>
                  <a:pt x="1509712" y="633413"/>
                </a:lnTo>
                <a:lnTo>
                  <a:pt x="1362075" y="819150"/>
                </a:lnTo>
                <a:lnTo>
                  <a:pt x="1235868" y="957263"/>
                </a:lnTo>
                <a:lnTo>
                  <a:pt x="1143000" y="1057275"/>
                </a:lnTo>
                <a:lnTo>
                  <a:pt x="1062037" y="1128713"/>
                </a:lnTo>
                <a:lnTo>
                  <a:pt x="935831" y="1240631"/>
                </a:lnTo>
                <a:lnTo>
                  <a:pt x="781050" y="1362075"/>
                </a:lnTo>
                <a:lnTo>
                  <a:pt x="638175" y="1464469"/>
                </a:lnTo>
                <a:lnTo>
                  <a:pt x="528637" y="1533525"/>
                </a:lnTo>
                <a:lnTo>
                  <a:pt x="316706" y="1643063"/>
                </a:lnTo>
                <a:lnTo>
                  <a:pt x="128587" y="1724025"/>
                </a:lnTo>
                <a:lnTo>
                  <a:pt x="42862" y="1754981"/>
                </a:lnTo>
                <a:lnTo>
                  <a:pt x="23812" y="1757363"/>
                </a:lnTo>
                <a:lnTo>
                  <a:pt x="7143" y="1754981"/>
                </a:lnTo>
                <a:lnTo>
                  <a:pt x="0" y="1747838"/>
                </a:lnTo>
                <a:lnTo>
                  <a:pt x="2381" y="1733550"/>
                </a:lnTo>
                <a:lnTo>
                  <a:pt x="14287" y="1700213"/>
                </a:lnTo>
                <a:lnTo>
                  <a:pt x="28575" y="1678781"/>
                </a:lnTo>
                <a:lnTo>
                  <a:pt x="100012" y="1640681"/>
                </a:lnTo>
                <a:lnTo>
                  <a:pt x="240506" y="1559719"/>
                </a:lnTo>
                <a:lnTo>
                  <a:pt x="383381" y="1471613"/>
                </a:lnTo>
                <a:lnTo>
                  <a:pt x="476250" y="1409700"/>
                </a:lnTo>
                <a:lnTo>
                  <a:pt x="561975" y="1347788"/>
                </a:lnTo>
                <a:lnTo>
                  <a:pt x="681037" y="1247775"/>
                </a:lnTo>
                <a:lnTo>
                  <a:pt x="790575" y="1140619"/>
                </a:lnTo>
                <a:lnTo>
                  <a:pt x="938212" y="992981"/>
                </a:lnTo>
                <a:lnTo>
                  <a:pt x="1009650" y="9096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49A05402-4985-4A23-AE81-94736D77658A}"/>
              </a:ext>
            </a:extLst>
          </p:cNvPr>
          <p:cNvSpPr/>
          <p:nvPr/>
        </p:nvSpPr>
        <p:spPr>
          <a:xfrm>
            <a:off x="5014913" y="3589338"/>
            <a:ext cx="2482850" cy="1582737"/>
          </a:xfrm>
          <a:custGeom>
            <a:avLst/>
            <a:gdLst>
              <a:gd name="connsiteX0" fmla="*/ 1078706 w 2483643"/>
              <a:gd name="connsiteY0" fmla="*/ 1064419 h 1583531"/>
              <a:gd name="connsiteX1" fmla="*/ 950118 w 2483643"/>
              <a:gd name="connsiteY1" fmla="*/ 928687 h 1583531"/>
              <a:gd name="connsiteX2" fmla="*/ 850106 w 2483643"/>
              <a:gd name="connsiteY2" fmla="*/ 816769 h 1583531"/>
              <a:gd name="connsiteX3" fmla="*/ 723900 w 2483643"/>
              <a:gd name="connsiteY3" fmla="*/ 681037 h 1583531"/>
              <a:gd name="connsiteX4" fmla="*/ 671512 w 2483643"/>
              <a:gd name="connsiteY4" fmla="*/ 616744 h 1583531"/>
              <a:gd name="connsiteX5" fmla="*/ 592931 w 2483643"/>
              <a:gd name="connsiteY5" fmla="*/ 519112 h 1583531"/>
              <a:gd name="connsiteX6" fmla="*/ 514350 w 2483643"/>
              <a:gd name="connsiteY6" fmla="*/ 421481 h 1583531"/>
              <a:gd name="connsiteX7" fmla="*/ 404812 w 2483643"/>
              <a:gd name="connsiteY7" fmla="*/ 319087 h 1583531"/>
              <a:gd name="connsiteX8" fmla="*/ 350043 w 2483643"/>
              <a:gd name="connsiteY8" fmla="*/ 252412 h 1583531"/>
              <a:gd name="connsiteX9" fmla="*/ 309562 w 2483643"/>
              <a:gd name="connsiteY9" fmla="*/ 209550 h 1583531"/>
              <a:gd name="connsiteX10" fmla="*/ 280987 w 2483643"/>
              <a:gd name="connsiteY10" fmla="*/ 183356 h 1583531"/>
              <a:gd name="connsiteX11" fmla="*/ 254793 w 2483643"/>
              <a:gd name="connsiteY11" fmla="*/ 164306 h 1583531"/>
              <a:gd name="connsiteX12" fmla="*/ 228600 w 2483643"/>
              <a:gd name="connsiteY12" fmla="*/ 150019 h 1583531"/>
              <a:gd name="connsiteX13" fmla="*/ 202406 w 2483643"/>
              <a:gd name="connsiteY13" fmla="*/ 140494 h 1583531"/>
              <a:gd name="connsiteX14" fmla="*/ 176212 w 2483643"/>
              <a:gd name="connsiteY14" fmla="*/ 133350 h 1583531"/>
              <a:gd name="connsiteX15" fmla="*/ 159543 w 2483643"/>
              <a:gd name="connsiteY15" fmla="*/ 133350 h 1583531"/>
              <a:gd name="connsiteX16" fmla="*/ 126206 w 2483643"/>
              <a:gd name="connsiteY16" fmla="*/ 121444 h 1583531"/>
              <a:gd name="connsiteX17" fmla="*/ 42862 w 2483643"/>
              <a:gd name="connsiteY17" fmla="*/ 78581 h 1583531"/>
              <a:gd name="connsiteX18" fmla="*/ 7143 w 2483643"/>
              <a:gd name="connsiteY18" fmla="*/ 52387 h 1583531"/>
              <a:gd name="connsiteX19" fmla="*/ 0 w 2483643"/>
              <a:gd name="connsiteY19" fmla="*/ 42862 h 1583531"/>
              <a:gd name="connsiteX20" fmla="*/ 2381 w 2483643"/>
              <a:gd name="connsiteY20" fmla="*/ 35719 h 1583531"/>
              <a:gd name="connsiteX21" fmla="*/ 16668 w 2483643"/>
              <a:gd name="connsiteY21" fmla="*/ 19050 h 1583531"/>
              <a:gd name="connsiteX22" fmla="*/ 50006 w 2483643"/>
              <a:gd name="connsiteY22" fmla="*/ 4762 h 1583531"/>
              <a:gd name="connsiteX23" fmla="*/ 100012 w 2483643"/>
              <a:gd name="connsiteY23" fmla="*/ 0 h 1583531"/>
              <a:gd name="connsiteX24" fmla="*/ 142875 w 2483643"/>
              <a:gd name="connsiteY24" fmla="*/ 0 h 1583531"/>
              <a:gd name="connsiteX25" fmla="*/ 200025 w 2483643"/>
              <a:gd name="connsiteY25" fmla="*/ 9525 h 1583531"/>
              <a:gd name="connsiteX26" fmla="*/ 230981 w 2483643"/>
              <a:gd name="connsiteY26" fmla="*/ 16669 h 1583531"/>
              <a:gd name="connsiteX27" fmla="*/ 264318 w 2483643"/>
              <a:gd name="connsiteY27" fmla="*/ 30956 h 1583531"/>
              <a:gd name="connsiteX28" fmla="*/ 314325 w 2483643"/>
              <a:gd name="connsiteY28" fmla="*/ 64294 h 1583531"/>
              <a:gd name="connsiteX29" fmla="*/ 445293 w 2483643"/>
              <a:gd name="connsiteY29" fmla="*/ 171450 h 1583531"/>
              <a:gd name="connsiteX30" fmla="*/ 585787 w 2483643"/>
              <a:gd name="connsiteY30" fmla="*/ 295275 h 1583531"/>
              <a:gd name="connsiteX31" fmla="*/ 750093 w 2483643"/>
              <a:gd name="connsiteY31" fmla="*/ 426244 h 1583531"/>
              <a:gd name="connsiteX32" fmla="*/ 790575 w 2483643"/>
              <a:gd name="connsiteY32" fmla="*/ 473869 h 1583531"/>
              <a:gd name="connsiteX33" fmla="*/ 878681 w 2483643"/>
              <a:gd name="connsiteY33" fmla="*/ 557212 h 1583531"/>
              <a:gd name="connsiteX34" fmla="*/ 1021556 w 2483643"/>
              <a:gd name="connsiteY34" fmla="*/ 688181 h 1583531"/>
              <a:gd name="connsiteX35" fmla="*/ 1181100 w 2483643"/>
              <a:gd name="connsiteY35" fmla="*/ 819150 h 1583531"/>
              <a:gd name="connsiteX36" fmla="*/ 1345406 w 2483643"/>
              <a:gd name="connsiteY36" fmla="*/ 942975 h 1583531"/>
              <a:gd name="connsiteX37" fmla="*/ 1512093 w 2483643"/>
              <a:gd name="connsiteY37" fmla="*/ 1054894 h 1583531"/>
              <a:gd name="connsiteX38" fmla="*/ 1685925 w 2483643"/>
              <a:gd name="connsiteY38" fmla="*/ 1159669 h 1583531"/>
              <a:gd name="connsiteX39" fmla="*/ 1790700 w 2483643"/>
              <a:gd name="connsiteY39" fmla="*/ 1216819 h 1583531"/>
              <a:gd name="connsiteX40" fmla="*/ 2021681 w 2483643"/>
              <a:gd name="connsiteY40" fmla="*/ 1331119 h 1583531"/>
              <a:gd name="connsiteX41" fmla="*/ 2195512 w 2483643"/>
              <a:gd name="connsiteY41" fmla="*/ 1404937 h 1583531"/>
              <a:gd name="connsiteX42" fmla="*/ 2397918 w 2483643"/>
              <a:gd name="connsiteY42" fmla="*/ 1476375 h 1583531"/>
              <a:gd name="connsiteX43" fmla="*/ 2455068 w 2483643"/>
              <a:gd name="connsiteY43" fmla="*/ 1493044 h 1583531"/>
              <a:gd name="connsiteX44" fmla="*/ 2466975 w 2483643"/>
              <a:gd name="connsiteY44" fmla="*/ 1502569 h 1583531"/>
              <a:gd name="connsiteX45" fmla="*/ 2478881 w 2483643"/>
              <a:gd name="connsiteY45" fmla="*/ 1516856 h 1583531"/>
              <a:gd name="connsiteX46" fmla="*/ 2483643 w 2483643"/>
              <a:gd name="connsiteY46" fmla="*/ 1535906 h 1583531"/>
              <a:gd name="connsiteX47" fmla="*/ 2476500 w 2483643"/>
              <a:gd name="connsiteY47" fmla="*/ 1550194 h 1583531"/>
              <a:gd name="connsiteX48" fmla="*/ 2462212 w 2483643"/>
              <a:gd name="connsiteY48" fmla="*/ 1557337 h 1583531"/>
              <a:gd name="connsiteX49" fmla="*/ 2333625 w 2483643"/>
              <a:gd name="connsiteY49" fmla="*/ 1562100 h 1583531"/>
              <a:gd name="connsiteX50" fmla="*/ 2131218 w 2483643"/>
              <a:gd name="connsiteY50" fmla="*/ 1559719 h 1583531"/>
              <a:gd name="connsiteX51" fmla="*/ 2100262 w 2483643"/>
              <a:gd name="connsiteY51" fmla="*/ 1562100 h 1583531"/>
              <a:gd name="connsiteX52" fmla="*/ 2028825 w 2483643"/>
              <a:gd name="connsiteY52" fmla="*/ 1571625 h 1583531"/>
              <a:gd name="connsiteX53" fmla="*/ 1919287 w 2483643"/>
              <a:gd name="connsiteY53" fmla="*/ 1583531 h 1583531"/>
              <a:gd name="connsiteX54" fmla="*/ 1833562 w 2483643"/>
              <a:gd name="connsiteY54" fmla="*/ 1583531 h 1583531"/>
              <a:gd name="connsiteX55" fmla="*/ 1700212 w 2483643"/>
              <a:gd name="connsiteY55" fmla="*/ 1576387 h 1583531"/>
              <a:gd name="connsiteX56" fmla="*/ 1640681 w 2483643"/>
              <a:gd name="connsiteY56" fmla="*/ 1569244 h 1583531"/>
              <a:gd name="connsiteX57" fmla="*/ 1562100 w 2483643"/>
              <a:gd name="connsiteY57" fmla="*/ 1550194 h 1583531"/>
              <a:gd name="connsiteX58" fmla="*/ 1512093 w 2483643"/>
              <a:gd name="connsiteY58" fmla="*/ 1531144 h 1583531"/>
              <a:gd name="connsiteX59" fmla="*/ 1483518 w 2483643"/>
              <a:gd name="connsiteY59" fmla="*/ 1504950 h 1583531"/>
              <a:gd name="connsiteX60" fmla="*/ 1388268 w 2483643"/>
              <a:gd name="connsiteY60" fmla="*/ 1400175 h 1583531"/>
              <a:gd name="connsiteX61" fmla="*/ 1228725 w 2483643"/>
              <a:gd name="connsiteY61" fmla="*/ 1228725 h 1583531"/>
              <a:gd name="connsiteX62" fmla="*/ 1078706 w 2483643"/>
              <a:gd name="connsiteY62" fmla="*/ 1064419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3643" h="1583531">
                <a:moveTo>
                  <a:pt x="1078706" y="1064419"/>
                </a:moveTo>
                <a:lnTo>
                  <a:pt x="950118" y="928687"/>
                </a:lnTo>
                <a:lnTo>
                  <a:pt x="850106" y="816769"/>
                </a:lnTo>
                <a:lnTo>
                  <a:pt x="723900" y="681037"/>
                </a:lnTo>
                <a:lnTo>
                  <a:pt x="671512" y="616744"/>
                </a:lnTo>
                <a:lnTo>
                  <a:pt x="592931" y="519112"/>
                </a:lnTo>
                <a:lnTo>
                  <a:pt x="514350" y="421481"/>
                </a:lnTo>
                <a:lnTo>
                  <a:pt x="404812" y="319087"/>
                </a:lnTo>
                <a:lnTo>
                  <a:pt x="350043" y="252412"/>
                </a:lnTo>
                <a:lnTo>
                  <a:pt x="309562" y="209550"/>
                </a:lnTo>
                <a:lnTo>
                  <a:pt x="280987" y="183356"/>
                </a:lnTo>
                <a:lnTo>
                  <a:pt x="254793" y="164306"/>
                </a:lnTo>
                <a:lnTo>
                  <a:pt x="228600" y="150019"/>
                </a:lnTo>
                <a:lnTo>
                  <a:pt x="202406" y="140494"/>
                </a:lnTo>
                <a:lnTo>
                  <a:pt x="176212" y="133350"/>
                </a:lnTo>
                <a:lnTo>
                  <a:pt x="159543" y="133350"/>
                </a:lnTo>
                <a:lnTo>
                  <a:pt x="126206" y="121444"/>
                </a:lnTo>
                <a:lnTo>
                  <a:pt x="42862" y="78581"/>
                </a:lnTo>
                <a:lnTo>
                  <a:pt x="7143" y="52387"/>
                </a:lnTo>
                <a:lnTo>
                  <a:pt x="0" y="42862"/>
                </a:lnTo>
                <a:lnTo>
                  <a:pt x="2381" y="35719"/>
                </a:lnTo>
                <a:lnTo>
                  <a:pt x="16668" y="19050"/>
                </a:lnTo>
                <a:lnTo>
                  <a:pt x="50006" y="4762"/>
                </a:lnTo>
                <a:lnTo>
                  <a:pt x="100012" y="0"/>
                </a:lnTo>
                <a:lnTo>
                  <a:pt x="142875" y="0"/>
                </a:lnTo>
                <a:lnTo>
                  <a:pt x="200025" y="9525"/>
                </a:lnTo>
                <a:lnTo>
                  <a:pt x="230981" y="16669"/>
                </a:lnTo>
                <a:lnTo>
                  <a:pt x="264318" y="30956"/>
                </a:lnTo>
                <a:lnTo>
                  <a:pt x="314325" y="64294"/>
                </a:lnTo>
                <a:lnTo>
                  <a:pt x="445293" y="171450"/>
                </a:lnTo>
                <a:lnTo>
                  <a:pt x="585787" y="295275"/>
                </a:lnTo>
                <a:lnTo>
                  <a:pt x="750093" y="426244"/>
                </a:lnTo>
                <a:lnTo>
                  <a:pt x="790575" y="473869"/>
                </a:lnTo>
                <a:lnTo>
                  <a:pt x="878681" y="557212"/>
                </a:lnTo>
                <a:lnTo>
                  <a:pt x="1021556" y="688181"/>
                </a:lnTo>
                <a:lnTo>
                  <a:pt x="1181100" y="819150"/>
                </a:lnTo>
                <a:lnTo>
                  <a:pt x="1345406" y="942975"/>
                </a:lnTo>
                <a:lnTo>
                  <a:pt x="1512093" y="1054894"/>
                </a:lnTo>
                <a:lnTo>
                  <a:pt x="1685925" y="1159669"/>
                </a:lnTo>
                <a:lnTo>
                  <a:pt x="1790700" y="1216819"/>
                </a:lnTo>
                <a:lnTo>
                  <a:pt x="2021681" y="1331119"/>
                </a:lnTo>
                <a:lnTo>
                  <a:pt x="2195512" y="1404937"/>
                </a:lnTo>
                <a:lnTo>
                  <a:pt x="2397918" y="1476375"/>
                </a:lnTo>
                <a:lnTo>
                  <a:pt x="2455068" y="1493044"/>
                </a:lnTo>
                <a:lnTo>
                  <a:pt x="2466975" y="1502569"/>
                </a:lnTo>
                <a:lnTo>
                  <a:pt x="2478881" y="1516856"/>
                </a:lnTo>
                <a:lnTo>
                  <a:pt x="2483643" y="1535906"/>
                </a:lnTo>
                <a:lnTo>
                  <a:pt x="2476500" y="1550194"/>
                </a:lnTo>
                <a:lnTo>
                  <a:pt x="2462212" y="1557337"/>
                </a:lnTo>
                <a:lnTo>
                  <a:pt x="2333625" y="1562100"/>
                </a:lnTo>
                <a:lnTo>
                  <a:pt x="2131218" y="1559719"/>
                </a:lnTo>
                <a:lnTo>
                  <a:pt x="2100262" y="1562100"/>
                </a:lnTo>
                <a:lnTo>
                  <a:pt x="2028825" y="1571625"/>
                </a:lnTo>
                <a:lnTo>
                  <a:pt x="1919287" y="1583531"/>
                </a:lnTo>
                <a:lnTo>
                  <a:pt x="1833562" y="1583531"/>
                </a:lnTo>
                <a:lnTo>
                  <a:pt x="1700212" y="1576387"/>
                </a:lnTo>
                <a:lnTo>
                  <a:pt x="1640681" y="1569244"/>
                </a:lnTo>
                <a:lnTo>
                  <a:pt x="1562100" y="1550194"/>
                </a:lnTo>
                <a:lnTo>
                  <a:pt x="1512093" y="1531144"/>
                </a:lnTo>
                <a:lnTo>
                  <a:pt x="1483518" y="1504950"/>
                </a:lnTo>
                <a:lnTo>
                  <a:pt x="1388268" y="1400175"/>
                </a:lnTo>
                <a:lnTo>
                  <a:pt x="1228725" y="1228725"/>
                </a:lnTo>
                <a:lnTo>
                  <a:pt x="1078706" y="1064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0B3591ED-0DF0-4FDA-9F27-CB1D1D561A8E}"/>
              </a:ext>
            </a:extLst>
          </p:cNvPr>
          <p:cNvSpPr/>
          <p:nvPr/>
        </p:nvSpPr>
        <p:spPr>
          <a:xfrm>
            <a:off x="3900488" y="4621213"/>
            <a:ext cx="530225" cy="1419225"/>
          </a:xfrm>
          <a:custGeom>
            <a:avLst/>
            <a:gdLst>
              <a:gd name="connsiteX0" fmla="*/ 445293 w 531018"/>
              <a:gd name="connsiteY0" fmla="*/ 314325 h 1419225"/>
              <a:gd name="connsiteX1" fmla="*/ 469106 w 531018"/>
              <a:gd name="connsiteY1" fmla="*/ 607219 h 1419225"/>
              <a:gd name="connsiteX2" fmla="*/ 485775 w 531018"/>
              <a:gd name="connsiteY2" fmla="*/ 702469 h 1419225"/>
              <a:gd name="connsiteX3" fmla="*/ 511968 w 531018"/>
              <a:gd name="connsiteY3" fmla="*/ 1133475 h 1419225"/>
              <a:gd name="connsiteX4" fmla="*/ 528637 w 531018"/>
              <a:gd name="connsiteY4" fmla="*/ 1228725 h 1419225"/>
              <a:gd name="connsiteX5" fmla="*/ 531018 w 531018"/>
              <a:gd name="connsiteY5" fmla="*/ 1273969 h 1419225"/>
              <a:gd name="connsiteX6" fmla="*/ 526256 w 531018"/>
              <a:gd name="connsiteY6" fmla="*/ 1319213 h 1419225"/>
              <a:gd name="connsiteX7" fmla="*/ 514350 w 531018"/>
              <a:gd name="connsiteY7" fmla="*/ 1364457 h 1419225"/>
              <a:gd name="connsiteX8" fmla="*/ 500062 w 531018"/>
              <a:gd name="connsiteY8" fmla="*/ 1390650 h 1419225"/>
              <a:gd name="connsiteX9" fmla="*/ 478631 w 531018"/>
              <a:gd name="connsiteY9" fmla="*/ 1409700 h 1419225"/>
              <a:gd name="connsiteX10" fmla="*/ 450056 w 531018"/>
              <a:gd name="connsiteY10" fmla="*/ 1419225 h 1419225"/>
              <a:gd name="connsiteX11" fmla="*/ 431006 w 531018"/>
              <a:gd name="connsiteY11" fmla="*/ 1416844 h 1419225"/>
              <a:gd name="connsiteX12" fmla="*/ 404812 w 531018"/>
              <a:gd name="connsiteY12" fmla="*/ 1404938 h 1419225"/>
              <a:gd name="connsiteX13" fmla="*/ 378618 w 531018"/>
              <a:gd name="connsiteY13" fmla="*/ 1381125 h 1419225"/>
              <a:gd name="connsiteX14" fmla="*/ 352425 w 531018"/>
              <a:gd name="connsiteY14" fmla="*/ 1338263 h 1419225"/>
              <a:gd name="connsiteX15" fmla="*/ 319087 w 531018"/>
              <a:gd name="connsiteY15" fmla="*/ 1262063 h 1419225"/>
              <a:gd name="connsiteX16" fmla="*/ 271462 w 531018"/>
              <a:gd name="connsiteY16" fmla="*/ 1085850 h 1419225"/>
              <a:gd name="connsiteX17" fmla="*/ 242887 w 531018"/>
              <a:gd name="connsiteY17" fmla="*/ 942975 h 1419225"/>
              <a:gd name="connsiteX18" fmla="*/ 240506 w 531018"/>
              <a:gd name="connsiteY18" fmla="*/ 881063 h 1419225"/>
              <a:gd name="connsiteX19" fmla="*/ 242887 w 531018"/>
              <a:gd name="connsiteY19" fmla="*/ 669132 h 1419225"/>
              <a:gd name="connsiteX20" fmla="*/ 240506 w 531018"/>
              <a:gd name="connsiteY20" fmla="*/ 509588 h 1419225"/>
              <a:gd name="connsiteX21" fmla="*/ 235743 w 531018"/>
              <a:gd name="connsiteY21" fmla="*/ 411957 h 1419225"/>
              <a:gd name="connsiteX22" fmla="*/ 223837 w 531018"/>
              <a:gd name="connsiteY22" fmla="*/ 330994 h 1419225"/>
              <a:gd name="connsiteX23" fmla="*/ 214312 w 531018"/>
              <a:gd name="connsiteY23" fmla="*/ 288132 h 1419225"/>
              <a:gd name="connsiteX24" fmla="*/ 195262 w 531018"/>
              <a:gd name="connsiteY24" fmla="*/ 247650 h 1419225"/>
              <a:gd name="connsiteX25" fmla="*/ 166687 w 531018"/>
              <a:gd name="connsiteY25" fmla="*/ 200025 h 1419225"/>
              <a:gd name="connsiteX26" fmla="*/ 145256 w 531018"/>
              <a:gd name="connsiteY26" fmla="*/ 166688 h 1419225"/>
              <a:gd name="connsiteX27" fmla="*/ 119062 w 531018"/>
              <a:gd name="connsiteY27" fmla="*/ 133350 h 1419225"/>
              <a:gd name="connsiteX28" fmla="*/ 88106 w 531018"/>
              <a:gd name="connsiteY28" fmla="*/ 102394 h 1419225"/>
              <a:gd name="connsiteX29" fmla="*/ 47625 w 531018"/>
              <a:gd name="connsiteY29" fmla="*/ 66675 h 1419225"/>
              <a:gd name="connsiteX30" fmla="*/ 0 w 531018"/>
              <a:gd name="connsiteY30" fmla="*/ 30957 h 1419225"/>
              <a:gd name="connsiteX31" fmla="*/ 50006 w 531018"/>
              <a:gd name="connsiteY31" fmla="*/ 0 h 1419225"/>
              <a:gd name="connsiteX32" fmla="*/ 145256 w 531018"/>
              <a:gd name="connsiteY32" fmla="*/ 23813 h 1419225"/>
              <a:gd name="connsiteX33" fmla="*/ 204787 w 531018"/>
              <a:gd name="connsiteY33" fmla="*/ 42863 h 1419225"/>
              <a:gd name="connsiteX34" fmla="*/ 304800 w 531018"/>
              <a:gd name="connsiteY34" fmla="*/ 80963 h 1419225"/>
              <a:gd name="connsiteX35" fmla="*/ 390525 w 531018"/>
              <a:gd name="connsiteY35" fmla="*/ 121444 h 1419225"/>
              <a:gd name="connsiteX36" fmla="*/ 438150 w 531018"/>
              <a:gd name="connsiteY36" fmla="*/ 233363 h 1419225"/>
              <a:gd name="connsiteX37" fmla="*/ 445293 w 531018"/>
              <a:gd name="connsiteY37" fmla="*/ 31432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1018" h="1419225">
                <a:moveTo>
                  <a:pt x="445293" y="314325"/>
                </a:moveTo>
                <a:lnTo>
                  <a:pt x="469106" y="607219"/>
                </a:lnTo>
                <a:lnTo>
                  <a:pt x="485775" y="702469"/>
                </a:lnTo>
                <a:lnTo>
                  <a:pt x="511968" y="1133475"/>
                </a:lnTo>
                <a:lnTo>
                  <a:pt x="528637" y="1228725"/>
                </a:lnTo>
                <a:lnTo>
                  <a:pt x="531018" y="1273969"/>
                </a:lnTo>
                <a:lnTo>
                  <a:pt x="526256" y="1319213"/>
                </a:lnTo>
                <a:lnTo>
                  <a:pt x="514350" y="1364457"/>
                </a:lnTo>
                <a:lnTo>
                  <a:pt x="500062" y="1390650"/>
                </a:lnTo>
                <a:lnTo>
                  <a:pt x="478631" y="1409700"/>
                </a:lnTo>
                <a:lnTo>
                  <a:pt x="450056" y="1419225"/>
                </a:lnTo>
                <a:lnTo>
                  <a:pt x="431006" y="1416844"/>
                </a:lnTo>
                <a:lnTo>
                  <a:pt x="404812" y="1404938"/>
                </a:lnTo>
                <a:lnTo>
                  <a:pt x="378618" y="1381125"/>
                </a:lnTo>
                <a:lnTo>
                  <a:pt x="352425" y="1338263"/>
                </a:lnTo>
                <a:lnTo>
                  <a:pt x="319087" y="1262063"/>
                </a:lnTo>
                <a:lnTo>
                  <a:pt x="271462" y="1085850"/>
                </a:lnTo>
                <a:lnTo>
                  <a:pt x="242887" y="942975"/>
                </a:lnTo>
                <a:cubicBezTo>
                  <a:pt x="242093" y="922338"/>
                  <a:pt x="241300" y="901700"/>
                  <a:pt x="240506" y="881063"/>
                </a:cubicBezTo>
                <a:cubicBezTo>
                  <a:pt x="241300" y="810419"/>
                  <a:pt x="242093" y="739776"/>
                  <a:pt x="242887" y="669132"/>
                </a:cubicBezTo>
                <a:cubicBezTo>
                  <a:pt x="242093" y="615951"/>
                  <a:pt x="241300" y="562769"/>
                  <a:pt x="240506" y="509588"/>
                </a:cubicBezTo>
                <a:lnTo>
                  <a:pt x="235743" y="411957"/>
                </a:lnTo>
                <a:lnTo>
                  <a:pt x="223837" y="330994"/>
                </a:lnTo>
                <a:lnTo>
                  <a:pt x="214312" y="288132"/>
                </a:lnTo>
                <a:lnTo>
                  <a:pt x="195262" y="247650"/>
                </a:lnTo>
                <a:lnTo>
                  <a:pt x="166687" y="200025"/>
                </a:lnTo>
                <a:lnTo>
                  <a:pt x="145256" y="166688"/>
                </a:lnTo>
                <a:lnTo>
                  <a:pt x="119062" y="133350"/>
                </a:lnTo>
                <a:lnTo>
                  <a:pt x="88106" y="102394"/>
                </a:lnTo>
                <a:lnTo>
                  <a:pt x="47625" y="66675"/>
                </a:lnTo>
                <a:lnTo>
                  <a:pt x="0" y="30957"/>
                </a:lnTo>
                <a:lnTo>
                  <a:pt x="50006" y="0"/>
                </a:lnTo>
                <a:lnTo>
                  <a:pt x="145256" y="23813"/>
                </a:lnTo>
                <a:lnTo>
                  <a:pt x="204787" y="42863"/>
                </a:lnTo>
                <a:lnTo>
                  <a:pt x="304800" y="80963"/>
                </a:lnTo>
                <a:lnTo>
                  <a:pt x="390525" y="121444"/>
                </a:lnTo>
                <a:lnTo>
                  <a:pt x="438150" y="233363"/>
                </a:lnTo>
                <a:lnTo>
                  <a:pt x="445293" y="3143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664EB4F-166C-4F8C-9075-418C8AE667D8}"/>
              </a:ext>
            </a:extLst>
          </p:cNvPr>
          <p:cNvSpPr/>
          <p:nvPr/>
        </p:nvSpPr>
        <p:spPr>
          <a:xfrm>
            <a:off x="4224338" y="4545013"/>
            <a:ext cx="1709737" cy="1387475"/>
          </a:xfrm>
          <a:custGeom>
            <a:avLst/>
            <a:gdLst>
              <a:gd name="connsiteX0" fmla="*/ 933450 w 1709737"/>
              <a:gd name="connsiteY0" fmla="*/ 80963 h 1385888"/>
              <a:gd name="connsiteX1" fmla="*/ 633412 w 1709737"/>
              <a:gd name="connsiteY1" fmla="*/ 123825 h 1385888"/>
              <a:gd name="connsiteX2" fmla="*/ 321468 w 1709737"/>
              <a:gd name="connsiteY2" fmla="*/ 166688 h 1385888"/>
              <a:gd name="connsiteX3" fmla="*/ 121443 w 1709737"/>
              <a:gd name="connsiteY3" fmla="*/ 195263 h 1385888"/>
              <a:gd name="connsiteX4" fmla="*/ 0 w 1709737"/>
              <a:gd name="connsiteY4" fmla="*/ 204788 h 1385888"/>
              <a:gd name="connsiteX5" fmla="*/ 45243 w 1709737"/>
              <a:gd name="connsiteY5" fmla="*/ 342900 h 1385888"/>
              <a:gd name="connsiteX6" fmla="*/ 381000 w 1709737"/>
              <a:gd name="connsiteY6" fmla="*/ 304800 h 1385888"/>
              <a:gd name="connsiteX7" fmla="*/ 716756 w 1709737"/>
              <a:gd name="connsiteY7" fmla="*/ 266700 h 1385888"/>
              <a:gd name="connsiteX8" fmla="*/ 1009650 w 1709737"/>
              <a:gd name="connsiteY8" fmla="*/ 233363 h 1385888"/>
              <a:gd name="connsiteX9" fmla="*/ 1276350 w 1709737"/>
              <a:gd name="connsiteY9" fmla="*/ 204788 h 1385888"/>
              <a:gd name="connsiteX10" fmla="*/ 1297781 w 1709737"/>
              <a:gd name="connsiteY10" fmla="*/ 204788 h 1385888"/>
              <a:gd name="connsiteX11" fmla="*/ 1319212 w 1709737"/>
              <a:gd name="connsiteY11" fmla="*/ 209550 h 1385888"/>
              <a:gd name="connsiteX12" fmla="*/ 1335881 w 1709737"/>
              <a:gd name="connsiteY12" fmla="*/ 216694 h 1385888"/>
              <a:gd name="connsiteX13" fmla="*/ 1345406 w 1709737"/>
              <a:gd name="connsiteY13" fmla="*/ 223838 h 1385888"/>
              <a:gd name="connsiteX14" fmla="*/ 1354931 w 1709737"/>
              <a:gd name="connsiteY14" fmla="*/ 238125 h 1385888"/>
              <a:gd name="connsiteX15" fmla="*/ 1364456 w 1709737"/>
              <a:gd name="connsiteY15" fmla="*/ 257175 h 1385888"/>
              <a:gd name="connsiteX16" fmla="*/ 1369218 w 1709737"/>
              <a:gd name="connsiteY16" fmla="*/ 288132 h 1385888"/>
              <a:gd name="connsiteX17" fmla="*/ 1347787 w 1709737"/>
              <a:gd name="connsiteY17" fmla="*/ 552450 h 1385888"/>
              <a:gd name="connsiteX18" fmla="*/ 1328737 w 1709737"/>
              <a:gd name="connsiteY18" fmla="*/ 647700 h 1385888"/>
              <a:gd name="connsiteX19" fmla="*/ 1321593 w 1709737"/>
              <a:gd name="connsiteY19" fmla="*/ 711994 h 1385888"/>
              <a:gd name="connsiteX20" fmla="*/ 1300162 w 1709737"/>
              <a:gd name="connsiteY20" fmla="*/ 1100138 h 1385888"/>
              <a:gd name="connsiteX21" fmla="*/ 1281112 w 1709737"/>
              <a:gd name="connsiteY21" fmla="*/ 1221582 h 1385888"/>
              <a:gd name="connsiteX22" fmla="*/ 1288256 w 1709737"/>
              <a:gd name="connsiteY22" fmla="*/ 1278732 h 1385888"/>
              <a:gd name="connsiteX23" fmla="*/ 1302543 w 1709737"/>
              <a:gd name="connsiteY23" fmla="*/ 1321594 h 1385888"/>
              <a:gd name="connsiteX24" fmla="*/ 1323975 w 1709737"/>
              <a:gd name="connsiteY24" fmla="*/ 1350169 h 1385888"/>
              <a:gd name="connsiteX25" fmla="*/ 1347787 w 1709737"/>
              <a:gd name="connsiteY25" fmla="*/ 1373982 h 1385888"/>
              <a:gd name="connsiteX26" fmla="*/ 1371600 w 1709737"/>
              <a:gd name="connsiteY26" fmla="*/ 1381125 h 1385888"/>
              <a:gd name="connsiteX27" fmla="*/ 1402556 w 1709737"/>
              <a:gd name="connsiteY27" fmla="*/ 1385888 h 1385888"/>
              <a:gd name="connsiteX28" fmla="*/ 1440656 w 1709737"/>
              <a:gd name="connsiteY28" fmla="*/ 1371600 h 1385888"/>
              <a:gd name="connsiteX29" fmla="*/ 1469231 w 1709737"/>
              <a:gd name="connsiteY29" fmla="*/ 1350169 h 1385888"/>
              <a:gd name="connsiteX30" fmla="*/ 1493043 w 1709737"/>
              <a:gd name="connsiteY30" fmla="*/ 1323975 h 1385888"/>
              <a:gd name="connsiteX31" fmla="*/ 1509712 w 1709737"/>
              <a:gd name="connsiteY31" fmla="*/ 1285875 h 1385888"/>
              <a:gd name="connsiteX32" fmla="*/ 1521618 w 1709737"/>
              <a:gd name="connsiteY32" fmla="*/ 1233488 h 1385888"/>
              <a:gd name="connsiteX33" fmla="*/ 1545431 w 1709737"/>
              <a:gd name="connsiteY33" fmla="*/ 1031082 h 1385888"/>
              <a:gd name="connsiteX34" fmla="*/ 1578768 w 1709737"/>
              <a:gd name="connsiteY34" fmla="*/ 757238 h 1385888"/>
              <a:gd name="connsiteX35" fmla="*/ 1614487 w 1709737"/>
              <a:gd name="connsiteY35" fmla="*/ 450057 h 1385888"/>
              <a:gd name="connsiteX36" fmla="*/ 1631156 w 1709737"/>
              <a:gd name="connsiteY36" fmla="*/ 414338 h 1385888"/>
              <a:gd name="connsiteX37" fmla="*/ 1662112 w 1709737"/>
              <a:gd name="connsiteY37" fmla="*/ 359569 h 1385888"/>
              <a:gd name="connsiteX38" fmla="*/ 1681162 w 1709737"/>
              <a:gd name="connsiteY38" fmla="*/ 316707 h 1385888"/>
              <a:gd name="connsiteX39" fmla="*/ 1700212 w 1709737"/>
              <a:gd name="connsiteY39" fmla="*/ 266700 h 1385888"/>
              <a:gd name="connsiteX40" fmla="*/ 1709737 w 1709737"/>
              <a:gd name="connsiteY40" fmla="*/ 233363 h 1385888"/>
              <a:gd name="connsiteX41" fmla="*/ 1697831 w 1709737"/>
              <a:gd name="connsiteY41" fmla="*/ 211932 h 1385888"/>
              <a:gd name="connsiteX42" fmla="*/ 1654968 w 1709737"/>
              <a:gd name="connsiteY42" fmla="*/ 159544 h 1385888"/>
              <a:gd name="connsiteX43" fmla="*/ 1624012 w 1709737"/>
              <a:gd name="connsiteY43" fmla="*/ 119063 h 1385888"/>
              <a:gd name="connsiteX44" fmla="*/ 1590675 w 1709737"/>
              <a:gd name="connsiteY44" fmla="*/ 85725 h 1385888"/>
              <a:gd name="connsiteX45" fmla="*/ 1545431 w 1709737"/>
              <a:gd name="connsiteY45" fmla="*/ 45244 h 1385888"/>
              <a:gd name="connsiteX46" fmla="*/ 1524000 w 1709737"/>
              <a:gd name="connsiteY46" fmla="*/ 28575 h 1385888"/>
              <a:gd name="connsiteX47" fmla="*/ 1497806 w 1709737"/>
              <a:gd name="connsiteY47" fmla="*/ 14288 h 1385888"/>
              <a:gd name="connsiteX48" fmla="*/ 1478756 w 1709737"/>
              <a:gd name="connsiteY48" fmla="*/ 7144 h 1385888"/>
              <a:gd name="connsiteX49" fmla="*/ 1462087 w 1709737"/>
              <a:gd name="connsiteY49" fmla="*/ 2382 h 1385888"/>
              <a:gd name="connsiteX50" fmla="*/ 1419225 w 1709737"/>
              <a:gd name="connsiteY50" fmla="*/ 0 h 1385888"/>
              <a:gd name="connsiteX51" fmla="*/ 1364456 w 1709737"/>
              <a:gd name="connsiteY51" fmla="*/ 4763 h 1385888"/>
              <a:gd name="connsiteX52" fmla="*/ 1290637 w 1709737"/>
              <a:gd name="connsiteY52" fmla="*/ 16669 h 1385888"/>
              <a:gd name="connsiteX53" fmla="*/ 1212056 w 1709737"/>
              <a:gd name="connsiteY53" fmla="*/ 38100 h 1385888"/>
              <a:gd name="connsiteX54" fmla="*/ 1183481 w 1709737"/>
              <a:gd name="connsiteY54" fmla="*/ 45244 h 1385888"/>
              <a:gd name="connsiteX55" fmla="*/ 983456 w 1709737"/>
              <a:gd name="connsiteY55" fmla="*/ 73819 h 1385888"/>
              <a:gd name="connsiteX56" fmla="*/ 933450 w 1709737"/>
              <a:gd name="connsiteY56" fmla="*/ 80963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09737" h="1385888">
                <a:moveTo>
                  <a:pt x="933450" y="80963"/>
                </a:moveTo>
                <a:lnTo>
                  <a:pt x="633412" y="123825"/>
                </a:lnTo>
                <a:lnTo>
                  <a:pt x="321468" y="166688"/>
                </a:lnTo>
                <a:lnTo>
                  <a:pt x="121443" y="195263"/>
                </a:lnTo>
                <a:lnTo>
                  <a:pt x="0" y="204788"/>
                </a:lnTo>
                <a:lnTo>
                  <a:pt x="45243" y="342900"/>
                </a:lnTo>
                <a:lnTo>
                  <a:pt x="381000" y="304800"/>
                </a:lnTo>
                <a:lnTo>
                  <a:pt x="716756" y="266700"/>
                </a:lnTo>
                <a:lnTo>
                  <a:pt x="1009650" y="233363"/>
                </a:lnTo>
                <a:lnTo>
                  <a:pt x="1276350" y="204788"/>
                </a:lnTo>
                <a:lnTo>
                  <a:pt x="1297781" y="204788"/>
                </a:lnTo>
                <a:lnTo>
                  <a:pt x="1319212" y="209550"/>
                </a:lnTo>
                <a:lnTo>
                  <a:pt x="1335881" y="216694"/>
                </a:lnTo>
                <a:lnTo>
                  <a:pt x="1345406" y="223838"/>
                </a:lnTo>
                <a:lnTo>
                  <a:pt x="1354931" y="238125"/>
                </a:lnTo>
                <a:lnTo>
                  <a:pt x="1364456" y="257175"/>
                </a:lnTo>
                <a:lnTo>
                  <a:pt x="1369218" y="288132"/>
                </a:lnTo>
                <a:lnTo>
                  <a:pt x="1347787" y="552450"/>
                </a:lnTo>
                <a:lnTo>
                  <a:pt x="1328737" y="647700"/>
                </a:lnTo>
                <a:lnTo>
                  <a:pt x="1321593" y="711994"/>
                </a:lnTo>
                <a:lnTo>
                  <a:pt x="1300162" y="1100138"/>
                </a:lnTo>
                <a:lnTo>
                  <a:pt x="1281112" y="1221582"/>
                </a:lnTo>
                <a:lnTo>
                  <a:pt x="1288256" y="1278732"/>
                </a:lnTo>
                <a:lnTo>
                  <a:pt x="1302543" y="1321594"/>
                </a:lnTo>
                <a:lnTo>
                  <a:pt x="1323975" y="1350169"/>
                </a:lnTo>
                <a:lnTo>
                  <a:pt x="1347787" y="1373982"/>
                </a:lnTo>
                <a:lnTo>
                  <a:pt x="1371600" y="1381125"/>
                </a:lnTo>
                <a:lnTo>
                  <a:pt x="1402556" y="1385888"/>
                </a:lnTo>
                <a:lnTo>
                  <a:pt x="1440656" y="1371600"/>
                </a:lnTo>
                <a:lnTo>
                  <a:pt x="1469231" y="1350169"/>
                </a:lnTo>
                <a:lnTo>
                  <a:pt x="1493043" y="1323975"/>
                </a:lnTo>
                <a:lnTo>
                  <a:pt x="1509712" y="1285875"/>
                </a:lnTo>
                <a:lnTo>
                  <a:pt x="1521618" y="1233488"/>
                </a:lnTo>
                <a:lnTo>
                  <a:pt x="1545431" y="1031082"/>
                </a:lnTo>
                <a:lnTo>
                  <a:pt x="1578768" y="757238"/>
                </a:lnTo>
                <a:lnTo>
                  <a:pt x="1614487" y="450057"/>
                </a:lnTo>
                <a:lnTo>
                  <a:pt x="1631156" y="414338"/>
                </a:lnTo>
                <a:lnTo>
                  <a:pt x="1662112" y="359569"/>
                </a:lnTo>
                <a:lnTo>
                  <a:pt x="1681162" y="316707"/>
                </a:lnTo>
                <a:lnTo>
                  <a:pt x="1700212" y="266700"/>
                </a:lnTo>
                <a:lnTo>
                  <a:pt x="1709737" y="233363"/>
                </a:lnTo>
                <a:lnTo>
                  <a:pt x="1697831" y="211932"/>
                </a:lnTo>
                <a:lnTo>
                  <a:pt x="1654968" y="159544"/>
                </a:lnTo>
                <a:lnTo>
                  <a:pt x="1624012" y="119063"/>
                </a:lnTo>
                <a:lnTo>
                  <a:pt x="1590675" y="85725"/>
                </a:lnTo>
                <a:lnTo>
                  <a:pt x="1545431" y="45244"/>
                </a:lnTo>
                <a:lnTo>
                  <a:pt x="1524000" y="28575"/>
                </a:lnTo>
                <a:lnTo>
                  <a:pt x="1497806" y="14288"/>
                </a:lnTo>
                <a:lnTo>
                  <a:pt x="1478756" y="7144"/>
                </a:lnTo>
                <a:lnTo>
                  <a:pt x="1462087" y="2382"/>
                </a:lnTo>
                <a:lnTo>
                  <a:pt x="1419225" y="0"/>
                </a:lnTo>
                <a:lnTo>
                  <a:pt x="1364456" y="4763"/>
                </a:lnTo>
                <a:lnTo>
                  <a:pt x="1290637" y="16669"/>
                </a:lnTo>
                <a:lnTo>
                  <a:pt x="1212056" y="38100"/>
                </a:lnTo>
                <a:lnTo>
                  <a:pt x="1183481" y="45244"/>
                </a:lnTo>
                <a:lnTo>
                  <a:pt x="983456" y="73819"/>
                </a:lnTo>
                <a:lnTo>
                  <a:pt x="933450" y="809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2949E41B-5238-45D0-AA68-B29194DAA59D}"/>
              </a:ext>
            </a:extLst>
          </p:cNvPr>
          <p:cNvSpPr/>
          <p:nvPr/>
        </p:nvSpPr>
        <p:spPr>
          <a:xfrm>
            <a:off x="4291013" y="5076825"/>
            <a:ext cx="1355725" cy="276225"/>
          </a:xfrm>
          <a:custGeom>
            <a:avLst/>
            <a:gdLst>
              <a:gd name="connsiteX0" fmla="*/ 950118 w 1354931"/>
              <a:gd name="connsiteY0" fmla="*/ 35719 h 276225"/>
              <a:gd name="connsiteX1" fmla="*/ 535781 w 1354931"/>
              <a:gd name="connsiteY1" fmla="*/ 73819 h 276225"/>
              <a:gd name="connsiteX2" fmla="*/ 0 w 1354931"/>
              <a:gd name="connsiteY2" fmla="*/ 123825 h 276225"/>
              <a:gd name="connsiteX3" fmla="*/ 33337 w 1354931"/>
              <a:gd name="connsiteY3" fmla="*/ 276225 h 276225"/>
              <a:gd name="connsiteX4" fmla="*/ 347662 w 1354931"/>
              <a:gd name="connsiteY4" fmla="*/ 242888 h 276225"/>
              <a:gd name="connsiteX5" fmla="*/ 783431 w 1354931"/>
              <a:gd name="connsiteY5" fmla="*/ 192881 h 276225"/>
              <a:gd name="connsiteX6" fmla="*/ 1295400 w 1354931"/>
              <a:gd name="connsiteY6" fmla="*/ 133350 h 276225"/>
              <a:gd name="connsiteX7" fmla="*/ 1354931 w 1354931"/>
              <a:gd name="connsiteY7" fmla="*/ 133350 h 276225"/>
              <a:gd name="connsiteX8" fmla="*/ 1352550 w 1354931"/>
              <a:gd name="connsiteY8" fmla="*/ 0 h 276225"/>
              <a:gd name="connsiteX9" fmla="*/ 1095375 w 1354931"/>
              <a:gd name="connsiteY9" fmla="*/ 23813 h 276225"/>
              <a:gd name="connsiteX10" fmla="*/ 950118 w 1354931"/>
              <a:gd name="connsiteY10" fmla="*/ 35719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931" h="276225">
                <a:moveTo>
                  <a:pt x="950118" y="35719"/>
                </a:moveTo>
                <a:lnTo>
                  <a:pt x="535781" y="73819"/>
                </a:lnTo>
                <a:lnTo>
                  <a:pt x="0" y="123825"/>
                </a:lnTo>
                <a:lnTo>
                  <a:pt x="33337" y="276225"/>
                </a:lnTo>
                <a:lnTo>
                  <a:pt x="347662" y="242888"/>
                </a:lnTo>
                <a:lnTo>
                  <a:pt x="783431" y="192881"/>
                </a:lnTo>
                <a:lnTo>
                  <a:pt x="1295400" y="133350"/>
                </a:lnTo>
                <a:lnTo>
                  <a:pt x="1354931" y="133350"/>
                </a:lnTo>
                <a:cubicBezTo>
                  <a:pt x="1354137" y="88900"/>
                  <a:pt x="1353344" y="44450"/>
                  <a:pt x="1352550" y="0"/>
                </a:cubicBezTo>
                <a:lnTo>
                  <a:pt x="1095375" y="23813"/>
                </a:lnTo>
                <a:lnTo>
                  <a:pt x="950118" y="357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104E2D5-40EE-45F9-9625-93ABDF674188}"/>
              </a:ext>
            </a:extLst>
          </p:cNvPr>
          <p:cNvSpPr/>
          <p:nvPr/>
        </p:nvSpPr>
        <p:spPr>
          <a:xfrm>
            <a:off x="4352925" y="5610225"/>
            <a:ext cx="1249363" cy="274638"/>
          </a:xfrm>
          <a:custGeom>
            <a:avLst/>
            <a:gdLst>
              <a:gd name="connsiteX0" fmla="*/ 842963 w 1250156"/>
              <a:gd name="connsiteY0" fmla="*/ 45244 h 273844"/>
              <a:gd name="connsiteX1" fmla="*/ 642938 w 1250156"/>
              <a:gd name="connsiteY1" fmla="*/ 71438 h 273844"/>
              <a:gd name="connsiteX2" fmla="*/ 469106 w 1250156"/>
              <a:gd name="connsiteY2" fmla="*/ 97631 h 273844"/>
              <a:gd name="connsiteX3" fmla="*/ 345281 w 1250156"/>
              <a:gd name="connsiteY3" fmla="*/ 116681 h 273844"/>
              <a:gd name="connsiteX4" fmla="*/ 278606 w 1250156"/>
              <a:gd name="connsiteY4" fmla="*/ 123825 h 273844"/>
              <a:gd name="connsiteX5" fmla="*/ 209550 w 1250156"/>
              <a:gd name="connsiteY5" fmla="*/ 128588 h 273844"/>
              <a:gd name="connsiteX6" fmla="*/ 135731 w 1250156"/>
              <a:gd name="connsiteY6" fmla="*/ 130969 h 273844"/>
              <a:gd name="connsiteX7" fmla="*/ 0 w 1250156"/>
              <a:gd name="connsiteY7" fmla="*/ 111919 h 273844"/>
              <a:gd name="connsiteX8" fmla="*/ 16669 w 1250156"/>
              <a:gd name="connsiteY8" fmla="*/ 245269 h 273844"/>
              <a:gd name="connsiteX9" fmla="*/ 114300 w 1250156"/>
              <a:gd name="connsiteY9" fmla="*/ 266700 h 273844"/>
              <a:gd name="connsiteX10" fmla="*/ 150019 w 1250156"/>
              <a:gd name="connsiteY10" fmla="*/ 271463 h 273844"/>
              <a:gd name="connsiteX11" fmla="*/ 178594 w 1250156"/>
              <a:gd name="connsiteY11" fmla="*/ 273844 h 273844"/>
              <a:gd name="connsiteX12" fmla="*/ 219075 w 1250156"/>
              <a:gd name="connsiteY12" fmla="*/ 273844 h 273844"/>
              <a:gd name="connsiteX13" fmla="*/ 285750 w 1250156"/>
              <a:gd name="connsiteY13" fmla="*/ 264319 h 273844"/>
              <a:gd name="connsiteX14" fmla="*/ 423863 w 1250156"/>
              <a:gd name="connsiteY14" fmla="*/ 240506 h 273844"/>
              <a:gd name="connsiteX15" fmla="*/ 645319 w 1250156"/>
              <a:gd name="connsiteY15" fmla="*/ 207169 h 273844"/>
              <a:gd name="connsiteX16" fmla="*/ 859631 w 1250156"/>
              <a:gd name="connsiteY16" fmla="*/ 183356 h 273844"/>
              <a:gd name="connsiteX17" fmla="*/ 1035844 w 1250156"/>
              <a:gd name="connsiteY17" fmla="*/ 166688 h 273844"/>
              <a:gd name="connsiteX18" fmla="*/ 1143000 w 1250156"/>
              <a:gd name="connsiteY18" fmla="*/ 164306 h 273844"/>
              <a:gd name="connsiteX19" fmla="*/ 1250156 w 1250156"/>
              <a:gd name="connsiteY19" fmla="*/ 173831 h 273844"/>
              <a:gd name="connsiteX20" fmla="*/ 1250156 w 1250156"/>
              <a:gd name="connsiteY20" fmla="*/ 0 h 273844"/>
              <a:gd name="connsiteX21" fmla="*/ 1035844 w 1250156"/>
              <a:gd name="connsiteY21" fmla="*/ 21431 h 273844"/>
              <a:gd name="connsiteX22" fmla="*/ 842963 w 1250156"/>
              <a:gd name="connsiteY22" fmla="*/ 45244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0156" h="273844">
                <a:moveTo>
                  <a:pt x="842963" y="45244"/>
                </a:moveTo>
                <a:lnTo>
                  <a:pt x="642938" y="71438"/>
                </a:lnTo>
                <a:lnTo>
                  <a:pt x="469106" y="97631"/>
                </a:lnTo>
                <a:lnTo>
                  <a:pt x="345281" y="116681"/>
                </a:lnTo>
                <a:lnTo>
                  <a:pt x="278606" y="123825"/>
                </a:lnTo>
                <a:lnTo>
                  <a:pt x="209550" y="128588"/>
                </a:lnTo>
                <a:lnTo>
                  <a:pt x="135731" y="130969"/>
                </a:lnTo>
                <a:lnTo>
                  <a:pt x="0" y="111919"/>
                </a:lnTo>
                <a:lnTo>
                  <a:pt x="16669" y="245269"/>
                </a:lnTo>
                <a:lnTo>
                  <a:pt x="114300" y="266700"/>
                </a:lnTo>
                <a:lnTo>
                  <a:pt x="150019" y="271463"/>
                </a:lnTo>
                <a:lnTo>
                  <a:pt x="178594" y="273844"/>
                </a:lnTo>
                <a:lnTo>
                  <a:pt x="219075" y="273844"/>
                </a:lnTo>
                <a:lnTo>
                  <a:pt x="285750" y="264319"/>
                </a:lnTo>
                <a:lnTo>
                  <a:pt x="423863" y="240506"/>
                </a:lnTo>
                <a:lnTo>
                  <a:pt x="645319" y="207169"/>
                </a:lnTo>
                <a:lnTo>
                  <a:pt x="859631" y="183356"/>
                </a:lnTo>
                <a:lnTo>
                  <a:pt x="1035844" y="166688"/>
                </a:lnTo>
                <a:lnTo>
                  <a:pt x="1143000" y="164306"/>
                </a:lnTo>
                <a:lnTo>
                  <a:pt x="1250156" y="173831"/>
                </a:lnTo>
                <a:lnTo>
                  <a:pt x="1250156" y="0"/>
                </a:lnTo>
                <a:lnTo>
                  <a:pt x="1035844" y="21431"/>
                </a:lnTo>
                <a:lnTo>
                  <a:pt x="842963" y="45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7FC2C0-FC17-4415-BAF8-924BA573A9CD}"/>
              </a:ext>
            </a:extLst>
          </p:cNvPr>
          <p:cNvGrpSpPr>
            <a:grpSpLocks/>
          </p:cNvGrpSpPr>
          <p:nvPr/>
        </p:nvGrpSpPr>
        <p:grpSpPr bwMode="auto">
          <a:xfrm>
            <a:off x="2765425" y="1443038"/>
            <a:ext cx="4754563" cy="4597400"/>
            <a:chOff x="2895600" y="1595438"/>
            <a:chExt cx="4754563" cy="4597400"/>
          </a:xfrm>
        </p:grpSpPr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6BB44D1E-A9C0-47B0-85A3-BEE56009124D}"/>
                </a:ext>
              </a:extLst>
            </p:cNvPr>
            <p:cNvSpPr/>
            <p:nvPr/>
          </p:nvSpPr>
          <p:spPr>
            <a:xfrm>
              <a:off x="3230563" y="20193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35477B13-FB2E-48CD-BA68-33A3D23E2092}"/>
                </a:ext>
              </a:extLst>
            </p:cNvPr>
            <p:cNvSpPr/>
            <p:nvPr/>
          </p:nvSpPr>
          <p:spPr>
            <a:xfrm>
              <a:off x="3995738" y="18399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5">
              <a:extLst>
                <a:ext uri="{FF2B5EF4-FFF2-40B4-BE49-F238E27FC236}">
                  <a16:creationId xmlns:a16="http://schemas.microsoft.com/office/drawing/2014/main" id="{E437A375-5B18-41D5-B5AA-2EAF0BF4ED1D}"/>
                </a:ext>
              </a:extLst>
            </p:cNvPr>
            <p:cNvSpPr/>
            <p:nvPr/>
          </p:nvSpPr>
          <p:spPr>
            <a:xfrm>
              <a:off x="5295900" y="15954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F554CB8C-030E-4DF4-8C82-FC1679886BEA}"/>
                </a:ext>
              </a:extLst>
            </p:cNvPr>
            <p:cNvSpPr/>
            <p:nvPr/>
          </p:nvSpPr>
          <p:spPr>
            <a:xfrm>
              <a:off x="3748088" y="28019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55FEADFF-F2C9-41D8-8862-0D6579744DF6}"/>
                </a:ext>
              </a:extLst>
            </p:cNvPr>
            <p:cNvSpPr/>
            <p:nvPr/>
          </p:nvSpPr>
          <p:spPr>
            <a:xfrm>
              <a:off x="3971925" y="26209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0">
              <a:extLst>
                <a:ext uri="{FF2B5EF4-FFF2-40B4-BE49-F238E27FC236}">
                  <a16:creationId xmlns:a16="http://schemas.microsoft.com/office/drawing/2014/main" id="{9C28903A-3FB4-4C4E-B15A-C125A6A09721}"/>
                </a:ext>
              </a:extLst>
            </p:cNvPr>
            <p:cNvSpPr/>
            <p:nvPr/>
          </p:nvSpPr>
          <p:spPr>
            <a:xfrm>
              <a:off x="4078288" y="30464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1">
              <a:extLst>
                <a:ext uri="{FF2B5EF4-FFF2-40B4-BE49-F238E27FC236}">
                  <a16:creationId xmlns:a16="http://schemas.microsoft.com/office/drawing/2014/main" id="{45CC5F5F-E68E-493C-8275-23C76E8C80B4}"/>
                </a:ext>
              </a:extLst>
            </p:cNvPr>
            <p:cNvSpPr/>
            <p:nvPr/>
          </p:nvSpPr>
          <p:spPr>
            <a:xfrm>
              <a:off x="4179888" y="34686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B303192A-5B0D-4981-A2F1-52A5FD3198BB}"/>
                </a:ext>
              </a:extLst>
            </p:cNvPr>
            <p:cNvSpPr/>
            <p:nvPr/>
          </p:nvSpPr>
          <p:spPr>
            <a:xfrm>
              <a:off x="2895600" y="39163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CB900066-AA5F-4EAA-882B-57C72AA3E0BC}"/>
                </a:ext>
              </a:extLst>
            </p:cNvPr>
            <p:cNvSpPr/>
            <p:nvPr/>
          </p:nvSpPr>
          <p:spPr>
            <a:xfrm>
              <a:off x="2995613" y="37338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59F56A16-7D1E-464E-89FD-4E5C19D2AA1E}"/>
                </a:ext>
              </a:extLst>
            </p:cNvPr>
            <p:cNvSpPr/>
            <p:nvPr/>
          </p:nvSpPr>
          <p:spPr>
            <a:xfrm>
              <a:off x="5167313" y="37417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5">
              <a:extLst>
                <a:ext uri="{FF2B5EF4-FFF2-40B4-BE49-F238E27FC236}">
                  <a16:creationId xmlns:a16="http://schemas.microsoft.com/office/drawing/2014/main" id="{A461A129-4D1E-49B8-B410-B3B19B3950D4}"/>
                </a:ext>
              </a:extLst>
            </p:cNvPr>
            <p:cNvSpPr/>
            <p:nvPr/>
          </p:nvSpPr>
          <p:spPr>
            <a:xfrm>
              <a:off x="4052888" y="47736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6">
              <a:extLst>
                <a:ext uri="{FF2B5EF4-FFF2-40B4-BE49-F238E27FC236}">
                  <a16:creationId xmlns:a16="http://schemas.microsoft.com/office/drawing/2014/main" id="{7339DCB6-CD10-474F-852F-8CDF7E16D5FB}"/>
                </a:ext>
              </a:extLst>
            </p:cNvPr>
            <p:cNvSpPr/>
            <p:nvPr/>
          </p:nvSpPr>
          <p:spPr>
            <a:xfrm>
              <a:off x="4376738" y="46974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D846465B-6B51-44D7-87A7-767E7E460BED}"/>
                </a:ext>
              </a:extLst>
            </p:cNvPr>
            <p:cNvSpPr/>
            <p:nvPr/>
          </p:nvSpPr>
          <p:spPr>
            <a:xfrm>
              <a:off x="4443413" y="52292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4FAD0A72-0647-4A74-93DA-2FCF4FADA1B4}"/>
                </a:ext>
              </a:extLst>
            </p:cNvPr>
            <p:cNvSpPr/>
            <p:nvPr/>
          </p:nvSpPr>
          <p:spPr>
            <a:xfrm>
              <a:off x="4505325" y="57626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3D31F785-974D-4849-94A1-8E6E3F09781E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3FBDC7E4-B582-43C6-9398-DB2A6D0E0215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A9578710-40D6-4B84-9130-3B4A6A8B7A9F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1374B843-6423-4A89-BB41-1DA97735D868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8">
              <a:extLst>
                <a:ext uri="{FF2B5EF4-FFF2-40B4-BE49-F238E27FC236}">
                  <a16:creationId xmlns:a16="http://schemas.microsoft.com/office/drawing/2014/main" id="{338D2B95-F819-41A1-BD66-3A87B4731E15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29BE948C-9981-4BF7-8B6F-0F1A20B3C40C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0">
              <a:extLst>
                <a:ext uri="{FF2B5EF4-FFF2-40B4-BE49-F238E27FC236}">
                  <a16:creationId xmlns:a16="http://schemas.microsoft.com/office/drawing/2014/main" id="{C9B59512-7193-4B97-A352-6B1131FF15A9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1">
              <a:extLst>
                <a:ext uri="{FF2B5EF4-FFF2-40B4-BE49-F238E27FC236}">
                  <a16:creationId xmlns:a16="http://schemas.microsoft.com/office/drawing/2014/main" id="{203C87EE-26BA-408E-8E74-1EEF72430826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2">
              <a:extLst>
                <a:ext uri="{FF2B5EF4-FFF2-40B4-BE49-F238E27FC236}">
                  <a16:creationId xmlns:a16="http://schemas.microsoft.com/office/drawing/2014/main" id="{DA9143C5-F7C0-42B9-A7C9-D43E5B8E3EC6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3">
              <a:extLst>
                <a:ext uri="{FF2B5EF4-FFF2-40B4-BE49-F238E27FC236}">
                  <a16:creationId xmlns:a16="http://schemas.microsoft.com/office/drawing/2014/main" id="{407C2E39-9B0F-4644-862A-A548337745D1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D42C51FC-8C36-41FE-B58B-D0F4FE1EA3D9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D60DEB3B-500E-46CD-935B-2492A1F31326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6">
              <a:extLst>
                <a:ext uri="{FF2B5EF4-FFF2-40B4-BE49-F238E27FC236}">
                  <a16:creationId xmlns:a16="http://schemas.microsoft.com/office/drawing/2014/main" id="{A5184EBD-C641-49B6-8494-1427427BC34A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5AD452A0-B675-45A1-86BA-E1D8F781E2AA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4A3F6B40-CC09-41BF-BA24-9430F6E13CBB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6272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122" name="グループ化 1">
            <a:extLst>
              <a:ext uri="{FF2B5EF4-FFF2-40B4-BE49-F238E27FC236}">
                <a16:creationId xmlns:a16="http://schemas.microsoft.com/office/drawing/2014/main" id="{1A1AAA40-DBBE-4D27-9E9C-C8C923B5F84B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1CEAF2F9-DB7E-4227-BAE7-1BDF230AD08A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67DEFD7-998B-4518-A128-74462640C9A1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5208ABC-FCE5-4780-90D5-EC96D7CC0802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BBA758C-2D37-4477-9146-EFA65A0453F0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0356BC3D-DD84-416B-9738-6590FDA51F5D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588D24E0-912D-417E-930B-24B6D6C61E95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1789777-4C38-44B0-9491-6BED5975E737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2541BE41-8FE8-4B6F-B169-16A29B815177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3C90B2D4-0E62-453E-B0C2-99C854E663D3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F155A4B2-EC82-4DD5-A11E-754435164788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45424B62-4B2D-4F21-AB27-8ACC1546AAC4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01E8FC4C-D3B2-47D1-A212-6521807F50D5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351B8768-53BF-4D25-B077-2708CF95BA66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8E73C1DC-600A-4625-9483-126444A8EE47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8948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966" y="2060848"/>
            <a:ext cx="9506406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あの坂をのぼれば　　　　　　　　　　背 筋 幼 奮 磁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春はあけぼの　　　　　　　　　　　　降 暮 灰 暖 私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薫風 「迷う」　　　　　　　　　　　  若 姿 裏 宅 胸 臓 存 疑 棒 探 危 腹 簡 刻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随筆を書こう　　　　　　　　　　　　尊 敬 潮 映 優 吸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①　三字以上の熟語の構成　　　　　　熟 並 諸 貴 奏 賃 層 己 退 郵 遺 処 蒸 策 乱 模 券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雪は新しいエネルギー　　　　　　　　異 呼 蔵 糖 域 脳 除 割 拡 捨 宣 郷 補 皇 陛 后 党 純 権 孝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主語と述語の対応をみる　　　　　　　将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地域の防災について話し合おう　 	論 討 難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雨　　　　　　　　　　　　　　　　　俳 垂 源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②　複数の意味をもつ漢字　　　　　　針 樹 預 警 署 勤 我 操 裁 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川とノリオ　　　　　　　　　　　　　洗 片 巻 砂 穴 晩 干 穀 至 恩 舌 射 座 欲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教えて</a:t>
            </a:r>
            <a:r>
              <a:rPr lang="en-US" altLang="ja-JP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!</a:t>
            </a:r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あなたの「とっておき」　 	班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「知恵の言葉」を集めよう　　　　　　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物語を作ろう　　　　　　　　　　　　視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漢字の広場③　熟語の意味　　　　　　収 推 冊 段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534" y="73890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362447" y="1611411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55CC3118-FBF5-4F6A-8C7B-A68787CD5671}"/>
              </a:ext>
            </a:extLst>
          </p:cNvPr>
          <p:cNvSpPr/>
          <p:nvPr/>
        </p:nvSpPr>
        <p:spPr>
          <a:xfrm>
            <a:off x="200472" y="2008260"/>
            <a:ext cx="9404562" cy="1800200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E7F001-52A4-493E-BC7C-881879891B8C}"/>
              </a:ext>
            </a:extLst>
          </p:cNvPr>
          <p:cNvSpPr/>
          <p:nvPr/>
        </p:nvSpPr>
        <p:spPr>
          <a:xfrm>
            <a:off x="3832225" y="3246438"/>
            <a:ext cx="534988" cy="923925"/>
          </a:xfrm>
          <a:custGeom>
            <a:avLst/>
            <a:gdLst>
              <a:gd name="connsiteX0" fmla="*/ 235744 w 535782"/>
              <a:gd name="connsiteY0" fmla="*/ 488156 h 923925"/>
              <a:gd name="connsiteX1" fmla="*/ 214313 w 535782"/>
              <a:gd name="connsiteY1" fmla="*/ 400050 h 923925"/>
              <a:gd name="connsiteX2" fmla="*/ 195263 w 535782"/>
              <a:gd name="connsiteY2" fmla="*/ 345281 h 923925"/>
              <a:gd name="connsiteX3" fmla="*/ 171450 w 535782"/>
              <a:gd name="connsiteY3" fmla="*/ 290512 h 923925"/>
              <a:gd name="connsiteX4" fmla="*/ 135732 w 535782"/>
              <a:gd name="connsiteY4" fmla="*/ 226219 h 923925"/>
              <a:gd name="connsiteX5" fmla="*/ 104775 w 535782"/>
              <a:gd name="connsiteY5" fmla="*/ 173831 h 923925"/>
              <a:gd name="connsiteX6" fmla="*/ 40482 w 535782"/>
              <a:gd name="connsiteY6" fmla="*/ 83344 h 923925"/>
              <a:gd name="connsiteX7" fmla="*/ 9525 w 535782"/>
              <a:gd name="connsiteY7" fmla="*/ 45244 h 923925"/>
              <a:gd name="connsiteX8" fmla="*/ 0 w 535782"/>
              <a:gd name="connsiteY8" fmla="*/ 23812 h 923925"/>
              <a:gd name="connsiteX9" fmla="*/ 0 w 535782"/>
              <a:gd name="connsiteY9" fmla="*/ 7144 h 923925"/>
              <a:gd name="connsiteX10" fmla="*/ 4763 w 535782"/>
              <a:gd name="connsiteY10" fmla="*/ 0 h 923925"/>
              <a:gd name="connsiteX11" fmla="*/ 19050 w 535782"/>
              <a:gd name="connsiteY11" fmla="*/ 0 h 923925"/>
              <a:gd name="connsiteX12" fmla="*/ 50007 w 535782"/>
              <a:gd name="connsiteY12" fmla="*/ 11906 h 923925"/>
              <a:gd name="connsiteX13" fmla="*/ 130969 w 535782"/>
              <a:gd name="connsiteY13" fmla="*/ 64294 h 923925"/>
              <a:gd name="connsiteX14" fmla="*/ 192882 w 535782"/>
              <a:gd name="connsiteY14" fmla="*/ 104775 h 923925"/>
              <a:gd name="connsiteX15" fmla="*/ 242888 w 535782"/>
              <a:gd name="connsiteY15" fmla="*/ 138112 h 923925"/>
              <a:gd name="connsiteX16" fmla="*/ 283369 w 535782"/>
              <a:gd name="connsiteY16" fmla="*/ 169069 h 923925"/>
              <a:gd name="connsiteX17" fmla="*/ 333375 w 535782"/>
              <a:gd name="connsiteY17" fmla="*/ 226219 h 923925"/>
              <a:gd name="connsiteX18" fmla="*/ 395288 w 535782"/>
              <a:gd name="connsiteY18" fmla="*/ 297656 h 923925"/>
              <a:gd name="connsiteX19" fmla="*/ 435769 w 535782"/>
              <a:gd name="connsiteY19" fmla="*/ 350044 h 923925"/>
              <a:gd name="connsiteX20" fmla="*/ 464344 w 535782"/>
              <a:gd name="connsiteY20" fmla="*/ 385762 h 923925"/>
              <a:gd name="connsiteX21" fmla="*/ 481013 w 535782"/>
              <a:gd name="connsiteY21" fmla="*/ 409575 h 923925"/>
              <a:gd name="connsiteX22" fmla="*/ 502444 w 535782"/>
              <a:gd name="connsiteY22" fmla="*/ 450056 h 923925"/>
              <a:gd name="connsiteX23" fmla="*/ 514350 w 535782"/>
              <a:gd name="connsiteY23" fmla="*/ 488156 h 923925"/>
              <a:gd name="connsiteX24" fmla="*/ 526257 w 535782"/>
              <a:gd name="connsiteY24" fmla="*/ 538162 h 923925"/>
              <a:gd name="connsiteX25" fmla="*/ 535782 w 535782"/>
              <a:gd name="connsiteY25" fmla="*/ 597694 h 923925"/>
              <a:gd name="connsiteX26" fmla="*/ 535782 w 535782"/>
              <a:gd name="connsiteY26" fmla="*/ 666750 h 923925"/>
              <a:gd name="connsiteX27" fmla="*/ 533400 w 535782"/>
              <a:gd name="connsiteY27" fmla="*/ 735806 h 923925"/>
              <a:gd name="connsiteX28" fmla="*/ 526257 w 535782"/>
              <a:gd name="connsiteY28" fmla="*/ 792956 h 923925"/>
              <a:gd name="connsiteX29" fmla="*/ 514350 w 535782"/>
              <a:gd name="connsiteY29" fmla="*/ 838200 h 923925"/>
              <a:gd name="connsiteX30" fmla="*/ 500063 w 535782"/>
              <a:gd name="connsiteY30" fmla="*/ 871537 h 923925"/>
              <a:gd name="connsiteX31" fmla="*/ 481013 w 535782"/>
              <a:gd name="connsiteY31" fmla="*/ 895350 h 923925"/>
              <a:gd name="connsiteX32" fmla="*/ 464344 w 535782"/>
              <a:gd name="connsiteY32" fmla="*/ 912019 h 923925"/>
              <a:gd name="connsiteX33" fmla="*/ 438150 w 535782"/>
              <a:gd name="connsiteY33" fmla="*/ 919162 h 923925"/>
              <a:gd name="connsiteX34" fmla="*/ 404813 w 535782"/>
              <a:gd name="connsiteY34" fmla="*/ 923925 h 923925"/>
              <a:gd name="connsiteX35" fmla="*/ 361950 w 535782"/>
              <a:gd name="connsiteY35" fmla="*/ 921544 h 923925"/>
              <a:gd name="connsiteX36" fmla="*/ 328613 w 535782"/>
              <a:gd name="connsiteY36" fmla="*/ 907256 h 923925"/>
              <a:gd name="connsiteX37" fmla="*/ 311944 w 535782"/>
              <a:gd name="connsiteY37" fmla="*/ 890587 h 923925"/>
              <a:gd name="connsiteX38" fmla="*/ 297657 w 535782"/>
              <a:gd name="connsiteY38" fmla="*/ 862012 h 923925"/>
              <a:gd name="connsiteX39" fmla="*/ 288132 w 535782"/>
              <a:gd name="connsiteY39" fmla="*/ 833437 h 923925"/>
              <a:gd name="connsiteX40" fmla="*/ 288132 w 535782"/>
              <a:gd name="connsiteY40" fmla="*/ 804862 h 923925"/>
              <a:gd name="connsiteX41" fmla="*/ 285750 w 535782"/>
              <a:gd name="connsiteY41" fmla="*/ 754856 h 923925"/>
              <a:gd name="connsiteX42" fmla="*/ 280988 w 535782"/>
              <a:gd name="connsiteY42" fmla="*/ 685800 h 923925"/>
              <a:gd name="connsiteX43" fmla="*/ 271463 w 535782"/>
              <a:gd name="connsiteY43" fmla="*/ 631031 h 923925"/>
              <a:gd name="connsiteX44" fmla="*/ 257175 w 535782"/>
              <a:gd name="connsiteY44" fmla="*/ 566737 h 923925"/>
              <a:gd name="connsiteX45" fmla="*/ 235744 w 535782"/>
              <a:gd name="connsiteY45" fmla="*/ 488156 h 92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35782" h="923925">
                <a:moveTo>
                  <a:pt x="235744" y="488156"/>
                </a:moveTo>
                <a:lnTo>
                  <a:pt x="214313" y="400050"/>
                </a:lnTo>
                <a:lnTo>
                  <a:pt x="195263" y="345281"/>
                </a:lnTo>
                <a:lnTo>
                  <a:pt x="171450" y="290512"/>
                </a:lnTo>
                <a:lnTo>
                  <a:pt x="135732" y="226219"/>
                </a:lnTo>
                <a:lnTo>
                  <a:pt x="104775" y="173831"/>
                </a:lnTo>
                <a:lnTo>
                  <a:pt x="40482" y="83344"/>
                </a:lnTo>
                <a:lnTo>
                  <a:pt x="9525" y="45244"/>
                </a:lnTo>
                <a:lnTo>
                  <a:pt x="0" y="23812"/>
                </a:lnTo>
                <a:lnTo>
                  <a:pt x="0" y="7144"/>
                </a:lnTo>
                <a:lnTo>
                  <a:pt x="4763" y="0"/>
                </a:lnTo>
                <a:lnTo>
                  <a:pt x="19050" y="0"/>
                </a:lnTo>
                <a:lnTo>
                  <a:pt x="50007" y="11906"/>
                </a:lnTo>
                <a:lnTo>
                  <a:pt x="130969" y="64294"/>
                </a:lnTo>
                <a:lnTo>
                  <a:pt x="192882" y="104775"/>
                </a:lnTo>
                <a:lnTo>
                  <a:pt x="242888" y="138112"/>
                </a:lnTo>
                <a:lnTo>
                  <a:pt x="283369" y="169069"/>
                </a:lnTo>
                <a:lnTo>
                  <a:pt x="333375" y="226219"/>
                </a:lnTo>
                <a:lnTo>
                  <a:pt x="395288" y="297656"/>
                </a:lnTo>
                <a:lnTo>
                  <a:pt x="435769" y="350044"/>
                </a:lnTo>
                <a:lnTo>
                  <a:pt x="464344" y="385762"/>
                </a:lnTo>
                <a:lnTo>
                  <a:pt x="481013" y="409575"/>
                </a:lnTo>
                <a:lnTo>
                  <a:pt x="502444" y="450056"/>
                </a:lnTo>
                <a:lnTo>
                  <a:pt x="514350" y="488156"/>
                </a:lnTo>
                <a:lnTo>
                  <a:pt x="526257" y="538162"/>
                </a:lnTo>
                <a:lnTo>
                  <a:pt x="535782" y="597694"/>
                </a:lnTo>
                <a:lnTo>
                  <a:pt x="535782" y="666750"/>
                </a:lnTo>
                <a:lnTo>
                  <a:pt x="533400" y="735806"/>
                </a:lnTo>
                <a:lnTo>
                  <a:pt x="526257" y="792956"/>
                </a:lnTo>
                <a:lnTo>
                  <a:pt x="514350" y="838200"/>
                </a:lnTo>
                <a:lnTo>
                  <a:pt x="500063" y="871537"/>
                </a:lnTo>
                <a:lnTo>
                  <a:pt x="481013" y="895350"/>
                </a:lnTo>
                <a:lnTo>
                  <a:pt x="464344" y="912019"/>
                </a:lnTo>
                <a:lnTo>
                  <a:pt x="438150" y="919162"/>
                </a:lnTo>
                <a:lnTo>
                  <a:pt x="404813" y="923925"/>
                </a:lnTo>
                <a:lnTo>
                  <a:pt x="361950" y="921544"/>
                </a:lnTo>
                <a:lnTo>
                  <a:pt x="328613" y="907256"/>
                </a:lnTo>
                <a:lnTo>
                  <a:pt x="311944" y="890587"/>
                </a:lnTo>
                <a:lnTo>
                  <a:pt x="297657" y="862012"/>
                </a:lnTo>
                <a:lnTo>
                  <a:pt x="288132" y="833437"/>
                </a:lnTo>
                <a:lnTo>
                  <a:pt x="288132" y="804862"/>
                </a:lnTo>
                <a:lnTo>
                  <a:pt x="285750" y="754856"/>
                </a:lnTo>
                <a:lnTo>
                  <a:pt x="280988" y="685800"/>
                </a:lnTo>
                <a:lnTo>
                  <a:pt x="271463" y="631031"/>
                </a:lnTo>
                <a:lnTo>
                  <a:pt x="257175" y="566737"/>
                </a:lnTo>
                <a:lnTo>
                  <a:pt x="235744" y="488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17183BF-8A8E-4F0C-A746-F9453FB9EAB4}"/>
              </a:ext>
            </a:extLst>
          </p:cNvPr>
          <p:cNvSpPr/>
          <p:nvPr/>
        </p:nvSpPr>
        <p:spPr>
          <a:xfrm>
            <a:off x="5556250" y="2849563"/>
            <a:ext cx="962025" cy="904875"/>
          </a:xfrm>
          <a:custGeom>
            <a:avLst/>
            <a:gdLst>
              <a:gd name="connsiteX0" fmla="*/ 545307 w 962025"/>
              <a:gd name="connsiteY0" fmla="*/ 583407 h 904875"/>
              <a:gd name="connsiteX1" fmla="*/ 400050 w 962025"/>
              <a:gd name="connsiteY1" fmla="*/ 676275 h 904875"/>
              <a:gd name="connsiteX2" fmla="*/ 266700 w 962025"/>
              <a:gd name="connsiteY2" fmla="*/ 762000 h 904875"/>
              <a:gd name="connsiteX3" fmla="*/ 150019 w 962025"/>
              <a:gd name="connsiteY3" fmla="*/ 842963 h 904875"/>
              <a:gd name="connsiteX4" fmla="*/ 90488 w 962025"/>
              <a:gd name="connsiteY4" fmla="*/ 885825 h 904875"/>
              <a:gd name="connsiteX5" fmla="*/ 76200 w 962025"/>
              <a:gd name="connsiteY5" fmla="*/ 892969 h 904875"/>
              <a:gd name="connsiteX6" fmla="*/ 57150 w 962025"/>
              <a:gd name="connsiteY6" fmla="*/ 900113 h 904875"/>
              <a:gd name="connsiteX7" fmla="*/ 33338 w 962025"/>
              <a:gd name="connsiteY7" fmla="*/ 904875 h 904875"/>
              <a:gd name="connsiteX8" fmla="*/ 16669 w 962025"/>
              <a:gd name="connsiteY8" fmla="*/ 904875 h 904875"/>
              <a:gd name="connsiteX9" fmla="*/ 2382 w 962025"/>
              <a:gd name="connsiteY9" fmla="*/ 897732 h 904875"/>
              <a:gd name="connsiteX10" fmla="*/ 0 w 962025"/>
              <a:gd name="connsiteY10" fmla="*/ 885825 h 904875"/>
              <a:gd name="connsiteX11" fmla="*/ 9525 w 962025"/>
              <a:gd name="connsiteY11" fmla="*/ 864394 h 904875"/>
              <a:gd name="connsiteX12" fmla="*/ 38100 w 962025"/>
              <a:gd name="connsiteY12" fmla="*/ 828675 h 904875"/>
              <a:gd name="connsiteX13" fmla="*/ 85725 w 962025"/>
              <a:gd name="connsiteY13" fmla="*/ 773907 h 904875"/>
              <a:gd name="connsiteX14" fmla="*/ 171450 w 962025"/>
              <a:gd name="connsiteY14" fmla="*/ 678657 h 904875"/>
              <a:gd name="connsiteX15" fmla="*/ 266700 w 962025"/>
              <a:gd name="connsiteY15" fmla="*/ 576263 h 904875"/>
              <a:gd name="connsiteX16" fmla="*/ 371475 w 962025"/>
              <a:gd name="connsiteY16" fmla="*/ 461963 h 904875"/>
              <a:gd name="connsiteX17" fmla="*/ 445294 w 962025"/>
              <a:gd name="connsiteY17" fmla="*/ 378619 h 904875"/>
              <a:gd name="connsiteX18" fmla="*/ 535782 w 962025"/>
              <a:gd name="connsiteY18" fmla="*/ 283369 h 904875"/>
              <a:gd name="connsiteX19" fmla="*/ 554832 w 962025"/>
              <a:gd name="connsiteY19" fmla="*/ 257175 h 904875"/>
              <a:gd name="connsiteX20" fmla="*/ 559594 w 962025"/>
              <a:gd name="connsiteY20" fmla="*/ 238125 h 904875"/>
              <a:gd name="connsiteX21" fmla="*/ 559594 w 962025"/>
              <a:gd name="connsiteY21" fmla="*/ 202407 h 904875"/>
              <a:gd name="connsiteX22" fmla="*/ 554832 w 962025"/>
              <a:gd name="connsiteY22" fmla="*/ 171450 h 904875"/>
              <a:gd name="connsiteX23" fmla="*/ 540544 w 962025"/>
              <a:gd name="connsiteY23" fmla="*/ 147638 h 904875"/>
              <a:gd name="connsiteX24" fmla="*/ 516732 w 962025"/>
              <a:gd name="connsiteY24" fmla="*/ 123825 h 904875"/>
              <a:gd name="connsiteX25" fmla="*/ 504825 w 962025"/>
              <a:gd name="connsiteY25" fmla="*/ 109538 h 904875"/>
              <a:gd name="connsiteX26" fmla="*/ 488157 w 962025"/>
              <a:gd name="connsiteY26" fmla="*/ 80963 h 904875"/>
              <a:gd name="connsiteX27" fmla="*/ 483394 w 962025"/>
              <a:gd name="connsiteY27" fmla="*/ 57150 h 904875"/>
              <a:gd name="connsiteX28" fmla="*/ 478632 w 962025"/>
              <a:gd name="connsiteY28" fmla="*/ 42863 h 904875"/>
              <a:gd name="connsiteX29" fmla="*/ 473869 w 962025"/>
              <a:gd name="connsiteY29" fmla="*/ 26194 h 904875"/>
              <a:gd name="connsiteX30" fmla="*/ 476250 w 962025"/>
              <a:gd name="connsiteY30" fmla="*/ 14288 h 904875"/>
              <a:gd name="connsiteX31" fmla="*/ 485775 w 962025"/>
              <a:gd name="connsiteY31" fmla="*/ 7144 h 904875"/>
              <a:gd name="connsiteX32" fmla="*/ 504825 w 962025"/>
              <a:gd name="connsiteY32" fmla="*/ 0 h 904875"/>
              <a:gd name="connsiteX33" fmla="*/ 552450 w 962025"/>
              <a:gd name="connsiteY33" fmla="*/ 0 h 904875"/>
              <a:gd name="connsiteX34" fmla="*/ 626269 w 962025"/>
              <a:gd name="connsiteY34" fmla="*/ 7144 h 904875"/>
              <a:gd name="connsiteX35" fmla="*/ 676275 w 962025"/>
              <a:gd name="connsiteY35" fmla="*/ 16669 h 904875"/>
              <a:gd name="connsiteX36" fmla="*/ 697707 w 962025"/>
              <a:gd name="connsiteY36" fmla="*/ 28575 h 904875"/>
              <a:gd name="connsiteX37" fmla="*/ 754857 w 962025"/>
              <a:gd name="connsiteY37" fmla="*/ 76200 h 904875"/>
              <a:gd name="connsiteX38" fmla="*/ 812007 w 962025"/>
              <a:gd name="connsiteY38" fmla="*/ 128588 h 904875"/>
              <a:gd name="connsiteX39" fmla="*/ 873919 w 962025"/>
              <a:gd name="connsiteY39" fmla="*/ 185738 h 904875"/>
              <a:gd name="connsiteX40" fmla="*/ 916782 w 962025"/>
              <a:gd name="connsiteY40" fmla="*/ 226219 h 904875"/>
              <a:gd name="connsiteX41" fmla="*/ 938213 w 962025"/>
              <a:gd name="connsiteY41" fmla="*/ 247650 h 904875"/>
              <a:gd name="connsiteX42" fmla="*/ 952500 w 962025"/>
              <a:gd name="connsiteY42" fmla="*/ 271463 h 904875"/>
              <a:gd name="connsiteX43" fmla="*/ 959644 w 962025"/>
              <a:gd name="connsiteY43" fmla="*/ 302419 h 904875"/>
              <a:gd name="connsiteX44" fmla="*/ 962025 w 962025"/>
              <a:gd name="connsiteY44" fmla="*/ 328613 h 904875"/>
              <a:gd name="connsiteX45" fmla="*/ 957263 w 962025"/>
              <a:gd name="connsiteY45" fmla="*/ 359569 h 904875"/>
              <a:gd name="connsiteX46" fmla="*/ 942975 w 962025"/>
              <a:gd name="connsiteY46" fmla="*/ 385763 h 904875"/>
              <a:gd name="connsiteX47" fmla="*/ 923925 w 962025"/>
              <a:gd name="connsiteY47" fmla="*/ 400050 h 904875"/>
              <a:gd name="connsiteX48" fmla="*/ 892969 w 962025"/>
              <a:gd name="connsiteY48" fmla="*/ 416719 h 904875"/>
              <a:gd name="connsiteX49" fmla="*/ 831057 w 962025"/>
              <a:gd name="connsiteY49" fmla="*/ 426244 h 904875"/>
              <a:gd name="connsiteX50" fmla="*/ 545307 w 962025"/>
              <a:gd name="connsiteY50" fmla="*/ 5834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962025" h="904875">
                <a:moveTo>
                  <a:pt x="545307" y="583407"/>
                </a:moveTo>
                <a:lnTo>
                  <a:pt x="400050" y="676275"/>
                </a:lnTo>
                <a:lnTo>
                  <a:pt x="266700" y="762000"/>
                </a:lnTo>
                <a:lnTo>
                  <a:pt x="150019" y="842963"/>
                </a:lnTo>
                <a:lnTo>
                  <a:pt x="90488" y="885825"/>
                </a:lnTo>
                <a:lnTo>
                  <a:pt x="76200" y="892969"/>
                </a:lnTo>
                <a:lnTo>
                  <a:pt x="57150" y="900113"/>
                </a:lnTo>
                <a:lnTo>
                  <a:pt x="33338" y="904875"/>
                </a:lnTo>
                <a:lnTo>
                  <a:pt x="16669" y="904875"/>
                </a:lnTo>
                <a:lnTo>
                  <a:pt x="2382" y="897732"/>
                </a:lnTo>
                <a:lnTo>
                  <a:pt x="0" y="885825"/>
                </a:lnTo>
                <a:lnTo>
                  <a:pt x="9525" y="864394"/>
                </a:lnTo>
                <a:lnTo>
                  <a:pt x="38100" y="828675"/>
                </a:lnTo>
                <a:lnTo>
                  <a:pt x="85725" y="773907"/>
                </a:lnTo>
                <a:lnTo>
                  <a:pt x="171450" y="678657"/>
                </a:lnTo>
                <a:lnTo>
                  <a:pt x="266700" y="576263"/>
                </a:lnTo>
                <a:lnTo>
                  <a:pt x="371475" y="461963"/>
                </a:lnTo>
                <a:lnTo>
                  <a:pt x="445294" y="378619"/>
                </a:lnTo>
                <a:lnTo>
                  <a:pt x="535782" y="283369"/>
                </a:lnTo>
                <a:lnTo>
                  <a:pt x="554832" y="257175"/>
                </a:lnTo>
                <a:lnTo>
                  <a:pt x="559594" y="238125"/>
                </a:lnTo>
                <a:lnTo>
                  <a:pt x="559594" y="202407"/>
                </a:lnTo>
                <a:lnTo>
                  <a:pt x="554832" y="171450"/>
                </a:lnTo>
                <a:lnTo>
                  <a:pt x="540544" y="147638"/>
                </a:lnTo>
                <a:lnTo>
                  <a:pt x="516732" y="123825"/>
                </a:lnTo>
                <a:lnTo>
                  <a:pt x="504825" y="109538"/>
                </a:lnTo>
                <a:lnTo>
                  <a:pt x="488157" y="80963"/>
                </a:lnTo>
                <a:lnTo>
                  <a:pt x="483394" y="57150"/>
                </a:lnTo>
                <a:lnTo>
                  <a:pt x="478632" y="42863"/>
                </a:lnTo>
                <a:lnTo>
                  <a:pt x="473869" y="26194"/>
                </a:lnTo>
                <a:lnTo>
                  <a:pt x="476250" y="14288"/>
                </a:lnTo>
                <a:lnTo>
                  <a:pt x="485775" y="7144"/>
                </a:lnTo>
                <a:lnTo>
                  <a:pt x="504825" y="0"/>
                </a:lnTo>
                <a:lnTo>
                  <a:pt x="552450" y="0"/>
                </a:lnTo>
                <a:lnTo>
                  <a:pt x="626269" y="7144"/>
                </a:lnTo>
                <a:lnTo>
                  <a:pt x="676275" y="16669"/>
                </a:lnTo>
                <a:lnTo>
                  <a:pt x="697707" y="28575"/>
                </a:lnTo>
                <a:lnTo>
                  <a:pt x="754857" y="76200"/>
                </a:lnTo>
                <a:lnTo>
                  <a:pt x="812007" y="128588"/>
                </a:lnTo>
                <a:lnTo>
                  <a:pt x="873919" y="185738"/>
                </a:lnTo>
                <a:lnTo>
                  <a:pt x="916782" y="226219"/>
                </a:lnTo>
                <a:lnTo>
                  <a:pt x="938213" y="247650"/>
                </a:lnTo>
                <a:lnTo>
                  <a:pt x="952500" y="271463"/>
                </a:lnTo>
                <a:lnTo>
                  <a:pt x="959644" y="302419"/>
                </a:lnTo>
                <a:lnTo>
                  <a:pt x="962025" y="328613"/>
                </a:lnTo>
                <a:lnTo>
                  <a:pt x="957263" y="359569"/>
                </a:lnTo>
                <a:lnTo>
                  <a:pt x="942975" y="385763"/>
                </a:lnTo>
                <a:lnTo>
                  <a:pt x="923925" y="400050"/>
                </a:lnTo>
                <a:lnTo>
                  <a:pt x="892969" y="416719"/>
                </a:lnTo>
                <a:lnTo>
                  <a:pt x="831057" y="426244"/>
                </a:lnTo>
                <a:lnTo>
                  <a:pt x="545307" y="583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1F45B26-1880-4675-9A4D-B9118CBDCC28}"/>
              </a:ext>
            </a:extLst>
          </p:cNvPr>
          <p:cNvSpPr/>
          <p:nvPr/>
        </p:nvSpPr>
        <p:spPr>
          <a:xfrm>
            <a:off x="3378200" y="1727200"/>
            <a:ext cx="3222625" cy="596900"/>
          </a:xfrm>
          <a:custGeom>
            <a:avLst/>
            <a:gdLst>
              <a:gd name="connsiteX0" fmla="*/ 1381125 w 3222625"/>
              <a:gd name="connsiteY0" fmla="*/ 457200 h 596900"/>
              <a:gd name="connsiteX1" fmla="*/ 847725 w 3222625"/>
              <a:gd name="connsiteY1" fmla="*/ 511175 h 596900"/>
              <a:gd name="connsiteX2" fmla="*/ 111125 w 3222625"/>
              <a:gd name="connsiteY2" fmla="*/ 596900 h 596900"/>
              <a:gd name="connsiteX3" fmla="*/ 0 w 3222625"/>
              <a:gd name="connsiteY3" fmla="*/ 406400 h 596900"/>
              <a:gd name="connsiteX4" fmla="*/ 244475 w 3222625"/>
              <a:gd name="connsiteY4" fmla="*/ 403225 h 596900"/>
              <a:gd name="connsiteX5" fmla="*/ 425450 w 3222625"/>
              <a:gd name="connsiteY5" fmla="*/ 390525 h 596900"/>
              <a:gd name="connsiteX6" fmla="*/ 863600 w 3222625"/>
              <a:gd name="connsiteY6" fmla="*/ 336550 h 596900"/>
              <a:gd name="connsiteX7" fmla="*/ 1355725 w 3222625"/>
              <a:gd name="connsiteY7" fmla="*/ 269875 h 596900"/>
              <a:gd name="connsiteX8" fmla="*/ 1603375 w 3222625"/>
              <a:gd name="connsiteY8" fmla="*/ 234950 h 596900"/>
              <a:gd name="connsiteX9" fmla="*/ 1885950 w 3222625"/>
              <a:gd name="connsiteY9" fmla="*/ 193675 h 596900"/>
              <a:gd name="connsiteX10" fmla="*/ 2298700 w 3222625"/>
              <a:gd name="connsiteY10" fmla="*/ 130175 h 596900"/>
              <a:gd name="connsiteX11" fmla="*/ 2387600 w 3222625"/>
              <a:gd name="connsiteY11" fmla="*/ 114300 h 596900"/>
              <a:gd name="connsiteX12" fmla="*/ 2486025 w 3222625"/>
              <a:gd name="connsiteY12" fmla="*/ 82550 h 596900"/>
              <a:gd name="connsiteX13" fmla="*/ 2752725 w 3222625"/>
              <a:gd name="connsiteY13" fmla="*/ 0 h 596900"/>
              <a:gd name="connsiteX14" fmla="*/ 2813050 w 3222625"/>
              <a:gd name="connsiteY14" fmla="*/ 12700 h 596900"/>
              <a:gd name="connsiteX15" fmla="*/ 2946400 w 3222625"/>
              <a:gd name="connsiteY15" fmla="*/ 44450 h 596900"/>
              <a:gd name="connsiteX16" fmla="*/ 3054350 w 3222625"/>
              <a:gd name="connsiteY16" fmla="*/ 76200 h 596900"/>
              <a:gd name="connsiteX17" fmla="*/ 3127375 w 3222625"/>
              <a:gd name="connsiteY17" fmla="*/ 104775 h 596900"/>
              <a:gd name="connsiteX18" fmla="*/ 3171825 w 3222625"/>
              <a:gd name="connsiteY18" fmla="*/ 123825 h 596900"/>
              <a:gd name="connsiteX19" fmla="*/ 3197225 w 3222625"/>
              <a:gd name="connsiteY19" fmla="*/ 142875 h 596900"/>
              <a:gd name="connsiteX20" fmla="*/ 3213100 w 3222625"/>
              <a:gd name="connsiteY20" fmla="*/ 158750 h 596900"/>
              <a:gd name="connsiteX21" fmla="*/ 3219450 w 3222625"/>
              <a:gd name="connsiteY21" fmla="*/ 177800 h 596900"/>
              <a:gd name="connsiteX22" fmla="*/ 3222625 w 3222625"/>
              <a:gd name="connsiteY22" fmla="*/ 200025 h 596900"/>
              <a:gd name="connsiteX23" fmla="*/ 3213100 w 3222625"/>
              <a:gd name="connsiteY23" fmla="*/ 231775 h 596900"/>
              <a:gd name="connsiteX24" fmla="*/ 3200400 w 3222625"/>
              <a:gd name="connsiteY24" fmla="*/ 260350 h 596900"/>
              <a:gd name="connsiteX25" fmla="*/ 3178175 w 3222625"/>
              <a:gd name="connsiteY25" fmla="*/ 285750 h 596900"/>
              <a:gd name="connsiteX26" fmla="*/ 3146425 w 3222625"/>
              <a:gd name="connsiteY26" fmla="*/ 301625 h 596900"/>
              <a:gd name="connsiteX27" fmla="*/ 3098800 w 3222625"/>
              <a:gd name="connsiteY27" fmla="*/ 311150 h 596900"/>
              <a:gd name="connsiteX28" fmla="*/ 2863850 w 3222625"/>
              <a:gd name="connsiteY28" fmla="*/ 330200 h 596900"/>
              <a:gd name="connsiteX29" fmla="*/ 2489200 w 3222625"/>
              <a:gd name="connsiteY29" fmla="*/ 358775 h 596900"/>
              <a:gd name="connsiteX30" fmla="*/ 2108200 w 3222625"/>
              <a:gd name="connsiteY30" fmla="*/ 393700 h 596900"/>
              <a:gd name="connsiteX31" fmla="*/ 1381125 w 3222625"/>
              <a:gd name="connsiteY31" fmla="*/ 457200 h 59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222625" h="596900">
                <a:moveTo>
                  <a:pt x="1381125" y="457200"/>
                </a:moveTo>
                <a:lnTo>
                  <a:pt x="847725" y="511175"/>
                </a:lnTo>
                <a:lnTo>
                  <a:pt x="111125" y="596900"/>
                </a:lnTo>
                <a:lnTo>
                  <a:pt x="0" y="406400"/>
                </a:lnTo>
                <a:lnTo>
                  <a:pt x="244475" y="403225"/>
                </a:lnTo>
                <a:lnTo>
                  <a:pt x="425450" y="390525"/>
                </a:lnTo>
                <a:lnTo>
                  <a:pt x="863600" y="336550"/>
                </a:lnTo>
                <a:lnTo>
                  <a:pt x="1355725" y="269875"/>
                </a:lnTo>
                <a:lnTo>
                  <a:pt x="1603375" y="234950"/>
                </a:lnTo>
                <a:lnTo>
                  <a:pt x="1885950" y="193675"/>
                </a:lnTo>
                <a:lnTo>
                  <a:pt x="2298700" y="130175"/>
                </a:lnTo>
                <a:lnTo>
                  <a:pt x="2387600" y="114300"/>
                </a:lnTo>
                <a:lnTo>
                  <a:pt x="2486025" y="82550"/>
                </a:lnTo>
                <a:lnTo>
                  <a:pt x="2752725" y="0"/>
                </a:lnTo>
                <a:lnTo>
                  <a:pt x="2813050" y="12700"/>
                </a:lnTo>
                <a:lnTo>
                  <a:pt x="2946400" y="44450"/>
                </a:lnTo>
                <a:lnTo>
                  <a:pt x="3054350" y="76200"/>
                </a:lnTo>
                <a:lnTo>
                  <a:pt x="3127375" y="104775"/>
                </a:lnTo>
                <a:lnTo>
                  <a:pt x="3171825" y="123825"/>
                </a:lnTo>
                <a:lnTo>
                  <a:pt x="3197225" y="142875"/>
                </a:lnTo>
                <a:lnTo>
                  <a:pt x="3213100" y="158750"/>
                </a:lnTo>
                <a:lnTo>
                  <a:pt x="3219450" y="177800"/>
                </a:lnTo>
                <a:lnTo>
                  <a:pt x="3222625" y="200025"/>
                </a:lnTo>
                <a:lnTo>
                  <a:pt x="3213100" y="231775"/>
                </a:lnTo>
                <a:lnTo>
                  <a:pt x="3200400" y="260350"/>
                </a:lnTo>
                <a:lnTo>
                  <a:pt x="3178175" y="285750"/>
                </a:lnTo>
                <a:lnTo>
                  <a:pt x="3146425" y="301625"/>
                </a:lnTo>
                <a:lnTo>
                  <a:pt x="3098800" y="311150"/>
                </a:lnTo>
                <a:lnTo>
                  <a:pt x="2863850" y="330200"/>
                </a:lnTo>
                <a:lnTo>
                  <a:pt x="2489200" y="358775"/>
                </a:lnTo>
                <a:lnTo>
                  <a:pt x="2108200" y="393700"/>
                </a:lnTo>
                <a:lnTo>
                  <a:pt x="1381125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254324D-CC07-4529-BD36-DCDB394B3CED}"/>
              </a:ext>
            </a:extLst>
          </p:cNvPr>
          <p:cNvSpPr/>
          <p:nvPr/>
        </p:nvSpPr>
        <p:spPr>
          <a:xfrm rot="16200000">
            <a:off x="2763044" y="3188494"/>
            <a:ext cx="3132138" cy="1816100"/>
          </a:xfrm>
          <a:custGeom>
            <a:avLst/>
            <a:gdLst>
              <a:gd name="connsiteX0" fmla="*/ 2292350 w 3132667"/>
              <a:gd name="connsiteY0" fmla="*/ 1781175 h 1816100"/>
              <a:gd name="connsiteX1" fmla="*/ 2089150 w 3132667"/>
              <a:gd name="connsiteY1" fmla="*/ 1762125 h 1816100"/>
              <a:gd name="connsiteX2" fmla="*/ 1873250 w 3132667"/>
              <a:gd name="connsiteY2" fmla="*/ 1727200 h 1816100"/>
              <a:gd name="connsiteX3" fmla="*/ 1701800 w 3132667"/>
              <a:gd name="connsiteY3" fmla="*/ 1695450 h 1816100"/>
              <a:gd name="connsiteX4" fmla="*/ 1616075 w 3132667"/>
              <a:gd name="connsiteY4" fmla="*/ 1676400 h 1816100"/>
              <a:gd name="connsiteX5" fmla="*/ 1543050 w 3132667"/>
              <a:gd name="connsiteY5" fmla="*/ 1660525 h 1816100"/>
              <a:gd name="connsiteX6" fmla="*/ 1435100 w 3132667"/>
              <a:gd name="connsiteY6" fmla="*/ 1622425 h 1816100"/>
              <a:gd name="connsiteX7" fmla="*/ 1301750 w 3132667"/>
              <a:gd name="connsiteY7" fmla="*/ 1571625 h 1816100"/>
              <a:gd name="connsiteX8" fmla="*/ 1196975 w 3132667"/>
              <a:gd name="connsiteY8" fmla="*/ 1524000 h 1816100"/>
              <a:gd name="connsiteX9" fmla="*/ 1079500 w 3132667"/>
              <a:gd name="connsiteY9" fmla="*/ 1463675 h 1816100"/>
              <a:gd name="connsiteX10" fmla="*/ 968375 w 3132667"/>
              <a:gd name="connsiteY10" fmla="*/ 1397000 h 1816100"/>
              <a:gd name="connsiteX11" fmla="*/ 854075 w 3132667"/>
              <a:gd name="connsiteY11" fmla="*/ 1317625 h 1816100"/>
              <a:gd name="connsiteX12" fmla="*/ 733425 w 3132667"/>
              <a:gd name="connsiteY12" fmla="*/ 1222375 h 1816100"/>
              <a:gd name="connsiteX13" fmla="*/ 682625 w 3132667"/>
              <a:gd name="connsiteY13" fmla="*/ 1177925 h 1816100"/>
              <a:gd name="connsiteX14" fmla="*/ 581025 w 3132667"/>
              <a:gd name="connsiteY14" fmla="*/ 1073150 h 1816100"/>
              <a:gd name="connsiteX15" fmla="*/ 501650 w 3132667"/>
              <a:gd name="connsiteY15" fmla="*/ 987425 h 1816100"/>
              <a:gd name="connsiteX16" fmla="*/ 415925 w 3132667"/>
              <a:gd name="connsiteY16" fmla="*/ 882650 h 1816100"/>
              <a:gd name="connsiteX17" fmla="*/ 333375 w 3132667"/>
              <a:gd name="connsiteY17" fmla="*/ 762000 h 1816100"/>
              <a:gd name="connsiteX18" fmla="*/ 260350 w 3132667"/>
              <a:gd name="connsiteY18" fmla="*/ 647700 h 1816100"/>
              <a:gd name="connsiteX19" fmla="*/ 203200 w 3132667"/>
              <a:gd name="connsiteY19" fmla="*/ 542925 h 1816100"/>
              <a:gd name="connsiteX20" fmla="*/ 161925 w 3132667"/>
              <a:gd name="connsiteY20" fmla="*/ 457200 h 1816100"/>
              <a:gd name="connsiteX21" fmla="*/ 114300 w 3132667"/>
              <a:gd name="connsiteY21" fmla="*/ 352425 h 1816100"/>
              <a:gd name="connsiteX22" fmla="*/ 76200 w 3132667"/>
              <a:gd name="connsiteY22" fmla="*/ 269875 h 1816100"/>
              <a:gd name="connsiteX23" fmla="*/ 47625 w 3132667"/>
              <a:gd name="connsiteY23" fmla="*/ 196850 h 1816100"/>
              <a:gd name="connsiteX24" fmla="*/ 19050 w 3132667"/>
              <a:gd name="connsiteY24" fmla="*/ 107950 h 1816100"/>
              <a:gd name="connsiteX25" fmla="*/ 6350 w 3132667"/>
              <a:gd name="connsiteY25" fmla="*/ 60325 h 1816100"/>
              <a:gd name="connsiteX26" fmla="*/ 0 w 3132667"/>
              <a:gd name="connsiteY26" fmla="*/ 31750 h 1816100"/>
              <a:gd name="connsiteX27" fmla="*/ 3175 w 3132667"/>
              <a:gd name="connsiteY27" fmla="*/ 9525 h 1816100"/>
              <a:gd name="connsiteX28" fmla="*/ 15875 w 3132667"/>
              <a:gd name="connsiteY28" fmla="*/ 0 h 1816100"/>
              <a:gd name="connsiteX29" fmla="*/ 31750 w 3132667"/>
              <a:gd name="connsiteY29" fmla="*/ 0 h 1816100"/>
              <a:gd name="connsiteX30" fmla="*/ 47625 w 3132667"/>
              <a:gd name="connsiteY30" fmla="*/ 6350 h 1816100"/>
              <a:gd name="connsiteX31" fmla="*/ 66675 w 3132667"/>
              <a:gd name="connsiteY31" fmla="*/ 25400 h 1816100"/>
              <a:gd name="connsiteX32" fmla="*/ 104775 w 3132667"/>
              <a:gd name="connsiteY32" fmla="*/ 95250 h 1816100"/>
              <a:gd name="connsiteX33" fmla="*/ 174625 w 3132667"/>
              <a:gd name="connsiteY33" fmla="*/ 228600 h 1816100"/>
              <a:gd name="connsiteX34" fmla="*/ 238125 w 3132667"/>
              <a:gd name="connsiteY34" fmla="*/ 342900 h 1816100"/>
              <a:gd name="connsiteX35" fmla="*/ 295275 w 3132667"/>
              <a:gd name="connsiteY35" fmla="*/ 438150 h 1816100"/>
              <a:gd name="connsiteX36" fmla="*/ 358775 w 3132667"/>
              <a:gd name="connsiteY36" fmla="*/ 530225 h 1816100"/>
              <a:gd name="connsiteX37" fmla="*/ 428625 w 3132667"/>
              <a:gd name="connsiteY37" fmla="*/ 625475 h 1816100"/>
              <a:gd name="connsiteX38" fmla="*/ 501650 w 3132667"/>
              <a:gd name="connsiteY38" fmla="*/ 720725 h 1816100"/>
              <a:gd name="connsiteX39" fmla="*/ 574675 w 3132667"/>
              <a:gd name="connsiteY39" fmla="*/ 806450 h 1816100"/>
              <a:gd name="connsiteX40" fmla="*/ 650875 w 3132667"/>
              <a:gd name="connsiteY40" fmla="*/ 882650 h 1816100"/>
              <a:gd name="connsiteX41" fmla="*/ 736600 w 3132667"/>
              <a:gd name="connsiteY41" fmla="*/ 962025 h 1816100"/>
              <a:gd name="connsiteX42" fmla="*/ 825500 w 3132667"/>
              <a:gd name="connsiteY42" fmla="*/ 1038225 h 1816100"/>
              <a:gd name="connsiteX43" fmla="*/ 895350 w 3132667"/>
              <a:gd name="connsiteY43" fmla="*/ 1089025 h 1816100"/>
              <a:gd name="connsiteX44" fmla="*/ 962025 w 3132667"/>
              <a:gd name="connsiteY44" fmla="*/ 1133475 h 1816100"/>
              <a:gd name="connsiteX45" fmla="*/ 1038225 w 3132667"/>
              <a:gd name="connsiteY45" fmla="*/ 1177925 h 1816100"/>
              <a:gd name="connsiteX46" fmla="*/ 1120775 w 3132667"/>
              <a:gd name="connsiteY46" fmla="*/ 1225550 h 1816100"/>
              <a:gd name="connsiteX47" fmla="*/ 1238250 w 3132667"/>
              <a:gd name="connsiteY47" fmla="*/ 1285875 h 1816100"/>
              <a:gd name="connsiteX48" fmla="*/ 1292225 w 3132667"/>
              <a:gd name="connsiteY48" fmla="*/ 1308100 h 1816100"/>
              <a:gd name="connsiteX49" fmla="*/ 1368425 w 3132667"/>
              <a:gd name="connsiteY49" fmla="*/ 1336675 h 1816100"/>
              <a:gd name="connsiteX50" fmla="*/ 1466850 w 3132667"/>
              <a:gd name="connsiteY50" fmla="*/ 1368425 h 1816100"/>
              <a:gd name="connsiteX51" fmla="*/ 1555750 w 3132667"/>
              <a:gd name="connsiteY51" fmla="*/ 1393825 h 1816100"/>
              <a:gd name="connsiteX52" fmla="*/ 1663700 w 3132667"/>
              <a:gd name="connsiteY52" fmla="*/ 1425575 h 1816100"/>
              <a:gd name="connsiteX53" fmla="*/ 1781175 w 3132667"/>
              <a:gd name="connsiteY53" fmla="*/ 1447800 h 1816100"/>
              <a:gd name="connsiteX54" fmla="*/ 1876425 w 3132667"/>
              <a:gd name="connsiteY54" fmla="*/ 1466850 h 1816100"/>
              <a:gd name="connsiteX55" fmla="*/ 2003425 w 3132667"/>
              <a:gd name="connsiteY55" fmla="*/ 1482725 h 1816100"/>
              <a:gd name="connsiteX56" fmla="*/ 2162175 w 3132667"/>
              <a:gd name="connsiteY56" fmla="*/ 1501775 h 1816100"/>
              <a:gd name="connsiteX57" fmla="*/ 2428875 w 3132667"/>
              <a:gd name="connsiteY57" fmla="*/ 1520825 h 1816100"/>
              <a:gd name="connsiteX58" fmla="*/ 2654300 w 3132667"/>
              <a:gd name="connsiteY58" fmla="*/ 1527175 h 1816100"/>
              <a:gd name="connsiteX59" fmla="*/ 2771775 w 3132667"/>
              <a:gd name="connsiteY59" fmla="*/ 1524000 h 1816100"/>
              <a:gd name="connsiteX60" fmla="*/ 2835275 w 3132667"/>
              <a:gd name="connsiteY60" fmla="*/ 1517650 h 1816100"/>
              <a:gd name="connsiteX61" fmla="*/ 2879725 w 3132667"/>
              <a:gd name="connsiteY61" fmla="*/ 1508125 h 1816100"/>
              <a:gd name="connsiteX62" fmla="*/ 2911475 w 3132667"/>
              <a:gd name="connsiteY62" fmla="*/ 1492250 h 1816100"/>
              <a:gd name="connsiteX63" fmla="*/ 2955925 w 3132667"/>
              <a:gd name="connsiteY63" fmla="*/ 1460500 h 1816100"/>
              <a:gd name="connsiteX64" fmla="*/ 2994025 w 3132667"/>
              <a:gd name="connsiteY64" fmla="*/ 1425575 h 1816100"/>
              <a:gd name="connsiteX65" fmla="*/ 3025775 w 3132667"/>
              <a:gd name="connsiteY65" fmla="*/ 1377950 h 1816100"/>
              <a:gd name="connsiteX66" fmla="*/ 3051175 w 3132667"/>
              <a:gd name="connsiteY66" fmla="*/ 1333500 h 1816100"/>
              <a:gd name="connsiteX67" fmla="*/ 3076575 w 3132667"/>
              <a:gd name="connsiteY67" fmla="*/ 1266825 h 1816100"/>
              <a:gd name="connsiteX68" fmla="*/ 3089275 w 3132667"/>
              <a:gd name="connsiteY68" fmla="*/ 1241425 h 1816100"/>
              <a:gd name="connsiteX69" fmla="*/ 3095625 w 3132667"/>
              <a:gd name="connsiteY69" fmla="*/ 1231900 h 1816100"/>
              <a:gd name="connsiteX70" fmla="*/ 3108325 w 3132667"/>
              <a:gd name="connsiteY70" fmla="*/ 1228725 h 1816100"/>
              <a:gd name="connsiteX71" fmla="*/ 3117850 w 3132667"/>
              <a:gd name="connsiteY71" fmla="*/ 1231900 h 1816100"/>
              <a:gd name="connsiteX72" fmla="*/ 3127375 w 3132667"/>
              <a:gd name="connsiteY72" fmla="*/ 1244600 h 1816100"/>
              <a:gd name="connsiteX73" fmla="*/ 3130550 w 3132667"/>
              <a:gd name="connsiteY73" fmla="*/ 1377950 h 1816100"/>
              <a:gd name="connsiteX74" fmla="*/ 3121025 w 3132667"/>
              <a:gd name="connsiteY74" fmla="*/ 1511300 h 1816100"/>
              <a:gd name="connsiteX75" fmla="*/ 3108325 w 3132667"/>
              <a:gd name="connsiteY75" fmla="*/ 1581150 h 1816100"/>
              <a:gd name="connsiteX76" fmla="*/ 3079750 w 3132667"/>
              <a:gd name="connsiteY76" fmla="*/ 1657350 h 1816100"/>
              <a:gd name="connsiteX77" fmla="*/ 3051175 w 3132667"/>
              <a:gd name="connsiteY77" fmla="*/ 1711325 h 1816100"/>
              <a:gd name="connsiteX78" fmla="*/ 3009900 w 3132667"/>
              <a:gd name="connsiteY78" fmla="*/ 1758950 h 1816100"/>
              <a:gd name="connsiteX79" fmla="*/ 2962275 w 3132667"/>
              <a:gd name="connsiteY79" fmla="*/ 1790700 h 1816100"/>
              <a:gd name="connsiteX80" fmla="*/ 2914650 w 3132667"/>
              <a:gd name="connsiteY80" fmla="*/ 1806575 h 1816100"/>
              <a:gd name="connsiteX81" fmla="*/ 2851150 w 3132667"/>
              <a:gd name="connsiteY81" fmla="*/ 1816100 h 1816100"/>
              <a:gd name="connsiteX82" fmla="*/ 2708275 w 3132667"/>
              <a:gd name="connsiteY82" fmla="*/ 1809750 h 1816100"/>
              <a:gd name="connsiteX83" fmla="*/ 2533650 w 3132667"/>
              <a:gd name="connsiteY83" fmla="*/ 1800225 h 1816100"/>
              <a:gd name="connsiteX84" fmla="*/ 2292350 w 3132667"/>
              <a:gd name="connsiteY84" fmla="*/ 1781175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132667" h="1816100">
                <a:moveTo>
                  <a:pt x="2292350" y="1781175"/>
                </a:moveTo>
                <a:lnTo>
                  <a:pt x="2089150" y="1762125"/>
                </a:lnTo>
                <a:lnTo>
                  <a:pt x="1873250" y="1727200"/>
                </a:lnTo>
                <a:lnTo>
                  <a:pt x="1701800" y="1695450"/>
                </a:lnTo>
                <a:lnTo>
                  <a:pt x="1616075" y="1676400"/>
                </a:lnTo>
                <a:lnTo>
                  <a:pt x="1543050" y="1660525"/>
                </a:lnTo>
                <a:lnTo>
                  <a:pt x="1435100" y="1622425"/>
                </a:lnTo>
                <a:lnTo>
                  <a:pt x="1301750" y="1571625"/>
                </a:lnTo>
                <a:lnTo>
                  <a:pt x="1196975" y="1524000"/>
                </a:lnTo>
                <a:lnTo>
                  <a:pt x="1079500" y="1463675"/>
                </a:lnTo>
                <a:lnTo>
                  <a:pt x="968375" y="1397000"/>
                </a:lnTo>
                <a:lnTo>
                  <a:pt x="854075" y="1317625"/>
                </a:lnTo>
                <a:lnTo>
                  <a:pt x="733425" y="1222375"/>
                </a:lnTo>
                <a:lnTo>
                  <a:pt x="682625" y="1177925"/>
                </a:lnTo>
                <a:lnTo>
                  <a:pt x="581025" y="1073150"/>
                </a:lnTo>
                <a:lnTo>
                  <a:pt x="501650" y="987425"/>
                </a:lnTo>
                <a:lnTo>
                  <a:pt x="415925" y="882650"/>
                </a:lnTo>
                <a:lnTo>
                  <a:pt x="333375" y="762000"/>
                </a:lnTo>
                <a:lnTo>
                  <a:pt x="260350" y="647700"/>
                </a:lnTo>
                <a:lnTo>
                  <a:pt x="203200" y="542925"/>
                </a:lnTo>
                <a:lnTo>
                  <a:pt x="161925" y="457200"/>
                </a:lnTo>
                <a:lnTo>
                  <a:pt x="114300" y="352425"/>
                </a:lnTo>
                <a:lnTo>
                  <a:pt x="76200" y="269875"/>
                </a:lnTo>
                <a:lnTo>
                  <a:pt x="47625" y="196850"/>
                </a:lnTo>
                <a:lnTo>
                  <a:pt x="19050" y="107950"/>
                </a:lnTo>
                <a:lnTo>
                  <a:pt x="6350" y="60325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1750" y="0"/>
                </a:lnTo>
                <a:lnTo>
                  <a:pt x="47625" y="6350"/>
                </a:lnTo>
                <a:lnTo>
                  <a:pt x="66675" y="25400"/>
                </a:lnTo>
                <a:lnTo>
                  <a:pt x="104775" y="95250"/>
                </a:lnTo>
                <a:lnTo>
                  <a:pt x="174625" y="228600"/>
                </a:lnTo>
                <a:lnTo>
                  <a:pt x="238125" y="342900"/>
                </a:lnTo>
                <a:lnTo>
                  <a:pt x="295275" y="438150"/>
                </a:lnTo>
                <a:lnTo>
                  <a:pt x="358775" y="530225"/>
                </a:lnTo>
                <a:lnTo>
                  <a:pt x="428625" y="625475"/>
                </a:lnTo>
                <a:lnTo>
                  <a:pt x="501650" y="720725"/>
                </a:lnTo>
                <a:lnTo>
                  <a:pt x="574675" y="806450"/>
                </a:lnTo>
                <a:lnTo>
                  <a:pt x="650875" y="882650"/>
                </a:lnTo>
                <a:lnTo>
                  <a:pt x="736600" y="962025"/>
                </a:lnTo>
                <a:lnTo>
                  <a:pt x="825500" y="1038225"/>
                </a:lnTo>
                <a:lnTo>
                  <a:pt x="895350" y="1089025"/>
                </a:lnTo>
                <a:lnTo>
                  <a:pt x="962025" y="1133475"/>
                </a:lnTo>
                <a:lnTo>
                  <a:pt x="1038225" y="1177925"/>
                </a:lnTo>
                <a:lnTo>
                  <a:pt x="1120775" y="1225550"/>
                </a:lnTo>
                <a:lnTo>
                  <a:pt x="1238250" y="1285875"/>
                </a:lnTo>
                <a:lnTo>
                  <a:pt x="1292225" y="1308100"/>
                </a:lnTo>
                <a:lnTo>
                  <a:pt x="1368425" y="1336675"/>
                </a:lnTo>
                <a:lnTo>
                  <a:pt x="1466850" y="1368425"/>
                </a:lnTo>
                <a:lnTo>
                  <a:pt x="1555750" y="1393825"/>
                </a:lnTo>
                <a:lnTo>
                  <a:pt x="1663700" y="1425575"/>
                </a:lnTo>
                <a:lnTo>
                  <a:pt x="1781175" y="1447800"/>
                </a:lnTo>
                <a:lnTo>
                  <a:pt x="1876425" y="1466850"/>
                </a:lnTo>
                <a:lnTo>
                  <a:pt x="2003425" y="1482725"/>
                </a:lnTo>
                <a:lnTo>
                  <a:pt x="2162175" y="1501775"/>
                </a:lnTo>
                <a:lnTo>
                  <a:pt x="2428875" y="1520825"/>
                </a:lnTo>
                <a:lnTo>
                  <a:pt x="2654300" y="1527175"/>
                </a:lnTo>
                <a:lnTo>
                  <a:pt x="2771775" y="1524000"/>
                </a:lnTo>
                <a:lnTo>
                  <a:pt x="2835275" y="1517650"/>
                </a:lnTo>
                <a:lnTo>
                  <a:pt x="2879725" y="1508125"/>
                </a:lnTo>
                <a:lnTo>
                  <a:pt x="2911475" y="1492250"/>
                </a:lnTo>
                <a:lnTo>
                  <a:pt x="2955925" y="1460500"/>
                </a:lnTo>
                <a:lnTo>
                  <a:pt x="2994025" y="1425575"/>
                </a:lnTo>
                <a:lnTo>
                  <a:pt x="3025775" y="1377950"/>
                </a:lnTo>
                <a:lnTo>
                  <a:pt x="3051175" y="1333500"/>
                </a:lnTo>
                <a:lnTo>
                  <a:pt x="3076575" y="1266825"/>
                </a:lnTo>
                <a:lnTo>
                  <a:pt x="3089275" y="1241425"/>
                </a:lnTo>
                <a:lnTo>
                  <a:pt x="3095625" y="1231900"/>
                </a:lnTo>
                <a:lnTo>
                  <a:pt x="3108325" y="1228725"/>
                </a:lnTo>
                <a:lnTo>
                  <a:pt x="3117850" y="1231900"/>
                </a:lnTo>
                <a:lnTo>
                  <a:pt x="3127375" y="1244600"/>
                </a:lnTo>
                <a:cubicBezTo>
                  <a:pt x="3128433" y="1289050"/>
                  <a:pt x="3132667" y="1326621"/>
                  <a:pt x="3130550" y="1377950"/>
                </a:cubicBezTo>
                <a:lnTo>
                  <a:pt x="3121025" y="1511300"/>
                </a:lnTo>
                <a:lnTo>
                  <a:pt x="3108325" y="1581150"/>
                </a:lnTo>
                <a:lnTo>
                  <a:pt x="3079750" y="1657350"/>
                </a:lnTo>
                <a:lnTo>
                  <a:pt x="3051175" y="1711325"/>
                </a:lnTo>
                <a:lnTo>
                  <a:pt x="3009900" y="1758950"/>
                </a:lnTo>
                <a:lnTo>
                  <a:pt x="2962275" y="1790700"/>
                </a:lnTo>
                <a:lnTo>
                  <a:pt x="2914650" y="1806575"/>
                </a:lnTo>
                <a:lnTo>
                  <a:pt x="2851150" y="1816100"/>
                </a:lnTo>
                <a:lnTo>
                  <a:pt x="2708275" y="1809750"/>
                </a:lnTo>
                <a:lnTo>
                  <a:pt x="2533650" y="1800225"/>
                </a:lnTo>
                <a:lnTo>
                  <a:pt x="2292350" y="1781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DA6A332-8E0C-410D-A83A-E586C836C522}"/>
              </a:ext>
            </a:extLst>
          </p:cNvPr>
          <p:cNvSpPr/>
          <p:nvPr/>
        </p:nvSpPr>
        <p:spPr>
          <a:xfrm rot="16200000">
            <a:off x="1330326" y="3241675"/>
            <a:ext cx="3467100" cy="1000125"/>
          </a:xfrm>
          <a:custGeom>
            <a:avLst/>
            <a:gdLst>
              <a:gd name="connsiteX0" fmla="*/ 2025650 w 3467100"/>
              <a:gd name="connsiteY0" fmla="*/ 955675 h 1000125"/>
              <a:gd name="connsiteX1" fmla="*/ 1857375 w 3467100"/>
              <a:gd name="connsiteY1" fmla="*/ 936625 h 1000125"/>
              <a:gd name="connsiteX2" fmla="*/ 1730375 w 3467100"/>
              <a:gd name="connsiteY2" fmla="*/ 920750 h 1000125"/>
              <a:gd name="connsiteX3" fmla="*/ 1577975 w 3467100"/>
              <a:gd name="connsiteY3" fmla="*/ 895350 h 1000125"/>
              <a:gd name="connsiteX4" fmla="*/ 1457325 w 3467100"/>
              <a:gd name="connsiteY4" fmla="*/ 873125 h 1000125"/>
              <a:gd name="connsiteX5" fmla="*/ 1358900 w 3467100"/>
              <a:gd name="connsiteY5" fmla="*/ 847725 h 1000125"/>
              <a:gd name="connsiteX6" fmla="*/ 1219200 w 3467100"/>
              <a:gd name="connsiteY6" fmla="*/ 806450 h 1000125"/>
              <a:gd name="connsiteX7" fmla="*/ 1117600 w 3467100"/>
              <a:gd name="connsiteY7" fmla="*/ 774700 h 1000125"/>
              <a:gd name="connsiteX8" fmla="*/ 1003300 w 3467100"/>
              <a:gd name="connsiteY8" fmla="*/ 730250 h 1000125"/>
              <a:gd name="connsiteX9" fmla="*/ 889000 w 3467100"/>
              <a:gd name="connsiteY9" fmla="*/ 679450 h 1000125"/>
              <a:gd name="connsiteX10" fmla="*/ 793750 w 3467100"/>
              <a:gd name="connsiteY10" fmla="*/ 628650 h 1000125"/>
              <a:gd name="connsiteX11" fmla="*/ 647700 w 3467100"/>
              <a:gd name="connsiteY11" fmla="*/ 539750 h 1000125"/>
              <a:gd name="connsiteX12" fmla="*/ 492125 w 3467100"/>
              <a:gd name="connsiteY12" fmla="*/ 431800 h 1000125"/>
              <a:gd name="connsiteX13" fmla="*/ 327025 w 3467100"/>
              <a:gd name="connsiteY13" fmla="*/ 311150 h 1000125"/>
              <a:gd name="connsiteX14" fmla="*/ 200025 w 3467100"/>
              <a:gd name="connsiteY14" fmla="*/ 212725 h 1000125"/>
              <a:gd name="connsiteX15" fmla="*/ 69850 w 3467100"/>
              <a:gd name="connsiteY15" fmla="*/ 107950 h 1000125"/>
              <a:gd name="connsiteX16" fmla="*/ 25400 w 3467100"/>
              <a:gd name="connsiteY16" fmla="*/ 76200 h 1000125"/>
              <a:gd name="connsiteX17" fmla="*/ 6350 w 3467100"/>
              <a:gd name="connsiteY17" fmla="*/ 53975 h 1000125"/>
              <a:gd name="connsiteX18" fmla="*/ 0 w 3467100"/>
              <a:gd name="connsiteY18" fmla="*/ 31750 h 1000125"/>
              <a:gd name="connsiteX19" fmla="*/ 3175 w 3467100"/>
              <a:gd name="connsiteY19" fmla="*/ 12700 h 1000125"/>
              <a:gd name="connsiteX20" fmla="*/ 15875 w 3467100"/>
              <a:gd name="connsiteY20" fmla="*/ 0 h 1000125"/>
              <a:gd name="connsiteX21" fmla="*/ 31750 w 3467100"/>
              <a:gd name="connsiteY21" fmla="*/ 0 h 1000125"/>
              <a:gd name="connsiteX22" fmla="*/ 69850 w 3467100"/>
              <a:gd name="connsiteY22" fmla="*/ 15875 h 1000125"/>
              <a:gd name="connsiteX23" fmla="*/ 171450 w 3467100"/>
              <a:gd name="connsiteY23" fmla="*/ 88900 h 1000125"/>
              <a:gd name="connsiteX24" fmla="*/ 279400 w 3467100"/>
              <a:gd name="connsiteY24" fmla="*/ 155575 h 1000125"/>
              <a:gd name="connsiteX25" fmla="*/ 412750 w 3467100"/>
              <a:gd name="connsiteY25" fmla="*/ 238125 h 1000125"/>
              <a:gd name="connsiteX26" fmla="*/ 571500 w 3467100"/>
              <a:gd name="connsiteY26" fmla="*/ 320675 h 1000125"/>
              <a:gd name="connsiteX27" fmla="*/ 711200 w 3467100"/>
              <a:gd name="connsiteY27" fmla="*/ 384175 h 1000125"/>
              <a:gd name="connsiteX28" fmla="*/ 882650 w 3467100"/>
              <a:gd name="connsiteY28" fmla="*/ 457200 h 1000125"/>
              <a:gd name="connsiteX29" fmla="*/ 1012825 w 3467100"/>
              <a:gd name="connsiteY29" fmla="*/ 501650 h 1000125"/>
              <a:gd name="connsiteX30" fmla="*/ 1155700 w 3467100"/>
              <a:gd name="connsiteY30" fmla="*/ 546100 h 1000125"/>
              <a:gd name="connsiteX31" fmla="*/ 1292225 w 3467100"/>
              <a:gd name="connsiteY31" fmla="*/ 581025 h 1000125"/>
              <a:gd name="connsiteX32" fmla="*/ 1397000 w 3467100"/>
              <a:gd name="connsiteY32" fmla="*/ 603250 h 1000125"/>
              <a:gd name="connsiteX33" fmla="*/ 1495425 w 3467100"/>
              <a:gd name="connsiteY33" fmla="*/ 622300 h 1000125"/>
              <a:gd name="connsiteX34" fmla="*/ 1600200 w 3467100"/>
              <a:gd name="connsiteY34" fmla="*/ 638175 h 1000125"/>
              <a:gd name="connsiteX35" fmla="*/ 1765300 w 3467100"/>
              <a:gd name="connsiteY35" fmla="*/ 663575 h 1000125"/>
              <a:gd name="connsiteX36" fmla="*/ 1936750 w 3467100"/>
              <a:gd name="connsiteY36" fmla="*/ 685800 h 1000125"/>
              <a:gd name="connsiteX37" fmla="*/ 2120900 w 3467100"/>
              <a:gd name="connsiteY37" fmla="*/ 704850 h 1000125"/>
              <a:gd name="connsiteX38" fmla="*/ 2244725 w 3467100"/>
              <a:gd name="connsiteY38" fmla="*/ 711200 h 1000125"/>
              <a:gd name="connsiteX39" fmla="*/ 2501900 w 3467100"/>
              <a:gd name="connsiteY39" fmla="*/ 727075 h 1000125"/>
              <a:gd name="connsiteX40" fmla="*/ 2689225 w 3467100"/>
              <a:gd name="connsiteY40" fmla="*/ 733425 h 1000125"/>
              <a:gd name="connsiteX41" fmla="*/ 2847975 w 3467100"/>
              <a:gd name="connsiteY41" fmla="*/ 733425 h 1000125"/>
              <a:gd name="connsiteX42" fmla="*/ 3006725 w 3467100"/>
              <a:gd name="connsiteY42" fmla="*/ 730250 h 1000125"/>
              <a:gd name="connsiteX43" fmla="*/ 3089275 w 3467100"/>
              <a:gd name="connsiteY43" fmla="*/ 723900 h 1000125"/>
              <a:gd name="connsiteX44" fmla="*/ 3162300 w 3467100"/>
              <a:gd name="connsiteY44" fmla="*/ 714375 h 1000125"/>
              <a:gd name="connsiteX45" fmla="*/ 3225800 w 3467100"/>
              <a:gd name="connsiteY45" fmla="*/ 698500 h 1000125"/>
              <a:gd name="connsiteX46" fmla="*/ 3276600 w 3467100"/>
              <a:gd name="connsiteY46" fmla="*/ 682625 h 1000125"/>
              <a:gd name="connsiteX47" fmla="*/ 3324225 w 3467100"/>
              <a:gd name="connsiteY47" fmla="*/ 660400 h 1000125"/>
              <a:gd name="connsiteX48" fmla="*/ 3352800 w 3467100"/>
              <a:gd name="connsiteY48" fmla="*/ 638175 h 1000125"/>
              <a:gd name="connsiteX49" fmla="*/ 3381375 w 3467100"/>
              <a:gd name="connsiteY49" fmla="*/ 606425 h 1000125"/>
              <a:gd name="connsiteX50" fmla="*/ 3406775 w 3467100"/>
              <a:gd name="connsiteY50" fmla="*/ 577850 h 1000125"/>
              <a:gd name="connsiteX51" fmla="*/ 3419475 w 3467100"/>
              <a:gd name="connsiteY51" fmla="*/ 568325 h 1000125"/>
              <a:gd name="connsiteX52" fmla="*/ 3438525 w 3467100"/>
              <a:gd name="connsiteY52" fmla="*/ 561975 h 1000125"/>
              <a:gd name="connsiteX53" fmla="*/ 3457575 w 3467100"/>
              <a:gd name="connsiteY53" fmla="*/ 561975 h 1000125"/>
              <a:gd name="connsiteX54" fmla="*/ 3467100 w 3467100"/>
              <a:gd name="connsiteY54" fmla="*/ 574675 h 1000125"/>
              <a:gd name="connsiteX55" fmla="*/ 3460750 w 3467100"/>
              <a:gd name="connsiteY55" fmla="*/ 603250 h 1000125"/>
              <a:gd name="connsiteX56" fmla="*/ 3451225 w 3467100"/>
              <a:gd name="connsiteY56" fmla="*/ 644525 h 1000125"/>
              <a:gd name="connsiteX57" fmla="*/ 3435350 w 3467100"/>
              <a:gd name="connsiteY57" fmla="*/ 714375 h 1000125"/>
              <a:gd name="connsiteX58" fmla="*/ 3416300 w 3467100"/>
              <a:gd name="connsiteY58" fmla="*/ 784225 h 1000125"/>
              <a:gd name="connsiteX59" fmla="*/ 3384550 w 3467100"/>
              <a:gd name="connsiteY59" fmla="*/ 850900 h 1000125"/>
              <a:gd name="connsiteX60" fmla="*/ 3327400 w 3467100"/>
              <a:gd name="connsiteY60" fmla="*/ 955675 h 1000125"/>
              <a:gd name="connsiteX61" fmla="*/ 3178175 w 3467100"/>
              <a:gd name="connsiteY61" fmla="*/ 1000125 h 1000125"/>
              <a:gd name="connsiteX62" fmla="*/ 2914650 w 3467100"/>
              <a:gd name="connsiteY62" fmla="*/ 993775 h 1000125"/>
              <a:gd name="connsiteX63" fmla="*/ 2698750 w 3467100"/>
              <a:gd name="connsiteY63" fmla="*/ 993775 h 1000125"/>
              <a:gd name="connsiteX64" fmla="*/ 2555875 w 3467100"/>
              <a:gd name="connsiteY64" fmla="*/ 990600 h 1000125"/>
              <a:gd name="connsiteX65" fmla="*/ 2381250 w 3467100"/>
              <a:gd name="connsiteY65" fmla="*/ 984250 h 1000125"/>
              <a:gd name="connsiteX66" fmla="*/ 2235200 w 3467100"/>
              <a:gd name="connsiteY66" fmla="*/ 974725 h 1000125"/>
              <a:gd name="connsiteX67" fmla="*/ 2025650 w 3467100"/>
              <a:gd name="connsiteY67" fmla="*/ 955675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467100" h="1000125">
                <a:moveTo>
                  <a:pt x="2025650" y="955675"/>
                </a:moveTo>
                <a:lnTo>
                  <a:pt x="1857375" y="936625"/>
                </a:lnTo>
                <a:lnTo>
                  <a:pt x="1730375" y="920750"/>
                </a:lnTo>
                <a:lnTo>
                  <a:pt x="1577975" y="895350"/>
                </a:lnTo>
                <a:lnTo>
                  <a:pt x="1457325" y="873125"/>
                </a:lnTo>
                <a:lnTo>
                  <a:pt x="1358900" y="847725"/>
                </a:lnTo>
                <a:lnTo>
                  <a:pt x="1219200" y="806450"/>
                </a:lnTo>
                <a:lnTo>
                  <a:pt x="1117600" y="774700"/>
                </a:lnTo>
                <a:lnTo>
                  <a:pt x="1003300" y="730250"/>
                </a:lnTo>
                <a:lnTo>
                  <a:pt x="889000" y="679450"/>
                </a:lnTo>
                <a:lnTo>
                  <a:pt x="793750" y="628650"/>
                </a:lnTo>
                <a:lnTo>
                  <a:pt x="647700" y="539750"/>
                </a:lnTo>
                <a:lnTo>
                  <a:pt x="492125" y="431800"/>
                </a:lnTo>
                <a:lnTo>
                  <a:pt x="327025" y="311150"/>
                </a:lnTo>
                <a:lnTo>
                  <a:pt x="200025" y="212725"/>
                </a:lnTo>
                <a:lnTo>
                  <a:pt x="69850" y="107950"/>
                </a:lnTo>
                <a:lnTo>
                  <a:pt x="25400" y="76200"/>
                </a:lnTo>
                <a:lnTo>
                  <a:pt x="6350" y="53975"/>
                </a:lnTo>
                <a:lnTo>
                  <a:pt x="0" y="31750"/>
                </a:lnTo>
                <a:lnTo>
                  <a:pt x="3175" y="1270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5875"/>
                </a:lnTo>
                <a:lnTo>
                  <a:pt x="171450" y="88900"/>
                </a:lnTo>
                <a:lnTo>
                  <a:pt x="279400" y="155575"/>
                </a:lnTo>
                <a:lnTo>
                  <a:pt x="412750" y="238125"/>
                </a:lnTo>
                <a:lnTo>
                  <a:pt x="571500" y="320675"/>
                </a:lnTo>
                <a:lnTo>
                  <a:pt x="711200" y="384175"/>
                </a:lnTo>
                <a:lnTo>
                  <a:pt x="882650" y="457200"/>
                </a:lnTo>
                <a:lnTo>
                  <a:pt x="1012825" y="501650"/>
                </a:lnTo>
                <a:lnTo>
                  <a:pt x="1155700" y="546100"/>
                </a:lnTo>
                <a:lnTo>
                  <a:pt x="1292225" y="581025"/>
                </a:lnTo>
                <a:lnTo>
                  <a:pt x="1397000" y="603250"/>
                </a:lnTo>
                <a:lnTo>
                  <a:pt x="1495425" y="622300"/>
                </a:lnTo>
                <a:lnTo>
                  <a:pt x="1600200" y="638175"/>
                </a:lnTo>
                <a:lnTo>
                  <a:pt x="1765300" y="663575"/>
                </a:lnTo>
                <a:lnTo>
                  <a:pt x="1936750" y="685800"/>
                </a:lnTo>
                <a:lnTo>
                  <a:pt x="2120900" y="704850"/>
                </a:lnTo>
                <a:lnTo>
                  <a:pt x="2244725" y="711200"/>
                </a:lnTo>
                <a:lnTo>
                  <a:pt x="2501900" y="727075"/>
                </a:lnTo>
                <a:lnTo>
                  <a:pt x="2689225" y="733425"/>
                </a:lnTo>
                <a:lnTo>
                  <a:pt x="2847975" y="733425"/>
                </a:lnTo>
                <a:lnTo>
                  <a:pt x="3006725" y="730250"/>
                </a:lnTo>
                <a:lnTo>
                  <a:pt x="3089275" y="723900"/>
                </a:lnTo>
                <a:lnTo>
                  <a:pt x="3162300" y="714375"/>
                </a:lnTo>
                <a:lnTo>
                  <a:pt x="3225800" y="698500"/>
                </a:lnTo>
                <a:lnTo>
                  <a:pt x="3276600" y="682625"/>
                </a:lnTo>
                <a:lnTo>
                  <a:pt x="3324225" y="660400"/>
                </a:lnTo>
                <a:lnTo>
                  <a:pt x="3352800" y="638175"/>
                </a:lnTo>
                <a:lnTo>
                  <a:pt x="3381375" y="606425"/>
                </a:lnTo>
                <a:lnTo>
                  <a:pt x="3406775" y="577850"/>
                </a:lnTo>
                <a:lnTo>
                  <a:pt x="3419475" y="568325"/>
                </a:lnTo>
                <a:lnTo>
                  <a:pt x="3438525" y="561975"/>
                </a:lnTo>
                <a:lnTo>
                  <a:pt x="3457575" y="561975"/>
                </a:lnTo>
                <a:lnTo>
                  <a:pt x="3467100" y="574675"/>
                </a:lnTo>
                <a:lnTo>
                  <a:pt x="3460750" y="603250"/>
                </a:lnTo>
                <a:lnTo>
                  <a:pt x="3451225" y="644525"/>
                </a:lnTo>
                <a:lnTo>
                  <a:pt x="3435350" y="714375"/>
                </a:lnTo>
                <a:lnTo>
                  <a:pt x="3416300" y="784225"/>
                </a:lnTo>
                <a:lnTo>
                  <a:pt x="3384550" y="850900"/>
                </a:lnTo>
                <a:lnTo>
                  <a:pt x="3327400" y="955675"/>
                </a:lnTo>
                <a:lnTo>
                  <a:pt x="3178175" y="1000125"/>
                </a:lnTo>
                <a:lnTo>
                  <a:pt x="2914650" y="993775"/>
                </a:lnTo>
                <a:lnTo>
                  <a:pt x="2698750" y="993775"/>
                </a:lnTo>
                <a:lnTo>
                  <a:pt x="2555875" y="990600"/>
                </a:lnTo>
                <a:lnTo>
                  <a:pt x="2381250" y="984250"/>
                </a:lnTo>
                <a:lnTo>
                  <a:pt x="2235200" y="974725"/>
                </a:lnTo>
                <a:lnTo>
                  <a:pt x="2025650" y="955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8CAD638-04C8-412A-8988-FCAC94FEED21}"/>
              </a:ext>
            </a:extLst>
          </p:cNvPr>
          <p:cNvSpPr/>
          <p:nvPr/>
        </p:nvSpPr>
        <p:spPr>
          <a:xfrm>
            <a:off x="5014913" y="3970338"/>
            <a:ext cx="2278062" cy="1695450"/>
          </a:xfrm>
          <a:custGeom>
            <a:avLst/>
            <a:gdLst>
              <a:gd name="connsiteX0" fmla="*/ 800100 w 2277836"/>
              <a:gd name="connsiteY0" fmla="*/ 1039586 h 1695450"/>
              <a:gd name="connsiteX1" fmla="*/ 560614 w 2277836"/>
              <a:gd name="connsiteY1" fmla="*/ 753836 h 1695450"/>
              <a:gd name="connsiteX2" fmla="*/ 386443 w 2277836"/>
              <a:gd name="connsiteY2" fmla="*/ 544286 h 1695450"/>
              <a:gd name="connsiteX3" fmla="*/ 236764 w 2277836"/>
              <a:gd name="connsiteY3" fmla="*/ 364672 h 1695450"/>
              <a:gd name="connsiteX4" fmla="*/ 108857 w 2277836"/>
              <a:gd name="connsiteY4" fmla="*/ 204107 h 1695450"/>
              <a:gd name="connsiteX5" fmla="*/ 0 w 2277836"/>
              <a:gd name="connsiteY5" fmla="*/ 92529 h 1695450"/>
              <a:gd name="connsiteX6" fmla="*/ 32657 w 2277836"/>
              <a:gd name="connsiteY6" fmla="*/ 0 h 1695450"/>
              <a:gd name="connsiteX7" fmla="*/ 103414 w 2277836"/>
              <a:gd name="connsiteY7" fmla="*/ 62593 h 1695450"/>
              <a:gd name="connsiteX8" fmla="*/ 375557 w 2277836"/>
              <a:gd name="connsiteY8" fmla="*/ 318407 h 1695450"/>
              <a:gd name="connsiteX9" fmla="*/ 533400 w 2277836"/>
              <a:gd name="connsiteY9" fmla="*/ 470807 h 1695450"/>
              <a:gd name="connsiteX10" fmla="*/ 756557 w 2277836"/>
              <a:gd name="connsiteY10" fmla="*/ 672193 h 1695450"/>
              <a:gd name="connsiteX11" fmla="*/ 908957 w 2277836"/>
              <a:gd name="connsiteY11" fmla="*/ 810986 h 1695450"/>
              <a:gd name="connsiteX12" fmla="*/ 1077686 w 2277836"/>
              <a:gd name="connsiteY12" fmla="*/ 955222 h 1695450"/>
              <a:gd name="connsiteX13" fmla="*/ 1249136 w 2277836"/>
              <a:gd name="connsiteY13" fmla="*/ 1099457 h 1695450"/>
              <a:gd name="connsiteX14" fmla="*/ 1374321 w 2277836"/>
              <a:gd name="connsiteY14" fmla="*/ 1197429 h 1695450"/>
              <a:gd name="connsiteX15" fmla="*/ 1469571 w 2277836"/>
              <a:gd name="connsiteY15" fmla="*/ 1260022 h 1695450"/>
              <a:gd name="connsiteX16" fmla="*/ 1589314 w 2277836"/>
              <a:gd name="connsiteY16" fmla="*/ 1330779 h 1695450"/>
              <a:gd name="connsiteX17" fmla="*/ 1728107 w 2277836"/>
              <a:gd name="connsiteY17" fmla="*/ 1404257 h 1695450"/>
              <a:gd name="connsiteX18" fmla="*/ 1823357 w 2277836"/>
              <a:gd name="connsiteY18" fmla="*/ 1450522 h 1695450"/>
              <a:gd name="connsiteX19" fmla="*/ 1940378 w 2277836"/>
              <a:gd name="connsiteY19" fmla="*/ 1496786 h 1695450"/>
              <a:gd name="connsiteX20" fmla="*/ 2092778 w 2277836"/>
              <a:gd name="connsiteY20" fmla="*/ 1548493 h 1695450"/>
              <a:gd name="connsiteX21" fmla="*/ 2239736 w 2277836"/>
              <a:gd name="connsiteY21" fmla="*/ 1589315 h 1695450"/>
              <a:gd name="connsiteX22" fmla="*/ 2269671 w 2277836"/>
              <a:gd name="connsiteY22" fmla="*/ 1600200 h 1695450"/>
              <a:gd name="connsiteX23" fmla="*/ 2277836 w 2277836"/>
              <a:gd name="connsiteY23" fmla="*/ 1611086 h 1695450"/>
              <a:gd name="connsiteX24" fmla="*/ 2275114 w 2277836"/>
              <a:gd name="connsiteY24" fmla="*/ 1624693 h 1695450"/>
              <a:gd name="connsiteX25" fmla="*/ 2253343 w 2277836"/>
              <a:gd name="connsiteY25" fmla="*/ 1638300 h 1695450"/>
              <a:gd name="connsiteX26" fmla="*/ 2217964 w 2277836"/>
              <a:gd name="connsiteY26" fmla="*/ 1651907 h 1695450"/>
              <a:gd name="connsiteX27" fmla="*/ 1924050 w 2277836"/>
              <a:gd name="connsiteY27" fmla="*/ 1662793 h 1695450"/>
              <a:gd name="connsiteX28" fmla="*/ 1679121 w 2277836"/>
              <a:gd name="connsiteY28" fmla="*/ 1676400 h 1695450"/>
              <a:gd name="connsiteX29" fmla="*/ 1426028 w 2277836"/>
              <a:gd name="connsiteY29" fmla="*/ 1695450 h 1695450"/>
              <a:gd name="connsiteX30" fmla="*/ 1404257 w 2277836"/>
              <a:gd name="connsiteY30" fmla="*/ 1692729 h 1695450"/>
              <a:gd name="connsiteX31" fmla="*/ 1387928 w 2277836"/>
              <a:gd name="connsiteY31" fmla="*/ 1687286 h 1695450"/>
              <a:gd name="connsiteX32" fmla="*/ 1352550 w 2277836"/>
              <a:gd name="connsiteY32" fmla="*/ 1662793 h 1695450"/>
              <a:gd name="connsiteX33" fmla="*/ 1295400 w 2277836"/>
              <a:gd name="connsiteY33" fmla="*/ 1613807 h 1695450"/>
              <a:gd name="connsiteX34" fmla="*/ 1191986 w 2277836"/>
              <a:gd name="connsiteY34" fmla="*/ 1504950 h 1695450"/>
              <a:gd name="connsiteX35" fmla="*/ 1025978 w 2277836"/>
              <a:gd name="connsiteY35" fmla="*/ 1306286 h 1695450"/>
              <a:gd name="connsiteX36" fmla="*/ 800100 w 2277836"/>
              <a:gd name="connsiteY36" fmla="*/ 1039586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77836" h="1695450">
                <a:moveTo>
                  <a:pt x="800100" y="1039586"/>
                </a:moveTo>
                <a:lnTo>
                  <a:pt x="560614" y="753836"/>
                </a:lnTo>
                <a:lnTo>
                  <a:pt x="386443" y="544286"/>
                </a:lnTo>
                <a:lnTo>
                  <a:pt x="236764" y="364672"/>
                </a:lnTo>
                <a:lnTo>
                  <a:pt x="108857" y="204107"/>
                </a:lnTo>
                <a:lnTo>
                  <a:pt x="0" y="92529"/>
                </a:lnTo>
                <a:lnTo>
                  <a:pt x="32657" y="0"/>
                </a:lnTo>
                <a:lnTo>
                  <a:pt x="103414" y="62593"/>
                </a:lnTo>
                <a:lnTo>
                  <a:pt x="375557" y="318407"/>
                </a:lnTo>
                <a:lnTo>
                  <a:pt x="533400" y="470807"/>
                </a:lnTo>
                <a:lnTo>
                  <a:pt x="756557" y="672193"/>
                </a:lnTo>
                <a:lnTo>
                  <a:pt x="908957" y="810986"/>
                </a:lnTo>
                <a:lnTo>
                  <a:pt x="1077686" y="955222"/>
                </a:lnTo>
                <a:lnTo>
                  <a:pt x="1249136" y="1099457"/>
                </a:lnTo>
                <a:lnTo>
                  <a:pt x="1374321" y="1197429"/>
                </a:lnTo>
                <a:lnTo>
                  <a:pt x="1469571" y="1260022"/>
                </a:lnTo>
                <a:lnTo>
                  <a:pt x="1589314" y="1330779"/>
                </a:lnTo>
                <a:lnTo>
                  <a:pt x="1728107" y="1404257"/>
                </a:lnTo>
                <a:lnTo>
                  <a:pt x="1823357" y="1450522"/>
                </a:lnTo>
                <a:lnTo>
                  <a:pt x="1940378" y="1496786"/>
                </a:lnTo>
                <a:lnTo>
                  <a:pt x="2092778" y="1548493"/>
                </a:lnTo>
                <a:lnTo>
                  <a:pt x="2239736" y="1589315"/>
                </a:lnTo>
                <a:lnTo>
                  <a:pt x="2269671" y="1600200"/>
                </a:lnTo>
                <a:lnTo>
                  <a:pt x="2277836" y="1611086"/>
                </a:lnTo>
                <a:lnTo>
                  <a:pt x="2275114" y="1624693"/>
                </a:lnTo>
                <a:lnTo>
                  <a:pt x="2253343" y="1638300"/>
                </a:lnTo>
                <a:lnTo>
                  <a:pt x="2217964" y="1651907"/>
                </a:lnTo>
                <a:lnTo>
                  <a:pt x="1924050" y="1662793"/>
                </a:lnTo>
                <a:lnTo>
                  <a:pt x="1679121" y="1676400"/>
                </a:lnTo>
                <a:lnTo>
                  <a:pt x="1426028" y="1695450"/>
                </a:lnTo>
                <a:lnTo>
                  <a:pt x="1404257" y="1692729"/>
                </a:lnTo>
                <a:lnTo>
                  <a:pt x="1387928" y="1687286"/>
                </a:lnTo>
                <a:lnTo>
                  <a:pt x="1352550" y="1662793"/>
                </a:lnTo>
                <a:lnTo>
                  <a:pt x="1295400" y="1613807"/>
                </a:lnTo>
                <a:lnTo>
                  <a:pt x="1191986" y="1504950"/>
                </a:lnTo>
                <a:lnTo>
                  <a:pt x="1025978" y="1306286"/>
                </a:lnTo>
                <a:lnTo>
                  <a:pt x="800100" y="103958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BA5876F-7722-4530-8A64-519C0E417F93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38313"/>
            <a:ext cx="4729162" cy="3940175"/>
            <a:chOff x="2716213" y="1879600"/>
            <a:chExt cx="4729162" cy="3938588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3EA11897-18C7-4E1F-9DBE-0B6F7693D4A3}"/>
                </a:ext>
              </a:extLst>
            </p:cNvPr>
            <p:cNvSpPr/>
            <p:nvPr/>
          </p:nvSpPr>
          <p:spPr>
            <a:xfrm>
              <a:off x="3984625" y="3398225"/>
              <a:ext cx="534988" cy="925140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9EB6A673-BAFD-4F10-96E3-39FED78408D9}"/>
                </a:ext>
              </a:extLst>
            </p:cNvPr>
            <p:cNvSpPr/>
            <p:nvPr/>
          </p:nvSpPr>
          <p:spPr>
            <a:xfrm>
              <a:off x="5708650" y="3001510"/>
              <a:ext cx="962025" cy="906098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AFDC1EF1-349F-4E51-A5A1-225F7B4B5C2F}"/>
                </a:ext>
              </a:extLst>
            </p:cNvPr>
            <p:cNvSpPr/>
            <p:nvPr/>
          </p:nvSpPr>
          <p:spPr>
            <a:xfrm>
              <a:off x="3530600" y="1879600"/>
              <a:ext cx="3222625" cy="59666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2DE771D5-FBA0-4B48-B014-9195D827D941}"/>
                </a:ext>
              </a:extLst>
            </p:cNvPr>
            <p:cNvSpPr/>
            <p:nvPr/>
          </p:nvSpPr>
          <p:spPr>
            <a:xfrm rot="16200000">
              <a:off x="2915281" y="3340733"/>
              <a:ext cx="3132463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86394306-C071-49DB-BEA3-EA2DFC970BA4}"/>
                </a:ext>
              </a:extLst>
            </p:cNvPr>
            <p:cNvSpPr/>
            <p:nvPr/>
          </p:nvSpPr>
          <p:spPr>
            <a:xfrm rot="16200000">
              <a:off x="1482631" y="3394056"/>
              <a:ext cx="3467291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9144983D-2E1A-4980-9904-A212DB54B136}"/>
                </a:ext>
              </a:extLst>
            </p:cNvPr>
            <p:cNvSpPr/>
            <p:nvPr/>
          </p:nvSpPr>
          <p:spPr>
            <a:xfrm>
              <a:off x="5167313" y="4123421"/>
              <a:ext cx="2278062" cy="1694767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5A20136-D3AF-4C66-83B0-4B7691C5E6BA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7B555C3B-DED6-4104-9942-7D75FE5AE724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4B59C7D-009B-413A-9126-54F4D83F03B1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6C70D509-83EA-4F24-B3F6-842A7A025D83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354236C8-BAB4-4970-8D84-2D3AA9BFFB39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A2515AE-CAB9-4B23-B621-FADD3EEF2EA9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5E8C7DE2-3046-4DBE-9D14-7E8E1D211EF9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312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9298" name="グループ化 1">
            <a:extLst>
              <a:ext uri="{FF2B5EF4-FFF2-40B4-BE49-F238E27FC236}">
                <a16:creationId xmlns:a16="http://schemas.microsoft.com/office/drawing/2014/main" id="{0477670F-AEA9-4840-AA94-EFB7C20EABCC}"/>
              </a:ext>
            </a:extLst>
          </p:cNvPr>
          <p:cNvGrpSpPr>
            <a:grpSpLocks/>
          </p:cNvGrpSpPr>
          <p:nvPr/>
        </p:nvGrpSpPr>
        <p:grpSpPr bwMode="auto">
          <a:xfrm>
            <a:off x="2563813" y="1727200"/>
            <a:ext cx="4729162" cy="3938588"/>
            <a:chOff x="2563813" y="1727200"/>
            <a:chExt cx="4729162" cy="39385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75993A2-59A1-48B7-B0F7-78147188CDA1}"/>
                </a:ext>
              </a:extLst>
            </p:cNvPr>
            <p:cNvSpPr/>
            <p:nvPr/>
          </p:nvSpPr>
          <p:spPr>
            <a:xfrm>
              <a:off x="3832225" y="3246438"/>
              <a:ext cx="534988" cy="923925"/>
            </a:xfrm>
            <a:custGeom>
              <a:avLst/>
              <a:gdLst>
                <a:gd name="connsiteX0" fmla="*/ 235744 w 535782"/>
                <a:gd name="connsiteY0" fmla="*/ 488156 h 923925"/>
                <a:gd name="connsiteX1" fmla="*/ 214313 w 535782"/>
                <a:gd name="connsiteY1" fmla="*/ 400050 h 923925"/>
                <a:gd name="connsiteX2" fmla="*/ 195263 w 535782"/>
                <a:gd name="connsiteY2" fmla="*/ 345281 h 923925"/>
                <a:gd name="connsiteX3" fmla="*/ 171450 w 535782"/>
                <a:gd name="connsiteY3" fmla="*/ 290512 h 923925"/>
                <a:gd name="connsiteX4" fmla="*/ 135732 w 535782"/>
                <a:gd name="connsiteY4" fmla="*/ 226219 h 923925"/>
                <a:gd name="connsiteX5" fmla="*/ 104775 w 535782"/>
                <a:gd name="connsiteY5" fmla="*/ 173831 h 923925"/>
                <a:gd name="connsiteX6" fmla="*/ 40482 w 535782"/>
                <a:gd name="connsiteY6" fmla="*/ 83344 h 923925"/>
                <a:gd name="connsiteX7" fmla="*/ 9525 w 535782"/>
                <a:gd name="connsiteY7" fmla="*/ 45244 h 923925"/>
                <a:gd name="connsiteX8" fmla="*/ 0 w 535782"/>
                <a:gd name="connsiteY8" fmla="*/ 23812 h 923925"/>
                <a:gd name="connsiteX9" fmla="*/ 0 w 535782"/>
                <a:gd name="connsiteY9" fmla="*/ 7144 h 923925"/>
                <a:gd name="connsiteX10" fmla="*/ 4763 w 535782"/>
                <a:gd name="connsiteY10" fmla="*/ 0 h 923925"/>
                <a:gd name="connsiteX11" fmla="*/ 19050 w 535782"/>
                <a:gd name="connsiteY11" fmla="*/ 0 h 923925"/>
                <a:gd name="connsiteX12" fmla="*/ 50007 w 535782"/>
                <a:gd name="connsiteY12" fmla="*/ 11906 h 923925"/>
                <a:gd name="connsiteX13" fmla="*/ 130969 w 535782"/>
                <a:gd name="connsiteY13" fmla="*/ 64294 h 923925"/>
                <a:gd name="connsiteX14" fmla="*/ 192882 w 535782"/>
                <a:gd name="connsiteY14" fmla="*/ 104775 h 923925"/>
                <a:gd name="connsiteX15" fmla="*/ 242888 w 535782"/>
                <a:gd name="connsiteY15" fmla="*/ 138112 h 923925"/>
                <a:gd name="connsiteX16" fmla="*/ 283369 w 535782"/>
                <a:gd name="connsiteY16" fmla="*/ 169069 h 923925"/>
                <a:gd name="connsiteX17" fmla="*/ 333375 w 535782"/>
                <a:gd name="connsiteY17" fmla="*/ 226219 h 923925"/>
                <a:gd name="connsiteX18" fmla="*/ 395288 w 535782"/>
                <a:gd name="connsiteY18" fmla="*/ 297656 h 923925"/>
                <a:gd name="connsiteX19" fmla="*/ 435769 w 535782"/>
                <a:gd name="connsiteY19" fmla="*/ 350044 h 923925"/>
                <a:gd name="connsiteX20" fmla="*/ 464344 w 535782"/>
                <a:gd name="connsiteY20" fmla="*/ 385762 h 923925"/>
                <a:gd name="connsiteX21" fmla="*/ 481013 w 535782"/>
                <a:gd name="connsiteY21" fmla="*/ 409575 h 923925"/>
                <a:gd name="connsiteX22" fmla="*/ 502444 w 535782"/>
                <a:gd name="connsiteY22" fmla="*/ 450056 h 923925"/>
                <a:gd name="connsiteX23" fmla="*/ 514350 w 535782"/>
                <a:gd name="connsiteY23" fmla="*/ 488156 h 923925"/>
                <a:gd name="connsiteX24" fmla="*/ 526257 w 535782"/>
                <a:gd name="connsiteY24" fmla="*/ 538162 h 923925"/>
                <a:gd name="connsiteX25" fmla="*/ 535782 w 535782"/>
                <a:gd name="connsiteY25" fmla="*/ 597694 h 923925"/>
                <a:gd name="connsiteX26" fmla="*/ 535782 w 535782"/>
                <a:gd name="connsiteY26" fmla="*/ 666750 h 923925"/>
                <a:gd name="connsiteX27" fmla="*/ 533400 w 535782"/>
                <a:gd name="connsiteY27" fmla="*/ 735806 h 923925"/>
                <a:gd name="connsiteX28" fmla="*/ 526257 w 535782"/>
                <a:gd name="connsiteY28" fmla="*/ 792956 h 923925"/>
                <a:gd name="connsiteX29" fmla="*/ 514350 w 535782"/>
                <a:gd name="connsiteY29" fmla="*/ 838200 h 923925"/>
                <a:gd name="connsiteX30" fmla="*/ 500063 w 535782"/>
                <a:gd name="connsiteY30" fmla="*/ 871537 h 923925"/>
                <a:gd name="connsiteX31" fmla="*/ 481013 w 535782"/>
                <a:gd name="connsiteY31" fmla="*/ 895350 h 923925"/>
                <a:gd name="connsiteX32" fmla="*/ 464344 w 535782"/>
                <a:gd name="connsiteY32" fmla="*/ 912019 h 923925"/>
                <a:gd name="connsiteX33" fmla="*/ 438150 w 535782"/>
                <a:gd name="connsiteY33" fmla="*/ 919162 h 923925"/>
                <a:gd name="connsiteX34" fmla="*/ 404813 w 535782"/>
                <a:gd name="connsiteY34" fmla="*/ 923925 h 923925"/>
                <a:gd name="connsiteX35" fmla="*/ 361950 w 535782"/>
                <a:gd name="connsiteY35" fmla="*/ 921544 h 923925"/>
                <a:gd name="connsiteX36" fmla="*/ 328613 w 535782"/>
                <a:gd name="connsiteY36" fmla="*/ 907256 h 923925"/>
                <a:gd name="connsiteX37" fmla="*/ 311944 w 535782"/>
                <a:gd name="connsiteY37" fmla="*/ 890587 h 923925"/>
                <a:gd name="connsiteX38" fmla="*/ 297657 w 535782"/>
                <a:gd name="connsiteY38" fmla="*/ 862012 h 923925"/>
                <a:gd name="connsiteX39" fmla="*/ 288132 w 535782"/>
                <a:gd name="connsiteY39" fmla="*/ 833437 h 923925"/>
                <a:gd name="connsiteX40" fmla="*/ 288132 w 535782"/>
                <a:gd name="connsiteY40" fmla="*/ 804862 h 923925"/>
                <a:gd name="connsiteX41" fmla="*/ 285750 w 535782"/>
                <a:gd name="connsiteY41" fmla="*/ 754856 h 923925"/>
                <a:gd name="connsiteX42" fmla="*/ 280988 w 535782"/>
                <a:gd name="connsiteY42" fmla="*/ 685800 h 923925"/>
                <a:gd name="connsiteX43" fmla="*/ 271463 w 535782"/>
                <a:gd name="connsiteY43" fmla="*/ 631031 h 923925"/>
                <a:gd name="connsiteX44" fmla="*/ 257175 w 535782"/>
                <a:gd name="connsiteY44" fmla="*/ 566737 h 923925"/>
                <a:gd name="connsiteX45" fmla="*/ 235744 w 535782"/>
                <a:gd name="connsiteY45" fmla="*/ 488156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35782" h="923925">
                  <a:moveTo>
                    <a:pt x="235744" y="488156"/>
                  </a:moveTo>
                  <a:lnTo>
                    <a:pt x="214313" y="400050"/>
                  </a:lnTo>
                  <a:lnTo>
                    <a:pt x="195263" y="345281"/>
                  </a:lnTo>
                  <a:lnTo>
                    <a:pt x="171450" y="290512"/>
                  </a:lnTo>
                  <a:lnTo>
                    <a:pt x="135732" y="226219"/>
                  </a:lnTo>
                  <a:lnTo>
                    <a:pt x="104775" y="173831"/>
                  </a:lnTo>
                  <a:lnTo>
                    <a:pt x="40482" y="83344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0" y="7144"/>
                  </a:lnTo>
                  <a:lnTo>
                    <a:pt x="4763" y="0"/>
                  </a:lnTo>
                  <a:lnTo>
                    <a:pt x="19050" y="0"/>
                  </a:lnTo>
                  <a:lnTo>
                    <a:pt x="50007" y="11906"/>
                  </a:lnTo>
                  <a:lnTo>
                    <a:pt x="130969" y="64294"/>
                  </a:lnTo>
                  <a:lnTo>
                    <a:pt x="192882" y="104775"/>
                  </a:lnTo>
                  <a:lnTo>
                    <a:pt x="242888" y="138112"/>
                  </a:lnTo>
                  <a:lnTo>
                    <a:pt x="283369" y="169069"/>
                  </a:lnTo>
                  <a:lnTo>
                    <a:pt x="333375" y="226219"/>
                  </a:lnTo>
                  <a:lnTo>
                    <a:pt x="395288" y="297656"/>
                  </a:lnTo>
                  <a:lnTo>
                    <a:pt x="435769" y="350044"/>
                  </a:lnTo>
                  <a:lnTo>
                    <a:pt x="464344" y="385762"/>
                  </a:lnTo>
                  <a:lnTo>
                    <a:pt x="481013" y="409575"/>
                  </a:lnTo>
                  <a:lnTo>
                    <a:pt x="502444" y="450056"/>
                  </a:lnTo>
                  <a:lnTo>
                    <a:pt x="514350" y="488156"/>
                  </a:lnTo>
                  <a:lnTo>
                    <a:pt x="526257" y="538162"/>
                  </a:lnTo>
                  <a:lnTo>
                    <a:pt x="535782" y="597694"/>
                  </a:lnTo>
                  <a:lnTo>
                    <a:pt x="535782" y="666750"/>
                  </a:lnTo>
                  <a:lnTo>
                    <a:pt x="533400" y="735806"/>
                  </a:lnTo>
                  <a:lnTo>
                    <a:pt x="526257" y="792956"/>
                  </a:lnTo>
                  <a:lnTo>
                    <a:pt x="514350" y="838200"/>
                  </a:lnTo>
                  <a:lnTo>
                    <a:pt x="500063" y="871537"/>
                  </a:lnTo>
                  <a:lnTo>
                    <a:pt x="481013" y="895350"/>
                  </a:lnTo>
                  <a:lnTo>
                    <a:pt x="464344" y="912019"/>
                  </a:lnTo>
                  <a:lnTo>
                    <a:pt x="438150" y="919162"/>
                  </a:lnTo>
                  <a:lnTo>
                    <a:pt x="404813" y="923925"/>
                  </a:lnTo>
                  <a:lnTo>
                    <a:pt x="361950" y="921544"/>
                  </a:lnTo>
                  <a:lnTo>
                    <a:pt x="328613" y="907256"/>
                  </a:lnTo>
                  <a:lnTo>
                    <a:pt x="311944" y="890587"/>
                  </a:lnTo>
                  <a:lnTo>
                    <a:pt x="297657" y="862012"/>
                  </a:lnTo>
                  <a:lnTo>
                    <a:pt x="288132" y="833437"/>
                  </a:lnTo>
                  <a:lnTo>
                    <a:pt x="288132" y="804862"/>
                  </a:lnTo>
                  <a:lnTo>
                    <a:pt x="285750" y="754856"/>
                  </a:lnTo>
                  <a:lnTo>
                    <a:pt x="280988" y="685800"/>
                  </a:lnTo>
                  <a:lnTo>
                    <a:pt x="271463" y="631031"/>
                  </a:lnTo>
                  <a:lnTo>
                    <a:pt x="257175" y="566737"/>
                  </a:lnTo>
                  <a:lnTo>
                    <a:pt x="235744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3EA5FFBF-668E-485A-BEC2-D6F6B2FDEC74}"/>
                </a:ext>
              </a:extLst>
            </p:cNvPr>
            <p:cNvSpPr/>
            <p:nvPr/>
          </p:nvSpPr>
          <p:spPr>
            <a:xfrm>
              <a:off x="5556250" y="2849563"/>
              <a:ext cx="962025" cy="904875"/>
            </a:xfrm>
            <a:custGeom>
              <a:avLst/>
              <a:gdLst>
                <a:gd name="connsiteX0" fmla="*/ 545307 w 962025"/>
                <a:gd name="connsiteY0" fmla="*/ 583407 h 904875"/>
                <a:gd name="connsiteX1" fmla="*/ 400050 w 962025"/>
                <a:gd name="connsiteY1" fmla="*/ 676275 h 904875"/>
                <a:gd name="connsiteX2" fmla="*/ 266700 w 962025"/>
                <a:gd name="connsiteY2" fmla="*/ 762000 h 904875"/>
                <a:gd name="connsiteX3" fmla="*/ 150019 w 962025"/>
                <a:gd name="connsiteY3" fmla="*/ 842963 h 904875"/>
                <a:gd name="connsiteX4" fmla="*/ 90488 w 962025"/>
                <a:gd name="connsiteY4" fmla="*/ 885825 h 904875"/>
                <a:gd name="connsiteX5" fmla="*/ 76200 w 962025"/>
                <a:gd name="connsiteY5" fmla="*/ 892969 h 904875"/>
                <a:gd name="connsiteX6" fmla="*/ 57150 w 962025"/>
                <a:gd name="connsiteY6" fmla="*/ 900113 h 904875"/>
                <a:gd name="connsiteX7" fmla="*/ 33338 w 962025"/>
                <a:gd name="connsiteY7" fmla="*/ 904875 h 904875"/>
                <a:gd name="connsiteX8" fmla="*/ 16669 w 962025"/>
                <a:gd name="connsiteY8" fmla="*/ 904875 h 904875"/>
                <a:gd name="connsiteX9" fmla="*/ 2382 w 962025"/>
                <a:gd name="connsiteY9" fmla="*/ 897732 h 904875"/>
                <a:gd name="connsiteX10" fmla="*/ 0 w 962025"/>
                <a:gd name="connsiteY10" fmla="*/ 885825 h 904875"/>
                <a:gd name="connsiteX11" fmla="*/ 9525 w 962025"/>
                <a:gd name="connsiteY11" fmla="*/ 864394 h 904875"/>
                <a:gd name="connsiteX12" fmla="*/ 38100 w 962025"/>
                <a:gd name="connsiteY12" fmla="*/ 828675 h 904875"/>
                <a:gd name="connsiteX13" fmla="*/ 85725 w 962025"/>
                <a:gd name="connsiteY13" fmla="*/ 773907 h 904875"/>
                <a:gd name="connsiteX14" fmla="*/ 171450 w 962025"/>
                <a:gd name="connsiteY14" fmla="*/ 678657 h 904875"/>
                <a:gd name="connsiteX15" fmla="*/ 266700 w 962025"/>
                <a:gd name="connsiteY15" fmla="*/ 576263 h 904875"/>
                <a:gd name="connsiteX16" fmla="*/ 371475 w 962025"/>
                <a:gd name="connsiteY16" fmla="*/ 461963 h 904875"/>
                <a:gd name="connsiteX17" fmla="*/ 445294 w 962025"/>
                <a:gd name="connsiteY17" fmla="*/ 378619 h 904875"/>
                <a:gd name="connsiteX18" fmla="*/ 535782 w 962025"/>
                <a:gd name="connsiteY18" fmla="*/ 283369 h 904875"/>
                <a:gd name="connsiteX19" fmla="*/ 554832 w 962025"/>
                <a:gd name="connsiteY19" fmla="*/ 257175 h 904875"/>
                <a:gd name="connsiteX20" fmla="*/ 559594 w 962025"/>
                <a:gd name="connsiteY20" fmla="*/ 238125 h 904875"/>
                <a:gd name="connsiteX21" fmla="*/ 559594 w 962025"/>
                <a:gd name="connsiteY21" fmla="*/ 202407 h 904875"/>
                <a:gd name="connsiteX22" fmla="*/ 554832 w 962025"/>
                <a:gd name="connsiteY22" fmla="*/ 171450 h 904875"/>
                <a:gd name="connsiteX23" fmla="*/ 540544 w 962025"/>
                <a:gd name="connsiteY23" fmla="*/ 147638 h 904875"/>
                <a:gd name="connsiteX24" fmla="*/ 516732 w 962025"/>
                <a:gd name="connsiteY24" fmla="*/ 123825 h 904875"/>
                <a:gd name="connsiteX25" fmla="*/ 504825 w 962025"/>
                <a:gd name="connsiteY25" fmla="*/ 109538 h 904875"/>
                <a:gd name="connsiteX26" fmla="*/ 488157 w 962025"/>
                <a:gd name="connsiteY26" fmla="*/ 80963 h 904875"/>
                <a:gd name="connsiteX27" fmla="*/ 483394 w 962025"/>
                <a:gd name="connsiteY27" fmla="*/ 57150 h 904875"/>
                <a:gd name="connsiteX28" fmla="*/ 478632 w 962025"/>
                <a:gd name="connsiteY28" fmla="*/ 42863 h 904875"/>
                <a:gd name="connsiteX29" fmla="*/ 473869 w 962025"/>
                <a:gd name="connsiteY29" fmla="*/ 26194 h 904875"/>
                <a:gd name="connsiteX30" fmla="*/ 476250 w 962025"/>
                <a:gd name="connsiteY30" fmla="*/ 14288 h 904875"/>
                <a:gd name="connsiteX31" fmla="*/ 485775 w 962025"/>
                <a:gd name="connsiteY31" fmla="*/ 7144 h 904875"/>
                <a:gd name="connsiteX32" fmla="*/ 504825 w 962025"/>
                <a:gd name="connsiteY32" fmla="*/ 0 h 904875"/>
                <a:gd name="connsiteX33" fmla="*/ 552450 w 962025"/>
                <a:gd name="connsiteY33" fmla="*/ 0 h 904875"/>
                <a:gd name="connsiteX34" fmla="*/ 626269 w 962025"/>
                <a:gd name="connsiteY34" fmla="*/ 7144 h 904875"/>
                <a:gd name="connsiteX35" fmla="*/ 676275 w 962025"/>
                <a:gd name="connsiteY35" fmla="*/ 16669 h 904875"/>
                <a:gd name="connsiteX36" fmla="*/ 697707 w 962025"/>
                <a:gd name="connsiteY36" fmla="*/ 28575 h 904875"/>
                <a:gd name="connsiteX37" fmla="*/ 754857 w 962025"/>
                <a:gd name="connsiteY37" fmla="*/ 76200 h 904875"/>
                <a:gd name="connsiteX38" fmla="*/ 812007 w 962025"/>
                <a:gd name="connsiteY38" fmla="*/ 128588 h 904875"/>
                <a:gd name="connsiteX39" fmla="*/ 873919 w 962025"/>
                <a:gd name="connsiteY39" fmla="*/ 185738 h 904875"/>
                <a:gd name="connsiteX40" fmla="*/ 916782 w 962025"/>
                <a:gd name="connsiteY40" fmla="*/ 226219 h 904875"/>
                <a:gd name="connsiteX41" fmla="*/ 938213 w 962025"/>
                <a:gd name="connsiteY41" fmla="*/ 247650 h 904875"/>
                <a:gd name="connsiteX42" fmla="*/ 952500 w 962025"/>
                <a:gd name="connsiteY42" fmla="*/ 271463 h 904875"/>
                <a:gd name="connsiteX43" fmla="*/ 959644 w 962025"/>
                <a:gd name="connsiteY43" fmla="*/ 302419 h 904875"/>
                <a:gd name="connsiteX44" fmla="*/ 962025 w 962025"/>
                <a:gd name="connsiteY44" fmla="*/ 328613 h 904875"/>
                <a:gd name="connsiteX45" fmla="*/ 957263 w 962025"/>
                <a:gd name="connsiteY45" fmla="*/ 359569 h 904875"/>
                <a:gd name="connsiteX46" fmla="*/ 942975 w 962025"/>
                <a:gd name="connsiteY46" fmla="*/ 385763 h 904875"/>
                <a:gd name="connsiteX47" fmla="*/ 923925 w 962025"/>
                <a:gd name="connsiteY47" fmla="*/ 400050 h 904875"/>
                <a:gd name="connsiteX48" fmla="*/ 892969 w 962025"/>
                <a:gd name="connsiteY48" fmla="*/ 416719 h 904875"/>
                <a:gd name="connsiteX49" fmla="*/ 831057 w 962025"/>
                <a:gd name="connsiteY49" fmla="*/ 426244 h 904875"/>
                <a:gd name="connsiteX50" fmla="*/ 545307 w 962025"/>
                <a:gd name="connsiteY50" fmla="*/ 5834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62025" h="904875">
                  <a:moveTo>
                    <a:pt x="545307" y="583407"/>
                  </a:moveTo>
                  <a:lnTo>
                    <a:pt x="400050" y="676275"/>
                  </a:lnTo>
                  <a:lnTo>
                    <a:pt x="266700" y="762000"/>
                  </a:lnTo>
                  <a:lnTo>
                    <a:pt x="150019" y="842963"/>
                  </a:lnTo>
                  <a:lnTo>
                    <a:pt x="90488" y="885825"/>
                  </a:lnTo>
                  <a:lnTo>
                    <a:pt x="76200" y="892969"/>
                  </a:lnTo>
                  <a:lnTo>
                    <a:pt x="57150" y="900113"/>
                  </a:lnTo>
                  <a:lnTo>
                    <a:pt x="33338" y="904875"/>
                  </a:lnTo>
                  <a:lnTo>
                    <a:pt x="16669" y="904875"/>
                  </a:lnTo>
                  <a:lnTo>
                    <a:pt x="2382" y="897732"/>
                  </a:lnTo>
                  <a:lnTo>
                    <a:pt x="0" y="885825"/>
                  </a:lnTo>
                  <a:lnTo>
                    <a:pt x="9525" y="864394"/>
                  </a:lnTo>
                  <a:lnTo>
                    <a:pt x="38100" y="828675"/>
                  </a:lnTo>
                  <a:lnTo>
                    <a:pt x="85725" y="773907"/>
                  </a:lnTo>
                  <a:lnTo>
                    <a:pt x="171450" y="678657"/>
                  </a:lnTo>
                  <a:lnTo>
                    <a:pt x="266700" y="576263"/>
                  </a:lnTo>
                  <a:lnTo>
                    <a:pt x="371475" y="461963"/>
                  </a:lnTo>
                  <a:lnTo>
                    <a:pt x="445294" y="378619"/>
                  </a:lnTo>
                  <a:lnTo>
                    <a:pt x="535782" y="283369"/>
                  </a:lnTo>
                  <a:lnTo>
                    <a:pt x="554832" y="257175"/>
                  </a:lnTo>
                  <a:lnTo>
                    <a:pt x="559594" y="238125"/>
                  </a:lnTo>
                  <a:lnTo>
                    <a:pt x="559594" y="202407"/>
                  </a:lnTo>
                  <a:lnTo>
                    <a:pt x="554832" y="171450"/>
                  </a:lnTo>
                  <a:lnTo>
                    <a:pt x="540544" y="147638"/>
                  </a:lnTo>
                  <a:lnTo>
                    <a:pt x="516732" y="123825"/>
                  </a:lnTo>
                  <a:lnTo>
                    <a:pt x="504825" y="109538"/>
                  </a:lnTo>
                  <a:lnTo>
                    <a:pt x="488157" y="80963"/>
                  </a:lnTo>
                  <a:lnTo>
                    <a:pt x="483394" y="57150"/>
                  </a:lnTo>
                  <a:lnTo>
                    <a:pt x="478632" y="42863"/>
                  </a:lnTo>
                  <a:lnTo>
                    <a:pt x="473869" y="26194"/>
                  </a:lnTo>
                  <a:lnTo>
                    <a:pt x="476250" y="14288"/>
                  </a:lnTo>
                  <a:lnTo>
                    <a:pt x="485775" y="7144"/>
                  </a:lnTo>
                  <a:lnTo>
                    <a:pt x="504825" y="0"/>
                  </a:lnTo>
                  <a:lnTo>
                    <a:pt x="552450" y="0"/>
                  </a:lnTo>
                  <a:lnTo>
                    <a:pt x="626269" y="7144"/>
                  </a:lnTo>
                  <a:lnTo>
                    <a:pt x="676275" y="16669"/>
                  </a:lnTo>
                  <a:lnTo>
                    <a:pt x="697707" y="28575"/>
                  </a:lnTo>
                  <a:lnTo>
                    <a:pt x="754857" y="76200"/>
                  </a:lnTo>
                  <a:lnTo>
                    <a:pt x="812007" y="128588"/>
                  </a:lnTo>
                  <a:lnTo>
                    <a:pt x="873919" y="185738"/>
                  </a:lnTo>
                  <a:lnTo>
                    <a:pt x="916782" y="226219"/>
                  </a:lnTo>
                  <a:lnTo>
                    <a:pt x="938213" y="247650"/>
                  </a:lnTo>
                  <a:lnTo>
                    <a:pt x="952500" y="271463"/>
                  </a:lnTo>
                  <a:lnTo>
                    <a:pt x="959644" y="302419"/>
                  </a:lnTo>
                  <a:lnTo>
                    <a:pt x="962025" y="328613"/>
                  </a:lnTo>
                  <a:lnTo>
                    <a:pt x="957263" y="359569"/>
                  </a:lnTo>
                  <a:lnTo>
                    <a:pt x="942975" y="385763"/>
                  </a:lnTo>
                  <a:lnTo>
                    <a:pt x="923925" y="400050"/>
                  </a:lnTo>
                  <a:lnTo>
                    <a:pt x="892969" y="416719"/>
                  </a:lnTo>
                  <a:lnTo>
                    <a:pt x="831057" y="426244"/>
                  </a:lnTo>
                  <a:lnTo>
                    <a:pt x="545307" y="58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6494EAB-CCB8-4653-8C35-D4BD936D99DE}"/>
                </a:ext>
              </a:extLst>
            </p:cNvPr>
            <p:cNvSpPr/>
            <p:nvPr/>
          </p:nvSpPr>
          <p:spPr>
            <a:xfrm>
              <a:off x="3378200" y="1727200"/>
              <a:ext cx="3222625" cy="596900"/>
            </a:xfrm>
            <a:custGeom>
              <a:avLst/>
              <a:gdLst>
                <a:gd name="connsiteX0" fmla="*/ 1381125 w 3222625"/>
                <a:gd name="connsiteY0" fmla="*/ 457200 h 596900"/>
                <a:gd name="connsiteX1" fmla="*/ 847725 w 3222625"/>
                <a:gd name="connsiteY1" fmla="*/ 511175 h 596900"/>
                <a:gd name="connsiteX2" fmla="*/ 111125 w 3222625"/>
                <a:gd name="connsiteY2" fmla="*/ 596900 h 596900"/>
                <a:gd name="connsiteX3" fmla="*/ 0 w 3222625"/>
                <a:gd name="connsiteY3" fmla="*/ 406400 h 596900"/>
                <a:gd name="connsiteX4" fmla="*/ 244475 w 3222625"/>
                <a:gd name="connsiteY4" fmla="*/ 403225 h 596900"/>
                <a:gd name="connsiteX5" fmla="*/ 425450 w 3222625"/>
                <a:gd name="connsiteY5" fmla="*/ 390525 h 596900"/>
                <a:gd name="connsiteX6" fmla="*/ 863600 w 3222625"/>
                <a:gd name="connsiteY6" fmla="*/ 336550 h 596900"/>
                <a:gd name="connsiteX7" fmla="*/ 1355725 w 3222625"/>
                <a:gd name="connsiteY7" fmla="*/ 269875 h 596900"/>
                <a:gd name="connsiteX8" fmla="*/ 1603375 w 3222625"/>
                <a:gd name="connsiteY8" fmla="*/ 234950 h 596900"/>
                <a:gd name="connsiteX9" fmla="*/ 1885950 w 3222625"/>
                <a:gd name="connsiteY9" fmla="*/ 193675 h 596900"/>
                <a:gd name="connsiteX10" fmla="*/ 2298700 w 3222625"/>
                <a:gd name="connsiteY10" fmla="*/ 130175 h 596900"/>
                <a:gd name="connsiteX11" fmla="*/ 2387600 w 3222625"/>
                <a:gd name="connsiteY11" fmla="*/ 114300 h 596900"/>
                <a:gd name="connsiteX12" fmla="*/ 2486025 w 3222625"/>
                <a:gd name="connsiteY12" fmla="*/ 82550 h 596900"/>
                <a:gd name="connsiteX13" fmla="*/ 2752725 w 3222625"/>
                <a:gd name="connsiteY13" fmla="*/ 0 h 596900"/>
                <a:gd name="connsiteX14" fmla="*/ 2813050 w 3222625"/>
                <a:gd name="connsiteY14" fmla="*/ 12700 h 596900"/>
                <a:gd name="connsiteX15" fmla="*/ 2946400 w 3222625"/>
                <a:gd name="connsiteY15" fmla="*/ 44450 h 596900"/>
                <a:gd name="connsiteX16" fmla="*/ 3054350 w 3222625"/>
                <a:gd name="connsiteY16" fmla="*/ 76200 h 596900"/>
                <a:gd name="connsiteX17" fmla="*/ 3127375 w 3222625"/>
                <a:gd name="connsiteY17" fmla="*/ 104775 h 596900"/>
                <a:gd name="connsiteX18" fmla="*/ 3171825 w 3222625"/>
                <a:gd name="connsiteY18" fmla="*/ 123825 h 596900"/>
                <a:gd name="connsiteX19" fmla="*/ 3197225 w 3222625"/>
                <a:gd name="connsiteY19" fmla="*/ 142875 h 596900"/>
                <a:gd name="connsiteX20" fmla="*/ 3213100 w 3222625"/>
                <a:gd name="connsiteY20" fmla="*/ 158750 h 596900"/>
                <a:gd name="connsiteX21" fmla="*/ 3219450 w 3222625"/>
                <a:gd name="connsiteY21" fmla="*/ 177800 h 596900"/>
                <a:gd name="connsiteX22" fmla="*/ 3222625 w 3222625"/>
                <a:gd name="connsiteY22" fmla="*/ 200025 h 596900"/>
                <a:gd name="connsiteX23" fmla="*/ 3213100 w 3222625"/>
                <a:gd name="connsiteY23" fmla="*/ 231775 h 596900"/>
                <a:gd name="connsiteX24" fmla="*/ 3200400 w 3222625"/>
                <a:gd name="connsiteY24" fmla="*/ 260350 h 596900"/>
                <a:gd name="connsiteX25" fmla="*/ 3178175 w 3222625"/>
                <a:gd name="connsiteY25" fmla="*/ 285750 h 596900"/>
                <a:gd name="connsiteX26" fmla="*/ 3146425 w 3222625"/>
                <a:gd name="connsiteY26" fmla="*/ 301625 h 596900"/>
                <a:gd name="connsiteX27" fmla="*/ 3098800 w 3222625"/>
                <a:gd name="connsiteY27" fmla="*/ 311150 h 596900"/>
                <a:gd name="connsiteX28" fmla="*/ 2863850 w 3222625"/>
                <a:gd name="connsiteY28" fmla="*/ 330200 h 596900"/>
                <a:gd name="connsiteX29" fmla="*/ 2489200 w 3222625"/>
                <a:gd name="connsiteY29" fmla="*/ 358775 h 596900"/>
                <a:gd name="connsiteX30" fmla="*/ 2108200 w 3222625"/>
                <a:gd name="connsiteY30" fmla="*/ 393700 h 596900"/>
                <a:gd name="connsiteX31" fmla="*/ 1381125 w 3222625"/>
                <a:gd name="connsiteY31" fmla="*/ 457200 h 59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222625" h="596900">
                  <a:moveTo>
                    <a:pt x="1381125" y="457200"/>
                  </a:moveTo>
                  <a:lnTo>
                    <a:pt x="847725" y="511175"/>
                  </a:lnTo>
                  <a:lnTo>
                    <a:pt x="111125" y="596900"/>
                  </a:lnTo>
                  <a:lnTo>
                    <a:pt x="0" y="406400"/>
                  </a:lnTo>
                  <a:lnTo>
                    <a:pt x="244475" y="403225"/>
                  </a:lnTo>
                  <a:lnTo>
                    <a:pt x="425450" y="390525"/>
                  </a:lnTo>
                  <a:lnTo>
                    <a:pt x="863600" y="336550"/>
                  </a:lnTo>
                  <a:lnTo>
                    <a:pt x="1355725" y="269875"/>
                  </a:lnTo>
                  <a:lnTo>
                    <a:pt x="1603375" y="234950"/>
                  </a:lnTo>
                  <a:lnTo>
                    <a:pt x="1885950" y="193675"/>
                  </a:lnTo>
                  <a:lnTo>
                    <a:pt x="2298700" y="130175"/>
                  </a:lnTo>
                  <a:lnTo>
                    <a:pt x="2387600" y="114300"/>
                  </a:lnTo>
                  <a:lnTo>
                    <a:pt x="2486025" y="82550"/>
                  </a:lnTo>
                  <a:lnTo>
                    <a:pt x="2752725" y="0"/>
                  </a:lnTo>
                  <a:lnTo>
                    <a:pt x="2813050" y="12700"/>
                  </a:lnTo>
                  <a:lnTo>
                    <a:pt x="2946400" y="44450"/>
                  </a:lnTo>
                  <a:lnTo>
                    <a:pt x="3054350" y="76200"/>
                  </a:lnTo>
                  <a:lnTo>
                    <a:pt x="3127375" y="104775"/>
                  </a:lnTo>
                  <a:lnTo>
                    <a:pt x="3171825" y="123825"/>
                  </a:lnTo>
                  <a:lnTo>
                    <a:pt x="3197225" y="142875"/>
                  </a:lnTo>
                  <a:lnTo>
                    <a:pt x="3213100" y="158750"/>
                  </a:lnTo>
                  <a:lnTo>
                    <a:pt x="3219450" y="177800"/>
                  </a:lnTo>
                  <a:lnTo>
                    <a:pt x="3222625" y="200025"/>
                  </a:lnTo>
                  <a:lnTo>
                    <a:pt x="3213100" y="231775"/>
                  </a:lnTo>
                  <a:lnTo>
                    <a:pt x="3200400" y="260350"/>
                  </a:lnTo>
                  <a:lnTo>
                    <a:pt x="3178175" y="285750"/>
                  </a:lnTo>
                  <a:lnTo>
                    <a:pt x="3146425" y="301625"/>
                  </a:lnTo>
                  <a:lnTo>
                    <a:pt x="3098800" y="311150"/>
                  </a:lnTo>
                  <a:lnTo>
                    <a:pt x="2863850" y="330200"/>
                  </a:lnTo>
                  <a:lnTo>
                    <a:pt x="2489200" y="358775"/>
                  </a:lnTo>
                  <a:lnTo>
                    <a:pt x="2108200" y="393700"/>
                  </a:lnTo>
                  <a:lnTo>
                    <a:pt x="1381125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84AEDC-9E05-46EF-BE13-BE856833E009}"/>
                </a:ext>
              </a:extLst>
            </p:cNvPr>
            <p:cNvSpPr/>
            <p:nvPr/>
          </p:nvSpPr>
          <p:spPr>
            <a:xfrm rot="16200000">
              <a:off x="2763044" y="3188494"/>
              <a:ext cx="3132138" cy="1816100"/>
            </a:xfrm>
            <a:custGeom>
              <a:avLst/>
              <a:gdLst>
                <a:gd name="connsiteX0" fmla="*/ 2292350 w 3132667"/>
                <a:gd name="connsiteY0" fmla="*/ 1781175 h 1816100"/>
                <a:gd name="connsiteX1" fmla="*/ 2089150 w 3132667"/>
                <a:gd name="connsiteY1" fmla="*/ 1762125 h 1816100"/>
                <a:gd name="connsiteX2" fmla="*/ 1873250 w 3132667"/>
                <a:gd name="connsiteY2" fmla="*/ 1727200 h 1816100"/>
                <a:gd name="connsiteX3" fmla="*/ 1701800 w 3132667"/>
                <a:gd name="connsiteY3" fmla="*/ 1695450 h 1816100"/>
                <a:gd name="connsiteX4" fmla="*/ 1616075 w 3132667"/>
                <a:gd name="connsiteY4" fmla="*/ 1676400 h 1816100"/>
                <a:gd name="connsiteX5" fmla="*/ 1543050 w 3132667"/>
                <a:gd name="connsiteY5" fmla="*/ 1660525 h 1816100"/>
                <a:gd name="connsiteX6" fmla="*/ 1435100 w 3132667"/>
                <a:gd name="connsiteY6" fmla="*/ 1622425 h 1816100"/>
                <a:gd name="connsiteX7" fmla="*/ 1301750 w 3132667"/>
                <a:gd name="connsiteY7" fmla="*/ 1571625 h 1816100"/>
                <a:gd name="connsiteX8" fmla="*/ 1196975 w 3132667"/>
                <a:gd name="connsiteY8" fmla="*/ 1524000 h 1816100"/>
                <a:gd name="connsiteX9" fmla="*/ 1079500 w 3132667"/>
                <a:gd name="connsiteY9" fmla="*/ 1463675 h 1816100"/>
                <a:gd name="connsiteX10" fmla="*/ 968375 w 3132667"/>
                <a:gd name="connsiteY10" fmla="*/ 1397000 h 1816100"/>
                <a:gd name="connsiteX11" fmla="*/ 854075 w 3132667"/>
                <a:gd name="connsiteY11" fmla="*/ 1317625 h 1816100"/>
                <a:gd name="connsiteX12" fmla="*/ 733425 w 3132667"/>
                <a:gd name="connsiteY12" fmla="*/ 1222375 h 1816100"/>
                <a:gd name="connsiteX13" fmla="*/ 682625 w 3132667"/>
                <a:gd name="connsiteY13" fmla="*/ 1177925 h 1816100"/>
                <a:gd name="connsiteX14" fmla="*/ 581025 w 3132667"/>
                <a:gd name="connsiteY14" fmla="*/ 1073150 h 1816100"/>
                <a:gd name="connsiteX15" fmla="*/ 501650 w 3132667"/>
                <a:gd name="connsiteY15" fmla="*/ 987425 h 1816100"/>
                <a:gd name="connsiteX16" fmla="*/ 415925 w 3132667"/>
                <a:gd name="connsiteY16" fmla="*/ 882650 h 1816100"/>
                <a:gd name="connsiteX17" fmla="*/ 333375 w 3132667"/>
                <a:gd name="connsiteY17" fmla="*/ 762000 h 1816100"/>
                <a:gd name="connsiteX18" fmla="*/ 260350 w 3132667"/>
                <a:gd name="connsiteY18" fmla="*/ 647700 h 1816100"/>
                <a:gd name="connsiteX19" fmla="*/ 203200 w 3132667"/>
                <a:gd name="connsiteY19" fmla="*/ 542925 h 1816100"/>
                <a:gd name="connsiteX20" fmla="*/ 161925 w 3132667"/>
                <a:gd name="connsiteY20" fmla="*/ 457200 h 1816100"/>
                <a:gd name="connsiteX21" fmla="*/ 114300 w 3132667"/>
                <a:gd name="connsiteY21" fmla="*/ 352425 h 1816100"/>
                <a:gd name="connsiteX22" fmla="*/ 76200 w 3132667"/>
                <a:gd name="connsiteY22" fmla="*/ 269875 h 1816100"/>
                <a:gd name="connsiteX23" fmla="*/ 47625 w 3132667"/>
                <a:gd name="connsiteY23" fmla="*/ 196850 h 1816100"/>
                <a:gd name="connsiteX24" fmla="*/ 19050 w 3132667"/>
                <a:gd name="connsiteY24" fmla="*/ 107950 h 1816100"/>
                <a:gd name="connsiteX25" fmla="*/ 6350 w 3132667"/>
                <a:gd name="connsiteY25" fmla="*/ 60325 h 1816100"/>
                <a:gd name="connsiteX26" fmla="*/ 0 w 3132667"/>
                <a:gd name="connsiteY26" fmla="*/ 31750 h 1816100"/>
                <a:gd name="connsiteX27" fmla="*/ 3175 w 3132667"/>
                <a:gd name="connsiteY27" fmla="*/ 9525 h 1816100"/>
                <a:gd name="connsiteX28" fmla="*/ 15875 w 3132667"/>
                <a:gd name="connsiteY28" fmla="*/ 0 h 1816100"/>
                <a:gd name="connsiteX29" fmla="*/ 31750 w 3132667"/>
                <a:gd name="connsiteY29" fmla="*/ 0 h 1816100"/>
                <a:gd name="connsiteX30" fmla="*/ 47625 w 3132667"/>
                <a:gd name="connsiteY30" fmla="*/ 6350 h 1816100"/>
                <a:gd name="connsiteX31" fmla="*/ 66675 w 3132667"/>
                <a:gd name="connsiteY31" fmla="*/ 25400 h 1816100"/>
                <a:gd name="connsiteX32" fmla="*/ 104775 w 3132667"/>
                <a:gd name="connsiteY32" fmla="*/ 95250 h 1816100"/>
                <a:gd name="connsiteX33" fmla="*/ 174625 w 3132667"/>
                <a:gd name="connsiteY33" fmla="*/ 228600 h 1816100"/>
                <a:gd name="connsiteX34" fmla="*/ 238125 w 3132667"/>
                <a:gd name="connsiteY34" fmla="*/ 342900 h 1816100"/>
                <a:gd name="connsiteX35" fmla="*/ 295275 w 3132667"/>
                <a:gd name="connsiteY35" fmla="*/ 438150 h 1816100"/>
                <a:gd name="connsiteX36" fmla="*/ 358775 w 3132667"/>
                <a:gd name="connsiteY36" fmla="*/ 530225 h 1816100"/>
                <a:gd name="connsiteX37" fmla="*/ 428625 w 3132667"/>
                <a:gd name="connsiteY37" fmla="*/ 625475 h 1816100"/>
                <a:gd name="connsiteX38" fmla="*/ 501650 w 3132667"/>
                <a:gd name="connsiteY38" fmla="*/ 720725 h 1816100"/>
                <a:gd name="connsiteX39" fmla="*/ 574675 w 3132667"/>
                <a:gd name="connsiteY39" fmla="*/ 806450 h 1816100"/>
                <a:gd name="connsiteX40" fmla="*/ 650875 w 3132667"/>
                <a:gd name="connsiteY40" fmla="*/ 882650 h 1816100"/>
                <a:gd name="connsiteX41" fmla="*/ 736600 w 3132667"/>
                <a:gd name="connsiteY41" fmla="*/ 962025 h 1816100"/>
                <a:gd name="connsiteX42" fmla="*/ 825500 w 3132667"/>
                <a:gd name="connsiteY42" fmla="*/ 1038225 h 1816100"/>
                <a:gd name="connsiteX43" fmla="*/ 895350 w 3132667"/>
                <a:gd name="connsiteY43" fmla="*/ 1089025 h 1816100"/>
                <a:gd name="connsiteX44" fmla="*/ 962025 w 3132667"/>
                <a:gd name="connsiteY44" fmla="*/ 1133475 h 1816100"/>
                <a:gd name="connsiteX45" fmla="*/ 1038225 w 3132667"/>
                <a:gd name="connsiteY45" fmla="*/ 1177925 h 1816100"/>
                <a:gd name="connsiteX46" fmla="*/ 1120775 w 3132667"/>
                <a:gd name="connsiteY46" fmla="*/ 1225550 h 1816100"/>
                <a:gd name="connsiteX47" fmla="*/ 1238250 w 3132667"/>
                <a:gd name="connsiteY47" fmla="*/ 1285875 h 1816100"/>
                <a:gd name="connsiteX48" fmla="*/ 1292225 w 3132667"/>
                <a:gd name="connsiteY48" fmla="*/ 1308100 h 1816100"/>
                <a:gd name="connsiteX49" fmla="*/ 1368425 w 3132667"/>
                <a:gd name="connsiteY49" fmla="*/ 1336675 h 1816100"/>
                <a:gd name="connsiteX50" fmla="*/ 1466850 w 3132667"/>
                <a:gd name="connsiteY50" fmla="*/ 1368425 h 1816100"/>
                <a:gd name="connsiteX51" fmla="*/ 1555750 w 3132667"/>
                <a:gd name="connsiteY51" fmla="*/ 1393825 h 1816100"/>
                <a:gd name="connsiteX52" fmla="*/ 1663700 w 3132667"/>
                <a:gd name="connsiteY52" fmla="*/ 1425575 h 1816100"/>
                <a:gd name="connsiteX53" fmla="*/ 1781175 w 3132667"/>
                <a:gd name="connsiteY53" fmla="*/ 1447800 h 1816100"/>
                <a:gd name="connsiteX54" fmla="*/ 1876425 w 3132667"/>
                <a:gd name="connsiteY54" fmla="*/ 1466850 h 1816100"/>
                <a:gd name="connsiteX55" fmla="*/ 2003425 w 3132667"/>
                <a:gd name="connsiteY55" fmla="*/ 1482725 h 1816100"/>
                <a:gd name="connsiteX56" fmla="*/ 2162175 w 3132667"/>
                <a:gd name="connsiteY56" fmla="*/ 1501775 h 1816100"/>
                <a:gd name="connsiteX57" fmla="*/ 2428875 w 3132667"/>
                <a:gd name="connsiteY57" fmla="*/ 1520825 h 1816100"/>
                <a:gd name="connsiteX58" fmla="*/ 2654300 w 3132667"/>
                <a:gd name="connsiteY58" fmla="*/ 1527175 h 1816100"/>
                <a:gd name="connsiteX59" fmla="*/ 2771775 w 3132667"/>
                <a:gd name="connsiteY59" fmla="*/ 1524000 h 1816100"/>
                <a:gd name="connsiteX60" fmla="*/ 2835275 w 3132667"/>
                <a:gd name="connsiteY60" fmla="*/ 1517650 h 1816100"/>
                <a:gd name="connsiteX61" fmla="*/ 2879725 w 3132667"/>
                <a:gd name="connsiteY61" fmla="*/ 1508125 h 1816100"/>
                <a:gd name="connsiteX62" fmla="*/ 2911475 w 3132667"/>
                <a:gd name="connsiteY62" fmla="*/ 1492250 h 1816100"/>
                <a:gd name="connsiteX63" fmla="*/ 2955925 w 3132667"/>
                <a:gd name="connsiteY63" fmla="*/ 1460500 h 1816100"/>
                <a:gd name="connsiteX64" fmla="*/ 2994025 w 3132667"/>
                <a:gd name="connsiteY64" fmla="*/ 1425575 h 1816100"/>
                <a:gd name="connsiteX65" fmla="*/ 3025775 w 3132667"/>
                <a:gd name="connsiteY65" fmla="*/ 1377950 h 1816100"/>
                <a:gd name="connsiteX66" fmla="*/ 3051175 w 3132667"/>
                <a:gd name="connsiteY66" fmla="*/ 1333500 h 1816100"/>
                <a:gd name="connsiteX67" fmla="*/ 3076575 w 3132667"/>
                <a:gd name="connsiteY67" fmla="*/ 1266825 h 1816100"/>
                <a:gd name="connsiteX68" fmla="*/ 3089275 w 3132667"/>
                <a:gd name="connsiteY68" fmla="*/ 1241425 h 1816100"/>
                <a:gd name="connsiteX69" fmla="*/ 3095625 w 3132667"/>
                <a:gd name="connsiteY69" fmla="*/ 1231900 h 1816100"/>
                <a:gd name="connsiteX70" fmla="*/ 3108325 w 3132667"/>
                <a:gd name="connsiteY70" fmla="*/ 1228725 h 1816100"/>
                <a:gd name="connsiteX71" fmla="*/ 3117850 w 3132667"/>
                <a:gd name="connsiteY71" fmla="*/ 1231900 h 1816100"/>
                <a:gd name="connsiteX72" fmla="*/ 3127375 w 3132667"/>
                <a:gd name="connsiteY72" fmla="*/ 1244600 h 1816100"/>
                <a:gd name="connsiteX73" fmla="*/ 3130550 w 3132667"/>
                <a:gd name="connsiteY73" fmla="*/ 1377950 h 1816100"/>
                <a:gd name="connsiteX74" fmla="*/ 3121025 w 3132667"/>
                <a:gd name="connsiteY74" fmla="*/ 1511300 h 1816100"/>
                <a:gd name="connsiteX75" fmla="*/ 3108325 w 3132667"/>
                <a:gd name="connsiteY75" fmla="*/ 1581150 h 1816100"/>
                <a:gd name="connsiteX76" fmla="*/ 3079750 w 3132667"/>
                <a:gd name="connsiteY76" fmla="*/ 1657350 h 1816100"/>
                <a:gd name="connsiteX77" fmla="*/ 3051175 w 3132667"/>
                <a:gd name="connsiteY77" fmla="*/ 1711325 h 1816100"/>
                <a:gd name="connsiteX78" fmla="*/ 3009900 w 3132667"/>
                <a:gd name="connsiteY78" fmla="*/ 1758950 h 1816100"/>
                <a:gd name="connsiteX79" fmla="*/ 2962275 w 3132667"/>
                <a:gd name="connsiteY79" fmla="*/ 1790700 h 1816100"/>
                <a:gd name="connsiteX80" fmla="*/ 2914650 w 3132667"/>
                <a:gd name="connsiteY80" fmla="*/ 1806575 h 1816100"/>
                <a:gd name="connsiteX81" fmla="*/ 2851150 w 3132667"/>
                <a:gd name="connsiteY81" fmla="*/ 1816100 h 1816100"/>
                <a:gd name="connsiteX82" fmla="*/ 2708275 w 3132667"/>
                <a:gd name="connsiteY82" fmla="*/ 1809750 h 1816100"/>
                <a:gd name="connsiteX83" fmla="*/ 2533650 w 3132667"/>
                <a:gd name="connsiteY83" fmla="*/ 1800225 h 1816100"/>
                <a:gd name="connsiteX84" fmla="*/ 2292350 w 3132667"/>
                <a:gd name="connsiteY84" fmla="*/ 1781175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3132667" h="1816100">
                  <a:moveTo>
                    <a:pt x="2292350" y="1781175"/>
                  </a:moveTo>
                  <a:lnTo>
                    <a:pt x="2089150" y="1762125"/>
                  </a:lnTo>
                  <a:lnTo>
                    <a:pt x="1873250" y="1727200"/>
                  </a:lnTo>
                  <a:lnTo>
                    <a:pt x="1701800" y="1695450"/>
                  </a:lnTo>
                  <a:lnTo>
                    <a:pt x="1616075" y="1676400"/>
                  </a:lnTo>
                  <a:lnTo>
                    <a:pt x="1543050" y="1660525"/>
                  </a:lnTo>
                  <a:lnTo>
                    <a:pt x="1435100" y="1622425"/>
                  </a:lnTo>
                  <a:lnTo>
                    <a:pt x="1301750" y="1571625"/>
                  </a:lnTo>
                  <a:lnTo>
                    <a:pt x="1196975" y="1524000"/>
                  </a:lnTo>
                  <a:lnTo>
                    <a:pt x="1079500" y="1463675"/>
                  </a:lnTo>
                  <a:lnTo>
                    <a:pt x="968375" y="1397000"/>
                  </a:lnTo>
                  <a:lnTo>
                    <a:pt x="854075" y="1317625"/>
                  </a:lnTo>
                  <a:lnTo>
                    <a:pt x="733425" y="1222375"/>
                  </a:lnTo>
                  <a:lnTo>
                    <a:pt x="682625" y="1177925"/>
                  </a:lnTo>
                  <a:lnTo>
                    <a:pt x="581025" y="1073150"/>
                  </a:lnTo>
                  <a:lnTo>
                    <a:pt x="501650" y="987425"/>
                  </a:lnTo>
                  <a:lnTo>
                    <a:pt x="415925" y="882650"/>
                  </a:lnTo>
                  <a:lnTo>
                    <a:pt x="333375" y="762000"/>
                  </a:lnTo>
                  <a:lnTo>
                    <a:pt x="260350" y="647700"/>
                  </a:lnTo>
                  <a:lnTo>
                    <a:pt x="203200" y="542925"/>
                  </a:lnTo>
                  <a:lnTo>
                    <a:pt x="161925" y="457200"/>
                  </a:lnTo>
                  <a:lnTo>
                    <a:pt x="114300" y="352425"/>
                  </a:lnTo>
                  <a:lnTo>
                    <a:pt x="76200" y="269875"/>
                  </a:lnTo>
                  <a:lnTo>
                    <a:pt x="47625" y="196850"/>
                  </a:lnTo>
                  <a:lnTo>
                    <a:pt x="19050" y="107950"/>
                  </a:lnTo>
                  <a:lnTo>
                    <a:pt x="6350" y="60325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47625" y="6350"/>
                  </a:lnTo>
                  <a:lnTo>
                    <a:pt x="66675" y="25400"/>
                  </a:lnTo>
                  <a:lnTo>
                    <a:pt x="104775" y="95250"/>
                  </a:lnTo>
                  <a:lnTo>
                    <a:pt x="174625" y="228600"/>
                  </a:lnTo>
                  <a:lnTo>
                    <a:pt x="238125" y="342900"/>
                  </a:lnTo>
                  <a:lnTo>
                    <a:pt x="295275" y="438150"/>
                  </a:lnTo>
                  <a:lnTo>
                    <a:pt x="358775" y="530225"/>
                  </a:lnTo>
                  <a:lnTo>
                    <a:pt x="428625" y="625475"/>
                  </a:lnTo>
                  <a:lnTo>
                    <a:pt x="501650" y="720725"/>
                  </a:lnTo>
                  <a:lnTo>
                    <a:pt x="574675" y="806450"/>
                  </a:lnTo>
                  <a:lnTo>
                    <a:pt x="650875" y="882650"/>
                  </a:lnTo>
                  <a:lnTo>
                    <a:pt x="736600" y="962025"/>
                  </a:lnTo>
                  <a:lnTo>
                    <a:pt x="825500" y="1038225"/>
                  </a:lnTo>
                  <a:lnTo>
                    <a:pt x="895350" y="1089025"/>
                  </a:lnTo>
                  <a:lnTo>
                    <a:pt x="962025" y="1133475"/>
                  </a:lnTo>
                  <a:lnTo>
                    <a:pt x="1038225" y="1177925"/>
                  </a:lnTo>
                  <a:lnTo>
                    <a:pt x="1120775" y="1225550"/>
                  </a:lnTo>
                  <a:lnTo>
                    <a:pt x="1238250" y="1285875"/>
                  </a:lnTo>
                  <a:lnTo>
                    <a:pt x="1292225" y="1308100"/>
                  </a:lnTo>
                  <a:lnTo>
                    <a:pt x="1368425" y="1336675"/>
                  </a:lnTo>
                  <a:lnTo>
                    <a:pt x="1466850" y="1368425"/>
                  </a:lnTo>
                  <a:lnTo>
                    <a:pt x="1555750" y="1393825"/>
                  </a:lnTo>
                  <a:lnTo>
                    <a:pt x="1663700" y="1425575"/>
                  </a:lnTo>
                  <a:lnTo>
                    <a:pt x="1781175" y="1447800"/>
                  </a:lnTo>
                  <a:lnTo>
                    <a:pt x="1876425" y="1466850"/>
                  </a:lnTo>
                  <a:lnTo>
                    <a:pt x="2003425" y="1482725"/>
                  </a:lnTo>
                  <a:lnTo>
                    <a:pt x="2162175" y="1501775"/>
                  </a:lnTo>
                  <a:lnTo>
                    <a:pt x="2428875" y="1520825"/>
                  </a:lnTo>
                  <a:lnTo>
                    <a:pt x="2654300" y="1527175"/>
                  </a:lnTo>
                  <a:lnTo>
                    <a:pt x="2771775" y="1524000"/>
                  </a:lnTo>
                  <a:lnTo>
                    <a:pt x="2835275" y="1517650"/>
                  </a:lnTo>
                  <a:lnTo>
                    <a:pt x="2879725" y="1508125"/>
                  </a:lnTo>
                  <a:lnTo>
                    <a:pt x="2911475" y="1492250"/>
                  </a:lnTo>
                  <a:lnTo>
                    <a:pt x="2955925" y="1460500"/>
                  </a:lnTo>
                  <a:lnTo>
                    <a:pt x="2994025" y="1425575"/>
                  </a:lnTo>
                  <a:lnTo>
                    <a:pt x="3025775" y="1377950"/>
                  </a:lnTo>
                  <a:lnTo>
                    <a:pt x="3051175" y="1333500"/>
                  </a:lnTo>
                  <a:lnTo>
                    <a:pt x="3076575" y="1266825"/>
                  </a:lnTo>
                  <a:lnTo>
                    <a:pt x="3089275" y="1241425"/>
                  </a:lnTo>
                  <a:lnTo>
                    <a:pt x="3095625" y="1231900"/>
                  </a:lnTo>
                  <a:lnTo>
                    <a:pt x="3108325" y="1228725"/>
                  </a:lnTo>
                  <a:lnTo>
                    <a:pt x="3117850" y="1231900"/>
                  </a:lnTo>
                  <a:lnTo>
                    <a:pt x="3127375" y="1244600"/>
                  </a:lnTo>
                  <a:cubicBezTo>
                    <a:pt x="3128433" y="1289050"/>
                    <a:pt x="3132667" y="1326621"/>
                    <a:pt x="3130550" y="1377950"/>
                  </a:cubicBezTo>
                  <a:lnTo>
                    <a:pt x="3121025" y="1511300"/>
                  </a:lnTo>
                  <a:lnTo>
                    <a:pt x="3108325" y="1581150"/>
                  </a:lnTo>
                  <a:lnTo>
                    <a:pt x="3079750" y="1657350"/>
                  </a:lnTo>
                  <a:lnTo>
                    <a:pt x="3051175" y="1711325"/>
                  </a:lnTo>
                  <a:lnTo>
                    <a:pt x="3009900" y="1758950"/>
                  </a:lnTo>
                  <a:lnTo>
                    <a:pt x="2962275" y="1790700"/>
                  </a:lnTo>
                  <a:lnTo>
                    <a:pt x="2914650" y="1806575"/>
                  </a:lnTo>
                  <a:lnTo>
                    <a:pt x="2851150" y="1816100"/>
                  </a:lnTo>
                  <a:lnTo>
                    <a:pt x="2708275" y="1809750"/>
                  </a:lnTo>
                  <a:lnTo>
                    <a:pt x="2533650" y="1800225"/>
                  </a:lnTo>
                  <a:lnTo>
                    <a:pt x="2292350" y="1781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32D94A4-95ED-45B7-A572-327B0ECB63E4}"/>
                </a:ext>
              </a:extLst>
            </p:cNvPr>
            <p:cNvSpPr/>
            <p:nvPr/>
          </p:nvSpPr>
          <p:spPr>
            <a:xfrm rot="16200000">
              <a:off x="1330326" y="3241675"/>
              <a:ext cx="3467100" cy="1000125"/>
            </a:xfrm>
            <a:custGeom>
              <a:avLst/>
              <a:gdLst>
                <a:gd name="connsiteX0" fmla="*/ 2025650 w 3467100"/>
                <a:gd name="connsiteY0" fmla="*/ 955675 h 1000125"/>
                <a:gd name="connsiteX1" fmla="*/ 1857375 w 3467100"/>
                <a:gd name="connsiteY1" fmla="*/ 936625 h 1000125"/>
                <a:gd name="connsiteX2" fmla="*/ 1730375 w 3467100"/>
                <a:gd name="connsiteY2" fmla="*/ 920750 h 1000125"/>
                <a:gd name="connsiteX3" fmla="*/ 1577975 w 3467100"/>
                <a:gd name="connsiteY3" fmla="*/ 895350 h 1000125"/>
                <a:gd name="connsiteX4" fmla="*/ 1457325 w 3467100"/>
                <a:gd name="connsiteY4" fmla="*/ 873125 h 1000125"/>
                <a:gd name="connsiteX5" fmla="*/ 1358900 w 3467100"/>
                <a:gd name="connsiteY5" fmla="*/ 847725 h 1000125"/>
                <a:gd name="connsiteX6" fmla="*/ 1219200 w 3467100"/>
                <a:gd name="connsiteY6" fmla="*/ 806450 h 1000125"/>
                <a:gd name="connsiteX7" fmla="*/ 1117600 w 3467100"/>
                <a:gd name="connsiteY7" fmla="*/ 774700 h 1000125"/>
                <a:gd name="connsiteX8" fmla="*/ 1003300 w 3467100"/>
                <a:gd name="connsiteY8" fmla="*/ 730250 h 1000125"/>
                <a:gd name="connsiteX9" fmla="*/ 889000 w 3467100"/>
                <a:gd name="connsiteY9" fmla="*/ 679450 h 1000125"/>
                <a:gd name="connsiteX10" fmla="*/ 793750 w 3467100"/>
                <a:gd name="connsiteY10" fmla="*/ 628650 h 1000125"/>
                <a:gd name="connsiteX11" fmla="*/ 647700 w 3467100"/>
                <a:gd name="connsiteY11" fmla="*/ 539750 h 1000125"/>
                <a:gd name="connsiteX12" fmla="*/ 492125 w 3467100"/>
                <a:gd name="connsiteY12" fmla="*/ 431800 h 1000125"/>
                <a:gd name="connsiteX13" fmla="*/ 327025 w 3467100"/>
                <a:gd name="connsiteY13" fmla="*/ 311150 h 1000125"/>
                <a:gd name="connsiteX14" fmla="*/ 200025 w 3467100"/>
                <a:gd name="connsiteY14" fmla="*/ 212725 h 1000125"/>
                <a:gd name="connsiteX15" fmla="*/ 69850 w 3467100"/>
                <a:gd name="connsiteY15" fmla="*/ 107950 h 1000125"/>
                <a:gd name="connsiteX16" fmla="*/ 25400 w 3467100"/>
                <a:gd name="connsiteY16" fmla="*/ 76200 h 1000125"/>
                <a:gd name="connsiteX17" fmla="*/ 6350 w 3467100"/>
                <a:gd name="connsiteY17" fmla="*/ 53975 h 1000125"/>
                <a:gd name="connsiteX18" fmla="*/ 0 w 3467100"/>
                <a:gd name="connsiteY18" fmla="*/ 31750 h 1000125"/>
                <a:gd name="connsiteX19" fmla="*/ 3175 w 3467100"/>
                <a:gd name="connsiteY19" fmla="*/ 12700 h 1000125"/>
                <a:gd name="connsiteX20" fmla="*/ 15875 w 3467100"/>
                <a:gd name="connsiteY20" fmla="*/ 0 h 1000125"/>
                <a:gd name="connsiteX21" fmla="*/ 31750 w 3467100"/>
                <a:gd name="connsiteY21" fmla="*/ 0 h 1000125"/>
                <a:gd name="connsiteX22" fmla="*/ 69850 w 3467100"/>
                <a:gd name="connsiteY22" fmla="*/ 15875 h 1000125"/>
                <a:gd name="connsiteX23" fmla="*/ 171450 w 3467100"/>
                <a:gd name="connsiteY23" fmla="*/ 88900 h 1000125"/>
                <a:gd name="connsiteX24" fmla="*/ 279400 w 3467100"/>
                <a:gd name="connsiteY24" fmla="*/ 155575 h 1000125"/>
                <a:gd name="connsiteX25" fmla="*/ 412750 w 3467100"/>
                <a:gd name="connsiteY25" fmla="*/ 238125 h 1000125"/>
                <a:gd name="connsiteX26" fmla="*/ 571500 w 3467100"/>
                <a:gd name="connsiteY26" fmla="*/ 320675 h 1000125"/>
                <a:gd name="connsiteX27" fmla="*/ 711200 w 3467100"/>
                <a:gd name="connsiteY27" fmla="*/ 384175 h 1000125"/>
                <a:gd name="connsiteX28" fmla="*/ 882650 w 3467100"/>
                <a:gd name="connsiteY28" fmla="*/ 457200 h 1000125"/>
                <a:gd name="connsiteX29" fmla="*/ 1012825 w 3467100"/>
                <a:gd name="connsiteY29" fmla="*/ 501650 h 1000125"/>
                <a:gd name="connsiteX30" fmla="*/ 1155700 w 3467100"/>
                <a:gd name="connsiteY30" fmla="*/ 546100 h 1000125"/>
                <a:gd name="connsiteX31" fmla="*/ 1292225 w 3467100"/>
                <a:gd name="connsiteY31" fmla="*/ 581025 h 1000125"/>
                <a:gd name="connsiteX32" fmla="*/ 1397000 w 3467100"/>
                <a:gd name="connsiteY32" fmla="*/ 603250 h 1000125"/>
                <a:gd name="connsiteX33" fmla="*/ 1495425 w 3467100"/>
                <a:gd name="connsiteY33" fmla="*/ 622300 h 1000125"/>
                <a:gd name="connsiteX34" fmla="*/ 1600200 w 3467100"/>
                <a:gd name="connsiteY34" fmla="*/ 638175 h 1000125"/>
                <a:gd name="connsiteX35" fmla="*/ 1765300 w 3467100"/>
                <a:gd name="connsiteY35" fmla="*/ 663575 h 1000125"/>
                <a:gd name="connsiteX36" fmla="*/ 1936750 w 3467100"/>
                <a:gd name="connsiteY36" fmla="*/ 685800 h 1000125"/>
                <a:gd name="connsiteX37" fmla="*/ 2120900 w 3467100"/>
                <a:gd name="connsiteY37" fmla="*/ 704850 h 1000125"/>
                <a:gd name="connsiteX38" fmla="*/ 2244725 w 3467100"/>
                <a:gd name="connsiteY38" fmla="*/ 711200 h 1000125"/>
                <a:gd name="connsiteX39" fmla="*/ 2501900 w 3467100"/>
                <a:gd name="connsiteY39" fmla="*/ 727075 h 1000125"/>
                <a:gd name="connsiteX40" fmla="*/ 2689225 w 3467100"/>
                <a:gd name="connsiteY40" fmla="*/ 733425 h 1000125"/>
                <a:gd name="connsiteX41" fmla="*/ 2847975 w 3467100"/>
                <a:gd name="connsiteY41" fmla="*/ 733425 h 1000125"/>
                <a:gd name="connsiteX42" fmla="*/ 3006725 w 3467100"/>
                <a:gd name="connsiteY42" fmla="*/ 730250 h 1000125"/>
                <a:gd name="connsiteX43" fmla="*/ 3089275 w 3467100"/>
                <a:gd name="connsiteY43" fmla="*/ 723900 h 1000125"/>
                <a:gd name="connsiteX44" fmla="*/ 3162300 w 3467100"/>
                <a:gd name="connsiteY44" fmla="*/ 714375 h 1000125"/>
                <a:gd name="connsiteX45" fmla="*/ 3225800 w 3467100"/>
                <a:gd name="connsiteY45" fmla="*/ 698500 h 1000125"/>
                <a:gd name="connsiteX46" fmla="*/ 3276600 w 3467100"/>
                <a:gd name="connsiteY46" fmla="*/ 682625 h 1000125"/>
                <a:gd name="connsiteX47" fmla="*/ 3324225 w 3467100"/>
                <a:gd name="connsiteY47" fmla="*/ 660400 h 1000125"/>
                <a:gd name="connsiteX48" fmla="*/ 3352800 w 3467100"/>
                <a:gd name="connsiteY48" fmla="*/ 638175 h 1000125"/>
                <a:gd name="connsiteX49" fmla="*/ 3381375 w 3467100"/>
                <a:gd name="connsiteY49" fmla="*/ 606425 h 1000125"/>
                <a:gd name="connsiteX50" fmla="*/ 3406775 w 3467100"/>
                <a:gd name="connsiteY50" fmla="*/ 577850 h 1000125"/>
                <a:gd name="connsiteX51" fmla="*/ 3419475 w 3467100"/>
                <a:gd name="connsiteY51" fmla="*/ 568325 h 1000125"/>
                <a:gd name="connsiteX52" fmla="*/ 3438525 w 3467100"/>
                <a:gd name="connsiteY52" fmla="*/ 561975 h 1000125"/>
                <a:gd name="connsiteX53" fmla="*/ 3457575 w 3467100"/>
                <a:gd name="connsiteY53" fmla="*/ 561975 h 1000125"/>
                <a:gd name="connsiteX54" fmla="*/ 3467100 w 3467100"/>
                <a:gd name="connsiteY54" fmla="*/ 574675 h 1000125"/>
                <a:gd name="connsiteX55" fmla="*/ 3460750 w 3467100"/>
                <a:gd name="connsiteY55" fmla="*/ 603250 h 1000125"/>
                <a:gd name="connsiteX56" fmla="*/ 3451225 w 3467100"/>
                <a:gd name="connsiteY56" fmla="*/ 644525 h 1000125"/>
                <a:gd name="connsiteX57" fmla="*/ 3435350 w 3467100"/>
                <a:gd name="connsiteY57" fmla="*/ 714375 h 1000125"/>
                <a:gd name="connsiteX58" fmla="*/ 3416300 w 3467100"/>
                <a:gd name="connsiteY58" fmla="*/ 784225 h 1000125"/>
                <a:gd name="connsiteX59" fmla="*/ 3384550 w 3467100"/>
                <a:gd name="connsiteY59" fmla="*/ 850900 h 1000125"/>
                <a:gd name="connsiteX60" fmla="*/ 3327400 w 3467100"/>
                <a:gd name="connsiteY60" fmla="*/ 955675 h 1000125"/>
                <a:gd name="connsiteX61" fmla="*/ 3178175 w 3467100"/>
                <a:gd name="connsiteY61" fmla="*/ 1000125 h 1000125"/>
                <a:gd name="connsiteX62" fmla="*/ 2914650 w 3467100"/>
                <a:gd name="connsiteY62" fmla="*/ 993775 h 1000125"/>
                <a:gd name="connsiteX63" fmla="*/ 2698750 w 3467100"/>
                <a:gd name="connsiteY63" fmla="*/ 993775 h 1000125"/>
                <a:gd name="connsiteX64" fmla="*/ 2555875 w 3467100"/>
                <a:gd name="connsiteY64" fmla="*/ 990600 h 1000125"/>
                <a:gd name="connsiteX65" fmla="*/ 2381250 w 3467100"/>
                <a:gd name="connsiteY65" fmla="*/ 984250 h 1000125"/>
                <a:gd name="connsiteX66" fmla="*/ 2235200 w 3467100"/>
                <a:gd name="connsiteY66" fmla="*/ 974725 h 1000125"/>
                <a:gd name="connsiteX67" fmla="*/ 2025650 w 3467100"/>
                <a:gd name="connsiteY67" fmla="*/ 955675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467100" h="1000125">
                  <a:moveTo>
                    <a:pt x="2025650" y="955675"/>
                  </a:moveTo>
                  <a:lnTo>
                    <a:pt x="1857375" y="936625"/>
                  </a:lnTo>
                  <a:lnTo>
                    <a:pt x="1730375" y="920750"/>
                  </a:lnTo>
                  <a:lnTo>
                    <a:pt x="1577975" y="895350"/>
                  </a:lnTo>
                  <a:lnTo>
                    <a:pt x="1457325" y="873125"/>
                  </a:lnTo>
                  <a:lnTo>
                    <a:pt x="1358900" y="847725"/>
                  </a:lnTo>
                  <a:lnTo>
                    <a:pt x="1219200" y="806450"/>
                  </a:lnTo>
                  <a:lnTo>
                    <a:pt x="1117600" y="774700"/>
                  </a:lnTo>
                  <a:lnTo>
                    <a:pt x="1003300" y="730250"/>
                  </a:lnTo>
                  <a:lnTo>
                    <a:pt x="889000" y="679450"/>
                  </a:lnTo>
                  <a:lnTo>
                    <a:pt x="793750" y="628650"/>
                  </a:lnTo>
                  <a:lnTo>
                    <a:pt x="647700" y="539750"/>
                  </a:lnTo>
                  <a:lnTo>
                    <a:pt x="492125" y="431800"/>
                  </a:lnTo>
                  <a:lnTo>
                    <a:pt x="327025" y="311150"/>
                  </a:lnTo>
                  <a:lnTo>
                    <a:pt x="200025" y="212725"/>
                  </a:lnTo>
                  <a:lnTo>
                    <a:pt x="69850" y="107950"/>
                  </a:lnTo>
                  <a:lnTo>
                    <a:pt x="25400" y="76200"/>
                  </a:lnTo>
                  <a:lnTo>
                    <a:pt x="6350" y="53975"/>
                  </a:lnTo>
                  <a:lnTo>
                    <a:pt x="0" y="31750"/>
                  </a:lnTo>
                  <a:lnTo>
                    <a:pt x="3175" y="1270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5875"/>
                  </a:lnTo>
                  <a:lnTo>
                    <a:pt x="171450" y="88900"/>
                  </a:lnTo>
                  <a:lnTo>
                    <a:pt x="279400" y="155575"/>
                  </a:lnTo>
                  <a:lnTo>
                    <a:pt x="412750" y="238125"/>
                  </a:lnTo>
                  <a:lnTo>
                    <a:pt x="571500" y="320675"/>
                  </a:lnTo>
                  <a:lnTo>
                    <a:pt x="711200" y="384175"/>
                  </a:lnTo>
                  <a:lnTo>
                    <a:pt x="882650" y="457200"/>
                  </a:lnTo>
                  <a:lnTo>
                    <a:pt x="1012825" y="501650"/>
                  </a:lnTo>
                  <a:lnTo>
                    <a:pt x="1155700" y="546100"/>
                  </a:lnTo>
                  <a:lnTo>
                    <a:pt x="1292225" y="581025"/>
                  </a:lnTo>
                  <a:lnTo>
                    <a:pt x="1397000" y="603250"/>
                  </a:lnTo>
                  <a:lnTo>
                    <a:pt x="1495425" y="622300"/>
                  </a:lnTo>
                  <a:lnTo>
                    <a:pt x="1600200" y="638175"/>
                  </a:lnTo>
                  <a:lnTo>
                    <a:pt x="1765300" y="663575"/>
                  </a:lnTo>
                  <a:lnTo>
                    <a:pt x="1936750" y="685800"/>
                  </a:lnTo>
                  <a:lnTo>
                    <a:pt x="2120900" y="704850"/>
                  </a:lnTo>
                  <a:lnTo>
                    <a:pt x="2244725" y="711200"/>
                  </a:lnTo>
                  <a:lnTo>
                    <a:pt x="2501900" y="727075"/>
                  </a:lnTo>
                  <a:lnTo>
                    <a:pt x="2689225" y="733425"/>
                  </a:lnTo>
                  <a:lnTo>
                    <a:pt x="2847975" y="733425"/>
                  </a:lnTo>
                  <a:lnTo>
                    <a:pt x="3006725" y="730250"/>
                  </a:lnTo>
                  <a:lnTo>
                    <a:pt x="3089275" y="723900"/>
                  </a:lnTo>
                  <a:lnTo>
                    <a:pt x="3162300" y="714375"/>
                  </a:lnTo>
                  <a:lnTo>
                    <a:pt x="3225800" y="698500"/>
                  </a:lnTo>
                  <a:lnTo>
                    <a:pt x="3276600" y="682625"/>
                  </a:lnTo>
                  <a:lnTo>
                    <a:pt x="3324225" y="660400"/>
                  </a:lnTo>
                  <a:lnTo>
                    <a:pt x="3352800" y="638175"/>
                  </a:lnTo>
                  <a:lnTo>
                    <a:pt x="3381375" y="606425"/>
                  </a:lnTo>
                  <a:lnTo>
                    <a:pt x="3406775" y="577850"/>
                  </a:lnTo>
                  <a:lnTo>
                    <a:pt x="3419475" y="568325"/>
                  </a:lnTo>
                  <a:lnTo>
                    <a:pt x="3438525" y="561975"/>
                  </a:lnTo>
                  <a:lnTo>
                    <a:pt x="3457575" y="561975"/>
                  </a:lnTo>
                  <a:lnTo>
                    <a:pt x="3467100" y="574675"/>
                  </a:lnTo>
                  <a:lnTo>
                    <a:pt x="3460750" y="603250"/>
                  </a:lnTo>
                  <a:lnTo>
                    <a:pt x="3451225" y="644525"/>
                  </a:lnTo>
                  <a:lnTo>
                    <a:pt x="3435350" y="714375"/>
                  </a:lnTo>
                  <a:lnTo>
                    <a:pt x="3416300" y="784225"/>
                  </a:lnTo>
                  <a:lnTo>
                    <a:pt x="3384550" y="850900"/>
                  </a:lnTo>
                  <a:lnTo>
                    <a:pt x="3327400" y="955675"/>
                  </a:lnTo>
                  <a:lnTo>
                    <a:pt x="3178175" y="1000125"/>
                  </a:lnTo>
                  <a:lnTo>
                    <a:pt x="2914650" y="993775"/>
                  </a:lnTo>
                  <a:lnTo>
                    <a:pt x="2698750" y="993775"/>
                  </a:lnTo>
                  <a:lnTo>
                    <a:pt x="2555875" y="990600"/>
                  </a:lnTo>
                  <a:lnTo>
                    <a:pt x="2381250" y="984250"/>
                  </a:lnTo>
                  <a:lnTo>
                    <a:pt x="2235200" y="974725"/>
                  </a:lnTo>
                  <a:lnTo>
                    <a:pt x="2025650" y="955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D385CA1-1048-4DC8-AB20-E5B0415D89E1}"/>
                </a:ext>
              </a:extLst>
            </p:cNvPr>
            <p:cNvSpPr/>
            <p:nvPr/>
          </p:nvSpPr>
          <p:spPr>
            <a:xfrm>
              <a:off x="5014913" y="3970338"/>
              <a:ext cx="2278062" cy="1695450"/>
            </a:xfrm>
            <a:custGeom>
              <a:avLst/>
              <a:gdLst>
                <a:gd name="connsiteX0" fmla="*/ 800100 w 2277836"/>
                <a:gd name="connsiteY0" fmla="*/ 1039586 h 1695450"/>
                <a:gd name="connsiteX1" fmla="*/ 560614 w 2277836"/>
                <a:gd name="connsiteY1" fmla="*/ 753836 h 1695450"/>
                <a:gd name="connsiteX2" fmla="*/ 386443 w 2277836"/>
                <a:gd name="connsiteY2" fmla="*/ 544286 h 1695450"/>
                <a:gd name="connsiteX3" fmla="*/ 236764 w 2277836"/>
                <a:gd name="connsiteY3" fmla="*/ 364672 h 1695450"/>
                <a:gd name="connsiteX4" fmla="*/ 108857 w 2277836"/>
                <a:gd name="connsiteY4" fmla="*/ 204107 h 1695450"/>
                <a:gd name="connsiteX5" fmla="*/ 0 w 2277836"/>
                <a:gd name="connsiteY5" fmla="*/ 92529 h 1695450"/>
                <a:gd name="connsiteX6" fmla="*/ 32657 w 2277836"/>
                <a:gd name="connsiteY6" fmla="*/ 0 h 1695450"/>
                <a:gd name="connsiteX7" fmla="*/ 103414 w 2277836"/>
                <a:gd name="connsiteY7" fmla="*/ 62593 h 1695450"/>
                <a:gd name="connsiteX8" fmla="*/ 375557 w 2277836"/>
                <a:gd name="connsiteY8" fmla="*/ 318407 h 1695450"/>
                <a:gd name="connsiteX9" fmla="*/ 533400 w 2277836"/>
                <a:gd name="connsiteY9" fmla="*/ 470807 h 1695450"/>
                <a:gd name="connsiteX10" fmla="*/ 756557 w 2277836"/>
                <a:gd name="connsiteY10" fmla="*/ 672193 h 1695450"/>
                <a:gd name="connsiteX11" fmla="*/ 908957 w 2277836"/>
                <a:gd name="connsiteY11" fmla="*/ 810986 h 1695450"/>
                <a:gd name="connsiteX12" fmla="*/ 1077686 w 2277836"/>
                <a:gd name="connsiteY12" fmla="*/ 955222 h 1695450"/>
                <a:gd name="connsiteX13" fmla="*/ 1249136 w 2277836"/>
                <a:gd name="connsiteY13" fmla="*/ 1099457 h 1695450"/>
                <a:gd name="connsiteX14" fmla="*/ 1374321 w 2277836"/>
                <a:gd name="connsiteY14" fmla="*/ 1197429 h 1695450"/>
                <a:gd name="connsiteX15" fmla="*/ 1469571 w 2277836"/>
                <a:gd name="connsiteY15" fmla="*/ 1260022 h 1695450"/>
                <a:gd name="connsiteX16" fmla="*/ 1589314 w 2277836"/>
                <a:gd name="connsiteY16" fmla="*/ 1330779 h 1695450"/>
                <a:gd name="connsiteX17" fmla="*/ 1728107 w 2277836"/>
                <a:gd name="connsiteY17" fmla="*/ 1404257 h 1695450"/>
                <a:gd name="connsiteX18" fmla="*/ 1823357 w 2277836"/>
                <a:gd name="connsiteY18" fmla="*/ 1450522 h 1695450"/>
                <a:gd name="connsiteX19" fmla="*/ 1940378 w 2277836"/>
                <a:gd name="connsiteY19" fmla="*/ 1496786 h 1695450"/>
                <a:gd name="connsiteX20" fmla="*/ 2092778 w 2277836"/>
                <a:gd name="connsiteY20" fmla="*/ 1548493 h 1695450"/>
                <a:gd name="connsiteX21" fmla="*/ 2239736 w 2277836"/>
                <a:gd name="connsiteY21" fmla="*/ 1589315 h 1695450"/>
                <a:gd name="connsiteX22" fmla="*/ 2269671 w 2277836"/>
                <a:gd name="connsiteY22" fmla="*/ 1600200 h 1695450"/>
                <a:gd name="connsiteX23" fmla="*/ 2277836 w 2277836"/>
                <a:gd name="connsiteY23" fmla="*/ 1611086 h 1695450"/>
                <a:gd name="connsiteX24" fmla="*/ 2275114 w 2277836"/>
                <a:gd name="connsiteY24" fmla="*/ 1624693 h 1695450"/>
                <a:gd name="connsiteX25" fmla="*/ 2253343 w 2277836"/>
                <a:gd name="connsiteY25" fmla="*/ 1638300 h 1695450"/>
                <a:gd name="connsiteX26" fmla="*/ 2217964 w 2277836"/>
                <a:gd name="connsiteY26" fmla="*/ 1651907 h 1695450"/>
                <a:gd name="connsiteX27" fmla="*/ 1924050 w 2277836"/>
                <a:gd name="connsiteY27" fmla="*/ 1662793 h 1695450"/>
                <a:gd name="connsiteX28" fmla="*/ 1679121 w 2277836"/>
                <a:gd name="connsiteY28" fmla="*/ 1676400 h 1695450"/>
                <a:gd name="connsiteX29" fmla="*/ 1426028 w 2277836"/>
                <a:gd name="connsiteY29" fmla="*/ 1695450 h 1695450"/>
                <a:gd name="connsiteX30" fmla="*/ 1404257 w 2277836"/>
                <a:gd name="connsiteY30" fmla="*/ 1692729 h 1695450"/>
                <a:gd name="connsiteX31" fmla="*/ 1387928 w 2277836"/>
                <a:gd name="connsiteY31" fmla="*/ 1687286 h 1695450"/>
                <a:gd name="connsiteX32" fmla="*/ 1352550 w 2277836"/>
                <a:gd name="connsiteY32" fmla="*/ 1662793 h 1695450"/>
                <a:gd name="connsiteX33" fmla="*/ 1295400 w 2277836"/>
                <a:gd name="connsiteY33" fmla="*/ 1613807 h 1695450"/>
                <a:gd name="connsiteX34" fmla="*/ 1191986 w 2277836"/>
                <a:gd name="connsiteY34" fmla="*/ 1504950 h 1695450"/>
                <a:gd name="connsiteX35" fmla="*/ 1025978 w 2277836"/>
                <a:gd name="connsiteY35" fmla="*/ 1306286 h 1695450"/>
                <a:gd name="connsiteX36" fmla="*/ 800100 w 2277836"/>
                <a:gd name="connsiteY36" fmla="*/ 1039586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77836" h="1695450">
                  <a:moveTo>
                    <a:pt x="800100" y="1039586"/>
                  </a:moveTo>
                  <a:lnTo>
                    <a:pt x="560614" y="753836"/>
                  </a:lnTo>
                  <a:lnTo>
                    <a:pt x="386443" y="544286"/>
                  </a:lnTo>
                  <a:lnTo>
                    <a:pt x="236764" y="364672"/>
                  </a:lnTo>
                  <a:lnTo>
                    <a:pt x="108857" y="204107"/>
                  </a:lnTo>
                  <a:lnTo>
                    <a:pt x="0" y="92529"/>
                  </a:lnTo>
                  <a:lnTo>
                    <a:pt x="32657" y="0"/>
                  </a:lnTo>
                  <a:lnTo>
                    <a:pt x="103414" y="62593"/>
                  </a:lnTo>
                  <a:lnTo>
                    <a:pt x="375557" y="318407"/>
                  </a:lnTo>
                  <a:lnTo>
                    <a:pt x="533400" y="470807"/>
                  </a:lnTo>
                  <a:lnTo>
                    <a:pt x="756557" y="672193"/>
                  </a:lnTo>
                  <a:lnTo>
                    <a:pt x="908957" y="810986"/>
                  </a:lnTo>
                  <a:lnTo>
                    <a:pt x="1077686" y="955222"/>
                  </a:lnTo>
                  <a:lnTo>
                    <a:pt x="1249136" y="1099457"/>
                  </a:lnTo>
                  <a:lnTo>
                    <a:pt x="1374321" y="1197429"/>
                  </a:lnTo>
                  <a:lnTo>
                    <a:pt x="1469571" y="1260022"/>
                  </a:lnTo>
                  <a:lnTo>
                    <a:pt x="1589314" y="1330779"/>
                  </a:lnTo>
                  <a:lnTo>
                    <a:pt x="1728107" y="1404257"/>
                  </a:lnTo>
                  <a:lnTo>
                    <a:pt x="1823357" y="1450522"/>
                  </a:lnTo>
                  <a:lnTo>
                    <a:pt x="1940378" y="1496786"/>
                  </a:lnTo>
                  <a:lnTo>
                    <a:pt x="2092778" y="1548493"/>
                  </a:lnTo>
                  <a:lnTo>
                    <a:pt x="2239736" y="1589315"/>
                  </a:lnTo>
                  <a:lnTo>
                    <a:pt x="2269671" y="1600200"/>
                  </a:lnTo>
                  <a:lnTo>
                    <a:pt x="2277836" y="1611086"/>
                  </a:lnTo>
                  <a:lnTo>
                    <a:pt x="2275114" y="1624693"/>
                  </a:lnTo>
                  <a:lnTo>
                    <a:pt x="2253343" y="1638300"/>
                  </a:lnTo>
                  <a:lnTo>
                    <a:pt x="2217964" y="1651907"/>
                  </a:lnTo>
                  <a:lnTo>
                    <a:pt x="1924050" y="1662793"/>
                  </a:lnTo>
                  <a:lnTo>
                    <a:pt x="1679121" y="1676400"/>
                  </a:lnTo>
                  <a:lnTo>
                    <a:pt x="1426028" y="1695450"/>
                  </a:lnTo>
                  <a:lnTo>
                    <a:pt x="1404257" y="1692729"/>
                  </a:lnTo>
                  <a:lnTo>
                    <a:pt x="1387928" y="1687286"/>
                  </a:lnTo>
                  <a:lnTo>
                    <a:pt x="1352550" y="1662793"/>
                  </a:lnTo>
                  <a:lnTo>
                    <a:pt x="1295400" y="1613807"/>
                  </a:lnTo>
                  <a:lnTo>
                    <a:pt x="1191986" y="1504950"/>
                  </a:lnTo>
                  <a:lnTo>
                    <a:pt x="1025978" y="1306286"/>
                  </a:lnTo>
                  <a:lnTo>
                    <a:pt x="800100" y="103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9243582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B629AD88-77BB-4C7B-8C73-E64429DE2EBB}"/>
              </a:ext>
            </a:extLst>
          </p:cNvPr>
          <p:cNvSpPr/>
          <p:nvPr/>
        </p:nvSpPr>
        <p:spPr>
          <a:xfrm>
            <a:off x="2552700" y="2193925"/>
            <a:ext cx="407988" cy="2589213"/>
          </a:xfrm>
          <a:custGeom>
            <a:avLst/>
            <a:gdLst>
              <a:gd name="connsiteX0" fmla="*/ 407862 w 407862"/>
              <a:gd name="connsiteY0" fmla="*/ 447333 h 2588607"/>
              <a:gd name="connsiteX1" fmla="*/ 407862 w 407862"/>
              <a:gd name="connsiteY1" fmla="*/ 753229 h 2588607"/>
              <a:gd name="connsiteX2" fmla="*/ 407862 w 407862"/>
              <a:gd name="connsiteY2" fmla="*/ 976895 h 2588607"/>
              <a:gd name="connsiteX3" fmla="*/ 404573 w 407862"/>
              <a:gd name="connsiteY3" fmla="*/ 1105174 h 2588607"/>
              <a:gd name="connsiteX4" fmla="*/ 404573 w 407862"/>
              <a:gd name="connsiteY4" fmla="*/ 1282792 h 2588607"/>
              <a:gd name="connsiteX5" fmla="*/ 394705 w 407862"/>
              <a:gd name="connsiteY5" fmla="*/ 1480144 h 2588607"/>
              <a:gd name="connsiteX6" fmla="*/ 381548 w 407862"/>
              <a:gd name="connsiteY6" fmla="*/ 1746570 h 2588607"/>
              <a:gd name="connsiteX7" fmla="*/ 368391 w 407862"/>
              <a:gd name="connsiteY7" fmla="*/ 2019574 h 2588607"/>
              <a:gd name="connsiteX8" fmla="*/ 361813 w 407862"/>
              <a:gd name="connsiteY8" fmla="*/ 2170878 h 2588607"/>
              <a:gd name="connsiteX9" fmla="*/ 361813 w 407862"/>
              <a:gd name="connsiteY9" fmla="*/ 2332049 h 2588607"/>
              <a:gd name="connsiteX10" fmla="*/ 355234 w 407862"/>
              <a:gd name="connsiteY10" fmla="*/ 2391255 h 2588607"/>
              <a:gd name="connsiteX11" fmla="*/ 338788 w 407862"/>
              <a:gd name="connsiteY11" fmla="*/ 2470196 h 2588607"/>
              <a:gd name="connsiteX12" fmla="*/ 319053 w 407862"/>
              <a:gd name="connsiteY12" fmla="*/ 2529402 h 2588607"/>
              <a:gd name="connsiteX13" fmla="*/ 302607 w 407862"/>
              <a:gd name="connsiteY13" fmla="*/ 2565583 h 2588607"/>
              <a:gd name="connsiteX14" fmla="*/ 282872 w 407862"/>
              <a:gd name="connsiteY14" fmla="*/ 2582029 h 2588607"/>
              <a:gd name="connsiteX15" fmla="*/ 259847 w 407862"/>
              <a:gd name="connsiteY15" fmla="*/ 2588607 h 2588607"/>
              <a:gd name="connsiteX16" fmla="*/ 246691 w 407862"/>
              <a:gd name="connsiteY16" fmla="*/ 2588607 h 2588607"/>
              <a:gd name="connsiteX17" fmla="*/ 220377 w 407862"/>
              <a:gd name="connsiteY17" fmla="*/ 2582029 h 2588607"/>
              <a:gd name="connsiteX18" fmla="*/ 200642 w 407862"/>
              <a:gd name="connsiteY18" fmla="*/ 2572161 h 2588607"/>
              <a:gd name="connsiteX19" fmla="*/ 184196 w 407862"/>
              <a:gd name="connsiteY19" fmla="*/ 2552426 h 2588607"/>
              <a:gd name="connsiteX20" fmla="*/ 154593 w 407862"/>
              <a:gd name="connsiteY20" fmla="*/ 2493220 h 2588607"/>
              <a:gd name="connsiteX21" fmla="*/ 131568 w 407862"/>
              <a:gd name="connsiteY21" fmla="*/ 2437304 h 2588607"/>
              <a:gd name="connsiteX22" fmla="*/ 115122 w 407862"/>
              <a:gd name="connsiteY22" fmla="*/ 2378098 h 2588607"/>
              <a:gd name="connsiteX23" fmla="*/ 101965 w 407862"/>
              <a:gd name="connsiteY23" fmla="*/ 2309025 h 2588607"/>
              <a:gd name="connsiteX24" fmla="*/ 92098 w 407862"/>
              <a:gd name="connsiteY24" fmla="*/ 2266265 h 2588607"/>
              <a:gd name="connsiteX25" fmla="*/ 101965 w 407862"/>
              <a:gd name="connsiteY25" fmla="*/ 2207059 h 2588607"/>
              <a:gd name="connsiteX26" fmla="*/ 124990 w 407862"/>
              <a:gd name="connsiteY26" fmla="*/ 2065623 h 2588607"/>
              <a:gd name="connsiteX27" fmla="*/ 138147 w 407862"/>
              <a:gd name="connsiteY27" fmla="*/ 1963658 h 2588607"/>
              <a:gd name="connsiteX28" fmla="*/ 154593 w 407862"/>
              <a:gd name="connsiteY28" fmla="*/ 1848535 h 2588607"/>
              <a:gd name="connsiteX29" fmla="*/ 161171 w 407862"/>
              <a:gd name="connsiteY29" fmla="*/ 1789330 h 2588607"/>
              <a:gd name="connsiteX30" fmla="*/ 167750 w 407862"/>
              <a:gd name="connsiteY30" fmla="*/ 1664340 h 2588607"/>
              <a:gd name="connsiteX31" fmla="*/ 177617 w 407862"/>
              <a:gd name="connsiteY31" fmla="*/ 1493301 h 2588607"/>
              <a:gd name="connsiteX32" fmla="*/ 180906 w 407862"/>
              <a:gd name="connsiteY32" fmla="*/ 1338708 h 2588607"/>
              <a:gd name="connsiteX33" fmla="*/ 184196 w 407862"/>
              <a:gd name="connsiteY33" fmla="*/ 1200561 h 2588607"/>
              <a:gd name="connsiteX34" fmla="*/ 184196 w 407862"/>
              <a:gd name="connsiteY34" fmla="*/ 1092017 h 2588607"/>
              <a:gd name="connsiteX35" fmla="*/ 180906 w 407862"/>
              <a:gd name="connsiteY35" fmla="*/ 960449 h 2588607"/>
              <a:gd name="connsiteX36" fmla="*/ 177617 w 407862"/>
              <a:gd name="connsiteY36" fmla="*/ 822302 h 2588607"/>
              <a:gd name="connsiteX37" fmla="*/ 174328 w 407862"/>
              <a:gd name="connsiteY37" fmla="*/ 710469 h 2588607"/>
              <a:gd name="connsiteX38" fmla="*/ 167750 w 407862"/>
              <a:gd name="connsiteY38" fmla="*/ 624950 h 2588607"/>
              <a:gd name="connsiteX39" fmla="*/ 161171 w 407862"/>
              <a:gd name="connsiteY39" fmla="*/ 503249 h 2588607"/>
              <a:gd name="connsiteX40" fmla="*/ 157882 w 407862"/>
              <a:gd name="connsiteY40" fmla="*/ 447333 h 2588607"/>
              <a:gd name="connsiteX41" fmla="*/ 148014 w 407862"/>
              <a:gd name="connsiteY41" fmla="*/ 371681 h 2588607"/>
              <a:gd name="connsiteX42" fmla="*/ 134857 w 407862"/>
              <a:gd name="connsiteY42" fmla="*/ 312475 h 2588607"/>
              <a:gd name="connsiteX43" fmla="*/ 124990 w 407862"/>
              <a:gd name="connsiteY43" fmla="*/ 276294 h 2588607"/>
              <a:gd name="connsiteX44" fmla="*/ 108544 w 407862"/>
              <a:gd name="connsiteY44" fmla="*/ 220377 h 2588607"/>
              <a:gd name="connsiteX45" fmla="*/ 88809 w 407862"/>
              <a:gd name="connsiteY45" fmla="*/ 174328 h 2588607"/>
              <a:gd name="connsiteX46" fmla="*/ 65784 w 407862"/>
              <a:gd name="connsiteY46" fmla="*/ 128279 h 2588607"/>
              <a:gd name="connsiteX47" fmla="*/ 42760 w 407862"/>
              <a:gd name="connsiteY47" fmla="*/ 95387 h 2588607"/>
              <a:gd name="connsiteX48" fmla="*/ 26314 w 407862"/>
              <a:gd name="connsiteY48" fmla="*/ 72363 h 2588607"/>
              <a:gd name="connsiteX49" fmla="*/ 9868 w 407862"/>
              <a:gd name="connsiteY49" fmla="*/ 52627 h 2588607"/>
              <a:gd name="connsiteX50" fmla="*/ 3289 w 407862"/>
              <a:gd name="connsiteY50" fmla="*/ 42760 h 2588607"/>
              <a:gd name="connsiteX51" fmla="*/ 0 w 407862"/>
              <a:gd name="connsiteY51" fmla="*/ 29603 h 2588607"/>
              <a:gd name="connsiteX52" fmla="*/ 0 w 407862"/>
              <a:gd name="connsiteY52" fmla="*/ 16446 h 2588607"/>
              <a:gd name="connsiteX53" fmla="*/ 3289 w 407862"/>
              <a:gd name="connsiteY53" fmla="*/ 6579 h 2588607"/>
              <a:gd name="connsiteX54" fmla="*/ 13157 w 407862"/>
              <a:gd name="connsiteY54" fmla="*/ 0 h 2588607"/>
              <a:gd name="connsiteX55" fmla="*/ 52627 w 407862"/>
              <a:gd name="connsiteY55" fmla="*/ 6579 h 2588607"/>
              <a:gd name="connsiteX56" fmla="*/ 226955 w 407862"/>
              <a:gd name="connsiteY56" fmla="*/ 52627 h 2588607"/>
              <a:gd name="connsiteX57" fmla="*/ 378259 w 407862"/>
              <a:gd name="connsiteY57" fmla="*/ 95387 h 2588607"/>
              <a:gd name="connsiteX58" fmla="*/ 407862 w 407862"/>
              <a:gd name="connsiteY58" fmla="*/ 249980 h 2588607"/>
              <a:gd name="connsiteX59" fmla="*/ 407862 w 407862"/>
              <a:gd name="connsiteY59" fmla="*/ 447333 h 258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07862" h="2588607">
                <a:moveTo>
                  <a:pt x="407862" y="447333"/>
                </a:moveTo>
                <a:lnTo>
                  <a:pt x="407862" y="753229"/>
                </a:lnTo>
                <a:lnTo>
                  <a:pt x="407862" y="976895"/>
                </a:lnTo>
                <a:cubicBezTo>
                  <a:pt x="406766" y="1019655"/>
                  <a:pt x="405669" y="1062414"/>
                  <a:pt x="404573" y="1105174"/>
                </a:cubicBezTo>
                <a:lnTo>
                  <a:pt x="404573" y="1282792"/>
                </a:lnTo>
                <a:lnTo>
                  <a:pt x="394705" y="1480144"/>
                </a:lnTo>
                <a:lnTo>
                  <a:pt x="381548" y="1746570"/>
                </a:lnTo>
                <a:lnTo>
                  <a:pt x="368391" y="2019574"/>
                </a:lnTo>
                <a:lnTo>
                  <a:pt x="361813" y="2170878"/>
                </a:lnTo>
                <a:lnTo>
                  <a:pt x="361813" y="2332049"/>
                </a:lnTo>
                <a:lnTo>
                  <a:pt x="355234" y="2391255"/>
                </a:lnTo>
                <a:lnTo>
                  <a:pt x="338788" y="2470196"/>
                </a:lnTo>
                <a:lnTo>
                  <a:pt x="319053" y="2529402"/>
                </a:lnTo>
                <a:lnTo>
                  <a:pt x="302607" y="2565583"/>
                </a:lnTo>
                <a:lnTo>
                  <a:pt x="282872" y="2582029"/>
                </a:lnTo>
                <a:lnTo>
                  <a:pt x="259847" y="2588607"/>
                </a:lnTo>
                <a:lnTo>
                  <a:pt x="246691" y="2588607"/>
                </a:lnTo>
                <a:lnTo>
                  <a:pt x="220377" y="2582029"/>
                </a:lnTo>
                <a:lnTo>
                  <a:pt x="200642" y="2572161"/>
                </a:lnTo>
                <a:lnTo>
                  <a:pt x="184196" y="2552426"/>
                </a:lnTo>
                <a:lnTo>
                  <a:pt x="154593" y="2493220"/>
                </a:lnTo>
                <a:lnTo>
                  <a:pt x="131568" y="2437304"/>
                </a:lnTo>
                <a:lnTo>
                  <a:pt x="115122" y="2378098"/>
                </a:lnTo>
                <a:lnTo>
                  <a:pt x="101965" y="2309025"/>
                </a:lnTo>
                <a:lnTo>
                  <a:pt x="92098" y="2266265"/>
                </a:lnTo>
                <a:lnTo>
                  <a:pt x="101965" y="2207059"/>
                </a:lnTo>
                <a:lnTo>
                  <a:pt x="124990" y="2065623"/>
                </a:lnTo>
                <a:lnTo>
                  <a:pt x="138147" y="1963658"/>
                </a:lnTo>
                <a:lnTo>
                  <a:pt x="154593" y="1848535"/>
                </a:lnTo>
                <a:lnTo>
                  <a:pt x="161171" y="1789330"/>
                </a:lnTo>
                <a:lnTo>
                  <a:pt x="167750" y="1664340"/>
                </a:lnTo>
                <a:lnTo>
                  <a:pt x="177617" y="1493301"/>
                </a:lnTo>
                <a:cubicBezTo>
                  <a:pt x="178713" y="1441770"/>
                  <a:pt x="179810" y="1390239"/>
                  <a:pt x="180906" y="1338708"/>
                </a:cubicBezTo>
                <a:cubicBezTo>
                  <a:pt x="182003" y="1292659"/>
                  <a:pt x="183099" y="1246610"/>
                  <a:pt x="184196" y="1200561"/>
                </a:cubicBezTo>
                <a:lnTo>
                  <a:pt x="184196" y="1092017"/>
                </a:lnTo>
                <a:cubicBezTo>
                  <a:pt x="183099" y="1048161"/>
                  <a:pt x="182003" y="1004305"/>
                  <a:pt x="180906" y="960449"/>
                </a:cubicBezTo>
                <a:cubicBezTo>
                  <a:pt x="179810" y="914400"/>
                  <a:pt x="178713" y="868351"/>
                  <a:pt x="177617" y="822302"/>
                </a:cubicBezTo>
                <a:cubicBezTo>
                  <a:pt x="176521" y="785024"/>
                  <a:pt x="175424" y="747747"/>
                  <a:pt x="174328" y="710469"/>
                </a:cubicBezTo>
                <a:lnTo>
                  <a:pt x="167750" y="624950"/>
                </a:lnTo>
                <a:lnTo>
                  <a:pt x="161171" y="503249"/>
                </a:lnTo>
                <a:lnTo>
                  <a:pt x="157882" y="447333"/>
                </a:lnTo>
                <a:lnTo>
                  <a:pt x="148014" y="371681"/>
                </a:lnTo>
                <a:lnTo>
                  <a:pt x="134857" y="312475"/>
                </a:lnTo>
                <a:lnTo>
                  <a:pt x="124990" y="276294"/>
                </a:lnTo>
                <a:lnTo>
                  <a:pt x="108544" y="220377"/>
                </a:lnTo>
                <a:lnTo>
                  <a:pt x="88809" y="174328"/>
                </a:lnTo>
                <a:lnTo>
                  <a:pt x="65784" y="128279"/>
                </a:lnTo>
                <a:lnTo>
                  <a:pt x="42760" y="95387"/>
                </a:lnTo>
                <a:lnTo>
                  <a:pt x="26314" y="72363"/>
                </a:lnTo>
                <a:lnTo>
                  <a:pt x="9868" y="52627"/>
                </a:lnTo>
                <a:lnTo>
                  <a:pt x="3289" y="42760"/>
                </a:lnTo>
                <a:lnTo>
                  <a:pt x="0" y="29603"/>
                </a:lnTo>
                <a:lnTo>
                  <a:pt x="0" y="16446"/>
                </a:lnTo>
                <a:lnTo>
                  <a:pt x="3289" y="6579"/>
                </a:lnTo>
                <a:lnTo>
                  <a:pt x="13157" y="0"/>
                </a:lnTo>
                <a:lnTo>
                  <a:pt x="52627" y="6579"/>
                </a:lnTo>
                <a:lnTo>
                  <a:pt x="226955" y="52627"/>
                </a:lnTo>
                <a:lnTo>
                  <a:pt x="378259" y="95387"/>
                </a:lnTo>
                <a:lnTo>
                  <a:pt x="407862" y="249980"/>
                </a:lnTo>
                <a:lnTo>
                  <a:pt x="407862" y="4473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564028B-14D4-4999-98FD-4FF405E40613}"/>
              </a:ext>
            </a:extLst>
          </p:cNvPr>
          <p:cNvSpPr/>
          <p:nvPr/>
        </p:nvSpPr>
        <p:spPr>
          <a:xfrm>
            <a:off x="2862263" y="2154238"/>
            <a:ext cx="1243012" cy="2571750"/>
          </a:xfrm>
          <a:custGeom>
            <a:avLst/>
            <a:gdLst>
              <a:gd name="connsiteX0" fmla="*/ 628238 w 1243320"/>
              <a:gd name="connsiteY0" fmla="*/ 233533 h 2572161"/>
              <a:gd name="connsiteX1" fmla="*/ 404572 w 1243320"/>
              <a:gd name="connsiteY1" fmla="*/ 266426 h 2572161"/>
              <a:gd name="connsiteX2" fmla="*/ 236823 w 1243320"/>
              <a:gd name="connsiteY2" fmla="*/ 292739 h 2572161"/>
              <a:gd name="connsiteX3" fmla="*/ 52627 w 1243320"/>
              <a:gd name="connsiteY3" fmla="*/ 322342 h 2572161"/>
              <a:gd name="connsiteX4" fmla="*/ 26313 w 1243320"/>
              <a:gd name="connsiteY4" fmla="*/ 322342 h 2572161"/>
              <a:gd name="connsiteX5" fmla="*/ 0 w 1243320"/>
              <a:gd name="connsiteY5" fmla="*/ 118411 h 2572161"/>
              <a:gd name="connsiteX6" fmla="*/ 75651 w 1243320"/>
              <a:gd name="connsiteY6" fmla="*/ 134857 h 2572161"/>
              <a:gd name="connsiteX7" fmla="*/ 148014 w 1243320"/>
              <a:gd name="connsiteY7" fmla="*/ 134857 h 2572161"/>
              <a:gd name="connsiteX8" fmla="*/ 246690 w 1243320"/>
              <a:gd name="connsiteY8" fmla="*/ 134857 h 2572161"/>
              <a:gd name="connsiteX9" fmla="*/ 355234 w 1243320"/>
              <a:gd name="connsiteY9" fmla="*/ 128279 h 2572161"/>
              <a:gd name="connsiteX10" fmla="*/ 480224 w 1243320"/>
              <a:gd name="connsiteY10" fmla="*/ 115122 h 2572161"/>
              <a:gd name="connsiteX11" fmla="*/ 555876 w 1243320"/>
              <a:gd name="connsiteY11" fmla="*/ 105254 h 2572161"/>
              <a:gd name="connsiteX12" fmla="*/ 641395 w 1243320"/>
              <a:gd name="connsiteY12" fmla="*/ 88808 h 2572161"/>
              <a:gd name="connsiteX13" fmla="*/ 700601 w 1243320"/>
              <a:gd name="connsiteY13" fmla="*/ 75651 h 2572161"/>
              <a:gd name="connsiteX14" fmla="*/ 736782 w 1243320"/>
              <a:gd name="connsiteY14" fmla="*/ 62495 h 2572161"/>
              <a:gd name="connsiteX15" fmla="*/ 786120 w 1243320"/>
              <a:gd name="connsiteY15" fmla="*/ 39470 h 2572161"/>
              <a:gd name="connsiteX16" fmla="*/ 842037 w 1243320"/>
              <a:gd name="connsiteY16" fmla="*/ 16446 h 2572161"/>
              <a:gd name="connsiteX17" fmla="*/ 888086 w 1243320"/>
              <a:gd name="connsiteY17" fmla="*/ 3289 h 2572161"/>
              <a:gd name="connsiteX18" fmla="*/ 920978 w 1243320"/>
              <a:gd name="connsiteY18" fmla="*/ 0 h 2572161"/>
              <a:gd name="connsiteX19" fmla="*/ 937424 w 1243320"/>
              <a:gd name="connsiteY19" fmla="*/ 0 h 2572161"/>
              <a:gd name="connsiteX20" fmla="*/ 963738 w 1243320"/>
              <a:gd name="connsiteY20" fmla="*/ 13156 h 2572161"/>
              <a:gd name="connsiteX21" fmla="*/ 1052546 w 1243320"/>
              <a:gd name="connsiteY21" fmla="*/ 65784 h 2572161"/>
              <a:gd name="connsiteX22" fmla="*/ 1131487 w 1243320"/>
              <a:gd name="connsiteY22" fmla="*/ 111833 h 2572161"/>
              <a:gd name="connsiteX23" fmla="*/ 1177536 w 1243320"/>
              <a:gd name="connsiteY23" fmla="*/ 138146 h 2572161"/>
              <a:gd name="connsiteX24" fmla="*/ 1203850 w 1243320"/>
              <a:gd name="connsiteY24" fmla="*/ 157882 h 2572161"/>
              <a:gd name="connsiteX25" fmla="*/ 1220296 w 1243320"/>
              <a:gd name="connsiteY25" fmla="*/ 174328 h 2572161"/>
              <a:gd name="connsiteX26" fmla="*/ 1230164 w 1243320"/>
              <a:gd name="connsiteY26" fmla="*/ 190774 h 2572161"/>
              <a:gd name="connsiteX27" fmla="*/ 1240031 w 1243320"/>
              <a:gd name="connsiteY27" fmla="*/ 210509 h 2572161"/>
              <a:gd name="connsiteX28" fmla="*/ 1243320 w 1243320"/>
              <a:gd name="connsiteY28" fmla="*/ 226955 h 2572161"/>
              <a:gd name="connsiteX29" fmla="*/ 1243320 w 1243320"/>
              <a:gd name="connsiteY29" fmla="*/ 243401 h 2572161"/>
              <a:gd name="connsiteX30" fmla="*/ 1236742 w 1243320"/>
              <a:gd name="connsiteY30" fmla="*/ 273004 h 2572161"/>
              <a:gd name="connsiteX31" fmla="*/ 1223585 w 1243320"/>
              <a:gd name="connsiteY31" fmla="*/ 296028 h 2572161"/>
              <a:gd name="connsiteX32" fmla="*/ 1203850 w 1243320"/>
              <a:gd name="connsiteY32" fmla="*/ 322342 h 2572161"/>
              <a:gd name="connsiteX33" fmla="*/ 1190693 w 1243320"/>
              <a:gd name="connsiteY33" fmla="*/ 342077 h 2572161"/>
              <a:gd name="connsiteX34" fmla="*/ 1177536 w 1243320"/>
              <a:gd name="connsiteY34" fmla="*/ 374969 h 2572161"/>
              <a:gd name="connsiteX35" fmla="*/ 1170958 w 1243320"/>
              <a:gd name="connsiteY35" fmla="*/ 411151 h 2572161"/>
              <a:gd name="connsiteX36" fmla="*/ 1164379 w 1243320"/>
              <a:gd name="connsiteY36" fmla="*/ 615082 h 2572161"/>
              <a:gd name="connsiteX37" fmla="*/ 1154512 w 1243320"/>
              <a:gd name="connsiteY37" fmla="*/ 845326 h 2572161"/>
              <a:gd name="connsiteX38" fmla="*/ 1147933 w 1243320"/>
              <a:gd name="connsiteY38" fmla="*/ 1065703 h 2572161"/>
              <a:gd name="connsiteX39" fmla="*/ 1134776 w 1243320"/>
              <a:gd name="connsiteY39" fmla="*/ 1437384 h 2572161"/>
              <a:gd name="connsiteX40" fmla="*/ 1121620 w 1243320"/>
              <a:gd name="connsiteY40" fmla="*/ 1845246 h 2572161"/>
              <a:gd name="connsiteX41" fmla="*/ 1111752 w 1243320"/>
              <a:gd name="connsiteY41" fmla="*/ 2147853 h 2572161"/>
              <a:gd name="connsiteX42" fmla="*/ 1105174 w 1243320"/>
              <a:gd name="connsiteY42" fmla="*/ 2341916 h 2572161"/>
              <a:gd name="connsiteX43" fmla="*/ 1105174 w 1243320"/>
              <a:gd name="connsiteY43" fmla="*/ 2391254 h 2572161"/>
              <a:gd name="connsiteX44" fmla="*/ 1088728 w 1243320"/>
              <a:gd name="connsiteY44" fmla="*/ 2443882 h 2572161"/>
              <a:gd name="connsiteX45" fmla="*/ 1065703 w 1243320"/>
              <a:gd name="connsiteY45" fmla="*/ 2529401 h 2572161"/>
              <a:gd name="connsiteX46" fmla="*/ 1059125 w 1243320"/>
              <a:gd name="connsiteY46" fmla="*/ 2545847 h 2572161"/>
              <a:gd name="connsiteX47" fmla="*/ 1042679 w 1243320"/>
              <a:gd name="connsiteY47" fmla="*/ 2555715 h 2572161"/>
              <a:gd name="connsiteX48" fmla="*/ 1013076 w 1243320"/>
              <a:gd name="connsiteY48" fmla="*/ 2565582 h 2572161"/>
              <a:gd name="connsiteX49" fmla="*/ 986762 w 1243320"/>
              <a:gd name="connsiteY49" fmla="*/ 2572161 h 2572161"/>
              <a:gd name="connsiteX50" fmla="*/ 973605 w 1243320"/>
              <a:gd name="connsiteY50" fmla="*/ 2572161 h 2572161"/>
              <a:gd name="connsiteX51" fmla="*/ 953870 w 1243320"/>
              <a:gd name="connsiteY51" fmla="*/ 2568872 h 2572161"/>
              <a:gd name="connsiteX52" fmla="*/ 930846 w 1243320"/>
              <a:gd name="connsiteY52" fmla="*/ 2555715 h 2572161"/>
              <a:gd name="connsiteX53" fmla="*/ 917689 w 1243320"/>
              <a:gd name="connsiteY53" fmla="*/ 2542558 h 2572161"/>
              <a:gd name="connsiteX54" fmla="*/ 901243 w 1243320"/>
              <a:gd name="connsiteY54" fmla="*/ 2519533 h 2572161"/>
              <a:gd name="connsiteX55" fmla="*/ 884797 w 1243320"/>
              <a:gd name="connsiteY55" fmla="*/ 2483352 h 2572161"/>
              <a:gd name="connsiteX56" fmla="*/ 874929 w 1243320"/>
              <a:gd name="connsiteY56" fmla="*/ 2450460 h 2572161"/>
              <a:gd name="connsiteX57" fmla="*/ 865061 w 1243320"/>
              <a:gd name="connsiteY57" fmla="*/ 2414279 h 2572161"/>
              <a:gd name="connsiteX58" fmla="*/ 858483 w 1243320"/>
              <a:gd name="connsiteY58" fmla="*/ 2358362 h 2572161"/>
              <a:gd name="connsiteX59" fmla="*/ 855194 w 1243320"/>
              <a:gd name="connsiteY59" fmla="*/ 2292578 h 2572161"/>
              <a:gd name="connsiteX60" fmla="*/ 855194 w 1243320"/>
              <a:gd name="connsiteY60" fmla="*/ 2256397 h 2572161"/>
              <a:gd name="connsiteX61" fmla="*/ 878218 w 1243320"/>
              <a:gd name="connsiteY61" fmla="*/ 2098515 h 2572161"/>
              <a:gd name="connsiteX62" fmla="*/ 878218 w 1243320"/>
              <a:gd name="connsiteY62" fmla="*/ 1973525 h 2572161"/>
              <a:gd name="connsiteX63" fmla="*/ 878218 w 1243320"/>
              <a:gd name="connsiteY63" fmla="*/ 1739991 h 2572161"/>
              <a:gd name="connsiteX64" fmla="*/ 878218 w 1243320"/>
              <a:gd name="connsiteY64" fmla="*/ 1582109 h 2572161"/>
              <a:gd name="connsiteX65" fmla="*/ 878218 w 1243320"/>
              <a:gd name="connsiteY65" fmla="*/ 1430805 h 2572161"/>
              <a:gd name="connsiteX66" fmla="*/ 878218 w 1243320"/>
              <a:gd name="connsiteY66" fmla="*/ 1161090 h 2572161"/>
              <a:gd name="connsiteX67" fmla="*/ 878218 w 1243320"/>
              <a:gd name="connsiteY67" fmla="*/ 983473 h 2572161"/>
              <a:gd name="connsiteX68" fmla="*/ 888086 w 1243320"/>
              <a:gd name="connsiteY68" fmla="*/ 776253 h 2572161"/>
              <a:gd name="connsiteX69" fmla="*/ 891375 w 1243320"/>
              <a:gd name="connsiteY69" fmla="*/ 634817 h 2572161"/>
              <a:gd name="connsiteX70" fmla="*/ 897953 w 1243320"/>
              <a:gd name="connsiteY70" fmla="*/ 404572 h 2572161"/>
              <a:gd name="connsiteX71" fmla="*/ 901243 w 1243320"/>
              <a:gd name="connsiteY71" fmla="*/ 305896 h 2572161"/>
              <a:gd name="connsiteX72" fmla="*/ 901243 w 1243320"/>
              <a:gd name="connsiteY72" fmla="*/ 276293 h 2572161"/>
              <a:gd name="connsiteX73" fmla="*/ 897953 w 1243320"/>
              <a:gd name="connsiteY73" fmla="*/ 253269 h 2572161"/>
              <a:gd name="connsiteX74" fmla="*/ 888086 w 1243320"/>
              <a:gd name="connsiteY74" fmla="*/ 233533 h 2572161"/>
              <a:gd name="connsiteX75" fmla="*/ 874929 w 1243320"/>
              <a:gd name="connsiteY75" fmla="*/ 220377 h 2572161"/>
              <a:gd name="connsiteX76" fmla="*/ 845326 w 1243320"/>
              <a:gd name="connsiteY76" fmla="*/ 207220 h 2572161"/>
              <a:gd name="connsiteX77" fmla="*/ 825591 w 1243320"/>
              <a:gd name="connsiteY77" fmla="*/ 203931 h 2572161"/>
              <a:gd name="connsiteX78" fmla="*/ 763096 w 1243320"/>
              <a:gd name="connsiteY78" fmla="*/ 210509 h 2572161"/>
              <a:gd name="connsiteX79" fmla="*/ 628238 w 1243320"/>
              <a:gd name="connsiteY79" fmla="*/ 233533 h 2572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1243320" h="2572161">
                <a:moveTo>
                  <a:pt x="628238" y="233533"/>
                </a:moveTo>
                <a:lnTo>
                  <a:pt x="404572" y="266426"/>
                </a:lnTo>
                <a:lnTo>
                  <a:pt x="236823" y="292739"/>
                </a:lnTo>
                <a:lnTo>
                  <a:pt x="52627" y="322342"/>
                </a:lnTo>
                <a:lnTo>
                  <a:pt x="26313" y="322342"/>
                </a:lnTo>
                <a:lnTo>
                  <a:pt x="0" y="118411"/>
                </a:lnTo>
                <a:lnTo>
                  <a:pt x="75651" y="134857"/>
                </a:lnTo>
                <a:lnTo>
                  <a:pt x="148014" y="134857"/>
                </a:lnTo>
                <a:lnTo>
                  <a:pt x="246690" y="134857"/>
                </a:lnTo>
                <a:lnTo>
                  <a:pt x="355234" y="128279"/>
                </a:lnTo>
                <a:lnTo>
                  <a:pt x="480224" y="115122"/>
                </a:lnTo>
                <a:lnTo>
                  <a:pt x="555876" y="105254"/>
                </a:lnTo>
                <a:lnTo>
                  <a:pt x="641395" y="88808"/>
                </a:lnTo>
                <a:lnTo>
                  <a:pt x="700601" y="75651"/>
                </a:lnTo>
                <a:lnTo>
                  <a:pt x="736782" y="62495"/>
                </a:lnTo>
                <a:lnTo>
                  <a:pt x="786120" y="39470"/>
                </a:lnTo>
                <a:lnTo>
                  <a:pt x="842037" y="16446"/>
                </a:lnTo>
                <a:lnTo>
                  <a:pt x="888086" y="3289"/>
                </a:lnTo>
                <a:lnTo>
                  <a:pt x="920978" y="0"/>
                </a:lnTo>
                <a:lnTo>
                  <a:pt x="937424" y="0"/>
                </a:lnTo>
                <a:lnTo>
                  <a:pt x="963738" y="13156"/>
                </a:lnTo>
                <a:lnTo>
                  <a:pt x="1052546" y="65784"/>
                </a:lnTo>
                <a:lnTo>
                  <a:pt x="1131487" y="111833"/>
                </a:lnTo>
                <a:lnTo>
                  <a:pt x="1177536" y="138146"/>
                </a:lnTo>
                <a:lnTo>
                  <a:pt x="1203850" y="157882"/>
                </a:lnTo>
                <a:lnTo>
                  <a:pt x="1220296" y="174328"/>
                </a:lnTo>
                <a:lnTo>
                  <a:pt x="1230164" y="190774"/>
                </a:lnTo>
                <a:lnTo>
                  <a:pt x="1240031" y="210509"/>
                </a:lnTo>
                <a:lnTo>
                  <a:pt x="1243320" y="226955"/>
                </a:lnTo>
                <a:lnTo>
                  <a:pt x="1243320" y="243401"/>
                </a:lnTo>
                <a:lnTo>
                  <a:pt x="1236742" y="273004"/>
                </a:lnTo>
                <a:lnTo>
                  <a:pt x="1223585" y="296028"/>
                </a:lnTo>
                <a:lnTo>
                  <a:pt x="1203850" y="322342"/>
                </a:lnTo>
                <a:lnTo>
                  <a:pt x="1190693" y="342077"/>
                </a:lnTo>
                <a:lnTo>
                  <a:pt x="1177536" y="374969"/>
                </a:lnTo>
                <a:lnTo>
                  <a:pt x="1170958" y="411151"/>
                </a:lnTo>
                <a:lnTo>
                  <a:pt x="1164379" y="615082"/>
                </a:lnTo>
                <a:lnTo>
                  <a:pt x="1154512" y="845326"/>
                </a:lnTo>
                <a:lnTo>
                  <a:pt x="1147933" y="1065703"/>
                </a:lnTo>
                <a:lnTo>
                  <a:pt x="1134776" y="1437384"/>
                </a:lnTo>
                <a:lnTo>
                  <a:pt x="1121620" y="1845246"/>
                </a:lnTo>
                <a:lnTo>
                  <a:pt x="1111752" y="2147853"/>
                </a:lnTo>
                <a:lnTo>
                  <a:pt x="1105174" y="2341916"/>
                </a:lnTo>
                <a:lnTo>
                  <a:pt x="1105174" y="2391254"/>
                </a:lnTo>
                <a:lnTo>
                  <a:pt x="1088728" y="2443882"/>
                </a:lnTo>
                <a:lnTo>
                  <a:pt x="1065703" y="2529401"/>
                </a:lnTo>
                <a:lnTo>
                  <a:pt x="1059125" y="2545847"/>
                </a:lnTo>
                <a:lnTo>
                  <a:pt x="1042679" y="2555715"/>
                </a:lnTo>
                <a:lnTo>
                  <a:pt x="1013076" y="2565582"/>
                </a:lnTo>
                <a:lnTo>
                  <a:pt x="986762" y="2572161"/>
                </a:lnTo>
                <a:lnTo>
                  <a:pt x="973605" y="2572161"/>
                </a:lnTo>
                <a:lnTo>
                  <a:pt x="953870" y="2568872"/>
                </a:lnTo>
                <a:lnTo>
                  <a:pt x="930846" y="2555715"/>
                </a:lnTo>
                <a:lnTo>
                  <a:pt x="917689" y="2542558"/>
                </a:lnTo>
                <a:lnTo>
                  <a:pt x="901243" y="2519533"/>
                </a:lnTo>
                <a:lnTo>
                  <a:pt x="884797" y="2483352"/>
                </a:lnTo>
                <a:lnTo>
                  <a:pt x="874929" y="2450460"/>
                </a:lnTo>
                <a:lnTo>
                  <a:pt x="865061" y="2414279"/>
                </a:lnTo>
                <a:lnTo>
                  <a:pt x="858483" y="2358362"/>
                </a:lnTo>
                <a:lnTo>
                  <a:pt x="855194" y="2292578"/>
                </a:lnTo>
                <a:lnTo>
                  <a:pt x="855194" y="2256397"/>
                </a:lnTo>
                <a:lnTo>
                  <a:pt x="878218" y="2098515"/>
                </a:lnTo>
                <a:lnTo>
                  <a:pt x="878218" y="1973525"/>
                </a:lnTo>
                <a:lnTo>
                  <a:pt x="878218" y="1739991"/>
                </a:lnTo>
                <a:lnTo>
                  <a:pt x="878218" y="1582109"/>
                </a:lnTo>
                <a:lnTo>
                  <a:pt x="878218" y="1430805"/>
                </a:lnTo>
                <a:lnTo>
                  <a:pt x="878218" y="1161090"/>
                </a:lnTo>
                <a:lnTo>
                  <a:pt x="878218" y="983473"/>
                </a:lnTo>
                <a:lnTo>
                  <a:pt x="888086" y="776253"/>
                </a:lnTo>
                <a:cubicBezTo>
                  <a:pt x="889182" y="729108"/>
                  <a:pt x="890279" y="681962"/>
                  <a:pt x="891375" y="634817"/>
                </a:cubicBezTo>
                <a:lnTo>
                  <a:pt x="897953" y="404572"/>
                </a:lnTo>
                <a:lnTo>
                  <a:pt x="901243" y="305896"/>
                </a:lnTo>
                <a:lnTo>
                  <a:pt x="901243" y="276293"/>
                </a:lnTo>
                <a:lnTo>
                  <a:pt x="897953" y="253269"/>
                </a:lnTo>
                <a:lnTo>
                  <a:pt x="888086" y="233533"/>
                </a:lnTo>
                <a:lnTo>
                  <a:pt x="874929" y="220377"/>
                </a:lnTo>
                <a:lnTo>
                  <a:pt x="845326" y="207220"/>
                </a:lnTo>
                <a:lnTo>
                  <a:pt x="825591" y="203931"/>
                </a:lnTo>
                <a:lnTo>
                  <a:pt x="763096" y="210509"/>
                </a:lnTo>
                <a:lnTo>
                  <a:pt x="628238" y="2335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068FA8C9-9FA0-4112-8F4B-B5BA2032CF16}"/>
              </a:ext>
            </a:extLst>
          </p:cNvPr>
          <p:cNvSpPr/>
          <p:nvPr/>
        </p:nvSpPr>
        <p:spPr>
          <a:xfrm>
            <a:off x="2897188" y="3152775"/>
            <a:ext cx="904875" cy="303213"/>
          </a:xfrm>
          <a:custGeom>
            <a:avLst/>
            <a:gdLst>
              <a:gd name="connsiteX0" fmla="*/ 745332 w 904875"/>
              <a:gd name="connsiteY0" fmla="*/ 23813 h 302419"/>
              <a:gd name="connsiteX1" fmla="*/ 492919 w 904875"/>
              <a:gd name="connsiteY1" fmla="*/ 59531 h 302419"/>
              <a:gd name="connsiteX2" fmla="*/ 278607 w 904875"/>
              <a:gd name="connsiteY2" fmla="*/ 88106 h 302419"/>
              <a:gd name="connsiteX3" fmla="*/ 0 w 904875"/>
              <a:gd name="connsiteY3" fmla="*/ 128588 h 302419"/>
              <a:gd name="connsiteX4" fmla="*/ 0 w 904875"/>
              <a:gd name="connsiteY4" fmla="*/ 302419 h 302419"/>
              <a:gd name="connsiteX5" fmla="*/ 142875 w 904875"/>
              <a:gd name="connsiteY5" fmla="*/ 285750 h 302419"/>
              <a:gd name="connsiteX6" fmla="*/ 347663 w 904875"/>
              <a:gd name="connsiteY6" fmla="*/ 257175 h 302419"/>
              <a:gd name="connsiteX7" fmla="*/ 542925 w 904875"/>
              <a:gd name="connsiteY7" fmla="*/ 228600 h 302419"/>
              <a:gd name="connsiteX8" fmla="*/ 764382 w 904875"/>
              <a:gd name="connsiteY8" fmla="*/ 197644 h 302419"/>
              <a:gd name="connsiteX9" fmla="*/ 904875 w 904875"/>
              <a:gd name="connsiteY9" fmla="*/ 180975 h 302419"/>
              <a:gd name="connsiteX10" fmla="*/ 902494 w 904875"/>
              <a:gd name="connsiteY10" fmla="*/ 0 h 302419"/>
              <a:gd name="connsiteX11" fmla="*/ 745332 w 904875"/>
              <a:gd name="connsiteY11" fmla="*/ 23813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4875" h="302419">
                <a:moveTo>
                  <a:pt x="745332" y="23813"/>
                </a:moveTo>
                <a:lnTo>
                  <a:pt x="492919" y="59531"/>
                </a:lnTo>
                <a:lnTo>
                  <a:pt x="278607" y="88106"/>
                </a:lnTo>
                <a:lnTo>
                  <a:pt x="0" y="128588"/>
                </a:lnTo>
                <a:lnTo>
                  <a:pt x="0" y="302419"/>
                </a:lnTo>
                <a:lnTo>
                  <a:pt x="142875" y="285750"/>
                </a:lnTo>
                <a:lnTo>
                  <a:pt x="347663" y="257175"/>
                </a:lnTo>
                <a:lnTo>
                  <a:pt x="542925" y="228600"/>
                </a:lnTo>
                <a:lnTo>
                  <a:pt x="764382" y="197644"/>
                </a:lnTo>
                <a:lnTo>
                  <a:pt x="904875" y="180975"/>
                </a:lnTo>
                <a:cubicBezTo>
                  <a:pt x="904081" y="120650"/>
                  <a:pt x="903288" y="60325"/>
                  <a:pt x="902494" y="0"/>
                </a:cubicBezTo>
                <a:lnTo>
                  <a:pt x="745332" y="23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D9A6E40E-F5C8-4BCD-97BC-C899AA812AB5}"/>
              </a:ext>
            </a:extLst>
          </p:cNvPr>
          <p:cNvSpPr/>
          <p:nvPr/>
        </p:nvSpPr>
        <p:spPr>
          <a:xfrm>
            <a:off x="2852738" y="4221163"/>
            <a:ext cx="968375" cy="336550"/>
          </a:xfrm>
          <a:custGeom>
            <a:avLst/>
            <a:gdLst>
              <a:gd name="connsiteX0" fmla="*/ 661987 w 969168"/>
              <a:gd name="connsiteY0" fmla="*/ 47625 h 335757"/>
              <a:gd name="connsiteX1" fmla="*/ 809625 w 969168"/>
              <a:gd name="connsiteY1" fmla="*/ 23813 h 335757"/>
              <a:gd name="connsiteX2" fmla="*/ 969168 w 969168"/>
              <a:gd name="connsiteY2" fmla="*/ 0 h 335757"/>
              <a:gd name="connsiteX3" fmla="*/ 957262 w 969168"/>
              <a:gd name="connsiteY3" fmla="*/ 204788 h 335757"/>
              <a:gd name="connsiteX4" fmla="*/ 809625 w 969168"/>
              <a:gd name="connsiteY4" fmla="*/ 216694 h 335757"/>
              <a:gd name="connsiteX5" fmla="*/ 683418 w 969168"/>
              <a:gd name="connsiteY5" fmla="*/ 228600 h 335757"/>
              <a:gd name="connsiteX6" fmla="*/ 547687 w 969168"/>
              <a:gd name="connsiteY6" fmla="*/ 245269 h 335757"/>
              <a:gd name="connsiteX7" fmla="*/ 402431 w 969168"/>
              <a:gd name="connsiteY7" fmla="*/ 264319 h 335757"/>
              <a:gd name="connsiteX8" fmla="*/ 261937 w 969168"/>
              <a:gd name="connsiteY8" fmla="*/ 285750 h 335757"/>
              <a:gd name="connsiteX9" fmla="*/ 152400 w 969168"/>
              <a:gd name="connsiteY9" fmla="*/ 304800 h 335757"/>
              <a:gd name="connsiteX10" fmla="*/ 0 w 969168"/>
              <a:gd name="connsiteY10" fmla="*/ 335757 h 335757"/>
              <a:gd name="connsiteX11" fmla="*/ 0 w 969168"/>
              <a:gd name="connsiteY11" fmla="*/ 130969 h 335757"/>
              <a:gd name="connsiteX12" fmla="*/ 238125 w 969168"/>
              <a:gd name="connsiteY12" fmla="*/ 102394 h 335757"/>
              <a:gd name="connsiteX13" fmla="*/ 407193 w 969168"/>
              <a:gd name="connsiteY13" fmla="*/ 80963 h 335757"/>
              <a:gd name="connsiteX14" fmla="*/ 661987 w 969168"/>
              <a:gd name="connsiteY14" fmla="*/ 47625 h 33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9168" h="335757">
                <a:moveTo>
                  <a:pt x="661987" y="47625"/>
                </a:moveTo>
                <a:lnTo>
                  <a:pt x="809625" y="23813"/>
                </a:lnTo>
                <a:lnTo>
                  <a:pt x="969168" y="0"/>
                </a:lnTo>
                <a:lnTo>
                  <a:pt x="957262" y="204788"/>
                </a:lnTo>
                <a:lnTo>
                  <a:pt x="809625" y="216694"/>
                </a:lnTo>
                <a:lnTo>
                  <a:pt x="683418" y="228600"/>
                </a:lnTo>
                <a:lnTo>
                  <a:pt x="547687" y="245269"/>
                </a:lnTo>
                <a:lnTo>
                  <a:pt x="402431" y="264319"/>
                </a:lnTo>
                <a:lnTo>
                  <a:pt x="261937" y="285750"/>
                </a:lnTo>
                <a:lnTo>
                  <a:pt x="152400" y="304800"/>
                </a:lnTo>
                <a:lnTo>
                  <a:pt x="0" y="335757"/>
                </a:lnTo>
                <a:lnTo>
                  <a:pt x="0" y="130969"/>
                </a:lnTo>
                <a:lnTo>
                  <a:pt x="238125" y="102394"/>
                </a:lnTo>
                <a:lnTo>
                  <a:pt x="407193" y="80963"/>
                </a:lnTo>
                <a:lnTo>
                  <a:pt x="661987" y="47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1281D1E3-11A2-4C5C-BB3D-B37D85F3E3EA}"/>
              </a:ext>
            </a:extLst>
          </p:cNvPr>
          <p:cNvSpPr/>
          <p:nvPr/>
        </p:nvSpPr>
        <p:spPr>
          <a:xfrm>
            <a:off x="4376738" y="1484313"/>
            <a:ext cx="2014537" cy="741362"/>
          </a:xfrm>
          <a:custGeom>
            <a:avLst/>
            <a:gdLst>
              <a:gd name="connsiteX0" fmla="*/ 1671638 w 2014538"/>
              <a:gd name="connsiteY0" fmla="*/ 388144 h 740569"/>
              <a:gd name="connsiteX1" fmla="*/ 1512094 w 2014538"/>
              <a:gd name="connsiteY1" fmla="*/ 440532 h 740569"/>
              <a:gd name="connsiteX2" fmla="*/ 1421606 w 2014538"/>
              <a:gd name="connsiteY2" fmla="*/ 471488 h 740569"/>
              <a:gd name="connsiteX3" fmla="*/ 1309688 w 2014538"/>
              <a:gd name="connsiteY3" fmla="*/ 509588 h 740569"/>
              <a:gd name="connsiteX4" fmla="*/ 1190625 w 2014538"/>
              <a:gd name="connsiteY4" fmla="*/ 550069 h 740569"/>
              <a:gd name="connsiteX5" fmla="*/ 1059656 w 2014538"/>
              <a:gd name="connsiteY5" fmla="*/ 592932 h 740569"/>
              <a:gd name="connsiteX6" fmla="*/ 919163 w 2014538"/>
              <a:gd name="connsiteY6" fmla="*/ 638175 h 740569"/>
              <a:gd name="connsiteX7" fmla="*/ 795338 w 2014538"/>
              <a:gd name="connsiteY7" fmla="*/ 661988 h 740569"/>
              <a:gd name="connsiteX8" fmla="*/ 671513 w 2014538"/>
              <a:gd name="connsiteY8" fmla="*/ 685800 h 740569"/>
              <a:gd name="connsiteX9" fmla="*/ 557213 w 2014538"/>
              <a:gd name="connsiteY9" fmla="*/ 704850 h 740569"/>
              <a:gd name="connsiteX10" fmla="*/ 450056 w 2014538"/>
              <a:gd name="connsiteY10" fmla="*/ 719138 h 740569"/>
              <a:gd name="connsiteX11" fmla="*/ 381000 w 2014538"/>
              <a:gd name="connsiteY11" fmla="*/ 726282 h 740569"/>
              <a:gd name="connsiteX12" fmla="*/ 259556 w 2014538"/>
              <a:gd name="connsiteY12" fmla="*/ 735807 h 740569"/>
              <a:gd name="connsiteX13" fmla="*/ 102394 w 2014538"/>
              <a:gd name="connsiteY13" fmla="*/ 740569 h 740569"/>
              <a:gd name="connsiteX14" fmla="*/ 35719 w 2014538"/>
              <a:gd name="connsiteY14" fmla="*/ 740569 h 740569"/>
              <a:gd name="connsiteX15" fmla="*/ 14288 w 2014538"/>
              <a:gd name="connsiteY15" fmla="*/ 735807 h 740569"/>
              <a:gd name="connsiteX16" fmla="*/ 2381 w 2014538"/>
              <a:gd name="connsiteY16" fmla="*/ 726282 h 740569"/>
              <a:gd name="connsiteX17" fmla="*/ 0 w 2014538"/>
              <a:gd name="connsiteY17" fmla="*/ 716757 h 740569"/>
              <a:gd name="connsiteX18" fmla="*/ 7144 w 2014538"/>
              <a:gd name="connsiteY18" fmla="*/ 700088 h 740569"/>
              <a:gd name="connsiteX19" fmla="*/ 26194 w 2014538"/>
              <a:gd name="connsiteY19" fmla="*/ 681038 h 740569"/>
              <a:gd name="connsiteX20" fmla="*/ 50006 w 2014538"/>
              <a:gd name="connsiteY20" fmla="*/ 671513 h 740569"/>
              <a:gd name="connsiteX21" fmla="*/ 195263 w 2014538"/>
              <a:gd name="connsiteY21" fmla="*/ 642938 h 740569"/>
              <a:gd name="connsiteX22" fmla="*/ 419100 w 2014538"/>
              <a:gd name="connsiteY22" fmla="*/ 590550 h 740569"/>
              <a:gd name="connsiteX23" fmla="*/ 683419 w 2014538"/>
              <a:gd name="connsiteY23" fmla="*/ 516732 h 740569"/>
              <a:gd name="connsiteX24" fmla="*/ 883444 w 2014538"/>
              <a:gd name="connsiteY24" fmla="*/ 450057 h 740569"/>
              <a:gd name="connsiteX25" fmla="*/ 1078706 w 2014538"/>
              <a:gd name="connsiteY25" fmla="*/ 376238 h 740569"/>
              <a:gd name="connsiteX26" fmla="*/ 1214438 w 2014538"/>
              <a:gd name="connsiteY26" fmla="*/ 316707 h 740569"/>
              <a:gd name="connsiteX27" fmla="*/ 1347788 w 2014538"/>
              <a:gd name="connsiteY27" fmla="*/ 252413 h 740569"/>
              <a:gd name="connsiteX28" fmla="*/ 1459706 w 2014538"/>
              <a:gd name="connsiteY28" fmla="*/ 195263 h 740569"/>
              <a:gd name="connsiteX29" fmla="*/ 1481138 w 2014538"/>
              <a:gd name="connsiteY29" fmla="*/ 180975 h 740569"/>
              <a:gd name="connsiteX30" fmla="*/ 1493044 w 2014538"/>
              <a:gd name="connsiteY30" fmla="*/ 166688 h 740569"/>
              <a:gd name="connsiteX31" fmla="*/ 1502569 w 2014538"/>
              <a:gd name="connsiteY31" fmla="*/ 150019 h 740569"/>
              <a:gd name="connsiteX32" fmla="*/ 1504950 w 2014538"/>
              <a:gd name="connsiteY32" fmla="*/ 138113 h 740569"/>
              <a:gd name="connsiteX33" fmla="*/ 1504950 w 2014538"/>
              <a:gd name="connsiteY33" fmla="*/ 123825 h 740569"/>
              <a:gd name="connsiteX34" fmla="*/ 1497806 w 2014538"/>
              <a:gd name="connsiteY34" fmla="*/ 104775 h 740569"/>
              <a:gd name="connsiteX35" fmla="*/ 1481138 w 2014538"/>
              <a:gd name="connsiteY35" fmla="*/ 83344 h 740569"/>
              <a:gd name="connsiteX36" fmla="*/ 1454944 w 2014538"/>
              <a:gd name="connsiteY36" fmla="*/ 64294 h 740569"/>
              <a:gd name="connsiteX37" fmla="*/ 1440656 w 2014538"/>
              <a:gd name="connsiteY37" fmla="*/ 54769 h 740569"/>
              <a:gd name="connsiteX38" fmla="*/ 1431131 w 2014538"/>
              <a:gd name="connsiteY38" fmla="*/ 42863 h 740569"/>
              <a:gd name="connsiteX39" fmla="*/ 1428750 w 2014538"/>
              <a:gd name="connsiteY39" fmla="*/ 28575 h 740569"/>
              <a:gd name="connsiteX40" fmla="*/ 1433513 w 2014538"/>
              <a:gd name="connsiteY40" fmla="*/ 11907 h 740569"/>
              <a:gd name="connsiteX41" fmla="*/ 1440656 w 2014538"/>
              <a:gd name="connsiteY41" fmla="*/ 2382 h 740569"/>
              <a:gd name="connsiteX42" fmla="*/ 1450181 w 2014538"/>
              <a:gd name="connsiteY42" fmla="*/ 0 h 740569"/>
              <a:gd name="connsiteX43" fmla="*/ 1485900 w 2014538"/>
              <a:gd name="connsiteY43" fmla="*/ 7144 h 740569"/>
              <a:gd name="connsiteX44" fmla="*/ 1674019 w 2014538"/>
              <a:gd name="connsiteY44" fmla="*/ 83344 h 740569"/>
              <a:gd name="connsiteX45" fmla="*/ 1859756 w 2014538"/>
              <a:gd name="connsiteY45" fmla="*/ 152400 h 740569"/>
              <a:gd name="connsiteX46" fmla="*/ 1957388 w 2014538"/>
              <a:gd name="connsiteY46" fmla="*/ 188119 h 740569"/>
              <a:gd name="connsiteX47" fmla="*/ 1981200 w 2014538"/>
              <a:gd name="connsiteY47" fmla="*/ 204788 h 740569"/>
              <a:gd name="connsiteX48" fmla="*/ 2002631 w 2014538"/>
              <a:gd name="connsiteY48" fmla="*/ 223838 h 740569"/>
              <a:gd name="connsiteX49" fmla="*/ 2012156 w 2014538"/>
              <a:gd name="connsiteY49" fmla="*/ 238125 h 740569"/>
              <a:gd name="connsiteX50" fmla="*/ 2014538 w 2014538"/>
              <a:gd name="connsiteY50" fmla="*/ 250032 h 740569"/>
              <a:gd name="connsiteX51" fmla="*/ 2014538 w 2014538"/>
              <a:gd name="connsiteY51" fmla="*/ 264319 h 740569"/>
              <a:gd name="connsiteX52" fmla="*/ 2005013 w 2014538"/>
              <a:gd name="connsiteY52" fmla="*/ 276225 h 740569"/>
              <a:gd name="connsiteX53" fmla="*/ 1985963 w 2014538"/>
              <a:gd name="connsiteY53" fmla="*/ 285750 h 740569"/>
              <a:gd name="connsiteX54" fmla="*/ 1938338 w 2014538"/>
              <a:gd name="connsiteY54" fmla="*/ 300038 h 740569"/>
              <a:gd name="connsiteX55" fmla="*/ 1828800 w 2014538"/>
              <a:gd name="connsiteY55" fmla="*/ 335757 h 740569"/>
              <a:gd name="connsiteX56" fmla="*/ 1671638 w 2014538"/>
              <a:gd name="connsiteY56" fmla="*/ 388144 h 740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14538" h="740569">
                <a:moveTo>
                  <a:pt x="1671638" y="388144"/>
                </a:moveTo>
                <a:lnTo>
                  <a:pt x="1512094" y="440532"/>
                </a:lnTo>
                <a:lnTo>
                  <a:pt x="1421606" y="471488"/>
                </a:lnTo>
                <a:lnTo>
                  <a:pt x="1309688" y="509588"/>
                </a:lnTo>
                <a:lnTo>
                  <a:pt x="1190625" y="550069"/>
                </a:lnTo>
                <a:lnTo>
                  <a:pt x="1059656" y="592932"/>
                </a:lnTo>
                <a:lnTo>
                  <a:pt x="919163" y="638175"/>
                </a:lnTo>
                <a:lnTo>
                  <a:pt x="795338" y="661988"/>
                </a:lnTo>
                <a:lnTo>
                  <a:pt x="671513" y="685800"/>
                </a:lnTo>
                <a:lnTo>
                  <a:pt x="557213" y="704850"/>
                </a:lnTo>
                <a:lnTo>
                  <a:pt x="450056" y="719138"/>
                </a:lnTo>
                <a:lnTo>
                  <a:pt x="381000" y="726282"/>
                </a:lnTo>
                <a:lnTo>
                  <a:pt x="259556" y="735807"/>
                </a:lnTo>
                <a:lnTo>
                  <a:pt x="102394" y="740569"/>
                </a:lnTo>
                <a:lnTo>
                  <a:pt x="35719" y="740569"/>
                </a:lnTo>
                <a:lnTo>
                  <a:pt x="14288" y="735807"/>
                </a:lnTo>
                <a:lnTo>
                  <a:pt x="2381" y="726282"/>
                </a:lnTo>
                <a:lnTo>
                  <a:pt x="0" y="716757"/>
                </a:lnTo>
                <a:lnTo>
                  <a:pt x="7144" y="700088"/>
                </a:lnTo>
                <a:lnTo>
                  <a:pt x="26194" y="681038"/>
                </a:lnTo>
                <a:lnTo>
                  <a:pt x="50006" y="671513"/>
                </a:lnTo>
                <a:lnTo>
                  <a:pt x="195263" y="642938"/>
                </a:lnTo>
                <a:lnTo>
                  <a:pt x="419100" y="590550"/>
                </a:lnTo>
                <a:lnTo>
                  <a:pt x="683419" y="516732"/>
                </a:lnTo>
                <a:lnTo>
                  <a:pt x="883444" y="450057"/>
                </a:lnTo>
                <a:lnTo>
                  <a:pt x="1078706" y="376238"/>
                </a:lnTo>
                <a:lnTo>
                  <a:pt x="1214438" y="316707"/>
                </a:lnTo>
                <a:lnTo>
                  <a:pt x="1347788" y="252413"/>
                </a:lnTo>
                <a:lnTo>
                  <a:pt x="1459706" y="195263"/>
                </a:lnTo>
                <a:lnTo>
                  <a:pt x="1481138" y="180975"/>
                </a:lnTo>
                <a:lnTo>
                  <a:pt x="1493044" y="166688"/>
                </a:lnTo>
                <a:lnTo>
                  <a:pt x="1502569" y="150019"/>
                </a:lnTo>
                <a:lnTo>
                  <a:pt x="1504950" y="138113"/>
                </a:lnTo>
                <a:lnTo>
                  <a:pt x="1504950" y="123825"/>
                </a:lnTo>
                <a:lnTo>
                  <a:pt x="1497806" y="104775"/>
                </a:lnTo>
                <a:lnTo>
                  <a:pt x="1481138" y="83344"/>
                </a:lnTo>
                <a:lnTo>
                  <a:pt x="1454944" y="64294"/>
                </a:lnTo>
                <a:lnTo>
                  <a:pt x="1440656" y="54769"/>
                </a:lnTo>
                <a:lnTo>
                  <a:pt x="1431131" y="42863"/>
                </a:lnTo>
                <a:lnTo>
                  <a:pt x="1428750" y="28575"/>
                </a:lnTo>
                <a:lnTo>
                  <a:pt x="1433513" y="11907"/>
                </a:lnTo>
                <a:lnTo>
                  <a:pt x="1440656" y="2382"/>
                </a:lnTo>
                <a:lnTo>
                  <a:pt x="1450181" y="0"/>
                </a:lnTo>
                <a:lnTo>
                  <a:pt x="1485900" y="7144"/>
                </a:lnTo>
                <a:lnTo>
                  <a:pt x="1674019" y="83344"/>
                </a:lnTo>
                <a:lnTo>
                  <a:pt x="1859756" y="152400"/>
                </a:lnTo>
                <a:lnTo>
                  <a:pt x="1957388" y="188119"/>
                </a:lnTo>
                <a:lnTo>
                  <a:pt x="1981200" y="204788"/>
                </a:lnTo>
                <a:lnTo>
                  <a:pt x="2002631" y="223838"/>
                </a:lnTo>
                <a:lnTo>
                  <a:pt x="2012156" y="238125"/>
                </a:lnTo>
                <a:lnTo>
                  <a:pt x="2014538" y="250032"/>
                </a:lnTo>
                <a:lnTo>
                  <a:pt x="2014538" y="264319"/>
                </a:lnTo>
                <a:lnTo>
                  <a:pt x="2005013" y="276225"/>
                </a:lnTo>
                <a:lnTo>
                  <a:pt x="1985963" y="285750"/>
                </a:lnTo>
                <a:lnTo>
                  <a:pt x="1938338" y="300038"/>
                </a:lnTo>
                <a:lnTo>
                  <a:pt x="1828800" y="335757"/>
                </a:lnTo>
                <a:lnTo>
                  <a:pt x="1671638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FBEF0752-3F6D-41B5-B88E-FA37BDBE1EE3}"/>
              </a:ext>
            </a:extLst>
          </p:cNvPr>
          <p:cNvSpPr/>
          <p:nvPr/>
        </p:nvSpPr>
        <p:spPr>
          <a:xfrm>
            <a:off x="4286250" y="2300288"/>
            <a:ext cx="677863" cy="671512"/>
          </a:xfrm>
          <a:custGeom>
            <a:avLst/>
            <a:gdLst>
              <a:gd name="connsiteX0" fmla="*/ 509588 w 678656"/>
              <a:gd name="connsiteY0" fmla="*/ 247650 h 671512"/>
              <a:gd name="connsiteX1" fmla="*/ 464344 w 678656"/>
              <a:gd name="connsiteY1" fmla="*/ 211931 h 671512"/>
              <a:gd name="connsiteX2" fmla="*/ 433388 w 678656"/>
              <a:gd name="connsiteY2" fmla="*/ 190500 h 671512"/>
              <a:gd name="connsiteX3" fmla="*/ 392906 w 678656"/>
              <a:gd name="connsiteY3" fmla="*/ 164306 h 671512"/>
              <a:gd name="connsiteX4" fmla="*/ 338138 w 678656"/>
              <a:gd name="connsiteY4" fmla="*/ 133350 h 671512"/>
              <a:gd name="connsiteX5" fmla="*/ 297656 w 678656"/>
              <a:gd name="connsiteY5" fmla="*/ 111918 h 671512"/>
              <a:gd name="connsiteX6" fmla="*/ 233363 w 678656"/>
              <a:gd name="connsiteY6" fmla="*/ 78581 h 671512"/>
              <a:gd name="connsiteX7" fmla="*/ 164306 w 678656"/>
              <a:gd name="connsiteY7" fmla="*/ 50006 h 671512"/>
              <a:gd name="connsiteX8" fmla="*/ 107156 w 678656"/>
              <a:gd name="connsiteY8" fmla="*/ 28575 h 671512"/>
              <a:gd name="connsiteX9" fmla="*/ 66675 w 678656"/>
              <a:gd name="connsiteY9" fmla="*/ 14287 h 671512"/>
              <a:gd name="connsiteX10" fmla="*/ 42863 w 678656"/>
              <a:gd name="connsiteY10" fmla="*/ 4762 h 671512"/>
              <a:gd name="connsiteX11" fmla="*/ 16669 w 678656"/>
              <a:gd name="connsiteY11" fmla="*/ 0 h 671512"/>
              <a:gd name="connsiteX12" fmla="*/ 4763 w 678656"/>
              <a:gd name="connsiteY12" fmla="*/ 0 h 671512"/>
              <a:gd name="connsiteX13" fmla="*/ 0 w 678656"/>
              <a:gd name="connsiteY13" fmla="*/ 2381 h 671512"/>
              <a:gd name="connsiteX14" fmla="*/ 0 w 678656"/>
              <a:gd name="connsiteY14" fmla="*/ 9525 h 671512"/>
              <a:gd name="connsiteX15" fmla="*/ 2381 w 678656"/>
              <a:gd name="connsiteY15" fmla="*/ 26193 h 671512"/>
              <a:gd name="connsiteX16" fmla="*/ 11906 w 678656"/>
              <a:gd name="connsiteY16" fmla="*/ 52387 h 671512"/>
              <a:gd name="connsiteX17" fmla="*/ 45244 w 678656"/>
              <a:gd name="connsiteY17" fmla="*/ 88106 h 671512"/>
              <a:gd name="connsiteX18" fmla="*/ 95250 w 678656"/>
              <a:gd name="connsiteY18" fmla="*/ 135731 h 671512"/>
              <a:gd name="connsiteX19" fmla="*/ 147638 w 678656"/>
              <a:gd name="connsiteY19" fmla="*/ 188118 h 671512"/>
              <a:gd name="connsiteX20" fmla="*/ 204788 w 678656"/>
              <a:gd name="connsiteY20" fmla="*/ 247650 h 671512"/>
              <a:gd name="connsiteX21" fmla="*/ 240506 w 678656"/>
              <a:gd name="connsiteY21" fmla="*/ 292893 h 671512"/>
              <a:gd name="connsiteX22" fmla="*/ 280988 w 678656"/>
              <a:gd name="connsiteY22" fmla="*/ 345281 h 671512"/>
              <a:gd name="connsiteX23" fmla="*/ 321469 w 678656"/>
              <a:gd name="connsiteY23" fmla="*/ 407193 h 671512"/>
              <a:gd name="connsiteX24" fmla="*/ 340519 w 678656"/>
              <a:gd name="connsiteY24" fmla="*/ 450056 h 671512"/>
              <a:gd name="connsiteX25" fmla="*/ 357188 w 678656"/>
              <a:gd name="connsiteY25" fmla="*/ 488156 h 671512"/>
              <a:gd name="connsiteX26" fmla="*/ 385763 w 678656"/>
              <a:gd name="connsiteY26" fmla="*/ 533400 h 671512"/>
              <a:gd name="connsiteX27" fmla="*/ 411956 w 678656"/>
              <a:gd name="connsiteY27" fmla="*/ 569118 h 671512"/>
              <a:gd name="connsiteX28" fmla="*/ 445294 w 678656"/>
              <a:gd name="connsiteY28" fmla="*/ 604837 h 671512"/>
              <a:gd name="connsiteX29" fmla="*/ 490538 w 678656"/>
              <a:gd name="connsiteY29" fmla="*/ 650081 h 671512"/>
              <a:gd name="connsiteX30" fmla="*/ 507206 w 678656"/>
              <a:gd name="connsiteY30" fmla="*/ 659606 h 671512"/>
              <a:gd name="connsiteX31" fmla="*/ 526256 w 678656"/>
              <a:gd name="connsiteY31" fmla="*/ 666750 h 671512"/>
              <a:gd name="connsiteX32" fmla="*/ 552450 w 678656"/>
              <a:gd name="connsiteY32" fmla="*/ 671512 h 671512"/>
              <a:gd name="connsiteX33" fmla="*/ 576263 w 678656"/>
              <a:gd name="connsiteY33" fmla="*/ 671512 h 671512"/>
              <a:gd name="connsiteX34" fmla="*/ 595313 w 678656"/>
              <a:gd name="connsiteY34" fmla="*/ 666750 h 671512"/>
              <a:gd name="connsiteX35" fmla="*/ 616744 w 678656"/>
              <a:gd name="connsiteY35" fmla="*/ 654843 h 671512"/>
              <a:gd name="connsiteX36" fmla="*/ 640556 w 678656"/>
              <a:gd name="connsiteY36" fmla="*/ 631031 h 671512"/>
              <a:gd name="connsiteX37" fmla="*/ 657225 w 678656"/>
              <a:gd name="connsiteY37" fmla="*/ 600075 h 671512"/>
              <a:gd name="connsiteX38" fmla="*/ 669131 w 678656"/>
              <a:gd name="connsiteY38" fmla="*/ 564356 h 671512"/>
              <a:gd name="connsiteX39" fmla="*/ 678656 w 678656"/>
              <a:gd name="connsiteY39" fmla="*/ 519112 h 671512"/>
              <a:gd name="connsiteX40" fmla="*/ 678656 w 678656"/>
              <a:gd name="connsiteY40" fmla="*/ 483393 h 671512"/>
              <a:gd name="connsiteX41" fmla="*/ 676275 w 678656"/>
              <a:gd name="connsiteY41" fmla="*/ 452437 h 671512"/>
              <a:gd name="connsiteX42" fmla="*/ 661988 w 678656"/>
              <a:gd name="connsiteY42" fmla="*/ 416718 h 671512"/>
              <a:gd name="connsiteX43" fmla="*/ 633413 w 678656"/>
              <a:gd name="connsiteY43" fmla="*/ 376237 h 671512"/>
              <a:gd name="connsiteX44" fmla="*/ 588169 w 678656"/>
              <a:gd name="connsiteY44" fmla="*/ 321468 h 671512"/>
              <a:gd name="connsiteX45" fmla="*/ 552450 w 678656"/>
              <a:gd name="connsiteY45" fmla="*/ 283368 h 671512"/>
              <a:gd name="connsiteX46" fmla="*/ 509588 w 678656"/>
              <a:gd name="connsiteY46" fmla="*/ 2476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78656" h="671512">
                <a:moveTo>
                  <a:pt x="509588" y="247650"/>
                </a:moveTo>
                <a:lnTo>
                  <a:pt x="464344" y="211931"/>
                </a:lnTo>
                <a:lnTo>
                  <a:pt x="433388" y="190500"/>
                </a:lnTo>
                <a:lnTo>
                  <a:pt x="392906" y="164306"/>
                </a:lnTo>
                <a:lnTo>
                  <a:pt x="338138" y="133350"/>
                </a:lnTo>
                <a:lnTo>
                  <a:pt x="297656" y="111918"/>
                </a:lnTo>
                <a:lnTo>
                  <a:pt x="233363" y="78581"/>
                </a:lnTo>
                <a:lnTo>
                  <a:pt x="164306" y="50006"/>
                </a:lnTo>
                <a:lnTo>
                  <a:pt x="107156" y="28575"/>
                </a:lnTo>
                <a:lnTo>
                  <a:pt x="66675" y="14287"/>
                </a:lnTo>
                <a:lnTo>
                  <a:pt x="42863" y="4762"/>
                </a:lnTo>
                <a:lnTo>
                  <a:pt x="16669" y="0"/>
                </a:lnTo>
                <a:lnTo>
                  <a:pt x="4763" y="0"/>
                </a:lnTo>
                <a:lnTo>
                  <a:pt x="0" y="2381"/>
                </a:lnTo>
                <a:lnTo>
                  <a:pt x="0" y="9525"/>
                </a:lnTo>
                <a:lnTo>
                  <a:pt x="2381" y="26193"/>
                </a:lnTo>
                <a:lnTo>
                  <a:pt x="11906" y="52387"/>
                </a:lnTo>
                <a:lnTo>
                  <a:pt x="45244" y="88106"/>
                </a:lnTo>
                <a:lnTo>
                  <a:pt x="95250" y="135731"/>
                </a:lnTo>
                <a:lnTo>
                  <a:pt x="147638" y="188118"/>
                </a:lnTo>
                <a:lnTo>
                  <a:pt x="204788" y="247650"/>
                </a:lnTo>
                <a:lnTo>
                  <a:pt x="240506" y="292893"/>
                </a:lnTo>
                <a:lnTo>
                  <a:pt x="280988" y="345281"/>
                </a:lnTo>
                <a:lnTo>
                  <a:pt x="321469" y="407193"/>
                </a:lnTo>
                <a:lnTo>
                  <a:pt x="340519" y="450056"/>
                </a:lnTo>
                <a:lnTo>
                  <a:pt x="357188" y="488156"/>
                </a:lnTo>
                <a:lnTo>
                  <a:pt x="385763" y="533400"/>
                </a:lnTo>
                <a:lnTo>
                  <a:pt x="411956" y="569118"/>
                </a:lnTo>
                <a:lnTo>
                  <a:pt x="445294" y="604837"/>
                </a:lnTo>
                <a:lnTo>
                  <a:pt x="490538" y="650081"/>
                </a:lnTo>
                <a:lnTo>
                  <a:pt x="507206" y="659606"/>
                </a:lnTo>
                <a:lnTo>
                  <a:pt x="526256" y="666750"/>
                </a:lnTo>
                <a:lnTo>
                  <a:pt x="552450" y="671512"/>
                </a:lnTo>
                <a:lnTo>
                  <a:pt x="576263" y="671512"/>
                </a:lnTo>
                <a:lnTo>
                  <a:pt x="595313" y="666750"/>
                </a:lnTo>
                <a:lnTo>
                  <a:pt x="616744" y="654843"/>
                </a:lnTo>
                <a:lnTo>
                  <a:pt x="640556" y="631031"/>
                </a:lnTo>
                <a:lnTo>
                  <a:pt x="657225" y="600075"/>
                </a:lnTo>
                <a:lnTo>
                  <a:pt x="669131" y="564356"/>
                </a:lnTo>
                <a:lnTo>
                  <a:pt x="678656" y="519112"/>
                </a:lnTo>
                <a:lnTo>
                  <a:pt x="678656" y="483393"/>
                </a:lnTo>
                <a:lnTo>
                  <a:pt x="676275" y="452437"/>
                </a:lnTo>
                <a:lnTo>
                  <a:pt x="661988" y="416718"/>
                </a:lnTo>
                <a:lnTo>
                  <a:pt x="633413" y="376237"/>
                </a:lnTo>
                <a:lnTo>
                  <a:pt x="588169" y="321468"/>
                </a:lnTo>
                <a:lnTo>
                  <a:pt x="552450" y="283368"/>
                </a:lnTo>
                <a:lnTo>
                  <a:pt x="509588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E2CBF4B1-ADEB-4341-A322-3B9BAC54C264}"/>
              </a:ext>
            </a:extLst>
          </p:cNvPr>
          <p:cNvSpPr/>
          <p:nvPr/>
        </p:nvSpPr>
        <p:spPr>
          <a:xfrm>
            <a:off x="5183188" y="2039938"/>
            <a:ext cx="565150" cy="674687"/>
          </a:xfrm>
          <a:custGeom>
            <a:avLst/>
            <a:gdLst>
              <a:gd name="connsiteX0" fmla="*/ 373857 w 564357"/>
              <a:gd name="connsiteY0" fmla="*/ 216694 h 673894"/>
              <a:gd name="connsiteX1" fmla="*/ 288132 w 564357"/>
              <a:gd name="connsiteY1" fmla="*/ 157163 h 673894"/>
              <a:gd name="connsiteX2" fmla="*/ 209550 w 564357"/>
              <a:gd name="connsiteY2" fmla="*/ 100013 h 673894"/>
              <a:gd name="connsiteX3" fmla="*/ 83344 w 564357"/>
              <a:gd name="connsiteY3" fmla="*/ 0 h 673894"/>
              <a:gd name="connsiteX4" fmla="*/ 0 w 564357"/>
              <a:gd name="connsiteY4" fmla="*/ 38100 h 673894"/>
              <a:gd name="connsiteX5" fmla="*/ 66675 w 564357"/>
              <a:gd name="connsiteY5" fmla="*/ 95250 h 673894"/>
              <a:gd name="connsiteX6" fmla="*/ 111919 w 564357"/>
              <a:gd name="connsiteY6" fmla="*/ 138113 h 673894"/>
              <a:gd name="connsiteX7" fmla="*/ 140494 w 564357"/>
              <a:gd name="connsiteY7" fmla="*/ 171450 h 673894"/>
              <a:gd name="connsiteX8" fmla="*/ 176213 w 564357"/>
              <a:gd name="connsiteY8" fmla="*/ 223838 h 673894"/>
              <a:gd name="connsiteX9" fmla="*/ 214313 w 564357"/>
              <a:gd name="connsiteY9" fmla="*/ 290513 h 673894"/>
              <a:gd name="connsiteX10" fmla="*/ 242888 w 564357"/>
              <a:gd name="connsiteY10" fmla="*/ 347663 h 673894"/>
              <a:gd name="connsiteX11" fmla="*/ 288132 w 564357"/>
              <a:gd name="connsiteY11" fmla="*/ 459582 h 673894"/>
              <a:gd name="connsiteX12" fmla="*/ 302419 w 564357"/>
              <a:gd name="connsiteY12" fmla="*/ 507207 h 673894"/>
              <a:gd name="connsiteX13" fmla="*/ 319088 w 564357"/>
              <a:gd name="connsiteY13" fmla="*/ 557213 h 673894"/>
              <a:gd name="connsiteX14" fmla="*/ 333375 w 564357"/>
              <a:gd name="connsiteY14" fmla="*/ 592932 h 673894"/>
              <a:gd name="connsiteX15" fmla="*/ 357188 w 564357"/>
              <a:gd name="connsiteY15" fmla="*/ 628650 h 673894"/>
              <a:gd name="connsiteX16" fmla="*/ 378619 w 564357"/>
              <a:gd name="connsiteY16" fmla="*/ 650082 h 673894"/>
              <a:gd name="connsiteX17" fmla="*/ 402432 w 564357"/>
              <a:gd name="connsiteY17" fmla="*/ 664369 h 673894"/>
              <a:gd name="connsiteX18" fmla="*/ 426244 w 564357"/>
              <a:gd name="connsiteY18" fmla="*/ 671513 h 673894"/>
              <a:gd name="connsiteX19" fmla="*/ 457200 w 564357"/>
              <a:gd name="connsiteY19" fmla="*/ 673894 h 673894"/>
              <a:gd name="connsiteX20" fmla="*/ 485775 w 564357"/>
              <a:gd name="connsiteY20" fmla="*/ 666750 h 673894"/>
              <a:gd name="connsiteX21" fmla="*/ 507207 w 564357"/>
              <a:gd name="connsiteY21" fmla="*/ 654844 h 673894"/>
              <a:gd name="connsiteX22" fmla="*/ 523875 w 564357"/>
              <a:gd name="connsiteY22" fmla="*/ 640557 h 673894"/>
              <a:gd name="connsiteX23" fmla="*/ 540544 w 564357"/>
              <a:gd name="connsiteY23" fmla="*/ 614363 h 673894"/>
              <a:gd name="connsiteX24" fmla="*/ 552450 w 564357"/>
              <a:gd name="connsiteY24" fmla="*/ 581025 h 673894"/>
              <a:gd name="connsiteX25" fmla="*/ 559594 w 564357"/>
              <a:gd name="connsiteY25" fmla="*/ 545307 h 673894"/>
              <a:gd name="connsiteX26" fmla="*/ 564357 w 564357"/>
              <a:gd name="connsiteY26" fmla="*/ 497682 h 673894"/>
              <a:gd name="connsiteX27" fmla="*/ 564357 w 564357"/>
              <a:gd name="connsiteY27" fmla="*/ 457200 h 673894"/>
              <a:gd name="connsiteX28" fmla="*/ 559594 w 564357"/>
              <a:gd name="connsiteY28" fmla="*/ 414338 h 673894"/>
              <a:gd name="connsiteX29" fmla="*/ 547688 w 564357"/>
              <a:gd name="connsiteY29" fmla="*/ 376238 h 673894"/>
              <a:gd name="connsiteX30" fmla="*/ 528638 w 564357"/>
              <a:gd name="connsiteY30" fmla="*/ 347663 h 673894"/>
              <a:gd name="connsiteX31" fmla="*/ 502444 w 564357"/>
              <a:gd name="connsiteY31" fmla="*/ 316707 h 673894"/>
              <a:gd name="connsiteX32" fmla="*/ 469107 w 564357"/>
              <a:gd name="connsiteY32" fmla="*/ 285750 h 673894"/>
              <a:gd name="connsiteX33" fmla="*/ 373857 w 564357"/>
              <a:gd name="connsiteY33" fmla="*/ 216694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64357" h="673894">
                <a:moveTo>
                  <a:pt x="373857" y="216694"/>
                </a:moveTo>
                <a:lnTo>
                  <a:pt x="288132" y="157163"/>
                </a:lnTo>
                <a:lnTo>
                  <a:pt x="209550" y="100013"/>
                </a:lnTo>
                <a:lnTo>
                  <a:pt x="83344" y="0"/>
                </a:lnTo>
                <a:lnTo>
                  <a:pt x="0" y="38100"/>
                </a:lnTo>
                <a:lnTo>
                  <a:pt x="66675" y="95250"/>
                </a:lnTo>
                <a:lnTo>
                  <a:pt x="111919" y="138113"/>
                </a:lnTo>
                <a:lnTo>
                  <a:pt x="140494" y="171450"/>
                </a:lnTo>
                <a:lnTo>
                  <a:pt x="176213" y="223838"/>
                </a:lnTo>
                <a:lnTo>
                  <a:pt x="214313" y="290513"/>
                </a:lnTo>
                <a:lnTo>
                  <a:pt x="242888" y="347663"/>
                </a:lnTo>
                <a:lnTo>
                  <a:pt x="288132" y="459582"/>
                </a:lnTo>
                <a:lnTo>
                  <a:pt x="302419" y="507207"/>
                </a:lnTo>
                <a:lnTo>
                  <a:pt x="319088" y="557213"/>
                </a:lnTo>
                <a:lnTo>
                  <a:pt x="333375" y="592932"/>
                </a:lnTo>
                <a:lnTo>
                  <a:pt x="357188" y="628650"/>
                </a:lnTo>
                <a:lnTo>
                  <a:pt x="378619" y="650082"/>
                </a:lnTo>
                <a:lnTo>
                  <a:pt x="402432" y="664369"/>
                </a:lnTo>
                <a:lnTo>
                  <a:pt x="426244" y="671513"/>
                </a:lnTo>
                <a:lnTo>
                  <a:pt x="457200" y="673894"/>
                </a:lnTo>
                <a:lnTo>
                  <a:pt x="485775" y="666750"/>
                </a:lnTo>
                <a:lnTo>
                  <a:pt x="507207" y="654844"/>
                </a:lnTo>
                <a:lnTo>
                  <a:pt x="523875" y="640557"/>
                </a:lnTo>
                <a:lnTo>
                  <a:pt x="540544" y="614363"/>
                </a:lnTo>
                <a:lnTo>
                  <a:pt x="552450" y="581025"/>
                </a:lnTo>
                <a:lnTo>
                  <a:pt x="559594" y="545307"/>
                </a:lnTo>
                <a:lnTo>
                  <a:pt x="564357" y="497682"/>
                </a:lnTo>
                <a:lnTo>
                  <a:pt x="564357" y="457200"/>
                </a:lnTo>
                <a:lnTo>
                  <a:pt x="559594" y="414338"/>
                </a:lnTo>
                <a:lnTo>
                  <a:pt x="547688" y="376238"/>
                </a:lnTo>
                <a:lnTo>
                  <a:pt x="528638" y="347663"/>
                </a:lnTo>
                <a:lnTo>
                  <a:pt x="502444" y="316707"/>
                </a:lnTo>
                <a:lnTo>
                  <a:pt x="469107" y="285750"/>
                </a:lnTo>
                <a:lnTo>
                  <a:pt x="373857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2D6AC702-EC5B-4598-91FA-54E57AFA7666}"/>
              </a:ext>
            </a:extLst>
          </p:cNvPr>
          <p:cNvSpPr/>
          <p:nvPr/>
        </p:nvSpPr>
        <p:spPr>
          <a:xfrm>
            <a:off x="6161088" y="1839913"/>
            <a:ext cx="822325" cy="908050"/>
          </a:xfrm>
          <a:custGeom>
            <a:avLst/>
            <a:gdLst>
              <a:gd name="connsiteX0" fmla="*/ 561975 w 823912"/>
              <a:gd name="connsiteY0" fmla="*/ 438150 h 907257"/>
              <a:gd name="connsiteX1" fmla="*/ 478631 w 823912"/>
              <a:gd name="connsiteY1" fmla="*/ 519113 h 907257"/>
              <a:gd name="connsiteX2" fmla="*/ 371475 w 823912"/>
              <a:gd name="connsiteY2" fmla="*/ 619125 h 907257"/>
              <a:gd name="connsiteX3" fmla="*/ 257175 w 823912"/>
              <a:gd name="connsiteY3" fmla="*/ 721519 h 907257"/>
              <a:gd name="connsiteX4" fmla="*/ 135731 w 823912"/>
              <a:gd name="connsiteY4" fmla="*/ 828675 h 907257"/>
              <a:gd name="connsiteX5" fmla="*/ 64294 w 823912"/>
              <a:gd name="connsiteY5" fmla="*/ 890588 h 907257"/>
              <a:gd name="connsiteX6" fmla="*/ 40481 w 823912"/>
              <a:gd name="connsiteY6" fmla="*/ 904875 h 907257"/>
              <a:gd name="connsiteX7" fmla="*/ 21431 w 823912"/>
              <a:gd name="connsiteY7" fmla="*/ 907257 h 907257"/>
              <a:gd name="connsiteX8" fmla="*/ 11906 w 823912"/>
              <a:gd name="connsiteY8" fmla="*/ 907257 h 907257"/>
              <a:gd name="connsiteX9" fmla="*/ 2381 w 823912"/>
              <a:gd name="connsiteY9" fmla="*/ 897732 h 907257"/>
              <a:gd name="connsiteX10" fmla="*/ 0 w 823912"/>
              <a:gd name="connsiteY10" fmla="*/ 883444 h 907257"/>
              <a:gd name="connsiteX11" fmla="*/ 11906 w 823912"/>
              <a:gd name="connsiteY11" fmla="*/ 852488 h 907257"/>
              <a:gd name="connsiteX12" fmla="*/ 59531 w 823912"/>
              <a:gd name="connsiteY12" fmla="*/ 776288 h 907257"/>
              <a:gd name="connsiteX13" fmla="*/ 130969 w 823912"/>
              <a:gd name="connsiteY13" fmla="*/ 669132 h 907257"/>
              <a:gd name="connsiteX14" fmla="*/ 197644 w 823912"/>
              <a:gd name="connsiteY14" fmla="*/ 566738 h 907257"/>
              <a:gd name="connsiteX15" fmla="*/ 276225 w 823912"/>
              <a:gd name="connsiteY15" fmla="*/ 457200 h 907257"/>
              <a:gd name="connsiteX16" fmla="*/ 328612 w 823912"/>
              <a:gd name="connsiteY16" fmla="*/ 373857 h 907257"/>
              <a:gd name="connsiteX17" fmla="*/ 357187 w 823912"/>
              <a:gd name="connsiteY17" fmla="*/ 323850 h 907257"/>
              <a:gd name="connsiteX18" fmla="*/ 383381 w 823912"/>
              <a:gd name="connsiteY18" fmla="*/ 273844 h 907257"/>
              <a:gd name="connsiteX19" fmla="*/ 402431 w 823912"/>
              <a:gd name="connsiteY19" fmla="*/ 230982 h 907257"/>
              <a:gd name="connsiteX20" fmla="*/ 414337 w 823912"/>
              <a:gd name="connsiteY20" fmla="*/ 200025 h 907257"/>
              <a:gd name="connsiteX21" fmla="*/ 416719 w 823912"/>
              <a:gd name="connsiteY21" fmla="*/ 178594 h 907257"/>
              <a:gd name="connsiteX22" fmla="*/ 419100 w 823912"/>
              <a:gd name="connsiteY22" fmla="*/ 152400 h 907257"/>
              <a:gd name="connsiteX23" fmla="*/ 411956 w 823912"/>
              <a:gd name="connsiteY23" fmla="*/ 123825 h 907257"/>
              <a:gd name="connsiteX24" fmla="*/ 402431 w 823912"/>
              <a:gd name="connsiteY24" fmla="*/ 104775 h 907257"/>
              <a:gd name="connsiteX25" fmla="*/ 383381 w 823912"/>
              <a:gd name="connsiteY25" fmla="*/ 80963 h 907257"/>
              <a:gd name="connsiteX26" fmla="*/ 354806 w 823912"/>
              <a:gd name="connsiteY26" fmla="*/ 52388 h 907257"/>
              <a:gd name="connsiteX27" fmla="*/ 345281 w 823912"/>
              <a:gd name="connsiteY27" fmla="*/ 40482 h 907257"/>
              <a:gd name="connsiteX28" fmla="*/ 335756 w 823912"/>
              <a:gd name="connsiteY28" fmla="*/ 26194 h 907257"/>
              <a:gd name="connsiteX29" fmla="*/ 333375 w 823912"/>
              <a:gd name="connsiteY29" fmla="*/ 9525 h 907257"/>
              <a:gd name="connsiteX30" fmla="*/ 340519 w 823912"/>
              <a:gd name="connsiteY30" fmla="*/ 2382 h 907257"/>
              <a:gd name="connsiteX31" fmla="*/ 364331 w 823912"/>
              <a:gd name="connsiteY31" fmla="*/ 0 h 907257"/>
              <a:gd name="connsiteX32" fmla="*/ 407194 w 823912"/>
              <a:gd name="connsiteY32" fmla="*/ 4763 h 907257"/>
              <a:gd name="connsiteX33" fmla="*/ 507206 w 823912"/>
              <a:gd name="connsiteY33" fmla="*/ 30957 h 907257"/>
              <a:gd name="connsiteX34" fmla="*/ 576262 w 823912"/>
              <a:gd name="connsiteY34" fmla="*/ 57150 h 907257"/>
              <a:gd name="connsiteX35" fmla="*/ 657225 w 823912"/>
              <a:gd name="connsiteY35" fmla="*/ 95250 h 907257"/>
              <a:gd name="connsiteX36" fmla="*/ 757237 w 823912"/>
              <a:gd name="connsiteY36" fmla="*/ 154782 h 907257"/>
              <a:gd name="connsiteX37" fmla="*/ 795337 w 823912"/>
              <a:gd name="connsiteY37" fmla="*/ 180975 h 907257"/>
              <a:gd name="connsiteX38" fmla="*/ 814387 w 823912"/>
              <a:gd name="connsiteY38" fmla="*/ 202407 h 907257"/>
              <a:gd name="connsiteX39" fmla="*/ 821531 w 823912"/>
              <a:gd name="connsiteY39" fmla="*/ 219075 h 907257"/>
              <a:gd name="connsiteX40" fmla="*/ 823912 w 823912"/>
              <a:gd name="connsiteY40" fmla="*/ 233363 h 907257"/>
              <a:gd name="connsiteX41" fmla="*/ 821531 w 823912"/>
              <a:gd name="connsiteY41" fmla="*/ 252413 h 907257"/>
              <a:gd name="connsiteX42" fmla="*/ 804862 w 823912"/>
              <a:gd name="connsiteY42" fmla="*/ 271463 h 907257"/>
              <a:gd name="connsiteX43" fmla="*/ 781050 w 823912"/>
              <a:gd name="connsiteY43" fmla="*/ 288132 h 907257"/>
              <a:gd name="connsiteX44" fmla="*/ 757237 w 823912"/>
              <a:gd name="connsiteY44" fmla="*/ 297657 h 907257"/>
              <a:gd name="connsiteX45" fmla="*/ 726281 w 823912"/>
              <a:gd name="connsiteY45" fmla="*/ 307182 h 907257"/>
              <a:gd name="connsiteX46" fmla="*/ 700087 w 823912"/>
              <a:gd name="connsiteY46" fmla="*/ 319088 h 907257"/>
              <a:gd name="connsiteX47" fmla="*/ 654844 w 823912"/>
              <a:gd name="connsiteY47" fmla="*/ 347663 h 907257"/>
              <a:gd name="connsiteX48" fmla="*/ 611981 w 823912"/>
              <a:gd name="connsiteY48" fmla="*/ 385763 h 907257"/>
              <a:gd name="connsiteX49" fmla="*/ 561975 w 823912"/>
              <a:gd name="connsiteY49" fmla="*/ 438150 h 907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23912" h="907257">
                <a:moveTo>
                  <a:pt x="561975" y="438150"/>
                </a:moveTo>
                <a:lnTo>
                  <a:pt x="478631" y="519113"/>
                </a:lnTo>
                <a:lnTo>
                  <a:pt x="371475" y="619125"/>
                </a:lnTo>
                <a:lnTo>
                  <a:pt x="257175" y="721519"/>
                </a:lnTo>
                <a:lnTo>
                  <a:pt x="135731" y="828675"/>
                </a:lnTo>
                <a:lnTo>
                  <a:pt x="64294" y="890588"/>
                </a:lnTo>
                <a:lnTo>
                  <a:pt x="40481" y="904875"/>
                </a:lnTo>
                <a:lnTo>
                  <a:pt x="21431" y="907257"/>
                </a:lnTo>
                <a:lnTo>
                  <a:pt x="11906" y="907257"/>
                </a:lnTo>
                <a:lnTo>
                  <a:pt x="2381" y="897732"/>
                </a:lnTo>
                <a:lnTo>
                  <a:pt x="0" y="883444"/>
                </a:lnTo>
                <a:lnTo>
                  <a:pt x="11906" y="852488"/>
                </a:lnTo>
                <a:lnTo>
                  <a:pt x="59531" y="776288"/>
                </a:lnTo>
                <a:lnTo>
                  <a:pt x="130969" y="669132"/>
                </a:lnTo>
                <a:lnTo>
                  <a:pt x="197644" y="566738"/>
                </a:lnTo>
                <a:lnTo>
                  <a:pt x="276225" y="457200"/>
                </a:lnTo>
                <a:lnTo>
                  <a:pt x="328612" y="373857"/>
                </a:lnTo>
                <a:lnTo>
                  <a:pt x="357187" y="323850"/>
                </a:lnTo>
                <a:lnTo>
                  <a:pt x="383381" y="273844"/>
                </a:lnTo>
                <a:lnTo>
                  <a:pt x="402431" y="230982"/>
                </a:lnTo>
                <a:lnTo>
                  <a:pt x="414337" y="200025"/>
                </a:lnTo>
                <a:lnTo>
                  <a:pt x="416719" y="178594"/>
                </a:lnTo>
                <a:lnTo>
                  <a:pt x="419100" y="152400"/>
                </a:lnTo>
                <a:lnTo>
                  <a:pt x="411956" y="123825"/>
                </a:lnTo>
                <a:lnTo>
                  <a:pt x="402431" y="104775"/>
                </a:lnTo>
                <a:lnTo>
                  <a:pt x="383381" y="80963"/>
                </a:lnTo>
                <a:lnTo>
                  <a:pt x="354806" y="52388"/>
                </a:lnTo>
                <a:lnTo>
                  <a:pt x="345281" y="40482"/>
                </a:lnTo>
                <a:lnTo>
                  <a:pt x="335756" y="26194"/>
                </a:lnTo>
                <a:lnTo>
                  <a:pt x="333375" y="9525"/>
                </a:lnTo>
                <a:lnTo>
                  <a:pt x="340519" y="2382"/>
                </a:lnTo>
                <a:lnTo>
                  <a:pt x="364331" y="0"/>
                </a:lnTo>
                <a:lnTo>
                  <a:pt x="407194" y="4763"/>
                </a:lnTo>
                <a:lnTo>
                  <a:pt x="507206" y="30957"/>
                </a:lnTo>
                <a:lnTo>
                  <a:pt x="576262" y="57150"/>
                </a:lnTo>
                <a:lnTo>
                  <a:pt x="657225" y="95250"/>
                </a:lnTo>
                <a:lnTo>
                  <a:pt x="757237" y="154782"/>
                </a:lnTo>
                <a:lnTo>
                  <a:pt x="795337" y="180975"/>
                </a:lnTo>
                <a:lnTo>
                  <a:pt x="814387" y="202407"/>
                </a:lnTo>
                <a:lnTo>
                  <a:pt x="821531" y="219075"/>
                </a:lnTo>
                <a:lnTo>
                  <a:pt x="823912" y="233363"/>
                </a:lnTo>
                <a:lnTo>
                  <a:pt x="821531" y="252413"/>
                </a:lnTo>
                <a:lnTo>
                  <a:pt x="804862" y="271463"/>
                </a:lnTo>
                <a:lnTo>
                  <a:pt x="781050" y="288132"/>
                </a:lnTo>
                <a:lnTo>
                  <a:pt x="757237" y="297657"/>
                </a:lnTo>
                <a:lnTo>
                  <a:pt x="726281" y="307182"/>
                </a:lnTo>
                <a:lnTo>
                  <a:pt x="700087" y="319088"/>
                </a:lnTo>
                <a:lnTo>
                  <a:pt x="654844" y="347663"/>
                </a:lnTo>
                <a:lnTo>
                  <a:pt x="611981" y="385763"/>
                </a:lnTo>
                <a:lnTo>
                  <a:pt x="561975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DDC0726B-AE67-4A39-923A-972389E51F2B}"/>
              </a:ext>
            </a:extLst>
          </p:cNvPr>
          <p:cNvSpPr/>
          <p:nvPr/>
        </p:nvSpPr>
        <p:spPr>
          <a:xfrm>
            <a:off x="4529138" y="2849563"/>
            <a:ext cx="2005012" cy="425450"/>
          </a:xfrm>
          <a:custGeom>
            <a:avLst/>
            <a:gdLst>
              <a:gd name="connsiteX0" fmla="*/ 1512093 w 2005012"/>
              <a:gd name="connsiteY0" fmla="*/ 85725 h 423863"/>
              <a:gd name="connsiteX1" fmla="*/ 1409700 w 2005012"/>
              <a:gd name="connsiteY1" fmla="*/ 114300 h 423863"/>
              <a:gd name="connsiteX2" fmla="*/ 1285875 w 2005012"/>
              <a:gd name="connsiteY2" fmla="*/ 145257 h 423863"/>
              <a:gd name="connsiteX3" fmla="*/ 1166812 w 2005012"/>
              <a:gd name="connsiteY3" fmla="*/ 173832 h 423863"/>
              <a:gd name="connsiteX4" fmla="*/ 1026318 w 2005012"/>
              <a:gd name="connsiteY4" fmla="*/ 200025 h 423863"/>
              <a:gd name="connsiteX5" fmla="*/ 881062 w 2005012"/>
              <a:gd name="connsiteY5" fmla="*/ 223838 h 423863"/>
              <a:gd name="connsiteX6" fmla="*/ 764381 w 2005012"/>
              <a:gd name="connsiteY6" fmla="*/ 240507 h 423863"/>
              <a:gd name="connsiteX7" fmla="*/ 635793 w 2005012"/>
              <a:gd name="connsiteY7" fmla="*/ 257175 h 423863"/>
              <a:gd name="connsiteX8" fmla="*/ 528637 w 2005012"/>
              <a:gd name="connsiteY8" fmla="*/ 264319 h 423863"/>
              <a:gd name="connsiteX9" fmla="*/ 450056 w 2005012"/>
              <a:gd name="connsiteY9" fmla="*/ 266700 h 423863"/>
              <a:gd name="connsiteX10" fmla="*/ 416718 w 2005012"/>
              <a:gd name="connsiteY10" fmla="*/ 264319 h 423863"/>
              <a:gd name="connsiteX11" fmla="*/ 316706 w 2005012"/>
              <a:gd name="connsiteY11" fmla="*/ 247650 h 423863"/>
              <a:gd name="connsiteX12" fmla="*/ 190500 w 2005012"/>
              <a:gd name="connsiteY12" fmla="*/ 219075 h 423863"/>
              <a:gd name="connsiteX13" fmla="*/ 90487 w 2005012"/>
              <a:gd name="connsiteY13" fmla="*/ 188119 h 423863"/>
              <a:gd name="connsiteX14" fmla="*/ 33337 w 2005012"/>
              <a:gd name="connsiteY14" fmla="*/ 166688 h 423863"/>
              <a:gd name="connsiteX15" fmla="*/ 19050 w 2005012"/>
              <a:gd name="connsiteY15" fmla="*/ 164307 h 423863"/>
              <a:gd name="connsiteX16" fmla="*/ 2381 w 2005012"/>
              <a:gd name="connsiteY16" fmla="*/ 166688 h 423863"/>
              <a:gd name="connsiteX17" fmla="*/ 0 w 2005012"/>
              <a:gd name="connsiteY17" fmla="*/ 183357 h 423863"/>
              <a:gd name="connsiteX18" fmla="*/ 16668 w 2005012"/>
              <a:gd name="connsiteY18" fmla="*/ 219075 h 423863"/>
              <a:gd name="connsiteX19" fmla="*/ 57150 w 2005012"/>
              <a:gd name="connsiteY19" fmla="*/ 259557 h 423863"/>
              <a:gd name="connsiteX20" fmla="*/ 102393 w 2005012"/>
              <a:gd name="connsiteY20" fmla="*/ 295275 h 423863"/>
              <a:gd name="connsiteX21" fmla="*/ 164306 w 2005012"/>
              <a:gd name="connsiteY21" fmla="*/ 338138 h 423863"/>
              <a:gd name="connsiteX22" fmla="*/ 226218 w 2005012"/>
              <a:gd name="connsiteY22" fmla="*/ 376238 h 423863"/>
              <a:gd name="connsiteX23" fmla="*/ 266700 w 2005012"/>
              <a:gd name="connsiteY23" fmla="*/ 395288 h 423863"/>
              <a:gd name="connsiteX24" fmla="*/ 309562 w 2005012"/>
              <a:gd name="connsiteY24" fmla="*/ 409575 h 423863"/>
              <a:gd name="connsiteX25" fmla="*/ 357187 w 2005012"/>
              <a:gd name="connsiteY25" fmla="*/ 419100 h 423863"/>
              <a:gd name="connsiteX26" fmla="*/ 438150 w 2005012"/>
              <a:gd name="connsiteY26" fmla="*/ 423863 h 423863"/>
              <a:gd name="connsiteX27" fmla="*/ 585787 w 2005012"/>
              <a:gd name="connsiteY27" fmla="*/ 421482 h 423863"/>
              <a:gd name="connsiteX28" fmla="*/ 773906 w 2005012"/>
              <a:gd name="connsiteY28" fmla="*/ 423863 h 423863"/>
              <a:gd name="connsiteX29" fmla="*/ 816768 w 2005012"/>
              <a:gd name="connsiteY29" fmla="*/ 421482 h 423863"/>
              <a:gd name="connsiteX30" fmla="*/ 962025 w 2005012"/>
              <a:gd name="connsiteY30" fmla="*/ 378619 h 423863"/>
              <a:gd name="connsiteX31" fmla="*/ 1245393 w 2005012"/>
              <a:gd name="connsiteY31" fmla="*/ 338138 h 423863"/>
              <a:gd name="connsiteX32" fmla="*/ 1528762 w 2005012"/>
              <a:gd name="connsiteY32" fmla="*/ 297657 h 423863"/>
              <a:gd name="connsiteX33" fmla="*/ 1795462 w 2005012"/>
              <a:gd name="connsiteY33" fmla="*/ 259557 h 423863"/>
              <a:gd name="connsiteX34" fmla="*/ 1885950 w 2005012"/>
              <a:gd name="connsiteY34" fmla="*/ 247650 h 423863"/>
              <a:gd name="connsiteX35" fmla="*/ 1940718 w 2005012"/>
              <a:gd name="connsiteY35" fmla="*/ 233363 h 423863"/>
              <a:gd name="connsiteX36" fmla="*/ 1971675 w 2005012"/>
              <a:gd name="connsiteY36" fmla="*/ 219075 h 423863"/>
              <a:gd name="connsiteX37" fmla="*/ 1995487 w 2005012"/>
              <a:gd name="connsiteY37" fmla="*/ 200025 h 423863"/>
              <a:gd name="connsiteX38" fmla="*/ 2002631 w 2005012"/>
              <a:gd name="connsiteY38" fmla="*/ 185738 h 423863"/>
              <a:gd name="connsiteX39" fmla="*/ 2005012 w 2005012"/>
              <a:gd name="connsiteY39" fmla="*/ 159544 h 423863"/>
              <a:gd name="connsiteX40" fmla="*/ 2000250 w 2005012"/>
              <a:gd name="connsiteY40" fmla="*/ 133350 h 423863"/>
              <a:gd name="connsiteX41" fmla="*/ 1990725 w 2005012"/>
              <a:gd name="connsiteY41" fmla="*/ 109538 h 423863"/>
              <a:gd name="connsiteX42" fmla="*/ 1978818 w 2005012"/>
              <a:gd name="connsiteY42" fmla="*/ 88107 h 423863"/>
              <a:gd name="connsiteX43" fmla="*/ 1964531 w 2005012"/>
              <a:gd name="connsiteY43" fmla="*/ 73819 h 423863"/>
              <a:gd name="connsiteX44" fmla="*/ 1933575 w 2005012"/>
              <a:gd name="connsiteY44" fmla="*/ 52388 h 423863"/>
              <a:gd name="connsiteX45" fmla="*/ 1897856 w 2005012"/>
              <a:gd name="connsiteY45" fmla="*/ 35719 h 423863"/>
              <a:gd name="connsiteX46" fmla="*/ 1826418 w 2005012"/>
              <a:gd name="connsiteY46" fmla="*/ 9525 h 423863"/>
              <a:gd name="connsiteX47" fmla="*/ 1774031 w 2005012"/>
              <a:gd name="connsiteY47" fmla="*/ 0 h 423863"/>
              <a:gd name="connsiteX48" fmla="*/ 1726406 w 2005012"/>
              <a:gd name="connsiteY48" fmla="*/ 0 h 423863"/>
              <a:gd name="connsiteX49" fmla="*/ 1681162 w 2005012"/>
              <a:gd name="connsiteY49" fmla="*/ 11907 h 423863"/>
              <a:gd name="connsiteX50" fmla="*/ 1638300 w 2005012"/>
              <a:gd name="connsiteY50" fmla="*/ 30957 h 423863"/>
              <a:gd name="connsiteX51" fmla="*/ 1604962 w 2005012"/>
              <a:gd name="connsiteY51" fmla="*/ 50007 h 423863"/>
              <a:gd name="connsiteX52" fmla="*/ 1574006 w 2005012"/>
              <a:gd name="connsiteY52" fmla="*/ 66675 h 423863"/>
              <a:gd name="connsiteX53" fmla="*/ 1512093 w 2005012"/>
              <a:gd name="connsiteY53" fmla="*/ 857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05012" h="423863">
                <a:moveTo>
                  <a:pt x="1512093" y="85725"/>
                </a:moveTo>
                <a:lnTo>
                  <a:pt x="1409700" y="114300"/>
                </a:lnTo>
                <a:lnTo>
                  <a:pt x="1285875" y="145257"/>
                </a:lnTo>
                <a:lnTo>
                  <a:pt x="1166812" y="173832"/>
                </a:lnTo>
                <a:lnTo>
                  <a:pt x="1026318" y="200025"/>
                </a:lnTo>
                <a:lnTo>
                  <a:pt x="881062" y="223838"/>
                </a:lnTo>
                <a:lnTo>
                  <a:pt x="764381" y="240507"/>
                </a:lnTo>
                <a:lnTo>
                  <a:pt x="635793" y="257175"/>
                </a:lnTo>
                <a:lnTo>
                  <a:pt x="528637" y="264319"/>
                </a:lnTo>
                <a:lnTo>
                  <a:pt x="450056" y="266700"/>
                </a:lnTo>
                <a:lnTo>
                  <a:pt x="416718" y="264319"/>
                </a:lnTo>
                <a:lnTo>
                  <a:pt x="316706" y="247650"/>
                </a:lnTo>
                <a:lnTo>
                  <a:pt x="190500" y="219075"/>
                </a:lnTo>
                <a:lnTo>
                  <a:pt x="90487" y="188119"/>
                </a:lnTo>
                <a:lnTo>
                  <a:pt x="33337" y="166688"/>
                </a:lnTo>
                <a:lnTo>
                  <a:pt x="19050" y="164307"/>
                </a:lnTo>
                <a:lnTo>
                  <a:pt x="2381" y="166688"/>
                </a:lnTo>
                <a:lnTo>
                  <a:pt x="0" y="183357"/>
                </a:lnTo>
                <a:lnTo>
                  <a:pt x="16668" y="219075"/>
                </a:lnTo>
                <a:lnTo>
                  <a:pt x="57150" y="259557"/>
                </a:lnTo>
                <a:lnTo>
                  <a:pt x="102393" y="295275"/>
                </a:lnTo>
                <a:lnTo>
                  <a:pt x="164306" y="338138"/>
                </a:lnTo>
                <a:lnTo>
                  <a:pt x="226218" y="376238"/>
                </a:lnTo>
                <a:lnTo>
                  <a:pt x="266700" y="395288"/>
                </a:lnTo>
                <a:lnTo>
                  <a:pt x="309562" y="409575"/>
                </a:lnTo>
                <a:lnTo>
                  <a:pt x="357187" y="419100"/>
                </a:lnTo>
                <a:lnTo>
                  <a:pt x="438150" y="423863"/>
                </a:lnTo>
                <a:lnTo>
                  <a:pt x="585787" y="421482"/>
                </a:lnTo>
                <a:lnTo>
                  <a:pt x="773906" y="423863"/>
                </a:lnTo>
                <a:lnTo>
                  <a:pt x="816768" y="421482"/>
                </a:lnTo>
                <a:lnTo>
                  <a:pt x="962025" y="378619"/>
                </a:lnTo>
                <a:lnTo>
                  <a:pt x="1245393" y="338138"/>
                </a:lnTo>
                <a:lnTo>
                  <a:pt x="1528762" y="297657"/>
                </a:lnTo>
                <a:lnTo>
                  <a:pt x="1795462" y="259557"/>
                </a:lnTo>
                <a:lnTo>
                  <a:pt x="1885950" y="247650"/>
                </a:lnTo>
                <a:lnTo>
                  <a:pt x="1940718" y="233363"/>
                </a:lnTo>
                <a:lnTo>
                  <a:pt x="1971675" y="219075"/>
                </a:lnTo>
                <a:lnTo>
                  <a:pt x="1995487" y="200025"/>
                </a:lnTo>
                <a:lnTo>
                  <a:pt x="2002631" y="185738"/>
                </a:lnTo>
                <a:lnTo>
                  <a:pt x="2005012" y="159544"/>
                </a:lnTo>
                <a:lnTo>
                  <a:pt x="2000250" y="133350"/>
                </a:lnTo>
                <a:lnTo>
                  <a:pt x="1990725" y="109538"/>
                </a:lnTo>
                <a:lnTo>
                  <a:pt x="1978818" y="88107"/>
                </a:lnTo>
                <a:lnTo>
                  <a:pt x="1964531" y="73819"/>
                </a:lnTo>
                <a:lnTo>
                  <a:pt x="1933575" y="52388"/>
                </a:lnTo>
                <a:lnTo>
                  <a:pt x="1897856" y="35719"/>
                </a:lnTo>
                <a:lnTo>
                  <a:pt x="1826418" y="9525"/>
                </a:lnTo>
                <a:lnTo>
                  <a:pt x="1774031" y="0"/>
                </a:lnTo>
                <a:lnTo>
                  <a:pt x="1726406" y="0"/>
                </a:lnTo>
                <a:lnTo>
                  <a:pt x="1681162" y="11907"/>
                </a:lnTo>
                <a:lnTo>
                  <a:pt x="1638300" y="30957"/>
                </a:lnTo>
                <a:lnTo>
                  <a:pt x="1604962" y="50007"/>
                </a:lnTo>
                <a:lnTo>
                  <a:pt x="1574006" y="66675"/>
                </a:lnTo>
                <a:lnTo>
                  <a:pt x="1512093" y="857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979E726C-DD9A-4218-AE8D-C3D96F6E15EB}"/>
              </a:ext>
            </a:extLst>
          </p:cNvPr>
          <p:cNvSpPr/>
          <p:nvPr/>
        </p:nvSpPr>
        <p:spPr>
          <a:xfrm>
            <a:off x="4259263" y="3449638"/>
            <a:ext cx="2794000" cy="492125"/>
          </a:xfrm>
          <a:custGeom>
            <a:avLst/>
            <a:gdLst>
              <a:gd name="connsiteX0" fmla="*/ 1874044 w 2793207"/>
              <a:gd name="connsiteY0" fmla="*/ 309563 h 490538"/>
              <a:gd name="connsiteX1" fmla="*/ 2105025 w 2793207"/>
              <a:gd name="connsiteY1" fmla="*/ 300038 h 490538"/>
              <a:gd name="connsiteX2" fmla="*/ 2295525 w 2793207"/>
              <a:gd name="connsiteY2" fmla="*/ 295275 h 490538"/>
              <a:gd name="connsiteX3" fmla="*/ 2514600 w 2793207"/>
              <a:gd name="connsiteY3" fmla="*/ 292894 h 490538"/>
              <a:gd name="connsiteX4" fmla="*/ 2695575 w 2793207"/>
              <a:gd name="connsiteY4" fmla="*/ 290513 h 490538"/>
              <a:gd name="connsiteX5" fmla="*/ 2731294 w 2793207"/>
              <a:gd name="connsiteY5" fmla="*/ 278607 h 490538"/>
              <a:gd name="connsiteX6" fmla="*/ 2762250 w 2793207"/>
              <a:gd name="connsiteY6" fmla="*/ 261938 h 490538"/>
              <a:gd name="connsiteX7" fmla="*/ 2781300 w 2793207"/>
              <a:gd name="connsiteY7" fmla="*/ 242888 h 490538"/>
              <a:gd name="connsiteX8" fmla="*/ 2790825 w 2793207"/>
              <a:gd name="connsiteY8" fmla="*/ 223838 h 490538"/>
              <a:gd name="connsiteX9" fmla="*/ 2793207 w 2793207"/>
              <a:gd name="connsiteY9" fmla="*/ 209550 h 490538"/>
              <a:gd name="connsiteX10" fmla="*/ 2793207 w 2793207"/>
              <a:gd name="connsiteY10" fmla="*/ 190500 h 490538"/>
              <a:gd name="connsiteX11" fmla="*/ 2786063 w 2793207"/>
              <a:gd name="connsiteY11" fmla="*/ 157163 h 490538"/>
              <a:gd name="connsiteX12" fmla="*/ 2776538 w 2793207"/>
              <a:gd name="connsiteY12" fmla="*/ 130969 h 490538"/>
              <a:gd name="connsiteX13" fmla="*/ 2762250 w 2793207"/>
              <a:gd name="connsiteY13" fmla="*/ 116682 h 490538"/>
              <a:gd name="connsiteX14" fmla="*/ 2714625 w 2793207"/>
              <a:gd name="connsiteY14" fmla="*/ 92869 h 490538"/>
              <a:gd name="connsiteX15" fmla="*/ 2619375 w 2793207"/>
              <a:gd name="connsiteY15" fmla="*/ 57150 h 490538"/>
              <a:gd name="connsiteX16" fmla="*/ 2545557 w 2793207"/>
              <a:gd name="connsiteY16" fmla="*/ 30957 h 490538"/>
              <a:gd name="connsiteX17" fmla="*/ 2471738 w 2793207"/>
              <a:gd name="connsiteY17" fmla="*/ 11907 h 490538"/>
              <a:gd name="connsiteX18" fmla="*/ 2405063 w 2793207"/>
              <a:gd name="connsiteY18" fmla="*/ 2382 h 490538"/>
              <a:gd name="connsiteX19" fmla="*/ 2345532 w 2793207"/>
              <a:gd name="connsiteY19" fmla="*/ 0 h 490538"/>
              <a:gd name="connsiteX20" fmla="*/ 2321719 w 2793207"/>
              <a:gd name="connsiteY20" fmla="*/ 0 h 490538"/>
              <a:gd name="connsiteX21" fmla="*/ 2293144 w 2793207"/>
              <a:gd name="connsiteY21" fmla="*/ 11907 h 490538"/>
              <a:gd name="connsiteX22" fmla="*/ 2233613 w 2793207"/>
              <a:gd name="connsiteY22" fmla="*/ 42863 h 490538"/>
              <a:gd name="connsiteX23" fmla="*/ 2143125 w 2793207"/>
              <a:gd name="connsiteY23" fmla="*/ 88107 h 490538"/>
              <a:gd name="connsiteX24" fmla="*/ 2071688 w 2793207"/>
              <a:gd name="connsiteY24" fmla="*/ 100013 h 490538"/>
              <a:gd name="connsiteX25" fmla="*/ 1888332 w 2793207"/>
              <a:gd name="connsiteY25" fmla="*/ 116682 h 490538"/>
              <a:gd name="connsiteX26" fmla="*/ 1695450 w 2793207"/>
              <a:gd name="connsiteY26" fmla="*/ 135732 h 490538"/>
              <a:gd name="connsiteX27" fmla="*/ 1497807 w 2793207"/>
              <a:gd name="connsiteY27" fmla="*/ 157163 h 490538"/>
              <a:gd name="connsiteX28" fmla="*/ 1240632 w 2793207"/>
              <a:gd name="connsiteY28" fmla="*/ 180975 h 490538"/>
              <a:gd name="connsiteX29" fmla="*/ 1002507 w 2793207"/>
              <a:gd name="connsiteY29" fmla="*/ 204788 h 490538"/>
              <a:gd name="connsiteX30" fmla="*/ 833438 w 2793207"/>
              <a:gd name="connsiteY30" fmla="*/ 228600 h 490538"/>
              <a:gd name="connsiteX31" fmla="*/ 652463 w 2793207"/>
              <a:gd name="connsiteY31" fmla="*/ 247650 h 490538"/>
              <a:gd name="connsiteX32" fmla="*/ 488157 w 2793207"/>
              <a:gd name="connsiteY32" fmla="*/ 261938 h 490538"/>
              <a:gd name="connsiteX33" fmla="*/ 402432 w 2793207"/>
              <a:gd name="connsiteY33" fmla="*/ 269082 h 490538"/>
              <a:gd name="connsiteX34" fmla="*/ 371475 w 2793207"/>
              <a:gd name="connsiteY34" fmla="*/ 269082 h 490538"/>
              <a:gd name="connsiteX35" fmla="*/ 326232 w 2793207"/>
              <a:gd name="connsiteY35" fmla="*/ 266700 h 490538"/>
              <a:gd name="connsiteX36" fmla="*/ 273844 w 2793207"/>
              <a:gd name="connsiteY36" fmla="*/ 259557 h 490538"/>
              <a:gd name="connsiteX37" fmla="*/ 216694 w 2793207"/>
              <a:gd name="connsiteY37" fmla="*/ 245269 h 490538"/>
              <a:gd name="connsiteX38" fmla="*/ 166688 w 2793207"/>
              <a:gd name="connsiteY38" fmla="*/ 228600 h 490538"/>
              <a:gd name="connsiteX39" fmla="*/ 97632 w 2793207"/>
              <a:gd name="connsiteY39" fmla="*/ 200025 h 490538"/>
              <a:gd name="connsiteX40" fmla="*/ 47625 w 2793207"/>
              <a:gd name="connsiteY40" fmla="*/ 173832 h 490538"/>
              <a:gd name="connsiteX41" fmla="*/ 26194 w 2793207"/>
              <a:gd name="connsiteY41" fmla="*/ 166688 h 490538"/>
              <a:gd name="connsiteX42" fmla="*/ 9525 w 2793207"/>
              <a:gd name="connsiteY42" fmla="*/ 166688 h 490538"/>
              <a:gd name="connsiteX43" fmla="*/ 0 w 2793207"/>
              <a:gd name="connsiteY43" fmla="*/ 173832 h 490538"/>
              <a:gd name="connsiteX44" fmla="*/ 2382 w 2793207"/>
              <a:gd name="connsiteY44" fmla="*/ 185738 h 490538"/>
              <a:gd name="connsiteX45" fmla="*/ 9525 w 2793207"/>
              <a:gd name="connsiteY45" fmla="*/ 211932 h 490538"/>
              <a:gd name="connsiteX46" fmla="*/ 38100 w 2793207"/>
              <a:gd name="connsiteY46" fmla="*/ 257175 h 490538"/>
              <a:gd name="connsiteX47" fmla="*/ 78582 w 2793207"/>
              <a:gd name="connsiteY47" fmla="*/ 297657 h 490538"/>
              <a:gd name="connsiteX48" fmla="*/ 133350 w 2793207"/>
              <a:gd name="connsiteY48" fmla="*/ 350044 h 490538"/>
              <a:gd name="connsiteX49" fmla="*/ 188119 w 2793207"/>
              <a:gd name="connsiteY49" fmla="*/ 388144 h 490538"/>
              <a:gd name="connsiteX50" fmla="*/ 252413 w 2793207"/>
              <a:gd name="connsiteY50" fmla="*/ 431007 h 490538"/>
              <a:gd name="connsiteX51" fmla="*/ 304800 w 2793207"/>
              <a:gd name="connsiteY51" fmla="*/ 459582 h 490538"/>
              <a:gd name="connsiteX52" fmla="*/ 364332 w 2793207"/>
              <a:gd name="connsiteY52" fmla="*/ 488157 h 490538"/>
              <a:gd name="connsiteX53" fmla="*/ 388144 w 2793207"/>
              <a:gd name="connsiteY53" fmla="*/ 490538 h 490538"/>
              <a:gd name="connsiteX54" fmla="*/ 473869 w 2793207"/>
              <a:gd name="connsiteY54" fmla="*/ 483394 h 490538"/>
              <a:gd name="connsiteX55" fmla="*/ 531019 w 2793207"/>
              <a:gd name="connsiteY55" fmla="*/ 469107 h 490538"/>
              <a:gd name="connsiteX56" fmla="*/ 635794 w 2793207"/>
              <a:gd name="connsiteY56" fmla="*/ 445294 h 490538"/>
              <a:gd name="connsiteX57" fmla="*/ 800100 w 2793207"/>
              <a:gd name="connsiteY57" fmla="*/ 409575 h 490538"/>
              <a:gd name="connsiteX58" fmla="*/ 919163 w 2793207"/>
              <a:gd name="connsiteY58" fmla="*/ 385763 h 490538"/>
              <a:gd name="connsiteX59" fmla="*/ 973932 w 2793207"/>
              <a:gd name="connsiteY59" fmla="*/ 376238 h 490538"/>
              <a:gd name="connsiteX60" fmla="*/ 1243013 w 2793207"/>
              <a:gd name="connsiteY60" fmla="*/ 354807 h 490538"/>
              <a:gd name="connsiteX61" fmla="*/ 1404938 w 2793207"/>
              <a:gd name="connsiteY61" fmla="*/ 338138 h 490538"/>
              <a:gd name="connsiteX62" fmla="*/ 1581150 w 2793207"/>
              <a:gd name="connsiteY62" fmla="*/ 326232 h 490538"/>
              <a:gd name="connsiteX63" fmla="*/ 1874044 w 2793207"/>
              <a:gd name="connsiteY63" fmla="*/ 3095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3207" h="490538">
                <a:moveTo>
                  <a:pt x="1874044" y="309563"/>
                </a:moveTo>
                <a:lnTo>
                  <a:pt x="2105025" y="300038"/>
                </a:lnTo>
                <a:lnTo>
                  <a:pt x="2295525" y="295275"/>
                </a:lnTo>
                <a:lnTo>
                  <a:pt x="2514600" y="292894"/>
                </a:lnTo>
                <a:lnTo>
                  <a:pt x="2695575" y="290513"/>
                </a:lnTo>
                <a:lnTo>
                  <a:pt x="2731294" y="278607"/>
                </a:lnTo>
                <a:lnTo>
                  <a:pt x="2762250" y="261938"/>
                </a:lnTo>
                <a:lnTo>
                  <a:pt x="2781300" y="242888"/>
                </a:lnTo>
                <a:lnTo>
                  <a:pt x="2790825" y="223838"/>
                </a:lnTo>
                <a:lnTo>
                  <a:pt x="2793207" y="209550"/>
                </a:lnTo>
                <a:lnTo>
                  <a:pt x="2793207" y="190500"/>
                </a:lnTo>
                <a:lnTo>
                  <a:pt x="2786063" y="157163"/>
                </a:lnTo>
                <a:lnTo>
                  <a:pt x="2776538" y="130969"/>
                </a:lnTo>
                <a:lnTo>
                  <a:pt x="2762250" y="116682"/>
                </a:lnTo>
                <a:lnTo>
                  <a:pt x="2714625" y="92869"/>
                </a:lnTo>
                <a:lnTo>
                  <a:pt x="2619375" y="57150"/>
                </a:lnTo>
                <a:lnTo>
                  <a:pt x="2545557" y="30957"/>
                </a:lnTo>
                <a:lnTo>
                  <a:pt x="2471738" y="11907"/>
                </a:lnTo>
                <a:lnTo>
                  <a:pt x="2405063" y="2382"/>
                </a:lnTo>
                <a:lnTo>
                  <a:pt x="2345532" y="0"/>
                </a:lnTo>
                <a:lnTo>
                  <a:pt x="2321719" y="0"/>
                </a:lnTo>
                <a:lnTo>
                  <a:pt x="2293144" y="11907"/>
                </a:lnTo>
                <a:lnTo>
                  <a:pt x="2233613" y="42863"/>
                </a:lnTo>
                <a:lnTo>
                  <a:pt x="2143125" y="88107"/>
                </a:lnTo>
                <a:lnTo>
                  <a:pt x="2071688" y="100013"/>
                </a:lnTo>
                <a:lnTo>
                  <a:pt x="1888332" y="116682"/>
                </a:lnTo>
                <a:lnTo>
                  <a:pt x="1695450" y="135732"/>
                </a:lnTo>
                <a:lnTo>
                  <a:pt x="1497807" y="157163"/>
                </a:lnTo>
                <a:lnTo>
                  <a:pt x="1240632" y="180975"/>
                </a:lnTo>
                <a:lnTo>
                  <a:pt x="1002507" y="204788"/>
                </a:lnTo>
                <a:lnTo>
                  <a:pt x="833438" y="228600"/>
                </a:lnTo>
                <a:lnTo>
                  <a:pt x="652463" y="247650"/>
                </a:lnTo>
                <a:lnTo>
                  <a:pt x="488157" y="261938"/>
                </a:lnTo>
                <a:lnTo>
                  <a:pt x="402432" y="269082"/>
                </a:lnTo>
                <a:lnTo>
                  <a:pt x="371475" y="269082"/>
                </a:lnTo>
                <a:lnTo>
                  <a:pt x="326232" y="266700"/>
                </a:lnTo>
                <a:lnTo>
                  <a:pt x="273844" y="259557"/>
                </a:lnTo>
                <a:lnTo>
                  <a:pt x="216694" y="245269"/>
                </a:lnTo>
                <a:lnTo>
                  <a:pt x="166688" y="228600"/>
                </a:lnTo>
                <a:lnTo>
                  <a:pt x="97632" y="200025"/>
                </a:lnTo>
                <a:lnTo>
                  <a:pt x="47625" y="173832"/>
                </a:lnTo>
                <a:lnTo>
                  <a:pt x="26194" y="166688"/>
                </a:lnTo>
                <a:lnTo>
                  <a:pt x="9525" y="166688"/>
                </a:lnTo>
                <a:lnTo>
                  <a:pt x="0" y="173832"/>
                </a:lnTo>
                <a:lnTo>
                  <a:pt x="2382" y="185738"/>
                </a:lnTo>
                <a:lnTo>
                  <a:pt x="9525" y="211932"/>
                </a:lnTo>
                <a:lnTo>
                  <a:pt x="38100" y="257175"/>
                </a:lnTo>
                <a:lnTo>
                  <a:pt x="78582" y="297657"/>
                </a:lnTo>
                <a:lnTo>
                  <a:pt x="133350" y="350044"/>
                </a:lnTo>
                <a:lnTo>
                  <a:pt x="188119" y="388144"/>
                </a:lnTo>
                <a:lnTo>
                  <a:pt x="252413" y="431007"/>
                </a:lnTo>
                <a:lnTo>
                  <a:pt x="304800" y="459582"/>
                </a:lnTo>
                <a:lnTo>
                  <a:pt x="364332" y="488157"/>
                </a:lnTo>
                <a:lnTo>
                  <a:pt x="388144" y="490538"/>
                </a:lnTo>
                <a:lnTo>
                  <a:pt x="473869" y="483394"/>
                </a:lnTo>
                <a:lnTo>
                  <a:pt x="531019" y="469107"/>
                </a:lnTo>
                <a:lnTo>
                  <a:pt x="635794" y="445294"/>
                </a:lnTo>
                <a:lnTo>
                  <a:pt x="800100" y="409575"/>
                </a:lnTo>
                <a:lnTo>
                  <a:pt x="919163" y="385763"/>
                </a:lnTo>
                <a:lnTo>
                  <a:pt x="973932" y="376238"/>
                </a:lnTo>
                <a:lnTo>
                  <a:pt x="1243013" y="354807"/>
                </a:lnTo>
                <a:lnTo>
                  <a:pt x="1404938" y="338138"/>
                </a:lnTo>
                <a:lnTo>
                  <a:pt x="1581150" y="326232"/>
                </a:lnTo>
                <a:lnTo>
                  <a:pt x="1874044" y="3095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173FADA-E336-46ED-A56D-7F17439A9659}"/>
              </a:ext>
            </a:extLst>
          </p:cNvPr>
          <p:cNvSpPr/>
          <p:nvPr/>
        </p:nvSpPr>
        <p:spPr>
          <a:xfrm>
            <a:off x="3873500" y="3178175"/>
            <a:ext cx="1825625" cy="2216150"/>
          </a:xfrm>
          <a:custGeom>
            <a:avLst/>
            <a:gdLst>
              <a:gd name="connsiteX0" fmla="*/ 1269198 w 1825915"/>
              <a:gd name="connsiteY0" fmla="*/ 822095 h 2215329"/>
              <a:gd name="connsiteX1" fmla="*/ 1208623 w 1825915"/>
              <a:gd name="connsiteY1" fmla="*/ 954784 h 2215329"/>
              <a:gd name="connsiteX2" fmla="*/ 1150932 w 1825915"/>
              <a:gd name="connsiteY2" fmla="*/ 1067281 h 2215329"/>
              <a:gd name="connsiteX3" fmla="*/ 1081703 w 1825915"/>
              <a:gd name="connsiteY3" fmla="*/ 1185547 h 2215329"/>
              <a:gd name="connsiteX4" fmla="*/ 1006705 w 1825915"/>
              <a:gd name="connsiteY4" fmla="*/ 1303813 h 2215329"/>
              <a:gd name="connsiteX5" fmla="*/ 946130 w 1825915"/>
              <a:gd name="connsiteY5" fmla="*/ 1393234 h 2215329"/>
              <a:gd name="connsiteX6" fmla="*/ 859593 w 1825915"/>
              <a:gd name="connsiteY6" fmla="*/ 1499962 h 2215329"/>
              <a:gd name="connsiteX7" fmla="*/ 749981 w 1825915"/>
              <a:gd name="connsiteY7" fmla="*/ 1623997 h 2215329"/>
              <a:gd name="connsiteX8" fmla="*/ 657675 w 1825915"/>
              <a:gd name="connsiteY8" fmla="*/ 1716303 h 2215329"/>
              <a:gd name="connsiteX9" fmla="*/ 576908 w 1825915"/>
              <a:gd name="connsiteY9" fmla="*/ 1791301 h 2215329"/>
              <a:gd name="connsiteX10" fmla="*/ 493256 w 1825915"/>
              <a:gd name="connsiteY10" fmla="*/ 1857645 h 2215329"/>
              <a:gd name="connsiteX11" fmla="*/ 406720 w 1825915"/>
              <a:gd name="connsiteY11" fmla="*/ 1923990 h 2215329"/>
              <a:gd name="connsiteX12" fmla="*/ 314415 w 1825915"/>
              <a:gd name="connsiteY12" fmla="*/ 1987450 h 2215329"/>
              <a:gd name="connsiteX13" fmla="*/ 222109 w 1825915"/>
              <a:gd name="connsiteY13" fmla="*/ 2042256 h 2215329"/>
              <a:gd name="connsiteX14" fmla="*/ 118266 w 1825915"/>
              <a:gd name="connsiteY14" fmla="*/ 2099947 h 2215329"/>
              <a:gd name="connsiteX15" fmla="*/ 37499 w 1825915"/>
              <a:gd name="connsiteY15" fmla="*/ 2140331 h 2215329"/>
              <a:gd name="connsiteX16" fmla="*/ 17307 w 1825915"/>
              <a:gd name="connsiteY16" fmla="*/ 2154753 h 2215329"/>
              <a:gd name="connsiteX17" fmla="*/ 2884 w 1825915"/>
              <a:gd name="connsiteY17" fmla="*/ 2172060 h 2215329"/>
              <a:gd name="connsiteX18" fmla="*/ 0 w 1825915"/>
              <a:gd name="connsiteY18" fmla="*/ 2189368 h 2215329"/>
              <a:gd name="connsiteX19" fmla="*/ 2884 w 1825915"/>
              <a:gd name="connsiteY19" fmla="*/ 2203790 h 2215329"/>
              <a:gd name="connsiteX20" fmla="*/ 11538 w 1825915"/>
              <a:gd name="connsiteY20" fmla="*/ 2209560 h 2215329"/>
              <a:gd name="connsiteX21" fmla="*/ 31730 w 1825915"/>
              <a:gd name="connsiteY21" fmla="*/ 2215329 h 2215329"/>
              <a:gd name="connsiteX22" fmla="*/ 95190 w 1825915"/>
              <a:gd name="connsiteY22" fmla="*/ 2198021 h 2215329"/>
              <a:gd name="connsiteX23" fmla="*/ 242301 w 1825915"/>
              <a:gd name="connsiteY23" fmla="*/ 2134561 h 2215329"/>
              <a:gd name="connsiteX24" fmla="*/ 389413 w 1825915"/>
              <a:gd name="connsiteY24" fmla="*/ 2062448 h 2215329"/>
              <a:gd name="connsiteX25" fmla="*/ 530756 w 1825915"/>
              <a:gd name="connsiteY25" fmla="*/ 1978796 h 2215329"/>
              <a:gd name="connsiteX26" fmla="*/ 657675 w 1825915"/>
              <a:gd name="connsiteY26" fmla="*/ 1898029 h 2215329"/>
              <a:gd name="connsiteX27" fmla="*/ 796133 w 1825915"/>
              <a:gd name="connsiteY27" fmla="*/ 1794185 h 2215329"/>
              <a:gd name="connsiteX28" fmla="*/ 940361 w 1825915"/>
              <a:gd name="connsiteY28" fmla="*/ 1670150 h 2215329"/>
              <a:gd name="connsiteX29" fmla="*/ 1070165 w 1825915"/>
              <a:gd name="connsiteY29" fmla="*/ 1548999 h 2215329"/>
              <a:gd name="connsiteX30" fmla="*/ 1148048 w 1825915"/>
              <a:gd name="connsiteY30" fmla="*/ 1462463 h 2215329"/>
              <a:gd name="connsiteX31" fmla="*/ 1234584 w 1825915"/>
              <a:gd name="connsiteY31" fmla="*/ 1349966 h 2215329"/>
              <a:gd name="connsiteX32" fmla="*/ 1283621 w 1825915"/>
              <a:gd name="connsiteY32" fmla="*/ 1277852 h 2215329"/>
              <a:gd name="connsiteX33" fmla="*/ 1375927 w 1825915"/>
              <a:gd name="connsiteY33" fmla="*/ 1099011 h 2215329"/>
              <a:gd name="connsiteX34" fmla="*/ 1456694 w 1825915"/>
              <a:gd name="connsiteY34" fmla="*/ 940361 h 2215329"/>
              <a:gd name="connsiteX35" fmla="*/ 1511500 w 1825915"/>
              <a:gd name="connsiteY35" fmla="*/ 830748 h 2215329"/>
              <a:gd name="connsiteX36" fmla="*/ 1560537 w 1825915"/>
              <a:gd name="connsiteY36" fmla="*/ 729789 h 2215329"/>
              <a:gd name="connsiteX37" fmla="*/ 1612459 w 1825915"/>
              <a:gd name="connsiteY37" fmla="*/ 614408 h 2215329"/>
              <a:gd name="connsiteX38" fmla="*/ 1647074 w 1825915"/>
              <a:gd name="connsiteY38" fmla="*/ 464411 h 2215329"/>
              <a:gd name="connsiteX39" fmla="*/ 1687457 w 1825915"/>
              <a:gd name="connsiteY39" fmla="*/ 398067 h 2215329"/>
              <a:gd name="connsiteX40" fmla="*/ 1716303 w 1825915"/>
              <a:gd name="connsiteY40" fmla="*/ 349030 h 2215329"/>
              <a:gd name="connsiteX41" fmla="*/ 1736494 w 1825915"/>
              <a:gd name="connsiteY41" fmla="*/ 302877 h 2215329"/>
              <a:gd name="connsiteX42" fmla="*/ 1745148 w 1825915"/>
              <a:gd name="connsiteY42" fmla="*/ 291339 h 2215329"/>
              <a:gd name="connsiteX43" fmla="*/ 1771109 w 1825915"/>
              <a:gd name="connsiteY43" fmla="*/ 279801 h 2215329"/>
              <a:gd name="connsiteX44" fmla="*/ 1799954 w 1825915"/>
              <a:gd name="connsiteY44" fmla="*/ 262493 h 2215329"/>
              <a:gd name="connsiteX45" fmla="*/ 1817262 w 1825915"/>
              <a:gd name="connsiteY45" fmla="*/ 245186 h 2215329"/>
              <a:gd name="connsiteX46" fmla="*/ 1825915 w 1825915"/>
              <a:gd name="connsiteY46" fmla="*/ 230763 h 2215329"/>
              <a:gd name="connsiteX47" fmla="*/ 1825915 w 1825915"/>
              <a:gd name="connsiteY47" fmla="*/ 222110 h 2215329"/>
              <a:gd name="connsiteX48" fmla="*/ 1825915 w 1825915"/>
              <a:gd name="connsiteY48" fmla="*/ 207687 h 2215329"/>
              <a:gd name="connsiteX49" fmla="*/ 1820146 w 1825915"/>
              <a:gd name="connsiteY49" fmla="*/ 193264 h 2215329"/>
              <a:gd name="connsiteX50" fmla="*/ 1811492 w 1825915"/>
              <a:gd name="connsiteY50" fmla="*/ 178842 h 2215329"/>
              <a:gd name="connsiteX51" fmla="*/ 1785532 w 1825915"/>
              <a:gd name="connsiteY51" fmla="*/ 155765 h 2215329"/>
              <a:gd name="connsiteX52" fmla="*/ 1745148 w 1825915"/>
              <a:gd name="connsiteY52" fmla="*/ 124035 h 2215329"/>
              <a:gd name="connsiteX53" fmla="*/ 1673034 w 1825915"/>
              <a:gd name="connsiteY53" fmla="*/ 77883 h 2215329"/>
              <a:gd name="connsiteX54" fmla="*/ 1569191 w 1825915"/>
              <a:gd name="connsiteY54" fmla="*/ 0 h 2215329"/>
              <a:gd name="connsiteX55" fmla="*/ 1427848 w 1825915"/>
              <a:gd name="connsiteY55" fmla="*/ 43268 h 2215329"/>
              <a:gd name="connsiteX56" fmla="*/ 1474001 w 1825915"/>
              <a:gd name="connsiteY56" fmla="*/ 144227 h 2215329"/>
              <a:gd name="connsiteX57" fmla="*/ 1488424 w 1825915"/>
              <a:gd name="connsiteY57" fmla="*/ 178842 h 2215329"/>
              <a:gd name="connsiteX58" fmla="*/ 1491308 w 1825915"/>
              <a:gd name="connsiteY58" fmla="*/ 193264 h 2215329"/>
              <a:gd name="connsiteX59" fmla="*/ 1459578 w 1825915"/>
              <a:gd name="connsiteY59" fmla="*/ 302877 h 2215329"/>
              <a:gd name="connsiteX60" fmla="*/ 1404772 w 1825915"/>
              <a:gd name="connsiteY60" fmla="*/ 487488 h 2215329"/>
              <a:gd name="connsiteX61" fmla="*/ 1344197 w 1825915"/>
              <a:gd name="connsiteY61" fmla="*/ 640368 h 2215329"/>
              <a:gd name="connsiteX62" fmla="*/ 1303813 w 1825915"/>
              <a:gd name="connsiteY62" fmla="*/ 744212 h 2215329"/>
              <a:gd name="connsiteX63" fmla="*/ 1269198 w 1825915"/>
              <a:gd name="connsiteY63" fmla="*/ 822095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825915" h="2215329">
                <a:moveTo>
                  <a:pt x="1269198" y="822095"/>
                </a:moveTo>
                <a:lnTo>
                  <a:pt x="1208623" y="954784"/>
                </a:lnTo>
                <a:lnTo>
                  <a:pt x="1150932" y="1067281"/>
                </a:lnTo>
                <a:lnTo>
                  <a:pt x="1081703" y="1185547"/>
                </a:lnTo>
                <a:lnTo>
                  <a:pt x="1006705" y="1303813"/>
                </a:lnTo>
                <a:lnTo>
                  <a:pt x="946130" y="1393234"/>
                </a:lnTo>
                <a:lnTo>
                  <a:pt x="859593" y="1499962"/>
                </a:lnTo>
                <a:lnTo>
                  <a:pt x="749981" y="1623997"/>
                </a:lnTo>
                <a:lnTo>
                  <a:pt x="657675" y="1716303"/>
                </a:lnTo>
                <a:lnTo>
                  <a:pt x="576908" y="1791301"/>
                </a:lnTo>
                <a:lnTo>
                  <a:pt x="493256" y="1857645"/>
                </a:lnTo>
                <a:lnTo>
                  <a:pt x="406720" y="1923990"/>
                </a:lnTo>
                <a:lnTo>
                  <a:pt x="314415" y="1987450"/>
                </a:lnTo>
                <a:lnTo>
                  <a:pt x="222109" y="2042256"/>
                </a:lnTo>
                <a:lnTo>
                  <a:pt x="118266" y="2099947"/>
                </a:lnTo>
                <a:lnTo>
                  <a:pt x="37499" y="2140331"/>
                </a:lnTo>
                <a:lnTo>
                  <a:pt x="17307" y="2154753"/>
                </a:lnTo>
                <a:lnTo>
                  <a:pt x="2884" y="2172060"/>
                </a:lnTo>
                <a:lnTo>
                  <a:pt x="0" y="2189368"/>
                </a:lnTo>
                <a:lnTo>
                  <a:pt x="2884" y="2203790"/>
                </a:lnTo>
                <a:lnTo>
                  <a:pt x="11538" y="2209560"/>
                </a:lnTo>
                <a:lnTo>
                  <a:pt x="31730" y="2215329"/>
                </a:lnTo>
                <a:lnTo>
                  <a:pt x="95190" y="2198021"/>
                </a:lnTo>
                <a:lnTo>
                  <a:pt x="242301" y="2134561"/>
                </a:lnTo>
                <a:lnTo>
                  <a:pt x="389413" y="2062448"/>
                </a:lnTo>
                <a:lnTo>
                  <a:pt x="530756" y="1978796"/>
                </a:lnTo>
                <a:lnTo>
                  <a:pt x="657675" y="1898029"/>
                </a:lnTo>
                <a:lnTo>
                  <a:pt x="796133" y="1794185"/>
                </a:lnTo>
                <a:lnTo>
                  <a:pt x="940361" y="1670150"/>
                </a:lnTo>
                <a:lnTo>
                  <a:pt x="1070165" y="1548999"/>
                </a:lnTo>
                <a:lnTo>
                  <a:pt x="1148048" y="1462463"/>
                </a:lnTo>
                <a:lnTo>
                  <a:pt x="1234584" y="1349966"/>
                </a:lnTo>
                <a:lnTo>
                  <a:pt x="1283621" y="1277852"/>
                </a:lnTo>
                <a:lnTo>
                  <a:pt x="1375927" y="1099011"/>
                </a:lnTo>
                <a:lnTo>
                  <a:pt x="1456694" y="940361"/>
                </a:lnTo>
                <a:lnTo>
                  <a:pt x="1511500" y="830748"/>
                </a:lnTo>
                <a:lnTo>
                  <a:pt x="1560537" y="729789"/>
                </a:lnTo>
                <a:lnTo>
                  <a:pt x="1612459" y="614408"/>
                </a:lnTo>
                <a:lnTo>
                  <a:pt x="1647074" y="464411"/>
                </a:lnTo>
                <a:lnTo>
                  <a:pt x="1687457" y="398067"/>
                </a:lnTo>
                <a:lnTo>
                  <a:pt x="1716303" y="349030"/>
                </a:lnTo>
                <a:lnTo>
                  <a:pt x="1736494" y="302877"/>
                </a:lnTo>
                <a:lnTo>
                  <a:pt x="1745148" y="291339"/>
                </a:lnTo>
                <a:lnTo>
                  <a:pt x="1771109" y="279801"/>
                </a:lnTo>
                <a:lnTo>
                  <a:pt x="1799954" y="262493"/>
                </a:lnTo>
                <a:lnTo>
                  <a:pt x="1817262" y="245186"/>
                </a:lnTo>
                <a:lnTo>
                  <a:pt x="1825915" y="230763"/>
                </a:lnTo>
                <a:lnTo>
                  <a:pt x="1825915" y="222110"/>
                </a:lnTo>
                <a:lnTo>
                  <a:pt x="1825915" y="207687"/>
                </a:lnTo>
                <a:lnTo>
                  <a:pt x="1820146" y="193264"/>
                </a:lnTo>
                <a:lnTo>
                  <a:pt x="1811492" y="178842"/>
                </a:lnTo>
                <a:lnTo>
                  <a:pt x="1785532" y="155765"/>
                </a:lnTo>
                <a:lnTo>
                  <a:pt x="1745148" y="124035"/>
                </a:lnTo>
                <a:lnTo>
                  <a:pt x="1673034" y="77883"/>
                </a:lnTo>
                <a:lnTo>
                  <a:pt x="1569191" y="0"/>
                </a:lnTo>
                <a:lnTo>
                  <a:pt x="1427848" y="43268"/>
                </a:lnTo>
                <a:lnTo>
                  <a:pt x="1474001" y="144227"/>
                </a:lnTo>
                <a:lnTo>
                  <a:pt x="1488424" y="178842"/>
                </a:lnTo>
                <a:lnTo>
                  <a:pt x="1491308" y="193264"/>
                </a:lnTo>
                <a:lnTo>
                  <a:pt x="1459578" y="302877"/>
                </a:lnTo>
                <a:lnTo>
                  <a:pt x="1404772" y="487488"/>
                </a:lnTo>
                <a:lnTo>
                  <a:pt x="1344197" y="640368"/>
                </a:lnTo>
                <a:lnTo>
                  <a:pt x="1303813" y="744212"/>
                </a:lnTo>
                <a:lnTo>
                  <a:pt x="1269198" y="822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BEC3CE5E-AE0C-454A-8260-0502653209E2}"/>
              </a:ext>
            </a:extLst>
          </p:cNvPr>
          <p:cNvSpPr/>
          <p:nvPr/>
        </p:nvSpPr>
        <p:spPr>
          <a:xfrm>
            <a:off x="5049838" y="4084638"/>
            <a:ext cx="1581150" cy="403225"/>
          </a:xfrm>
          <a:custGeom>
            <a:avLst/>
            <a:gdLst>
              <a:gd name="connsiteX0" fmla="*/ 881063 w 1581150"/>
              <a:gd name="connsiteY0" fmla="*/ 288131 h 404812"/>
              <a:gd name="connsiteX1" fmla="*/ 695325 w 1581150"/>
              <a:gd name="connsiteY1" fmla="*/ 314325 h 404812"/>
              <a:gd name="connsiteX2" fmla="*/ 521494 w 1581150"/>
              <a:gd name="connsiteY2" fmla="*/ 340519 h 404812"/>
              <a:gd name="connsiteX3" fmla="*/ 352425 w 1581150"/>
              <a:gd name="connsiteY3" fmla="*/ 364331 h 404812"/>
              <a:gd name="connsiteX4" fmla="*/ 204788 w 1581150"/>
              <a:gd name="connsiteY4" fmla="*/ 383381 h 404812"/>
              <a:gd name="connsiteX5" fmla="*/ 0 w 1581150"/>
              <a:gd name="connsiteY5" fmla="*/ 404812 h 404812"/>
              <a:gd name="connsiteX6" fmla="*/ 107157 w 1581150"/>
              <a:gd name="connsiteY6" fmla="*/ 214312 h 404812"/>
              <a:gd name="connsiteX7" fmla="*/ 247650 w 1581150"/>
              <a:gd name="connsiteY7" fmla="*/ 211931 h 404812"/>
              <a:gd name="connsiteX8" fmla="*/ 388144 w 1581150"/>
              <a:gd name="connsiteY8" fmla="*/ 202406 h 404812"/>
              <a:gd name="connsiteX9" fmla="*/ 588169 w 1581150"/>
              <a:gd name="connsiteY9" fmla="*/ 176212 h 404812"/>
              <a:gd name="connsiteX10" fmla="*/ 773907 w 1581150"/>
              <a:gd name="connsiteY10" fmla="*/ 145256 h 404812"/>
              <a:gd name="connsiteX11" fmla="*/ 985838 w 1581150"/>
              <a:gd name="connsiteY11" fmla="*/ 97631 h 404812"/>
              <a:gd name="connsiteX12" fmla="*/ 1112044 w 1581150"/>
              <a:gd name="connsiteY12" fmla="*/ 61912 h 404812"/>
              <a:gd name="connsiteX13" fmla="*/ 1131094 w 1581150"/>
              <a:gd name="connsiteY13" fmla="*/ 52387 h 404812"/>
              <a:gd name="connsiteX14" fmla="*/ 1154907 w 1581150"/>
              <a:gd name="connsiteY14" fmla="*/ 38100 h 404812"/>
              <a:gd name="connsiteX15" fmla="*/ 1190625 w 1581150"/>
              <a:gd name="connsiteY15" fmla="*/ 19050 h 404812"/>
              <a:gd name="connsiteX16" fmla="*/ 1235869 w 1581150"/>
              <a:gd name="connsiteY16" fmla="*/ 2381 h 404812"/>
              <a:gd name="connsiteX17" fmla="*/ 1259682 w 1581150"/>
              <a:gd name="connsiteY17" fmla="*/ 0 h 404812"/>
              <a:gd name="connsiteX18" fmla="*/ 1276350 w 1581150"/>
              <a:gd name="connsiteY18" fmla="*/ 2381 h 404812"/>
              <a:gd name="connsiteX19" fmla="*/ 1304925 w 1581150"/>
              <a:gd name="connsiteY19" fmla="*/ 14287 h 404812"/>
              <a:gd name="connsiteX20" fmla="*/ 1378744 w 1581150"/>
              <a:gd name="connsiteY20" fmla="*/ 66675 h 404812"/>
              <a:gd name="connsiteX21" fmla="*/ 1466850 w 1581150"/>
              <a:gd name="connsiteY21" fmla="*/ 128587 h 404812"/>
              <a:gd name="connsiteX22" fmla="*/ 1547813 w 1581150"/>
              <a:gd name="connsiteY22" fmla="*/ 190500 h 404812"/>
              <a:gd name="connsiteX23" fmla="*/ 1566863 w 1581150"/>
              <a:gd name="connsiteY23" fmla="*/ 209550 h 404812"/>
              <a:gd name="connsiteX24" fmla="*/ 1576388 w 1581150"/>
              <a:gd name="connsiteY24" fmla="*/ 223837 h 404812"/>
              <a:gd name="connsiteX25" fmla="*/ 1581150 w 1581150"/>
              <a:gd name="connsiteY25" fmla="*/ 240506 h 404812"/>
              <a:gd name="connsiteX26" fmla="*/ 1581150 w 1581150"/>
              <a:gd name="connsiteY26" fmla="*/ 261937 h 404812"/>
              <a:gd name="connsiteX27" fmla="*/ 1574007 w 1581150"/>
              <a:gd name="connsiteY27" fmla="*/ 280987 h 404812"/>
              <a:gd name="connsiteX28" fmla="*/ 1550194 w 1581150"/>
              <a:gd name="connsiteY28" fmla="*/ 304800 h 404812"/>
              <a:gd name="connsiteX29" fmla="*/ 1085850 w 1581150"/>
              <a:gd name="connsiteY29" fmla="*/ 264319 h 404812"/>
              <a:gd name="connsiteX30" fmla="*/ 1057275 w 1581150"/>
              <a:gd name="connsiteY30" fmla="*/ 266700 h 404812"/>
              <a:gd name="connsiteX31" fmla="*/ 881063 w 1581150"/>
              <a:gd name="connsiteY31" fmla="*/ 28813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581150" h="404812">
                <a:moveTo>
                  <a:pt x="881063" y="288131"/>
                </a:moveTo>
                <a:lnTo>
                  <a:pt x="695325" y="314325"/>
                </a:lnTo>
                <a:lnTo>
                  <a:pt x="521494" y="340519"/>
                </a:lnTo>
                <a:lnTo>
                  <a:pt x="352425" y="364331"/>
                </a:lnTo>
                <a:lnTo>
                  <a:pt x="204788" y="383381"/>
                </a:lnTo>
                <a:lnTo>
                  <a:pt x="0" y="404812"/>
                </a:lnTo>
                <a:lnTo>
                  <a:pt x="107157" y="214312"/>
                </a:lnTo>
                <a:lnTo>
                  <a:pt x="247650" y="211931"/>
                </a:lnTo>
                <a:lnTo>
                  <a:pt x="388144" y="202406"/>
                </a:lnTo>
                <a:lnTo>
                  <a:pt x="588169" y="176212"/>
                </a:lnTo>
                <a:lnTo>
                  <a:pt x="773907" y="145256"/>
                </a:lnTo>
                <a:lnTo>
                  <a:pt x="985838" y="97631"/>
                </a:lnTo>
                <a:lnTo>
                  <a:pt x="1112044" y="61912"/>
                </a:lnTo>
                <a:lnTo>
                  <a:pt x="1131094" y="52387"/>
                </a:lnTo>
                <a:lnTo>
                  <a:pt x="1154907" y="38100"/>
                </a:lnTo>
                <a:lnTo>
                  <a:pt x="1190625" y="19050"/>
                </a:lnTo>
                <a:lnTo>
                  <a:pt x="1235869" y="2381"/>
                </a:lnTo>
                <a:lnTo>
                  <a:pt x="1259682" y="0"/>
                </a:lnTo>
                <a:lnTo>
                  <a:pt x="1276350" y="2381"/>
                </a:lnTo>
                <a:lnTo>
                  <a:pt x="1304925" y="14287"/>
                </a:lnTo>
                <a:lnTo>
                  <a:pt x="1378744" y="66675"/>
                </a:lnTo>
                <a:lnTo>
                  <a:pt x="1466850" y="128587"/>
                </a:lnTo>
                <a:lnTo>
                  <a:pt x="1547813" y="190500"/>
                </a:lnTo>
                <a:lnTo>
                  <a:pt x="1566863" y="209550"/>
                </a:lnTo>
                <a:lnTo>
                  <a:pt x="1576388" y="223837"/>
                </a:lnTo>
                <a:lnTo>
                  <a:pt x="1581150" y="240506"/>
                </a:lnTo>
                <a:lnTo>
                  <a:pt x="1581150" y="261937"/>
                </a:lnTo>
                <a:lnTo>
                  <a:pt x="1574007" y="280987"/>
                </a:lnTo>
                <a:lnTo>
                  <a:pt x="1550194" y="304800"/>
                </a:lnTo>
                <a:lnTo>
                  <a:pt x="1085850" y="264319"/>
                </a:lnTo>
                <a:lnTo>
                  <a:pt x="1057275" y="266700"/>
                </a:lnTo>
                <a:lnTo>
                  <a:pt x="881063" y="288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B460C497-265D-4904-B00D-C911D65DC0D9}"/>
              </a:ext>
            </a:extLst>
          </p:cNvPr>
          <p:cNvSpPr/>
          <p:nvPr/>
        </p:nvSpPr>
        <p:spPr>
          <a:xfrm>
            <a:off x="4319588" y="4314825"/>
            <a:ext cx="2308225" cy="1638300"/>
          </a:xfrm>
          <a:custGeom>
            <a:avLst/>
            <a:gdLst>
              <a:gd name="connsiteX0" fmla="*/ 1754981 w 2307431"/>
              <a:gd name="connsiteY0" fmla="*/ 304800 h 1638300"/>
              <a:gd name="connsiteX1" fmla="*/ 1671637 w 2307431"/>
              <a:gd name="connsiteY1" fmla="*/ 433388 h 1638300"/>
              <a:gd name="connsiteX2" fmla="*/ 1602581 w 2307431"/>
              <a:gd name="connsiteY2" fmla="*/ 531019 h 1638300"/>
              <a:gd name="connsiteX3" fmla="*/ 1519237 w 2307431"/>
              <a:gd name="connsiteY3" fmla="*/ 642938 h 1638300"/>
              <a:gd name="connsiteX4" fmla="*/ 1435893 w 2307431"/>
              <a:gd name="connsiteY4" fmla="*/ 740569 h 1638300"/>
              <a:gd name="connsiteX5" fmla="*/ 1326356 w 2307431"/>
              <a:gd name="connsiteY5" fmla="*/ 871538 h 1638300"/>
              <a:gd name="connsiteX6" fmla="*/ 1197768 w 2307431"/>
              <a:gd name="connsiteY6" fmla="*/ 981075 h 1638300"/>
              <a:gd name="connsiteX7" fmla="*/ 1052512 w 2307431"/>
              <a:gd name="connsiteY7" fmla="*/ 1097756 h 1638300"/>
              <a:gd name="connsiteX8" fmla="*/ 926306 w 2307431"/>
              <a:gd name="connsiteY8" fmla="*/ 1183481 h 1638300"/>
              <a:gd name="connsiteX9" fmla="*/ 814387 w 2307431"/>
              <a:gd name="connsiteY9" fmla="*/ 1252538 h 1638300"/>
              <a:gd name="connsiteX10" fmla="*/ 707231 w 2307431"/>
              <a:gd name="connsiteY10" fmla="*/ 1307306 h 1638300"/>
              <a:gd name="connsiteX11" fmla="*/ 628650 w 2307431"/>
              <a:gd name="connsiteY11" fmla="*/ 1347788 h 1638300"/>
              <a:gd name="connsiteX12" fmla="*/ 521493 w 2307431"/>
              <a:gd name="connsiteY12" fmla="*/ 1397794 h 1638300"/>
              <a:gd name="connsiteX13" fmla="*/ 414337 w 2307431"/>
              <a:gd name="connsiteY13" fmla="*/ 1443038 h 1638300"/>
              <a:gd name="connsiteX14" fmla="*/ 285750 w 2307431"/>
              <a:gd name="connsiteY14" fmla="*/ 1490663 h 1638300"/>
              <a:gd name="connsiteX15" fmla="*/ 140493 w 2307431"/>
              <a:gd name="connsiteY15" fmla="*/ 1535906 h 1638300"/>
              <a:gd name="connsiteX16" fmla="*/ 35718 w 2307431"/>
              <a:gd name="connsiteY16" fmla="*/ 1566863 h 1638300"/>
              <a:gd name="connsiteX17" fmla="*/ 11906 w 2307431"/>
              <a:gd name="connsiteY17" fmla="*/ 1578769 h 1638300"/>
              <a:gd name="connsiteX18" fmla="*/ 0 w 2307431"/>
              <a:gd name="connsiteY18" fmla="*/ 1595438 h 1638300"/>
              <a:gd name="connsiteX19" fmla="*/ 0 w 2307431"/>
              <a:gd name="connsiteY19" fmla="*/ 1609725 h 1638300"/>
              <a:gd name="connsiteX20" fmla="*/ 4762 w 2307431"/>
              <a:gd name="connsiteY20" fmla="*/ 1619250 h 1638300"/>
              <a:gd name="connsiteX21" fmla="*/ 16668 w 2307431"/>
              <a:gd name="connsiteY21" fmla="*/ 1631156 h 1638300"/>
              <a:gd name="connsiteX22" fmla="*/ 35718 w 2307431"/>
              <a:gd name="connsiteY22" fmla="*/ 1635919 h 1638300"/>
              <a:gd name="connsiteX23" fmla="*/ 66675 w 2307431"/>
              <a:gd name="connsiteY23" fmla="*/ 1638300 h 1638300"/>
              <a:gd name="connsiteX24" fmla="*/ 161925 w 2307431"/>
              <a:gd name="connsiteY24" fmla="*/ 1614488 h 1638300"/>
              <a:gd name="connsiteX25" fmla="*/ 347662 w 2307431"/>
              <a:gd name="connsiteY25" fmla="*/ 1557338 h 1638300"/>
              <a:gd name="connsiteX26" fmla="*/ 521493 w 2307431"/>
              <a:gd name="connsiteY26" fmla="*/ 1502569 h 1638300"/>
              <a:gd name="connsiteX27" fmla="*/ 700087 w 2307431"/>
              <a:gd name="connsiteY27" fmla="*/ 1438275 h 1638300"/>
              <a:gd name="connsiteX28" fmla="*/ 831056 w 2307431"/>
              <a:gd name="connsiteY28" fmla="*/ 1385888 h 1638300"/>
              <a:gd name="connsiteX29" fmla="*/ 978693 w 2307431"/>
              <a:gd name="connsiteY29" fmla="*/ 1314450 h 1638300"/>
              <a:gd name="connsiteX30" fmla="*/ 1119187 w 2307431"/>
              <a:gd name="connsiteY30" fmla="*/ 1233488 h 1638300"/>
              <a:gd name="connsiteX31" fmla="*/ 1323975 w 2307431"/>
              <a:gd name="connsiteY31" fmla="*/ 1104900 h 1638300"/>
              <a:gd name="connsiteX32" fmla="*/ 1464468 w 2307431"/>
              <a:gd name="connsiteY32" fmla="*/ 1012031 h 1638300"/>
              <a:gd name="connsiteX33" fmla="*/ 1516856 w 2307431"/>
              <a:gd name="connsiteY33" fmla="*/ 976313 h 1638300"/>
              <a:gd name="connsiteX34" fmla="*/ 1659731 w 2307431"/>
              <a:gd name="connsiteY34" fmla="*/ 847725 h 1638300"/>
              <a:gd name="connsiteX35" fmla="*/ 1754981 w 2307431"/>
              <a:gd name="connsiteY35" fmla="*/ 745331 h 1638300"/>
              <a:gd name="connsiteX36" fmla="*/ 1854993 w 2307431"/>
              <a:gd name="connsiteY36" fmla="*/ 628650 h 1638300"/>
              <a:gd name="connsiteX37" fmla="*/ 1938337 w 2307431"/>
              <a:gd name="connsiteY37" fmla="*/ 521494 h 1638300"/>
              <a:gd name="connsiteX38" fmla="*/ 2007393 w 2307431"/>
              <a:gd name="connsiteY38" fmla="*/ 426244 h 1638300"/>
              <a:gd name="connsiteX39" fmla="*/ 2078831 w 2307431"/>
              <a:gd name="connsiteY39" fmla="*/ 316706 h 1638300"/>
              <a:gd name="connsiteX40" fmla="*/ 2133600 w 2307431"/>
              <a:gd name="connsiteY40" fmla="*/ 226219 h 1638300"/>
              <a:gd name="connsiteX41" fmla="*/ 2150268 w 2307431"/>
              <a:gd name="connsiteY41" fmla="*/ 200025 h 1638300"/>
              <a:gd name="connsiteX42" fmla="*/ 2209800 w 2307431"/>
              <a:gd name="connsiteY42" fmla="*/ 142875 h 1638300"/>
              <a:gd name="connsiteX43" fmla="*/ 2283618 w 2307431"/>
              <a:gd name="connsiteY43" fmla="*/ 71438 h 1638300"/>
              <a:gd name="connsiteX44" fmla="*/ 2300287 w 2307431"/>
              <a:gd name="connsiteY44" fmla="*/ 54769 h 1638300"/>
              <a:gd name="connsiteX45" fmla="*/ 2307431 w 2307431"/>
              <a:gd name="connsiteY45" fmla="*/ 33338 h 1638300"/>
              <a:gd name="connsiteX46" fmla="*/ 2307431 w 2307431"/>
              <a:gd name="connsiteY46" fmla="*/ 11906 h 1638300"/>
              <a:gd name="connsiteX47" fmla="*/ 1793081 w 2307431"/>
              <a:gd name="connsiteY47" fmla="*/ 0 h 1638300"/>
              <a:gd name="connsiteX48" fmla="*/ 1838325 w 2307431"/>
              <a:gd name="connsiteY48" fmla="*/ 42863 h 1638300"/>
              <a:gd name="connsiteX49" fmla="*/ 1850231 w 2307431"/>
              <a:gd name="connsiteY49" fmla="*/ 57150 h 1638300"/>
              <a:gd name="connsiteX50" fmla="*/ 1854993 w 2307431"/>
              <a:gd name="connsiteY50" fmla="*/ 69056 h 1638300"/>
              <a:gd name="connsiteX51" fmla="*/ 1859756 w 2307431"/>
              <a:gd name="connsiteY51" fmla="*/ 88106 h 1638300"/>
              <a:gd name="connsiteX52" fmla="*/ 1859756 w 2307431"/>
              <a:gd name="connsiteY52" fmla="*/ 111919 h 1638300"/>
              <a:gd name="connsiteX53" fmla="*/ 1854993 w 2307431"/>
              <a:gd name="connsiteY53" fmla="*/ 138113 h 1638300"/>
              <a:gd name="connsiteX54" fmla="*/ 1843087 w 2307431"/>
              <a:gd name="connsiteY54" fmla="*/ 161925 h 1638300"/>
              <a:gd name="connsiteX55" fmla="*/ 1797843 w 2307431"/>
              <a:gd name="connsiteY55" fmla="*/ 238125 h 1638300"/>
              <a:gd name="connsiteX56" fmla="*/ 1754981 w 2307431"/>
              <a:gd name="connsiteY56" fmla="*/ 304800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07431" h="1638300">
                <a:moveTo>
                  <a:pt x="1754981" y="304800"/>
                </a:moveTo>
                <a:lnTo>
                  <a:pt x="1671637" y="433388"/>
                </a:lnTo>
                <a:lnTo>
                  <a:pt x="1602581" y="531019"/>
                </a:lnTo>
                <a:lnTo>
                  <a:pt x="1519237" y="642938"/>
                </a:lnTo>
                <a:lnTo>
                  <a:pt x="1435893" y="740569"/>
                </a:lnTo>
                <a:lnTo>
                  <a:pt x="1326356" y="871538"/>
                </a:lnTo>
                <a:lnTo>
                  <a:pt x="1197768" y="981075"/>
                </a:lnTo>
                <a:lnTo>
                  <a:pt x="1052512" y="1097756"/>
                </a:lnTo>
                <a:lnTo>
                  <a:pt x="926306" y="1183481"/>
                </a:lnTo>
                <a:lnTo>
                  <a:pt x="814387" y="1252538"/>
                </a:lnTo>
                <a:lnTo>
                  <a:pt x="707231" y="1307306"/>
                </a:lnTo>
                <a:lnTo>
                  <a:pt x="628650" y="1347788"/>
                </a:lnTo>
                <a:lnTo>
                  <a:pt x="521493" y="1397794"/>
                </a:lnTo>
                <a:lnTo>
                  <a:pt x="414337" y="1443038"/>
                </a:lnTo>
                <a:lnTo>
                  <a:pt x="285750" y="1490663"/>
                </a:lnTo>
                <a:lnTo>
                  <a:pt x="140493" y="1535906"/>
                </a:lnTo>
                <a:lnTo>
                  <a:pt x="35718" y="1566863"/>
                </a:lnTo>
                <a:lnTo>
                  <a:pt x="11906" y="1578769"/>
                </a:lnTo>
                <a:lnTo>
                  <a:pt x="0" y="1595438"/>
                </a:lnTo>
                <a:lnTo>
                  <a:pt x="0" y="1609725"/>
                </a:lnTo>
                <a:lnTo>
                  <a:pt x="4762" y="1619250"/>
                </a:lnTo>
                <a:lnTo>
                  <a:pt x="16668" y="1631156"/>
                </a:lnTo>
                <a:lnTo>
                  <a:pt x="35718" y="1635919"/>
                </a:lnTo>
                <a:lnTo>
                  <a:pt x="66675" y="1638300"/>
                </a:lnTo>
                <a:lnTo>
                  <a:pt x="161925" y="1614488"/>
                </a:lnTo>
                <a:lnTo>
                  <a:pt x="347662" y="1557338"/>
                </a:lnTo>
                <a:lnTo>
                  <a:pt x="521493" y="1502569"/>
                </a:lnTo>
                <a:lnTo>
                  <a:pt x="700087" y="1438275"/>
                </a:lnTo>
                <a:lnTo>
                  <a:pt x="831056" y="1385888"/>
                </a:lnTo>
                <a:lnTo>
                  <a:pt x="978693" y="1314450"/>
                </a:lnTo>
                <a:lnTo>
                  <a:pt x="1119187" y="1233488"/>
                </a:lnTo>
                <a:lnTo>
                  <a:pt x="1323975" y="1104900"/>
                </a:lnTo>
                <a:lnTo>
                  <a:pt x="1464468" y="1012031"/>
                </a:lnTo>
                <a:lnTo>
                  <a:pt x="1516856" y="976313"/>
                </a:lnTo>
                <a:lnTo>
                  <a:pt x="1659731" y="847725"/>
                </a:lnTo>
                <a:lnTo>
                  <a:pt x="1754981" y="745331"/>
                </a:lnTo>
                <a:lnTo>
                  <a:pt x="1854993" y="628650"/>
                </a:lnTo>
                <a:lnTo>
                  <a:pt x="1938337" y="521494"/>
                </a:lnTo>
                <a:lnTo>
                  <a:pt x="2007393" y="426244"/>
                </a:lnTo>
                <a:lnTo>
                  <a:pt x="2078831" y="316706"/>
                </a:lnTo>
                <a:lnTo>
                  <a:pt x="2133600" y="226219"/>
                </a:lnTo>
                <a:lnTo>
                  <a:pt x="2150268" y="200025"/>
                </a:lnTo>
                <a:lnTo>
                  <a:pt x="2209800" y="142875"/>
                </a:lnTo>
                <a:lnTo>
                  <a:pt x="2283618" y="71438"/>
                </a:lnTo>
                <a:lnTo>
                  <a:pt x="2300287" y="54769"/>
                </a:lnTo>
                <a:lnTo>
                  <a:pt x="2307431" y="33338"/>
                </a:lnTo>
                <a:lnTo>
                  <a:pt x="2307431" y="11906"/>
                </a:lnTo>
                <a:lnTo>
                  <a:pt x="1793081" y="0"/>
                </a:lnTo>
                <a:lnTo>
                  <a:pt x="1838325" y="42863"/>
                </a:lnTo>
                <a:lnTo>
                  <a:pt x="1850231" y="57150"/>
                </a:lnTo>
                <a:lnTo>
                  <a:pt x="1854993" y="69056"/>
                </a:lnTo>
                <a:lnTo>
                  <a:pt x="1859756" y="88106"/>
                </a:lnTo>
                <a:lnTo>
                  <a:pt x="1859756" y="111919"/>
                </a:lnTo>
                <a:lnTo>
                  <a:pt x="1854993" y="138113"/>
                </a:lnTo>
                <a:lnTo>
                  <a:pt x="1843087" y="161925"/>
                </a:lnTo>
                <a:lnTo>
                  <a:pt x="1797843" y="238125"/>
                </a:lnTo>
                <a:lnTo>
                  <a:pt x="1754981" y="3048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73B3AE6A-50C0-448F-A5DD-081AF9A675F9}"/>
              </a:ext>
            </a:extLst>
          </p:cNvPr>
          <p:cNvSpPr/>
          <p:nvPr/>
        </p:nvSpPr>
        <p:spPr>
          <a:xfrm>
            <a:off x="4957763" y="4548188"/>
            <a:ext cx="2501900" cy="1558925"/>
          </a:xfrm>
          <a:custGeom>
            <a:avLst/>
            <a:gdLst>
              <a:gd name="connsiteX0" fmla="*/ 716756 w 2502693"/>
              <a:gd name="connsiteY0" fmla="*/ 414337 h 1559718"/>
              <a:gd name="connsiteX1" fmla="*/ 597693 w 2502693"/>
              <a:gd name="connsiteY1" fmla="*/ 323850 h 1559718"/>
              <a:gd name="connsiteX2" fmla="*/ 495300 w 2502693"/>
              <a:gd name="connsiteY2" fmla="*/ 247650 h 1559718"/>
              <a:gd name="connsiteX3" fmla="*/ 407193 w 2502693"/>
              <a:gd name="connsiteY3" fmla="*/ 180975 h 1559718"/>
              <a:gd name="connsiteX4" fmla="*/ 266700 w 2502693"/>
              <a:gd name="connsiteY4" fmla="*/ 71437 h 1559718"/>
              <a:gd name="connsiteX5" fmla="*/ 254793 w 2502693"/>
              <a:gd name="connsiteY5" fmla="*/ 64293 h 1559718"/>
              <a:gd name="connsiteX6" fmla="*/ 211931 w 2502693"/>
              <a:gd name="connsiteY6" fmla="*/ 50006 h 1559718"/>
              <a:gd name="connsiteX7" fmla="*/ 54768 w 2502693"/>
              <a:gd name="connsiteY7" fmla="*/ 0 h 1559718"/>
              <a:gd name="connsiteX8" fmla="*/ 0 w 2502693"/>
              <a:gd name="connsiteY8" fmla="*/ 66675 h 1559718"/>
              <a:gd name="connsiteX9" fmla="*/ 130968 w 2502693"/>
              <a:gd name="connsiteY9" fmla="*/ 164306 h 1559718"/>
              <a:gd name="connsiteX10" fmla="*/ 252412 w 2502693"/>
              <a:gd name="connsiteY10" fmla="*/ 252412 h 1559718"/>
              <a:gd name="connsiteX11" fmla="*/ 371475 w 2502693"/>
              <a:gd name="connsiteY11" fmla="*/ 335756 h 1559718"/>
              <a:gd name="connsiteX12" fmla="*/ 431006 w 2502693"/>
              <a:gd name="connsiteY12" fmla="*/ 381000 h 1559718"/>
              <a:gd name="connsiteX13" fmla="*/ 533400 w 2502693"/>
              <a:gd name="connsiteY13" fmla="*/ 461962 h 1559718"/>
              <a:gd name="connsiteX14" fmla="*/ 621506 w 2502693"/>
              <a:gd name="connsiteY14" fmla="*/ 540543 h 1559718"/>
              <a:gd name="connsiteX15" fmla="*/ 714375 w 2502693"/>
              <a:gd name="connsiteY15" fmla="*/ 633412 h 1559718"/>
              <a:gd name="connsiteX16" fmla="*/ 850106 w 2502693"/>
              <a:gd name="connsiteY16" fmla="*/ 745331 h 1559718"/>
              <a:gd name="connsiteX17" fmla="*/ 973931 w 2502693"/>
              <a:gd name="connsiteY17" fmla="*/ 869156 h 1559718"/>
              <a:gd name="connsiteX18" fmla="*/ 1104900 w 2502693"/>
              <a:gd name="connsiteY18" fmla="*/ 1002506 h 1559718"/>
              <a:gd name="connsiteX19" fmla="*/ 1193006 w 2502693"/>
              <a:gd name="connsiteY19" fmla="*/ 1088231 h 1559718"/>
              <a:gd name="connsiteX20" fmla="*/ 1293018 w 2502693"/>
              <a:gd name="connsiteY20" fmla="*/ 1188243 h 1559718"/>
              <a:gd name="connsiteX21" fmla="*/ 1388268 w 2502693"/>
              <a:gd name="connsiteY21" fmla="*/ 1283493 h 1559718"/>
              <a:gd name="connsiteX22" fmla="*/ 1452562 w 2502693"/>
              <a:gd name="connsiteY22" fmla="*/ 1347787 h 1559718"/>
              <a:gd name="connsiteX23" fmla="*/ 1507331 w 2502693"/>
              <a:gd name="connsiteY23" fmla="*/ 1400175 h 1559718"/>
              <a:gd name="connsiteX24" fmla="*/ 1538287 w 2502693"/>
              <a:gd name="connsiteY24" fmla="*/ 1423987 h 1559718"/>
              <a:gd name="connsiteX25" fmla="*/ 1583531 w 2502693"/>
              <a:gd name="connsiteY25" fmla="*/ 1452562 h 1559718"/>
              <a:gd name="connsiteX26" fmla="*/ 1638300 w 2502693"/>
              <a:gd name="connsiteY26" fmla="*/ 1481137 h 1559718"/>
              <a:gd name="connsiteX27" fmla="*/ 1693068 w 2502693"/>
              <a:gd name="connsiteY27" fmla="*/ 1502568 h 1559718"/>
              <a:gd name="connsiteX28" fmla="*/ 1757362 w 2502693"/>
              <a:gd name="connsiteY28" fmla="*/ 1524000 h 1559718"/>
              <a:gd name="connsiteX29" fmla="*/ 1821656 w 2502693"/>
              <a:gd name="connsiteY29" fmla="*/ 1533525 h 1559718"/>
              <a:gd name="connsiteX30" fmla="*/ 1971675 w 2502693"/>
              <a:gd name="connsiteY30" fmla="*/ 1540668 h 1559718"/>
              <a:gd name="connsiteX31" fmla="*/ 2219325 w 2502693"/>
              <a:gd name="connsiteY31" fmla="*/ 1550193 h 1559718"/>
              <a:gd name="connsiteX32" fmla="*/ 2443162 w 2502693"/>
              <a:gd name="connsiteY32" fmla="*/ 1559718 h 1559718"/>
              <a:gd name="connsiteX33" fmla="*/ 2476500 w 2502693"/>
              <a:gd name="connsiteY33" fmla="*/ 1559718 h 1559718"/>
              <a:gd name="connsiteX34" fmla="*/ 2495550 w 2502693"/>
              <a:gd name="connsiteY34" fmla="*/ 1552575 h 1559718"/>
              <a:gd name="connsiteX35" fmla="*/ 2502693 w 2502693"/>
              <a:gd name="connsiteY35" fmla="*/ 1545431 h 1559718"/>
              <a:gd name="connsiteX36" fmla="*/ 2497931 w 2502693"/>
              <a:gd name="connsiteY36" fmla="*/ 1533525 h 1559718"/>
              <a:gd name="connsiteX37" fmla="*/ 2478881 w 2502693"/>
              <a:gd name="connsiteY37" fmla="*/ 1514475 h 1559718"/>
              <a:gd name="connsiteX38" fmla="*/ 2436018 w 2502693"/>
              <a:gd name="connsiteY38" fmla="*/ 1490662 h 1559718"/>
              <a:gd name="connsiteX39" fmla="*/ 2352675 w 2502693"/>
              <a:gd name="connsiteY39" fmla="*/ 1457325 h 1559718"/>
              <a:gd name="connsiteX40" fmla="*/ 2240756 w 2502693"/>
              <a:gd name="connsiteY40" fmla="*/ 1409700 h 1559718"/>
              <a:gd name="connsiteX41" fmla="*/ 2114550 w 2502693"/>
              <a:gd name="connsiteY41" fmla="*/ 1347787 h 1559718"/>
              <a:gd name="connsiteX42" fmla="*/ 1962150 w 2502693"/>
              <a:gd name="connsiteY42" fmla="*/ 1269206 h 1559718"/>
              <a:gd name="connsiteX43" fmla="*/ 1807368 w 2502693"/>
              <a:gd name="connsiteY43" fmla="*/ 1183481 h 1559718"/>
              <a:gd name="connsiteX44" fmla="*/ 1666875 w 2502693"/>
              <a:gd name="connsiteY44" fmla="*/ 1097756 h 1559718"/>
              <a:gd name="connsiteX45" fmla="*/ 1445418 w 2502693"/>
              <a:gd name="connsiteY45" fmla="*/ 957262 h 1559718"/>
              <a:gd name="connsiteX46" fmla="*/ 1209675 w 2502693"/>
              <a:gd name="connsiteY46" fmla="*/ 797718 h 1559718"/>
              <a:gd name="connsiteX47" fmla="*/ 1071562 w 2502693"/>
              <a:gd name="connsiteY47" fmla="*/ 702468 h 1559718"/>
              <a:gd name="connsiteX48" fmla="*/ 978693 w 2502693"/>
              <a:gd name="connsiteY48" fmla="*/ 633412 h 1559718"/>
              <a:gd name="connsiteX49" fmla="*/ 823912 w 2502693"/>
              <a:gd name="connsiteY49" fmla="*/ 492918 h 1559718"/>
              <a:gd name="connsiteX50" fmla="*/ 716756 w 2502693"/>
              <a:gd name="connsiteY50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02693" h="1559718">
                <a:moveTo>
                  <a:pt x="716756" y="414337"/>
                </a:moveTo>
                <a:lnTo>
                  <a:pt x="597693" y="323850"/>
                </a:lnTo>
                <a:lnTo>
                  <a:pt x="495300" y="247650"/>
                </a:lnTo>
                <a:lnTo>
                  <a:pt x="407193" y="180975"/>
                </a:lnTo>
                <a:lnTo>
                  <a:pt x="266700" y="71437"/>
                </a:lnTo>
                <a:lnTo>
                  <a:pt x="254793" y="64293"/>
                </a:lnTo>
                <a:lnTo>
                  <a:pt x="211931" y="50006"/>
                </a:lnTo>
                <a:lnTo>
                  <a:pt x="54768" y="0"/>
                </a:lnTo>
                <a:lnTo>
                  <a:pt x="0" y="66675"/>
                </a:lnTo>
                <a:lnTo>
                  <a:pt x="130968" y="164306"/>
                </a:lnTo>
                <a:lnTo>
                  <a:pt x="252412" y="252412"/>
                </a:lnTo>
                <a:lnTo>
                  <a:pt x="371475" y="335756"/>
                </a:lnTo>
                <a:lnTo>
                  <a:pt x="431006" y="381000"/>
                </a:lnTo>
                <a:lnTo>
                  <a:pt x="533400" y="461962"/>
                </a:lnTo>
                <a:lnTo>
                  <a:pt x="621506" y="540543"/>
                </a:lnTo>
                <a:lnTo>
                  <a:pt x="714375" y="633412"/>
                </a:lnTo>
                <a:lnTo>
                  <a:pt x="850106" y="745331"/>
                </a:lnTo>
                <a:lnTo>
                  <a:pt x="973931" y="869156"/>
                </a:lnTo>
                <a:lnTo>
                  <a:pt x="1104900" y="1002506"/>
                </a:lnTo>
                <a:lnTo>
                  <a:pt x="1193006" y="1088231"/>
                </a:lnTo>
                <a:lnTo>
                  <a:pt x="1293018" y="1188243"/>
                </a:lnTo>
                <a:lnTo>
                  <a:pt x="1388268" y="1283493"/>
                </a:lnTo>
                <a:lnTo>
                  <a:pt x="1452562" y="1347787"/>
                </a:lnTo>
                <a:lnTo>
                  <a:pt x="1507331" y="1400175"/>
                </a:lnTo>
                <a:lnTo>
                  <a:pt x="1538287" y="1423987"/>
                </a:lnTo>
                <a:lnTo>
                  <a:pt x="1583531" y="1452562"/>
                </a:lnTo>
                <a:lnTo>
                  <a:pt x="1638300" y="1481137"/>
                </a:lnTo>
                <a:lnTo>
                  <a:pt x="1693068" y="1502568"/>
                </a:lnTo>
                <a:lnTo>
                  <a:pt x="1757362" y="1524000"/>
                </a:lnTo>
                <a:lnTo>
                  <a:pt x="1821656" y="1533525"/>
                </a:lnTo>
                <a:lnTo>
                  <a:pt x="1971675" y="1540668"/>
                </a:lnTo>
                <a:lnTo>
                  <a:pt x="2219325" y="1550193"/>
                </a:lnTo>
                <a:lnTo>
                  <a:pt x="2443162" y="1559718"/>
                </a:lnTo>
                <a:lnTo>
                  <a:pt x="2476500" y="1559718"/>
                </a:lnTo>
                <a:lnTo>
                  <a:pt x="2495550" y="1552575"/>
                </a:lnTo>
                <a:lnTo>
                  <a:pt x="2502693" y="1545431"/>
                </a:lnTo>
                <a:lnTo>
                  <a:pt x="2497931" y="1533525"/>
                </a:lnTo>
                <a:lnTo>
                  <a:pt x="2478881" y="1514475"/>
                </a:lnTo>
                <a:lnTo>
                  <a:pt x="2436018" y="1490662"/>
                </a:lnTo>
                <a:lnTo>
                  <a:pt x="2352675" y="1457325"/>
                </a:lnTo>
                <a:lnTo>
                  <a:pt x="2240756" y="1409700"/>
                </a:lnTo>
                <a:lnTo>
                  <a:pt x="2114550" y="1347787"/>
                </a:lnTo>
                <a:lnTo>
                  <a:pt x="1962150" y="1269206"/>
                </a:lnTo>
                <a:lnTo>
                  <a:pt x="1807368" y="1183481"/>
                </a:lnTo>
                <a:lnTo>
                  <a:pt x="1666875" y="1097756"/>
                </a:lnTo>
                <a:lnTo>
                  <a:pt x="1445418" y="957262"/>
                </a:lnTo>
                <a:lnTo>
                  <a:pt x="1209675" y="797718"/>
                </a:lnTo>
                <a:lnTo>
                  <a:pt x="1071562" y="702468"/>
                </a:lnTo>
                <a:lnTo>
                  <a:pt x="978693" y="633412"/>
                </a:lnTo>
                <a:lnTo>
                  <a:pt x="823912" y="492918"/>
                </a:lnTo>
                <a:lnTo>
                  <a:pt x="716756" y="4143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6363A74-AB21-4200-AB8E-FAC869769CC4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503363"/>
            <a:ext cx="4906963" cy="4622800"/>
            <a:chOff x="2705100" y="1636713"/>
            <a:chExt cx="4906963" cy="4622800"/>
          </a:xfrm>
        </p:grpSpPr>
        <p:sp>
          <p:nvSpPr>
            <p:cNvPr id="16" name="フリーフォーム 103">
              <a:extLst>
                <a:ext uri="{FF2B5EF4-FFF2-40B4-BE49-F238E27FC236}">
                  <a16:creationId xmlns:a16="http://schemas.microsoft.com/office/drawing/2014/main" id="{0BD02892-AD92-45EB-B968-8D74A019AE09}"/>
                </a:ext>
              </a:extLst>
            </p:cNvPr>
            <p:cNvSpPr/>
            <p:nvPr/>
          </p:nvSpPr>
          <p:spPr>
            <a:xfrm>
              <a:off x="2705100" y="23463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4">
              <a:extLst>
                <a:ext uri="{FF2B5EF4-FFF2-40B4-BE49-F238E27FC236}">
                  <a16:creationId xmlns:a16="http://schemas.microsoft.com/office/drawing/2014/main" id="{70B8A46A-CFE1-482C-8383-48145DB84F95}"/>
                </a:ext>
              </a:extLst>
            </p:cNvPr>
            <p:cNvSpPr/>
            <p:nvPr/>
          </p:nvSpPr>
          <p:spPr>
            <a:xfrm>
              <a:off x="3014663" y="23066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5">
              <a:extLst>
                <a:ext uri="{FF2B5EF4-FFF2-40B4-BE49-F238E27FC236}">
                  <a16:creationId xmlns:a16="http://schemas.microsoft.com/office/drawing/2014/main" id="{CB07D5F7-241F-4E21-9CEA-14D1706FDCAB}"/>
                </a:ext>
              </a:extLst>
            </p:cNvPr>
            <p:cNvSpPr/>
            <p:nvPr/>
          </p:nvSpPr>
          <p:spPr>
            <a:xfrm>
              <a:off x="3049588" y="33051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6">
              <a:extLst>
                <a:ext uri="{FF2B5EF4-FFF2-40B4-BE49-F238E27FC236}">
                  <a16:creationId xmlns:a16="http://schemas.microsoft.com/office/drawing/2014/main" id="{771F47CD-5116-4C29-A14B-580723ED1BF5}"/>
                </a:ext>
              </a:extLst>
            </p:cNvPr>
            <p:cNvSpPr/>
            <p:nvPr/>
          </p:nvSpPr>
          <p:spPr>
            <a:xfrm>
              <a:off x="3005138" y="43735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7">
              <a:extLst>
                <a:ext uri="{FF2B5EF4-FFF2-40B4-BE49-F238E27FC236}">
                  <a16:creationId xmlns:a16="http://schemas.microsoft.com/office/drawing/2014/main" id="{9C810FDC-9AC7-4C5F-8EAE-AAB36FEA6C40}"/>
                </a:ext>
              </a:extLst>
            </p:cNvPr>
            <p:cNvSpPr/>
            <p:nvPr/>
          </p:nvSpPr>
          <p:spPr>
            <a:xfrm>
              <a:off x="4529138" y="16367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8">
              <a:extLst>
                <a:ext uri="{FF2B5EF4-FFF2-40B4-BE49-F238E27FC236}">
                  <a16:creationId xmlns:a16="http://schemas.microsoft.com/office/drawing/2014/main" id="{84491A0C-B379-4ECF-BDE0-88BAF520D829}"/>
                </a:ext>
              </a:extLst>
            </p:cNvPr>
            <p:cNvSpPr/>
            <p:nvPr/>
          </p:nvSpPr>
          <p:spPr>
            <a:xfrm>
              <a:off x="4438650" y="24526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9">
              <a:extLst>
                <a:ext uri="{FF2B5EF4-FFF2-40B4-BE49-F238E27FC236}">
                  <a16:creationId xmlns:a16="http://schemas.microsoft.com/office/drawing/2014/main" id="{EA6B7AB0-3710-4F6E-BBAD-CD174A779017}"/>
                </a:ext>
              </a:extLst>
            </p:cNvPr>
            <p:cNvSpPr/>
            <p:nvPr/>
          </p:nvSpPr>
          <p:spPr>
            <a:xfrm>
              <a:off x="5335588" y="21923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0">
              <a:extLst>
                <a:ext uri="{FF2B5EF4-FFF2-40B4-BE49-F238E27FC236}">
                  <a16:creationId xmlns:a16="http://schemas.microsoft.com/office/drawing/2014/main" id="{112ECB2A-0D5B-41C7-A58F-1E90102A610B}"/>
                </a:ext>
              </a:extLst>
            </p:cNvPr>
            <p:cNvSpPr/>
            <p:nvPr/>
          </p:nvSpPr>
          <p:spPr>
            <a:xfrm>
              <a:off x="6313488" y="19923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1">
              <a:extLst>
                <a:ext uri="{FF2B5EF4-FFF2-40B4-BE49-F238E27FC236}">
                  <a16:creationId xmlns:a16="http://schemas.microsoft.com/office/drawing/2014/main" id="{444ECDCD-3563-4EE0-9D7D-1713E3693734}"/>
                </a:ext>
              </a:extLst>
            </p:cNvPr>
            <p:cNvSpPr/>
            <p:nvPr/>
          </p:nvSpPr>
          <p:spPr>
            <a:xfrm>
              <a:off x="4681538" y="30019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2">
              <a:extLst>
                <a:ext uri="{FF2B5EF4-FFF2-40B4-BE49-F238E27FC236}">
                  <a16:creationId xmlns:a16="http://schemas.microsoft.com/office/drawing/2014/main" id="{F19FD87B-0B75-48A7-A429-D3B4C7CD1469}"/>
                </a:ext>
              </a:extLst>
            </p:cNvPr>
            <p:cNvSpPr/>
            <p:nvPr/>
          </p:nvSpPr>
          <p:spPr>
            <a:xfrm>
              <a:off x="4411663" y="36020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3">
              <a:extLst>
                <a:ext uri="{FF2B5EF4-FFF2-40B4-BE49-F238E27FC236}">
                  <a16:creationId xmlns:a16="http://schemas.microsoft.com/office/drawing/2014/main" id="{24F1FCE4-EB73-4BA0-B453-937E35980940}"/>
                </a:ext>
              </a:extLst>
            </p:cNvPr>
            <p:cNvSpPr/>
            <p:nvPr/>
          </p:nvSpPr>
          <p:spPr>
            <a:xfrm>
              <a:off x="4025900" y="33305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CD602EE7-C760-4FEA-8855-67FADCA8BBC8}"/>
                </a:ext>
              </a:extLst>
            </p:cNvPr>
            <p:cNvSpPr/>
            <p:nvPr/>
          </p:nvSpPr>
          <p:spPr>
            <a:xfrm>
              <a:off x="5202238" y="42370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08686CD7-8897-4DD5-9F34-751816332F62}"/>
                </a:ext>
              </a:extLst>
            </p:cNvPr>
            <p:cNvSpPr/>
            <p:nvPr/>
          </p:nvSpPr>
          <p:spPr>
            <a:xfrm>
              <a:off x="4471988" y="44672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00246F83-76B0-4228-8B27-894F937F3072}"/>
                </a:ext>
              </a:extLst>
            </p:cNvPr>
            <p:cNvSpPr/>
            <p:nvPr/>
          </p:nvSpPr>
          <p:spPr>
            <a:xfrm>
              <a:off x="5110163" y="47005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5F80F95-0143-4F47-ADDD-343BF1223802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32" name="フリーフォーム 103">
              <a:extLst>
                <a:ext uri="{FF2B5EF4-FFF2-40B4-BE49-F238E27FC236}">
                  <a16:creationId xmlns:a16="http://schemas.microsoft.com/office/drawing/2014/main" id="{DECCF9D1-6090-4DA5-A979-A0F386FE04A1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4">
              <a:extLst>
                <a:ext uri="{FF2B5EF4-FFF2-40B4-BE49-F238E27FC236}">
                  <a16:creationId xmlns:a16="http://schemas.microsoft.com/office/drawing/2014/main" id="{3551475E-82C5-4553-9017-9609086C1D99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5">
              <a:extLst>
                <a:ext uri="{FF2B5EF4-FFF2-40B4-BE49-F238E27FC236}">
                  <a16:creationId xmlns:a16="http://schemas.microsoft.com/office/drawing/2014/main" id="{51E463F7-F547-44F2-85A8-4835F100127D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6">
              <a:extLst>
                <a:ext uri="{FF2B5EF4-FFF2-40B4-BE49-F238E27FC236}">
                  <a16:creationId xmlns:a16="http://schemas.microsoft.com/office/drawing/2014/main" id="{5689B56D-0704-475D-B5F9-7D0998EDEA8D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7">
              <a:extLst>
                <a:ext uri="{FF2B5EF4-FFF2-40B4-BE49-F238E27FC236}">
                  <a16:creationId xmlns:a16="http://schemas.microsoft.com/office/drawing/2014/main" id="{55ECCECA-AC27-4287-BB5B-336291E83FC0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8">
              <a:extLst>
                <a:ext uri="{FF2B5EF4-FFF2-40B4-BE49-F238E27FC236}">
                  <a16:creationId xmlns:a16="http://schemas.microsoft.com/office/drawing/2014/main" id="{DBF2EC33-E772-4D5F-999E-C1D23CFDCA47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9">
              <a:extLst>
                <a:ext uri="{FF2B5EF4-FFF2-40B4-BE49-F238E27FC236}">
                  <a16:creationId xmlns:a16="http://schemas.microsoft.com/office/drawing/2014/main" id="{DB65DC1F-5225-4822-90D8-11E9B67D377E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4418D612-59EF-42EC-962F-4BA2E0EF493F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0D5D3B09-7D25-40E8-B531-A679438765A4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2">
              <a:extLst>
                <a:ext uri="{FF2B5EF4-FFF2-40B4-BE49-F238E27FC236}">
                  <a16:creationId xmlns:a16="http://schemas.microsoft.com/office/drawing/2014/main" id="{8E85B488-49C2-490E-AFA8-D330CDFDE9E6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3">
              <a:extLst>
                <a:ext uri="{FF2B5EF4-FFF2-40B4-BE49-F238E27FC236}">
                  <a16:creationId xmlns:a16="http://schemas.microsoft.com/office/drawing/2014/main" id="{F51CBD9D-BF32-4F73-86AE-5B114C14EC55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4">
              <a:extLst>
                <a:ext uri="{FF2B5EF4-FFF2-40B4-BE49-F238E27FC236}">
                  <a16:creationId xmlns:a16="http://schemas.microsoft.com/office/drawing/2014/main" id="{1A3B4EE9-C95C-4A99-B680-1793A408960F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5">
              <a:extLst>
                <a:ext uri="{FF2B5EF4-FFF2-40B4-BE49-F238E27FC236}">
                  <a16:creationId xmlns:a16="http://schemas.microsoft.com/office/drawing/2014/main" id="{D2D749CD-E348-4F63-8695-95D64D20D934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6">
              <a:extLst>
                <a:ext uri="{FF2B5EF4-FFF2-40B4-BE49-F238E27FC236}">
                  <a16:creationId xmlns:a16="http://schemas.microsoft.com/office/drawing/2014/main" id="{13ACDEAC-5432-451E-B8E3-790DFBC89C53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3058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066" name="グループ化 1">
            <a:extLst>
              <a:ext uri="{FF2B5EF4-FFF2-40B4-BE49-F238E27FC236}">
                <a16:creationId xmlns:a16="http://schemas.microsoft.com/office/drawing/2014/main" id="{4677ACA2-045B-4055-B6CC-1E5896C7DBA0}"/>
              </a:ext>
            </a:extLst>
          </p:cNvPr>
          <p:cNvGrpSpPr>
            <a:grpSpLocks/>
          </p:cNvGrpSpPr>
          <p:nvPr/>
        </p:nvGrpSpPr>
        <p:grpSpPr bwMode="auto">
          <a:xfrm>
            <a:off x="2552700" y="1484313"/>
            <a:ext cx="4906963" cy="4622800"/>
            <a:chOff x="2552700" y="1484313"/>
            <a:chExt cx="4906963" cy="4622800"/>
          </a:xfrm>
        </p:grpSpPr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56D813B0-5D27-4F70-ACB9-980D9096F929}"/>
                </a:ext>
              </a:extLst>
            </p:cNvPr>
            <p:cNvSpPr/>
            <p:nvPr/>
          </p:nvSpPr>
          <p:spPr>
            <a:xfrm>
              <a:off x="2552700" y="2193925"/>
              <a:ext cx="407988" cy="2589213"/>
            </a:xfrm>
            <a:custGeom>
              <a:avLst/>
              <a:gdLst>
                <a:gd name="connsiteX0" fmla="*/ 407862 w 407862"/>
                <a:gd name="connsiteY0" fmla="*/ 447333 h 2588607"/>
                <a:gd name="connsiteX1" fmla="*/ 407862 w 407862"/>
                <a:gd name="connsiteY1" fmla="*/ 753229 h 2588607"/>
                <a:gd name="connsiteX2" fmla="*/ 407862 w 407862"/>
                <a:gd name="connsiteY2" fmla="*/ 976895 h 2588607"/>
                <a:gd name="connsiteX3" fmla="*/ 404573 w 407862"/>
                <a:gd name="connsiteY3" fmla="*/ 1105174 h 2588607"/>
                <a:gd name="connsiteX4" fmla="*/ 404573 w 407862"/>
                <a:gd name="connsiteY4" fmla="*/ 1282792 h 2588607"/>
                <a:gd name="connsiteX5" fmla="*/ 394705 w 407862"/>
                <a:gd name="connsiteY5" fmla="*/ 1480144 h 2588607"/>
                <a:gd name="connsiteX6" fmla="*/ 381548 w 407862"/>
                <a:gd name="connsiteY6" fmla="*/ 1746570 h 2588607"/>
                <a:gd name="connsiteX7" fmla="*/ 368391 w 407862"/>
                <a:gd name="connsiteY7" fmla="*/ 2019574 h 2588607"/>
                <a:gd name="connsiteX8" fmla="*/ 361813 w 407862"/>
                <a:gd name="connsiteY8" fmla="*/ 2170878 h 2588607"/>
                <a:gd name="connsiteX9" fmla="*/ 361813 w 407862"/>
                <a:gd name="connsiteY9" fmla="*/ 2332049 h 2588607"/>
                <a:gd name="connsiteX10" fmla="*/ 355234 w 407862"/>
                <a:gd name="connsiteY10" fmla="*/ 2391255 h 2588607"/>
                <a:gd name="connsiteX11" fmla="*/ 338788 w 407862"/>
                <a:gd name="connsiteY11" fmla="*/ 2470196 h 2588607"/>
                <a:gd name="connsiteX12" fmla="*/ 319053 w 407862"/>
                <a:gd name="connsiteY12" fmla="*/ 2529402 h 2588607"/>
                <a:gd name="connsiteX13" fmla="*/ 302607 w 407862"/>
                <a:gd name="connsiteY13" fmla="*/ 2565583 h 2588607"/>
                <a:gd name="connsiteX14" fmla="*/ 282872 w 407862"/>
                <a:gd name="connsiteY14" fmla="*/ 2582029 h 2588607"/>
                <a:gd name="connsiteX15" fmla="*/ 259847 w 407862"/>
                <a:gd name="connsiteY15" fmla="*/ 2588607 h 2588607"/>
                <a:gd name="connsiteX16" fmla="*/ 246691 w 407862"/>
                <a:gd name="connsiteY16" fmla="*/ 2588607 h 2588607"/>
                <a:gd name="connsiteX17" fmla="*/ 220377 w 407862"/>
                <a:gd name="connsiteY17" fmla="*/ 2582029 h 2588607"/>
                <a:gd name="connsiteX18" fmla="*/ 200642 w 407862"/>
                <a:gd name="connsiteY18" fmla="*/ 2572161 h 2588607"/>
                <a:gd name="connsiteX19" fmla="*/ 184196 w 407862"/>
                <a:gd name="connsiteY19" fmla="*/ 2552426 h 2588607"/>
                <a:gd name="connsiteX20" fmla="*/ 154593 w 407862"/>
                <a:gd name="connsiteY20" fmla="*/ 2493220 h 2588607"/>
                <a:gd name="connsiteX21" fmla="*/ 131568 w 407862"/>
                <a:gd name="connsiteY21" fmla="*/ 2437304 h 2588607"/>
                <a:gd name="connsiteX22" fmla="*/ 115122 w 407862"/>
                <a:gd name="connsiteY22" fmla="*/ 2378098 h 2588607"/>
                <a:gd name="connsiteX23" fmla="*/ 101965 w 407862"/>
                <a:gd name="connsiteY23" fmla="*/ 2309025 h 2588607"/>
                <a:gd name="connsiteX24" fmla="*/ 92098 w 407862"/>
                <a:gd name="connsiteY24" fmla="*/ 2266265 h 2588607"/>
                <a:gd name="connsiteX25" fmla="*/ 101965 w 407862"/>
                <a:gd name="connsiteY25" fmla="*/ 2207059 h 2588607"/>
                <a:gd name="connsiteX26" fmla="*/ 124990 w 407862"/>
                <a:gd name="connsiteY26" fmla="*/ 2065623 h 2588607"/>
                <a:gd name="connsiteX27" fmla="*/ 138147 w 407862"/>
                <a:gd name="connsiteY27" fmla="*/ 1963658 h 2588607"/>
                <a:gd name="connsiteX28" fmla="*/ 154593 w 407862"/>
                <a:gd name="connsiteY28" fmla="*/ 1848535 h 2588607"/>
                <a:gd name="connsiteX29" fmla="*/ 161171 w 407862"/>
                <a:gd name="connsiteY29" fmla="*/ 1789330 h 2588607"/>
                <a:gd name="connsiteX30" fmla="*/ 167750 w 407862"/>
                <a:gd name="connsiteY30" fmla="*/ 1664340 h 2588607"/>
                <a:gd name="connsiteX31" fmla="*/ 177617 w 407862"/>
                <a:gd name="connsiteY31" fmla="*/ 1493301 h 2588607"/>
                <a:gd name="connsiteX32" fmla="*/ 180906 w 407862"/>
                <a:gd name="connsiteY32" fmla="*/ 1338708 h 2588607"/>
                <a:gd name="connsiteX33" fmla="*/ 184196 w 407862"/>
                <a:gd name="connsiteY33" fmla="*/ 1200561 h 2588607"/>
                <a:gd name="connsiteX34" fmla="*/ 184196 w 407862"/>
                <a:gd name="connsiteY34" fmla="*/ 1092017 h 2588607"/>
                <a:gd name="connsiteX35" fmla="*/ 180906 w 407862"/>
                <a:gd name="connsiteY35" fmla="*/ 960449 h 2588607"/>
                <a:gd name="connsiteX36" fmla="*/ 177617 w 407862"/>
                <a:gd name="connsiteY36" fmla="*/ 822302 h 2588607"/>
                <a:gd name="connsiteX37" fmla="*/ 174328 w 407862"/>
                <a:gd name="connsiteY37" fmla="*/ 710469 h 2588607"/>
                <a:gd name="connsiteX38" fmla="*/ 167750 w 407862"/>
                <a:gd name="connsiteY38" fmla="*/ 624950 h 2588607"/>
                <a:gd name="connsiteX39" fmla="*/ 161171 w 407862"/>
                <a:gd name="connsiteY39" fmla="*/ 503249 h 2588607"/>
                <a:gd name="connsiteX40" fmla="*/ 157882 w 407862"/>
                <a:gd name="connsiteY40" fmla="*/ 447333 h 2588607"/>
                <a:gd name="connsiteX41" fmla="*/ 148014 w 407862"/>
                <a:gd name="connsiteY41" fmla="*/ 371681 h 2588607"/>
                <a:gd name="connsiteX42" fmla="*/ 134857 w 407862"/>
                <a:gd name="connsiteY42" fmla="*/ 312475 h 2588607"/>
                <a:gd name="connsiteX43" fmla="*/ 124990 w 407862"/>
                <a:gd name="connsiteY43" fmla="*/ 276294 h 2588607"/>
                <a:gd name="connsiteX44" fmla="*/ 108544 w 407862"/>
                <a:gd name="connsiteY44" fmla="*/ 220377 h 2588607"/>
                <a:gd name="connsiteX45" fmla="*/ 88809 w 407862"/>
                <a:gd name="connsiteY45" fmla="*/ 174328 h 2588607"/>
                <a:gd name="connsiteX46" fmla="*/ 65784 w 407862"/>
                <a:gd name="connsiteY46" fmla="*/ 128279 h 2588607"/>
                <a:gd name="connsiteX47" fmla="*/ 42760 w 407862"/>
                <a:gd name="connsiteY47" fmla="*/ 95387 h 2588607"/>
                <a:gd name="connsiteX48" fmla="*/ 26314 w 407862"/>
                <a:gd name="connsiteY48" fmla="*/ 72363 h 2588607"/>
                <a:gd name="connsiteX49" fmla="*/ 9868 w 407862"/>
                <a:gd name="connsiteY49" fmla="*/ 52627 h 2588607"/>
                <a:gd name="connsiteX50" fmla="*/ 3289 w 407862"/>
                <a:gd name="connsiteY50" fmla="*/ 42760 h 2588607"/>
                <a:gd name="connsiteX51" fmla="*/ 0 w 407862"/>
                <a:gd name="connsiteY51" fmla="*/ 29603 h 2588607"/>
                <a:gd name="connsiteX52" fmla="*/ 0 w 407862"/>
                <a:gd name="connsiteY52" fmla="*/ 16446 h 2588607"/>
                <a:gd name="connsiteX53" fmla="*/ 3289 w 407862"/>
                <a:gd name="connsiteY53" fmla="*/ 6579 h 2588607"/>
                <a:gd name="connsiteX54" fmla="*/ 13157 w 407862"/>
                <a:gd name="connsiteY54" fmla="*/ 0 h 2588607"/>
                <a:gd name="connsiteX55" fmla="*/ 52627 w 407862"/>
                <a:gd name="connsiteY55" fmla="*/ 6579 h 2588607"/>
                <a:gd name="connsiteX56" fmla="*/ 226955 w 407862"/>
                <a:gd name="connsiteY56" fmla="*/ 52627 h 2588607"/>
                <a:gd name="connsiteX57" fmla="*/ 378259 w 407862"/>
                <a:gd name="connsiteY57" fmla="*/ 95387 h 2588607"/>
                <a:gd name="connsiteX58" fmla="*/ 407862 w 407862"/>
                <a:gd name="connsiteY58" fmla="*/ 249980 h 2588607"/>
                <a:gd name="connsiteX59" fmla="*/ 407862 w 407862"/>
                <a:gd name="connsiteY59" fmla="*/ 447333 h 258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07862" h="2588607">
                  <a:moveTo>
                    <a:pt x="407862" y="447333"/>
                  </a:moveTo>
                  <a:lnTo>
                    <a:pt x="407862" y="753229"/>
                  </a:lnTo>
                  <a:lnTo>
                    <a:pt x="407862" y="976895"/>
                  </a:lnTo>
                  <a:cubicBezTo>
                    <a:pt x="406766" y="1019655"/>
                    <a:pt x="405669" y="1062414"/>
                    <a:pt x="404573" y="1105174"/>
                  </a:cubicBezTo>
                  <a:lnTo>
                    <a:pt x="404573" y="1282792"/>
                  </a:lnTo>
                  <a:lnTo>
                    <a:pt x="394705" y="1480144"/>
                  </a:lnTo>
                  <a:lnTo>
                    <a:pt x="381548" y="1746570"/>
                  </a:lnTo>
                  <a:lnTo>
                    <a:pt x="368391" y="2019574"/>
                  </a:lnTo>
                  <a:lnTo>
                    <a:pt x="361813" y="2170878"/>
                  </a:lnTo>
                  <a:lnTo>
                    <a:pt x="361813" y="2332049"/>
                  </a:lnTo>
                  <a:lnTo>
                    <a:pt x="355234" y="2391255"/>
                  </a:lnTo>
                  <a:lnTo>
                    <a:pt x="338788" y="2470196"/>
                  </a:lnTo>
                  <a:lnTo>
                    <a:pt x="319053" y="2529402"/>
                  </a:lnTo>
                  <a:lnTo>
                    <a:pt x="302607" y="2565583"/>
                  </a:lnTo>
                  <a:lnTo>
                    <a:pt x="282872" y="2582029"/>
                  </a:lnTo>
                  <a:lnTo>
                    <a:pt x="259847" y="2588607"/>
                  </a:lnTo>
                  <a:lnTo>
                    <a:pt x="246691" y="2588607"/>
                  </a:lnTo>
                  <a:lnTo>
                    <a:pt x="220377" y="2582029"/>
                  </a:lnTo>
                  <a:lnTo>
                    <a:pt x="200642" y="2572161"/>
                  </a:lnTo>
                  <a:lnTo>
                    <a:pt x="184196" y="2552426"/>
                  </a:lnTo>
                  <a:lnTo>
                    <a:pt x="154593" y="2493220"/>
                  </a:lnTo>
                  <a:lnTo>
                    <a:pt x="131568" y="2437304"/>
                  </a:lnTo>
                  <a:lnTo>
                    <a:pt x="115122" y="2378098"/>
                  </a:lnTo>
                  <a:lnTo>
                    <a:pt x="101965" y="2309025"/>
                  </a:lnTo>
                  <a:lnTo>
                    <a:pt x="92098" y="2266265"/>
                  </a:lnTo>
                  <a:lnTo>
                    <a:pt x="101965" y="2207059"/>
                  </a:lnTo>
                  <a:lnTo>
                    <a:pt x="124990" y="2065623"/>
                  </a:lnTo>
                  <a:lnTo>
                    <a:pt x="138147" y="1963658"/>
                  </a:lnTo>
                  <a:lnTo>
                    <a:pt x="154593" y="1848535"/>
                  </a:lnTo>
                  <a:lnTo>
                    <a:pt x="161171" y="1789330"/>
                  </a:lnTo>
                  <a:lnTo>
                    <a:pt x="167750" y="1664340"/>
                  </a:lnTo>
                  <a:lnTo>
                    <a:pt x="177617" y="1493301"/>
                  </a:lnTo>
                  <a:cubicBezTo>
                    <a:pt x="178713" y="1441770"/>
                    <a:pt x="179810" y="1390239"/>
                    <a:pt x="180906" y="1338708"/>
                  </a:cubicBezTo>
                  <a:cubicBezTo>
                    <a:pt x="182003" y="1292659"/>
                    <a:pt x="183099" y="1246610"/>
                    <a:pt x="184196" y="1200561"/>
                  </a:cubicBezTo>
                  <a:lnTo>
                    <a:pt x="184196" y="1092017"/>
                  </a:lnTo>
                  <a:cubicBezTo>
                    <a:pt x="183099" y="1048161"/>
                    <a:pt x="182003" y="1004305"/>
                    <a:pt x="180906" y="960449"/>
                  </a:cubicBezTo>
                  <a:cubicBezTo>
                    <a:pt x="179810" y="914400"/>
                    <a:pt x="178713" y="868351"/>
                    <a:pt x="177617" y="822302"/>
                  </a:cubicBezTo>
                  <a:cubicBezTo>
                    <a:pt x="176521" y="785024"/>
                    <a:pt x="175424" y="747747"/>
                    <a:pt x="174328" y="710469"/>
                  </a:cubicBezTo>
                  <a:lnTo>
                    <a:pt x="167750" y="624950"/>
                  </a:lnTo>
                  <a:lnTo>
                    <a:pt x="161171" y="503249"/>
                  </a:lnTo>
                  <a:lnTo>
                    <a:pt x="157882" y="447333"/>
                  </a:lnTo>
                  <a:lnTo>
                    <a:pt x="148014" y="371681"/>
                  </a:lnTo>
                  <a:lnTo>
                    <a:pt x="134857" y="312475"/>
                  </a:lnTo>
                  <a:lnTo>
                    <a:pt x="124990" y="276294"/>
                  </a:lnTo>
                  <a:lnTo>
                    <a:pt x="108544" y="220377"/>
                  </a:lnTo>
                  <a:lnTo>
                    <a:pt x="88809" y="174328"/>
                  </a:lnTo>
                  <a:lnTo>
                    <a:pt x="65784" y="128279"/>
                  </a:lnTo>
                  <a:lnTo>
                    <a:pt x="42760" y="95387"/>
                  </a:lnTo>
                  <a:lnTo>
                    <a:pt x="26314" y="72363"/>
                  </a:lnTo>
                  <a:lnTo>
                    <a:pt x="9868" y="52627"/>
                  </a:lnTo>
                  <a:lnTo>
                    <a:pt x="3289" y="42760"/>
                  </a:lnTo>
                  <a:lnTo>
                    <a:pt x="0" y="29603"/>
                  </a:lnTo>
                  <a:lnTo>
                    <a:pt x="0" y="16446"/>
                  </a:lnTo>
                  <a:lnTo>
                    <a:pt x="3289" y="6579"/>
                  </a:lnTo>
                  <a:lnTo>
                    <a:pt x="13157" y="0"/>
                  </a:lnTo>
                  <a:lnTo>
                    <a:pt x="52627" y="6579"/>
                  </a:lnTo>
                  <a:lnTo>
                    <a:pt x="226955" y="52627"/>
                  </a:lnTo>
                  <a:lnTo>
                    <a:pt x="378259" y="95387"/>
                  </a:lnTo>
                  <a:lnTo>
                    <a:pt x="407862" y="249980"/>
                  </a:lnTo>
                  <a:lnTo>
                    <a:pt x="407862" y="4473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7E826F5B-84C7-4EF3-90FC-3D356485C23B}"/>
                </a:ext>
              </a:extLst>
            </p:cNvPr>
            <p:cNvSpPr/>
            <p:nvPr/>
          </p:nvSpPr>
          <p:spPr>
            <a:xfrm>
              <a:off x="2862263" y="2154238"/>
              <a:ext cx="1243012" cy="2571750"/>
            </a:xfrm>
            <a:custGeom>
              <a:avLst/>
              <a:gdLst>
                <a:gd name="connsiteX0" fmla="*/ 628238 w 1243320"/>
                <a:gd name="connsiteY0" fmla="*/ 233533 h 2572161"/>
                <a:gd name="connsiteX1" fmla="*/ 404572 w 1243320"/>
                <a:gd name="connsiteY1" fmla="*/ 266426 h 2572161"/>
                <a:gd name="connsiteX2" fmla="*/ 236823 w 1243320"/>
                <a:gd name="connsiteY2" fmla="*/ 292739 h 2572161"/>
                <a:gd name="connsiteX3" fmla="*/ 52627 w 1243320"/>
                <a:gd name="connsiteY3" fmla="*/ 322342 h 2572161"/>
                <a:gd name="connsiteX4" fmla="*/ 26313 w 1243320"/>
                <a:gd name="connsiteY4" fmla="*/ 322342 h 2572161"/>
                <a:gd name="connsiteX5" fmla="*/ 0 w 1243320"/>
                <a:gd name="connsiteY5" fmla="*/ 118411 h 2572161"/>
                <a:gd name="connsiteX6" fmla="*/ 75651 w 1243320"/>
                <a:gd name="connsiteY6" fmla="*/ 134857 h 2572161"/>
                <a:gd name="connsiteX7" fmla="*/ 148014 w 1243320"/>
                <a:gd name="connsiteY7" fmla="*/ 134857 h 2572161"/>
                <a:gd name="connsiteX8" fmla="*/ 246690 w 1243320"/>
                <a:gd name="connsiteY8" fmla="*/ 134857 h 2572161"/>
                <a:gd name="connsiteX9" fmla="*/ 355234 w 1243320"/>
                <a:gd name="connsiteY9" fmla="*/ 128279 h 2572161"/>
                <a:gd name="connsiteX10" fmla="*/ 480224 w 1243320"/>
                <a:gd name="connsiteY10" fmla="*/ 115122 h 2572161"/>
                <a:gd name="connsiteX11" fmla="*/ 555876 w 1243320"/>
                <a:gd name="connsiteY11" fmla="*/ 105254 h 2572161"/>
                <a:gd name="connsiteX12" fmla="*/ 641395 w 1243320"/>
                <a:gd name="connsiteY12" fmla="*/ 88808 h 2572161"/>
                <a:gd name="connsiteX13" fmla="*/ 700601 w 1243320"/>
                <a:gd name="connsiteY13" fmla="*/ 75651 h 2572161"/>
                <a:gd name="connsiteX14" fmla="*/ 736782 w 1243320"/>
                <a:gd name="connsiteY14" fmla="*/ 62495 h 2572161"/>
                <a:gd name="connsiteX15" fmla="*/ 786120 w 1243320"/>
                <a:gd name="connsiteY15" fmla="*/ 39470 h 2572161"/>
                <a:gd name="connsiteX16" fmla="*/ 842037 w 1243320"/>
                <a:gd name="connsiteY16" fmla="*/ 16446 h 2572161"/>
                <a:gd name="connsiteX17" fmla="*/ 888086 w 1243320"/>
                <a:gd name="connsiteY17" fmla="*/ 3289 h 2572161"/>
                <a:gd name="connsiteX18" fmla="*/ 920978 w 1243320"/>
                <a:gd name="connsiteY18" fmla="*/ 0 h 2572161"/>
                <a:gd name="connsiteX19" fmla="*/ 937424 w 1243320"/>
                <a:gd name="connsiteY19" fmla="*/ 0 h 2572161"/>
                <a:gd name="connsiteX20" fmla="*/ 963738 w 1243320"/>
                <a:gd name="connsiteY20" fmla="*/ 13156 h 2572161"/>
                <a:gd name="connsiteX21" fmla="*/ 1052546 w 1243320"/>
                <a:gd name="connsiteY21" fmla="*/ 65784 h 2572161"/>
                <a:gd name="connsiteX22" fmla="*/ 1131487 w 1243320"/>
                <a:gd name="connsiteY22" fmla="*/ 111833 h 2572161"/>
                <a:gd name="connsiteX23" fmla="*/ 1177536 w 1243320"/>
                <a:gd name="connsiteY23" fmla="*/ 138146 h 2572161"/>
                <a:gd name="connsiteX24" fmla="*/ 1203850 w 1243320"/>
                <a:gd name="connsiteY24" fmla="*/ 157882 h 2572161"/>
                <a:gd name="connsiteX25" fmla="*/ 1220296 w 1243320"/>
                <a:gd name="connsiteY25" fmla="*/ 174328 h 2572161"/>
                <a:gd name="connsiteX26" fmla="*/ 1230164 w 1243320"/>
                <a:gd name="connsiteY26" fmla="*/ 190774 h 2572161"/>
                <a:gd name="connsiteX27" fmla="*/ 1240031 w 1243320"/>
                <a:gd name="connsiteY27" fmla="*/ 210509 h 2572161"/>
                <a:gd name="connsiteX28" fmla="*/ 1243320 w 1243320"/>
                <a:gd name="connsiteY28" fmla="*/ 226955 h 2572161"/>
                <a:gd name="connsiteX29" fmla="*/ 1243320 w 1243320"/>
                <a:gd name="connsiteY29" fmla="*/ 243401 h 2572161"/>
                <a:gd name="connsiteX30" fmla="*/ 1236742 w 1243320"/>
                <a:gd name="connsiteY30" fmla="*/ 273004 h 2572161"/>
                <a:gd name="connsiteX31" fmla="*/ 1223585 w 1243320"/>
                <a:gd name="connsiteY31" fmla="*/ 296028 h 2572161"/>
                <a:gd name="connsiteX32" fmla="*/ 1203850 w 1243320"/>
                <a:gd name="connsiteY32" fmla="*/ 322342 h 2572161"/>
                <a:gd name="connsiteX33" fmla="*/ 1190693 w 1243320"/>
                <a:gd name="connsiteY33" fmla="*/ 342077 h 2572161"/>
                <a:gd name="connsiteX34" fmla="*/ 1177536 w 1243320"/>
                <a:gd name="connsiteY34" fmla="*/ 374969 h 2572161"/>
                <a:gd name="connsiteX35" fmla="*/ 1170958 w 1243320"/>
                <a:gd name="connsiteY35" fmla="*/ 411151 h 2572161"/>
                <a:gd name="connsiteX36" fmla="*/ 1164379 w 1243320"/>
                <a:gd name="connsiteY36" fmla="*/ 615082 h 2572161"/>
                <a:gd name="connsiteX37" fmla="*/ 1154512 w 1243320"/>
                <a:gd name="connsiteY37" fmla="*/ 845326 h 2572161"/>
                <a:gd name="connsiteX38" fmla="*/ 1147933 w 1243320"/>
                <a:gd name="connsiteY38" fmla="*/ 1065703 h 2572161"/>
                <a:gd name="connsiteX39" fmla="*/ 1134776 w 1243320"/>
                <a:gd name="connsiteY39" fmla="*/ 1437384 h 2572161"/>
                <a:gd name="connsiteX40" fmla="*/ 1121620 w 1243320"/>
                <a:gd name="connsiteY40" fmla="*/ 1845246 h 2572161"/>
                <a:gd name="connsiteX41" fmla="*/ 1111752 w 1243320"/>
                <a:gd name="connsiteY41" fmla="*/ 2147853 h 2572161"/>
                <a:gd name="connsiteX42" fmla="*/ 1105174 w 1243320"/>
                <a:gd name="connsiteY42" fmla="*/ 2341916 h 2572161"/>
                <a:gd name="connsiteX43" fmla="*/ 1105174 w 1243320"/>
                <a:gd name="connsiteY43" fmla="*/ 2391254 h 2572161"/>
                <a:gd name="connsiteX44" fmla="*/ 1088728 w 1243320"/>
                <a:gd name="connsiteY44" fmla="*/ 2443882 h 2572161"/>
                <a:gd name="connsiteX45" fmla="*/ 1065703 w 1243320"/>
                <a:gd name="connsiteY45" fmla="*/ 2529401 h 2572161"/>
                <a:gd name="connsiteX46" fmla="*/ 1059125 w 1243320"/>
                <a:gd name="connsiteY46" fmla="*/ 2545847 h 2572161"/>
                <a:gd name="connsiteX47" fmla="*/ 1042679 w 1243320"/>
                <a:gd name="connsiteY47" fmla="*/ 2555715 h 2572161"/>
                <a:gd name="connsiteX48" fmla="*/ 1013076 w 1243320"/>
                <a:gd name="connsiteY48" fmla="*/ 2565582 h 2572161"/>
                <a:gd name="connsiteX49" fmla="*/ 986762 w 1243320"/>
                <a:gd name="connsiteY49" fmla="*/ 2572161 h 2572161"/>
                <a:gd name="connsiteX50" fmla="*/ 973605 w 1243320"/>
                <a:gd name="connsiteY50" fmla="*/ 2572161 h 2572161"/>
                <a:gd name="connsiteX51" fmla="*/ 953870 w 1243320"/>
                <a:gd name="connsiteY51" fmla="*/ 2568872 h 2572161"/>
                <a:gd name="connsiteX52" fmla="*/ 930846 w 1243320"/>
                <a:gd name="connsiteY52" fmla="*/ 2555715 h 2572161"/>
                <a:gd name="connsiteX53" fmla="*/ 917689 w 1243320"/>
                <a:gd name="connsiteY53" fmla="*/ 2542558 h 2572161"/>
                <a:gd name="connsiteX54" fmla="*/ 901243 w 1243320"/>
                <a:gd name="connsiteY54" fmla="*/ 2519533 h 2572161"/>
                <a:gd name="connsiteX55" fmla="*/ 884797 w 1243320"/>
                <a:gd name="connsiteY55" fmla="*/ 2483352 h 2572161"/>
                <a:gd name="connsiteX56" fmla="*/ 874929 w 1243320"/>
                <a:gd name="connsiteY56" fmla="*/ 2450460 h 2572161"/>
                <a:gd name="connsiteX57" fmla="*/ 865061 w 1243320"/>
                <a:gd name="connsiteY57" fmla="*/ 2414279 h 2572161"/>
                <a:gd name="connsiteX58" fmla="*/ 858483 w 1243320"/>
                <a:gd name="connsiteY58" fmla="*/ 2358362 h 2572161"/>
                <a:gd name="connsiteX59" fmla="*/ 855194 w 1243320"/>
                <a:gd name="connsiteY59" fmla="*/ 2292578 h 2572161"/>
                <a:gd name="connsiteX60" fmla="*/ 855194 w 1243320"/>
                <a:gd name="connsiteY60" fmla="*/ 2256397 h 2572161"/>
                <a:gd name="connsiteX61" fmla="*/ 878218 w 1243320"/>
                <a:gd name="connsiteY61" fmla="*/ 2098515 h 2572161"/>
                <a:gd name="connsiteX62" fmla="*/ 878218 w 1243320"/>
                <a:gd name="connsiteY62" fmla="*/ 1973525 h 2572161"/>
                <a:gd name="connsiteX63" fmla="*/ 878218 w 1243320"/>
                <a:gd name="connsiteY63" fmla="*/ 1739991 h 2572161"/>
                <a:gd name="connsiteX64" fmla="*/ 878218 w 1243320"/>
                <a:gd name="connsiteY64" fmla="*/ 1582109 h 2572161"/>
                <a:gd name="connsiteX65" fmla="*/ 878218 w 1243320"/>
                <a:gd name="connsiteY65" fmla="*/ 1430805 h 2572161"/>
                <a:gd name="connsiteX66" fmla="*/ 878218 w 1243320"/>
                <a:gd name="connsiteY66" fmla="*/ 1161090 h 2572161"/>
                <a:gd name="connsiteX67" fmla="*/ 878218 w 1243320"/>
                <a:gd name="connsiteY67" fmla="*/ 983473 h 2572161"/>
                <a:gd name="connsiteX68" fmla="*/ 888086 w 1243320"/>
                <a:gd name="connsiteY68" fmla="*/ 776253 h 2572161"/>
                <a:gd name="connsiteX69" fmla="*/ 891375 w 1243320"/>
                <a:gd name="connsiteY69" fmla="*/ 634817 h 2572161"/>
                <a:gd name="connsiteX70" fmla="*/ 897953 w 1243320"/>
                <a:gd name="connsiteY70" fmla="*/ 404572 h 2572161"/>
                <a:gd name="connsiteX71" fmla="*/ 901243 w 1243320"/>
                <a:gd name="connsiteY71" fmla="*/ 305896 h 2572161"/>
                <a:gd name="connsiteX72" fmla="*/ 901243 w 1243320"/>
                <a:gd name="connsiteY72" fmla="*/ 276293 h 2572161"/>
                <a:gd name="connsiteX73" fmla="*/ 897953 w 1243320"/>
                <a:gd name="connsiteY73" fmla="*/ 253269 h 2572161"/>
                <a:gd name="connsiteX74" fmla="*/ 888086 w 1243320"/>
                <a:gd name="connsiteY74" fmla="*/ 233533 h 2572161"/>
                <a:gd name="connsiteX75" fmla="*/ 874929 w 1243320"/>
                <a:gd name="connsiteY75" fmla="*/ 220377 h 2572161"/>
                <a:gd name="connsiteX76" fmla="*/ 845326 w 1243320"/>
                <a:gd name="connsiteY76" fmla="*/ 207220 h 2572161"/>
                <a:gd name="connsiteX77" fmla="*/ 825591 w 1243320"/>
                <a:gd name="connsiteY77" fmla="*/ 203931 h 2572161"/>
                <a:gd name="connsiteX78" fmla="*/ 763096 w 1243320"/>
                <a:gd name="connsiteY78" fmla="*/ 210509 h 2572161"/>
                <a:gd name="connsiteX79" fmla="*/ 628238 w 1243320"/>
                <a:gd name="connsiteY79" fmla="*/ 233533 h 257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1243320" h="2572161">
                  <a:moveTo>
                    <a:pt x="628238" y="233533"/>
                  </a:moveTo>
                  <a:lnTo>
                    <a:pt x="404572" y="266426"/>
                  </a:lnTo>
                  <a:lnTo>
                    <a:pt x="236823" y="292739"/>
                  </a:lnTo>
                  <a:lnTo>
                    <a:pt x="52627" y="322342"/>
                  </a:lnTo>
                  <a:lnTo>
                    <a:pt x="26313" y="322342"/>
                  </a:lnTo>
                  <a:lnTo>
                    <a:pt x="0" y="118411"/>
                  </a:lnTo>
                  <a:lnTo>
                    <a:pt x="75651" y="134857"/>
                  </a:lnTo>
                  <a:lnTo>
                    <a:pt x="148014" y="134857"/>
                  </a:lnTo>
                  <a:lnTo>
                    <a:pt x="246690" y="134857"/>
                  </a:lnTo>
                  <a:lnTo>
                    <a:pt x="355234" y="128279"/>
                  </a:lnTo>
                  <a:lnTo>
                    <a:pt x="480224" y="115122"/>
                  </a:lnTo>
                  <a:lnTo>
                    <a:pt x="555876" y="105254"/>
                  </a:lnTo>
                  <a:lnTo>
                    <a:pt x="641395" y="88808"/>
                  </a:lnTo>
                  <a:lnTo>
                    <a:pt x="700601" y="75651"/>
                  </a:lnTo>
                  <a:lnTo>
                    <a:pt x="736782" y="62495"/>
                  </a:lnTo>
                  <a:lnTo>
                    <a:pt x="786120" y="39470"/>
                  </a:lnTo>
                  <a:lnTo>
                    <a:pt x="842037" y="16446"/>
                  </a:lnTo>
                  <a:lnTo>
                    <a:pt x="888086" y="3289"/>
                  </a:lnTo>
                  <a:lnTo>
                    <a:pt x="920978" y="0"/>
                  </a:lnTo>
                  <a:lnTo>
                    <a:pt x="937424" y="0"/>
                  </a:lnTo>
                  <a:lnTo>
                    <a:pt x="963738" y="13156"/>
                  </a:lnTo>
                  <a:lnTo>
                    <a:pt x="1052546" y="65784"/>
                  </a:lnTo>
                  <a:lnTo>
                    <a:pt x="1131487" y="111833"/>
                  </a:lnTo>
                  <a:lnTo>
                    <a:pt x="1177536" y="138146"/>
                  </a:lnTo>
                  <a:lnTo>
                    <a:pt x="1203850" y="157882"/>
                  </a:lnTo>
                  <a:lnTo>
                    <a:pt x="1220296" y="174328"/>
                  </a:lnTo>
                  <a:lnTo>
                    <a:pt x="1230164" y="190774"/>
                  </a:lnTo>
                  <a:lnTo>
                    <a:pt x="1240031" y="210509"/>
                  </a:lnTo>
                  <a:lnTo>
                    <a:pt x="1243320" y="226955"/>
                  </a:lnTo>
                  <a:lnTo>
                    <a:pt x="1243320" y="243401"/>
                  </a:lnTo>
                  <a:lnTo>
                    <a:pt x="1236742" y="273004"/>
                  </a:lnTo>
                  <a:lnTo>
                    <a:pt x="1223585" y="296028"/>
                  </a:lnTo>
                  <a:lnTo>
                    <a:pt x="1203850" y="322342"/>
                  </a:lnTo>
                  <a:lnTo>
                    <a:pt x="1190693" y="342077"/>
                  </a:lnTo>
                  <a:lnTo>
                    <a:pt x="1177536" y="374969"/>
                  </a:lnTo>
                  <a:lnTo>
                    <a:pt x="1170958" y="411151"/>
                  </a:lnTo>
                  <a:lnTo>
                    <a:pt x="1164379" y="615082"/>
                  </a:lnTo>
                  <a:lnTo>
                    <a:pt x="1154512" y="845326"/>
                  </a:lnTo>
                  <a:lnTo>
                    <a:pt x="1147933" y="1065703"/>
                  </a:lnTo>
                  <a:lnTo>
                    <a:pt x="1134776" y="1437384"/>
                  </a:lnTo>
                  <a:lnTo>
                    <a:pt x="1121620" y="1845246"/>
                  </a:lnTo>
                  <a:lnTo>
                    <a:pt x="1111752" y="2147853"/>
                  </a:lnTo>
                  <a:lnTo>
                    <a:pt x="1105174" y="2341916"/>
                  </a:lnTo>
                  <a:lnTo>
                    <a:pt x="1105174" y="2391254"/>
                  </a:lnTo>
                  <a:lnTo>
                    <a:pt x="1088728" y="2443882"/>
                  </a:lnTo>
                  <a:lnTo>
                    <a:pt x="1065703" y="2529401"/>
                  </a:lnTo>
                  <a:lnTo>
                    <a:pt x="1059125" y="2545847"/>
                  </a:lnTo>
                  <a:lnTo>
                    <a:pt x="1042679" y="2555715"/>
                  </a:lnTo>
                  <a:lnTo>
                    <a:pt x="1013076" y="2565582"/>
                  </a:lnTo>
                  <a:lnTo>
                    <a:pt x="986762" y="2572161"/>
                  </a:lnTo>
                  <a:lnTo>
                    <a:pt x="973605" y="2572161"/>
                  </a:lnTo>
                  <a:lnTo>
                    <a:pt x="953870" y="2568872"/>
                  </a:lnTo>
                  <a:lnTo>
                    <a:pt x="930846" y="2555715"/>
                  </a:lnTo>
                  <a:lnTo>
                    <a:pt x="917689" y="2542558"/>
                  </a:lnTo>
                  <a:lnTo>
                    <a:pt x="901243" y="2519533"/>
                  </a:lnTo>
                  <a:lnTo>
                    <a:pt x="884797" y="2483352"/>
                  </a:lnTo>
                  <a:lnTo>
                    <a:pt x="874929" y="2450460"/>
                  </a:lnTo>
                  <a:lnTo>
                    <a:pt x="865061" y="2414279"/>
                  </a:lnTo>
                  <a:lnTo>
                    <a:pt x="858483" y="2358362"/>
                  </a:lnTo>
                  <a:lnTo>
                    <a:pt x="855194" y="2292578"/>
                  </a:lnTo>
                  <a:lnTo>
                    <a:pt x="855194" y="2256397"/>
                  </a:lnTo>
                  <a:lnTo>
                    <a:pt x="878218" y="2098515"/>
                  </a:lnTo>
                  <a:lnTo>
                    <a:pt x="878218" y="1973525"/>
                  </a:lnTo>
                  <a:lnTo>
                    <a:pt x="878218" y="1739991"/>
                  </a:lnTo>
                  <a:lnTo>
                    <a:pt x="878218" y="1582109"/>
                  </a:lnTo>
                  <a:lnTo>
                    <a:pt x="878218" y="1430805"/>
                  </a:lnTo>
                  <a:lnTo>
                    <a:pt x="878218" y="1161090"/>
                  </a:lnTo>
                  <a:lnTo>
                    <a:pt x="878218" y="983473"/>
                  </a:lnTo>
                  <a:lnTo>
                    <a:pt x="888086" y="776253"/>
                  </a:lnTo>
                  <a:cubicBezTo>
                    <a:pt x="889182" y="729108"/>
                    <a:pt x="890279" y="681962"/>
                    <a:pt x="891375" y="634817"/>
                  </a:cubicBezTo>
                  <a:lnTo>
                    <a:pt x="897953" y="404572"/>
                  </a:lnTo>
                  <a:lnTo>
                    <a:pt x="901243" y="305896"/>
                  </a:lnTo>
                  <a:lnTo>
                    <a:pt x="901243" y="276293"/>
                  </a:lnTo>
                  <a:lnTo>
                    <a:pt x="897953" y="253269"/>
                  </a:lnTo>
                  <a:lnTo>
                    <a:pt x="888086" y="233533"/>
                  </a:lnTo>
                  <a:lnTo>
                    <a:pt x="874929" y="220377"/>
                  </a:lnTo>
                  <a:lnTo>
                    <a:pt x="845326" y="207220"/>
                  </a:lnTo>
                  <a:lnTo>
                    <a:pt x="825591" y="203931"/>
                  </a:lnTo>
                  <a:lnTo>
                    <a:pt x="763096" y="210509"/>
                  </a:lnTo>
                  <a:lnTo>
                    <a:pt x="628238" y="2335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6555AC5-9509-4A9D-B229-AF44A30AFCA7}"/>
                </a:ext>
              </a:extLst>
            </p:cNvPr>
            <p:cNvSpPr/>
            <p:nvPr/>
          </p:nvSpPr>
          <p:spPr>
            <a:xfrm>
              <a:off x="2897188" y="3152775"/>
              <a:ext cx="904875" cy="303213"/>
            </a:xfrm>
            <a:custGeom>
              <a:avLst/>
              <a:gdLst>
                <a:gd name="connsiteX0" fmla="*/ 745332 w 904875"/>
                <a:gd name="connsiteY0" fmla="*/ 23813 h 302419"/>
                <a:gd name="connsiteX1" fmla="*/ 492919 w 904875"/>
                <a:gd name="connsiteY1" fmla="*/ 59531 h 302419"/>
                <a:gd name="connsiteX2" fmla="*/ 278607 w 904875"/>
                <a:gd name="connsiteY2" fmla="*/ 88106 h 302419"/>
                <a:gd name="connsiteX3" fmla="*/ 0 w 904875"/>
                <a:gd name="connsiteY3" fmla="*/ 128588 h 302419"/>
                <a:gd name="connsiteX4" fmla="*/ 0 w 904875"/>
                <a:gd name="connsiteY4" fmla="*/ 302419 h 302419"/>
                <a:gd name="connsiteX5" fmla="*/ 142875 w 904875"/>
                <a:gd name="connsiteY5" fmla="*/ 285750 h 302419"/>
                <a:gd name="connsiteX6" fmla="*/ 347663 w 904875"/>
                <a:gd name="connsiteY6" fmla="*/ 257175 h 302419"/>
                <a:gd name="connsiteX7" fmla="*/ 542925 w 904875"/>
                <a:gd name="connsiteY7" fmla="*/ 228600 h 302419"/>
                <a:gd name="connsiteX8" fmla="*/ 764382 w 904875"/>
                <a:gd name="connsiteY8" fmla="*/ 197644 h 302419"/>
                <a:gd name="connsiteX9" fmla="*/ 904875 w 904875"/>
                <a:gd name="connsiteY9" fmla="*/ 180975 h 302419"/>
                <a:gd name="connsiteX10" fmla="*/ 902494 w 904875"/>
                <a:gd name="connsiteY10" fmla="*/ 0 h 302419"/>
                <a:gd name="connsiteX11" fmla="*/ 745332 w 904875"/>
                <a:gd name="connsiteY11" fmla="*/ 23813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4875" h="302419">
                  <a:moveTo>
                    <a:pt x="745332" y="23813"/>
                  </a:moveTo>
                  <a:lnTo>
                    <a:pt x="492919" y="59531"/>
                  </a:lnTo>
                  <a:lnTo>
                    <a:pt x="278607" y="88106"/>
                  </a:lnTo>
                  <a:lnTo>
                    <a:pt x="0" y="128588"/>
                  </a:lnTo>
                  <a:lnTo>
                    <a:pt x="0" y="302419"/>
                  </a:lnTo>
                  <a:lnTo>
                    <a:pt x="142875" y="285750"/>
                  </a:lnTo>
                  <a:lnTo>
                    <a:pt x="347663" y="257175"/>
                  </a:lnTo>
                  <a:lnTo>
                    <a:pt x="542925" y="228600"/>
                  </a:lnTo>
                  <a:lnTo>
                    <a:pt x="764382" y="197644"/>
                  </a:lnTo>
                  <a:lnTo>
                    <a:pt x="904875" y="180975"/>
                  </a:lnTo>
                  <a:cubicBezTo>
                    <a:pt x="904081" y="120650"/>
                    <a:pt x="903288" y="60325"/>
                    <a:pt x="902494" y="0"/>
                  </a:cubicBezTo>
                  <a:lnTo>
                    <a:pt x="745332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6B94A29E-420C-4B9D-A053-730A6D2E18B7}"/>
                </a:ext>
              </a:extLst>
            </p:cNvPr>
            <p:cNvSpPr/>
            <p:nvPr/>
          </p:nvSpPr>
          <p:spPr>
            <a:xfrm>
              <a:off x="2852738" y="4221163"/>
              <a:ext cx="968375" cy="336550"/>
            </a:xfrm>
            <a:custGeom>
              <a:avLst/>
              <a:gdLst>
                <a:gd name="connsiteX0" fmla="*/ 661987 w 969168"/>
                <a:gd name="connsiteY0" fmla="*/ 47625 h 335757"/>
                <a:gd name="connsiteX1" fmla="*/ 809625 w 969168"/>
                <a:gd name="connsiteY1" fmla="*/ 23813 h 335757"/>
                <a:gd name="connsiteX2" fmla="*/ 969168 w 969168"/>
                <a:gd name="connsiteY2" fmla="*/ 0 h 335757"/>
                <a:gd name="connsiteX3" fmla="*/ 957262 w 969168"/>
                <a:gd name="connsiteY3" fmla="*/ 204788 h 335757"/>
                <a:gd name="connsiteX4" fmla="*/ 809625 w 969168"/>
                <a:gd name="connsiteY4" fmla="*/ 216694 h 335757"/>
                <a:gd name="connsiteX5" fmla="*/ 683418 w 969168"/>
                <a:gd name="connsiteY5" fmla="*/ 228600 h 335757"/>
                <a:gd name="connsiteX6" fmla="*/ 547687 w 969168"/>
                <a:gd name="connsiteY6" fmla="*/ 245269 h 335757"/>
                <a:gd name="connsiteX7" fmla="*/ 402431 w 969168"/>
                <a:gd name="connsiteY7" fmla="*/ 264319 h 335757"/>
                <a:gd name="connsiteX8" fmla="*/ 261937 w 969168"/>
                <a:gd name="connsiteY8" fmla="*/ 285750 h 335757"/>
                <a:gd name="connsiteX9" fmla="*/ 152400 w 969168"/>
                <a:gd name="connsiteY9" fmla="*/ 304800 h 335757"/>
                <a:gd name="connsiteX10" fmla="*/ 0 w 969168"/>
                <a:gd name="connsiteY10" fmla="*/ 335757 h 335757"/>
                <a:gd name="connsiteX11" fmla="*/ 0 w 969168"/>
                <a:gd name="connsiteY11" fmla="*/ 130969 h 335757"/>
                <a:gd name="connsiteX12" fmla="*/ 238125 w 969168"/>
                <a:gd name="connsiteY12" fmla="*/ 102394 h 335757"/>
                <a:gd name="connsiteX13" fmla="*/ 407193 w 969168"/>
                <a:gd name="connsiteY13" fmla="*/ 80963 h 335757"/>
                <a:gd name="connsiteX14" fmla="*/ 661987 w 969168"/>
                <a:gd name="connsiteY14" fmla="*/ 47625 h 33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9168" h="335757">
                  <a:moveTo>
                    <a:pt x="661987" y="47625"/>
                  </a:moveTo>
                  <a:lnTo>
                    <a:pt x="809625" y="23813"/>
                  </a:lnTo>
                  <a:lnTo>
                    <a:pt x="969168" y="0"/>
                  </a:lnTo>
                  <a:lnTo>
                    <a:pt x="957262" y="204788"/>
                  </a:lnTo>
                  <a:lnTo>
                    <a:pt x="809625" y="216694"/>
                  </a:lnTo>
                  <a:lnTo>
                    <a:pt x="683418" y="228600"/>
                  </a:lnTo>
                  <a:lnTo>
                    <a:pt x="547687" y="245269"/>
                  </a:lnTo>
                  <a:lnTo>
                    <a:pt x="402431" y="264319"/>
                  </a:lnTo>
                  <a:lnTo>
                    <a:pt x="261937" y="285750"/>
                  </a:lnTo>
                  <a:lnTo>
                    <a:pt x="152400" y="304800"/>
                  </a:lnTo>
                  <a:lnTo>
                    <a:pt x="0" y="335757"/>
                  </a:lnTo>
                  <a:lnTo>
                    <a:pt x="0" y="130969"/>
                  </a:lnTo>
                  <a:lnTo>
                    <a:pt x="238125" y="102394"/>
                  </a:lnTo>
                  <a:lnTo>
                    <a:pt x="407193" y="80963"/>
                  </a:lnTo>
                  <a:lnTo>
                    <a:pt x="661987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D85D9972-0D6E-4A93-A718-AA9F8CE865B0}"/>
                </a:ext>
              </a:extLst>
            </p:cNvPr>
            <p:cNvSpPr/>
            <p:nvPr/>
          </p:nvSpPr>
          <p:spPr>
            <a:xfrm>
              <a:off x="4376738" y="1484313"/>
              <a:ext cx="2014537" cy="741362"/>
            </a:xfrm>
            <a:custGeom>
              <a:avLst/>
              <a:gdLst>
                <a:gd name="connsiteX0" fmla="*/ 1671638 w 2014538"/>
                <a:gd name="connsiteY0" fmla="*/ 388144 h 740569"/>
                <a:gd name="connsiteX1" fmla="*/ 1512094 w 2014538"/>
                <a:gd name="connsiteY1" fmla="*/ 440532 h 740569"/>
                <a:gd name="connsiteX2" fmla="*/ 1421606 w 2014538"/>
                <a:gd name="connsiteY2" fmla="*/ 471488 h 740569"/>
                <a:gd name="connsiteX3" fmla="*/ 1309688 w 2014538"/>
                <a:gd name="connsiteY3" fmla="*/ 509588 h 740569"/>
                <a:gd name="connsiteX4" fmla="*/ 1190625 w 2014538"/>
                <a:gd name="connsiteY4" fmla="*/ 550069 h 740569"/>
                <a:gd name="connsiteX5" fmla="*/ 1059656 w 2014538"/>
                <a:gd name="connsiteY5" fmla="*/ 592932 h 740569"/>
                <a:gd name="connsiteX6" fmla="*/ 919163 w 2014538"/>
                <a:gd name="connsiteY6" fmla="*/ 638175 h 740569"/>
                <a:gd name="connsiteX7" fmla="*/ 795338 w 2014538"/>
                <a:gd name="connsiteY7" fmla="*/ 661988 h 740569"/>
                <a:gd name="connsiteX8" fmla="*/ 671513 w 2014538"/>
                <a:gd name="connsiteY8" fmla="*/ 685800 h 740569"/>
                <a:gd name="connsiteX9" fmla="*/ 557213 w 2014538"/>
                <a:gd name="connsiteY9" fmla="*/ 704850 h 740569"/>
                <a:gd name="connsiteX10" fmla="*/ 450056 w 2014538"/>
                <a:gd name="connsiteY10" fmla="*/ 719138 h 740569"/>
                <a:gd name="connsiteX11" fmla="*/ 381000 w 2014538"/>
                <a:gd name="connsiteY11" fmla="*/ 726282 h 740569"/>
                <a:gd name="connsiteX12" fmla="*/ 259556 w 2014538"/>
                <a:gd name="connsiteY12" fmla="*/ 735807 h 740569"/>
                <a:gd name="connsiteX13" fmla="*/ 102394 w 2014538"/>
                <a:gd name="connsiteY13" fmla="*/ 740569 h 740569"/>
                <a:gd name="connsiteX14" fmla="*/ 35719 w 2014538"/>
                <a:gd name="connsiteY14" fmla="*/ 740569 h 740569"/>
                <a:gd name="connsiteX15" fmla="*/ 14288 w 2014538"/>
                <a:gd name="connsiteY15" fmla="*/ 735807 h 740569"/>
                <a:gd name="connsiteX16" fmla="*/ 2381 w 2014538"/>
                <a:gd name="connsiteY16" fmla="*/ 726282 h 740569"/>
                <a:gd name="connsiteX17" fmla="*/ 0 w 2014538"/>
                <a:gd name="connsiteY17" fmla="*/ 716757 h 740569"/>
                <a:gd name="connsiteX18" fmla="*/ 7144 w 2014538"/>
                <a:gd name="connsiteY18" fmla="*/ 700088 h 740569"/>
                <a:gd name="connsiteX19" fmla="*/ 26194 w 2014538"/>
                <a:gd name="connsiteY19" fmla="*/ 681038 h 740569"/>
                <a:gd name="connsiteX20" fmla="*/ 50006 w 2014538"/>
                <a:gd name="connsiteY20" fmla="*/ 671513 h 740569"/>
                <a:gd name="connsiteX21" fmla="*/ 195263 w 2014538"/>
                <a:gd name="connsiteY21" fmla="*/ 642938 h 740569"/>
                <a:gd name="connsiteX22" fmla="*/ 419100 w 2014538"/>
                <a:gd name="connsiteY22" fmla="*/ 590550 h 740569"/>
                <a:gd name="connsiteX23" fmla="*/ 683419 w 2014538"/>
                <a:gd name="connsiteY23" fmla="*/ 516732 h 740569"/>
                <a:gd name="connsiteX24" fmla="*/ 883444 w 2014538"/>
                <a:gd name="connsiteY24" fmla="*/ 450057 h 740569"/>
                <a:gd name="connsiteX25" fmla="*/ 1078706 w 2014538"/>
                <a:gd name="connsiteY25" fmla="*/ 376238 h 740569"/>
                <a:gd name="connsiteX26" fmla="*/ 1214438 w 2014538"/>
                <a:gd name="connsiteY26" fmla="*/ 316707 h 740569"/>
                <a:gd name="connsiteX27" fmla="*/ 1347788 w 2014538"/>
                <a:gd name="connsiteY27" fmla="*/ 252413 h 740569"/>
                <a:gd name="connsiteX28" fmla="*/ 1459706 w 2014538"/>
                <a:gd name="connsiteY28" fmla="*/ 195263 h 740569"/>
                <a:gd name="connsiteX29" fmla="*/ 1481138 w 2014538"/>
                <a:gd name="connsiteY29" fmla="*/ 180975 h 740569"/>
                <a:gd name="connsiteX30" fmla="*/ 1493044 w 2014538"/>
                <a:gd name="connsiteY30" fmla="*/ 166688 h 740569"/>
                <a:gd name="connsiteX31" fmla="*/ 1502569 w 2014538"/>
                <a:gd name="connsiteY31" fmla="*/ 150019 h 740569"/>
                <a:gd name="connsiteX32" fmla="*/ 1504950 w 2014538"/>
                <a:gd name="connsiteY32" fmla="*/ 138113 h 740569"/>
                <a:gd name="connsiteX33" fmla="*/ 1504950 w 2014538"/>
                <a:gd name="connsiteY33" fmla="*/ 123825 h 740569"/>
                <a:gd name="connsiteX34" fmla="*/ 1497806 w 2014538"/>
                <a:gd name="connsiteY34" fmla="*/ 104775 h 740569"/>
                <a:gd name="connsiteX35" fmla="*/ 1481138 w 2014538"/>
                <a:gd name="connsiteY35" fmla="*/ 83344 h 740569"/>
                <a:gd name="connsiteX36" fmla="*/ 1454944 w 2014538"/>
                <a:gd name="connsiteY36" fmla="*/ 64294 h 740569"/>
                <a:gd name="connsiteX37" fmla="*/ 1440656 w 2014538"/>
                <a:gd name="connsiteY37" fmla="*/ 54769 h 740569"/>
                <a:gd name="connsiteX38" fmla="*/ 1431131 w 2014538"/>
                <a:gd name="connsiteY38" fmla="*/ 42863 h 740569"/>
                <a:gd name="connsiteX39" fmla="*/ 1428750 w 2014538"/>
                <a:gd name="connsiteY39" fmla="*/ 28575 h 740569"/>
                <a:gd name="connsiteX40" fmla="*/ 1433513 w 2014538"/>
                <a:gd name="connsiteY40" fmla="*/ 11907 h 740569"/>
                <a:gd name="connsiteX41" fmla="*/ 1440656 w 2014538"/>
                <a:gd name="connsiteY41" fmla="*/ 2382 h 740569"/>
                <a:gd name="connsiteX42" fmla="*/ 1450181 w 2014538"/>
                <a:gd name="connsiteY42" fmla="*/ 0 h 740569"/>
                <a:gd name="connsiteX43" fmla="*/ 1485900 w 2014538"/>
                <a:gd name="connsiteY43" fmla="*/ 7144 h 740569"/>
                <a:gd name="connsiteX44" fmla="*/ 1674019 w 2014538"/>
                <a:gd name="connsiteY44" fmla="*/ 83344 h 740569"/>
                <a:gd name="connsiteX45" fmla="*/ 1859756 w 2014538"/>
                <a:gd name="connsiteY45" fmla="*/ 152400 h 740569"/>
                <a:gd name="connsiteX46" fmla="*/ 1957388 w 2014538"/>
                <a:gd name="connsiteY46" fmla="*/ 188119 h 740569"/>
                <a:gd name="connsiteX47" fmla="*/ 1981200 w 2014538"/>
                <a:gd name="connsiteY47" fmla="*/ 204788 h 740569"/>
                <a:gd name="connsiteX48" fmla="*/ 2002631 w 2014538"/>
                <a:gd name="connsiteY48" fmla="*/ 223838 h 740569"/>
                <a:gd name="connsiteX49" fmla="*/ 2012156 w 2014538"/>
                <a:gd name="connsiteY49" fmla="*/ 238125 h 740569"/>
                <a:gd name="connsiteX50" fmla="*/ 2014538 w 2014538"/>
                <a:gd name="connsiteY50" fmla="*/ 250032 h 740569"/>
                <a:gd name="connsiteX51" fmla="*/ 2014538 w 2014538"/>
                <a:gd name="connsiteY51" fmla="*/ 264319 h 740569"/>
                <a:gd name="connsiteX52" fmla="*/ 2005013 w 2014538"/>
                <a:gd name="connsiteY52" fmla="*/ 276225 h 740569"/>
                <a:gd name="connsiteX53" fmla="*/ 1985963 w 2014538"/>
                <a:gd name="connsiteY53" fmla="*/ 285750 h 740569"/>
                <a:gd name="connsiteX54" fmla="*/ 1938338 w 2014538"/>
                <a:gd name="connsiteY54" fmla="*/ 300038 h 740569"/>
                <a:gd name="connsiteX55" fmla="*/ 1828800 w 2014538"/>
                <a:gd name="connsiteY55" fmla="*/ 335757 h 740569"/>
                <a:gd name="connsiteX56" fmla="*/ 1671638 w 2014538"/>
                <a:gd name="connsiteY56" fmla="*/ 388144 h 74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14538" h="740569">
                  <a:moveTo>
                    <a:pt x="1671638" y="388144"/>
                  </a:moveTo>
                  <a:lnTo>
                    <a:pt x="1512094" y="440532"/>
                  </a:lnTo>
                  <a:lnTo>
                    <a:pt x="1421606" y="471488"/>
                  </a:lnTo>
                  <a:lnTo>
                    <a:pt x="1309688" y="509588"/>
                  </a:lnTo>
                  <a:lnTo>
                    <a:pt x="1190625" y="550069"/>
                  </a:lnTo>
                  <a:lnTo>
                    <a:pt x="1059656" y="592932"/>
                  </a:lnTo>
                  <a:lnTo>
                    <a:pt x="919163" y="638175"/>
                  </a:lnTo>
                  <a:lnTo>
                    <a:pt x="795338" y="661988"/>
                  </a:lnTo>
                  <a:lnTo>
                    <a:pt x="671513" y="685800"/>
                  </a:lnTo>
                  <a:lnTo>
                    <a:pt x="557213" y="704850"/>
                  </a:lnTo>
                  <a:lnTo>
                    <a:pt x="450056" y="719138"/>
                  </a:lnTo>
                  <a:lnTo>
                    <a:pt x="381000" y="726282"/>
                  </a:lnTo>
                  <a:lnTo>
                    <a:pt x="259556" y="735807"/>
                  </a:lnTo>
                  <a:lnTo>
                    <a:pt x="102394" y="740569"/>
                  </a:lnTo>
                  <a:lnTo>
                    <a:pt x="35719" y="740569"/>
                  </a:lnTo>
                  <a:lnTo>
                    <a:pt x="14288" y="735807"/>
                  </a:lnTo>
                  <a:lnTo>
                    <a:pt x="2381" y="726282"/>
                  </a:lnTo>
                  <a:lnTo>
                    <a:pt x="0" y="716757"/>
                  </a:lnTo>
                  <a:lnTo>
                    <a:pt x="7144" y="700088"/>
                  </a:lnTo>
                  <a:lnTo>
                    <a:pt x="26194" y="681038"/>
                  </a:lnTo>
                  <a:lnTo>
                    <a:pt x="50006" y="671513"/>
                  </a:lnTo>
                  <a:lnTo>
                    <a:pt x="195263" y="642938"/>
                  </a:lnTo>
                  <a:lnTo>
                    <a:pt x="419100" y="590550"/>
                  </a:lnTo>
                  <a:lnTo>
                    <a:pt x="683419" y="516732"/>
                  </a:lnTo>
                  <a:lnTo>
                    <a:pt x="883444" y="450057"/>
                  </a:lnTo>
                  <a:lnTo>
                    <a:pt x="1078706" y="376238"/>
                  </a:lnTo>
                  <a:lnTo>
                    <a:pt x="1214438" y="316707"/>
                  </a:lnTo>
                  <a:lnTo>
                    <a:pt x="1347788" y="252413"/>
                  </a:lnTo>
                  <a:lnTo>
                    <a:pt x="1459706" y="195263"/>
                  </a:lnTo>
                  <a:lnTo>
                    <a:pt x="1481138" y="180975"/>
                  </a:lnTo>
                  <a:lnTo>
                    <a:pt x="1493044" y="166688"/>
                  </a:lnTo>
                  <a:lnTo>
                    <a:pt x="1502569" y="150019"/>
                  </a:lnTo>
                  <a:lnTo>
                    <a:pt x="1504950" y="138113"/>
                  </a:lnTo>
                  <a:lnTo>
                    <a:pt x="1504950" y="123825"/>
                  </a:lnTo>
                  <a:lnTo>
                    <a:pt x="1497806" y="104775"/>
                  </a:lnTo>
                  <a:lnTo>
                    <a:pt x="1481138" y="83344"/>
                  </a:lnTo>
                  <a:lnTo>
                    <a:pt x="1454944" y="64294"/>
                  </a:lnTo>
                  <a:lnTo>
                    <a:pt x="1440656" y="54769"/>
                  </a:lnTo>
                  <a:lnTo>
                    <a:pt x="1431131" y="42863"/>
                  </a:lnTo>
                  <a:lnTo>
                    <a:pt x="1428750" y="28575"/>
                  </a:lnTo>
                  <a:lnTo>
                    <a:pt x="1433513" y="11907"/>
                  </a:lnTo>
                  <a:lnTo>
                    <a:pt x="1440656" y="2382"/>
                  </a:lnTo>
                  <a:lnTo>
                    <a:pt x="1450181" y="0"/>
                  </a:lnTo>
                  <a:lnTo>
                    <a:pt x="1485900" y="7144"/>
                  </a:lnTo>
                  <a:lnTo>
                    <a:pt x="1674019" y="83344"/>
                  </a:lnTo>
                  <a:lnTo>
                    <a:pt x="1859756" y="152400"/>
                  </a:lnTo>
                  <a:lnTo>
                    <a:pt x="1957388" y="188119"/>
                  </a:lnTo>
                  <a:lnTo>
                    <a:pt x="1981200" y="204788"/>
                  </a:lnTo>
                  <a:lnTo>
                    <a:pt x="2002631" y="223838"/>
                  </a:lnTo>
                  <a:lnTo>
                    <a:pt x="2012156" y="238125"/>
                  </a:lnTo>
                  <a:lnTo>
                    <a:pt x="2014538" y="250032"/>
                  </a:lnTo>
                  <a:lnTo>
                    <a:pt x="2014538" y="264319"/>
                  </a:lnTo>
                  <a:lnTo>
                    <a:pt x="2005013" y="276225"/>
                  </a:lnTo>
                  <a:lnTo>
                    <a:pt x="1985963" y="285750"/>
                  </a:lnTo>
                  <a:lnTo>
                    <a:pt x="1938338" y="300038"/>
                  </a:lnTo>
                  <a:lnTo>
                    <a:pt x="1828800" y="335757"/>
                  </a:lnTo>
                  <a:lnTo>
                    <a:pt x="1671638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22BF82DA-D7B1-4BD5-A5EE-DB092A499792}"/>
                </a:ext>
              </a:extLst>
            </p:cNvPr>
            <p:cNvSpPr/>
            <p:nvPr/>
          </p:nvSpPr>
          <p:spPr>
            <a:xfrm>
              <a:off x="4286250" y="2300288"/>
              <a:ext cx="677863" cy="671512"/>
            </a:xfrm>
            <a:custGeom>
              <a:avLst/>
              <a:gdLst>
                <a:gd name="connsiteX0" fmla="*/ 509588 w 678656"/>
                <a:gd name="connsiteY0" fmla="*/ 247650 h 671512"/>
                <a:gd name="connsiteX1" fmla="*/ 464344 w 678656"/>
                <a:gd name="connsiteY1" fmla="*/ 211931 h 671512"/>
                <a:gd name="connsiteX2" fmla="*/ 433388 w 678656"/>
                <a:gd name="connsiteY2" fmla="*/ 190500 h 671512"/>
                <a:gd name="connsiteX3" fmla="*/ 392906 w 678656"/>
                <a:gd name="connsiteY3" fmla="*/ 164306 h 671512"/>
                <a:gd name="connsiteX4" fmla="*/ 338138 w 678656"/>
                <a:gd name="connsiteY4" fmla="*/ 133350 h 671512"/>
                <a:gd name="connsiteX5" fmla="*/ 297656 w 678656"/>
                <a:gd name="connsiteY5" fmla="*/ 111918 h 671512"/>
                <a:gd name="connsiteX6" fmla="*/ 233363 w 678656"/>
                <a:gd name="connsiteY6" fmla="*/ 78581 h 671512"/>
                <a:gd name="connsiteX7" fmla="*/ 164306 w 678656"/>
                <a:gd name="connsiteY7" fmla="*/ 50006 h 671512"/>
                <a:gd name="connsiteX8" fmla="*/ 107156 w 678656"/>
                <a:gd name="connsiteY8" fmla="*/ 28575 h 671512"/>
                <a:gd name="connsiteX9" fmla="*/ 66675 w 678656"/>
                <a:gd name="connsiteY9" fmla="*/ 14287 h 671512"/>
                <a:gd name="connsiteX10" fmla="*/ 42863 w 678656"/>
                <a:gd name="connsiteY10" fmla="*/ 4762 h 671512"/>
                <a:gd name="connsiteX11" fmla="*/ 16669 w 678656"/>
                <a:gd name="connsiteY11" fmla="*/ 0 h 671512"/>
                <a:gd name="connsiteX12" fmla="*/ 4763 w 678656"/>
                <a:gd name="connsiteY12" fmla="*/ 0 h 671512"/>
                <a:gd name="connsiteX13" fmla="*/ 0 w 678656"/>
                <a:gd name="connsiteY13" fmla="*/ 2381 h 671512"/>
                <a:gd name="connsiteX14" fmla="*/ 0 w 678656"/>
                <a:gd name="connsiteY14" fmla="*/ 9525 h 671512"/>
                <a:gd name="connsiteX15" fmla="*/ 2381 w 678656"/>
                <a:gd name="connsiteY15" fmla="*/ 26193 h 671512"/>
                <a:gd name="connsiteX16" fmla="*/ 11906 w 678656"/>
                <a:gd name="connsiteY16" fmla="*/ 52387 h 671512"/>
                <a:gd name="connsiteX17" fmla="*/ 45244 w 678656"/>
                <a:gd name="connsiteY17" fmla="*/ 88106 h 671512"/>
                <a:gd name="connsiteX18" fmla="*/ 95250 w 678656"/>
                <a:gd name="connsiteY18" fmla="*/ 135731 h 671512"/>
                <a:gd name="connsiteX19" fmla="*/ 147638 w 678656"/>
                <a:gd name="connsiteY19" fmla="*/ 188118 h 671512"/>
                <a:gd name="connsiteX20" fmla="*/ 204788 w 678656"/>
                <a:gd name="connsiteY20" fmla="*/ 247650 h 671512"/>
                <a:gd name="connsiteX21" fmla="*/ 240506 w 678656"/>
                <a:gd name="connsiteY21" fmla="*/ 292893 h 671512"/>
                <a:gd name="connsiteX22" fmla="*/ 280988 w 678656"/>
                <a:gd name="connsiteY22" fmla="*/ 345281 h 671512"/>
                <a:gd name="connsiteX23" fmla="*/ 321469 w 678656"/>
                <a:gd name="connsiteY23" fmla="*/ 407193 h 671512"/>
                <a:gd name="connsiteX24" fmla="*/ 340519 w 678656"/>
                <a:gd name="connsiteY24" fmla="*/ 450056 h 671512"/>
                <a:gd name="connsiteX25" fmla="*/ 357188 w 678656"/>
                <a:gd name="connsiteY25" fmla="*/ 488156 h 671512"/>
                <a:gd name="connsiteX26" fmla="*/ 385763 w 678656"/>
                <a:gd name="connsiteY26" fmla="*/ 533400 h 671512"/>
                <a:gd name="connsiteX27" fmla="*/ 411956 w 678656"/>
                <a:gd name="connsiteY27" fmla="*/ 569118 h 671512"/>
                <a:gd name="connsiteX28" fmla="*/ 445294 w 678656"/>
                <a:gd name="connsiteY28" fmla="*/ 604837 h 671512"/>
                <a:gd name="connsiteX29" fmla="*/ 490538 w 678656"/>
                <a:gd name="connsiteY29" fmla="*/ 650081 h 671512"/>
                <a:gd name="connsiteX30" fmla="*/ 507206 w 678656"/>
                <a:gd name="connsiteY30" fmla="*/ 659606 h 671512"/>
                <a:gd name="connsiteX31" fmla="*/ 526256 w 678656"/>
                <a:gd name="connsiteY31" fmla="*/ 666750 h 671512"/>
                <a:gd name="connsiteX32" fmla="*/ 552450 w 678656"/>
                <a:gd name="connsiteY32" fmla="*/ 671512 h 671512"/>
                <a:gd name="connsiteX33" fmla="*/ 576263 w 678656"/>
                <a:gd name="connsiteY33" fmla="*/ 671512 h 671512"/>
                <a:gd name="connsiteX34" fmla="*/ 595313 w 678656"/>
                <a:gd name="connsiteY34" fmla="*/ 666750 h 671512"/>
                <a:gd name="connsiteX35" fmla="*/ 616744 w 678656"/>
                <a:gd name="connsiteY35" fmla="*/ 654843 h 671512"/>
                <a:gd name="connsiteX36" fmla="*/ 640556 w 678656"/>
                <a:gd name="connsiteY36" fmla="*/ 631031 h 671512"/>
                <a:gd name="connsiteX37" fmla="*/ 657225 w 678656"/>
                <a:gd name="connsiteY37" fmla="*/ 600075 h 671512"/>
                <a:gd name="connsiteX38" fmla="*/ 669131 w 678656"/>
                <a:gd name="connsiteY38" fmla="*/ 564356 h 671512"/>
                <a:gd name="connsiteX39" fmla="*/ 678656 w 678656"/>
                <a:gd name="connsiteY39" fmla="*/ 519112 h 671512"/>
                <a:gd name="connsiteX40" fmla="*/ 678656 w 678656"/>
                <a:gd name="connsiteY40" fmla="*/ 483393 h 671512"/>
                <a:gd name="connsiteX41" fmla="*/ 676275 w 678656"/>
                <a:gd name="connsiteY41" fmla="*/ 452437 h 671512"/>
                <a:gd name="connsiteX42" fmla="*/ 661988 w 678656"/>
                <a:gd name="connsiteY42" fmla="*/ 416718 h 671512"/>
                <a:gd name="connsiteX43" fmla="*/ 633413 w 678656"/>
                <a:gd name="connsiteY43" fmla="*/ 376237 h 671512"/>
                <a:gd name="connsiteX44" fmla="*/ 588169 w 678656"/>
                <a:gd name="connsiteY44" fmla="*/ 321468 h 671512"/>
                <a:gd name="connsiteX45" fmla="*/ 552450 w 678656"/>
                <a:gd name="connsiteY45" fmla="*/ 283368 h 671512"/>
                <a:gd name="connsiteX46" fmla="*/ 509588 w 678656"/>
                <a:gd name="connsiteY46" fmla="*/ 2476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78656" h="671512">
                  <a:moveTo>
                    <a:pt x="509588" y="247650"/>
                  </a:moveTo>
                  <a:lnTo>
                    <a:pt x="464344" y="211931"/>
                  </a:lnTo>
                  <a:lnTo>
                    <a:pt x="433388" y="190500"/>
                  </a:lnTo>
                  <a:lnTo>
                    <a:pt x="392906" y="164306"/>
                  </a:lnTo>
                  <a:lnTo>
                    <a:pt x="338138" y="133350"/>
                  </a:lnTo>
                  <a:lnTo>
                    <a:pt x="297656" y="111918"/>
                  </a:lnTo>
                  <a:lnTo>
                    <a:pt x="233363" y="78581"/>
                  </a:lnTo>
                  <a:lnTo>
                    <a:pt x="164306" y="50006"/>
                  </a:lnTo>
                  <a:lnTo>
                    <a:pt x="107156" y="28575"/>
                  </a:lnTo>
                  <a:lnTo>
                    <a:pt x="66675" y="14287"/>
                  </a:lnTo>
                  <a:lnTo>
                    <a:pt x="42863" y="4762"/>
                  </a:lnTo>
                  <a:lnTo>
                    <a:pt x="16669" y="0"/>
                  </a:lnTo>
                  <a:lnTo>
                    <a:pt x="4763" y="0"/>
                  </a:lnTo>
                  <a:lnTo>
                    <a:pt x="0" y="2381"/>
                  </a:lnTo>
                  <a:lnTo>
                    <a:pt x="0" y="9525"/>
                  </a:lnTo>
                  <a:lnTo>
                    <a:pt x="2381" y="26193"/>
                  </a:lnTo>
                  <a:lnTo>
                    <a:pt x="11906" y="52387"/>
                  </a:lnTo>
                  <a:lnTo>
                    <a:pt x="45244" y="88106"/>
                  </a:lnTo>
                  <a:lnTo>
                    <a:pt x="95250" y="135731"/>
                  </a:lnTo>
                  <a:lnTo>
                    <a:pt x="147638" y="188118"/>
                  </a:lnTo>
                  <a:lnTo>
                    <a:pt x="204788" y="247650"/>
                  </a:lnTo>
                  <a:lnTo>
                    <a:pt x="240506" y="292893"/>
                  </a:lnTo>
                  <a:lnTo>
                    <a:pt x="280988" y="345281"/>
                  </a:lnTo>
                  <a:lnTo>
                    <a:pt x="321469" y="407193"/>
                  </a:lnTo>
                  <a:lnTo>
                    <a:pt x="340519" y="450056"/>
                  </a:lnTo>
                  <a:lnTo>
                    <a:pt x="357188" y="488156"/>
                  </a:lnTo>
                  <a:lnTo>
                    <a:pt x="385763" y="533400"/>
                  </a:lnTo>
                  <a:lnTo>
                    <a:pt x="411956" y="569118"/>
                  </a:lnTo>
                  <a:lnTo>
                    <a:pt x="445294" y="604837"/>
                  </a:lnTo>
                  <a:lnTo>
                    <a:pt x="490538" y="650081"/>
                  </a:lnTo>
                  <a:lnTo>
                    <a:pt x="507206" y="659606"/>
                  </a:lnTo>
                  <a:lnTo>
                    <a:pt x="526256" y="666750"/>
                  </a:lnTo>
                  <a:lnTo>
                    <a:pt x="552450" y="671512"/>
                  </a:lnTo>
                  <a:lnTo>
                    <a:pt x="576263" y="671512"/>
                  </a:lnTo>
                  <a:lnTo>
                    <a:pt x="595313" y="666750"/>
                  </a:lnTo>
                  <a:lnTo>
                    <a:pt x="616744" y="654843"/>
                  </a:lnTo>
                  <a:lnTo>
                    <a:pt x="640556" y="631031"/>
                  </a:lnTo>
                  <a:lnTo>
                    <a:pt x="657225" y="600075"/>
                  </a:lnTo>
                  <a:lnTo>
                    <a:pt x="669131" y="564356"/>
                  </a:lnTo>
                  <a:lnTo>
                    <a:pt x="678656" y="519112"/>
                  </a:lnTo>
                  <a:lnTo>
                    <a:pt x="678656" y="483393"/>
                  </a:lnTo>
                  <a:lnTo>
                    <a:pt x="676275" y="452437"/>
                  </a:lnTo>
                  <a:lnTo>
                    <a:pt x="661988" y="416718"/>
                  </a:lnTo>
                  <a:lnTo>
                    <a:pt x="633413" y="376237"/>
                  </a:lnTo>
                  <a:lnTo>
                    <a:pt x="588169" y="321468"/>
                  </a:lnTo>
                  <a:lnTo>
                    <a:pt x="552450" y="283368"/>
                  </a:lnTo>
                  <a:lnTo>
                    <a:pt x="5095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D6AC0702-3CB2-410D-B644-3B52F25E64DD}"/>
                </a:ext>
              </a:extLst>
            </p:cNvPr>
            <p:cNvSpPr/>
            <p:nvPr/>
          </p:nvSpPr>
          <p:spPr>
            <a:xfrm>
              <a:off x="5183188" y="2039938"/>
              <a:ext cx="565150" cy="674687"/>
            </a:xfrm>
            <a:custGeom>
              <a:avLst/>
              <a:gdLst>
                <a:gd name="connsiteX0" fmla="*/ 373857 w 564357"/>
                <a:gd name="connsiteY0" fmla="*/ 216694 h 673894"/>
                <a:gd name="connsiteX1" fmla="*/ 288132 w 564357"/>
                <a:gd name="connsiteY1" fmla="*/ 157163 h 673894"/>
                <a:gd name="connsiteX2" fmla="*/ 209550 w 564357"/>
                <a:gd name="connsiteY2" fmla="*/ 100013 h 673894"/>
                <a:gd name="connsiteX3" fmla="*/ 83344 w 564357"/>
                <a:gd name="connsiteY3" fmla="*/ 0 h 673894"/>
                <a:gd name="connsiteX4" fmla="*/ 0 w 564357"/>
                <a:gd name="connsiteY4" fmla="*/ 38100 h 673894"/>
                <a:gd name="connsiteX5" fmla="*/ 66675 w 564357"/>
                <a:gd name="connsiteY5" fmla="*/ 95250 h 673894"/>
                <a:gd name="connsiteX6" fmla="*/ 111919 w 564357"/>
                <a:gd name="connsiteY6" fmla="*/ 138113 h 673894"/>
                <a:gd name="connsiteX7" fmla="*/ 140494 w 564357"/>
                <a:gd name="connsiteY7" fmla="*/ 171450 h 673894"/>
                <a:gd name="connsiteX8" fmla="*/ 176213 w 564357"/>
                <a:gd name="connsiteY8" fmla="*/ 223838 h 673894"/>
                <a:gd name="connsiteX9" fmla="*/ 214313 w 564357"/>
                <a:gd name="connsiteY9" fmla="*/ 290513 h 673894"/>
                <a:gd name="connsiteX10" fmla="*/ 242888 w 564357"/>
                <a:gd name="connsiteY10" fmla="*/ 347663 h 673894"/>
                <a:gd name="connsiteX11" fmla="*/ 288132 w 564357"/>
                <a:gd name="connsiteY11" fmla="*/ 459582 h 673894"/>
                <a:gd name="connsiteX12" fmla="*/ 302419 w 564357"/>
                <a:gd name="connsiteY12" fmla="*/ 507207 h 673894"/>
                <a:gd name="connsiteX13" fmla="*/ 319088 w 564357"/>
                <a:gd name="connsiteY13" fmla="*/ 557213 h 673894"/>
                <a:gd name="connsiteX14" fmla="*/ 333375 w 564357"/>
                <a:gd name="connsiteY14" fmla="*/ 592932 h 673894"/>
                <a:gd name="connsiteX15" fmla="*/ 357188 w 564357"/>
                <a:gd name="connsiteY15" fmla="*/ 628650 h 673894"/>
                <a:gd name="connsiteX16" fmla="*/ 378619 w 564357"/>
                <a:gd name="connsiteY16" fmla="*/ 650082 h 673894"/>
                <a:gd name="connsiteX17" fmla="*/ 402432 w 564357"/>
                <a:gd name="connsiteY17" fmla="*/ 664369 h 673894"/>
                <a:gd name="connsiteX18" fmla="*/ 426244 w 564357"/>
                <a:gd name="connsiteY18" fmla="*/ 671513 h 673894"/>
                <a:gd name="connsiteX19" fmla="*/ 457200 w 564357"/>
                <a:gd name="connsiteY19" fmla="*/ 673894 h 673894"/>
                <a:gd name="connsiteX20" fmla="*/ 485775 w 564357"/>
                <a:gd name="connsiteY20" fmla="*/ 666750 h 673894"/>
                <a:gd name="connsiteX21" fmla="*/ 507207 w 564357"/>
                <a:gd name="connsiteY21" fmla="*/ 654844 h 673894"/>
                <a:gd name="connsiteX22" fmla="*/ 523875 w 564357"/>
                <a:gd name="connsiteY22" fmla="*/ 640557 h 673894"/>
                <a:gd name="connsiteX23" fmla="*/ 540544 w 564357"/>
                <a:gd name="connsiteY23" fmla="*/ 614363 h 673894"/>
                <a:gd name="connsiteX24" fmla="*/ 552450 w 564357"/>
                <a:gd name="connsiteY24" fmla="*/ 581025 h 673894"/>
                <a:gd name="connsiteX25" fmla="*/ 559594 w 564357"/>
                <a:gd name="connsiteY25" fmla="*/ 545307 h 673894"/>
                <a:gd name="connsiteX26" fmla="*/ 564357 w 564357"/>
                <a:gd name="connsiteY26" fmla="*/ 497682 h 673894"/>
                <a:gd name="connsiteX27" fmla="*/ 564357 w 564357"/>
                <a:gd name="connsiteY27" fmla="*/ 457200 h 673894"/>
                <a:gd name="connsiteX28" fmla="*/ 559594 w 564357"/>
                <a:gd name="connsiteY28" fmla="*/ 414338 h 673894"/>
                <a:gd name="connsiteX29" fmla="*/ 547688 w 564357"/>
                <a:gd name="connsiteY29" fmla="*/ 376238 h 673894"/>
                <a:gd name="connsiteX30" fmla="*/ 528638 w 564357"/>
                <a:gd name="connsiteY30" fmla="*/ 347663 h 673894"/>
                <a:gd name="connsiteX31" fmla="*/ 502444 w 564357"/>
                <a:gd name="connsiteY31" fmla="*/ 316707 h 673894"/>
                <a:gd name="connsiteX32" fmla="*/ 469107 w 564357"/>
                <a:gd name="connsiteY32" fmla="*/ 285750 h 673894"/>
                <a:gd name="connsiteX33" fmla="*/ 373857 w 564357"/>
                <a:gd name="connsiteY33" fmla="*/ 216694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64357" h="673894">
                  <a:moveTo>
                    <a:pt x="373857" y="216694"/>
                  </a:moveTo>
                  <a:lnTo>
                    <a:pt x="288132" y="157163"/>
                  </a:lnTo>
                  <a:lnTo>
                    <a:pt x="209550" y="100013"/>
                  </a:lnTo>
                  <a:lnTo>
                    <a:pt x="83344" y="0"/>
                  </a:lnTo>
                  <a:lnTo>
                    <a:pt x="0" y="38100"/>
                  </a:lnTo>
                  <a:lnTo>
                    <a:pt x="66675" y="95250"/>
                  </a:lnTo>
                  <a:lnTo>
                    <a:pt x="111919" y="138113"/>
                  </a:lnTo>
                  <a:lnTo>
                    <a:pt x="140494" y="171450"/>
                  </a:lnTo>
                  <a:lnTo>
                    <a:pt x="176213" y="223838"/>
                  </a:lnTo>
                  <a:lnTo>
                    <a:pt x="214313" y="290513"/>
                  </a:lnTo>
                  <a:lnTo>
                    <a:pt x="242888" y="347663"/>
                  </a:lnTo>
                  <a:lnTo>
                    <a:pt x="288132" y="459582"/>
                  </a:lnTo>
                  <a:lnTo>
                    <a:pt x="302419" y="507207"/>
                  </a:lnTo>
                  <a:lnTo>
                    <a:pt x="319088" y="557213"/>
                  </a:lnTo>
                  <a:lnTo>
                    <a:pt x="333375" y="592932"/>
                  </a:lnTo>
                  <a:lnTo>
                    <a:pt x="357188" y="628650"/>
                  </a:lnTo>
                  <a:lnTo>
                    <a:pt x="378619" y="650082"/>
                  </a:lnTo>
                  <a:lnTo>
                    <a:pt x="402432" y="664369"/>
                  </a:lnTo>
                  <a:lnTo>
                    <a:pt x="426244" y="671513"/>
                  </a:lnTo>
                  <a:lnTo>
                    <a:pt x="457200" y="673894"/>
                  </a:lnTo>
                  <a:lnTo>
                    <a:pt x="485775" y="666750"/>
                  </a:lnTo>
                  <a:lnTo>
                    <a:pt x="507207" y="654844"/>
                  </a:lnTo>
                  <a:lnTo>
                    <a:pt x="523875" y="640557"/>
                  </a:lnTo>
                  <a:lnTo>
                    <a:pt x="540544" y="614363"/>
                  </a:lnTo>
                  <a:lnTo>
                    <a:pt x="552450" y="581025"/>
                  </a:lnTo>
                  <a:lnTo>
                    <a:pt x="559594" y="545307"/>
                  </a:lnTo>
                  <a:lnTo>
                    <a:pt x="564357" y="497682"/>
                  </a:lnTo>
                  <a:lnTo>
                    <a:pt x="564357" y="457200"/>
                  </a:lnTo>
                  <a:lnTo>
                    <a:pt x="559594" y="414338"/>
                  </a:lnTo>
                  <a:lnTo>
                    <a:pt x="547688" y="376238"/>
                  </a:lnTo>
                  <a:lnTo>
                    <a:pt x="528638" y="347663"/>
                  </a:lnTo>
                  <a:lnTo>
                    <a:pt x="502444" y="316707"/>
                  </a:lnTo>
                  <a:lnTo>
                    <a:pt x="469107" y="285750"/>
                  </a:lnTo>
                  <a:lnTo>
                    <a:pt x="373857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589AE87B-5A3A-4311-832A-B12D6C66874A}"/>
                </a:ext>
              </a:extLst>
            </p:cNvPr>
            <p:cNvSpPr/>
            <p:nvPr/>
          </p:nvSpPr>
          <p:spPr>
            <a:xfrm>
              <a:off x="6161088" y="1839913"/>
              <a:ext cx="822325" cy="908050"/>
            </a:xfrm>
            <a:custGeom>
              <a:avLst/>
              <a:gdLst>
                <a:gd name="connsiteX0" fmla="*/ 561975 w 823912"/>
                <a:gd name="connsiteY0" fmla="*/ 438150 h 907257"/>
                <a:gd name="connsiteX1" fmla="*/ 478631 w 823912"/>
                <a:gd name="connsiteY1" fmla="*/ 519113 h 907257"/>
                <a:gd name="connsiteX2" fmla="*/ 371475 w 823912"/>
                <a:gd name="connsiteY2" fmla="*/ 619125 h 907257"/>
                <a:gd name="connsiteX3" fmla="*/ 257175 w 823912"/>
                <a:gd name="connsiteY3" fmla="*/ 721519 h 907257"/>
                <a:gd name="connsiteX4" fmla="*/ 135731 w 823912"/>
                <a:gd name="connsiteY4" fmla="*/ 828675 h 907257"/>
                <a:gd name="connsiteX5" fmla="*/ 64294 w 823912"/>
                <a:gd name="connsiteY5" fmla="*/ 890588 h 907257"/>
                <a:gd name="connsiteX6" fmla="*/ 40481 w 823912"/>
                <a:gd name="connsiteY6" fmla="*/ 904875 h 907257"/>
                <a:gd name="connsiteX7" fmla="*/ 21431 w 823912"/>
                <a:gd name="connsiteY7" fmla="*/ 907257 h 907257"/>
                <a:gd name="connsiteX8" fmla="*/ 11906 w 823912"/>
                <a:gd name="connsiteY8" fmla="*/ 907257 h 907257"/>
                <a:gd name="connsiteX9" fmla="*/ 2381 w 823912"/>
                <a:gd name="connsiteY9" fmla="*/ 897732 h 907257"/>
                <a:gd name="connsiteX10" fmla="*/ 0 w 823912"/>
                <a:gd name="connsiteY10" fmla="*/ 883444 h 907257"/>
                <a:gd name="connsiteX11" fmla="*/ 11906 w 823912"/>
                <a:gd name="connsiteY11" fmla="*/ 852488 h 907257"/>
                <a:gd name="connsiteX12" fmla="*/ 59531 w 823912"/>
                <a:gd name="connsiteY12" fmla="*/ 776288 h 907257"/>
                <a:gd name="connsiteX13" fmla="*/ 130969 w 823912"/>
                <a:gd name="connsiteY13" fmla="*/ 669132 h 907257"/>
                <a:gd name="connsiteX14" fmla="*/ 197644 w 823912"/>
                <a:gd name="connsiteY14" fmla="*/ 566738 h 907257"/>
                <a:gd name="connsiteX15" fmla="*/ 276225 w 823912"/>
                <a:gd name="connsiteY15" fmla="*/ 457200 h 907257"/>
                <a:gd name="connsiteX16" fmla="*/ 328612 w 823912"/>
                <a:gd name="connsiteY16" fmla="*/ 373857 h 907257"/>
                <a:gd name="connsiteX17" fmla="*/ 357187 w 823912"/>
                <a:gd name="connsiteY17" fmla="*/ 323850 h 907257"/>
                <a:gd name="connsiteX18" fmla="*/ 383381 w 823912"/>
                <a:gd name="connsiteY18" fmla="*/ 273844 h 907257"/>
                <a:gd name="connsiteX19" fmla="*/ 402431 w 823912"/>
                <a:gd name="connsiteY19" fmla="*/ 230982 h 907257"/>
                <a:gd name="connsiteX20" fmla="*/ 414337 w 823912"/>
                <a:gd name="connsiteY20" fmla="*/ 200025 h 907257"/>
                <a:gd name="connsiteX21" fmla="*/ 416719 w 823912"/>
                <a:gd name="connsiteY21" fmla="*/ 178594 h 907257"/>
                <a:gd name="connsiteX22" fmla="*/ 419100 w 823912"/>
                <a:gd name="connsiteY22" fmla="*/ 152400 h 907257"/>
                <a:gd name="connsiteX23" fmla="*/ 411956 w 823912"/>
                <a:gd name="connsiteY23" fmla="*/ 123825 h 907257"/>
                <a:gd name="connsiteX24" fmla="*/ 402431 w 823912"/>
                <a:gd name="connsiteY24" fmla="*/ 104775 h 907257"/>
                <a:gd name="connsiteX25" fmla="*/ 383381 w 823912"/>
                <a:gd name="connsiteY25" fmla="*/ 80963 h 907257"/>
                <a:gd name="connsiteX26" fmla="*/ 354806 w 823912"/>
                <a:gd name="connsiteY26" fmla="*/ 52388 h 907257"/>
                <a:gd name="connsiteX27" fmla="*/ 345281 w 823912"/>
                <a:gd name="connsiteY27" fmla="*/ 40482 h 907257"/>
                <a:gd name="connsiteX28" fmla="*/ 335756 w 823912"/>
                <a:gd name="connsiteY28" fmla="*/ 26194 h 907257"/>
                <a:gd name="connsiteX29" fmla="*/ 333375 w 823912"/>
                <a:gd name="connsiteY29" fmla="*/ 9525 h 907257"/>
                <a:gd name="connsiteX30" fmla="*/ 340519 w 823912"/>
                <a:gd name="connsiteY30" fmla="*/ 2382 h 907257"/>
                <a:gd name="connsiteX31" fmla="*/ 364331 w 823912"/>
                <a:gd name="connsiteY31" fmla="*/ 0 h 907257"/>
                <a:gd name="connsiteX32" fmla="*/ 407194 w 823912"/>
                <a:gd name="connsiteY32" fmla="*/ 4763 h 907257"/>
                <a:gd name="connsiteX33" fmla="*/ 507206 w 823912"/>
                <a:gd name="connsiteY33" fmla="*/ 30957 h 907257"/>
                <a:gd name="connsiteX34" fmla="*/ 576262 w 823912"/>
                <a:gd name="connsiteY34" fmla="*/ 57150 h 907257"/>
                <a:gd name="connsiteX35" fmla="*/ 657225 w 823912"/>
                <a:gd name="connsiteY35" fmla="*/ 95250 h 907257"/>
                <a:gd name="connsiteX36" fmla="*/ 757237 w 823912"/>
                <a:gd name="connsiteY36" fmla="*/ 154782 h 907257"/>
                <a:gd name="connsiteX37" fmla="*/ 795337 w 823912"/>
                <a:gd name="connsiteY37" fmla="*/ 180975 h 907257"/>
                <a:gd name="connsiteX38" fmla="*/ 814387 w 823912"/>
                <a:gd name="connsiteY38" fmla="*/ 202407 h 907257"/>
                <a:gd name="connsiteX39" fmla="*/ 821531 w 823912"/>
                <a:gd name="connsiteY39" fmla="*/ 219075 h 907257"/>
                <a:gd name="connsiteX40" fmla="*/ 823912 w 823912"/>
                <a:gd name="connsiteY40" fmla="*/ 233363 h 907257"/>
                <a:gd name="connsiteX41" fmla="*/ 821531 w 823912"/>
                <a:gd name="connsiteY41" fmla="*/ 252413 h 907257"/>
                <a:gd name="connsiteX42" fmla="*/ 804862 w 823912"/>
                <a:gd name="connsiteY42" fmla="*/ 271463 h 907257"/>
                <a:gd name="connsiteX43" fmla="*/ 781050 w 823912"/>
                <a:gd name="connsiteY43" fmla="*/ 288132 h 907257"/>
                <a:gd name="connsiteX44" fmla="*/ 757237 w 823912"/>
                <a:gd name="connsiteY44" fmla="*/ 297657 h 907257"/>
                <a:gd name="connsiteX45" fmla="*/ 726281 w 823912"/>
                <a:gd name="connsiteY45" fmla="*/ 307182 h 907257"/>
                <a:gd name="connsiteX46" fmla="*/ 700087 w 823912"/>
                <a:gd name="connsiteY46" fmla="*/ 319088 h 907257"/>
                <a:gd name="connsiteX47" fmla="*/ 654844 w 823912"/>
                <a:gd name="connsiteY47" fmla="*/ 347663 h 907257"/>
                <a:gd name="connsiteX48" fmla="*/ 611981 w 823912"/>
                <a:gd name="connsiteY48" fmla="*/ 385763 h 907257"/>
                <a:gd name="connsiteX49" fmla="*/ 561975 w 823912"/>
                <a:gd name="connsiteY49" fmla="*/ 438150 h 907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23912" h="907257">
                  <a:moveTo>
                    <a:pt x="561975" y="438150"/>
                  </a:moveTo>
                  <a:lnTo>
                    <a:pt x="478631" y="519113"/>
                  </a:lnTo>
                  <a:lnTo>
                    <a:pt x="371475" y="619125"/>
                  </a:lnTo>
                  <a:lnTo>
                    <a:pt x="257175" y="721519"/>
                  </a:lnTo>
                  <a:lnTo>
                    <a:pt x="135731" y="828675"/>
                  </a:lnTo>
                  <a:lnTo>
                    <a:pt x="64294" y="890588"/>
                  </a:lnTo>
                  <a:lnTo>
                    <a:pt x="40481" y="904875"/>
                  </a:lnTo>
                  <a:lnTo>
                    <a:pt x="21431" y="907257"/>
                  </a:lnTo>
                  <a:lnTo>
                    <a:pt x="11906" y="907257"/>
                  </a:lnTo>
                  <a:lnTo>
                    <a:pt x="2381" y="897732"/>
                  </a:lnTo>
                  <a:lnTo>
                    <a:pt x="0" y="883444"/>
                  </a:lnTo>
                  <a:lnTo>
                    <a:pt x="11906" y="852488"/>
                  </a:lnTo>
                  <a:lnTo>
                    <a:pt x="59531" y="776288"/>
                  </a:lnTo>
                  <a:lnTo>
                    <a:pt x="130969" y="669132"/>
                  </a:lnTo>
                  <a:lnTo>
                    <a:pt x="197644" y="566738"/>
                  </a:lnTo>
                  <a:lnTo>
                    <a:pt x="276225" y="457200"/>
                  </a:lnTo>
                  <a:lnTo>
                    <a:pt x="328612" y="373857"/>
                  </a:lnTo>
                  <a:lnTo>
                    <a:pt x="357187" y="323850"/>
                  </a:lnTo>
                  <a:lnTo>
                    <a:pt x="383381" y="273844"/>
                  </a:lnTo>
                  <a:lnTo>
                    <a:pt x="402431" y="230982"/>
                  </a:lnTo>
                  <a:lnTo>
                    <a:pt x="414337" y="200025"/>
                  </a:lnTo>
                  <a:lnTo>
                    <a:pt x="416719" y="178594"/>
                  </a:lnTo>
                  <a:lnTo>
                    <a:pt x="419100" y="152400"/>
                  </a:lnTo>
                  <a:lnTo>
                    <a:pt x="411956" y="123825"/>
                  </a:lnTo>
                  <a:lnTo>
                    <a:pt x="402431" y="104775"/>
                  </a:lnTo>
                  <a:lnTo>
                    <a:pt x="383381" y="80963"/>
                  </a:lnTo>
                  <a:lnTo>
                    <a:pt x="354806" y="52388"/>
                  </a:lnTo>
                  <a:lnTo>
                    <a:pt x="345281" y="40482"/>
                  </a:lnTo>
                  <a:lnTo>
                    <a:pt x="335756" y="26194"/>
                  </a:lnTo>
                  <a:lnTo>
                    <a:pt x="333375" y="9525"/>
                  </a:lnTo>
                  <a:lnTo>
                    <a:pt x="340519" y="2382"/>
                  </a:lnTo>
                  <a:lnTo>
                    <a:pt x="364331" y="0"/>
                  </a:lnTo>
                  <a:lnTo>
                    <a:pt x="407194" y="4763"/>
                  </a:lnTo>
                  <a:lnTo>
                    <a:pt x="507206" y="30957"/>
                  </a:lnTo>
                  <a:lnTo>
                    <a:pt x="576262" y="57150"/>
                  </a:lnTo>
                  <a:lnTo>
                    <a:pt x="657225" y="95250"/>
                  </a:lnTo>
                  <a:lnTo>
                    <a:pt x="757237" y="154782"/>
                  </a:lnTo>
                  <a:lnTo>
                    <a:pt x="795337" y="180975"/>
                  </a:lnTo>
                  <a:lnTo>
                    <a:pt x="814387" y="202407"/>
                  </a:lnTo>
                  <a:lnTo>
                    <a:pt x="821531" y="219075"/>
                  </a:lnTo>
                  <a:lnTo>
                    <a:pt x="823912" y="233363"/>
                  </a:lnTo>
                  <a:lnTo>
                    <a:pt x="821531" y="252413"/>
                  </a:lnTo>
                  <a:lnTo>
                    <a:pt x="804862" y="271463"/>
                  </a:lnTo>
                  <a:lnTo>
                    <a:pt x="781050" y="288132"/>
                  </a:lnTo>
                  <a:lnTo>
                    <a:pt x="757237" y="297657"/>
                  </a:lnTo>
                  <a:lnTo>
                    <a:pt x="726281" y="307182"/>
                  </a:lnTo>
                  <a:lnTo>
                    <a:pt x="700087" y="319088"/>
                  </a:lnTo>
                  <a:lnTo>
                    <a:pt x="654844" y="347663"/>
                  </a:lnTo>
                  <a:lnTo>
                    <a:pt x="611981" y="385763"/>
                  </a:lnTo>
                  <a:lnTo>
                    <a:pt x="561975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3F04F6E-3755-40F3-929C-876D7303BB7B}"/>
                </a:ext>
              </a:extLst>
            </p:cNvPr>
            <p:cNvSpPr/>
            <p:nvPr/>
          </p:nvSpPr>
          <p:spPr>
            <a:xfrm>
              <a:off x="4529138" y="2849563"/>
              <a:ext cx="2005012" cy="425450"/>
            </a:xfrm>
            <a:custGeom>
              <a:avLst/>
              <a:gdLst>
                <a:gd name="connsiteX0" fmla="*/ 1512093 w 2005012"/>
                <a:gd name="connsiteY0" fmla="*/ 85725 h 423863"/>
                <a:gd name="connsiteX1" fmla="*/ 1409700 w 2005012"/>
                <a:gd name="connsiteY1" fmla="*/ 114300 h 423863"/>
                <a:gd name="connsiteX2" fmla="*/ 1285875 w 2005012"/>
                <a:gd name="connsiteY2" fmla="*/ 145257 h 423863"/>
                <a:gd name="connsiteX3" fmla="*/ 1166812 w 2005012"/>
                <a:gd name="connsiteY3" fmla="*/ 173832 h 423863"/>
                <a:gd name="connsiteX4" fmla="*/ 1026318 w 2005012"/>
                <a:gd name="connsiteY4" fmla="*/ 200025 h 423863"/>
                <a:gd name="connsiteX5" fmla="*/ 881062 w 2005012"/>
                <a:gd name="connsiteY5" fmla="*/ 223838 h 423863"/>
                <a:gd name="connsiteX6" fmla="*/ 764381 w 2005012"/>
                <a:gd name="connsiteY6" fmla="*/ 240507 h 423863"/>
                <a:gd name="connsiteX7" fmla="*/ 635793 w 2005012"/>
                <a:gd name="connsiteY7" fmla="*/ 257175 h 423863"/>
                <a:gd name="connsiteX8" fmla="*/ 528637 w 2005012"/>
                <a:gd name="connsiteY8" fmla="*/ 264319 h 423863"/>
                <a:gd name="connsiteX9" fmla="*/ 450056 w 2005012"/>
                <a:gd name="connsiteY9" fmla="*/ 266700 h 423863"/>
                <a:gd name="connsiteX10" fmla="*/ 416718 w 2005012"/>
                <a:gd name="connsiteY10" fmla="*/ 264319 h 423863"/>
                <a:gd name="connsiteX11" fmla="*/ 316706 w 2005012"/>
                <a:gd name="connsiteY11" fmla="*/ 247650 h 423863"/>
                <a:gd name="connsiteX12" fmla="*/ 190500 w 2005012"/>
                <a:gd name="connsiteY12" fmla="*/ 219075 h 423863"/>
                <a:gd name="connsiteX13" fmla="*/ 90487 w 2005012"/>
                <a:gd name="connsiteY13" fmla="*/ 188119 h 423863"/>
                <a:gd name="connsiteX14" fmla="*/ 33337 w 2005012"/>
                <a:gd name="connsiteY14" fmla="*/ 166688 h 423863"/>
                <a:gd name="connsiteX15" fmla="*/ 19050 w 2005012"/>
                <a:gd name="connsiteY15" fmla="*/ 164307 h 423863"/>
                <a:gd name="connsiteX16" fmla="*/ 2381 w 2005012"/>
                <a:gd name="connsiteY16" fmla="*/ 166688 h 423863"/>
                <a:gd name="connsiteX17" fmla="*/ 0 w 2005012"/>
                <a:gd name="connsiteY17" fmla="*/ 183357 h 423863"/>
                <a:gd name="connsiteX18" fmla="*/ 16668 w 2005012"/>
                <a:gd name="connsiteY18" fmla="*/ 219075 h 423863"/>
                <a:gd name="connsiteX19" fmla="*/ 57150 w 2005012"/>
                <a:gd name="connsiteY19" fmla="*/ 259557 h 423863"/>
                <a:gd name="connsiteX20" fmla="*/ 102393 w 2005012"/>
                <a:gd name="connsiteY20" fmla="*/ 295275 h 423863"/>
                <a:gd name="connsiteX21" fmla="*/ 164306 w 2005012"/>
                <a:gd name="connsiteY21" fmla="*/ 338138 h 423863"/>
                <a:gd name="connsiteX22" fmla="*/ 226218 w 2005012"/>
                <a:gd name="connsiteY22" fmla="*/ 376238 h 423863"/>
                <a:gd name="connsiteX23" fmla="*/ 266700 w 2005012"/>
                <a:gd name="connsiteY23" fmla="*/ 395288 h 423863"/>
                <a:gd name="connsiteX24" fmla="*/ 309562 w 2005012"/>
                <a:gd name="connsiteY24" fmla="*/ 409575 h 423863"/>
                <a:gd name="connsiteX25" fmla="*/ 357187 w 2005012"/>
                <a:gd name="connsiteY25" fmla="*/ 419100 h 423863"/>
                <a:gd name="connsiteX26" fmla="*/ 438150 w 2005012"/>
                <a:gd name="connsiteY26" fmla="*/ 423863 h 423863"/>
                <a:gd name="connsiteX27" fmla="*/ 585787 w 2005012"/>
                <a:gd name="connsiteY27" fmla="*/ 421482 h 423863"/>
                <a:gd name="connsiteX28" fmla="*/ 773906 w 2005012"/>
                <a:gd name="connsiteY28" fmla="*/ 423863 h 423863"/>
                <a:gd name="connsiteX29" fmla="*/ 816768 w 2005012"/>
                <a:gd name="connsiteY29" fmla="*/ 421482 h 423863"/>
                <a:gd name="connsiteX30" fmla="*/ 962025 w 2005012"/>
                <a:gd name="connsiteY30" fmla="*/ 378619 h 423863"/>
                <a:gd name="connsiteX31" fmla="*/ 1245393 w 2005012"/>
                <a:gd name="connsiteY31" fmla="*/ 338138 h 423863"/>
                <a:gd name="connsiteX32" fmla="*/ 1528762 w 2005012"/>
                <a:gd name="connsiteY32" fmla="*/ 297657 h 423863"/>
                <a:gd name="connsiteX33" fmla="*/ 1795462 w 2005012"/>
                <a:gd name="connsiteY33" fmla="*/ 259557 h 423863"/>
                <a:gd name="connsiteX34" fmla="*/ 1885950 w 2005012"/>
                <a:gd name="connsiteY34" fmla="*/ 247650 h 423863"/>
                <a:gd name="connsiteX35" fmla="*/ 1940718 w 2005012"/>
                <a:gd name="connsiteY35" fmla="*/ 233363 h 423863"/>
                <a:gd name="connsiteX36" fmla="*/ 1971675 w 2005012"/>
                <a:gd name="connsiteY36" fmla="*/ 219075 h 423863"/>
                <a:gd name="connsiteX37" fmla="*/ 1995487 w 2005012"/>
                <a:gd name="connsiteY37" fmla="*/ 200025 h 423863"/>
                <a:gd name="connsiteX38" fmla="*/ 2002631 w 2005012"/>
                <a:gd name="connsiteY38" fmla="*/ 185738 h 423863"/>
                <a:gd name="connsiteX39" fmla="*/ 2005012 w 2005012"/>
                <a:gd name="connsiteY39" fmla="*/ 159544 h 423863"/>
                <a:gd name="connsiteX40" fmla="*/ 2000250 w 2005012"/>
                <a:gd name="connsiteY40" fmla="*/ 133350 h 423863"/>
                <a:gd name="connsiteX41" fmla="*/ 1990725 w 2005012"/>
                <a:gd name="connsiteY41" fmla="*/ 109538 h 423863"/>
                <a:gd name="connsiteX42" fmla="*/ 1978818 w 2005012"/>
                <a:gd name="connsiteY42" fmla="*/ 88107 h 423863"/>
                <a:gd name="connsiteX43" fmla="*/ 1964531 w 2005012"/>
                <a:gd name="connsiteY43" fmla="*/ 73819 h 423863"/>
                <a:gd name="connsiteX44" fmla="*/ 1933575 w 2005012"/>
                <a:gd name="connsiteY44" fmla="*/ 52388 h 423863"/>
                <a:gd name="connsiteX45" fmla="*/ 1897856 w 2005012"/>
                <a:gd name="connsiteY45" fmla="*/ 35719 h 423863"/>
                <a:gd name="connsiteX46" fmla="*/ 1826418 w 2005012"/>
                <a:gd name="connsiteY46" fmla="*/ 9525 h 423863"/>
                <a:gd name="connsiteX47" fmla="*/ 1774031 w 2005012"/>
                <a:gd name="connsiteY47" fmla="*/ 0 h 423863"/>
                <a:gd name="connsiteX48" fmla="*/ 1726406 w 2005012"/>
                <a:gd name="connsiteY48" fmla="*/ 0 h 423863"/>
                <a:gd name="connsiteX49" fmla="*/ 1681162 w 2005012"/>
                <a:gd name="connsiteY49" fmla="*/ 11907 h 423863"/>
                <a:gd name="connsiteX50" fmla="*/ 1638300 w 2005012"/>
                <a:gd name="connsiteY50" fmla="*/ 30957 h 423863"/>
                <a:gd name="connsiteX51" fmla="*/ 1604962 w 2005012"/>
                <a:gd name="connsiteY51" fmla="*/ 50007 h 423863"/>
                <a:gd name="connsiteX52" fmla="*/ 1574006 w 2005012"/>
                <a:gd name="connsiteY52" fmla="*/ 66675 h 423863"/>
                <a:gd name="connsiteX53" fmla="*/ 1512093 w 2005012"/>
                <a:gd name="connsiteY53" fmla="*/ 857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05012" h="423863">
                  <a:moveTo>
                    <a:pt x="1512093" y="85725"/>
                  </a:moveTo>
                  <a:lnTo>
                    <a:pt x="1409700" y="114300"/>
                  </a:lnTo>
                  <a:lnTo>
                    <a:pt x="1285875" y="145257"/>
                  </a:lnTo>
                  <a:lnTo>
                    <a:pt x="1166812" y="173832"/>
                  </a:lnTo>
                  <a:lnTo>
                    <a:pt x="1026318" y="200025"/>
                  </a:lnTo>
                  <a:lnTo>
                    <a:pt x="881062" y="223838"/>
                  </a:lnTo>
                  <a:lnTo>
                    <a:pt x="764381" y="240507"/>
                  </a:lnTo>
                  <a:lnTo>
                    <a:pt x="635793" y="257175"/>
                  </a:lnTo>
                  <a:lnTo>
                    <a:pt x="528637" y="264319"/>
                  </a:lnTo>
                  <a:lnTo>
                    <a:pt x="450056" y="266700"/>
                  </a:lnTo>
                  <a:lnTo>
                    <a:pt x="416718" y="264319"/>
                  </a:lnTo>
                  <a:lnTo>
                    <a:pt x="316706" y="247650"/>
                  </a:lnTo>
                  <a:lnTo>
                    <a:pt x="190500" y="219075"/>
                  </a:lnTo>
                  <a:lnTo>
                    <a:pt x="90487" y="188119"/>
                  </a:lnTo>
                  <a:lnTo>
                    <a:pt x="33337" y="166688"/>
                  </a:lnTo>
                  <a:lnTo>
                    <a:pt x="19050" y="164307"/>
                  </a:lnTo>
                  <a:lnTo>
                    <a:pt x="2381" y="166688"/>
                  </a:lnTo>
                  <a:lnTo>
                    <a:pt x="0" y="183357"/>
                  </a:lnTo>
                  <a:lnTo>
                    <a:pt x="16668" y="219075"/>
                  </a:lnTo>
                  <a:lnTo>
                    <a:pt x="57150" y="259557"/>
                  </a:lnTo>
                  <a:lnTo>
                    <a:pt x="102393" y="295275"/>
                  </a:lnTo>
                  <a:lnTo>
                    <a:pt x="164306" y="338138"/>
                  </a:lnTo>
                  <a:lnTo>
                    <a:pt x="226218" y="376238"/>
                  </a:lnTo>
                  <a:lnTo>
                    <a:pt x="266700" y="395288"/>
                  </a:lnTo>
                  <a:lnTo>
                    <a:pt x="309562" y="409575"/>
                  </a:lnTo>
                  <a:lnTo>
                    <a:pt x="357187" y="419100"/>
                  </a:lnTo>
                  <a:lnTo>
                    <a:pt x="438150" y="423863"/>
                  </a:lnTo>
                  <a:lnTo>
                    <a:pt x="585787" y="421482"/>
                  </a:lnTo>
                  <a:lnTo>
                    <a:pt x="773906" y="423863"/>
                  </a:lnTo>
                  <a:lnTo>
                    <a:pt x="816768" y="421482"/>
                  </a:lnTo>
                  <a:lnTo>
                    <a:pt x="962025" y="378619"/>
                  </a:lnTo>
                  <a:lnTo>
                    <a:pt x="1245393" y="338138"/>
                  </a:lnTo>
                  <a:lnTo>
                    <a:pt x="1528762" y="297657"/>
                  </a:lnTo>
                  <a:lnTo>
                    <a:pt x="1795462" y="259557"/>
                  </a:lnTo>
                  <a:lnTo>
                    <a:pt x="1885950" y="247650"/>
                  </a:lnTo>
                  <a:lnTo>
                    <a:pt x="1940718" y="233363"/>
                  </a:lnTo>
                  <a:lnTo>
                    <a:pt x="1971675" y="219075"/>
                  </a:lnTo>
                  <a:lnTo>
                    <a:pt x="1995487" y="200025"/>
                  </a:lnTo>
                  <a:lnTo>
                    <a:pt x="2002631" y="185738"/>
                  </a:lnTo>
                  <a:lnTo>
                    <a:pt x="2005012" y="159544"/>
                  </a:lnTo>
                  <a:lnTo>
                    <a:pt x="2000250" y="133350"/>
                  </a:lnTo>
                  <a:lnTo>
                    <a:pt x="1990725" y="109538"/>
                  </a:lnTo>
                  <a:lnTo>
                    <a:pt x="1978818" y="88107"/>
                  </a:lnTo>
                  <a:lnTo>
                    <a:pt x="1964531" y="73819"/>
                  </a:lnTo>
                  <a:lnTo>
                    <a:pt x="1933575" y="52388"/>
                  </a:lnTo>
                  <a:lnTo>
                    <a:pt x="1897856" y="35719"/>
                  </a:lnTo>
                  <a:lnTo>
                    <a:pt x="1826418" y="9525"/>
                  </a:lnTo>
                  <a:lnTo>
                    <a:pt x="1774031" y="0"/>
                  </a:lnTo>
                  <a:lnTo>
                    <a:pt x="1726406" y="0"/>
                  </a:lnTo>
                  <a:lnTo>
                    <a:pt x="1681162" y="11907"/>
                  </a:lnTo>
                  <a:lnTo>
                    <a:pt x="1638300" y="30957"/>
                  </a:lnTo>
                  <a:lnTo>
                    <a:pt x="1604962" y="50007"/>
                  </a:lnTo>
                  <a:lnTo>
                    <a:pt x="1574006" y="66675"/>
                  </a:lnTo>
                  <a:lnTo>
                    <a:pt x="1512093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CADF4690-260F-47F4-84F2-F05674836942}"/>
                </a:ext>
              </a:extLst>
            </p:cNvPr>
            <p:cNvSpPr/>
            <p:nvPr/>
          </p:nvSpPr>
          <p:spPr>
            <a:xfrm>
              <a:off x="4259263" y="3449638"/>
              <a:ext cx="2794000" cy="492125"/>
            </a:xfrm>
            <a:custGeom>
              <a:avLst/>
              <a:gdLst>
                <a:gd name="connsiteX0" fmla="*/ 1874044 w 2793207"/>
                <a:gd name="connsiteY0" fmla="*/ 309563 h 490538"/>
                <a:gd name="connsiteX1" fmla="*/ 2105025 w 2793207"/>
                <a:gd name="connsiteY1" fmla="*/ 300038 h 490538"/>
                <a:gd name="connsiteX2" fmla="*/ 2295525 w 2793207"/>
                <a:gd name="connsiteY2" fmla="*/ 295275 h 490538"/>
                <a:gd name="connsiteX3" fmla="*/ 2514600 w 2793207"/>
                <a:gd name="connsiteY3" fmla="*/ 292894 h 490538"/>
                <a:gd name="connsiteX4" fmla="*/ 2695575 w 2793207"/>
                <a:gd name="connsiteY4" fmla="*/ 290513 h 490538"/>
                <a:gd name="connsiteX5" fmla="*/ 2731294 w 2793207"/>
                <a:gd name="connsiteY5" fmla="*/ 278607 h 490538"/>
                <a:gd name="connsiteX6" fmla="*/ 2762250 w 2793207"/>
                <a:gd name="connsiteY6" fmla="*/ 261938 h 490538"/>
                <a:gd name="connsiteX7" fmla="*/ 2781300 w 2793207"/>
                <a:gd name="connsiteY7" fmla="*/ 242888 h 490538"/>
                <a:gd name="connsiteX8" fmla="*/ 2790825 w 2793207"/>
                <a:gd name="connsiteY8" fmla="*/ 223838 h 490538"/>
                <a:gd name="connsiteX9" fmla="*/ 2793207 w 2793207"/>
                <a:gd name="connsiteY9" fmla="*/ 209550 h 490538"/>
                <a:gd name="connsiteX10" fmla="*/ 2793207 w 2793207"/>
                <a:gd name="connsiteY10" fmla="*/ 190500 h 490538"/>
                <a:gd name="connsiteX11" fmla="*/ 2786063 w 2793207"/>
                <a:gd name="connsiteY11" fmla="*/ 157163 h 490538"/>
                <a:gd name="connsiteX12" fmla="*/ 2776538 w 2793207"/>
                <a:gd name="connsiteY12" fmla="*/ 130969 h 490538"/>
                <a:gd name="connsiteX13" fmla="*/ 2762250 w 2793207"/>
                <a:gd name="connsiteY13" fmla="*/ 116682 h 490538"/>
                <a:gd name="connsiteX14" fmla="*/ 2714625 w 2793207"/>
                <a:gd name="connsiteY14" fmla="*/ 92869 h 490538"/>
                <a:gd name="connsiteX15" fmla="*/ 2619375 w 2793207"/>
                <a:gd name="connsiteY15" fmla="*/ 57150 h 490538"/>
                <a:gd name="connsiteX16" fmla="*/ 2545557 w 2793207"/>
                <a:gd name="connsiteY16" fmla="*/ 30957 h 490538"/>
                <a:gd name="connsiteX17" fmla="*/ 2471738 w 2793207"/>
                <a:gd name="connsiteY17" fmla="*/ 11907 h 490538"/>
                <a:gd name="connsiteX18" fmla="*/ 2405063 w 2793207"/>
                <a:gd name="connsiteY18" fmla="*/ 2382 h 490538"/>
                <a:gd name="connsiteX19" fmla="*/ 2345532 w 2793207"/>
                <a:gd name="connsiteY19" fmla="*/ 0 h 490538"/>
                <a:gd name="connsiteX20" fmla="*/ 2321719 w 2793207"/>
                <a:gd name="connsiteY20" fmla="*/ 0 h 490538"/>
                <a:gd name="connsiteX21" fmla="*/ 2293144 w 2793207"/>
                <a:gd name="connsiteY21" fmla="*/ 11907 h 490538"/>
                <a:gd name="connsiteX22" fmla="*/ 2233613 w 2793207"/>
                <a:gd name="connsiteY22" fmla="*/ 42863 h 490538"/>
                <a:gd name="connsiteX23" fmla="*/ 2143125 w 2793207"/>
                <a:gd name="connsiteY23" fmla="*/ 88107 h 490538"/>
                <a:gd name="connsiteX24" fmla="*/ 2071688 w 2793207"/>
                <a:gd name="connsiteY24" fmla="*/ 100013 h 490538"/>
                <a:gd name="connsiteX25" fmla="*/ 1888332 w 2793207"/>
                <a:gd name="connsiteY25" fmla="*/ 116682 h 490538"/>
                <a:gd name="connsiteX26" fmla="*/ 1695450 w 2793207"/>
                <a:gd name="connsiteY26" fmla="*/ 135732 h 490538"/>
                <a:gd name="connsiteX27" fmla="*/ 1497807 w 2793207"/>
                <a:gd name="connsiteY27" fmla="*/ 157163 h 490538"/>
                <a:gd name="connsiteX28" fmla="*/ 1240632 w 2793207"/>
                <a:gd name="connsiteY28" fmla="*/ 180975 h 490538"/>
                <a:gd name="connsiteX29" fmla="*/ 1002507 w 2793207"/>
                <a:gd name="connsiteY29" fmla="*/ 204788 h 490538"/>
                <a:gd name="connsiteX30" fmla="*/ 833438 w 2793207"/>
                <a:gd name="connsiteY30" fmla="*/ 228600 h 490538"/>
                <a:gd name="connsiteX31" fmla="*/ 652463 w 2793207"/>
                <a:gd name="connsiteY31" fmla="*/ 247650 h 490538"/>
                <a:gd name="connsiteX32" fmla="*/ 488157 w 2793207"/>
                <a:gd name="connsiteY32" fmla="*/ 261938 h 490538"/>
                <a:gd name="connsiteX33" fmla="*/ 402432 w 2793207"/>
                <a:gd name="connsiteY33" fmla="*/ 269082 h 490538"/>
                <a:gd name="connsiteX34" fmla="*/ 371475 w 2793207"/>
                <a:gd name="connsiteY34" fmla="*/ 269082 h 490538"/>
                <a:gd name="connsiteX35" fmla="*/ 326232 w 2793207"/>
                <a:gd name="connsiteY35" fmla="*/ 266700 h 490538"/>
                <a:gd name="connsiteX36" fmla="*/ 273844 w 2793207"/>
                <a:gd name="connsiteY36" fmla="*/ 259557 h 490538"/>
                <a:gd name="connsiteX37" fmla="*/ 216694 w 2793207"/>
                <a:gd name="connsiteY37" fmla="*/ 245269 h 490538"/>
                <a:gd name="connsiteX38" fmla="*/ 166688 w 2793207"/>
                <a:gd name="connsiteY38" fmla="*/ 228600 h 490538"/>
                <a:gd name="connsiteX39" fmla="*/ 97632 w 2793207"/>
                <a:gd name="connsiteY39" fmla="*/ 200025 h 490538"/>
                <a:gd name="connsiteX40" fmla="*/ 47625 w 2793207"/>
                <a:gd name="connsiteY40" fmla="*/ 173832 h 490538"/>
                <a:gd name="connsiteX41" fmla="*/ 26194 w 2793207"/>
                <a:gd name="connsiteY41" fmla="*/ 166688 h 490538"/>
                <a:gd name="connsiteX42" fmla="*/ 9525 w 2793207"/>
                <a:gd name="connsiteY42" fmla="*/ 166688 h 490538"/>
                <a:gd name="connsiteX43" fmla="*/ 0 w 2793207"/>
                <a:gd name="connsiteY43" fmla="*/ 173832 h 490538"/>
                <a:gd name="connsiteX44" fmla="*/ 2382 w 2793207"/>
                <a:gd name="connsiteY44" fmla="*/ 185738 h 490538"/>
                <a:gd name="connsiteX45" fmla="*/ 9525 w 2793207"/>
                <a:gd name="connsiteY45" fmla="*/ 211932 h 490538"/>
                <a:gd name="connsiteX46" fmla="*/ 38100 w 2793207"/>
                <a:gd name="connsiteY46" fmla="*/ 257175 h 490538"/>
                <a:gd name="connsiteX47" fmla="*/ 78582 w 2793207"/>
                <a:gd name="connsiteY47" fmla="*/ 297657 h 490538"/>
                <a:gd name="connsiteX48" fmla="*/ 133350 w 2793207"/>
                <a:gd name="connsiteY48" fmla="*/ 350044 h 490538"/>
                <a:gd name="connsiteX49" fmla="*/ 188119 w 2793207"/>
                <a:gd name="connsiteY49" fmla="*/ 388144 h 490538"/>
                <a:gd name="connsiteX50" fmla="*/ 252413 w 2793207"/>
                <a:gd name="connsiteY50" fmla="*/ 431007 h 490538"/>
                <a:gd name="connsiteX51" fmla="*/ 304800 w 2793207"/>
                <a:gd name="connsiteY51" fmla="*/ 459582 h 490538"/>
                <a:gd name="connsiteX52" fmla="*/ 364332 w 2793207"/>
                <a:gd name="connsiteY52" fmla="*/ 488157 h 490538"/>
                <a:gd name="connsiteX53" fmla="*/ 388144 w 2793207"/>
                <a:gd name="connsiteY53" fmla="*/ 490538 h 490538"/>
                <a:gd name="connsiteX54" fmla="*/ 473869 w 2793207"/>
                <a:gd name="connsiteY54" fmla="*/ 483394 h 490538"/>
                <a:gd name="connsiteX55" fmla="*/ 531019 w 2793207"/>
                <a:gd name="connsiteY55" fmla="*/ 469107 h 490538"/>
                <a:gd name="connsiteX56" fmla="*/ 635794 w 2793207"/>
                <a:gd name="connsiteY56" fmla="*/ 445294 h 490538"/>
                <a:gd name="connsiteX57" fmla="*/ 800100 w 2793207"/>
                <a:gd name="connsiteY57" fmla="*/ 409575 h 490538"/>
                <a:gd name="connsiteX58" fmla="*/ 919163 w 2793207"/>
                <a:gd name="connsiteY58" fmla="*/ 385763 h 490538"/>
                <a:gd name="connsiteX59" fmla="*/ 973932 w 2793207"/>
                <a:gd name="connsiteY59" fmla="*/ 376238 h 490538"/>
                <a:gd name="connsiteX60" fmla="*/ 1243013 w 2793207"/>
                <a:gd name="connsiteY60" fmla="*/ 354807 h 490538"/>
                <a:gd name="connsiteX61" fmla="*/ 1404938 w 2793207"/>
                <a:gd name="connsiteY61" fmla="*/ 338138 h 490538"/>
                <a:gd name="connsiteX62" fmla="*/ 1581150 w 2793207"/>
                <a:gd name="connsiteY62" fmla="*/ 326232 h 490538"/>
                <a:gd name="connsiteX63" fmla="*/ 1874044 w 2793207"/>
                <a:gd name="connsiteY63" fmla="*/ 3095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793207" h="490538">
                  <a:moveTo>
                    <a:pt x="1874044" y="309563"/>
                  </a:moveTo>
                  <a:lnTo>
                    <a:pt x="2105025" y="300038"/>
                  </a:lnTo>
                  <a:lnTo>
                    <a:pt x="2295525" y="295275"/>
                  </a:lnTo>
                  <a:lnTo>
                    <a:pt x="2514600" y="292894"/>
                  </a:lnTo>
                  <a:lnTo>
                    <a:pt x="2695575" y="290513"/>
                  </a:lnTo>
                  <a:lnTo>
                    <a:pt x="2731294" y="278607"/>
                  </a:lnTo>
                  <a:lnTo>
                    <a:pt x="2762250" y="261938"/>
                  </a:lnTo>
                  <a:lnTo>
                    <a:pt x="2781300" y="242888"/>
                  </a:lnTo>
                  <a:lnTo>
                    <a:pt x="2790825" y="223838"/>
                  </a:lnTo>
                  <a:lnTo>
                    <a:pt x="2793207" y="209550"/>
                  </a:lnTo>
                  <a:lnTo>
                    <a:pt x="2793207" y="190500"/>
                  </a:lnTo>
                  <a:lnTo>
                    <a:pt x="2786063" y="157163"/>
                  </a:lnTo>
                  <a:lnTo>
                    <a:pt x="2776538" y="130969"/>
                  </a:lnTo>
                  <a:lnTo>
                    <a:pt x="2762250" y="116682"/>
                  </a:lnTo>
                  <a:lnTo>
                    <a:pt x="2714625" y="92869"/>
                  </a:lnTo>
                  <a:lnTo>
                    <a:pt x="2619375" y="57150"/>
                  </a:lnTo>
                  <a:lnTo>
                    <a:pt x="2545557" y="30957"/>
                  </a:lnTo>
                  <a:lnTo>
                    <a:pt x="2471738" y="11907"/>
                  </a:lnTo>
                  <a:lnTo>
                    <a:pt x="2405063" y="2382"/>
                  </a:lnTo>
                  <a:lnTo>
                    <a:pt x="2345532" y="0"/>
                  </a:lnTo>
                  <a:lnTo>
                    <a:pt x="2321719" y="0"/>
                  </a:lnTo>
                  <a:lnTo>
                    <a:pt x="2293144" y="11907"/>
                  </a:lnTo>
                  <a:lnTo>
                    <a:pt x="2233613" y="42863"/>
                  </a:lnTo>
                  <a:lnTo>
                    <a:pt x="2143125" y="88107"/>
                  </a:lnTo>
                  <a:lnTo>
                    <a:pt x="2071688" y="100013"/>
                  </a:lnTo>
                  <a:lnTo>
                    <a:pt x="1888332" y="116682"/>
                  </a:lnTo>
                  <a:lnTo>
                    <a:pt x="1695450" y="135732"/>
                  </a:lnTo>
                  <a:lnTo>
                    <a:pt x="1497807" y="157163"/>
                  </a:lnTo>
                  <a:lnTo>
                    <a:pt x="1240632" y="180975"/>
                  </a:lnTo>
                  <a:lnTo>
                    <a:pt x="1002507" y="204788"/>
                  </a:lnTo>
                  <a:lnTo>
                    <a:pt x="833438" y="228600"/>
                  </a:lnTo>
                  <a:lnTo>
                    <a:pt x="652463" y="247650"/>
                  </a:lnTo>
                  <a:lnTo>
                    <a:pt x="488157" y="261938"/>
                  </a:lnTo>
                  <a:lnTo>
                    <a:pt x="402432" y="269082"/>
                  </a:lnTo>
                  <a:lnTo>
                    <a:pt x="371475" y="269082"/>
                  </a:lnTo>
                  <a:lnTo>
                    <a:pt x="326232" y="266700"/>
                  </a:lnTo>
                  <a:lnTo>
                    <a:pt x="273844" y="259557"/>
                  </a:lnTo>
                  <a:lnTo>
                    <a:pt x="216694" y="245269"/>
                  </a:lnTo>
                  <a:lnTo>
                    <a:pt x="166688" y="228600"/>
                  </a:lnTo>
                  <a:lnTo>
                    <a:pt x="97632" y="200025"/>
                  </a:lnTo>
                  <a:lnTo>
                    <a:pt x="47625" y="173832"/>
                  </a:lnTo>
                  <a:lnTo>
                    <a:pt x="26194" y="166688"/>
                  </a:lnTo>
                  <a:lnTo>
                    <a:pt x="9525" y="166688"/>
                  </a:lnTo>
                  <a:lnTo>
                    <a:pt x="0" y="173832"/>
                  </a:lnTo>
                  <a:lnTo>
                    <a:pt x="2382" y="185738"/>
                  </a:lnTo>
                  <a:lnTo>
                    <a:pt x="9525" y="211932"/>
                  </a:lnTo>
                  <a:lnTo>
                    <a:pt x="38100" y="257175"/>
                  </a:lnTo>
                  <a:lnTo>
                    <a:pt x="78582" y="297657"/>
                  </a:lnTo>
                  <a:lnTo>
                    <a:pt x="133350" y="350044"/>
                  </a:lnTo>
                  <a:lnTo>
                    <a:pt x="188119" y="388144"/>
                  </a:lnTo>
                  <a:lnTo>
                    <a:pt x="252413" y="431007"/>
                  </a:lnTo>
                  <a:lnTo>
                    <a:pt x="304800" y="459582"/>
                  </a:lnTo>
                  <a:lnTo>
                    <a:pt x="364332" y="488157"/>
                  </a:lnTo>
                  <a:lnTo>
                    <a:pt x="388144" y="490538"/>
                  </a:lnTo>
                  <a:lnTo>
                    <a:pt x="473869" y="483394"/>
                  </a:lnTo>
                  <a:lnTo>
                    <a:pt x="531019" y="469107"/>
                  </a:lnTo>
                  <a:lnTo>
                    <a:pt x="635794" y="445294"/>
                  </a:lnTo>
                  <a:lnTo>
                    <a:pt x="800100" y="409575"/>
                  </a:lnTo>
                  <a:lnTo>
                    <a:pt x="919163" y="385763"/>
                  </a:lnTo>
                  <a:lnTo>
                    <a:pt x="973932" y="376238"/>
                  </a:lnTo>
                  <a:lnTo>
                    <a:pt x="1243013" y="354807"/>
                  </a:lnTo>
                  <a:lnTo>
                    <a:pt x="1404938" y="338138"/>
                  </a:lnTo>
                  <a:lnTo>
                    <a:pt x="1581150" y="326232"/>
                  </a:lnTo>
                  <a:lnTo>
                    <a:pt x="1874044" y="3095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8408BFCA-BADF-4DFE-B1D0-E8E646D8E62A}"/>
                </a:ext>
              </a:extLst>
            </p:cNvPr>
            <p:cNvSpPr/>
            <p:nvPr/>
          </p:nvSpPr>
          <p:spPr>
            <a:xfrm>
              <a:off x="3873500" y="3178175"/>
              <a:ext cx="1825625" cy="2216150"/>
            </a:xfrm>
            <a:custGeom>
              <a:avLst/>
              <a:gdLst>
                <a:gd name="connsiteX0" fmla="*/ 1269198 w 1825915"/>
                <a:gd name="connsiteY0" fmla="*/ 822095 h 2215329"/>
                <a:gd name="connsiteX1" fmla="*/ 1208623 w 1825915"/>
                <a:gd name="connsiteY1" fmla="*/ 954784 h 2215329"/>
                <a:gd name="connsiteX2" fmla="*/ 1150932 w 1825915"/>
                <a:gd name="connsiteY2" fmla="*/ 1067281 h 2215329"/>
                <a:gd name="connsiteX3" fmla="*/ 1081703 w 1825915"/>
                <a:gd name="connsiteY3" fmla="*/ 1185547 h 2215329"/>
                <a:gd name="connsiteX4" fmla="*/ 1006705 w 1825915"/>
                <a:gd name="connsiteY4" fmla="*/ 1303813 h 2215329"/>
                <a:gd name="connsiteX5" fmla="*/ 946130 w 1825915"/>
                <a:gd name="connsiteY5" fmla="*/ 1393234 h 2215329"/>
                <a:gd name="connsiteX6" fmla="*/ 859593 w 1825915"/>
                <a:gd name="connsiteY6" fmla="*/ 1499962 h 2215329"/>
                <a:gd name="connsiteX7" fmla="*/ 749981 w 1825915"/>
                <a:gd name="connsiteY7" fmla="*/ 1623997 h 2215329"/>
                <a:gd name="connsiteX8" fmla="*/ 657675 w 1825915"/>
                <a:gd name="connsiteY8" fmla="*/ 1716303 h 2215329"/>
                <a:gd name="connsiteX9" fmla="*/ 576908 w 1825915"/>
                <a:gd name="connsiteY9" fmla="*/ 1791301 h 2215329"/>
                <a:gd name="connsiteX10" fmla="*/ 493256 w 1825915"/>
                <a:gd name="connsiteY10" fmla="*/ 1857645 h 2215329"/>
                <a:gd name="connsiteX11" fmla="*/ 406720 w 1825915"/>
                <a:gd name="connsiteY11" fmla="*/ 1923990 h 2215329"/>
                <a:gd name="connsiteX12" fmla="*/ 314415 w 1825915"/>
                <a:gd name="connsiteY12" fmla="*/ 1987450 h 2215329"/>
                <a:gd name="connsiteX13" fmla="*/ 222109 w 1825915"/>
                <a:gd name="connsiteY13" fmla="*/ 2042256 h 2215329"/>
                <a:gd name="connsiteX14" fmla="*/ 118266 w 1825915"/>
                <a:gd name="connsiteY14" fmla="*/ 2099947 h 2215329"/>
                <a:gd name="connsiteX15" fmla="*/ 37499 w 1825915"/>
                <a:gd name="connsiteY15" fmla="*/ 2140331 h 2215329"/>
                <a:gd name="connsiteX16" fmla="*/ 17307 w 1825915"/>
                <a:gd name="connsiteY16" fmla="*/ 2154753 h 2215329"/>
                <a:gd name="connsiteX17" fmla="*/ 2884 w 1825915"/>
                <a:gd name="connsiteY17" fmla="*/ 2172060 h 2215329"/>
                <a:gd name="connsiteX18" fmla="*/ 0 w 1825915"/>
                <a:gd name="connsiteY18" fmla="*/ 2189368 h 2215329"/>
                <a:gd name="connsiteX19" fmla="*/ 2884 w 1825915"/>
                <a:gd name="connsiteY19" fmla="*/ 2203790 h 2215329"/>
                <a:gd name="connsiteX20" fmla="*/ 11538 w 1825915"/>
                <a:gd name="connsiteY20" fmla="*/ 2209560 h 2215329"/>
                <a:gd name="connsiteX21" fmla="*/ 31730 w 1825915"/>
                <a:gd name="connsiteY21" fmla="*/ 2215329 h 2215329"/>
                <a:gd name="connsiteX22" fmla="*/ 95190 w 1825915"/>
                <a:gd name="connsiteY22" fmla="*/ 2198021 h 2215329"/>
                <a:gd name="connsiteX23" fmla="*/ 242301 w 1825915"/>
                <a:gd name="connsiteY23" fmla="*/ 2134561 h 2215329"/>
                <a:gd name="connsiteX24" fmla="*/ 389413 w 1825915"/>
                <a:gd name="connsiteY24" fmla="*/ 2062448 h 2215329"/>
                <a:gd name="connsiteX25" fmla="*/ 530756 w 1825915"/>
                <a:gd name="connsiteY25" fmla="*/ 1978796 h 2215329"/>
                <a:gd name="connsiteX26" fmla="*/ 657675 w 1825915"/>
                <a:gd name="connsiteY26" fmla="*/ 1898029 h 2215329"/>
                <a:gd name="connsiteX27" fmla="*/ 796133 w 1825915"/>
                <a:gd name="connsiteY27" fmla="*/ 1794185 h 2215329"/>
                <a:gd name="connsiteX28" fmla="*/ 940361 w 1825915"/>
                <a:gd name="connsiteY28" fmla="*/ 1670150 h 2215329"/>
                <a:gd name="connsiteX29" fmla="*/ 1070165 w 1825915"/>
                <a:gd name="connsiteY29" fmla="*/ 1548999 h 2215329"/>
                <a:gd name="connsiteX30" fmla="*/ 1148048 w 1825915"/>
                <a:gd name="connsiteY30" fmla="*/ 1462463 h 2215329"/>
                <a:gd name="connsiteX31" fmla="*/ 1234584 w 1825915"/>
                <a:gd name="connsiteY31" fmla="*/ 1349966 h 2215329"/>
                <a:gd name="connsiteX32" fmla="*/ 1283621 w 1825915"/>
                <a:gd name="connsiteY32" fmla="*/ 1277852 h 2215329"/>
                <a:gd name="connsiteX33" fmla="*/ 1375927 w 1825915"/>
                <a:gd name="connsiteY33" fmla="*/ 1099011 h 2215329"/>
                <a:gd name="connsiteX34" fmla="*/ 1456694 w 1825915"/>
                <a:gd name="connsiteY34" fmla="*/ 940361 h 2215329"/>
                <a:gd name="connsiteX35" fmla="*/ 1511500 w 1825915"/>
                <a:gd name="connsiteY35" fmla="*/ 830748 h 2215329"/>
                <a:gd name="connsiteX36" fmla="*/ 1560537 w 1825915"/>
                <a:gd name="connsiteY36" fmla="*/ 729789 h 2215329"/>
                <a:gd name="connsiteX37" fmla="*/ 1612459 w 1825915"/>
                <a:gd name="connsiteY37" fmla="*/ 614408 h 2215329"/>
                <a:gd name="connsiteX38" fmla="*/ 1647074 w 1825915"/>
                <a:gd name="connsiteY38" fmla="*/ 464411 h 2215329"/>
                <a:gd name="connsiteX39" fmla="*/ 1687457 w 1825915"/>
                <a:gd name="connsiteY39" fmla="*/ 398067 h 2215329"/>
                <a:gd name="connsiteX40" fmla="*/ 1716303 w 1825915"/>
                <a:gd name="connsiteY40" fmla="*/ 349030 h 2215329"/>
                <a:gd name="connsiteX41" fmla="*/ 1736494 w 1825915"/>
                <a:gd name="connsiteY41" fmla="*/ 302877 h 2215329"/>
                <a:gd name="connsiteX42" fmla="*/ 1745148 w 1825915"/>
                <a:gd name="connsiteY42" fmla="*/ 291339 h 2215329"/>
                <a:gd name="connsiteX43" fmla="*/ 1771109 w 1825915"/>
                <a:gd name="connsiteY43" fmla="*/ 279801 h 2215329"/>
                <a:gd name="connsiteX44" fmla="*/ 1799954 w 1825915"/>
                <a:gd name="connsiteY44" fmla="*/ 262493 h 2215329"/>
                <a:gd name="connsiteX45" fmla="*/ 1817262 w 1825915"/>
                <a:gd name="connsiteY45" fmla="*/ 245186 h 2215329"/>
                <a:gd name="connsiteX46" fmla="*/ 1825915 w 1825915"/>
                <a:gd name="connsiteY46" fmla="*/ 230763 h 2215329"/>
                <a:gd name="connsiteX47" fmla="*/ 1825915 w 1825915"/>
                <a:gd name="connsiteY47" fmla="*/ 222110 h 2215329"/>
                <a:gd name="connsiteX48" fmla="*/ 1825915 w 1825915"/>
                <a:gd name="connsiteY48" fmla="*/ 207687 h 2215329"/>
                <a:gd name="connsiteX49" fmla="*/ 1820146 w 1825915"/>
                <a:gd name="connsiteY49" fmla="*/ 193264 h 2215329"/>
                <a:gd name="connsiteX50" fmla="*/ 1811492 w 1825915"/>
                <a:gd name="connsiteY50" fmla="*/ 178842 h 2215329"/>
                <a:gd name="connsiteX51" fmla="*/ 1785532 w 1825915"/>
                <a:gd name="connsiteY51" fmla="*/ 155765 h 2215329"/>
                <a:gd name="connsiteX52" fmla="*/ 1745148 w 1825915"/>
                <a:gd name="connsiteY52" fmla="*/ 124035 h 2215329"/>
                <a:gd name="connsiteX53" fmla="*/ 1673034 w 1825915"/>
                <a:gd name="connsiteY53" fmla="*/ 77883 h 2215329"/>
                <a:gd name="connsiteX54" fmla="*/ 1569191 w 1825915"/>
                <a:gd name="connsiteY54" fmla="*/ 0 h 2215329"/>
                <a:gd name="connsiteX55" fmla="*/ 1427848 w 1825915"/>
                <a:gd name="connsiteY55" fmla="*/ 43268 h 2215329"/>
                <a:gd name="connsiteX56" fmla="*/ 1474001 w 1825915"/>
                <a:gd name="connsiteY56" fmla="*/ 144227 h 2215329"/>
                <a:gd name="connsiteX57" fmla="*/ 1488424 w 1825915"/>
                <a:gd name="connsiteY57" fmla="*/ 178842 h 2215329"/>
                <a:gd name="connsiteX58" fmla="*/ 1491308 w 1825915"/>
                <a:gd name="connsiteY58" fmla="*/ 193264 h 2215329"/>
                <a:gd name="connsiteX59" fmla="*/ 1459578 w 1825915"/>
                <a:gd name="connsiteY59" fmla="*/ 302877 h 2215329"/>
                <a:gd name="connsiteX60" fmla="*/ 1404772 w 1825915"/>
                <a:gd name="connsiteY60" fmla="*/ 487488 h 2215329"/>
                <a:gd name="connsiteX61" fmla="*/ 1344197 w 1825915"/>
                <a:gd name="connsiteY61" fmla="*/ 640368 h 2215329"/>
                <a:gd name="connsiteX62" fmla="*/ 1303813 w 1825915"/>
                <a:gd name="connsiteY62" fmla="*/ 744212 h 2215329"/>
                <a:gd name="connsiteX63" fmla="*/ 1269198 w 1825915"/>
                <a:gd name="connsiteY63" fmla="*/ 822095 h 2215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825915" h="2215329">
                  <a:moveTo>
                    <a:pt x="1269198" y="822095"/>
                  </a:moveTo>
                  <a:lnTo>
                    <a:pt x="1208623" y="954784"/>
                  </a:lnTo>
                  <a:lnTo>
                    <a:pt x="1150932" y="1067281"/>
                  </a:lnTo>
                  <a:lnTo>
                    <a:pt x="1081703" y="1185547"/>
                  </a:lnTo>
                  <a:lnTo>
                    <a:pt x="1006705" y="1303813"/>
                  </a:lnTo>
                  <a:lnTo>
                    <a:pt x="946130" y="1393234"/>
                  </a:lnTo>
                  <a:lnTo>
                    <a:pt x="859593" y="1499962"/>
                  </a:lnTo>
                  <a:lnTo>
                    <a:pt x="749981" y="1623997"/>
                  </a:lnTo>
                  <a:lnTo>
                    <a:pt x="657675" y="1716303"/>
                  </a:lnTo>
                  <a:lnTo>
                    <a:pt x="576908" y="1791301"/>
                  </a:lnTo>
                  <a:lnTo>
                    <a:pt x="493256" y="1857645"/>
                  </a:lnTo>
                  <a:lnTo>
                    <a:pt x="406720" y="1923990"/>
                  </a:lnTo>
                  <a:lnTo>
                    <a:pt x="314415" y="1987450"/>
                  </a:lnTo>
                  <a:lnTo>
                    <a:pt x="222109" y="2042256"/>
                  </a:lnTo>
                  <a:lnTo>
                    <a:pt x="118266" y="2099947"/>
                  </a:lnTo>
                  <a:lnTo>
                    <a:pt x="37499" y="2140331"/>
                  </a:lnTo>
                  <a:lnTo>
                    <a:pt x="17307" y="2154753"/>
                  </a:lnTo>
                  <a:lnTo>
                    <a:pt x="2884" y="2172060"/>
                  </a:lnTo>
                  <a:lnTo>
                    <a:pt x="0" y="2189368"/>
                  </a:lnTo>
                  <a:lnTo>
                    <a:pt x="2884" y="2203790"/>
                  </a:lnTo>
                  <a:lnTo>
                    <a:pt x="11538" y="2209560"/>
                  </a:lnTo>
                  <a:lnTo>
                    <a:pt x="31730" y="2215329"/>
                  </a:lnTo>
                  <a:lnTo>
                    <a:pt x="95190" y="2198021"/>
                  </a:lnTo>
                  <a:lnTo>
                    <a:pt x="242301" y="2134561"/>
                  </a:lnTo>
                  <a:lnTo>
                    <a:pt x="389413" y="2062448"/>
                  </a:lnTo>
                  <a:lnTo>
                    <a:pt x="530756" y="1978796"/>
                  </a:lnTo>
                  <a:lnTo>
                    <a:pt x="657675" y="1898029"/>
                  </a:lnTo>
                  <a:lnTo>
                    <a:pt x="796133" y="1794185"/>
                  </a:lnTo>
                  <a:lnTo>
                    <a:pt x="940361" y="1670150"/>
                  </a:lnTo>
                  <a:lnTo>
                    <a:pt x="1070165" y="1548999"/>
                  </a:lnTo>
                  <a:lnTo>
                    <a:pt x="1148048" y="1462463"/>
                  </a:lnTo>
                  <a:lnTo>
                    <a:pt x="1234584" y="1349966"/>
                  </a:lnTo>
                  <a:lnTo>
                    <a:pt x="1283621" y="1277852"/>
                  </a:lnTo>
                  <a:lnTo>
                    <a:pt x="1375927" y="1099011"/>
                  </a:lnTo>
                  <a:lnTo>
                    <a:pt x="1456694" y="940361"/>
                  </a:lnTo>
                  <a:lnTo>
                    <a:pt x="1511500" y="830748"/>
                  </a:lnTo>
                  <a:lnTo>
                    <a:pt x="1560537" y="729789"/>
                  </a:lnTo>
                  <a:lnTo>
                    <a:pt x="1612459" y="614408"/>
                  </a:lnTo>
                  <a:lnTo>
                    <a:pt x="1647074" y="464411"/>
                  </a:lnTo>
                  <a:lnTo>
                    <a:pt x="1687457" y="398067"/>
                  </a:lnTo>
                  <a:lnTo>
                    <a:pt x="1716303" y="349030"/>
                  </a:lnTo>
                  <a:lnTo>
                    <a:pt x="1736494" y="302877"/>
                  </a:lnTo>
                  <a:lnTo>
                    <a:pt x="1745148" y="291339"/>
                  </a:lnTo>
                  <a:lnTo>
                    <a:pt x="1771109" y="279801"/>
                  </a:lnTo>
                  <a:lnTo>
                    <a:pt x="1799954" y="262493"/>
                  </a:lnTo>
                  <a:lnTo>
                    <a:pt x="1817262" y="245186"/>
                  </a:lnTo>
                  <a:lnTo>
                    <a:pt x="1825915" y="230763"/>
                  </a:lnTo>
                  <a:lnTo>
                    <a:pt x="1825915" y="222110"/>
                  </a:lnTo>
                  <a:lnTo>
                    <a:pt x="1825915" y="207687"/>
                  </a:lnTo>
                  <a:lnTo>
                    <a:pt x="1820146" y="193264"/>
                  </a:lnTo>
                  <a:lnTo>
                    <a:pt x="1811492" y="178842"/>
                  </a:lnTo>
                  <a:lnTo>
                    <a:pt x="1785532" y="155765"/>
                  </a:lnTo>
                  <a:lnTo>
                    <a:pt x="1745148" y="124035"/>
                  </a:lnTo>
                  <a:lnTo>
                    <a:pt x="1673034" y="77883"/>
                  </a:lnTo>
                  <a:lnTo>
                    <a:pt x="1569191" y="0"/>
                  </a:lnTo>
                  <a:lnTo>
                    <a:pt x="1427848" y="43268"/>
                  </a:lnTo>
                  <a:lnTo>
                    <a:pt x="1474001" y="144227"/>
                  </a:lnTo>
                  <a:lnTo>
                    <a:pt x="1488424" y="178842"/>
                  </a:lnTo>
                  <a:lnTo>
                    <a:pt x="1491308" y="193264"/>
                  </a:lnTo>
                  <a:lnTo>
                    <a:pt x="1459578" y="302877"/>
                  </a:lnTo>
                  <a:lnTo>
                    <a:pt x="1404772" y="487488"/>
                  </a:lnTo>
                  <a:lnTo>
                    <a:pt x="1344197" y="640368"/>
                  </a:lnTo>
                  <a:lnTo>
                    <a:pt x="1303813" y="744212"/>
                  </a:lnTo>
                  <a:lnTo>
                    <a:pt x="1269198" y="822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A2CA3E95-4C9B-485C-9C27-BCD89D52B061}"/>
                </a:ext>
              </a:extLst>
            </p:cNvPr>
            <p:cNvSpPr/>
            <p:nvPr/>
          </p:nvSpPr>
          <p:spPr>
            <a:xfrm>
              <a:off x="5049838" y="4084638"/>
              <a:ext cx="1581150" cy="403225"/>
            </a:xfrm>
            <a:custGeom>
              <a:avLst/>
              <a:gdLst>
                <a:gd name="connsiteX0" fmla="*/ 881063 w 1581150"/>
                <a:gd name="connsiteY0" fmla="*/ 288131 h 404812"/>
                <a:gd name="connsiteX1" fmla="*/ 695325 w 1581150"/>
                <a:gd name="connsiteY1" fmla="*/ 314325 h 404812"/>
                <a:gd name="connsiteX2" fmla="*/ 521494 w 1581150"/>
                <a:gd name="connsiteY2" fmla="*/ 340519 h 404812"/>
                <a:gd name="connsiteX3" fmla="*/ 352425 w 1581150"/>
                <a:gd name="connsiteY3" fmla="*/ 364331 h 404812"/>
                <a:gd name="connsiteX4" fmla="*/ 204788 w 1581150"/>
                <a:gd name="connsiteY4" fmla="*/ 383381 h 404812"/>
                <a:gd name="connsiteX5" fmla="*/ 0 w 1581150"/>
                <a:gd name="connsiteY5" fmla="*/ 404812 h 404812"/>
                <a:gd name="connsiteX6" fmla="*/ 107157 w 1581150"/>
                <a:gd name="connsiteY6" fmla="*/ 214312 h 404812"/>
                <a:gd name="connsiteX7" fmla="*/ 247650 w 1581150"/>
                <a:gd name="connsiteY7" fmla="*/ 211931 h 404812"/>
                <a:gd name="connsiteX8" fmla="*/ 388144 w 1581150"/>
                <a:gd name="connsiteY8" fmla="*/ 202406 h 404812"/>
                <a:gd name="connsiteX9" fmla="*/ 588169 w 1581150"/>
                <a:gd name="connsiteY9" fmla="*/ 176212 h 404812"/>
                <a:gd name="connsiteX10" fmla="*/ 773907 w 1581150"/>
                <a:gd name="connsiteY10" fmla="*/ 145256 h 404812"/>
                <a:gd name="connsiteX11" fmla="*/ 985838 w 1581150"/>
                <a:gd name="connsiteY11" fmla="*/ 97631 h 404812"/>
                <a:gd name="connsiteX12" fmla="*/ 1112044 w 1581150"/>
                <a:gd name="connsiteY12" fmla="*/ 61912 h 404812"/>
                <a:gd name="connsiteX13" fmla="*/ 1131094 w 1581150"/>
                <a:gd name="connsiteY13" fmla="*/ 52387 h 404812"/>
                <a:gd name="connsiteX14" fmla="*/ 1154907 w 1581150"/>
                <a:gd name="connsiteY14" fmla="*/ 38100 h 404812"/>
                <a:gd name="connsiteX15" fmla="*/ 1190625 w 1581150"/>
                <a:gd name="connsiteY15" fmla="*/ 19050 h 404812"/>
                <a:gd name="connsiteX16" fmla="*/ 1235869 w 1581150"/>
                <a:gd name="connsiteY16" fmla="*/ 2381 h 404812"/>
                <a:gd name="connsiteX17" fmla="*/ 1259682 w 1581150"/>
                <a:gd name="connsiteY17" fmla="*/ 0 h 404812"/>
                <a:gd name="connsiteX18" fmla="*/ 1276350 w 1581150"/>
                <a:gd name="connsiteY18" fmla="*/ 2381 h 404812"/>
                <a:gd name="connsiteX19" fmla="*/ 1304925 w 1581150"/>
                <a:gd name="connsiteY19" fmla="*/ 14287 h 404812"/>
                <a:gd name="connsiteX20" fmla="*/ 1378744 w 1581150"/>
                <a:gd name="connsiteY20" fmla="*/ 66675 h 404812"/>
                <a:gd name="connsiteX21" fmla="*/ 1466850 w 1581150"/>
                <a:gd name="connsiteY21" fmla="*/ 128587 h 404812"/>
                <a:gd name="connsiteX22" fmla="*/ 1547813 w 1581150"/>
                <a:gd name="connsiteY22" fmla="*/ 190500 h 404812"/>
                <a:gd name="connsiteX23" fmla="*/ 1566863 w 1581150"/>
                <a:gd name="connsiteY23" fmla="*/ 209550 h 404812"/>
                <a:gd name="connsiteX24" fmla="*/ 1576388 w 1581150"/>
                <a:gd name="connsiteY24" fmla="*/ 223837 h 404812"/>
                <a:gd name="connsiteX25" fmla="*/ 1581150 w 1581150"/>
                <a:gd name="connsiteY25" fmla="*/ 240506 h 404812"/>
                <a:gd name="connsiteX26" fmla="*/ 1581150 w 1581150"/>
                <a:gd name="connsiteY26" fmla="*/ 261937 h 404812"/>
                <a:gd name="connsiteX27" fmla="*/ 1574007 w 1581150"/>
                <a:gd name="connsiteY27" fmla="*/ 280987 h 404812"/>
                <a:gd name="connsiteX28" fmla="*/ 1550194 w 1581150"/>
                <a:gd name="connsiteY28" fmla="*/ 304800 h 404812"/>
                <a:gd name="connsiteX29" fmla="*/ 1085850 w 1581150"/>
                <a:gd name="connsiteY29" fmla="*/ 264319 h 404812"/>
                <a:gd name="connsiteX30" fmla="*/ 1057275 w 1581150"/>
                <a:gd name="connsiteY30" fmla="*/ 266700 h 404812"/>
                <a:gd name="connsiteX31" fmla="*/ 881063 w 1581150"/>
                <a:gd name="connsiteY31" fmla="*/ 28813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81150" h="404812">
                  <a:moveTo>
                    <a:pt x="881063" y="288131"/>
                  </a:moveTo>
                  <a:lnTo>
                    <a:pt x="695325" y="314325"/>
                  </a:lnTo>
                  <a:lnTo>
                    <a:pt x="521494" y="340519"/>
                  </a:lnTo>
                  <a:lnTo>
                    <a:pt x="352425" y="364331"/>
                  </a:lnTo>
                  <a:lnTo>
                    <a:pt x="204788" y="383381"/>
                  </a:lnTo>
                  <a:lnTo>
                    <a:pt x="0" y="404812"/>
                  </a:lnTo>
                  <a:lnTo>
                    <a:pt x="107157" y="214312"/>
                  </a:lnTo>
                  <a:lnTo>
                    <a:pt x="247650" y="211931"/>
                  </a:lnTo>
                  <a:lnTo>
                    <a:pt x="388144" y="202406"/>
                  </a:lnTo>
                  <a:lnTo>
                    <a:pt x="588169" y="176212"/>
                  </a:lnTo>
                  <a:lnTo>
                    <a:pt x="773907" y="145256"/>
                  </a:lnTo>
                  <a:lnTo>
                    <a:pt x="985838" y="97631"/>
                  </a:lnTo>
                  <a:lnTo>
                    <a:pt x="1112044" y="61912"/>
                  </a:lnTo>
                  <a:lnTo>
                    <a:pt x="1131094" y="52387"/>
                  </a:lnTo>
                  <a:lnTo>
                    <a:pt x="1154907" y="38100"/>
                  </a:lnTo>
                  <a:lnTo>
                    <a:pt x="1190625" y="19050"/>
                  </a:lnTo>
                  <a:lnTo>
                    <a:pt x="1235869" y="2381"/>
                  </a:lnTo>
                  <a:lnTo>
                    <a:pt x="1259682" y="0"/>
                  </a:lnTo>
                  <a:lnTo>
                    <a:pt x="1276350" y="2381"/>
                  </a:lnTo>
                  <a:lnTo>
                    <a:pt x="1304925" y="14287"/>
                  </a:lnTo>
                  <a:lnTo>
                    <a:pt x="1378744" y="66675"/>
                  </a:lnTo>
                  <a:lnTo>
                    <a:pt x="1466850" y="128587"/>
                  </a:lnTo>
                  <a:lnTo>
                    <a:pt x="1547813" y="190500"/>
                  </a:lnTo>
                  <a:lnTo>
                    <a:pt x="1566863" y="209550"/>
                  </a:lnTo>
                  <a:lnTo>
                    <a:pt x="1576388" y="223837"/>
                  </a:lnTo>
                  <a:lnTo>
                    <a:pt x="1581150" y="240506"/>
                  </a:lnTo>
                  <a:lnTo>
                    <a:pt x="1581150" y="261937"/>
                  </a:lnTo>
                  <a:lnTo>
                    <a:pt x="1574007" y="280987"/>
                  </a:lnTo>
                  <a:lnTo>
                    <a:pt x="1550194" y="304800"/>
                  </a:lnTo>
                  <a:lnTo>
                    <a:pt x="1085850" y="264319"/>
                  </a:lnTo>
                  <a:lnTo>
                    <a:pt x="1057275" y="266700"/>
                  </a:lnTo>
                  <a:lnTo>
                    <a:pt x="881063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D23DF91E-52E7-447D-A836-3EE7CEE15C6D}"/>
                </a:ext>
              </a:extLst>
            </p:cNvPr>
            <p:cNvSpPr/>
            <p:nvPr/>
          </p:nvSpPr>
          <p:spPr>
            <a:xfrm>
              <a:off x="4319588" y="4314825"/>
              <a:ext cx="2308225" cy="1638300"/>
            </a:xfrm>
            <a:custGeom>
              <a:avLst/>
              <a:gdLst>
                <a:gd name="connsiteX0" fmla="*/ 1754981 w 2307431"/>
                <a:gd name="connsiteY0" fmla="*/ 304800 h 1638300"/>
                <a:gd name="connsiteX1" fmla="*/ 1671637 w 2307431"/>
                <a:gd name="connsiteY1" fmla="*/ 433388 h 1638300"/>
                <a:gd name="connsiteX2" fmla="*/ 1602581 w 2307431"/>
                <a:gd name="connsiteY2" fmla="*/ 531019 h 1638300"/>
                <a:gd name="connsiteX3" fmla="*/ 1519237 w 2307431"/>
                <a:gd name="connsiteY3" fmla="*/ 642938 h 1638300"/>
                <a:gd name="connsiteX4" fmla="*/ 1435893 w 2307431"/>
                <a:gd name="connsiteY4" fmla="*/ 740569 h 1638300"/>
                <a:gd name="connsiteX5" fmla="*/ 1326356 w 2307431"/>
                <a:gd name="connsiteY5" fmla="*/ 871538 h 1638300"/>
                <a:gd name="connsiteX6" fmla="*/ 1197768 w 2307431"/>
                <a:gd name="connsiteY6" fmla="*/ 981075 h 1638300"/>
                <a:gd name="connsiteX7" fmla="*/ 1052512 w 2307431"/>
                <a:gd name="connsiteY7" fmla="*/ 1097756 h 1638300"/>
                <a:gd name="connsiteX8" fmla="*/ 926306 w 2307431"/>
                <a:gd name="connsiteY8" fmla="*/ 1183481 h 1638300"/>
                <a:gd name="connsiteX9" fmla="*/ 814387 w 2307431"/>
                <a:gd name="connsiteY9" fmla="*/ 1252538 h 1638300"/>
                <a:gd name="connsiteX10" fmla="*/ 707231 w 2307431"/>
                <a:gd name="connsiteY10" fmla="*/ 1307306 h 1638300"/>
                <a:gd name="connsiteX11" fmla="*/ 628650 w 2307431"/>
                <a:gd name="connsiteY11" fmla="*/ 1347788 h 1638300"/>
                <a:gd name="connsiteX12" fmla="*/ 521493 w 2307431"/>
                <a:gd name="connsiteY12" fmla="*/ 1397794 h 1638300"/>
                <a:gd name="connsiteX13" fmla="*/ 414337 w 2307431"/>
                <a:gd name="connsiteY13" fmla="*/ 1443038 h 1638300"/>
                <a:gd name="connsiteX14" fmla="*/ 285750 w 2307431"/>
                <a:gd name="connsiteY14" fmla="*/ 1490663 h 1638300"/>
                <a:gd name="connsiteX15" fmla="*/ 140493 w 2307431"/>
                <a:gd name="connsiteY15" fmla="*/ 1535906 h 1638300"/>
                <a:gd name="connsiteX16" fmla="*/ 35718 w 2307431"/>
                <a:gd name="connsiteY16" fmla="*/ 1566863 h 1638300"/>
                <a:gd name="connsiteX17" fmla="*/ 11906 w 2307431"/>
                <a:gd name="connsiteY17" fmla="*/ 1578769 h 1638300"/>
                <a:gd name="connsiteX18" fmla="*/ 0 w 2307431"/>
                <a:gd name="connsiteY18" fmla="*/ 1595438 h 1638300"/>
                <a:gd name="connsiteX19" fmla="*/ 0 w 2307431"/>
                <a:gd name="connsiteY19" fmla="*/ 1609725 h 1638300"/>
                <a:gd name="connsiteX20" fmla="*/ 4762 w 2307431"/>
                <a:gd name="connsiteY20" fmla="*/ 1619250 h 1638300"/>
                <a:gd name="connsiteX21" fmla="*/ 16668 w 2307431"/>
                <a:gd name="connsiteY21" fmla="*/ 1631156 h 1638300"/>
                <a:gd name="connsiteX22" fmla="*/ 35718 w 2307431"/>
                <a:gd name="connsiteY22" fmla="*/ 1635919 h 1638300"/>
                <a:gd name="connsiteX23" fmla="*/ 66675 w 2307431"/>
                <a:gd name="connsiteY23" fmla="*/ 1638300 h 1638300"/>
                <a:gd name="connsiteX24" fmla="*/ 161925 w 2307431"/>
                <a:gd name="connsiteY24" fmla="*/ 1614488 h 1638300"/>
                <a:gd name="connsiteX25" fmla="*/ 347662 w 2307431"/>
                <a:gd name="connsiteY25" fmla="*/ 1557338 h 1638300"/>
                <a:gd name="connsiteX26" fmla="*/ 521493 w 2307431"/>
                <a:gd name="connsiteY26" fmla="*/ 1502569 h 1638300"/>
                <a:gd name="connsiteX27" fmla="*/ 700087 w 2307431"/>
                <a:gd name="connsiteY27" fmla="*/ 1438275 h 1638300"/>
                <a:gd name="connsiteX28" fmla="*/ 831056 w 2307431"/>
                <a:gd name="connsiteY28" fmla="*/ 1385888 h 1638300"/>
                <a:gd name="connsiteX29" fmla="*/ 978693 w 2307431"/>
                <a:gd name="connsiteY29" fmla="*/ 1314450 h 1638300"/>
                <a:gd name="connsiteX30" fmla="*/ 1119187 w 2307431"/>
                <a:gd name="connsiteY30" fmla="*/ 1233488 h 1638300"/>
                <a:gd name="connsiteX31" fmla="*/ 1323975 w 2307431"/>
                <a:gd name="connsiteY31" fmla="*/ 1104900 h 1638300"/>
                <a:gd name="connsiteX32" fmla="*/ 1464468 w 2307431"/>
                <a:gd name="connsiteY32" fmla="*/ 1012031 h 1638300"/>
                <a:gd name="connsiteX33" fmla="*/ 1516856 w 2307431"/>
                <a:gd name="connsiteY33" fmla="*/ 976313 h 1638300"/>
                <a:gd name="connsiteX34" fmla="*/ 1659731 w 2307431"/>
                <a:gd name="connsiteY34" fmla="*/ 847725 h 1638300"/>
                <a:gd name="connsiteX35" fmla="*/ 1754981 w 2307431"/>
                <a:gd name="connsiteY35" fmla="*/ 745331 h 1638300"/>
                <a:gd name="connsiteX36" fmla="*/ 1854993 w 2307431"/>
                <a:gd name="connsiteY36" fmla="*/ 628650 h 1638300"/>
                <a:gd name="connsiteX37" fmla="*/ 1938337 w 2307431"/>
                <a:gd name="connsiteY37" fmla="*/ 521494 h 1638300"/>
                <a:gd name="connsiteX38" fmla="*/ 2007393 w 2307431"/>
                <a:gd name="connsiteY38" fmla="*/ 426244 h 1638300"/>
                <a:gd name="connsiteX39" fmla="*/ 2078831 w 2307431"/>
                <a:gd name="connsiteY39" fmla="*/ 316706 h 1638300"/>
                <a:gd name="connsiteX40" fmla="*/ 2133600 w 2307431"/>
                <a:gd name="connsiteY40" fmla="*/ 226219 h 1638300"/>
                <a:gd name="connsiteX41" fmla="*/ 2150268 w 2307431"/>
                <a:gd name="connsiteY41" fmla="*/ 200025 h 1638300"/>
                <a:gd name="connsiteX42" fmla="*/ 2209800 w 2307431"/>
                <a:gd name="connsiteY42" fmla="*/ 142875 h 1638300"/>
                <a:gd name="connsiteX43" fmla="*/ 2283618 w 2307431"/>
                <a:gd name="connsiteY43" fmla="*/ 71438 h 1638300"/>
                <a:gd name="connsiteX44" fmla="*/ 2300287 w 2307431"/>
                <a:gd name="connsiteY44" fmla="*/ 54769 h 1638300"/>
                <a:gd name="connsiteX45" fmla="*/ 2307431 w 2307431"/>
                <a:gd name="connsiteY45" fmla="*/ 33338 h 1638300"/>
                <a:gd name="connsiteX46" fmla="*/ 2307431 w 2307431"/>
                <a:gd name="connsiteY46" fmla="*/ 11906 h 1638300"/>
                <a:gd name="connsiteX47" fmla="*/ 1793081 w 2307431"/>
                <a:gd name="connsiteY47" fmla="*/ 0 h 1638300"/>
                <a:gd name="connsiteX48" fmla="*/ 1838325 w 2307431"/>
                <a:gd name="connsiteY48" fmla="*/ 42863 h 1638300"/>
                <a:gd name="connsiteX49" fmla="*/ 1850231 w 2307431"/>
                <a:gd name="connsiteY49" fmla="*/ 57150 h 1638300"/>
                <a:gd name="connsiteX50" fmla="*/ 1854993 w 2307431"/>
                <a:gd name="connsiteY50" fmla="*/ 69056 h 1638300"/>
                <a:gd name="connsiteX51" fmla="*/ 1859756 w 2307431"/>
                <a:gd name="connsiteY51" fmla="*/ 88106 h 1638300"/>
                <a:gd name="connsiteX52" fmla="*/ 1859756 w 2307431"/>
                <a:gd name="connsiteY52" fmla="*/ 111919 h 1638300"/>
                <a:gd name="connsiteX53" fmla="*/ 1854993 w 2307431"/>
                <a:gd name="connsiteY53" fmla="*/ 138113 h 1638300"/>
                <a:gd name="connsiteX54" fmla="*/ 1843087 w 2307431"/>
                <a:gd name="connsiteY54" fmla="*/ 161925 h 1638300"/>
                <a:gd name="connsiteX55" fmla="*/ 1797843 w 2307431"/>
                <a:gd name="connsiteY55" fmla="*/ 238125 h 1638300"/>
                <a:gd name="connsiteX56" fmla="*/ 1754981 w 2307431"/>
                <a:gd name="connsiteY56" fmla="*/ 304800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07431" h="1638300">
                  <a:moveTo>
                    <a:pt x="1754981" y="304800"/>
                  </a:moveTo>
                  <a:lnTo>
                    <a:pt x="1671637" y="433388"/>
                  </a:lnTo>
                  <a:lnTo>
                    <a:pt x="1602581" y="531019"/>
                  </a:lnTo>
                  <a:lnTo>
                    <a:pt x="1519237" y="642938"/>
                  </a:lnTo>
                  <a:lnTo>
                    <a:pt x="1435893" y="740569"/>
                  </a:lnTo>
                  <a:lnTo>
                    <a:pt x="1326356" y="871538"/>
                  </a:lnTo>
                  <a:lnTo>
                    <a:pt x="1197768" y="981075"/>
                  </a:lnTo>
                  <a:lnTo>
                    <a:pt x="1052512" y="1097756"/>
                  </a:lnTo>
                  <a:lnTo>
                    <a:pt x="926306" y="1183481"/>
                  </a:lnTo>
                  <a:lnTo>
                    <a:pt x="814387" y="1252538"/>
                  </a:lnTo>
                  <a:lnTo>
                    <a:pt x="707231" y="1307306"/>
                  </a:lnTo>
                  <a:lnTo>
                    <a:pt x="628650" y="1347788"/>
                  </a:lnTo>
                  <a:lnTo>
                    <a:pt x="521493" y="1397794"/>
                  </a:lnTo>
                  <a:lnTo>
                    <a:pt x="414337" y="1443038"/>
                  </a:lnTo>
                  <a:lnTo>
                    <a:pt x="285750" y="1490663"/>
                  </a:lnTo>
                  <a:lnTo>
                    <a:pt x="140493" y="1535906"/>
                  </a:lnTo>
                  <a:lnTo>
                    <a:pt x="35718" y="1566863"/>
                  </a:lnTo>
                  <a:lnTo>
                    <a:pt x="11906" y="1578769"/>
                  </a:lnTo>
                  <a:lnTo>
                    <a:pt x="0" y="1595438"/>
                  </a:lnTo>
                  <a:lnTo>
                    <a:pt x="0" y="1609725"/>
                  </a:lnTo>
                  <a:lnTo>
                    <a:pt x="4762" y="1619250"/>
                  </a:lnTo>
                  <a:lnTo>
                    <a:pt x="16668" y="1631156"/>
                  </a:lnTo>
                  <a:lnTo>
                    <a:pt x="35718" y="1635919"/>
                  </a:lnTo>
                  <a:lnTo>
                    <a:pt x="66675" y="1638300"/>
                  </a:lnTo>
                  <a:lnTo>
                    <a:pt x="161925" y="1614488"/>
                  </a:lnTo>
                  <a:lnTo>
                    <a:pt x="347662" y="1557338"/>
                  </a:lnTo>
                  <a:lnTo>
                    <a:pt x="521493" y="1502569"/>
                  </a:lnTo>
                  <a:lnTo>
                    <a:pt x="700087" y="1438275"/>
                  </a:lnTo>
                  <a:lnTo>
                    <a:pt x="831056" y="1385888"/>
                  </a:lnTo>
                  <a:lnTo>
                    <a:pt x="978693" y="1314450"/>
                  </a:lnTo>
                  <a:lnTo>
                    <a:pt x="1119187" y="1233488"/>
                  </a:lnTo>
                  <a:lnTo>
                    <a:pt x="1323975" y="1104900"/>
                  </a:lnTo>
                  <a:lnTo>
                    <a:pt x="1464468" y="1012031"/>
                  </a:lnTo>
                  <a:lnTo>
                    <a:pt x="1516856" y="976313"/>
                  </a:lnTo>
                  <a:lnTo>
                    <a:pt x="1659731" y="847725"/>
                  </a:lnTo>
                  <a:lnTo>
                    <a:pt x="1754981" y="745331"/>
                  </a:lnTo>
                  <a:lnTo>
                    <a:pt x="1854993" y="628650"/>
                  </a:lnTo>
                  <a:lnTo>
                    <a:pt x="1938337" y="521494"/>
                  </a:lnTo>
                  <a:lnTo>
                    <a:pt x="2007393" y="426244"/>
                  </a:lnTo>
                  <a:lnTo>
                    <a:pt x="2078831" y="316706"/>
                  </a:lnTo>
                  <a:lnTo>
                    <a:pt x="2133600" y="226219"/>
                  </a:lnTo>
                  <a:lnTo>
                    <a:pt x="2150268" y="200025"/>
                  </a:lnTo>
                  <a:lnTo>
                    <a:pt x="2209800" y="142875"/>
                  </a:lnTo>
                  <a:lnTo>
                    <a:pt x="2283618" y="71438"/>
                  </a:lnTo>
                  <a:lnTo>
                    <a:pt x="2300287" y="54769"/>
                  </a:lnTo>
                  <a:lnTo>
                    <a:pt x="2307431" y="33338"/>
                  </a:lnTo>
                  <a:lnTo>
                    <a:pt x="2307431" y="11906"/>
                  </a:lnTo>
                  <a:lnTo>
                    <a:pt x="1793081" y="0"/>
                  </a:lnTo>
                  <a:lnTo>
                    <a:pt x="1838325" y="42863"/>
                  </a:lnTo>
                  <a:lnTo>
                    <a:pt x="1850231" y="57150"/>
                  </a:lnTo>
                  <a:lnTo>
                    <a:pt x="1854993" y="69056"/>
                  </a:lnTo>
                  <a:lnTo>
                    <a:pt x="1859756" y="88106"/>
                  </a:lnTo>
                  <a:lnTo>
                    <a:pt x="1859756" y="111919"/>
                  </a:lnTo>
                  <a:lnTo>
                    <a:pt x="1854993" y="138113"/>
                  </a:lnTo>
                  <a:lnTo>
                    <a:pt x="1843087" y="161925"/>
                  </a:lnTo>
                  <a:lnTo>
                    <a:pt x="1797843" y="238125"/>
                  </a:lnTo>
                  <a:lnTo>
                    <a:pt x="1754981" y="304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AD9B42E6-C652-4C3B-AF27-85760D995E49}"/>
                </a:ext>
              </a:extLst>
            </p:cNvPr>
            <p:cNvSpPr/>
            <p:nvPr/>
          </p:nvSpPr>
          <p:spPr>
            <a:xfrm>
              <a:off x="4957763" y="4548188"/>
              <a:ext cx="2501900" cy="1558925"/>
            </a:xfrm>
            <a:custGeom>
              <a:avLst/>
              <a:gdLst>
                <a:gd name="connsiteX0" fmla="*/ 716756 w 2502693"/>
                <a:gd name="connsiteY0" fmla="*/ 414337 h 1559718"/>
                <a:gd name="connsiteX1" fmla="*/ 597693 w 2502693"/>
                <a:gd name="connsiteY1" fmla="*/ 323850 h 1559718"/>
                <a:gd name="connsiteX2" fmla="*/ 495300 w 2502693"/>
                <a:gd name="connsiteY2" fmla="*/ 247650 h 1559718"/>
                <a:gd name="connsiteX3" fmla="*/ 407193 w 2502693"/>
                <a:gd name="connsiteY3" fmla="*/ 180975 h 1559718"/>
                <a:gd name="connsiteX4" fmla="*/ 266700 w 2502693"/>
                <a:gd name="connsiteY4" fmla="*/ 71437 h 1559718"/>
                <a:gd name="connsiteX5" fmla="*/ 254793 w 2502693"/>
                <a:gd name="connsiteY5" fmla="*/ 64293 h 1559718"/>
                <a:gd name="connsiteX6" fmla="*/ 211931 w 2502693"/>
                <a:gd name="connsiteY6" fmla="*/ 50006 h 1559718"/>
                <a:gd name="connsiteX7" fmla="*/ 54768 w 2502693"/>
                <a:gd name="connsiteY7" fmla="*/ 0 h 1559718"/>
                <a:gd name="connsiteX8" fmla="*/ 0 w 2502693"/>
                <a:gd name="connsiteY8" fmla="*/ 66675 h 1559718"/>
                <a:gd name="connsiteX9" fmla="*/ 130968 w 2502693"/>
                <a:gd name="connsiteY9" fmla="*/ 164306 h 1559718"/>
                <a:gd name="connsiteX10" fmla="*/ 252412 w 2502693"/>
                <a:gd name="connsiteY10" fmla="*/ 252412 h 1559718"/>
                <a:gd name="connsiteX11" fmla="*/ 371475 w 2502693"/>
                <a:gd name="connsiteY11" fmla="*/ 335756 h 1559718"/>
                <a:gd name="connsiteX12" fmla="*/ 431006 w 2502693"/>
                <a:gd name="connsiteY12" fmla="*/ 381000 h 1559718"/>
                <a:gd name="connsiteX13" fmla="*/ 533400 w 2502693"/>
                <a:gd name="connsiteY13" fmla="*/ 461962 h 1559718"/>
                <a:gd name="connsiteX14" fmla="*/ 621506 w 2502693"/>
                <a:gd name="connsiteY14" fmla="*/ 540543 h 1559718"/>
                <a:gd name="connsiteX15" fmla="*/ 714375 w 2502693"/>
                <a:gd name="connsiteY15" fmla="*/ 633412 h 1559718"/>
                <a:gd name="connsiteX16" fmla="*/ 850106 w 2502693"/>
                <a:gd name="connsiteY16" fmla="*/ 745331 h 1559718"/>
                <a:gd name="connsiteX17" fmla="*/ 973931 w 2502693"/>
                <a:gd name="connsiteY17" fmla="*/ 869156 h 1559718"/>
                <a:gd name="connsiteX18" fmla="*/ 1104900 w 2502693"/>
                <a:gd name="connsiteY18" fmla="*/ 1002506 h 1559718"/>
                <a:gd name="connsiteX19" fmla="*/ 1193006 w 2502693"/>
                <a:gd name="connsiteY19" fmla="*/ 1088231 h 1559718"/>
                <a:gd name="connsiteX20" fmla="*/ 1293018 w 2502693"/>
                <a:gd name="connsiteY20" fmla="*/ 1188243 h 1559718"/>
                <a:gd name="connsiteX21" fmla="*/ 1388268 w 2502693"/>
                <a:gd name="connsiteY21" fmla="*/ 1283493 h 1559718"/>
                <a:gd name="connsiteX22" fmla="*/ 1452562 w 2502693"/>
                <a:gd name="connsiteY22" fmla="*/ 1347787 h 1559718"/>
                <a:gd name="connsiteX23" fmla="*/ 1507331 w 2502693"/>
                <a:gd name="connsiteY23" fmla="*/ 1400175 h 1559718"/>
                <a:gd name="connsiteX24" fmla="*/ 1538287 w 2502693"/>
                <a:gd name="connsiteY24" fmla="*/ 1423987 h 1559718"/>
                <a:gd name="connsiteX25" fmla="*/ 1583531 w 2502693"/>
                <a:gd name="connsiteY25" fmla="*/ 1452562 h 1559718"/>
                <a:gd name="connsiteX26" fmla="*/ 1638300 w 2502693"/>
                <a:gd name="connsiteY26" fmla="*/ 1481137 h 1559718"/>
                <a:gd name="connsiteX27" fmla="*/ 1693068 w 2502693"/>
                <a:gd name="connsiteY27" fmla="*/ 1502568 h 1559718"/>
                <a:gd name="connsiteX28" fmla="*/ 1757362 w 2502693"/>
                <a:gd name="connsiteY28" fmla="*/ 1524000 h 1559718"/>
                <a:gd name="connsiteX29" fmla="*/ 1821656 w 2502693"/>
                <a:gd name="connsiteY29" fmla="*/ 1533525 h 1559718"/>
                <a:gd name="connsiteX30" fmla="*/ 1971675 w 2502693"/>
                <a:gd name="connsiteY30" fmla="*/ 1540668 h 1559718"/>
                <a:gd name="connsiteX31" fmla="*/ 2219325 w 2502693"/>
                <a:gd name="connsiteY31" fmla="*/ 1550193 h 1559718"/>
                <a:gd name="connsiteX32" fmla="*/ 2443162 w 2502693"/>
                <a:gd name="connsiteY32" fmla="*/ 1559718 h 1559718"/>
                <a:gd name="connsiteX33" fmla="*/ 2476500 w 2502693"/>
                <a:gd name="connsiteY33" fmla="*/ 1559718 h 1559718"/>
                <a:gd name="connsiteX34" fmla="*/ 2495550 w 2502693"/>
                <a:gd name="connsiteY34" fmla="*/ 1552575 h 1559718"/>
                <a:gd name="connsiteX35" fmla="*/ 2502693 w 2502693"/>
                <a:gd name="connsiteY35" fmla="*/ 1545431 h 1559718"/>
                <a:gd name="connsiteX36" fmla="*/ 2497931 w 2502693"/>
                <a:gd name="connsiteY36" fmla="*/ 1533525 h 1559718"/>
                <a:gd name="connsiteX37" fmla="*/ 2478881 w 2502693"/>
                <a:gd name="connsiteY37" fmla="*/ 1514475 h 1559718"/>
                <a:gd name="connsiteX38" fmla="*/ 2436018 w 2502693"/>
                <a:gd name="connsiteY38" fmla="*/ 1490662 h 1559718"/>
                <a:gd name="connsiteX39" fmla="*/ 2352675 w 2502693"/>
                <a:gd name="connsiteY39" fmla="*/ 1457325 h 1559718"/>
                <a:gd name="connsiteX40" fmla="*/ 2240756 w 2502693"/>
                <a:gd name="connsiteY40" fmla="*/ 1409700 h 1559718"/>
                <a:gd name="connsiteX41" fmla="*/ 2114550 w 2502693"/>
                <a:gd name="connsiteY41" fmla="*/ 1347787 h 1559718"/>
                <a:gd name="connsiteX42" fmla="*/ 1962150 w 2502693"/>
                <a:gd name="connsiteY42" fmla="*/ 1269206 h 1559718"/>
                <a:gd name="connsiteX43" fmla="*/ 1807368 w 2502693"/>
                <a:gd name="connsiteY43" fmla="*/ 1183481 h 1559718"/>
                <a:gd name="connsiteX44" fmla="*/ 1666875 w 2502693"/>
                <a:gd name="connsiteY44" fmla="*/ 1097756 h 1559718"/>
                <a:gd name="connsiteX45" fmla="*/ 1445418 w 2502693"/>
                <a:gd name="connsiteY45" fmla="*/ 957262 h 1559718"/>
                <a:gd name="connsiteX46" fmla="*/ 1209675 w 2502693"/>
                <a:gd name="connsiteY46" fmla="*/ 797718 h 1559718"/>
                <a:gd name="connsiteX47" fmla="*/ 1071562 w 2502693"/>
                <a:gd name="connsiteY47" fmla="*/ 702468 h 1559718"/>
                <a:gd name="connsiteX48" fmla="*/ 978693 w 2502693"/>
                <a:gd name="connsiteY48" fmla="*/ 633412 h 1559718"/>
                <a:gd name="connsiteX49" fmla="*/ 823912 w 2502693"/>
                <a:gd name="connsiteY49" fmla="*/ 492918 h 1559718"/>
                <a:gd name="connsiteX50" fmla="*/ 716756 w 2502693"/>
                <a:gd name="connsiteY50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02693" h="1559718">
                  <a:moveTo>
                    <a:pt x="716756" y="414337"/>
                  </a:moveTo>
                  <a:lnTo>
                    <a:pt x="597693" y="323850"/>
                  </a:lnTo>
                  <a:lnTo>
                    <a:pt x="495300" y="247650"/>
                  </a:lnTo>
                  <a:lnTo>
                    <a:pt x="407193" y="180975"/>
                  </a:lnTo>
                  <a:lnTo>
                    <a:pt x="266700" y="71437"/>
                  </a:lnTo>
                  <a:lnTo>
                    <a:pt x="254793" y="64293"/>
                  </a:lnTo>
                  <a:lnTo>
                    <a:pt x="211931" y="50006"/>
                  </a:lnTo>
                  <a:lnTo>
                    <a:pt x="54768" y="0"/>
                  </a:lnTo>
                  <a:lnTo>
                    <a:pt x="0" y="66675"/>
                  </a:lnTo>
                  <a:lnTo>
                    <a:pt x="130968" y="164306"/>
                  </a:lnTo>
                  <a:lnTo>
                    <a:pt x="252412" y="252412"/>
                  </a:lnTo>
                  <a:lnTo>
                    <a:pt x="371475" y="335756"/>
                  </a:lnTo>
                  <a:lnTo>
                    <a:pt x="431006" y="381000"/>
                  </a:lnTo>
                  <a:lnTo>
                    <a:pt x="533400" y="461962"/>
                  </a:lnTo>
                  <a:lnTo>
                    <a:pt x="621506" y="540543"/>
                  </a:lnTo>
                  <a:lnTo>
                    <a:pt x="714375" y="633412"/>
                  </a:lnTo>
                  <a:lnTo>
                    <a:pt x="850106" y="745331"/>
                  </a:lnTo>
                  <a:lnTo>
                    <a:pt x="973931" y="869156"/>
                  </a:lnTo>
                  <a:lnTo>
                    <a:pt x="1104900" y="1002506"/>
                  </a:lnTo>
                  <a:lnTo>
                    <a:pt x="1193006" y="1088231"/>
                  </a:lnTo>
                  <a:lnTo>
                    <a:pt x="1293018" y="1188243"/>
                  </a:lnTo>
                  <a:lnTo>
                    <a:pt x="1388268" y="1283493"/>
                  </a:lnTo>
                  <a:lnTo>
                    <a:pt x="1452562" y="1347787"/>
                  </a:lnTo>
                  <a:lnTo>
                    <a:pt x="1507331" y="1400175"/>
                  </a:lnTo>
                  <a:lnTo>
                    <a:pt x="1538287" y="1423987"/>
                  </a:lnTo>
                  <a:lnTo>
                    <a:pt x="1583531" y="1452562"/>
                  </a:lnTo>
                  <a:lnTo>
                    <a:pt x="1638300" y="1481137"/>
                  </a:lnTo>
                  <a:lnTo>
                    <a:pt x="1693068" y="1502568"/>
                  </a:lnTo>
                  <a:lnTo>
                    <a:pt x="1757362" y="1524000"/>
                  </a:lnTo>
                  <a:lnTo>
                    <a:pt x="1821656" y="1533525"/>
                  </a:lnTo>
                  <a:lnTo>
                    <a:pt x="1971675" y="1540668"/>
                  </a:lnTo>
                  <a:lnTo>
                    <a:pt x="2219325" y="1550193"/>
                  </a:lnTo>
                  <a:lnTo>
                    <a:pt x="2443162" y="1559718"/>
                  </a:lnTo>
                  <a:lnTo>
                    <a:pt x="2476500" y="1559718"/>
                  </a:lnTo>
                  <a:lnTo>
                    <a:pt x="2495550" y="1552575"/>
                  </a:lnTo>
                  <a:lnTo>
                    <a:pt x="2502693" y="1545431"/>
                  </a:lnTo>
                  <a:lnTo>
                    <a:pt x="2497931" y="1533525"/>
                  </a:lnTo>
                  <a:lnTo>
                    <a:pt x="2478881" y="1514475"/>
                  </a:lnTo>
                  <a:lnTo>
                    <a:pt x="2436018" y="1490662"/>
                  </a:lnTo>
                  <a:lnTo>
                    <a:pt x="2352675" y="1457325"/>
                  </a:lnTo>
                  <a:lnTo>
                    <a:pt x="2240756" y="1409700"/>
                  </a:lnTo>
                  <a:lnTo>
                    <a:pt x="2114550" y="1347787"/>
                  </a:lnTo>
                  <a:lnTo>
                    <a:pt x="1962150" y="1269206"/>
                  </a:lnTo>
                  <a:lnTo>
                    <a:pt x="1807368" y="1183481"/>
                  </a:lnTo>
                  <a:lnTo>
                    <a:pt x="1666875" y="1097756"/>
                  </a:lnTo>
                  <a:lnTo>
                    <a:pt x="1445418" y="957262"/>
                  </a:lnTo>
                  <a:lnTo>
                    <a:pt x="1209675" y="797718"/>
                  </a:lnTo>
                  <a:lnTo>
                    <a:pt x="1071562" y="702468"/>
                  </a:lnTo>
                  <a:lnTo>
                    <a:pt x="978693" y="633412"/>
                  </a:lnTo>
                  <a:lnTo>
                    <a:pt x="823912" y="492918"/>
                  </a:lnTo>
                  <a:lnTo>
                    <a:pt x="7167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463057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725A1AD-7A6C-4623-9503-F279556E9B4A}"/>
              </a:ext>
            </a:extLst>
          </p:cNvPr>
          <p:cNvSpPr/>
          <p:nvPr/>
        </p:nvSpPr>
        <p:spPr>
          <a:xfrm>
            <a:off x="2974975" y="1573213"/>
            <a:ext cx="1838325" cy="827087"/>
          </a:xfrm>
          <a:custGeom>
            <a:avLst/>
            <a:gdLst>
              <a:gd name="connsiteX0" fmla="*/ 1243013 w 1838325"/>
              <a:gd name="connsiteY0" fmla="*/ 254794 h 826294"/>
              <a:gd name="connsiteX1" fmla="*/ 997744 w 1838325"/>
              <a:gd name="connsiteY1" fmla="*/ 371475 h 826294"/>
              <a:gd name="connsiteX2" fmla="*/ 809625 w 1838325"/>
              <a:gd name="connsiteY2" fmla="*/ 454819 h 826294"/>
              <a:gd name="connsiteX3" fmla="*/ 554832 w 1838325"/>
              <a:gd name="connsiteY3" fmla="*/ 561975 h 826294"/>
              <a:gd name="connsiteX4" fmla="*/ 426244 w 1838325"/>
              <a:gd name="connsiteY4" fmla="*/ 611982 h 826294"/>
              <a:gd name="connsiteX5" fmla="*/ 290513 w 1838325"/>
              <a:gd name="connsiteY5" fmla="*/ 659607 h 826294"/>
              <a:gd name="connsiteX6" fmla="*/ 130969 w 1838325"/>
              <a:gd name="connsiteY6" fmla="*/ 714375 h 826294"/>
              <a:gd name="connsiteX7" fmla="*/ 45244 w 1838325"/>
              <a:gd name="connsiteY7" fmla="*/ 742950 h 826294"/>
              <a:gd name="connsiteX8" fmla="*/ 28575 w 1838325"/>
              <a:gd name="connsiteY8" fmla="*/ 752475 h 826294"/>
              <a:gd name="connsiteX9" fmla="*/ 9525 w 1838325"/>
              <a:gd name="connsiteY9" fmla="*/ 771525 h 826294"/>
              <a:gd name="connsiteX10" fmla="*/ 0 w 1838325"/>
              <a:gd name="connsiteY10" fmla="*/ 785813 h 826294"/>
              <a:gd name="connsiteX11" fmla="*/ 2382 w 1838325"/>
              <a:gd name="connsiteY11" fmla="*/ 797719 h 826294"/>
              <a:gd name="connsiteX12" fmla="*/ 11907 w 1838325"/>
              <a:gd name="connsiteY12" fmla="*/ 809625 h 826294"/>
              <a:gd name="connsiteX13" fmla="*/ 38100 w 1838325"/>
              <a:gd name="connsiteY13" fmla="*/ 821532 h 826294"/>
              <a:gd name="connsiteX14" fmla="*/ 66675 w 1838325"/>
              <a:gd name="connsiteY14" fmla="*/ 826294 h 826294"/>
              <a:gd name="connsiteX15" fmla="*/ 164307 w 1838325"/>
              <a:gd name="connsiteY15" fmla="*/ 804863 h 826294"/>
              <a:gd name="connsiteX16" fmla="*/ 345282 w 1838325"/>
              <a:gd name="connsiteY16" fmla="*/ 757238 h 826294"/>
              <a:gd name="connsiteX17" fmla="*/ 542925 w 1838325"/>
              <a:gd name="connsiteY17" fmla="*/ 711994 h 826294"/>
              <a:gd name="connsiteX18" fmla="*/ 716757 w 1838325"/>
              <a:gd name="connsiteY18" fmla="*/ 673894 h 826294"/>
              <a:gd name="connsiteX19" fmla="*/ 864394 w 1838325"/>
              <a:gd name="connsiteY19" fmla="*/ 645319 h 826294"/>
              <a:gd name="connsiteX20" fmla="*/ 1047750 w 1838325"/>
              <a:gd name="connsiteY20" fmla="*/ 592932 h 826294"/>
              <a:gd name="connsiteX21" fmla="*/ 1214438 w 1838325"/>
              <a:gd name="connsiteY21" fmla="*/ 535782 h 826294"/>
              <a:gd name="connsiteX22" fmla="*/ 1364457 w 1838325"/>
              <a:gd name="connsiteY22" fmla="*/ 488157 h 826294"/>
              <a:gd name="connsiteX23" fmla="*/ 1469232 w 1838325"/>
              <a:gd name="connsiteY23" fmla="*/ 454819 h 826294"/>
              <a:gd name="connsiteX24" fmla="*/ 1559719 w 1838325"/>
              <a:gd name="connsiteY24" fmla="*/ 431007 h 826294"/>
              <a:gd name="connsiteX25" fmla="*/ 1624013 w 1838325"/>
              <a:gd name="connsiteY25" fmla="*/ 414338 h 826294"/>
              <a:gd name="connsiteX26" fmla="*/ 1664494 w 1838325"/>
              <a:gd name="connsiteY26" fmla="*/ 407194 h 826294"/>
              <a:gd name="connsiteX27" fmla="*/ 1693069 w 1838325"/>
              <a:gd name="connsiteY27" fmla="*/ 404813 h 826294"/>
              <a:gd name="connsiteX28" fmla="*/ 1712119 w 1838325"/>
              <a:gd name="connsiteY28" fmla="*/ 400050 h 826294"/>
              <a:gd name="connsiteX29" fmla="*/ 1757363 w 1838325"/>
              <a:gd name="connsiteY29" fmla="*/ 383382 h 826294"/>
              <a:gd name="connsiteX30" fmla="*/ 1795463 w 1838325"/>
              <a:gd name="connsiteY30" fmla="*/ 366713 h 826294"/>
              <a:gd name="connsiteX31" fmla="*/ 1821657 w 1838325"/>
              <a:gd name="connsiteY31" fmla="*/ 350044 h 826294"/>
              <a:gd name="connsiteX32" fmla="*/ 1835944 w 1838325"/>
              <a:gd name="connsiteY32" fmla="*/ 330994 h 826294"/>
              <a:gd name="connsiteX33" fmla="*/ 1838325 w 1838325"/>
              <a:gd name="connsiteY33" fmla="*/ 319088 h 826294"/>
              <a:gd name="connsiteX34" fmla="*/ 1838325 w 1838325"/>
              <a:gd name="connsiteY34" fmla="*/ 297657 h 826294"/>
              <a:gd name="connsiteX35" fmla="*/ 1828800 w 1838325"/>
              <a:gd name="connsiteY35" fmla="*/ 264319 h 826294"/>
              <a:gd name="connsiteX36" fmla="*/ 1812132 w 1838325"/>
              <a:gd name="connsiteY36" fmla="*/ 235744 h 826294"/>
              <a:gd name="connsiteX37" fmla="*/ 1783557 w 1838325"/>
              <a:gd name="connsiteY37" fmla="*/ 211932 h 826294"/>
              <a:gd name="connsiteX38" fmla="*/ 1728788 w 1838325"/>
              <a:gd name="connsiteY38" fmla="*/ 173832 h 826294"/>
              <a:gd name="connsiteX39" fmla="*/ 1626394 w 1838325"/>
              <a:gd name="connsiteY39" fmla="*/ 107157 h 826294"/>
              <a:gd name="connsiteX40" fmla="*/ 1545432 w 1838325"/>
              <a:gd name="connsiteY40" fmla="*/ 52388 h 826294"/>
              <a:gd name="connsiteX41" fmla="*/ 1490663 w 1838325"/>
              <a:gd name="connsiteY41" fmla="*/ 21432 h 826294"/>
              <a:gd name="connsiteX42" fmla="*/ 1464469 w 1838325"/>
              <a:gd name="connsiteY42" fmla="*/ 4763 h 826294"/>
              <a:gd name="connsiteX43" fmla="*/ 1445419 w 1838325"/>
              <a:gd name="connsiteY43" fmla="*/ 0 h 826294"/>
              <a:gd name="connsiteX44" fmla="*/ 1416844 w 1838325"/>
              <a:gd name="connsiteY44" fmla="*/ 0 h 826294"/>
              <a:gd name="connsiteX45" fmla="*/ 1400175 w 1838325"/>
              <a:gd name="connsiteY45" fmla="*/ 2382 h 826294"/>
              <a:gd name="connsiteX46" fmla="*/ 1388269 w 1838325"/>
              <a:gd name="connsiteY46" fmla="*/ 14288 h 826294"/>
              <a:gd name="connsiteX47" fmla="*/ 1385888 w 1838325"/>
              <a:gd name="connsiteY47" fmla="*/ 35719 h 826294"/>
              <a:gd name="connsiteX48" fmla="*/ 1390650 w 1838325"/>
              <a:gd name="connsiteY48" fmla="*/ 61913 h 826294"/>
              <a:gd name="connsiteX49" fmla="*/ 1402557 w 1838325"/>
              <a:gd name="connsiteY49" fmla="*/ 83344 h 826294"/>
              <a:gd name="connsiteX50" fmla="*/ 1414463 w 1838325"/>
              <a:gd name="connsiteY50" fmla="*/ 109538 h 826294"/>
              <a:gd name="connsiteX51" fmla="*/ 1414463 w 1838325"/>
              <a:gd name="connsiteY51" fmla="*/ 133350 h 826294"/>
              <a:gd name="connsiteX52" fmla="*/ 1407319 w 1838325"/>
              <a:gd name="connsiteY52" fmla="*/ 157163 h 826294"/>
              <a:gd name="connsiteX53" fmla="*/ 1393032 w 1838325"/>
              <a:gd name="connsiteY53" fmla="*/ 176213 h 826294"/>
              <a:gd name="connsiteX54" fmla="*/ 1350169 w 1838325"/>
              <a:gd name="connsiteY54" fmla="*/ 202407 h 826294"/>
              <a:gd name="connsiteX55" fmla="*/ 1243013 w 1838325"/>
              <a:gd name="connsiteY55" fmla="*/ 2547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8325" h="826294">
                <a:moveTo>
                  <a:pt x="1243013" y="254794"/>
                </a:moveTo>
                <a:lnTo>
                  <a:pt x="997744" y="371475"/>
                </a:lnTo>
                <a:lnTo>
                  <a:pt x="809625" y="454819"/>
                </a:lnTo>
                <a:lnTo>
                  <a:pt x="554832" y="561975"/>
                </a:lnTo>
                <a:lnTo>
                  <a:pt x="426244" y="611982"/>
                </a:lnTo>
                <a:lnTo>
                  <a:pt x="290513" y="659607"/>
                </a:lnTo>
                <a:lnTo>
                  <a:pt x="130969" y="714375"/>
                </a:lnTo>
                <a:lnTo>
                  <a:pt x="45244" y="742950"/>
                </a:lnTo>
                <a:lnTo>
                  <a:pt x="28575" y="752475"/>
                </a:lnTo>
                <a:lnTo>
                  <a:pt x="9525" y="771525"/>
                </a:lnTo>
                <a:lnTo>
                  <a:pt x="0" y="785813"/>
                </a:lnTo>
                <a:lnTo>
                  <a:pt x="2382" y="797719"/>
                </a:lnTo>
                <a:lnTo>
                  <a:pt x="11907" y="809625"/>
                </a:lnTo>
                <a:lnTo>
                  <a:pt x="38100" y="821532"/>
                </a:lnTo>
                <a:lnTo>
                  <a:pt x="66675" y="826294"/>
                </a:lnTo>
                <a:lnTo>
                  <a:pt x="164307" y="804863"/>
                </a:lnTo>
                <a:lnTo>
                  <a:pt x="345282" y="757238"/>
                </a:lnTo>
                <a:lnTo>
                  <a:pt x="542925" y="711994"/>
                </a:lnTo>
                <a:lnTo>
                  <a:pt x="716757" y="673894"/>
                </a:lnTo>
                <a:lnTo>
                  <a:pt x="864394" y="645319"/>
                </a:lnTo>
                <a:lnTo>
                  <a:pt x="1047750" y="592932"/>
                </a:lnTo>
                <a:lnTo>
                  <a:pt x="1214438" y="535782"/>
                </a:lnTo>
                <a:lnTo>
                  <a:pt x="1364457" y="488157"/>
                </a:lnTo>
                <a:lnTo>
                  <a:pt x="1469232" y="454819"/>
                </a:lnTo>
                <a:lnTo>
                  <a:pt x="1559719" y="431007"/>
                </a:lnTo>
                <a:lnTo>
                  <a:pt x="1624013" y="414338"/>
                </a:lnTo>
                <a:lnTo>
                  <a:pt x="1664494" y="407194"/>
                </a:lnTo>
                <a:lnTo>
                  <a:pt x="1693069" y="404813"/>
                </a:lnTo>
                <a:lnTo>
                  <a:pt x="1712119" y="400050"/>
                </a:lnTo>
                <a:lnTo>
                  <a:pt x="1757363" y="383382"/>
                </a:lnTo>
                <a:lnTo>
                  <a:pt x="1795463" y="366713"/>
                </a:lnTo>
                <a:lnTo>
                  <a:pt x="1821657" y="350044"/>
                </a:lnTo>
                <a:lnTo>
                  <a:pt x="1835944" y="330994"/>
                </a:lnTo>
                <a:lnTo>
                  <a:pt x="1838325" y="319088"/>
                </a:lnTo>
                <a:lnTo>
                  <a:pt x="1838325" y="297657"/>
                </a:lnTo>
                <a:lnTo>
                  <a:pt x="1828800" y="264319"/>
                </a:lnTo>
                <a:lnTo>
                  <a:pt x="1812132" y="235744"/>
                </a:lnTo>
                <a:lnTo>
                  <a:pt x="1783557" y="211932"/>
                </a:lnTo>
                <a:lnTo>
                  <a:pt x="1728788" y="173832"/>
                </a:lnTo>
                <a:lnTo>
                  <a:pt x="1626394" y="107157"/>
                </a:lnTo>
                <a:lnTo>
                  <a:pt x="1545432" y="52388"/>
                </a:lnTo>
                <a:lnTo>
                  <a:pt x="1490663" y="21432"/>
                </a:lnTo>
                <a:lnTo>
                  <a:pt x="1464469" y="4763"/>
                </a:lnTo>
                <a:lnTo>
                  <a:pt x="1445419" y="0"/>
                </a:lnTo>
                <a:lnTo>
                  <a:pt x="1416844" y="0"/>
                </a:lnTo>
                <a:lnTo>
                  <a:pt x="1400175" y="2382"/>
                </a:lnTo>
                <a:lnTo>
                  <a:pt x="1388269" y="14288"/>
                </a:lnTo>
                <a:lnTo>
                  <a:pt x="1385888" y="35719"/>
                </a:lnTo>
                <a:lnTo>
                  <a:pt x="1390650" y="61913"/>
                </a:lnTo>
                <a:lnTo>
                  <a:pt x="1402557" y="83344"/>
                </a:lnTo>
                <a:lnTo>
                  <a:pt x="1414463" y="109538"/>
                </a:lnTo>
                <a:lnTo>
                  <a:pt x="1414463" y="133350"/>
                </a:lnTo>
                <a:lnTo>
                  <a:pt x="1407319" y="157163"/>
                </a:lnTo>
                <a:lnTo>
                  <a:pt x="1393032" y="176213"/>
                </a:lnTo>
                <a:lnTo>
                  <a:pt x="1350169" y="202407"/>
                </a:lnTo>
                <a:lnTo>
                  <a:pt x="1243013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504C2C5-2555-4BE8-88A5-2D52D56F9150}"/>
              </a:ext>
            </a:extLst>
          </p:cNvPr>
          <p:cNvSpPr/>
          <p:nvPr/>
        </p:nvSpPr>
        <p:spPr>
          <a:xfrm rot="16200000">
            <a:off x="3991770" y="2926556"/>
            <a:ext cx="2843212" cy="1743075"/>
          </a:xfrm>
          <a:custGeom>
            <a:avLst/>
            <a:gdLst>
              <a:gd name="connsiteX0" fmla="*/ 1231106 w 2843212"/>
              <a:gd name="connsiteY0" fmla="*/ 773906 h 1743075"/>
              <a:gd name="connsiteX1" fmla="*/ 935831 w 2843212"/>
              <a:gd name="connsiteY1" fmla="*/ 602456 h 1743075"/>
              <a:gd name="connsiteX2" fmla="*/ 757237 w 2843212"/>
              <a:gd name="connsiteY2" fmla="*/ 497681 h 1743075"/>
              <a:gd name="connsiteX3" fmla="*/ 657225 w 2843212"/>
              <a:gd name="connsiteY3" fmla="*/ 438150 h 1743075"/>
              <a:gd name="connsiteX4" fmla="*/ 533400 w 2843212"/>
              <a:gd name="connsiteY4" fmla="*/ 364331 h 1743075"/>
              <a:gd name="connsiteX5" fmla="*/ 414337 w 2843212"/>
              <a:gd name="connsiteY5" fmla="*/ 290513 h 1743075"/>
              <a:gd name="connsiteX6" fmla="*/ 307181 w 2843212"/>
              <a:gd name="connsiteY6" fmla="*/ 226219 h 1743075"/>
              <a:gd name="connsiteX7" fmla="*/ 269081 w 2843212"/>
              <a:gd name="connsiteY7" fmla="*/ 202406 h 1743075"/>
              <a:gd name="connsiteX8" fmla="*/ 230981 w 2843212"/>
              <a:gd name="connsiteY8" fmla="*/ 161925 h 1743075"/>
              <a:gd name="connsiteX9" fmla="*/ 152400 w 2843212"/>
              <a:gd name="connsiteY9" fmla="*/ 76200 h 1743075"/>
              <a:gd name="connsiteX10" fmla="*/ 114300 w 2843212"/>
              <a:gd name="connsiteY10" fmla="*/ 26194 h 1743075"/>
              <a:gd name="connsiteX11" fmla="*/ 95250 w 2843212"/>
              <a:gd name="connsiteY11" fmla="*/ 19050 h 1743075"/>
              <a:gd name="connsiteX12" fmla="*/ 38100 w 2843212"/>
              <a:gd name="connsiteY12" fmla="*/ 4763 h 1743075"/>
              <a:gd name="connsiteX13" fmla="*/ 0 w 2843212"/>
              <a:gd name="connsiteY13" fmla="*/ 0 h 1743075"/>
              <a:gd name="connsiteX14" fmla="*/ 76200 w 2843212"/>
              <a:gd name="connsiteY14" fmla="*/ 288131 h 1743075"/>
              <a:gd name="connsiteX15" fmla="*/ 292893 w 2843212"/>
              <a:gd name="connsiteY15" fmla="*/ 414338 h 1743075"/>
              <a:gd name="connsiteX16" fmla="*/ 469106 w 2843212"/>
              <a:gd name="connsiteY16" fmla="*/ 523875 h 1743075"/>
              <a:gd name="connsiteX17" fmla="*/ 645318 w 2843212"/>
              <a:gd name="connsiteY17" fmla="*/ 635794 h 1743075"/>
              <a:gd name="connsiteX18" fmla="*/ 814387 w 2843212"/>
              <a:gd name="connsiteY18" fmla="*/ 740569 h 1743075"/>
              <a:gd name="connsiteX19" fmla="*/ 952500 w 2843212"/>
              <a:gd name="connsiteY19" fmla="*/ 828675 h 1743075"/>
              <a:gd name="connsiteX20" fmla="*/ 1095375 w 2843212"/>
              <a:gd name="connsiteY20" fmla="*/ 916781 h 1743075"/>
              <a:gd name="connsiteX21" fmla="*/ 1250156 w 2843212"/>
              <a:gd name="connsiteY21" fmla="*/ 1012031 h 1743075"/>
              <a:gd name="connsiteX22" fmla="*/ 1409700 w 2843212"/>
              <a:gd name="connsiteY22" fmla="*/ 1112044 h 1743075"/>
              <a:gd name="connsiteX23" fmla="*/ 1595437 w 2843212"/>
              <a:gd name="connsiteY23" fmla="*/ 1226344 h 1743075"/>
              <a:gd name="connsiteX24" fmla="*/ 1795462 w 2843212"/>
              <a:gd name="connsiteY24" fmla="*/ 1350169 h 1743075"/>
              <a:gd name="connsiteX25" fmla="*/ 1978818 w 2843212"/>
              <a:gd name="connsiteY25" fmla="*/ 1464469 h 1743075"/>
              <a:gd name="connsiteX26" fmla="*/ 2143125 w 2843212"/>
              <a:gd name="connsiteY26" fmla="*/ 1564481 h 1743075"/>
              <a:gd name="connsiteX27" fmla="*/ 2224087 w 2843212"/>
              <a:gd name="connsiteY27" fmla="*/ 1614488 h 1743075"/>
              <a:gd name="connsiteX28" fmla="*/ 2245518 w 2843212"/>
              <a:gd name="connsiteY28" fmla="*/ 1638300 h 1743075"/>
              <a:gd name="connsiteX29" fmla="*/ 2283618 w 2843212"/>
              <a:gd name="connsiteY29" fmla="*/ 1678781 h 1743075"/>
              <a:gd name="connsiteX30" fmla="*/ 2297906 w 2843212"/>
              <a:gd name="connsiteY30" fmla="*/ 1707356 h 1743075"/>
              <a:gd name="connsiteX31" fmla="*/ 2312193 w 2843212"/>
              <a:gd name="connsiteY31" fmla="*/ 1728788 h 1743075"/>
              <a:gd name="connsiteX32" fmla="*/ 2321718 w 2843212"/>
              <a:gd name="connsiteY32" fmla="*/ 1735931 h 1743075"/>
              <a:gd name="connsiteX33" fmla="*/ 2333625 w 2843212"/>
              <a:gd name="connsiteY33" fmla="*/ 1740694 h 1743075"/>
              <a:gd name="connsiteX34" fmla="*/ 2343150 w 2843212"/>
              <a:gd name="connsiteY34" fmla="*/ 1743075 h 1743075"/>
              <a:gd name="connsiteX35" fmla="*/ 2357437 w 2843212"/>
              <a:gd name="connsiteY35" fmla="*/ 1743075 h 1743075"/>
              <a:gd name="connsiteX36" fmla="*/ 2376487 w 2843212"/>
              <a:gd name="connsiteY36" fmla="*/ 1733550 h 1743075"/>
              <a:gd name="connsiteX37" fmla="*/ 2428875 w 2843212"/>
              <a:gd name="connsiteY37" fmla="*/ 1683544 h 1743075"/>
              <a:gd name="connsiteX38" fmla="*/ 2543175 w 2843212"/>
              <a:gd name="connsiteY38" fmla="*/ 1571625 h 1743075"/>
              <a:gd name="connsiteX39" fmla="*/ 2647950 w 2843212"/>
              <a:gd name="connsiteY39" fmla="*/ 1462088 h 1743075"/>
              <a:gd name="connsiteX40" fmla="*/ 2719387 w 2843212"/>
              <a:gd name="connsiteY40" fmla="*/ 1381125 h 1743075"/>
              <a:gd name="connsiteX41" fmla="*/ 2809875 w 2843212"/>
              <a:gd name="connsiteY41" fmla="*/ 1271588 h 1743075"/>
              <a:gd name="connsiteX42" fmla="*/ 2833687 w 2843212"/>
              <a:gd name="connsiteY42" fmla="*/ 1238250 h 1743075"/>
              <a:gd name="connsiteX43" fmla="*/ 2840831 w 2843212"/>
              <a:gd name="connsiteY43" fmla="*/ 1221581 h 1743075"/>
              <a:gd name="connsiteX44" fmla="*/ 2843212 w 2843212"/>
              <a:gd name="connsiteY44" fmla="*/ 1202531 h 1743075"/>
              <a:gd name="connsiteX45" fmla="*/ 2843212 w 2843212"/>
              <a:gd name="connsiteY45" fmla="*/ 1190625 h 1743075"/>
              <a:gd name="connsiteX46" fmla="*/ 2838450 w 2843212"/>
              <a:gd name="connsiteY46" fmla="*/ 1176338 h 1743075"/>
              <a:gd name="connsiteX47" fmla="*/ 2828925 w 2843212"/>
              <a:gd name="connsiteY47" fmla="*/ 1164431 h 1743075"/>
              <a:gd name="connsiteX48" fmla="*/ 2812256 w 2843212"/>
              <a:gd name="connsiteY48" fmla="*/ 1159669 h 1743075"/>
              <a:gd name="connsiteX49" fmla="*/ 2783681 w 2843212"/>
              <a:gd name="connsiteY49" fmla="*/ 1162050 h 1743075"/>
              <a:gd name="connsiteX50" fmla="*/ 2767012 w 2843212"/>
              <a:gd name="connsiteY50" fmla="*/ 1169194 h 1743075"/>
              <a:gd name="connsiteX51" fmla="*/ 2740818 w 2843212"/>
              <a:gd name="connsiteY51" fmla="*/ 1188244 h 1743075"/>
              <a:gd name="connsiteX52" fmla="*/ 2688431 w 2843212"/>
              <a:gd name="connsiteY52" fmla="*/ 1226344 h 1743075"/>
              <a:gd name="connsiteX53" fmla="*/ 2650331 w 2843212"/>
              <a:gd name="connsiteY53" fmla="*/ 1250156 h 1743075"/>
              <a:gd name="connsiteX54" fmla="*/ 2609850 w 2843212"/>
              <a:gd name="connsiteY54" fmla="*/ 1269206 h 1743075"/>
              <a:gd name="connsiteX55" fmla="*/ 2571750 w 2843212"/>
              <a:gd name="connsiteY55" fmla="*/ 1283494 h 1743075"/>
              <a:gd name="connsiteX56" fmla="*/ 2524125 w 2843212"/>
              <a:gd name="connsiteY56" fmla="*/ 1295400 h 1743075"/>
              <a:gd name="connsiteX57" fmla="*/ 2483643 w 2843212"/>
              <a:gd name="connsiteY57" fmla="*/ 1297781 h 1743075"/>
              <a:gd name="connsiteX58" fmla="*/ 2424112 w 2843212"/>
              <a:gd name="connsiteY58" fmla="*/ 1290638 h 1743075"/>
              <a:gd name="connsiteX59" fmla="*/ 2362200 w 2843212"/>
              <a:gd name="connsiteY59" fmla="*/ 1281113 h 1743075"/>
              <a:gd name="connsiteX60" fmla="*/ 2231231 w 2843212"/>
              <a:gd name="connsiteY60" fmla="*/ 1250156 h 1743075"/>
              <a:gd name="connsiteX61" fmla="*/ 2100262 w 2843212"/>
              <a:gd name="connsiteY61" fmla="*/ 1207294 h 1743075"/>
              <a:gd name="connsiteX62" fmla="*/ 1957387 w 2843212"/>
              <a:gd name="connsiteY62" fmla="*/ 1150144 h 1743075"/>
              <a:gd name="connsiteX63" fmla="*/ 1795462 w 2843212"/>
              <a:gd name="connsiteY63" fmla="*/ 1076325 h 1743075"/>
              <a:gd name="connsiteX64" fmla="*/ 1652587 w 2843212"/>
              <a:gd name="connsiteY64" fmla="*/ 1004888 h 1743075"/>
              <a:gd name="connsiteX65" fmla="*/ 1433512 w 2843212"/>
              <a:gd name="connsiteY65" fmla="*/ 888206 h 1743075"/>
              <a:gd name="connsiteX66" fmla="*/ 1231106 w 2843212"/>
              <a:gd name="connsiteY66" fmla="*/ 773906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43212" h="1743075">
                <a:moveTo>
                  <a:pt x="1231106" y="773906"/>
                </a:moveTo>
                <a:lnTo>
                  <a:pt x="935831" y="602456"/>
                </a:lnTo>
                <a:lnTo>
                  <a:pt x="757237" y="497681"/>
                </a:lnTo>
                <a:lnTo>
                  <a:pt x="657225" y="438150"/>
                </a:lnTo>
                <a:lnTo>
                  <a:pt x="533400" y="364331"/>
                </a:lnTo>
                <a:lnTo>
                  <a:pt x="414337" y="290513"/>
                </a:lnTo>
                <a:lnTo>
                  <a:pt x="307181" y="226219"/>
                </a:lnTo>
                <a:lnTo>
                  <a:pt x="269081" y="202406"/>
                </a:lnTo>
                <a:lnTo>
                  <a:pt x="230981" y="161925"/>
                </a:lnTo>
                <a:lnTo>
                  <a:pt x="152400" y="76200"/>
                </a:lnTo>
                <a:lnTo>
                  <a:pt x="114300" y="26194"/>
                </a:lnTo>
                <a:lnTo>
                  <a:pt x="95250" y="19050"/>
                </a:lnTo>
                <a:lnTo>
                  <a:pt x="38100" y="4763"/>
                </a:lnTo>
                <a:lnTo>
                  <a:pt x="0" y="0"/>
                </a:lnTo>
                <a:lnTo>
                  <a:pt x="76200" y="288131"/>
                </a:lnTo>
                <a:lnTo>
                  <a:pt x="292893" y="414338"/>
                </a:lnTo>
                <a:lnTo>
                  <a:pt x="469106" y="523875"/>
                </a:lnTo>
                <a:lnTo>
                  <a:pt x="645318" y="635794"/>
                </a:lnTo>
                <a:lnTo>
                  <a:pt x="814387" y="740569"/>
                </a:lnTo>
                <a:lnTo>
                  <a:pt x="952500" y="828675"/>
                </a:lnTo>
                <a:lnTo>
                  <a:pt x="1095375" y="916781"/>
                </a:lnTo>
                <a:lnTo>
                  <a:pt x="1250156" y="1012031"/>
                </a:lnTo>
                <a:lnTo>
                  <a:pt x="1409700" y="1112044"/>
                </a:lnTo>
                <a:lnTo>
                  <a:pt x="1595437" y="1226344"/>
                </a:lnTo>
                <a:lnTo>
                  <a:pt x="1795462" y="1350169"/>
                </a:lnTo>
                <a:lnTo>
                  <a:pt x="1978818" y="1464469"/>
                </a:lnTo>
                <a:lnTo>
                  <a:pt x="2143125" y="1564481"/>
                </a:lnTo>
                <a:lnTo>
                  <a:pt x="2224087" y="1614488"/>
                </a:lnTo>
                <a:lnTo>
                  <a:pt x="2245518" y="1638300"/>
                </a:lnTo>
                <a:lnTo>
                  <a:pt x="2283618" y="1678781"/>
                </a:lnTo>
                <a:lnTo>
                  <a:pt x="2297906" y="1707356"/>
                </a:lnTo>
                <a:lnTo>
                  <a:pt x="2312193" y="1728788"/>
                </a:lnTo>
                <a:lnTo>
                  <a:pt x="2321718" y="1735931"/>
                </a:lnTo>
                <a:lnTo>
                  <a:pt x="2333625" y="1740694"/>
                </a:lnTo>
                <a:lnTo>
                  <a:pt x="2343150" y="1743075"/>
                </a:lnTo>
                <a:lnTo>
                  <a:pt x="2357437" y="1743075"/>
                </a:lnTo>
                <a:lnTo>
                  <a:pt x="2376487" y="1733550"/>
                </a:lnTo>
                <a:lnTo>
                  <a:pt x="2428875" y="1683544"/>
                </a:lnTo>
                <a:lnTo>
                  <a:pt x="2543175" y="1571625"/>
                </a:lnTo>
                <a:lnTo>
                  <a:pt x="2647950" y="1462088"/>
                </a:lnTo>
                <a:lnTo>
                  <a:pt x="2719387" y="1381125"/>
                </a:lnTo>
                <a:lnTo>
                  <a:pt x="2809875" y="1271588"/>
                </a:lnTo>
                <a:lnTo>
                  <a:pt x="2833687" y="1238250"/>
                </a:lnTo>
                <a:lnTo>
                  <a:pt x="2840831" y="1221581"/>
                </a:lnTo>
                <a:lnTo>
                  <a:pt x="2843212" y="1202531"/>
                </a:lnTo>
                <a:lnTo>
                  <a:pt x="2843212" y="1190625"/>
                </a:lnTo>
                <a:lnTo>
                  <a:pt x="2838450" y="1176338"/>
                </a:lnTo>
                <a:lnTo>
                  <a:pt x="2828925" y="1164431"/>
                </a:lnTo>
                <a:lnTo>
                  <a:pt x="2812256" y="1159669"/>
                </a:lnTo>
                <a:lnTo>
                  <a:pt x="2783681" y="1162050"/>
                </a:lnTo>
                <a:lnTo>
                  <a:pt x="2767012" y="1169194"/>
                </a:lnTo>
                <a:lnTo>
                  <a:pt x="2740818" y="1188244"/>
                </a:lnTo>
                <a:lnTo>
                  <a:pt x="2688431" y="1226344"/>
                </a:lnTo>
                <a:lnTo>
                  <a:pt x="2650331" y="1250156"/>
                </a:lnTo>
                <a:lnTo>
                  <a:pt x="2609850" y="1269206"/>
                </a:lnTo>
                <a:lnTo>
                  <a:pt x="2571750" y="1283494"/>
                </a:lnTo>
                <a:lnTo>
                  <a:pt x="2524125" y="1295400"/>
                </a:lnTo>
                <a:lnTo>
                  <a:pt x="2483643" y="1297781"/>
                </a:lnTo>
                <a:lnTo>
                  <a:pt x="2424112" y="1290638"/>
                </a:lnTo>
                <a:lnTo>
                  <a:pt x="2362200" y="1281113"/>
                </a:lnTo>
                <a:lnTo>
                  <a:pt x="2231231" y="1250156"/>
                </a:lnTo>
                <a:lnTo>
                  <a:pt x="2100262" y="1207294"/>
                </a:lnTo>
                <a:lnTo>
                  <a:pt x="1957387" y="1150144"/>
                </a:lnTo>
                <a:lnTo>
                  <a:pt x="1795462" y="1076325"/>
                </a:lnTo>
                <a:lnTo>
                  <a:pt x="1652587" y="1004888"/>
                </a:lnTo>
                <a:lnTo>
                  <a:pt x="1433512" y="888206"/>
                </a:lnTo>
                <a:lnTo>
                  <a:pt x="1231106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F6E41E8C-BCE1-4050-9AFA-FE02BBBC1F17}"/>
              </a:ext>
            </a:extLst>
          </p:cNvPr>
          <p:cNvSpPr/>
          <p:nvPr/>
        </p:nvSpPr>
        <p:spPr>
          <a:xfrm>
            <a:off x="2589213" y="2671763"/>
            <a:ext cx="2386012" cy="825500"/>
          </a:xfrm>
          <a:custGeom>
            <a:avLst/>
            <a:gdLst>
              <a:gd name="connsiteX0" fmla="*/ 1362075 w 2386012"/>
              <a:gd name="connsiteY0" fmla="*/ 264318 h 826293"/>
              <a:gd name="connsiteX1" fmla="*/ 1150144 w 2386012"/>
              <a:gd name="connsiteY1" fmla="*/ 333375 h 826293"/>
              <a:gd name="connsiteX2" fmla="*/ 997744 w 2386012"/>
              <a:gd name="connsiteY2" fmla="*/ 381000 h 826293"/>
              <a:gd name="connsiteX3" fmla="*/ 854869 w 2386012"/>
              <a:gd name="connsiteY3" fmla="*/ 428625 h 826293"/>
              <a:gd name="connsiteX4" fmla="*/ 735806 w 2386012"/>
              <a:gd name="connsiteY4" fmla="*/ 464343 h 826293"/>
              <a:gd name="connsiteX5" fmla="*/ 590550 w 2386012"/>
              <a:gd name="connsiteY5" fmla="*/ 507206 h 826293"/>
              <a:gd name="connsiteX6" fmla="*/ 490537 w 2386012"/>
              <a:gd name="connsiteY6" fmla="*/ 533400 h 826293"/>
              <a:gd name="connsiteX7" fmla="*/ 428625 w 2386012"/>
              <a:gd name="connsiteY7" fmla="*/ 547687 h 826293"/>
              <a:gd name="connsiteX8" fmla="*/ 383381 w 2386012"/>
              <a:gd name="connsiteY8" fmla="*/ 554831 h 826293"/>
              <a:gd name="connsiteX9" fmla="*/ 350044 w 2386012"/>
              <a:gd name="connsiteY9" fmla="*/ 557212 h 826293"/>
              <a:gd name="connsiteX10" fmla="*/ 278606 w 2386012"/>
              <a:gd name="connsiteY10" fmla="*/ 552450 h 826293"/>
              <a:gd name="connsiteX11" fmla="*/ 209550 w 2386012"/>
              <a:gd name="connsiteY11" fmla="*/ 542925 h 826293"/>
              <a:gd name="connsiteX12" fmla="*/ 135731 w 2386012"/>
              <a:gd name="connsiteY12" fmla="*/ 526256 h 826293"/>
              <a:gd name="connsiteX13" fmla="*/ 66675 w 2386012"/>
              <a:gd name="connsiteY13" fmla="*/ 507206 h 826293"/>
              <a:gd name="connsiteX14" fmla="*/ 30956 w 2386012"/>
              <a:gd name="connsiteY14" fmla="*/ 497681 h 826293"/>
              <a:gd name="connsiteX15" fmla="*/ 16669 w 2386012"/>
              <a:gd name="connsiteY15" fmla="*/ 497681 h 826293"/>
              <a:gd name="connsiteX16" fmla="*/ 4762 w 2386012"/>
              <a:gd name="connsiteY16" fmla="*/ 502443 h 826293"/>
              <a:gd name="connsiteX17" fmla="*/ 0 w 2386012"/>
              <a:gd name="connsiteY17" fmla="*/ 519112 h 826293"/>
              <a:gd name="connsiteX18" fmla="*/ 7144 w 2386012"/>
              <a:gd name="connsiteY18" fmla="*/ 542925 h 826293"/>
              <a:gd name="connsiteX19" fmla="*/ 35719 w 2386012"/>
              <a:gd name="connsiteY19" fmla="*/ 585787 h 826293"/>
              <a:gd name="connsiteX20" fmla="*/ 69056 w 2386012"/>
              <a:gd name="connsiteY20" fmla="*/ 623887 h 826293"/>
              <a:gd name="connsiteX21" fmla="*/ 111919 w 2386012"/>
              <a:gd name="connsiteY21" fmla="*/ 669131 h 826293"/>
              <a:gd name="connsiteX22" fmla="*/ 145256 w 2386012"/>
              <a:gd name="connsiteY22" fmla="*/ 700087 h 826293"/>
              <a:gd name="connsiteX23" fmla="*/ 185737 w 2386012"/>
              <a:gd name="connsiteY23" fmla="*/ 733425 h 826293"/>
              <a:gd name="connsiteX24" fmla="*/ 233362 w 2386012"/>
              <a:gd name="connsiteY24" fmla="*/ 766762 h 826293"/>
              <a:gd name="connsiteX25" fmla="*/ 278606 w 2386012"/>
              <a:gd name="connsiteY25" fmla="*/ 792956 h 826293"/>
              <a:gd name="connsiteX26" fmla="*/ 307181 w 2386012"/>
              <a:gd name="connsiteY26" fmla="*/ 804862 h 826293"/>
              <a:gd name="connsiteX27" fmla="*/ 352425 w 2386012"/>
              <a:gd name="connsiteY27" fmla="*/ 819150 h 826293"/>
              <a:gd name="connsiteX28" fmla="*/ 376237 w 2386012"/>
              <a:gd name="connsiteY28" fmla="*/ 823912 h 826293"/>
              <a:gd name="connsiteX29" fmla="*/ 400050 w 2386012"/>
              <a:gd name="connsiteY29" fmla="*/ 826293 h 826293"/>
              <a:gd name="connsiteX30" fmla="*/ 433387 w 2386012"/>
              <a:gd name="connsiteY30" fmla="*/ 823912 h 826293"/>
              <a:gd name="connsiteX31" fmla="*/ 464344 w 2386012"/>
              <a:gd name="connsiteY31" fmla="*/ 812006 h 826293"/>
              <a:gd name="connsiteX32" fmla="*/ 492919 w 2386012"/>
              <a:gd name="connsiteY32" fmla="*/ 797718 h 826293"/>
              <a:gd name="connsiteX33" fmla="*/ 590550 w 2386012"/>
              <a:gd name="connsiteY33" fmla="*/ 750093 h 826293"/>
              <a:gd name="connsiteX34" fmla="*/ 742950 w 2386012"/>
              <a:gd name="connsiteY34" fmla="*/ 681037 h 826293"/>
              <a:gd name="connsiteX35" fmla="*/ 866775 w 2386012"/>
              <a:gd name="connsiteY35" fmla="*/ 631031 h 826293"/>
              <a:gd name="connsiteX36" fmla="*/ 978694 w 2386012"/>
              <a:gd name="connsiteY36" fmla="*/ 588168 h 826293"/>
              <a:gd name="connsiteX37" fmla="*/ 1126331 w 2386012"/>
              <a:gd name="connsiteY37" fmla="*/ 535781 h 826293"/>
              <a:gd name="connsiteX38" fmla="*/ 1257300 w 2386012"/>
              <a:gd name="connsiteY38" fmla="*/ 495300 h 826293"/>
              <a:gd name="connsiteX39" fmla="*/ 1381125 w 2386012"/>
              <a:gd name="connsiteY39" fmla="*/ 454818 h 826293"/>
              <a:gd name="connsiteX40" fmla="*/ 1626394 w 2386012"/>
              <a:gd name="connsiteY40" fmla="*/ 383381 h 826293"/>
              <a:gd name="connsiteX41" fmla="*/ 1752600 w 2386012"/>
              <a:gd name="connsiteY41" fmla="*/ 352425 h 826293"/>
              <a:gd name="connsiteX42" fmla="*/ 1912144 w 2386012"/>
              <a:gd name="connsiteY42" fmla="*/ 319087 h 826293"/>
              <a:gd name="connsiteX43" fmla="*/ 2062162 w 2386012"/>
              <a:gd name="connsiteY43" fmla="*/ 292893 h 826293"/>
              <a:gd name="connsiteX44" fmla="*/ 2183606 w 2386012"/>
              <a:gd name="connsiteY44" fmla="*/ 273843 h 826293"/>
              <a:gd name="connsiteX45" fmla="*/ 2262187 w 2386012"/>
              <a:gd name="connsiteY45" fmla="*/ 266700 h 826293"/>
              <a:gd name="connsiteX46" fmla="*/ 2286000 w 2386012"/>
              <a:gd name="connsiteY46" fmla="*/ 259556 h 826293"/>
              <a:gd name="connsiteX47" fmla="*/ 2319337 w 2386012"/>
              <a:gd name="connsiteY47" fmla="*/ 242887 h 826293"/>
              <a:gd name="connsiteX48" fmla="*/ 2345531 w 2386012"/>
              <a:gd name="connsiteY48" fmla="*/ 226218 h 826293"/>
              <a:gd name="connsiteX49" fmla="*/ 2366962 w 2386012"/>
              <a:gd name="connsiteY49" fmla="*/ 209550 h 826293"/>
              <a:gd name="connsiteX50" fmla="*/ 2378869 w 2386012"/>
              <a:gd name="connsiteY50" fmla="*/ 192881 h 826293"/>
              <a:gd name="connsiteX51" fmla="*/ 2383631 w 2386012"/>
              <a:gd name="connsiteY51" fmla="*/ 180975 h 826293"/>
              <a:gd name="connsiteX52" fmla="*/ 2386012 w 2386012"/>
              <a:gd name="connsiteY52" fmla="*/ 171450 h 826293"/>
              <a:gd name="connsiteX53" fmla="*/ 2383631 w 2386012"/>
              <a:gd name="connsiteY53" fmla="*/ 157162 h 826293"/>
              <a:gd name="connsiteX54" fmla="*/ 2378869 w 2386012"/>
              <a:gd name="connsiteY54" fmla="*/ 140493 h 826293"/>
              <a:gd name="connsiteX55" fmla="*/ 2364581 w 2386012"/>
              <a:gd name="connsiteY55" fmla="*/ 119062 h 826293"/>
              <a:gd name="connsiteX56" fmla="*/ 2338387 w 2386012"/>
              <a:gd name="connsiteY56" fmla="*/ 95250 h 826293"/>
              <a:gd name="connsiteX57" fmla="*/ 2312194 w 2386012"/>
              <a:gd name="connsiteY57" fmla="*/ 78581 h 826293"/>
              <a:gd name="connsiteX58" fmla="*/ 2293144 w 2386012"/>
              <a:gd name="connsiteY58" fmla="*/ 66675 h 826293"/>
              <a:gd name="connsiteX59" fmla="*/ 2250281 w 2386012"/>
              <a:gd name="connsiteY59" fmla="*/ 50006 h 826293"/>
              <a:gd name="connsiteX60" fmla="*/ 2178844 w 2386012"/>
              <a:gd name="connsiteY60" fmla="*/ 30956 h 826293"/>
              <a:gd name="connsiteX61" fmla="*/ 2083594 w 2386012"/>
              <a:gd name="connsiteY61" fmla="*/ 9525 h 826293"/>
              <a:gd name="connsiteX62" fmla="*/ 2026444 w 2386012"/>
              <a:gd name="connsiteY62" fmla="*/ 0 h 826293"/>
              <a:gd name="connsiteX63" fmla="*/ 1997869 w 2386012"/>
              <a:gd name="connsiteY63" fmla="*/ 9525 h 826293"/>
              <a:gd name="connsiteX64" fmla="*/ 1895475 w 2386012"/>
              <a:gd name="connsiteY64" fmla="*/ 54768 h 826293"/>
              <a:gd name="connsiteX65" fmla="*/ 1854994 w 2386012"/>
              <a:gd name="connsiteY65" fmla="*/ 71437 h 826293"/>
              <a:gd name="connsiteX66" fmla="*/ 1790700 w 2386012"/>
              <a:gd name="connsiteY66" fmla="*/ 100012 h 826293"/>
              <a:gd name="connsiteX67" fmla="*/ 1712119 w 2386012"/>
              <a:gd name="connsiteY67" fmla="*/ 133350 h 826293"/>
              <a:gd name="connsiteX68" fmla="*/ 1616869 w 2386012"/>
              <a:gd name="connsiteY68" fmla="*/ 164306 h 826293"/>
              <a:gd name="connsiteX69" fmla="*/ 1362075 w 2386012"/>
              <a:gd name="connsiteY69" fmla="*/ 264318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6012" h="826293">
                <a:moveTo>
                  <a:pt x="1362075" y="264318"/>
                </a:moveTo>
                <a:lnTo>
                  <a:pt x="1150144" y="333375"/>
                </a:lnTo>
                <a:lnTo>
                  <a:pt x="997744" y="381000"/>
                </a:lnTo>
                <a:lnTo>
                  <a:pt x="854869" y="428625"/>
                </a:lnTo>
                <a:lnTo>
                  <a:pt x="735806" y="464343"/>
                </a:lnTo>
                <a:lnTo>
                  <a:pt x="590550" y="507206"/>
                </a:lnTo>
                <a:lnTo>
                  <a:pt x="490537" y="533400"/>
                </a:lnTo>
                <a:lnTo>
                  <a:pt x="428625" y="547687"/>
                </a:lnTo>
                <a:lnTo>
                  <a:pt x="383381" y="554831"/>
                </a:lnTo>
                <a:lnTo>
                  <a:pt x="350044" y="557212"/>
                </a:lnTo>
                <a:lnTo>
                  <a:pt x="278606" y="552450"/>
                </a:lnTo>
                <a:lnTo>
                  <a:pt x="209550" y="542925"/>
                </a:lnTo>
                <a:lnTo>
                  <a:pt x="135731" y="526256"/>
                </a:lnTo>
                <a:lnTo>
                  <a:pt x="66675" y="507206"/>
                </a:lnTo>
                <a:lnTo>
                  <a:pt x="30956" y="497681"/>
                </a:lnTo>
                <a:lnTo>
                  <a:pt x="16669" y="497681"/>
                </a:lnTo>
                <a:lnTo>
                  <a:pt x="4762" y="502443"/>
                </a:lnTo>
                <a:lnTo>
                  <a:pt x="0" y="519112"/>
                </a:lnTo>
                <a:lnTo>
                  <a:pt x="7144" y="542925"/>
                </a:lnTo>
                <a:lnTo>
                  <a:pt x="35719" y="585787"/>
                </a:lnTo>
                <a:lnTo>
                  <a:pt x="69056" y="623887"/>
                </a:lnTo>
                <a:lnTo>
                  <a:pt x="111919" y="669131"/>
                </a:lnTo>
                <a:lnTo>
                  <a:pt x="145256" y="700087"/>
                </a:lnTo>
                <a:lnTo>
                  <a:pt x="185737" y="733425"/>
                </a:lnTo>
                <a:lnTo>
                  <a:pt x="233362" y="766762"/>
                </a:lnTo>
                <a:lnTo>
                  <a:pt x="278606" y="792956"/>
                </a:lnTo>
                <a:lnTo>
                  <a:pt x="307181" y="804862"/>
                </a:lnTo>
                <a:lnTo>
                  <a:pt x="352425" y="819150"/>
                </a:lnTo>
                <a:lnTo>
                  <a:pt x="376237" y="823912"/>
                </a:lnTo>
                <a:lnTo>
                  <a:pt x="400050" y="826293"/>
                </a:lnTo>
                <a:lnTo>
                  <a:pt x="433387" y="823912"/>
                </a:lnTo>
                <a:lnTo>
                  <a:pt x="464344" y="812006"/>
                </a:lnTo>
                <a:lnTo>
                  <a:pt x="492919" y="797718"/>
                </a:lnTo>
                <a:lnTo>
                  <a:pt x="590550" y="750093"/>
                </a:lnTo>
                <a:lnTo>
                  <a:pt x="742950" y="681037"/>
                </a:lnTo>
                <a:lnTo>
                  <a:pt x="866775" y="631031"/>
                </a:lnTo>
                <a:lnTo>
                  <a:pt x="978694" y="588168"/>
                </a:lnTo>
                <a:lnTo>
                  <a:pt x="1126331" y="535781"/>
                </a:lnTo>
                <a:lnTo>
                  <a:pt x="1257300" y="495300"/>
                </a:lnTo>
                <a:lnTo>
                  <a:pt x="1381125" y="454818"/>
                </a:lnTo>
                <a:lnTo>
                  <a:pt x="1626394" y="383381"/>
                </a:lnTo>
                <a:lnTo>
                  <a:pt x="1752600" y="352425"/>
                </a:lnTo>
                <a:lnTo>
                  <a:pt x="1912144" y="319087"/>
                </a:lnTo>
                <a:lnTo>
                  <a:pt x="2062162" y="292893"/>
                </a:lnTo>
                <a:lnTo>
                  <a:pt x="2183606" y="273843"/>
                </a:lnTo>
                <a:lnTo>
                  <a:pt x="2262187" y="266700"/>
                </a:lnTo>
                <a:lnTo>
                  <a:pt x="2286000" y="259556"/>
                </a:lnTo>
                <a:lnTo>
                  <a:pt x="2319337" y="242887"/>
                </a:lnTo>
                <a:lnTo>
                  <a:pt x="2345531" y="226218"/>
                </a:lnTo>
                <a:lnTo>
                  <a:pt x="2366962" y="209550"/>
                </a:lnTo>
                <a:lnTo>
                  <a:pt x="2378869" y="192881"/>
                </a:lnTo>
                <a:lnTo>
                  <a:pt x="2383631" y="180975"/>
                </a:lnTo>
                <a:lnTo>
                  <a:pt x="2386012" y="171450"/>
                </a:lnTo>
                <a:lnTo>
                  <a:pt x="2383631" y="157162"/>
                </a:lnTo>
                <a:lnTo>
                  <a:pt x="2378869" y="140493"/>
                </a:lnTo>
                <a:lnTo>
                  <a:pt x="2364581" y="119062"/>
                </a:lnTo>
                <a:lnTo>
                  <a:pt x="2338387" y="95250"/>
                </a:lnTo>
                <a:lnTo>
                  <a:pt x="2312194" y="78581"/>
                </a:lnTo>
                <a:lnTo>
                  <a:pt x="2293144" y="66675"/>
                </a:lnTo>
                <a:lnTo>
                  <a:pt x="2250281" y="50006"/>
                </a:lnTo>
                <a:lnTo>
                  <a:pt x="2178844" y="30956"/>
                </a:lnTo>
                <a:lnTo>
                  <a:pt x="2083594" y="9525"/>
                </a:lnTo>
                <a:lnTo>
                  <a:pt x="2026444" y="0"/>
                </a:lnTo>
                <a:lnTo>
                  <a:pt x="1997869" y="9525"/>
                </a:lnTo>
                <a:lnTo>
                  <a:pt x="1895475" y="54768"/>
                </a:lnTo>
                <a:lnTo>
                  <a:pt x="1854994" y="71437"/>
                </a:lnTo>
                <a:lnTo>
                  <a:pt x="1790700" y="100012"/>
                </a:lnTo>
                <a:lnTo>
                  <a:pt x="1712119" y="133350"/>
                </a:lnTo>
                <a:lnTo>
                  <a:pt x="1616869" y="164306"/>
                </a:lnTo>
                <a:lnTo>
                  <a:pt x="1362075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4442D9C-34F5-4EDA-91D6-4669E5BBBDA6}"/>
              </a:ext>
            </a:extLst>
          </p:cNvPr>
          <p:cNvSpPr/>
          <p:nvPr/>
        </p:nvSpPr>
        <p:spPr>
          <a:xfrm rot="16200000">
            <a:off x="2116932" y="3748881"/>
            <a:ext cx="3765550" cy="538163"/>
          </a:xfrm>
          <a:custGeom>
            <a:avLst/>
            <a:gdLst>
              <a:gd name="connsiteX0" fmla="*/ 1945402 w 3764996"/>
              <a:gd name="connsiteY0" fmla="*/ 233203 h 536980"/>
              <a:gd name="connsiteX1" fmla="*/ 1752089 w 3764996"/>
              <a:gd name="connsiteY1" fmla="*/ 230134 h 536980"/>
              <a:gd name="connsiteX2" fmla="*/ 1574119 w 3764996"/>
              <a:gd name="connsiteY2" fmla="*/ 230134 h 536980"/>
              <a:gd name="connsiteX3" fmla="*/ 1383874 w 3764996"/>
              <a:gd name="connsiteY3" fmla="*/ 233203 h 536980"/>
              <a:gd name="connsiteX4" fmla="*/ 1129192 w 3764996"/>
              <a:gd name="connsiteY4" fmla="*/ 230134 h 536980"/>
              <a:gd name="connsiteX5" fmla="*/ 1018728 w 3764996"/>
              <a:gd name="connsiteY5" fmla="*/ 227066 h 536980"/>
              <a:gd name="connsiteX6" fmla="*/ 895990 w 3764996"/>
              <a:gd name="connsiteY6" fmla="*/ 217861 h 536980"/>
              <a:gd name="connsiteX7" fmla="*/ 785525 w 3764996"/>
              <a:gd name="connsiteY7" fmla="*/ 208655 h 536980"/>
              <a:gd name="connsiteX8" fmla="*/ 659719 w 3764996"/>
              <a:gd name="connsiteY8" fmla="*/ 196381 h 536980"/>
              <a:gd name="connsiteX9" fmla="*/ 533912 w 3764996"/>
              <a:gd name="connsiteY9" fmla="*/ 177971 h 536980"/>
              <a:gd name="connsiteX10" fmla="*/ 481748 w 3764996"/>
              <a:gd name="connsiteY10" fmla="*/ 168765 h 536980"/>
              <a:gd name="connsiteX11" fmla="*/ 447995 w 3764996"/>
              <a:gd name="connsiteY11" fmla="*/ 165697 h 536980"/>
              <a:gd name="connsiteX12" fmla="*/ 398900 w 3764996"/>
              <a:gd name="connsiteY12" fmla="*/ 165697 h 536980"/>
              <a:gd name="connsiteX13" fmla="*/ 331394 w 3764996"/>
              <a:gd name="connsiteY13" fmla="*/ 171834 h 536980"/>
              <a:gd name="connsiteX14" fmla="*/ 242409 w 3764996"/>
              <a:gd name="connsiteY14" fmla="*/ 193313 h 536980"/>
              <a:gd name="connsiteX15" fmla="*/ 153423 w 3764996"/>
              <a:gd name="connsiteY15" fmla="*/ 223997 h 536980"/>
              <a:gd name="connsiteX16" fmla="*/ 64438 w 3764996"/>
              <a:gd name="connsiteY16" fmla="*/ 260819 h 536980"/>
              <a:gd name="connsiteX17" fmla="*/ 27617 w 3764996"/>
              <a:gd name="connsiteY17" fmla="*/ 282298 h 536980"/>
              <a:gd name="connsiteX18" fmla="*/ 9206 w 3764996"/>
              <a:gd name="connsiteY18" fmla="*/ 303777 h 536980"/>
              <a:gd name="connsiteX19" fmla="*/ 0 w 3764996"/>
              <a:gd name="connsiteY19" fmla="*/ 328325 h 536980"/>
              <a:gd name="connsiteX20" fmla="*/ 0 w 3764996"/>
              <a:gd name="connsiteY20" fmla="*/ 343667 h 536980"/>
              <a:gd name="connsiteX21" fmla="*/ 9206 w 3764996"/>
              <a:gd name="connsiteY21" fmla="*/ 374352 h 536980"/>
              <a:gd name="connsiteX22" fmla="*/ 24548 w 3764996"/>
              <a:gd name="connsiteY22" fmla="*/ 395831 h 536980"/>
              <a:gd name="connsiteX23" fmla="*/ 36822 w 3764996"/>
              <a:gd name="connsiteY23" fmla="*/ 408105 h 536980"/>
              <a:gd name="connsiteX24" fmla="*/ 64438 w 3764996"/>
              <a:gd name="connsiteY24" fmla="*/ 420379 h 536980"/>
              <a:gd name="connsiteX25" fmla="*/ 177971 w 3764996"/>
              <a:gd name="connsiteY25" fmla="*/ 444926 h 536980"/>
              <a:gd name="connsiteX26" fmla="*/ 368215 w 3764996"/>
              <a:gd name="connsiteY26" fmla="*/ 466406 h 536980"/>
              <a:gd name="connsiteX27" fmla="*/ 576870 w 3764996"/>
              <a:gd name="connsiteY27" fmla="*/ 475611 h 536980"/>
              <a:gd name="connsiteX28" fmla="*/ 822347 w 3764996"/>
              <a:gd name="connsiteY28" fmla="*/ 478679 h 536980"/>
              <a:gd name="connsiteX29" fmla="*/ 1242725 w 3764996"/>
              <a:gd name="connsiteY29" fmla="*/ 484816 h 536980"/>
              <a:gd name="connsiteX30" fmla="*/ 1693788 w 3764996"/>
              <a:gd name="connsiteY30" fmla="*/ 490953 h 536980"/>
              <a:gd name="connsiteX31" fmla="*/ 2025182 w 3764996"/>
              <a:gd name="connsiteY31" fmla="*/ 494022 h 536980"/>
              <a:gd name="connsiteX32" fmla="*/ 2381123 w 3764996"/>
              <a:gd name="connsiteY32" fmla="*/ 500159 h 536980"/>
              <a:gd name="connsiteX33" fmla="*/ 2865939 w 3764996"/>
              <a:gd name="connsiteY33" fmla="*/ 500159 h 536980"/>
              <a:gd name="connsiteX34" fmla="*/ 3099141 w 3764996"/>
              <a:gd name="connsiteY34" fmla="*/ 500159 h 536980"/>
              <a:gd name="connsiteX35" fmla="*/ 3203469 w 3764996"/>
              <a:gd name="connsiteY35" fmla="*/ 506295 h 536980"/>
              <a:gd name="connsiteX36" fmla="*/ 3292454 w 3764996"/>
              <a:gd name="connsiteY36" fmla="*/ 515501 h 536980"/>
              <a:gd name="connsiteX37" fmla="*/ 3356892 w 3764996"/>
              <a:gd name="connsiteY37" fmla="*/ 527775 h 536980"/>
              <a:gd name="connsiteX38" fmla="*/ 3378371 w 3764996"/>
              <a:gd name="connsiteY38" fmla="*/ 530843 h 536980"/>
              <a:gd name="connsiteX39" fmla="*/ 3412124 w 3764996"/>
              <a:gd name="connsiteY39" fmla="*/ 536980 h 536980"/>
              <a:gd name="connsiteX40" fmla="*/ 3445877 w 3764996"/>
              <a:gd name="connsiteY40" fmla="*/ 536980 h 536980"/>
              <a:gd name="connsiteX41" fmla="*/ 3482698 w 3764996"/>
              <a:gd name="connsiteY41" fmla="*/ 530843 h 536980"/>
              <a:gd name="connsiteX42" fmla="*/ 3519520 w 3764996"/>
              <a:gd name="connsiteY42" fmla="*/ 515501 h 536980"/>
              <a:gd name="connsiteX43" fmla="*/ 3547136 w 3764996"/>
              <a:gd name="connsiteY43" fmla="*/ 494022 h 536980"/>
              <a:gd name="connsiteX44" fmla="*/ 3587026 w 3764996"/>
              <a:gd name="connsiteY44" fmla="*/ 447995 h 536980"/>
              <a:gd name="connsiteX45" fmla="*/ 3639190 w 3764996"/>
              <a:gd name="connsiteY45" fmla="*/ 374352 h 536980"/>
              <a:gd name="connsiteX46" fmla="*/ 3688285 w 3764996"/>
              <a:gd name="connsiteY46" fmla="*/ 303777 h 536980"/>
              <a:gd name="connsiteX47" fmla="*/ 3764996 w 3764996"/>
              <a:gd name="connsiteY47" fmla="*/ 174902 h 536980"/>
              <a:gd name="connsiteX48" fmla="*/ 3709764 w 3764996"/>
              <a:gd name="connsiteY48" fmla="*/ 0 h 536980"/>
              <a:gd name="connsiteX49" fmla="*/ 3666806 w 3764996"/>
              <a:gd name="connsiteY49" fmla="*/ 98191 h 536980"/>
              <a:gd name="connsiteX50" fmla="*/ 3642258 w 3764996"/>
              <a:gd name="connsiteY50" fmla="*/ 147286 h 536980"/>
              <a:gd name="connsiteX51" fmla="*/ 3626916 w 3764996"/>
              <a:gd name="connsiteY51" fmla="*/ 171834 h 536980"/>
              <a:gd name="connsiteX52" fmla="*/ 3605437 w 3764996"/>
              <a:gd name="connsiteY52" fmla="*/ 202518 h 536980"/>
              <a:gd name="connsiteX53" fmla="*/ 3568615 w 3764996"/>
              <a:gd name="connsiteY53" fmla="*/ 239340 h 536980"/>
              <a:gd name="connsiteX54" fmla="*/ 3537931 w 3764996"/>
              <a:gd name="connsiteY54" fmla="*/ 257751 h 536980"/>
              <a:gd name="connsiteX55" fmla="*/ 3507246 w 3764996"/>
              <a:gd name="connsiteY55" fmla="*/ 270024 h 536980"/>
              <a:gd name="connsiteX56" fmla="*/ 3479630 w 3764996"/>
              <a:gd name="connsiteY56" fmla="*/ 276161 h 536980"/>
              <a:gd name="connsiteX57" fmla="*/ 3424398 w 3764996"/>
              <a:gd name="connsiteY57" fmla="*/ 279230 h 536980"/>
              <a:gd name="connsiteX58" fmla="*/ 3255633 w 3764996"/>
              <a:gd name="connsiteY58" fmla="*/ 276161 h 536980"/>
              <a:gd name="connsiteX59" fmla="*/ 2976403 w 3764996"/>
              <a:gd name="connsiteY59" fmla="*/ 279230 h 536980"/>
              <a:gd name="connsiteX60" fmla="*/ 2255316 w 3764996"/>
              <a:gd name="connsiteY60" fmla="*/ 227066 h 536980"/>
              <a:gd name="connsiteX61" fmla="*/ 1945402 w 3764996"/>
              <a:gd name="connsiteY61" fmla="*/ 233203 h 5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764996" h="536980">
                <a:moveTo>
                  <a:pt x="1945402" y="233203"/>
                </a:moveTo>
                <a:lnTo>
                  <a:pt x="1752089" y="230134"/>
                </a:lnTo>
                <a:lnTo>
                  <a:pt x="1574119" y="230134"/>
                </a:lnTo>
                <a:lnTo>
                  <a:pt x="1383874" y="233203"/>
                </a:lnTo>
                <a:lnTo>
                  <a:pt x="1129192" y="230134"/>
                </a:lnTo>
                <a:lnTo>
                  <a:pt x="1018728" y="227066"/>
                </a:lnTo>
                <a:lnTo>
                  <a:pt x="895990" y="217861"/>
                </a:lnTo>
                <a:lnTo>
                  <a:pt x="785525" y="208655"/>
                </a:lnTo>
                <a:lnTo>
                  <a:pt x="659719" y="196381"/>
                </a:lnTo>
                <a:lnTo>
                  <a:pt x="533912" y="177971"/>
                </a:lnTo>
                <a:lnTo>
                  <a:pt x="481748" y="168765"/>
                </a:lnTo>
                <a:lnTo>
                  <a:pt x="447995" y="165697"/>
                </a:lnTo>
                <a:lnTo>
                  <a:pt x="398900" y="165697"/>
                </a:lnTo>
                <a:lnTo>
                  <a:pt x="331394" y="171834"/>
                </a:lnTo>
                <a:lnTo>
                  <a:pt x="242409" y="193313"/>
                </a:lnTo>
                <a:lnTo>
                  <a:pt x="153423" y="223997"/>
                </a:lnTo>
                <a:lnTo>
                  <a:pt x="64438" y="260819"/>
                </a:lnTo>
                <a:lnTo>
                  <a:pt x="27617" y="282298"/>
                </a:lnTo>
                <a:lnTo>
                  <a:pt x="9206" y="303777"/>
                </a:lnTo>
                <a:lnTo>
                  <a:pt x="0" y="328325"/>
                </a:lnTo>
                <a:lnTo>
                  <a:pt x="0" y="343667"/>
                </a:lnTo>
                <a:lnTo>
                  <a:pt x="9206" y="374352"/>
                </a:lnTo>
                <a:lnTo>
                  <a:pt x="24548" y="395831"/>
                </a:lnTo>
                <a:lnTo>
                  <a:pt x="36822" y="408105"/>
                </a:lnTo>
                <a:lnTo>
                  <a:pt x="64438" y="420379"/>
                </a:lnTo>
                <a:lnTo>
                  <a:pt x="177971" y="444926"/>
                </a:lnTo>
                <a:lnTo>
                  <a:pt x="368215" y="466406"/>
                </a:lnTo>
                <a:lnTo>
                  <a:pt x="576870" y="475611"/>
                </a:lnTo>
                <a:lnTo>
                  <a:pt x="822347" y="478679"/>
                </a:lnTo>
                <a:lnTo>
                  <a:pt x="1242725" y="484816"/>
                </a:lnTo>
                <a:lnTo>
                  <a:pt x="1693788" y="490953"/>
                </a:lnTo>
                <a:lnTo>
                  <a:pt x="2025182" y="494022"/>
                </a:lnTo>
                <a:lnTo>
                  <a:pt x="2381123" y="500159"/>
                </a:lnTo>
                <a:lnTo>
                  <a:pt x="2865939" y="500159"/>
                </a:lnTo>
                <a:lnTo>
                  <a:pt x="3099141" y="500159"/>
                </a:lnTo>
                <a:lnTo>
                  <a:pt x="3203469" y="506295"/>
                </a:lnTo>
                <a:lnTo>
                  <a:pt x="3292454" y="515501"/>
                </a:lnTo>
                <a:lnTo>
                  <a:pt x="3356892" y="527775"/>
                </a:lnTo>
                <a:lnTo>
                  <a:pt x="3378371" y="530843"/>
                </a:lnTo>
                <a:lnTo>
                  <a:pt x="3412124" y="536980"/>
                </a:lnTo>
                <a:lnTo>
                  <a:pt x="3445877" y="536980"/>
                </a:lnTo>
                <a:lnTo>
                  <a:pt x="3482698" y="530843"/>
                </a:lnTo>
                <a:lnTo>
                  <a:pt x="3519520" y="515501"/>
                </a:lnTo>
                <a:lnTo>
                  <a:pt x="3547136" y="494022"/>
                </a:lnTo>
                <a:lnTo>
                  <a:pt x="3587026" y="447995"/>
                </a:lnTo>
                <a:lnTo>
                  <a:pt x="3639190" y="374352"/>
                </a:lnTo>
                <a:lnTo>
                  <a:pt x="3688285" y="303777"/>
                </a:lnTo>
                <a:lnTo>
                  <a:pt x="3764996" y="174902"/>
                </a:lnTo>
                <a:lnTo>
                  <a:pt x="3709764" y="0"/>
                </a:lnTo>
                <a:lnTo>
                  <a:pt x="3666806" y="98191"/>
                </a:lnTo>
                <a:lnTo>
                  <a:pt x="3642258" y="147286"/>
                </a:lnTo>
                <a:lnTo>
                  <a:pt x="3626916" y="171834"/>
                </a:lnTo>
                <a:lnTo>
                  <a:pt x="3605437" y="202518"/>
                </a:lnTo>
                <a:lnTo>
                  <a:pt x="3568615" y="239340"/>
                </a:lnTo>
                <a:lnTo>
                  <a:pt x="3537931" y="257751"/>
                </a:lnTo>
                <a:lnTo>
                  <a:pt x="3507246" y="270024"/>
                </a:lnTo>
                <a:lnTo>
                  <a:pt x="3479630" y="276161"/>
                </a:lnTo>
                <a:lnTo>
                  <a:pt x="3424398" y="279230"/>
                </a:lnTo>
                <a:lnTo>
                  <a:pt x="3255633" y="276161"/>
                </a:lnTo>
                <a:lnTo>
                  <a:pt x="2976403" y="279230"/>
                </a:lnTo>
                <a:lnTo>
                  <a:pt x="2255316" y="227066"/>
                </a:lnTo>
                <a:lnTo>
                  <a:pt x="1945402" y="2332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E6416A6-2A87-42CB-83E1-1383698FA6B8}"/>
              </a:ext>
            </a:extLst>
          </p:cNvPr>
          <p:cNvSpPr/>
          <p:nvPr/>
        </p:nvSpPr>
        <p:spPr>
          <a:xfrm>
            <a:off x="2635250" y="3032125"/>
            <a:ext cx="1401763" cy="2016125"/>
          </a:xfrm>
          <a:custGeom>
            <a:avLst/>
            <a:gdLst>
              <a:gd name="connsiteX0" fmla="*/ 1097280 w 1401222"/>
              <a:gd name="connsiteY0" fmla="*/ 522882 h 2016831"/>
              <a:gd name="connsiteX1" fmla="*/ 1156523 w 1401222"/>
              <a:gd name="connsiteY1" fmla="*/ 414699 h 2016831"/>
              <a:gd name="connsiteX2" fmla="*/ 1213190 w 1401222"/>
              <a:gd name="connsiteY2" fmla="*/ 303941 h 2016831"/>
              <a:gd name="connsiteX3" fmla="*/ 1280160 w 1401222"/>
              <a:gd name="connsiteY3" fmla="*/ 162274 h 2016831"/>
              <a:gd name="connsiteX4" fmla="*/ 1329100 w 1401222"/>
              <a:gd name="connsiteY4" fmla="*/ 41212 h 2016831"/>
              <a:gd name="connsiteX5" fmla="*/ 1401222 w 1401222"/>
              <a:gd name="connsiteY5" fmla="*/ 0 h 2016831"/>
              <a:gd name="connsiteX6" fmla="*/ 1401222 w 1401222"/>
              <a:gd name="connsiteY6" fmla="*/ 561519 h 2016831"/>
              <a:gd name="connsiteX7" fmla="*/ 1290464 w 1401222"/>
              <a:gd name="connsiteY7" fmla="*/ 687732 h 2016831"/>
              <a:gd name="connsiteX8" fmla="*/ 1215766 w 1401222"/>
              <a:gd name="connsiteY8" fmla="*/ 780459 h 2016831"/>
              <a:gd name="connsiteX9" fmla="*/ 1040613 w 1401222"/>
              <a:gd name="connsiteY9" fmla="*/ 994249 h 2016831"/>
              <a:gd name="connsiteX10" fmla="*/ 911825 w 1401222"/>
              <a:gd name="connsiteY10" fmla="*/ 1151371 h 2016831"/>
              <a:gd name="connsiteX11" fmla="*/ 788188 w 1401222"/>
              <a:gd name="connsiteY11" fmla="*/ 1295614 h 2016831"/>
              <a:gd name="connsiteX12" fmla="*/ 690308 w 1401222"/>
              <a:gd name="connsiteY12" fmla="*/ 1408948 h 2016831"/>
              <a:gd name="connsiteX13" fmla="*/ 602732 w 1401222"/>
              <a:gd name="connsiteY13" fmla="*/ 1504252 h 2016831"/>
              <a:gd name="connsiteX14" fmla="*/ 466216 w 1401222"/>
              <a:gd name="connsiteY14" fmla="*/ 1633041 h 2016831"/>
              <a:gd name="connsiteX15" fmla="*/ 306518 w 1401222"/>
              <a:gd name="connsiteY15" fmla="*/ 1779860 h 2016831"/>
              <a:gd name="connsiteX16" fmla="*/ 113335 w 1401222"/>
              <a:gd name="connsiteY16" fmla="*/ 1955013 h 2016831"/>
              <a:gd name="connsiteX17" fmla="*/ 61819 w 1401222"/>
              <a:gd name="connsiteY17" fmla="*/ 2001377 h 2016831"/>
              <a:gd name="connsiteX18" fmla="*/ 43789 w 1401222"/>
              <a:gd name="connsiteY18" fmla="*/ 2011680 h 2016831"/>
              <a:gd name="connsiteX19" fmla="*/ 28334 w 1401222"/>
              <a:gd name="connsiteY19" fmla="*/ 2016831 h 2016831"/>
              <a:gd name="connsiteX20" fmla="*/ 12879 w 1401222"/>
              <a:gd name="connsiteY20" fmla="*/ 2016831 h 2016831"/>
              <a:gd name="connsiteX21" fmla="*/ 5152 w 1401222"/>
              <a:gd name="connsiteY21" fmla="*/ 2011680 h 2016831"/>
              <a:gd name="connsiteX22" fmla="*/ 0 w 1401222"/>
              <a:gd name="connsiteY22" fmla="*/ 2001377 h 2016831"/>
              <a:gd name="connsiteX23" fmla="*/ 0 w 1401222"/>
              <a:gd name="connsiteY23" fmla="*/ 1993649 h 2016831"/>
              <a:gd name="connsiteX24" fmla="*/ 5152 w 1401222"/>
              <a:gd name="connsiteY24" fmla="*/ 1970467 h 2016831"/>
              <a:gd name="connsiteX25" fmla="*/ 20607 w 1401222"/>
              <a:gd name="connsiteY25" fmla="*/ 1944710 h 2016831"/>
              <a:gd name="connsiteX26" fmla="*/ 82425 w 1401222"/>
              <a:gd name="connsiteY26" fmla="*/ 1872588 h 2016831"/>
              <a:gd name="connsiteX27" fmla="*/ 170002 w 1401222"/>
              <a:gd name="connsiteY27" fmla="*/ 1769557 h 2016831"/>
              <a:gd name="connsiteX28" fmla="*/ 267881 w 1401222"/>
              <a:gd name="connsiteY28" fmla="*/ 1648496 h 2016831"/>
              <a:gd name="connsiteX29" fmla="*/ 363185 w 1401222"/>
              <a:gd name="connsiteY29" fmla="*/ 1530010 h 2016831"/>
              <a:gd name="connsiteX30" fmla="*/ 437882 w 1401222"/>
              <a:gd name="connsiteY30" fmla="*/ 1437282 h 2016831"/>
              <a:gd name="connsiteX31" fmla="*/ 512580 w 1401222"/>
              <a:gd name="connsiteY31" fmla="*/ 1349706 h 2016831"/>
              <a:gd name="connsiteX32" fmla="*/ 607883 w 1401222"/>
              <a:gd name="connsiteY32" fmla="*/ 1228644 h 2016831"/>
              <a:gd name="connsiteX33" fmla="*/ 710914 w 1401222"/>
              <a:gd name="connsiteY33" fmla="*/ 1099856 h 2016831"/>
              <a:gd name="connsiteX34" fmla="*/ 801066 w 1401222"/>
              <a:gd name="connsiteY34" fmla="*/ 983946 h 2016831"/>
              <a:gd name="connsiteX35" fmla="*/ 886067 w 1401222"/>
              <a:gd name="connsiteY35" fmla="*/ 868036 h 2016831"/>
              <a:gd name="connsiteX36" fmla="*/ 942734 w 1401222"/>
              <a:gd name="connsiteY36" fmla="*/ 785611 h 2016831"/>
              <a:gd name="connsiteX37" fmla="*/ 1097280 w 1401222"/>
              <a:gd name="connsiteY37" fmla="*/ 522882 h 20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1222" h="2016831">
                <a:moveTo>
                  <a:pt x="1097280" y="522882"/>
                </a:moveTo>
                <a:lnTo>
                  <a:pt x="1156523" y="414699"/>
                </a:lnTo>
                <a:lnTo>
                  <a:pt x="1213190" y="303941"/>
                </a:lnTo>
                <a:lnTo>
                  <a:pt x="1280160" y="162274"/>
                </a:lnTo>
                <a:lnTo>
                  <a:pt x="1329100" y="41212"/>
                </a:lnTo>
                <a:lnTo>
                  <a:pt x="1401222" y="0"/>
                </a:lnTo>
                <a:lnTo>
                  <a:pt x="1401222" y="561519"/>
                </a:lnTo>
                <a:lnTo>
                  <a:pt x="1290464" y="687732"/>
                </a:lnTo>
                <a:lnTo>
                  <a:pt x="1215766" y="780459"/>
                </a:lnTo>
                <a:lnTo>
                  <a:pt x="1040613" y="994249"/>
                </a:lnTo>
                <a:lnTo>
                  <a:pt x="911825" y="1151371"/>
                </a:lnTo>
                <a:lnTo>
                  <a:pt x="788188" y="1295614"/>
                </a:lnTo>
                <a:lnTo>
                  <a:pt x="690308" y="1408948"/>
                </a:lnTo>
                <a:lnTo>
                  <a:pt x="602732" y="1504252"/>
                </a:lnTo>
                <a:lnTo>
                  <a:pt x="466216" y="1633041"/>
                </a:lnTo>
                <a:lnTo>
                  <a:pt x="306518" y="1779860"/>
                </a:lnTo>
                <a:lnTo>
                  <a:pt x="113335" y="1955013"/>
                </a:lnTo>
                <a:lnTo>
                  <a:pt x="61819" y="2001377"/>
                </a:lnTo>
                <a:lnTo>
                  <a:pt x="43789" y="2011680"/>
                </a:lnTo>
                <a:lnTo>
                  <a:pt x="28334" y="2016831"/>
                </a:lnTo>
                <a:lnTo>
                  <a:pt x="12879" y="2016831"/>
                </a:lnTo>
                <a:lnTo>
                  <a:pt x="5152" y="2011680"/>
                </a:lnTo>
                <a:lnTo>
                  <a:pt x="0" y="2001377"/>
                </a:lnTo>
                <a:lnTo>
                  <a:pt x="0" y="1993649"/>
                </a:lnTo>
                <a:lnTo>
                  <a:pt x="5152" y="1970467"/>
                </a:lnTo>
                <a:lnTo>
                  <a:pt x="20607" y="1944710"/>
                </a:lnTo>
                <a:lnTo>
                  <a:pt x="82425" y="1872588"/>
                </a:lnTo>
                <a:lnTo>
                  <a:pt x="170002" y="1769557"/>
                </a:lnTo>
                <a:lnTo>
                  <a:pt x="267881" y="1648496"/>
                </a:lnTo>
                <a:lnTo>
                  <a:pt x="363185" y="1530010"/>
                </a:lnTo>
                <a:lnTo>
                  <a:pt x="437882" y="1437282"/>
                </a:lnTo>
                <a:lnTo>
                  <a:pt x="512580" y="1349706"/>
                </a:lnTo>
                <a:lnTo>
                  <a:pt x="607883" y="1228644"/>
                </a:lnTo>
                <a:lnTo>
                  <a:pt x="710914" y="1099856"/>
                </a:lnTo>
                <a:lnTo>
                  <a:pt x="801066" y="983946"/>
                </a:lnTo>
                <a:lnTo>
                  <a:pt x="886067" y="868036"/>
                </a:lnTo>
                <a:lnTo>
                  <a:pt x="942734" y="785611"/>
                </a:lnTo>
                <a:lnTo>
                  <a:pt x="1097280" y="522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0B0BD61-41DE-436F-B3F7-15955995E070}"/>
              </a:ext>
            </a:extLst>
          </p:cNvPr>
          <p:cNvSpPr/>
          <p:nvPr/>
        </p:nvSpPr>
        <p:spPr>
          <a:xfrm>
            <a:off x="4157663" y="3427413"/>
            <a:ext cx="766762" cy="701675"/>
          </a:xfrm>
          <a:custGeom>
            <a:avLst/>
            <a:gdLst>
              <a:gd name="connsiteX0" fmla="*/ 342900 w 766762"/>
              <a:gd name="connsiteY0" fmla="*/ 400050 h 702469"/>
              <a:gd name="connsiteX1" fmla="*/ 297656 w 766762"/>
              <a:gd name="connsiteY1" fmla="*/ 352425 h 702469"/>
              <a:gd name="connsiteX2" fmla="*/ 245268 w 766762"/>
              <a:gd name="connsiteY2" fmla="*/ 300037 h 702469"/>
              <a:gd name="connsiteX3" fmla="*/ 161925 w 766762"/>
              <a:gd name="connsiteY3" fmla="*/ 211931 h 702469"/>
              <a:gd name="connsiteX4" fmla="*/ 57150 w 766762"/>
              <a:gd name="connsiteY4" fmla="*/ 92869 h 702469"/>
              <a:gd name="connsiteX5" fmla="*/ 2381 w 766762"/>
              <a:gd name="connsiteY5" fmla="*/ 26194 h 702469"/>
              <a:gd name="connsiteX6" fmla="*/ 0 w 766762"/>
              <a:gd name="connsiteY6" fmla="*/ 0 h 702469"/>
              <a:gd name="connsiteX7" fmla="*/ 130968 w 766762"/>
              <a:gd name="connsiteY7" fmla="*/ 47625 h 702469"/>
              <a:gd name="connsiteX8" fmla="*/ 333375 w 766762"/>
              <a:gd name="connsiteY8" fmla="*/ 133350 h 702469"/>
              <a:gd name="connsiteX9" fmla="*/ 481012 w 766762"/>
              <a:gd name="connsiteY9" fmla="*/ 202406 h 702469"/>
              <a:gd name="connsiteX10" fmla="*/ 552450 w 766762"/>
              <a:gd name="connsiteY10" fmla="*/ 240506 h 702469"/>
              <a:gd name="connsiteX11" fmla="*/ 576262 w 766762"/>
              <a:gd name="connsiteY11" fmla="*/ 254794 h 702469"/>
              <a:gd name="connsiteX12" fmla="*/ 611981 w 766762"/>
              <a:gd name="connsiteY12" fmla="*/ 292894 h 702469"/>
              <a:gd name="connsiteX13" fmla="*/ 661987 w 766762"/>
              <a:gd name="connsiteY13" fmla="*/ 350044 h 702469"/>
              <a:gd name="connsiteX14" fmla="*/ 695325 w 766762"/>
              <a:gd name="connsiteY14" fmla="*/ 397669 h 702469"/>
              <a:gd name="connsiteX15" fmla="*/ 726281 w 766762"/>
              <a:gd name="connsiteY15" fmla="*/ 450056 h 702469"/>
              <a:gd name="connsiteX16" fmla="*/ 750093 w 766762"/>
              <a:gd name="connsiteY16" fmla="*/ 500062 h 702469"/>
              <a:gd name="connsiteX17" fmla="*/ 762000 w 766762"/>
              <a:gd name="connsiteY17" fmla="*/ 531019 h 702469"/>
              <a:gd name="connsiteX18" fmla="*/ 766762 w 766762"/>
              <a:gd name="connsiteY18" fmla="*/ 557212 h 702469"/>
              <a:gd name="connsiteX19" fmla="*/ 766762 w 766762"/>
              <a:gd name="connsiteY19" fmla="*/ 604837 h 702469"/>
              <a:gd name="connsiteX20" fmla="*/ 764381 w 766762"/>
              <a:gd name="connsiteY20" fmla="*/ 642937 h 702469"/>
              <a:gd name="connsiteX21" fmla="*/ 754856 w 766762"/>
              <a:gd name="connsiteY21" fmla="*/ 673894 h 702469"/>
              <a:gd name="connsiteX22" fmla="*/ 738187 w 766762"/>
              <a:gd name="connsiteY22" fmla="*/ 692944 h 702469"/>
              <a:gd name="connsiteX23" fmla="*/ 721518 w 766762"/>
              <a:gd name="connsiteY23" fmla="*/ 702469 h 702469"/>
              <a:gd name="connsiteX24" fmla="*/ 702468 w 766762"/>
              <a:gd name="connsiteY24" fmla="*/ 702469 h 702469"/>
              <a:gd name="connsiteX25" fmla="*/ 673893 w 766762"/>
              <a:gd name="connsiteY25" fmla="*/ 695325 h 702469"/>
              <a:gd name="connsiteX26" fmla="*/ 642937 w 766762"/>
              <a:gd name="connsiteY26" fmla="*/ 678656 h 702469"/>
              <a:gd name="connsiteX27" fmla="*/ 585787 w 766762"/>
              <a:gd name="connsiteY27" fmla="*/ 640556 h 702469"/>
              <a:gd name="connsiteX28" fmla="*/ 516731 w 766762"/>
              <a:gd name="connsiteY28" fmla="*/ 576262 h 702469"/>
              <a:gd name="connsiteX29" fmla="*/ 454818 w 766762"/>
              <a:gd name="connsiteY29" fmla="*/ 516731 h 702469"/>
              <a:gd name="connsiteX30" fmla="*/ 342900 w 766762"/>
              <a:gd name="connsiteY30" fmla="*/ 400050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6762" h="702469">
                <a:moveTo>
                  <a:pt x="342900" y="400050"/>
                </a:moveTo>
                <a:lnTo>
                  <a:pt x="297656" y="352425"/>
                </a:lnTo>
                <a:lnTo>
                  <a:pt x="245268" y="300037"/>
                </a:lnTo>
                <a:lnTo>
                  <a:pt x="161925" y="211931"/>
                </a:lnTo>
                <a:lnTo>
                  <a:pt x="57150" y="92869"/>
                </a:lnTo>
                <a:lnTo>
                  <a:pt x="2381" y="26194"/>
                </a:lnTo>
                <a:lnTo>
                  <a:pt x="0" y="0"/>
                </a:lnTo>
                <a:lnTo>
                  <a:pt x="130968" y="47625"/>
                </a:lnTo>
                <a:lnTo>
                  <a:pt x="333375" y="133350"/>
                </a:lnTo>
                <a:lnTo>
                  <a:pt x="481012" y="202406"/>
                </a:lnTo>
                <a:lnTo>
                  <a:pt x="552450" y="240506"/>
                </a:lnTo>
                <a:lnTo>
                  <a:pt x="576262" y="254794"/>
                </a:lnTo>
                <a:lnTo>
                  <a:pt x="611981" y="292894"/>
                </a:lnTo>
                <a:lnTo>
                  <a:pt x="661987" y="350044"/>
                </a:lnTo>
                <a:lnTo>
                  <a:pt x="695325" y="397669"/>
                </a:lnTo>
                <a:lnTo>
                  <a:pt x="726281" y="450056"/>
                </a:lnTo>
                <a:lnTo>
                  <a:pt x="750093" y="500062"/>
                </a:lnTo>
                <a:lnTo>
                  <a:pt x="762000" y="531019"/>
                </a:lnTo>
                <a:lnTo>
                  <a:pt x="766762" y="557212"/>
                </a:lnTo>
                <a:lnTo>
                  <a:pt x="766762" y="604837"/>
                </a:lnTo>
                <a:lnTo>
                  <a:pt x="764381" y="642937"/>
                </a:lnTo>
                <a:lnTo>
                  <a:pt x="754856" y="673894"/>
                </a:lnTo>
                <a:lnTo>
                  <a:pt x="738187" y="692944"/>
                </a:lnTo>
                <a:lnTo>
                  <a:pt x="721518" y="702469"/>
                </a:lnTo>
                <a:lnTo>
                  <a:pt x="702468" y="702469"/>
                </a:lnTo>
                <a:lnTo>
                  <a:pt x="673893" y="695325"/>
                </a:lnTo>
                <a:lnTo>
                  <a:pt x="642937" y="678656"/>
                </a:lnTo>
                <a:lnTo>
                  <a:pt x="585787" y="640556"/>
                </a:lnTo>
                <a:lnTo>
                  <a:pt x="516731" y="576262"/>
                </a:lnTo>
                <a:lnTo>
                  <a:pt x="454818" y="516731"/>
                </a:lnTo>
                <a:lnTo>
                  <a:pt x="342900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C0C1EB1-EE47-41F2-914D-7AAF7207DDF1}"/>
              </a:ext>
            </a:extLst>
          </p:cNvPr>
          <p:cNvSpPr/>
          <p:nvPr/>
        </p:nvSpPr>
        <p:spPr>
          <a:xfrm>
            <a:off x="4538663" y="4557713"/>
            <a:ext cx="2254250" cy="889000"/>
          </a:xfrm>
          <a:custGeom>
            <a:avLst/>
            <a:gdLst>
              <a:gd name="connsiteX0" fmla="*/ 1735931 w 2255043"/>
              <a:gd name="connsiteY0" fmla="*/ 119062 h 888206"/>
              <a:gd name="connsiteX1" fmla="*/ 1473993 w 2255043"/>
              <a:gd name="connsiteY1" fmla="*/ 188118 h 888206"/>
              <a:gd name="connsiteX2" fmla="*/ 1276350 w 2255043"/>
              <a:gd name="connsiteY2" fmla="*/ 240506 h 888206"/>
              <a:gd name="connsiteX3" fmla="*/ 1069181 w 2255043"/>
              <a:gd name="connsiteY3" fmla="*/ 292893 h 888206"/>
              <a:gd name="connsiteX4" fmla="*/ 833437 w 2255043"/>
              <a:gd name="connsiteY4" fmla="*/ 350043 h 888206"/>
              <a:gd name="connsiteX5" fmla="*/ 614362 w 2255043"/>
              <a:gd name="connsiteY5" fmla="*/ 400050 h 888206"/>
              <a:gd name="connsiteX6" fmla="*/ 435768 w 2255043"/>
              <a:gd name="connsiteY6" fmla="*/ 440531 h 888206"/>
              <a:gd name="connsiteX7" fmla="*/ 314325 w 2255043"/>
              <a:gd name="connsiteY7" fmla="*/ 464343 h 888206"/>
              <a:gd name="connsiteX8" fmla="*/ 28575 w 2255043"/>
              <a:gd name="connsiteY8" fmla="*/ 552450 h 888206"/>
              <a:gd name="connsiteX9" fmla="*/ 11906 w 2255043"/>
              <a:gd name="connsiteY9" fmla="*/ 602456 h 888206"/>
              <a:gd name="connsiteX10" fmla="*/ 2381 w 2255043"/>
              <a:gd name="connsiteY10" fmla="*/ 657225 h 888206"/>
              <a:gd name="connsiteX11" fmla="*/ 0 w 2255043"/>
              <a:gd name="connsiteY11" fmla="*/ 688181 h 888206"/>
              <a:gd name="connsiteX12" fmla="*/ 0 w 2255043"/>
              <a:gd name="connsiteY12" fmla="*/ 754856 h 888206"/>
              <a:gd name="connsiteX13" fmla="*/ 9525 w 2255043"/>
              <a:gd name="connsiteY13" fmla="*/ 792956 h 888206"/>
              <a:gd name="connsiteX14" fmla="*/ 26193 w 2255043"/>
              <a:gd name="connsiteY14" fmla="*/ 831056 h 888206"/>
              <a:gd name="connsiteX15" fmla="*/ 42862 w 2255043"/>
              <a:gd name="connsiteY15" fmla="*/ 850106 h 888206"/>
              <a:gd name="connsiteX16" fmla="*/ 52387 w 2255043"/>
              <a:gd name="connsiteY16" fmla="*/ 869156 h 888206"/>
              <a:gd name="connsiteX17" fmla="*/ 57150 w 2255043"/>
              <a:gd name="connsiteY17" fmla="*/ 881062 h 888206"/>
              <a:gd name="connsiteX18" fmla="*/ 59531 w 2255043"/>
              <a:gd name="connsiteY18" fmla="*/ 885825 h 888206"/>
              <a:gd name="connsiteX19" fmla="*/ 64293 w 2255043"/>
              <a:gd name="connsiteY19" fmla="*/ 888206 h 888206"/>
              <a:gd name="connsiteX20" fmla="*/ 97631 w 2255043"/>
              <a:gd name="connsiteY20" fmla="*/ 885825 h 888206"/>
              <a:gd name="connsiteX21" fmla="*/ 128587 w 2255043"/>
              <a:gd name="connsiteY21" fmla="*/ 873918 h 888206"/>
              <a:gd name="connsiteX22" fmla="*/ 173831 w 2255043"/>
              <a:gd name="connsiteY22" fmla="*/ 847725 h 888206"/>
              <a:gd name="connsiteX23" fmla="*/ 214312 w 2255043"/>
              <a:gd name="connsiteY23" fmla="*/ 823912 h 888206"/>
              <a:gd name="connsiteX24" fmla="*/ 261937 w 2255043"/>
              <a:gd name="connsiteY24" fmla="*/ 792956 h 888206"/>
              <a:gd name="connsiteX25" fmla="*/ 295275 w 2255043"/>
              <a:gd name="connsiteY25" fmla="*/ 769143 h 888206"/>
              <a:gd name="connsiteX26" fmla="*/ 473868 w 2255043"/>
              <a:gd name="connsiteY26" fmla="*/ 707231 h 888206"/>
              <a:gd name="connsiteX27" fmla="*/ 745331 w 2255043"/>
              <a:gd name="connsiteY27" fmla="*/ 616743 h 888206"/>
              <a:gd name="connsiteX28" fmla="*/ 992981 w 2255043"/>
              <a:gd name="connsiteY28" fmla="*/ 533400 h 888206"/>
              <a:gd name="connsiteX29" fmla="*/ 1226343 w 2255043"/>
              <a:gd name="connsiteY29" fmla="*/ 457200 h 888206"/>
              <a:gd name="connsiteX30" fmla="*/ 1526381 w 2255043"/>
              <a:gd name="connsiteY30" fmla="*/ 359568 h 888206"/>
              <a:gd name="connsiteX31" fmla="*/ 1759743 w 2255043"/>
              <a:gd name="connsiteY31" fmla="*/ 285750 h 888206"/>
              <a:gd name="connsiteX32" fmla="*/ 1969293 w 2255043"/>
              <a:gd name="connsiteY32" fmla="*/ 216693 h 888206"/>
              <a:gd name="connsiteX33" fmla="*/ 2255043 w 2255043"/>
              <a:gd name="connsiteY33" fmla="*/ 123825 h 888206"/>
              <a:gd name="connsiteX34" fmla="*/ 2183606 w 2255043"/>
              <a:gd name="connsiteY34" fmla="*/ 0 h 888206"/>
              <a:gd name="connsiteX35" fmla="*/ 2007393 w 2255043"/>
              <a:gd name="connsiteY35" fmla="*/ 42862 h 888206"/>
              <a:gd name="connsiteX36" fmla="*/ 1735931 w 2255043"/>
              <a:gd name="connsiteY36" fmla="*/ 119062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5043" h="888206">
                <a:moveTo>
                  <a:pt x="1735931" y="119062"/>
                </a:moveTo>
                <a:lnTo>
                  <a:pt x="1473993" y="188118"/>
                </a:lnTo>
                <a:lnTo>
                  <a:pt x="1276350" y="240506"/>
                </a:lnTo>
                <a:lnTo>
                  <a:pt x="1069181" y="292893"/>
                </a:lnTo>
                <a:lnTo>
                  <a:pt x="833437" y="350043"/>
                </a:lnTo>
                <a:lnTo>
                  <a:pt x="614362" y="400050"/>
                </a:lnTo>
                <a:lnTo>
                  <a:pt x="435768" y="440531"/>
                </a:lnTo>
                <a:lnTo>
                  <a:pt x="314325" y="464343"/>
                </a:lnTo>
                <a:lnTo>
                  <a:pt x="28575" y="552450"/>
                </a:lnTo>
                <a:lnTo>
                  <a:pt x="11906" y="602456"/>
                </a:lnTo>
                <a:lnTo>
                  <a:pt x="2381" y="657225"/>
                </a:lnTo>
                <a:lnTo>
                  <a:pt x="0" y="688181"/>
                </a:lnTo>
                <a:lnTo>
                  <a:pt x="0" y="754856"/>
                </a:lnTo>
                <a:lnTo>
                  <a:pt x="9525" y="792956"/>
                </a:lnTo>
                <a:lnTo>
                  <a:pt x="26193" y="831056"/>
                </a:lnTo>
                <a:lnTo>
                  <a:pt x="42862" y="850106"/>
                </a:lnTo>
                <a:lnTo>
                  <a:pt x="52387" y="869156"/>
                </a:lnTo>
                <a:lnTo>
                  <a:pt x="57150" y="881062"/>
                </a:lnTo>
                <a:lnTo>
                  <a:pt x="59531" y="885825"/>
                </a:lnTo>
                <a:lnTo>
                  <a:pt x="64293" y="888206"/>
                </a:lnTo>
                <a:lnTo>
                  <a:pt x="97631" y="885825"/>
                </a:lnTo>
                <a:lnTo>
                  <a:pt x="128587" y="873918"/>
                </a:lnTo>
                <a:lnTo>
                  <a:pt x="173831" y="847725"/>
                </a:lnTo>
                <a:lnTo>
                  <a:pt x="214312" y="823912"/>
                </a:lnTo>
                <a:lnTo>
                  <a:pt x="261937" y="792956"/>
                </a:lnTo>
                <a:lnTo>
                  <a:pt x="295275" y="769143"/>
                </a:lnTo>
                <a:lnTo>
                  <a:pt x="473868" y="707231"/>
                </a:lnTo>
                <a:lnTo>
                  <a:pt x="745331" y="616743"/>
                </a:lnTo>
                <a:lnTo>
                  <a:pt x="992981" y="533400"/>
                </a:lnTo>
                <a:lnTo>
                  <a:pt x="1226343" y="457200"/>
                </a:lnTo>
                <a:lnTo>
                  <a:pt x="1526381" y="359568"/>
                </a:lnTo>
                <a:lnTo>
                  <a:pt x="1759743" y="285750"/>
                </a:lnTo>
                <a:lnTo>
                  <a:pt x="1969293" y="216693"/>
                </a:lnTo>
                <a:lnTo>
                  <a:pt x="2255043" y="123825"/>
                </a:lnTo>
                <a:lnTo>
                  <a:pt x="2183606" y="0"/>
                </a:lnTo>
                <a:lnTo>
                  <a:pt x="2007393" y="42862"/>
                </a:lnTo>
                <a:lnTo>
                  <a:pt x="1735931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4B406B72-2FCF-4C84-877D-CB796FAA8D8D}"/>
              </a:ext>
            </a:extLst>
          </p:cNvPr>
          <p:cNvSpPr/>
          <p:nvPr/>
        </p:nvSpPr>
        <p:spPr>
          <a:xfrm>
            <a:off x="6181725" y="3938588"/>
            <a:ext cx="1090613" cy="1562100"/>
          </a:xfrm>
          <a:custGeom>
            <a:avLst/>
            <a:gdLst>
              <a:gd name="connsiteX0" fmla="*/ 673894 w 1090613"/>
              <a:gd name="connsiteY0" fmla="*/ 1112043 h 1562100"/>
              <a:gd name="connsiteX1" fmla="*/ 616744 w 1090613"/>
              <a:gd name="connsiteY1" fmla="*/ 1009650 h 1562100"/>
              <a:gd name="connsiteX2" fmla="*/ 564356 w 1090613"/>
              <a:gd name="connsiteY2" fmla="*/ 919162 h 1562100"/>
              <a:gd name="connsiteX3" fmla="*/ 507206 w 1090613"/>
              <a:gd name="connsiteY3" fmla="*/ 826293 h 1562100"/>
              <a:gd name="connsiteX4" fmla="*/ 469106 w 1090613"/>
              <a:gd name="connsiteY4" fmla="*/ 764381 h 1562100"/>
              <a:gd name="connsiteX5" fmla="*/ 361950 w 1090613"/>
              <a:gd name="connsiteY5" fmla="*/ 602456 h 1562100"/>
              <a:gd name="connsiteX6" fmla="*/ 276225 w 1090613"/>
              <a:gd name="connsiteY6" fmla="*/ 471487 h 1562100"/>
              <a:gd name="connsiteX7" fmla="*/ 185738 w 1090613"/>
              <a:gd name="connsiteY7" fmla="*/ 330993 h 1562100"/>
              <a:gd name="connsiteX8" fmla="*/ 116681 w 1090613"/>
              <a:gd name="connsiteY8" fmla="*/ 226218 h 1562100"/>
              <a:gd name="connsiteX9" fmla="*/ 42863 w 1090613"/>
              <a:gd name="connsiteY9" fmla="*/ 116681 h 1562100"/>
              <a:gd name="connsiteX10" fmla="*/ 16669 w 1090613"/>
              <a:gd name="connsiteY10" fmla="*/ 76200 h 1562100"/>
              <a:gd name="connsiteX11" fmla="*/ 2381 w 1090613"/>
              <a:gd name="connsiteY11" fmla="*/ 42862 h 1562100"/>
              <a:gd name="connsiteX12" fmla="*/ 0 w 1090613"/>
              <a:gd name="connsiteY12" fmla="*/ 21431 h 1562100"/>
              <a:gd name="connsiteX13" fmla="*/ 2381 w 1090613"/>
              <a:gd name="connsiteY13" fmla="*/ 7143 h 1562100"/>
              <a:gd name="connsiteX14" fmla="*/ 11906 w 1090613"/>
              <a:gd name="connsiteY14" fmla="*/ 2381 h 1562100"/>
              <a:gd name="connsiteX15" fmla="*/ 23813 w 1090613"/>
              <a:gd name="connsiteY15" fmla="*/ 0 h 1562100"/>
              <a:gd name="connsiteX16" fmla="*/ 57150 w 1090613"/>
              <a:gd name="connsiteY16" fmla="*/ 11906 h 1562100"/>
              <a:gd name="connsiteX17" fmla="*/ 88106 w 1090613"/>
              <a:gd name="connsiteY17" fmla="*/ 33337 h 1562100"/>
              <a:gd name="connsiteX18" fmla="*/ 190500 w 1090613"/>
              <a:gd name="connsiteY18" fmla="*/ 123825 h 1562100"/>
              <a:gd name="connsiteX19" fmla="*/ 369094 w 1090613"/>
              <a:gd name="connsiteY19" fmla="*/ 285750 h 1562100"/>
              <a:gd name="connsiteX20" fmla="*/ 511969 w 1090613"/>
              <a:gd name="connsiteY20" fmla="*/ 419100 h 1562100"/>
              <a:gd name="connsiteX21" fmla="*/ 654844 w 1090613"/>
              <a:gd name="connsiteY21" fmla="*/ 557212 h 1562100"/>
              <a:gd name="connsiteX22" fmla="*/ 766763 w 1090613"/>
              <a:gd name="connsiteY22" fmla="*/ 673893 h 1562100"/>
              <a:gd name="connsiteX23" fmla="*/ 854869 w 1090613"/>
              <a:gd name="connsiteY23" fmla="*/ 769143 h 1562100"/>
              <a:gd name="connsiteX24" fmla="*/ 902494 w 1090613"/>
              <a:gd name="connsiteY24" fmla="*/ 823912 h 1562100"/>
              <a:gd name="connsiteX25" fmla="*/ 914400 w 1090613"/>
              <a:gd name="connsiteY25" fmla="*/ 842962 h 1562100"/>
              <a:gd name="connsiteX26" fmla="*/ 964406 w 1090613"/>
              <a:gd name="connsiteY26" fmla="*/ 966787 h 1562100"/>
              <a:gd name="connsiteX27" fmla="*/ 1009650 w 1090613"/>
              <a:gd name="connsiteY27" fmla="*/ 1088231 h 1562100"/>
              <a:gd name="connsiteX28" fmla="*/ 1045369 w 1090613"/>
              <a:gd name="connsiteY28" fmla="*/ 1193006 h 1562100"/>
              <a:gd name="connsiteX29" fmla="*/ 1073944 w 1090613"/>
              <a:gd name="connsiteY29" fmla="*/ 1288256 h 1562100"/>
              <a:gd name="connsiteX30" fmla="*/ 1085850 w 1090613"/>
              <a:gd name="connsiteY30" fmla="*/ 1340643 h 1562100"/>
              <a:gd name="connsiteX31" fmla="*/ 1090613 w 1090613"/>
              <a:gd name="connsiteY31" fmla="*/ 1383506 h 1562100"/>
              <a:gd name="connsiteX32" fmla="*/ 1088231 w 1090613"/>
              <a:gd name="connsiteY32" fmla="*/ 1409700 h 1562100"/>
              <a:gd name="connsiteX33" fmla="*/ 1081088 w 1090613"/>
              <a:gd name="connsiteY33" fmla="*/ 1447800 h 1562100"/>
              <a:gd name="connsiteX34" fmla="*/ 1069181 w 1090613"/>
              <a:gd name="connsiteY34" fmla="*/ 1476375 h 1562100"/>
              <a:gd name="connsiteX35" fmla="*/ 1042988 w 1090613"/>
              <a:gd name="connsiteY35" fmla="*/ 1509712 h 1562100"/>
              <a:gd name="connsiteX36" fmla="*/ 1014413 w 1090613"/>
              <a:gd name="connsiteY36" fmla="*/ 1535906 h 1562100"/>
              <a:gd name="connsiteX37" fmla="*/ 992981 w 1090613"/>
              <a:gd name="connsiteY37" fmla="*/ 1550193 h 1562100"/>
              <a:gd name="connsiteX38" fmla="*/ 959644 w 1090613"/>
              <a:gd name="connsiteY38" fmla="*/ 1562100 h 1562100"/>
              <a:gd name="connsiteX39" fmla="*/ 933450 w 1090613"/>
              <a:gd name="connsiteY39" fmla="*/ 1554956 h 1562100"/>
              <a:gd name="connsiteX40" fmla="*/ 912019 w 1090613"/>
              <a:gd name="connsiteY40" fmla="*/ 1540668 h 1562100"/>
              <a:gd name="connsiteX41" fmla="*/ 885825 w 1090613"/>
              <a:gd name="connsiteY41" fmla="*/ 1512093 h 1562100"/>
              <a:gd name="connsiteX42" fmla="*/ 857250 w 1090613"/>
              <a:gd name="connsiteY42" fmla="*/ 1464468 h 1562100"/>
              <a:gd name="connsiteX43" fmla="*/ 797719 w 1090613"/>
              <a:gd name="connsiteY43" fmla="*/ 1347787 h 1562100"/>
              <a:gd name="connsiteX44" fmla="*/ 673894 w 1090613"/>
              <a:gd name="connsiteY44" fmla="*/ 11120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0613" h="1562100">
                <a:moveTo>
                  <a:pt x="673894" y="1112043"/>
                </a:moveTo>
                <a:lnTo>
                  <a:pt x="616744" y="1009650"/>
                </a:lnTo>
                <a:lnTo>
                  <a:pt x="564356" y="919162"/>
                </a:lnTo>
                <a:lnTo>
                  <a:pt x="507206" y="826293"/>
                </a:lnTo>
                <a:lnTo>
                  <a:pt x="469106" y="764381"/>
                </a:lnTo>
                <a:lnTo>
                  <a:pt x="361950" y="602456"/>
                </a:lnTo>
                <a:lnTo>
                  <a:pt x="276225" y="471487"/>
                </a:lnTo>
                <a:lnTo>
                  <a:pt x="185738" y="330993"/>
                </a:lnTo>
                <a:lnTo>
                  <a:pt x="116681" y="226218"/>
                </a:lnTo>
                <a:lnTo>
                  <a:pt x="42863" y="116681"/>
                </a:lnTo>
                <a:lnTo>
                  <a:pt x="16669" y="76200"/>
                </a:lnTo>
                <a:lnTo>
                  <a:pt x="2381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11906" y="2381"/>
                </a:lnTo>
                <a:lnTo>
                  <a:pt x="23813" y="0"/>
                </a:lnTo>
                <a:lnTo>
                  <a:pt x="57150" y="11906"/>
                </a:lnTo>
                <a:lnTo>
                  <a:pt x="88106" y="33337"/>
                </a:lnTo>
                <a:lnTo>
                  <a:pt x="190500" y="123825"/>
                </a:lnTo>
                <a:lnTo>
                  <a:pt x="369094" y="285750"/>
                </a:lnTo>
                <a:lnTo>
                  <a:pt x="511969" y="419100"/>
                </a:lnTo>
                <a:lnTo>
                  <a:pt x="654844" y="557212"/>
                </a:lnTo>
                <a:lnTo>
                  <a:pt x="766763" y="673893"/>
                </a:lnTo>
                <a:lnTo>
                  <a:pt x="854869" y="769143"/>
                </a:lnTo>
                <a:lnTo>
                  <a:pt x="902494" y="823912"/>
                </a:lnTo>
                <a:lnTo>
                  <a:pt x="914400" y="842962"/>
                </a:lnTo>
                <a:lnTo>
                  <a:pt x="964406" y="966787"/>
                </a:lnTo>
                <a:lnTo>
                  <a:pt x="1009650" y="1088231"/>
                </a:lnTo>
                <a:lnTo>
                  <a:pt x="1045369" y="1193006"/>
                </a:lnTo>
                <a:lnTo>
                  <a:pt x="1073944" y="1288256"/>
                </a:lnTo>
                <a:lnTo>
                  <a:pt x="1085850" y="1340643"/>
                </a:lnTo>
                <a:lnTo>
                  <a:pt x="1090613" y="1383506"/>
                </a:lnTo>
                <a:lnTo>
                  <a:pt x="1088231" y="1409700"/>
                </a:lnTo>
                <a:lnTo>
                  <a:pt x="1081088" y="1447800"/>
                </a:lnTo>
                <a:lnTo>
                  <a:pt x="1069181" y="1476375"/>
                </a:lnTo>
                <a:lnTo>
                  <a:pt x="1042988" y="1509712"/>
                </a:lnTo>
                <a:lnTo>
                  <a:pt x="1014413" y="1535906"/>
                </a:lnTo>
                <a:lnTo>
                  <a:pt x="992981" y="1550193"/>
                </a:lnTo>
                <a:lnTo>
                  <a:pt x="959644" y="1562100"/>
                </a:lnTo>
                <a:lnTo>
                  <a:pt x="933450" y="1554956"/>
                </a:lnTo>
                <a:lnTo>
                  <a:pt x="912019" y="1540668"/>
                </a:lnTo>
                <a:lnTo>
                  <a:pt x="885825" y="1512093"/>
                </a:lnTo>
                <a:lnTo>
                  <a:pt x="857250" y="1464468"/>
                </a:lnTo>
                <a:lnTo>
                  <a:pt x="797719" y="1347787"/>
                </a:lnTo>
                <a:lnTo>
                  <a:pt x="673894" y="1112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A5C9CCE-1FA3-4281-A9FF-A7B071D17D9C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741613" y="1725613"/>
            <a:chExt cx="4683125" cy="4327525"/>
          </a:xfrm>
        </p:grpSpPr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B61E5CBD-FF59-4D35-BFAE-94BE65F1E0AD}"/>
                </a:ext>
              </a:extLst>
            </p:cNvPr>
            <p:cNvSpPr/>
            <p:nvPr/>
          </p:nvSpPr>
          <p:spPr>
            <a:xfrm>
              <a:off x="3127375" y="17256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CD6CCACD-3C71-4DFA-935E-8D01EF5A6882}"/>
                </a:ext>
              </a:extLst>
            </p:cNvPr>
            <p:cNvSpPr/>
            <p:nvPr/>
          </p:nvSpPr>
          <p:spPr>
            <a:xfrm rot="16200000">
              <a:off x="4144170" y="30789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66C8621F-A0C0-46B3-911C-B4ADF6B0788A}"/>
                </a:ext>
              </a:extLst>
            </p:cNvPr>
            <p:cNvSpPr/>
            <p:nvPr/>
          </p:nvSpPr>
          <p:spPr>
            <a:xfrm>
              <a:off x="2741613" y="28241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72BF6B7B-79C0-46F6-8F7A-A187B6A8042F}"/>
                </a:ext>
              </a:extLst>
            </p:cNvPr>
            <p:cNvSpPr/>
            <p:nvPr/>
          </p:nvSpPr>
          <p:spPr>
            <a:xfrm rot="16200000">
              <a:off x="2269332" y="39012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EF6830BD-511C-424F-8BDA-009FC8BAE460}"/>
                </a:ext>
              </a:extLst>
            </p:cNvPr>
            <p:cNvSpPr/>
            <p:nvPr/>
          </p:nvSpPr>
          <p:spPr>
            <a:xfrm>
              <a:off x="2787650" y="31845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7D3849C9-1EF6-4242-BB1C-344C2F0C2025}"/>
                </a:ext>
              </a:extLst>
            </p:cNvPr>
            <p:cNvSpPr/>
            <p:nvPr/>
          </p:nvSpPr>
          <p:spPr>
            <a:xfrm>
              <a:off x="4310063" y="35798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5819E4E1-0D8B-4C53-B09C-E5625B16AB64}"/>
                </a:ext>
              </a:extLst>
            </p:cNvPr>
            <p:cNvSpPr/>
            <p:nvPr/>
          </p:nvSpPr>
          <p:spPr>
            <a:xfrm>
              <a:off x="4691063" y="47101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4">
              <a:extLst>
                <a:ext uri="{FF2B5EF4-FFF2-40B4-BE49-F238E27FC236}">
                  <a16:creationId xmlns:a16="http://schemas.microsoft.com/office/drawing/2014/main" id="{12EA5411-792D-4E8F-8F8C-58618E58BC1B}"/>
                </a:ext>
              </a:extLst>
            </p:cNvPr>
            <p:cNvSpPr/>
            <p:nvPr/>
          </p:nvSpPr>
          <p:spPr>
            <a:xfrm>
              <a:off x="6334125" y="40909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C20CA1E-92F0-4E21-9D10-CFC7B385FB6D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F239D434-3781-4CD0-9B79-9CAAEE109D04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BB50D5D0-2D92-4929-9465-55AE3414927B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ADB2B985-6DC5-44AC-9F15-CFAE25E28345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894A1EA5-7F29-4511-9577-7A56B06DD8A1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0ADA2E66-6CB8-48B1-A142-2880D0DF9619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1ED58AD1-9B78-45DE-9B6B-BE55C49D556E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FBC58E5E-2663-41FE-8DDB-16B8CEFF413D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C038AE65-015B-49FF-B205-25A006B0BE6C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012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594" name="グループ化 1">
            <a:extLst>
              <a:ext uri="{FF2B5EF4-FFF2-40B4-BE49-F238E27FC236}">
                <a16:creationId xmlns:a16="http://schemas.microsoft.com/office/drawing/2014/main" id="{E262A689-7677-4BEF-B1A8-C88B1E008A88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BAF19EB8-BA05-4BE6-9C33-A848FCDD5706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ED9ABEA-ACDD-424C-8091-902121D92013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44D45419-AC27-4FD5-AE43-0006EDD400C1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5AD0527-CF05-4B77-BF6E-8876FF12D1DF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5D2217C9-C78C-4CB3-985C-2DF0ABC4151B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168C0C5F-4230-4864-86ED-D94BC81BAA2D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D6FE640-A86D-4E48-AB0B-C634FF5E31E9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986FAE8-7DF5-45CB-B071-6E9B4ED69CB5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30363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薫風 「迷う」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若 姿 裏 宅 胸 臓 存 疑 棒 探 危 腹 簡 刻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841490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119D4E9-0E59-4167-A095-F820287D4686}"/>
              </a:ext>
            </a:extLst>
          </p:cNvPr>
          <p:cNvSpPr/>
          <p:nvPr/>
        </p:nvSpPr>
        <p:spPr>
          <a:xfrm>
            <a:off x="3082925" y="2154238"/>
            <a:ext cx="3687763" cy="565150"/>
          </a:xfrm>
          <a:custGeom>
            <a:avLst/>
            <a:gdLst>
              <a:gd name="connsiteX0" fmla="*/ 2227919 w 3687385"/>
              <a:gd name="connsiteY0" fmla="*/ 306785 h 565915"/>
              <a:gd name="connsiteX1" fmla="*/ 2046231 w 3687385"/>
              <a:gd name="connsiteY1" fmla="*/ 318699 h 565915"/>
              <a:gd name="connsiteX2" fmla="*/ 1864542 w 3687385"/>
              <a:gd name="connsiteY2" fmla="*/ 336570 h 565915"/>
              <a:gd name="connsiteX3" fmla="*/ 1650090 w 3687385"/>
              <a:gd name="connsiteY3" fmla="*/ 360398 h 565915"/>
              <a:gd name="connsiteX4" fmla="*/ 1393939 w 3687385"/>
              <a:gd name="connsiteY4" fmla="*/ 393162 h 565915"/>
              <a:gd name="connsiteX5" fmla="*/ 1274799 w 3687385"/>
              <a:gd name="connsiteY5" fmla="*/ 411033 h 565915"/>
              <a:gd name="connsiteX6" fmla="*/ 982906 w 3687385"/>
              <a:gd name="connsiteY6" fmla="*/ 470603 h 565915"/>
              <a:gd name="connsiteX7" fmla="*/ 771432 w 3687385"/>
              <a:gd name="connsiteY7" fmla="*/ 512302 h 565915"/>
              <a:gd name="connsiteX8" fmla="*/ 595701 w 3687385"/>
              <a:gd name="connsiteY8" fmla="*/ 548044 h 565915"/>
              <a:gd name="connsiteX9" fmla="*/ 542087 w 3687385"/>
              <a:gd name="connsiteY9" fmla="*/ 559958 h 565915"/>
              <a:gd name="connsiteX10" fmla="*/ 500388 w 3687385"/>
              <a:gd name="connsiteY10" fmla="*/ 565915 h 565915"/>
              <a:gd name="connsiteX11" fmla="*/ 470603 w 3687385"/>
              <a:gd name="connsiteY11" fmla="*/ 565915 h 565915"/>
              <a:gd name="connsiteX12" fmla="*/ 443797 w 3687385"/>
              <a:gd name="connsiteY12" fmla="*/ 565915 h 565915"/>
              <a:gd name="connsiteX13" fmla="*/ 393162 w 3687385"/>
              <a:gd name="connsiteY13" fmla="*/ 556979 h 565915"/>
              <a:gd name="connsiteX14" fmla="*/ 327635 w 3687385"/>
              <a:gd name="connsiteY14" fmla="*/ 539108 h 565915"/>
              <a:gd name="connsiteX15" fmla="*/ 265087 w 3687385"/>
              <a:gd name="connsiteY15" fmla="*/ 512302 h 565915"/>
              <a:gd name="connsiteX16" fmla="*/ 229345 w 3687385"/>
              <a:gd name="connsiteY16" fmla="*/ 494431 h 565915"/>
              <a:gd name="connsiteX17" fmla="*/ 187646 w 3687385"/>
              <a:gd name="connsiteY17" fmla="*/ 464646 h 565915"/>
              <a:gd name="connsiteX18" fmla="*/ 125097 w 3687385"/>
              <a:gd name="connsiteY18" fmla="*/ 405076 h 565915"/>
              <a:gd name="connsiteX19" fmla="*/ 80420 w 3687385"/>
              <a:gd name="connsiteY19" fmla="*/ 360398 h 565915"/>
              <a:gd name="connsiteX20" fmla="*/ 41699 w 3687385"/>
              <a:gd name="connsiteY20" fmla="*/ 309764 h 565915"/>
              <a:gd name="connsiteX21" fmla="*/ 5957 w 3687385"/>
              <a:gd name="connsiteY21" fmla="*/ 244237 h 565915"/>
              <a:gd name="connsiteX22" fmla="*/ 0 w 3687385"/>
              <a:gd name="connsiteY22" fmla="*/ 220409 h 565915"/>
              <a:gd name="connsiteX23" fmla="*/ 0 w 3687385"/>
              <a:gd name="connsiteY23" fmla="*/ 208495 h 565915"/>
              <a:gd name="connsiteX24" fmla="*/ 0 w 3687385"/>
              <a:gd name="connsiteY24" fmla="*/ 199559 h 565915"/>
              <a:gd name="connsiteX25" fmla="*/ 2979 w 3687385"/>
              <a:gd name="connsiteY25" fmla="*/ 193602 h 565915"/>
              <a:gd name="connsiteX26" fmla="*/ 17871 w 3687385"/>
              <a:gd name="connsiteY26" fmla="*/ 193602 h 565915"/>
              <a:gd name="connsiteX27" fmla="*/ 38721 w 3687385"/>
              <a:gd name="connsiteY27" fmla="*/ 199559 h 565915"/>
              <a:gd name="connsiteX28" fmla="*/ 56592 w 3687385"/>
              <a:gd name="connsiteY28" fmla="*/ 208495 h 565915"/>
              <a:gd name="connsiteX29" fmla="*/ 104248 w 3687385"/>
              <a:gd name="connsiteY29" fmla="*/ 247215 h 565915"/>
              <a:gd name="connsiteX30" fmla="*/ 154882 w 3687385"/>
              <a:gd name="connsiteY30" fmla="*/ 282957 h 565915"/>
              <a:gd name="connsiteX31" fmla="*/ 217431 w 3687385"/>
              <a:gd name="connsiteY31" fmla="*/ 315721 h 565915"/>
              <a:gd name="connsiteX32" fmla="*/ 256151 w 3687385"/>
              <a:gd name="connsiteY32" fmla="*/ 333592 h 565915"/>
              <a:gd name="connsiteX33" fmla="*/ 288915 w 3687385"/>
              <a:gd name="connsiteY33" fmla="*/ 345506 h 565915"/>
              <a:gd name="connsiteX34" fmla="*/ 321678 w 3687385"/>
              <a:gd name="connsiteY34" fmla="*/ 354441 h 565915"/>
              <a:gd name="connsiteX35" fmla="*/ 372313 w 3687385"/>
              <a:gd name="connsiteY35" fmla="*/ 363377 h 565915"/>
              <a:gd name="connsiteX36" fmla="*/ 446775 w 3687385"/>
              <a:gd name="connsiteY36" fmla="*/ 360398 h 565915"/>
              <a:gd name="connsiteX37" fmla="*/ 521238 w 3687385"/>
              <a:gd name="connsiteY37" fmla="*/ 360398 h 565915"/>
              <a:gd name="connsiteX38" fmla="*/ 598679 w 3687385"/>
              <a:gd name="connsiteY38" fmla="*/ 351463 h 565915"/>
              <a:gd name="connsiteX39" fmla="*/ 720798 w 3687385"/>
              <a:gd name="connsiteY39" fmla="*/ 333592 h 565915"/>
              <a:gd name="connsiteX40" fmla="*/ 845895 w 3687385"/>
              <a:gd name="connsiteY40" fmla="*/ 309764 h 565915"/>
              <a:gd name="connsiteX41" fmla="*/ 1066304 w 3687385"/>
              <a:gd name="connsiteY41" fmla="*/ 265086 h 565915"/>
              <a:gd name="connsiteX42" fmla="*/ 1236078 w 3687385"/>
              <a:gd name="connsiteY42" fmla="*/ 229344 h 565915"/>
              <a:gd name="connsiteX43" fmla="*/ 1474358 w 3687385"/>
              <a:gd name="connsiteY43" fmla="*/ 199559 h 565915"/>
              <a:gd name="connsiteX44" fmla="*/ 1736467 w 3687385"/>
              <a:gd name="connsiteY44" fmla="*/ 169774 h 565915"/>
              <a:gd name="connsiteX45" fmla="*/ 1959854 w 3687385"/>
              <a:gd name="connsiteY45" fmla="*/ 148925 h 565915"/>
              <a:gd name="connsiteX46" fmla="*/ 2117715 w 3687385"/>
              <a:gd name="connsiteY46" fmla="*/ 137011 h 565915"/>
              <a:gd name="connsiteX47" fmla="*/ 2361952 w 3687385"/>
              <a:gd name="connsiteY47" fmla="*/ 122118 h 565915"/>
              <a:gd name="connsiteX48" fmla="*/ 2519813 w 3687385"/>
              <a:gd name="connsiteY48" fmla="*/ 113183 h 565915"/>
              <a:gd name="connsiteX49" fmla="*/ 2689587 w 3687385"/>
              <a:gd name="connsiteY49" fmla="*/ 95312 h 565915"/>
              <a:gd name="connsiteX50" fmla="*/ 2921910 w 3687385"/>
              <a:gd name="connsiteY50" fmla="*/ 74462 h 565915"/>
              <a:gd name="connsiteX51" fmla="*/ 3094663 w 3687385"/>
              <a:gd name="connsiteY51" fmla="*/ 56591 h 565915"/>
              <a:gd name="connsiteX52" fmla="*/ 3178061 w 3687385"/>
              <a:gd name="connsiteY52" fmla="*/ 47656 h 565915"/>
              <a:gd name="connsiteX53" fmla="*/ 3204868 w 3687385"/>
              <a:gd name="connsiteY53" fmla="*/ 35742 h 565915"/>
              <a:gd name="connsiteX54" fmla="*/ 3249545 w 3687385"/>
              <a:gd name="connsiteY54" fmla="*/ 17871 h 565915"/>
              <a:gd name="connsiteX55" fmla="*/ 3288266 w 3687385"/>
              <a:gd name="connsiteY55" fmla="*/ 2978 h 565915"/>
              <a:gd name="connsiteX56" fmla="*/ 3324008 w 3687385"/>
              <a:gd name="connsiteY56" fmla="*/ 0 h 565915"/>
              <a:gd name="connsiteX57" fmla="*/ 3362729 w 3687385"/>
              <a:gd name="connsiteY57" fmla="*/ 2978 h 565915"/>
              <a:gd name="connsiteX58" fmla="*/ 3428256 w 3687385"/>
              <a:gd name="connsiteY58" fmla="*/ 17871 h 565915"/>
              <a:gd name="connsiteX59" fmla="*/ 3490804 w 3687385"/>
              <a:gd name="connsiteY59" fmla="*/ 41699 h 565915"/>
              <a:gd name="connsiteX60" fmla="*/ 3565267 w 3687385"/>
              <a:gd name="connsiteY60" fmla="*/ 80419 h 565915"/>
              <a:gd name="connsiteX61" fmla="*/ 3603987 w 3687385"/>
              <a:gd name="connsiteY61" fmla="*/ 101269 h 565915"/>
              <a:gd name="connsiteX62" fmla="*/ 3645686 w 3687385"/>
              <a:gd name="connsiteY62" fmla="*/ 128075 h 565915"/>
              <a:gd name="connsiteX63" fmla="*/ 3660579 w 3687385"/>
              <a:gd name="connsiteY63" fmla="*/ 139989 h 565915"/>
              <a:gd name="connsiteX64" fmla="*/ 3675471 w 3687385"/>
              <a:gd name="connsiteY64" fmla="*/ 154882 h 565915"/>
              <a:gd name="connsiteX65" fmla="*/ 3684407 w 3687385"/>
              <a:gd name="connsiteY65" fmla="*/ 172753 h 565915"/>
              <a:gd name="connsiteX66" fmla="*/ 3687385 w 3687385"/>
              <a:gd name="connsiteY66" fmla="*/ 181688 h 565915"/>
              <a:gd name="connsiteX67" fmla="*/ 3684407 w 3687385"/>
              <a:gd name="connsiteY67" fmla="*/ 196581 h 565915"/>
              <a:gd name="connsiteX68" fmla="*/ 3672493 w 3687385"/>
              <a:gd name="connsiteY68" fmla="*/ 220409 h 565915"/>
              <a:gd name="connsiteX69" fmla="*/ 3651643 w 3687385"/>
              <a:gd name="connsiteY69" fmla="*/ 241258 h 565915"/>
              <a:gd name="connsiteX70" fmla="*/ 3609944 w 3687385"/>
              <a:gd name="connsiteY70" fmla="*/ 262108 h 565915"/>
              <a:gd name="connsiteX71" fmla="*/ 3580159 w 3687385"/>
              <a:gd name="connsiteY71" fmla="*/ 271043 h 565915"/>
              <a:gd name="connsiteX72" fmla="*/ 3550374 w 3687385"/>
              <a:gd name="connsiteY72" fmla="*/ 271043 h 565915"/>
              <a:gd name="connsiteX73" fmla="*/ 3422299 w 3687385"/>
              <a:gd name="connsiteY73" fmla="*/ 265086 h 565915"/>
              <a:gd name="connsiteX74" fmla="*/ 3207846 w 3687385"/>
              <a:gd name="connsiteY74" fmla="*/ 262108 h 565915"/>
              <a:gd name="connsiteX75" fmla="*/ 2984459 w 3687385"/>
              <a:gd name="connsiteY75" fmla="*/ 262108 h 565915"/>
              <a:gd name="connsiteX76" fmla="*/ 2770007 w 3687385"/>
              <a:gd name="connsiteY76" fmla="*/ 268065 h 565915"/>
              <a:gd name="connsiteX77" fmla="*/ 2641931 w 3687385"/>
              <a:gd name="connsiteY77" fmla="*/ 274022 h 565915"/>
              <a:gd name="connsiteX78" fmla="*/ 2463221 w 3687385"/>
              <a:gd name="connsiteY78" fmla="*/ 294871 h 565915"/>
              <a:gd name="connsiteX79" fmla="*/ 2227919 w 3687385"/>
              <a:gd name="connsiteY79" fmla="*/ 306785 h 565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687385" h="565915">
                <a:moveTo>
                  <a:pt x="2227919" y="306785"/>
                </a:moveTo>
                <a:lnTo>
                  <a:pt x="2046231" y="318699"/>
                </a:lnTo>
                <a:lnTo>
                  <a:pt x="1864542" y="336570"/>
                </a:lnTo>
                <a:lnTo>
                  <a:pt x="1650090" y="360398"/>
                </a:lnTo>
                <a:lnTo>
                  <a:pt x="1393939" y="393162"/>
                </a:lnTo>
                <a:lnTo>
                  <a:pt x="1274799" y="411033"/>
                </a:lnTo>
                <a:lnTo>
                  <a:pt x="982906" y="470603"/>
                </a:lnTo>
                <a:lnTo>
                  <a:pt x="771432" y="512302"/>
                </a:lnTo>
                <a:lnTo>
                  <a:pt x="595701" y="548044"/>
                </a:lnTo>
                <a:lnTo>
                  <a:pt x="542087" y="559958"/>
                </a:lnTo>
                <a:lnTo>
                  <a:pt x="500388" y="565915"/>
                </a:lnTo>
                <a:lnTo>
                  <a:pt x="470603" y="565915"/>
                </a:lnTo>
                <a:lnTo>
                  <a:pt x="443797" y="565915"/>
                </a:lnTo>
                <a:lnTo>
                  <a:pt x="393162" y="556979"/>
                </a:lnTo>
                <a:lnTo>
                  <a:pt x="327635" y="539108"/>
                </a:lnTo>
                <a:lnTo>
                  <a:pt x="265087" y="512302"/>
                </a:lnTo>
                <a:lnTo>
                  <a:pt x="229345" y="494431"/>
                </a:lnTo>
                <a:lnTo>
                  <a:pt x="187646" y="464646"/>
                </a:lnTo>
                <a:lnTo>
                  <a:pt x="125097" y="405076"/>
                </a:lnTo>
                <a:lnTo>
                  <a:pt x="80420" y="360398"/>
                </a:lnTo>
                <a:lnTo>
                  <a:pt x="41699" y="309764"/>
                </a:lnTo>
                <a:lnTo>
                  <a:pt x="5957" y="244237"/>
                </a:lnTo>
                <a:lnTo>
                  <a:pt x="0" y="220409"/>
                </a:lnTo>
                <a:lnTo>
                  <a:pt x="0" y="208495"/>
                </a:lnTo>
                <a:lnTo>
                  <a:pt x="0" y="199559"/>
                </a:lnTo>
                <a:lnTo>
                  <a:pt x="2979" y="193602"/>
                </a:lnTo>
                <a:lnTo>
                  <a:pt x="17871" y="193602"/>
                </a:lnTo>
                <a:lnTo>
                  <a:pt x="38721" y="199559"/>
                </a:lnTo>
                <a:lnTo>
                  <a:pt x="56592" y="208495"/>
                </a:lnTo>
                <a:lnTo>
                  <a:pt x="104248" y="247215"/>
                </a:lnTo>
                <a:lnTo>
                  <a:pt x="154882" y="282957"/>
                </a:lnTo>
                <a:lnTo>
                  <a:pt x="217431" y="315721"/>
                </a:lnTo>
                <a:lnTo>
                  <a:pt x="256151" y="333592"/>
                </a:lnTo>
                <a:lnTo>
                  <a:pt x="288915" y="345506"/>
                </a:lnTo>
                <a:lnTo>
                  <a:pt x="321678" y="354441"/>
                </a:lnTo>
                <a:lnTo>
                  <a:pt x="372313" y="363377"/>
                </a:lnTo>
                <a:lnTo>
                  <a:pt x="446775" y="360398"/>
                </a:lnTo>
                <a:lnTo>
                  <a:pt x="521238" y="360398"/>
                </a:lnTo>
                <a:lnTo>
                  <a:pt x="598679" y="351463"/>
                </a:lnTo>
                <a:lnTo>
                  <a:pt x="720798" y="333592"/>
                </a:lnTo>
                <a:lnTo>
                  <a:pt x="845895" y="309764"/>
                </a:lnTo>
                <a:lnTo>
                  <a:pt x="1066304" y="265086"/>
                </a:lnTo>
                <a:lnTo>
                  <a:pt x="1236078" y="229344"/>
                </a:lnTo>
                <a:lnTo>
                  <a:pt x="1474358" y="199559"/>
                </a:lnTo>
                <a:lnTo>
                  <a:pt x="1736467" y="169774"/>
                </a:lnTo>
                <a:lnTo>
                  <a:pt x="1959854" y="148925"/>
                </a:lnTo>
                <a:lnTo>
                  <a:pt x="2117715" y="137011"/>
                </a:lnTo>
                <a:lnTo>
                  <a:pt x="2361952" y="122118"/>
                </a:lnTo>
                <a:lnTo>
                  <a:pt x="2519813" y="113183"/>
                </a:lnTo>
                <a:lnTo>
                  <a:pt x="2689587" y="95312"/>
                </a:lnTo>
                <a:lnTo>
                  <a:pt x="2921910" y="74462"/>
                </a:lnTo>
                <a:lnTo>
                  <a:pt x="3094663" y="56591"/>
                </a:lnTo>
                <a:lnTo>
                  <a:pt x="3178061" y="47656"/>
                </a:lnTo>
                <a:lnTo>
                  <a:pt x="3204868" y="35742"/>
                </a:lnTo>
                <a:lnTo>
                  <a:pt x="3249545" y="17871"/>
                </a:lnTo>
                <a:lnTo>
                  <a:pt x="3288266" y="2978"/>
                </a:lnTo>
                <a:lnTo>
                  <a:pt x="3324008" y="0"/>
                </a:lnTo>
                <a:lnTo>
                  <a:pt x="3362729" y="2978"/>
                </a:lnTo>
                <a:lnTo>
                  <a:pt x="3428256" y="17871"/>
                </a:lnTo>
                <a:lnTo>
                  <a:pt x="3490804" y="41699"/>
                </a:lnTo>
                <a:lnTo>
                  <a:pt x="3565267" y="80419"/>
                </a:lnTo>
                <a:lnTo>
                  <a:pt x="3603987" y="101269"/>
                </a:lnTo>
                <a:lnTo>
                  <a:pt x="3645686" y="128075"/>
                </a:lnTo>
                <a:lnTo>
                  <a:pt x="3660579" y="139989"/>
                </a:lnTo>
                <a:lnTo>
                  <a:pt x="3675471" y="154882"/>
                </a:lnTo>
                <a:lnTo>
                  <a:pt x="3684407" y="172753"/>
                </a:lnTo>
                <a:lnTo>
                  <a:pt x="3687385" y="181688"/>
                </a:lnTo>
                <a:lnTo>
                  <a:pt x="3684407" y="196581"/>
                </a:lnTo>
                <a:lnTo>
                  <a:pt x="3672493" y="220409"/>
                </a:lnTo>
                <a:lnTo>
                  <a:pt x="3651643" y="241258"/>
                </a:lnTo>
                <a:lnTo>
                  <a:pt x="3609944" y="262108"/>
                </a:lnTo>
                <a:lnTo>
                  <a:pt x="3580159" y="271043"/>
                </a:lnTo>
                <a:lnTo>
                  <a:pt x="3550374" y="271043"/>
                </a:lnTo>
                <a:lnTo>
                  <a:pt x="3422299" y="265086"/>
                </a:lnTo>
                <a:lnTo>
                  <a:pt x="3207846" y="262108"/>
                </a:lnTo>
                <a:lnTo>
                  <a:pt x="2984459" y="262108"/>
                </a:lnTo>
                <a:lnTo>
                  <a:pt x="2770007" y="268065"/>
                </a:lnTo>
                <a:lnTo>
                  <a:pt x="2641931" y="274022"/>
                </a:lnTo>
                <a:lnTo>
                  <a:pt x="2463221" y="294871"/>
                </a:lnTo>
                <a:lnTo>
                  <a:pt x="2227919" y="30678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64330A8F-4E27-41A7-8B9E-4461D3E957E6}"/>
              </a:ext>
            </a:extLst>
          </p:cNvPr>
          <p:cNvSpPr/>
          <p:nvPr/>
        </p:nvSpPr>
        <p:spPr>
          <a:xfrm>
            <a:off x="2779713" y="2803525"/>
            <a:ext cx="2276475" cy="2606675"/>
          </a:xfrm>
          <a:custGeom>
            <a:avLst/>
            <a:gdLst>
              <a:gd name="connsiteX0" fmla="*/ 1785731 w 2276061"/>
              <a:gd name="connsiteY0" fmla="*/ 1129748 h 2607365"/>
              <a:gd name="connsiteX1" fmla="*/ 1689653 w 2276061"/>
              <a:gd name="connsiteY1" fmla="*/ 1282148 h 2607365"/>
              <a:gd name="connsiteX2" fmla="*/ 1613453 w 2276061"/>
              <a:gd name="connsiteY2" fmla="*/ 1394791 h 2607365"/>
              <a:gd name="connsiteX3" fmla="*/ 1524000 w 2276061"/>
              <a:gd name="connsiteY3" fmla="*/ 1517374 h 2607365"/>
              <a:gd name="connsiteX4" fmla="*/ 1408044 w 2276061"/>
              <a:gd name="connsiteY4" fmla="*/ 1666461 h 2607365"/>
              <a:gd name="connsiteX5" fmla="*/ 1345096 w 2276061"/>
              <a:gd name="connsiteY5" fmla="*/ 1736035 h 2607365"/>
              <a:gd name="connsiteX6" fmla="*/ 1275522 w 2276061"/>
              <a:gd name="connsiteY6" fmla="*/ 1785730 h 2607365"/>
              <a:gd name="connsiteX7" fmla="*/ 1169505 w 2276061"/>
              <a:gd name="connsiteY7" fmla="*/ 1885122 h 2607365"/>
              <a:gd name="connsiteX8" fmla="*/ 1063487 w 2276061"/>
              <a:gd name="connsiteY8" fmla="*/ 1974574 h 2607365"/>
              <a:gd name="connsiteX9" fmla="*/ 950844 w 2276061"/>
              <a:gd name="connsiteY9" fmla="*/ 2064026 h 2607365"/>
              <a:gd name="connsiteX10" fmla="*/ 781879 w 2276061"/>
              <a:gd name="connsiteY10" fmla="*/ 2186608 h 2607365"/>
              <a:gd name="connsiteX11" fmla="*/ 659296 w 2276061"/>
              <a:gd name="connsiteY11" fmla="*/ 2269435 h 2607365"/>
              <a:gd name="connsiteX12" fmla="*/ 490331 w 2276061"/>
              <a:gd name="connsiteY12" fmla="*/ 2375452 h 2607365"/>
              <a:gd name="connsiteX13" fmla="*/ 255105 w 2276061"/>
              <a:gd name="connsiteY13" fmla="*/ 2507974 h 2607365"/>
              <a:gd name="connsiteX14" fmla="*/ 79514 w 2276061"/>
              <a:gd name="connsiteY14" fmla="*/ 2597426 h 2607365"/>
              <a:gd name="connsiteX15" fmla="*/ 39757 w 2276061"/>
              <a:gd name="connsiteY15" fmla="*/ 2607365 h 2607365"/>
              <a:gd name="connsiteX16" fmla="*/ 23192 w 2276061"/>
              <a:gd name="connsiteY16" fmla="*/ 2607365 h 2607365"/>
              <a:gd name="connsiteX17" fmla="*/ 9940 w 2276061"/>
              <a:gd name="connsiteY17" fmla="*/ 2604052 h 2607365"/>
              <a:gd name="connsiteX18" fmla="*/ 3314 w 2276061"/>
              <a:gd name="connsiteY18" fmla="*/ 2597426 h 2607365"/>
              <a:gd name="connsiteX19" fmla="*/ 0 w 2276061"/>
              <a:gd name="connsiteY19" fmla="*/ 2590800 h 2607365"/>
              <a:gd name="connsiteX20" fmla="*/ 3314 w 2276061"/>
              <a:gd name="connsiteY20" fmla="*/ 2570922 h 2607365"/>
              <a:gd name="connsiteX21" fmla="*/ 23192 w 2276061"/>
              <a:gd name="connsiteY21" fmla="*/ 2547730 h 2607365"/>
              <a:gd name="connsiteX22" fmla="*/ 99392 w 2276061"/>
              <a:gd name="connsiteY22" fmla="*/ 2501348 h 2607365"/>
              <a:gd name="connsiteX23" fmla="*/ 251792 w 2276061"/>
              <a:gd name="connsiteY23" fmla="*/ 2405269 h 2607365"/>
              <a:gd name="connsiteX24" fmla="*/ 397566 w 2276061"/>
              <a:gd name="connsiteY24" fmla="*/ 2312504 h 2607365"/>
              <a:gd name="connsiteX25" fmla="*/ 530087 w 2276061"/>
              <a:gd name="connsiteY25" fmla="*/ 2216426 h 2607365"/>
              <a:gd name="connsiteX26" fmla="*/ 652670 w 2276061"/>
              <a:gd name="connsiteY26" fmla="*/ 2123661 h 2607365"/>
              <a:gd name="connsiteX27" fmla="*/ 811696 w 2276061"/>
              <a:gd name="connsiteY27" fmla="*/ 1991139 h 2607365"/>
              <a:gd name="connsiteX28" fmla="*/ 907774 w 2276061"/>
              <a:gd name="connsiteY28" fmla="*/ 1908313 h 2607365"/>
              <a:gd name="connsiteX29" fmla="*/ 1027044 w 2276061"/>
              <a:gd name="connsiteY29" fmla="*/ 1792356 h 2607365"/>
              <a:gd name="connsiteX30" fmla="*/ 1149627 w 2276061"/>
              <a:gd name="connsiteY30" fmla="*/ 1659835 h 2607365"/>
              <a:gd name="connsiteX31" fmla="*/ 1249018 w 2276061"/>
              <a:gd name="connsiteY31" fmla="*/ 1543878 h 2607365"/>
              <a:gd name="connsiteX32" fmla="*/ 1335157 w 2276061"/>
              <a:gd name="connsiteY32" fmla="*/ 1434548 h 2607365"/>
              <a:gd name="connsiteX33" fmla="*/ 1437861 w 2276061"/>
              <a:gd name="connsiteY33" fmla="*/ 1282148 h 2607365"/>
              <a:gd name="connsiteX34" fmla="*/ 1543879 w 2276061"/>
              <a:gd name="connsiteY34" fmla="*/ 1119808 h 2607365"/>
              <a:gd name="connsiteX35" fmla="*/ 1613453 w 2276061"/>
              <a:gd name="connsiteY35" fmla="*/ 993913 h 2607365"/>
              <a:gd name="connsiteX36" fmla="*/ 1679714 w 2276061"/>
              <a:gd name="connsiteY36" fmla="*/ 868017 h 2607365"/>
              <a:gd name="connsiteX37" fmla="*/ 1772479 w 2276061"/>
              <a:gd name="connsiteY37" fmla="*/ 636104 h 2607365"/>
              <a:gd name="connsiteX38" fmla="*/ 1812235 w 2276061"/>
              <a:gd name="connsiteY38" fmla="*/ 523461 h 2607365"/>
              <a:gd name="connsiteX39" fmla="*/ 1842053 w 2276061"/>
              <a:gd name="connsiteY39" fmla="*/ 443948 h 2607365"/>
              <a:gd name="connsiteX40" fmla="*/ 1871870 w 2276061"/>
              <a:gd name="connsiteY40" fmla="*/ 347869 h 2607365"/>
              <a:gd name="connsiteX41" fmla="*/ 1881809 w 2276061"/>
              <a:gd name="connsiteY41" fmla="*/ 304800 h 2607365"/>
              <a:gd name="connsiteX42" fmla="*/ 1895061 w 2276061"/>
              <a:gd name="connsiteY42" fmla="*/ 238539 h 2607365"/>
              <a:gd name="connsiteX43" fmla="*/ 1898374 w 2276061"/>
              <a:gd name="connsiteY43" fmla="*/ 205408 h 2607365"/>
              <a:gd name="connsiteX44" fmla="*/ 1895061 w 2276061"/>
              <a:gd name="connsiteY44" fmla="*/ 182217 h 2607365"/>
              <a:gd name="connsiteX45" fmla="*/ 1885122 w 2276061"/>
              <a:gd name="connsiteY45" fmla="*/ 155713 h 2607365"/>
              <a:gd name="connsiteX46" fmla="*/ 1861931 w 2276061"/>
              <a:gd name="connsiteY46" fmla="*/ 112643 h 2607365"/>
              <a:gd name="connsiteX47" fmla="*/ 1822174 w 2276061"/>
              <a:gd name="connsiteY47" fmla="*/ 59635 h 2607365"/>
              <a:gd name="connsiteX48" fmla="*/ 1808922 w 2276061"/>
              <a:gd name="connsiteY48" fmla="*/ 43069 h 2607365"/>
              <a:gd name="connsiteX49" fmla="*/ 1795670 w 2276061"/>
              <a:gd name="connsiteY49" fmla="*/ 23191 h 2607365"/>
              <a:gd name="connsiteX50" fmla="*/ 1795670 w 2276061"/>
              <a:gd name="connsiteY50" fmla="*/ 9939 h 2607365"/>
              <a:gd name="connsiteX51" fmla="*/ 1805609 w 2276061"/>
              <a:gd name="connsiteY51" fmla="*/ 0 h 2607365"/>
              <a:gd name="connsiteX52" fmla="*/ 1825487 w 2276061"/>
              <a:gd name="connsiteY52" fmla="*/ 0 h 2607365"/>
              <a:gd name="connsiteX53" fmla="*/ 1868557 w 2276061"/>
              <a:gd name="connsiteY53" fmla="*/ 3313 h 2607365"/>
              <a:gd name="connsiteX54" fmla="*/ 1934818 w 2276061"/>
              <a:gd name="connsiteY54" fmla="*/ 16565 h 2607365"/>
              <a:gd name="connsiteX55" fmla="*/ 1994453 w 2276061"/>
              <a:gd name="connsiteY55" fmla="*/ 33130 h 2607365"/>
              <a:gd name="connsiteX56" fmla="*/ 2047461 w 2276061"/>
              <a:gd name="connsiteY56" fmla="*/ 56322 h 2607365"/>
              <a:gd name="connsiteX57" fmla="*/ 2080592 w 2276061"/>
              <a:gd name="connsiteY57" fmla="*/ 76200 h 2607365"/>
              <a:gd name="connsiteX58" fmla="*/ 2166731 w 2276061"/>
              <a:gd name="connsiteY58" fmla="*/ 142461 h 2607365"/>
              <a:gd name="connsiteX59" fmla="*/ 2223053 w 2276061"/>
              <a:gd name="connsiteY59" fmla="*/ 188843 h 2607365"/>
              <a:gd name="connsiteX60" fmla="*/ 2252870 w 2276061"/>
              <a:gd name="connsiteY60" fmla="*/ 221974 h 2607365"/>
              <a:gd name="connsiteX61" fmla="*/ 2266122 w 2276061"/>
              <a:gd name="connsiteY61" fmla="*/ 241852 h 2607365"/>
              <a:gd name="connsiteX62" fmla="*/ 2276061 w 2276061"/>
              <a:gd name="connsiteY62" fmla="*/ 261730 h 2607365"/>
              <a:gd name="connsiteX63" fmla="*/ 2276061 w 2276061"/>
              <a:gd name="connsiteY63" fmla="*/ 278295 h 2607365"/>
              <a:gd name="connsiteX64" fmla="*/ 2276061 w 2276061"/>
              <a:gd name="connsiteY64" fmla="*/ 291548 h 2607365"/>
              <a:gd name="connsiteX65" fmla="*/ 2259496 w 2276061"/>
              <a:gd name="connsiteY65" fmla="*/ 304800 h 2607365"/>
              <a:gd name="connsiteX66" fmla="*/ 2239618 w 2276061"/>
              <a:gd name="connsiteY66" fmla="*/ 311426 h 2607365"/>
              <a:gd name="connsiteX67" fmla="*/ 2199861 w 2276061"/>
              <a:gd name="connsiteY67" fmla="*/ 327991 h 2607365"/>
              <a:gd name="connsiteX68" fmla="*/ 2166731 w 2276061"/>
              <a:gd name="connsiteY68" fmla="*/ 351182 h 2607365"/>
              <a:gd name="connsiteX69" fmla="*/ 2130287 w 2276061"/>
              <a:gd name="connsiteY69" fmla="*/ 387626 h 2607365"/>
              <a:gd name="connsiteX70" fmla="*/ 2107096 w 2276061"/>
              <a:gd name="connsiteY70" fmla="*/ 440635 h 2607365"/>
              <a:gd name="connsiteX71" fmla="*/ 2083905 w 2276061"/>
              <a:gd name="connsiteY71" fmla="*/ 510208 h 2607365"/>
              <a:gd name="connsiteX72" fmla="*/ 2030896 w 2276061"/>
              <a:gd name="connsiteY72" fmla="*/ 649356 h 2607365"/>
              <a:gd name="connsiteX73" fmla="*/ 1991140 w 2276061"/>
              <a:gd name="connsiteY73" fmla="*/ 738808 h 2607365"/>
              <a:gd name="connsiteX74" fmla="*/ 1888435 w 2276061"/>
              <a:gd name="connsiteY74" fmla="*/ 944217 h 2607365"/>
              <a:gd name="connsiteX75" fmla="*/ 1785731 w 2276061"/>
              <a:gd name="connsiteY75" fmla="*/ 1129748 h 26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276061" h="2607365">
                <a:moveTo>
                  <a:pt x="1785731" y="1129748"/>
                </a:moveTo>
                <a:lnTo>
                  <a:pt x="1689653" y="1282148"/>
                </a:lnTo>
                <a:lnTo>
                  <a:pt x="1613453" y="1394791"/>
                </a:lnTo>
                <a:lnTo>
                  <a:pt x="1524000" y="1517374"/>
                </a:lnTo>
                <a:lnTo>
                  <a:pt x="1408044" y="1666461"/>
                </a:lnTo>
                <a:lnTo>
                  <a:pt x="1345096" y="1736035"/>
                </a:lnTo>
                <a:lnTo>
                  <a:pt x="1275522" y="1785730"/>
                </a:lnTo>
                <a:lnTo>
                  <a:pt x="1169505" y="1885122"/>
                </a:lnTo>
                <a:lnTo>
                  <a:pt x="1063487" y="1974574"/>
                </a:lnTo>
                <a:lnTo>
                  <a:pt x="950844" y="2064026"/>
                </a:lnTo>
                <a:lnTo>
                  <a:pt x="781879" y="2186608"/>
                </a:lnTo>
                <a:lnTo>
                  <a:pt x="659296" y="2269435"/>
                </a:lnTo>
                <a:lnTo>
                  <a:pt x="490331" y="2375452"/>
                </a:lnTo>
                <a:lnTo>
                  <a:pt x="255105" y="2507974"/>
                </a:lnTo>
                <a:lnTo>
                  <a:pt x="79514" y="2597426"/>
                </a:lnTo>
                <a:lnTo>
                  <a:pt x="39757" y="2607365"/>
                </a:lnTo>
                <a:lnTo>
                  <a:pt x="23192" y="2607365"/>
                </a:lnTo>
                <a:lnTo>
                  <a:pt x="9940" y="2604052"/>
                </a:lnTo>
                <a:lnTo>
                  <a:pt x="3314" y="2597426"/>
                </a:lnTo>
                <a:lnTo>
                  <a:pt x="0" y="2590800"/>
                </a:lnTo>
                <a:lnTo>
                  <a:pt x="3314" y="2570922"/>
                </a:lnTo>
                <a:lnTo>
                  <a:pt x="23192" y="2547730"/>
                </a:lnTo>
                <a:lnTo>
                  <a:pt x="99392" y="2501348"/>
                </a:lnTo>
                <a:lnTo>
                  <a:pt x="251792" y="2405269"/>
                </a:lnTo>
                <a:lnTo>
                  <a:pt x="397566" y="2312504"/>
                </a:lnTo>
                <a:lnTo>
                  <a:pt x="530087" y="2216426"/>
                </a:lnTo>
                <a:lnTo>
                  <a:pt x="652670" y="2123661"/>
                </a:lnTo>
                <a:lnTo>
                  <a:pt x="811696" y="1991139"/>
                </a:lnTo>
                <a:lnTo>
                  <a:pt x="907774" y="1908313"/>
                </a:lnTo>
                <a:lnTo>
                  <a:pt x="1027044" y="1792356"/>
                </a:lnTo>
                <a:lnTo>
                  <a:pt x="1149627" y="1659835"/>
                </a:lnTo>
                <a:lnTo>
                  <a:pt x="1249018" y="1543878"/>
                </a:lnTo>
                <a:lnTo>
                  <a:pt x="1335157" y="1434548"/>
                </a:lnTo>
                <a:lnTo>
                  <a:pt x="1437861" y="1282148"/>
                </a:lnTo>
                <a:lnTo>
                  <a:pt x="1543879" y="1119808"/>
                </a:lnTo>
                <a:lnTo>
                  <a:pt x="1613453" y="993913"/>
                </a:lnTo>
                <a:lnTo>
                  <a:pt x="1679714" y="868017"/>
                </a:lnTo>
                <a:lnTo>
                  <a:pt x="1772479" y="636104"/>
                </a:lnTo>
                <a:lnTo>
                  <a:pt x="1812235" y="523461"/>
                </a:lnTo>
                <a:lnTo>
                  <a:pt x="1842053" y="443948"/>
                </a:lnTo>
                <a:lnTo>
                  <a:pt x="1871870" y="347869"/>
                </a:lnTo>
                <a:lnTo>
                  <a:pt x="1881809" y="304800"/>
                </a:lnTo>
                <a:lnTo>
                  <a:pt x="1895061" y="238539"/>
                </a:lnTo>
                <a:lnTo>
                  <a:pt x="1898374" y="205408"/>
                </a:lnTo>
                <a:lnTo>
                  <a:pt x="1895061" y="182217"/>
                </a:lnTo>
                <a:lnTo>
                  <a:pt x="1885122" y="155713"/>
                </a:lnTo>
                <a:lnTo>
                  <a:pt x="1861931" y="112643"/>
                </a:lnTo>
                <a:lnTo>
                  <a:pt x="1822174" y="59635"/>
                </a:lnTo>
                <a:lnTo>
                  <a:pt x="1808922" y="43069"/>
                </a:lnTo>
                <a:lnTo>
                  <a:pt x="1795670" y="23191"/>
                </a:lnTo>
                <a:lnTo>
                  <a:pt x="1795670" y="9939"/>
                </a:lnTo>
                <a:lnTo>
                  <a:pt x="1805609" y="0"/>
                </a:lnTo>
                <a:lnTo>
                  <a:pt x="1825487" y="0"/>
                </a:lnTo>
                <a:lnTo>
                  <a:pt x="1868557" y="3313"/>
                </a:lnTo>
                <a:lnTo>
                  <a:pt x="1934818" y="16565"/>
                </a:lnTo>
                <a:lnTo>
                  <a:pt x="1994453" y="33130"/>
                </a:lnTo>
                <a:lnTo>
                  <a:pt x="2047461" y="56322"/>
                </a:lnTo>
                <a:lnTo>
                  <a:pt x="2080592" y="76200"/>
                </a:lnTo>
                <a:lnTo>
                  <a:pt x="2166731" y="142461"/>
                </a:lnTo>
                <a:lnTo>
                  <a:pt x="2223053" y="188843"/>
                </a:lnTo>
                <a:lnTo>
                  <a:pt x="2252870" y="221974"/>
                </a:lnTo>
                <a:lnTo>
                  <a:pt x="2266122" y="241852"/>
                </a:lnTo>
                <a:lnTo>
                  <a:pt x="2276061" y="261730"/>
                </a:lnTo>
                <a:lnTo>
                  <a:pt x="2276061" y="278295"/>
                </a:lnTo>
                <a:lnTo>
                  <a:pt x="2276061" y="291548"/>
                </a:lnTo>
                <a:lnTo>
                  <a:pt x="2259496" y="304800"/>
                </a:lnTo>
                <a:lnTo>
                  <a:pt x="2239618" y="311426"/>
                </a:lnTo>
                <a:lnTo>
                  <a:pt x="2199861" y="327991"/>
                </a:lnTo>
                <a:lnTo>
                  <a:pt x="2166731" y="351182"/>
                </a:lnTo>
                <a:lnTo>
                  <a:pt x="2130287" y="387626"/>
                </a:lnTo>
                <a:lnTo>
                  <a:pt x="2107096" y="440635"/>
                </a:lnTo>
                <a:lnTo>
                  <a:pt x="2083905" y="510208"/>
                </a:lnTo>
                <a:lnTo>
                  <a:pt x="2030896" y="649356"/>
                </a:lnTo>
                <a:lnTo>
                  <a:pt x="1991140" y="738808"/>
                </a:lnTo>
                <a:lnTo>
                  <a:pt x="1888435" y="944217"/>
                </a:lnTo>
                <a:lnTo>
                  <a:pt x="1785731" y="11297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1DF6C41E-392F-45A0-8D10-DE3A1DF48727}"/>
              </a:ext>
            </a:extLst>
          </p:cNvPr>
          <p:cNvSpPr/>
          <p:nvPr/>
        </p:nvSpPr>
        <p:spPr>
          <a:xfrm>
            <a:off x="3790950" y="1690688"/>
            <a:ext cx="668338" cy="1358900"/>
          </a:xfrm>
          <a:custGeom>
            <a:avLst/>
            <a:gdLst>
              <a:gd name="connsiteX0" fmla="*/ 307181 w 669131"/>
              <a:gd name="connsiteY0" fmla="*/ 611981 h 1359693"/>
              <a:gd name="connsiteX1" fmla="*/ 330994 w 669131"/>
              <a:gd name="connsiteY1" fmla="*/ 750093 h 1359693"/>
              <a:gd name="connsiteX2" fmla="*/ 411956 w 669131"/>
              <a:gd name="connsiteY2" fmla="*/ 1069181 h 1359693"/>
              <a:gd name="connsiteX3" fmla="*/ 461963 w 669131"/>
              <a:gd name="connsiteY3" fmla="*/ 1266825 h 1359693"/>
              <a:gd name="connsiteX4" fmla="*/ 471488 w 669131"/>
              <a:gd name="connsiteY4" fmla="*/ 1295400 h 1359693"/>
              <a:gd name="connsiteX5" fmla="*/ 485775 w 669131"/>
              <a:gd name="connsiteY5" fmla="*/ 1319212 h 1359693"/>
              <a:gd name="connsiteX6" fmla="*/ 500063 w 669131"/>
              <a:gd name="connsiteY6" fmla="*/ 1333500 h 1359693"/>
              <a:gd name="connsiteX7" fmla="*/ 516731 w 669131"/>
              <a:gd name="connsiteY7" fmla="*/ 1345406 h 1359693"/>
              <a:gd name="connsiteX8" fmla="*/ 552450 w 669131"/>
              <a:gd name="connsiteY8" fmla="*/ 1357312 h 1359693"/>
              <a:gd name="connsiteX9" fmla="*/ 576263 w 669131"/>
              <a:gd name="connsiteY9" fmla="*/ 1359693 h 1359693"/>
              <a:gd name="connsiteX10" fmla="*/ 600075 w 669131"/>
              <a:gd name="connsiteY10" fmla="*/ 1359693 h 1359693"/>
              <a:gd name="connsiteX11" fmla="*/ 621506 w 669131"/>
              <a:gd name="connsiteY11" fmla="*/ 1354931 h 1359693"/>
              <a:gd name="connsiteX12" fmla="*/ 638175 w 669131"/>
              <a:gd name="connsiteY12" fmla="*/ 1347787 h 1359693"/>
              <a:gd name="connsiteX13" fmla="*/ 650081 w 669131"/>
              <a:gd name="connsiteY13" fmla="*/ 1335881 h 1359693"/>
              <a:gd name="connsiteX14" fmla="*/ 659606 w 669131"/>
              <a:gd name="connsiteY14" fmla="*/ 1314450 h 1359693"/>
              <a:gd name="connsiteX15" fmla="*/ 666750 w 669131"/>
              <a:gd name="connsiteY15" fmla="*/ 1293018 h 1359693"/>
              <a:gd name="connsiteX16" fmla="*/ 669131 w 669131"/>
              <a:gd name="connsiteY16" fmla="*/ 1262062 h 1359693"/>
              <a:gd name="connsiteX17" fmla="*/ 666750 w 669131"/>
              <a:gd name="connsiteY17" fmla="*/ 1216818 h 1359693"/>
              <a:gd name="connsiteX18" fmla="*/ 642938 w 669131"/>
              <a:gd name="connsiteY18" fmla="*/ 1097756 h 1359693"/>
              <a:gd name="connsiteX19" fmla="*/ 609600 w 669131"/>
              <a:gd name="connsiteY19" fmla="*/ 940593 h 1359693"/>
              <a:gd name="connsiteX20" fmla="*/ 592931 w 669131"/>
              <a:gd name="connsiteY20" fmla="*/ 845343 h 1359693"/>
              <a:gd name="connsiteX21" fmla="*/ 552450 w 669131"/>
              <a:gd name="connsiteY21" fmla="*/ 702468 h 1359693"/>
              <a:gd name="connsiteX22" fmla="*/ 521494 w 669131"/>
              <a:gd name="connsiteY22" fmla="*/ 488156 h 1359693"/>
              <a:gd name="connsiteX23" fmla="*/ 507206 w 669131"/>
              <a:gd name="connsiteY23" fmla="*/ 376237 h 1359693"/>
              <a:gd name="connsiteX24" fmla="*/ 500063 w 669131"/>
              <a:gd name="connsiteY24" fmla="*/ 342900 h 1359693"/>
              <a:gd name="connsiteX25" fmla="*/ 495300 w 669131"/>
              <a:gd name="connsiteY25" fmla="*/ 307181 h 1359693"/>
              <a:gd name="connsiteX26" fmla="*/ 495300 w 669131"/>
              <a:gd name="connsiteY26" fmla="*/ 271462 h 1359693"/>
              <a:gd name="connsiteX27" fmla="*/ 500063 w 669131"/>
              <a:gd name="connsiteY27" fmla="*/ 240506 h 1359693"/>
              <a:gd name="connsiteX28" fmla="*/ 507206 w 669131"/>
              <a:gd name="connsiteY28" fmla="*/ 221456 h 1359693"/>
              <a:gd name="connsiteX29" fmla="*/ 504825 w 669131"/>
              <a:gd name="connsiteY29" fmla="*/ 202406 h 1359693"/>
              <a:gd name="connsiteX30" fmla="*/ 495300 w 669131"/>
              <a:gd name="connsiteY30" fmla="*/ 178593 h 1359693"/>
              <a:gd name="connsiteX31" fmla="*/ 478631 w 669131"/>
              <a:gd name="connsiteY31" fmla="*/ 157162 h 1359693"/>
              <a:gd name="connsiteX32" fmla="*/ 461963 w 669131"/>
              <a:gd name="connsiteY32" fmla="*/ 138112 h 1359693"/>
              <a:gd name="connsiteX33" fmla="*/ 440531 w 669131"/>
              <a:gd name="connsiteY33" fmla="*/ 119062 h 1359693"/>
              <a:gd name="connsiteX34" fmla="*/ 414338 w 669131"/>
              <a:gd name="connsiteY34" fmla="*/ 102393 h 1359693"/>
              <a:gd name="connsiteX35" fmla="*/ 378619 w 669131"/>
              <a:gd name="connsiteY35" fmla="*/ 83343 h 1359693"/>
              <a:gd name="connsiteX36" fmla="*/ 326231 w 669131"/>
              <a:gd name="connsiteY36" fmla="*/ 61912 h 1359693"/>
              <a:gd name="connsiteX37" fmla="*/ 269081 w 669131"/>
              <a:gd name="connsiteY37" fmla="*/ 42862 h 1359693"/>
              <a:gd name="connsiteX38" fmla="*/ 188119 w 669131"/>
              <a:gd name="connsiteY38" fmla="*/ 21431 h 1359693"/>
              <a:gd name="connsiteX39" fmla="*/ 114300 w 669131"/>
              <a:gd name="connsiteY39" fmla="*/ 7143 h 1359693"/>
              <a:gd name="connsiteX40" fmla="*/ 73819 w 669131"/>
              <a:gd name="connsiteY40" fmla="*/ 0 h 1359693"/>
              <a:gd name="connsiteX41" fmla="*/ 45244 w 669131"/>
              <a:gd name="connsiteY41" fmla="*/ 0 h 1359693"/>
              <a:gd name="connsiteX42" fmla="*/ 26194 w 669131"/>
              <a:gd name="connsiteY42" fmla="*/ 0 h 1359693"/>
              <a:gd name="connsiteX43" fmla="*/ 7144 w 669131"/>
              <a:gd name="connsiteY43" fmla="*/ 4762 h 1359693"/>
              <a:gd name="connsiteX44" fmla="*/ 2381 w 669131"/>
              <a:gd name="connsiteY44" fmla="*/ 9525 h 1359693"/>
              <a:gd name="connsiteX45" fmla="*/ 0 w 669131"/>
              <a:gd name="connsiteY45" fmla="*/ 19050 h 1359693"/>
              <a:gd name="connsiteX46" fmla="*/ 9525 w 669131"/>
              <a:gd name="connsiteY46" fmla="*/ 38100 h 1359693"/>
              <a:gd name="connsiteX47" fmla="*/ 38100 w 669131"/>
              <a:gd name="connsiteY47" fmla="*/ 64293 h 1359693"/>
              <a:gd name="connsiteX48" fmla="*/ 88106 w 669131"/>
              <a:gd name="connsiteY48" fmla="*/ 100012 h 1359693"/>
              <a:gd name="connsiteX49" fmla="*/ 126206 w 669131"/>
              <a:gd name="connsiteY49" fmla="*/ 133350 h 1359693"/>
              <a:gd name="connsiteX50" fmla="*/ 164306 w 669131"/>
              <a:gd name="connsiteY50" fmla="*/ 176212 h 1359693"/>
              <a:gd name="connsiteX51" fmla="*/ 200025 w 669131"/>
              <a:gd name="connsiteY51" fmla="*/ 223837 h 1359693"/>
              <a:gd name="connsiteX52" fmla="*/ 233363 w 669131"/>
              <a:gd name="connsiteY52" fmla="*/ 297656 h 1359693"/>
              <a:gd name="connsiteX53" fmla="*/ 280988 w 669131"/>
              <a:gd name="connsiteY53" fmla="*/ 478631 h 1359693"/>
              <a:gd name="connsiteX54" fmla="*/ 307181 w 669131"/>
              <a:gd name="connsiteY54" fmla="*/ 611981 h 135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69131" h="1359693">
                <a:moveTo>
                  <a:pt x="307181" y="611981"/>
                </a:moveTo>
                <a:lnTo>
                  <a:pt x="330994" y="750093"/>
                </a:lnTo>
                <a:lnTo>
                  <a:pt x="411956" y="1069181"/>
                </a:lnTo>
                <a:lnTo>
                  <a:pt x="461963" y="1266825"/>
                </a:lnTo>
                <a:lnTo>
                  <a:pt x="471488" y="1295400"/>
                </a:lnTo>
                <a:lnTo>
                  <a:pt x="485775" y="1319212"/>
                </a:lnTo>
                <a:lnTo>
                  <a:pt x="500063" y="1333500"/>
                </a:lnTo>
                <a:lnTo>
                  <a:pt x="516731" y="1345406"/>
                </a:lnTo>
                <a:lnTo>
                  <a:pt x="552450" y="1357312"/>
                </a:lnTo>
                <a:lnTo>
                  <a:pt x="576263" y="1359693"/>
                </a:lnTo>
                <a:lnTo>
                  <a:pt x="600075" y="1359693"/>
                </a:lnTo>
                <a:lnTo>
                  <a:pt x="621506" y="1354931"/>
                </a:lnTo>
                <a:lnTo>
                  <a:pt x="638175" y="1347787"/>
                </a:lnTo>
                <a:lnTo>
                  <a:pt x="650081" y="1335881"/>
                </a:lnTo>
                <a:lnTo>
                  <a:pt x="659606" y="1314450"/>
                </a:lnTo>
                <a:lnTo>
                  <a:pt x="666750" y="1293018"/>
                </a:lnTo>
                <a:lnTo>
                  <a:pt x="669131" y="1262062"/>
                </a:lnTo>
                <a:lnTo>
                  <a:pt x="666750" y="1216818"/>
                </a:lnTo>
                <a:lnTo>
                  <a:pt x="642938" y="1097756"/>
                </a:lnTo>
                <a:lnTo>
                  <a:pt x="609600" y="940593"/>
                </a:lnTo>
                <a:lnTo>
                  <a:pt x="592931" y="845343"/>
                </a:lnTo>
                <a:lnTo>
                  <a:pt x="552450" y="702468"/>
                </a:lnTo>
                <a:lnTo>
                  <a:pt x="521494" y="488156"/>
                </a:lnTo>
                <a:lnTo>
                  <a:pt x="507206" y="376237"/>
                </a:lnTo>
                <a:lnTo>
                  <a:pt x="500063" y="342900"/>
                </a:lnTo>
                <a:lnTo>
                  <a:pt x="495300" y="307181"/>
                </a:lnTo>
                <a:lnTo>
                  <a:pt x="495300" y="271462"/>
                </a:lnTo>
                <a:lnTo>
                  <a:pt x="500063" y="240506"/>
                </a:lnTo>
                <a:lnTo>
                  <a:pt x="507206" y="221456"/>
                </a:lnTo>
                <a:lnTo>
                  <a:pt x="504825" y="202406"/>
                </a:lnTo>
                <a:lnTo>
                  <a:pt x="495300" y="178593"/>
                </a:lnTo>
                <a:lnTo>
                  <a:pt x="478631" y="157162"/>
                </a:lnTo>
                <a:lnTo>
                  <a:pt x="461963" y="138112"/>
                </a:lnTo>
                <a:lnTo>
                  <a:pt x="440531" y="119062"/>
                </a:lnTo>
                <a:lnTo>
                  <a:pt x="414338" y="102393"/>
                </a:lnTo>
                <a:lnTo>
                  <a:pt x="378619" y="83343"/>
                </a:lnTo>
                <a:lnTo>
                  <a:pt x="326231" y="61912"/>
                </a:lnTo>
                <a:lnTo>
                  <a:pt x="269081" y="42862"/>
                </a:lnTo>
                <a:lnTo>
                  <a:pt x="188119" y="21431"/>
                </a:lnTo>
                <a:lnTo>
                  <a:pt x="114300" y="7143"/>
                </a:lnTo>
                <a:lnTo>
                  <a:pt x="73819" y="0"/>
                </a:lnTo>
                <a:lnTo>
                  <a:pt x="45244" y="0"/>
                </a:lnTo>
                <a:lnTo>
                  <a:pt x="26194" y="0"/>
                </a:lnTo>
                <a:lnTo>
                  <a:pt x="7144" y="4762"/>
                </a:lnTo>
                <a:lnTo>
                  <a:pt x="2381" y="9525"/>
                </a:lnTo>
                <a:lnTo>
                  <a:pt x="0" y="19050"/>
                </a:lnTo>
                <a:lnTo>
                  <a:pt x="9525" y="38100"/>
                </a:lnTo>
                <a:lnTo>
                  <a:pt x="38100" y="64293"/>
                </a:lnTo>
                <a:lnTo>
                  <a:pt x="88106" y="100012"/>
                </a:lnTo>
                <a:lnTo>
                  <a:pt x="126206" y="133350"/>
                </a:lnTo>
                <a:lnTo>
                  <a:pt x="164306" y="176212"/>
                </a:lnTo>
                <a:lnTo>
                  <a:pt x="200025" y="223837"/>
                </a:lnTo>
                <a:lnTo>
                  <a:pt x="233363" y="297656"/>
                </a:lnTo>
                <a:lnTo>
                  <a:pt x="280988" y="478631"/>
                </a:lnTo>
                <a:lnTo>
                  <a:pt x="307181" y="611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049E25A-3036-429F-AC78-757F7590D78A}"/>
              </a:ext>
            </a:extLst>
          </p:cNvPr>
          <p:cNvSpPr/>
          <p:nvPr/>
        </p:nvSpPr>
        <p:spPr>
          <a:xfrm>
            <a:off x="5400675" y="1533525"/>
            <a:ext cx="623888" cy="1423988"/>
          </a:xfrm>
          <a:custGeom>
            <a:avLst/>
            <a:gdLst>
              <a:gd name="connsiteX0" fmla="*/ 216694 w 623888"/>
              <a:gd name="connsiteY0" fmla="*/ 507206 h 1423988"/>
              <a:gd name="connsiteX1" fmla="*/ 178594 w 623888"/>
              <a:gd name="connsiteY1" fmla="*/ 695325 h 1423988"/>
              <a:gd name="connsiteX2" fmla="*/ 161925 w 623888"/>
              <a:gd name="connsiteY2" fmla="*/ 762000 h 1423988"/>
              <a:gd name="connsiteX3" fmla="*/ 128588 w 623888"/>
              <a:gd name="connsiteY3" fmla="*/ 900113 h 1423988"/>
              <a:gd name="connsiteX4" fmla="*/ 66675 w 623888"/>
              <a:gd name="connsiteY4" fmla="*/ 1100138 h 1423988"/>
              <a:gd name="connsiteX5" fmla="*/ 21431 w 623888"/>
              <a:gd name="connsiteY5" fmla="*/ 1245394 h 1423988"/>
              <a:gd name="connsiteX6" fmla="*/ 7144 w 623888"/>
              <a:gd name="connsiteY6" fmla="*/ 1293019 h 1423988"/>
              <a:gd name="connsiteX7" fmla="*/ 4763 w 623888"/>
              <a:gd name="connsiteY7" fmla="*/ 1314450 h 1423988"/>
              <a:gd name="connsiteX8" fmla="*/ 0 w 623888"/>
              <a:gd name="connsiteY8" fmla="*/ 1350169 h 1423988"/>
              <a:gd name="connsiteX9" fmla="*/ 0 w 623888"/>
              <a:gd name="connsiteY9" fmla="*/ 1369219 h 1423988"/>
              <a:gd name="connsiteX10" fmla="*/ 4763 w 623888"/>
              <a:gd name="connsiteY10" fmla="*/ 1393031 h 1423988"/>
              <a:gd name="connsiteX11" fmla="*/ 11906 w 623888"/>
              <a:gd name="connsiteY11" fmla="*/ 1409700 h 1423988"/>
              <a:gd name="connsiteX12" fmla="*/ 26194 w 623888"/>
              <a:gd name="connsiteY12" fmla="*/ 1421606 h 1423988"/>
              <a:gd name="connsiteX13" fmla="*/ 42863 w 623888"/>
              <a:gd name="connsiteY13" fmla="*/ 1423988 h 1423988"/>
              <a:gd name="connsiteX14" fmla="*/ 64294 w 623888"/>
              <a:gd name="connsiteY14" fmla="*/ 1421606 h 1423988"/>
              <a:gd name="connsiteX15" fmla="*/ 85725 w 623888"/>
              <a:gd name="connsiteY15" fmla="*/ 1414463 h 1423988"/>
              <a:gd name="connsiteX16" fmla="*/ 107156 w 623888"/>
              <a:gd name="connsiteY16" fmla="*/ 1400175 h 1423988"/>
              <a:gd name="connsiteX17" fmla="*/ 126206 w 623888"/>
              <a:gd name="connsiteY17" fmla="*/ 1381125 h 1423988"/>
              <a:gd name="connsiteX18" fmla="*/ 138113 w 623888"/>
              <a:gd name="connsiteY18" fmla="*/ 1359694 h 1423988"/>
              <a:gd name="connsiteX19" fmla="*/ 157163 w 623888"/>
              <a:gd name="connsiteY19" fmla="*/ 1321594 h 1423988"/>
              <a:gd name="connsiteX20" fmla="*/ 209550 w 623888"/>
              <a:gd name="connsiteY20" fmla="*/ 1216819 h 1423988"/>
              <a:gd name="connsiteX21" fmla="*/ 266700 w 623888"/>
              <a:gd name="connsiteY21" fmla="*/ 1090613 h 1423988"/>
              <a:gd name="connsiteX22" fmla="*/ 338138 w 623888"/>
              <a:gd name="connsiteY22" fmla="*/ 919163 h 1423988"/>
              <a:gd name="connsiteX23" fmla="*/ 354806 w 623888"/>
              <a:gd name="connsiteY23" fmla="*/ 864394 h 1423988"/>
              <a:gd name="connsiteX24" fmla="*/ 435769 w 623888"/>
              <a:gd name="connsiteY24" fmla="*/ 573881 h 1423988"/>
              <a:gd name="connsiteX25" fmla="*/ 481013 w 623888"/>
              <a:gd name="connsiteY25" fmla="*/ 426244 h 1423988"/>
              <a:gd name="connsiteX26" fmla="*/ 500063 w 623888"/>
              <a:gd name="connsiteY26" fmla="*/ 364331 h 1423988"/>
              <a:gd name="connsiteX27" fmla="*/ 509588 w 623888"/>
              <a:gd name="connsiteY27" fmla="*/ 345281 h 1423988"/>
              <a:gd name="connsiteX28" fmla="*/ 523875 w 623888"/>
              <a:gd name="connsiteY28" fmla="*/ 326231 h 1423988"/>
              <a:gd name="connsiteX29" fmla="*/ 538163 w 623888"/>
              <a:gd name="connsiteY29" fmla="*/ 314325 h 1423988"/>
              <a:gd name="connsiteX30" fmla="*/ 566738 w 623888"/>
              <a:gd name="connsiteY30" fmla="*/ 300038 h 1423988"/>
              <a:gd name="connsiteX31" fmla="*/ 592931 w 623888"/>
              <a:gd name="connsiteY31" fmla="*/ 288131 h 1423988"/>
              <a:gd name="connsiteX32" fmla="*/ 604838 w 623888"/>
              <a:gd name="connsiteY32" fmla="*/ 280988 h 1423988"/>
              <a:gd name="connsiteX33" fmla="*/ 619125 w 623888"/>
              <a:gd name="connsiteY33" fmla="*/ 261938 h 1423988"/>
              <a:gd name="connsiteX34" fmla="*/ 623888 w 623888"/>
              <a:gd name="connsiteY34" fmla="*/ 245269 h 1423988"/>
              <a:gd name="connsiteX35" fmla="*/ 623888 w 623888"/>
              <a:gd name="connsiteY35" fmla="*/ 230981 h 1423988"/>
              <a:gd name="connsiteX36" fmla="*/ 619125 w 623888"/>
              <a:gd name="connsiteY36" fmla="*/ 214313 h 1423988"/>
              <a:gd name="connsiteX37" fmla="*/ 595313 w 623888"/>
              <a:gd name="connsiteY37" fmla="*/ 178594 h 1423988"/>
              <a:gd name="connsiteX38" fmla="*/ 566738 w 623888"/>
              <a:gd name="connsiteY38" fmla="*/ 150019 h 1423988"/>
              <a:gd name="connsiteX39" fmla="*/ 500063 w 623888"/>
              <a:gd name="connsiteY39" fmla="*/ 100013 h 1423988"/>
              <a:gd name="connsiteX40" fmla="*/ 442913 w 623888"/>
              <a:gd name="connsiteY40" fmla="*/ 61913 h 1423988"/>
              <a:gd name="connsiteX41" fmla="*/ 397669 w 623888"/>
              <a:gd name="connsiteY41" fmla="*/ 38100 h 1423988"/>
              <a:gd name="connsiteX42" fmla="*/ 357188 w 623888"/>
              <a:gd name="connsiteY42" fmla="*/ 23813 h 1423988"/>
              <a:gd name="connsiteX43" fmla="*/ 304800 w 623888"/>
              <a:gd name="connsiteY43" fmla="*/ 9525 h 1423988"/>
              <a:gd name="connsiteX44" fmla="*/ 235744 w 623888"/>
              <a:gd name="connsiteY44" fmla="*/ 0 h 1423988"/>
              <a:gd name="connsiteX45" fmla="*/ 190500 w 623888"/>
              <a:gd name="connsiteY45" fmla="*/ 0 h 1423988"/>
              <a:gd name="connsiteX46" fmla="*/ 173831 w 623888"/>
              <a:gd name="connsiteY46" fmla="*/ 0 h 1423988"/>
              <a:gd name="connsiteX47" fmla="*/ 157163 w 623888"/>
              <a:gd name="connsiteY47" fmla="*/ 2381 h 1423988"/>
              <a:gd name="connsiteX48" fmla="*/ 150019 w 623888"/>
              <a:gd name="connsiteY48" fmla="*/ 7144 h 1423988"/>
              <a:gd name="connsiteX49" fmla="*/ 142875 w 623888"/>
              <a:gd name="connsiteY49" fmla="*/ 16669 h 1423988"/>
              <a:gd name="connsiteX50" fmla="*/ 142875 w 623888"/>
              <a:gd name="connsiteY50" fmla="*/ 23813 h 1423988"/>
              <a:gd name="connsiteX51" fmla="*/ 145256 w 623888"/>
              <a:gd name="connsiteY51" fmla="*/ 35719 h 1423988"/>
              <a:gd name="connsiteX52" fmla="*/ 169069 w 623888"/>
              <a:gd name="connsiteY52" fmla="*/ 64294 h 1423988"/>
              <a:gd name="connsiteX53" fmla="*/ 200025 w 623888"/>
              <a:gd name="connsiteY53" fmla="*/ 95250 h 1423988"/>
              <a:gd name="connsiteX54" fmla="*/ 226219 w 623888"/>
              <a:gd name="connsiteY54" fmla="*/ 130969 h 1423988"/>
              <a:gd name="connsiteX55" fmla="*/ 240506 w 623888"/>
              <a:gd name="connsiteY55" fmla="*/ 161925 h 1423988"/>
              <a:gd name="connsiteX56" fmla="*/ 252413 w 623888"/>
              <a:gd name="connsiteY56" fmla="*/ 192881 h 1423988"/>
              <a:gd name="connsiteX57" fmla="*/ 259556 w 623888"/>
              <a:gd name="connsiteY57" fmla="*/ 233363 h 1423988"/>
              <a:gd name="connsiteX58" fmla="*/ 257175 w 623888"/>
              <a:gd name="connsiteY58" fmla="*/ 276225 h 1423988"/>
              <a:gd name="connsiteX59" fmla="*/ 250031 w 623888"/>
              <a:gd name="connsiteY59" fmla="*/ 342900 h 1423988"/>
              <a:gd name="connsiteX60" fmla="*/ 216694 w 623888"/>
              <a:gd name="connsiteY60" fmla="*/ 507206 h 1423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623888" h="1423988">
                <a:moveTo>
                  <a:pt x="216694" y="507206"/>
                </a:moveTo>
                <a:lnTo>
                  <a:pt x="178594" y="695325"/>
                </a:lnTo>
                <a:lnTo>
                  <a:pt x="161925" y="762000"/>
                </a:lnTo>
                <a:lnTo>
                  <a:pt x="128588" y="900113"/>
                </a:lnTo>
                <a:lnTo>
                  <a:pt x="66675" y="1100138"/>
                </a:lnTo>
                <a:lnTo>
                  <a:pt x="21431" y="1245394"/>
                </a:lnTo>
                <a:lnTo>
                  <a:pt x="7144" y="1293019"/>
                </a:lnTo>
                <a:lnTo>
                  <a:pt x="4763" y="1314450"/>
                </a:lnTo>
                <a:lnTo>
                  <a:pt x="0" y="1350169"/>
                </a:lnTo>
                <a:lnTo>
                  <a:pt x="0" y="1369219"/>
                </a:lnTo>
                <a:lnTo>
                  <a:pt x="4763" y="1393031"/>
                </a:lnTo>
                <a:lnTo>
                  <a:pt x="11906" y="1409700"/>
                </a:lnTo>
                <a:lnTo>
                  <a:pt x="26194" y="1421606"/>
                </a:lnTo>
                <a:lnTo>
                  <a:pt x="42863" y="1423988"/>
                </a:lnTo>
                <a:lnTo>
                  <a:pt x="64294" y="1421606"/>
                </a:lnTo>
                <a:lnTo>
                  <a:pt x="85725" y="1414463"/>
                </a:lnTo>
                <a:lnTo>
                  <a:pt x="107156" y="1400175"/>
                </a:lnTo>
                <a:lnTo>
                  <a:pt x="126206" y="1381125"/>
                </a:lnTo>
                <a:lnTo>
                  <a:pt x="138113" y="1359694"/>
                </a:lnTo>
                <a:lnTo>
                  <a:pt x="157163" y="1321594"/>
                </a:lnTo>
                <a:lnTo>
                  <a:pt x="209550" y="1216819"/>
                </a:lnTo>
                <a:lnTo>
                  <a:pt x="266700" y="1090613"/>
                </a:lnTo>
                <a:lnTo>
                  <a:pt x="338138" y="919163"/>
                </a:lnTo>
                <a:lnTo>
                  <a:pt x="354806" y="864394"/>
                </a:lnTo>
                <a:lnTo>
                  <a:pt x="435769" y="573881"/>
                </a:lnTo>
                <a:lnTo>
                  <a:pt x="481013" y="426244"/>
                </a:lnTo>
                <a:lnTo>
                  <a:pt x="500063" y="364331"/>
                </a:lnTo>
                <a:lnTo>
                  <a:pt x="509588" y="345281"/>
                </a:lnTo>
                <a:lnTo>
                  <a:pt x="523875" y="326231"/>
                </a:lnTo>
                <a:lnTo>
                  <a:pt x="538163" y="314325"/>
                </a:lnTo>
                <a:lnTo>
                  <a:pt x="566738" y="300038"/>
                </a:lnTo>
                <a:lnTo>
                  <a:pt x="592931" y="288131"/>
                </a:lnTo>
                <a:lnTo>
                  <a:pt x="604838" y="280988"/>
                </a:lnTo>
                <a:lnTo>
                  <a:pt x="619125" y="261938"/>
                </a:lnTo>
                <a:lnTo>
                  <a:pt x="623888" y="245269"/>
                </a:lnTo>
                <a:lnTo>
                  <a:pt x="623888" y="230981"/>
                </a:lnTo>
                <a:lnTo>
                  <a:pt x="619125" y="214313"/>
                </a:lnTo>
                <a:lnTo>
                  <a:pt x="595313" y="178594"/>
                </a:lnTo>
                <a:lnTo>
                  <a:pt x="566738" y="150019"/>
                </a:lnTo>
                <a:lnTo>
                  <a:pt x="500063" y="100013"/>
                </a:lnTo>
                <a:lnTo>
                  <a:pt x="442913" y="61913"/>
                </a:lnTo>
                <a:lnTo>
                  <a:pt x="397669" y="38100"/>
                </a:lnTo>
                <a:lnTo>
                  <a:pt x="357188" y="23813"/>
                </a:lnTo>
                <a:lnTo>
                  <a:pt x="304800" y="9525"/>
                </a:lnTo>
                <a:lnTo>
                  <a:pt x="235744" y="0"/>
                </a:lnTo>
                <a:lnTo>
                  <a:pt x="190500" y="0"/>
                </a:lnTo>
                <a:lnTo>
                  <a:pt x="173831" y="0"/>
                </a:lnTo>
                <a:lnTo>
                  <a:pt x="157163" y="2381"/>
                </a:lnTo>
                <a:lnTo>
                  <a:pt x="150019" y="7144"/>
                </a:lnTo>
                <a:lnTo>
                  <a:pt x="142875" y="16669"/>
                </a:lnTo>
                <a:lnTo>
                  <a:pt x="142875" y="23813"/>
                </a:lnTo>
                <a:lnTo>
                  <a:pt x="145256" y="35719"/>
                </a:lnTo>
                <a:lnTo>
                  <a:pt x="169069" y="64294"/>
                </a:lnTo>
                <a:lnTo>
                  <a:pt x="200025" y="95250"/>
                </a:lnTo>
                <a:lnTo>
                  <a:pt x="226219" y="130969"/>
                </a:lnTo>
                <a:lnTo>
                  <a:pt x="240506" y="161925"/>
                </a:lnTo>
                <a:lnTo>
                  <a:pt x="252413" y="192881"/>
                </a:lnTo>
                <a:lnTo>
                  <a:pt x="259556" y="233363"/>
                </a:lnTo>
                <a:lnTo>
                  <a:pt x="257175" y="276225"/>
                </a:lnTo>
                <a:lnTo>
                  <a:pt x="250031" y="342900"/>
                </a:lnTo>
                <a:lnTo>
                  <a:pt x="216694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04210F7-CD4C-463E-8413-D3F08F4E9228}"/>
              </a:ext>
            </a:extLst>
          </p:cNvPr>
          <p:cNvSpPr/>
          <p:nvPr/>
        </p:nvSpPr>
        <p:spPr>
          <a:xfrm>
            <a:off x="2763838" y="3314700"/>
            <a:ext cx="4294187" cy="663575"/>
          </a:xfrm>
          <a:custGeom>
            <a:avLst/>
            <a:gdLst>
              <a:gd name="connsiteX0" fmla="*/ 2887951 w 4293090"/>
              <a:gd name="connsiteY0" fmla="*/ 120037 h 663735"/>
              <a:gd name="connsiteX1" fmla="*/ 2601980 w 4293090"/>
              <a:gd name="connsiteY1" fmla="*/ 137690 h 663735"/>
              <a:gd name="connsiteX2" fmla="*/ 2301887 w 4293090"/>
              <a:gd name="connsiteY2" fmla="*/ 158873 h 663735"/>
              <a:gd name="connsiteX3" fmla="*/ 1998264 w 4293090"/>
              <a:gd name="connsiteY3" fmla="*/ 180056 h 663735"/>
              <a:gd name="connsiteX4" fmla="*/ 1726415 w 4293090"/>
              <a:gd name="connsiteY4" fmla="*/ 204769 h 663735"/>
              <a:gd name="connsiteX5" fmla="*/ 1539299 w 4293090"/>
              <a:gd name="connsiteY5" fmla="*/ 222422 h 663735"/>
              <a:gd name="connsiteX6" fmla="*/ 1359243 w 4293090"/>
              <a:gd name="connsiteY6" fmla="*/ 243605 h 663735"/>
              <a:gd name="connsiteX7" fmla="*/ 1129761 w 4293090"/>
              <a:gd name="connsiteY7" fmla="*/ 275379 h 663735"/>
              <a:gd name="connsiteX8" fmla="*/ 843790 w 4293090"/>
              <a:gd name="connsiteY8" fmla="*/ 321276 h 663735"/>
              <a:gd name="connsiteX9" fmla="*/ 660204 w 4293090"/>
              <a:gd name="connsiteY9" fmla="*/ 353051 h 663735"/>
              <a:gd name="connsiteX10" fmla="*/ 522514 w 4293090"/>
              <a:gd name="connsiteY10" fmla="*/ 381295 h 663735"/>
              <a:gd name="connsiteX11" fmla="*/ 469557 w 4293090"/>
              <a:gd name="connsiteY11" fmla="*/ 388356 h 663735"/>
              <a:gd name="connsiteX12" fmla="*/ 427191 w 4293090"/>
              <a:gd name="connsiteY12" fmla="*/ 388356 h 663735"/>
              <a:gd name="connsiteX13" fmla="*/ 395416 w 4293090"/>
              <a:gd name="connsiteY13" fmla="*/ 388356 h 663735"/>
              <a:gd name="connsiteX14" fmla="*/ 353050 w 4293090"/>
              <a:gd name="connsiteY14" fmla="*/ 384825 h 663735"/>
              <a:gd name="connsiteX15" fmla="*/ 296562 w 4293090"/>
              <a:gd name="connsiteY15" fmla="*/ 374234 h 663735"/>
              <a:gd name="connsiteX16" fmla="*/ 240074 w 4293090"/>
              <a:gd name="connsiteY16" fmla="*/ 353051 h 663735"/>
              <a:gd name="connsiteX17" fmla="*/ 187117 w 4293090"/>
              <a:gd name="connsiteY17" fmla="*/ 328337 h 663735"/>
              <a:gd name="connsiteX18" fmla="*/ 148281 w 4293090"/>
              <a:gd name="connsiteY18" fmla="*/ 307154 h 663735"/>
              <a:gd name="connsiteX19" fmla="*/ 95324 w 4293090"/>
              <a:gd name="connsiteY19" fmla="*/ 271849 h 663735"/>
              <a:gd name="connsiteX20" fmla="*/ 70610 w 4293090"/>
              <a:gd name="connsiteY20" fmla="*/ 254196 h 663735"/>
              <a:gd name="connsiteX21" fmla="*/ 31775 w 4293090"/>
              <a:gd name="connsiteY21" fmla="*/ 236544 h 663735"/>
              <a:gd name="connsiteX22" fmla="*/ 17653 w 4293090"/>
              <a:gd name="connsiteY22" fmla="*/ 233013 h 663735"/>
              <a:gd name="connsiteX23" fmla="*/ 14122 w 4293090"/>
              <a:gd name="connsiteY23" fmla="*/ 233013 h 663735"/>
              <a:gd name="connsiteX24" fmla="*/ 0 w 4293090"/>
              <a:gd name="connsiteY24" fmla="*/ 240074 h 663735"/>
              <a:gd name="connsiteX25" fmla="*/ 0 w 4293090"/>
              <a:gd name="connsiteY25" fmla="*/ 247135 h 663735"/>
              <a:gd name="connsiteX26" fmla="*/ 7061 w 4293090"/>
              <a:gd name="connsiteY26" fmla="*/ 275379 h 663735"/>
              <a:gd name="connsiteX27" fmla="*/ 31775 w 4293090"/>
              <a:gd name="connsiteY27" fmla="*/ 314215 h 663735"/>
              <a:gd name="connsiteX28" fmla="*/ 84732 w 4293090"/>
              <a:gd name="connsiteY28" fmla="*/ 377764 h 663735"/>
              <a:gd name="connsiteX29" fmla="*/ 144751 w 4293090"/>
              <a:gd name="connsiteY29" fmla="*/ 448374 h 663735"/>
              <a:gd name="connsiteX30" fmla="*/ 190647 w 4293090"/>
              <a:gd name="connsiteY30" fmla="*/ 497801 h 663735"/>
              <a:gd name="connsiteX31" fmla="*/ 278910 w 4293090"/>
              <a:gd name="connsiteY31" fmla="*/ 575472 h 663735"/>
              <a:gd name="connsiteX32" fmla="*/ 307154 w 4293090"/>
              <a:gd name="connsiteY32" fmla="*/ 596655 h 663735"/>
              <a:gd name="connsiteX33" fmla="*/ 331867 w 4293090"/>
              <a:gd name="connsiteY33" fmla="*/ 614308 h 663735"/>
              <a:gd name="connsiteX34" fmla="*/ 363642 w 4293090"/>
              <a:gd name="connsiteY34" fmla="*/ 631960 h 663735"/>
              <a:gd name="connsiteX35" fmla="*/ 398947 w 4293090"/>
              <a:gd name="connsiteY35" fmla="*/ 649613 h 663735"/>
              <a:gd name="connsiteX36" fmla="*/ 423660 w 4293090"/>
              <a:gd name="connsiteY36" fmla="*/ 656674 h 663735"/>
              <a:gd name="connsiteX37" fmla="*/ 476618 w 4293090"/>
              <a:gd name="connsiteY37" fmla="*/ 663735 h 663735"/>
              <a:gd name="connsiteX38" fmla="*/ 515453 w 4293090"/>
              <a:gd name="connsiteY38" fmla="*/ 656674 h 663735"/>
              <a:gd name="connsiteX39" fmla="*/ 603716 w 4293090"/>
              <a:gd name="connsiteY39" fmla="*/ 624899 h 663735"/>
              <a:gd name="connsiteX40" fmla="*/ 695509 w 4293090"/>
              <a:gd name="connsiteY40" fmla="*/ 593125 h 663735"/>
              <a:gd name="connsiteX41" fmla="*/ 840259 w 4293090"/>
              <a:gd name="connsiteY41" fmla="*/ 550759 h 663735"/>
              <a:gd name="connsiteX42" fmla="*/ 985010 w 4293090"/>
              <a:gd name="connsiteY42" fmla="*/ 511923 h 663735"/>
              <a:gd name="connsiteX43" fmla="*/ 1129761 w 4293090"/>
              <a:gd name="connsiteY43" fmla="*/ 480149 h 663735"/>
              <a:gd name="connsiteX44" fmla="*/ 1302755 w 4293090"/>
              <a:gd name="connsiteY44" fmla="*/ 448374 h 663735"/>
              <a:gd name="connsiteX45" fmla="*/ 1436914 w 4293090"/>
              <a:gd name="connsiteY45" fmla="*/ 427191 h 663735"/>
              <a:gd name="connsiteX46" fmla="*/ 1588726 w 4293090"/>
              <a:gd name="connsiteY46" fmla="*/ 409539 h 663735"/>
              <a:gd name="connsiteX47" fmla="*/ 1687580 w 4293090"/>
              <a:gd name="connsiteY47" fmla="*/ 398947 h 663735"/>
              <a:gd name="connsiteX48" fmla="*/ 1913532 w 4293090"/>
              <a:gd name="connsiteY48" fmla="*/ 356581 h 663735"/>
              <a:gd name="connsiteX49" fmla="*/ 2188911 w 4293090"/>
              <a:gd name="connsiteY49" fmla="*/ 338928 h 663735"/>
              <a:gd name="connsiteX50" fmla="*/ 2489004 w 4293090"/>
              <a:gd name="connsiteY50" fmla="*/ 317745 h 663735"/>
              <a:gd name="connsiteX51" fmla="*/ 2852646 w 4293090"/>
              <a:gd name="connsiteY51" fmla="*/ 296562 h 663735"/>
              <a:gd name="connsiteX52" fmla="*/ 3078598 w 4293090"/>
              <a:gd name="connsiteY52" fmla="*/ 285971 h 663735"/>
              <a:gd name="connsiteX53" fmla="*/ 3315141 w 4293090"/>
              <a:gd name="connsiteY53" fmla="*/ 275379 h 663735"/>
              <a:gd name="connsiteX54" fmla="*/ 3495197 w 4293090"/>
              <a:gd name="connsiteY54" fmla="*/ 268318 h 663735"/>
              <a:gd name="connsiteX55" fmla="*/ 3622295 w 4293090"/>
              <a:gd name="connsiteY55" fmla="*/ 271849 h 663735"/>
              <a:gd name="connsiteX56" fmla="*/ 3759985 w 4293090"/>
              <a:gd name="connsiteY56" fmla="*/ 278910 h 663735"/>
              <a:gd name="connsiteX57" fmla="*/ 3901205 w 4293090"/>
              <a:gd name="connsiteY57" fmla="*/ 289501 h 663735"/>
              <a:gd name="connsiteX58" fmla="*/ 4060077 w 4293090"/>
              <a:gd name="connsiteY58" fmla="*/ 310684 h 663735"/>
              <a:gd name="connsiteX59" fmla="*/ 4169523 w 4293090"/>
              <a:gd name="connsiteY59" fmla="*/ 331867 h 663735"/>
              <a:gd name="connsiteX60" fmla="*/ 4194236 w 4293090"/>
              <a:gd name="connsiteY60" fmla="*/ 335398 h 663735"/>
              <a:gd name="connsiteX61" fmla="*/ 4226011 w 4293090"/>
              <a:gd name="connsiteY61" fmla="*/ 328337 h 663735"/>
              <a:gd name="connsiteX62" fmla="*/ 4257785 w 4293090"/>
              <a:gd name="connsiteY62" fmla="*/ 317745 h 663735"/>
              <a:gd name="connsiteX63" fmla="*/ 4286029 w 4293090"/>
              <a:gd name="connsiteY63" fmla="*/ 300093 h 663735"/>
              <a:gd name="connsiteX64" fmla="*/ 4293090 w 4293090"/>
              <a:gd name="connsiteY64" fmla="*/ 278910 h 663735"/>
              <a:gd name="connsiteX65" fmla="*/ 4293090 w 4293090"/>
              <a:gd name="connsiteY65" fmla="*/ 257727 h 663735"/>
              <a:gd name="connsiteX66" fmla="*/ 4286029 w 4293090"/>
              <a:gd name="connsiteY66" fmla="*/ 225952 h 663735"/>
              <a:gd name="connsiteX67" fmla="*/ 4257785 w 4293090"/>
              <a:gd name="connsiteY67" fmla="*/ 176525 h 663735"/>
              <a:gd name="connsiteX68" fmla="*/ 4226011 w 4293090"/>
              <a:gd name="connsiteY68" fmla="*/ 151812 h 663735"/>
              <a:gd name="connsiteX69" fmla="*/ 4148340 w 4293090"/>
              <a:gd name="connsiteY69" fmla="*/ 109446 h 663735"/>
              <a:gd name="connsiteX70" fmla="*/ 4063608 w 4293090"/>
              <a:gd name="connsiteY70" fmla="*/ 67080 h 663735"/>
              <a:gd name="connsiteX71" fmla="*/ 3975345 w 4293090"/>
              <a:gd name="connsiteY71" fmla="*/ 28244 h 663735"/>
              <a:gd name="connsiteX72" fmla="*/ 3880022 w 4293090"/>
              <a:gd name="connsiteY72" fmla="*/ 0 h 663735"/>
              <a:gd name="connsiteX73" fmla="*/ 3865900 w 4293090"/>
              <a:gd name="connsiteY73" fmla="*/ 0 h 663735"/>
              <a:gd name="connsiteX74" fmla="*/ 3851778 w 4293090"/>
              <a:gd name="connsiteY74" fmla="*/ 0 h 663735"/>
              <a:gd name="connsiteX75" fmla="*/ 3756454 w 4293090"/>
              <a:gd name="connsiteY75" fmla="*/ 52958 h 663735"/>
              <a:gd name="connsiteX76" fmla="*/ 3724680 w 4293090"/>
              <a:gd name="connsiteY76" fmla="*/ 63549 h 663735"/>
              <a:gd name="connsiteX77" fmla="*/ 3675253 w 4293090"/>
              <a:gd name="connsiteY77" fmla="*/ 70610 h 663735"/>
              <a:gd name="connsiteX78" fmla="*/ 3516380 w 4293090"/>
              <a:gd name="connsiteY78" fmla="*/ 77671 h 663735"/>
              <a:gd name="connsiteX79" fmla="*/ 3276306 w 4293090"/>
              <a:gd name="connsiteY79" fmla="*/ 95324 h 663735"/>
              <a:gd name="connsiteX80" fmla="*/ 2887951 w 4293090"/>
              <a:gd name="connsiteY80" fmla="*/ 120037 h 663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293090" h="663735">
                <a:moveTo>
                  <a:pt x="2887951" y="120037"/>
                </a:moveTo>
                <a:lnTo>
                  <a:pt x="2601980" y="137690"/>
                </a:lnTo>
                <a:lnTo>
                  <a:pt x="2301887" y="158873"/>
                </a:lnTo>
                <a:lnTo>
                  <a:pt x="1998264" y="180056"/>
                </a:lnTo>
                <a:lnTo>
                  <a:pt x="1726415" y="204769"/>
                </a:lnTo>
                <a:lnTo>
                  <a:pt x="1539299" y="222422"/>
                </a:lnTo>
                <a:lnTo>
                  <a:pt x="1359243" y="243605"/>
                </a:lnTo>
                <a:lnTo>
                  <a:pt x="1129761" y="275379"/>
                </a:lnTo>
                <a:lnTo>
                  <a:pt x="843790" y="321276"/>
                </a:lnTo>
                <a:lnTo>
                  <a:pt x="660204" y="353051"/>
                </a:lnTo>
                <a:lnTo>
                  <a:pt x="522514" y="381295"/>
                </a:lnTo>
                <a:lnTo>
                  <a:pt x="469557" y="388356"/>
                </a:lnTo>
                <a:lnTo>
                  <a:pt x="427191" y="388356"/>
                </a:lnTo>
                <a:lnTo>
                  <a:pt x="395416" y="388356"/>
                </a:lnTo>
                <a:lnTo>
                  <a:pt x="353050" y="384825"/>
                </a:lnTo>
                <a:lnTo>
                  <a:pt x="296562" y="374234"/>
                </a:lnTo>
                <a:lnTo>
                  <a:pt x="240074" y="353051"/>
                </a:lnTo>
                <a:lnTo>
                  <a:pt x="187117" y="328337"/>
                </a:lnTo>
                <a:lnTo>
                  <a:pt x="148281" y="307154"/>
                </a:lnTo>
                <a:lnTo>
                  <a:pt x="95324" y="271849"/>
                </a:lnTo>
                <a:lnTo>
                  <a:pt x="70610" y="254196"/>
                </a:lnTo>
                <a:lnTo>
                  <a:pt x="31775" y="236544"/>
                </a:lnTo>
                <a:lnTo>
                  <a:pt x="17653" y="233013"/>
                </a:lnTo>
                <a:lnTo>
                  <a:pt x="14122" y="233013"/>
                </a:lnTo>
                <a:lnTo>
                  <a:pt x="0" y="240074"/>
                </a:lnTo>
                <a:lnTo>
                  <a:pt x="0" y="247135"/>
                </a:lnTo>
                <a:lnTo>
                  <a:pt x="7061" y="275379"/>
                </a:lnTo>
                <a:lnTo>
                  <a:pt x="31775" y="314215"/>
                </a:lnTo>
                <a:lnTo>
                  <a:pt x="84732" y="377764"/>
                </a:lnTo>
                <a:lnTo>
                  <a:pt x="144751" y="448374"/>
                </a:lnTo>
                <a:lnTo>
                  <a:pt x="190647" y="497801"/>
                </a:lnTo>
                <a:lnTo>
                  <a:pt x="278910" y="575472"/>
                </a:lnTo>
                <a:lnTo>
                  <a:pt x="307154" y="596655"/>
                </a:lnTo>
                <a:lnTo>
                  <a:pt x="331867" y="614308"/>
                </a:lnTo>
                <a:lnTo>
                  <a:pt x="363642" y="631960"/>
                </a:lnTo>
                <a:lnTo>
                  <a:pt x="398947" y="649613"/>
                </a:lnTo>
                <a:lnTo>
                  <a:pt x="423660" y="656674"/>
                </a:lnTo>
                <a:lnTo>
                  <a:pt x="476618" y="663735"/>
                </a:lnTo>
                <a:lnTo>
                  <a:pt x="515453" y="656674"/>
                </a:lnTo>
                <a:lnTo>
                  <a:pt x="603716" y="624899"/>
                </a:lnTo>
                <a:lnTo>
                  <a:pt x="695509" y="593125"/>
                </a:lnTo>
                <a:lnTo>
                  <a:pt x="840259" y="550759"/>
                </a:lnTo>
                <a:lnTo>
                  <a:pt x="985010" y="511923"/>
                </a:lnTo>
                <a:lnTo>
                  <a:pt x="1129761" y="480149"/>
                </a:lnTo>
                <a:lnTo>
                  <a:pt x="1302755" y="448374"/>
                </a:lnTo>
                <a:lnTo>
                  <a:pt x="1436914" y="427191"/>
                </a:lnTo>
                <a:lnTo>
                  <a:pt x="1588726" y="409539"/>
                </a:lnTo>
                <a:lnTo>
                  <a:pt x="1687580" y="398947"/>
                </a:lnTo>
                <a:lnTo>
                  <a:pt x="1913532" y="356581"/>
                </a:lnTo>
                <a:lnTo>
                  <a:pt x="2188911" y="338928"/>
                </a:lnTo>
                <a:lnTo>
                  <a:pt x="2489004" y="317745"/>
                </a:lnTo>
                <a:lnTo>
                  <a:pt x="2852646" y="296562"/>
                </a:lnTo>
                <a:lnTo>
                  <a:pt x="3078598" y="285971"/>
                </a:lnTo>
                <a:lnTo>
                  <a:pt x="3315141" y="275379"/>
                </a:lnTo>
                <a:lnTo>
                  <a:pt x="3495197" y="268318"/>
                </a:lnTo>
                <a:lnTo>
                  <a:pt x="3622295" y="271849"/>
                </a:lnTo>
                <a:lnTo>
                  <a:pt x="3759985" y="278910"/>
                </a:lnTo>
                <a:lnTo>
                  <a:pt x="3901205" y="289501"/>
                </a:lnTo>
                <a:lnTo>
                  <a:pt x="4060077" y="310684"/>
                </a:lnTo>
                <a:lnTo>
                  <a:pt x="4169523" y="331867"/>
                </a:lnTo>
                <a:lnTo>
                  <a:pt x="4194236" y="335398"/>
                </a:lnTo>
                <a:lnTo>
                  <a:pt x="4226011" y="328337"/>
                </a:lnTo>
                <a:lnTo>
                  <a:pt x="4257785" y="317745"/>
                </a:lnTo>
                <a:lnTo>
                  <a:pt x="4286029" y="300093"/>
                </a:lnTo>
                <a:lnTo>
                  <a:pt x="4293090" y="278910"/>
                </a:lnTo>
                <a:lnTo>
                  <a:pt x="4293090" y="257727"/>
                </a:lnTo>
                <a:lnTo>
                  <a:pt x="4286029" y="225952"/>
                </a:lnTo>
                <a:lnTo>
                  <a:pt x="4257785" y="176525"/>
                </a:lnTo>
                <a:lnTo>
                  <a:pt x="4226011" y="151812"/>
                </a:lnTo>
                <a:lnTo>
                  <a:pt x="4148340" y="109446"/>
                </a:lnTo>
                <a:lnTo>
                  <a:pt x="4063608" y="67080"/>
                </a:lnTo>
                <a:lnTo>
                  <a:pt x="3975345" y="28244"/>
                </a:lnTo>
                <a:lnTo>
                  <a:pt x="3880022" y="0"/>
                </a:lnTo>
                <a:lnTo>
                  <a:pt x="3865900" y="0"/>
                </a:lnTo>
                <a:lnTo>
                  <a:pt x="3851778" y="0"/>
                </a:lnTo>
                <a:lnTo>
                  <a:pt x="3756454" y="52958"/>
                </a:lnTo>
                <a:lnTo>
                  <a:pt x="3724680" y="63549"/>
                </a:lnTo>
                <a:lnTo>
                  <a:pt x="3675253" y="70610"/>
                </a:lnTo>
                <a:lnTo>
                  <a:pt x="3516380" y="77671"/>
                </a:lnTo>
                <a:lnTo>
                  <a:pt x="3276306" y="95324"/>
                </a:lnTo>
                <a:lnTo>
                  <a:pt x="2887951" y="12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5EF24AC3-B672-4383-89ED-1669161BDA08}"/>
              </a:ext>
            </a:extLst>
          </p:cNvPr>
          <p:cNvSpPr/>
          <p:nvPr/>
        </p:nvSpPr>
        <p:spPr>
          <a:xfrm>
            <a:off x="4014788" y="4503738"/>
            <a:ext cx="508000" cy="1409700"/>
          </a:xfrm>
          <a:custGeom>
            <a:avLst/>
            <a:gdLst>
              <a:gd name="connsiteX0" fmla="*/ 466725 w 507206"/>
              <a:gd name="connsiteY0" fmla="*/ 885825 h 1409700"/>
              <a:gd name="connsiteX1" fmla="*/ 435768 w 507206"/>
              <a:gd name="connsiteY1" fmla="*/ 626269 h 1409700"/>
              <a:gd name="connsiteX2" fmla="*/ 409575 w 507206"/>
              <a:gd name="connsiteY2" fmla="*/ 404812 h 1409700"/>
              <a:gd name="connsiteX3" fmla="*/ 392906 w 507206"/>
              <a:gd name="connsiteY3" fmla="*/ 242887 h 1409700"/>
              <a:gd name="connsiteX4" fmla="*/ 369093 w 507206"/>
              <a:gd name="connsiteY4" fmla="*/ 111919 h 1409700"/>
              <a:gd name="connsiteX5" fmla="*/ 338137 w 507206"/>
              <a:gd name="connsiteY5" fmla="*/ 92869 h 1409700"/>
              <a:gd name="connsiteX6" fmla="*/ 280987 w 507206"/>
              <a:gd name="connsiteY6" fmla="*/ 69056 h 1409700"/>
              <a:gd name="connsiteX7" fmla="*/ 204787 w 507206"/>
              <a:gd name="connsiteY7" fmla="*/ 40481 h 1409700"/>
              <a:gd name="connsiteX8" fmla="*/ 59531 w 507206"/>
              <a:gd name="connsiteY8" fmla="*/ 0 h 1409700"/>
              <a:gd name="connsiteX9" fmla="*/ 0 w 507206"/>
              <a:gd name="connsiteY9" fmla="*/ 61912 h 1409700"/>
              <a:gd name="connsiteX10" fmla="*/ 54768 w 507206"/>
              <a:gd name="connsiteY10" fmla="*/ 102394 h 1409700"/>
              <a:gd name="connsiteX11" fmla="*/ 88106 w 507206"/>
              <a:gd name="connsiteY11" fmla="*/ 130969 h 1409700"/>
              <a:gd name="connsiteX12" fmla="*/ 128587 w 507206"/>
              <a:gd name="connsiteY12" fmla="*/ 176212 h 1409700"/>
              <a:gd name="connsiteX13" fmla="*/ 169068 w 507206"/>
              <a:gd name="connsiteY13" fmla="*/ 233362 h 1409700"/>
              <a:gd name="connsiteX14" fmla="*/ 192881 w 507206"/>
              <a:gd name="connsiteY14" fmla="*/ 283369 h 1409700"/>
              <a:gd name="connsiteX15" fmla="*/ 202406 w 507206"/>
              <a:gd name="connsiteY15" fmla="*/ 340519 h 1409700"/>
              <a:gd name="connsiteX16" fmla="*/ 240506 w 507206"/>
              <a:gd name="connsiteY16" fmla="*/ 585787 h 1409700"/>
              <a:gd name="connsiteX17" fmla="*/ 259556 w 507206"/>
              <a:gd name="connsiteY17" fmla="*/ 750094 h 1409700"/>
              <a:gd name="connsiteX18" fmla="*/ 278606 w 507206"/>
              <a:gd name="connsiteY18" fmla="*/ 957262 h 1409700"/>
              <a:gd name="connsiteX19" fmla="*/ 288131 w 507206"/>
              <a:gd name="connsiteY19" fmla="*/ 1085850 h 1409700"/>
              <a:gd name="connsiteX20" fmla="*/ 300037 w 507206"/>
              <a:gd name="connsiteY20" fmla="*/ 1193006 h 1409700"/>
              <a:gd name="connsiteX21" fmla="*/ 314325 w 507206"/>
              <a:gd name="connsiteY21" fmla="*/ 1271587 h 1409700"/>
              <a:gd name="connsiteX22" fmla="*/ 328612 w 507206"/>
              <a:gd name="connsiteY22" fmla="*/ 1321594 h 1409700"/>
              <a:gd name="connsiteX23" fmla="*/ 342900 w 507206"/>
              <a:gd name="connsiteY23" fmla="*/ 1347787 h 1409700"/>
              <a:gd name="connsiteX24" fmla="*/ 371475 w 507206"/>
              <a:gd name="connsiteY24" fmla="*/ 1376362 h 1409700"/>
              <a:gd name="connsiteX25" fmla="*/ 400050 w 507206"/>
              <a:gd name="connsiteY25" fmla="*/ 1397794 h 1409700"/>
              <a:gd name="connsiteX26" fmla="*/ 426243 w 507206"/>
              <a:gd name="connsiteY26" fmla="*/ 1409700 h 1409700"/>
              <a:gd name="connsiteX27" fmla="*/ 445293 w 507206"/>
              <a:gd name="connsiteY27" fmla="*/ 1407319 h 1409700"/>
              <a:gd name="connsiteX28" fmla="*/ 461962 w 507206"/>
              <a:gd name="connsiteY28" fmla="*/ 1397794 h 1409700"/>
              <a:gd name="connsiteX29" fmla="*/ 471487 w 507206"/>
              <a:gd name="connsiteY29" fmla="*/ 1381125 h 1409700"/>
              <a:gd name="connsiteX30" fmla="*/ 488156 w 507206"/>
              <a:gd name="connsiteY30" fmla="*/ 1323975 h 1409700"/>
              <a:gd name="connsiteX31" fmla="*/ 507206 w 507206"/>
              <a:gd name="connsiteY31" fmla="*/ 1204912 h 1409700"/>
              <a:gd name="connsiteX32" fmla="*/ 466725 w 507206"/>
              <a:gd name="connsiteY32" fmla="*/ 885825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1409700">
                <a:moveTo>
                  <a:pt x="466725" y="885825"/>
                </a:moveTo>
                <a:lnTo>
                  <a:pt x="435768" y="626269"/>
                </a:lnTo>
                <a:lnTo>
                  <a:pt x="409575" y="404812"/>
                </a:lnTo>
                <a:lnTo>
                  <a:pt x="392906" y="242887"/>
                </a:lnTo>
                <a:lnTo>
                  <a:pt x="369093" y="111919"/>
                </a:lnTo>
                <a:lnTo>
                  <a:pt x="338137" y="92869"/>
                </a:lnTo>
                <a:lnTo>
                  <a:pt x="280987" y="69056"/>
                </a:lnTo>
                <a:lnTo>
                  <a:pt x="204787" y="40481"/>
                </a:lnTo>
                <a:lnTo>
                  <a:pt x="59531" y="0"/>
                </a:lnTo>
                <a:lnTo>
                  <a:pt x="0" y="61912"/>
                </a:lnTo>
                <a:lnTo>
                  <a:pt x="54768" y="102394"/>
                </a:lnTo>
                <a:lnTo>
                  <a:pt x="88106" y="130969"/>
                </a:lnTo>
                <a:lnTo>
                  <a:pt x="128587" y="176212"/>
                </a:lnTo>
                <a:lnTo>
                  <a:pt x="169068" y="233362"/>
                </a:lnTo>
                <a:lnTo>
                  <a:pt x="192881" y="283369"/>
                </a:lnTo>
                <a:lnTo>
                  <a:pt x="202406" y="340519"/>
                </a:lnTo>
                <a:lnTo>
                  <a:pt x="240506" y="585787"/>
                </a:lnTo>
                <a:lnTo>
                  <a:pt x="259556" y="750094"/>
                </a:lnTo>
                <a:lnTo>
                  <a:pt x="278606" y="957262"/>
                </a:lnTo>
                <a:lnTo>
                  <a:pt x="288131" y="1085850"/>
                </a:lnTo>
                <a:lnTo>
                  <a:pt x="300037" y="1193006"/>
                </a:lnTo>
                <a:lnTo>
                  <a:pt x="314325" y="1271587"/>
                </a:lnTo>
                <a:lnTo>
                  <a:pt x="328612" y="1321594"/>
                </a:lnTo>
                <a:lnTo>
                  <a:pt x="342900" y="1347787"/>
                </a:lnTo>
                <a:lnTo>
                  <a:pt x="371475" y="1376362"/>
                </a:lnTo>
                <a:lnTo>
                  <a:pt x="400050" y="1397794"/>
                </a:lnTo>
                <a:lnTo>
                  <a:pt x="426243" y="1409700"/>
                </a:lnTo>
                <a:lnTo>
                  <a:pt x="445293" y="1407319"/>
                </a:lnTo>
                <a:lnTo>
                  <a:pt x="461962" y="1397794"/>
                </a:lnTo>
                <a:lnTo>
                  <a:pt x="471487" y="1381125"/>
                </a:lnTo>
                <a:lnTo>
                  <a:pt x="488156" y="1323975"/>
                </a:lnTo>
                <a:lnTo>
                  <a:pt x="507206" y="1204912"/>
                </a:lnTo>
                <a:lnTo>
                  <a:pt x="466725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1C978EE7-43EC-4800-B9F5-1B79E8E5BFE2}"/>
              </a:ext>
            </a:extLst>
          </p:cNvPr>
          <p:cNvSpPr/>
          <p:nvPr/>
        </p:nvSpPr>
        <p:spPr>
          <a:xfrm>
            <a:off x="4278313" y="4344988"/>
            <a:ext cx="2301875" cy="1255712"/>
          </a:xfrm>
          <a:custGeom>
            <a:avLst/>
            <a:gdLst>
              <a:gd name="connsiteX0" fmla="*/ 1264444 w 2300288"/>
              <a:gd name="connsiteY0" fmla="*/ 119063 h 1254919"/>
              <a:gd name="connsiteX1" fmla="*/ 1057275 w 2300288"/>
              <a:gd name="connsiteY1" fmla="*/ 147638 h 1254919"/>
              <a:gd name="connsiteX2" fmla="*/ 802482 w 2300288"/>
              <a:gd name="connsiteY2" fmla="*/ 183357 h 1254919"/>
              <a:gd name="connsiteX3" fmla="*/ 507207 w 2300288"/>
              <a:gd name="connsiteY3" fmla="*/ 219075 h 1254919"/>
              <a:gd name="connsiteX4" fmla="*/ 216694 w 2300288"/>
              <a:gd name="connsiteY4" fmla="*/ 254794 h 1254919"/>
              <a:gd name="connsiteX5" fmla="*/ 0 w 2300288"/>
              <a:gd name="connsiteY5" fmla="*/ 276225 h 1254919"/>
              <a:gd name="connsiteX6" fmla="*/ 33338 w 2300288"/>
              <a:gd name="connsiteY6" fmla="*/ 431007 h 1254919"/>
              <a:gd name="connsiteX7" fmla="*/ 302419 w 2300288"/>
              <a:gd name="connsiteY7" fmla="*/ 402432 h 1254919"/>
              <a:gd name="connsiteX8" fmla="*/ 590550 w 2300288"/>
              <a:gd name="connsiteY8" fmla="*/ 369094 h 1254919"/>
              <a:gd name="connsiteX9" fmla="*/ 940594 w 2300288"/>
              <a:gd name="connsiteY9" fmla="*/ 330994 h 1254919"/>
              <a:gd name="connsiteX10" fmla="*/ 1162050 w 2300288"/>
              <a:gd name="connsiteY10" fmla="*/ 307182 h 1254919"/>
              <a:gd name="connsiteX11" fmla="*/ 1459707 w 2300288"/>
              <a:gd name="connsiteY11" fmla="*/ 273844 h 1254919"/>
              <a:gd name="connsiteX12" fmla="*/ 1735932 w 2300288"/>
              <a:gd name="connsiteY12" fmla="*/ 252413 h 1254919"/>
              <a:gd name="connsiteX13" fmla="*/ 1826419 w 2300288"/>
              <a:gd name="connsiteY13" fmla="*/ 245269 h 1254919"/>
              <a:gd name="connsiteX14" fmla="*/ 1843088 w 2300288"/>
              <a:gd name="connsiteY14" fmla="*/ 247650 h 1254919"/>
              <a:gd name="connsiteX15" fmla="*/ 1854994 w 2300288"/>
              <a:gd name="connsiteY15" fmla="*/ 252413 h 1254919"/>
              <a:gd name="connsiteX16" fmla="*/ 1876425 w 2300288"/>
              <a:gd name="connsiteY16" fmla="*/ 266700 h 1254919"/>
              <a:gd name="connsiteX17" fmla="*/ 1885950 w 2300288"/>
              <a:gd name="connsiteY17" fmla="*/ 278607 h 1254919"/>
              <a:gd name="connsiteX18" fmla="*/ 1895475 w 2300288"/>
              <a:gd name="connsiteY18" fmla="*/ 302419 h 1254919"/>
              <a:gd name="connsiteX19" fmla="*/ 1897857 w 2300288"/>
              <a:gd name="connsiteY19" fmla="*/ 328613 h 1254919"/>
              <a:gd name="connsiteX20" fmla="*/ 1895475 w 2300288"/>
              <a:gd name="connsiteY20" fmla="*/ 366713 h 1254919"/>
              <a:gd name="connsiteX21" fmla="*/ 1878807 w 2300288"/>
              <a:gd name="connsiteY21" fmla="*/ 431007 h 1254919"/>
              <a:gd name="connsiteX22" fmla="*/ 1802607 w 2300288"/>
              <a:gd name="connsiteY22" fmla="*/ 709613 h 1254919"/>
              <a:gd name="connsiteX23" fmla="*/ 1652588 w 2300288"/>
              <a:gd name="connsiteY23" fmla="*/ 1240632 h 1254919"/>
              <a:gd name="connsiteX24" fmla="*/ 1814513 w 2300288"/>
              <a:gd name="connsiteY24" fmla="*/ 1254919 h 1254919"/>
              <a:gd name="connsiteX25" fmla="*/ 1890713 w 2300288"/>
              <a:gd name="connsiteY25" fmla="*/ 1119188 h 1254919"/>
              <a:gd name="connsiteX26" fmla="*/ 1978819 w 2300288"/>
              <a:gd name="connsiteY26" fmla="*/ 926307 h 1254919"/>
              <a:gd name="connsiteX27" fmla="*/ 2057400 w 2300288"/>
              <a:gd name="connsiteY27" fmla="*/ 750094 h 1254919"/>
              <a:gd name="connsiteX28" fmla="*/ 2138363 w 2300288"/>
              <a:gd name="connsiteY28" fmla="*/ 566738 h 1254919"/>
              <a:gd name="connsiteX29" fmla="*/ 2183607 w 2300288"/>
              <a:gd name="connsiteY29" fmla="*/ 469107 h 1254919"/>
              <a:gd name="connsiteX30" fmla="*/ 2214563 w 2300288"/>
              <a:gd name="connsiteY30" fmla="*/ 438150 h 1254919"/>
              <a:gd name="connsiteX31" fmla="*/ 2269332 w 2300288"/>
              <a:gd name="connsiteY31" fmla="*/ 383382 h 1254919"/>
              <a:gd name="connsiteX32" fmla="*/ 2290763 w 2300288"/>
              <a:gd name="connsiteY32" fmla="*/ 357188 h 1254919"/>
              <a:gd name="connsiteX33" fmla="*/ 2297907 w 2300288"/>
              <a:gd name="connsiteY33" fmla="*/ 338138 h 1254919"/>
              <a:gd name="connsiteX34" fmla="*/ 2300288 w 2300288"/>
              <a:gd name="connsiteY34" fmla="*/ 321469 h 1254919"/>
              <a:gd name="connsiteX35" fmla="*/ 2297907 w 2300288"/>
              <a:gd name="connsiteY35" fmla="*/ 300038 h 1254919"/>
              <a:gd name="connsiteX36" fmla="*/ 2288382 w 2300288"/>
              <a:gd name="connsiteY36" fmla="*/ 278607 h 1254919"/>
              <a:gd name="connsiteX37" fmla="*/ 2264569 w 2300288"/>
              <a:gd name="connsiteY37" fmla="*/ 245269 h 1254919"/>
              <a:gd name="connsiteX38" fmla="*/ 2193132 w 2300288"/>
              <a:gd name="connsiteY38" fmla="*/ 188119 h 1254919"/>
              <a:gd name="connsiteX39" fmla="*/ 2047875 w 2300288"/>
              <a:gd name="connsiteY39" fmla="*/ 100013 h 1254919"/>
              <a:gd name="connsiteX40" fmla="*/ 1912144 w 2300288"/>
              <a:gd name="connsiteY40" fmla="*/ 30957 h 1254919"/>
              <a:gd name="connsiteX41" fmla="*/ 1833563 w 2300288"/>
              <a:gd name="connsiteY41" fmla="*/ 0 h 1254919"/>
              <a:gd name="connsiteX42" fmla="*/ 1819275 w 2300288"/>
              <a:gd name="connsiteY42" fmla="*/ 0 h 1254919"/>
              <a:gd name="connsiteX43" fmla="*/ 1759744 w 2300288"/>
              <a:gd name="connsiteY43" fmla="*/ 26194 h 1254919"/>
              <a:gd name="connsiteX44" fmla="*/ 1719263 w 2300288"/>
              <a:gd name="connsiteY44" fmla="*/ 42863 h 1254919"/>
              <a:gd name="connsiteX45" fmla="*/ 1633538 w 2300288"/>
              <a:gd name="connsiteY45" fmla="*/ 59532 h 1254919"/>
              <a:gd name="connsiteX46" fmla="*/ 1264444 w 2300288"/>
              <a:gd name="connsiteY46" fmla="*/ 119063 h 125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1254919">
                <a:moveTo>
                  <a:pt x="1264444" y="119063"/>
                </a:moveTo>
                <a:lnTo>
                  <a:pt x="1057275" y="147638"/>
                </a:lnTo>
                <a:lnTo>
                  <a:pt x="802482" y="183357"/>
                </a:lnTo>
                <a:lnTo>
                  <a:pt x="507207" y="219075"/>
                </a:lnTo>
                <a:lnTo>
                  <a:pt x="216694" y="254794"/>
                </a:lnTo>
                <a:lnTo>
                  <a:pt x="0" y="276225"/>
                </a:lnTo>
                <a:lnTo>
                  <a:pt x="33338" y="431007"/>
                </a:lnTo>
                <a:lnTo>
                  <a:pt x="302419" y="402432"/>
                </a:lnTo>
                <a:lnTo>
                  <a:pt x="590550" y="369094"/>
                </a:lnTo>
                <a:lnTo>
                  <a:pt x="940594" y="330994"/>
                </a:lnTo>
                <a:lnTo>
                  <a:pt x="1162050" y="307182"/>
                </a:lnTo>
                <a:lnTo>
                  <a:pt x="1459707" y="273844"/>
                </a:lnTo>
                <a:lnTo>
                  <a:pt x="1735932" y="252413"/>
                </a:lnTo>
                <a:lnTo>
                  <a:pt x="1826419" y="245269"/>
                </a:lnTo>
                <a:lnTo>
                  <a:pt x="1843088" y="247650"/>
                </a:lnTo>
                <a:lnTo>
                  <a:pt x="1854994" y="252413"/>
                </a:lnTo>
                <a:lnTo>
                  <a:pt x="1876425" y="266700"/>
                </a:lnTo>
                <a:lnTo>
                  <a:pt x="1885950" y="278607"/>
                </a:lnTo>
                <a:lnTo>
                  <a:pt x="1895475" y="302419"/>
                </a:lnTo>
                <a:lnTo>
                  <a:pt x="1897857" y="328613"/>
                </a:lnTo>
                <a:lnTo>
                  <a:pt x="1895475" y="366713"/>
                </a:lnTo>
                <a:lnTo>
                  <a:pt x="1878807" y="431007"/>
                </a:lnTo>
                <a:lnTo>
                  <a:pt x="1802607" y="709613"/>
                </a:lnTo>
                <a:lnTo>
                  <a:pt x="1652588" y="1240632"/>
                </a:lnTo>
                <a:lnTo>
                  <a:pt x="1814513" y="1254919"/>
                </a:lnTo>
                <a:lnTo>
                  <a:pt x="1890713" y="1119188"/>
                </a:lnTo>
                <a:lnTo>
                  <a:pt x="1978819" y="926307"/>
                </a:lnTo>
                <a:lnTo>
                  <a:pt x="2057400" y="750094"/>
                </a:lnTo>
                <a:lnTo>
                  <a:pt x="2138363" y="566738"/>
                </a:lnTo>
                <a:lnTo>
                  <a:pt x="2183607" y="469107"/>
                </a:lnTo>
                <a:lnTo>
                  <a:pt x="2214563" y="438150"/>
                </a:lnTo>
                <a:lnTo>
                  <a:pt x="2269332" y="383382"/>
                </a:lnTo>
                <a:lnTo>
                  <a:pt x="2290763" y="357188"/>
                </a:lnTo>
                <a:lnTo>
                  <a:pt x="2297907" y="338138"/>
                </a:lnTo>
                <a:lnTo>
                  <a:pt x="2300288" y="321469"/>
                </a:lnTo>
                <a:lnTo>
                  <a:pt x="2297907" y="300038"/>
                </a:lnTo>
                <a:lnTo>
                  <a:pt x="2288382" y="278607"/>
                </a:lnTo>
                <a:lnTo>
                  <a:pt x="2264569" y="245269"/>
                </a:lnTo>
                <a:lnTo>
                  <a:pt x="2193132" y="188119"/>
                </a:lnTo>
                <a:lnTo>
                  <a:pt x="2047875" y="100013"/>
                </a:lnTo>
                <a:lnTo>
                  <a:pt x="1912144" y="30957"/>
                </a:lnTo>
                <a:lnTo>
                  <a:pt x="1833563" y="0"/>
                </a:lnTo>
                <a:lnTo>
                  <a:pt x="1819275" y="0"/>
                </a:lnTo>
                <a:lnTo>
                  <a:pt x="1759744" y="26194"/>
                </a:lnTo>
                <a:lnTo>
                  <a:pt x="1719263" y="42863"/>
                </a:lnTo>
                <a:lnTo>
                  <a:pt x="1633538" y="59532"/>
                </a:lnTo>
                <a:lnTo>
                  <a:pt x="1264444" y="1190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D183D93-4DA2-4B37-9B41-78417629B574}"/>
              </a:ext>
            </a:extLst>
          </p:cNvPr>
          <p:cNvSpPr/>
          <p:nvPr/>
        </p:nvSpPr>
        <p:spPr>
          <a:xfrm>
            <a:off x="4402138" y="5438775"/>
            <a:ext cx="1851025" cy="304800"/>
          </a:xfrm>
          <a:custGeom>
            <a:avLst/>
            <a:gdLst>
              <a:gd name="connsiteX0" fmla="*/ 1245394 w 1850232"/>
              <a:gd name="connsiteY0" fmla="*/ 16669 h 304800"/>
              <a:gd name="connsiteX1" fmla="*/ 840582 w 1850232"/>
              <a:gd name="connsiteY1" fmla="*/ 42863 h 304800"/>
              <a:gd name="connsiteX2" fmla="*/ 531019 w 1850232"/>
              <a:gd name="connsiteY2" fmla="*/ 69056 h 304800"/>
              <a:gd name="connsiteX3" fmla="*/ 269082 w 1850232"/>
              <a:gd name="connsiteY3" fmla="*/ 92869 h 304800"/>
              <a:gd name="connsiteX4" fmla="*/ 0 w 1850232"/>
              <a:gd name="connsiteY4" fmla="*/ 121444 h 304800"/>
              <a:gd name="connsiteX5" fmla="*/ 23813 w 1850232"/>
              <a:gd name="connsiteY5" fmla="*/ 304800 h 304800"/>
              <a:gd name="connsiteX6" fmla="*/ 150019 w 1850232"/>
              <a:gd name="connsiteY6" fmla="*/ 285750 h 304800"/>
              <a:gd name="connsiteX7" fmla="*/ 245269 w 1850232"/>
              <a:gd name="connsiteY7" fmla="*/ 273844 h 304800"/>
              <a:gd name="connsiteX8" fmla="*/ 378619 w 1850232"/>
              <a:gd name="connsiteY8" fmla="*/ 259556 h 304800"/>
              <a:gd name="connsiteX9" fmla="*/ 492919 w 1850232"/>
              <a:gd name="connsiteY9" fmla="*/ 250031 h 304800"/>
              <a:gd name="connsiteX10" fmla="*/ 661988 w 1850232"/>
              <a:gd name="connsiteY10" fmla="*/ 238125 h 304800"/>
              <a:gd name="connsiteX11" fmla="*/ 807244 w 1850232"/>
              <a:gd name="connsiteY11" fmla="*/ 230981 h 304800"/>
              <a:gd name="connsiteX12" fmla="*/ 985838 w 1850232"/>
              <a:gd name="connsiteY12" fmla="*/ 226219 h 304800"/>
              <a:gd name="connsiteX13" fmla="*/ 1185863 w 1850232"/>
              <a:gd name="connsiteY13" fmla="*/ 223838 h 304800"/>
              <a:gd name="connsiteX14" fmla="*/ 1338263 w 1850232"/>
              <a:gd name="connsiteY14" fmla="*/ 223838 h 304800"/>
              <a:gd name="connsiteX15" fmla="*/ 1533525 w 1850232"/>
              <a:gd name="connsiteY15" fmla="*/ 230981 h 304800"/>
              <a:gd name="connsiteX16" fmla="*/ 1747838 w 1850232"/>
              <a:gd name="connsiteY16" fmla="*/ 245269 h 304800"/>
              <a:gd name="connsiteX17" fmla="*/ 1783557 w 1850232"/>
              <a:gd name="connsiteY17" fmla="*/ 242888 h 304800"/>
              <a:gd name="connsiteX18" fmla="*/ 1800225 w 1850232"/>
              <a:gd name="connsiteY18" fmla="*/ 240506 h 304800"/>
              <a:gd name="connsiteX19" fmla="*/ 1821657 w 1850232"/>
              <a:gd name="connsiteY19" fmla="*/ 230981 h 304800"/>
              <a:gd name="connsiteX20" fmla="*/ 1835944 w 1850232"/>
              <a:gd name="connsiteY20" fmla="*/ 221456 h 304800"/>
              <a:gd name="connsiteX21" fmla="*/ 1843088 w 1850232"/>
              <a:gd name="connsiteY21" fmla="*/ 211931 h 304800"/>
              <a:gd name="connsiteX22" fmla="*/ 1847850 w 1850232"/>
              <a:gd name="connsiteY22" fmla="*/ 200025 h 304800"/>
              <a:gd name="connsiteX23" fmla="*/ 1850232 w 1850232"/>
              <a:gd name="connsiteY23" fmla="*/ 188119 h 304800"/>
              <a:gd name="connsiteX24" fmla="*/ 1847850 w 1850232"/>
              <a:gd name="connsiteY24" fmla="*/ 166688 h 304800"/>
              <a:gd name="connsiteX25" fmla="*/ 1843088 w 1850232"/>
              <a:gd name="connsiteY25" fmla="*/ 140494 h 304800"/>
              <a:gd name="connsiteX26" fmla="*/ 1824038 w 1850232"/>
              <a:gd name="connsiteY26" fmla="*/ 97631 h 304800"/>
              <a:gd name="connsiteX27" fmla="*/ 1802607 w 1850232"/>
              <a:gd name="connsiteY27" fmla="*/ 61913 h 304800"/>
              <a:gd name="connsiteX28" fmla="*/ 1766888 w 1850232"/>
              <a:gd name="connsiteY28" fmla="*/ 16669 h 304800"/>
              <a:gd name="connsiteX29" fmla="*/ 1590675 w 1850232"/>
              <a:gd name="connsiteY29" fmla="*/ 0 h 304800"/>
              <a:gd name="connsiteX30" fmla="*/ 1245394 w 1850232"/>
              <a:gd name="connsiteY30" fmla="*/ 16669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850232" h="304800">
                <a:moveTo>
                  <a:pt x="1245394" y="16669"/>
                </a:moveTo>
                <a:lnTo>
                  <a:pt x="840582" y="42863"/>
                </a:lnTo>
                <a:lnTo>
                  <a:pt x="531019" y="69056"/>
                </a:lnTo>
                <a:lnTo>
                  <a:pt x="269082" y="92869"/>
                </a:lnTo>
                <a:lnTo>
                  <a:pt x="0" y="121444"/>
                </a:lnTo>
                <a:lnTo>
                  <a:pt x="23813" y="304800"/>
                </a:lnTo>
                <a:lnTo>
                  <a:pt x="150019" y="285750"/>
                </a:lnTo>
                <a:lnTo>
                  <a:pt x="245269" y="273844"/>
                </a:lnTo>
                <a:lnTo>
                  <a:pt x="378619" y="259556"/>
                </a:lnTo>
                <a:lnTo>
                  <a:pt x="492919" y="250031"/>
                </a:lnTo>
                <a:lnTo>
                  <a:pt x="661988" y="238125"/>
                </a:lnTo>
                <a:lnTo>
                  <a:pt x="807244" y="230981"/>
                </a:lnTo>
                <a:lnTo>
                  <a:pt x="985838" y="226219"/>
                </a:lnTo>
                <a:lnTo>
                  <a:pt x="1185863" y="223838"/>
                </a:lnTo>
                <a:lnTo>
                  <a:pt x="1338263" y="223838"/>
                </a:lnTo>
                <a:lnTo>
                  <a:pt x="1533525" y="230981"/>
                </a:lnTo>
                <a:lnTo>
                  <a:pt x="1747838" y="245269"/>
                </a:lnTo>
                <a:lnTo>
                  <a:pt x="1783557" y="242888"/>
                </a:lnTo>
                <a:lnTo>
                  <a:pt x="1800225" y="240506"/>
                </a:lnTo>
                <a:lnTo>
                  <a:pt x="1821657" y="230981"/>
                </a:lnTo>
                <a:lnTo>
                  <a:pt x="1835944" y="221456"/>
                </a:lnTo>
                <a:lnTo>
                  <a:pt x="1843088" y="211931"/>
                </a:lnTo>
                <a:lnTo>
                  <a:pt x="1847850" y="200025"/>
                </a:lnTo>
                <a:lnTo>
                  <a:pt x="1850232" y="188119"/>
                </a:lnTo>
                <a:lnTo>
                  <a:pt x="1847850" y="166688"/>
                </a:lnTo>
                <a:lnTo>
                  <a:pt x="1843088" y="140494"/>
                </a:lnTo>
                <a:lnTo>
                  <a:pt x="1824038" y="97631"/>
                </a:lnTo>
                <a:lnTo>
                  <a:pt x="1802607" y="61913"/>
                </a:lnTo>
                <a:lnTo>
                  <a:pt x="1766888" y="16669"/>
                </a:lnTo>
                <a:lnTo>
                  <a:pt x="1590675" y="0"/>
                </a:lnTo>
                <a:lnTo>
                  <a:pt x="1245394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C6AD437-A951-40D2-9304-E10F75E09CEF}"/>
              </a:ext>
            </a:extLst>
          </p:cNvPr>
          <p:cNvGrpSpPr>
            <a:grpSpLocks/>
          </p:cNvGrpSpPr>
          <p:nvPr/>
        </p:nvGrpSpPr>
        <p:grpSpPr bwMode="auto">
          <a:xfrm>
            <a:off x="2779713" y="1533525"/>
            <a:ext cx="4294187" cy="4379913"/>
            <a:chOff x="2916238" y="1685925"/>
            <a:chExt cx="4294187" cy="4379913"/>
          </a:xfrm>
        </p:grpSpPr>
        <p:sp>
          <p:nvSpPr>
            <p:cNvPr id="10" name="フリーフォーム 49">
              <a:extLst>
                <a:ext uri="{FF2B5EF4-FFF2-40B4-BE49-F238E27FC236}">
                  <a16:creationId xmlns:a16="http://schemas.microsoft.com/office/drawing/2014/main" id="{5E3E670C-5611-44A3-82BF-5803FFB88888}"/>
                </a:ext>
              </a:extLst>
            </p:cNvPr>
            <p:cNvSpPr/>
            <p:nvPr/>
          </p:nvSpPr>
          <p:spPr>
            <a:xfrm>
              <a:off x="3235325" y="23066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3">
              <a:extLst>
                <a:ext uri="{FF2B5EF4-FFF2-40B4-BE49-F238E27FC236}">
                  <a16:creationId xmlns:a16="http://schemas.microsoft.com/office/drawing/2014/main" id="{F35B1BF5-1FFD-426C-AB27-B2BE5AD0B1B7}"/>
                </a:ext>
              </a:extLst>
            </p:cNvPr>
            <p:cNvSpPr/>
            <p:nvPr/>
          </p:nvSpPr>
          <p:spPr>
            <a:xfrm>
              <a:off x="2932113" y="29559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C2AD6CBF-6A91-46EA-9FAC-F5837D11B9DF}"/>
                </a:ext>
              </a:extLst>
            </p:cNvPr>
            <p:cNvSpPr/>
            <p:nvPr/>
          </p:nvSpPr>
          <p:spPr>
            <a:xfrm>
              <a:off x="3943350" y="18430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1">
              <a:extLst>
                <a:ext uri="{FF2B5EF4-FFF2-40B4-BE49-F238E27FC236}">
                  <a16:creationId xmlns:a16="http://schemas.microsoft.com/office/drawing/2014/main" id="{E91E8F1A-B5F7-4176-B688-810EDCADA6DE}"/>
                </a:ext>
              </a:extLst>
            </p:cNvPr>
            <p:cNvSpPr/>
            <p:nvPr/>
          </p:nvSpPr>
          <p:spPr>
            <a:xfrm>
              <a:off x="5553075" y="16859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A0DBD8D4-7E81-4B1E-920A-44FC4794E54F}"/>
                </a:ext>
              </a:extLst>
            </p:cNvPr>
            <p:cNvSpPr/>
            <p:nvPr/>
          </p:nvSpPr>
          <p:spPr>
            <a:xfrm>
              <a:off x="2916238" y="34671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6430A61D-A2EC-4D88-9E73-F70364E8ABBD}"/>
                </a:ext>
              </a:extLst>
            </p:cNvPr>
            <p:cNvSpPr/>
            <p:nvPr/>
          </p:nvSpPr>
          <p:spPr>
            <a:xfrm>
              <a:off x="4167188" y="46561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5">
              <a:extLst>
                <a:ext uri="{FF2B5EF4-FFF2-40B4-BE49-F238E27FC236}">
                  <a16:creationId xmlns:a16="http://schemas.microsoft.com/office/drawing/2014/main" id="{90D9C2B4-3DC0-4C16-A6E3-B7BBC3F3FD9D}"/>
                </a:ext>
              </a:extLst>
            </p:cNvPr>
            <p:cNvSpPr/>
            <p:nvPr/>
          </p:nvSpPr>
          <p:spPr>
            <a:xfrm>
              <a:off x="4430713" y="44973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DA7BA66E-8BF3-47AA-A9DE-F6CC30451185}"/>
                </a:ext>
              </a:extLst>
            </p:cNvPr>
            <p:cNvSpPr/>
            <p:nvPr/>
          </p:nvSpPr>
          <p:spPr>
            <a:xfrm>
              <a:off x="4554538" y="55911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338257E-610C-46FC-8BA3-49FEF3BB6BEA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A7BD4DFD-A142-4D0F-A401-10D958B4BD0B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B9EE9E9E-CF8C-48CF-88C7-B34AC5DAA47E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D6E0007A-02FB-42D5-9314-21A08F2FEFE0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74FB5700-3B3B-4102-BBA8-30558C9A3402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52C72C7D-CE66-4C71-85FB-A9BA9CBB7DB6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EBB0F206-F3FE-422B-9DD7-7A3D4F6A52E9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5008371D-C588-418F-AB07-0A06750682C9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9523DA90-9D97-47BB-A40D-3DDA45175CA1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6737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266" name="グループ化 1">
            <a:extLst>
              <a:ext uri="{FF2B5EF4-FFF2-40B4-BE49-F238E27FC236}">
                <a16:creationId xmlns:a16="http://schemas.microsoft.com/office/drawing/2014/main" id="{2FEF7086-F59C-486D-852C-0F46D55BB815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1533525"/>
            <a:ext cx="4294187" cy="4379913"/>
            <a:chOff x="2763838" y="1533525"/>
            <a:chExt cx="4294187" cy="4379913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70CA66EF-7165-4795-8089-C07C0E8EFAA0}"/>
                </a:ext>
              </a:extLst>
            </p:cNvPr>
            <p:cNvSpPr/>
            <p:nvPr/>
          </p:nvSpPr>
          <p:spPr>
            <a:xfrm>
              <a:off x="3082925" y="2154238"/>
              <a:ext cx="3687763" cy="565150"/>
            </a:xfrm>
            <a:custGeom>
              <a:avLst/>
              <a:gdLst>
                <a:gd name="connsiteX0" fmla="*/ 2227919 w 3687385"/>
                <a:gd name="connsiteY0" fmla="*/ 306785 h 565915"/>
                <a:gd name="connsiteX1" fmla="*/ 2046231 w 3687385"/>
                <a:gd name="connsiteY1" fmla="*/ 318699 h 565915"/>
                <a:gd name="connsiteX2" fmla="*/ 1864542 w 3687385"/>
                <a:gd name="connsiteY2" fmla="*/ 336570 h 565915"/>
                <a:gd name="connsiteX3" fmla="*/ 1650090 w 3687385"/>
                <a:gd name="connsiteY3" fmla="*/ 360398 h 565915"/>
                <a:gd name="connsiteX4" fmla="*/ 1393939 w 3687385"/>
                <a:gd name="connsiteY4" fmla="*/ 393162 h 565915"/>
                <a:gd name="connsiteX5" fmla="*/ 1274799 w 3687385"/>
                <a:gd name="connsiteY5" fmla="*/ 411033 h 565915"/>
                <a:gd name="connsiteX6" fmla="*/ 982906 w 3687385"/>
                <a:gd name="connsiteY6" fmla="*/ 470603 h 565915"/>
                <a:gd name="connsiteX7" fmla="*/ 771432 w 3687385"/>
                <a:gd name="connsiteY7" fmla="*/ 512302 h 565915"/>
                <a:gd name="connsiteX8" fmla="*/ 595701 w 3687385"/>
                <a:gd name="connsiteY8" fmla="*/ 548044 h 565915"/>
                <a:gd name="connsiteX9" fmla="*/ 542087 w 3687385"/>
                <a:gd name="connsiteY9" fmla="*/ 559958 h 565915"/>
                <a:gd name="connsiteX10" fmla="*/ 500388 w 3687385"/>
                <a:gd name="connsiteY10" fmla="*/ 565915 h 565915"/>
                <a:gd name="connsiteX11" fmla="*/ 470603 w 3687385"/>
                <a:gd name="connsiteY11" fmla="*/ 565915 h 565915"/>
                <a:gd name="connsiteX12" fmla="*/ 443797 w 3687385"/>
                <a:gd name="connsiteY12" fmla="*/ 565915 h 565915"/>
                <a:gd name="connsiteX13" fmla="*/ 393162 w 3687385"/>
                <a:gd name="connsiteY13" fmla="*/ 556979 h 565915"/>
                <a:gd name="connsiteX14" fmla="*/ 327635 w 3687385"/>
                <a:gd name="connsiteY14" fmla="*/ 539108 h 565915"/>
                <a:gd name="connsiteX15" fmla="*/ 265087 w 3687385"/>
                <a:gd name="connsiteY15" fmla="*/ 512302 h 565915"/>
                <a:gd name="connsiteX16" fmla="*/ 229345 w 3687385"/>
                <a:gd name="connsiteY16" fmla="*/ 494431 h 565915"/>
                <a:gd name="connsiteX17" fmla="*/ 187646 w 3687385"/>
                <a:gd name="connsiteY17" fmla="*/ 464646 h 565915"/>
                <a:gd name="connsiteX18" fmla="*/ 125097 w 3687385"/>
                <a:gd name="connsiteY18" fmla="*/ 405076 h 565915"/>
                <a:gd name="connsiteX19" fmla="*/ 80420 w 3687385"/>
                <a:gd name="connsiteY19" fmla="*/ 360398 h 565915"/>
                <a:gd name="connsiteX20" fmla="*/ 41699 w 3687385"/>
                <a:gd name="connsiteY20" fmla="*/ 309764 h 565915"/>
                <a:gd name="connsiteX21" fmla="*/ 5957 w 3687385"/>
                <a:gd name="connsiteY21" fmla="*/ 244237 h 565915"/>
                <a:gd name="connsiteX22" fmla="*/ 0 w 3687385"/>
                <a:gd name="connsiteY22" fmla="*/ 220409 h 565915"/>
                <a:gd name="connsiteX23" fmla="*/ 0 w 3687385"/>
                <a:gd name="connsiteY23" fmla="*/ 208495 h 565915"/>
                <a:gd name="connsiteX24" fmla="*/ 0 w 3687385"/>
                <a:gd name="connsiteY24" fmla="*/ 199559 h 565915"/>
                <a:gd name="connsiteX25" fmla="*/ 2979 w 3687385"/>
                <a:gd name="connsiteY25" fmla="*/ 193602 h 565915"/>
                <a:gd name="connsiteX26" fmla="*/ 17871 w 3687385"/>
                <a:gd name="connsiteY26" fmla="*/ 193602 h 565915"/>
                <a:gd name="connsiteX27" fmla="*/ 38721 w 3687385"/>
                <a:gd name="connsiteY27" fmla="*/ 199559 h 565915"/>
                <a:gd name="connsiteX28" fmla="*/ 56592 w 3687385"/>
                <a:gd name="connsiteY28" fmla="*/ 208495 h 565915"/>
                <a:gd name="connsiteX29" fmla="*/ 104248 w 3687385"/>
                <a:gd name="connsiteY29" fmla="*/ 247215 h 565915"/>
                <a:gd name="connsiteX30" fmla="*/ 154882 w 3687385"/>
                <a:gd name="connsiteY30" fmla="*/ 282957 h 565915"/>
                <a:gd name="connsiteX31" fmla="*/ 217431 w 3687385"/>
                <a:gd name="connsiteY31" fmla="*/ 315721 h 565915"/>
                <a:gd name="connsiteX32" fmla="*/ 256151 w 3687385"/>
                <a:gd name="connsiteY32" fmla="*/ 333592 h 565915"/>
                <a:gd name="connsiteX33" fmla="*/ 288915 w 3687385"/>
                <a:gd name="connsiteY33" fmla="*/ 345506 h 565915"/>
                <a:gd name="connsiteX34" fmla="*/ 321678 w 3687385"/>
                <a:gd name="connsiteY34" fmla="*/ 354441 h 565915"/>
                <a:gd name="connsiteX35" fmla="*/ 372313 w 3687385"/>
                <a:gd name="connsiteY35" fmla="*/ 363377 h 565915"/>
                <a:gd name="connsiteX36" fmla="*/ 446775 w 3687385"/>
                <a:gd name="connsiteY36" fmla="*/ 360398 h 565915"/>
                <a:gd name="connsiteX37" fmla="*/ 521238 w 3687385"/>
                <a:gd name="connsiteY37" fmla="*/ 360398 h 565915"/>
                <a:gd name="connsiteX38" fmla="*/ 598679 w 3687385"/>
                <a:gd name="connsiteY38" fmla="*/ 351463 h 565915"/>
                <a:gd name="connsiteX39" fmla="*/ 720798 w 3687385"/>
                <a:gd name="connsiteY39" fmla="*/ 333592 h 565915"/>
                <a:gd name="connsiteX40" fmla="*/ 845895 w 3687385"/>
                <a:gd name="connsiteY40" fmla="*/ 309764 h 565915"/>
                <a:gd name="connsiteX41" fmla="*/ 1066304 w 3687385"/>
                <a:gd name="connsiteY41" fmla="*/ 265086 h 565915"/>
                <a:gd name="connsiteX42" fmla="*/ 1236078 w 3687385"/>
                <a:gd name="connsiteY42" fmla="*/ 229344 h 565915"/>
                <a:gd name="connsiteX43" fmla="*/ 1474358 w 3687385"/>
                <a:gd name="connsiteY43" fmla="*/ 199559 h 565915"/>
                <a:gd name="connsiteX44" fmla="*/ 1736467 w 3687385"/>
                <a:gd name="connsiteY44" fmla="*/ 169774 h 565915"/>
                <a:gd name="connsiteX45" fmla="*/ 1959854 w 3687385"/>
                <a:gd name="connsiteY45" fmla="*/ 148925 h 565915"/>
                <a:gd name="connsiteX46" fmla="*/ 2117715 w 3687385"/>
                <a:gd name="connsiteY46" fmla="*/ 137011 h 565915"/>
                <a:gd name="connsiteX47" fmla="*/ 2361952 w 3687385"/>
                <a:gd name="connsiteY47" fmla="*/ 122118 h 565915"/>
                <a:gd name="connsiteX48" fmla="*/ 2519813 w 3687385"/>
                <a:gd name="connsiteY48" fmla="*/ 113183 h 565915"/>
                <a:gd name="connsiteX49" fmla="*/ 2689587 w 3687385"/>
                <a:gd name="connsiteY49" fmla="*/ 95312 h 565915"/>
                <a:gd name="connsiteX50" fmla="*/ 2921910 w 3687385"/>
                <a:gd name="connsiteY50" fmla="*/ 74462 h 565915"/>
                <a:gd name="connsiteX51" fmla="*/ 3094663 w 3687385"/>
                <a:gd name="connsiteY51" fmla="*/ 56591 h 565915"/>
                <a:gd name="connsiteX52" fmla="*/ 3178061 w 3687385"/>
                <a:gd name="connsiteY52" fmla="*/ 47656 h 565915"/>
                <a:gd name="connsiteX53" fmla="*/ 3204868 w 3687385"/>
                <a:gd name="connsiteY53" fmla="*/ 35742 h 565915"/>
                <a:gd name="connsiteX54" fmla="*/ 3249545 w 3687385"/>
                <a:gd name="connsiteY54" fmla="*/ 17871 h 565915"/>
                <a:gd name="connsiteX55" fmla="*/ 3288266 w 3687385"/>
                <a:gd name="connsiteY55" fmla="*/ 2978 h 565915"/>
                <a:gd name="connsiteX56" fmla="*/ 3324008 w 3687385"/>
                <a:gd name="connsiteY56" fmla="*/ 0 h 565915"/>
                <a:gd name="connsiteX57" fmla="*/ 3362729 w 3687385"/>
                <a:gd name="connsiteY57" fmla="*/ 2978 h 565915"/>
                <a:gd name="connsiteX58" fmla="*/ 3428256 w 3687385"/>
                <a:gd name="connsiteY58" fmla="*/ 17871 h 565915"/>
                <a:gd name="connsiteX59" fmla="*/ 3490804 w 3687385"/>
                <a:gd name="connsiteY59" fmla="*/ 41699 h 565915"/>
                <a:gd name="connsiteX60" fmla="*/ 3565267 w 3687385"/>
                <a:gd name="connsiteY60" fmla="*/ 80419 h 565915"/>
                <a:gd name="connsiteX61" fmla="*/ 3603987 w 3687385"/>
                <a:gd name="connsiteY61" fmla="*/ 101269 h 565915"/>
                <a:gd name="connsiteX62" fmla="*/ 3645686 w 3687385"/>
                <a:gd name="connsiteY62" fmla="*/ 128075 h 565915"/>
                <a:gd name="connsiteX63" fmla="*/ 3660579 w 3687385"/>
                <a:gd name="connsiteY63" fmla="*/ 139989 h 565915"/>
                <a:gd name="connsiteX64" fmla="*/ 3675471 w 3687385"/>
                <a:gd name="connsiteY64" fmla="*/ 154882 h 565915"/>
                <a:gd name="connsiteX65" fmla="*/ 3684407 w 3687385"/>
                <a:gd name="connsiteY65" fmla="*/ 172753 h 565915"/>
                <a:gd name="connsiteX66" fmla="*/ 3687385 w 3687385"/>
                <a:gd name="connsiteY66" fmla="*/ 181688 h 565915"/>
                <a:gd name="connsiteX67" fmla="*/ 3684407 w 3687385"/>
                <a:gd name="connsiteY67" fmla="*/ 196581 h 565915"/>
                <a:gd name="connsiteX68" fmla="*/ 3672493 w 3687385"/>
                <a:gd name="connsiteY68" fmla="*/ 220409 h 565915"/>
                <a:gd name="connsiteX69" fmla="*/ 3651643 w 3687385"/>
                <a:gd name="connsiteY69" fmla="*/ 241258 h 565915"/>
                <a:gd name="connsiteX70" fmla="*/ 3609944 w 3687385"/>
                <a:gd name="connsiteY70" fmla="*/ 262108 h 565915"/>
                <a:gd name="connsiteX71" fmla="*/ 3580159 w 3687385"/>
                <a:gd name="connsiteY71" fmla="*/ 271043 h 565915"/>
                <a:gd name="connsiteX72" fmla="*/ 3550374 w 3687385"/>
                <a:gd name="connsiteY72" fmla="*/ 271043 h 565915"/>
                <a:gd name="connsiteX73" fmla="*/ 3422299 w 3687385"/>
                <a:gd name="connsiteY73" fmla="*/ 265086 h 565915"/>
                <a:gd name="connsiteX74" fmla="*/ 3207846 w 3687385"/>
                <a:gd name="connsiteY74" fmla="*/ 262108 h 565915"/>
                <a:gd name="connsiteX75" fmla="*/ 2984459 w 3687385"/>
                <a:gd name="connsiteY75" fmla="*/ 262108 h 565915"/>
                <a:gd name="connsiteX76" fmla="*/ 2770007 w 3687385"/>
                <a:gd name="connsiteY76" fmla="*/ 268065 h 565915"/>
                <a:gd name="connsiteX77" fmla="*/ 2641931 w 3687385"/>
                <a:gd name="connsiteY77" fmla="*/ 274022 h 565915"/>
                <a:gd name="connsiteX78" fmla="*/ 2463221 w 3687385"/>
                <a:gd name="connsiteY78" fmla="*/ 294871 h 565915"/>
                <a:gd name="connsiteX79" fmla="*/ 2227919 w 3687385"/>
                <a:gd name="connsiteY79" fmla="*/ 306785 h 565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687385" h="565915">
                  <a:moveTo>
                    <a:pt x="2227919" y="306785"/>
                  </a:moveTo>
                  <a:lnTo>
                    <a:pt x="2046231" y="318699"/>
                  </a:lnTo>
                  <a:lnTo>
                    <a:pt x="1864542" y="336570"/>
                  </a:lnTo>
                  <a:lnTo>
                    <a:pt x="1650090" y="360398"/>
                  </a:lnTo>
                  <a:lnTo>
                    <a:pt x="1393939" y="393162"/>
                  </a:lnTo>
                  <a:lnTo>
                    <a:pt x="1274799" y="411033"/>
                  </a:lnTo>
                  <a:lnTo>
                    <a:pt x="982906" y="470603"/>
                  </a:lnTo>
                  <a:lnTo>
                    <a:pt x="771432" y="512302"/>
                  </a:lnTo>
                  <a:lnTo>
                    <a:pt x="595701" y="548044"/>
                  </a:lnTo>
                  <a:lnTo>
                    <a:pt x="542087" y="559958"/>
                  </a:lnTo>
                  <a:lnTo>
                    <a:pt x="500388" y="565915"/>
                  </a:lnTo>
                  <a:lnTo>
                    <a:pt x="470603" y="565915"/>
                  </a:lnTo>
                  <a:lnTo>
                    <a:pt x="443797" y="565915"/>
                  </a:lnTo>
                  <a:lnTo>
                    <a:pt x="393162" y="556979"/>
                  </a:lnTo>
                  <a:lnTo>
                    <a:pt x="327635" y="539108"/>
                  </a:lnTo>
                  <a:lnTo>
                    <a:pt x="265087" y="512302"/>
                  </a:lnTo>
                  <a:lnTo>
                    <a:pt x="229345" y="494431"/>
                  </a:lnTo>
                  <a:lnTo>
                    <a:pt x="187646" y="464646"/>
                  </a:lnTo>
                  <a:lnTo>
                    <a:pt x="125097" y="405076"/>
                  </a:lnTo>
                  <a:lnTo>
                    <a:pt x="80420" y="360398"/>
                  </a:lnTo>
                  <a:lnTo>
                    <a:pt x="41699" y="309764"/>
                  </a:lnTo>
                  <a:lnTo>
                    <a:pt x="5957" y="244237"/>
                  </a:lnTo>
                  <a:lnTo>
                    <a:pt x="0" y="220409"/>
                  </a:lnTo>
                  <a:lnTo>
                    <a:pt x="0" y="208495"/>
                  </a:lnTo>
                  <a:lnTo>
                    <a:pt x="0" y="199559"/>
                  </a:lnTo>
                  <a:lnTo>
                    <a:pt x="2979" y="193602"/>
                  </a:lnTo>
                  <a:lnTo>
                    <a:pt x="17871" y="193602"/>
                  </a:lnTo>
                  <a:lnTo>
                    <a:pt x="38721" y="199559"/>
                  </a:lnTo>
                  <a:lnTo>
                    <a:pt x="56592" y="208495"/>
                  </a:lnTo>
                  <a:lnTo>
                    <a:pt x="104248" y="247215"/>
                  </a:lnTo>
                  <a:lnTo>
                    <a:pt x="154882" y="282957"/>
                  </a:lnTo>
                  <a:lnTo>
                    <a:pt x="217431" y="315721"/>
                  </a:lnTo>
                  <a:lnTo>
                    <a:pt x="256151" y="333592"/>
                  </a:lnTo>
                  <a:lnTo>
                    <a:pt x="288915" y="345506"/>
                  </a:lnTo>
                  <a:lnTo>
                    <a:pt x="321678" y="354441"/>
                  </a:lnTo>
                  <a:lnTo>
                    <a:pt x="372313" y="363377"/>
                  </a:lnTo>
                  <a:lnTo>
                    <a:pt x="446775" y="360398"/>
                  </a:lnTo>
                  <a:lnTo>
                    <a:pt x="521238" y="360398"/>
                  </a:lnTo>
                  <a:lnTo>
                    <a:pt x="598679" y="351463"/>
                  </a:lnTo>
                  <a:lnTo>
                    <a:pt x="720798" y="333592"/>
                  </a:lnTo>
                  <a:lnTo>
                    <a:pt x="845895" y="309764"/>
                  </a:lnTo>
                  <a:lnTo>
                    <a:pt x="1066304" y="265086"/>
                  </a:lnTo>
                  <a:lnTo>
                    <a:pt x="1236078" y="229344"/>
                  </a:lnTo>
                  <a:lnTo>
                    <a:pt x="1474358" y="199559"/>
                  </a:lnTo>
                  <a:lnTo>
                    <a:pt x="1736467" y="169774"/>
                  </a:lnTo>
                  <a:lnTo>
                    <a:pt x="1959854" y="148925"/>
                  </a:lnTo>
                  <a:lnTo>
                    <a:pt x="2117715" y="137011"/>
                  </a:lnTo>
                  <a:lnTo>
                    <a:pt x="2361952" y="122118"/>
                  </a:lnTo>
                  <a:lnTo>
                    <a:pt x="2519813" y="113183"/>
                  </a:lnTo>
                  <a:lnTo>
                    <a:pt x="2689587" y="95312"/>
                  </a:lnTo>
                  <a:lnTo>
                    <a:pt x="2921910" y="74462"/>
                  </a:lnTo>
                  <a:lnTo>
                    <a:pt x="3094663" y="56591"/>
                  </a:lnTo>
                  <a:lnTo>
                    <a:pt x="3178061" y="47656"/>
                  </a:lnTo>
                  <a:lnTo>
                    <a:pt x="3204868" y="35742"/>
                  </a:lnTo>
                  <a:lnTo>
                    <a:pt x="3249545" y="17871"/>
                  </a:lnTo>
                  <a:lnTo>
                    <a:pt x="3288266" y="2978"/>
                  </a:lnTo>
                  <a:lnTo>
                    <a:pt x="3324008" y="0"/>
                  </a:lnTo>
                  <a:lnTo>
                    <a:pt x="3362729" y="2978"/>
                  </a:lnTo>
                  <a:lnTo>
                    <a:pt x="3428256" y="17871"/>
                  </a:lnTo>
                  <a:lnTo>
                    <a:pt x="3490804" y="41699"/>
                  </a:lnTo>
                  <a:lnTo>
                    <a:pt x="3565267" y="80419"/>
                  </a:lnTo>
                  <a:lnTo>
                    <a:pt x="3603987" y="101269"/>
                  </a:lnTo>
                  <a:lnTo>
                    <a:pt x="3645686" y="128075"/>
                  </a:lnTo>
                  <a:lnTo>
                    <a:pt x="3660579" y="139989"/>
                  </a:lnTo>
                  <a:lnTo>
                    <a:pt x="3675471" y="154882"/>
                  </a:lnTo>
                  <a:lnTo>
                    <a:pt x="3684407" y="172753"/>
                  </a:lnTo>
                  <a:lnTo>
                    <a:pt x="3687385" y="181688"/>
                  </a:lnTo>
                  <a:lnTo>
                    <a:pt x="3684407" y="196581"/>
                  </a:lnTo>
                  <a:lnTo>
                    <a:pt x="3672493" y="220409"/>
                  </a:lnTo>
                  <a:lnTo>
                    <a:pt x="3651643" y="241258"/>
                  </a:lnTo>
                  <a:lnTo>
                    <a:pt x="3609944" y="262108"/>
                  </a:lnTo>
                  <a:lnTo>
                    <a:pt x="3580159" y="271043"/>
                  </a:lnTo>
                  <a:lnTo>
                    <a:pt x="3550374" y="271043"/>
                  </a:lnTo>
                  <a:lnTo>
                    <a:pt x="3422299" y="265086"/>
                  </a:lnTo>
                  <a:lnTo>
                    <a:pt x="3207846" y="262108"/>
                  </a:lnTo>
                  <a:lnTo>
                    <a:pt x="2984459" y="262108"/>
                  </a:lnTo>
                  <a:lnTo>
                    <a:pt x="2770007" y="268065"/>
                  </a:lnTo>
                  <a:lnTo>
                    <a:pt x="2641931" y="274022"/>
                  </a:lnTo>
                  <a:lnTo>
                    <a:pt x="2463221" y="294871"/>
                  </a:lnTo>
                  <a:lnTo>
                    <a:pt x="2227919" y="3067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7C99A36-6575-48D4-A1EB-C8911F4E0BC8}"/>
                </a:ext>
              </a:extLst>
            </p:cNvPr>
            <p:cNvSpPr/>
            <p:nvPr/>
          </p:nvSpPr>
          <p:spPr>
            <a:xfrm>
              <a:off x="2779713" y="2803525"/>
              <a:ext cx="2276475" cy="2606675"/>
            </a:xfrm>
            <a:custGeom>
              <a:avLst/>
              <a:gdLst>
                <a:gd name="connsiteX0" fmla="*/ 1785731 w 2276061"/>
                <a:gd name="connsiteY0" fmla="*/ 1129748 h 2607365"/>
                <a:gd name="connsiteX1" fmla="*/ 1689653 w 2276061"/>
                <a:gd name="connsiteY1" fmla="*/ 1282148 h 2607365"/>
                <a:gd name="connsiteX2" fmla="*/ 1613453 w 2276061"/>
                <a:gd name="connsiteY2" fmla="*/ 1394791 h 2607365"/>
                <a:gd name="connsiteX3" fmla="*/ 1524000 w 2276061"/>
                <a:gd name="connsiteY3" fmla="*/ 1517374 h 2607365"/>
                <a:gd name="connsiteX4" fmla="*/ 1408044 w 2276061"/>
                <a:gd name="connsiteY4" fmla="*/ 1666461 h 2607365"/>
                <a:gd name="connsiteX5" fmla="*/ 1345096 w 2276061"/>
                <a:gd name="connsiteY5" fmla="*/ 1736035 h 2607365"/>
                <a:gd name="connsiteX6" fmla="*/ 1275522 w 2276061"/>
                <a:gd name="connsiteY6" fmla="*/ 1785730 h 2607365"/>
                <a:gd name="connsiteX7" fmla="*/ 1169505 w 2276061"/>
                <a:gd name="connsiteY7" fmla="*/ 1885122 h 2607365"/>
                <a:gd name="connsiteX8" fmla="*/ 1063487 w 2276061"/>
                <a:gd name="connsiteY8" fmla="*/ 1974574 h 2607365"/>
                <a:gd name="connsiteX9" fmla="*/ 950844 w 2276061"/>
                <a:gd name="connsiteY9" fmla="*/ 2064026 h 2607365"/>
                <a:gd name="connsiteX10" fmla="*/ 781879 w 2276061"/>
                <a:gd name="connsiteY10" fmla="*/ 2186608 h 2607365"/>
                <a:gd name="connsiteX11" fmla="*/ 659296 w 2276061"/>
                <a:gd name="connsiteY11" fmla="*/ 2269435 h 2607365"/>
                <a:gd name="connsiteX12" fmla="*/ 490331 w 2276061"/>
                <a:gd name="connsiteY12" fmla="*/ 2375452 h 2607365"/>
                <a:gd name="connsiteX13" fmla="*/ 255105 w 2276061"/>
                <a:gd name="connsiteY13" fmla="*/ 2507974 h 2607365"/>
                <a:gd name="connsiteX14" fmla="*/ 79514 w 2276061"/>
                <a:gd name="connsiteY14" fmla="*/ 2597426 h 2607365"/>
                <a:gd name="connsiteX15" fmla="*/ 39757 w 2276061"/>
                <a:gd name="connsiteY15" fmla="*/ 2607365 h 2607365"/>
                <a:gd name="connsiteX16" fmla="*/ 23192 w 2276061"/>
                <a:gd name="connsiteY16" fmla="*/ 2607365 h 2607365"/>
                <a:gd name="connsiteX17" fmla="*/ 9940 w 2276061"/>
                <a:gd name="connsiteY17" fmla="*/ 2604052 h 2607365"/>
                <a:gd name="connsiteX18" fmla="*/ 3314 w 2276061"/>
                <a:gd name="connsiteY18" fmla="*/ 2597426 h 2607365"/>
                <a:gd name="connsiteX19" fmla="*/ 0 w 2276061"/>
                <a:gd name="connsiteY19" fmla="*/ 2590800 h 2607365"/>
                <a:gd name="connsiteX20" fmla="*/ 3314 w 2276061"/>
                <a:gd name="connsiteY20" fmla="*/ 2570922 h 2607365"/>
                <a:gd name="connsiteX21" fmla="*/ 23192 w 2276061"/>
                <a:gd name="connsiteY21" fmla="*/ 2547730 h 2607365"/>
                <a:gd name="connsiteX22" fmla="*/ 99392 w 2276061"/>
                <a:gd name="connsiteY22" fmla="*/ 2501348 h 2607365"/>
                <a:gd name="connsiteX23" fmla="*/ 251792 w 2276061"/>
                <a:gd name="connsiteY23" fmla="*/ 2405269 h 2607365"/>
                <a:gd name="connsiteX24" fmla="*/ 397566 w 2276061"/>
                <a:gd name="connsiteY24" fmla="*/ 2312504 h 2607365"/>
                <a:gd name="connsiteX25" fmla="*/ 530087 w 2276061"/>
                <a:gd name="connsiteY25" fmla="*/ 2216426 h 2607365"/>
                <a:gd name="connsiteX26" fmla="*/ 652670 w 2276061"/>
                <a:gd name="connsiteY26" fmla="*/ 2123661 h 2607365"/>
                <a:gd name="connsiteX27" fmla="*/ 811696 w 2276061"/>
                <a:gd name="connsiteY27" fmla="*/ 1991139 h 2607365"/>
                <a:gd name="connsiteX28" fmla="*/ 907774 w 2276061"/>
                <a:gd name="connsiteY28" fmla="*/ 1908313 h 2607365"/>
                <a:gd name="connsiteX29" fmla="*/ 1027044 w 2276061"/>
                <a:gd name="connsiteY29" fmla="*/ 1792356 h 2607365"/>
                <a:gd name="connsiteX30" fmla="*/ 1149627 w 2276061"/>
                <a:gd name="connsiteY30" fmla="*/ 1659835 h 2607365"/>
                <a:gd name="connsiteX31" fmla="*/ 1249018 w 2276061"/>
                <a:gd name="connsiteY31" fmla="*/ 1543878 h 2607365"/>
                <a:gd name="connsiteX32" fmla="*/ 1335157 w 2276061"/>
                <a:gd name="connsiteY32" fmla="*/ 1434548 h 2607365"/>
                <a:gd name="connsiteX33" fmla="*/ 1437861 w 2276061"/>
                <a:gd name="connsiteY33" fmla="*/ 1282148 h 2607365"/>
                <a:gd name="connsiteX34" fmla="*/ 1543879 w 2276061"/>
                <a:gd name="connsiteY34" fmla="*/ 1119808 h 2607365"/>
                <a:gd name="connsiteX35" fmla="*/ 1613453 w 2276061"/>
                <a:gd name="connsiteY35" fmla="*/ 993913 h 2607365"/>
                <a:gd name="connsiteX36" fmla="*/ 1679714 w 2276061"/>
                <a:gd name="connsiteY36" fmla="*/ 868017 h 2607365"/>
                <a:gd name="connsiteX37" fmla="*/ 1772479 w 2276061"/>
                <a:gd name="connsiteY37" fmla="*/ 636104 h 2607365"/>
                <a:gd name="connsiteX38" fmla="*/ 1812235 w 2276061"/>
                <a:gd name="connsiteY38" fmla="*/ 523461 h 2607365"/>
                <a:gd name="connsiteX39" fmla="*/ 1842053 w 2276061"/>
                <a:gd name="connsiteY39" fmla="*/ 443948 h 2607365"/>
                <a:gd name="connsiteX40" fmla="*/ 1871870 w 2276061"/>
                <a:gd name="connsiteY40" fmla="*/ 347869 h 2607365"/>
                <a:gd name="connsiteX41" fmla="*/ 1881809 w 2276061"/>
                <a:gd name="connsiteY41" fmla="*/ 304800 h 2607365"/>
                <a:gd name="connsiteX42" fmla="*/ 1895061 w 2276061"/>
                <a:gd name="connsiteY42" fmla="*/ 238539 h 2607365"/>
                <a:gd name="connsiteX43" fmla="*/ 1898374 w 2276061"/>
                <a:gd name="connsiteY43" fmla="*/ 205408 h 2607365"/>
                <a:gd name="connsiteX44" fmla="*/ 1895061 w 2276061"/>
                <a:gd name="connsiteY44" fmla="*/ 182217 h 2607365"/>
                <a:gd name="connsiteX45" fmla="*/ 1885122 w 2276061"/>
                <a:gd name="connsiteY45" fmla="*/ 155713 h 2607365"/>
                <a:gd name="connsiteX46" fmla="*/ 1861931 w 2276061"/>
                <a:gd name="connsiteY46" fmla="*/ 112643 h 2607365"/>
                <a:gd name="connsiteX47" fmla="*/ 1822174 w 2276061"/>
                <a:gd name="connsiteY47" fmla="*/ 59635 h 2607365"/>
                <a:gd name="connsiteX48" fmla="*/ 1808922 w 2276061"/>
                <a:gd name="connsiteY48" fmla="*/ 43069 h 2607365"/>
                <a:gd name="connsiteX49" fmla="*/ 1795670 w 2276061"/>
                <a:gd name="connsiteY49" fmla="*/ 23191 h 2607365"/>
                <a:gd name="connsiteX50" fmla="*/ 1795670 w 2276061"/>
                <a:gd name="connsiteY50" fmla="*/ 9939 h 2607365"/>
                <a:gd name="connsiteX51" fmla="*/ 1805609 w 2276061"/>
                <a:gd name="connsiteY51" fmla="*/ 0 h 2607365"/>
                <a:gd name="connsiteX52" fmla="*/ 1825487 w 2276061"/>
                <a:gd name="connsiteY52" fmla="*/ 0 h 2607365"/>
                <a:gd name="connsiteX53" fmla="*/ 1868557 w 2276061"/>
                <a:gd name="connsiteY53" fmla="*/ 3313 h 2607365"/>
                <a:gd name="connsiteX54" fmla="*/ 1934818 w 2276061"/>
                <a:gd name="connsiteY54" fmla="*/ 16565 h 2607365"/>
                <a:gd name="connsiteX55" fmla="*/ 1994453 w 2276061"/>
                <a:gd name="connsiteY55" fmla="*/ 33130 h 2607365"/>
                <a:gd name="connsiteX56" fmla="*/ 2047461 w 2276061"/>
                <a:gd name="connsiteY56" fmla="*/ 56322 h 2607365"/>
                <a:gd name="connsiteX57" fmla="*/ 2080592 w 2276061"/>
                <a:gd name="connsiteY57" fmla="*/ 76200 h 2607365"/>
                <a:gd name="connsiteX58" fmla="*/ 2166731 w 2276061"/>
                <a:gd name="connsiteY58" fmla="*/ 142461 h 2607365"/>
                <a:gd name="connsiteX59" fmla="*/ 2223053 w 2276061"/>
                <a:gd name="connsiteY59" fmla="*/ 188843 h 2607365"/>
                <a:gd name="connsiteX60" fmla="*/ 2252870 w 2276061"/>
                <a:gd name="connsiteY60" fmla="*/ 221974 h 2607365"/>
                <a:gd name="connsiteX61" fmla="*/ 2266122 w 2276061"/>
                <a:gd name="connsiteY61" fmla="*/ 241852 h 2607365"/>
                <a:gd name="connsiteX62" fmla="*/ 2276061 w 2276061"/>
                <a:gd name="connsiteY62" fmla="*/ 261730 h 2607365"/>
                <a:gd name="connsiteX63" fmla="*/ 2276061 w 2276061"/>
                <a:gd name="connsiteY63" fmla="*/ 278295 h 2607365"/>
                <a:gd name="connsiteX64" fmla="*/ 2276061 w 2276061"/>
                <a:gd name="connsiteY64" fmla="*/ 291548 h 2607365"/>
                <a:gd name="connsiteX65" fmla="*/ 2259496 w 2276061"/>
                <a:gd name="connsiteY65" fmla="*/ 304800 h 2607365"/>
                <a:gd name="connsiteX66" fmla="*/ 2239618 w 2276061"/>
                <a:gd name="connsiteY66" fmla="*/ 311426 h 2607365"/>
                <a:gd name="connsiteX67" fmla="*/ 2199861 w 2276061"/>
                <a:gd name="connsiteY67" fmla="*/ 327991 h 2607365"/>
                <a:gd name="connsiteX68" fmla="*/ 2166731 w 2276061"/>
                <a:gd name="connsiteY68" fmla="*/ 351182 h 2607365"/>
                <a:gd name="connsiteX69" fmla="*/ 2130287 w 2276061"/>
                <a:gd name="connsiteY69" fmla="*/ 387626 h 2607365"/>
                <a:gd name="connsiteX70" fmla="*/ 2107096 w 2276061"/>
                <a:gd name="connsiteY70" fmla="*/ 440635 h 2607365"/>
                <a:gd name="connsiteX71" fmla="*/ 2083905 w 2276061"/>
                <a:gd name="connsiteY71" fmla="*/ 510208 h 2607365"/>
                <a:gd name="connsiteX72" fmla="*/ 2030896 w 2276061"/>
                <a:gd name="connsiteY72" fmla="*/ 649356 h 2607365"/>
                <a:gd name="connsiteX73" fmla="*/ 1991140 w 2276061"/>
                <a:gd name="connsiteY73" fmla="*/ 738808 h 2607365"/>
                <a:gd name="connsiteX74" fmla="*/ 1888435 w 2276061"/>
                <a:gd name="connsiteY74" fmla="*/ 944217 h 2607365"/>
                <a:gd name="connsiteX75" fmla="*/ 1785731 w 2276061"/>
                <a:gd name="connsiteY75" fmla="*/ 1129748 h 2607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276061" h="2607365">
                  <a:moveTo>
                    <a:pt x="1785731" y="1129748"/>
                  </a:moveTo>
                  <a:lnTo>
                    <a:pt x="1689653" y="1282148"/>
                  </a:lnTo>
                  <a:lnTo>
                    <a:pt x="1613453" y="1394791"/>
                  </a:lnTo>
                  <a:lnTo>
                    <a:pt x="1524000" y="1517374"/>
                  </a:lnTo>
                  <a:lnTo>
                    <a:pt x="1408044" y="1666461"/>
                  </a:lnTo>
                  <a:lnTo>
                    <a:pt x="1345096" y="1736035"/>
                  </a:lnTo>
                  <a:lnTo>
                    <a:pt x="1275522" y="1785730"/>
                  </a:lnTo>
                  <a:lnTo>
                    <a:pt x="1169505" y="1885122"/>
                  </a:lnTo>
                  <a:lnTo>
                    <a:pt x="1063487" y="1974574"/>
                  </a:lnTo>
                  <a:lnTo>
                    <a:pt x="950844" y="2064026"/>
                  </a:lnTo>
                  <a:lnTo>
                    <a:pt x="781879" y="2186608"/>
                  </a:lnTo>
                  <a:lnTo>
                    <a:pt x="659296" y="2269435"/>
                  </a:lnTo>
                  <a:lnTo>
                    <a:pt x="490331" y="2375452"/>
                  </a:lnTo>
                  <a:lnTo>
                    <a:pt x="255105" y="2507974"/>
                  </a:lnTo>
                  <a:lnTo>
                    <a:pt x="79514" y="2597426"/>
                  </a:lnTo>
                  <a:lnTo>
                    <a:pt x="39757" y="2607365"/>
                  </a:lnTo>
                  <a:lnTo>
                    <a:pt x="23192" y="2607365"/>
                  </a:lnTo>
                  <a:lnTo>
                    <a:pt x="9940" y="2604052"/>
                  </a:lnTo>
                  <a:lnTo>
                    <a:pt x="3314" y="2597426"/>
                  </a:lnTo>
                  <a:lnTo>
                    <a:pt x="0" y="2590800"/>
                  </a:lnTo>
                  <a:lnTo>
                    <a:pt x="3314" y="2570922"/>
                  </a:lnTo>
                  <a:lnTo>
                    <a:pt x="23192" y="2547730"/>
                  </a:lnTo>
                  <a:lnTo>
                    <a:pt x="99392" y="2501348"/>
                  </a:lnTo>
                  <a:lnTo>
                    <a:pt x="251792" y="2405269"/>
                  </a:lnTo>
                  <a:lnTo>
                    <a:pt x="397566" y="2312504"/>
                  </a:lnTo>
                  <a:lnTo>
                    <a:pt x="530087" y="2216426"/>
                  </a:lnTo>
                  <a:lnTo>
                    <a:pt x="652670" y="2123661"/>
                  </a:lnTo>
                  <a:lnTo>
                    <a:pt x="811696" y="1991139"/>
                  </a:lnTo>
                  <a:lnTo>
                    <a:pt x="907774" y="1908313"/>
                  </a:lnTo>
                  <a:lnTo>
                    <a:pt x="1027044" y="1792356"/>
                  </a:lnTo>
                  <a:lnTo>
                    <a:pt x="1149627" y="1659835"/>
                  </a:lnTo>
                  <a:lnTo>
                    <a:pt x="1249018" y="1543878"/>
                  </a:lnTo>
                  <a:lnTo>
                    <a:pt x="1335157" y="1434548"/>
                  </a:lnTo>
                  <a:lnTo>
                    <a:pt x="1437861" y="1282148"/>
                  </a:lnTo>
                  <a:lnTo>
                    <a:pt x="1543879" y="1119808"/>
                  </a:lnTo>
                  <a:lnTo>
                    <a:pt x="1613453" y="993913"/>
                  </a:lnTo>
                  <a:lnTo>
                    <a:pt x="1679714" y="868017"/>
                  </a:lnTo>
                  <a:lnTo>
                    <a:pt x="1772479" y="636104"/>
                  </a:lnTo>
                  <a:lnTo>
                    <a:pt x="1812235" y="523461"/>
                  </a:lnTo>
                  <a:lnTo>
                    <a:pt x="1842053" y="443948"/>
                  </a:lnTo>
                  <a:lnTo>
                    <a:pt x="1871870" y="347869"/>
                  </a:lnTo>
                  <a:lnTo>
                    <a:pt x="1881809" y="304800"/>
                  </a:lnTo>
                  <a:lnTo>
                    <a:pt x="1895061" y="238539"/>
                  </a:lnTo>
                  <a:lnTo>
                    <a:pt x="1898374" y="205408"/>
                  </a:lnTo>
                  <a:lnTo>
                    <a:pt x="1895061" y="182217"/>
                  </a:lnTo>
                  <a:lnTo>
                    <a:pt x="1885122" y="155713"/>
                  </a:lnTo>
                  <a:lnTo>
                    <a:pt x="1861931" y="112643"/>
                  </a:lnTo>
                  <a:lnTo>
                    <a:pt x="1822174" y="59635"/>
                  </a:lnTo>
                  <a:lnTo>
                    <a:pt x="1808922" y="43069"/>
                  </a:lnTo>
                  <a:lnTo>
                    <a:pt x="1795670" y="23191"/>
                  </a:lnTo>
                  <a:lnTo>
                    <a:pt x="1795670" y="9939"/>
                  </a:lnTo>
                  <a:lnTo>
                    <a:pt x="1805609" y="0"/>
                  </a:lnTo>
                  <a:lnTo>
                    <a:pt x="1825487" y="0"/>
                  </a:lnTo>
                  <a:lnTo>
                    <a:pt x="1868557" y="3313"/>
                  </a:lnTo>
                  <a:lnTo>
                    <a:pt x="1934818" y="16565"/>
                  </a:lnTo>
                  <a:lnTo>
                    <a:pt x="1994453" y="33130"/>
                  </a:lnTo>
                  <a:lnTo>
                    <a:pt x="2047461" y="56322"/>
                  </a:lnTo>
                  <a:lnTo>
                    <a:pt x="2080592" y="76200"/>
                  </a:lnTo>
                  <a:lnTo>
                    <a:pt x="2166731" y="142461"/>
                  </a:lnTo>
                  <a:lnTo>
                    <a:pt x="2223053" y="188843"/>
                  </a:lnTo>
                  <a:lnTo>
                    <a:pt x="2252870" y="221974"/>
                  </a:lnTo>
                  <a:lnTo>
                    <a:pt x="2266122" y="241852"/>
                  </a:lnTo>
                  <a:lnTo>
                    <a:pt x="2276061" y="261730"/>
                  </a:lnTo>
                  <a:lnTo>
                    <a:pt x="2276061" y="278295"/>
                  </a:lnTo>
                  <a:lnTo>
                    <a:pt x="2276061" y="291548"/>
                  </a:lnTo>
                  <a:lnTo>
                    <a:pt x="2259496" y="304800"/>
                  </a:lnTo>
                  <a:lnTo>
                    <a:pt x="2239618" y="311426"/>
                  </a:lnTo>
                  <a:lnTo>
                    <a:pt x="2199861" y="327991"/>
                  </a:lnTo>
                  <a:lnTo>
                    <a:pt x="2166731" y="351182"/>
                  </a:lnTo>
                  <a:lnTo>
                    <a:pt x="2130287" y="387626"/>
                  </a:lnTo>
                  <a:lnTo>
                    <a:pt x="2107096" y="440635"/>
                  </a:lnTo>
                  <a:lnTo>
                    <a:pt x="2083905" y="510208"/>
                  </a:lnTo>
                  <a:lnTo>
                    <a:pt x="2030896" y="649356"/>
                  </a:lnTo>
                  <a:lnTo>
                    <a:pt x="1991140" y="738808"/>
                  </a:lnTo>
                  <a:lnTo>
                    <a:pt x="1888435" y="944217"/>
                  </a:lnTo>
                  <a:lnTo>
                    <a:pt x="1785731" y="11297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1217DD4-44B6-4451-A578-1C25DB8552BF}"/>
                </a:ext>
              </a:extLst>
            </p:cNvPr>
            <p:cNvSpPr/>
            <p:nvPr/>
          </p:nvSpPr>
          <p:spPr>
            <a:xfrm>
              <a:off x="3790950" y="1690688"/>
              <a:ext cx="668338" cy="1358900"/>
            </a:xfrm>
            <a:custGeom>
              <a:avLst/>
              <a:gdLst>
                <a:gd name="connsiteX0" fmla="*/ 307181 w 669131"/>
                <a:gd name="connsiteY0" fmla="*/ 611981 h 1359693"/>
                <a:gd name="connsiteX1" fmla="*/ 330994 w 669131"/>
                <a:gd name="connsiteY1" fmla="*/ 750093 h 1359693"/>
                <a:gd name="connsiteX2" fmla="*/ 411956 w 669131"/>
                <a:gd name="connsiteY2" fmla="*/ 1069181 h 1359693"/>
                <a:gd name="connsiteX3" fmla="*/ 461963 w 669131"/>
                <a:gd name="connsiteY3" fmla="*/ 1266825 h 1359693"/>
                <a:gd name="connsiteX4" fmla="*/ 471488 w 669131"/>
                <a:gd name="connsiteY4" fmla="*/ 1295400 h 1359693"/>
                <a:gd name="connsiteX5" fmla="*/ 485775 w 669131"/>
                <a:gd name="connsiteY5" fmla="*/ 1319212 h 1359693"/>
                <a:gd name="connsiteX6" fmla="*/ 500063 w 669131"/>
                <a:gd name="connsiteY6" fmla="*/ 1333500 h 1359693"/>
                <a:gd name="connsiteX7" fmla="*/ 516731 w 669131"/>
                <a:gd name="connsiteY7" fmla="*/ 1345406 h 1359693"/>
                <a:gd name="connsiteX8" fmla="*/ 552450 w 669131"/>
                <a:gd name="connsiteY8" fmla="*/ 1357312 h 1359693"/>
                <a:gd name="connsiteX9" fmla="*/ 576263 w 669131"/>
                <a:gd name="connsiteY9" fmla="*/ 1359693 h 1359693"/>
                <a:gd name="connsiteX10" fmla="*/ 600075 w 669131"/>
                <a:gd name="connsiteY10" fmla="*/ 1359693 h 1359693"/>
                <a:gd name="connsiteX11" fmla="*/ 621506 w 669131"/>
                <a:gd name="connsiteY11" fmla="*/ 1354931 h 1359693"/>
                <a:gd name="connsiteX12" fmla="*/ 638175 w 669131"/>
                <a:gd name="connsiteY12" fmla="*/ 1347787 h 1359693"/>
                <a:gd name="connsiteX13" fmla="*/ 650081 w 669131"/>
                <a:gd name="connsiteY13" fmla="*/ 1335881 h 1359693"/>
                <a:gd name="connsiteX14" fmla="*/ 659606 w 669131"/>
                <a:gd name="connsiteY14" fmla="*/ 1314450 h 1359693"/>
                <a:gd name="connsiteX15" fmla="*/ 666750 w 669131"/>
                <a:gd name="connsiteY15" fmla="*/ 1293018 h 1359693"/>
                <a:gd name="connsiteX16" fmla="*/ 669131 w 669131"/>
                <a:gd name="connsiteY16" fmla="*/ 1262062 h 1359693"/>
                <a:gd name="connsiteX17" fmla="*/ 666750 w 669131"/>
                <a:gd name="connsiteY17" fmla="*/ 1216818 h 1359693"/>
                <a:gd name="connsiteX18" fmla="*/ 642938 w 669131"/>
                <a:gd name="connsiteY18" fmla="*/ 1097756 h 1359693"/>
                <a:gd name="connsiteX19" fmla="*/ 609600 w 669131"/>
                <a:gd name="connsiteY19" fmla="*/ 940593 h 1359693"/>
                <a:gd name="connsiteX20" fmla="*/ 592931 w 669131"/>
                <a:gd name="connsiteY20" fmla="*/ 845343 h 1359693"/>
                <a:gd name="connsiteX21" fmla="*/ 552450 w 669131"/>
                <a:gd name="connsiteY21" fmla="*/ 702468 h 1359693"/>
                <a:gd name="connsiteX22" fmla="*/ 521494 w 669131"/>
                <a:gd name="connsiteY22" fmla="*/ 488156 h 1359693"/>
                <a:gd name="connsiteX23" fmla="*/ 507206 w 669131"/>
                <a:gd name="connsiteY23" fmla="*/ 376237 h 1359693"/>
                <a:gd name="connsiteX24" fmla="*/ 500063 w 669131"/>
                <a:gd name="connsiteY24" fmla="*/ 342900 h 1359693"/>
                <a:gd name="connsiteX25" fmla="*/ 495300 w 669131"/>
                <a:gd name="connsiteY25" fmla="*/ 307181 h 1359693"/>
                <a:gd name="connsiteX26" fmla="*/ 495300 w 669131"/>
                <a:gd name="connsiteY26" fmla="*/ 271462 h 1359693"/>
                <a:gd name="connsiteX27" fmla="*/ 500063 w 669131"/>
                <a:gd name="connsiteY27" fmla="*/ 240506 h 1359693"/>
                <a:gd name="connsiteX28" fmla="*/ 507206 w 669131"/>
                <a:gd name="connsiteY28" fmla="*/ 221456 h 1359693"/>
                <a:gd name="connsiteX29" fmla="*/ 504825 w 669131"/>
                <a:gd name="connsiteY29" fmla="*/ 202406 h 1359693"/>
                <a:gd name="connsiteX30" fmla="*/ 495300 w 669131"/>
                <a:gd name="connsiteY30" fmla="*/ 178593 h 1359693"/>
                <a:gd name="connsiteX31" fmla="*/ 478631 w 669131"/>
                <a:gd name="connsiteY31" fmla="*/ 157162 h 1359693"/>
                <a:gd name="connsiteX32" fmla="*/ 461963 w 669131"/>
                <a:gd name="connsiteY32" fmla="*/ 138112 h 1359693"/>
                <a:gd name="connsiteX33" fmla="*/ 440531 w 669131"/>
                <a:gd name="connsiteY33" fmla="*/ 119062 h 1359693"/>
                <a:gd name="connsiteX34" fmla="*/ 414338 w 669131"/>
                <a:gd name="connsiteY34" fmla="*/ 102393 h 1359693"/>
                <a:gd name="connsiteX35" fmla="*/ 378619 w 669131"/>
                <a:gd name="connsiteY35" fmla="*/ 83343 h 1359693"/>
                <a:gd name="connsiteX36" fmla="*/ 326231 w 669131"/>
                <a:gd name="connsiteY36" fmla="*/ 61912 h 1359693"/>
                <a:gd name="connsiteX37" fmla="*/ 269081 w 669131"/>
                <a:gd name="connsiteY37" fmla="*/ 42862 h 1359693"/>
                <a:gd name="connsiteX38" fmla="*/ 188119 w 669131"/>
                <a:gd name="connsiteY38" fmla="*/ 21431 h 1359693"/>
                <a:gd name="connsiteX39" fmla="*/ 114300 w 669131"/>
                <a:gd name="connsiteY39" fmla="*/ 7143 h 1359693"/>
                <a:gd name="connsiteX40" fmla="*/ 73819 w 669131"/>
                <a:gd name="connsiteY40" fmla="*/ 0 h 1359693"/>
                <a:gd name="connsiteX41" fmla="*/ 45244 w 669131"/>
                <a:gd name="connsiteY41" fmla="*/ 0 h 1359693"/>
                <a:gd name="connsiteX42" fmla="*/ 26194 w 669131"/>
                <a:gd name="connsiteY42" fmla="*/ 0 h 1359693"/>
                <a:gd name="connsiteX43" fmla="*/ 7144 w 669131"/>
                <a:gd name="connsiteY43" fmla="*/ 4762 h 1359693"/>
                <a:gd name="connsiteX44" fmla="*/ 2381 w 669131"/>
                <a:gd name="connsiteY44" fmla="*/ 9525 h 1359693"/>
                <a:gd name="connsiteX45" fmla="*/ 0 w 669131"/>
                <a:gd name="connsiteY45" fmla="*/ 19050 h 1359693"/>
                <a:gd name="connsiteX46" fmla="*/ 9525 w 669131"/>
                <a:gd name="connsiteY46" fmla="*/ 38100 h 1359693"/>
                <a:gd name="connsiteX47" fmla="*/ 38100 w 669131"/>
                <a:gd name="connsiteY47" fmla="*/ 64293 h 1359693"/>
                <a:gd name="connsiteX48" fmla="*/ 88106 w 669131"/>
                <a:gd name="connsiteY48" fmla="*/ 100012 h 1359693"/>
                <a:gd name="connsiteX49" fmla="*/ 126206 w 669131"/>
                <a:gd name="connsiteY49" fmla="*/ 133350 h 1359693"/>
                <a:gd name="connsiteX50" fmla="*/ 164306 w 669131"/>
                <a:gd name="connsiteY50" fmla="*/ 176212 h 1359693"/>
                <a:gd name="connsiteX51" fmla="*/ 200025 w 669131"/>
                <a:gd name="connsiteY51" fmla="*/ 223837 h 1359693"/>
                <a:gd name="connsiteX52" fmla="*/ 233363 w 669131"/>
                <a:gd name="connsiteY52" fmla="*/ 297656 h 1359693"/>
                <a:gd name="connsiteX53" fmla="*/ 280988 w 669131"/>
                <a:gd name="connsiteY53" fmla="*/ 478631 h 1359693"/>
                <a:gd name="connsiteX54" fmla="*/ 307181 w 669131"/>
                <a:gd name="connsiteY54" fmla="*/ 611981 h 1359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69131" h="1359693">
                  <a:moveTo>
                    <a:pt x="307181" y="611981"/>
                  </a:moveTo>
                  <a:lnTo>
                    <a:pt x="330994" y="750093"/>
                  </a:lnTo>
                  <a:lnTo>
                    <a:pt x="411956" y="1069181"/>
                  </a:lnTo>
                  <a:lnTo>
                    <a:pt x="461963" y="1266825"/>
                  </a:lnTo>
                  <a:lnTo>
                    <a:pt x="471488" y="1295400"/>
                  </a:lnTo>
                  <a:lnTo>
                    <a:pt x="485775" y="1319212"/>
                  </a:lnTo>
                  <a:lnTo>
                    <a:pt x="500063" y="1333500"/>
                  </a:lnTo>
                  <a:lnTo>
                    <a:pt x="516731" y="1345406"/>
                  </a:lnTo>
                  <a:lnTo>
                    <a:pt x="552450" y="1357312"/>
                  </a:lnTo>
                  <a:lnTo>
                    <a:pt x="576263" y="1359693"/>
                  </a:lnTo>
                  <a:lnTo>
                    <a:pt x="600075" y="1359693"/>
                  </a:lnTo>
                  <a:lnTo>
                    <a:pt x="621506" y="1354931"/>
                  </a:lnTo>
                  <a:lnTo>
                    <a:pt x="638175" y="1347787"/>
                  </a:lnTo>
                  <a:lnTo>
                    <a:pt x="650081" y="1335881"/>
                  </a:lnTo>
                  <a:lnTo>
                    <a:pt x="659606" y="1314450"/>
                  </a:lnTo>
                  <a:lnTo>
                    <a:pt x="666750" y="1293018"/>
                  </a:lnTo>
                  <a:lnTo>
                    <a:pt x="669131" y="1262062"/>
                  </a:lnTo>
                  <a:lnTo>
                    <a:pt x="666750" y="1216818"/>
                  </a:lnTo>
                  <a:lnTo>
                    <a:pt x="642938" y="1097756"/>
                  </a:lnTo>
                  <a:lnTo>
                    <a:pt x="609600" y="940593"/>
                  </a:lnTo>
                  <a:lnTo>
                    <a:pt x="592931" y="845343"/>
                  </a:lnTo>
                  <a:lnTo>
                    <a:pt x="552450" y="702468"/>
                  </a:lnTo>
                  <a:lnTo>
                    <a:pt x="521494" y="488156"/>
                  </a:lnTo>
                  <a:lnTo>
                    <a:pt x="507206" y="376237"/>
                  </a:lnTo>
                  <a:lnTo>
                    <a:pt x="500063" y="342900"/>
                  </a:lnTo>
                  <a:lnTo>
                    <a:pt x="495300" y="307181"/>
                  </a:lnTo>
                  <a:lnTo>
                    <a:pt x="495300" y="271462"/>
                  </a:lnTo>
                  <a:lnTo>
                    <a:pt x="500063" y="240506"/>
                  </a:lnTo>
                  <a:lnTo>
                    <a:pt x="507206" y="221456"/>
                  </a:lnTo>
                  <a:lnTo>
                    <a:pt x="504825" y="202406"/>
                  </a:lnTo>
                  <a:lnTo>
                    <a:pt x="495300" y="178593"/>
                  </a:lnTo>
                  <a:lnTo>
                    <a:pt x="478631" y="157162"/>
                  </a:lnTo>
                  <a:lnTo>
                    <a:pt x="461963" y="138112"/>
                  </a:lnTo>
                  <a:lnTo>
                    <a:pt x="440531" y="119062"/>
                  </a:lnTo>
                  <a:lnTo>
                    <a:pt x="414338" y="102393"/>
                  </a:lnTo>
                  <a:lnTo>
                    <a:pt x="378619" y="83343"/>
                  </a:lnTo>
                  <a:lnTo>
                    <a:pt x="326231" y="61912"/>
                  </a:lnTo>
                  <a:lnTo>
                    <a:pt x="269081" y="42862"/>
                  </a:lnTo>
                  <a:lnTo>
                    <a:pt x="188119" y="21431"/>
                  </a:lnTo>
                  <a:lnTo>
                    <a:pt x="114300" y="7143"/>
                  </a:lnTo>
                  <a:lnTo>
                    <a:pt x="73819" y="0"/>
                  </a:lnTo>
                  <a:lnTo>
                    <a:pt x="45244" y="0"/>
                  </a:lnTo>
                  <a:lnTo>
                    <a:pt x="26194" y="0"/>
                  </a:lnTo>
                  <a:lnTo>
                    <a:pt x="7144" y="4762"/>
                  </a:lnTo>
                  <a:lnTo>
                    <a:pt x="2381" y="9525"/>
                  </a:lnTo>
                  <a:lnTo>
                    <a:pt x="0" y="19050"/>
                  </a:lnTo>
                  <a:lnTo>
                    <a:pt x="9525" y="38100"/>
                  </a:lnTo>
                  <a:lnTo>
                    <a:pt x="38100" y="64293"/>
                  </a:lnTo>
                  <a:lnTo>
                    <a:pt x="88106" y="100012"/>
                  </a:lnTo>
                  <a:lnTo>
                    <a:pt x="126206" y="133350"/>
                  </a:lnTo>
                  <a:lnTo>
                    <a:pt x="164306" y="176212"/>
                  </a:lnTo>
                  <a:lnTo>
                    <a:pt x="200025" y="223837"/>
                  </a:lnTo>
                  <a:lnTo>
                    <a:pt x="233363" y="297656"/>
                  </a:lnTo>
                  <a:lnTo>
                    <a:pt x="280988" y="478631"/>
                  </a:lnTo>
                  <a:lnTo>
                    <a:pt x="307181" y="611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2DBF57F2-C29E-4711-8BE8-22C2DB774657}"/>
                </a:ext>
              </a:extLst>
            </p:cNvPr>
            <p:cNvSpPr/>
            <p:nvPr/>
          </p:nvSpPr>
          <p:spPr>
            <a:xfrm>
              <a:off x="5400675" y="1533525"/>
              <a:ext cx="623888" cy="1423988"/>
            </a:xfrm>
            <a:custGeom>
              <a:avLst/>
              <a:gdLst>
                <a:gd name="connsiteX0" fmla="*/ 216694 w 623888"/>
                <a:gd name="connsiteY0" fmla="*/ 507206 h 1423988"/>
                <a:gd name="connsiteX1" fmla="*/ 178594 w 623888"/>
                <a:gd name="connsiteY1" fmla="*/ 695325 h 1423988"/>
                <a:gd name="connsiteX2" fmla="*/ 161925 w 623888"/>
                <a:gd name="connsiteY2" fmla="*/ 762000 h 1423988"/>
                <a:gd name="connsiteX3" fmla="*/ 128588 w 623888"/>
                <a:gd name="connsiteY3" fmla="*/ 900113 h 1423988"/>
                <a:gd name="connsiteX4" fmla="*/ 66675 w 623888"/>
                <a:gd name="connsiteY4" fmla="*/ 1100138 h 1423988"/>
                <a:gd name="connsiteX5" fmla="*/ 21431 w 623888"/>
                <a:gd name="connsiteY5" fmla="*/ 1245394 h 1423988"/>
                <a:gd name="connsiteX6" fmla="*/ 7144 w 623888"/>
                <a:gd name="connsiteY6" fmla="*/ 1293019 h 1423988"/>
                <a:gd name="connsiteX7" fmla="*/ 4763 w 623888"/>
                <a:gd name="connsiteY7" fmla="*/ 1314450 h 1423988"/>
                <a:gd name="connsiteX8" fmla="*/ 0 w 623888"/>
                <a:gd name="connsiteY8" fmla="*/ 1350169 h 1423988"/>
                <a:gd name="connsiteX9" fmla="*/ 0 w 623888"/>
                <a:gd name="connsiteY9" fmla="*/ 1369219 h 1423988"/>
                <a:gd name="connsiteX10" fmla="*/ 4763 w 623888"/>
                <a:gd name="connsiteY10" fmla="*/ 1393031 h 1423988"/>
                <a:gd name="connsiteX11" fmla="*/ 11906 w 623888"/>
                <a:gd name="connsiteY11" fmla="*/ 1409700 h 1423988"/>
                <a:gd name="connsiteX12" fmla="*/ 26194 w 623888"/>
                <a:gd name="connsiteY12" fmla="*/ 1421606 h 1423988"/>
                <a:gd name="connsiteX13" fmla="*/ 42863 w 623888"/>
                <a:gd name="connsiteY13" fmla="*/ 1423988 h 1423988"/>
                <a:gd name="connsiteX14" fmla="*/ 64294 w 623888"/>
                <a:gd name="connsiteY14" fmla="*/ 1421606 h 1423988"/>
                <a:gd name="connsiteX15" fmla="*/ 85725 w 623888"/>
                <a:gd name="connsiteY15" fmla="*/ 1414463 h 1423988"/>
                <a:gd name="connsiteX16" fmla="*/ 107156 w 623888"/>
                <a:gd name="connsiteY16" fmla="*/ 1400175 h 1423988"/>
                <a:gd name="connsiteX17" fmla="*/ 126206 w 623888"/>
                <a:gd name="connsiteY17" fmla="*/ 1381125 h 1423988"/>
                <a:gd name="connsiteX18" fmla="*/ 138113 w 623888"/>
                <a:gd name="connsiteY18" fmla="*/ 1359694 h 1423988"/>
                <a:gd name="connsiteX19" fmla="*/ 157163 w 623888"/>
                <a:gd name="connsiteY19" fmla="*/ 1321594 h 1423988"/>
                <a:gd name="connsiteX20" fmla="*/ 209550 w 623888"/>
                <a:gd name="connsiteY20" fmla="*/ 1216819 h 1423988"/>
                <a:gd name="connsiteX21" fmla="*/ 266700 w 623888"/>
                <a:gd name="connsiteY21" fmla="*/ 1090613 h 1423988"/>
                <a:gd name="connsiteX22" fmla="*/ 338138 w 623888"/>
                <a:gd name="connsiteY22" fmla="*/ 919163 h 1423988"/>
                <a:gd name="connsiteX23" fmla="*/ 354806 w 623888"/>
                <a:gd name="connsiteY23" fmla="*/ 864394 h 1423988"/>
                <a:gd name="connsiteX24" fmla="*/ 435769 w 623888"/>
                <a:gd name="connsiteY24" fmla="*/ 573881 h 1423988"/>
                <a:gd name="connsiteX25" fmla="*/ 481013 w 623888"/>
                <a:gd name="connsiteY25" fmla="*/ 426244 h 1423988"/>
                <a:gd name="connsiteX26" fmla="*/ 500063 w 623888"/>
                <a:gd name="connsiteY26" fmla="*/ 364331 h 1423988"/>
                <a:gd name="connsiteX27" fmla="*/ 509588 w 623888"/>
                <a:gd name="connsiteY27" fmla="*/ 345281 h 1423988"/>
                <a:gd name="connsiteX28" fmla="*/ 523875 w 623888"/>
                <a:gd name="connsiteY28" fmla="*/ 326231 h 1423988"/>
                <a:gd name="connsiteX29" fmla="*/ 538163 w 623888"/>
                <a:gd name="connsiteY29" fmla="*/ 314325 h 1423988"/>
                <a:gd name="connsiteX30" fmla="*/ 566738 w 623888"/>
                <a:gd name="connsiteY30" fmla="*/ 300038 h 1423988"/>
                <a:gd name="connsiteX31" fmla="*/ 592931 w 623888"/>
                <a:gd name="connsiteY31" fmla="*/ 288131 h 1423988"/>
                <a:gd name="connsiteX32" fmla="*/ 604838 w 623888"/>
                <a:gd name="connsiteY32" fmla="*/ 280988 h 1423988"/>
                <a:gd name="connsiteX33" fmla="*/ 619125 w 623888"/>
                <a:gd name="connsiteY33" fmla="*/ 261938 h 1423988"/>
                <a:gd name="connsiteX34" fmla="*/ 623888 w 623888"/>
                <a:gd name="connsiteY34" fmla="*/ 245269 h 1423988"/>
                <a:gd name="connsiteX35" fmla="*/ 623888 w 623888"/>
                <a:gd name="connsiteY35" fmla="*/ 230981 h 1423988"/>
                <a:gd name="connsiteX36" fmla="*/ 619125 w 623888"/>
                <a:gd name="connsiteY36" fmla="*/ 214313 h 1423988"/>
                <a:gd name="connsiteX37" fmla="*/ 595313 w 623888"/>
                <a:gd name="connsiteY37" fmla="*/ 178594 h 1423988"/>
                <a:gd name="connsiteX38" fmla="*/ 566738 w 623888"/>
                <a:gd name="connsiteY38" fmla="*/ 150019 h 1423988"/>
                <a:gd name="connsiteX39" fmla="*/ 500063 w 623888"/>
                <a:gd name="connsiteY39" fmla="*/ 100013 h 1423988"/>
                <a:gd name="connsiteX40" fmla="*/ 442913 w 623888"/>
                <a:gd name="connsiteY40" fmla="*/ 61913 h 1423988"/>
                <a:gd name="connsiteX41" fmla="*/ 397669 w 623888"/>
                <a:gd name="connsiteY41" fmla="*/ 38100 h 1423988"/>
                <a:gd name="connsiteX42" fmla="*/ 357188 w 623888"/>
                <a:gd name="connsiteY42" fmla="*/ 23813 h 1423988"/>
                <a:gd name="connsiteX43" fmla="*/ 304800 w 623888"/>
                <a:gd name="connsiteY43" fmla="*/ 9525 h 1423988"/>
                <a:gd name="connsiteX44" fmla="*/ 235744 w 623888"/>
                <a:gd name="connsiteY44" fmla="*/ 0 h 1423988"/>
                <a:gd name="connsiteX45" fmla="*/ 190500 w 623888"/>
                <a:gd name="connsiteY45" fmla="*/ 0 h 1423988"/>
                <a:gd name="connsiteX46" fmla="*/ 173831 w 623888"/>
                <a:gd name="connsiteY46" fmla="*/ 0 h 1423988"/>
                <a:gd name="connsiteX47" fmla="*/ 157163 w 623888"/>
                <a:gd name="connsiteY47" fmla="*/ 2381 h 1423988"/>
                <a:gd name="connsiteX48" fmla="*/ 150019 w 623888"/>
                <a:gd name="connsiteY48" fmla="*/ 7144 h 1423988"/>
                <a:gd name="connsiteX49" fmla="*/ 142875 w 623888"/>
                <a:gd name="connsiteY49" fmla="*/ 16669 h 1423988"/>
                <a:gd name="connsiteX50" fmla="*/ 142875 w 623888"/>
                <a:gd name="connsiteY50" fmla="*/ 23813 h 1423988"/>
                <a:gd name="connsiteX51" fmla="*/ 145256 w 623888"/>
                <a:gd name="connsiteY51" fmla="*/ 35719 h 1423988"/>
                <a:gd name="connsiteX52" fmla="*/ 169069 w 623888"/>
                <a:gd name="connsiteY52" fmla="*/ 64294 h 1423988"/>
                <a:gd name="connsiteX53" fmla="*/ 200025 w 623888"/>
                <a:gd name="connsiteY53" fmla="*/ 95250 h 1423988"/>
                <a:gd name="connsiteX54" fmla="*/ 226219 w 623888"/>
                <a:gd name="connsiteY54" fmla="*/ 130969 h 1423988"/>
                <a:gd name="connsiteX55" fmla="*/ 240506 w 623888"/>
                <a:gd name="connsiteY55" fmla="*/ 161925 h 1423988"/>
                <a:gd name="connsiteX56" fmla="*/ 252413 w 623888"/>
                <a:gd name="connsiteY56" fmla="*/ 192881 h 1423988"/>
                <a:gd name="connsiteX57" fmla="*/ 259556 w 623888"/>
                <a:gd name="connsiteY57" fmla="*/ 233363 h 1423988"/>
                <a:gd name="connsiteX58" fmla="*/ 257175 w 623888"/>
                <a:gd name="connsiteY58" fmla="*/ 276225 h 1423988"/>
                <a:gd name="connsiteX59" fmla="*/ 250031 w 623888"/>
                <a:gd name="connsiteY59" fmla="*/ 342900 h 1423988"/>
                <a:gd name="connsiteX60" fmla="*/ 216694 w 623888"/>
                <a:gd name="connsiteY60" fmla="*/ 507206 h 142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623888" h="1423988">
                  <a:moveTo>
                    <a:pt x="216694" y="507206"/>
                  </a:moveTo>
                  <a:lnTo>
                    <a:pt x="178594" y="695325"/>
                  </a:lnTo>
                  <a:lnTo>
                    <a:pt x="161925" y="762000"/>
                  </a:lnTo>
                  <a:lnTo>
                    <a:pt x="128588" y="900113"/>
                  </a:lnTo>
                  <a:lnTo>
                    <a:pt x="66675" y="1100138"/>
                  </a:lnTo>
                  <a:lnTo>
                    <a:pt x="21431" y="1245394"/>
                  </a:lnTo>
                  <a:lnTo>
                    <a:pt x="7144" y="1293019"/>
                  </a:lnTo>
                  <a:lnTo>
                    <a:pt x="4763" y="1314450"/>
                  </a:lnTo>
                  <a:lnTo>
                    <a:pt x="0" y="1350169"/>
                  </a:lnTo>
                  <a:lnTo>
                    <a:pt x="0" y="1369219"/>
                  </a:lnTo>
                  <a:lnTo>
                    <a:pt x="4763" y="1393031"/>
                  </a:lnTo>
                  <a:lnTo>
                    <a:pt x="11906" y="1409700"/>
                  </a:lnTo>
                  <a:lnTo>
                    <a:pt x="26194" y="1421606"/>
                  </a:lnTo>
                  <a:lnTo>
                    <a:pt x="42863" y="1423988"/>
                  </a:lnTo>
                  <a:lnTo>
                    <a:pt x="64294" y="1421606"/>
                  </a:lnTo>
                  <a:lnTo>
                    <a:pt x="85725" y="1414463"/>
                  </a:lnTo>
                  <a:lnTo>
                    <a:pt x="107156" y="1400175"/>
                  </a:lnTo>
                  <a:lnTo>
                    <a:pt x="126206" y="1381125"/>
                  </a:lnTo>
                  <a:lnTo>
                    <a:pt x="138113" y="1359694"/>
                  </a:lnTo>
                  <a:lnTo>
                    <a:pt x="157163" y="1321594"/>
                  </a:lnTo>
                  <a:lnTo>
                    <a:pt x="209550" y="1216819"/>
                  </a:lnTo>
                  <a:lnTo>
                    <a:pt x="266700" y="1090613"/>
                  </a:lnTo>
                  <a:lnTo>
                    <a:pt x="338138" y="919163"/>
                  </a:lnTo>
                  <a:lnTo>
                    <a:pt x="354806" y="864394"/>
                  </a:lnTo>
                  <a:lnTo>
                    <a:pt x="435769" y="573881"/>
                  </a:lnTo>
                  <a:lnTo>
                    <a:pt x="481013" y="426244"/>
                  </a:lnTo>
                  <a:lnTo>
                    <a:pt x="500063" y="364331"/>
                  </a:lnTo>
                  <a:lnTo>
                    <a:pt x="509588" y="345281"/>
                  </a:lnTo>
                  <a:lnTo>
                    <a:pt x="523875" y="326231"/>
                  </a:lnTo>
                  <a:lnTo>
                    <a:pt x="538163" y="314325"/>
                  </a:lnTo>
                  <a:lnTo>
                    <a:pt x="566738" y="300038"/>
                  </a:lnTo>
                  <a:lnTo>
                    <a:pt x="592931" y="288131"/>
                  </a:lnTo>
                  <a:lnTo>
                    <a:pt x="604838" y="280988"/>
                  </a:lnTo>
                  <a:lnTo>
                    <a:pt x="619125" y="261938"/>
                  </a:lnTo>
                  <a:lnTo>
                    <a:pt x="623888" y="245269"/>
                  </a:lnTo>
                  <a:lnTo>
                    <a:pt x="623888" y="230981"/>
                  </a:lnTo>
                  <a:lnTo>
                    <a:pt x="619125" y="214313"/>
                  </a:lnTo>
                  <a:lnTo>
                    <a:pt x="595313" y="178594"/>
                  </a:lnTo>
                  <a:lnTo>
                    <a:pt x="566738" y="150019"/>
                  </a:lnTo>
                  <a:lnTo>
                    <a:pt x="500063" y="100013"/>
                  </a:lnTo>
                  <a:lnTo>
                    <a:pt x="442913" y="61913"/>
                  </a:lnTo>
                  <a:lnTo>
                    <a:pt x="397669" y="38100"/>
                  </a:lnTo>
                  <a:lnTo>
                    <a:pt x="357188" y="23813"/>
                  </a:lnTo>
                  <a:lnTo>
                    <a:pt x="304800" y="9525"/>
                  </a:lnTo>
                  <a:lnTo>
                    <a:pt x="235744" y="0"/>
                  </a:lnTo>
                  <a:lnTo>
                    <a:pt x="190500" y="0"/>
                  </a:lnTo>
                  <a:lnTo>
                    <a:pt x="173831" y="0"/>
                  </a:lnTo>
                  <a:lnTo>
                    <a:pt x="157163" y="2381"/>
                  </a:lnTo>
                  <a:lnTo>
                    <a:pt x="150019" y="7144"/>
                  </a:lnTo>
                  <a:lnTo>
                    <a:pt x="142875" y="16669"/>
                  </a:lnTo>
                  <a:lnTo>
                    <a:pt x="142875" y="23813"/>
                  </a:lnTo>
                  <a:lnTo>
                    <a:pt x="145256" y="35719"/>
                  </a:lnTo>
                  <a:lnTo>
                    <a:pt x="169069" y="64294"/>
                  </a:lnTo>
                  <a:lnTo>
                    <a:pt x="200025" y="95250"/>
                  </a:lnTo>
                  <a:lnTo>
                    <a:pt x="226219" y="130969"/>
                  </a:lnTo>
                  <a:lnTo>
                    <a:pt x="240506" y="161925"/>
                  </a:lnTo>
                  <a:lnTo>
                    <a:pt x="252413" y="192881"/>
                  </a:lnTo>
                  <a:lnTo>
                    <a:pt x="259556" y="233363"/>
                  </a:lnTo>
                  <a:lnTo>
                    <a:pt x="257175" y="276225"/>
                  </a:lnTo>
                  <a:lnTo>
                    <a:pt x="250031" y="342900"/>
                  </a:lnTo>
                  <a:lnTo>
                    <a:pt x="216694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1F98393-747A-45FB-931E-5214406BD4B7}"/>
                </a:ext>
              </a:extLst>
            </p:cNvPr>
            <p:cNvSpPr/>
            <p:nvPr/>
          </p:nvSpPr>
          <p:spPr>
            <a:xfrm>
              <a:off x="2763838" y="3314700"/>
              <a:ext cx="4294187" cy="663575"/>
            </a:xfrm>
            <a:custGeom>
              <a:avLst/>
              <a:gdLst>
                <a:gd name="connsiteX0" fmla="*/ 2887951 w 4293090"/>
                <a:gd name="connsiteY0" fmla="*/ 120037 h 663735"/>
                <a:gd name="connsiteX1" fmla="*/ 2601980 w 4293090"/>
                <a:gd name="connsiteY1" fmla="*/ 137690 h 663735"/>
                <a:gd name="connsiteX2" fmla="*/ 2301887 w 4293090"/>
                <a:gd name="connsiteY2" fmla="*/ 158873 h 663735"/>
                <a:gd name="connsiteX3" fmla="*/ 1998264 w 4293090"/>
                <a:gd name="connsiteY3" fmla="*/ 180056 h 663735"/>
                <a:gd name="connsiteX4" fmla="*/ 1726415 w 4293090"/>
                <a:gd name="connsiteY4" fmla="*/ 204769 h 663735"/>
                <a:gd name="connsiteX5" fmla="*/ 1539299 w 4293090"/>
                <a:gd name="connsiteY5" fmla="*/ 222422 h 663735"/>
                <a:gd name="connsiteX6" fmla="*/ 1359243 w 4293090"/>
                <a:gd name="connsiteY6" fmla="*/ 243605 h 663735"/>
                <a:gd name="connsiteX7" fmla="*/ 1129761 w 4293090"/>
                <a:gd name="connsiteY7" fmla="*/ 275379 h 663735"/>
                <a:gd name="connsiteX8" fmla="*/ 843790 w 4293090"/>
                <a:gd name="connsiteY8" fmla="*/ 321276 h 663735"/>
                <a:gd name="connsiteX9" fmla="*/ 660204 w 4293090"/>
                <a:gd name="connsiteY9" fmla="*/ 353051 h 663735"/>
                <a:gd name="connsiteX10" fmla="*/ 522514 w 4293090"/>
                <a:gd name="connsiteY10" fmla="*/ 381295 h 663735"/>
                <a:gd name="connsiteX11" fmla="*/ 469557 w 4293090"/>
                <a:gd name="connsiteY11" fmla="*/ 388356 h 663735"/>
                <a:gd name="connsiteX12" fmla="*/ 427191 w 4293090"/>
                <a:gd name="connsiteY12" fmla="*/ 388356 h 663735"/>
                <a:gd name="connsiteX13" fmla="*/ 395416 w 4293090"/>
                <a:gd name="connsiteY13" fmla="*/ 388356 h 663735"/>
                <a:gd name="connsiteX14" fmla="*/ 353050 w 4293090"/>
                <a:gd name="connsiteY14" fmla="*/ 384825 h 663735"/>
                <a:gd name="connsiteX15" fmla="*/ 296562 w 4293090"/>
                <a:gd name="connsiteY15" fmla="*/ 374234 h 663735"/>
                <a:gd name="connsiteX16" fmla="*/ 240074 w 4293090"/>
                <a:gd name="connsiteY16" fmla="*/ 353051 h 663735"/>
                <a:gd name="connsiteX17" fmla="*/ 187117 w 4293090"/>
                <a:gd name="connsiteY17" fmla="*/ 328337 h 663735"/>
                <a:gd name="connsiteX18" fmla="*/ 148281 w 4293090"/>
                <a:gd name="connsiteY18" fmla="*/ 307154 h 663735"/>
                <a:gd name="connsiteX19" fmla="*/ 95324 w 4293090"/>
                <a:gd name="connsiteY19" fmla="*/ 271849 h 663735"/>
                <a:gd name="connsiteX20" fmla="*/ 70610 w 4293090"/>
                <a:gd name="connsiteY20" fmla="*/ 254196 h 663735"/>
                <a:gd name="connsiteX21" fmla="*/ 31775 w 4293090"/>
                <a:gd name="connsiteY21" fmla="*/ 236544 h 663735"/>
                <a:gd name="connsiteX22" fmla="*/ 17653 w 4293090"/>
                <a:gd name="connsiteY22" fmla="*/ 233013 h 663735"/>
                <a:gd name="connsiteX23" fmla="*/ 14122 w 4293090"/>
                <a:gd name="connsiteY23" fmla="*/ 233013 h 663735"/>
                <a:gd name="connsiteX24" fmla="*/ 0 w 4293090"/>
                <a:gd name="connsiteY24" fmla="*/ 240074 h 663735"/>
                <a:gd name="connsiteX25" fmla="*/ 0 w 4293090"/>
                <a:gd name="connsiteY25" fmla="*/ 247135 h 663735"/>
                <a:gd name="connsiteX26" fmla="*/ 7061 w 4293090"/>
                <a:gd name="connsiteY26" fmla="*/ 275379 h 663735"/>
                <a:gd name="connsiteX27" fmla="*/ 31775 w 4293090"/>
                <a:gd name="connsiteY27" fmla="*/ 314215 h 663735"/>
                <a:gd name="connsiteX28" fmla="*/ 84732 w 4293090"/>
                <a:gd name="connsiteY28" fmla="*/ 377764 h 663735"/>
                <a:gd name="connsiteX29" fmla="*/ 144751 w 4293090"/>
                <a:gd name="connsiteY29" fmla="*/ 448374 h 663735"/>
                <a:gd name="connsiteX30" fmla="*/ 190647 w 4293090"/>
                <a:gd name="connsiteY30" fmla="*/ 497801 h 663735"/>
                <a:gd name="connsiteX31" fmla="*/ 278910 w 4293090"/>
                <a:gd name="connsiteY31" fmla="*/ 575472 h 663735"/>
                <a:gd name="connsiteX32" fmla="*/ 307154 w 4293090"/>
                <a:gd name="connsiteY32" fmla="*/ 596655 h 663735"/>
                <a:gd name="connsiteX33" fmla="*/ 331867 w 4293090"/>
                <a:gd name="connsiteY33" fmla="*/ 614308 h 663735"/>
                <a:gd name="connsiteX34" fmla="*/ 363642 w 4293090"/>
                <a:gd name="connsiteY34" fmla="*/ 631960 h 663735"/>
                <a:gd name="connsiteX35" fmla="*/ 398947 w 4293090"/>
                <a:gd name="connsiteY35" fmla="*/ 649613 h 663735"/>
                <a:gd name="connsiteX36" fmla="*/ 423660 w 4293090"/>
                <a:gd name="connsiteY36" fmla="*/ 656674 h 663735"/>
                <a:gd name="connsiteX37" fmla="*/ 476618 w 4293090"/>
                <a:gd name="connsiteY37" fmla="*/ 663735 h 663735"/>
                <a:gd name="connsiteX38" fmla="*/ 515453 w 4293090"/>
                <a:gd name="connsiteY38" fmla="*/ 656674 h 663735"/>
                <a:gd name="connsiteX39" fmla="*/ 603716 w 4293090"/>
                <a:gd name="connsiteY39" fmla="*/ 624899 h 663735"/>
                <a:gd name="connsiteX40" fmla="*/ 695509 w 4293090"/>
                <a:gd name="connsiteY40" fmla="*/ 593125 h 663735"/>
                <a:gd name="connsiteX41" fmla="*/ 840259 w 4293090"/>
                <a:gd name="connsiteY41" fmla="*/ 550759 h 663735"/>
                <a:gd name="connsiteX42" fmla="*/ 985010 w 4293090"/>
                <a:gd name="connsiteY42" fmla="*/ 511923 h 663735"/>
                <a:gd name="connsiteX43" fmla="*/ 1129761 w 4293090"/>
                <a:gd name="connsiteY43" fmla="*/ 480149 h 663735"/>
                <a:gd name="connsiteX44" fmla="*/ 1302755 w 4293090"/>
                <a:gd name="connsiteY44" fmla="*/ 448374 h 663735"/>
                <a:gd name="connsiteX45" fmla="*/ 1436914 w 4293090"/>
                <a:gd name="connsiteY45" fmla="*/ 427191 h 663735"/>
                <a:gd name="connsiteX46" fmla="*/ 1588726 w 4293090"/>
                <a:gd name="connsiteY46" fmla="*/ 409539 h 663735"/>
                <a:gd name="connsiteX47" fmla="*/ 1687580 w 4293090"/>
                <a:gd name="connsiteY47" fmla="*/ 398947 h 663735"/>
                <a:gd name="connsiteX48" fmla="*/ 1913532 w 4293090"/>
                <a:gd name="connsiteY48" fmla="*/ 356581 h 663735"/>
                <a:gd name="connsiteX49" fmla="*/ 2188911 w 4293090"/>
                <a:gd name="connsiteY49" fmla="*/ 338928 h 663735"/>
                <a:gd name="connsiteX50" fmla="*/ 2489004 w 4293090"/>
                <a:gd name="connsiteY50" fmla="*/ 317745 h 663735"/>
                <a:gd name="connsiteX51" fmla="*/ 2852646 w 4293090"/>
                <a:gd name="connsiteY51" fmla="*/ 296562 h 663735"/>
                <a:gd name="connsiteX52" fmla="*/ 3078598 w 4293090"/>
                <a:gd name="connsiteY52" fmla="*/ 285971 h 663735"/>
                <a:gd name="connsiteX53" fmla="*/ 3315141 w 4293090"/>
                <a:gd name="connsiteY53" fmla="*/ 275379 h 663735"/>
                <a:gd name="connsiteX54" fmla="*/ 3495197 w 4293090"/>
                <a:gd name="connsiteY54" fmla="*/ 268318 h 663735"/>
                <a:gd name="connsiteX55" fmla="*/ 3622295 w 4293090"/>
                <a:gd name="connsiteY55" fmla="*/ 271849 h 663735"/>
                <a:gd name="connsiteX56" fmla="*/ 3759985 w 4293090"/>
                <a:gd name="connsiteY56" fmla="*/ 278910 h 663735"/>
                <a:gd name="connsiteX57" fmla="*/ 3901205 w 4293090"/>
                <a:gd name="connsiteY57" fmla="*/ 289501 h 663735"/>
                <a:gd name="connsiteX58" fmla="*/ 4060077 w 4293090"/>
                <a:gd name="connsiteY58" fmla="*/ 310684 h 663735"/>
                <a:gd name="connsiteX59" fmla="*/ 4169523 w 4293090"/>
                <a:gd name="connsiteY59" fmla="*/ 331867 h 663735"/>
                <a:gd name="connsiteX60" fmla="*/ 4194236 w 4293090"/>
                <a:gd name="connsiteY60" fmla="*/ 335398 h 663735"/>
                <a:gd name="connsiteX61" fmla="*/ 4226011 w 4293090"/>
                <a:gd name="connsiteY61" fmla="*/ 328337 h 663735"/>
                <a:gd name="connsiteX62" fmla="*/ 4257785 w 4293090"/>
                <a:gd name="connsiteY62" fmla="*/ 317745 h 663735"/>
                <a:gd name="connsiteX63" fmla="*/ 4286029 w 4293090"/>
                <a:gd name="connsiteY63" fmla="*/ 300093 h 663735"/>
                <a:gd name="connsiteX64" fmla="*/ 4293090 w 4293090"/>
                <a:gd name="connsiteY64" fmla="*/ 278910 h 663735"/>
                <a:gd name="connsiteX65" fmla="*/ 4293090 w 4293090"/>
                <a:gd name="connsiteY65" fmla="*/ 257727 h 663735"/>
                <a:gd name="connsiteX66" fmla="*/ 4286029 w 4293090"/>
                <a:gd name="connsiteY66" fmla="*/ 225952 h 663735"/>
                <a:gd name="connsiteX67" fmla="*/ 4257785 w 4293090"/>
                <a:gd name="connsiteY67" fmla="*/ 176525 h 663735"/>
                <a:gd name="connsiteX68" fmla="*/ 4226011 w 4293090"/>
                <a:gd name="connsiteY68" fmla="*/ 151812 h 663735"/>
                <a:gd name="connsiteX69" fmla="*/ 4148340 w 4293090"/>
                <a:gd name="connsiteY69" fmla="*/ 109446 h 663735"/>
                <a:gd name="connsiteX70" fmla="*/ 4063608 w 4293090"/>
                <a:gd name="connsiteY70" fmla="*/ 67080 h 663735"/>
                <a:gd name="connsiteX71" fmla="*/ 3975345 w 4293090"/>
                <a:gd name="connsiteY71" fmla="*/ 28244 h 663735"/>
                <a:gd name="connsiteX72" fmla="*/ 3880022 w 4293090"/>
                <a:gd name="connsiteY72" fmla="*/ 0 h 663735"/>
                <a:gd name="connsiteX73" fmla="*/ 3865900 w 4293090"/>
                <a:gd name="connsiteY73" fmla="*/ 0 h 663735"/>
                <a:gd name="connsiteX74" fmla="*/ 3851778 w 4293090"/>
                <a:gd name="connsiteY74" fmla="*/ 0 h 663735"/>
                <a:gd name="connsiteX75" fmla="*/ 3756454 w 4293090"/>
                <a:gd name="connsiteY75" fmla="*/ 52958 h 663735"/>
                <a:gd name="connsiteX76" fmla="*/ 3724680 w 4293090"/>
                <a:gd name="connsiteY76" fmla="*/ 63549 h 663735"/>
                <a:gd name="connsiteX77" fmla="*/ 3675253 w 4293090"/>
                <a:gd name="connsiteY77" fmla="*/ 70610 h 663735"/>
                <a:gd name="connsiteX78" fmla="*/ 3516380 w 4293090"/>
                <a:gd name="connsiteY78" fmla="*/ 77671 h 663735"/>
                <a:gd name="connsiteX79" fmla="*/ 3276306 w 4293090"/>
                <a:gd name="connsiteY79" fmla="*/ 95324 h 663735"/>
                <a:gd name="connsiteX80" fmla="*/ 2887951 w 4293090"/>
                <a:gd name="connsiteY80" fmla="*/ 120037 h 66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293090" h="663735">
                  <a:moveTo>
                    <a:pt x="2887951" y="120037"/>
                  </a:moveTo>
                  <a:lnTo>
                    <a:pt x="2601980" y="137690"/>
                  </a:lnTo>
                  <a:lnTo>
                    <a:pt x="2301887" y="158873"/>
                  </a:lnTo>
                  <a:lnTo>
                    <a:pt x="1998264" y="180056"/>
                  </a:lnTo>
                  <a:lnTo>
                    <a:pt x="1726415" y="204769"/>
                  </a:lnTo>
                  <a:lnTo>
                    <a:pt x="1539299" y="222422"/>
                  </a:lnTo>
                  <a:lnTo>
                    <a:pt x="1359243" y="243605"/>
                  </a:lnTo>
                  <a:lnTo>
                    <a:pt x="1129761" y="275379"/>
                  </a:lnTo>
                  <a:lnTo>
                    <a:pt x="843790" y="321276"/>
                  </a:lnTo>
                  <a:lnTo>
                    <a:pt x="660204" y="353051"/>
                  </a:lnTo>
                  <a:lnTo>
                    <a:pt x="522514" y="381295"/>
                  </a:lnTo>
                  <a:lnTo>
                    <a:pt x="469557" y="388356"/>
                  </a:lnTo>
                  <a:lnTo>
                    <a:pt x="427191" y="388356"/>
                  </a:lnTo>
                  <a:lnTo>
                    <a:pt x="395416" y="388356"/>
                  </a:lnTo>
                  <a:lnTo>
                    <a:pt x="353050" y="384825"/>
                  </a:lnTo>
                  <a:lnTo>
                    <a:pt x="296562" y="374234"/>
                  </a:lnTo>
                  <a:lnTo>
                    <a:pt x="240074" y="353051"/>
                  </a:lnTo>
                  <a:lnTo>
                    <a:pt x="187117" y="328337"/>
                  </a:lnTo>
                  <a:lnTo>
                    <a:pt x="148281" y="307154"/>
                  </a:lnTo>
                  <a:lnTo>
                    <a:pt x="95324" y="271849"/>
                  </a:lnTo>
                  <a:lnTo>
                    <a:pt x="70610" y="254196"/>
                  </a:lnTo>
                  <a:lnTo>
                    <a:pt x="31775" y="236544"/>
                  </a:lnTo>
                  <a:lnTo>
                    <a:pt x="17653" y="233013"/>
                  </a:lnTo>
                  <a:lnTo>
                    <a:pt x="14122" y="233013"/>
                  </a:lnTo>
                  <a:lnTo>
                    <a:pt x="0" y="240074"/>
                  </a:lnTo>
                  <a:lnTo>
                    <a:pt x="0" y="247135"/>
                  </a:lnTo>
                  <a:lnTo>
                    <a:pt x="7061" y="275379"/>
                  </a:lnTo>
                  <a:lnTo>
                    <a:pt x="31775" y="314215"/>
                  </a:lnTo>
                  <a:lnTo>
                    <a:pt x="84732" y="377764"/>
                  </a:lnTo>
                  <a:lnTo>
                    <a:pt x="144751" y="448374"/>
                  </a:lnTo>
                  <a:lnTo>
                    <a:pt x="190647" y="497801"/>
                  </a:lnTo>
                  <a:lnTo>
                    <a:pt x="278910" y="575472"/>
                  </a:lnTo>
                  <a:lnTo>
                    <a:pt x="307154" y="596655"/>
                  </a:lnTo>
                  <a:lnTo>
                    <a:pt x="331867" y="614308"/>
                  </a:lnTo>
                  <a:lnTo>
                    <a:pt x="363642" y="631960"/>
                  </a:lnTo>
                  <a:lnTo>
                    <a:pt x="398947" y="649613"/>
                  </a:lnTo>
                  <a:lnTo>
                    <a:pt x="423660" y="656674"/>
                  </a:lnTo>
                  <a:lnTo>
                    <a:pt x="476618" y="663735"/>
                  </a:lnTo>
                  <a:lnTo>
                    <a:pt x="515453" y="656674"/>
                  </a:lnTo>
                  <a:lnTo>
                    <a:pt x="603716" y="624899"/>
                  </a:lnTo>
                  <a:lnTo>
                    <a:pt x="695509" y="593125"/>
                  </a:lnTo>
                  <a:lnTo>
                    <a:pt x="840259" y="550759"/>
                  </a:lnTo>
                  <a:lnTo>
                    <a:pt x="985010" y="511923"/>
                  </a:lnTo>
                  <a:lnTo>
                    <a:pt x="1129761" y="480149"/>
                  </a:lnTo>
                  <a:lnTo>
                    <a:pt x="1302755" y="448374"/>
                  </a:lnTo>
                  <a:lnTo>
                    <a:pt x="1436914" y="427191"/>
                  </a:lnTo>
                  <a:lnTo>
                    <a:pt x="1588726" y="409539"/>
                  </a:lnTo>
                  <a:lnTo>
                    <a:pt x="1687580" y="398947"/>
                  </a:lnTo>
                  <a:lnTo>
                    <a:pt x="1913532" y="356581"/>
                  </a:lnTo>
                  <a:lnTo>
                    <a:pt x="2188911" y="338928"/>
                  </a:lnTo>
                  <a:lnTo>
                    <a:pt x="2489004" y="317745"/>
                  </a:lnTo>
                  <a:lnTo>
                    <a:pt x="2852646" y="296562"/>
                  </a:lnTo>
                  <a:lnTo>
                    <a:pt x="3078598" y="285971"/>
                  </a:lnTo>
                  <a:lnTo>
                    <a:pt x="3315141" y="275379"/>
                  </a:lnTo>
                  <a:lnTo>
                    <a:pt x="3495197" y="268318"/>
                  </a:lnTo>
                  <a:lnTo>
                    <a:pt x="3622295" y="271849"/>
                  </a:lnTo>
                  <a:lnTo>
                    <a:pt x="3759985" y="278910"/>
                  </a:lnTo>
                  <a:lnTo>
                    <a:pt x="3901205" y="289501"/>
                  </a:lnTo>
                  <a:lnTo>
                    <a:pt x="4060077" y="310684"/>
                  </a:lnTo>
                  <a:lnTo>
                    <a:pt x="4169523" y="331867"/>
                  </a:lnTo>
                  <a:lnTo>
                    <a:pt x="4194236" y="335398"/>
                  </a:lnTo>
                  <a:lnTo>
                    <a:pt x="4226011" y="328337"/>
                  </a:lnTo>
                  <a:lnTo>
                    <a:pt x="4257785" y="317745"/>
                  </a:lnTo>
                  <a:lnTo>
                    <a:pt x="4286029" y="300093"/>
                  </a:lnTo>
                  <a:lnTo>
                    <a:pt x="4293090" y="278910"/>
                  </a:lnTo>
                  <a:lnTo>
                    <a:pt x="4293090" y="257727"/>
                  </a:lnTo>
                  <a:lnTo>
                    <a:pt x="4286029" y="225952"/>
                  </a:lnTo>
                  <a:lnTo>
                    <a:pt x="4257785" y="176525"/>
                  </a:lnTo>
                  <a:lnTo>
                    <a:pt x="4226011" y="151812"/>
                  </a:lnTo>
                  <a:lnTo>
                    <a:pt x="4148340" y="109446"/>
                  </a:lnTo>
                  <a:lnTo>
                    <a:pt x="4063608" y="67080"/>
                  </a:lnTo>
                  <a:lnTo>
                    <a:pt x="3975345" y="28244"/>
                  </a:lnTo>
                  <a:lnTo>
                    <a:pt x="3880022" y="0"/>
                  </a:lnTo>
                  <a:lnTo>
                    <a:pt x="3865900" y="0"/>
                  </a:lnTo>
                  <a:lnTo>
                    <a:pt x="3851778" y="0"/>
                  </a:lnTo>
                  <a:lnTo>
                    <a:pt x="3756454" y="52958"/>
                  </a:lnTo>
                  <a:lnTo>
                    <a:pt x="3724680" y="63549"/>
                  </a:lnTo>
                  <a:lnTo>
                    <a:pt x="3675253" y="70610"/>
                  </a:lnTo>
                  <a:lnTo>
                    <a:pt x="3516380" y="77671"/>
                  </a:lnTo>
                  <a:lnTo>
                    <a:pt x="3276306" y="95324"/>
                  </a:lnTo>
                  <a:lnTo>
                    <a:pt x="2887951" y="12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3E278623-074C-4FCB-BC33-B4C96C00480E}"/>
                </a:ext>
              </a:extLst>
            </p:cNvPr>
            <p:cNvSpPr/>
            <p:nvPr/>
          </p:nvSpPr>
          <p:spPr>
            <a:xfrm>
              <a:off x="4014788" y="4503738"/>
              <a:ext cx="508000" cy="1409700"/>
            </a:xfrm>
            <a:custGeom>
              <a:avLst/>
              <a:gdLst>
                <a:gd name="connsiteX0" fmla="*/ 466725 w 507206"/>
                <a:gd name="connsiteY0" fmla="*/ 885825 h 1409700"/>
                <a:gd name="connsiteX1" fmla="*/ 435768 w 507206"/>
                <a:gd name="connsiteY1" fmla="*/ 626269 h 1409700"/>
                <a:gd name="connsiteX2" fmla="*/ 409575 w 507206"/>
                <a:gd name="connsiteY2" fmla="*/ 404812 h 1409700"/>
                <a:gd name="connsiteX3" fmla="*/ 392906 w 507206"/>
                <a:gd name="connsiteY3" fmla="*/ 242887 h 1409700"/>
                <a:gd name="connsiteX4" fmla="*/ 369093 w 507206"/>
                <a:gd name="connsiteY4" fmla="*/ 111919 h 1409700"/>
                <a:gd name="connsiteX5" fmla="*/ 338137 w 507206"/>
                <a:gd name="connsiteY5" fmla="*/ 92869 h 1409700"/>
                <a:gd name="connsiteX6" fmla="*/ 280987 w 507206"/>
                <a:gd name="connsiteY6" fmla="*/ 69056 h 1409700"/>
                <a:gd name="connsiteX7" fmla="*/ 204787 w 507206"/>
                <a:gd name="connsiteY7" fmla="*/ 40481 h 1409700"/>
                <a:gd name="connsiteX8" fmla="*/ 59531 w 507206"/>
                <a:gd name="connsiteY8" fmla="*/ 0 h 1409700"/>
                <a:gd name="connsiteX9" fmla="*/ 0 w 507206"/>
                <a:gd name="connsiteY9" fmla="*/ 61912 h 1409700"/>
                <a:gd name="connsiteX10" fmla="*/ 54768 w 507206"/>
                <a:gd name="connsiteY10" fmla="*/ 102394 h 1409700"/>
                <a:gd name="connsiteX11" fmla="*/ 88106 w 507206"/>
                <a:gd name="connsiteY11" fmla="*/ 130969 h 1409700"/>
                <a:gd name="connsiteX12" fmla="*/ 128587 w 507206"/>
                <a:gd name="connsiteY12" fmla="*/ 176212 h 1409700"/>
                <a:gd name="connsiteX13" fmla="*/ 169068 w 507206"/>
                <a:gd name="connsiteY13" fmla="*/ 233362 h 1409700"/>
                <a:gd name="connsiteX14" fmla="*/ 192881 w 507206"/>
                <a:gd name="connsiteY14" fmla="*/ 283369 h 1409700"/>
                <a:gd name="connsiteX15" fmla="*/ 202406 w 507206"/>
                <a:gd name="connsiteY15" fmla="*/ 340519 h 1409700"/>
                <a:gd name="connsiteX16" fmla="*/ 240506 w 507206"/>
                <a:gd name="connsiteY16" fmla="*/ 585787 h 1409700"/>
                <a:gd name="connsiteX17" fmla="*/ 259556 w 507206"/>
                <a:gd name="connsiteY17" fmla="*/ 750094 h 1409700"/>
                <a:gd name="connsiteX18" fmla="*/ 278606 w 507206"/>
                <a:gd name="connsiteY18" fmla="*/ 957262 h 1409700"/>
                <a:gd name="connsiteX19" fmla="*/ 288131 w 507206"/>
                <a:gd name="connsiteY19" fmla="*/ 1085850 h 1409700"/>
                <a:gd name="connsiteX20" fmla="*/ 300037 w 507206"/>
                <a:gd name="connsiteY20" fmla="*/ 1193006 h 1409700"/>
                <a:gd name="connsiteX21" fmla="*/ 314325 w 507206"/>
                <a:gd name="connsiteY21" fmla="*/ 1271587 h 1409700"/>
                <a:gd name="connsiteX22" fmla="*/ 328612 w 507206"/>
                <a:gd name="connsiteY22" fmla="*/ 1321594 h 1409700"/>
                <a:gd name="connsiteX23" fmla="*/ 342900 w 507206"/>
                <a:gd name="connsiteY23" fmla="*/ 1347787 h 1409700"/>
                <a:gd name="connsiteX24" fmla="*/ 371475 w 507206"/>
                <a:gd name="connsiteY24" fmla="*/ 1376362 h 1409700"/>
                <a:gd name="connsiteX25" fmla="*/ 400050 w 507206"/>
                <a:gd name="connsiteY25" fmla="*/ 1397794 h 1409700"/>
                <a:gd name="connsiteX26" fmla="*/ 426243 w 507206"/>
                <a:gd name="connsiteY26" fmla="*/ 1409700 h 1409700"/>
                <a:gd name="connsiteX27" fmla="*/ 445293 w 507206"/>
                <a:gd name="connsiteY27" fmla="*/ 1407319 h 1409700"/>
                <a:gd name="connsiteX28" fmla="*/ 461962 w 507206"/>
                <a:gd name="connsiteY28" fmla="*/ 1397794 h 1409700"/>
                <a:gd name="connsiteX29" fmla="*/ 471487 w 507206"/>
                <a:gd name="connsiteY29" fmla="*/ 1381125 h 1409700"/>
                <a:gd name="connsiteX30" fmla="*/ 488156 w 507206"/>
                <a:gd name="connsiteY30" fmla="*/ 1323975 h 1409700"/>
                <a:gd name="connsiteX31" fmla="*/ 507206 w 507206"/>
                <a:gd name="connsiteY31" fmla="*/ 1204912 h 1409700"/>
                <a:gd name="connsiteX32" fmla="*/ 466725 w 507206"/>
                <a:gd name="connsiteY32" fmla="*/ 885825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1409700">
                  <a:moveTo>
                    <a:pt x="466725" y="885825"/>
                  </a:moveTo>
                  <a:lnTo>
                    <a:pt x="435768" y="626269"/>
                  </a:lnTo>
                  <a:lnTo>
                    <a:pt x="409575" y="404812"/>
                  </a:lnTo>
                  <a:lnTo>
                    <a:pt x="392906" y="242887"/>
                  </a:lnTo>
                  <a:lnTo>
                    <a:pt x="369093" y="111919"/>
                  </a:lnTo>
                  <a:lnTo>
                    <a:pt x="338137" y="92869"/>
                  </a:lnTo>
                  <a:lnTo>
                    <a:pt x="280987" y="69056"/>
                  </a:lnTo>
                  <a:lnTo>
                    <a:pt x="204787" y="40481"/>
                  </a:lnTo>
                  <a:lnTo>
                    <a:pt x="59531" y="0"/>
                  </a:lnTo>
                  <a:lnTo>
                    <a:pt x="0" y="61912"/>
                  </a:lnTo>
                  <a:lnTo>
                    <a:pt x="54768" y="102394"/>
                  </a:lnTo>
                  <a:lnTo>
                    <a:pt x="88106" y="130969"/>
                  </a:lnTo>
                  <a:lnTo>
                    <a:pt x="128587" y="176212"/>
                  </a:lnTo>
                  <a:lnTo>
                    <a:pt x="169068" y="233362"/>
                  </a:lnTo>
                  <a:lnTo>
                    <a:pt x="192881" y="283369"/>
                  </a:lnTo>
                  <a:lnTo>
                    <a:pt x="202406" y="340519"/>
                  </a:lnTo>
                  <a:lnTo>
                    <a:pt x="240506" y="585787"/>
                  </a:lnTo>
                  <a:lnTo>
                    <a:pt x="259556" y="750094"/>
                  </a:lnTo>
                  <a:lnTo>
                    <a:pt x="278606" y="957262"/>
                  </a:lnTo>
                  <a:lnTo>
                    <a:pt x="288131" y="1085850"/>
                  </a:lnTo>
                  <a:lnTo>
                    <a:pt x="300037" y="1193006"/>
                  </a:lnTo>
                  <a:lnTo>
                    <a:pt x="314325" y="1271587"/>
                  </a:lnTo>
                  <a:lnTo>
                    <a:pt x="328612" y="1321594"/>
                  </a:lnTo>
                  <a:lnTo>
                    <a:pt x="342900" y="1347787"/>
                  </a:lnTo>
                  <a:lnTo>
                    <a:pt x="371475" y="1376362"/>
                  </a:lnTo>
                  <a:lnTo>
                    <a:pt x="400050" y="1397794"/>
                  </a:lnTo>
                  <a:lnTo>
                    <a:pt x="426243" y="1409700"/>
                  </a:lnTo>
                  <a:lnTo>
                    <a:pt x="445293" y="1407319"/>
                  </a:lnTo>
                  <a:lnTo>
                    <a:pt x="461962" y="1397794"/>
                  </a:lnTo>
                  <a:lnTo>
                    <a:pt x="471487" y="1381125"/>
                  </a:lnTo>
                  <a:lnTo>
                    <a:pt x="488156" y="1323975"/>
                  </a:lnTo>
                  <a:lnTo>
                    <a:pt x="507206" y="1204912"/>
                  </a:lnTo>
                  <a:lnTo>
                    <a:pt x="466725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AC172E27-05BF-4F00-881D-FFB32828CD3C}"/>
                </a:ext>
              </a:extLst>
            </p:cNvPr>
            <p:cNvSpPr/>
            <p:nvPr/>
          </p:nvSpPr>
          <p:spPr>
            <a:xfrm>
              <a:off x="4278313" y="4344988"/>
              <a:ext cx="2301875" cy="1255712"/>
            </a:xfrm>
            <a:custGeom>
              <a:avLst/>
              <a:gdLst>
                <a:gd name="connsiteX0" fmla="*/ 1264444 w 2300288"/>
                <a:gd name="connsiteY0" fmla="*/ 119063 h 1254919"/>
                <a:gd name="connsiteX1" fmla="*/ 1057275 w 2300288"/>
                <a:gd name="connsiteY1" fmla="*/ 147638 h 1254919"/>
                <a:gd name="connsiteX2" fmla="*/ 802482 w 2300288"/>
                <a:gd name="connsiteY2" fmla="*/ 183357 h 1254919"/>
                <a:gd name="connsiteX3" fmla="*/ 507207 w 2300288"/>
                <a:gd name="connsiteY3" fmla="*/ 219075 h 1254919"/>
                <a:gd name="connsiteX4" fmla="*/ 216694 w 2300288"/>
                <a:gd name="connsiteY4" fmla="*/ 254794 h 1254919"/>
                <a:gd name="connsiteX5" fmla="*/ 0 w 2300288"/>
                <a:gd name="connsiteY5" fmla="*/ 276225 h 1254919"/>
                <a:gd name="connsiteX6" fmla="*/ 33338 w 2300288"/>
                <a:gd name="connsiteY6" fmla="*/ 431007 h 1254919"/>
                <a:gd name="connsiteX7" fmla="*/ 302419 w 2300288"/>
                <a:gd name="connsiteY7" fmla="*/ 402432 h 1254919"/>
                <a:gd name="connsiteX8" fmla="*/ 590550 w 2300288"/>
                <a:gd name="connsiteY8" fmla="*/ 369094 h 1254919"/>
                <a:gd name="connsiteX9" fmla="*/ 940594 w 2300288"/>
                <a:gd name="connsiteY9" fmla="*/ 330994 h 1254919"/>
                <a:gd name="connsiteX10" fmla="*/ 1162050 w 2300288"/>
                <a:gd name="connsiteY10" fmla="*/ 307182 h 1254919"/>
                <a:gd name="connsiteX11" fmla="*/ 1459707 w 2300288"/>
                <a:gd name="connsiteY11" fmla="*/ 273844 h 1254919"/>
                <a:gd name="connsiteX12" fmla="*/ 1735932 w 2300288"/>
                <a:gd name="connsiteY12" fmla="*/ 252413 h 1254919"/>
                <a:gd name="connsiteX13" fmla="*/ 1826419 w 2300288"/>
                <a:gd name="connsiteY13" fmla="*/ 245269 h 1254919"/>
                <a:gd name="connsiteX14" fmla="*/ 1843088 w 2300288"/>
                <a:gd name="connsiteY14" fmla="*/ 247650 h 1254919"/>
                <a:gd name="connsiteX15" fmla="*/ 1854994 w 2300288"/>
                <a:gd name="connsiteY15" fmla="*/ 252413 h 1254919"/>
                <a:gd name="connsiteX16" fmla="*/ 1876425 w 2300288"/>
                <a:gd name="connsiteY16" fmla="*/ 266700 h 1254919"/>
                <a:gd name="connsiteX17" fmla="*/ 1885950 w 2300288"/>
                <a:gd name="connsiteY17" fmla="*/ 278607 h 1254919"/>
                <a:gd name="connsiteX18" fmla="*/ 1895475 w 2300288"/>
                <a:gd name="connsiteY18" fmla="*/ 302419 h 1254919"/>
                <a:gd name="connsiteX19" fmla="*/ 1897857 w 2300288"/>
                <a:gd name="connsiteY19" fmla="*/ 328613 h 1254919"/>
                <a:gd name="connsiteX20" fmla="*/ 1895475 w 2300288"/>
                <a:gd name="connsiteY20" fmla="*/ 366713 h 1254919"/>
                <a:gd name="connsiteX21" fmla="*/ 1878807 w 2300288"/>
                <a:gd name="connsiteY21" fmla="*/ 431007 h 1254919"/>
                <a:gd name="connsiteX22" fmla="*/ 1802607 w 2300288"/>
                <a:gd name="connsiteY22" fmla="*/ 709613 h 1254919"/>
                <a:gd name="connsiteX23" fmla="*/ 1652588 w 2300288"/>
                <a:gd name="connsiteY23" fmla="*/ 1240632 h 1254919"/>
                <a:gd name="connsiteX24" fmla="*/ 1814513 w 2300288"/>
                <a:gd name="connsiteY24" fmla="*/ 1254919 h 1254919"/>
                <a:gd name="connsiteX25" fmla="*/ 1890713 w 2300288"/>
                <a:gd name="connsiteY25" fmla="*/ 1119188 h 1254919"/>
                <a:gd name="connsiteX26" fmla="*/ 1978819 w 2300288"/>
                <a:gd name="connsiteY26" fmla="*/ 926307 h 1254919"/>
                <a:gd name="connsiteX27" fmla="*/ 2057400 w 2300288"/>
                <a:gd name="connsiteY27" fmla="*/ 750094 h 1254919"/>
                <a:gd name="connsiteX28" fmla="*/ 2138363 w 2300288"/>
                <a:gd name="connsiteY28" fmla="*/ 566738 h 1254919"/>
                <a:gd name="connsiteX29" fmla="*/ 2183607 w 2300288"/>
                <a:gd name="connsiteY29" fmla="*/ 469107 h 1254919"/>
                <a:gd name="connsiteX30" fmla="*/ 2214563 w 2300288"/>
                <a:gd name="connsiteY30" fmla="*/ 438150 h 1254919"/>
                <a:gd name="connsiteX31" fmla="*/ 2269332 w 2300288"/>
                <a:gd name="connsiteY31" fmla="*/ 383382 h 1254919"/>
                <a:gd name="connsiteX32" fmla="*/ 2290763 w 2300288"/>
                <a:gd name="connsiteY32" fmla="*/ 357188 h 1254919"/>
                <a:gd name="connsiteX33" fmla="*/ 2297907 w 2300288"/>
                <a:gd name="connsiteY33" fmla="*/ 338138 h 1254919"/>
                <a:gd name="connsiteX34" fmla="*/ 2300288 w 2300288"/>
                <a:gd name="connsiteY34" fmla="*/ 321469 h 1254919"/>
                <a:gd name="connsiteX35" fmla="*/ 2297907 w 2300288"/>
                <a:gd name="connsiteY35" fmla="*/ 300038 h 1254919"/>
                <a:gd name="connsiteX36" fmla="*/ 2288382 w 2300288"/>
                <a:gd name="connsiteY36" fmla="*/ 278607 h 1254919"/>
                <a:gd name="connsiteX37" fmla="*/ 2264569 w 2300288"/>
                <a:gd name="connsiteY37" fmla="*/ 245269 h 1254919"/>
                <a:gd name="connsiteX38" fmla="*/ 2193132 w 2300288"/>
                <a:gd name="connsiteY38" fmla="*/ 188119 h 1254919"/>
                <a:gd name="connsiteX39" fmla="*/ 2047875 w 2300288"/>
                <a:gd name="connsiteY39" fmla="*/ 100013 h 1254919"/>
                <a:gd name="connsiteX40" fmla="*/ 1912144 w 2300288"/>
                <a:gd name="connsiteY40" fmla="*/ 30957 h 1254919"/>
                <a:gd name="connsiteX41" fmla="*/ 1833563 w 2300288"/>
                <a:gd name="connsiteY41" fmla="*/ 0 h 1254919"/>
                <a:gd name="connsiteX42" fmla="*/ 1819275 w 2300288"/>
                <a:gd name="connsiteY42" fmla="*/ 0 h 1254919"/>
                <a:gd name="connsiteX43" fmla="*/ 1759744 w 2300288"/>
                <a:gd name="connsiteY43" fmla="*/ 26194 h 1254919"/>
                <a:gd name="connsiteX44" fmla="*/ 1719263 w 2300288"/>
                <a:gd name="connsiteY44" fmla="*/ 42863 h 1254919"/>
                <a:gd name="connsiteX45" fmla="*/ 1633538 w 2300288"/>
                <a:gd name="connsiteY45" fmla="*/ 59532 h 1254919"/>
                <a:gd name="connsiteX46" fmla="*/ 1264444 w 2300288"/>
                <a:gd name="connsiteY46" fmla="*/ 119063 h 1254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1254919">
                  <a:moveTo>
                    <a:pt x="1264444" y="119063"/>
                  </a:moveTo>
                  <a:lnTo>
                    <a:pt x="1057275" y="147638"/>
                  </a:lnTo>
                  <a:lnTo>
                    <a:pt x="802482" y="183357"/>
                  </a:lnTo>
                  <a:lnTo>
                    <a:pt x="507207" y="219075"/>
                  </a:lnTo>
                  <a:lnTo>
                    <a:pt x="216694" y="254794"/>
                  </a:lnTo>
                  <a:lnTo>
                    <a:pt x="0" y="276225"/>
                  </a:lnTo>
                  <a:lnTo>
                    <a:pt x="33338" y="431007"/>
                  </a:lnTo>
                  <a:lnTo>
                    <a:pt x="302419" y="402432"/>
                  </a:lnTo>
                  <a:lnTo>
                    <a:pt x="590550" y="369094"/>
                  </a:lnTo>
                  <a:lnTo>
                    <a:pt x="940594" y="330994"/>
                  </a:lnTo>
                  <a:lnTo>
                    <a:pt x="1162050" y="307182"/>
                  </a:lnTo>
                  <a:lnTo>
                    <a:pt x="1459707" y="273844"/>
                  </a:lnTo>
                  <a:lnTo>
                    <a:pt x="1735932" y="252413"/>
                  </a:lnTo>
                  <a:lnTo>
                    <a:pt x="1826419" y="245269"/>
                  </a:lnTo>
                  <a:lnTo>
                    <a:pt x="1843088" y="247650"/>
                  </a:lnTo>
                  <a:lnTo>
                    <a:pt x="1854994" y="252413"/>
                  </a:lnTo>
                  <a:lnTo>
                    <a:pt x="1876425" y="266700"/>
                  </a:lnTo>
                  <a:lnTo>
                    <a:pt x="1885950" y="278607"/>
                  </a:lnTo>
                  <a:lnTo>
                    <a:pt x="1895475" y="302419"/>
                  </a:lnTo>
                  <a:lnTo>
                    <a:pt x="1897857" y="328613"/>
                  </a:lnTo>
                  <a:lnTo>
                    <a:pt x="1895475" y="366713"/>
                  </a:lnTo>
                  <a:lnTo>
                    <a:pt x="1878807" y="431007"/>
                  </a:lnTo>
                  <a:lnTo>
                    <a:pt x="1802607" y="709613"/>
                  </a:lnTo>
                  <a:lnTo>
                    <a:pt x="1652588" y="1240632"/>
                  </a:lnTo>
                  <a:lnTo>
                    <a:pt x="1814513" y="1254919"/>
                  </a:lnTo>
                  <a:lnTo>
                    <a:pt x="1890713" y="1119188"/>
                  </a:lnTo>
                  <a:lnTo>
                    <a:pt x="1978819" y="926307"/>
                  </a:lnTo>
                  <a:lnTo>
                    <a:pt x="2057400" y="750094"/>
                  </a:lnTo>
                  <a:lnTo>
                    <a:pt x="2138363" y="566738"/>
                  </a:lnTo>
                  <a:lnTo>
                    <a:pt x="2183607" y="469107"/>
                  </a:lnTo>
                  <a:lnTo>
                    <a:pt x="2214563" y="438150"/>
                  </a:lnTo>
                  <a:lnTo>
                    <a:pt x="2269332" y="383382"/>
                  </a:lnTo>
                  <a:lnTo>
                    <a:pt x="2290763" y="357188"/>
                  </a:lnTo>
                  <a:lnTo>
                    <a:pt x="2297907" y="338138"/>
                  </a:lnTo>
                  <a:lnTo>
                    <a:pt x="2300288" y="321469"/>
                  </a:lnTo>
                  <a:lnTo>
                    <a:pt x="2297907" y="300038"/>
                  </a:lnTo>
                  <a:lnTo>
                    <a:pt x="2288382" y="278607"/>
                  </a:lnTo>
                  <a:lnTo>
                    <a:pt x="2264569" y="245269"/>
                  </a:lnTo>
                  <a:lnTo>
                    <a:pt x="2193132" y="188119"/>
                  </a:lnTo>
                  <a:lnTo>
                    <a:pt x="2047875" y="100013"/>
                  </a:lnTo>
                  <a:lnTo>
                    <a:pt x="1912144" y="30957"/>
                  </a:lnTo>
                  <a:lnTo>
                    <a:pt x="1833563" y="0"/>
                  </a:lnTo>
                  <a:lnTo>
                    <a:pt x="1819275" y="0"/>
                  </a:lnTo>
                  <a:lnTo>
                    <a:pt x="1759744" y="26194"/>
                  </a:lnTo>
                  <a:lnTo>
                    <a:pt x="1719263" y="42863"/>
                  </a:lnTo>
                  <a:lnTo>
                    <a:pt x="1633538" y="59532"/>
                  </a:lnTo>
                  <a:lnTo>
                    <a:pt x="1264444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FCA06AA-C94C-4DAE-BB2E-45B025745E58}"/>
                </a:ext>
              </a:extLst>
            </p:cNvPr>
            <p:cNvSpPr/>
            <p:nvPr/>
          </p:nvSpPr>
          <p:spPr>
            <a:xfrm>
              <a:off x="4402138" y="5438775"/>
              <a:ext cx="1851025" cy="304800"/>
            </a:xfrm>
            <a:custGeom>
              <a:avLst/>
              <a:gdLst>
                <a:gd name="connsiteX0" fmla="*/ 1245394 w 1850232"/>
                <a:gd name="connsiteY0" fmla="*/ 16669 h 304800"/>
                <a:gd name="connsiteX1" fmla="*/ 840582 w 1850232"/>
                <a:gd name="connsiteY1" fmla="*/ 42863 h 304800"/>
                <a:gd name="connsiteX2" fmla="*/ 531019 w 1850232"/>
                <a:gd name="connsiteY2" fmla="*/ 69056 h 304800"/>
                <a:gd name="connsiteX3" fmla="*/ 269082 w 1850232"/>
                <a:gd name="connsiteY3" fmla="*/ 92869 h 304800"/>
                <a:gd name="connsiteX4" fmla="*/ 0 w 1850232"/>
                <a:gd name="connsiteY4" fmla="*/ 121444 h 304800"/>
                <a:gd name="connsiteX5" fmla="*/ 23813 w 1850232"/>
                <a:gd name="connsiteY5" fmla="*/ 304800 h 304800"/>
                <a:gd name="connsiteX6" fmla="*/ 150019 w 1850232"/>
                <a:gd name="connsiteY6" fmla="*/ 285750 h 304800"/>
                <a:gd name="connsiteX7" fmla="*/ 245269 w 1850232"/>
                <a:gd name="connsiteY7" fmla="*/ 273844 h 304800"/>
                <a:gd name="connsiteX8" fmla="*/ 378619 w 1850232"/>
                <a:gd name="connsiteY8" fmla="*/ 259556 h 304800"/>
                <a:gd name="connsiteX9" fmla="*/ 492919 w 1850232"/>
                <a:gd name="connsiteY9" fmla="*/ 250031 h 304800"/>
                <a:gd name="connsiteX10" fmla="*/ 661988 w 1850232"/>
                <a:gd name="connsiteY10" fmla="*/ 238125 h 304800"/>
                <a:gd name="connsiteX11" fmla="*/ 807244 w 1850232"/>
                <a:gd name="connsiteY11" fmla="*/ 230981 h 304800"/>
                <a:gd name="connsiteX12" fmla="*/ 985838 w 1850232"/>
                <a:gd name="connsiteY12" fmla="*/ 226219 h 304800"/>
                <a:gd name="connsiteX13" fmla="*/ 1185863 w 1850232"/>
                <a:gd name="connsiteY13" fmla="*/ 223838 h 304800"/>
                <a:gd name="connsiteX14" fmla="*/ 1338263 w 1850232"/>
                <a:gd name="connsiteY14" fmla="*/ 223838 h 304800"/>
                <a:gd name="connsiteX15" fmla="*/ 1533525 w 1850232"/>
                <a:gd name="connsiteY15" fmla="*/ 230981 h 304800"/>
                <a:gd name="connsiteX16" fmla="*/ 1747838 w 1850232"/>
                <a:gd name="connsiteY16" fmla="*/ 245269 h 304800"/>
                <a:gd name="connsiteX17" fmla="*/ 1783557 w 1850232"/>
                <a:gd name="connsiteY17" fmla="*/ 242888 h 304800"/>
                <a:gd name="connsiteX18" fmla="*/ 1800225 w 1850232"/>
                <a:gd name="connsiteY18" fmla="*/ 240506 h 304800"/>
                <a:gd name="connsiteX19" fmla="*/ 1821657 w 1850232"/>
                <a:gd name="connsiteY19" fmla="*/ 230981 h 304800"/>
                <a:gd name="connsiteX20" fmla="*/ 1835944 w 1850232"/>
                <a:gd name="connsiteY20" fmla="*/ 221456 h 304800"/>
                <a:gd name="connsiteX21" fmla="*/ 1843088 w 1850232"/>
                <a:gd name="connsiteY21" fmla="*/ 211931 h 304800"/>
                <a:gd name="connsiteX22" fmla="*/ 1847850 w 1850232"/>
                <a:gd name="connsiteY22" fmla="*/ 200025 h 304800"/>
                <a:gd name="connsiteX23" fmla="*/ 1850232 w 1850232"/>
                <a:gd name="connsiteY23" fmla="*/ 188119 h 304800"/>
                <a:gd name="connsiteX24" fmla="*/ 1847850 w 1850232"/>
                <a:gd name="connsiteY24" fmla="*/ 166688 h 304800"/>
                <a:gd name="connsiteX25" fmla="*/ 1843088 w 1850232"/>
                <a:gd name="connsiteY25" fmla="*/ 140494 h 304800"/>
                <a:gd name="connsiteX26" fmla="*/ 1824038 w 1850232"/>
                <a:gd name="connsiteY26" fmla="*/ 97631 h 304800"/>
                <a:gd name="connsiteX27" fmla="*/ 1802607 w 1850232"/>
                <a:gd name="connsiteY27" fmla="*/ 61913 h 304800"/>
                <a:gd name="connsiteX28" fmla="*/ 1766888 w 1850232"/>
                <a:gd name="connsiteY28" fmla="*/ 16669 h 304800"/>
                <a:gd name="connsiteX29" fmla="*/ 1590675 w 1850232"/>
                <a:gd name="connsiteY29" fmla="*/ 0 h 304800"/>
                <a:gd name="connsiteX30" fmla="*/ 1245394 w 1850232"/>
                <a:gd name="connsiteY30" fmla="*/ 16669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850232" h="304800">
                  <a:moveTo>
                    <a:pt x="1245394" y="16669"/>
                  </a:moveTo>
                  <a:lnTo>
                    <a:pt x="840582" y="42863"/>
                  </a:lnTo>
                  <a:lnTo>
                    <a:pt x="531019" y="69056"/>
                  </a:lnTo>
                  <a:lnTo>
                    <a:pt x="269082" y="92869"/>
                  </a:lnTo>
                  <a:lnTo>
                    <a:pt x="0" y="121444"/>
                  </a:lnTo>
                  <a:lnTo>
                    <a:pt x="23813" y="304800"/>
                  </a:lnTo>
                  <a:lnTo>
                    <a:pt x="150019" y="285750"/>
                  </a:lnTo>
                  <a:lnTo>
                    <a:pt x="245269" y="273844"/>
                  </a:lnTo>
                  <a:lnTo>
                    <a:pt x="378619" y="259556"/>
                  </a:lnTo>
                  <a:lnTo>
                    <a:pt x="492919" y="250031"/>
                  </a:lnTo>
                  <a:lnTo>
                    <a:pt x="661988" y="238125"/>
                  </a:lnTo>
                  <a:lnTo>
                    <a:pt x="807244" y="230981"/>
                  </a:lnTo>
                  <a:lnTo>
                    <a:pt x="985838" y="226219"/>
                  </a:lnTo>
                  <a:lnTo>
                    <a:pt x="1185863" y="223838"/>
                  </a:lnTo>
                  <a:lnTo>
                    <a:pt x="1338263" y="223838"/>
                  </a:lnTo>
                  <a:lnTo>
                    <a:pt x="1533525" y="230981"/>
                  </a:lnTo>
                  <a:lnTo>
                    <a:pt x="1747838" y="245269"/>
                  </a:lnTo>
                  <a:lnTo>
                    <a:pt x="1783557" y="242888"/>
                  </a:lnTo>
                  <a:lnTo>
                    <a:pt x="1800225" y="240506"/>
                  </a:lnTo>
                  <a:lnTo>
                    <a:pt x="1821657" y="230981"/>
                  </a:lnTo>
                  <a:lnTo>
                    <a:pt x="1835944" y="221456"/>
                  </a:lnTo>
                  <a:lnTo>
                    <a:pt x="1843088" y="211931"/>
                  </a:lnTo>
                  <a:lnTo>
                    <a:pt x="1847850" y="200025"/>
                  </a:lnTo>
                  <a:lnTo>
                    <a:pt x="1850232" y="188119"/>
                  </a:lnTo>
                  <a:lnTo>
                    <a:pt x="1847850" y="166688"/>
                  </a:lnTo>
                  <a:lnTo>
                    <a:pt x="1843088" y="140494"/>
                  </a:lnTo>
                  <a:lnTo>
                    <a:pt x="1824038" y="97631"/>
                  </a:lnTo>
                  <a:lnTo>
                    <a:pt x="1802607" y="61913"/>
                  </a:lnTo>
                  <a:lnTo>
                    <a:pt x="1766888" y="16669"/>
                  </a:lnTo>
                  <a:lnTo>
                    <a:pt x="1590675" y="0"/>
                  </a:lnTo>
                  <a:lnTo>
                    <a:pt x="1245394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509752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983B3080-D790-4E1B-8B24-7088650E4C61}"/>
              </a:ext>
            </a:extLst>
          </p:cNvPr>
          <p:cNvSpPr/>
          <p:nvPr/>
        </p:nvSpPr>
        <p:spPr>
          <a:xfrm>
            <a:off x="3087688" y="1682750"/>
            <a:ext cx="701675" cy="674688"/>
          </a:xfrm>
          <a:custGeom>
            <a:avLst/>
            <a:gdLst>
              <a:gd name="connsiteX0" fmla="*/ 495300 w 700088"/>
              <a:gd name="connsiteY0" fmla="*/ 184372 h 674910"/>
              <a:gd name="connsiteX1" fmla="*/ 416719 w 700088"/>
              <a:gd name="connsiteY1" fmla="*/ 146272 h 674910"/>
              <a:gd name="connsiteX2" fmla="*/ 309563 w 700088"/>
              <a:gd name="connsiteY2" fmla="*/ 101028 h 674910"/>
              <a:gd name="connsiteX3" fmla="*/ 226219 w 700088"/>
              <a:gd name="connsiteY3" fmla="*/ 65310 h 674910"/>
              <a:gd name="connsiteX4" fmla="*/ 135732 w 700088"/>
              <a:gd name="connsiteY4" fmla="*/ 29591 h 674910"/>
              <a:gd name="connsiteX5" fmla="*/ 78582 w 700088"/>
              <a:gd name="connsiteY5" fmla="*/ 8160 h 674910"/>
              <a:gd name="connsiteX6" fmla="*/ 45244 w 700088"/>
              <a:gd name="connsiteY6" fmla="*/ 3397 h 674910"/>
              <a:gd name="connsiteX7" fmla="*/ 19050 w 700088"/>
              <a:gd name="connsiteY7" fmla="*/ 1016 h 674910"/>
              <a:gd name="connsiteX8" fmla="*/ 2382 w 700088"/>
              <a:gd name="connsiteY8" fmla="*/ 8160 h 674910"/>
              <a:gd name="connsiteX9" fmla="*/ 0 w 700088"/>
              <a:gd name="connsiteY9" fmla="*/ 12922 h 674910"/>
              <a:gd name="connsiteX10" fmla="*/ 11907 w 700088"/>
              <a:gd name="connsiteY10" fmla="*/ 31972 h 674910"/>
              <a:gd name="connsiteX11" fmla="*/ 66675 w 700088"/>
              <a:gd name="connsiteY11" fmla="*/ 86741 h 674910"/>
              <a:gd name="connsiteX12" fmla="*/ 166688 w 700088"/>
              <a:gd name="connsiteY12" fmla="*/ 186753 h 674910"/>
              <a:gd name="connsiteX13" fmla="*/ 242888 w 700088"/>
              <a:gd name="connsiteY13" fmla="*/ 270097 h 674910"/>
              <a:gd name="connsiteX14" fmla="*/ 297657 w 700088"/>
              <a:gd name="connsiteY14" fmla="*/ 336772 h 674910"/>
              <a:gd name="connsiteX15" fmla="*/ 347663 w 700088"/>
              <a:gd name="connsiteY15" fmla="*/ 401066 h 674910"/>
              <a:gd name="connsiteX16" fmla="*/ 388144 w 700088"/>
              <a:gd name="connsiteY16" fmla="*/ 462978 h 674910"/>
              <a:gd name="connsiteX17" fmla="*/ 421482 w 700088"/>
              <a:gd name="connsiteY17" fmla="*/ 517747 h 674910"/>
              <a:gd name="connsiteX18" fmla="*/ 440532 w 700088"/>
              <a:gd name="connsiteY18" fmla="*/ 560610 h 674910"/>
              <a:gd name="connsiteX19" fmla="*/ 452438 w 700088"/>
              <a:gd name="connsiteY19" fmla="*/ 586803 h 674910"/>
              <a:gd name="connsiteX20" fmla="*/ 481013 w 700088"/>
              <a:gd name="connsiteY20" fmla="*/ 612997 h 674910"/>
              <a:gd name="connsiteX21" fmla="*/ 500063 w 700088"/>
              <a:gd name="connsiteY21" fmla="*/ 629666 h 674910"/>
              <a:gd name="connsiteX22" fmla="*/ 540544 w 700088"/>
              <a:gd name="connsiteY22" fmla="*/ 655860 h 674910"/>
              <a:gd name="connsiteX23" fmla="*/ 564357 w 700088"/>
              <a:gd name="connsiteY23" fmla="*/ 665385 h 674910"/>
              <a:gd name="connsiteX24" fmla="*/ 590550 w 700088"/>
              <a:gd name="connsiteY24" fmla="*/ 672528 h 674910"/>
              <a:gd name="connsiteX25" fmla="*/ 602457 w 700088"/>
              <a:gd name="connsiteY25" fmla="*/ 674910 h 674910"/>
              <a:gd name="connsiteX26" fmla="*/ 619125 w 700088"/>
              <a:gd name="connsiteY26" fmla="*/ 667766 h 674910"/>
              <a:gd name="connsiteX27" fmla="*/ 635794 w 700088"/>
              <a:gd name="connsiteY27" fmla="*/ 658241 h 674910"/>
              <a:gd name="connsiteX28" fmla="*/ 661988 w 700088"/>
              <a:gd name="connsiteY28" fmla="*/ 639191 h 674910"/>
              <a:gd name="connsiteX29" fmla="*/ 678657 w 700088"/>
              <a:gd name="connsiteY29" fmla="*/ 622522 h 674910"/>
              <a:gd name="connsiteX30" fmla="*/ 685800 w 700088"/>
              <a:gd name="connsiteY30" fmla="*/ 605853 h 674910"/>
              <a:gd name="connsiteX31" fmla="*/ 695325 w 700088"/>
              <a:gd name="connsiteY31" fmla="*/ 579660 h 674910"/>
              <a:gd name="connsiteX32" fmla="*/ 700088 w 700088"/>
              <a:gd name="connsiteY32" fmla="*/ 546322 h 674910"/>
              <a:gd name="connsiteX33" fmla="*/ 697707 w 700088"/>
              <a:gd name="connsiteY33" fmla="*/ 505841 h 674910"/>
              <a:gd name="connsiteX34" fmla="*/ 695325 w 700088"/>
              <a:gd name="connsiteY34" fmla="*/ 470122 h 674910"/>
              <a:gd name="connsiteX35" fmla="*/ 690563 w 700088"/>
              <a:gd name="connsiteY35" fmla="*/ 439166 h 674910"/>
              <a:gd name="connsiteX36" fmla="*/ 678657 w 700088"/>
              <a:gd name="connsiteY36" fmla="*/ 393922 h 674910"/>
              <a:gd name="connsiteX37" fmla="*/ 661988 w 700088"/>
              <a:gd name="connsiteY37" fmla="*/ 346297 h 674910"/>
              <a:gd name="connsiteX38" fmla="*/ 638175 w 700088"/>
              <a:gd name="connsiteY38" fmla="*/ 303435 h 674910"/>
              <a:gd name="connsiteX39" fmla="*/ 614363 w 700088"/>
              <a:gd name="connsiteY39" fmla="*/ 267716 h 674910"/>
              <a:gd name="connsiteX40" fmla="*/ 592932 w 700088"/>
              <a:gd name="connsiteY40" fmla="*/ 236760 h 674910"/>
              <a:gd name="connsiteX41" fmla="*/ 581025 w 700088"/>
              <a:gd name="connsiteY41" fmla="*/ 224853 h 674910"/>
              <a:gd name="connsiteX42" fmla="*/ 495300 w 700088"/>
              <a:gd name="connsiteY42" fmla="*/ 184372 h 674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00088" h="674910">
                <a:moveTo>
                  <a:pt x="495300" y="184372"/>
                </a:moveTo>
                <a:lnTo>
                  <a:pt x="416719" y="146272"/>
                </a:lnTo>
                <a:lnTo>
                  <a:pt x="309563" y="101028"/>
                </a:lnTo>
                <a:lnTo>
                  <a:pt x="226219" y="65310"/>
                </a:lnTo>
                <a:lnTo>
                  <a:pt x="135732" y="29591"/>
                </a:lnTo>
                <a:lnTo>
                  <a:pt x="78582" y="8160"/>
                </a:lnTo>
                <a:lnTo>
                  <a:pt x="45244" y="3397"/>
                </a:lnTo>
                <a:lnTo>
                  <a:pt x="19050" y="1016"/>
                </a:lnTo>
                <a:cubicBezTo>
                  <a:pt x="1619" y="5996"/>
                  <a:pt x="2382" y="0"/>
                  <a:pt x="2382" y="8160"/>
                </a:cubicBezTo>
                <a:lnTo>
                  <a:pt x="0" y="12922"/>
                </a:lnTo>
                <a:lnTo>
                  <a:pt x="11907" y="31972"/>
                </a:lnTo>
                <a:lnTo>
                  <a:pt x="66675" y="86741"/>
                </a:lnTo>
                <a:lnTo>
                  <a:pt x="166688" y="186753"/>
                </a:lnTo>
                <a:lnTo>
                  <a:pt x="242888" y="270097"/>
                </a:lnTo>
                <a:lnTo>
                  <a:pt x="297657" y="336772"/>
                </a:lnTo>
                <a:lnTo>
                  <a:pt x="347663" y="401066"/>
                </a:lnTo>
                <a:lnTo>
                  <a:pt x="388144" y="462978"/>
                </a:lnTo>
                <a:lnTo>
                  <a:pt x="421482" y="517747"/>
                </a:lnTo>
                <a:lnTo>
                  <a:pt x="440532" y="560610"/>
                </a:lnTo>
                <a:lnTo>
                  <a:pt x="452438" y="586803"/>
                </a:lnTo>
                <a:lnTo>
                  <a:pt x="481013" y="612997"/>
                </a:lnTo>
                <a:lnTo>
                  <a:pt x="500063" y="629666"/>
                </a:lnTo>
                <a:lnTo>
                  <a:pt x="540544" y="655860"/>
                </a:lnTo>
                <a:lnTo>
                  <a:pt x="564357" y="665385"/>
                </a:lnTo>
                <a:lnTo>
                  <a:pt x="590550" y="672528"/>
                </a:lnTo>
                <a:lnTo>
                  <a:pt x="602457" y="674910"/>
                </a:lnTo>
                <a:lnTo>
                  <a:pt x="619125" y="667766"/>
                </a:lnTo>
                <a:lnTo>
                  <a:pt x="635794" y="658241"/>
                </a:lnTo>
                <a:lnTo>
                  <a:pt x="661988" y="639191"/>
                </a:lnTo>
                <a:lnTo>
                  <a:pt x="678657" y="622522"/>
                </a:lnTo>
                <a:lnTo>
                  <a:pt x="685800" y="605853"/>
                </a:lnTo>
                <a:lnTo>
                  <a:pt x="695325" y="579660"/>
                </a:lnTo>
                <a:lnTo>
                  <a:pt x="700088" y="546322"/>
                </a:lnTo>
                <a:lnTo>
                  <a:pt x="697707" y="505841"/>
                </a:lnTo>
                <a:lnTo>
                  <a:pt x="695325" y="470122"/>
                </a:lnTo>
                <a:lnTo>
                  <a:pt x="690563" y="439166"/>
                </a:lnTo>
                <a:lnTo>
                  <a:pt x="678657" y="393922"/>
                </a:lnTo>
                <a:lnTo>
                  <a:pt x="661988" y="346297"/>
                </a:lnTo>
                <a:lnTo>
                  <a:pt x="638175" y="303435"/>
                </a:lnTo>
                <a:lnTo>
                  <a:pt x="614363" y="267716"/>
                </a:lnTo>
                <a:lnTo>
                  <a:pt x="592932" y="236760"/>
                </a:lnTo>
                <a:lnTo>
                  <a:pt x="581025" y="224853"/>
                </a:lnTo>
                <a:lnTo>
                  <a:pt x="495300" y="1843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EF9407C-27F9-46AD-93D7-47B45983E814}"/>
              </a:ext>
            </a:extLst>
          </p:cNvPr>
          <p:cNvSpPr/>
          <p:nvPr/>
        </p:nvSpPr>
        <p:spPr>
          <a:xfrm>
            <a:off x="3914775" y="1400175"/>
            <a:ext cx="1211263" cy="1181100"/>
          </a:xfrm>
          <a:custGeom>
            <a:avLst/>
            <a:gdLst>
              <a:gd name="connsiteX0" fmla="*/ 757238 w 1212056"/>
              <a:gd name="connsiteY0" fmla="*/ 354806 h 1181100"/>
              <a:gd name="connsiteX1" fmla="*/ 700088 w 1212056"/>
              <a:gd name="connsiteY1" fmla="*/ 457200 h 1181100"/>
              <a:gd name="connsiteX2" fmla="*/ 652463 w 1212056"/>
              <a:gd name="connsiteY2" fmla="*/ 538163 h 1181100"/>
              <a:gd name="connsiteX3" fmla="*/ 628650 w 1212056"/>
              <a:gd name="connsiteY3" fmla="*/ 578644 h 1181100"/>
              <a:gd name="connsiteX4" fmla="*/ 590550 w 1212056"/>
              <a:gd name="connsiteY4" fmla="*/ 628650 h 1181100"/>
              <a:gd name="connsiteX5" fmla="*/ 519113 w 1212056"/>
              <a:gd name="connsiteY5" fmla="*/ 709613 h 1181100"/>
              <a:gd name="connsiteX6" fmla="*/ 416719 w 1212056"/>
              <a:gd name="connsiteY6" fmla="*/ 809625 h 1181100"/>
              <a:gd name="connsiteX7" fmla="*/ 309563 w 1212056"/>
              <a:gd name="connsiteY7" fmla="*/ 907256 h 1181100"/>
              <a:gd name="connsiteX8" fmla="*/ 171450 w 1212056"/>
              <a:gd name="connsiteY8" fmla="*/ 1012031 h 1181100"/>
              <a:gd name="connsiteX9" fmla="*/ 40481 w 1212056"/>
              <a:gd name="connsiteY9" fmla="*/ 1102519 h 1181100"/>
              <a:gd name="connsiteX10" fmla="*/ 16669 w 1212056"/>
              <a:gd name="connsiteY10" fmla="*/ 1123950 h 1181100"/>
              <a:gd name="connsiteX11" fmla="*/ 0 w 1212056"/>
              <a:gd name="connsiteY11" fmla="*/ 1150144 h 1181100"/>
              <a:gd name="connsiteX12" fmla="*/ 0 w 1212056"/>
              <a:gd name="connsiteY12" fmla="*/ 1162050 h 1181100"/>
              <a:gd name="connsiteX13" fmla="*/ 2381 w 1212056"/>
              <a:gd name="connsiteY13" fmla="*/ 1171575 h 1181100"/>
              <a:gd name="connsiteX14" fmla="*/ 11906 w 1212056"/>
              <a:gd name="connsiteY14" fmla="*/ 1176338 h 1181100"/>
              <a:gd name="connsiteX15" fmla="*/ 35719 w 1212056"/>
              <a:gd name="connsiteY15" fmla="*/ 1181100 h 1181100"/>
              <a:gd name="connsiteX16" fmla="*/ 61913 w 1212056"/>
              <a:gd name="connsiteY16" fmla="*/ 1173956 h 1181100"/>
              <a:gd name="connsiteX17" fmla="*/ 135731 w 1212056"/>
              <a:gd name="connsiteY17" fmla="*/ 1143000 h 1181100"/>
              <a:gd name="connsiteX18" fmla="*/ 226219 w 1212056"/>
              <a:gd name="connsiteY18" fmla="*/ 1097756 h 1181100"/>
              <a:gd name="connsiteX19" fmla="*/ 326231 w 1212056"/>
              <a:gd name="connsiteY19" fmla="*/ 1042988 h 1181100"/>
              <a:gd name="connsiteX20" fmla="*/ 419100 w 1212056"/>
              <a:gd name="connsiteY20" fmla="*/ 988219 h 1181100"/>
              <a:gd name="connsiteX21" fmla="*/ 514350 w 1212056"/>
              <a:gd name="connsiteY21" fmla="*/ 926306 h 1181100"/>
              <a:gd name="connsiteX22" fmla="*/ 590550 w 1212056"/>
              <a:gd name="connsiteY22" fmla="*/ 866775 h 1181100"/>
              <a:gd name="connsiteX23" fmla="*/ 652463 w 1212056"/>
              <a:gd name="connsiteY23" fmla="*/ 816769 h 1181100"/>
              <a:gd name="connsiteX24" fmla="*/ 707231 w 1212056"/>
              <a:gd name="connsiteY24" fmla="*/ 769144 h 1181100"/>
              <a:gd name="connsiteX25" fmla="*/ 759619 w 1212056"/>
              <a:gd name="connsiteY25" fmla="*/ 716756 h 1181100"/>
              <a:gd name="connsiteX26" fmla="*/ 914400 w 1212056"/>
              <a:gd name="connsiteY26" fmla="*/ 583406 h 1181100"/>
              <a:gd name="connsiteX27" fmla="*/ 964406 w 1212056"/>
              <a:gd name="connsiteY27" fmla="*/ 526256 h 1181100"/>
              <a:gd name="connsiteX28" fmla="*/ 997744 w 1212056"/>
              <a:gd name="connsiteY28" fmla="*/ 490538 h 1181100"/>
              <a:gd name="connsiteX29" fmla="*/ 1042988 w 1212056"/>
              <a:gd name="connsiteY29" fmla="*/ 445294 h 1181100"/>
              <a:gd name="connsiteX30" fmla="*/ 1078706 w 1212056"/>
              <a:gd name="connsiteY30" fmla="*/ 409575 h 1181100"/>
              <a:gd name="connsiteX31" fmla="*/ 1121569 w 1212056"/>
              <a:gd name="connsiteY31" fmla="*/ 369094 h 1181100"/>
              <a:gd name="connsiteX32" fmla="*/ 1145381 w 1212056"/>
              <a:gd name="connsiteY32" fmla="*/ 347663 h 1181100"/>
              <a:gd name="connsiteX33" fmla="*/ 1166813 w 1212056"/>
              <a:gd name="connsiteY33" fmla="*/ 333375 h 1181100"/>
              <a:gd name="connsiteX34" fmla="*/ 1190625 w 1212056"/>
              <a:gd name="connsiteY34" fmla="*/ 314325 h 1181100"/>
              <a:gd name="connsiteX35" fmla="*/ 1200150 w 1212056"/>
              <a:gd name="connsiteY35" fmla="*/ 302419 h 1181100"/>
              <a:gd name="connsiteX36" fmla="*/ 1209675 w 1212056"/>
              <a:gd name="connsiteY36" fmla="*/ 283369 h 1181100"/>
              <a:gd name="connsiteX37" fmla="*/ 1212056 w 1212056"/>
              <a:gd name="connsiteY37" fmla="*/ 266700 h 1181100"/>
              <a:gd name="connsiteX38" fmla="*/ 1209675 w 1212056"/>
              <a:gd name="connsiteY38" fmla="*/ 250031 h 1181100"/>
              <a:gd name="connsiteX39" fmla="*/ 1202531 w 1212056"/>
              <a:gd name="connsiteY39" fmla="*/ 228600 h 1181100"/>
              <a:gd name="connsiteX40" fmla="*/ 1181100 w 1212056"/>
              <a:gd name="connsiteY40" fmla="*/ 202406 h 1181100"/>
              <a:gd name="connsiteX41" fmla="*/ 1138238 w 1212056"/>
              <a:gd name="connsiteY41" fmla="*/ 166688 h 1181100"/>
              <a:gd name="connsiteX42" fmla="*/ 1081088 w 1212056"/>
              <a:gd name="connsiteY42" fmla="*/ 126206 h 1181100"/>
              <a:gd name="connsiteX43" fmla="*/ 1033463 w 1212056"/>
              <a:gd name="connsiteY43" fmla="*/ 97631 h 1181100"/>
              <a:gd name="connsiteX44" fmla="*/ 978694 w 1212056"/>
              <a:gd name="connsiteY44" fmla="*/ 69056 h 1181100"/>
              <a:gd name="connsiteX45" fmla="*/ 921544 w 1212056"/>
              <a:gd name="connsiteY45" fmla="*/ 45244 h 1181100"/>
              <a:gd name="connsiteX46" fmla="*/ 866775 w 1212056"/>
              <a:gd name="connsiteY46" fmla="*/ 26194 h 1181100"/>
              <a:gd name="connsiteX47" fmla="*/ 812006 w 1212056"/>
              <a:gd name="connsiteY47" fmla="*/ 11906 h 1181100"/>
              <a:gd name="connsiteX48" fmla="*/ 750094 w 1212056"/>
              <a:gd name="connsiteY48" fmla="*/ 2381 h 1181100"/>
              <a:gd name="connsiteX49" fmla="*/ 707231 w 1212056"/>
              <a:gd name="connsiteY49" fmla="*/ 0 h 1181100"/>
              <a:gd name="connsiteX50" fmla="*/ 685800 w 1212056"/>
              <a:gd name="connsiteY50" fmla="*/ 2381 h 1181100"/>
              <a:gd name="connsiteX51" fmla="*/ 676275 w 1212056"/>
              <a:gd name="connsiteY51" fmla="*/ 4763 h 1181100"/>
              <a:gd name="connsiteX52" fmla="*/ 669131 w 1212056"/>
              <a:gd name="connsiteY52" fmla="*/ 11906 h 1181100"/>
              <a:gd name="connsiteX53" fmla="*/ 669131 w 1212056"/>
              <a:gd name="connsiteY53" fmla="*/ 21431 h 1181100"/>
              <a:gd name="connsiteX54" fmla="*/ 673894 w 1212056"/>
              <a:gd name="connsiteY54" fmla="*/ 38100 h 1181100"/>
              <a:gd name="connsiteX55" fmla="*/ 700088 w 1212056"/>
              <a:gd name="connsiteY55" fmla="*/ 69056 h 1181100"/>
              <a:gd name="connsiteX56" fmla="*/ 742950 w 1212056"/>
              <a:gd name="connsiteY56" fmla="*/ 114300 h 1181100"/>
              <a:gd name="connsiteX57" fmla="*/ 766763 w 1212056"/>
              <a:gd name="connsiteY57" fmla="*/ 142875 h 1181100"/>
              <a:gd name="connsiteX58" fmla="*/ 792956 w 1212056"/>
              <a:gd name="connsiteY58" fmla="*/ 183356 h 1181100"/>
              <a:gd name="connsiteX59" fmla="*/ 804863 w 1212056"/>
              <a:gd name="connsiteY59" fmla="*/ 214313 h 1181100"/>
              <a:gd name="connsiteX60" fmla="*/ 804863 w 1212056"/>
              <a:gd name="connsiteY60" fmla="*/ 226219 h 1181100"/>
              <a:gd name="connsiteX61" fmla="*/ 800100 w 1212056"/>
              <a:gd name="connsiteY61" fmla="*/ 254794 h 1181100"/>
              <a:gd name="connsiteX62" fmla="*/ 757238 w 1212056"/>
              <a:gd name="connsiteY62" fmla="*/ 354806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212056" h="1181100">
                <a:moveTo>
                  <a:pt x="757238" y="354806"/>
                </a:moveTo>
                <a:lnTo>
                  <a:pt x="700088" y="457200"/>
                </a:lnTo>
                <a:lnTo>
                  <a:pt x="652463" y="538163"/>
                </a:lnTo>
                <a:lnTo>
                  <a:pt x="628650" y="578644"/>
                </a:lnTo>
                <a:lnTo>
                  <a:pt x="590550" y="628650"/>
                </a:lnTo>
                <a:lnTo>
                  <a:pt x="519113" y="709613"/>
                </a:lnTo>
                <a:lnTo>
                  <a:pt x="416719" y="809625"/>
                </a:lnTo>
                <a:lnTo>
                  <a:pt x="309563" y="907256"/>
                </a:lnTo>
                <a:lnTo>
                  <a:pt x="171450" y="1012031"/>
                </a:lnTo>
                <a:lnTo>
                  <a:pt x="40481" y="1102519"/>
                </a:lnTo>
                <a:lnTo>
                  <a:pt x="16669" y="1123950"/>
                </a:lnTo>
                <a:lnTo>
                  <a:pt x="0" y="1150144"/>
                </a:lnTo>
                <a:lnTo>
                  <a:pt x="0" y="1162050"/>
                </a:lnTo>
                <a:lnTo>
                  <a:pt x="2381" y="1171575"/>
                </a:lnTo>
                <a:lnTo>
                  <a:pt x="11906" y="1176338"/>
                </a:lnTo>
                <a:lnTo>
                  <a:pt x="35719" y="1181100"/>
                </a:lnTo>
                <a:lnTo>
                  <a:pt x="61913" y="1173956"/>
                </a:lnTo>
                <a:lnTo>
                  <a:pt x="135731" y="1143000"/>
                </a:lnTo>
                <a:lnTo>
                  <a:pt x="226219" y="1097756"/>
                </a:lnTo>
                <a:lnTo>
                  <a:pt x="326231" y="1042988"/>
                </a:lnTo>
                <a:lnTo>
                  <a:pt x="419100" y="988219"/>
                </a:lnTo>
                <a:lnTo>
                  <a:pt x="514350" y="926306"/>
                </a:lnTo>
                <a:lnTo>
                  <a:pt x="590550" y="866775"/>
                </a:lnTo>
                <a:lnTo>
                  <a:pt x="652463" y="816769"/>
                </a:lnTo>
                <a:lnTo>
                  <a:pt x="707231" y="769144"/>
                </a:lnTo>
                <a:lnTo>
                  <a:pt x="759619" y="716756"/>
                </a:lnTo>
                <a:lnTo>
                  <a:pt x="914400" y="583406"/>
                </a:lnTo>
                <a:lnTo>
                  <a:pt x="964406" y="526256"/>
                </a:lnTo>
                <a:lnTo>
                  <a:pt x="997744" y="490538"/>
                </a:lnTo>
                <a:lnTo>
                  <a:pt x="1042988" y="445294"/>
                </a:lnTo>
                <a:lnTo>
                  <a:pt x="1078706" y="409575"/>
                </a:lnTo>
                <a:lnTo>
                  <a:pt x="1121569" y="369094"/>
                </a:lnTo>
                <a:lnTo>
                  <a:pt x="1145381" y="347663"/>
                </a:lnTo>
                <a:lnTo>
                  <a:pt x="1166813" y="333375"/>
                </a:lnTo>
                <a:lnTo>
                  <a:pt x="1190625" y="314325"/>
                </a:lnTo>
                <a:lnTo>
                  <a:pt x="1200150" y="302419"/>
                </a:lnTo>
                <a:lnTo>
                  <a:pt x="1209675" y="283369"/>
                </a:lnTo>
                <a:lnTo>
                  <a:pt x="1212056" y="266700"/>
                </a:lnTo>
                <a:lnTo>
                  <a:pt x="1209675" y="250031"/>
                </a:lnTo>
                <a:lnTo>
                  <a:pt x="1202531" y="228600"/>
                </a:lnTo>
                <a:lnTo>
                  <a:pt x="1181100" y="202406"/>
                </a:lnTo>
                <a:lnTo>
                  <a:pt x="1138238" y="166688"/>
                </a:lnTo>
                <a:lnTo>
                  <a:pt x="1081088" y="126206"/>
                </a:lnTo>
                <a:lnTo>
                  <a:pt x="1033463" y="97631"/>
                </a:lnTo>
                <a:lnTo>
                  <a:pt x="978694" y="69056"/>
                </a:lnTo>
                <a:lnTo>
                  <a:pt x="921544" y="45244"/>
                </a:lnTo>
                <a:lnTo>
                  <a:pt x="866775" y="26194"/>
                </a:lnTo>
                <a:lnTo>
                  <a:pt x="812006" y="11906"/>
                </a:lnTo>
                <a:lnTo>
                  <a:pt x="750094" y="2381"/>
                </a:lnTo>
                <a:lnTo>
                  <a:pt x="707231" y="0"/>
                </a:lnTo>
                <a:lnTo>
                  <a:pt x="685800" y="2381"/>
                </a:lnTo>
                <a:lnTo>
                  <a:pt x="676275" y="4763"/>
                </a:lnTo>
                <a:lnTo>
                  <a:pt x="669131" y="11906"/>
                </a:lnTo>
                <a:lnTo>
                  <a:pt x="669131" y="21431"/>
                </a:lnTo>
                <a:lnTo>
                  <a:pt x="673894" y="38100"/>
                </a:lnTo>
                <a:lnTo>
                  <a:pt x="700088" y="69056"/>
                </a:lnTo>
                <a:lnTo>
                  <a:pt x="742950" y="114300"/>
                </a:lnTo>
                <a:lnTo>
                  <a:pt x="766763" y="142875"/>
                </a:lnTo>
                <a:lnTo>
                  <a:pt x="792956" y="183356"/>
                </a:lnTo>
                <a:lnTo>
                  <a:pt x="804863" y="214313"/>
                </a:lnTo>
                <a:lnTo>
                  <a:pt x="804863" y="226219"/>
                </a:lnTo>
                <a:lnTo>
                  <a:pt x="800100" y="254794"/>
                </a:lnTo>
                <a:lnTo>
                  <a:pt x="75723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06EA41A-C5BC-4664-9BD0-929CE1EB39D1}"/>
              </a:ext>
            </a:extLst>
          </p:cNvPr>
          <p:cNvSpPr/>
          <p:nvPr/>
        </p:nvSpPr>
        <p:spPr>
          <a:xfrm>
            <a:off x="2801938" y="3344863"/>
            <a:ext cx="374650" cy="465137"/>
          </a:xfrm>
          <a:custGeom>
            <a:avLst/>
            <a:gdLst>
              <a:gd name="connsiteX0" fmla="*/ 135732 w 373857"/>
              <a:gd name="connsiteY0" fmla="*/ 354807 h 464344"/>
              <a:gd name="connsiteX1" fmla="*/ 97632 w 373857"/>
              <a:gd name="connsiteY1" fmla="*/ 300038 h 464344"/>
              <a:gd name="connsiteX2" fmla="*/ 61913 w 373857"/>
              <a:gd name="connsiteY2" fmla="*/ 245269 h 464344"/>
              <a:gd name="connsiteX3" fmla="*/ 38100 w 373857"/>
              <a:gd name="connsiteY3" fmla="*/ 207169 h 464344"/>
              <a:gd name="connsiteX4" fmla="*/ 26194 w 373857"/>
              <a:gd name="connsiteY4" fmla="*/ 183357 h 464344"/>
              <a:gd name="connsiteX5" fmla="*/ 14288 w 373857"/>
              <a:gd name="connsiteY5" fmla="*/ 150019 h 464344"/>
              <a:gd name="connsiteX6" fmla="*/ 7144 w 373857"/>
              <a:gd name="connsiteY6" fmla="*/ 126207 h 464344"/>
              <a:gd name="connsiteX7" fmla="*/ 0 w 373857"/>
              <a:gd name="connsiteY7" fmla="*/ 83344 h 464344"/>
              <a:gd name="connsiteX8" fmla="*/ 0 w 373857"/>
              <a:gd name="connsiteY8" fmla="*/ 45244 h 464344"/>
              <a:gd name="connsiteX9" fmla="*/ 2382 w 373857"/>
              <a:gd name="connsiteY9" fmla="*/ 21432 h 464344"/>
              <a:gd name="connsiteX10" fmla="*/ 7144 w 373857"/>
              <a:gd name="connsiteY10" fmla="*/ 7144 h 464344"/>
              <a:gd name="connsiteX11" fmla="*/ 11907 w 373857"/>
              <a:gd name="connsiteY11" fmla="*/ 2382 h 464344"/>
              <a:gd name="connsiteX12" fmla="*/ 23813 w 373857"/>
              <a:gd name="connsiteY12" fmla="*/ 0 h 464344"/>
              <a:gd name="connsiteX13" fmla="*/ 50007 w 373857"/>
              <a:gd name="connsiteY13" fmla="*/ 4763 h 464344"/>
              <a:gd name="connsiteX14" fmla="*/ 69057 w 373857"/>
              <a:gd name="connsiteY14" fmla="*/ 16669 h 464344"/>
              <a:gd name="connsiteX15" fmla="*/ 104775 w 373857"/>
              <a:gd name="connsiteY15" fmla="*/ 45244 h 464344"/>
              <a:gd name="connsiteX16" fmla="*/ 373857 w 373857"/>
              <a:gd name="connsiteY16" fmla="*/ 304800 h 464344"/>
              <a:gd name="connsiteX17" fmla="*/ 361950 w 373857"/>
              <a:gd name="connsiteY17" fmla="*/ 338138 h 464344"/>
              <a:gd name="connsiteX18" fmla="*/ 345282 w 373857"/>
              <a:gd name="connsiteY18" fmla="*/ 376238 h 464344"/>
              <a:gd name="connsiteX19" fmla="*/ 321469 w 373857"/>
              <a:gd name="connsiteY19" fmla="*/ 411957 h 464344"/>
              <a:gd name="connsiteX20" fmla="*/ 295275 w 373857"/>
              <a:gd name="connsiteY20" fmla="*/ 440532 h 464344"/>
              <a:gd name="connsiteX21" fmla="*/ 266700 w 373857"/>
              <a:gd name="connsiteY21" fmla="*/ 459582 h 464344"/>
              <a:gd name="connsiteX22" fmla="*/ 250032 w 373857"/>
              <a:gd name="connsiteY22" fmla="*/ 464344 h 464344"/>
              <a:gd name="connsiteX23" fmla="*/ 240507 w 373857"/>
              <a:gd name="connsiteY23" fmla="*/ 464344 h 464344"/>
              <a:gd name="connsiteX24" fmla="*/ 219075 w 373857"/>
              <a:gd name="connsiteY24" fmla="*/ 454819 h 464344"/>
              <a:gd name="connsiteX25" fmla="*/ 190500 w 373857"/>
              <a:gd name="connsiteY25" fmla="*/ 428625 h 464344"/>
              <a:gd name="connsiteX26" fmla="*/ 135732 w 373857"/>
              <a:gd name="connsiteY26" fmla="*/ 354807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73857" h="464344">
                <a:moveTo>
                  <a:pt x="135732" y="354807"/>
                </a:moveTo>
                <a:lnTo>
                  <a:pt x="97632" y="300038"/>
                </a:lnTo>
                <a:lnTo>
                  <a:pt x="61913" y="245269"/>
                </a:lnTo>
                <a:lnTo>
                  <a:pt x="38100" y="207169"/>
                </a:lnTo>
                <a:lnTo>
                  <a:pt x="26194" y="183357"/>
                </a:lnTo>
                <a:lnTo>
                  <a:pt x="14288" y="150019"/>
                </a:lnTo>
                <a:lnTo>
                  <a:pt x="7144" y="126207"/>
                </a:lnTo>
                <a:lnTo>
                  <a:pt x="0" y="83344"/>
                </a:lnTo>
                <a:lnTo>
                  <a:pt x="0" y="45244"/>
                </a:lnTo>
                <a:lnTo>
                  <a:pt x="2382" y="21432"/>
                </a:lnTo>
                <a:lnTo>
                  <a:pt x="7144" y="7144"/>
                </a:lnTo>
                <a:lnTo>
                  <a:pt x="11907" y="2382"/>
                </a:lnTo>
                <a:lnTo>
                  <a:pt x="23813" y="0"/>
                </a:lnTo>
                <a:lnTo>
                  <a:pt x="50007" y="4763"/>
                </a:lnTo>
                <a:lnTo>
                  <a:pt x="69057" y="16669"/>
                </a:lnTo>
                <a:lnTo>
                  <a:pt x="104775" y="45244"/>
                </a:lnTo>
                <a:lnTo>
                  <a:pt x="373857" y="304800"/>
                </a:lnTo>
                <a:lnTo>
                  <a:pt x="361950" y="338138"/>
                </a:lnTo>
                <a:lnTo>
                  <a:pt x="345282" y="376238"/>
                </a:lnTo>
                <a:lnTo>
                  <a:pt x="321469" y="411957"/>
                </a:lnTo>
                <a:lnTo>
                  <a:pt x="295275" y="440532"/>
                </a:lnTo>
                <a:lnTo>
                  <a:pt x="266700" y="459582"/>
                </a:lnTo>
                <a:lnTo>
                  <a:pt x="250032" y="464344"/>
                </a:lnTo>
                <a:lnTo>
                  <a:pt x="240507" y="464344"/>
                </a:lnTo>
                <a:lnTo>
                  <a:pt x="219075" y="454819"/>
                </a:lnTo>
                <a:lnTo>
                  <a:pt x="190500" y="428625"/>
                </a:lnTo>
                <a:lnTo>
                  <a:pt x="135732" y="3548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9DD8B5C7-C77C-411C-BC73-38135C7EB037}"/>
              </a:ext>
            </a:extLst>
          </p:cNvPr>
          <p:cNvSpPr/>
          <p:nvPr/>
        </p:nvSpPr>
        <p:spPr>
          <a:xfrm>
            <a:off x="3624263" y="2352675"/>
            <a:ext cx="1600200" cy="1455738"/>
          </a:xfrm>
          <a:custGeom>
            <a:avLst/>
            <a:gdLst>
              <a:gd name="connsiteX0" fmla="*/ 1397793 w 1600200"/>
              <a:gd name="connsiteY0" fmla="*/ 592931 h 1454944"/>
              <a:gd name="connsiteX1" fmla="*/ 1304925 w 1600200"/>
              <a:gd name="connsiteY1" fmla="*/ 707231 h 1454944"/>
              <a:gd name="connsiteX2" fmla="*/ 1235868 w 1600200"/>
              <a:gd name="connsiteY2" fmla="*/ 785813 h 1454944"/>
              <a:gd name="connsiteX3" fmla="*/ 1147762 w 1600200"/>
              <a:gd name="connsiteY3" fmla="*/ 876300 h 1454944"/>
              <a:gd name="connsiteX4" fmla="*/ 1066800 w 1600200"/>
              <a:gd name="connsiteY4" fmla="*/ 947738 h 1454944"/>
              <a:gd name="connsiteX5" fmla="*/ 985837 w 1600200"/>
              <a:gd name="connsiteY5" fmla="*/ 1016794 h 1454944"/>
              <a:gd name="connsiteX6" fmla="*/ 897731 w 1600200"/>
              <a:gd name="connsiteY6" fmla="*/ 1083469 h 1454944"/>
              <a:gd name="connsiteX7" fmla="*/ 804862 w 1600200"/>
              <a:gd name="connsiteY7" fmla="*/ 1145381 h 1454944"/>
              <a:gd name="connsiteX8" fmla="*/ 688181 w 1600200"/>
              <a:gd name="connsiteY8" fmla="*/ 1216819 h 1454944"/>
              <a:gd name="connsiteX9" fmla="*/ 542925 w 1600200"/>
              <a:gd name="connsiteY9" fmla="*/ 1288256 h 1454944"/>
              <a:gd name="connsiteX10" fmla="*/ 459581 w 1600200"/>
              <a:gd name="connsiteY10" fmla="*/ 1326356 h 1454944"/>
              <a:gd name="connsiteX11" fmla="*/ 309562 w 1600200"/>
              <a:gd name="connsiteY11" fmla="*/ 1383506 h 1454944"/>
              <a:gd name="connsiteX12" fmla="*/ 176212 w 1600200"/>
              <a:gd name="connsiteY12" fmla="*/ 1426369 h 1454944"/>
              <a:gd name="connsiteX13" fmla="*/ 73818 w 1600200"/>
              <a:gd name="connsiteY13" fmla="*/ 1450181 h 1454944"/>
              <a:gd name="connsiteX14" fmla="*/ 35718 w 1600200"/>
              <a:gd name="connsiteY14" fmla="*/ 1454944 h 1454944"/>
              <a:gd name="connsiteX15" fmla="*/ 19050 w 1600200"/>
              <a:gd name="connsiteY15" fmla="*/ 1452563 h 1454944"/>
              <a:gd name="connsiteX16" fmla="*/ 7143 w 1600200"/>
              <a:gd name="connsiteY16" fmla="*/ 1447800 h 1454944"/>
              <a:gd name="connsiteX17" fmla="*/ 0 w 1600200"/>
              <a:gd name="connsiteY17" fmla="*/ 1443038 h 1454944"/>
              <a:gd name="connsiteX18" fmla="*/ 0 w 1600200"/>
              <a:gd name="connsiteY18" fmla="*/ 1435894 h 1454944"/>
              <a:gd name="connsiteX19" fmla="*/ 4762 w 1600200"/>
              <a:gd name="connsiteY19" fmla="*/ 1419225 h 1454944"/>
              <a:gd name="connsiteX20" fmla="*/ 21431 w 1600200"/>
              <a:gd name="connsiteY20" fmla="*/ 1395413 h 1454944"/>
              <a:gd name="connsiteX21" fmla="*/ 40481 w 1600200"/>
              <a:gd name="connsiteY21" fmla="*/ 1383506 h 1454944"/>
              <a:gd name="connsiteX22" fmla="*/ 114300 w 1600200"/>
              <a:gd name="connsiteY22" fmla="*/ 1354931 h 1454944"/>
              <a:gd name="connsiteX23" fmla="*/ 188118 w 1600200"/>
              <a:gd name="connsiteY23" fmla="*/ 1323975 h 1454944"/>
              <a:gd name="connsiteX24" fmla="*/ 278606 w 1600200"/>
              <a:gd name="connsiteY24" fmla="*/ 1278731 h 1454944"/>
              <a:gd name="connsiteX25" fmla="*/ 395287 w 1600200"/>
              <a:gd name="connsiteY25" fmla="*/ 1219200 h 1454944"/>
              <a:gd name="connsiteX26" fmla="*/ 500062 w 1600200"/>
              <a:gd name="connsiteY26" fmla="*/ 1157288 h 1454944"/>
              <a:gd name="connsiteX27" fmla="*/ 614362 w 1600200"/>
              <a:gd name="connsiteY27" fmla="*/ 1081088 h 1454944"/>
              <a:gd name="connsiteX28" fmla="*/ 702468 w 1600200"/>
              <a:gd name="connsiteY28" fmla="*/ 1014413 h 1454944"/>
              <a:gd name="connsiteX29" fmla="*/ 797718 w 1600200"/>
              <a:gd name="connsiteY29" fmla="*/ 938213 h 1454944"/>
              <a:gd name="connsiteX30" fmla="*/ 890587 w 1600200"/>
              <a:gd name="connsiteY30" fmla="*/ 859631 h 1454944"/>
              <a:gd name="connsiteX31" fmla="*/ 938212 w 1600200"/>
              <a:gd name="connsiteY31" fmla="*/ 812006 h 1454944"/>
              <a:gd name="connsiteX32" fmla="*/ 1007268 w 1600200"/>
              <a:gd name="connsiteY32" fmla="*/ 731044 h 1454944"/>
              <a:gd name="connsiteX33" fmla="*/ 1066800 w 1600200"/>
              <a:gd name="connsiteY33" fmla="*/ 659606 h 1454944"/>
              <a:gd name="connsiteX34" fmla="*/ 1100137 w 1600200"/>
              <a:gd name="connsiteY34" fmla="*/ 616744 h 1454944"/>
              <a:gd name="connsiteX35" fmla="*/ 1138237 w 1600200"/>
              <a:gd name="connsiteY35" fmla="*/ 566738 h 1454944"/>
              <a:gd name="connsiteX36" fmla="*/ 1176337 w 1600200"/>
              <a:gd name="connsiteY36" fmla="*/ 511969 h 1454944"/>
              <a:gd name="connsiteX37" fmla="*/ 1207293 w 1600200"/>
              <a:gd name="connsiteY37" fmla="*/ 461963 h 1454944"/>
              <a:gd name="connsiteX38" fmla="*/ 1231106 w 1600200"/>
              <a:gd name="connsiteY38" fmla="*/ 416719 h 1454944"/>
              <a:gd name="connsiteX39" fmla="*/ 1252537 w 1600200"/>
              <a:gd name="connsiteY39" fmla="*/ 364331 h 1454944"/>
              <a:gd name="connsiteX40" fmla="*/ 1266825 w 1600200"/>
              <a:gd name="connsiteY40" fmla="*/ 321469 h 1454944"/>
              <a:gd name="connsiteX41" fmla="*/ 1273968 w 1600200"/>
              <a:gd name="connsiteY41" fmla="*/ 285750 h 1454944"/>
              <a:gd name="connsiteX42" fmla="*/ 1276350 w 1600200"/>
              <a:gd name="connsiteY42" fmla="*/ 257175 h 1454944"/>
              <a:gd name="connsiteX43" fmla="*/ 1273968 w 1600200"/>
              <a:gd name="connsiteY43" fmla="*/ 216694 h 1454944"/>
              <a:gd name="connsiteX44" fmla="*/ 1269206 w 1600200"/>
              <a:gd name="connsiteY44" fmla="*/ 190500 h 1454944"/>
              <a:gd name="connsiteX45" fmla="*/ 1257300 w 1600200"/>
              <a:gd name="connsiteY45" fmla="*/ 164306 h 1454944"/>
              <a:gd name="connsiteX46" fmla="*/ 1235868 w 1600200"/>
              <a:gd name="connsiteY46" fmla="*/ 128588 h 1454944"/>
              <a:gd name="connsiteX47" fmla="*/ 1204912 w 1600200"/>
              <a:gd name="connsiteY47" fmla="*/ 90488 h 1454944"/>
              <a:gd name="connsiteX48" fmla="*/ 1176337 w 1600200"/>
              <a:gd name="connsiteY48" fmla="*/ 61913 h 1454944"/>
              <a:gd name="connsiteX49" fmla="*/ 1166812 w 1600200"/>
              <a:gd name="connsiteY49" fmla="*/ 50006 h 1454944"/>
              <a:gd name="connsiteX50" fmla="*/ 1159668 w 1600200"/>
              <a:gd name="connsiteY50" fmla="*/ 26194 h 1454944"/>
              <a:gd name="connsiteX51" fmla="*/ 1162050 w 1600200"/>
              <a:gd name="connsiteY51" fmla="*/ 9525 h 1454944"/>
              <a:gd name="connsiteX52" fmla="*/ 1176337 w 1600200"/>
              <a:gd name="connsiteY52" fmla="*/ 0 h 1454944"/>
              <a:gd name="connsiteX53" fmla="*/ 1195387 w 1600200"/>
              <a:gd name="connsiteY53" fmla="*/ 2381 h 1454944"/>
              <a:gd name="connsiteX54" fmla="*/ 1223962 w 1600200"/>
              <a:gd name="connsiteY54" fmla="*/ 11906 h 1454944"/>
              <a:gd name="connsiteX55" fmla="*/ 1300162 w 1600200"/>
              <a:gd name="connsiteY55" fmla="*/ 59531 h 1454944"/>
              <a:gd name="connsiteX56" fmla="*/ 1431131 w 1600200"/>
              <a:gd name="connsiteY56" fmla="*/ 142875 h 1454944"/>
              <a:gd name="connsiteX57" fmla="*/ 1512093 w 1600200"/>
              <a:gd name="connsiteY57" fmla="*/ 202406 h 1454944"/>
              <a:gd name="connsiteX58" fmla="*/ 1545431 w 1600200"/>
              <a:gd name="connsiteY58" fmla="*/ 228600 h 1454944"/>
              <a:gd name="connsiteX59" fmla="*/ 1566862 w 1600200"/>
              <a:gd name="connsiteY59" fmla="*/ 250031 h 1454944"/>
              <a:gd name="connsiteX60" fmla="*/ 1583531 w 1600200"/>
              <a:gd name="connsiteY60" fmla="*/ 273844 h 1454944"/>
              <a:gd name="connsiteX61" fmla="*/ 1595437 w 1600200"/>
              <a:gd name="connsiteY61" fmla="*/ 302419 h 1454944"/>
              <a:gd name="connsiteX62" fmla="*/ 1600200 w 1600200"/>
              <a:gd name="connsiteY62" fmla="*/ 326231 h 1454944"/>
              <a:gd name="connsiteX63" fmla="*/ 1600200 w 1600200"/>
              <a:gd name="connsiteY63" fmla="*/ 345281 h 1454944"/>
              <a:gd name="connsiteX64" fmla="*/ 1590675 w 1600200"/>
              <a:gd name="connsiteY64" fmla="*/ 364331 h 1454944"/>
              <a:gd name="connsiteX65" fmla="*/ 1574006 w 1600200"/>
              <a:gd name="connsiteY65" fmla="*/ 378619 h 1454944"/>
              <a:gd name="connsiteX66" fmla="*/ 1552575 w 1600200"/>
              <a:gd name="connsiteY66" fmla="*/ 392906 h 1454944"/>
              <a:gd name="connsiteX67" fmla="*/ 1528762 w 1600200"/>
              <a:gd name="connsiteY67" fmla="*/ 411956 h 1454944"/>
              <a:gd name="connsiteX68" fmla="*/ 1497806 w 1600200"/>
              <a:gd name="connsiteY68" fmla="*/ 447675 h 1454944"/>
              <a:gd name="connsiteX69" fmla="*/ 1397793 w 1600200"/>
              <a:gd name="connsiteY69" fmla="*/ 592931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200" h="1454944">
                <a:moveTo>
                  <a:pt x="1397793" y="592931"/>
                </a:moveTo>
                <a:lnTo>
                  <a:pt x="1304925" y="707231"/>
                </a:lnTo>
                <a:lnTo>
                  <a:pt x="1235868" y="785813"/>
                </a:lnTo>
                <a:lnTo>
                  <a:pt x="1147762" y="876300"/>
                </a:lnTo>
                <a:lnTo>
                  <a:pt x="1066800" y="947738"/>
                </a:lnTo>
                <a:lnTo>
                  <a:pt x="985837" y="1016794"/>
                </a:lnTo>
                <a:lnTo>
                  <a:pt x="897731" y="1083469"/>
                </a:lnTo>
                <a:lnTo>
                  <a:pt x="804862" y="1145381"/>
                </a:lnTo>
                <a:lnTo>
                  <a:pt x="688181" y="1216819"/>
                </a:lnTo>
                <a:lnTo>
                  <a:pt x="542925" y="1288256"/>
                </a:lnTo>
                <a:lnTo>
                  <a:pt x="459581" y="1326356"/>
                </a:lnTo>
                <a:lnTo>
                  <a:pt x="309562" y="1383506"/>
                </a:lnTo>
                <a:lnTo>
                  <a:pt x="176212" y="1426369"/>
                </a:lnTo>
                <a:lnTo>
                  <a:pt x="73818" y="1450181"/>
                </a:lnTo>
                <a:lnTo>
                  <a:pt x="35718" y="1454944"/>
                </a:lnTo>
                <a:lnTo>
                  <a:pt x="19050" y="1452563"/>
                </a:lnTo>
                <a:lnTo>
                  <a:pt x="7143" y="1447800"/>
                </a:lnTo>
                <a:lnTo>
                  <a:pt x="0" y="1443038"/>
                </a:lnTo>
                <a:lnTo>
                  <a:pt x="0" y="1435894"/>
                </a:lnTo>
                <a:lnTo>
                  <a:pt x="4762" y="1419225"/>
                </a:lnTo>
                <a:lnTo>
                  <a:pt x="21431" y="1395413"/>
                </a:lnTo>
                <a:lnTo>
                  <a:pt x="40481" y="1383506"/>
                </a:lnTo>
                <a:lnTo>
                  <a:pt x="114300" y="1354931"/>
                </a:lnTo>
                <a:lnTo>
                  <a:pt x="188118" y="1323975"/>
                </a:lnTo>
                <a:lnTo>
                  <a:pt x="278606" y="1278731"/>
                </a:lnTo>
                <a:lnTo>
                  <a:pt x="395287" y="1219200"/>
                </a:lnTo>
                <a:lnTo>
                  <a:pt x="500062" y="1157288"/>
                </a:lnTo>
                <a:lnTo>
                  <a:pt x="614362" y="1081088"/>
                </a:lnTo>
                <a:lnTo>
                  <a:pt x="702468" y="1014413"/>
                </a:lnTo>
                <a:lnTo>
                  <a:pt x="797718" y="938213"/>
                </a:lnTo>
                <a:lnTo>
                  <a:pt x="890587" y="859631"/>
                </a:lnTo>
                <a:lnTo>
                  <a:pt x="938212" y="812006"/>
                </a:lnTo>
                <a:lnTo>
                  <a:pt x="1007268" y="731044"/>
                </a:lnTo>
                <a:lnTo>
                  <a:pt x="1066800" y="659606"/>
                </a:lnTo>
                <a:lnTo>
                  <a:pt x="1100137" y="616744"/>
                </a:lnTo>
                <a:lnTo>
                  <a:pt x="1138237" y="566738"/>
                </a:lnTo>
                <a:lnTo>
                  <a:pt x="1176337" y="511969"/>
                </a:lnTo>
                <a:lnTo>
                  <a:pt x="1207293" y="461963"/>
                </a:lnTo>
                <a:lnTo>
                  <a:pt x="1231106" y="416719"/>
                </a:lnTo>
                <a:lnTo>
                  <a:pt x="1252537" y="364331"/>
                </a:lnTo>
                <a:lnTo>
                  <a:pt x="1266825" y="321469"/>
                </a:lnTo>
                <a:lnTo>
                  <a:pt x="1273968" y="285750"/>
                </a:lnTo>
                <a:lnTo>
                  <a:pt x="1276350" y="257175"/>
                </a:lnTo>
                <a:lnTo>
                  <a:pt x="1273968" y="216694"/>
                </a:lnTo>
                <a:lnTo>
                  <a:pt x="1269206" y="190500"/>
                </a:lnTo>
                <a:lnTo>
                  <a:pt x="1257300" y="164306"/>
                </a:lnTo>
                <a:lnTo>
                  <a:pt x="1235868" y="128588"/>
                </a:lnTo>
                <a:lnTo>
                  <a:pt x="1204912" y="90488"/>
                </a:lnTo>
                <a:lnTo>
                  <a:pt x="1176337" y="61913"/>
                </a:lnTo>
                <a:lnTo>
                  <a:pt x="1166812" y="50006"/>
                </a:lnTo>
                <a:lnTo>
                  <a:pt x="1159668" y="26194"/>
                </a:lnTo>
                <a:lnTo>
                  <a:pt x="1162050" y="9525"/>
                </a:lnTo>
                <a:lnTo>
                  <a:pt x="1176337" y="0"/>
                </a:lnTo>
                <a:lnTo>
                  <a:pt x="1195387" y="2381"/>
                </a:lnTo>
                <a:lnTo>
                  <a:pt x="1223962" y="11906"/>
                </a:lnTo>
                <a:lnTo>
                  <a:pt x="1300162" y="59531"/>
                </a:lnTo>
                <a:lnTo>
                  <a:pt x="1431131" y="142875"/>
                </a:lnTo>
                <a:lnTo>
                  <a:pt x="1512093" y="202406"/>
                </a:lnTo>
                <a:lnTo>
                  <a:pt x="1545431" y="228600"/>
                </a:lnTo>
                <a:lnTo>
                  <a:pt x="1566862" y="250031"/>
                </a:lnTo>
                <a:lnTo>
                  <a:pt x="1583531" y="273844"/>
                </a:lnTo>
                <a:lnTo>
                  <a:pt x="1595437" y="302419"/>
                </a:lnTo>
                <a:lnTo>
                  <a:pt x="1600200" y="326231"/>
                </a:lnTo>
                <a:lnTo>
                  <a:pt x="1600200" y="345281"/>
                </a:lnTo>
                <a:lnTo>
                  <a:pt x="1590675" y="364331"/>
                </a:lnTo>
                <a:lnTo>
                  <a:pt x="1574006" y="378619"/>
                </a:lnTo>
                <a:lnTo>
                  <a:pt x="1552575" y="392906"/>
                </a:lnTo>
                <a:lnTo>
                  <a:pt x="1528762" y="411956"/>
                </a:lnTo>
                <a:lnTo>
                  <a:pt x="1497806" y="447675"/>
                </a:lnTo>
                <a:lnTo>
                  <a:pt x="1397793" y="592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F7088A7-9015-4573-B287-3D2FE96CD464}"/>
              </a:ext>
            </a:extLst>
          </p:cNvPr>
          <p:cNvSpPr/>
          <p:nvPr/>
        </p:nvSpPr>
        <p:spPr>
          <a:xfrm>
            <a:off x="3916363" y="3643313"/>
            <a:ext cx="1035050" cy="1593850"/>
          </a:xfrm>
          <a:custGeom>
            <a:avLst/>
            <a:gdLst>
              <a:gd name="connsiteX0" fmla="*/ 633413 w 1033463"/>
              <a:gd name="connsiteY0" fmla="*/ 962025 h 1593056"/>
              <a:gd name="connsiteX1" fmla="*/ 564357 w 1033463"/>
              <a:gd name="connsiteY1" fmla="*/ 1054893 h 1593056"/>
              <a:gd name="connsiteX2" fmla="*/ 476250 w 1033463"/>
              <a:gd name="connsiteY2" fmla="*/ 1178718 h 1593056"/>
              <a:gd name="connsiteX3" fmla="*/ 354807 w 1033463"/>
              <a:gd name="connsiteY3" fmla="*/ 1347787 h 1593056"/>
              <a:gd name="connsiteX4" fmla="*/ 280988 w 1033463"/>
              <a:gd name="connsiteY4" fmla="*/ 1459706 h 1593056"/>
              <a:gd name="connsiteX5" fmla="*/ 261938 w 1033463"/>
              <a:gd name="connsiteY5" fmla="*/ 1552575 h 1593056"/>
              <a:gd name="connsiteX6" fmla="*/ 204788 w 1033463"/>
              <a:gd name="connsiteY6" fmla="*/ 1571625 h 1593056"/>
              <a:gd name="connsiteX7" fmla="*/ 154782 w 1033463"/>
              <a:gd name="connsiteY7" fmla="*/ 1588293 h 1593056"/>
              <a:gd name="connsiteX8" fmla="*/ 138113 w 1033463"/>
              <a:gd name="connsiteY8" fmla="*/ 1593056 h 1593056"/>
              <a:gd name="connsiteX9" fmla="*/ 128588 w 1033463"/>
              <a:gd name="connsiteY9" fmla="*/ 1590675 h 1593056"/>
              <a:gd name="connsiteX10" fmla="*/ 104775 w 1033463"/>
              <a:gd name="connsiteY10" fmla="*/ 1574006 h 1593056"/>
              <a:gd name="connsiteX11" fmla="*/ 76200 w 1033463"/>
              <a:gd name="connsiteY11" fmla="*/ 1550193 h 1593056"/>
              <a:gd name="connsiteX12" fmla="*/ 50007 w 1033463"/>
              <a:gd name="connsiteY12" fmla="*/ 1519237 h 1593056"/>
              <a:gd name="connsiteX13" fmla="*/ 30957 w 1033463"/>
              <a:gd name="connsiteY13" fmla="*/ 1493043 h 1593056"/>
              <a:gd name="connsiteX14" fmla="*/ 16669 w 1033463"/>
              <a:gd name="connsiteY14" fmla="*/ 1466850 h 1593056"/>
              <a:gd name="connsiteX15" fmla="*/ 4763 w 1033463"/>
              <a:gd name="connsiteY15" fmla="*/ 1435893 h 1593056"/>
              <a:gd name="connsiteX16" fmla="*/ 0 w 1033463"/>
              <a:gd name="connsiteY16" fmla="*/ 1404937 h 1593056"/>
              <a:gd name="connsiteX17" fmla="*/ 2382 w 1033463"/>
              <a:gd name="connsiteY17" fmla="*/ 1385887 h 1593056"/>
              <a:gd name="connsiteX18" fmla="*/ 7144 w 1033463"/>
              <a:gd name="connsiteY18" fmla="*/ 1371600 h 1593056"/>
              <a:gd name="connsiteX19" fmla="*/ 16669 w 1033463"/>
              <a:gd name="connsiteY19" fmla="*/ 1354931 h 1593056"/>
              <a:gd name="connsiteX20" fmla="*/ 40482 w 1033463"/>
              <a:gd name="connsiteY20" fmla="*/ 1335881 h 1593056"/>
              <a:gd name="connsiteX21" fmla="*/ 83344 w 1033463"/>
              <a:gd name="connsiteY21" fmla="*/ 1309687 h 1593056"/>
              <a:gd name="connsiteX22" fmla="*/ 119063 w 1033463"/>
              <a:gd name="connsiteY22" fmla="*/ 1290637 h 1593056"/>
              <a:gd name="connsiteX23" fmla="*/ 130969 w 1033463"/>
              <a:gd name="connsiteY23" fmla="*/ 1281112 h 1593056"/>
              <a:gd name="connsiteX24" fmla="*/ 140494 w 1033463"/>
              <a:gd name="connsiteY24" fmla="*/ 1273968 h 1593056"/>
              <a:gd name="connsiteX25" fmla="*/ 195263 w 1033463"/>
              <a:gd name="connsiteY25" fmla="*/ 1197768 h 1593056"/>
              <a:gd name="connsiteX26" fmla="*/ 288132 w 1033463"/>
              <a:gd name="connsiteY26" fmla="*/ 1064418 h 1593056"/>
              <a:gd name="connsiteX27" fmla="*/ 395288 w 1033463"/>
              <a:gd name="connsiteY27" fmla="*/ 900112 h 1593056"/>
              <a:gd name="connsiteX28" fmla="*/ 395288 w 1033463"/>
              <a:gd name="connsiteY28" fmla="*/ 900112 h 1593056"/>
              <a:gd name="connsiteX29" fmla="*/ 516732 w 1033463"/>
              <a:gd name="connsiteY29" fmla="*/ 700087 h 1593056"/>
              <a:gd name="connsiteX30" fmla="*/ 588169 w 1033463"/>
              <a:gd name="connsiteY30" fmla="*/ 576262 h 1593056"/>
              <a:gd name="connsiteX31" fmla="*/ 623888 w 1033463"/>
              <a:gd name="connsiteY31" fmla="*/ 502443 h 1593056"/>
              <a:gd name="connsiteX32" fmla="*/ 647700 w 1033463"/>
              <a:gd name="connsiteY32" fmla="*/ 447675 h 1593056"/>
              <a:gd name="connsiteX33" fmla="*/ 666750 w 1033463"/>
              <a:gd name="connsiteY33" fmla="*/ 395287 h 1593056"/>
              <a:gd name="connsiteX34" fmla="*/ 678657 w 1033463"/>
              <a:gd name="connsiteY34" fmla="*/ 354806 h 1593056"/>
              <a:gd name="connsiteX35" fmla="*/ 685800 w 1033463"/>
              <a:gd name="connsiteY35" fmla="*/ 326231 h 1593056"/>
              <a:gd name="connsiteX36" fmla="*/ 690563 w 1033463"/>
              <a:gd name="connsiteY36" fmla="*/ 297656 h 1593056"/>
              <a:gd name="connsiteX37" fmla="*/ 692944 w 1033463"/>
              <a:gd name="connsiteY37" fmla="*/ 266700 h 1593056"/>
              <a:gd name="connsiteX38" fmla="*/ 690563 w 1033463"/>
              <a:gd name="connsiteY38" fmla="*/ 235743 h 1593056"/>
              <a:gd name="connsiteX39" fmla="*/ 685800 w 1033463"/>
              <a:gd name="connsiteY39" fmla="*/ 209550 h 1593056"/>
              <a:gd name="connsiteX40" fmla="*/ 666750 w 1033463"/>
              <a:gd name="connsiteY40" fmla="*/ 166687 h 1593056"/>
              <a:gd name="connsiteX41" fmla="*/ 635794 w 1033463"/>
              <a:gd name="connsiteY41" fmla="*/ 119062 h 1593056"/>
              <a:gd name="connsiteX42" fmla="*/ 609600 w 1033463"/>
              <a:gd name="connsiteY42" fmla="*/ 83343 h 1593056"/>
              <a:gd name="connsiteX43" fmla="*/ 590550 w 1033463"/>
              <a:gd name="connsiteY43" fmla="*/ 54768 h 1593056"/>
              <a:gd name="connsiteX44" fmla="*/ 581025 w 1033463"/>
              <a:gd name="connsiteY44" fmla="*/ 33337 h 1593056"/>
              <a:gd name="connsiteX45" fmla="*/ 578644 w 1033463"/>
              <a:gd name="connsiteY45" fmla="*/ 9525 h 1593056"/>
              <a:gd name="connsiteX46" fmla="*/ 583407 w 1033463"/>
              <a:gd name="connsiteY46" fmla="*/ 2381 h 1593056"/>
              <a:gd name="connsiteX47" fmla="*/ 597694 w 1033463"/>
              <a:gd name="connsiteY47" fmla="*/ 0 h 1593056"/>
              <a:gd name="connsiteX48" fmla="*/ 631032 w 1033463"/>
              <a:gd name="connsiteY48" fmla="*/ 9525 h 1593056"/>
              <a:gd name="connsiteX49" fmla="*/ 683419 w 1033463"/>
              <a:gd name="connsiteY49" fmla="*/ 28575 h 1593056"/>
              <a:gd name="connsiteX50" fmla="*/ 752475 w 1033463"/>
              <a:gd name="connsiteY50" fmla="*/ 59531 h 1593056"/>
              <a:gd name="connsiteX51" fmla="*/ 812007 w 1033463"/>
              <a:gd name="connsiteY51" fmla="*/ 90487 h 1593056"/>
              <a:gd name="connsiteX52" fmla="*/ 902494 w 1033463"/>
              <a:gd name="connsiteY52" fmla="*/ 150018 h 1593056"/>
              <a:gd name="connsiteX53" fmla="*/ 983457 w 1033463"/>
              <a:gd name="connsiteY53" fmla="*/ 207168 h 1593056"/>
              <a:gd name="connsiteX54" fmla="*/ 1004888 w 1033463"/>
              <a:gd name="connsiteY54" fmla="*/ 230981 h 1593056"/>
              <a:gd name="connsiteX55" fmla="*/ 1021557 w 1033463"/>
              <a:gd name="connsiteY55" fmla="*/ 254793 h 1593056"/>
              <a:gd name="connsiteX56" fmla="*/ 1033463 w 1033463"/>
              <a:gd name="connsiteY56" fmla="*/ 278606 h 1593056"/>
              <a:gd name="connsiteX57" fmla="*/ 1033463 w 1033463"/>
              <a:gd name="connsiteY57" fmla="*/ 295275 h 1593056"/>
              <a:gd name="connsiteX58" fmla="*/ 1031082 w 1033463"/>
              <a:gd name="connsiteY58" fmla="*/ 307181 h 1593056"/>
              <a:gd name="connsiteX59" fmla="*/ 1021557 w 1033463"/>
              <a:gd name="connsiteY59" fmla="*/ 323850 h 1593056"/>
              <a:gd name="connsiteX60" fmla="*/ 1007269 w 1033463"/>
              <a:gd name="connsiteY60" fmla="*/ 340518 h 1593056"/>
              <a:gd name="connsiteX61" fmla="*/ 985838 w 1033463"/>
              <a:gd name="connsiteY61" fmla="*/ 364331 h 1593056"/>
              <a:gd name="connsiteX62" fmla="*/ 947738 w 1033463"/>
              <a:gd name="connsiteY62" fmla="*/ 416718 h 1593056"/>
              <a:gd name="connsiteX63" fmla="*/ 892969 w 1033463"/>
              <a:gd name="connsiteY63" fmla="*/ 509587 h 1593056"/>
              <a:gd name="connsiteX64" fmla="*/ 835819 w 1033463"/>
              <a:gd name="connsiteY64" fmla="*/ 616743 h 1593056"/>
              <a:gd name="connsiteX65" fmla="*/ 790575 w 1033463"/>
              <a:gd name="connsiteY65" fmla="*/ 702468 h 1593056"/>
              <a:gd name="connsiteX66" fmla="*/ 707232 w 1033463"/>
              <a:gd name="connsiteY66" fmla="*/ 854868 h 1593056"/>
              <a:gd name="connsiteX67" fmla="*/ 633413 w 1033463"/>
              <a:gd name="connsiteY67" fmla="*/ 962025 h 1593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033463" h="1593056">
                <a:moveTo>
                  <a:pt x="633413" y="962025"/>
                </a:moveTo>
                <a:lnTo>
                  <a:pt x="564357" y="1054893"/>
                </a:lnTo>
                <a:lnTo>
                  <a:pt x="476250" y="1178718"/>
                </a:lnTo>
                <a:lnTo>
                  <a:pt x="354807" y="1347787"/>
                </a:lnTo>
                <a:lnTo>
                  <a:pt x="280988" y="1459706"/>
                </a:lnTo>
                <a:lnTo>
                  <a:pt x="261938" y="1552575"/>
                </a:lnTo>
                <a:lnTo>
                  <a:pt x="204788" y="1571625"/>
                </a:lnTo>
                <a:lnTo>
                  <a:pt x="154782" y="1588293"/>
                </a:lnTo>
                <a:lnTo>
                  <a:pt x="138113" y="1593056"/>
                </a:lnTo>
                <a:lnTo>
                  <a:pt x="128588" y="1590675"/>
                </a:lnTo>
                <a:lnTo>
                  <a:pt x="104775" y="1574006"/>
                </a:lnTo>
                <a:lnTo>
                  <a:pt x="76200" y="1550193"/>
                </a:lnTo>
                <a:lnTo>
                  <a:pt x="50007" y="1519237"/>
                </a:lnTo>
                <a:lnTo>
                  <a:pt x="30957" y="1493043"/>
                </a:lnTo>
                <a:lnTo>
                  <a:pt x="16669" y="1466850"/>
                </a:lnTo>
                <a:lnTo>
                  <a:pt x="4763" y="1435893"/>
                </a:lnTo>
                <a:lnTo>
                  <a:pt x="0" y="1404937"/>
                </a:lnTo>
                <a:lnTo>
                  <a:pt x="2382" y="1385887"/>
                </a:lnTo>
                <a:lnTo>
                  <a:pt x="7144" y="1371600"/>
                </a:lnTo>
                <a:lnTo>
                  <a:pt x="16669" y="1354931"/>
                </a:lnTo>
                <a:lnTo>
                  <a:pt x="40482" y="1335881"/>
                </a:lnTo>
                <a:lnTo>
                  <a:pt x="83344" y="1309687"/>
                </a:lnTo>
                <a:lnTo>
                  <a:pt x="119063" y="1290637"/>
                </a:lnTo>
                <a:lnTo>
                  <a:pt x="130969" y="1281112"/>
                </a:lnTo>
                <a:lnTo>
                  <a:pt x="140494" y="1273968"/>
                </a:lnTo>
                <a:lnTo>
                  <a:pt x="195263" y="1197768"/>
                </a:lnTo>
                <a:lnTo>
                  <a:pt x="288132" y="1064418"/>
                </a:lnTo>
                <a:lnTo>
                  <a:pt x="395288" y="900112"/>
                </a:lnTo>
                <a:lnTo>
                  <a:pt x="395288" y="900112"/>
                </a:lnTo>
                <a:lnTo>
                  <a:pt x="516732" y="700087"/>
                </a:lnTo>
                <a:lnTo>
                  <a:pt x="588169" y="576262"/>
                </a:lnTo>
                <a:lnTo>
                  <a:pt x="623888" y="502443"/>
                </a:lnTo>
                <a:lnTo>
                  <a:pt x="647700" y="447675"/>
                </a:lnTo>
                <a:lnTo>
                  <a:pt x="666750" y="395287"/>
                </a:lnTo>
                <a:lnTo>
                  <a:pt x="678657" y="354806"/>
                </a:lnTo>
                <a:lnTo>
                  <a:pt x="685800" y="326231"/>
                </a:lnTo>
                <a:lnTo>
                  <a:pt x="690563" y="297656"/>
                </a:lnTo>
                <a:lnTo>
                  <a:pt x="692944" y="266700"/>
                </a:lnTo>
                <a:lnTo>
                  <a:pt x="690563" y="235743"/>
                </a:lnTo>
                <a:lnTo>
                  <a:pt x="685800" y="209550"/>
                </a:lnTo>
                <a:lnTo>
                  <a:pt x="666750" y="166687"/>
                </a:lnTo>
                <a:lnTo>
                  <a:pt x="635794" y="119062"/>
                </a:lnTo>
                <a:lnTo>
                  <a:pt x="609600" y="83343"/>
                </a:lnTo>
                <a:lnTo>
                  <a:pt x="590550" y="54768"/>
                </a:lnTo>
                <a:lnTo>
                  <a:pt x="581025" y="33337"/>
                </a:lnTo>
                <a:lnTo>
                  <a:pt x="578644" y="9525"/>
                </a:lnTo>
                <a:lnTo>
                  <a:pt x="583407" y="2381"/>
                </a:lnTo>
                <a:lnTo>
                  <a:pt x="597694" y="0"/>
                </a:lnTo>
                <a:lnTo>
                  <a:pt x="631032" y="9525"/>
                </a:lnTo>
                <a:lnTo>
                  <a:pt x="683419" y="28575"/>
                </a:lnTo>
                <a:lnTo>
                  <a:pt x="752475" y="59531"/>
                </a:lnTo>
                <a:lnTo>
                  <a:pt x="812007" y="90487"/>
                </a:lnTo>
                <a:lnTo>
                  <a:pt x="902494" y="150018"/>
                </a:lnTo>
                <a:lnTo>
                  <a:pt x="983457" y="207168"/>
                </a:lnTo>
                <a:lnTo>
                  <a:pt x="1004888" y="230981"/>
                </a:lnTo>
                <a:lnTo>
                  <a:pt x="1021557" y="254793"/>
                </a:lnTo>
                <a:lnTo>
                  <a:pt x="1033463" y="278606"/>
                </a:lnTo>
                <a:lnTo>
                  <a:pt x="1033463" y="295275"/>
                </a:lnTo>
                <a:lnTo>
                  <a:pt x="1031082" y="307181"/>
                </a:lnTo>
                <a:lnTo>
                  <a:pt x="1021557" y="323850"/>
                </a:lnTo>
                <a:lnTo>
                  <a:pt x="1007269" y="340518"/>
                </a:lnTo>
                <a:lnTo>
                  <a:pt x="985838" y="364331"/>
                </a:lnTo>
                <a:lnTo>
                  <a:pt x="947738" y="416718"/>
                </a:lnTo>
                <a:lnTo>
                  <a:pt x="892969" y="509587"/>
                </a:lnTo>
                <a:lnTo>
                  <a:pt x="835819" y="616743"/>
                </a:lnTo>
                <a:lnTo>
                  <a:pt x="790575" y="702468"/>
                </a:lnTo>
                <a:lnTo>
                  <a:pt x="707232" y="854868"/>
                </a:lnTo>
                <a:lnTo>
                  <a:pt x="633413" y="962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EF1E9011-944C-40AD-A5E8-C432F6934FD7}"/>
              </a:ext>
            </a:extLst>
          </p:cNvPr>
          <p:cNvSpPr/>
          <p:nvPr/>
        </p:nvSpPr>
        <p:spPr>
          <a:xfrm>
            <a:off x="2878138" y="2770188"/>
            <a:ext cx="874712" cy="984250"/>
          </a:xfrm>
          <a:custGeom>
            <a:avLst/>
            <a:gdLst>
              <a:gd name="connsiteX0" fmla="*/ 769144 w 873919"/>
              <a:gd name="connsiteY0" fmla="*/ 209550 h 985837"/>
              <a:gd name="connsiteX1" fmla="*/ 657225 w 873919"/>
              <a:gd name="connsiteY1" fmla="*/ 381000 h 985837"/>
              <a:gd name="connsiteX2" fmla="*/ 571500 w 873919"/>
              <a:gd name="connsiteY2" fmla="*/ 511969 h 985837"/>
              <a:gd name="connsiteX3" fmla="*/ 473869 w 873919"/>
              <a:gd name="connsiteY3" fmla="*/ 650081 h 985837"/>
              <a:gd name="connsiteX4" fmla="*/ 369094 w 873919"/>
              <a:gd name="connsiteY4" fmla="*/ 797719 h 985837"/>
              <a:gd name="connsiteX5" fmla="*/ 309563 w 873919"/>
              <a:gd name="connsiteY5" fmla="*/ 873919 h 985837"/>
              <a:gd name="connsiteX6" fmla="*/ 300038 w 873919"/>
              <a:gd name="connsiteY6" fmla="*/ 888206 h 985837"/>
              <a:gd name="connsiteX7" fmla="*/ 271463 w 873919"/>
              <a:gd name="connsiteY7" fmla="*/ 947737 h 985837"/>
              <a:gd name="connsiteX8" fmla="*/ 238125 w 873919"/>
              <a:gd name="connsiteY8" fmla="*/ 985837 h 985837"/>
              <a:gd name="connsiteX9" fmla="*/ 0 w 873919"/>
              <a:gd name="connsiteY9" fmla="*/ 600075 h 985837"/>
              <a:gd name="connsiteX10" fmla="*/ 26194 w 873919"/>
              <a:gd name="connsiteY10" fmla="*/ 619125 h 985837"/>
              <a:gd name="connsiteX11" fmla="*/ 50007 w 873919"/>
              <a:gd name="connsiteY11" fmla="*/ 628650 h 985837"/>
              <a:gd name="connsiteX12" fmla="*/ 69057 w 873919"/>
              <a:gd name="connsiteY12" fmla="*/ 633412 h 985837"/>
              <a:gd name="connsiteX13" fmla="*/ 97632 w 873919"/>
              <a:gd name="connsiteY13" fmla="*/ 638175 h 985837"/>
              <a:gd name="connsiteX14" fmla="*/ 121444 w 873919"/>
              <a:gd name="connsiteY14" fmla="*/ 633412 h 985837"/>
              <a:gd name="connsiteX15" fmla="*/ 145257 w 873919"/>
              <a:gd name="connsiteY15" fmla="*/ 626269 h 985837"/>
              <a:gd name="connsiteX16" fmla="*/ 188119 w 873919"/>
              <a:gd name="connsiteY16" fmla="*/ 604837 h 985837"/>
              <a:gd name="connsiteX17" fmla="*/ 276225 w 873919"/>
              <a:gd name="connsiteY17" fmla="*/ 540544 h 985837"/>
              <a:gd name="connsiteX18" fmla="*/ 388144 w 873919"/>
              <a:gd name="connsiteY18" fmla="*/ 442912 h 985837"/>
              <a:gd name="connsiteX19" fmla="*/ 545307 w 873919"/>
              <a:gd name="connsiteY19" fmla="*/ 292894 h 985837"/>
              <a:gd name="connsiteX20" fmla="*/ 700088 w 873919"/>
              <a:gd name="connsiteY20" fmla="*/ 135731 h 985837"/>
              <a:gd name="connsiteX21" fmla="*/ 809625 w 873919"/>
              <a:gd name="connsiteY21" fmla="*/ 21431 h 985837"/>
              <a:gd name="connsiteX22" fmla="*/ 821532 w 873919"/>
              <a:gd name="connsiteY22" fmla="*/ 9525 h 985837"/>
              <a:gd name="connsiteX23" fmla="*/ 840582 w 873919"/>
              <a:gd name="connsiteY23" fmla="*/ 0 h 985837"/>
              <a:gd name="connsiteX24" fmla="*/ 854869 w 873919"/>
              <a:gd name="connsiteY24" fmla="*/ 0 h 985837"/>
              <a:gd name="connsiteX25" fmla="*/ 869157 w 873919"/>
              <a:gd name="connsiteY25" fmla="*/ 0 h 985837"/>
              <a:gd name="connsiteX26" fmla="*/ 871538 w 873919"/>
              <a:gd name="connsiteY26" fmla="*/ 4762 h 985837"/>
              <a:gd name="connsiteX27" fmla="*/ 873919 w 873919"/>
              <a:gd name="connsiteY27" fmla="*/ 11906 h 985837"/>
              <a:gd name="connsiteX28" fmla="*/ 871538 w 873919"/>
              <a:gd name="connsiteY28" fmla="*/ 28575 h 985837"/>
              <a:gd name="connsiteX29" fmla="*/ 857250 w 873919"/>
              <a:gd name="connsiteY29" fmla="*/ 61912 h 985837"/>
              <a:gd name="connsiteX30" fmla="*/ 814388 w 873919"/>
              <a:gd name="connsiteY30" fmla="*/ 135731 h 985837"/>
              <a:gd name="connsiteX31" fmla="*/ 769144 w 873919"/>
              <a:gd name="connsiteY31" fmla="*/ 209550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73919" h="985837">
                <a:moveTo>
                  <a:pt x="769144" y="209550"/>
                </a:moveTo>
                <a:lnTo>
                  <a:pt x="657225" y="381000"/>
                </a:lnTo>
                <a:lnTo>
                  <a:pt x="571500" y="511969"/>
                </a:lnTo>
                <a:lnTo>
                  <a:pt x="473869" y="650081"/>
                </a:lnTo>
                <a:lnTo>
                  <a:pt x="369094" y="797719"/>
                </a:lnTo>
                <a:lnTo>
                  <a:pt x="309563" y="873919"/>
                </a:lnTo>
                <a:lnTo>
                  <a:pt x="300038" y="888206"/>
                </a:lnTo>
                <a:lnTo>
                  <a:pt x="271463" y="947737"/>
                </a:lnTo>
                <a:lnTo>
                  <a:pt x="238125" y="985837"/>
                </a:lnTo>
                <a:lnTo>
                  <a:pt x="0" y="600075"/>
                </a:lnTo>
                <a:lnTo>
                  <a:pt x="26194" y="619125"/>
                </a:lnTo>
                <a:lnTo>
                  <a:pt x="50007" y="628650"/>
                </a:lnTo>
                <a:lnTo>
                  <a:pt x="69057" y="633412"/>
                </a:lnTo>
                <a:lnTo>
                  <a:pt x="97632" y="638175"/>
                </a:lnTo>
                <a:lnTo>
                  <a:pt x="121444" y="633412"/>
                </a:lnTo>
                <a:lnTo>
                  <a:pt x="145257" y="626269"/>
                </a:lnTo>
                <a:lnTo>
                  <a:pt x="188119" y="604837"/>
                </a:lnTo>
                <a:lnTo>
                  <a:pt x="276225" y="540544"/>
                </a:lnTo>
                <a:lnTo>
                  <a:pt x="388144" y="442912"/>
                </a:lnTo>
                <a:lnTo>
                  <a:pt x="545307" y="292894"/>
                </a:lnTo>
                <a:lnTo>
                  <a:pt x="700088" y="135731"/>
                </a:lnTo>
                <a:lnTo>
                  <a:pt x="809625" y="21431"/>
                </a:lnTo>
                <a:lnTo>
                  <a:pt x="821532" y="9525"/>
                </a:lnTo>
                <a:lnTo>
                  <a:pt x="840582" y="0"/>
                </a:lnTo>
                <a:lnTo>
                  <a:pt x="854869" y="0"/>
                </a:lnTo>
                <a:lnTo>
                  <a:pt x="869157" y="0"/>
                </a:lnTo>
                <a:lnTo>
                  <a:pt x="871538" y="4762"/>
                </a:lnTo>
                <a:lnTo>
                  <a:pt x="873919" y="11906"/>
                </a:lnTo>
                <a:lnTo>
                  <a:pt x="871538" y="28575"/>
                </a:lnTo>
                <a:lnTo>
                  <a:pt x="857250" y="61912"/>
                </a:lnTo>
                <a:lnTo>
                  <a:pt x="814388" y="135731"/>
                </a:lnTo>
                <a:lnTo>
                  <a:pt x="769144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E05CEEA-BB13-4178-9872-3967AE81DA40}"/>
              </a:ext>
            </a:extLst>
          </p:cNvPr>
          <p:cNvSpPr/>
          <p:nvPr/>
        </p:nvSpPr>
        <p:spPr>
          <a:xfrm>
            <a:off x="4602163" y="1781175"/>
            <a:ext cx="2044700" cy="465138"/>
          </a:xfrm>
          <a:custGeom>
            <a:avLst/>
            <a:gdLst>
              <a:gd name="connsiteX0" fmla="*/ 1104900 w 2043113"/>
              <a:gd name="connsiteY0" fmla="*/ 323850 h 464344"/>
              <a:gd name="connsiteX1" fmla="*/ 909638 w 2043113"/>
              <a:gd name="connsiteY1" fmla="*/ 364331 h 464344"/>
              <a:gd name="connsiteX2" fmla="*/ 750094 w 2043113"/>
              <a:gd name="connsiteY2" fmla="*/ 397669 h 464344"/>
              <a:gd name="connsiteX3" fmla="*/ 561975 w 2043113"/>
              <a:gd name="connsiteY3" fmla="*/ 435769 h 464344"/>
              <a:gd name="connsiteX4" fmla="*/ 502444 w 2043113"/>
              <a:gd name="connsiteY4" fmla="*/ 447675 h 464344"/>
              <a:gd name="connsiteX5" fmla="*/ 454819 w 2043113"/>
              <a:gd name="connsiteY5" fmla="*/ 457200 h 464344"/>
              <a:gd name="connsiteX6" fmla="*/ 421482 w 2043113"/>
              <a:gd name="connsiteY6" fmla="*/ 461963 h 464344"/>
              <a:gd name="connsiteX7" fmla="*/ 385763 w 2043113"/>
              <a:gd name="connsiteY7" fmla="*/ 464344 h 464344"/>
              <a:gd name="connsiteX8" fmla="*/ 354807 w 2043113"/>
              <a:gd name="connsiteY8" fmla="*/ 464344 h 464344"/>
              <a:gd name="connsiteX9" fmla="*/ 321469 w 2043113"/>
              <a:gd name="connsiteY9" fmla="*/ 459581 h 464344"/>
              <a:gd name="connsiteX10" fmla="*/ 278607 w 2043113"/>
              <a:gd name="connsiteY10" fmla="*/ 450056 h 464344"/>
              <a:gd name="connsiteX11" fmla="*/ 228600 w 2043113"/>
              <a:gd name="connsiteY11" fmla="*/ 433388 h 464344"/>
              <a:gd name="connsiteX12" fmla="*/ 157163 w 2043113"/>
              <a:gd name="connsiteY12" fmla="*/ 404813 h 464344"/>
              <a:gd name="connsiteX13" fmla="*/ 97632 w 2043113"/>
              <a:gd name="connsiteY13" fmla="*/ 376238 h 464344"/>
              <a:gd name="connsiteX14" fmla="*/ 0 w 2043113"/>
              <a:gd name="connsiteY14" fmla="*/ 326231 h 464344"/>
              <a:gd name="connsiteX15" fmla="*/ 157163 w 2043113"/>
              <a:gd name="connsiteY15" fmla="*/ 195263 h 464344"/>
              <a:gd name="connsiteX16" fmla="*/ 240507 w 2043113"/>
              <a:gd name="connsiteY16" fmla="*/ 230981 h 464344"/>
              <a:gd name="connsiteX17" fmla="*/ 280988 w 2043113"/>
              <a:gd name="connsiteY17" fmla="*/ 242888 h 464344"/>
              <a:gd name="connsiteX18" fmla="*/ 347663 w 2043113"/>
              <a:gd name="connsiteY18" fmla="*/ 257175 h 464344"/>
              <a:gd name="connsiteX19" fmla="*/ 411957 w 2043113"/>
              <a:gd name="connsiteY19" fmla="*/ 266700 h 464344"/>
              <a:gd name="connsiteX20" fmla="*/ 488157 w 2043113"/>
              <a:gd name="connsiteY20" fmla="*/ 266700 h 464344"/>
              <a:gd name="connsiteX21" fmla="*/ 571500 w 2043113"/>
              <a:gd name="connsiteY21" fmla="*/ 259556 h 464344"/>
              <a:gd name="connsiteX22" fmla="*/ 721519 w 2043113"/>
              <a:gd name="connsiteY22" fmla="*/ 235744 h 464344"/>
              <a:gd name="connsiteX23" fmla="*/ 871538 w 2043113"/>
              <a:gd name="connsiteY23" fmla="*/ 204788 h 464344"/>
              <a:gd name="connsiteX24" fmla="*/ 1031082 w 2043113"/>
              <a:gd name="connsiteY24" fmla="*/ 166688 h 464344"/>
              <a:gd name="connsiteX25" fmla="*/ 1209675 w 2043113"/>
              <a:gd name="connsiteY25" fmla="*/ 119063 h 464344"/>
              <a:gd name="connsiteX26" fmla="*/ 1323975 w 2043113"/>
              <a:gd name="connsiteY26" fmla="*/ 85725 h 464344"/>
              <a:gd name="connsiteX27" fmla="*/ 1366838 w 2043113"/>
              <a:gd name="connsiteY27" fmla="*/ 71438 h 464344"/>
              <a:gd name="connsiteX28" fmla="*/ 1393032 w 2043113"/>
              <a:gd name="connsiteY28" fmla="*/ 59531 h 464344"/>
              <a:gd name="connsiteX29" fmla="*/ 1428750 w 2043113"/>
              <a:gd name="connsiteY29" fmla="*/ 38100 h 464344"/>
              <a:gd name="connsiteX30" fmla="*/ 1457325 w 2043113"/>
              <a:gd name="connsiteY30" fmla="*/ 16669 h 464344"/>
              <a:gd name="connsiteX31" fmla="*/ 1476375 w 2043113"/>
              <a:gd name="connsiteY31" fmla="*/ 0 h 464344"/>
              <a:gd name="connsiteX32" fmla="*/ 1485900 w 2043113"/>
              <a:gd name="connsiteY32" fmla="*/ 0 h 464344"/>
              <a:gd name="connsiteX33" fmla="*/ 1535907 w 2043113"/>
              <a:gd name="connsiteY33" fmla="*/ 19050 h 464344"/>
              <a:gd name="connsiteX34" fmla="*/ 1619250 w 2043113"/>
              <a:gd name="connsiteY34" fmla="*/ 54769 h 464344"/>
              <a:gd name="connsiteX35" fmla="*/ 1719263 w 2043113"/>
              <a:gd name="connsiteY35" fmla="*/ 97631 h 464344"/>
              <a:gd name="connsiteX36" fmla="*/ 1781175 w 2043113"/>
              <a:gd name="connsiteY36" fmla="*/ 128588 h 464344"/>
              <a:gd name="connsiteX37" fmla="*/ 1854994 w 2043113"/>
              <a:gd name="connsiteY37" fmla="*/ 166688 h 464344"/>
              <a:gd name="connsiteX38" fmla="*/ 1902619 w 2043113"/>
              <a:gd name="connsiteY38" fmla="*/ 195263 h 464344"/>
              <a:gd name="connsiteX39" fmla="*/ 1957388 w 2043113"/>
              <a:gd name="connsiteY39" fmla="*/ 233363 h 464344"/>
              <a:gd name="connsiteX40" fmla="*/ 1988344 w 2043113"/>
              <a:gd name="connsiteY40" fmla="*/ 259556 h 464344"/>
              <a:gd name="connsiteX41" fmla="*/ 2014538 w 2043113"/>
              <a:gd name="connsiteY41" fmla="*/ 280988 h 464344"/>
              <a:gd name="connsiteX42" fmla="*/ 2035969 w 2043113"/>
              <a:gd name="connsiteY42" fmla="*/ 307181 h 464344"/>
              <a:gd name="connsiteX43" fmla="*/ 2043113 w 2043113"/>
              <a:gd name="connsiteY43" fmla="*/ 328613 h 464344"/>
              <a:gd name="connsiteX44" fmla="*/ 2043113 w 2043113"/>
              <a:gd name="connsiteY44" fmla="*/ 340519 h 464344"/>
              <a:gd name="connsiteX45" fmla="*/ 2033588 w 2043113"/>
              <a:gd name="connsiteY45" fmla="*/ 357188 h 464344"/>
              <a:gd name="connsiteX46" fmla="*/ 2016919 w 2043113"/>
              <a:gd name="connsiteY46" fmla="*/ 373856 h 464344"/>
              <a:gd name="connsiteX47" fmla="*/ 1983582 w 2043113"/>
              <a:gd name="connsiteY47" fmla="*/ 392906 h 464344"/>
              <a:gd name="connsiteX48" fmla="*/ 1933575 w 2043113"/>
              <a:gd name="connsiteY48" fmla="*/ 407194 h 464344"/>
              <a:gd name="connsiteX49" fmla="*/ 1459707 w 2043113"/>
              <a:gd name="connsiteY49" fmla="*/ 266700 h 464344"/>
              <a:gd name="connsiteX50" fmla="*/ 1435894 w 2043113"/>
              <a:gd name="connsiteY50" fmla="*/ 261938 h 464344"/>
              <a:gd name="connsiteX51" fmla="*/ 1385888 w 2043113"/>
              <a:gd name="connsiteY51" fmla="*/ 269081 h 464344"/>
              <a:gd name="connsiteX52" fmla="*/ 1283494 w 2043113"/>
              <a:gd name="connsiteY52" fmla="*/ 288131 h 464344"/>
              <a:gd name="connsiteX53" fmla="*/ 1104900 w 2043113"/>
              <a:gd name="connsiteY53" fmla="*/ 323850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43113" h="464344">
                <a:moveTo>
                  <a:pt x="1104900" y="323850"/>
                </a:moveTo>
                <a:lnTo>
                  <a:pt x="909638" y="364331"/>
                </a:lnTo>
                <a:lnTo>
                  <a:pt x="750094" y="397669"/>
                </a:lnTo>
                <a:lnTo>
                  <a:pt x="561975" y="435769"/>
                </a:lnTo>
                <a:lnTo>
                  <a:pt x="502444" y="447675"/>
                </a:lnTo>
                <a:lnTo>
                  <a:pt x="454819" y="457200"/>
                </a:lnTo>
                <a:lnTo>
                  <a:pt x="421482" y="461963"/>
                </a:lnTo>
                <a:lnTo>
                  <a:pt x="385763" y="464344"/>
                </a:lnTo>
                <a:lnTo>
                  <a:pt x="354807" y="464344"/>
                </a:lnTo>
                <a:lnTo>
                  <a:pt x="321469" y="459581"/>
                </a:lnTo>
                <a:lnTo>
                  <a:pt x="278607" y="450056"/>
                </a:lnTo>
                <a:lnTo>
                  <a:pt x="228600" y="433388"/>
                </a:lnTo>
                <a:lnTo>
                  <a:pt x="157163" y="404813"/>
                </a:lnTo>
                <a:lnTo>
                  <a:pt x="97632" y="376238"/>
                </a:lnTo>
                <a:lnTo>
                  <a:pt x="0" y="326231"/>
                </a:lnTo>
                <a:lnTo>
                  <a:pt x="157163" y="195263"/>
                </a:lnTo>
                <a:lnTo>
                  <a:pt x="240507" y="230981"/>
                </a:lnTo>
                <a:lnTo>
                  <a:pt x="280988" y="242888"/>
                </a:lnTo>
                <a:lnTo>
                  <a:pt x="347663" y="257175"/>
                </a:lnTo>
                <a:lnTo>
                  <a:pt x="411957" y="266700"/>
                </a:lnTo>
                <a:lnTo>
                  <a:pt x="488157" y="266700"/>
                </a:lnTo>
                <a:lnTo>
                  <a:pt x="571500" y="259556"/>
                </a:lnTo>
                <a:lnTo>
                  <a:pt x="721519" y="235744"/>
                </a:lnTo>
                <a:lnTo>
                  <a:pt x="871538" y="204788"/>
                </a:lnTo>
                <a:lnTo>
                  <a:pt x="1031082" y="166688"/>
                </a:lnTo>
                <a:lnTo>
                  <a:pt x="1209675" y="119063"/>
                </a:lnTo>
                <a:lnTo>
                  <a:pt x="1323975" y="85725"/>
                </a:lnTo>
                <a:lnTo>
                  <a:pt x="1366838" y="71438"/>
                </a:lnTo>
                <a:lnTo>
                  <a:pt x="1393032" y="59531"/>
                </a:lnTo>
                <a:lnTo>
                  <a:pt x="1428750" y="38100"/>
                </a:lnTo>
                <a:lnTo>
                  <a:pt x="1457325" y="16669"/>
                </a:lnTo>
                <a:lnTo>
                  <a:pt x="1476375" y="0"/>
                </a:lnTo>
                <a:lnTo>
                  <a:pt x="1485900" y="0"/>
                </a:lnTo>
                <a:lnTo>
                  <a:pt x="1535907" y="19050"/>
                </a:lnTo>
                <a:lnTo>
                  <a:pt x="1619250" y="54769"/>
                </a:lnTo>
                <a:lnTo>
                  <a:pt x="1719263" y="97631"/>
                </a:lnTo>
                <a:lnTo>
                  <a:pt x="1781175" y="128588"/>
                </a:lnTo>
                <a:lnTo>
                  <a:pt x="1854994" y="166688"/>
                </a:lnTo>
                <a:lnTo>
                  <a:pt x="1902619" y="195263"/>
                </a:lnTo>
                <a:lnTo>
                  <a:pt x="1957388" y="233363"/>
                </a:lnTo>
                <a:lnTo>
                  <a:pt x="1988344" y="259556"/>
                </a:lnTo>
                <a:lnTo>
                  <a:pt x="2014538" y="280988"/>
                </a:lnTo>
                <a:lnTo>
                  <a:pt x="2035969" y="307181"/>
                </a:lnTo>
                <a:lnTo>
                  <a:pt x="2043113" y="328613"/>
                </a:lnTo>
                <a:lnTo>
                  <a:pt x="2043113" y="340519"/>
                </a:lnTo>
                <a:lnTo>
                  <a:pt x="2033588" y="357188"/>
                </a:lnTo>
                <a:lnTo>
                  <a:pt x="2016919" y="373856"/>
                </a:lnTo>
                <a:lnTo>
                  <a:pt x="1983582" y="392906"/>
                </a:lnTo>
                <a:lnTo>
                  <a:pt x="1933575" y="407194"/>
                </a:lnTo>
                <a:lnTo>
                  <a:pt x="1459707" y="266700"/>
                </a:lnTo>
                <a:lnTo>
                  <a:pt x="1435894" y="261938"/>
                </a:lnTo>
                <a:lnTo>
                  <a:pt x="1385888" y="269081"/>
                </a:lnTo>
                <a:lnTo>
                  <a:pt x="1283494" y="288131"/>
                </a:lnTo>
                <a:lnTo>
                  <a:pt x="110490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D186805-F9BD-43EB-8B06-66B99A3FBBB2}"/>
              </a:ext>
            </a:extLst>
          </p:cNvPr>
          <p:cNvSpPr/>
          <p:nvPr/>
        </p:nvSpPr>
        <p:spPr>
          <a:xfrm>
            <a:off x="5646738" y="1990725"/>
            <a:ext cx="971550" cy="534988"/>
          </a:xfrm>
          <a:custGeom>
            <a:avLst/>
            <a:gdLst>
              <a:gd name="connsiteX0" fmla="*/ 619125 w 971550"/>
              <a:gd name="connsiteY0" fmla="*/ 273844 h 535781"/>
              <a:gd name="connsiteX1" fmla="*/ 504825 w 971550"/>
              <a:gd name="connsiteY1" fmla="*/ 326231 h 535781"/>
              <a:gd name="connsiteX2" fmla="*/ 330994 w 971550"/>
              <a:gd name="connsiteY2" fmla="*/ 402431 h 535781"/>
              <a:gd name="connsiteX3" fmla="*/ 166687 w 971550"/>
              <a:gd name="connsiteY3" fmla="*/ 476250 h 535781"/>
              <a:gd name="connsiteX4" fmla="*/ 73819 w 971550"/>
              <a:gd name="connsiteY4" fmla="*/ 516731 h 535781"/>
              <a:gd name="connsiteX5" fmla="*/ 35719 w 971550"/>
              <a:gd name="connsiteY5" fmla="*/ 531019 h 535781"/>
              <a:gd name="connsiteX6" fmla="*/ 11906 w 971550"/>
              <a:gd name="connsiteY6" fmla="*/ 535781 h 535781"/>
              <a:gd name="connsiteX7" fmla="*/ 7144 w 971550"/>
              <a:gd name="connsiteY7" fmla="*/ 533400 h 535781"/>
              <a:gd name="connsiteX8" fmla="*/ 0 w 971550"/>
              <a:gd name="connsiteY8" fmla="*/ 526256 h 535781"/>
              <a:gd name="connsiteX9" fmla="*/ 2381 w 971550"/>
              <a:gd name="connsiteY9" fmla="*/ 507206 h 535781"/>
              <a:gd name="connsiteX10" fmla="*/ 11906 w 971550"/>
              <a:gd name="connsiteY10" fmla="*/ 483394 h 535781"/>
              <a:gd name="connsiteX11" fmla="*/ 21431 w 971550"/>
              <a:gd name="connsiteY11" fmla="*/ 473869 h 535781"/>
              <a:gd name="connsiteX12" fmla="*/ 69056 w 971550"/>
              <a:gd name="connsiteY12" fmla="*/ 442913 h 535781"/>
              <a:gd name="connsiteX13" fmla="*/ 130969 w 971550"/>
              <a:gd name="connsiteY13" fmla="*/ 395288 h 535781"/>
              <a:gd name="connsiteX14" fmla="*/ 190500 w 971550"/>
              <a:gd name="connsiteY14" fmla="*/ 347663 h 535781"/>
              <a:gd name="connsiteX15" fmla="*/ 247650 w 971550"/>
              <a:gd name="connsiteY15" fmla="*/ 295275 h 535781"/>
              <a:gd name="connsiteX16" fmla="*/ 288131 w 971550"/>
              <a:gd name="connsiteY16" fmla="*/ 252413 h 535781"/>
              <a:gd name="connsiteX17" fmla="*/ 328612 w 971550"/>
              <a:gd name="connsiteY17" fmla="*/ 207169 h 535781"/>
              <a:gd name="connsiteX18" fmla="*/ 364331 w 971550"/>
              <a:gd name="connsiteY18" fmla="*/ 161925 h 535781"/>
              <a:gd name="connsiteX19" fmla="*/ 388144 w 971550"/>
              <a:gd name="connsiteY19" fmla="*/ 130969 h 535781"/>
              <a:gd name="connsiteX20" fmla="*/ 411956 w 971550"/>
              <a:gd name="connsiteY20" fmla="*/ 92869 h 535781"/>
              <a:gd name="connsiteX21" fmla="*/ 416719 w 971550"/>
              <a:gd name="connsiteY21" fmla="*/ 78581 h 535781"/>
              <a:gd name="connsiteX22" fmla="*/ 416719 w 971550"/>
              <a:gd name="connsiteY22" fmla="*/ 71438 h 535781"/>
              <a:gd name="connsiteX23" fmla="*/ 411956 w 971550"/>
              <a:gd name="connsiteY23" fmla="*/ 54769 h 535781"/>
              <a:gd name="connsiteX24" fmla="*/ 376237 w 971550"/>
              <a:gd name="connsiteY24" fmla="*/ 0 h 535781"/>
              <a:gd name="connsiteX25" fmla="*/ 971550 w 971550"/>
              <a:gd name="connsiteY25" fmla="*/ 159544 h 535781"/>
              <a:gd name="connsiteX26" fmla="*/ 950119 w 971550"/>
              <a:gd name="connsiteY26" fmla="*/ 173831 h 535781"/>
              <a:gd name="connsiteX27" fmla="*/ 931069 w 971550"/>
              <a:gd name="connsiteY27" fmla="*/ 183356 h 535781"/>
              <a:gd name="connsiteX28" fmla="*/ 890587 w 971550"/>
              <a:gd name="connsiteY28" fmla="*/ 197644 h 535781"/>
              <a:gd name="connsiteX29" fmla="*/ 831056 w 971550"/>
              <a:gd name="connsiteY29" fmla="*/ 214313 h 535781"/>
              <a:gd name="connsiteX30" fmla="*/ 783431 w 971550"/>
              <a:gd name="connsiteY30" fmla="*/ 221456 h 535781"/>
              <a:gd name="connsiteX31" fmla="*/ 716756 w 971550"/>
              <a:gd name="connsiteY31" fmla="*/ 230981 h 535781"/>
              <a:gd name="connsiteX32" fmla="*/ 619125 w 971550"/>
              <a:gd name="connsiteY32" fmla="*/ 27384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71550" h="535781">
                <a:moveTo>
                  <a:pt x="619125" y="273844"/>
                </a:moveTo>
                <a:lnTo>
                  <a:pt x="504825" y="326231"/>
                </a:lnTo>
                <a:lnTo>
                  <a:pt x="330994" y="402431"/>
                </a:lnTo>
                <a:lnTo>
                  <a:pt x="166687" y="476250"/>
                </a:lnTo>
                <a:lnTo>
                  <a:pt x="73819" y="516731"/>
                </a:lnTo>
                <a:lnTo>
                  <a:pt x="35719" y="531019"/>
                </a:lnTo>
                <a:lnTo>
                  <a:pt x="11906" y="535781"/>
                </a:lnTo>
                <a:lnTo>
                  <a:pt x="7144" y="533400"/>
                </a:lnTo>
                <a:lnTo>
                  <a:pt x="0" y="526256"/>
                </a:lnTo>
                <a:lnTo>
                  <a:pt x="2381" y="507206"/>
                </a:lnTo>
                <a:lnTo>
                  <a:pt x="11906" y="483394"/>
                </a:lnTo>
                <a:lnTo>
                  <a:pt x="21431" y="473869"/>
                </a:lnTo>
                <a:lnTo>
                  <a:pt x="69056" y="442913"/>
                </a:lnTo>
                <a:lnTo>
                  <a:pt x="130969" y="395288"/>
                </a:lnTo>
                <a:lnTo>
                  <a:pt x="190500" y="347663"/>
                </a:lnTo>
                <a:lnTo>
                  <a:pt x="247650" y="295275"/>
                </a:lnTo>
                <a:lnTo>
                  <a:pt x="288131" y="252413"/>
                </a:lnTo>
                <a:lnTo>
                  <a:pt x="328612" y="207169"/>
                </a:lnTo>
                <a:lnTo>
                  <a:pt x="364331" y="161925"/>
                </a:lnTo>
                <a:lnTo>
                  <a:pt x="388144" y="130969"/>
                </a:lnTo>
                <a:lnTo>
                  <a:pt x="411956" y="92869"/>
                </a:lnTo>
                <a:lnTo>
                  <a:pt x="416719" y="78581"/>
                </a:lnTo>
                <a:lnTo>
                  <a:pt x="416719" y="71438"/>
                </a:lnTo>
                <a:lnTo>
                  <a:pt x="411956" y="54769"/>
                </a:lnTo>
                <a:lnTo>
                  <a:pt x="376237" y="0"/>
                </a:lnTo>
                <a:lnTo>
                  <a:pt x="971550" y="159544"/>
                </a:lnTo>
                <a:lnTo>
                  <a:pt x="950119" y="173831"/>
                </a:lnTo>
                <a:lnTo>
                  <a:pt x="931069" y="183356"/>
                </a:lnTo>
                <a:lnTo>
                  <a:pt x="890587" y="197644"/>
                </a:lnTo>
                <a:lnTo>
                  <a:pt x="831056" y="214313"/>
                </a:lnTo>
                <a:lnTo>
                  <a:pt x="783431" y="221456"/>
                </a:lnTo>
                <a:lnTo>
                  <a:pt x="716756" y="230981"/>
                </a:lnTo>
                <a:lnTo>
                  <a:pt x="61912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EE4B78A-F94C-4C23-A105-03CF98DE9C2C}"/>
              </a:ext>
            </a:extLst>
          </p:cNvPr>
          <p:cNvSpPr/>
          <p:nvPr/>
        </p:nvSpPr>
        <p:spPr>
          <a:xfrm>
            <a:off x="4995863" y="2800350"/>
            <a:ext cx="2166937" cy="1081088"/>
          </a:xfrm>
          <a:custGeom>
            <a:avLst/>
            <a:gdLst>
              <a:gd name="connsiteX0" fmla="*/ 859631 w 2166937"/>
              <a:gd name="connsiteY0" fmla="*/ 666750 h 1081088"/>
              <a:gd name="connsiteX1" fmla="*/ 747712 w 2166937"/>
              <a:gd name="connsiteY1" fmla="*/ 566738 h 1081088"/>
              <a:gd name="connsiteX2" fmla="*/ 669131 w 2166937"/>
              <a:gd name="connsiteY2" fmla="*/ 495300 h 1081088"/>
              <a:gd name="connsiteX3" fmla="*/ 600075 w 2166937"/>
              <a:gd name="connsiteY3" fmla="*/ 438150 h 1081088"/>
              <a:gd name="connsiteX4" fmla="*/ 521493 w 2166937"/>
              <a:gd name="connsiteY4" fmla="*/ 373856 h 1081088"/>
              <a:gd name="connsiteX5" fmla="*/ 485775 w 2166937"/>
              <a:gd name="connsiteY5" fmla="*/ 347663 h 1081088"/>
              <a:gd name="connsiteX6" fmla="*/ 390525 w 2166937"/>
              <a:gd name="connsiteY6" fmla="*/ 283369 h 1081088"/>
              <a:gd name="connsiteX7" fmla="*/ 321468 w 2166937"/>
              <a:gd name="connsiteY7" fmla="*/ 240506 h 1081088"/>
              <a:gd name="connsiteX8" fmla="*/ 259556 w 2166937"/>
              <a:gd name="connsiteY8" fmla="*/ 202406 h 1081088"/>
              <a:gd name="connsiteX9" fmla="*/ 154781 w 2166937"/>
              <a:gd name="connsiteY9" fmla="*/ 142875 h 1081088"/>
              <a:gd name="connsiteX10" fmla="*/ 0 w 2166937"/>
              <a:gd name="connsiteY10" fmla="*/ 66675 h 1081088"/>
              <a:gd name="connsiteX11" fmla="*/ 61912 w 2166937"/>
              <a:gd name="connsiteY11" fmla="*/ 0 h 1081088"/>
              <a:gd name="connsiteX12" fmla="*/ 169068 w 2166937"/>
              <a:gd name="connsiteY12" fmla="*/ 50006 h 1081088"/>
              <a:gd name="connsiteX13" fmla="*/ 309562 w 2166937"/>
              <a:gd name="connsiteY13" fmla="*/ 109538 h 1081088"/>
              <a:gd name="connsiteX14" fmla="*/ 447675 w 2166937"/>
              <a:gd name="connsiteY14" fmla="*/ 164306 h 1081088"/>
              <a:gd name="connsiteX15" fmla="*/ 514350 w 2166937"/>
              <a:gd name="connsiteY15" fmla="*/ 195263 h 1081088"/>
              <a:gd name="connsiteX16" fmla="*/ 628650 w 2166937"/>
              <a:gd name="connsiteY16" fmla="*/ 250031 h 1081088"/>
              <a:gd name="connsiteX17" fmla="*/ 876300 w 2166937"/>
              <a:gd name="connsiteY17" fmla="*/ 371475 h 1081088"/>
              <a:gd name="connsiteX18" fmla="*/ 1085850 w 2166937"/>
              <a:gd name="connsiteY18" fmla="*/ 476250 h 1081088"/>
              <a:gd name="connsiteX19" fmla="*/ 1273968 w 2166937"/>
              <a:gd name="connsiteY19" fmla="*/ 573881 h 1081088"/>
              <a:gd name="connsiteX20" fmla="*/ 1409700 w 2166937"/>
              <a:gd name="connsiteY20" fmla="*/ 642938 h 1081088"/>
              <a:gd name="connsiteX21" fmla="*/ 1547812 w 2166937"/>
              <a:gd name="connsiteY21" fmla="*/ 707231 h 1081088"/>
              <a:gd name="connsiteX22" fmla="*/ 1752600 w 2166937"/>
              <a:gd name="connsiteY22" fmla="*/ 792956 h 1081088"/>
              <a:gd name="connsiteX23" fmla="*/ 2009775 w 2166937"/>
              <a:gd name="connsiteY23" fmla="*/ 895350 h 1081088"/>
              <a:gd name="connsiteX24" fmla="*/ 2124075 w 2166937"/>
              <a:gd name="connsiteY24" fmla="*/ 935831 h 1081088"/>
              <a:gd name="connsiteX25" fmla="*/ 2135981 w 2166937"/>
              <a:gd name="connsiteY25" fmla="*/ 940594 h 1081088"/>
              <a:gd name="connsiteX26" fmla="*/ 2152650 w 2166937"/>
              <a:gd name="connsiteY26" fmla="*/ 952500 h 1081088"/>
              <a:gd name="connsiteX27" fmla="*/ 2159793 w 2166937"/>
              <a:gd name="connsiteY27" fmla="*/ 962025 h 1081088"/>
              <a:gd name="connsiteX28" fmla="*/ 2166937 w 2166937"/>
              <a:gd name="connsiteY28" fmla="*/ 976313 h 1081088"/>
              <a:gd name="connsiteX29" fmla="*/ 2166937 w 2166937"/>
              <a:gd name="connsiteY29" fmla="*/ 990600 h 1081088"/>
              <a:gd name="connsiteX30" fmla="*/ 2157412 w 2166937"/>
              <a:gd name="connsiteY30" fmla="*/ 1000125 h 1081088"/>
              <a:gd name="connsiteX31" fmla="*/ 2140743 w 2166937"/>
              <a:gd name="connsiteY31" fmla="*/ 1007269 h 1081088"/>
              <a:gd name="connsiteX32" fmla="*/ 2085975 w 2166937"/>
              <a:gd name="connsiteY32" fmla="*/ 1012031 h 1081088"/>
              <a:gd name="connsiteX33" fmla="*/ 1964531 w 2166937"/>
              <a:gd name="connsiteY33" fmla="*/ 1021556 h 1081088"/>
              <a:gd name="connsiteX34" fmla="*/ 1781175 w 2166937"/>
              <a:gd name="connsiteY34" fmla="*/ 1040606 h 1081088"/>
              <a:gd name="connsiteX35" fmla="*/ 1583531 w 2166937"/>
              <a:gd name="connsiteY35" fmla="*/ 1059656 h 1081088"/>
              <a:gd name="connsiteX36" fmla="*/ 1428750 w 2166937"/>
              <a:gd name="connsiteY36" fmla="*/ 1073944 h 1081088"/>
              <a:gd name="connsiteX37" fmla="*/ 1385887 w 2166937"/>
              <a:gd name="connsiteY37" fmla="*/ 1081088 h 1081088"/>
              <a:gd name="connsiteX38" fmla="*/ 1354931 w 2166937"/>
              <a:gd name="connsiteY38" fmla="*/ 1081088 h 1081088"/>
              <a:gd name="connsiteX39" fmla="*/ 1321593 w 2166937"/>
              <a:gd name="connsiteY39" fmla="*/ 1076325 h 1081088"/>
              <a:gd name="connsiteX40" fmla="*/ 1288256 w 2166937"/>
              <a:gd name="connsiteY40" fmla="*/ 1064419 h 1081088"/>
              <a:gd name="connsiteX41" fmla="*/ 1259681 w 2166937"/>
              <a:gd name="connsiteY41" fmla="*/ 1045369 h 1081088"/>
              <a:gd name="connsiteX42" fmla="*/ 1195387 w 2166937"/>
              <a:gd name="connsiteY42" fmla="*/ 985838 h 1081088"/>
              <a:gd name="connsiteX43" fmla="*/ 1081087 w 2166937"/>
              <a:gd name="connsiteY43" fmla="*/ 876300 h 1081088"/>
              <a:gd name="connsiteX44" fmla="*/ 945356 w 2166937"/>
              <a:gd name="connsiteY44" fmla="*/ 747713 h 1081088"/>
              <a:gd name="connsiteX45" fmla="*/ 859631 w 2166937"/>
              <a:gd name="connsiteY45" fmla="*/ 666750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166937" h="1081088">
                <a:moveTo>
                  <a:pt x="859631" y="666750"/>
                </a:moveTo>
                <a:lnTo>
                  <a:pt x="747712" y="566738"/>
                </a:lnTo>
                <a:lnTo>
                  <a:pt x="669131" y="495300"/>
                </a:lnTo>
                <a:lnTo>
                  <a:pt x="600075" y="438150"/>
                </a:lnTo>
                <a:lnTo>
                  <a:pt x="521493" y="373856"/>
                </a:lnTo>
                <a:lnTo>
                  <a:pt x="485775" y="347663"/>
                </a:lnTo>
                <a:lnTo>
                  <a:pt x="390525" y="283369"/>
                </a:lnTo>
                <a:lnTo>
                  <a:pt x="321468" y="240506"/>
                </a:lnTo>
                <a:lnTo>
                  <a:pt x="259556" y="202406"/>
                </a:lnTo>
                <a:lnTo>
                  <a:pt x="154781" y="142875"/>
                </a:lnTo>
                <a:lnTo>
                  <a:pt x="0" y="66675"/>
                </a:lnTo>
                <a:lnTo>
                  <a:pt x="61912" y="0"/>
                </a:lnTo>
                <a:lnTo>
                  <a:pt x="169068" y="50006"/>
                </a:lnTo>
                <a:lnTo>
                  <a:pt x="309562" y="109538"/>
                </a:lnTo>
                <a:lnTo>
                  <a:pt x="447675" y="164306"/>
                </a:lnTo>
                <a:lnTo>
                  <a:pt x="514350" y="195263"/>
                </a:lnTo>
                <a:lnTo>
                  <a:pt x="628650" y="250031"/>
                </a:lnTo>
                <a:lnTo>
                  <a:pt x="876300" y="371475"/>
                </a:lnTo>
                <a:lnTo>
                  <a:pt x="1085850" y="476250"/>
                </a:lnTo>
                <a:lnTo>
                  <a:pt x="1273968" y="573881"/>
                </a:lnTo>
                <a:lnTo>
                  <a:pt x="1409700" y="642938"/>
                </a:lnTo>
                <a:lnTo>
                  <a:pt x="1547812" y="707231"/>
                </a:lnTo>
                <a:lnTo>
                  <a:pt x="1752600" y="792956"/>
                </a:lnTo>
                <a:lnTo>
                  <a:pt x="2009775" y="895350"/>
                </a:lnTo>
                <a:lnTo>
                  <a:pt x="2124075" y="935831"/>
                </a:lnTo>
                <a:lnTo>
                  <a:pt x="2135981" y="940594"/>
                </a:lnTo>
                <a:lnTo>
                  <a:pt x="2152650" y="952500"/>
                </a:lnTo>
                <a:lnTo>
                  <a:pt x="2159793" y="962025"/>
                </a:lnTo>
                <a:lnTo>
                  <a:pt x="2166937" y="976313"/>
                </a:lnTo>
                <a:lnTo>
                  <a:pt x="2166937" y="990600"/>
                </a:lnTo>
                <a:lnTo>
                  <a:pt x="2157412" y="1000125"/>
                </a:lnTo>
                <a:lnTo>
                  <a:pt x="2140743" y="1007269"/>
                </a:lnTo>
                <a:lnTo>
                  <a:pt x="2085975" y="1012031"/>
                </a:lnTo>
                <a:lnTo>
                  <a:pt x="1964531" y="1021556"/>
                </a:lnTo>
                <a:lnTo>
                  <a:pt x="1781175" y="1040606"/>
                </a:lnTo>
                <a:lnTo>
                  <a:pt x="1583531" y="1059656"/>
                </a:lnTo>
                <a:lnTo>
                  <a:pt x="1428750" y="1073944"/>
                </a:lnTo>
                <a:lnTo>
                  <a:pt x="1385887" y="1081088"/>
                </a:lnTo>
                <a:lnTo>
                  <a:pt x="1354931" y="1081088"/>
                </a:lnTo>
                <a:lnTo>
                  <a:pt x="1321593" y="1076325"/>
                </a:lnTo>
                <a:lnTo>
                  <a:pt x="1288256" y="1064419"/>
                </a:lnTo>
                <a:lnTo>
                  <a:pt x="1259681" y="1045369"/>
                </a:lnTo>
                <a:lnTo>
                  <a:pt x="1195387" y="985838"/>
                </a:lnTo>
                <a:lnTo>
                  <a:pt x="1081087" y="876300"/>
                </a:lnTo>
                <a:lnTo>
                  <a:pt x="945356" y="747713"/>
                </a:lnTo>
                <a:lnTo>
                  <a:pt x="859631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A0828B9-B9BE-4FAA-9D3F-8B3E3E17B5F2}"/>
              </a:ext>
            </a:extLst>
          </p:cNvPr>
          <p:cNvSpPr/>
          <p:nvPr/>
        </p:nvSpPr>
        <p:spPr>
          <a:xfrm>
            <a:off x="4105275" y="5072063"/>
            <a:ext cx="2427288" cy="1000125"/>
          </a:xfrm>
          <a:custGeom>
            <a:avLst/>
            <a:gdLst>
              <a:gd name="connsiteX0" fmla="*/ 866775 w 2426494"/>
              <a:gd name="connsiteY0" fmla="*/ 97631 h 1000125"/>
              <a:gd name="connsiteX1" fmla="*/ 690563 w 2426494"/>
              <a:gd name="connsiteY1" fmla="*/ 69056 h 1000125"/>
              <a:gd name="connsiteX2" fmla="*/ 519113 w 2426494"/>
              <a:gd name="connsiteY2" fmla="*/ 45243 h 1000125"/>
              <a:gd name="connsiteX3" fmla="*/ 392906 w 2426494"/>
              <a:gd name="connsiteY3" fmla="*/ 30956 h 1000125"/>
              <a:gd name="connsiteX4" fmla="*/ 230981 w 2426494"/>
              <a:gd name="connsiteY4" fmla="*/ 16668 h 1000125"/>
              <a:gd name="connsiteX5" fmla="*/ 2381 w 2426494"/>
              <a:gd name="connsiteY5" fmla="*/ 0 h 1000125"/>
              <a:gd name="connsiteX6" fmla="*/ 0 w 2426494"/>
              <a:gd name="connsiteY6" fmla="*/ 145256 h 1000125"/>
              <a:gd name="connsiteX7" fmla="*/ 73819 w 2426494"/>
              <a:gd name="connsiteY7" fmla="*/ 126206 h 1000125"/>
              <a:gd name="connsiteX8" fmla="*/ 123825 w 2426494"/>
              <a:gd name="connsiteY8" fmla="*/ 126206 h 1000125"/>
              <a:gd name="connsiteX9" fmla="*/ 242888 w 2426494"/>
              <a:gd name="connsiteY9" fmla="*/ 135731 h 1000125"/>
              <a:gd name="connsiteX10" fmla="*/ 388144 w 2426494"/>
              <a:gd name="connsiteY10" fmla="*/ 157162 h 1000125"/>
              <a:gd name="connsiteX11" fmla="*/ 595313 w 2426494"/>
              <a:gd name="connsiteY11" fmla="*/ 192881 h 1000125"/>
              <a:gd name="connsiteX12" fmla="*/ 771525 w 2426494"/>
              <a:gd name="connsiteY12" fmla="*/ 233362 h 1000125"/>
              <a:gd name="connsiteX13" fmla="*/ 892969 w 2426494"/>
              <a:gd name="connsiteY13" fmla="*/ 259556 h 1000125"/>
              <a:gd name="connsiteX14" fmla="*/ 1135856 w 2426494"/>
              <a:gd name="connsiteY14" fmla="*/ 345281 h 1000125"/>
              <a:gd name="connsiteX15" fmla="*/ 1338263 w 2426494"/>
              <a:gd name="connsiteY15" fmla="*/ 433387 h 1000125"/>
              <a:gd name="connsiteX16" fmla="*/ 1554956 w 2426494"/>
              <a:gd name="connsiteY16" fmla="*/ 540543 h 1000125"/>
              <a:gd name="connsiteX17" fmla="*/ 1707356 w 2426494"/>
              <a:gd name="connsiteY17" fmla="*/ 626268 h 1000125"/>
              <a:gd name="connsiteX18" fmla="*/ 1857375 w 2426494"/>
              <a:gd name="connsiteY18" fmla="*/ 719137 h 1000125"/>
              <a:gd name="connsiteX19" fmla="*/ 1993106 w 2426494"/>
              <a:gd name="connsiteY19" fmla="*/ 809625 h 1000125"/>
              <a:gd name="connsiteX20" fmla="*/ 2095500 w 2426494"/>
              <a:gd name="connsiteY20" fmla="*/ 883443 h 1000125"/>
              <a:gd name="connsiteX21" fmla="*/ 2183606 w 2426494"/>
              <a:gd name="connsiteY21" fmla="*/ 947737 h 1000125"/>
              <a:gd name="connsiteX22" fmla="*/ 2228850 w 2426494"/>
              <a:gd name="connsiteY22" fmla="*/ 966787 h 1000125"/>
              <a:gd name="connsiteX23" fmla="*/ 2295525 w 2426494"/>
              <a:gd name="connsiteY23" fmla="*/ 992981 h 1000125"/>
              <a:gd name="connsiteX24" fmla="*/ 2321719 w 2426494"/>
              <a:gd name="connsiteY24" fmla="*/ 1000125 h 1000125"/>
              <a:gd name="connsiteX25" fmla="*/ 2338388 w 2426494"/>
              <a:gd name="connsiteY25" fmla="*/ 1000125 h 1000125"/>
              <a:gd name="connsiteX26" fmla="*/ 2359819 w 2426494"/>
              <a:gd name="connsiteY26" fmla="*/ 995362 h 1000125"/>
              <a:gd name="connsiteX27" fmla="*/ 2376488 w 2426494"/>
              <a:gd name="connsiteY27" fmla="*/ 981075 h 1000125"/>
              <a:gd name="connsiteX28" fmla="*/ 2393156 w 2426494"/>
              <a:gd name="connsiteY28" fmla="*/ 959643 h 1000125"/>
              <a:gd name="connsiteX29" fmla="*/ 2414588 w 2426494"/>
              <a:gd name="connsiteY29" fmla="*/ 916781 h 1000125"/>
              <a:gd name="connsiteX30" fmla="*/ 2424113 w 2426494"/>
              <a:gd name="connsiteY30" fmla="*/ 883443 h 1000125"/>
              <a:gd name="connsiteX31" fmla="*/ 2426494 w 2426494"/>
              <a:gd name="connsiteY31" fmla="*/ 859631 h 1000125"/>
              <a:gd name="connsiteX32" fmla="*/ 2421731 w 2426494"/>
              <a:gd name="connsiteY32" fmla="*/ 814387 h 1000125"/>
              <a:gd name="connsiteX33" fmla="*/ 2407444 w 2426494"/>
              <a:gd name="connsiteY33" fmla="*/ 764381 h 1000125"/>
              <a:gd name="connsiteX34" fmla="*/ 2386013 w 2426494"/>
              <a:gd name="connsiteY34" fmla="*/ 723900 h 1000125"/>
              <a:gd name="connsiteX35" fmla="*/ 2359819 w 2426494"/>
              <a:gd name="connsiteY35" fmla="*/ 688181 h 1000125"/>
              <a:gd name="connsiteX36" fmla="*/ 2319338 w 2426494"/>
              <a:gd name="connsiteY36" fmla="*/ 642937 h 1000125"/>
              <a:gd name="connsiteX37" fmla="*/ 2281238 w 2426494"/>
              <a:gd name="connsiteY37" fmla="*/ 607218 h 1000125"/>
              <a:gd name="connsiteX38" fmla="*/ 2219325 w 2426494"/>
              <a:gd name="connsiteY38" fmla="*/ 561975 h 1000125"/>
              <a:gd name="connsiteX39" fmla="*/ 2126456 w 2426494"/>
              <a:gd name="connsiteY39" fmla="*/ 502443 h 1000125"/>
              <a:gd name="connsiteX40" fmla="*/ 2050256 w 2426494"/>
              <a:gd name="connsiteY40" fmla="*/ 459581 h 1000125"/>
              <a:gd name="connsiteX41" fmla="*/ 1924050 w 2426494"/>
              <a:gd name="connsiteY41" fmla="*/ 400050 h 1000125"/>
              <a:gd name="connsiteX42" fmla="*/ 1797844 w 2426494"/>
              <a:gd name="connsiteY42" fmla="*/ 350043 h 1000125"/>
              <a:gd name="connsiteX43" fmla="*/ 1697831 w 2426494"/>
              <a:gd name="connsiteY43" fmla="*/ 314325 h 1000125"/>
              <a:gd name="connsiteX44" fmla="*/ 1469231 w 2426494"/>
              <a:gd name="connsiteY44" fmla="*/ 238125 h 1000125"/>
              <a:gd name="connsiteX45" fmla="*/ 1254919 w 2426494"/>
              <a:gd name="connsiteY45" fmla="*/ 180975 h 1000125"/>
              <a:gd name="connsiteX46" fmla="*/ 866775 w 2426494"/>
              <a:gd name="connsiteY46" fmla="*/ 97631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426494" h="1000125">
                <a:moveTo>
                  <a:pt x="866775" y="97631"/>
                </a:moveTo>
                <a:lnTo>
                  <a:pt x="690563" y="69056"/>
                </a:lnTo>
                <a:lnTo>
                  <a:pt x="519113" y="45243"/>
                </a:lnTo>
                <a:lnTo>
                  <a:pt x="392906" y="30956"/>
                </a:lnTo>
                <a:lnTo>
                  <a:pt x="230981" y="16668"/>
                </a:lnTo>
                <a:lnTo>
                  <a:pt x="2381" y="0"/>
                </a:lnTo>
                <a:cubicBezTo>
                  <a:pt x="1587" y="48419"/>
                  <a:pt x="794" y="96837"/>
                  <a:pt x="0" y="145256"/>
                </a:cubicBezTo>
                <a:lnTo>
                  <a:pt x="73819" y="126206"/>
                </a:lnTo>
                <a:lnTo>
                  <a:pt x="123825" y="126206"/>
                </a:lnTo>
                <a:lnTo>
                  <a:pt x="242888" y="135731"/>
                </a:lnTo>
                <a:lnTo>
                  <a:pt x="388144" y="157162"/>
                </a:lnTo>
                <a:lnTo>
                  <a:pt x="595313" y="192881"/>
                </a:lnTo>
                <a:lnTo>
                  <a:pt x="771525" y="233362"/>
                </a:lnTo>
                <a:lnTo>
                  <a:pt x="892969" y="259556"/>
                </a:lnTo>
                <a:lnTo>
                  <a:pt x="1135856" y="345281"/>
                </a:lnTo>
                <a:lnTo>
                  <a:pt x="1338263" y="433387"/>
                </a:lnTo>
                <a:lnTo>
                  <a:pt x="1554956" y="540543"/>
                </a:lnTo>
                <a:lnTo>
                  <a:pt x="1707356" y="626268"/>
                </a:lnTo>
                <a:lnTo>
                  <a:pt x="1857375" y="719137"/>
                </a:lnTo>
                <a:lnTo>
                  <a:pt x="1993106" y="809625"/>
                </a:lnTo>
                <a:lnTo>
                  <a:pt x="2095500" y="883443"/>
                </a:lnTo>
                <a:lnTo>
                  <a:pt x="2183606" y="947737"/>
                </a:lnTo>
                <a:lnTo>
                  <a:pt x="2228850" y="966787"/>
                </a:lnTo>
                <a:lnTo>
                  <a:pt x="2295525" y="992981"/>
                </a:lnTo>
                <a:lnTo>
                  <a:pt x="2321719" y="1000125"/>
                </a:lnTo>
                <a:lnTo>
                  <a:pt x="2338388" y="1000125"/>
                </a:lnTo>
                <a:lnTo>
                  <a:pt x="2359819" y="995362"/>
                </a:lnTo>
                <a:lnTo>
                  <a:pt x="2376488" y="981075"/>
                </a:lnTo>
                <a:lnTo>
                  <a:pt x="2393156" y="959643"/>
                </a:lnTo>
                <a:lnTo>
                  <a:pt x="2414588" y="916781"/>
                </a:lnTo>
                <a:lnTo>
                  <a:pt x="2424113" y="883443"/>
                </a:lnTo>
                <a:lnTo>
                  <a:pt x="2426494" y="859631"/>
                </a:lnTo>
                <a:lnTo>
                  <a:pt x="2421731" y="814387"/>
                </a:lnTo>
                <a:lnTo>
                  <a:pt x="2407444" y="764381"/>
                </a:lnTo>
                <a:lnTo>
                  <a:pt x="2386013" y="723900"/>
                </a:lnTo>
                <a:lnTo>
                  <a:pt x="2359819" y="688181"/>
                </a:lnTo>
                <a:lnTo>
                  <a:pt x="2319338" y="642937"/>
                </a:lnTo>
                <a:lnTo>
                  <a:pt x="2281238" y="607218"/>
                </a:lnTo>
                <a:lnTo>
                  <a:pt x="2219325" y="561975"/>
                </a:lnTo>
                <a:lnTo>
                  <a:pt x="2126456" y="502443"/>
                </a:lnTo>
                <a:lnTo>
                  <a:pt x="2050256" y="459581"/>
                </a:lnTo>
                <a:lnTo>
                  <a:pt x="1924050" y="400050"/>
                </a:lnTo>
                <a:lnTo>
                  <a:pt x="1797844" y="350043"/>
                </a:lnTo>
                <a:lnTo>
                  <a:pt x="1697831" y="314325"/>
                </a:lnTo>
                <a:lnTo>
                  <a:pt x="1469231" y="238125"/>
                </a:lnTo>
                <a:lnTo>
                  <a:pt x="1254919" y="180975"/>
                </a:lnTo>
                <a:lnTo>
                  <a:pt x="866775" y="976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93BB56D-A712-4D5F-812F-74E38F059E83}"/>
              </a:ext>
            </a:extLst>
          </p:cNvPr>
          <p:cNvSpPr/>
          <p:nvPr/>
        </p:nvSpPr>
        <p:spPr>
          <a:xfrm>
            <a:off x="3449638" y="3971925"/>
            <a:ext cx="2392362" cy="2157413"/>
          </a:xfrm>
          <a:custGeom>
            <a:avLst/>
            <a:gdLst>
              <a:gd name="connsiteX0" fmla="*/ 2266365 w 2392586"/>
              <a:gd name="connsiteY0" fmla="*/ 740495 h 2156974"/>
              <a:gd name="connsiteX1" fmla="*/ 2300024 w 2392586"/>
              <a:gd name="connsiteY1" fmla="*/ 664763 h 2156974"/>
              <a:gd name="connsiteX2" fmla="*/ 2319659 w 2392586"/>
              <a:gd name="connsiteY2" fmla="*/ 611470 h 2156974"/>
              <a:gd name="connsiteX3" fmla="*/ 2347708 w 2392586"/>
              <a:gd name="connsiteY3" fmla="*/ 538542 h 2156974"/>
              <a:gd name="connsiteX4" fmla="*/ 2372952 w 2392586"/>
              <a:gd name="connsiteY4" fmla="*/ 462810 h 2156974"/>
              <a:gd name="connsiteX5" fmla="*/ 2392586 w 2392586"/>
              <a:gd name="connsiteY5" fmla="*/ 297320 h 2156974"/>
              <a:gd name="connsiteX6" fmla="*/ 2381367 w 2392586"/>
              <a:gd name="connsiteY6" fmla="*/ 260856 h 2156974"/>
              <a:gd name="connsiteX7" fmla="*/ 2358927 w 2392586"/>
              <a:gd name="connsiteY7" fmla="*/ 224392 h 2156974"/>
              <a:gd name="connsiteX8" fmla="*/ 2330878 w 2392586"/>
              <a:gd name="connsiteY8" fmla="*/ 190733 h 2156974"/>
              <a:gd name="connsiteX9" fmla="*/ 2311244 w 2392586"/>
              <a:gd name="connsiteY9" fmla="*/ 168294 h 2156974"/>
              <a:gd name="connsiteX10" fmla="*/ 2291610 w 2392586"/>
              <a:gd name="connsiteY10" fmla="*/ 151465 h 2156974"/>
              <a:gd name="connsiteX11" fmla="*/ 2257951 w 2392586"/>
              <a:gd name="connsiteY11" fmla="*/ 134635 h 2156974"/>
              <a:gd name="connsiteX12" fmla="*/ 2196243 w 2392586"/>
              <a:gd name="connsiteY12" fmla="*/ 109391 h 2156974"/>
              <a:gd name="connsiteX13" fmla="*/ 2095266 w 2392586"/>
              <a:gd name="connsiteY13" fmla="*/ 67317 h 2156974"/>
              <a:gd name="connsiteX14" fmla="*/ 1994289 w 2392586"/>
              <a:gd name="connsiteY14" fmla="*/ 25244 h 2156974"/>
              <a:gd name="connsiteX15" fmla="*/ 1938191 w 2392586"/>
              <a:gd name="connsiteY15" fmla="*/ 2805 h 2156974"/>
              <a:gd name="connsiteX16" fmla="*/ 1921362 w 2392586"/>
              <a:gd name="connsiteY16" fmla="*/ 0 h 2156974"/>
              <a:gd name="connsiteX17" fmla="*/ 1912947 w 2392586"/>
              <a:gd name="connsiteY17" fmla="*/ 0 h 2156974"/>
              <a:gd name="connsiteX18" fmla="*/ 1907337 w 2392586"/>
              <a:gd name="connsiteY18" fmla="*/ 5610 h 2156974"/>
              <a:gd name="connsiteX19" fmla="*/ 1907337 w 2392586"/>
              <a:gd name="connsiteY19" fmla="*/ 25244 h 2156974"/>
              <a:gd name="connsiteX20" fmla="*/ 1918557 w 2392586"/>
              <a:gd name="connsiteY20" fmla="*/ 53293 h 2156974"/>
              <a:gd name="connsiteX21" fmla="*/ 1943801 w 2392586"/>
              <a:gd name="connsiteY21" fmla="*/ 84147 h 2156974"/>
              <a:gd name="connsiteX22" fmla="*/ 1971850 w 2392586"/>
              <a:gd name="connsiteY22" fmla="*/ 115001 h 2156974"/>
              <a:gd name="connsiteX23" fmla="*/ 2005509 w 2392586"/>
              <a:gd name="connsiteY23" fmla="*/ 157075 h 2156974"/>
              <a:gd name="connsiteX24" fmla="*/ 2027948 w 2392586"/>
              <a:gd name="connsiteY24" fmla="*/ 187929 h 2156974"/>
              <a:gd name="connsiteX25" fmla="*/ 2041973 w 2392586"/>
              <a:gd name="connsiteY25" fmla="*/ 210368 h 2156974"/>
              <a:gd name="connsiteX26" fmla="*/ 2050388 w 2392586"/>
              <a:gd name="connsiteY26" fmla="*/ 238417 h 2156974"/>
              <a:gd name="connsiteX27" fmla="*/ 2053192 w 2392586"/>
              <a:gd name="connsiteY27" fmla="*/ 283295 h 2156974"/>
              <a:gd name="connsiteX28" fmla="*/ 2053192 w 2392586"/>
              <a:gd name="connsiteY28" fmla="*/ 333784 h 2156974"/>
              <a:gd name="connsiteX29" fmla="*/ 2030753 w 2392586"/>
              <a:gd name="connsiteY29" fmla="*/ 499273 h 2156974"/>
              <a:gd name="connsiteX30" fmla="*/ 2025143 w 2392586"/>
              <a:gd name="connsiteY30" fmla="*/ 541347 h 2156974"/>
              <a:gd name="connsiteX31" fmla="*/ 2011119 w 2392586"/>
              <a:gd name="connsiteY31" fmla="*/ 617079 h 2156974"/>
              <a:gd name="connsiteX32" fmla="*/ 1983070 w 2392586"/>
              <a:gd name="connsiteY32" fmla="*/ 698422 h 2156974"/>
              <a:gd name="connsiteX33" fmla="*/ 1932581 w 2392586"/>
              <a:gd name="connsiteY33" fmla="*/ 819033 h 2156974"/>
              <a:gd name="connsiteX34" fmla="*/ 1887703 w 2392586"/>
              <a:gd name="connsiteY34" fmla="*/ 900375 h 2156974"/>
              <a:gd name="connsiteX35" fmla="*/ 1845629 w 2392586"/>
              <a:gd name="connsiteY35" fmla="*/ 967693 h 2156974"/>
              <a:gd name="connsiteX36" fmla="*/ 1778311 w 2392586"/>
              <a:gd name="connsiteY36" fmla="*/ 1063060 h 2156974"/>
              <a:gd name="connsiteX37" fmla="*/ 1705384 w 2392586"/>
              <a:gd name="connsiteY37" fmla="*/ 1158427 h 2156974"/>
              <a:gd name="connsiteX38" fmla="*/ 1635261 w 2392586"/>
              <a:gd name="connsiteY38" fmla="*/ 1242574 h 2156974"/>
              <a:gd name="connsiteX39" fmla="*/ 1480991 w 2392586"/>
              <a:gd name="connsiteY39" fmla="*/ 1391234 h 2156974"/>
              <a:gd name="connsiteX40" fmla="*/ 1399649 w 2392586"/>
              <a:gd name="connsiteY40" fmla="*/ 1461357 h 2156974"/>
              <a:gd name="connsiteX41" fmla="*/ 1335136 w 2392586"/>
              <a:gd name="connsiteY41" fmla="*/ 1511845 h 2156974"/>
              <a:gd name="connsiteX42" fmla="*/ 1242574 w 2392586"/>
              <a:gd name="connsiteY42" fmla="*/ 1579163 h 2156974"/>
              <a:gd name="connsiteX43" fmla="*/ 1141597 w 2392586"/>
              <a:gd name="connsiteY43" fmla="*/ 1643676 h 2156974"/>
              <a:gd name="connsiteX44" fmla="*/ 1037816 w 2392586"/>
              <a:gd name="connsiteY44" fmla="*/ 1705384 h 2156974"/>
              <a:gd name="connsiteX45" fmla="*/ 934034 w 2392586"/>
              <a:gd name="connsiteY45" fmla="*/ 1761482 h 2156974"/>
              <a:gd name="connsiteX46" fmla="*/ 790984 w 2392586"/>
              <a:gd name="connsiteY46" fmla="*/ 1831605 h 2156974"/>
              <a:gd name="connsiteX47" fmla="*/ 600250 w 2392586"/>
              <a:gd name="connsiteY47" fmla="*/ 1910142 h 2156974"/>
              <a:gd name="connsiteX48" fmla="*/ 403907 w 2392586"/>
              <a:gd name="connsiteY48" fmla="*/ 1980265 h 2156974"/>
              <a:gd name="connsiteX49" fmla="*/ 215978 w 2392586"/>
              <a:gd name="connsiteY49" fmla="*/ 2039168 h 2156974"/>
              <a:gd name="connsiteX50" fmla="*/ 70123 w 2392586"/>
              <a:gd name="connsiteY50" fmla="*/ 2078437 h 2156974"/>
              <a:gd name="connsiteX51" fmla="*/ 19634 w 2392586"/>
              <a:gd name="connsiteY51" fmla="*/ 2095266 h 2156974"/>
              <a:gd name="connsiteX52" fmla="*/ 8415 w 2392586"/>
              <a:gd name="connsiteY52" fmla="*/ 2106486 h 2156974"/>
              <a:gd name="connsiteX53" fmla="*/ 0 w 2392586"/>
              <a:gd name="connsiteY53" fmla="*/ 2123315 h 2156974"/>
              <a:gd name="connsiteX54" fmla="*/ 0 w 2392586"/>
              <a:gd name="connsiteY54" fmla="*/ 2131730 h 2156974"/>
              <a:gd name="connsiteX55" fmla="*/ 2805 w 2392586"/>
              <a:gd name="connsiteY55" fmla="*/ 2142949 h 2156974"/>
              <a:gd name="connsiteX56" fmla="*/ 14024 w 2392586"/>
              <a:gd name="connsiteY56" fmla="*/ 2151364 h 2156974"/>
              <a:gd name="connsiteX57" fmla="*/ 36464 w 2392586"/>
              <a:gd name="connsiteY57" fmla="*/ 2156974 h 2156974"/>
              <a:gd name="connsiteX58" fmla="*/ 64513 w 2392586"/>
              <a:gd name="connsiteY58" fmla="*/ 2154169 h 2156974"/>
              <a:gd name="connsiteX59" fmla="*/ 179514 w 2392586"/>
              <a:gd name="connsiteY59" fmla="*/ 2134535 h 2156974"/>
              <a:gd name="connsiteX60" fmla="*/ 314150 w 2392586"/>
              <a:gd name="connsiteY60" fmla="*/ 2106486 h 2156974"/>
              <a:gd name="connsiteX61" fmla="*/ 415126 w 2392586"/>
              <a:gd name="connsiteY61" fmla="*/ 2084046 h 2156974"/>
              <a:gd name="connsiteX62" fmla="*/ 530127 w 2392586"/>
              <a:gd name="connsiteY62" fmla="*/ 2055997 h 2156974"/>
              <a:gd name="connsiteX63" fmla="*/ 670373 w 2392586"/>
              <a:gd name="connsiteY63" fmla="*/ 2016729 h 2156974"/>
              <a:gd name="connsiteX64" fmla="*/ 807813 w 2392586"/>
              <a:gd name="connsiteY64" fmla="*/ 1971850 h 2156974"/>
              <a:gd name="connsiteX65" fmla="*/ 956473 w 2392586"/>
              <a:gd name="connsiteY65" fmla="*/ 1918557 h 2156974"/>
              <a:gd name="connsiteX66" fmla="*/ 1102329 w 2392586"/>
              <a:gd name="connsiteY66" fmla="*/ 1859654 h 2156974"/>
              <a:gd name="connsiteX67" fmla="*/ 1239769 w 2392586"/>
              <a:gd name="connsiteY67" fmla="*/ 1795141 h 2156974"/>
              <a:gd name="connsiteX68" fmla="*/ 1326721 w 2392586"/>
              <a:gd name="connsiteY68" fmla="*/ 1750262 h 2156974"/>
              <a:gd name="connsiteX69" fmla="*/ 1452942 w 2392586"/>
              <a:gd name="connsiteY69" fmla="*/ 1680140 h 2156974"/>
              <a:gd name="connsiteX70" fmla="*/ 1559529 w 2392586"/>
              <a:gd name="connsiteY70" fmla="*/ 1610017 h 2156974"/>
              <a:gd name="connsiteX71" fmla="*/ 1668920 w 2392586"/>
              <a:gd name="connsiteY71" fmla="*/ 1537089 h 2156974"/>
              <a:gd name="connsiteX72" fmla="*/ 1733433 w 2392586"/>
              <a:gd name="connsiteY72" fmla="*/ 1486601 h 2156974"/>
              <a:gd name="connsiteX73" fmla="*/ 1806361 w 2392586"/>
              <a:gd name="connsiteY73" fmla="*/ 1424893 h 2156974"/>
              <a:gd name="connsiteX74" fmla="*/ 1938191 w 2392586"/>
              <a:gd name="connsiteY74" fmla="*/ 1295867 h 2156974"/>
              <a:gd name="connsiteX75" fmla="*/ 1994289 w 2392586"/>
              <a:gd name="connsiteY75" fmla="*/ 1225744 h 2156974"/>
              <a:gd name="connsiteX76" fmla="*/ 2053192 w 2392586"/>
              <a:gd name="connsiteY76" fmla="*/ 1141597 h 2156974"/>
              <a:gd name="connsiteX77" fmla="*/ 2092461 w 2392586"/>
              <a:gd name="connsiteY77" fmla="*/ 1082694 h 2156974"/>
              <a:gd name="connsiteX78" fmla="*/ 2137340 w 2392586"/>
              <a:gd name="connsiteY78" fmla="*/ 1009767 h 2156974"/>
              <a:gd name="connsiteX79" fmla="*/ 2176608 w 2392586"/>
              <a:gd name="connsiteY79" fmla="*/ 936839 h 2156974"/>
              <a:gd name="connsiteX80" fmla="*/ 2229902 w 2392586"/>
              <a:gd name="connsiteY80" fmla="*/ 827448 h 2156974"/>
              <a:gd name="connsiteX81" fmla="*/ 2266365 w 2392586"/>
              <a:gd name="connsiteY81" fmla="*/ 740495 h 215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392586" h="2156974">
                <a:moveTo>
                  <a:pt x="2266365" y="740495"/>
                </a:moveTo>
                <a:lnTo>
                  <a:pt x="2300024" y="664763"/>
                </a:lnTo>
                <a:lnTo>
                  <a:pt x="2319659" y="611470"/>
                </a:lnTo>
                <a:lnTo>
                  <a:pt x="2347708" y="538542"/>
                </a:lnTo>
                <a:lnTo>
                  <a:pt x="2372952" y="462810"/>
                </a:lnTo>
                <a:lnTo>
                  <a:pt x="2392586" y="297320"/>
                </a:lnTo>
                <a:lnTo>
                  <a:pt x="2381367" y="260856"/>
                </a:lnTo>
                <a:lnTo>
                  <a:pt x="2358927" y="224392"/>
                </a:lnTo>
                <a:lnTo>
                  <a:pt x="2330878" y="190733"/>
                </a:lnTo>
                <a:lnTo>
                  <a:pt x="2311244" y="168294"/>
                </a:lnTo>
                <a:lnTo>
                  <a:pt x="2291610" y="151465"/>
                </a:lnTo>
                <a:lnTo>
                  <a:pt x="2257951" y="134635"/>
                </a:lnTo>
                <a:lnTo>
                  <a:pt x="2196243" y="109391"/>
                </a:lnTo>
                <a:lnTo>
                  <a:pt x="2095266" y="67317"/>
                </a:lnTo>
                <a:lnTo>
                  <a:pt x="1994289" y="25244"/>
                </a:lnTo>
                <a:lnTo>
                  <a:pt x="1938191" y="2805"/>
                </a:lnTo>
                <a:lnTo>
                  <a:pt x="1921362" y="0"/>
                </a:lnTo>
                <a:lnTo>
                  <a:pt x="1912947" y="0"/>
                </a:lnTo>
                <a:lnTo>
                  <a:pt x="1907337" y="5610"/>
                </a:lnTo>
                <a:lnTo>
                  <a:pt x="1907337" y="25244"/>
                </a:lnTo>
                <a:lnTo>
                  <a:pt x="1918557" y="53293"/>
                </a:lnTo>
                <a:lnTo>
                  <a:pt x="1943801" y="84147"/>
                </a:lnTo>
                <a:lnTo>
                  <a:pt x="1971850" y="115001"/>
                </a:lnTo>
                <a:lnTo>
                  <a:pt x="2005509" y="157075"/>
                </a:lnTo>
                <a:lnTo>
                  <a:pt x="2027948" y="187929"/>
                </a:lnTo>
                <a:lnTo>
                  <a:pt x="2041973" y="210368"/>
                </a:lnTo>
                <a:lnTo>
                  <a:pt x="2050388" y="238417"/>
                </a:lnTo>
                <a:lnTo>
                  <a:pt x="2053192" y="283295"/>
                </a:lnTo>
                <a:lnTo>
                  <a:pt x="2053192" y="333784"/>
                </a:lnTo>
                <a:lnTo>
                  <a:pt x="2030753" y="499273"/>
                </a:lnTo>
                <a:lnTo>
                  <a:pt x="2025143" y="541347"/>
                </a:lnTo>
                <a:lnTo>
                  <a:pt x="2011119" y="617079"/>
                </a:lnTo>
                <a:lnTo>
                  <a:pt x="1983070" y="698422"/>
                </a:lnTo>
                <a:lnTo>
                  <a:pt x="1932581" y="819033"/>
                </a:lnTo>
                <a:lnTo>
                  <a:pt x="1887703" y="900375"/>
                </a:lnTo>
                <a:lnTo>
                  <a:pt x="1845629" y="967693"/>
                </a:lnTo>
                <a:lnTo>
                  <a:pt x="1778311" y="1063060"/>
                </a:lnTo>
                <a:lnTo>
                  <a:pt x="1705384" y="1158427"/>
                </a:lnTo>
                <a:lnTo>
                  <a:pt x="1635261" y="1242574"/>
                </a:lnTo>
                <a:lnTo>
                  <a:pt x="1480991" y="1391234"/>
                </a:lnTo>
                <a:lnTo>
                  <a:pt x="1399649" y="1461357"/>
                </a:lnTo>
                <a:lnTo>
                  <a:pt x="1335136" y="1511845"/>
                </a:lnTo>
                <a:lnTo>
                  <a:pt x="1242574" y="1579163"/>
                </a:lnTo>
                <a:lnTo>
                  <a:pt x="1141597" y="1643676"/>
                </a:lnTo>
                <a:lnTo>
                  <a:pt x="1037816" y="1705384"/>
                </a:lnTo>
                <a:lnTo>
                  <a:pt x="934034" y="1761482"/>
                </a:lnTo>
                <a:lnTo>
                  <a:pt x="790984" y="1831605"/>
                </a:lnTo>
                <a:lnTo>
                  <a:pt x="600250" y="1910142"/>
                </a:lnTo>
                <a:lnTo>
                  <a:pt x="403907" y="1980265"/>
                </a:lnTo>
                <a:lnTo>
                  <a:pt x="215978" y="2039168"/>
                </a:lnTo>
                <a:lnTo>
                  <a:pt x="70123" y="2078437"/>
                </a:lnTo>
                <a:lnTo>
                  <a:pt x="19634" y="2095266"/>
                </a:lnTo>
                <a:lnTo>
                  <a:pt x="8415" y="2106486"/>
                </a:lnTo>
                <a:lnTo>
                  <a:pt x="0" y="2123315"/>
                </a:lnTo>
                <a:lnTo>
                  <a:pt x="0" y="2131730"/>
                </a:lnTo>
                <a:lnTo>
                  <a:pt x="2805" y="2142949"/>
                </a:lnTo>
                <a:lnTo>
                  <a:pt x="14024" y="2151364"/>
                </a:lnTo>
                <a:lnTo>
                  <a:pt x="36464" y="2156974"/>
                </a:lnTo>
                <a:lnTo>
                  <a:pt x="64513" y="2154169"/>
                </a:lnTo>
                <a:lnTo>
                  <a:pt x="179514" y="2134535"/>
                </a:lnTo>
                <a:lnTo>
                  <a:pt x="314150" y="2106486"/>
                </a:lnTo>
                <a:lnTo>
                  <a:pt x="415126" y="2084046"/>
                </a:lnTo>
                <a:lnTo>
                  <a:pt x="530127" y="2055997"/>
                </a:lnTo>
                <a:lnTo>
                  <a:pt x="670373" y="2016729"/>
                </a:lnTo>
                <a:lnTo>
                  <a:pt x="807813" y="1971850"/>
                </a:lnTo>
                <a:lnTo>
                  <a:pt x="956473" y="1918557"/>
                </a:lnTo>
                <a:lnTo>
                  <a:pt x="1102329" y="1859654"/>
                </a:lnTo>
                <a:lnTo>
                  <a:pt x="1239769" y="1795141"/>
                </a:lnTo>
                <a:lnTo>
                  <a:pt x="1326721" y="1750262"/>
                </a:lnTo>
                <a:lnTo>
                  <a:pt x="1452942" y="1680140"/>
                </a:lnTo>
                <a:lnTo>
                  <a:pt x="1559529" y="1610017"/>
                </a:lnTo>
                <a:lnTo>
                  <a:pt x="1668920" y="1537089"/>
                </a:lnTo>
                <a:lnTo>
                  <a:pt x="1733433" y="1486601"/>
                </a:lnTo>
                <a:lnTo>
                  <a:pt x="1806361" y="1424893"/>
                </a:lnTo>
                <a:lnTo>
                  <a:pt x="1938191" y="1295867"/>
                </a:lnTo>
                <a:lnTo>
                  <a:pt x="1994289" y="1225744"/>
                </a:lnTo>
                <a:lnTo>
                  <a:pt x="2053192" y="1141597"/>
                </a:lnTo>
                <a:lnTo>
                  <a:pt x="2092461" y="1082694"/>
                </a:lnTo>
                <a:lnTo>
                  <a:pt x="2137340" y="1009767"/>
                </a:lnTo>
                <a:lnTo>
                  <a:pt x="2176608" y="936839"/>
                </a:lnTo>
                <a:lnTo>
                  <a:pt x="2229902" y="827448"/>
                </a:lnTo>
                <a:lnTo>
                  <a:pt x="2266365" y="74049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9C8499C8-9649-4464-B7AC-3FB986D08AAA}"/>
              </a:ext>
            </a:extLst>
          </p:cNvPr>
          <p:cNvSpPr/>
          <p:nvPr/>
        </p:nvSpPr>
        <p:spPr>
          <a:xfrm>
            <a:off x="2541588" y="4187825"/>
            <a:ext cx="4727575" cy="601663"/>
          </a:xfrm>
          <a:custGeom>
            <a:avLst/>
            <a:gdLst>
              <a:gd name="connsiteX0" fmla="*/ 2758440 w 4728210"/>
              <a:gd name="connsiteY0" fmla="*/ 300990 h 601980"/>
              <a:gd name="connsiteX1" fmla="*/ 2446020 w 4728210"/>
              <a:gd name="connsiteY1" fmla="*/ 320040 h 601980"/>
              <a:gd name="connsiteX2" fmla="*/ 2244090 w 4728210"/>
              <a:gd name="connsiteY2" fmla="*/ 327660 h 601980"/>
              <a:gd name="connsiteX3" fmla="*/ 2038350 w 4728210"/>
              <a:gd name="connsiteY3" fmla="*/ 339090 h 601980"/>
              <a:gd name="connsiteX4" fmla="*/ 1775460 w 4728210"/>
              <a:gd name="connsiteY4" fmla="*/ 377190 h 601980"/>
              <a:gd name="connsiteX5" fmla="*/ 1565910 w 4728210"/>
              <a:gd name="connsiteY5" fmla="*/ 407670 h 601980"/>
              <a:gd name="connsiteX6" fmla="*/ 1272540 w 4728210"/>
              <a:gd name="connsiteY6" fmla="*/ 449580 h 601980"/>
              <a:gd name="connsiteX7" fmla="*/ 1043940 w 4728210"/>
              <a:gd name="connsiteY7" fmla="*/ 487680 h 601980"/>
              <a:gd name="connsiteX8" fmla="*/ 819150 w 4728210"/>
              <a:gd name="connsiteY8" fmla="*/ 529590 h 601980"/>
              <a:gd name="connsiteX9" fmla="*/ 621030 w 4728210"/>
              <a:gd name="connsiteY9" fmla="*/ 575310 h 601980"/>
              <a:gd name="connsiteX10" fmla="*/ 544830 w 4728210"/>
              <a:gd name="connsiteY10" fmla="*/ 598170 h 601980"/>
              <a:gd name="connsiteX11" fmla="*/ 533400 w 4728210"/>
              <a:gd name="connsiteY11" fmla="*/ 601980 h 601980"/>
              <a:gd name="connsiteX12" fmla="*/ 491490 w 4728210"/>
              <a:gd name="connsiteY12" fmla="*/ 601980 h 601980"/>
              <a:gd name="connsiteX13" fmla="*/ 445770 w 4728210"/>
              <a:gd name="connsiteY13" fmla="*/ 590550 h 601980"/>
              <a:gd name="connsiteX14" fmla="*/ 403860 w 4728210"/>
              <a:gd name="connsiteY14" fmla="*/ 575310 h 601980"/>
              <a:gd name="connsiteX15" fmla="*/ 346710 w 4728210"/>
              <a:gd name="connsiteY15" fmla="*/ 544830 h 601980"/>
              <a:gd name="connsiteX16" fmla="*/ 270510 w 4728210"/>
              <a:gd name="connsiteY16" fmla="*/ 487680 h 601980"/>
              <a:gd name="connsiteX17" fmla="*/ 217170 w 4728210"/>
              <a:gd name="connsiteY17" fmla="*/ 441960 h 601980"/>
              <a:gd name="connsiteX18" fmla="*/ 160020 w 4728210"/>
              <a:gd name="connsiteY18" fmla="*/ 388620 h 601980"/>
              <a:gd name="connsiteX19" fmla="*/ 91440 w 4728210"/>
              <a:gd name="connsiteY19" fmla="*/ 316230 h 601980"/>
              <a:gd name="connsiteX20" fmla="*/ 45720 w 4728210"/>
              <a:gd name="connsiteY20" fmla="*/ 262890 h 601980"/>
              <a:gd name="connsiteX21" fmla="*/ 19050 w 4728210"/>
              <a:gd name="connsiteY21" fmla="*/ 228600 h 601980"/>
              <a:gd name="connsiteX22" fmla="*/ 3810 w 4728210"/>
              <a:gd name="connsiteY22" fmla="*/ 194310 h 601980"/>
              <a:gd name="connsiteX23" fmla="*/ 0 w 4728210"/>
              <a:gd name="connsiteY23" fmla="*/ 182880 h 601980"/>
              <a:gd name="connsiteX24" fmla="*/ 7620 w 4728210"/>
              <a:gd name="connsiteY24" fmla="*/ 171450 h 601980"/>
              <a:gd name="connsiteX25" fmla="*/ 26670 w 4728210"/>
              <a:gd name="connsiteY25" fmla="*/ 167640 h 601980"/>
              <a:gd name="connsiteX26" fmla="*/ 57150 w 4728210"/>
              <a:gd name="connsiteY26" fmla="*/ 179070 h 601980"/>
              <a:gd name="connsiteX27" fmla="*/ 95250 w 4728210"/>
              <a:gd name="connsiteY27" fmla="*/ 205740 h 601980"/>
              <a:gd name="connsiteX28" fmla="*/ 125730 w 4728210"/>
              <a:gd name="connsiteY28" fmla="*/ 228600 h 601980"/>
              <a:gd name="connsiteX29" fmla="*/ 167640 w 4728210"/>
              <a:gd name="connsiteY29" fmla="*/ 251460 h 601980"/>
              <a:gd name="connsiteX30" fmla="*/ 240030 w 4728210"/>
              <a:gd name="connsiteY30" fmla="*/ 281940 h 601980"/>
              <a:gd name="connsiteX31" fmla="*/ 304800 w 4728210"/>
              <a:gd name="connsiteY31" fmla="*/ 304800 h 601980"/>
              <a:gd name="connsiteX32" fmla="*/ 377190 w 4728210"/>
              <a:gd name="connsiteY32" fmla="*/ 323850 h 601980"/>
              <a:gd name="connsiteX33" fmla="*/ 430530 w 4728210"/>
              <a:gd name="connsiteY33" fmla="*/ 335280 h 601980"/>
              <a:gd name="connsiteX34" fmla="*/ 567690 w 4728210"/>
              <a:gd name="connsiteY34" fmla="*/ 327660 h 601980"/>
              <a:gd name="connsiteX35" fmla="*/ 822960 w 4728210"/>
              <a:gd name="connsiteY35" fmla="*/ 304800 h 601980"/>
              <a:gd name="connsiteX36" fmla="*/ 1040130 w 4728210"/>
              <a:gd name="connsiteY36" fmla="*/ 278130 h 601980"/>
              <a:gd name="connsiteX37" fmla="*/ 1238250 w 4728210"/>
              <a:gd name="connsiteY37" fmla="*/ 251460 h 601980"/>
              <a:gd name="connsiteX38" fmla="*/ 1413510 w 4728210"/>
              <a:gd name="connsiteY38" fmla="*/ 228600 h 601980"/>
              <a:gd name="connsiteX39" fmla="*/ 1630680 w 4728210"/>
              <a:gd name="connsiteY39" fmla="*/ 198120 h 601980"/>
              <a:gd name="connsiteX40" fmla="*/ 1912620 w 4728210"/>
              <a:gd name="connsiteY40" fmla="*/ 156210 h 601980"/>
              <a:gd name="connsiteX41" fmla="*/ 2240280 w 4728210"/>
              <a:gd name="connsiteY41" fmla="*/ 133350 h 601980"/>
              <a:gd name="connsiteX42" fmla="*/ 2522220 w 4728210"/>
              <a:gd name="connsiteY42" fmla="*/ 114300 h 601980"/>
              <a:gd name="connsiteX43" fmla="*/ 2823210 w 4728210"/>
              <a:gd name="connsiteY43" fmla="*/ 99060 h 601980"/>
              <a:gd name="connsiteX44" fmla="*/ 2990850 w 4728210"/>
              <a:gd name="connsiteY44" fmla="*/ 87630 h 601980"/>
              <a:gd name="connsiteX45" fmla="*/ 3368040 w 4728210"/>
              <a:gd name="connsiteY45" fmla="*/ 64770 h 601980"/>
              <a:gd name="connsiteX46" fmla="*/ 3726180 w 4728210"/>
              <a:gd name="connsiteY46" fmla="*/ 49530 h 601980"/>
              <a:gd name="connsiteX47" fmla="*/ 3947160 w 4728210"/>
              <a:gd name="connsiteY47" fmla="*/ 45720 h 601980"/>
              <a:gd name="connsiteX48" fmla="*/ 4019550 w 4728210"/>
              <a:gd name="connsiteY48" fmla="*/ 38100 h 601980"/>
              <a:gd name="connsiteX49" fmla="*/ 4095750 w 4728210"/>
              <a:gd name="connsiteY49" fmla="*/ 22860 h 601980"/>
              <a:gd name="connsiteX50" fmla="*/ 4179570 w 4728210"/>
              <a:gd name="connsiteY50" fmla="*/ 3810 h 601980"/>
              <a:gd name="connsiteX51" fmla="*/ 4213860 w 4728210"/>
              <a:gd name="connsiteY51" fmla="*/ 0 h 601980"/>
              <a:gd name="connsiteX52" fmla="*/ 4297680 w 4728210"/>
              <a:gd name="connsiteY52" fmla="*/ 7620 h 601980"/>
              <a:gd name="connsiteX53" fmla="*/ 4362450 w 4728210"/>
              <a:gd name="connsiteY53" fmla="*/ 22860 h 601980"/>
              <a:gd name="connsiteX54" fmla="*/ 4442460 w 4728210"/>
              <a:gd name="connsiteY54" fmla="*/ 53340 h 601980"/>
              <a:gd name="connsiteX55" fmla="*/ 4499610 w 4728210"/>
              <a:gd name="connsiteY55" fmla="*/ 80010 h 601980"/>
              <a:gd name="connsiteX56" fmla="*/ 4549140 w 4728210"/>
              <a:gd name="connsiteY56" fmla="*/ 110490 h 601980"/>
              <a:gd name="connsiteX57" fmla="*/ 4579620 w 4728210"/>
              <a:gd name="connsiteY57" fmla="*/ 129540 h 601980"/>
              <a:gd name="connsiteX58" fmla="*/ 4644390 w 4728210"/>
              <a:gd name="connsiteY58" fmla="*/ 163830 h 601980"/>
              <a:gd name="connsiteX59" fmla="*/ 4671060 w 4728210"/>
              <a:gd name="connsiteY59" fmla="*/ 179070 h 601980"/>
              <a:gd name="connsiteX60" fmla="*/ 4697730 w 4728210"/>
              <a:gd name="connsiteY60" fmla="*/ 205740 h 601980"/>
              <a:gd name="connsiteX61" fmla="*/ 4712970 w 4728210"/>
              <a:gd name="connsiteY61" fmla="*/ 224790 h 601980"/>
              <a:gd name="connsiteX62" fmla="*/ 4720590 w 4728210"/>
              <a:gd name="connsiteY62" fmla="*/ 240030 h 601980"/>
              <a:gd name="connsiteX63" fmla="*/ 4728210 w 4728210"/>
              <a:gd name="connsiteY63" fmla="*/ 266700 h 601980"/>
              <a:gd name="connsiteX64" fmla="*/ 4724400 w 4728210"/>
              <a:gd name="connsiteY64" fmla="*/ 281940 h 601980"/>
              <a:gd name="connsiteX65" fmla="*/ 4716780 w 4728210"/>
              <a:gd name="connsiteY65" fmla="*/ 304800 h 601980"/>
              <a:gd name="connsiteX66" fmla="*/ 4701540 w 4728210"/>
              <a:gd name="connsiteY66" fmla="*/ 316230 h 601980"/>
              <a:gd name="connsiteX67" fmla="*/ 4674870 w 4728210"/>
              <a:gd name="connsiteY67" fmla="*/ 331470 h 601980"/>
              <a:gd name="connsiteX68" fmla="*/ 4640580 w 4728210"/>
              <a:gd name="connsiteY68" fmla="*/ 339090 h 601980"/>
              <a:gd name="connsiteX69" fmla="*/ 4587240 w 4728210"/>
              <a:gd name="connsiteY69" fmla="*/ 335280 h 601980"/>
              <a:gd name="connsiteX70" fmla="*/ 4423410 w 4728210"/>
              <a:gd name="connsiteY70" fmla="*/ 316230 h 601980"/>
              <a:gd name="connsiteX71" fmla="*/ 4191000 w 4728210"/>
              <a:gd name="connsiteY71" fmla="*/ 297180 h 601980"/>
              <a:gd name="connsiteX72" fmla="*/ 3958590 w 4728210"/>
              <a:gd name="connsiteY72" fmla="*/ 281940 h 601980"/>
              <a:gd name="connsiteX73" fmla="*/ 3623310 w 4728210"/>
              <a:gd name="connsiteY73" fmla="*/ 270510 h 601980"/>
              <a:gd name="connsiteX74" fmla="*/ 3337560 w 4728210"/>
              <a:gd name="connsiteY74" fmla="*/ 270510 h 601980"/>
              <a:gd name="connsiteX75" fmla="*/ 2758440 w 4728210"/>
              <a:gd name="connsiteY75" fmla="*/ 300990 h 601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728210" h="601980">
                <a:moveTo>
                  <a:pt x="2758440" y="300990"/>
                </a:moveTo>
                <a:lnTo>
                  <a:pt x="2446020" y="320040"/>
                </a:lnTo>
                <a:lnTo>
                  <a:pt x="2244090" y="327660"/>
                </a:lnTo>
                <a:lnTo>
                  <a:pt x="2038350" y="339090"/>
                </a:lnTo>
                <a:lnTo>
                  <a:pt x="1775460" y="377190"/>
                </a:lnTo>
                <a:lnTo>
                  <a:pt x="1565910" y="407670"/>
                </a:lnTo>
                <a:lnTo>
                  <a:pt x="1272540" y="449580"/>
                </a:lnTo>
                <a:lnTo>
                  <a:pt x="1043940" y="487680"/>
                </a:lnTo>
                <a:lnTo>
                  <a:pt x="819150" y="529590"/>
                </a:lnTo>
                <a:lnTo>
                  <a:pt x="621030" y="575310"/>
                </a:lnTo>
                <a:lnTo>
                  <a:pt x="544830" y="598170"/>
                </a:lnTo>
                <a:lnTo>
                  <a:pt x="533400" y="601980"/>
                </a:lnTo>
                <a:lnTo>
                  <a:pt x="491490" y="601980"/>
                </a:lnTo>
                <a:lnTo>
                  <a:pt x="445770" y="590550"/>
                </a:lnTo>
                <a:lnTo>
                  <a:pt x="403860" y="575310"/>
                </a:lnTo>
                <a:lnTo>
                  <a:pt x="346710" y="544830"/>
                </a:lnTo>
                <a:lnTo>
                  <a:pt x="270510" y="487680"/>
                </a:lnTo>
                <a:lnTo>
                  <a:pt x="217170" y="441960"/>
                </a:lnTo>
                <a:lnTo>
                  <a:pt x="160020" y="388620"/>
                </a:lnTo>
                <a:lnTo>
                  <a:pt x="91440" y="316230"/>
                </a:lnTo>
                <a:lnTo>
                  <a:pt x="45720" y="262890"/>
                </a:lnTo>
                <a:lnTo>
                  <a:pt x="19050" y="228600"/>
                </a:lnTo>
                <a:lnTo>
                  <a:pt x="3810" y="194310"/>
                </a:lnTo>
                <a:lnTo>
                  <a:pt x="0" y="182880"/>
                </a:lnTo>
                <a:lnTo>
                  <a:pt x="7620" y="171450"/>
                </a:lnTo>
                <a:lnTo>
                  <a:pt x="26670" y="167640"/>
                </a:lnTo>
                <a:lnTo>
                  <a:pt x="57150" y="179070"/>
                </a:lnTo>
                <a:lnTo>
                  <a:pt x="95250" y="205740"/>
                </a:lnTo>
                <a:lnTo>
                  <a:pt x="125730" y="228600"/>
                </a:lnTo>
                <a:lnTo>
                  <a:pt x="167640" y="251460"/>
                </a:lnTo>
                <a:lnTo>
                  <a:pt x="240030" y="281940"/>
                </a:lnTo>
                <a:lnTo>
                  <a:pt x="304800" y="304800"/>
                </a:lnTo>
                <a:lnTo>
                  <a:pt x="377190" y="323850"/>
                </a:lnTo>
                <a:lnTo>
                  <a:pt x="430530" y="335280"/>
                </a:lnTo>
                <a:lnTo>
                  <a:pt x="567690" y="327660"/>
                </a:lnTo>
                <a:lnTo>
                  <a:pt x="822960" y="304800"/>
                </a:lnTo>
                <a:lnTo>
                  <a:pt x="1040130" y="278130"/>
                </a:lnTo>
                <a:lnTo>
                  <a:pt x="1238250" y="251460"/>
                </a:lnTo>
                <a:lnTo>
                  <a:pt x="1413510" y="228600"/>
                </a:lnTo>
                <a:lnTo>
                  <a:pt x="1630680" y="198120"/>
                </a:lnTo>
                <a:lnTo>
                  <a:pt x="1912620" y="156210"/>
                </a:lnTo>
                <a:lnTo>
                  <a:pt x="2240280" y="133350"/>
                </a:lnTo>
                <a:lnTo>
                  <a:pt x="2522220" y="114300"/>
                </a:lnTo>
                <a:lnTo>
                  <a:pt x="2823210" y="99060"/>
                </a:lnTo>
                <a:lnTo>
                  <a:pt x="2990850" y="87630"/>
                </a:lnTo>
                <a:lnTo>
                  <a:pt x="3368040" y="64770"/>
                </a:lnTo>
                <a:lnTo>
                  <a:pt x="3726180" y="49530"/>
                </a:lnTo>
                <a:lnTo>
                  <a:pt x="3947160" y="45720"/>
                </a:lnTo>
                <a:lnTo>
                  <a:pt x="4019550" y="38100"/>
                </a:lnTo>
                <a:lnTo>
                  <a:pt x="4095750" y="22860"/>
                </a:lnTo>
                <a:lnTo>
                  <a:pt x="4179570" y="3810"/>
                </a:lnTo>
                <a:lnTo>
                  <a:pt x="4213860" y="0"/>
                </a:lnTo>
                <a:lnTo>
                  <a:pt x="4297680" y="7620"/>
                </a:lnTo>
                <a:lnTo>
                  <a:pt x="4362450" y="22860"/>
                </a:lnTo>
                <a:lnTo>
                  <a:pt x="4442460" y="53340"/>
                </a:lnTo>
                <a:lnTo>
                  <a:pt x="4499610" y="80010"/>
                </a:lnTo>
                <a:lnTo>
                  <a:pt x="4549140" y="110490"/>
                </a:lnTo>
                <a:lnTo>
                  <a:pt x="4579620" y="129540"/>
                </a:lnTo>
                <a:lnTo>
                  <a:pt x="4644390" y="163830"/>
                </a:lnTo>
                <a:lnTo>
                  <a:pt x="4671060" y="179070"/>
                </a:lnTo>
                <a:lnTo>
                  <a:pt x="4697730" y="205740"/>
                </a:lnTo>
                <a:lnTo>
                  <a:pt x="4712970" y="224790"/>
                </a:lnTo>
                <a:lnTo>
                  <a:pt x="4720590" y="240030"/>
                </a:lnTo>
                <a:lnTo>
                  <a:pt x="4728210" y="266700"/>
                </a:lnTo>
                <a:lnTo>
                  <a:pt x="4724400" y="281940"/>
                </a:lnTo>
                <a:lnTo>
                  <a:pt x="4716780" y="304800"/>
                </a:lnTo>
                <a:lnTo>
                  <a:pt x="4701540" y="316230"/>
                </a:lnTo>
                <a:lnTo>
                  <a:pt x="4674870" y="331470"/>
                </a:lnTo>
                <a:lnTo>
                  <a:pt x="4640580" y="339090"/>
                </a:lnTo>
                <a:lnTo>
                  <a:pt x="4587240" y="335280"/>
                </a:lnTo>
                <a:lnTo>
                  <a:pt x="4423410" y="316230"/>
                </a:lnTo>
                <a:lnTo>
                  <a:pt x="4191000" y="297180"/>
                </a:lnTo>
                <a:lnTo>
                  <a:pt x="3958590" y="281940"/>
                </a:lnTo>
                <a:lnTo>
                  <a:pt x="3623310" y="270510"/>
                </a:lnTo>
                <a:lnTo>
                  <a:pt x="3337560" y="270510"/>
                </a:lnTo>
                <a:lnTo>
                  <a:pt x="2758440" y="3009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6F5B1A4-3CE5-4ED1-97EB-5158A29B8B11}"/>
              </a:ext>
            </a:extLst>
          </p:cNvPr>
          <p:cNvGrpSpPr>
            <a:grpSpLocks/>
          </p:cNvGrpSpPr>
          <p:nvPr/>
        </p:nvGrpSpPr>
        <p:grpSpPr bwMode="auto">
          <a:xfrm>
            <a:off x="2554288" y="1400175"/>
            <a:ext cx="4727575" cy="4729163"/>
            <a:chOff x="2693988" y="1552575"/>
            <a:chExt cx="4727575" cy="4729163"/>
          </a:xfrm>
        </p:grpSpPr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DD1407E4-8973-48F9-BE59-6EF1076559FF}"/>
                </a:ext>
              </a:extLst>
            </p:cNvPr>
            <p:cNvSpPr/>
            <p:nvPr/>
          </p:nvSpPr>
          <p:spPr>
            <a:xfrm>
              <a:off x="3240088" y="18351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04C8A03C-0560-411B-83F5-2C06B9DFB310}"/>
                </a:ext>
              </a:extLst>
            </p:cNvPr>
            <p:cNvSpPr/>
            <p:nvPr/>
          </p:nvSpPr>
          <p:spPr>
            <a:xfrm>
              <a:off x="4067175" y="15525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5E69F46A-2B45-470F-81C8-AC912C51566D}"/>
                </a:ext>
              </a:extLst>
            </p:cNvPr>
            <p:cNvSpPr/>
            <p:nvPr/>
          </p:nvSpPr>
          <p:spPr>
            <a:xfrm>
              <a:off x="2954338" y="34972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1">
              <a:extLst>
                <a:ext uri="{FF2B5EF4-FFF2-40B4-BE49-F238E27FC236}">
                  <a16:creationId xmlns:a16="http://schemas.microsoft.com/office/drawing/2014/main" id="{ECA2093E-B14F-4CCC-B9BB-C0DFC5FCBA03}"/>
                </a:ext>
              </a:extLst>
            </p:cNvPr>
            <p:cNvSpPr/>
            <p:nvPr/>
          </p:nvSpPr>
          <p:spPr>
            <a:xfrm>
              <a:off x="3776663" y="25050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0A3232A7-9F9B-4324-8EDB-0CF2666FBF32}"/>
                </a:ext>
              </a:extLst>
            </p:cNvPr>
            <p:cNvSpPr/>
            <p:nvPr/>
          </p:nvSpPr>
          <p:spPr>
            <a:xfrm>
              <a:off x="4068763" y="37957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0">
              <a:extLst>
                <a:ext uri="{FF2B5EF4-FFF2-40B4-BE49-F238E27FC236}">
                  <a16:creationId xmlns:a16="http://schemas.microsoft.com/office/drawing/2014/main" id="{E29A1ED4-BB8B-4DB2-9F0D-ADA6BD429AFA}"/>
                </a:ext>
              </a:extLst>
            </p:cNvPr>
            <p:cNvSpPr/>
            <p:nvPr/>
          </p:nvSpPr>
          <p:spPr>
            <a:xfrm>
              <a:off x="3030538" y="29225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CA3FA89D-085B-4522-BEC5-7EF7A1D3FE8B}"/>
                </a:ext>
              </a:extLst>
            </p:cNvPr>
            <p:cNvSpPr/>
            <p:nvPr/>
          </p:nvSpPr>
          <p:spPr>
            <a:xfrm>
              <a:off x="4754563" y="19335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8A9A2ECE-B06B-4C61-8B84-054638B2CBB7}"/>
                </a:ext>
              </a:extLst>
            </p:cNvPr>
            <p:cNvSpPr/>
            <p:nvPr/>
          </p:nvSpPr>
          <p:spPr>
            <a:xfrm>
              <a:off x="5799138" y="21431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2">
              <a:extLst>
                <a:ext uri="{FF2B5EF4-FFF2-40B4-BE49-F238E27FC236}">
                  <a16:creationId xmlns:a16="http://schemas.microsoft.com/office/drawing/2014/main" id="{D17F3026-807A-400E-8BFC-5D023A7846CE}"/>
                </a:ext>
              </a:extLst>
            </p:cNvPr>
            <p:cNvSpPr/>
            <p:nvPr/>
          </p:nvSpPr>
          <p:spPr>
            <a:xfrm>
              <a:off x="5148263" y="29527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4">
              <a:extLst>
                <a:ext uri="{FF2B5EF4-FFF2-40B4-BE49-F238E27FC236}">
                  <a16:creationId xmlns:a16="http://schemas.microsoft.com/office/drawing/2014/main" id="{D6E864AA-CB7C-46B7-B406-F66C90A09F79}"/>
                </a:ext>
              </a:extLst>
            </p:cNvPr>
            <p:cNvSpPr/>
            <p:nvPr/>
          </p:nvSpPr>
          <p:spPr>
            <a:xfrm>
              <a:off x="4257675" y="52244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65">
              <a:extLst>
                <a:ext uri="{FF2B5EF4-FFF2-40B4-BE49-F238E27FC236}">
                  <a16:creationId xmlns:a16="http://schemas.microsoft.com/office/drawing/2014/main" id="{C5C5AB66-A567-4043-B058-B1827ECF069F}"/>
                </a:ext>
              </a:extLst>
            </p:cNvPr>
            <p:cNvSpPr/>
            <p:nvPr/>
          </p:nvSpPr>
          <p:spPr>
            <a:xfrm>
              <a:off x="3602038" y="41243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6">
              <a:extLst>
                <a:ext uri="{FF2B5EF4-FFF2-40B4-BE49-F238E27FC236}">
                  <a16:creationId xmlns:a16="http://schemas.microsoft.com/office/drawing/2014/main" id="{E2E7192D-CDEF-4A87-9B00-1132E25ED51E}"/>
                </a:ext>
              </a:extLst>
            </p:cNvPr>
            <p:cNvSpPr/>
            <p:nvPr/>
          </p:nvSpPr>
          <p:spPr>
            <a:xfrm>
              <a:off x="2693988" y="43402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3E999C14-FDF8-46C1-AF8E-50B775FB10B0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40" name="フリーフォーム 55">
              <a:extLst>
                <a:ext uri="{FF2B5EF4-FFF2-40B4-BE49-F238E27FC236}">
                  <a16:creationId xmlns:a16="http://schemas.microsoft.com/office/drawing/2014/main" id="{1019C9F0-570C-4C19-94B2-F624B6654121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6">
              <a:extLst>
                <a:ext uri="{FF2B5EF4-FFF2-40B4-BE49-F238E27FC236}">
                  <a16:creationId xmlns:a16="http://schemas.microsoft.com/office/drawing/2014/main" id="{9D88D285-188B-40A6-87E0-96D2B7EE702C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9">
              <a:extLst>
                <a:ext uri="{FF2B5EF4-FFF2-40B4-BE49-F238E27FC236}">
                  <a16:creationId xmlns:a16="http://schemas.microsoft.com/office/drawing/2014/main" id="{77EDE1EB-05C0-401C-8249-09976EB0C528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0C54F248-B340-4486-8F91-B7CE5701C2D6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3">
              <a:extLst>
                <a:ext uri="{FF2B5EF4-FFF2-40B4-BE49-F238E27FC236}">
                  <a16:creationId xmlns:a16="http://schemas.microsoft.com/office/drawing/2014/main" id="{EF34690E-E8BD-42E1-89EC-E27AFC21F7B7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0">
              <a:extLst>
                <a:ext uri="{FF2B5EF4-FFF2-40B4-BE49-F238E27FC236}">
                  <a16:creationId xmlns:a16="http://schemas.microsoft.com/office/drawing/2014/main" id="{8B6EC41B-CC50-4EAB-962F-23A90E117F29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57">
              <a:extLst>
                <a:ext uri="{FF2B5EF4-FFF2-40B4-BE49-F238E27FC236}">
                  <a16:creationId xmlns:a16="http://schemas.microsoft.com/office/drawing/2014/main" id="{B6E607E2-8553-452F-A31B-CF306643DA72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8">
              <a:extLst>
                <a:ext uri="{FF2B5EF4-FFF2-40B4-BE49-F238E27FC236}">
                  <a16:creationId xmlns:a16="http://schemas.microsoft.com/office/drawing/2014/main" id="{C8D23F40-895E-4156-A21F-616562554AE7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2">
              <a:extLst>
                <a:ext uri="{FF2B5EF4-FFF2-40B4-BE49-F238E27FC236}">
                  <a16:creationId xmlns:a16="http://schemas.microsoft.com/office/drawing/2014/main" id="{AD822CD1-E78E-45F0-810B-FCEBEB76A7A4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4">
              <a:extLst>
                <a:ext uri="{FF2B5EF4-FFF2-40B4-BE49-F238E27FC236}">
                  <a16:creationId xmlns:a16="http://schemas.microsoft.com/office/drawing/2014/main" id="{4F2AC785-DA8A-4ACE-A159-3DFFB6A316A1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5">
              <a:extLst>
                <a:ext uri="{FF2B5EF4-FFF2-40B4-BE49-F238E27FC236}">
                  <a16:creationId xmlns:a16="http://schemas.microsoft.com/office/drawing/2014/main" id="{9AAA8B7B-EE68-4CB8-9900-297E118312D5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6">
              <a:extLst>
                <a:ext uri="{FF2B5EF4-FFF2-40B4-BE49-F238E27FC236}">
                  <a16:creationId xmlns:a16="http://schemas.microsoft.com/office/drawing/2014/main" id="{4446E09B-A0BC-46D6-87EC-4607B4FBC572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48551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7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416496" y="1741740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313" y="2204864"/>
            <a:ext cx="8857058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あなたはどう感じる？　　　　　　　　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ぼくの世界、君の世界　　　　　　　　盛 秘 密 展 否 亡 宗 系 仁 聖 尺 肺 律 衆 胃 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うれしさって何？　　　　　　　　　　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言葉は時代とともに　　　　　　　　　机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自分の考えを発信しよう　　　　　　　善 閣 専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音を表す部分　 	泉 縮 頂 庁 枚 批 詞 誌 創 忠 誠 延 済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きつねの窓　　　　　　　　　　　　　窓 染 看 派 敵 激 銭 困 忘 絹 俵 株 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書評を書いて話し合おう　　　　　　　障 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敬意を表す言い方　　　　　　　　　　担 閉 承 拝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同じ訓をもつ漢字　　　就 値 憲 納 盟 革 揮 卵 寸 鋼 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伊能忠敬　　　　　　　　　　　　　　幕 宇 宙 訪 厳 縦 沿 翌 誤 認 届 訳 傷 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日本語の文字　　　　　　　　　　　　宝 著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さまざまな読み方　　　従 朗 劇 乳 覧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321" y="800670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8930" name="グループ化 1">
            <a:extLst>
              <a:ext uri="{FF2B5EF4-FFF2-40B4-BE49-F238E27FC236}">
                <a16:creationId xmlns:a16="http://schemas.microsoft.com/office/drawing/2014/main" id="{06CC08EB-F94F-4AA9-89FB-02D70BA90ABC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400175"/>
            <a:ext cx="4727575" cy="4729163"/>
            <a:chOff x="2541588" y="1400175"/>
            <a:chExt cx="4727575" cy="4729163"/>
          </a:xfrm>
        </p:grpSpPr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05A57334-D1B0-4D44-81DD-FE2627713BE7}"/>
                </a:ext>
              </a:extLst>
            </p:cNvPr>
            <p:cNvSpPr/>
            <p:nvPr/>
          </p:nvSpPr>
          <p:spPr>
            <a:xfrm>
              <a:off x="3087688" y="1682750"/>
              <a:ext cx="701675" cy="674688"/>
            </a:xfrm>
            <a:custGeom>
              <a:avLst/>
              <a:gdLst>
                <a:gd name="connsiteX0" fmla="*/ 495300 w 700088"/>
                <a:gd name="connsiteY0" fmla="*/ 184372 h 674910"/>
                <a:gd name="connsiteX1" fmla="*/ 416719 w 700088"/>
                <a:gd name="connsiteY1" fmla="*/ 146272 h 674910"/>
                <a:gd name="connsiteX2" fmla="*/ 309563 w 700088"/>
                <a:gd name="connsiteY2" fmla="*/ 101028 h 674910"/>
                <a:gd name="connsiteX3" fmla="*/ 226219 w 700088"/>
                <a:gd name="connsiteY3" fmla="*/ 65310 h 674910"/>
                <a:gd name="connsiteX4" fmla="*/ 135732 w 700088"/>
                <a:gd name="connsiteY4" fmla="*/ 29591 h 674910"/>
                <a:gd name="connsiteX5" fmla="*/ 78582 w 700088"/>
                <a:gd name="connsiteY5" fmla="*/ 8160 h 674910"/>
                <a:gd name="connsiteX6" fmla="*/ 45244 w 700088"/>
                <a:gd name="connsiteY6" fmla="*/ 3397 h 674910"/>
                <a:gd name="connsiteX7" fmla="*/ 19050 w 700088"/>
                <a:gd name="connsiteY7" fmla="*/ 1016 h 674910"/>
                <a:gd name="connsiteX8" fmla="*/ 2382 w 700088"/>
                <a:gd name="connsiteY8" fmla="*/ 8160 h 674910"/>
                <a:gd name="connsiteX9" fmla="*/ 0 w 700088"/>
                <a:gd name="connsiteY9" fmla="*/ 12922 h 674910"/>
                <a:gd name="connsiteX10" fmla="*/ 11907 w 700088"/>
                <a:gd name="connsiteY10" fmla="*/ 31972 h 674910"/>
                <a:gd name="connsiteX11" fmla="*/ 66675 w 700088"/>
                <a:gd name="connsiteY11" fmla="*/ 86741 h 674910"/>
                <a:gd name="connsiteX12" fmla="*/ 166688 w 700088"/>
                <a:gd name="connsiteY12" fmla="*/ 186753 h 674910"/>
                <a:gd name="connsiteX13" fmla="*/ 242888 w 700088"/>
                <a:gd name="connsiteY13" fmla="*/ 270097 h 674910"/>
                <a:gd name="connsiteX14" fmla="*/ 297657 w 700088"/>
                <a:gd name="connsiteY14" fmla="*/ 336772 h 674910"/>
                <a:gd name="connsiteX15" fmla="*/ 347663 w 700088"/>
                <a:gd name="connsiteY15" fmla="*/ 401066 h 674910"/>
                <a:gd name="connsiteX16" fmla="*/ 388144 w 700088"/>
                <a:gd name="connsiteY16" fmla="*/ 462978 h 674910"/>
                <a:gd name="connsiteX17" fmla="*/ 421482 w 700088"/>
                <a:gd name="connsiteY17" fmla="*/ 517747 h 674910"/>
                <a:gd name="connsiteX18" fmla="*/ 440532 w 700088"/>
                <a:gd name="connsiteY18" fmla="*/ 560610 h 674910"/>
                <a:gd name="connsiteX19" fmla="*/ 452438 w 700088"/>
                <a:gd name="connsiteY19" fmla="*/ 586803 h 674910"/>
                <a:gd name="connsiteX20" fmla="*/ 481013 w 700088"/>
                <a:gd name="connsiteY20" fmla="*/ 612997 h 674910"/>
                <a:gd name="connsiteX21" fmla="*/ 500063 w 700088"/>
                <a:gd name="connsiteY21" fmla="*/ 629666 h 674910"/>
                <a:gd name="connsiteX22" fmla="*/ 540544 w 700088"/>
                <a:gd name="connsiteY22" fmla="*/ 655860 h 674910"/>
                <a:gd name="connsiteX23" fmla="*/ 564357 w 700088"/>
                <a:gd name="connsiteY23" fmla="*/ 665385 h 674910"/>
                <a:gd name="connsiteX24" fmla="*/ 590550 w 700088"/>
                <a:gd name="connsiteY24" fmla="*/ 672528 h 674910"/>
                <a:gd name="connsiteX25" fmla="*/ 602457 w 700088"/>
                <a:gd name="connsiteY25" fmla="*/ 674910 h 674910"/>
                <a:gd name="connsiteX26" fmla="*/ 619125 w 700088"/>
                <a:gd name="connsiteY26" fmla="*/ 667766 h 674910"/>
                <a:gd name="connsiteX27" fmla="*/ 635794 w 700088"/>
                <a:gd name="connsiteY27" fmla="*/ 658241 h 674910"/>
                <a:gd name="connsiteX28" fmla="*/ 661988 w 700088"/>
                <a:gd name="connsiteY28" fmla="*/ 639191 h 674910"/>
                <a:gd name="connsiteX29" fmla="*/ 678657 w 700088"/>
                <a:gd name="connsiteY29" fmla="*/ 622522 h 674910"/>
                <a:gd name="connsiteX30" fmla="*/ 685800 w 700088"/>
                <a:gd name="connsiteY30" fmla="*/ 605853 h 674910"/>
                <a:gd name="connsiteX31" fmla="*/ 695325 w 700088"/>
                <a:gd name="connsiteY31" fmla="*/ 579660 h 674910"/>
                <a:gd name="connsiteX32" fmla="*/ 700088 w 700088"/>
                <a:gd name="connsiteY32" fmla="*/ 546322 h 674910"/>
                <a:gd name="connsiteX33" fmla="*/ 697707 w 700088"/>
                <a:gd name="connsiteY33" fmla="*/ 505841 h 674910"/>
                <a:gd name="connsiteX34" fmla="*/ 695325 w 700088"/>
                <a:gd name="connsiteY34" fmla="*/ 470122 h 674910"/>
                <a:gd name="connsiteX35" fmla="*/ 690563 w 700088"/>
                <a:gd name="connsiteY35" fmla="*/ 439166 h 674910"/>
                <a:gd name="connsiteX36" fmla="*/ 678657 w 700088"/>
                <a:gd name="connsiteY36" fmla="*/ 393922 h 674910"/>
                <a:gd name="connsiteX37" fmla="*/ 661988 w 700088"/>
                <a:gd name="connsiteY37" fmla="*/ 346297 h 674910"/>
                <a:gd name="connsiteX38" fmla="*/ 638175 w 700088"/>
                <a:gd name="connsiteY38" fmla="*/ 303435 h 674910"/>
                <a:gd name="connsiteX39" fmla="*/ 614363 w 700088"/>
                <a:gd name="connsiteY39" fmla="*/ 267716 h 674910"/>
                <a:gd name="connsiteX40" fmla="*/ 592932 w 700088"/>
                <a:gd name="connsiteY40" fmla="*/ 236760 h 674910"/>
                <a:gd name="connsiteX41" fmla="*/ 581025 w 700088"/>
                <a:gd name="connsiteY41" fmla="*/ 224853 h 674910"/>
                <a:gd name="connsiteX42" fmla="*/ 495300 w 700088"/>
                <a:gd name="connsiteY42" fmla="*/ 184372 h 674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00088" h="674910">
                  <a:moveTo>
                    <a:pt x="495300" y="184372"/>
                  </a:moveTo>
                  <a:lnTo>
                    <a:pt x="416719" y="146272"/>
                  </a:lnTo>
                  <a:lnTo>
                    <a:pt x="309563" y="101028"/>
                  </a:lnTo>
                  <a:lnTo>
                    <a:pt x="226219" y="65310"/>
                  </a:lnTo>
                  <a:lnTo>
                    <a:pt x="135732" y="29591"/>
                  </a:lnTo>
                  <a:lnTo>
                    <a:pt x="78582" y="8160"/>
                  </a:lnTo>
                  <a:lnTo>
                    <a:pt x="45244" y="3397"/>
                  </a:lnTo>
                  <a:lnTo>
                    <a:pt x="19050" y="1016"/>
                  </a:lnTo>
                  <a:cubicBezTo>
                    <a:pt x="1619" y="5996"/>
                    <a:pt x="2382" y="0"/>
                    <a:pt x="2382" y="8160"/>
                  </a:cubicBezTo>
                  <a:lnTo>
                    <a:pt x="0" y="12922"/>
                  </a:lnTo>
                  <a:lnTo>
                    <a:pt x="11907" y="31972"/>
                  </a:lnTo>
                  <a:lnTo>
                    <a:pt x="66675" y="86741"/>
                  </a:lnTo>
                  <a:lnTo>
                    <a:pt x="166688" y="186753"/>
                  </a:lnTo>
                  <a:lnTo>
                    <a:pt x="242888" y="270097"/>
                  </a:lnTo>
                  <a:lnTo>
                    <a:pt x="297657" y="336772"/>
                  </a:lnTo>
                  <a:lnTo>
                    <a:pt x="347663" y="401066"/>
                  </a:lnTo>
                  <a:lnTo>
                    <a:pt x="388144" y="462978"/>
                  </a:lnTo>
                  <a:lnTo>
                    <a:pt x="421482" y="517747"/>
                  </a:lnTo>
                  <a:lnTo>
                    <a:pt x="440532" y="560610"/>
                  </a:lnTo>
                  <a:lnTo>
                    <a:pt x="452438" y="586803"/>
                  </a:lnTo>
                  <a:lnTo>
                    <a:pt x="481013" y="612997"/>
                  </a:lnTo>
                  <a:lnTo>
                    <a:pt x="500063" y="629666"/>
                  </a:lnTo>
                  <a:lnTo>
                    <a:pt x="540544" y="655860"/>
                  </a:lnTo>
                  <a:lnTo>
                    <a:pt x="564357" y="665385"/>
                  </a:lnTo>
                  <a:lnTo>
                    <a:pt x="590550" y="672528"/>
                  </a:lnTo>
                  <a:lnTo>
                    <a:pt x="602457" y="674910"/>
                  </a:lnTo>
                  <a:lnTo>
                    <a:pt x="619125" y="667766"/>
                  </a:lnTo>
                  <a:lnTo>
                    <a:pt x="635794" y="658241"/>
                  </a:lnTo>
                  <a:lnTo>
                    <a:pt x="661988" y="639191"/>
                  </a:lnTo>
                  <a:lnTo>
                    <a:pt x="678657" y="622522"/>
                  </a:lnTo>
                  <a:lnTo>
                    <a:pt x="685800" y="605853"/>
                  </a:lnTo>
                  <a:lnTo>
                    <a:pt x="695325" y="579660"/>
                  </a:lnTo>
                  <a:lnTo>
                    <a:pt x="700088" y="546322"/>
                  </a:lnTo>
                  <a:lnTo>
                    <a:pt x="697707" y="505841"/>
                  </a:lnTo>
                  <a:lnTo>
                    <a:pt x="695325" y="470122"/>
                  </a:lnTo>
                  <a:lnTo>
                    <a:pt x="690563" y="439166"/>
                  </a:lnTo>
                  <a:lnTo>
                    <a:pt x="678657" y="393922"/>
                  </a:lnTo>
                  <a:lnTo>
                    <a:pt x="661988" y="346297"/>
                  </a:lnTo>
                  <a:lnTo>
                    <a:pt x="638175" y="303435"/>
                  </a:lnTo>
                  <a:lnTo>
                    <a:pt x="614363" y="267716"/>
                  </a:lnTo>
                  <a:lnTo>
                    <a:pt x="592932" y="236760"/>
                  </a:lnTo>
                  <a:lnTo>
                    <a:pt x="581025" y="224853"/>
                  </a:lnTo>
                  <a:lnTo>
                    <a:pt x="495300" y="1843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A915F3E7-BF5F-4977-8860-857C4C9D60E7}"/>
                </a:ext>
              </a:extLst>
            </p:cNvPr>
            <p:cNvSpPr/>
            <p:nvPr/>
          </p:nvSpPr>
          <p:spPr>
            <a:xfrm>
              <a:off x="3914775" y="1400175"/>
              <a:ext cx="1211263" cy="1181100"/>
            </a:xfrm>
            <a:custGeom>
              <a:avLst/>
              <a:gdLst>
                <a:gd name="connsiteX0" fmla="*/ 757238 w 1212056"/>
                <a:gd name="connsiteY0" fmla="*/ 354806 h 1181100"/>
                <a:gd name="connsiteX1" fmla="*/ 700088 w 1212056"/>
                <a:gd name="connsiteY1" fmla="*/ 457200 h 1181100"/>
                <a:gd name="connsiteX2" fmla="*/ 652463 w 1212056"/>
                <a:gd name="connsiteY2" fmla="*/ 538163 h 1181100"/>
                <a:gd name="connsiteX3" fmla="*/ 628650 w 1212056"/>
                <a:gd name="connsiteY3" fmla="*/ 578644 h 1181100"/>
                <a:gd name="connsiteX4" fmla="*/ 590550 w 1212056"/>
                <a:gd name="connsiteY4" fmla="*/ 628650 h 1181100"/>
                <a:gd name="connsiteX5" fmla="*/ 519113 w 1212056"/>
                <a:gd name="connsiteY5" fmla="*/ 709613 h 1181100"/>
                <a:gd name="connsiteX6" fmla="*/ 416719 w 1212056"/>
                <a:gd name="connsiteY6" fmla="*/ 809625 h 1181100"/>
                <a:gd name="connsiteX7" fmla="*/ 309563 w 1212056"/>
                <a:gd name="connsiteY7" fmla="*/ 907256 h 1181100"/>
                <a:gd name="connsiteX8" fmla="*/ 171450 w 1212056"/>
                <a:gd name="connsiteY8" fmla="*/ 1012031 h 1181100"/>
                <a:gd name="connsiteX9" fmla="*/ 40481 w 1212056"/>
                <a:gd name="connsiteY9" fmla="*/ 1102519 h 1181100"/>
                <a:gd name="connsiteX10" fmla="*/ 16669 w 1212056"/>
                <a:gd name="connsiteY10" fmla="*/ 1123950 h 1181100"/>
                <a:gd name="connsiteX11" fmla="*/ 0 w 1212056"/>
                <a:gd name="connsiteY11" fmla="*/ 1150144 h 1181100"/>
                <a:gd name="connsiteX12" fmla="*/ 0 w 1212056"/>
                <a:gd name="connsiteY12" fmla="*/ 1162050 h 1181100"/>
                <a:gd name="connsiteX13" fmla="*/ 2381 w 1212056"/>
                <a:gd name="connsiteY13" fmla="*/ 1171575 h 1181100"/>
                <a:gd name="connsiteX14" fmla="*/ 11906 w 1212056"/>
                <a:gd name="connsiteY14" fmla="*/ 1176338 h 1181100"/>
                <a:gd name="connsiteX15" fmla="*/ 35719 w 1212056"/>
                <a:gd name="connsiteY15" fmla="*/ 1181100 h 1181100"/>
                <a:gd name="connsiteX16" fmla="*/ 61913 w 1212056"/>
                <a:gd name="connsiteY16" fmla="*/ 1173956 h 1181100"/>
                <a:gd name="connsiteX17" fmla="*/ 135731 w 1212056"/>
                <a:gd name="connsiteY17" fmla="*/ 1143000 h 1181100"/>
                <a:gd name="connsiteX18" fmla="*/ 226219 w 1212056"/>
                <a:gd name="connsiteY18" fmla="*/ 1097756 h 1181100"/>
                <a:gd name="connsiteX19" fmla="*/ 326231 w 1212056"/>
                <a:gd name="connsiteY19" fmla="*/ 1042988 h 1181100"/>
                <a:gd name="connsiteX20" fmla="*/ 419100 w 1212056"/>
                <a:gd name="connsiteY20" fmla="*/ 988219 h 1181100"/>
                <a:gd name="connsiteX21" fmla="*/ 514350 w 1212056"/>
                <a:gd name="connsiteY21" fmla="*/ 926306 h 1181100"/>
                <a:gd name="connsiteX22" fmla="*/ 590550 w 1212056"/>
                <a:gd name="connsiteY22" fmla="*/ 866775 h 1181100"/>
                <a:gd name="connsiteX23" fmla="*/ 652463 w 1212056"/>
                <a:gd name="connsiteY23" fmla="*/ 816769 h 1181100"/>
                <a:gd name="connsiteX24" fmla="*/ 707231 w 1212056"/>
                <a:gd name="connsiteY24" fmla="*/ 769144 h 1181100"/>
                <a:gd name="connsiteX25" fmla="*/ 759619 w 1212056"/>
                <a:gd name="connsiteY25" fmla="*/ 716756 h 1181100"/>
                <a:gd name="connsiteX26" fmla="*/ 914400 w 1212056"/>
                <a:gd name="connsiteY26" fmla="*/ 583406 h 1181100"/>
                <a:gd name="connsiteX27" fmla="*/ 964406 w 1212056"/>
                <a:gd name="connsiteY27" fmla="*/ 526256 h 1181100"/>
                <a:gd name="connsiteX28" fmla="*/ 997744 w 1212056"/>
                <a:gd name="connsiteY28" fmla="*/ 490538 h 1181100"/>
                <a:gd name="connsiteX29" fmla="*/ 1042988 w 1212056"/>
                <a:gd name="connsiteY29" fmla="*/ 445294 h 1181100"/>
                <a:gd name="connsiteX30" fmla="*/ 1078706 w 1212056"/>
                <a:gd name="connsiteY30" fmla="*/ 409575 h 1181100"/>
                <a:gd name="connsiteX31" fmla="*/ 1121569 w 1212056"/>
                <a:gd name="connsiteY31" fmla="*/ 369094 h 1181100"/>
                <a:gd name="connsiteX32" fmla="*/ 1145381 w 1212056"/>
                <a:gd name="connsiteY32" fmla="*/ 347663 h 1181100"/>
                <a:gd name="connsiteX33" fmla="*/ 1166813 w 1212056"/>
                <a:gd name="connsiteY33" fmla="*/ 333375 h 1181100"/>
                <a:gd name="connsiteX34" fmla="*/ 1190625 w 1212056"/>
                <a:gd name="connsiteY34" fmla="*/ 314325 h 1181100"/>
                <a:gd name="connsiteX35" fmla="*/ 1200150 w 1212056"/>
                <a:gd name="connsiteY35" fmla="*/ 302419 h 1181100"/>
                <a:gd name="connsiteX36" fmla="*/ 1209675 w 1212056"/>
                <a:gd name="connsiteY36" fmla="*/ 283369 h 1181100"/>
                <a:gd name="connsiteX37" fmla="*/ 1212056 w 1212056"/>
                <a:gd name="connsiteY37" fmla="*/ 266700 h 1181100"/>
                <a:gd name="connsiteX38" fmla="*/ 1209675 w 1212056"/>
                <a:gd name="connsiteY38" fmla="*/ 250031 h 1181100"/>
                <a:gd name="connsiteX39" fmla="*/ 1202531 w 1212056"/>
                <a:gd name="connsiteY39" fmla="*/ 228600 h 1181100"/>
                <a:gd name="connsiteX40" fmla="*/ 1181100 w 1212056"/>
                <a:gd name="connsiteY40" fmla="*/ 202406 h 1181100"/>
                <a:gd name="connsiteX41" fmla="*/ 1138238 w 1212056"/>
                <a:gd name="connsiteY41" fmla="*/ 166688 h 1181100"/>
                <a:gd name="connsiteX42" fmla="*/ 1081088 w 1212056"/>
                <a:gd name="connsiteY42" fmla="*/ 126206 h 1181100"/>
                <a:gd name="connsiteX43" fmla="*/ 1033463 w 1212056"/>
                <a:gd name="connsiteY43" fmla="*/ 97631 h 1181100"/>
                <a:gd name="connsiteX44" fmla="*/ 978694 w 1212056"/>
                <a:gd name="connsiteY44" fmla="*/ 69056 h 1181100"/>
                <a:gd name="connsiteX45" fmla="*/ 921544 w 1212056"/>
                <a:gd name="connsiteY45" fmla="*/ 45244 h 1181100"/>
                <a:gd name="connsiteX46" fmla="*/ 866775 w 1212056"/>
                <a:gd name="connsiteY46" fmla="*/ 26194 h 1181100"/>
                <a:gd name="connsiteX47" fmla="*/ 812006 w 1212056"/>
                <a:gd name="connsiteY47" fmla="*/ 11906 h 1181100"/>
                <a:gd name="connsiteX48" fmla="*/ 750094 w 1212056"/>
                <a:gd name="connsiteY48" fmla="*/ 2381 h 1181100"/>
                <a:gd name="connsiteX49" fmla="*/ 707231 w 1212056"/>
                <a:gd name="connsiteY49" fmla="*/ 0 h 1181100"/>
                <a:gd name="connsiteX50" fmla="*/ 685800 w 1212056"/>
                <a:gd name="connsiteY50" fmla="*/ 2381 h 1181100"/>
                <a:gd name="connsiteX51" fmla="*/ 676275 w 1212056"/>
                <a:gd name="connsiteY51" fmla="*/ 4763 h 1181100"/>
                <a:gd name="connsiteX52" fmla="*/ 669131 w 1212056"/>
                <a:gd name="connsiteY52" fmla="*/ 11906 h 1181100"/>
                <a:gd name="connsiteX53" fmla="*/ 669131 w 1212056"/>
                <a:gd name="connsiteY53" fmla="*/ 21431 h 1181100"/>
                <a:gd name="connsiteX54" fmla="*/ 673894 w 1212056"/>
                <a:gd name="connsiteY54" fmla="*/ 38100 h 1181100"/>
                <a:gd name="connsiteX55" fmla="*/ 700088 w 1212056"/>
                <a:gd name="connsiteY55" fmla="*/ 69056 h 1181100"/>
                <a:gd name="connsiteX56" fmla="*/ 742950 w 1212056"/>
                <a:gd name="connsiteY56" fmla="*/ 114300 h 1181100"/>
                <a:gd name="connsiteX57" fmla="*/ 766763 w 1212056"/>
                <a:gd name="connsiteY57" fmla="*/ 142875 h 1181100"/>
                <a:gd name="connsiteX58" fmla="*/ 792956 w 1212056"/>
                <a:gd name="connsiteY58" fmla="*/ 183356 h 1181100"/>
                <a:gd name="connsiteX59" fmla="*/ 804863 w 1212056"/>
                <a:gd name="connsiteY59" fmla="*/ 214313 h 1181100"/>
                <a:gd name="connsiteX60" fmla="*/ 804863 w 1212056"/>
                <a:gd name="connsiteY60" fmla="*/ 226219 h 1181100"/>
                <a:gd name="connsiteX61" fmla="*/ 800100 w 1212056"/>
                <a:gd name="connsiteY61" fmla="*/ 254794 h 1181100"/>
                <a:gd name="connsiteX62" fmla="*/ 757238 w 1212056"/>
                <a:gd name="connsiteY62" fmla="*/ 354806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212056" h="1181100">
                  <a:moveTo>
                    <a:pt x="757238" y="354806"/>
                  </a:moveTo>
                  <a:lnTo>
                    <a:pt x="700088" y="457200"/>
                  </a:lnTo>
                  <a:lnTo>
                    <a:pt x="652463" y="538163"/>
                  </a:lnTo>
                  <a:lnTo>
                    <a:pt x="628650" y="578644"/>
                  </a:lnTo>
                  <a:lnTo>
                    <a:pt x="590550" y="628650"/>
                  </a:lnTo>
                  <a:lnTo>
                    <a:pt x="519113" y="709613"/>
                  </a:lnTo>
                  <a:lnTo>
                    <a:pt x="416719" y="809625"/>
                  </a:lnTo>
                  <a:lnTo>
                    <a:pt x="309563" y="907256"/>
                  </a:lnTo>
                  <a:lnTo>
                    <a:pt x="171450" y="1012031"/>
                  </a:lnTo>
                  <a:lnTo>
                    <a:pt x="40481" y="1102519"/>
                  </a:lnTo>
                  <a:lnTo>
                    <a:pt x="16669" y="1123950"/>
                  </a:lnTo>
                  <a:lnTo>
                    <a:pt x="0" y="1150144"/>
                  </a:lnTo>
                  <a:lnTo>
                    <a:pt x="0" y="1162050"/>
                  </a:lnTo>
                  <a:lnTo>
                    <a:pt x="2381" y="1171575"/>
                  </a:lnTo>
                  <a:lnTo>
                    <a:pt x="11906" y="1176338"/>
                  </a:lnTo>
                  <a:lnTo>
                    <a:pt x="35719" y="1181100"/>
                  </a:lnTo>
                  <a:lnTo>
                    <a:pt x="61913" y="1173956"/>
                  </a:lnTo>
                  <a:lnTo>
                    <a:pt x="135731" y="1143000"/>
                  </a:lnTo>
                  <a:lnTo>
                    <a:pt x="226219" y="1097756"/>
                  </a:lnTo>
                  <a:lnTo>
                    <a:pt x="326231" y="1042988"/>
                  </a:lnTo>
                  <a:lnTo>
                    <a:pt x="419100" y="988219"/>
                  </a:lnTo>
                  <a:lnTo>
                    <a:pt x="514350" y="926306"/>
                  </a:lnTo>
                  <a:lnTo>
                    <a:pt x="590550" y="866775"/>
                  </a:lnTo>
                  <a:lnTo>
                    <a:pt x="652463" y="816769"/>
                  </a:lnTo>
                  <a:lnTo>
                    <a:pt x="707231" y="769144"/>
                  </a:lnTo>
                  <a:lnTo>
                    <a:pt x="759619" y="716756"/>
                  </a:lnTo>
                  <a:lnTo>
                    <a:pt x="914400" y="583406"/>
                  </a:lnTo>
                  <a:lnTo>
                    <a:pt x="964406" y="526256"/>
                  </a:lnTo>
                  <a:lnTo>
                    <a:pt x="997744" y="490538"/>
                  </a:lnTo>
                  <a:lnTo>
                    <a:pt x="1042988" y="445294"/>
                  </a:lnTo>
                  <a:lnTo>
                    <a:pt x="1078706" y="409575"/>
                  </a:lnTo>
                  <a:lnTo>
                    <a:pt x="1121569" y="369094"/>
                  </a:lnTo>
                  <a:lnTo>
                    <a:pt x="1145381" y="347663"/>
                  </a:lnTo>
                  <a:lnTo>
                    <a:pt x="1166813" y="333375"/>
                  </a:lnTo>
                  <a:lnTo>
                    <a:pt x="1190625" y="314325"/>
                  </a:lnTo>
                  <a:lnTo>
                    <a:pt x="1200150" y="302419"/>
                  </a:lnTo>
                  <a:lnTo>
                    <a:pt x="1209675" y="283369"/>
                  </a:lnTo>
                  <a:lnTo>
                    <a:pt x="1212056" y="266700"/>
                  </a:lnTo>
                  <a:lnTo>
                    <a:pt x="1209675" y="250031"/>
                  </a:lnTo>
                  <a:lnTo>
                    <a:pt x="1202531" y="228600"/>
                  </a:lnTo>
                  <a:lnTo>
                    <a:pt x="1181100" y="202406"/>
                  </a:lnTo>
                  <a:lnTo>
                    <a:pt x="1138238" y="166688"/>
                  </a:lnTo>
                  <a:lnTo>
                    <a:pt x="1081088" y="126206"/>
                  </a:lnTo>
                  <a:lnTo>
                    <a:pt x="1033463" y="97631"/>
                  </a:lnTo>
                  <a:lnTo>
                    <a:pt x="978694" y="69056"/>
                  </a:lnTo>
                  <a:lnTo>
                    <a:pt x="921544" y="45244"/>
                  </a:lnTo>
                  <a:lnTo>
                    <a:pt x="866775" y="26194"/>
                  </a:lnTo>
                  <a:lnTo>
                    <a:pt x="812006" y="11906"/>
                  </a:lnTo>
                  <a:lnTo>
                    <a:pt x="750094" y="2381"/>
                  </a:lnTo>
                  <a:lnTo>
                    <a:pt x="707231" y="0"/>
                  </a:lnTo>
                  <a:lnTo>
                    <a:pt x="685800" y="2381"/>
                  </a:lnTo>
                  <a:lnTo>
                    <a:pt x="676275" y="4763"/>
                  </a:lnTo>
                  <a:lnTo>
                    <a:pt x="669131" y="11906"/>
                  </a:lnTo>
                  <a:lnTo>
                    <a:pt x="669131" y="21431"/>
                  </a:lnTo>
                  <a:lnTo>
                    <a:pt x="673894" y="38100"/>
                  </a:lnTo>
                  <a:lnTo>
                    <a:pt x="700088" y="69056"/>
                  </a:lnTo>
                  <a:lnTo>
                    <a:pt x="742950" y="114300"/>
                  </a:lnTo>
                  <a:lnTo>
                    <a:pt x="766763" y="142875"/>
                  </a:lnTo>
                  <a:lnTo>
                    <a:pt x="792956" y="183356"/>
                  </a:lnTo>
                  <a:lnTo>
                    <a:pt x="804863" y="214313"/>
                  </a:lnTo>
                  <a:lnTo>
                    <a:pt x="804863" y="226219"/>
                  </a:lnTo>
                  <a:lnTo>
                    <a:pt x="800100" y="254794"/>
                  </a:lnTo>
                  <a:lnTo>
                    <a:pt x="75723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C0AF3ADD-1FD9-49F0-8571-2C6431A0DF28}"/>
                </a:ext>
              </a:extLst>
            </p:cNvPr>
            <p:cNvSpPr/>
            <p:nvPr/>
          </p:nvSpPr>
          <p:spPr>
            <a:xfrm>
              <a:off x="2801938" y="3344863"/>
              <a:ext cx="374650" cy="465137"/>
            </a:xfrm>
            <a:custGeom>
              <a:avLst/>
              <a:gdLst>
                <a:gd name="connsiteX0" fmla="*/ 135732 w 373857"/>
                <a:gd name="connsiteY0" fmla="*/ 354807 h 464344"/>
                <a:gd name="connsiteX1" fmla="*/ 97632 w 373857"/>
                <a:gd name="connsiteY1" fmla="*/ 300038 h 464344"/>
                <a:gd name="connsiteX2" fmla="*/ 61913 w 373857"/>
                <a:gd name="connsiteY2" fmla="*/ 245269 h 464344"/>
                <a:gd name="connsiteX3" fmla="*/ 38100 w 373857"/>
                <a:gd name="connsiteY3" fmla="*/ 207169 h 464344"/>
                <a:gd name="connsiteX4" fmla="*/ 26194 w 373857"/>
                <a:gd name="connsiteY4" fmla="*/ 183357 h 464344"/>
                <a:gd name="connsiteX5" fmla="*/ 14288 w 373857"/>
                <a:gd name="connsiteY5" fmla="*/ 150019 h 464344"/>
                <a:gd name="connsiteX6" fmla="*/ 7144 w 373857"/>
                <a:gd name="connsiteY6" fmla="*/ 126207 h 464344"/>
                <a:gd name="connsiteX7" fmla="*/ 0 w 373857"/>
                <a:gd name="connsiteY7" fmla="*/ 83344 h 464344"/>
                <a:gd name="connsiteX8" fmla="*/ 0 w 373857"/>
                <a:gd name="connsiteY8" fmla="*/ 45244 h 464344"/>
                <a:gd name="connsiteX9" fmla="*/ 2382 w 373857"/>
                <a:gd name="connsiteY9" fmla="*/ 21432 h 464344"/>
                <a:gd name="connsiteX10" fmla="*/ 7144 w 373857"/>
                <a:gd name="connsiteY10" fmla="*/ 7144 h 464344"/>
                <a:gd name="connsiteX11" fmla="*/ 11907 w 373857"/>
                <a:gd name="connsiteY11" fmla="*/ 2382 h 464344"/>
                <a:gd name="connsiteX12" fmla="*/ 23813 w 373857"/>
                <a:gd name="connsiteY12" fmla="*/ 0 h 464344"/>
                <a:gd name="connsiteX13" fmla="*/ 50007 w 373857"/>
                <a:gd name="connsiteY13" fmla="*/ 4763 h 464344"/>
                <a:gd name="connsiteX14" fmla="*/ 69057 w 373857"/>
                <a:gd name="connsiteY14" fmla="*/ 16669 h 464344"/>
                <a:gd name="connsiteX15" fmla="*/ 104775 w 373857"/>
                <a:gd name="connsiteY15" fmla="*/ 45244 h 464344"/>
                <a:gd name="connsiteX16" fmla="*/ 373857 w 373857"/>
                <a:gd name="connsiteY16" fmla="*/ 304800 h 464344"/>
                <a:gd name="connsiteX17" fmla="*/ 361950 w 373857"/>
                <a:gd name="connsiteY17" fmla="*/ 338138 h 464344"/>
                <a:gd name="connsiteX18" fmla="*/ 345282 w 373857"/>
                <a:gd name="connsiteY18" fmla="*/ 376238 h 464344"/>
                <a:gd name="connsiteX19" fmla="*/ 321469 w 373857"/>
                <a:gd name="connsiteY19" fmla="*/ 411957 h 464344"/>
                <a:gd name="connsiteX20" fmla="*/ 295275 w 373857"/>
                <a:gd name="connsiteY20" fmla="*/ 440532 h 464344"/>
                <a:gd name="connsiteX21" fmla="*/ 266700 w 373857"/>
                <a:gd name="connsiteY21" fmla="*/ 459582 h 464344"/>
                <a:gd name="connsiteX22" fmla="*/ 250032 w 373857"/>
                <a:gd name="connsiteY22" fmla="*/ 464344 h 464344"/>
                <a:gd name="connsiteX23" fmla="*/ 240507 w 373857"/>
                <a:gd name="connsiteY23" fmla="*/ 464344 h 464344"/>
                <a:gd name="connsiteX24" fmla="*/ 219075 w 373857"/>
                <a:gd name="connsiteY24" fmla="*/ 454819 h 464344"/>
                <a:gd name="connsiteX25" fmla="*/ 190500 w 373857"/>
                <a:gd name="connsiteY25" fmla="*/ 428625 h 464344"/>
                <a:gd name="connsiteX26" fmla="*/ 135732 w 373857"/>
                <a:gd name="connsiteY26" fmla="*/ 354807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3857" h="464344">
                  <a:moveTo>
                    <a:pt x="135732" y="354807"/>
                  </a:moveTo>
                  <a:lnTo>
                    <a:pt x="97632" y="300038"/>
                  </a:lnTo>
                  <a:lnTo>
                    <a:pt x="61913" y="245269"/>
                  </a:lnTo>
                  <a:lnTo>
                    <a:pt x="38100" y="207169"/>
                  </a:lnTo>
                  <a:lnTo>
                    <a:pt x="26194" y="183357"/>
                  </a:lnTo>
                  <a:lnTo>
                    <a:pt x="14288" y="150019"/>
                  </a:lnTo>
                  <a:lnTo>
                    <a:pt x="7144" y="126207"/>
                  </a:lnTo>
                  <a:lnTo>
                    <a:pt x="0" y="83344"/>
                  </a:lnTo>
                  <a:lnTo>
                    <a:pt x="0" y="45244"/>
                  </a:lnTo>
                  <a:lnTo>
                    <a:pt x="2382" y="21432"/>
                  </a:lnTo>
                  <a:lnTo>
                    <a:pt x="7144" y="7144"/>
                  </a:lnTo>
                  <a:lnTo>
                    <a:pt x="11907" y="2382"/>
                  </a:lnTo>
                  <a:lnTo>
                    <a:pt x="23813" y="0"/>
                  </a:lnTo>
                  <a:lnTo>
                    <a:pt x="50007" y="4763"/>
                  </a:lnTo>
                  <a:lnTo>
                    <a:pt x="69057" y="16669"/>
                  </a:lnTo>
                  <a:lnTo>
                    <a:pt x="104775" y="45244"/>
                  </a:lnTo>
                  <a:lnTo>
                    <a:pt x="373857" y="304800"/>
                  </a:lnTo>
                  <a:lnTo>
                    <a:pt x="361950" y="338138"/>
                  </a:lnTo>
                  <a:lnTo>
                    <a:pt x="345282" y="376238"/>
                  </a:lnTo>
                  <a:lnTo>
                    <a:pt x="321469" y="411957"/>
                  </a:lnTo>
                  <a:lnTo>
                    <a:pt x="295275" y="440532"/>
                  </a:lnTo>
                  <a:lnTo>
                    <a:pt x="266700" y="459582"/>
                  </a:lnTo>
                  <a:lnTo>
                    <a:pt x="250032" y="464344"/>
                  </a:lnTo>
                  <a:lnTo>
                    <a:pt x="240507" y="464344"/>
                  </a:lnTo>
                  <a:lnTo>
                    <a:pt x="219075" y="454819"/>
                  </a:lnTo>
                  <a:lnTo>
                    <a:pt x="190500" y="428625"/>
                  </a:lnTo>
                  <a:lnTo>
                    <a:pt x="135732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05DAD5B9-5E94-41AA-83E1-8C8BD76F0774}"/>
                </a:ext>
              </a:extLst>
            </p:cNvPr>
            <p:cNvSpPr/>
            <p:nvPr/>
          </p:nvSpPr>
          <p:spPr>
            <a:xfrm>
              <a:off x="3624263" y="2352675"/>
              <a:ext cx="1600200" cy="1455738"/>
            </a:xfrm>
            <a:custGeom>
              <a:avLst/>
              <a:gdLst>
                <a:gd name="connsiteX0" fmla="*/ 1397793 w 1600200"/>
                <a:gd name="connsiteY0" fmla="*/ 592931 h 1454944"/>
                <a:gd name="connsiteX1" fmla="*/ 1304925 w 1600200"/>
                <a:gd name="connsiteY1" fmla="*/ 707231 h 1454944"/>
                <a:gd name="connsiteX2" fmla="*/ 1235868 w 1600200"/>
                <a:gd name="connsiteY2" fmla="*/ 785813 h 1454944"/>
                <a:gd name="connsiteX3" fmla="*/ 1147762 w 1600200"/>
                <a:gd name="connsiteY3" fmla="*/ 876300 h 1454944"/>
                <a:gd name="connsiteX4" fmla="*/ 1066800 w 1600200"/>
                <a:gd name="connsiteY4" fmla="*/ 947738 h 1454944"/>
                <a:gd name="connsiteX5" fmla="*/ 985837 w 1600200"/>
                <a:gd name="connsiteY5" fmla="*/ 1016794 h 1454944"/>
                <a:gd name="connsiteX6" fmla="*/ 897731 w 1600200"/>
                <a:gd name="connsiteY6" fmla="*/ 1083469 h 1454944"/>
                <a:gd name="connsiteX7" fmla="*/ 804862 w 1600200"/>
                <a:gd name="connsiteY7" fmla="*/ 1145381 h 1454944"/>
                <a:gd name="connsiteX8" fmla="*/ 688181 w 1600200"/>
                <a:gd name="connsiteY8" fmla="*/ 1216819 h 1454944"/>
                <a:gd name="connsiteX9" fmla="*/ 542925 w 1600200"/>
                <a:gd name="connsiteY9" fmla="*/ 1288256 h 1454944"/>
                <a:gd name="connsiteX10" fmla="*/ 459581 w 1600200"/>
                <a:gd name="connsiteY10" fmla="*/ 1326356 h 1454944"/>
                <a:gd name="connsiteX11" fmla="*/ 309562 w 1600200"/>
                <a:gd name="connsiteY11" fmla="*/ 1383506 h 1454944"/>
                <a:gd name="connsiteX12" fmla="*/ 176212 w 1600200"/>
                <a:gd name="connsiteY12" fmla="*/ 1426369 h 1454944"/>
                <a:gd name="connsiteX13" fmla="*/ 73818 w 1600200"/>
                <a:gd name="connsiteY13" fmla="*/ 1450181 h 1454944"/>
                <a:gd name="connsiteX14" fmla="*/ 35718 w 1600200"/>
                <a:gd name="connsiteY14" fmla="*/ 1454944 h 1454944"/>
                <a:gd name="connsiteX15" fmla="*/ 19050 w 1600200"/>
                <a:gd name="connsiteY15" fmla="*/ 1452563 h 1454944"/>
                <a:gd name="connsiteX16" fmla="*/ 7143 w 1600200"/>
                <a:gd name="connsiteY16" fmla="*/ 1447800 h 1454944"/>
                <a:gd name="connsiteX17" fmla="*/ 0 w 1600200"/>
                <a:gd name="connsiteY17" fmla="*/ 1443038 h 1454944"/>
                <a:gd name="connsiteX18" fmla="*/ 0 w 1600200"/>
                <a:gd name="connsiteY18" fmla="*/ 1435894 h 1454944"/>
                <a:gd name="connsiteX19" fmla="*/ 4762 w 1600200"/>
                <a:gd name="connsiteY19" fmla="*/ 1419225 h 1454944"/>
                <a:gd name="connsiteX20" fmla="*/ 21431 w 1600200"/>
                <a:gd name="connsiteY20" fmla="*/ 1395413 h 1454944"/>
                <a:gd name="connsiteX21" fmla="*/ 40481 w 1600200"/>
                <a:gd name="connsiteY21" fmla="*/ 1383506 h 1454944"/>
                <a:gd name="connsiteX22" fmla="*/ 114300 w 1600200"/>
                <a:gd name="connsiteY22" fmla="*/ 1354931 h 1454944"/>
                <a:gd name="connsiteX23" fmla="*/ 188118 w 1600200"/>
                <a:gd name="connsiteY23" fmla="*/ 1323975 h 1454944"/>
                <a:gd name="connsiteX24" fmla="*/ 278606 w 1600200"/>
                <a:gd name="connsiteY24" fmla="*/ 1278731 h 1454944"/>
                <a:gd name="connsiteX25" fmla="*/ 395287 w 1600200"/>
                <a:gd name="connsiteY25" fmla="*/ 1219200 h 1454944"/>
                <a:gd name="connsiteX26" fmla="*/ 500062 w 1600200"/>
                <a:gd name="connsiteY26" fmla="*/ 1157288 h 1454944"/>
                <a:gd name="connsiteX27" fmla="*/ 614362 w 1600200"/>
                <a:gd name="connsiteY27" fmla="*/ 1081088 h 1454944"/>
                <a:gd name="connsiteX28" fmla="*/ 702468 w 1600200"/>
                <a:gd name="connsiteY28" fmla="*/ 1014413 h 1454944"/>
                <a:gd name="connsiteX29" fmla="*/ 797718 w 1600200"/>
                <a:gd name="connsiteY29" fmla="*/ 938213 h 1454944"/>
                <a:gd name="connsiteX30" fmla="*/ 890587 w 1600200"/>
                <a:gd name="connsiteY30" fmla="*/ 859631 h 1454944"/>
                <a:gd name="connsiteX31" fmla="*/ 938212 w 1600200"/>
                <a:gd name="connsiteY31" fmla="*/ 812006 h 1454944"/>
                <a:gd name="connsiteX32" fmla="*/ 1007268 w 1600200"/>
                <a:gd name="connsiteY32" fmla="*/ 731044 h 1454944"/>
                <a:gd name="connsiteX33" fmla="*/ 1066800 w 1600200"/>
                <a:gd name="connsiteY33" fmla="*/ 659606 h 1454944"/>
                <a:gd name="connsiteX34" fmla="*/ 1100137 w 1600200"/>
                <a:gd name="connsiteY34" fmla="*/ 616744 h 1454944"/>
                <a:gd name="connsiteX35" fmla="*/ 1138237 w 1600200"/>
                <a:gd name="connsiteY35" fmla="*/ 566738 h 1454944"/>
                <a:gd name="connsiteX36" fmla="*/ 1176337 w 1600200"/>
                <a:gd name="connsiteY36" fmla="*/ 511969 h 1454944"/>
                <a:gd name="connsiteX37" fmla="*/ 1207293 w 1600200"/>
                <a:gd name="connsiteY37" fmla="*/ 461963 h 1454944"/>
                <a:gd name="connsiteX38" fmla="*/ 1231106 w 1600200"/>
                <a:gd name="connsiteY38" fmla="*/ 416719 h 1454944"/>
                <a:gd name="connsiteX39" fmla="*/ 1252537 w 1600200"/>
                <a:gd name="connsiteY39" fmla="*/ 364331 h 1454944"/>
                <a:gd name="connsiteX40" fmla="*/ 1266825 w 1600200"/>
                <a:gd name="connsiteY40" fmla="*/ 321469 h 1454944"/>
                <a:gd name="connsiteX41" fmla="*/ 1273968 w 1600200"/>
                <a:gd name="connsiteY41" fmla="*/ 285750 h 1454944"/>
                <a:gd name="connsiteX42" fmla="*/ 1276350 w 1600200"/>
                <a:gd name="connsiteY42" fmla="*/ 257175 h 1454944"/>
                <a:gd name="connsiteX43" fmla="*/ 1273968 w 1600200"/>
                <a:gd name="connsiteY43" fmla="*/ 216694 h 1454944"/>
                <a:gd name="connsiteX44" fmla="*/ 1269206 w 1600200"/>
                <a:gd name="connsiteY44" fmla="*/ 190500 h 1454944"/>
                <a:gd name="connsiteX45" fmla="*/ 1257300 w 1600200"/>
                <a:gd name="connsiteY45" fmla="*/ 164306 h 1454944"/>
                <a:gd name="connsiteX46" fmla="*/ 1235868 w 1600200"/>
                <a:gd name="connsiteY46" fmla="*/ 128588 h 1454944"/>
                <a:gd name="connsiteX47" fmla="*/ 1204912 w 1600200"/>
                <a:gd name="connsiteY47" fmla="*/ 90488 h 1454944"/>
                <a:gd name="connsiteX48" fmla="*/ 1176337 w 1600200"/>
                <a:gd name="connsiteY48" fmla="*/ 61913 h 1454944"/>
                <a:gd name="connsiteX49" fmla="*/ 1166812 w 1600200"/>
                <a:gd name="connsiteY49" fmla="*/ 50006 h 1454944"/>
                <a:gd name="connsiteX50" fmla="*/ 1159668 w 1600200"/>
                <a:gd name="connsiteY50" fmla="*/ 26194 h 1454944"/>
                <a:gd name="connsiteX51" fmla="*/ 1162050 w 1600200"/>
                <a:gd name="connsiteY51" fmla="*/ 9525 h 1454944"/>
                <a:gd name="connsiteX52" fmla="*/ 1176337 w 1600200"/>
                <a:gd name="connsiteY52" fmla="*/ 0 h 1454944"/>
                <a:gd name="connsiteX53" fmla="*/ 1195387 w 1600200"/>
                <a:gd name="connsiteY53" fmla="*/ 2381 h 1454944"/>
                <a:gd name="connsiteX54" fmla="*/ 1223962 w 1600200"/>
                <a:gd name="connsiteY54" fmla="*/ 11906 h 1454944"/>
                <a:gd name="connsiteX55" fmla="*/ 1300162 w 1600200"/>
                <a:gd name="connsiteY55" fmla="*/ 59531 h 1454944"/>
                <a:gd name="connsiteX56" fmla="*/ 1431131 w 1600200"/>
                <a:gd name="connsiteY56" fmla="*/ 142875 h 1454944"/>
                <a:gd name="connsiteX57" fmla="*/ 1512093 w 1600200"/>
                <a:gd name="connsiteY57" fmla="*/ 202406 h 1454944"/>
                <a:gd name="connsiteX58" fmla="*/ 1545431 w 1600200"/>
                <a:gd name="connsiteY58" fmla="*/ 228600 h 1454944"/>
                <a:gd name="connsiteX59" fmla="*/ 1566862 w 1600200"/>
                <a:gd name="connsiteY59" fmla="*/ 250031 h 1454944"/>
                <a:gd name="connsiteX60" fmla="*/ 1583531 w 1600200"/>
                <a:gd name="connsiteY60" fmla="*/ 273844 h 1454944"/>
                <a:gd name="connsiteX61" fmla="*/ 1595437 w 1600200"/>
                <a:gd name="connsiteY61" fmla="*/ 302419 h 1454944"/>
                <a:gd name="connsiteX62" fmla="*/ 1600200 w 1600200"/>
                <a:gd name="connsiteY62" fmla="*/ 326231 h 1454944"/>
                <a:gd name="connsiteX63" fmla="*/ 1600200 w 1600200"/>
                <a:gd name="connsiteY63" fmla="*/ 345281 h 1454944"/>
                <a:gd name="connsiteX64" fmla="*/ 1590675 w 1600200"/>
                <a:gd name="connsiteY64" fmla="*/ 364331 h 1454944"/>
                <a:gd name="connsiteX65" fmla="*/ 1574006 w 1600200"/>
                <a:gd name="connsiteY65" fmla="*/ 378619 h 1454944"/>
                <a:gd name="connsiteX66" fmla="*/ 1552575 w 1600200"/>
                <a:gd name="connsiteY66" fmla="*/ 392906 h 1454944"/>
                <a:gd name="connsiteX67" fmla="*/ 1528762 w 1600200"/>
                <a:gd name="connsiteY67" fmla="*/ 411956 h 1454944"/>
                <a:gd name="connsiteX68" fmla="*/ 1497806 w 1600200"/>
                <a:gd name="connsiteY68" fmla="*/ 447675 h 1454944"/>
                <a:gd name="connsiteX69" fmla="*/ 1397793 w 1600200"/>
                <a:gd name="connsiteY69" fmla="*/ 592931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200" h="1454944">
                  <a:moveTo>
                    <a:pt x="1397793" y="592931"/>
                  </a:moveTo>
                  <a:lnTo>
                    <a:pt x="1304925" y="707231"/>
                  </a:lnTo>
                  <a:lnTo>
                    <a:pt x="1235868" y="785813"/>
                  </a:lnTo>
                  <a:lnTo>
                    <a:pt x="1147762" y="876300"/>
                  </a:lnTo>
                  <a:lnTo>
                    <a:pt x="1066800" y="947738"/>
                  </a:lnTo>
                  <a:lnTo>
                    <a:pt x="985837" y="1016794"/>
                  </a:lnTo>
                  <a:lnTo>
                    <a:pt x="897731" y="1083469"/>
                  </a:lnTo>
                  <a:lnTo>
                    <a:pt x="804862" y="1145381"/>
                  </a:lnTo>
                  <a:lnTo>
                    <a:pt x="688181" y="1216819"/>
                  </a:lnTo>
                  <a:lnTo>
                    <a:pt x="542925" y="1288256"/>
                  </a:lnTo>
                  <a:lnTo>
                    <a:pt x="459581" y="1326356"/>
                  </a:lnTo>
                  <a:lnTo>
                    <a:pt x="309562" y="1383506"/>
                  </a:lnTo>
                  <a:lnTo>
                    <a:pt x="176212" y="1426369"/>
                  </a:lnTo>
                  <a:lnTo>
                    <a:pt x="73818" y="1450181"/>
                  </a:lnTo>
                  <a:lnTo>
                    <a:pt x="35718" y="1454944"/>
                  </a:lnTo>
                  <a:lnTo>
                    <a:pt x="19050" y="1452563"/>
                  </a:lnTo>
                  <a:lnTo>
                    <a:pt x="7143" y="1447800"/>
                  </a:lnTo>
                  <a:lnTo>
                    <a:pt x="0" y="1443038"/>
                  </a:lnTo>
                  <a:lnTo>
                    <a:pt x="0" y="1435894"/>
                  </a:lnTo>
                  <a:lnTo>
                    <a:pt x="4762" y="1419225"/>
                  </a:lnTo>
                  <a:lnTo>
                    <a:pt x="21431" y="1395413"/>
                  </a:lnTo>
                  <a:lnTo>
                    <a:pt x="40481" y="1383506"/>
                  </a:lnTo>
                  <a:lnTo>
                    <a:pt x="114300" y="1354931"/>
                  </a:lnTo>
                  <a:lnTo>
                    <a:pt x="188118" y="1323975"/>
                  </a:lnTo>
                  <a:lnTo>
                    <a:pt x="278606" y="1278731"/>
                  </a:lnTo>
                  <a:lnTo>
                    <a:pt x="395287" y="1219200"/>
                  </a:lnTo>
                  <a:lnTo>
                    <a:pt x="500062" y="1157288"/>
                  </a:lnTo>
                  <a:lnTo>
                    <a:pt x="614362" y="1081088"/>
                  </a:lnTo>
                  <a:lnTo>
                    <a:pt x="702468" y="1014413"/>
                  </a:lnTo>
                  <a:lnTo>
                    <a:pt x="797718" y="938213"/>
                  </a:lnTo>
                  <a:lnTo>
                    <a:pt x="890587" y="859631"/>
                  </a:lnTo>
                  <a:lnTo>
                    <a:pt x="938212" y="812006"/>
                  </a:lnTo>
                  <a:lnTo>
                    <a:pt x="1007268" y="731044"/>
                  </a:lnTo>
                  <a:lnTo>
                    <a:pt x="1066800" y="659606"/>
                  </a:lnTo>
                  <a:lnTo>
                    <a:pt x="1100137" y="616744"/>
                  </a:lnTo>
                  <a:lnTo>
                    <a:pt x="1138237" y="566738"/>
                  </a:lnTo>
                  <a:lnTo>
                    <a:pt x="1176337" y="511969"/>
                  </a:lnTo>
                  <a:lnTo>
                    <a:pt x="1207293" y="461963"/>
                  </a:lnTo>
                  <a:lnTo>
                    <a:pt x="1231106" y="416719"/>
                  </a:lnTo>
                  <a:lnTo>
                    <a:pt x="1252537" y="364331"/>
                  </a:lnTo>
                  <a:lnTo>
                    <a:pt x="1266825" y="321469"/>
                  </a:lnTo>
                  <a:lnTo>
                    <a:pt x="1273968" y="285750"/>
                  </a:lnTo>
                  <a:lnTo>
                    <a:pt x="1276350" y="257175"/>
                  </a:lnTo>
                  <a:lnTo>
                    <a:pt x="1273968" y="216694"/>
                  </a:lnTo>
                  <a:lnTo>
                    <a:pt x="1269206" y="190500"/>
                  </a:lnTo>
                  <a:lnTo>
                    <a:pt x="1257300" y="164306"/>
                  </a:lnTo>
                  <a:lnTo>
                    <a:pt x="1235868" y="128588"/>
                  </a:lnTo>
                  <a:lnTo>
                    <a:pt x="1204912" y="90488"/>
                  </a:lnTo>
                  <a:lnTo>
                    <a:pt x="1176337" y="61913"/>
                  </a:lnTo>
                  <a:lnTo>
                    <a:pt x="1166812" y="50006"/>
                  </a:lnTo>
                  <a:lnTo>
                    <a:pt x="1159668" y="26194"/>
                  </a:lnTo>
                  <a:lnTo>
                    <a:pt x="1162050" y="9525"/>
                  </a:lnTo>
                  <a:lnTo>
                    <a:pt x="1176337" y="0"/>
                  </a:lnTo>
                  <a:lnTo>
                    <a:pt x="1195387" y="2381"/>
                  </a:lnTo>
                  <a:lnTo>
                    <a:pt x="1223962" y="11906"/>
                  </a:lnTo>
                  <a:lnTo>
                    <a:pt x="1300162" y="59531"/>
                  </a:lnTo>
                  <a:lnTo>
                    <a:pt x="1431131" y="142875"/>
                  </a:lnTo>
                  <a:lnTo>
                    <a:pt x="1512093" y="202406"/>
                  </a:lnTo>
                  <a:lnTo>
                    <a:pt x="1545431" y="228600"/>
                  </a:lnTo>
                  <a:lnTo>
                    <a:pt x="1566862" y="250031"/>
                  </a:lnTo>
                  <a:lnTo>
                    <a:pt x="1583531" y="273844"/>
                  </a:lnTo>
                  <a:lnTo>
                    <a:pt x="1595437" y="302419"/>
                  </a:lnTo>
                  <a:lnTo>
                    <a:pt x="1600200" y="326231"/>
                  </a:lnTo>
                  <a:lnTo>
                    <a:pt x="1600200" y="345281"/>
                  </a:lnTo>
                  <a:lnTo>
                    <a:pt x="1590675" y="364331"/>
                  </a:lnTo>
                  <a:lnTo>
                    <a:pt x="1574006" y="378619"/>
                  </a:lnTo>
                  <a:lnTo>
                    <a:pt x="1552575" y="392906"/>
                  </a:lnTo>
                  <a:lnTo>
                    <a:pt x="1528762" y="411956"/>
                  </a:lnTo>
                  <a:lnTo>
                    <a:pt x="1497806" y="447675"/>
                  </a:lnTo>
                  <a:lnTo>
                    <a:pt x="1397793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C539FA59-BD17-4C04-B013-7A11DAE3F2D4}"/>
                </a:ext>
              </a:extLst>
            </p:cNvPr>
            <p:cNvSpPr/>
            <p:nvPr/>
          </p:nvSpPr>
          <p:spPr>
            <a:xfrm>
              <a:off x="3916363" y="3643313"/>
              <a:ext cx="1035050" cy="1593850"/>
            </a:xfrm>
            <a:custGeom>
              <a:avLst/>
              <a:gdLst>
                <a:gd name="connsiteX0" fmla="*/ 633413 w 1033463"/>
                <a:gd name="connsiteY0" fmla="*/ 962025 h 1593056"/>
                <a:gd name="connsiteX1" fmla="*/ 564357 w 1033463"/>
                <a:gd name="connsiteY1" fmla="*/ 1054893 h 1593056"/>
                <a:gd name="connsiteX2" fmla="*/ 476250 w 1033463"/>
                <a:gd name="connsiteY2" fmla="*/ 1178718 h 1593056"/>
                <a:gd name="connsiteX3" fmla="*/ 354807 w 1033463"/>
                <a:gd name="connsiteY3" fmla="*/ 1347787 h 1593056"/>
                <a:gd name="connsiteX4" fmla="*/ 280988 w 1033463"/>
                <a:gd name="connsiteY4" fmla="*/ 1459706 h 1593056"/>
                <a:gd name="connsiteX5" fmla="*/ 261938 w 1033463"/>
                <a:gd name="connsiteY5" fmla="*/ 1552575 h 1593056"/>
                <a:gd name="connsiteX6" fmla="*/ 204788 w 1033463"/>
                <a:gd name="connsiteY6" fmla="*/ 1571625 h 1593056"/>
                <a:gd name="connsiteX7" fmla="*/ 154782 w 1033463"/>
                <a:gd name="connsiteY7" fmla="*/ 1588293 h 1593056"/>
                <a:gd name="connsiteX8" fmla="*/ 138113 w 1033463"/>
                <a:gd name="connsiteY8" fmla="*/ 1593056 h 1593056"/>
                <a:gd name="connsiteX9" fmla="*/ 128588 w 1033463"/>
                <a:gd name="connsiteY9" fmla="*/ 1590675 h 1593056"/>
                <a:gd name="connsiteX10" fmla="*/ 104775 w 1033463"/>
                <a:gd name="connsiteY10" fmla="*/ 1574006 h 1593056"/>
                <a:gd name="connsiteX11" fmla="*/ 76200 w 1033463"/>
                <a:gd name="connsiteY11" fmla="*/ 1550193 h 1593056"/>
                <a:gd name="connsiteX12" fmla="*/ 50007 w 1033463"/>
                <a:gd name="connsiteY12" fmla="*/ 1519237 h 1593056"/>
                <a:gd name="connsiteX13" fmla="*/ 30957 w 1033463"/>
                <a:gd name="connsiteY13" fmla="*/ 1493043 h 1593056"/>
                <a:gd name="connsiteX14" fmla="*/ 16669 w 1033463"/>
                <a:gd name="connsiteY14" fmla="*/ 1466850 h 1593056"/>
                <a:gd name="connsiteX15" fmla="*/ 4763 w 1033463"/>
                <a:gd name="connsiteY15" fmla="*/ 1435893 h 1593056"/>
                <a:gd name="connsiteX16" fmla="*/ 0 w 1033463"/>
                <a:gd name="connsiteY16" fmla="*/ 1404937 h 1593056"/>
                <a:gd name="connsiteX17" fmla="*/ 2382 w 1033463"/>
                <a:gd name="connsiteY17" fmla="*/ 1385887 h 1593056"/>
                <a:gd name="connsiteX18" fmla="*/ 7144 w 1033463"/>
                <a:gd name="connsiteY18" fmla="*/ 1371600 h 1593056"/>
                <a:gd name="connsiteX19" fmla="*/ 16669 w 1033463"/>
                <a:gd name="connsiteY19" fmla="*/ 1354931 h 1593056"/>
                <a:gd name="connsiteX20" fmla="*/ 40482 w 1033463"/>
                <a:gd name="connsiteY20" fmla="*/ 1335881 h 1593056"/>
                <a:gd name="connsiteX21" fmla="*/ 83344 w 1033463"/>
                <a:gd name="connsiteY21" fmla="*/ 1309687 h 1593056"/>
                <a:gd name="connsiteX22" fmla="*/ 119063 w 1033463"/>
                <a:gd name="connsiteY22" fmla="*/ 1290637 h 1593056"/>
                <a:gd name="connsiteX23" fmla="*/ 130969 w 1033463"/>
                <a:gd name="connsiteY23" fmla="*/ 1281112 h 1593056"/>
                <a:gd name="connsiteX24" fmla="*/ 140494 w 1033463"/>
                <a:gd name="connsiteY24" fmla="*/ 1273968 h 1593056"/>
                <a:gd name="connsiteX25" fmla="*/ 195263 w 1033463"/>
                <a:gd name="connsiteY25" fmla="*/ 1197768 h 1593056"/>
                <a:gd name="connsiteX26" fmla="*/ 288132 w 1033463"/>
                <a:gd name="connsiteY26" fmla="*/ 1064418 h 1593056"/>
                <a:gd name="connsiteX27" fmla="*/ 395288 w 1033463"/>
                <a:gd name="connsiteY27" fmla="*/ 900112 h 1593056"/>
                <a:gd name="connsiteX28" fmla="*/ 395288 w 1033463"/>
                <a:gd name="connsiteY28" fmla="*/ 900112 h 1593056"/>
                <a:gd name="connsiteX29" fmla="*/ 516732 w 1033463"/>
                <a:gd name="connsiteY29" fmla="*/ 700087 h 1593056"/>
                <a:gd name="connsiteX30" fmla="*/ 588169 w 1033463"/>
                <a:gd name="connsiteY30" fmla="*/ 576262 h 1593056"/>
                <a:gd name="connsiteX31" fmla="*/ 623888 w 1033463"/>
                <a:gd name="connsiteY31" fmla="*/ 502443 h 1593056"/>
                <a:gd name="connsiteX32" fmla="*/ 647700 w 1033463"/>
                <a:gd name="connsiteY32" fmla="*/ 447675 h 1593056"/>
                <a:gd name="connsiteX33" fmla="*/ 666750 w 1033463"/>
                <a:gd name="connsiteY33" fmla="*/ 395287 h 1593056"/>
                <a:gd name="connsiteX34" fmla="*/ 678657 w 1033463"/>
                <a:gd name="connsiteY34" fmla="*/ 354806 h 1593056"/>
                <a:gd name="connsiteX35" fmla="*/ 685800 w 1033463"/>
                <a:gd name="connsiteY35" fmla="*/ 326231 h 1593056"/>
                <a:gd name="connsiteX36" fmla="*/ 690563 w 1033463"/>
                <a:gd name="connsiteY36" fmla="*/ 297656 h 1593056"/>
                <a:gd name="connsiteX37" fmla="*/ 692944 w 1033463"/>
                <a:gd name="connsiteY37" fmla="*/ 266700 h 1593056"/>
                <a:gd name="connsiteX38" fmla="*/ 690563 w 1033463"/>
                <a:gd name="connsiteY38" fmla="*/ 235743 h 1593056"/>
                <a:gd name="connsiteX39" fmla="*/ 685800 w 1033463"/>
                <a:gd name="connsiteY39" fmla="*/ 209550 h 1593056"/>
                <a:gd name="connsiteX40" fmla="*/ 666750 w 1033463"/>
                <a:gd name="connsiteY40" fmla="*/ 166687 h 1593056"/>
                <a:gd name="connsiteX41" fmla="*/ 635794 w 1033463"/>
                <a:gd name="connsiteY41" fmla="*/ 119062 h 1593056"/>
                <a:gd name="connsiteX42" fmla="*/ 609600 w 1033463"/>
                <a:gd name="connsiteY42" fmla="*/ 83343 h 1593056"/>
                <a:gd name="connsiteX43" fmla="*/ 590550 w 1033463"/>
                <a:gd name="connsiteY43" fmla="*/ 54768 h 1593056"/>
                <a:gd name="connsiteX44" fmla="*/ 581025 w 1033463"/>
                <a:gd name="connsiteY44" fmla="*/ 33337 h 1593056"/>
                <a:gd name="connsiteX45" fmla="*/ 578644 w 1033463"/>
                <a:gd name="connsiteY45" fmla="*/ 9525 h 1593056"/>
                <a:gd name="connsiteX46" fmla="*/ 583407 w 1033463"/>
                <a:gd name="connsiteY46" fmla="*/ 2381 h 1593056"/>
                <a:gd name="connsiteX47" fmla="*/ 597694 w 1033463"/>
                <a:gd name="connsiteY47" fmla="*/ 0 h 1593056"/>
                <a:gd name="connsiteX48" fmla="*/ 631032 w 1033463"/>
                <a:gd name="connsiteY48" fmla="*/ 9525 h 1593056"/>
                <a:gd name="connsiteX49" fmla="*/ 683419 w 1033463"/>
                <a:gd name="connsiteY49" fmla="*/ 28575 h 1593056"/>
                <a:gd name="connsiteX50" fmla="*/ 752475 w 1033463"/>
                <a:gd name="connsiteY50" fmla="*/ 59531 h 1593056"/>
                <a:gd name="connsiteX51" fmla="*/ 812007 w 1033463"/>
                <a:gd name="connsiteY51" fmla="*/ 90487 h 1593056"/>
                <a:gd name="connsiteX52" fmla="*/ 902494 w 1033463"/>
                <a:gd name="connsiteY52" fmla="*/ 150018 h 1593056"/>
                <a:gd name="connsiteX53" fmla="*/ 983457 w 1033463"/>
                <a:gd name="connsiteY53" fmla="*/ 207168 h 1593056"/>
                <a:gd name="connsiteX54" fmla="*/ 1004888 w 1033463"/>
                <a:gd name="connsiteY54" fmla="*/ 230981 h 1593056"/>
                <a:gd name="connsiteX55" fmla="*/ 1021557 w 1033463"/>
                <a:gd name="connsiteY55" fmla="*/ 254793 h 1593056"/>
                <a:gd name="connsiteX56" fmla="*/ 1033463 w 1033463"/>
                <a:gd name="connsiteY56" fmla="*/ 278606 h 1593056"/>
                <a:gd name="connsiteX57" fmla="*/ 1033463 w 1033463"/>
                <a:gd name="connsiteY57" fmla="*/ 295275 h 1593056"/>
                <a:gd name="connsiteX58" fmla="*/ 1031082 w 1033463"/>
                <a:gd name="connsiteY58" fmla="*/ 307181 h 1593056"/>
                <a:gd name="connsiteX59" fmla="*/ 1021557 w 1033463"/>
                <a:gd name="connsiteY59" fmla="*/ 323850 h 1593056"/>
                <a:gd name="connsiteX60" fmla="*/ 1007269 w 1033463"/>
                <a:gd name="connsiteY60" fmla="*/ 340518 h 1593056"/>
                <a:gd name="connsiteX61" fmla="*/ 985838 w 1033463"/>
                <a:gd name="connsiteY61" fmla="*/ 364331 h 1593056"/>
                <a:gd name="connsiteX62" fmla="*/ 947738 w 1033463"/>
                <a:gd name="connsiteY62" fmla="*/ 416718 h 1593056"/>
                <a:gd name="connsiteX63" fmla="*/ 892969 w 1033463"/>
                <a:gd name="connsiteY63" fmla="*/ 509587 h 1593056"/>
                <a:gd name="connsiteX64" fmla="*/ 835819 w 1033463"/>
                <a:gd name="connsiteY64" fmla="*/ 616743 h 1593056"/>
                <a:gd name="connsiteX65" fmla="*/ 790575 w 1033463"/>
                <a:gd name="connsiteY65" fmla="*/ 702468 h 1593056"/>
                <a:gd name="connsiteX66" fmla="*/ 707232 w 1033463"/>
                <a:gd name="connsiteY66" fmla="*/ 854868 h 1593056"/>
                <a:gd name="connsiteX67" fmla="*/ 633413 w 1033463"/>
                <a:gd name="connsiteY67" fmla="*/ 962025 h 159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033463" h="1593056">
                  <a:moveTo>
                    <a:pt x="633413" y="962025"/>
                  </a:moveTo>
                  <a:lnTo>
                    <a:pt x="564357" y="1054893"/>
                  </a:lnTo>
                  <a:lnTo>
                    <a:pt x="476250" y="1178718"/>
                  </a:lnTo>
                  <a:lnTo>
                    <a:pt x="354807" y="1347787"/>
                  </a:lnTo>
                  <a:lnTo>
                    <a:pt x="280988" y="1459706"/>
                  </a:lnTo>
                  <a:lnTo>
                    <a:pt x="261938" y="1552575"/>
                  </a:lnTo>
                  <a:lnTo>
                    <a:pt x="204788" y="1571625"/>
                  </a:lnTo>
                  <a:lnTo>
                    <a:pt x="154782" y="1588293"/>
                  </a:lnTo>
                  <a:lnTo>
                    <a:pt x="138113" y="1593056"/>
                  </a:lnTo>
                  <a:lnTo>
                    <a:pt x="128588" y="1590675"/>
                  </a:lnTo>
                  <a:lnTo>
                    <a:pt x="104775" y="1574006"/>
                  </a:lnTo>
                  <a:lnTo>
                    <a:pt x="76200" y="1550193"/>
                  </a:lnTo>
                  <a:lnTo>
                    <a:pt x="50007" y="1519237"/>
                  </a:lnTo>
                  <a:lnTo>
                    <a:pt x="30957" y="1493043"/>
                  </a:lnTo>
                  <a:lnTo>
                    <a:pt x="16669" y="1466850"/>
                  </a:lnTo>
                  <a:lnTo>
                    <a:pt x="4763" y="1435893"/>
                  </a:lnTo>
                  <a:lnTo>
                    <a:pt x="0" y="1404937"/>
                  </a:lnTo>
                  <a:lnTo>
                    <a:pt x="2382" y="1385887"/>
                  </a:lnTo>
                  <a:lnTo>
                    <a:pt x="7144" y="1371600"/>
                  </a:lnTo>
                  <a:lnTo>
                    <a:pt x="16669" y="1354931"/>
                  </a:lnTo>
                  <a:lnTo>
                    <a:pt x="40482" y="1335881"/>
                  </a:lnTo>
                  <a:lnTo>
                    <a:pt x="83344" y="1309687"/>
                  </a:lnTo>
                  <a:lnTo>
                    <a:pt x="119063" y="1290637"/>
                  </a:lnTo>
                  <a:lnTo>
                    <a:pt x="130969" y="1281112"/>
                  </a:lnTo>
                  <a:lnTo>
                    <a:pt x="140494" y="1273968"/>
                  </a:lnTo>
                  <a:lnTo>
                    <a:pt x="195263" y="1197768"/>
                  </a:lnTo>
                  <a:lnTo>
                    <a:pt x="288132" y="1064418"/>
                  </a:lnTo>
                  <a:lnTo>
                    <a:pt x="395288" y="900112"/>
                  </a:lnTo>
                  <a:lnTo>
                    <a:pt x="395288" y="900112"/>
                  </a:lnTo>
                  <a:lnTo>
                    <a:pt x="516732" y="700087"/>
                  </a:lnTo>
                  <a:lnTo>
                    <a:pt x="588169" y="576262"/>
                  </a:lnTo>
                  <a:lnTo>
                    <a:pt x="623888" y="502443"/>
                  </a:lnTo>
                  <a:lnTo>
                    <a:pt x="647700" y="447675"/>
                  </a:lnTo>
                  <a:lnTo>
                    <a:pt x="666750" y="395287"/>
                  </a:lnTo>
                  <a:lnTo>
                    <a:pt x="678657" y="354806"/>
                  </a:lnTo>
                  <a:lnTo>
                    <a:pt x="685800" y="326231"/>
                  </a:lnTo>
                  <a:lnTo>
                    <a:pt x="690563" y="297656"/>
                  </a:lnTo>
                  <a:lnTo>
                    <a:pt x="692944" y="266700"/>
                  </a:lnTo>
                  <a:lnTo>
                    <a:pt x="690563" y="235743"/>
                  </a:lnTo>
                  <a:lnTo>
                    <a:pt x="685800" y="209550"/>
                  </a:lnTo>
                  <a:lnTo>
                    <a:pt x="666750" y="166687"/>
                  </a:lnTo>
                  <a:lnTo>
                    <a:pt x="635794" y="119062"/>
                  </a:lnTo>
                  <a:lnTo>
                    <a:pt x="609600" y="83343"/>
                  </a:lnTo>
                  <a:lnTo>
                    <a:pt x="590550" y="54768"/>
                  </a:lnTo>
                  <a:lnTo>
                    <a:pt x="581025" y="33337"/>
                  </a:lnTo>
                  <a:lnTo>
                    <a:pt x="578644" y="9525"/>
                  </a:lnTo>
                  <a:lnTo>
                    <a:pt x="583407" y="2381"/>
                  </a:lnTo>
                  <a:lnTo>
                    <a:pt x="597694" y="0"/>
                  </a:lnTo>
                  <a:lnTo>
                    <a:pt x="631032" y="9525"/>
                  </a:lnTo>
                  <a:lnTo>
                    <a:pt x="683419" y="28575"/>
                  </a:lnTo>
                  <a:lnTo>
                    <a:pt x="752475" y="59531"/>
                  </a:lnTo>
                  <a:lnTo>
                    <a:pt x="812007" y="90487"/>
                  </a:lnTo>
                  <a:lnTo>
                    <a:pt x="902494" y="150018"/>
                  </a:lnTo>
                  <a:lnTo>
                    <a:pt x="983457" y="207168"/>
                  </a:lnTo>
                  <a:lnTo>
                    <a:pt x="1004888" y="230981"/>
                  </a:lnTo>
                  <a:lnTo>
                    <a:pt x="1021557" y="254793"/>
                  </a:lnTo>
                  <a:lnTo>
                    <a:pt x="1033463" y="278606"/>
                  </a:lnTo>
                  <a:lnTo>
                    <a:pt x="1033463" y="295275"/>
                  </a:lnTo>
                  <a:lnTo>
                    <a:pt x="1031082" y="307181"/>
                  </a:lnTo>
                  <a:lnTo>
                    <a:pt x="1021557" y="323850"/>
                  </a:lnTo>
                  <a:lnTo>
                    <a:pt x="1007269" y="340518"/>
                  </a:lnTo>
                  <a:lnTo>
                    <a:pt x="985838" y="364331"/>
                  </a:lnTo>
                  <a:lnTo>
                    <a:pt x="947738" y="416718"/>
                  </a:lnTo>
                  <a:lnTo>
                    <a:pt x="892969" y="509587"/>
                  </a:lnTo>
                  <a:lnTo>
                    <a:pt x="835819" y="616743"/>
                  </a:lnTo>
                  <a:lnTo>
                    <a:pt x="790575" y="702468"/>
                  </a:lnTo>
                  <a:lnTo>
                    <a:pt x="707232" y="854868"/>
                  </a:lnTo>
                  <a:lnTo>
                    <a:pt x="633413" y="962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EB71179C-9B7E-4F85-8320-9F423D8A54F8}"/>
                </a:ext>
              </a:extLst>
            </p:cNvPr>
            <p:cNvSpPr/>
            <p:nvPr/>
          </p:nvSpPr>
          <p:spPr>
            <a:xfrm>
              <a:off x="2878138" y="2770188"/>
              <a:ext cx="874712" cy="984250"/>
            </a:xfrm>
            <a:custGeom>
              <a:avLst/>
              <a:gdLst>
                <a:gd name="connsiteX0" fmla="*/ 769144 w 873919"/>
                <a:gd name="connsiteY0" fmla="*/ 209550 h 985837"/>
                <a:gd name="connsiteX1" fmla="*/ 657225 w 873919"/>
                <a:gd name="connsiteY1" fmla="*/ 381000 h 985837"/>
                <a:gd name="connsiteX2" fmla="*/ 571500 w 873919"/>
                <a:gd name="connsiteY2" fmla="*/ 511969 h 985837"/>
                <a:gd name="connsiteX3" fmla="*/ 473869 w 873919"/>
                <a:gd name="connsiteY3" fmla="*/ 650081 h 985837"/>
                <a:gd name="connsiteX4" fmla="*/ 369094 w 873919"/>
                <a:gd name="connsiteY4" fmla="*/ 797719 h 985837"/>
                <a:gd name="connsiteX5" fmla="*/ 309563 w 873919"/>
                <a:gd name="connsiteY5" fmla="*/ 873919 h 985837"/>
                <a:gd name="connsiteX6" fmla="*/ 300038 w 873919"/>
                <a:gd name="connsiteY6" fmla="*/ 888206 h 985837"/>
                <a:gd name="connsiteX7" fmla="*/ 271463 w 873919"/>
                <a:gd name="connsiteY7" fmla="*/ 947737 h 985837"/>
                <a:gd name="connsiteX8" fmla="*/ 238125 w 873919"/>
                <a:gd name="connsiteY8" fmla="*/ 985837 h 985837"/>
                <a:gd name="connsiteX9" fmla="*/ 0 w 873919"/>
                <a:gd name="connsiteY9" fmla="*/ 600075 h 985837"/>
                <a:gd name="connsiteX10" fmla="*/ 26194 w 873919"/>
                <a:gd name="connsiteY10" fmla="*/ 619125 h 985837"/>
                <a:gd name="connsiteX11" fmla="*/ 50007 w 873919"/>
                <a:gd name="connsiteY11" fmla="*/ 628650 h 985837"/>
                <a:gd name="connsiteX12" fmla="*/ 69057 w 873919"/>
                <a:gd name="connsiteY12" fmla="*/ 633412 h 985837"/>
                <a:gd name="connsiteX13" fmla="*/ 97632 w 873919"/>
                <a:gd name="connsiteY13" fmla="*/ 638175 h 985837"/>
                <a:gd name="connsiteX14" fmla="*/ 121444 w 873919"/>
                <a:gd name="connsiteY14" fmla="*/ 633412 h 985837"/>
                <a:gd name="connsiteX15" fmla="*/ 145257 w 873919"/>
                <a:gd name="connsiteY15" fmla="*/ 626269 h 985837"/>
                <a:gd name="connsiteX16" fmla="*/ 188119 w 873919"/>
                <a:gd name="connsiteY16" fmla="*/ 604837 h 985837"/>
                <a:gd name="connsiteX17" fmla="*/ 276225 w 873919"/>
                <a:gd name="connsiteY17" fmla="*/ 540544 h 985837"/>
                <a:gd name="connsiteX18" fmla="*/ 388144 w 873919"/>
                <a:gd name="connsiteY18" fmla="*/ 442912 h 985837"/>
                <a:gd name="connsiteX19" fmla="*/ 545307 w 873919"/>
                <a:gd name="connsiteY19" fmla="*/ 292894 h 985837"/>
                <a:gd name="connsiteX20" fmla="*/ 700088 w 873919"/>
                <a:gd name="connsiteY20" fmla="*/ 135731 h 985837"/>
                <a:gd name="connsiteX21" fmla="*/ 809625 w 873919"/>
                <a:gd name="connsiteY21" fmla="*/ 21431 h 985837"/>
                <a:gd name="connsiteX22" fmla="*/ 821532 w 873919"/>
                <a:gd name="connsiteY22" fmla="*/ 9525 h 985837"/>
                <a:gd name="connsiteX23" fmla="*/ 840582 w 873919"/>
                <a:gd name="connsiteY23" fmla="*/ 0 h 985837"/>
                <a:gd name="connsiteX24" fmla="*/ 854869 w 873919"/>
                <a:gd name="connsiteY24" fmla="*/ 0 h 985837"/>
                <a:gd name="connsiteX25" fmla="*/ 869157 w 873919"/>
                <a:gd name="connsiteY25" fmla="*/ 0 h 985837"/>
                <a:gd name="connsiteX26" fmla="*/ 871538 w 873919"/>
                <a:gd name="connsiteY26" fmla="*/ 4762 h 985837"/>
                <a:gd name="connsiteX27" fmla="*/ 873919 w 873919"/>
                <a:gd name="connsiteY27" fmla="*/ 11906 h 985837"/>
                <a:gd name="connsiteX28" fmla="*/ 871538 w 873919"/>
                <a:gd name="connsiteY28" fmla="*/ 28575 h 985837"/>
                <a:gd name="connsiteX29" fmla="*/ 857250 w 873919"/>
                <a:gd name="connsiteY29" fmla="*/ 61912 h 985837"/>
                <a:gd name="connsiteX30" fmla="*/ 814388 w 873919"/>
                <a:gd name="connsiteY30" fmla="*/ 135731 h 985837"/>
                <a:gd name="connsiteX31" fmla="*/ 769144 w 873919"/>
                <a:gd name="connsiteY31" fmla="*/ 209550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73919" h="985837">
                  <a:moveTo>
                    <a:pt x="769144" y="209550"/>
                  </a:moveTo>
                  <a:lnTo>
                    <a:pt x="657225" y="381000"/>
                  </a:lnTo>
                  <a:lnTo>
                    <a:pt x="571500" y="511969"/>
                  </a:lnTo>
                  <a:lnTo>
                    <a:pt x="473869" y="650081"/>
                  </a:lnTo>
                  <a:lnTo>
                    <a:pt x="369094" y="797719"/>
                  </a:lnTo>
                  <a:lnTo>
                    <a:pt x="309563" y="873919"/>
                  </a:lnTo>
                  <a:lnTo>
                    <a:pt x="300038" y="888206"/>
                  </a:lnTo>
                  <a:lnTo>
                    <a:pt x="271463" y="947737"/>
                  </a:lnTo>
                  <a:lnTo>
                    <a:pt x="238125" y="985837"/>
                  </a:lnTo>
                  <a:lnTo>
                    <a:pt x="0" y="600075"/>
                  </a:lnTo>
                  <a:lnTo>
                    <a:pt x="26194" y="619125"/>
                  </a:lnTo>
                  <a:lnTo>
                    <a:pt x="50007" y="628650"/>
                  </a:lnTo>
                  <a:lnTo>
                    <a:pt x="69057" y="633412"/>
                  </a:lnTo>
                  <a:lnTo>
                    <a:pt x="97632" y="638175"/>
                  </a:lnTo>
                  <a:lnTo>
                    <a:pt x="121444" y="633412"/>
                  </a:lnTo>
                  <a:lnTo>
                    <a:pt x="145257" y="626269"/>
                  </a:lnTo>
                  <a:lnTo>
                    <a:pt x="188119" y="604837"/>
                  </a:lnTo>
                  <a:lnTo>
                    <a:pt x="276225" y="540544"/>
                  </a:lnTo>
                  <a:lnTo>
                    <a:pt x="388144" y="442912"/>
                  </a:lnTo>
                  <a:lnTo>
                    <a:pt x="545307" y="292894"/>
                  </a:lnTo>
                  <a:lnTo>
                    <a:pt x="700088" y="135731"/>
                  </a:lnTo>
                  <a:lnTo>
                    <a:pt x="809625" y="21431"/>
                  </a:lnTo>
                  <a:lnTo>
                    <a:pt x="821532" y="9525"/>
                  </a:lnTo>
                  <a:lnTo>
                    <a:pt x="840582" y="0"/>
                  </a:lnTo>
                  <a:lnTo>
                    <a:pt x="854869" y="0"/>
                  </a:lnTo>
                  <a:lnTo>
                    <a:pt x="869157" y="0"/>
                  </a:lnTo>
                  <a:lnTo>
                    <a:pt x="871538" y="4762"/>
                  </a:lnTo>
                  <a:lnTo>
                    <a:pt x="873919" y="11906"/>
                  </a:lnTo>
                  <a:lnTo>
                    <a:pt x="871538" y="28575"/>
                  </a:lnTo>
                  <a:lnTo>
                    <a:pt x="857250" y="61912"/>
                  </a:lnTo>
                  <a:lnTo>
                    <a:pt x="814388" y="135731"/>
                  </a:lnTo>
                  <a:lnTo>
                    <a:pt x="769144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35D8E77-01E1-4C1C-9B80-A4CB4B020F3F}"/>
                </a:ext>
              </a:extLst>
            </p:cNvPr>
            <p:cNvSpPr/>
            <p:nvPr/>
          </p:nvSpPr>
          <p:spPr>
            <a:xfrm>
              <a:off x="4602163" y="1781175"/>
              <a:ext cx="2044700" cy="465138"/>
            </a:xfrm>
            <a:custGeom>
              <a:avLst/>
              <a:gdLst>
                <a:gd name="connsiteX0" fmla="*/ 1104900 w 2043113"/>
                <a:gd name="connsiteY0" fmla="*/ 323850 h 464344"/>
                <a:gd name="connsiteX1" fmla="*/ 909638 w 2043113"/>
                <a:gd name="connsiteY1" fmla="*/ 364331 h 464344"/>
                <a:gd name="connsiteX2" fmla="*/ 750094 w 2043113"/>
                <a:gd name="connsiteY2" fmla="*/ 397669 h 464344"/>
                <a:gd name="connsiteX3" fmla="*/ 561975 w 2043113"/>
                <a:gd name="connsiteY3" fmla="*/ 435769 h 464344"/>
                <a:gd name="connsiteX4" fmla="*/ 502444 w 2043113"/>
                <a:gd name="connsiteY4" fmla="*/ 447675 h 464344"/>
                <a:gd name="connsiteX5" fmla="*/ 454819 w 2043113"/>
                <a:gd name="connsiteY5" fmla="*/ 457200 h 464344"/>
                <a:gd name="connsiteX6" fmla="*/ 421482 w 2043113"/>
                <a:gd name="connsiteY6" fmla="*/ 461963 h 464344"/>
                <a:gd name="connsiteX7" fmla="*/ 385763 w 2043113"/>
                <a:gd name="connsiteY7" fmla="*/ 464344 h 464344"/>
                <a:gd name="connsiteX8" fmla="*/ 354807 w 2043113"/>
                <a:gd name="connsiteY8" fmla="*/ 464344 h 464344"/>
                <a:gd name="connsiteX9" fmla="*/ 321469 w 2043113"/>
                <a:gd name="connsiteY9" fmla="*/ 459581 h 464344"/>
                <a:gd name="connsiteX10" fmla="*/ 278607 w 2043113"/>
                <a:gd name="connsiteY10" fmla="*/ 450056 h 464344"/>
                <a:gd name="connsiteX11" fmla="*/ 228600 w 2043113"/>
                <a:gd name="connsiteY11" fmla="*/ 433388 h 464344"/>
                <a:gd name="connsiteX12" fmla="*/ 157163 w 2043113"/>
                <a:gd name="connsiteY12" fmla="*/ 404813 h 464344"/>
                <a:gd name="connsiteX13" fmla="*/ 97632 w 2043113"/>
                <a:gd name="connsiteY13" fmla="*/ 376238 h 464344"/>
                <a:gd name="connsiteX14" fmla="*/ 0 w 2043113"/>
                <a:gd name="connsiteY14" fmla="*/ 326231 h 464344"/>
                <a:gd name="connsiteX15" fmla="*/ 157163 w 2043113"/>
                <a:gd name="connsiteY15" fmla="*/ 195263 h 464344"/>
                <a:gd name="connsiteX16" fmla="*/ 240507 w 2043113"/>
                <a:gd name="connsiteY16" fmla="*/ 230981 h 464344"/>
                <a:gd name="connsiteX17" fmla="*/ 280988 w 2043113"/>
                <a:gd name="connsiteY17" fmla="*/ 242888 h 464344"/>
                <a:gd name="connsiteX18" fmla="*/ 347663 w 2043113"/>
                <a:gd name="connsiteY18" fmla="*/ 257175 h 464344"/>
                <a:gd name="connsiteX19" fmla="*/ 411957 w 2043113"/>
                <a:gd name="connsiteY19" fmla="*/ 266700 h 464344"/>
                <a:gd name="connsiteX20" fmla="*/ 488157 w 2043113"/>
                <a:gd name="connsiteY20" fmla="*/ 266700 h 464344"/>
                <a:gd name="connsiteX21" fmla="*/ 571500 w 2043113"/>
                <a:gd name="connsiteY21" fmla="*/ 259556 h 464344"/>
                <a:gd name="connsiteX22" fmla="*/ 721519 w 2043113"/>
                <a:gd name="connsiteY22" fmla="*/ 235744 h 464344"/>
                <a:gd name="connsiteX23" fmla="*/ 871538 w 2043113"/>
                <a:gd name="connsiteY23" fmla="*/ 204788 h 464344"/>
                <a:gd name="connsiteX24" fmla="*/ 1031082 w 2043113"/>
                <a:gd name="connsiteY24" fmla="*/ 166688 h 464344"/>
                <a:gd name="connsiteX25" fmla="*/ 1209675 w 2043113"/>
                <a:gd name="connsiteY25" fmla="*/ 119063 h 464344"/>
                <a:gd name="connsiteX26" fmla="*/ 1323975 w 2043113"/>
                <a:gd name="connsiteY26" fmla="*/ 85725 h 464344"/>
                <a:gd name="connsiteX27" fmla="*/ 1366838 w 2043113"/>
                <a:gd name="connsiteY27" fmla="*/ 71438 h 464344"/>
                <a:gd name="connsiteX28" fmla="*/ 1393032 w 2043113"/>
                <a:gd name="connsiteY28" fmla="*/ 59531 h 464344"/>
                <a:gd name="connsiteX29" fmla="*/ 1428750 w 2043113"/>
                <a:gd name="connsiteY29" fmla="*/ 38100 h 464344"/>
                <a:gd name="connsiteX30" fmla="*/ 1457325 w 2043113"/>
                <a:gd name="connsiteY30" fmla="*/ 16669 h 464344"/>
                <a:gd name="connsiteX31" fmla="*/ 1476375 w 2043113"/>
                <a:gd name="connsiteY31" fmla="*/ 0 h 464344"/>
                <a:gd name="connsiteX32" fmla="*/ 1485900 w 2043113"/>
                <a:gd name="connsiteY32" fmla="*/ 0 h 464344"/>
                <a:gd name="connsiteX33" fmla="*/ 1535907 w 2043113"/>
                <a:gd name="connsiteY33" fmla="*/ 19050 h 464344"/>
                <a:gd name="connsiteX34" fmla="*/ 1619250 w 2043113"/>
                <a:gd name="connsiteY34" fmla="*/ 54769 h 464344"/>
                <a:gd name="connsiteX35" fmla="*/ 1719263 w 2043113"/>
                <a:gd name="connsiteY35" fmla="*/ 97631 h 464344"/>
                <a:gd name="connsiteX36" fmla="*/ 1781175 w 2043113"/>
                <a:gd name="connsiteY36" fmla="*/ 128588 h 464344"/>
                <a:gd name="connsiteX37" fmla="*/ 1854994 w 2043113"/>
                <a:gd name="connsiteY37" fmla="*/ 166688 h 464344"/>
                <a:gd name="connsiteX38" fmla="*/ 1902619 w 2043113"/>
                <a:gd name="connsiteY38" fmla="*/ 195263 h 464344"/>
                <a:gd name="connsiteX39" fmla="*/ 1957388 w 2043113"/>
                <a:gd name="connsiteY39" fmla="*/ 233363 h 464344"/>
                <a:gd name="connsiteX40" fmla="*/ 1988344 w 2043113"/>
                <a:gd name="connsiteY40" fmla="*/ 259556 h 464344"/>
                <a:gd name="connsiteX41" fmla="*/ 2014538 w 2043113"/>
                <a:gd name="connsiteY41" fmla="*/ 280988 h 464344"/>
                <a:gd name="connsiteX42" fmla="*/ 2035969 w 2043113"/>
                <a:gd name="connsiteY42" fmla="*/ 307181 h 464344"/>
                <a:gd name="connsiteX43" fmla="*/ 2043113 w 2043113"/>
                <a:gd name="connsiteY43" fmla="*/ 328613 h 464344"/>
                <a:gd name="connsiteX44" fmla="*/ 2043113 w 2043113"/>
                <a:gd name="connsiteY44" fmla="*/ 340519 h 464344"/>
                <a:gd name="connsiteX45" fmla="*/ 2033588 w 2043113"/>
                <a:gd name="connsiteY45" fmla="*/ 357188 h 464344"/>
                <a:gd name="connsiteX46" fmla="*/ 2016919 w 2043113"/>
                <a:gd name="connsiteY46" fmla="*/ 373856 h 464344"/>
                <a:gd name="connsiteX47" fmla="*/ 1983582 w 2043113"/>
                <a:gd name="connsiteY47" fmla="*/ 392906 h 464344"/>
                <a:gd name="connsiteX48" fmla="*/ 1933575 w 2043113"/>
                <a:gd name="connsiteY48" fmla="*/ 407194 h 464344"/>
                <a:gd name="connsiteX49" fmla="*/ 1459707 w 2043113"/>
                <a:gd name="connsiteY49" fmla="*/ 266700 h 464344"/>
                <a:gd name="connsiteX50" fmla="*/ 1435894 w 2043113"/>
                <a:gd name="connsiteY50" fmla="*/ 261938 h 464344"/>
                <a:gd name="connsiteX51" fmla="*/ 1385888 w 2043113"/>
                <a:gd name="connsiteY51" fmla="*/ 269081 h 464344"/>
                <a:gd name="connsiteX52" fmla="*/ 1283494 w 2043113"/>
                <a:gd name="connsiteY52" fmla="*/ 288131 h 464344"/>
                <a:gd name="connsiteX53" fmla="*/ 1104900 w 2043113"/>
                <a:gd name="connsiteY53" fmla="*/ 323850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43113" h="464344">
                  <a:moveTo>
                    <a:pt x="1104900" y="323850"/>
                  </a:moveTo>
                  <a:lnTo>
                    <a:pt x="909638" y="364331"/>
                  </a:lnTo>
                  <a:lnTo>
                    <a:pt x="750094" y="397669"/>
                  </a:lnTo>
                  <a:lnTo>
                    <a:pt x="561975" y="435769"/>
                  </a:lnTo>
                  <a:lnTo>
                    <a:pt x="502444" y="447675"/>
                  </a:lnTo>
                  <a:lnTo>
                    <a:pt x="454819" y="457200"/>
                  </a:lnTo>
                  <a:lnTo>
                    <a:pt x="421482" y="461963"/>
                  </a:lnTo>
                  <a:lnTo>
                    <a:pt x="385763" y="464344"/>
                  </a:lnTo>
                  <a:lnTo>
                    <a:pt x="354807" y="464344"/>
                  </a:lnTo>
                  <a:lnTo>
                    <a:pt x="321469" y="459581"/>
                  </a:lnTo>
                  <a:lnTo>
                    <a:pt x="278607" y="450056"/>
                  </a:lnTo>
                  <a:lnTo>
                    <a:pt x="228600" y="433388"/>
                  </a:lnTo>
                  <a:lnTo>
                    <a:pt x="157163" y="404813"/>
                  </a:lnTo>
                  <a:lnTo>
                    <a:pt x="97632" y="376238"/>
                  </a:lnTo>
                  <a:lnTo>
                    <a:pt x="0" y="326231"/>
                  </a:lnTo>
                  <a:lnTo>
                    <a:pt x="157163" y="195263"/>
                  </a:lnTo>
                  <a:lnTo>
                    <a:pt x="240507" y="230981"/>
                  </a:lnTo>
                  <a:lnTo>
                    <a:pt x="280988" y="242888"/>
                  </a:lnTo>
                  <a:lnTo>
                    <a:pt x="347663" y="257175"/>
                  </a:lnTo>
                  <a:lnTo>
                    <a:pt x="411957" y="266700"/>
                  </a:lnTo>
                  <a:lnTo>
                    <a:pt x="488157" y="266700"/>
                  </a:lnTo>
                  <a:lnTo>
                    <a:pt x="571500" y="259556"/>
                  </a:lnTo>
                  <a:lnTo>
                    <a:pt x="721519" y="235744"/>
                  </a:lnTo>
                  <a:lnTo>
                    <a:pt x="871538" y="204788"/>
                  </a:lnTo>
                  <a:lnTo>
                    <a:pt x="1031082" y="166688"/>
                  </a:lnTo>
                  <a:lnTo>
                    <a:pt x="1209675" y="119063"/>
                  </a:lnTo>
                  <a:lnTo>
                    <a:pt x="1323975" y="85725"/>
                  </a:lnTo>
                  <a:lnTo>
                    <a:pt x="1366838" y="71438"/>
                  </a:lnTo>
                  <a:lnTo>
                    <a:pt x="1393032" y="59531"/>
                  </a:lnTo>
                  <a:lnTo>
                    <a:pt x="1428750" y="38100"/>
                  </a:lnTo>
                  <a:lnTo>
                    <a:pt x="1457325" y="16669"/>
                  </a:lnTo>
                  <a:lnTo>
                    <a:pt x="1476375" y="0"/>
                  </a:lnTo>
                  <a:lnTo>
                    <a:pt x="1485900" y="0"/>
                  </a:lnTo>
                  <a:lnTo>
                    <a:pt x="1535907" y="19050"/>
                  </a:lnTo>
                  <a:lnTo>
                    <a:pt x="1619250" y="54769"/>
                  </a:lnTo>
                  <a:lnTo>
                    <a:pt x="1719263" y="97631"/>
                  </a:lnTo>
                  <a:lnTo>
                    <a:pt x="1781175" y="128588"/>
                  </a:lnTo>
                  <a:lnTo>
                    <a:pt x="1854994" y="166688"/>
                  </a:lnTo>
                  <a:lnTo>
                    <a:pt x="1902619" y="195263"/>
                  </a:lnTo>
                  <a:lnTo>
                    <a:pt x="1957388" y="233363"/>
                  </a:lnTo>
                  <a:lnTo>
                    <a:pt x="1988344" y="259556"/>
                  </a:lnTo>
                  <a:lnTo>
                    <a:pt x="2014538" y="280988"/>
                  </a:lnTo>
                  <a:lnTo>
                    <a:pt x="2035969" y="307181"/>
                  </a:lnTo>
                  <a:lnTo>
                    <a:pt x="2043113" y="328613"/>
                  </a:lnTo>
                  <a:lnTo>
                    <a:pt x="2043113" y="340519"/>
                  </a:lnTo>
                  <a:lnTo>
                    <a:pt x="2033588" y="357188"/>
                  </a:lnTo>
                  <a:lnTo>
                    <a:pt x="2016919" y="373856"/>
                  </a:lnTo>
                  <a:lnTo>
                    <a:pt x="1983582" y="392906"/>
                  </a:lnTo>
                  <a:lnTo>
                    <a:pt x="1933575" y="407194"/>
                  </a:lnTo>
                  <a:lnTo>
                    <a:pt x="1459707" y="266700"/>
                  </a:lnTo>
                  <a:lnTo>
                    <a:pt x="1435894" y="261938"/>
                  </a:lnTo>
                  <a:lnTo>
                    <a:pt x="1385888" y="269081"/>
                  </a:lnTo>
                  <a:lnTo>
                    <a:pt x="1283494" y="288131"/>
                  </a:lnTo>
                  <a:lnTo>
                    <a:pt x="110490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7653DD89-8D80-41EC-B63A-EC1CB7CB6C31}"/>
                </a:ext>
              </a:extLst>
            </p:cNvPr>
            <p:cNvSpPr/>
            <p:nvPr/>
          </p:nvSpPr>
          <p:spPr>
            <a:xfrm>
              <a:off x="5646738" y="1990725"/>
              <a:ext cx="971550" cy="534988"/>
            </a:xfrm>
            <a:custGeom>
              <a:avLst/>
              <a:gdLst>
                <a:gd name="connsiteX0" fmla="*/ 619125 w 971550"/>
                <a:gd name="connsiteY0" fmla="*/ 273844 h 535781"/>
                <a:gd name="connsiteX1" fmla="*/ 504825 w 971550"/>
                <a:gd name="connsiteY1" fmla="*/ 326231 h 535781"/>
                <a:gd name="connsiteX2" fmla="*/ 330994 w 971550"/>
                <a:gd name="connsiteY2" fmla="*/ 402431 h 535781"/>
                <a:gd name="connsiteX3" fmla="*/ 166687 w 971550"/>
                <a:gd name="connsiteY3" fmla="*/ 476250 h 535781"/>
                <a:gd name="connsiteX4" fmla="*/ 73819 w 971550"/>
                <a:gd name="connsiteY4" fmla="*/ 516731 h 535781"/>
                <a:gd name="connsiteX5" fmla="*/ 35719 w 971550"/>
                <a:gd name="connsiteY5" fmla="*/ 531019 h 535781"/>
                <a:gd name="connsiteX6" fmla="*/ 11906 w 971550"/>
                <a:gd name="connsiteY6" fmla="*/ 535781 h 535781"/>
                <a:gd name="connsiteX7" fmla="*/ 7144 w 971550"/>
                <a:gd name="connsiteY7" fmla="*/ 533400 h 535781"/>
                <a:gd name="connsiteX8" fmla="*/ 0 w 971550"/>
                <a:gd name="connsiteY8" fmla="*/ 526256 h 535781"/>
                <a:gd name="connsiteX9" fmla="*/ 2381 w 971550"/>
                <a:gd name="connsiteY9" fmla="*/ 507206 h 535781"/>
                <a:gd name="connsiteX10" fmla="*/ 11906 w 971550"/>
                <a:gd name="connsiteY10" fmla="*/ 483394 h 535781"/>
                <a:gd name="connsiteX11" fmla="*/ 21431 w 971550"/>
                <a:gd name="connsiteY11" fmla="*/ 473869 h 535781"/>
                <a:gd name="connsiteX12" fmla="*/ 69056 w 971550"/>
                <a:gd name="connsiteY12" fmla="*/ 442913 h 535781"/>
                <a:gd name="connsiteX13" fmla="*/ 130969 w 971550"/>
                <a:gd name="connsiteY13" fmla="*/ 395288 h 535781"/>
                <a:gd name="connsiteX14" fmla="*/ 190500 w 971550"/>
                <a:gd name="connsiteY14" fmla="*/ 347663 h 535781"/>
                <a:gd name="connsiteX15" fmla="*/ 247650 w 971550"/>
                <a:gd name="connsiteY15" fmla="*/ 295275 h 535781"/>
                <a:gd name="connsiteX16" fmla="*/ 288131 w 971550"/>
                <a:gd name="connsiteY16" fmla="*/ 252413 h 535781"/>
                <a:gd name="connsiteX17" fmla="*/ 328612 w 971550"/>
                <a:gd name="connsiteY17" fmla="*/ 207169 h 535781"/>
                <a:gd name="connsiteX18" fmla="*/ 364331 w 971550"/>
                <a:gd name="connsiteY18" fmla="*/ 161925 h 535781"/>
                <a:gd name="connsiteX19" fmla="*/ 388144 w 971550"/>
                <a:gd name="connsiteY19" fmla="*/ 130969 h 535781"/>
                <a:gd name="connsiteX20" fmla="*/ 411956 w 971550"/>
                <a:gd name="connsiteY20" fmla="*/ 92869 h 535781"/>
                <a:gd name="connsiteX21" fmla="*/ 416719 w 971550"/>
                <a:gd name="connsiteY21" fmla="*/ 78581 h 535781"/>
                <a:gd name="connsiteX22" fmla="*/ 416719 w 971550"/>
                <a:gd name="connsiteY22" fmla="*/ 71438 h 535781"/>
                <a:gd name="connsiteX23" fmla="*/ 411956 w 971550"/>
                <a:gd name="connsiteY23" fmla="*/ 54769 h 535781"/>
                <a:gd name="connsiteX24" fmla="*/ 376237 w 971550"/>
                <a:gd name="connsiteY24" fmla="*/ 0 h 535781"/>
                <a:gd name="connsiteX25" fmla="*/ 971550 w 971550"/>
                <a:gd name="connsiteY25" fmla="*/ 159544 h 535781"/>
                <a:gd name="connsiteX26" fmla="*/ 950119 w 971550"/>
                <a:gd name="connsiteY26" fmla="*/ 173831 h 535781"/>
                <a:gd name="connsiteX27" fmla="*/ 931069 w 971550"/>
                <a:gd name="connsiteY27" fmla="*/ 183356 h 535781"/>
                <a:gd name="connsiteX28" fmla="*/ 890587 w 971550"/>
                <a:gd name="connsiteY28" fmla="*/ 197644 h 535781"/>
                <a:gd name="connsiteX29" fmla="*/ 831056 w 971550"/>
                <a:gd name="connsiteY29" fmla="*/ 214313 h 535781"/>
                <a:gd name="connsiteX30" fmla="*/ 783431 w 971550"/>
                <a:gd name="connsiteY30" fmla="*/ 221456 h 535781"/>
                <a:gd name="connsiteX31" fmla="*/ 716756 w 971550"/>
                <a:gd name="connsiteY31" fmla="*/ 230981 h 535781"/>
                <a:gd name="connsiteX32" fmla="*/ 619125 w 971550"/>
                <a:gd name="connsiteY32" fmla="*/ 27384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71550" h="535781">
                  <a:moveTo>
                    <a:pt x="619125" y="273844"/>
                  </a:moveTo>
                  <a:lnTo>
                    <a:pt x="504825" y="326231"/>
                  </a:lnTo>
                  <a:lnTo>
                    <a:pt x="330994" y="402431"/>
                  </a:lnTo>
                  <a:lnTo>
                    <a:pt x="166687" y="476250"/>
                  </a:lnTo>
                  <a:lnTo>
                    <a:pt x="73819" y="516731"/>
                  </a:lnTo>
                  <a:lnTo>
                    <a:pt x="35719" y="531019"/>
                  </a:lnTo>
                  <a:lnTo>
                    <a:pt x="11906" y="535781"/>
                  </a:lnTo>
                  <a:lnTo>
                    <a:pt x="7144" y="533400"/>
                  </a:lnTo>
                  <a:lnTo>
                    <a:pt x="0" y="526256"/>
                  </a:lnTo>
                  <a:lnTo>
                    <a:pt x="2381" y="507206"/>
                  </a:lnTo>
                  <a:lnTo>
                    <a:pt x="11906" y="483394"/>
                  </a:lnTo>
                  <a:lnTo>
                    <a:pt x="21431" y="473869"/>
                  </a:lnTo>
                  <a:lnTo>
                    <a:pt x="69056" y="442913"/>
                  </a:lnTo>
                  <a:lnTo>
                    <a:pt x="130969" y="395288"/>
                  </a:lnTo>
                  <a:lnTo>
                    <a:pt x="190500" y="347663"/>
                  </a:lnTo>
                  <a:lnTo>
                    <a:pt x="247650" y="295275"/>
                  </a:lnTo>
                  <a:lnTo>
                    <a:pt x="288131" y="252413"/>
                  </a:lnTo>
                  <a:lnTo>
                    <a:pt x="328612" y="207169"/>
                  </a:lnTo>
                  <a:lnTo>
                    <a:pt x="364331" y="161925"/>
                  </a:lnTo>
                  <a:lnTo>
                    <a:pt x="388144" y="130969"/>
                  </a:lnTo>
                  <a:lnTo>
                    <a:pt x="411956" y="92869"/>
                  </a:lnTo>
                  <a:lnTo>
                    <a:pt x="416719" y="78581"/>
                  </a:lnTo>
                  <a:lnTo>
                    <a:pt x="416719" y="71438"/>
                  </a:lnTo>
                  <a:lnTo>
                    <a:pt x="411956" y="54769"/>
                  </a:lnTo>
                  <a:lnTo>
                    <a:pt x="376237" y="0"/>
                  </a:lnTo>
                  <a:lnTo>
                    <a:pt x="971550" y="159544"/>
                  </a:lnTo>
                  <a:lnTo>
                    <a:pt x="950119" y="173831"/>
                  </a:lnTo>
                  <a:lnTo>
                    <a:pt x="931069" y="183356"/>
                  </a:lnTo>
                  <a:lnTo>
                    <a:pt x="890587" y="197644"/>
                  </a:lnTo>
                  <a:lnTo>
                    <a:pt x="831056" y="214313"/>
                  </a:lnTo>
                  <a:lnTo>
                    <a:pt x="783431" y="221456"/>
                  </a:lnTo>
                  <a:lnTo>
                    <a:pt x="716756" y="230981"/>
                  </a:lnTo>
                  <a:lnTo>
                    <a:pt x="61912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8E1992DC-A84C-4BBC-9AE3-4760C32D0F5B}"/>
                </a:ext>
              </a:extLst>
            </p:cNvPr>
            <p:cNvSpPr/>
            <p:nvPr/>
          </p:nvSpPr>
          <p:spPr>
            <a:xfrm>
              <a:off x="4995863" y="2800350"/>
              <a:ext cx="2166937" cy="1081088"/>
            </a:xfrm>
            <a:custGeom>
              <a:avLst/>
              <a:gdLst>
                <a:gd name="connsiteX0" fmla="*/ 859631 w 2166937"/>
                <a:gd name="connsiteY0" fmla="*/ 666750 h 1081088"/>
                <a:gd name="connsiteX1" fmla="*/ 747712 w 2166937"/>
                <a:gd name="connsiteY1" fmla="*/ 566738 h 1081088"/>
                <a:gd name="connsiteX2" fmla="*/ 669131 w 2166937"/>
                <a:gd name="connsiteY2" fmla="*/ 495300 h 1081088"/>
                <a:gd name="connsiteX3" fmla="*/ 600075 w 2166937"/>
                <a:gd name="connsiteY3" fmla="*/ 438150 h 1081088"/>
                <a:gd name="connsiteX4" fmla="*/ 521493 w 2166937"/>
                <a:gd name="connsiteY4" fmla="*/ 373856 h 1081088"/>
                <a:gd name="connsiteX5" fmla="*/ 485775 w 2166937"/>
                <a:gd name="connsiteY5" fmla="*/ 347663 h 1081088"/>
                <a:gd name="connsiteX6" fmla="*/ 390525 w 2166937"/>
                <a:gd name="connsiteY6" fmla="*/ 283369 h 1081088"/>
                <a:gd name="connsiteX7" fmla="*/ 321468 w 2166937"/>
                <a:gd name="connsiteY7" fmla="*/ 240506 h 1081088"/>
                <a:gd name="connsiteX8" fmla="*/ 259556 w 2166937"/>
                <a:gd name="connsiteY8" fmla="*/ 202406 h 1081088"/>
                <a:gd name="connsiteX9" fmla="*/ 154781 w 2166937"/>
                <a:gd name="connsiteY9" fmla="*/ 142875 h 1081088"/>
                <a:gd name="connsiteX10" fmla="*/ 0 w 2166937"/>
                <a:gd name="connsiteY10" fmla="*/ 66675 h 1081088"/>
                <a:gd name="connsiteX11" fmla="*/ 61912 w 2166937"/>
                <a:gd name="connsiteY11" fmla="*/ 0 h 1081088"/>
                <a:gd name="connsiteX12" fmla="*/ 169068 w 2166937"/>
                <a:gd name="connsiteY12" fmla="*/ 50006 h 1081088"/>
                <a:gd name="connsiteX13" fmla="*/ 309562 w 2166937"/>
                <a:gd name="connsiteY13" fmla="*/ 109538 h 1081088"/>
                <a:gd name="connsiteX14" fmla="*/ 447675 w 2166937"/>
                <a:gd name="connsiteY14" fmla="*/ 164306 h 1081088"/>
                <a:gd name="connsiteX15" fmla="*/ 514350 w 2166937"/>
                <a:gd name="connsiteY15" fmla="*/ 195263 h 1081088"/>
                <a:gd name="connsiteX16" fmla="*/ 628650 w 2166937"/>
                <a:gd name="connsiteY16" fmla="*/ 250031 h 1081088"/>
                <a:gd name="connsiteX17" fmla="*/ 876300 w 2166937"/>
                <a:gd name="connsiteY17" fmla="*/ 371475 h 1081088"/>
                <a:gd name="connsiteX18" fmla="*/ 1085850 w 2166937"/>
                <a:gd name="connsiteY18" fmla="*/ 476250 h 1081088"/>
                <a:gd name="connsiteX19" fmla="*/ 1273968 w 2166937"/>
                <a:gd name="connsiteY19" fmla="*/ 573881 h 1081088"/>
                <a:gd name="connsiteX20" fmla="*/ 1409700 w 2166937"/>
                <a:gd name="connsiteY20" fmla="*/ 642938 h 1081088"/>
                <a:gd name="connsiteX21" fmla="*/ 1547812 w 2166937"/>
                <a:gd name="connsiteY21" fmla="*/ 707231 h 1081088"/>
                <a:gd name="connsiteX22" fmla="*/ 1752600 w 2166937"/>
                <a:gd name="connsiteY22" fmla="*/ 792956 h 1081088"/>
                <a:gd name="connsiteX23" fmla="*/ 2009775 w 2166937"/>
                <a:gd name="connsiteY23" fmla="*/ 895350 h 1081088"/>
                <a:gd name="connsiteX24" fmla="*/ 2124075 w 2166937"/>
                <a:gd name="connsiteY24" fmla="*/ 935831 h 1081088"/>
                <a:gd name="connsiteX25" fmla="*/ 2135981 w 2166937"/>
                <a:gd name="connsiteY25" fmla="*/ 940594 h 1081088"/>
                <a:gd name="connsiteX26" fmla="*/ 2152650 w 2166937"/>
                <a:gd name="connsiteY26" fmla="*/ 952500 h 1081088"/>
                <a:gd name="connsiteX27" fmla="*/ 2159793 w 2166937"/>
                <a:gd name="connsiteY27" fmla="*/ 962025 h 1081088"/>
                <a:gd name="connsiteX28" fmla="*/ 2166937 w 2166937"/>
                <a:gd name="connsiteY28" fmla="*/ 976313 h 1081088"/>
                <a:gd name="connsiteX29" fmla="*/ 2166937 w 2166937"/>
                <a:gd name="connsiteY29" fmla="*/ 990600 h 1081088"/>
                <a:gd name="connsiteX30" fmla="*/ 2157412 w 2166937"/>
                <a:gd name="connsiteY30" fmla="*/ 1000125 h 1081088"/>
                <a:gd name="connsiteX31" fmla="*/ 2140743 w 2166937"/>
                <a:gd name="connsiteY31" fmla="*/ 1007269 h 1081088"/>
                <a:gd name="connsiteX32" fmla="*/ 2085975 w 2166937"/>
                <a:gd name="connsiteY32" fmla="*/ 1012031 h 1081088"/>
                <a:gd name="connsiteX33" fmla="*/ 1964531 w 2166937"/>
                <a:gd name="connsiteY33" fmla="*/ 1021556 h 1081088"/>
                <a:gd name="connsiteX34" fmla="*/ 1781175 w 2166937"/>
                <a:gd name="connsiteY34" fmla="*/ 1040606 h 1081088"/>
                <a:gd name="connsiteX35" fmla="*/ 1583531 w 2166937"/>
                <a:gd name="connsiteY35" fmla="*/ 1059656 h 1081088"/>
                <a:gd name="connsiteX36" fmla="*/ 1428750 w 2166937"/>
                <a:gd name="connsiteY36" fmla="*/ 1073944 h 1081088"/>
                <a:gd name="connsiteX37" fmla="*/ 1385887 w 2166937"/>
                <a:gd name="connsiteY37" fmla="*/ 1081088 h 1081088"/>
                <a:gd name="connsiteX38" fmla="*/ 1354931 w 2166937"/>
                <a:gd name="connsiteY38" fmla="*/ 1081088 h 1081088"/>
                <a:gd name="connsiteX39" fmla="*/ 1321593 w 2166937"/>
                <a:gd name="connsiteY39" fmla="*/ 1076325 h 1081088"/>
                <a:gd name="connsiteX40" fmla="*/ 1288256 w 2166937"/>
                <a:gd name="connsiteY40" fmla="*/ 1064419 h 1081088"/>
                <a:gd name="connsiteX41" fmla="*/ 1259681 w 2166937"/>
                <a:gd name="connsiteY41" fmla="*/ 1045369 h 1081088"/>
                <a:gd name="connsiteX42" fmla="*/ 1195387 w 2166937"/>
                <a:gd name="connsiteY42" fmla="*/ 985838 h 1081088"/>
                <a:gd name="connsiteX43" fmla="*/ 1081087 w 2166937"/>
                <a:gd name="connsiteY43" fmla="*/ 876300 h 1081088"/>
                <a:gd name="connsiteX44" fmla="*/ 945356 w 2166937"/>
                <a:gd name="connsiteY44" fmla="*/ 747713 h 1081088"/>
                <a:gd name="connsiteX45" fmla="*/ 859631 w 2166937"/>
                <a:gd name="connsiteY45" fmla="*/ 666750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166937" h="1081088">
                  <a:moveTo>
                    <a:pt x="859631" y="666750"/>
                  </a:moveTo>
                  <a:lnTo>
                    <a:pt x="747712" y="566738"/>
                  </a:lnTo>
                  <a:lnTo>
                    <a:pt x="669131" y="495300"/>
                  </a:lnTo>
                  <a:lnTo>
                    <a:pt x="600075" y="438150"/>
                  </a:lnTo>
                  <a:lnTo>
                    <a:pt x="521493" y="373856"/>
                  </a:lnTo>
                  <a:lnTo>
                    <a:pt x="485775" y="347663"/>
                  </a:lnTo>
                  <a:lnTo>
                    <a:pt x="390525" y="283369"/>
                  </a:lnTo>
                  <a:lnTo>
                    <a:pt x="321468" y="240506"/>
                  </a:lnTo>
                  <a:lnTo>
                    <a:pt x="259556" y="202406"/>
                  </a:lnTo>
                  <a:lnTo>
                    <a:pt x="154781" y="142875"/>
                  </a:lnTo>
                  <a:lnTo>
                    <a:pt x="0" y="66675"/>
                  </a:lnTo>
                  <a:lnTo>
                    <a:pt x="61912" y="0"/>
                  </a:lnTo>
                  <a:lnTo>
                    <a:pt x="169068" y="50006"/>
                  </a:lnTo>
                  <a:lnTo>
                    <a:pt x="309562" y="109538"/>
                  </a:lnTo>
                  <a:lnTo>
                    <a:pt x="447675" y="164306"/>
                  </a:lnTo>
                  <a:lnTo>
                    <a:pt x="514350" y="195263"/>
                  </a:lnTo>
                  <a:lnTo>
                    <a:pt x="628650" y="250031"/>
                  </a:lnTo>
                  <a:lnTo>
                    <a:pt x="876300" y="371475"/>
                  </a:lnTo>
                  <a:lnTo>
                    <a:pt x="1085850" y="476250"/>
                  </a:lnTo>
                  <a:lnTo>
                    <a:pt x="1273968" y="573881"/>
                  </a:lnTo>
                  <a:lnTo>
                    <a:pt x="1409700" y="642938"/>
                  </a:lnTo>
                  <a:lnTo>
                    <a:pt x="1547812" y="707231"/>
                  </a:lnTo>
                  <a:lnTo>
                    <a:pt x="1752600" y="792956"/>
                  </a:lnTo>
                  <a:lnTo>
                    <a:pt x="2009775" y="895350"/>
                  </a:lnTo>
                  <a:lnTo>
                    <a:pt x="2124075" y="935831"/>
                  </a:lnTo>
                  <a:lnTo>
                    <a:pt x="2135981" y="940594"/>
                  </a:lnTo>
                  <a:lnTo>
                    <a:pt x="2152650" y="952500"/>
                  </a:lnTo>
                  <a:lnTo>
                    <a:pt x="2159793" y="962025"/>
                  </a:lnTo>
                  <a:lnTo>
                    <a:pt x="2166937" y="976313"/>
                  </a:lnTo>
                  <a:lnTo>
                    <a:pt x="2166937" y="990600"/>
                  </a:lnTo>
                  <a:lnTo>
                    <a:pt x="2157412" y="1000125"/>
                  </a:lnTo>
                  <a:lnTo>
                    <a:pt x="2140743" y="1007269"/>
                  </a:lnTo>
                  <a:lnTo>
                    <a:pt x="2085975" y="1012031"/>
                  </a:lnTo>
                  <a:lnTo>
                    <a:pt x="1964531" y="1021556"/>
                  </a:lnTo>
                  <a:lnTo>
                    <a:pt x="1781175" y="1040606"/>
                  </a:lnTo>
                  <a:lnTo>
                    <a:pt x="1583531" y="1059656"/>
                  </a:lnTo>
                  <a:lnTo>
                    <a:pt x="1428750" y="1073944"/>
                  </a:lnTo>
                  <a:lnTo>
                    <a:pt x="1385887" y="1081088"/>
                  </a:lnTo>
                  <a:lnTo>
                    <a:pt x="1354931" y="1081088"/>
                  </a:lnTo>
                  <a:lnTo>
                    <a:pt x="1321593" y="1076325"/>
                  </a:lnTo>
                  <a:lnTo>
                    <a:pt x="1288256" y="1064419"/>
                  </a:lnTo>
                  <a:lnTo>
                    <a:pt x="1259681" y="1045369"/>
                  </a:lnTo>
                  <a:lnTo>
                    <a:pt x="1195387" y="985838"/>
                  </a:lnTo>
                  <a:lnTo>
                    <a:pt x="1081087" y="876300"/>
                  </a:lnTo>
                  <a:lnTo>
                    <a:pt x="945356" y="747713"/>
                  </a:lnTo>
                  <a:lnTo>
                    <a:pt x="859631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6E1BA9ED-DC0D-4179-A0E8-BB94C971E30B}"/>
                </a:ext>
              </a:extLst>
            </p:cNvPr>
            <p:cNvSpPr/>
            <p:nvPr/>
          </p:nvSpPr>
          <p:spPr>
            <a:xfrm>
              <a:off x="4105275" y="5072063"/>
              <a:ext cx="2427288" cy="1000125"/>
            </a:xfrm>
            <a:custGeom>
              <a:avLst/>
              <a:gdLst>
                <a:gd name="connsiteX0" fmla="*/ 866775 w 2426494"/>
                <a:gd name="connsiteY0" fmla="*/ 97631 h 1000125"/>
                <a:gd name="connsiteX1" fmla="*/ 690563 w 2426494"/>
                <a:gd name="connsiteY1" fmla="*/ 69056 h 1000125"/>
                <a:gd name="connsiteX2" fmla="*/ 519113 w 2426494"/>
                <a:gd name="connsiteY2" fmla="*/ 45243 h 1000125"/>
                <a:gd name="connsiteX3" fmla="*/ 392906 w 2426494"/>
                <a:gd name="connsiteY3" fmla="*/ 30956 h 1000125"/>
                <a:gd name="connsiteX4" fmla="*/ 230981 w 2426494"/>
                <a:gd name="connsiteY4" fmla="*/ 16668 h 1000125"/>
                <a:gd name="connsiteX5" fmla="*/ 2381 w 2426494"/>
                <a:gd name="connsiteY5" fmla="*/ 0 h 1000125"/>
                <a:gd name="connsiteX6" fmla="*/ 0 w 2426494"/>
                <a:gd name="connsiteY6" fmla="*/ 145256 h 1000125"/>
                <a:gd name="connsiteX7" fmla="*/ 73819 w 2426494"/>
                <a:gd name="connsiteY7" fmla="*/ 126206 h 1000125"/>
                <a:gd name="connsiteX8" fmla="*/ 123825 w 2426494"/>
                <a:gd name="connsiteY8" fmla="*/ 126206 h 1000125"/>
                <a:gd name="connsiteX9" fmla="*/ 242888 w 2426494"/>
                <a:gd name="connsiteY9" fmla="*/ 135731 h 1000125"/>
                <a:gd name="connsiteX10" fmla="*/ 388144 w 2426494"/>
                <a:gd name="connsiteY10" fmla="*/ 157162 h 1000125"/>
                <a:gd name="connsiteX11" fmla="*/ 595313 w 2426494"/>
                <a:gd name="connsiteY11" fmla="*/ 192881 h 1000125"/>
                <a:gd name="connsiteX12" fmla="*/ 771525 w 2426494"/>
                <a:gd name="connsiteY12" fmla="*/ 233362 h 1000125"/>
                <a:gd name="connsiteX13" fmla="*/ 892969 w 2426494"/>
                <a:gd name="connsiteY13" fmla="*/ 259556 h 1000125"/>
                <a:gd name="connsiteX14" fmla="*/ 1135856 w 2426494"/>
                <a:gd name="connsiteY14" fmla="*/ 345281 h 1000125"/>
                <a:gd name="connsiteX15" fmla="*/ 1338263 w 2426494"/>
                <a:gd name="connsiteY15" fmla="*/ 433387 h 1000125"/>
                <a:gd name="connsiteX16" fmla="*/ 1554956 w 2426494"/>
                <a:gd name="connsiteY16" fmla="*/ 540543 h 1000125"/>
                <a:gd name="connsiteX17" fmla="*/ 1707356 w 2426494"/>
                <a:gd name="connsiteY17" fmla="*/ 626268 h 1000125"/>
                <a:gd name="connsiteX18" fmla="*/ 1857375 w 2426494"/>
                <a:gd name="connsiteY18" fmla="*/ 719137 h 1000125"/>
                <a:gd name="connsiteX19" fmla="*/ 1993106 w 2426494"/>
                <a:gd name="connsiteY19" fmla="*/ 809625 h 1000125"/>
                <a:gd name="connsiteX20" fmla="*/ 2095500 w 2426494"/>
                <a:gd name="connsiteY20" fmla="*/ 883443 h 1000125"/>
                <a:gd name="connsiteX21" fmla="*/ 2183606 w 2426494"/>
                <a:gd name="connsiteY21" fmla="*/ 947737 h 1000125"/>
                <a:gd name="connsiteX22" fmla="*/ 2228850 w 2426494"/>
                <a:gd name="connsiteY22" fmla="*/ 966787 h 1000125"/>
                <a:gd name="connsiteX23" fmla="*/ 2295525 w 2426494"/>
                <a:gd name="connsiteY23" fmla="*/ 992981 h 1000125"/>
                <a:gd name="connsiteX24" fmla="*/ 2321719 w 2426494"/>
                <a:gd name="connsiteY24" fmla="*/ 1000125 h 1000125"/>
                <a:gd name="connsiteX25" fmla="*/ 2338388 w 2426494"/>
                <a:gd name="connsiteY25" fmla="*/ 1000125 h 1000125"/>
                <a:gd name="connsiteX26" fmla="*/ 2359819 w 2426494"/>
                <a:gd name="connsiteY26" fmla="*/ 995362 h 1000125"/>
                <a:gd name="connsiteX27" fmla="*/ 2376488 w 2426494"/>
                <a:gd name="connsiteY27" fmla="*/ 981075 h 1000125"/>
                <a:gd name="connsiteX28" fmla="*/ 2393156 w 2426494"/>
                <a:gd name="connsiteY28" fmla="*/ 959643 h 1000125"/>
                <a:gd name="connsiteX29" fmla="*/ 2414588 w 2426494"/>
                <a:gd name="connsiteY29" fmla="*/ 916781 h 1000125"/>
                <a:gd name="connsiteX30" fmla="*/ 2424113 w 2426494"/>
                <a:gd name="connsiteY30" fmla="*/ 883443 h 1000125"/>
                <a:gd name="connsiteX31" fmla="*/ 2426494 w 2426494"/>
                <a:gd name="connsiteY31" fmla="*/ 859631 h 1000125"/>
                <a:gd name="connsiteX32" fmla="*/ 2421731 w 2426494"/>
                <a:gd name="connsiteY32" fmla="*/ 814387 h 1000125"/>
                <a:gd name="connsiteX33" fmla="*/ 2407444 w 2426494"/>
                <a:gd name="connsiteY33" fmla="*/ 764381 h 1000125"/>
                <a:gd name="connsiteX34" fmla="*/ 2386013 w 2426494"/>
                <a:gd name="connsiteY34" fmla="*/ 723900 h 1000125"/>
                <a:gd name="connsiteX35" fmla="*/ 2359819 w 2426494"/>
                <a:gd name="connsiteY35" fmla="*/ 688181 h 1000125"/>
                <a:gd name="connsiteX36" fmla="*/ 2319338 w 2426494"/>
                <a:gd name="connsiteY36" fmla="*/ 642937 h 1000125"/>
                <a:gd name="connsiteX37" fmla="*/ 2281238 w 2426494"/>
                <a:gd name="connsiteY37" fmla="*/ 607218 h 1000125"/>
                <a:gd name="connsiteX38" fmla="*/ 2219325 w 2426494"/>
                <a:gd name="connsiteY38" fmla="*/ 561975 h 1000125"/>
                <a:gd name="connsiteX39" fmla="*/ 2126456 w 2426494"/>
                <a:gd name="connsiteY39" fmla="*/ 502443 h 1000125"/>
                <a:gd name="connsiteX40" fmla="*/ 2050256 w 2426494"/>
                <a:gd name="connsiteY40" fmla="*/ 459581 h 1000125"/>
                <a:gd name="connsiteX41" fmla="*/ 1924050 w 2426494"/>
                <a:gd name="connsiteY41" fmla="*/ 400050 h 1000125"/>
                <a:gd name="connsiteX42" fmla="*/ 1797844 w 2426494"/>
                <a:gd name="connsiteY42" fmla="*/ 350043 h 1000125"/>
                <a:gd name="connsiteX43" fmla="*/ 1697831 w 2426494"/>
                <a:gd name="connsiteY43" fmla="*/ 314325 h 1000125"/>
                <a:gd name="connsiteX44" fmla="*/ 1469231 w 2426494"/>
                <a:gd name="connsiteY44" fmla="*/ 238125 h 1000125"/>
                <a:gd name="connsiteX45" fmla="*/ 1254919 w 2426494"/>
                <a:gd name="connsiteY45" fmla="*/ 180975 h 1000125"/>
                <a:gd name="connsiteX46" fmla="*/ 866775 w 2426494"/>
                <a:gd name="connsiteY46" fmla="*/ 97631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426494" h="1000125">
                  <a:moveTo>
                    <a:pt x="866775" y="97631"/>
                  </a:moveTo>
                  <a:lnTo>
                    <a:pt x="690563" y="69056"/>
                  </a:lnTo>
                  <a:lnTo>
                    <a:pt x="519113" y="45243"/>
                  </a:lnTo>
                  <a:lnTo>
                    <a:pt x="392906" y="30956"/>
                  </a:lnTo>
                  <a:lnTo>
                    <a:pt x="230981" y="16668"/>
                  </a:lnTo>
                  <a:lnTo>
                    <a:pt x="2381" y="0"/>
                  </a:lnTo>
                  <a:cubicBezTo>
                    <a:pt x="1587" y="48419"/>
                    <a:pt x="794" y="96837"/>
                    <a:pt x="0" y="145256"/>
                  </a:cubicBezTo>
                  <a:lnTo>
                    <a:pt x="73819" y="126206"/>
                  </a:lnTo>
                  <a:lnTo>
                    <a:pt x="123825" y="126206"/>
                  </a:lnTo>
                  <a:lnTo>
                    <a:pt x="242888" y="135731"/>
                  </a:lnTo>
                  <a:lnTo>
                    <a:pt x="388144" y="157162"/>
                  </a:lnTo>
                  <a:lnTo>
                    <a:pt x="595313" y="192881"/>
                  </a:lnTo>
                  <a:lnTo>
                    <a:pt x="771525" y="233362"/>
                  </a:lnTo>
                  <a:lnTo>
                    <a:pt x="892969" y="259556"/>
                  </a:lnTo>
                  <a:lnTo>
                    <a:pt x="1135856" y="345281"/>
                  </a:lnTo>
                  <a:lnTo>
                    <a:pt x="1338263" y="433387"/>
                  </a:lnTo>
                  <a:lnTo>
                    <a:pt x="1554956" y="540543"/>
                  </a:lnTo>
                  <a:lnTo>
                    <a:pt x="1707356" y="626268"/>
                  </a:lnTo>
                  <a:lnTo>
                    <a:pt x="1857375" y="719137"/>
                  </a:lnTo>
                  <a:lnTo>
                    <a:pt x="1993106" y="809625"/>
                  </a:lnTo>
                  <a:lnTo>
                    <a:pt x="2095500" y="883443"/>
                  </a:lnTo>
                  <a:lnTo>
                    <a:pt x="2183606" y="947737"/>
                  </a:lnTo>
                  <a:lnTo>
                    <a:pt x="2228850" y="966787"/>
                  </a:lnTo>
                  <a:lnTo>
                    <a:pt x="2295525" y="992981"/>
                  </a:lnTo>
                  <a:lnTo>
                    <a:pt x="2321719" y="1000125"/>
                  </a:lnTo>
                  <a:lnTo>
                    <a:pt x="2338388" y="1000125"/>
                  </a:lnTo>
                  <a:lnTo>
                    <a:pt x="2359819" y="995362"/>
                  </a:lnTo>
                  <a:lnTo>
                    <a:pt x="2376488" y="981075"/>
                  </a:lnTo>
                  <a:lnTo>
                    <a:pt x="2393156" y="959643"/>
                  </a:lnTo>
                  <a:lnTo>
                    <a:pt x="2414588" y="916781"/>
                  </a:lnTo>
                  <a:lnTo>
                    <a:pt x="2424113" y="883443"/>
                  </a:lnTo>
                  <a:lnTo>
                    <a:pt x="2426494" y="859631"/>
                  </a:lnTo>
                  <a:lnTo>
                    <a:pt x="2421731" y="814387"/>
                  </a:lnTo>
                  <a:lnTo>
                    <a:pt x="2407444" y="764381"/>
                  </a:lnTo>
                  <a:lnTo>
                    <a:pt x="2386013" y="723900"/>
                  </a:lnTo>
                  <a:lnTo>
                    <a:pt x="2359819" y="688181"/>
                  </a:lnTo>
                  <a:lnTo>
                    <a:pt x="2319338" y="642937"/>
                  </a:lnTo>
                  <a:lnTo>
                    <a:pt x="2281238" y="607218"/>
                  </a:lnTo>
                  <a:lnTo>
                    <a:pt x="2219325" y="561975"/>
                  </a:lnTo>
                  <a:lnTo>
                    <a:pt x="2126456" y="502443"/>
                  </a:lnTo>
                  <a:lnTo>
                    <a:pt x="2050256" y="459581"/>
                  </a:lnTo>
                  <a:lnTo>
                    <a:pt x="1924050" y="400050"/>
                  </a:lnTo>
                  <a:lnTo>
                    <a:pt x="1797844" y="350043"/>
                  </a:lnTo>
                  <a:lnTo>
                    <a:pt x="1697831" y="314325"/>
                  </a:lnTo>
                  <a:lnTo>
                    <a:pt x="1469231" y="238125"/>
                  </a:lnTo>
                  <a:lnTo>
                    <a:pt x="1254919" y="180975"/>
                  </a:lnTo>
                  <a:lnTo>
                    <a:pt x="866775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A81EC88-94EB-4EB6-B142-40A4A31CB49E}"/>
                </a:ext>
              </a:extLst>
            </p:cNvPr>
            <p:cNvSpPr/>
            <p:nvPr/>
          </p:nvSpPr>
          <p:spPr>
            <a:xfrm>
              <a:off x="3449638" y="3971925"/>
              <a:ext cx="2392362" cy="2157413"/>
            </a:xfrm>
            <a:custGeom>
              <a:avLst/>
              <a:gdLst>
                <a:gd name="connsiteX0" fmla="*/ 2266365 w 2392586"/>
                <a:gd name="connsiteY0" fmla="*/ 740495 h 2156974"/>
                <a:gd name="connsiteX1" fmla="*/ 2300024 w 2392586"/>
                <a:gd name="connsiteY1" fmla="*/ 664763 h 2156974"/>
                <a:gd name="connsiteX2" fmla="*/ 2319659 w 2392586"/>
                <a:gd name="connsiteY2" fmla="*/ 611470 h 2156974"/>
                <a:gd name="connsiteX3" fmla="*/ 2347708 w 2392586"/>
                <a:gd name="connsiteY3" fmla="*/ 538542 h 2156974"/>
                <a:gd name="connsiteX4" fmla="*/ 2372952 w 2392586"/>
                <a:gd name="connsiteY4" fmla="*/ 462810 h 2156974"/>
                <a:gd name="connsiteX5" fmla="*/ 2392586 w 2392586"/>
                <a:gd name="connsiteY5" fmla="*/ 297320 h 2156974"/>
                <a:gd name="connsiteX6" fmla="*/ 2381367 w 2392586"/>
                <a:gd name="connsiteY6" fmla="*/ 260856 h 2156974"/>
                <a:gd name="connsiteX7" fmla="*/ 2358927 w 2392586"/>
                <a:gd name="connsiteY7" fmla="*/ 224392 h 2156974"/>
                <a:gd name="connsiteX8" fmla="*/ 2330878 w 2392586"/>
                <a:gd name="connsiteY8" fmla="*/ 190733 h 2156974"/>
                <a:gd name="connsiteX9" fmla="*/ 2311244 w 2392586"/>
                <a:gd name="connsiteY9" fmla="*/ 168294 h 2156974"/>
                <a:gd name="connsiteX10" fmla="*/ 2291610 w 2392586"/>
                <a:gd name="connsiteY10" fmla="*/ 151465 h 2156974"/>
                <a:gd name="connsiteX11" fmla="*/ 2257951 w 2392586"/>
                <a:gd name="connsiteY11" fmla="*/ 134635 h 2156974"/>
                <a:gd name="connsiteX12" fmla="*/ 2196243 w 2392586"/>
                <a:gd name="connsiteY12" fmla="*/ 109391 h 2156974"/>
                <a:gd name="connsiteX13" fmla="*/ 2095266 w 2392586"/>
                <a:gd name="connsiteY13" fmla="*/ 67317 h 2156974"/>
                <a:gd name="connsiteX14" fmla="*/ 1994289 w 2392586"/>
                <a:gd name="connsiteY14" fmla="*/ 25244 h 2156974"/>
                <a:gd name="connsiteX15" fmla="*/ 1938191 w 2392586"/>
                <a:gd name="connsiteY15" fmla="*/ 2805 h 2156974"/>
                <a:gd name="connsiteX16" fmla="*/ 1921362 w 2392586"/>
                <a:gd name="connsiteY16" fmla="*/ 0 h 2156974"/>
                <a:gd name="connsiteX17" fmla="*/ 1912947 w 2392586"/>
                <a:gd name="connsiteY17" fmla="*/ 0 h 2156974"/>
                <a:gd name="connsiteX18" fmla="*/ 1907337 w 2392586"/>
                <a:gd name="connsiteY18" fmla="*/ 5610 h 2156974"/>
                <a:gd name="connsiteX19" fmla="*/ 1907337 w 2392586"/>
                <a:gd name="connsiteY19" fmla="*/ 25244 h 2156974"/>
                <a:gd name="connsiteX20" fmla="*/ 1918557 w 2392586"/>
                <a:gd name="connsiteY20" fmla="*/ 53293 h 2156974"/>
                <a:gd name="connsiteX21" fmla="*/ 1943801 w 2392586"/>
                <a:gd name="connsiteY21" fmla="*/ 84147 h 2156974"/>
                <a:gd name="connsiteX22" fmla="*/ 1971850 w 2392586"/>
                <a:gd name="connsiteY22" fmla="*/ 115001 h 2156974"/>
                <a:gd name="connsiteX23" fmla="*/ 2005509 w 2392586"/>
                <a:gd name="connsiteY23" fmla="*/ 157075 h 2156974"/>
                <a:gd name="connsiteX24" fmla="*/ 2027948 w 2392586"/>
                <a:gd name="connsiteY24" fmla="*/ 187929 h 2156974"/>
                <a:gd name="connsiteX25" fmla="*/ 2041973 w 2392586"/>
                <a:gd name="connsiteY25" fmla="*/ 210368 h 2156974"/>
                <a:gd name="connsiteX26" fmla="*/ 2050388 w 2392586"/>
                <a:gd name="connsiteY26" fmla="*/ 238417 h 2156974"/>
                <a:gd name="connsiteX27" fmla="*/ 2053192 w 2392586"/>
                <a:gd name="connsiteY27" fmla="*/ 283295 h 2156974"/>
                <a:gd name="connsiteX28" fmla="*/ 2053192 w 2392586"/>
                <a:gd name="connsiteY28" fmla="*/ 333784 h 2156974"/>
                <a:gd name="connsiteX29" fmla="*/ 2030753 w 2392586"/>
                <a:gd name="connsiteY29" fmla="*/ 499273 h 2156974"/>
                <a:gd name="connsiteX30" fmla="*/ 2025143 w 2392586"/>
                <a:gd name="connsiteY30" fmla="*/ 541347 h 2156974"/>
                <a:gd name="connsiteX31" fmla="*/ 2011119 w 2392586"/>
                <a:gd name="connsiteY31" fmla="*/ 617079 h 2156974"/>
                <a:gd name="connsiteX32" fmla="*/ 1983070 w 2392586"/>
                <a:gd name="connsiteY32" fmla="*/ 698422 h 2156974"/>
                <a:gd name="connsiteX33" fmla="*/ 1932581 w 2392586"/>
                <a:gd name="connsiteY33" fmla="*/ 819033 h 2156974"/>
                <a:gd name="connsiteX34" fmla="*/ 1887703 w 2392586"/>
                <a:gd name="connsiteY34" fmla="*/ 900375 h 2156974"/>
                <a:gd name="connsiteX35" fmla="*/ 1845629 w 2392586"/>
                <a:gd name="connsiteY35" fmla="*/ 967693 h 2156974"/>
                <a:gd name="connsiteX36" fmla="*/ 1778311 w 2392586"/>
                <a:gd name="connsiteY36" fmla="*/ 1063060 h 2156974"/>
                <a:gd name="connsiteX37" fmla="*/ 1705384 w 2392586"/>
                <a:gd name="connsiteY37" fmla="*/ 1158427 h 2156974"/>
                <a:gd name="connsiteX38" fmla="*/ 1635261 w 2392586"/>
                <a:gd name="connsiteY38" fmla="*/ 1242574 h 2156974"/>
                <a:gd name="connsiteX39" fmla="*/ 1480991 w 2392586"/>
                <a:gd name="connsiteY39" fmla="*/ 1391234 h 2156974"/>
                <a:gd name="connsiteX40" fmla="*/ 1399649 w 2392586"/>
                <a:gd name="connsiteY40" fmla="*/ 1461357 h 2156974"/>
                <a:gd name="connsiteX41" fmla="*/ 1335136 w 2392586"/>
                <a:gd name="connsiteY41" fmla="*/ 1511845 h 2156974"/>
                <a:gd name="connsiteX42" fmla="*/ 1242574 w 2392586"/>
                <a:gd name="connsiteY42" fmla="*/ 1579163 h 2156974"/>
                <a:gd name="connsiteX43" fmla="*/ 1141597 w 2392586"/>
                <a:gd name="connsiteY43" fmla="*/ 1643676 h 2156974"/>
                <a:gd name="connsiteX44" fmla="*/ 1037816 w 2392586"/>
                <a:gd name="connsiteY44" fmla="*/ 1705384 h 2156974"/>
                <a:gd name="connsiteX45" fmla="*/ 934034 w 2392586"/>
                <a:gd name="connsiteY45" fmla="*/ 1761482 h 2156974"/>
                <a:gd name="connsiteX46" fmla="*/ 790984 w 2392586"/>
                <a:gd name="connsiteY46" fmla="*/ 1831605 h 2156974"/>
                <a:gd name="connsiteX47" fmla="*/ 600250 w 2392586"/>
                <a:gd name="connsiteY47" fmla="*/ 1910142 h 2156974"/>
                <a:gd name="connsiteX48" fmla="*/ 403907 w 2392586"/>
                <a:gd name="connsiteY48" fmla="*/ 1980265 h 2156974"/>
                <a:gd name="connsiteX49" fmla="*/ 215978 w 2392586"/>
                <a:gd name="connsiteY49" fmla="*/ 2039168 h 2156974"/>
                <a:gd name="connsiteX50" fmla="*/ 70123 w 2392586"/>
                <a:gd name="connsiteY50" fmla="*/ 2078437 h 2156974"/>
                <a:gd name="connsiteX51" fmla="*/ 19634 w 2392586"/>
                <a:gd name="connsiteY51" fmla="*/ 2095266 h 2156974"/>
                <a:gd name="connsiteX52" fmla="*/ 8415 w 2392586"/>
                <a:gd name="connsiteY52" fmla="*/ 2106486 h 2156974"/>
                <a:gd name="connsiteX53" fmla="*/ 0 w 2392586"/>
                <a:gd name="connsiteY53" fmla="*/ 2123315 h 2156974"/>
                <a:gd name="connsiteX54" fmla="*/ 0 w 2392586"/>
                <a:gd name="connsiteY54" fmla="*/ 2131730 h 2156974"/>
                <a:gd name="connsiteX55" fmla="*/ 2805 w 2392586"/>
                <a:gd name="connsiteY55" fmla="*/ 2142949 h 2156974"/>
                <a:gd name="connsiteX56" fmla="*/ 14024 w 2392586"/>
                <a:gd name="connsiteY56" fmla="*/ 2151364 h 2156974"/>
                <a:gd name="connsiteX57" fmla="*/ 36464 w 2392586"/>
                <a:gd name="connsiteY57" fmla="*/ 2156974 h 2156974"/>
                <a:gd name="connsiteX58" fmla="*/ 64513 w 2392586"/>
                <a:gd name="connsiteY58" fmla="*/ 2154169 h 2156974"/>
                <a:gd name="connsiteX59" fmla="*/ 179514 w 2392586"/>
                <a:gd name="connsiteY59" fmla="*/ 2134535 h 2156974"/>
                <a:gd name="connsiteX60" fmla="*/ 314150 w 2392586"/>
                <a:gd name="connsiteY60" fmla="*/ 2106486 h 2156974"/>
                <a:gd name="connsiteX61" fmla="*/ 415126 w 2392586"/>
                <a:gd name="connsiteY61" fmla="*/ 2084046 h 2156974"/>
                <a:gd name="connsiteX62" fmla="*/ 530127 w 2392586"/>
                <a:gd name="connsiteY62" fmla="*/ 2055997 h 2156974"/>
                <a:gd name="connsiteX63" fmla="*/ 670373 w 2392586"/>
                <a:gd name="connsiteY63" fmla="*/ 2016729 h 2156974"/>
                <a:gd name="connsiteX64" fmla="*/ 807813 w 2392586"/>
                <a:gd name="connsiteY64" fmla="*/ 1971850 h 2156974"/>
                <a:gd name="connsiteX65" fmla="*/ 956473 w 2392586"/>
                <a:gd name="connsiteY65" fmla="*/ 1918557 h 2156974"/>
                <a:gd name="connsiteX66" fmla="*/ 1102329 w 2392586"/>
                <a:gd name="connsiteY66" fmla="*/ 1859654 h 2156974"/>
                <a:gd name="connsiteX67" fmla="*/ 1239769 w 2392586"/>
                <a:gd name="connsiteY67" fmla="*/ 1795141 h 2156974"/>
                <a:gd name="connsiteX68" fmla="*/ 1326721 w 2392586"/>
                <a:gd name="connsiteY68" fmla="*/ 1750262 h 2156974"/>
                <a:gd name="connsiteX69" fmla="*/ 1452942 w 2392586"/>
                <a:gd name="connsiteY69" fmla="*/ 1680140 h 2156974"/>
                <a:gd name="connsiteX70" fmla="*/ 1559529 w 2392586"/>
                <a:gd name="connsiteY70" fmla="*/ 1610017 h 2156974"/>
                <a:gd name="connsiteX71" fmla="*/ 1668920 w 2392586"/>
                <a:gd name="connsiteY71" fmla="*/ 1537089 h 2156974"/>
                <a:gd name="connsiteX72" fmla="*/ 1733433 w 2392586"/>
                <a:gd name="connsiteY72" fmla="*/ 1486601 h 2156974"/>
                <a:gd name="connsiteX73" fmla="*/ 1806361 w 2392586"/>
                <a:gd name="connsiteY73" fmla="*/ 1424893 h 2156974"/>
                <a:gd name="connsiteX74" fmla="*/ 1938191 w 2392586"/>
                <a:gd name="connsiteY74" fmla="*/ 1295867 h 2156974"/>
                <a:gd name="connsiteX75" fmla="*/ 1994289 w 2392586"/>
                <a:gd name="connsiteY75" fmla="*/ 1225744 h 2156974"/>
                <a:gd name="connsiteX76" fmla="*/ 2053192 w 2392586"/>
                <a:gd name="connsiteY76" fmla="*/ 1141597 h 2156974"/>
                <a:gd name="connsiteX77" fmla="*/ 2092461 w 2392586"/>
                <a:gd name="connsiteY77" fmla="*/ 1082694 h 2156974"/>
                <a:gd name="connsiteX78" fmla="*/ 2137340 w 2392586"/>
                <a:gd name="connsiteY78" fmla="*/ 1009767 h 2156974"/>
                <a:gd name="connsiteX79" fmla="*/ 2176608 w 2392586"/>
                <a:gd name="connsiteY79" fmla="*/ 936839 h 2156974"/>
                <a:gd name="connsiteX80" fmla="*/ 2229902 w 2392586"/>
                <a:gd name="connsiteY80" fmla="*/ 827448 h 2156974"/>
                <a:gd name="connsiteX81" fmla="*/ 2266365 w 2392586"/>
                <a:gd name="connsiteY81" fmla="*/ 740495 h 2156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92586" h="2156974">
                  <a:moveTo>
                    <a:pt x="2266365" y="740495"/>
                  </a:moveTo>
                  <a:lnTo>
                    <a:pt x="2300024" y="664763"/>
                  </a:lnTo>
                  <a:lnTo>
                    <a:pt x="2319659" y="611470"/>
                  </a:lnTo>
                  <a:lnTo>
                    <a:pt x="2347708" y="538542"/>
                  </a:lnTo>
                  <a:lnTo>
                    <a:pt x="2372952" y="462810"/>
                  </a:lnTo>
                  <a:lnTo>
                    <a:pt x="2392586" y="297320"/>
                  </a:lnTo>
                  <a:lnTo>
                    <a:pt x="2381367" y="260856"/>
                  </a:lnTo>
                  <a:lnTo>
                    <a:pt x="2358927" y="224392"/>
                  </a:lnTo>
                  <a:lnTo>
                    <a:pt x="2330878" y="190733"/>
                  </a:lnTo>
                  <a:lnTo>
                    <a:pt x="2311244" y="168294"/>
                  </a:lnTo>
                  <a:lnTo>
                    <a:pt x="2291610" y="151465"/>
                  </a:lnTo>
                  <a:lnTo>
                    <a:pt x="2257951" y="134635"/>
                  </a:lnTo>
                  <a:lnTo>
                    <a:pt x="2196243" y="109391"/>
                  </a:lnTo>
                  <a:lnTo>
                    <a:pt x="2095266" y="67317"/>
                  </a:lnTo>
                  <a:lnTo>
                    <a:pt x="1994289" y="25244"/>
                  </a:lnTo>
                  <a:lnTo>
                    <a:pt x="1938191" y="2805"/>
                  </a:lnTo>
                  <a:lnTo>
                    <a:pt x="1921362" y="0"/>
                  </a:lnTo>
                  <a:lnTo>
                    <a:pt x="1912947" y="0"/>
                  </a:lnTo>
                  <a:lnTo>
                    <a:pt x="1907337" y="5610"/>
                  </a:lnTo>
                  <a:lnTo>
                    <a:pt x="1907337" y="25244"/>
                  </a:lnTo>
                  <a:lnTo>
                    <a:pt x="1918557" y="53293"/>
                  </a:lnTo>
                  <a:lnTo>
                    <a:pt x="1943801" y="84147"/>
                  </a:lnTo>
                  <a:lnTo>
                    <a:pt x="1971850" y="115001"/>
                  </a:lnTo>
                  <a:lnTo>
                    <a:pt x="2005509" y="157075"/>
                  </a:lnTo>
                  <a:lnTo>
                    <a:pt x="2027948" y="187929"/>
                  </a:lnTo>
                  <a:lnTo>
                    <a:pt x="2041973" y="210368"/>
                  </a:lnTo>
                  <a:lnTo>
                    <a:pt x="2050388" y="238417"/>
                  </a:lnTo>
                  <a:lnTo>
                    <a:pt x="2053192" y="283295"/>
                  </a:lnTo>
                  <a:lnTo>
                    <a:pt x="2053192" y="333784"/>
                  </a:lnTo>
                  <a:lnTo>
                    <a:pt x="2030753" y="499273"/>
                  </a:lnTo>
                  <a:lnTo>
                    <a:pt x="2025143" y="541347"/>
                  </a:lnTo>
                  <a:lnTo>
                    <a:pt x="2011119" y="617079"/>
                  </a:lnTo>
                  <a:lnTo>
                    <a:pt x="1983070" y="698422"/>
                  </a:lnTo>
                  <a:lnTo>
                    <a:pt x="1932581" y="819033"/>
                  </a:lnTo>
                  <a:lnTo>
                    <a:pt x="1887703" y="900375"/>
                  </a:lnTo>
                  <a:lnTo>
                    <a:pt x="1845629" y="967693"/>
                  </a:lnTo>
                  <a:lnTo>
                    <a:pt x="1778311" y="1063060"/>
                  </a:lnTo>
                  <a:lnTo>
                    <a:pt x="1705384" y="1158427"/>
                  </a:lnTo>
                  <a:lnTo>
                    <a:pt x="1635261" y="1242574"/>
                  </a:lnTo>
                  <a:lnTo>
                    <a:pt x="1480991" y="1391234"/>
                  </a:lnTo>
                  <a:lnTo>
                    <a:pt x="1399649" y="1461357"/>
                  </a:lnTo>
                  <a:lnTo>
                    <a:pt x="1335136" y="1511845"/>
                  </a:lnTo>
                  <a:lnTo>
                    <a:pt x="1242574" y="1579163"/>
                  </a:lnTo>
                  <a:lnTo>
                    <a:pt x="1141597" y="1643676"/>
                  </a:lnTo>
                  <a:lnTo>
                    <a:pt x="1037816" y="1705384"/>
                  </a:lnTo>
                  <a:lnTo>
                    <a:pt x="934034" y="1761482"/>
                  </a:lnTo>
                  <a:lnTo>
                    <a:pt x="790984" y="1831605"/>
                  </a:lnTo>
                  <a:lnTo>
                    <a:pt x="600250" y="1910142"/>
                  </a:lnTo>
                  <a:lnTo>
                    <a:pt x="403907" y="1980265"/>
                  </a:lnTo>
                  <a:lnTo>
                    <a:pt x="215978" y="2039168"/>
                  </a:lnTo>
                  <a:lnTo>
                    <a:pt x="70123" y="2078437"/>
                  </a:lnTo>
                  <a:lnTo>
                    <a:pt x="19634" y="2095266"/>
                  </a:lnTo>
                  <a:lnTo>
                    <a:pt x="8415" y="2106486"/>
                  </a:lnTo>
                  <a:lnTo>
                    <a:pt x="0" y="2123315"/>
                  </a:lnTo>
                  <a:lnTo>
                    <a:pt x="0" y="2131730"/>
                  </a:lnTo>
                  <a:lnTo>
                    <a:pt x="2805" y="2142949"/>
                  </a:lnTo>
                  <a:lnTo>
                    <a:pt x="14024" y="2151364"/>
                  </a:lnTo>
                  <a:lnTo>
                    <a:pt x="36464" y="2156974"/>
                  </a:lnTo>
                  <a:lnTo>
                    <a:pt x="64513" y="2154169"/>
                  </a:lnTo>
                  <a:lnTo>
                    <a:pt x="179514" y="2134535"/>
                  </a:lnTo>
                  <a:lnTo>
                    <a:pt x="314150" y="2106486"/>
                  </a:lnTo>
                  <a:lnTo>
                    <a:pt x="415126" y="2084046"/>
                  </a:lnTo>
                  <a:lnTo>
                    <a:pt x="530127" y="2055997"/>
                  </a:lnTo>
                  <a:lnTo>
                    <a:pt x="670373" y="2016729"/>
                  </a:lnTo>
                  <a:lnTo>
                    <a:pt x="807813" y="1971850"/>
                  </a:lnTo>
                  <a:lnTo>
                    <a:pt x="956473" y="1918557"/>
                  </a:lnTo>
                  <a:lnTo>
                    <a:pt x="1102329" y="1859654"/>
                  </a:lnTo>
                  <a:lnTo>
                    <a:pt x="1239769" y="1795141"/>
                  </a:lnTo>
                  <a:lnTo>
                    <a:pt x="1326721" y="1750262"/>
                  </a:lnTo>
                  <a:lnTo>
                    <a:pt x="1452942" y="1680140"/>
                  </a:lnTo>
                  <a:lnTo>
                    <a:pt x="1559529" y="1610017"/>
                  </a:lnTo>
                  <a:lnTo>
                    <a:pt x="1668920" y="1537089"/>
                  </a:lnTo>
                  <a:lnTo>
                    <a:pt x="1733433" y="1486601"/>
                  </a:lnTo>
                  <a:lnTo>
                    <a:pt x="1806361" y="1424893"/>
                  </a:lnTo>
                  <a:lnTo>
                    <a:pt x="1938191" y="1295867"/>
                  </a:lnTo>
                  <a:lnTo>
                    <a:pt x="1994289" y="1225744"/>
                  </a:lnTo>
                  <a:lnTo>
                    <a:pt x="2053192" y="1141597"/>
                  </a:lnTo>
                  <a:lnTo>
                    <a:pt x="2092461" y="1082694"/>
                  </a:lnTo>
                  <a:lnTo>
                    <a:pt x="2137340" y="1009767"/>
                  </a:lnTo>
                  <a:lnTo>
                    <a:pt x="2176608" y="936839"/>
                  </a:lnTo>
                  <a:lnTo>
                    <a:pt x="2229902" y="827448"/>
                  </a:lnTo>
                  <a:lnTo>
                    <a:pt x="2266365" y="7404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C911A693-FEE3-4538-915A-C9D86616C489}"/>
                </a:ext>
              </a:extLst>
            </p:cNvPr>
            <p:cNvSpPr/>
            <p:nvPr/>
          </p:nvSpPr>
          <p:spPr>
            <a:xfrm>
              <a:off x="2541588" y="4187825"/>
              <a:ext cx="4727575" cy="601663"/>
            </a:xfrm>
            <a:custGeom>
              <a:avLst/>
              <a:gdLst>
                <a:gd name="connsiteX0" fmla="*/ 2758440 w 4728210"/>
                <a:gd name="connsiteY0" fmla="*/ 300990 h 601980"/>
                <a:gd name="connsiteX1" fmla="*/ 2446020 w 4728210"/>
                <a:gd name="connsiteY1" fmla="*/ 320040 h 601980"/>
                <a:gd name="connsiteX2" fmla="*/ 2244090 w 4728210"/>
                <a:gd name="connsiteY2" fmla="*/ 327660 h 601980"/>
                <a:gd name="connsiteX3" fmla="*/ 2038350 w 4728210"/>
                <a:gd name="connsiteY3" fmla="*/ 339090 h 601980"/>
                <a:gd name="connsiteX4" fmla="*/ 1775460 w 4728210"/>
                <a:gd name="connsiteY4" fmla="*/ 377190 h 601980"/>
                <a:gd name="connsiteX5" fmla="*/ 1565910 w 4728210"/>
                <a:gd name="connsiteY5" fmla="*/ 407670 h 601980"/>
                <a:gd name="connsiteX6" fmla="*/ 1272540 w 4728210"/>
                <a:gd name="connsiteY6" fmla="*/ 449580 h 601980"/>
                <a:gd name="connsiteX7" fmla="*/ 1043940 w 4728210"/>
                <a:gd name="connsiteY7" fmla="*/ 487680 h 601980"/>
                <a:gd name="connsiteX8" fmla="*/ 819150 w 4728210"/>
                <a:gd name="connsiteY8" fmla="*/ 529590 h 601980"/>
                <a:gd name="connsiteX9" fmla="*/ 621030 w 4728210"/>
                <a:gd name="connsiteY9" fmla="*/ 575310 h 601980"/>
                <a:gd name="connsiteX10" fmla="*/ 544830 w 4728210"/>
                <a:gd name="connsiteY10" fmla="*/ 598170 h 601980"/>
                <a:gd name="connsiteX11" fmla="*/ 533400 w 4728210"/>
                <a:gd name="connsiteY11" fmla="*/ 601980 h 601980"/>
                <a:gd name="connsiteX12" fmla="*/ 491490 w 4728210"/>
                <a:gd name="connsiteY12" fmla="*/ 601980 h 601980"/>
                <a:gd name="connsiteX13" fmla="*/ 445770 w 4728210"/>
                <a:gd name="connsiteY13" fmla="*/ 590550 h 601980"/>
                <a:gd name="connsiteX14" fmla="*/ 403860 w 4728210"/>
                <a:gd name="connsiteY14" fmla="*/ 575310 h 601980"/>
                <a:gd name="connsiteX15" fmla="*/ 346710 w 4728210"/>
                <a:gd name="connsiteY15" fmla="*/ 544830 h 601980"/>
                <a:gd name="connsiteX16" fmla="*/ 270510 w 4728210"/>
                <a:gd name="connsiteY16" fmla="*/ 487680 h 601980"/>
                <a:gd name="connsiteX17" fmla="*/ 217170 w 4728210"/>
                <a:gd name="connsiteY17" fmla="*/ 441960 h 601980"/>
                <a:gd name="connsiteX18" fmla="*/ 160020 w 4728210"/>
                <a:gd name="connsiteY18" fmla="*/ 388620 h 601980"/>
                <a:gd name="connsiteX19" fmla="*/ 91440 w 4728210"/>
                <a:gd name="connsiteY19" fmla="*/ 316230 h 601980"/>
                <a:gd name="connsiteX20" fmla="*/ 45720 w 4728210"/>
                <a:gd name="connsiteY20" fmla="*/ 262890 h 601980"/>
                <a:gd name="connsiteX21" fmla="*/ 19050 w 4728210"/>
                <a:gd name="connsiteY21" fmla="*/ 228600 h 601980"/>
                <a:gd name="connsiteX22" fmla="*/ 3810 w 4728210"/>
                <a:gd name="connsiteY22" fmla="*/ 194310 h 601980"/>
                <a:gd name="connsiteX23" fmla="*/ 0 w 4728210"/>
                <a:gd name="connsiteY23" fmla="*/ 182880 h 601980"/>
                <a:gd name="connsiteX24" fmla="*/ 7620 w 4728210"/>
                <a:gd name="connsiteY24" fmla="*/ 171450 h 601980"/>
                <a:gd name="connsiteX25" fmla="*/ 26670 w 4728210"/>
                <a:gd name="connsiteY25" fmla="*/ 167640 h 601980"/>
                <a:gd name="connsiteX26" fmla="*/ 57150 w 4728210"/>
                <a:gd name="connsiteY26" fmla="*/ 179070 h 601980"/>
                <a:gd name="connsiteX27" fmla="*/ 95250 w 4728210"/>
                <a:gd name="connsiteY27" fmla="*/ 205740 h 601980"/>
                <a:gd name="connsiteX28" fmla="*/ 125730 w 4728210"/>
                <a:gd name="connsiteY28" fmla="*/ 228600 h 601980"/>
                <a:gd name="connsiteX29" fmla="*/ 167640 w 4728210"/>
                <a:gd name="connsiteY29" fmla="*/ 251460 h 601980"/>
                <a:gd name="connsiteX30" fmla="*/ 240030 w 4728210"/>
                <a:gd name="connsiteY30" fmla="*/ 281940 h 601980"/>
                <a:gd name="connsiteX31" fmla="*/ 304800 w 4728210"/>
                <a:gd name="connsiteY31" fmla="*/ 304800 h 601980"/>
                <a:gd name="connsiteX32" fmla="*/ 377190 w 4728210"/>
                <a:gd name="connsiteY32" fmla="*/ 323850 h 601980"/>
                <a:gd name="connsiteX33" fmla="*/ 430530 w 4728210"/>
                <a:gd name="connsiteY33" fmla="*/ 335280 h 601980"/>
                <a:gd name="connsiteX34" fmla="*/ 567690 w 4728210"/>
                <a:gd name="connsiteY34" fmla="*/ 327660 h 601980"/>
                <a:gd name="connsiteX35" fmla="*/ 822960 w 4728210"/>
                <a:gd name="connsiteY35" fmla="*/ 304800 h 601980"/>
                <a:gd name="connsiteX36" fmla="*/ 1040130 w 4728210"/>
                <a:gd name="connsiteY36" fmla="*/ 278130 h 601980"/>
                <a:gd name="connsiteX37" fmla="*/ 1238250 w 4728210"/>
                <a:gd name="connsiteY37" fmla="*/ 251460 h 601980"/>
                <a:gd name="connsiteX38" fmla="*/ 1413510 w 4728210"/>
                <a:gd name="connsiteY38" fmla="*/ 228600 h 601980"/>
                <a:gd name="connsiteX39" fmla="*/ 1630680 w 4728210"/>
                <a:gd name="connsiteY39" fmla="*/ 198120 h 601980"/>
                <a:gd name="connsiteX40" fmla="*/ 1912620 w 4728210"/>
                <a:gd name="connsiteY40" fmla="*/ 156210 h 601980"/>
                <a:gd name="connsiteX41" fmla="*/ 2240280 w 4728210"/>
                <a:gd name="connsiteY41" fmla="*/ 133350 h 601980"/>
                <a:gd name="connsiteX42" fmla="*/ 2522220 w 4728210"/>
                <a:gd name="connsiteY42" fmla="*/ 114300 h 601980"/>
                <a:gd name="connsiteX43" fmla="*/ 2823210 w 4728210"/>
                <a:gd name="connsiteY43" fmla="*/ 99060 h 601980"/>
                <a:gd name="connsiteX44" fmla="*/ 2990850 w 4728210"/>
                <a:gd name="connsiteY44" fmla="*/ 87630 h 601980"/>
                <a:gd name="connsiteX45" fmla="*/ 3368040 w 4728210"/>
                <a:gd name="connsiteY45" fmla="*/ 64770 h 601980"/>
                <a:gd name="connsiteX46" fmla="*/ 3726180 w 4728210"/>
                <a:gd name="connsiteY46" fmla="*/ 49530 h 601980"/>
                <a:gd name="connsiteX47" fmla="*/ 3947160 w 4728210"/>
                <a:gd name="connsiteY47" fmla="*/ 45720 h 601980"/>
                <a:gd name="connsiteX48" fmla="*/ 4019550 w 4728210"/>
                <a:gd name="connsiteY48" fmla="*/ 38100 h 601980"/>
                <a:gd name="connsiteX49" fmla="*/ 4095750 w 4728210"/>
                <a:gd name="connsiteY49" fmla="*/ 22860 h 601980"/>
                <a:gd name="connsiteX50" fmla="*/ 4179570 w 4728210"/>
                <a:gd name="connsiteY50" fmla="*/ 3810 h 601980"/>
                <a:gd name="connsiteX51" fmla="*/ 4213860 w 4728210"/>
                <a:gd name="connsiteY51" fmla="*/ 0 h 601980"/>
                <a:gd name="connsiteX52" fmla="*/ 4297680 w 4728210"/>
                <a:gd name="connsiteY52" fmla="*/ 7620 h 601980"/>
                <a:gd name="connsiteX53" fmla="*/ 4362450 w 4728210"/>
                <a:gd name="connsiteY53" fmla="*/ 22860 h 601980"/>
                <a:gd name="connsiteX54" fmla="*/ 4442460 w 4728210"/>
                <a:gd name="connsiteY54" fmla="*/ 53340 h 601980"/>
                <a:gd name="connsiteX55" fmla="*/ 4499610 w 4728210"/>
                <a:gd name="connsiteY55" fmla="*/ 80010 h 601980"/>
                <a:gd name="connsiteX56" fmla="*/ 4549140 w 4728210"/>
                <a:gd name="connsiteY56" fmla="*/ 110490 h 601980"/>
                <a:gd name="connsiteX57" fmla="*/ 4579620 w 4728210"/>
                <a:gd name="connsiteY57" fmla="*/ 129540 h 601980"/>
                <a:gd name="connsiteX58" fmla="*/ 4644390 w 4728210"/>
                <a:gd name="connsiteY58" fmla="*/ 163830 h 601980"/>
                <a:gd name="connsiteX59" fmla="*/ 4671060 w 4728210"/>
                <a:gd name="connsiteY59" fmla="*/ 179070 h 601980"/>
                <a:gd name="connsiteX60" fmla="*/ 4697730 w 4728210"/>
                <a:gd name="connsiteY60" fmla="*/ 205740 h 601980"/>
                <a:gd name="connsiteX61" fmla="*/ 4712970 w 4728210"/>
                <a:gd name="connsiteY61" fmla="*/ 224790 h 601980"/>
                <a:gd name="connsiteX62" fmla="*/ 4720590 w 4728210"/>
                <a:gd name="connsiteY62" fmla="*/ 240030 h 601980"/>
                <a:gd name="connsiteX63" fmla="*/ 4728210 w 4728210"/>
                <a:gd name="connsiteY63" fmla="*/ 266700 h 601980"/>
                <a:gd name="connsiteX64" fmla="*/ 4724400 w 4728210"/>
                <a:gd name="connsiteY64" fmla="*/ 281940 h 601980"/>
                <a:gd name="connsiteX65" fmla="*/ 4716780 w 4728210"/>
                <a:gd name="connsiteY65" fmla="*/ 304800 h 601980"/>
                <a:gd name="connsiteX66" fmla="*/ 4701540 w 4728210"/>
                <a:gd name="connsiteY66" fmla="*/ 316230 h 601980"/>
                <a:gd name="connsiteX67" fmla="*/ 4674870 w 4728210"/>
                <a:gd name="connsiteY67" fmla="*/ 331470 h 601980"/>
                <a:gd name="connsiteX68" fmla="*/ 4640580 w 4728210"/>
                <a:gd name="connsiteY68" fmla="*/ 339090 h 601980"/>
                <a:gd name="connsiteX69" fmla="*/ 4587240 w 4728210"/>
                <a:gd name="connsiteY69" fmla="*/ 335280 h 601980"/>
                <a:gd name="connsiteX70" fmla="*/ 4423410 w 4728210"/>
                <a:gd name="connsiteY70" fmla="*/ 316230 h 601980"/>
                <a:gd name="connsiteX71" fmla="*/ 4191000 w 4728210"/>
                <a:gd name="connsiteY71" fmla="*/ 297180 h 601980"/>
                <a:gd name="connsiteX72" fmla="*/ 3958590 w 4728210"/>
                <a:gd name="connsiteY72" fmla="*/ 281940 h 601980"/>
                <a:gd name="connsiteX73" fmla="*/ 3623310 w 4728210"/>
                <a:gd name="connsiteY73" fmla="*/ 270510 h 601980"/>
                <a:gd name="connsiteX74" fmla="*/ 3337560 w 4728210"/>
                <a:gd name="connsiteY74" fmla="*/ 270510 h 601980"/>
                <a:gd name="connsiteX75" fmla="*/ 2758440 w 4728210"/>
                <a:gd name="connsiteY75" fmla="*/ 300990 h 60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728210" h="601980">
                  <a:moveTo>
                    <a:pt x="2758440" y="300990"/>
                  </a:moveTo>
                  <a:lnTo>
                    <a:pt x="2446020" y="320040"/>
                  </a:lnTo>
                  <a:lnTo>
                    <a:pt x="2244090" y="327660"/>
                  </a:lnTo>
                  <a:lnTo>
                    <a:pt x="2038350" y="339090"/>
                  </a:lnTo>
                  <a:lnTo>
                    <a:pt x="1775460" y="377190"/>
                  </a:lnTo>
                  <a:lnTo>
                    <a:pt x="1565910" y="407670"/>
                  </a:lnTo>
                  <a:lnTo>
                    <a:pt x="1272540" y="449580"/>
                  </a:lnTo>
                  <a:lnTo>
                    <a:pt x="1043940" y="487680"/>
                  </a:lnTo>
                  <a:lnTo>
                    <a:pt x="819150" y="529590"/>
                  </a:lnTo>
                  <a:lnTo>
                    <a:pt x="621030" y="575310"/>
                  </a:lnTo>
                  <a:lnTo>
                    <a:pt x="544830" y="598170"/>
                  </a:lnTo>
                  <a:lnTo>
                    <a:pt x="533400" y="601980"/>
                  </a:lnTo>
                  <a:lnTo>
                    <a:pt x="491490" y="601980"/>
                  </a:lnTo>
                  <a:lnTo>
                    <a:pt x="445770" y="590550"/>
                  </a:lnTo>
                  <a:lnTo>
                    <a:pt x="403860" y="575310"/>
                  </a:lnTo>
                  <a:lnTo>
                    <a:pt x="346710" y="544830"/>
                  </a:lnTo>
                  <a:lnTo>
                    <a:pt x="270510" y="487680"/>
                  </a:lnTo>
                  <a:lnTo>
                    <a:pt x="217170" y="441960"/>
                  </a:lnTo>
                  <a:lnTo>
                    <a:pt x="160020" y="388620"/>
                  </a:lnTo>
                  <a:lnTo>
                    <a:pt x="91440" y="316230"/>
                  </a:lnTo>
                  <a:lnTo>
                    <a:pt x="45720" y="262890"/>
                  </a:lnTo>
                  <a:lnTo>
                    <a:pt x="19050" y="228600"/>
                  </a:lnTo>
                  <a:lnTo>
                    <a:pt x="3810" y="194310"/>
                  </a:lnTo>
                  <a:lnTo>
                    <a:pt x="0" y="182880"/>
                  </a:lnTo>
                  <a:lnTo>
                    <a:pt x="7620" y="171450"/>
                  </a:lnTo>
                  <a:lnTo>
                    <a:pt x="26670" y="167640"/>
                  </a:lnTo>
                  <a:lnTo>
                    <a:pt x="57150" y="179070"/>
                  </a:lnTo>
                  <a:lnTo>
                    <a:pt x="95250" y="205740"/>
                  </a:lnTo>
                  <a:lnTo>
                    <a:pt x="125730" y="228600"/>
                  </a:lnTo>
                  <a:lnTo>
                    <a:pt x="167640" y="251460"/>
                  </a:lnTo>
                  <a:lnTo>
                    <a:pt x="240030" y="281940"/>
                  </a:lnTo>
                  <a:lnTo>
                    <a:pt x="304800" y="304800"/>
                  </a:lnTo>
                  <a:lnTo>
                    <a:pt x="377190" y="323850"/>
                  </a:lnTo>
                  <a:lnTo>
                    <a:pt x="430530" y="335280"/>
                  </a:lnTo>
                  <a:lnTo>
                    <a:pt x="567690" y="327660"/>
                  </a:lnTo>
                  <a:lnTo>
                    <a:pt x="822960" y="304800"/>
                  </a:lnTo>
                  <a:lnTo>
                    <a:pt x="1040130" y="278130"/>
                  </a:lnTo>
                  <a:lnTo>
                    <a:pt x="1238250" y="251460"/>
                  </a:lnTo>
                  <a:lnTo>
                    <a:pt x="1413510" y="228600"/>
                  </a:lnTo>
                  <a:lnTo>
                    <a:pt x="1630680" y="198120"/>
                  </a:lnTo>
                  <a:lnTo>
                    <a:pt x="1912620" y="156210"/>
                  </a:lnTo>
                  <a:lnTo>
                    <a:pt x="2240280" y="133350"/>
                  </a:lnTo>
                  <a:lnTo>
                    <a:pt x="2522220" y="114300"/>
                  </a:lnTo>
                  <a:lnTo>
                    <a:pt x="2823210" y="99060"/>
                  </a:lnTo>
                  <a:lnTo>
                    <a:pt x="2990850" y="87630"/>
                  </a:lnTo>
                  <a:lnTo>
                    <a:pt x="3368040" y="64770"/>
                  </a:lnTo>
                  <a:lnTo>
                    <a:pt x="3726180" y="49530"/>
                  </a:lnTo>
                  <a:lnTo>
                    <a:pt x="3947160" y="45720"/>
                  </a:lnTo>
                  <a:lnTo>
                    <a:pt x="4019550" y="38100"/>
                  </a:lnTo>
                  <a:lnTo>
                    <a:pt x="4095750" y="22860"/>
                  </a:lnTo>
                  <a:lnTo>
                    <a:pt x="4179570" y="3810"/>
                  </a:lnTo>
                  <a:lnTo>
                    <a:pt x="4213860" y="0"/>
                  </a:lnTo>
                  <a:lnTo>
                    <a:pt x="4297680" y="7620"/>
                  </a:lnTo>
                  <a:lnTo>
                    <a:pt x="4362450" y="22860"/>
                  </a:lnTo>
                  <a:lnTo>
                    <a:pt x="4442460" y="53340"/>
                  </a:lnTo>
                  <a:lnTo>
                    <a:pt x="4499610" y="80010"/>
                  </a:lnTo>
                  <a:lnTo>
                    <a:pt x="4549140" y="110490"/>
                  </a:lnTo>
                  <a:lnTo>
                    <a:pt x="4579620" y="129540"/>
                  </a:lnTo>
                  <a:lnTo>
                    <a:pt x="4644390" y="163830"/>
                  </a:lnTo>
                  <a:lnTo>
                    <a:pt x="4671060" y="179070"/>
                  </a:lnTo>
                  <a:lnTo>
                    <a:pt x="4697730" y="205740"/>
                  </a:lnTo>
                  <a:lnTo>
                    <a:pt x="4712970" y="224790"/>
                  </a:lnTo>
                  <a:lnTo>
                    <a:pt x="4720590" y="240030"/>
                  </a:lnTo>
                  <a:lnTo>
                    <a:pt x="4728210" y="266700"/>
                  </a:lnTo>
                  <a:lnTo>
                    <a:pt x="4724400" y="281940"/>
                  </a:lnTo>
                  <a:lnTo>
                    <a:pt x="4716780" y="304800"/>
                  </a:lnTo>
                  <a:lnTo>
                    <a:pt x="4701540" y="316230"/>
                  </a:lnTo>
                  <a:lnTo>
                    <a:pt x="4674870" y="331470"/>
                  </a:lnTo>
                  <a:lnTo>
                    <a:pt x="4640580" y="339090"/>
                  </a:lnTo>
                  <a:lnTo>
                    <a:pt x="4587240" y="335280"/>
                  </a:lnTo>
                  <a:lnTo>
                    <a:pt x="4423410" y="316230"/>
                  </a:lnTo>
                  <a:lnTo>
                    <a:pt x="4191000" y="297180"/>
                  </a:lnTo>
                  <a:lnTo>
                    <a:pt x="3958590" y="281940"/>
                  </a:lnTo>
                  <a:lnTo>
                    <a:pt x="3623310" y="270510"/>
                  </a:lnTo>
                  <a:lnTo>
                    <a:pt x="3337560" y="270510"/>
                  </a:lnTo>
                  <a:lnTo>
                    <a:pt x="2758440" y="3009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0141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A19789BE-5701-46F6-BF15-8BE8F0987832}"/>
              </a:ext>
            </a:extLst>
          </p:cNvPr>
          <p:cNvSpPr/>
          <p:nvPr/>
        </p:nvSpPr>
        <p:spPr>
          <a:xfrm>
            <a:off x="4449763" y="1328738"/>
            <a:ext cx="660400" cy="612775"/>
          </a:xfrm>
          <a:custGeom>
            <a:avLst/>
            <a:gdLst>
              <a:gd name="connsiteX0" fmla="*/ 340519 w 659607"/>
              <a:gd name="connsiteY0" fmla="*/ 21431 h 611981"/>
              <a:gd name="connsiteX1" fmla="*/ 273844 w 659607"/>
              <a:gd name="connsiteY1" fmla="*/ 9525 h 611981"/>
              <a:gd name="connsiteX2" fmla="*/ 202407 w 659607"/>
              <a:gd name="connsiteY2" fmla="*/ 2381 h 611981"/>
              <a:gd name="connsiteX3" fmla="*/ 97632 w 659607"/>
              <a:gd name="connsiteY3" fmla="*/ 0 h 611981"/>
              <a:gd name="connsiteX4" fmla="*/ 28575 w 659607"/>
              <a:gd name="connsiteY4" fmla="*/ 4762 h 611981"/>
              <a:gd name="connsiteX5" fmla="*/ 9525 w 659607"/>
              <a:gd name="connsiteY5" fmla="*/ 9525 h 611981"/>
              <a:gd name="connsiteX6" fmla="*/ 2382 w 659607"/>
              <a:gd name="connsiteY6" fmla="*/ 14287 h 611981"/>
              <a:gd name="connsiteX7" fmla="*/ 0 w 659607"/>
              <a:gd name="connsiteY7" fmla="*/ 26193 h 611981"/>
              <a:gd name="connsiteX8" fmla="*/ 4763 w 659607"/>
              <a:gd name="connsiteY8" fmla="*/ 42862 h 611981"/>
              <a:gd name="connsiteX9" fmla="*/ 23813 w 659607"/>
              <a:gd name="connsiteY9" fmla="*/ 64293 h 611981"/>
              <a:gd name="connsiteX10" fmla="*/ 45244 w 659607"/>
              <a:gd name="connsiteY10" fmla="*/ 76200 h 611981"/>
              <a:gd name="connsiteX11" fmla="*/ 88107 w 659607"/>
              <a:gd name="connsiteY11" fmla="*/ 92868 h 611981"/>
              <a:gd name="connsiteX12" fmla="*/ 169069 w 659607"/>
              <a:gd name="connsiteY12" fmla="*/ 130968 h 611981"/>
              <a:gd name="connsiteX13" fmla="*/ 228600 w 659607"/>
              <a:gd name="connsiteY13" fmla="*/ 166687 h 611981"/>
              <a:gd name="connsiteX14" fmla="*/ 264319 w 659607"/>
              <a:gd name="connsiteY14" fmla="*/ 192881 h 611981"/>
              <a:gd name="connsiteX15" fmla="*/ 278607 w 659607"/>
              <a:gd name="connsiteY15" fmla="*/ 209550 h 611981"/>
              <a:gd name="connsiteX16" fmla="*/ 292894 w 659607"/>
              <a:gd name="connsiteY16" fmla="*/ 242887 h 611981"/>
              <a:gd name="connsiteX17" fmla="*/ 307182 w 659607"/>
              <a:gd name="connsiteY17" fmla="*/ 307181 h 611981"/>
              <a:gd name="connsiteX18" fmla="*/ 311944 w 659607"/>
              <a:gd name="connsiteY18" fmla="*/ 371475 h 611981"/>
              <a:gd name="connsiteX19" fmla="*/ 316707 w 659607"/>
              <a:gd name="connsiteY19" fmla="*/ 469106 h 611981"/>
              <a:gd name="connsiteX20" fmla="*/ 316707 w 659607"/>
              <a:gd name="connsiteY20" fmla="*/ 611981 h 611981"/>
              <a:gd name="connsiteX21" fmla="*/ 590550 w 659607"/>
              <a:gd name="connsiteY21" fmla="*/ 583406 h 611981"/>
              <a:gd name="connsiteX22" fmla="*/ 583407 w 659607"/>
              <a:gd name="connsiteY22" fmla="*/ 473868 h 611981"/>
              <a:gd name="connsiteX23" fmla="*/ 578644 w 659607"/>
              <a:gd name="connsiteY23" fmla="*/ 414337 h 611981"/>
              <a:gd name="connsiteX24" fmla="*/ 581025 w 659607"/>
              <a:gd name="connsiteY24" fmla="*/ 354806 h 611981"/>
              <a:gd name="connsiteX25" fmla="*/ 588169 w 659607"/>
              <a:gd name="connsiteY25" fmla="*/ 316706 h 611981"/>
              <a:gd name="connsiteX26" fmla="*/ 600075 w 659607"/>
              <a:gd name="connsiteY26" fmla="*/ 290512 h 611981"/>
              <a:gd name="connsiteX27" fmla="*/ 607219 w 659607"/>
              <a:gd name="connsiteY27" fmla="*/ 273843 h 611981"/>
              <a:gd name="connsiteX28" fmla="*/ 621507 w 659607"/>
              <a:gd name="connsiteY28" fmla="*/ 257175 h 611981"/>
              <a:gd name="connsiteX29" fmla="*/ 645319 w 659607"/>
              <a:gd name="connsiteY29" fmla="*/ 233362 h 611981"/>
              <a:gd name="connsiteX30" fmla="*/ 657225 w 659607"/>
              <a:gd name="connsiteY30" fmla="*/ 214312 h 611981"/>
              <a:gd name="connsiteX31" fmla="*/ 659607 w 659607"/>
              <a:gd name="connsiteY31" fmla="*/ 190500 h 611981"/>
              <a:gd name="connsiteX32" fmla="*/ 652463 w 659607"/>
              <a:gd name="connsiteY32" fmla="*/ 164306 h 611981"/>
              <a:gd name="connsiteX33" fmla="*/ 635794 w 659607"/>
              <a:gd name="connsiteY33" fmla="*/ 135731 h 611981"/>
              <a:gd name="connsiteX34" fmla="*/ 619125 w 659607"/>
              <a:gd name="connsiteY34" fmla="*/ 119062 h 611981"/>
              <a:gd name="connsiteX35" fmla="*/ 585788 w 659607"/>
              <a:gd name="connsiteY35" fmla="*/ 102393 h 611981"/>
              <a:gd name="connsiteX36" fmla="*/ 516732 w 659607"/>
              <a:gd name="connsiteY36" fmla="*/ 73818 h 611981"/>
              <a:gd name="connsiteX37" fmla="*/ 445294 w 659607"/>
              <a:gd name="connsiteY37" fmla="*/ 50006 h 611981"/>
              <a:gd name="connsiteX38" fmla="*/ 340519 w 659607"/>
              <a:gd name="connsiteY38" fmla="*/ 214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7" h="611981">
                <a:moveTo>
                  <a:pt x="340519" y="21431"/>
                </a:moveTo>
                <a:lnTo>
                  <a:pt x="273844" y="9525"/>
                </a:lnTo>
                <a:lnTo>
                  <a:pt x="202407" y="2381"/>
                </a:lnTo>
                <a:lnTo>
                  <a:pt x="97632" y="0"/>
                </a:lnTo>
                <a:lnTo>
                  <a:pt x="28575" y="4762"/>
                </a:lnTo>
                <a:lnTo>
                  <a:pt x="9525" y="9525"/>
                </a:lnTo>
                <a:lnTo>
                  <a:pt x="2382" y="14287"/>
                </a:lnTo>
                <a:lnTo>
                  <a:pt x="0" y="26193"/>
                </a:lnTo>
                <a:lnTo>
                  <a:pt x="4763" y="42862"/>
                </a:lnTo>
                <a:lnTo>
                  <a:pt x="23813" y="64293"/>
                </a:lnTo>
                <a:lnTo>
                  <a:pt x="45244" y="76200"/>
                </a:lnTo>
                <a:lnTo>
                  <a:pt x="88107" y="92868"/>
                </a:lnTo>
                <a:lnTo>
                  <a:pt x="169069" y="130968"/>
                </a:lnTo>
                <a:lnTo>
                  <a:pt x="228600" y="166687"/>
                </a:lnTo>
                <a:lnTo>
                  <a:pt x="264319" y="192881"/>
                </a:lnTo>
                <a:lnTo>
                  <a:pt x="278607" y="209550"/>
                </a:lnTo>
                <a:lnTo>
                  <a:pt x="292894" y="242887"/>
                </a:lnTo>
                <a:lnTo>
                  <a:pt x="307182" y="307181"/>
                </a:lnTo>
                <a:lnTo>
                  <a:pt x="311944" y="371475"/>
                </a:lnTo>
                <a:lnTo>
                  <a:pt x="316707" y="469106"/>
                </a:lnTo>
                <a:lnTo>
                  <a:pt x="316707" y="611981"/>
                </a:lnTo>
                <a:lnTo>
                  <a:pt x="590550" y="583406"/>
                </a:lnTo>
                <a:lnTo>
                  <a:pt x="583407" y="473868"/>
                </a:lnTo>
                <a:lnTo>
                  <a:pt x="578644" y="414337"/>
                </a:lnTo>
                <a:cubicBezTo>
                  <a:pt x="579438" y="394493"/>
                  <a:pt x="580231" y="374650"/>
                  <a:pt x="581025" y="354806"/>
                </a:cubicBezTo>
                <a:lnTo>
                  <a:pt x="588169" y="316706"/>
                </a:lnTo>
                <a:lnTo>
                  <a:pt x="600075" y="290512"/>
                </a:lnTo>
                <a:lnTo>
                  <a:pt x="607219" y="273843"/>
                </a:lnTo>
                <a:lnTo>
                  <a:pt x="621507" y="257175"/>
                </a:lnTo>
                <a:lnTo>
                  <a:pt x="645319" y="233362"/>
                </a:lnTo>
                <a:lnTo>
                  <a:pt x="657225" y="214312"/>
                </a:lnTo>
                <a:lnTo>
                  <a:pt x="659607" y="190500"/>
                </a:lnTo>
                <a:lnTo>
                  <a:pt x="652463" y="164306"/>
                </a:lnTo>
                <a:lnTo>
                  <a:pt x="635794" y="135731"/>
                </a:lnTo>
                <a:lnTo>
                  <a:pt x="619125" y="119062"/>
                </a:lnTo>
                <a:lnTo>
                  <a:pt x="585788" y="102393"/>
                </a:lnTo>
                <a:lnTo>
                  <a:pt x="516732" y="73818"/>
                </a:lnTo>
                <a:lnTo>
                  <a:pt x="445294" y="50006"/>
                </a:lnTo>
                <a:lnTo>
                  <a:pt x="340519" y="21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12877A50-2072-49DE-A7BA-D76040C0E3F6}"/>
              </a:ext>
            </a:extLst>
          </p:cNvPr>
          <p:cNvSpPr/>
          <p:nvPr/>
        </p:nvSpPr>
        <p:spPr>
          <a:xfrm>
            <a:off x="2933700" y="1685925"/>
            <a:ext cx="3879850" cy="523875"/>
          </a:xfrm>
          <a:custGeom>
            <a:avLst/>
            <a:gdLst>
              <a:gd name="connsiteX0" fmla="*/ 1270000 w 3879850"/>
              <a:gd name="connsiteY0" fmla="*/ 219075 h 523875"/>
              <a:gd name="connsiteX1" fmla="*/ 1574800 w 3879850"/>
              <a:gd name="connsiteY1" fmla="*/ 184150 h 523875"/>
              <a:gd name="connsiteX2" fmla="*/ 1860550 w 3879850"/>
              <a:gd name="connsiteY2" fmla="*/ 155575 h 523875"/>
              <a:gd name="connsiteX3" fmla="*/ 2092325 w 3879850"/>
              <a:gd name="connsiteY3" fmla="*/ 136525 h 523875"/>
              <a:gd name="connsiteX4" fmla="*/ 2254250 w 3879850"/>
              <a:gd name="connsiteY4" fmla="*/ 127000 h 523875"/>
              <a:gd name="connsiteX5" fmla="*/ 2457450 w 3879850"/>
              <a:gd name="connsiteY5" fmla="*/ 114300 h 523875"/>
              <a:gd name="connsiteX6" fmla="*/ 2641600 w 3879850"/>
              <a:gd name="connsiteY6" fmla="*/ 101600 h 523875"/>
              <a:gd name="connsiteX7" fmla="*/ 2838450 w 3879850"/>
              <a:gd name="connsiteY7" fmla="*/ 88900 h 523875"/>
              <a:gd name="connsiteX8" fmla="*/ 3063875 w 3879850"/>
              <a:gd name="connsiteY8" fmla="*/ 69850 h 523875"/>
              <a:gd name="connsiteX9" fmla="*/ 3146425 w 3879850"/>
              <a:gd name="connsiteY9" fmla="*/ 60325 h 523875"/>
              <a:gd name="connsiteX10" fmla="*/ 3228975 w 3879850"/>
              <a:gd name="connsiteY10" fmla="*/ 47625 h 523875"/>
              <a:gd name="connsiteX11" fmla="*/ 3330575 w 3879850"/>
              <a:gd name="connsiteY11" fmla="*/ 25400 h 523875"/>
              <a:gd name="connsiteX12" fmla="*/ 3403600 w 3879850"/>
              <a:gd name="connsiteY12" fmla="*/ 6350 h 523875"/>
              <a:gd name="connsiteX13" fmla="*/ 3438525 w 3879850"/>
              <a:gd name="connsiteY13" fmla="*/ 0 h 523875"/>
              <a:gd name="connsiteX14" fmla="*/ 3511550 w 3879850"/>
              <a:gd name="connsiteY14" fmla="*/ 6350 h 523875"/>
              <a:gd name="connsiteX15" fmla="*/ 3619500 w 3879850"/>
              <a:gd name="connsiteY15" fmla="*/ 22225 h 523875"/>
              <a:gd name="connsiteX16" fmla="*/ 3695700 w 3879850"/>
              <a:gd name="connsiteY16" fmla="*/ 44450 h 523875"/>
              <a:gd name="connsiteX17" fmla="*/ 3759200 w 3879850"/>
              <a:gd name="connsiteY17" fmla="*/ 69850 h 523875"/>
              <a:gd name="connsiteX18" fmla="*/ 3822700 w 3879850"/>
              <a:gd name="connsiteY18" fmla="*/ 98425 h 523875"/>
              <a:gd name="connsiteX19" fmla="*/ 3841750 w 3879850"/>
              <a:gd name="connsiteY19" fmla="*/ 111125 h 523875"/>
              <a:gd name="connsiteX20" fmla="*/ 3857625 w 3879850"/>
              <a:gd name="connsiteY20" fmla="*/ 127000 h 523875"/>
              <a:gd name="connsiteX21" fmla="*/ 3870325 w 3879850"/>
              <a:gd name="connsiteY21" fmla="*/ 146050 h 523875"/>
              <a:gd name="connsiteX22" fmla="*/ 3879850 w 3879850"/>
              <a:gd name="connsiteY22" fmla="*/ 168275 h 523875"/>
              <a:gd name="connsiteX23" fmla="*/ 3879850 w 3879850"/>
              <a:gd name="connsiteY23" fmla="*/ 187325 h 523875"/>
              <a:gd name="connsiteX24" fmla="*/ 3873500 w 3879850"/>
              <a:gd name="connsiteY24" fmla="*/ 203200 h 523875"/>
              <a:gd name="connsiteX25" fmla="*/ 3854450 w 3879850"/>
              <a:gd name="connsiteY25" fmla="*/ 215900 h 523875"/>
              <a:gd name="connsiteX26" fmla="*/ 3816350 w 3879850"/>
              <a:gd name="connsiteY26" fmla="*/ 228600 h 523875"/>
              <a:gd name="connsiteX27" fmla="*/ 3733800 w 3879850"/>
              <a:gd name="connsiteY27" fmla="*/ 247650 h 523875"/>
              <a:gd name="connsiteX28" fmla="*/ 3667125 w 3879850"/>
              <a:gd name="connsiteY28" fmla="*/ 254000 h 523875"/>
              <a:gd name="connsiteX29" fmla="*/ 3536950 w 3879850"/>
              <a:gd name="connsiteY29" fmla="*/ 257175 h 523875"/>
              <a:gd name="connsiteX30" fmla="*/ 3419475 w 3879850"/>
              <a:gd name="connsiteY30" fmla="*/ 250825 h 523875"/>
              <a:gd name="connsiteX31" fmla="*/ 3279775 w 3879850"/>
              <a:gd name="connsiteY31" fmla="*/ 247650 h 523875"/>
              <a:gd name="connsiteX32" fmla="*/ 3038475 w 3879850"/>
              <a:gd name="connsiteY32" fmla="*/ 250825 h 523875"/>
              <a:gd name="connsiteX33" fmla="*/ 2841625 w 3879850"/>
              <a:gd name="connsiteY33" fmla="*/ 257175 h 523875"/>
              <a:gd name="connsiteX34" fmla="*/ 2530475 w 3879850"/>
              <a:gd name="connsiteY34" fmla="*/ 269875 h 523875"/>
              <a:gd name="connsiteX35" fmla="*/ 2203450 w 3879850"/>
              <a:gd name="connsiteY35" fmla="*/ 288925 h 523875"/>
              <a:gd name="connsiteX36" fmla="*/ 1889125 w 3879850"/>
              <a:gd name="connsiteY36" fmla="*/ 317500 h 523875"/>
              <a:gd name="connsiteX37" fmla="*/ 1520825 w 3879850"/>
              <a:gd name="connsiteY37" fmla="*/ 352425 h 523875"/>
              <a:gd name="connsiteX38" fmla="*/ 1181100 w 3879850"/>
              <a:gd name="connsiteY38" fmla="*/ 393700 h 523875"/>
              <a:gd name="connsiteX39" fmla="*/ 841375 w 3879850"/>
              <a:gd name="connsiteY39" fmla="*/ 444500 h 523875"/>
              <a:gd name="connsiteX40" fmla="*/ 542925 w 3879850"/>
              <a:gd name="connsiteY40" fmla="*/ 492125 h 523875"/>
              <a:gd name="connsiteX41" fmla="*/ 390525 w 3879850"/>
              <a:gd name="connsiteY41" fmla="*/ 517525 h 523875"/>
              <a:gd name="connsiteX42" fmla="*/ 327025 w 3879850"/>
              <a:gd name="connsiteY42" fmla="*/ 523875 h 523875"/>
              <a:gd name="connsiteX43" fmla="*/ 295275 w 3879850"/>
              <a:gd name="connsiteY43" fmla="*/ 520700 h 523875"/>
              <a:gd name="connsiteX44" fmla="*/ 263525 w 3879850"/>
              <a:gd name="connsiteY44" fmla="*/ 514350 h 523875"/>
              <a:gd name="connsiteX45" fmla="*/ 222250 w 3879850"/>
              <a:gd name="connsiteY45" fmla="*/ 501650 h 523875"/>
              <a:gd name="connsiteX46" fmla="*/ 184150 w 3879850"/>
              <a:gd name="connsiteY46" fmla="*/ 482600 h 523875"/>
              <a:gd name="connsiteX47" fmla="*/ 142875 w 3879850"/>
              <a:gd name="connsiteY47" fmla="*/ 454025 h 523875"/>
              <a:gd name="connsiteX48" fmla="*/ 85725 w 3879850"/>
              <a:gd name="connsiteY48" fmla="*/ 403225 h 523875"/>
              <a:gd name="connsiteX49" fmla="*/ 31750 w 3879850"/>
              <a:gd name="connsiteY49" fmla="*/ 349250 h 523875"/>
              <a:gd name="connsiteX50" fmla="*/ 22225 w 3879850"/>
              <a:gd name="connsiteY50" fmla="*/ 333375 h 523875"/>
              <a:gd name="connsiteX51" fmla="*/ 9525 w 3879850"/>
              <a:gd name="connsiteY51" fmla="*/ 301625 h 523875"/>
              <a:gd name="connsiteX52" fmla="*/ 0 w 3879850"/>
              <a:gd name="connsiteY52" fmla="*/ 269875 h 523875"/>
              <a:gd name="connsiteX53" fmla="*/ 3175 w 3879850"/>
              <a:gd name="connsiteY53" fmla="*/ 257175 h 523875"/>
              <a:gd name="connsiteX54" fmla="*/ 12700 w 3879850"/>
              <a:gd name="connsiteY54" fmla="*/ 247650 h 523875"/>
              <a:gd name="connsiteX55" fmla="*/ 28575 w 3879850"/>
              <a:gd name="connsiteY55" fmla="*/ 247650 h 523875"/>
              <a:gd name="connsiteX56" fmla="*/ 50800 w 3879850"/>
              <a:gd name="connsiteY56" fmla="*/ 250825 h 523875"/>
              <a:gd name="connsiteX57" fmla="*/ 82550 w 3879850"/>
              <a:gd name="connsiteY57" fmla="*/ 263525 h 523875"/>
              <a:gd name="connsiteX58" fmla="*/ 123825 w 3879850"/>
              <a:gd name="connsiteY58" fmla="*/ 282575 h 523875"/>
              <a:gd name="connsiteX59" fmla="*/ 161925 w 3879850"/>
              <a:gd name="connsiteY59" fmla="*/ 295275 h 523875"/>
              <a:gd name="connsiteX60" fmla="*/ 241300 w 3879850"/>
              <a:gd name="connsiteY60" fmla="*/ 307975 h 523875"/>
              <a:gd name="connsiteX61" fmla="*/ 323850 w 3879850"/>
              <a:gd name="connsiteY61" fmla="*/ 311150 h 523875"/>
              <a:gd name="connsiteX62" fmla="*/ 422275 w 3879850"/>
              <a:gd name="connsiteY62" fmla="*/ 307975 h 523875"/>
              <a:gd name="connsiteX63" fmla="*/ 628650 w 3879850"/>
              <a:gd name="connsiteY63" fmla="*/ 285750 h 523875"/>
              <a:gd name="connsiteX64" fmla="*/ 1025525 w 3879850"/>
              <a:gd name="connsiteY64" fmla="*/ 244475 h 523875"/>
              <a:gd name="connsiteX65" fmla="*/ 1270000 w 3879850"/>
              <a:gd name="connsiteY65" fmla="*/ 2190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9850" h="523875">
                <a:moveTo>
                  <a:pt x="1270000" y="219075"/>
                </a:moveTo>
                <a:lnTo>
                  <a:pt x="1574800" y="184150"/>
                </a:lnTo>
                <a:lnTo>
                  <a:pt x="1860550" y="155575"/>
                </a:lnTo>
                <a:lnTo>
                  <a:pt x="2092325" y="136525"/>
                </a:lnTo>
                <a:lnTo>
                  <a:pt x="2254250" y="127000"/>
                </a:lnTo>
                <a:lnTo>
                  <a:pt x="2457450" y="114300"/>
                </a:lnTo>
                <a:lnTo>
                  <a:pt x="2641600" y="101600"/>
                </a:lnTo>
                <a:lnTo>
                  <a:pt x="2838450" y="88900"/>
                </a:lnTo>
                <a:lnTo>
                  <a:pt x="3063875" y="69850"/>
                </a:lnTo>
                <a:lnTo>
                  <a:pt x="3146425" y="60325"/>
                </a:lnTo>
                <a:lnTo>
                  <a:pt x="3228975" y="47625"/>
                </a:lnTo>
                <a:lnTo>
                  <a:pt x="3330575" y="25400"/>
                </a:lnTo>
                <a:lnTo>
                  <a:pt x="3403600" y="6350"/>
                </a:lnTo>
                <a:lnTo>
                  <a:pt x="3438525" y="0"/>
                </a:lnTo>
                <a:lnTo>
                  <a:pt x="3511550" y="6350"/>
                </a:lnTo>
                <a:lnTo>
                  <a:pt x="3619500" y="22225"/>
                </a:lnTo>
                <a:lnTo>
                  <a:pt x="3695700" y="44450"/>
                </a:lnTo>
                <a:lnTo>
                  <a:pt x="3759200" y="69850"/>
                </a:lnTo>
                <a:lnTo>
                  <a:pt x="3822700" y="98425"/>
                </a:lnTo>
                <a:lnTo>
                  <a:pt x="3841750" y="111125"/>
                </a:lnTo>
                <a:lnTo>
                  <a:pt x="3857625" y="127000"/>
                </a:lnTo>
                <a:lnTo>
                  <a:pt x="3870325" y="146050"/>
                </a:lnTo>
                <a:lnTo>
                  <a:pt x="3879850" y="168275"/>
                </a:lnTo>
                <a:lnTo>
                  <a:pt x="3879850" y="187325"/>
                </a:lnTo>
                <a:lnTo>
                  <a:pt x="3873500" y="203200"/>
                </a:lnTo>
                <a:lnTo>
                  <a:pt x="3854450" y="215900"/>
                </a:lnTo>
                <a:lnTo>
                  <a:pt x="3816350" y="228600"/>
                </a:lnTo>
                <a:lnTo>
                  <a:pt x="3733800" y="247650"/>
                </a:lnTo>
                <a:lnTo>
                  <a:pt x="3667125" y="254000"/>
                </a:lnTo>
                <a:lnTo>
                  <a:pt x="3536950" y="257175"/>
                </a:lnTo>
                <a:lnTo>
                  <a:pt x="3419475" y="250825"/>
                </a:lnTo>
                <a:lnTo>
                  <a:pt x="3279775" y="247650"/>
                </a:lnTo>
                <a:lnTo>
                  <a:pt x="3038475" y="250825"/>
                </a:lnTo>
                <a:lnTo>
                  <a:pt x="2841625" y="257175"/>
                </a:lnTo>
                <a:lnTo>
                  <a:pt x="2530475" y="269875"/>
                </a:lnTo>
                <a:lnTo>
                  <a:pt x="2203450" y="288925"/>
                </a:lnTo>
                <a:lnTo>
                  <a:pt x="1889125" y="317500"/>
                </a:lnTo>
                <a:lnTo>
                  <a:pt x="1520825" y="352425"/>
                </a:lnTo>
                <a:lnTo>
                  <a:pt x="1181100" y="393700"/>
                </a:lnTo>
                <a:lnTo>
                  <a:pt x="841375" y="444500"/>
                </a:lnTo>
                <a:lnTo>
                  <a:pt x="542925" y="492125"/>
                </a:lnTo>
                <a:lnTo>
                  <a:pt x="390525" y="517525"/>
                </a:lnTo>
                <a:lnTo>
                  <a:pt x="327025" y="523875"/>
                </a:lnTo>
                <a:lnTo>
                  <a:pt x="295275" y="520700"/>
                </a:lnTo>
                <a:lnTo>
                  <a:pt x="263525" y="514350"/>
                </a:lnTo>
                <a:lnTo>
                  <a:pt x="222250" y="501650"/>
                </a:lnTo>
                <a:lnTo>
                  <a:pt x="184150" y="482600"/>
                </a:lnTo>
                <a:lnTo>
                  <a:pt x="142875" y="454025"/>
                </a:lnTo>
                <a:lnTo>
                  <a:pt x="85725" y="403225"/>
                </a:lnTo>
                <a:lnTo>
                  <a:pt x="31750" y="349250"/>
                </a:lnTo>
                <a:lnTo>
                  <a:pt x="22225" y="333375"/>
                </a:lnTo>
                <a:lnTo>
                  <a:pt x="9525" y="301625"/>
                </a:lnTo>
                <a:lnTo>
                  <a:pt x="0" y="269875"/>
                </a:lnTo>
                <a:lnTo>
                  <a:pt x="3175" y="257175"/>
                </a:lnTo>
                <a:lnTo>
                  <a:pt x="12700" y="247650"/>
                </a:lnTo>
                <a:lnTo>
                  <a:pt x="28575" y="247650"/>
                </a:lnTo>
                <a:lnTo>
                  <a:pt x="50800" y="250825"/>
                </a:lnTo>
                <a:lnTo>
                  <a:pt x="82550" y="263525"/>
                </a:lnTo>
                <a:lnTo>
                  <a:pt x="123825" y="282575"/>
                </a:lnTo>
                <a:lnTo>
                  <a:pt x="161925" y="295275"/>
                </a:lnTo>
                <a:lnTo>
                  <a:pt x="241300" y="307975"/>
                </a:lnTo>
                <a:lnTo>
                  <a:pt x="323850" y="311150"/>
                </a:lnTo>
                <a:lnTo>
                  <a:pt x="422275" y="307975"/>
                </a:lnTo>
                <a:lnTo>
                  <a:pt x="628650" y="285750"/>
                </a:lnTo>
                <a:lnTo>
                  <a:pt x="1025525" y="244475"/>
                </a:lnTo>
                <a:lnTo>
                  <a:pt x="127000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093BFA2-7EC6-483B-89E6-5D62A3D9D15B}"/>
              </a:ext>
            </a:extLst>
          </p:cNvPr>
          <p:cNvSpPr/>
          <p:nvPr/>
        </p:nvSpPr>
        <p:spPr>
          <a:xfrm>
            <a:off x="3248025" y="2462213"/>
            <a:ext cx="671513" cy="1209675"/>
          </a:xfrm>
          <a:custGeom>
            <a:avLst/>
            <a:gdLst>
              <a:gd name="connsiteX0" fmla="*/ 500063 w 671513"/>
              <a:gd name="connsiteY0" fmla="*/ 359568 h 1209675"/>
              <a:gd name="connsiteX1" fmla="*/ 473869 w 671513"/>
              <a:gd name="connsiteY1" fmla="*/ 271462 h 1209675"/>
              <a:gd name="connsiteX2" fmla="*/ 442913 w 671513"/>
              <a:gd name="connsiteY2" fmla="*/ 164306 h 1209675"/>
              <a:gd name="connsiteX3" fmla="*/ 316706 w 671513"/>
              <a:gd name="connsiteY3" fmla="*/ 14287 h 1209675"/>
              <a:gd name="connsiteX4" fmla="*/ 271463 w 671513"/>
              <a:gd name="connsiteY4" fmla="*/ 7143 h 1209675"/>
              <a:gd name="connsiteX5" fmla="*/ 216694 w 671513"/>
              <a:gd name="connsiteY5" fmla="*/ 2381 h 1209675"/>
              <a:gd name="connsiteX6" fmla="*/ 142875 w 671513"/>
              <a:gd name="connsiteY6" fmla="*/ 0 h 1209675"/>
              <a:gd name="connsiteX7" fmla="*/ 73819 w 671513"/>
              <a:gd name="connsiteY7" fmla="*/ 4762 h 1209675"/>
              <a:gd name="connsiteX8" fmla="*/ 38100 w 671513"/>
              <a:gd name="connsiteY8" fmla="*/ 7143 h 1209675"/>
              <a:gd name="connsiteX9" fmla="*/ 16669 w 671513"/>
              <a:gd name="connsiteY9" fmla="*/ 9525 h 1209675"/>
              <a:gd name="connsiteX10" fmla="*/ 4763 w 671513"/>
              <a:gd name="connsiteY10" fmla="*/ 14287 h 1209675"/>
              <a:gd name="connsiteX11" fmla="*/ 0 w 671513"/>
              <a:gd name="connsiteY11" fmla="*/ 23812 h 1209675"/>
              <a:gd name="connsiteX12" fmla="*/ 9525 w 671513"/>
              <a:gd name="connsiteY12" fmla="*/ 40481 h 1209675"/>
              <a:gd name="connsiteX13" fmla="*/ 33338 w 671513"/>
              <a:gd name="connsiteY13" fmla="*/ 61912 h 1209675"/>
              <a:gd name="connsiteX14" fmla="*/ 52388 w 671513"/>
              <a:gd name="connsiteY14" fmla="*/ 76200 h 1209675"/>
              <a:gd name="connsiteX15" fmla="*/ 85725 w 671513"/>
              <a:gd name="connsiteY15" fmla="*/ 92868 h 1209675"/>
              <a:gd name="connsiteX16" fmla="*/ 116681 w 671513"/>
              <a:gd name="connsiteY16" fmla="*/ 116681 h 1209675"/>
              <a:gd name="connsiteX17" fmla="*/ 161925 w 671513"/>
              <a:gd name="connsiteY17" fmla="*/ 159543 h 1209675"/>
              <a:gd name="connsiteX18" fmla="*/ 202406 w 671513"/>
              <a:gd name="connsiteY18" fmla="*/ 202406 h 1209675"/>
              <a:gd name="connsiteX19" fmla="*/ 226219 w 671513"/>
              <a:gd name="connsiteY19" fmla="*/ 233362 h 1209675"/>
              <a:gd name="connsiteX20" fmla="*/ 254794 w 671513"/>
              <a:gd name="connsiteY20" fmla="*/ 295275 h 1209675"/>
              <a:gd name="connsiteX21" fmla="*/ 302419 w 671513"/>
              <a:gd name="connsiteY21" fmla="*/ 421481 h 1209675"/>
              <a:gd name="connsiteX22" fmla="*/ 338138 w 671513"/>
              <a:gd name="connsiteY22" fmla="*/ 550068 h 1209675"/>
              <a:gd name="connsiteX23" fmla="*/ 357188 w 671513"/>
              <a:gd name="connsiteY23" fmla="*/ 633412 h 1209675"/>
              <a:gd name="connsiteX24" fmla="*/ 369094 w 671513"/>
              <a:gd name="connsiteY24" fmla="*/ 704850 h 1209675"/>
              <a:gd name="connsiteX25" fmla="*/ 378619 w 671513"/>
              <a:gd name="connsiteY25" fmla="*/ 783431 h 1209675"/>
              <a:gd name="connsiteX26" fmla="*/ 383381 w 671513"/>
              <a:gd name="connsiteY26" fmla="*/ 842962 h 1209675"/>
              <a:gd name="connsiteX27" fmla="*/ 390525 w 671513"/>
              <a:gd name="connsiteY27" fmla="*/ 902493 h 1209675"/>
              <a:gd name="connsiteX28" fmla="*/ 402431 w 671513"/>
              <a:gd name="connsiteY28" fmla="*/ 959643 h 1209675"/>
              <a:gd name="connsiteX29" fmla="*/ 414338 w 671513"/>
              <a:gd name="connsiteY29" fmla="*/ 1000125 h 1209675"/>
              <a:gd name="connsiteX30" fmla="*/ 433388 w 671513"/>
              <a:gd name="connsiteY30" fmla="*/ 1047750 h 1209675"/>
              <a:gd name="connsiteX31" fmla="*/ 447675 w 671513"/>
              <a:gd name="connsiteY31" fmla="*/ 1081087 h 1209675"/>
              <a:gd name="connsiteX32" fmla="*/ 464344 w 671513"/>
              <a:gd name="connsiteY32" fmla="*/ 1112043 h 1209675"/>
              <a:gd name="connsiteX33" fmla="*/ 483394 w 671513"/>
              <a:gd name="connsiteY33" fmla="*/ 1140618 h 1209675"/>
              <a:gd name="connsiteX34" fmla="*/ 511969 w 671513"/>
              <a:gd name="connsiteY34" fmla="*/ 1169193 h 1209675"/>
              <a:gd name="connsiteX35" fmla="*/ 535781 w 671513"/>
              <a:gd name="connsiteY35" fmla="*/ 1185862 h 1209675"/>
              <a:gd name="connsiteX36" fmla="*/ 559594 w 671513"/>
              <a:gd name="connsiteY36" fmla="*/ 1200150 h 1209675"/>
              <a:gd name="connsiteX37" fmla="*/ 581025 w 671513"/>
              <a:gd name="connsiteY37" fmla="*/ 1207293 h 1209675"/>
              <a:gd name="connsiteX38" fmla="*/ 600075 w 671513"/>
              <a:gd name="connsiteY38" fmla="*/ 1209675 h 1209675"/>
              <a:gd name="connsiteX39" fmla="*/ 619125 w 671513"/>
              <a:gd name="connsiteY39" fmla="*/ 1204912 h 1209675"/>
              <a:gd name="connsiteX40" fmla="*/ 635794 w 671513"/>
              <a:gd name="connsiteY40" fmla="*/ 1195387 h 1209675"/>
              <a:gd name="connsiteX41" fmla="*/ 650081 w 671513"/>
              <a:gd name="connsiteY41" fmla="*/ 1181100 h 1209675"/>
              <a:gd name="connsiteX42" fmla="*/ 659606 w 671513"/>
              <a:gd name="connsiteY42" fmla="*/ 1157287 h 1209675"/>
              <a:gd name="connsiteX43" fmla="*/ 666750 w 671513"/>
              <a:gd name="connsiteY43" fmla="*/ 1131093 h 1209675"/>
              <a:gd name="connsiteX44" fmla="*/ 671513 w 671513"/>
              <a:gd name="connsiteY44" fmla="*/ 1083468 h 1209675"/>
              <a:gd name="connsiteX45" fmla="*/ 645319 w 671513"/>
              <a:gd name="connsiteY45" fmla="*/ 940593 h 1209675"/>
              <a:gd name="connsiteX46" fmla="*/ 621506 w 671513"/>
              <a:gd name="connsiteY46" fmla="*/ 807243 h 1209675"/>
              <a:gd name="connsiteX47" fmla="*/ 604838 w 671513"/>
              <a:gd name="connsiteY47" fmla="*/ 731043 h 1209675"/>
              <a:gd name="connsiteX48" fmla="*/ 576263 w 671513"/>
              <a:gd name="connsiteY48" fmla="*/ 609600 h 1209675"/>
              <a:gd name="connsiteX49" fmla="*/ 500063 w 671513"/>
              <a:gd name="connsiteY49" fmla="*/ 359568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1513" h="1209675">
                <a:moveTo>
                  <a:pt x="500063" y="359568"/>
                </a:moveTo>
                <a:lnTo>
                  <a:pt x="473869" y="271462"/>
                </a:lnTo>
                <a:lnTo>
                  <a:pt x="442913" y="164306"/>
                </a:lnTo>
                <a:lnTo>
                  <a:pt x="316706" y="14287"/>
                </a:lnTo>
                <a:lnTo>
                  <a:pt x="271463" y="7143"/>
                </a:lnTo>
                <a:lnTo>
                  <a:pt x="216694" y="2381"/>
                </a:lnTo>
                <a:lnTo>
                  <a:pt x="142875" y="0"/>
                </a:lnTo>
                <a:lnTo>
                  <a:pt x="73819" y="4762"/>
                </a:lnTo>
                <a:lnTo>
                  <a:pt x="38100" y="7143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3812"/>
                </a:lnTo>
                <a:lnTo>
                  <a:pt x="9525" y="40481"/>
                </a:lnTo>
                <a:lnTo>
                  <a:pt x="33338" y="61912"/>
                </a:lnTo>
                <a:lnTo>
                  <a:pt x="52388" y="76200"/>
                </a:lnTo>
                <a:lnTo>
                  <a:pt x="85725" y="92868"/>
                </a:lnTo>
                <a:lnTo>
                  <a:pt x="116681" y="116681"/>
                </a:lnTo>
                <a:lnTo>
                  <a:pt x="161925" y="159543"/>
                </a:lnTo>
                <a:lnTo>
                  <a:pt x="202406" y="202406"/>
                </a:lnTo>
                <a:lnTo>
                  <a:pt x="226219" y="233362"/>
                </a:lnTo>
                <a:lnTo>
                  <a:pt x="254794" y="295275"/>
                </a:lnTo>
                <a:lnTo>
                  <a:pt x="302419" y="421481"/>
                </a:lnTo>
                <a:lnTo>
                  <a:pt x="338138" y="550068"/>
                </a:lnTo>
                <a:lnTo>
                  <a:pt x="357188" y="633412"/>
                </a:lnTo>
                <a:lnTo>
                  <a:pt x="369094" y="704850"/>
                </a:lnTo>
                <a:lnTo>
                  <a:pt x="378619" y="783431"/>
                </a:lnTo>
                <a:lnTo>
                  <a:pt x="383381" y="842962"/>
                </a:lnTo>
                <a:lnTo>
                  <a:pt x="390525" y="902493"/>
                </a:lnTo>
                <a:lnTo>
                  <a:pt x="402431" y="959643"/>
                </a:lnTo>
                <a:lnTo>
                  <a:pt x="414338" y="1000125"/>
                </a:lnTo>
                <a:lnTo>
                  <a:pt x="433388" y="1047750"/>
                </a:lnTo>
                <a:lnTo>
                  <a:pt x="447675" y="1081087"/>
                </a:lnTo>
                <a:lnTo>
                  <a:pt x="464344" y="1112043"/>
                </a:lnTo>
                <a:lnTo>
                  <a:pt x="483394" y="1140618"/>
                </a:lnTo>
                <a:lnTo>
                  <a:pt x="511969" y="1169193"/>
                </a:lnTo>
                <a:lnTo>
                  <a:pt x="535781" y="1185862"/>
                </a:lnTo>
                <a:lnTo>
                  <a:pt x="559594" y="1200150"/>
                </a:lnTo>
                <a:lnTo>
                  <a:pt x="581025" y="1207293"/>
                </a:lnTo>
                <a:lnTo>
                  <a:pt x="600075" y="1209675"/>
                </a:lnTo>
                <a:lnTo>
                  <a:pt x="619125" y="1204912"/>
                </a:lnTo>
                <a:lnTo>
                  <a:pt x="635794" y="1195387"/>
                </a:lnTo>
                <a:lnTo>
                  <a:pt x="650081" y="1181100"/>
                </a:lnTo>
                <a:lnTo>
                  <a:pt x="659606" y="1157287"/>
                </a:lnTo>
                <a:lnTo>
                  <a:pt x="666750" y="1131093"/>
                </a:lnTo>
                <a:lnTo>
                  <a:pt x="671513" y="1083468"/>
                </a:lnTo>
                <a:lnTo>
                  <a:pt x="645319" y="940593"/>
                </a:lnTo>
                <a:lnTo>
                  <a:pt x="621506" y="807243"/>
                </a:lnTo>
                <a:lnTo>
                  <a:pt x="604838" y="731043"/>
                </a:lnTo>
                <a:lnTo>
                  <a:pt x="576263" y="609600"/>
                </a:lnTo>
                <a:lnTo>
                  <a:pt x="500063" y="3595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19E6B548-B76D-4EA0-9A60-68211BE0BF0F}"/>
              </a:ext>
            </a:extLst>
          </p:cNvPr>
          <p:cNvSpPr/>
          <p:nvPr/>
        </p:nvSpPr>
        <p:spPr>
          <a:xfrm>
            <a:off x="3497263" y="2220913"/>
            <a:ext cx="2892425" cy="1187450"/>
          </a:xfrm>
          <a:custGeom>
            <a:avLst/>
            <a:gdLst>
              <a:gd name="connsiteX0" fmla="*/ 1609725 w 2890838"/>
              <a:gd name="connsiteY0" fmla="*/ 116682 h 1185863"/>
              <a:gd name="connsiteX1" fmla="*/ 1314450 w 2890838"/>
              <a:gd name="connsiteY1" fmla="*/ 142875 h 1185863"/>
              <a:gd name="connsiteX2" fmla="*/ 909638 w 2890838"/>
              <a:gd name="connsiteY2" fmla="*/ 180975 h 1185863"/>
              <a:gd name="connsiteX3" fmla="*/ 550069 w 2890838"/>
              <a:gd name="connsiteY3" fmla="*/ 221457 h 1185863"/>
              <a:gd name="connsiteX4" fmla="*/ 228600 w 2890838"/>
              <a:gd name="connsiteY4" fmla="*/ 261938 h 1185863"/>
              <a:gd name="connsiteX5" fmla="*/ 173832 w 2890838"/>
              <a:gd name="connsiteY5" fmla="*/ 269082 h 1185863"/>
              <a:gd name="connsiteX6" fmla="*/ 145257 w 2890838"/>
              <a:gd name="connsiteY6" fmla="*/ 266700 h 1185863"/>
              <a:gd name="connsiteX7" fmla="*/ 107157 w 2890838"/>
              <a:gd name="connsiteY7" fmla="*/ 259557 h 1185863"/>
              <a:gd name="connsiteX8" fmla="*/ 66675 w 2890838"/>
              <a:gd name="connsiteY8" fmla="*/ 254794 h 1185863"/>
              <a:gd name="connsiteX9" fmla="*/ 0 w 2890838"/>
              <a:gd name="connsiteY9" fmla="*/ 250032 h 1185863"/>
              <a:gd name="connsiteX10" fmla="*/ 109538 w 2890838"/>
              <a:gd name="connsiteY10" fmla="*/ 440532 h 1185863"/>
              <a:gd name="connsiteX11" fmla="*/ 342900 w 2890838"/>
              <a:gd name="connsiteY11" fmla="*/ 407194 h 1185863"/>
              <a:gd name="connsiteX12" fmla="*/ 566738 w 2890838"/>
              <a:gd name="connsiteY12" fmla="*/ 376238 h 1185863"/>
              <a:gd name="connsiteX13" fmla="*/ 792957 w 2890838"/>
              <a:gd name="connsiteY13" fmla="*/ 350044 h 1185863"/>
              <a:gd name="connsiteX14" fmla="*/ 966788 w 2890838"/>
              <a:gd name="connsiteY14" fmla="*/ 330994 h 1185863"/>
              <a:gd name="connsiteX15" fmla="*/ 1171575 w 2890838"/>
              <a:gd name="connsiteY15" fmla="*/ 314325 h 1185863"/>
              <a:gd name="connsiteX16" fmla="*/ 1433513 w 2890838"/>
              <a:gd name="connsiteY16" fmla="*/ 292894 h 1185863"/>
              <a:gd name="connsiteX17" fmla="*/ 1631157 w 2890838"/>
              <a:gd name="connsiteY17" fmla="*/ 278607 h 1185863"/>
              <a:gd name="connsiteX18" fmla="*/ 1797844 w 2890838"/>
              <a:gd name="connsiteY18" fmla="*/ 266700 h 1185863"/>
              <a:gd name="connsiteX19" fmla="*/ 2043113 w 2890838"/>
              <a:gd name="connsiteY19" fmla="*/ 250032 h 1185863"/>
              <a:gd name="connsiteX20" fmla="*/ 2321719 w 2890838"/>
              <a:gd name="connsiteY20" fmla="*/ 230982 h 1185863"/>
              <a:gd name="connsiteX21" fmla="*/ 2426494 w 2890838"/>
              <a:gd name="connsiteY21" fmla="*/ 226219 h 1185863"/>
              <a:gd name="connsiteX22" fmla="*/ 2457450 w 2890838"/>
              <a:gd name="connsiteY22" fmla="*/ 230982 h 1185863"/>
              <a:gd name="connsiteX23" fmla="*/ 2476500 w 2890838"/>
              <a:gd name="connsiteY23" fmla="*/ 238125 h 1185863"/>
              <a:gd name="connsiteX24" fmla="*/ 2490788 w 2890838"/>
              <a:gd name="connsiteY24" fmla="*/ 252413 h 1185863"/>
              <a:gd name="connsiteX25" fmla="*/ 2497932 w 2890838"/>
              <a:gd name="connsiteY25" fmla="*/ 264319 h 1185863"/>
              <a:gd name="connsiteX26" fmla="*/ 2500313 w 2890838"/>
              <a:gd name="connsiteY26" fmla="*/ 288132 h 1185863"/>
              <a:gd name="connsiteX27" fmla="*/ 2488407 w 2890838"/>
              <a:gd name="connsiteY27" fmla="*/ 354807 h 1185863"/>
              <a:gd name="connsiteX28" fmla="*/ 2450307 w 2890838"/>
              <a:gd name="connsiteY28" fmla="*/ 547688 h 1185863"/>
              <a:gd name="connsiteX29" fmla="*/ 2407444 w 2890838"/>
              <a:gd name="connsiteY29" fmla="*/ 857250 h 1185863"/>
              <a:gd name="connsiteX30" fmla="*/ 2383632 w 2890838"/>
              <a:gd name="connsiteY30" fmla="*/ 1028700 h 1185863"/>
              <a:gd name="connsiteX31" fmla="*/ 2386013 w 2890838"/>
              <a:gd name="connsiteY31" fmla="*/ 1183482 h 1185863"/>
              <a:gd name="connsiteX32" fmla="*/ 2424113 w 2890838"/>
              <a:gd name="connsiteY32" fmla="*/ 1185863 h 1185863"/>
              <a:gd name="connsiteX33" fmla="*/ 2476500 w 2890838"/>
              <a:gd name="connsiteY33" fmla="*/ 1181100 h 1185863"/>
              <a:gd name="connsiteX34" fmla="*/ 2519363 w 2890838"/>
              <a:gd name="connsiteY34" fmla="*/ 1169194 h 1185863"/>
              <a:gd name="connsiteX35" fmla="*/ 2547938 w 2890838"/>
              <a:gd name="connsiteY35" fmla="*/ 1150144 h 1185863"/>
              <a:gd name="connsiteX36" fmla="*/ 2564607 w 2890838"/>
              <a:gd name="connsiteY36" fmla="*/ 1128713 h 1185863"/>
              <a:gd name="connsiteX37" fmla="*/ 2578894 w 2890838"/>
              <a:gd name="connsiteY37" fmla="*/ 1104900 h 1185863"/>
              <a:gd name="connsiteX38" fmla="*/ 2588419 w 2890838"/>
              <a:gd name="connsiteY38" fmla="*/ 1064419 h 1185863"/>
              <a:gd name="connsiteX39" fmla="*/ 2621757 w 2890838"/>
              <a:gd name="connsiteY39" fmla="*/ 933450 h 1185863"/>
              <a:gd name="connsiteX40" fmla="*/ 2688432 w 2890838"/>
              <a:gd name="connsiteY40" fmla="*/ 700088 h 1185863"/>
              <a:gd name="connsiteX41" fmla="*/ 2736057 w 2890838"/>
              <a:gd name="connsiteY41" fmla="*/ 547688 h 1185863"/>
              <a:gd name="connsiteX42" fmla="*/ 2767013 w 2890838"/>
              <a:gd name="connsiteY42" fmla="*/ 464344 h 1185863"/>
              <a:gd name="connsiteX43" fmla="*/ 2781300 w 2890838"/>
              <a:gd name="connsiteY43" fmla="*/ 419100 h 1185863"/>
              <a:gd name="connsiteX44" fmla="*/ 2797969 w 2890838"/>
              <a:gd name="connsiteY44" fmla="*/ 385763 h 1185863"/>
              <a:gd name="connsiteX45" fmla="*/ 2826544 w 2890838"/>
              <a:gd name="connsiteY45" fmla="*/ 342900 h 1185863"/>
              <a:gd name="connsiteX46" fmla="*/ 2850357 w 2890838"/>
              <a:gd name="connsiteY46" fmla="*/ 316707 h 1185863"/>
              <a:gd name="connsiteX47" fmla="*/ 2876550 w 2890838"/>
              <a:gd name="connsiteY47" fmla="*/ 285750 h 1185863"/>
              <a:gd name="connsiteX48" fmla="*/ 2886075 w 2890838"/>
              <a:gd name="connsiteY48" fmla="*/ 269082 h 1185863"/>
              <a:gd name="connsiteX49" fmla="*/ 2890838 w 2890838"/>
              <a:gd name="connsiteY49" fmla="*/ 247650 h 1185863"/>
              <a:gd name="connsiteX50" fmla="*/ 2888457 w 2890838"/>
              <a:gd name="connsiteY50" fmla="*/ 223838 h 1185863"/>
              <a:gd name="connsiteX51" fmla="*/ 2876550 w 2890838"/>
              <a:gd name="connsiteY51" fmla="*/ 200025 h 1185863"/>
              <a:gd name="connsiteX52" fmla="*/ 2857500 w 2890838"/>
              <a:gd name="connsiteY52" fmla="*/ 176213 h 1185863"/>
              <a:gd name="connsiteX53" fmla="*/ 2826544 w 2890838"/>
              <a:gd name="connsiteY53" fmla="*/ 150019 h 1185863"/>
              <a:gd name="connsiteX54" fmla="*/ 2795588 w 2890838"/>
              <a:gd name="connsiteY54" fmla="*/ 130969 h 1185863"/>
              <a:gd name="connsiteX55" fmla="*/ 2762250 w 2890838"/>
              <a:gd name="connsiteY55" fmla="*/ 111919 h 1185863"/>
              <a:gd name="connsiteX56" fmla="*/ 2726532 w 2890838"/>
              <a:gd name="connsiteY56" fmla="*/ 95250 h 1185863"/>
              <a:gd name="connsiteX57" fmla="*/ 2681288 w 2890838"/>
              <a:gd name="connsiteY57" fmla="*/ 66675 h 1185863"/>
              <a:gd name="connsiteX58" fmla="*/ 2633663 w 2890838"/>
              <a:gd name="connsiteY58" fmla="*/ 40482 h 1185863"/>
              <a:gd name="connsiteX59" fmla="*/ 2590800 w 2890838"/>
              <a:gd name="connsiteY59" fmla="*/ 19050 h 1185863"/>
              <a:gd name="connsiteX60" fmla="*/ 2547938 w 2890838"/>
              <a:gd name="connsiteY60" fmla="*/ 4763 h 1185863"/>
              <a:gd name="connsiteX61" fmla="*/ 2516982 w 2890838"/>
              <a:gd name="connsiteY61" fmla="*/ 0 h 1185863"/>
              <a:gd name="connsiteX62" fmla="*/ 2497932 w 2890838"/>
              <a:gd name="connsiteY62" fmla="*/ 4763 h 1185863"/>
              <a:gd name="connsiteX63" fmla="*/ 2471738 w 2890838"/>
              <a:gd name="connsiteY63" fmla="*/ 14288 h 1185863"/>
              <a:gd name="connsiteX64" fmla="*/ 2405063 w 2890838"/>
              <a:gd name="connsiteY64" fmla="*/ 40482 h 1185863"/>
              <a:gd name="connsiteX65" fmla="*/ 2326482 w 2890838"/>
              <a:gd name="connsiteY65" fmla="*/ 64294 h 1185863"/>
              <a:gd name="connsiteX66" fmla="*/ 2271713 w 2890838"/>
              <a:gd name="connsiteY66" fmla="*/ 71438 h 1185863"/>
              <a:gd name="connsiteX67" fmla="*/ 2140744 w 2890838"/>
              <a:gd name="connsiteY67" fmla="*/ 80963 h 1185863"/>
              <a:gd name="connsiteX68" fmla="*/ 1831182 w 2890838"/>
              <a:gd name="connsiteY68" fmla="*/ 102394 h 1185863"/>
              <a:gd name="connsiteX69" fmla="*/ 1609725 w 2890838"/>
              <a:gd name="connsiteY69" fmla="*/ 116682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890838" h="1185863">
                <a:moveTo>
                  <a:pt x="1609725" y="116682"/>
                </a:moveTo>
                <a:lnTo>
                  <a:pt x="1314450" y="142875"/>
                </a:lnTo>
                <a:lnTo>
                  <a:pt x="909638" y="180975"/>
                </a:lnTo>
                <a:lnTo>
                  <a:pt x="550069" y="221457"/>
                </a:lnTo>
                <a:lnTo>
                  <a:pt x="228600" y="261938"/>
                </a:lnTo>
                <a:lnTo>
                  <a:pt x="173832" y="269082"/>
                </a:lnTo>
                <a:lnTo>
                  <a:pt x="145257" y="266700"/>
                </a:lnTo>
                <a:lnTo>
                  <a:pt x="107157" y="259557"/>
                </a:lnTo>
                <a:lnTo>
                  <a:pt x="66675" y="254794"/>
                </a:lnTo>
                <a:lnTo>
                  <a:pt x="0" y="250032"/>
                </a:lnTo>
                <a:lnTo>
                  <a:pt x="109538" y="440532"/>
                </a:lnTo>
                <a:lnTo>
                  <a:pt x="342900" y="407194"/>
                </a:lnTo>
                <a:lnTo>
                  <a:pt x="566738" y="376238"/>
                </a:lnTo>
                <a:lnTo>
                  <a:pt x="792957" y="350044"/>
                </a:lnTo>
                <a:lnTo>
                  <a:pt x="966788" y="330994"/>
                </a:lnTo>
                <a:lnTo>
                  <a:pt x="1171575" y="314325"/>
                </a:lnTo>
                <a:lnTo>
                  <a:pt x="1433513" y="292894"/>
                </a:lnTo>
                <a:lnTo>
                  <a:pt x="1631157" y="278607"/>
                </a:lnTo>
                <a:lnTo>
                  <a:pt x="1797844" y="266700"/>
                </a:lnTo>
                <a:lnTo>
                  <a:pt x="2043113" y="250032"/>
                </a:lnTo>
                <a:lnTo>
                  <a:pt x="2321719" y="230982"/>
                </a:lnTo>
                <a:lnTo>
                  <a:pt x="2426494" y="226219"/>
                </a:lnTo>
                <a:lnTo>
                  <a:pt x="2457450" y="230982"/>
                </a:lnTo>
                <a:lnTo>
                  <a:pt x="2476500" y="238125"/>
                </a:lnTo>
                <a:lnTo>
                  <a:pt x="2490788" y="252413"/>
                </a:lnTo>
                <a:lnTo>
                  <a:pt x="2497932" y="264319"/>
                </a:lnTo>
                <a:lnTo>
                  <a:pt x="2500313" y="288132"/>
                </a:lnTo>
                <a:lnTo>
                  <a:pt x="2488407" y="354807"/>
                </a:lnTo>
                <a:lnTo>
                  <a:pt x="2450307" y="547688"/>
                </a:lnTo>
                <a:lnTo>
                  <a:pt x="2407444" y="857250"/>
                </a:lnTo>
                <a:lnTo>
                  <a:pt x="2383632" y="1028700"/>
                </a:lnTo>
                <a:cubicBezTo>
                  <a:pt x="2384426" y="1080294"/>
                  <a:pt x="2385219" y="1131888"/>
                  <a:pt x="2386013" y="1183482"/>
                </a:cubicBezTo>
                <a:lnTo>
                  <a:pt x="2424113" y="1185863"/>
                </a:lnTo>
                <a:lnTo>
                  <a:pt x="2476500" y="1181100"/>
                </a:lnTo>
                <a:lnTo>
                  <a:pt x="2519363" y="1169194"/>
                </a:lnTo>
                <a:lnTo>
                  <a:pt x="2547938" y="1150144"/>
                </a:lnTo>
                <a:lnTo>
                  <a:pt x="2564607" y="1128713"/>
                </a:lnTo>
                <a:lnTo>
                  <a:pt x="2578894" y="1104900"/>
                </a:lnTo>
                <a:lnTo>
                  <a:pt x="2588419" y="1064419"/>
                </a:lnTo>
                <a:lnTo>
                  <a:pt x="2621757" y="933450"/>
                </a:lnTo>
                <a:lnTo>
                  <a:pt x="2688432" y="700088"/>
                </a:lnTo>
                <a:lnTo>
                  <a:pt x="2736057" y="547688"/>
                </a:lnTo>
                <a:lnTo>
                  <a:pt x="2767013" y="464344"/>
                </a:lnTo>
                <a:lnTo>
                  <a:pt x="2781300" y="419100"/>
                </a:lnTo>
                <a:lnTo>
                  <a:pt x="2797969" y="385763"/>
                </a:lnTo>
                <a:lnTo>
                  <a:pt x="2826544" y="342900"/>
                </a:lnTo>
                <a:lnTo>
                  <a:pt x="2850357" y="316707"/>
                </a:lnTo>
                <a:lnTo>
                  <a:pt x="2876550" y="285750"/>
                </a:lnTo>
                <a:lnTo>
                  <a:pt x="2886075" y="269082"/>
                </a:lnTo>
                <a:lnTo>
                  <a:pt x="2890838" y="247650"/>
                </a:lnTo>
                <a:lnTo>
                  <a:pt x="2888457" y="223838"/>
                </a:lnTo>
                <a:lnTo>
                  <a:pt x="2876550" y="200025"/>
                </a:lnTo>
                <a:lnTo>
                  <a:pt x="2857500" y="176213"/>
                </a:lnTo>
                <a:lnTo>
                  <a:pt x="2826544" y="150019"/>
                </a:lnTo>
                <a:lnTo>
                  <a:pt x="2795588" y="130969"/>
                </a:lnTo>
                <a:lnTo>
                  <a:pt x="2762250" y="111919"/>
                </a:lnTo>
                <a:lnTo>
                  <a:pt x="2726532" y="95250"/>
                </a:lnTo>
                <a:lnTo>
                  <a:pt x="2681288" y="66675"/>
                </a:lnTo>
                <a:lnTo>
                  <a:pt x="2633663" y="40482"/>
                </a:lnTo>
                <a:lnTo>
                  <a:pt x="2590800" y="19050"/>
                </a:lnTo>
                <a:lnTo>
                  <a:pt x="2547938" y="4763"/>
                </a:lnTo>
                <a:lnTo>
                  <a:pt x="2516982" y="0"/>
                </a:lnTo>
                <a:lnTo>
                  <a:pt x="2497932" y="4763"/>
                </a:lnTo>
                <a:lnTo>
                  <a:pt x="2471738" y="14288"/>
                </a:lnTo>
                <a:lnTo>
                  <a:pt x="2405063" y="40482"/>
                </a:lnTo>
                <a:lnTo>
                  <a:pt x="2326482" y="64294"/>
                </a:lnTo>
                <a:lnTo>
                  <a:pt x="2271713" y="71438"/>
                </a:lnTo>
                <a:lnTo>
                  <a:pt x="2140744" y="80963"/>
                </a:lnTo>
                <a:lnTo>
                  <a:pt x="1831182" y="102394"/>
                </a:lnTo>
                <a:lnTo>
                  <a:pt x="1609725" y="1166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BE0AB1E0-97C4-485D-9077-5DA701DCD452}"/>
              </a:ext>
            </a:extLst>
          </p:cNvPr>
          <p:cNvSpPr/>
          <p:nvPr/>
        </p:nvSpPr>
        <p:spPr>
          <a:xfrm>
            <a:off x="3714750" y="2741613"/>
            <a:ext cx="2328863" cy="363537"/>
          </a:xfrm>
          <a:custGeom>
            <a:avLst/>
            <a:gdLst>
              <a:gd name="connsiteX0" fmla="*/ 685800 w 2328863"/>
              <a:gd name="connsiteY0" fmla="*/ 128587 h 364331"/>
              <a:gd name="connsiteX1" fmla="*/ 383381 w 2328863"/>
              <a:gd name="connsiteY1" fmla="*/ 161925 h 364331"/>
              <a:gd name="connsiteX2" fmla="*/ 0 w 2328863"/>
              <a:gd name="connsiteY2" fmla="*/ 207169 h 364331"/>
              <a:gd name="connsiteX3" fmla="*/ 33338 w 2328863"/>
              <a:gd name="connsiteY3" fmla="*/ 364331 h 364331"/>
              <a:gd name="connsiteX4" fmla="*/ 285750 w 2328863"/>
              <a:gd name="connsiteY4" fmla="*/ 333375 h 364331"/>
              <a:gd name="connsiteX5" fmla="*/ 507206 w 2328863"/>
              <a:gd name="connsiteY5" fmla="*/ 307181 h 364331"/>
              <a:gd name="connsiteX6" fmla="*/ 740569 w 2328863"/>
              <a:gd name="connsiteY6" fmla="*/ 278606 h 364331"/>
              <a:gd name="connsiteX7" fmla="*/ 1085850 w 2328863"/>
              <a:gd name="connsiteY7" fmla="*/ 238125 h 364331"/>
              <a:gd name="connsiteX8" fmla="*/ 1307306 w 2328863"/>
              <a:gd name="connsiteY8" fmla="*/ 214312 h 364331"/>
              <a:gd name="connsiteX9" fmla="*/ 1550194 w 2328863"/>
              <a:gd name="connsiteY9" fmla="*/ 197644 h 364331"/>
              <a:gd name="connsiteX10" fmla="*/ 1776413 w 2328863"/>
              <a:gd name="connsiteY10" fmla="*/ 185737 h 364331"/>
              <a:gd name="connsiteX11" fmla="*/ 1983581 w 2328863"/>
              <a:gd name="connsiteY11" fmla="*/ 178594 h 364331"/>
              <a:gd name="connsiteX12" fmla="*/ 2324100 w 2328863"/>
              <a:gd name="connsiteY12" fmla="*/ 176212 h 364331"/>
              <a:gd name="connsiteX13" fmla="*/ 2328863 w 2328863"/>
              <a:gd name="connsiteY13" fmla="*/ 0 h 364331"/>
              <a:gd name="connsiteX14" fmla="*/ 2162175 w 2328863"/>
              <a:gd name="connsiteY14" fmla="*/ 0 h 364331"/>
              <a:gd name="connsiteX15" fmla="*/ 1871663 w 2328863"/>
              <a:gd name="connsiteY15" fmla="*/ 16669 h 364331"/>
              <a:gd name="connsiteX16" fmla="*/ 1569244 w 2328863"/>
              <a:gd name="connsiteY16" fmla="*/ 38100 h 364331"/>
              <a:gd name="connsiteX17" fmla="*/ 1240631 w 2328863"/>
              <a:gd name="connsiteY17" fmla="*/ 66675 h 364331"/>
              <a:gd name="connsiteX18" fmla="*/ 754856 w 2328863"/>
              <a:gd name="connsiteY18" fmla="*/ 119062 h 364331"/>
              <a:gd name="connsiteX19" fmla="*/ 685800 w 2328863"/>
              <a:gd name="connsiteY19" fmla="*/ 12858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28863" h="364331">
                <a:moveTo>
                  <a:pt x="685800" y="128587"/>
                </a:moveTo>
                <a:lnTo>
                  <a:pt x="383381" y="161925"/>
                </a:lnTo>
                <a:lnTo>
                  <a:pt x="0" y="207169"/>
                </a:lnTo>
                <a:lnTo>
                  <a:pt x="33338" y="364331"/>
                </a:lnTo>
                <a:lnTo>
                  <a:pt x="285750" y="333375"/>
                </a:lnTo>
                <a:lnTo>
                  <a:pt x="507206" y="307181"/>
                </a:lnTo>
                <a:lnTo>
                  <a:pt x="740569" y="278606"/>
                </a:lnTo>
                <a:lnTo>
                  <a:pt x="1085850" y="238125"/>
                </a:lnTo>
                <a:lnTo>
                  <a:pt x="1307306" y="214312"/>
                </a:lnTo>
                <a:lnTo>
                  <a:pt x="1550194" y="197644"/>
                </a:lnTo>
                <a:lnTo>
                  <a:pt x="1776413" y="185737"/>
                </a:lnTo>
                <a:lnTo>
                  <a:pt x="1983581" y="178594"/>
                </a:lnTo>
                <a:lnTo>
                  <a:pt x="2324100" y="176212"/>
                </a:lnTo>
                <a:lnTo>
                  <a:pt x="2328863" y="0"/>
                </a:lnTo>
                <a:lnTo>
                  <a:pt x="2162175" y="0"/>
                </a:lnTo>
                <a:lnTo>
                  <a:pt x="1871663" y="16669"/>
                </a:lnTo>
                <a:lnTo>
                  <a:pt x="1569244" y="38100"/>
                </a:lnTo>
                <a:lnTo>
                  <a:pt x="1240631" y="66675"/>
                </a:lnTo>
                <a:lnTo>
                  <a:pt x="754856" y="119062"/>
                </a:lnTo>
                <a:lnTo>
                  <a:pt x="685800" y="128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C44A5571-04C5-4C2F-B5A3-CE1CBBE8514B}"/>
              </a:ext>
            </a:extLst>
          </p:cNvPr>
          <p:cNvSpPr/>
          <p:nvPr/>
        </p:nvSpPr>
        <p:spPr>
          <a:xfrm>
            <a:off x="3817938" y="3227388"/>
            <a:ext cx="2159000" cy="334962"/>
          </a:xfrm>
          <a:custGeom>
            <a:avLst/>
            <a:gdLst>
              <a:gd name="connsiteX0" fmla="*/ 342900 w 2159794"/>
              <a:gd name="connsiteY0" fmla="*/ 180975 h 335756"/>
              <a:gd name="connsiteX1" fmla="*/ 190500 w 2159794"/>
              <a:gd name="connsiteY1" fmla="*/ 195262 h 335756"/>
              <a:gd name="connsiteX2" fmla="*/ 0 w 2159794"/>
              <a:gd name="connsiteY2" fmla="*/ 209550 h 335756"/>
              <a:gd name="connsiteX3" fmla="*/ 30956 w 2159794"/>
              <a:gd name="connsiteY3" fmla="*/ 333375 h 335756"/>
              <a:gd name="connsiteX4" fmla="*/ 166687 w 2159794"/>
              <a:gd name="connsiteY4" fmla="*/ 335756 h 335756"/>
              <a:gd name="connsiteX5" fmla="*/ 392906 w 2159794"/>
              <a:gd name="connsiteY5" fmla="*/ 335756 h 335756"/>
              <a:gd name="connsiteX6" fmla="*/ 492919 w 2159794"/>
              <a:gd name="connsiteY6" fmla="*/ 321469 h 335756"/>
              <a:gd name="connsiteX7" fmla="*/ 702469 w 2159794"/>
              <a:gd name="connsiteY7" fmla="*/ 288131 h 335756"/>
              <a:gd name="connsiteX8" fmla="*/ 976312 w 2159794"/>
              <a:gd name="connsiteY8" fmla="*/ 242887 h 335756"/>
              <a:gd name="connsiteX9" fmla="*/ 1164431 w 2159794"/>
              <a:gd name="connsiteY9" fmla="*/ 223837 h 335756"/>
              <a:gd name="connsiteX10" fmla="*/ 1402556 w 2159794"/>
              <a:gd name="connsiteY10" fmla="*/ 202406 h 335756"/>
              <a:gd name="connsiteX11" fmla="*/ 1619250 w 2159794"/>
              <a:gd name="connsiteY11" fmla="*/ 190500 h 335756"/>
              <a:gd name="connsiteX12" fmla="*/ 1814512 w 2159794"/>
              <a:gd name="connsiteY12" fmla="*/ 183356 h 335756"/>
              <a:gd name="connsiteX13" fmla="*/ 2012156 w 2159794"/>
              <a:gd name="connsiteY13" fmla="*/ 178594 h 335756"/>
              <a:gd name="connsiteX14" fmla="*/ 2066925 w 2159794"/>
              <a:gd name="connsiteY14" fmla="*/ 178594 h 335756"/>
              <a:gd name="connsiteX15" fmla="*/ 2159794 w 2159794"/>
              <a:gd name="connsiteY15" fmla="*/ 171450 h 335756"/>
              <a:gd name="connsiteX16" fmla="*/ 2133600 w 2159794"/>
              <a:gd name="connsiteY16" fmla="*/ 0 h 335756"/>
              <a:gd name="connsiteX17" fmla="*/ 1938337 w 2159794"/>
              <a:gd name="connsiteY17" fmla="*/ 9525 h 335756"/>
              <a:gd name="connsiteX18" fmla="*/ 1600200 w 2159794"/>
              <a:gd name="connsiteY18" fmla="*/ 30956 h 335756"/>
              <a:gd name="connsiteX19" fmla="*/ 1231106 w 2159794"/>
              <a:gd name="connsiteY19" fmla="*/ 61912 h 335756"/>
              <a:gd name="connsiteX20" fmla="*/ 1114425 w 2159794"/>
              <a:gd name="connsiteY20" fmla="*/ 71437 h 335756"/>
              <a:gd name="connsiteX21" fmla="*/ 926306 w 2159794"/>
              <a:gd name="connsiteY21" fmla="*/ 95250 h 335756"/>
              <a:gd name="connsiteX22" fmla="*/ 747712 w 2159794"/>
              <a:gd name="connsiteY22" fmla="*/ 128587 h 335756"/>
              <a:gd name="connsiteX23" fmla="*/ 504825 w 2159794"/>
              <a:gd name="connsiteY23" fmla="*/ 161925 h 335756"/>
              <a:gd name="connsiteX24" fmla="*/ 342900 w 2159794"/>
              <a:gd name="connsiteY24" fmla="*/ 1809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59794" h="335756">
                <a:moveTo>
                  <a:pt x="342900" y="180975"/>
                </a:moveTo>
                <a:lnTo>
                  <a:pt x="190500" y="195262"/>
                </a:lnTo>
                <a:lnTo>
                  <a:pt x="0" y="209550"/>
                </a:lnTo>
                <a:lnTo>
                  <a:pt x="30956" y="333375"/>
                </a:lnTo>
                <a:lnTo>
                  <a:pt x="166687" y="335756"/>
                </a:lnTo>
                <a:lnTo>
                  <a:pt x="392906" y="335756"/>
                </a:lnTo>
                <a:lnTo>
                  <a:pt x="492919" y="321469"/>
                </a:lnTo>
                <a:lnTo>
                  <a:pt x="702469" y="288131"/>
                </a:lnTo>
                <a:lnTo>
                  <a:pt x="976312" y="242887"/>
                </a:lnTo>
                <a:lnTo>
                  <a:pt x="1164431" y="223837"/>
                </a:lnTo>
                <a:lnTo>
                  <a:pt x="1402556" y="202406"/>
                </a:lnTo>
                <a:lnTo>
                  <a:pt x="1619250" y="190500"/>
                </a:lnTo>
                <a:lnTo>
                  <a:pt x="1814512" y="183356"/>
                </a:lnTo>
                <a:lnTo>
                  <a:pt x="2012156" y="178594"/>
                </a:lnTo>
                <a:lnTo>
                  <a:pt x="2066925" y="178594"/>
                </a:lnTo>
                <a:lnTo>
                  <a:pt x="2159794" y="171450"/>
                </a:lnTo>
                <a:lnTo>
                  <a:pt x="2133600" y="0"/>
                </a:lnTo>
                <a:lnTo>
                  <a:pt x="1938337" y="9525"/>
                </a:lnTo>
                <a:lnTo>
                  <a:pt x="1600200" y="30956"/>
                </a:lnTo>
                <a:lnTo>
                  <a:pt x="1231106" y="61912"/>
                </a:lnTo>
                <a:lnTo>
                  <a:pt x="1114425" y="71437"/>
                </a:lnTo>
                <a:lnTo>
                  <a:pt x="926306" y="95250"/>
                </a:lnTo>
                <a:lnTo>
                  <a:pt x="747712" y="128587"/>
                </a:lnTo>
                <a:lnTo>
                  <a:pt x="504825" y="161925"/>
                </a:lnTo>
                <a:lnTo>
                  <a:pt x="342900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CE9EF232-630C-47F9-9919-585490678FA6}"/>
              </a:ext>
            </a:extLst>
          </p:cNvPr>
          <p:cNvSpPr/>
          <p:nvPr/>
        </p:nvSpPr>
        <p:spPr>
          <a:xfrm>
            <a:off x="4625975" y="2466975"/>
            <a:ext cx="396875" cy="2006600"/>
          </a:xfrm>
          <a:custGeom>
            <a:avLst/>
            <a:gdLst>
              <a:gd name="connsiteX0" fmla="*/ 141668 w 396670"/>
              <a:gd name="connsiteY0" fmla="*/ 780460 h 2006529"/>
              <a:gd name="connsiteX1" fmla="*/ 141668 w 396670"/>
              <a:gd name="connsiteY1" fmla="*/ 499700 h 2006529"/>
              <a:gd name="connsiteX2" fmla="*/ 141668 w 396670"/>
              <a:gd name="connsiteY2" fmla="*/ 270456 h 2006529"/>
              <a:gd name="connsiteX3" fmla="*/ 139092 w 396670"/>
              <a:gd name="connsiteY3" fmla="*/ 242123 h 2006529"/>
              <a:gd name="connsiteX4" fmla="*/ 133941 w 396670"/>
              <a:gd name="connsiteY4" fmla="*/ 213789 h 2006529"/>
              <a:gd name="connsiteX5" fmla="*/ 123637 w 396670"/>
              <a:gd name="connsiteY5" fmla="*/ 172577 h 2006529"/>
              <a:gd name="connsiteX6" fmla="*/ 108183 w 396670"/>
              <a:gd name="connsiteY6" fmla="*/ 133940 h 2006529"/>
              <a:gd name="connsiteX7" fmla="*/ 85001 w 396670"/>
              <a:gd name="connsiteY7" fmla="*/ 100455 h 2006529"/>
              <a:gd name="connsiteX8" fmla="*/ 54092 w 396670"/>
              <a:gd name="connsiteY8" fmla="*/ 66970 h 2006529"/>
              <a:gd name="connsiteX9" fmla="*/ 0 w 396670"/>
              <a:gd name="connsiteY9" fmla="*/ 10303 h 2006529"/>
              <a:gd name="connsiteX10" fmla="*/ 249850 w 396670"/>
              <a:gd name="connsiteY10" fmla="*/ 0 h 2006529"/>
              <a:gd name="connsiteX11" fmla="*/ 340003 w 396670"/>
              <a:gd name="connsiteY11" fmla="*/ 66970 h 2006529"/>
              <a:gd name="connsiteX12" fmla="*/ 365760 w 396670"/>
              <a:gd name="connsiteY12" fmla="*/ 90152 h 2006529"/>
              <a:gd name="connsiteX13" fmla="*/ 378639 w 396670"/>
              <a:gd name="connsiteY13" fmla="*/ 105607 h 2006529"/>
              <a:gd name="connsiteX14" fmla="*/ 388942 w 396670"/>
              <a:gd name="connsiteY14" fmla="*/ 123637 h 2006529"/>
              <a:gd name="connsiteX15" fmla="*/ 396670 w 396670"/>
              <a:gd name="connsiteY15" fmla="*/ 146819 h 2006529"/>
              <a:gd name="connsiteX16" fmla="*/ 396670 w 396670"/>
              <a:gd name="connsiteY16" fmla="*/ 162274 h 2006529"/>
              <a:gd name="connsiteX17" fmla="*/ 391518 w 396670"/>
              <a:gd name="connsiteY17" fmla="*/ 185456 h 2006529"/>
              <a:gd name="connsiteX18" fmla="*/ 378639 w 396670"/>
              <a:gd name="connsiteY18" fmla="*/ 224093 h 2006529"/>
              <a:gd name="connsiteX19" fmla="*/ 370912 w 396670"/>
              <a:gd name="connsiteY19" fmla="*/ 265305 h 2006529"/>
              <a:gd name="connsiteX20" fmla="*/ 363184 w 396670"/>
              <a:gd name="connsiteY20" fmla="*/ 347730 h 2006529"/>
              <a:gd name="connsiteX21" fmla="*/ 342578 w 396670"/>
              <a:gd name="connsiteY21" fmla="*/ 471367 h 2006529"/>
              <a:gd name="connsiteX22" fmla="*/ 342578 w 396670"/>
              <a:gd name="connsiteY22" fmla="*/ 850006 h 2006529"/>
              <a:gd name="connsiteX23" fmla="*/ 342578 w 396670"/>
              <a:gd name="connsiteY23" fmla="*/ 1339403 h 2006529"/>
              <a:gd name="connsiteX24" fmla="*/ 342578 w 396670"/>
              <a:gd name="connsiteY24" fmla="*/ 1975619 h 2006529"/>
              <a:gd name="connsiteX25" fmla="*/ 118486 w 396670"/>
              <a:gd name="connsiteY25" fmla="*/ 2006529 h 2006529"/>
              <a:gd name="connsiteX26" fmla="*/ 118486 w 396670"/>
              <a:gd name="connsiteY26" fmla="*/ 1797891 h 2006529"/>
              <a:gd name="connsiteX27" fmla="*/ 121062 w 396670"/>
              <a:gd name="connsiteY27" fmla="*/ 1486222 h 2006529"/>
              <a:gd name="connsiteX28" fmla="*/ 139092 w 396670"/>
              <a:gd name="connsiteY28" fmla="*/ 1365161 h 2006529"/>
              <a:gd name="connsiteX29" fmla="*/ 141668 w 396670"/>
              <a:gd name="connsiteY29" fmla="*/ 994249 h 2006529"/>
              <a:gd name="connsiteX30" fmla="*/ 141668 w 396670"/>
              <a:gd name="connsiteY30" fmla="*/ 780460 h 20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6670" h="2006529">
                <a:moveTo>
                  <a:pt x="141668" y="780460"/>
                </a:moveTo>
                <a:lnTo>
                  <a:pt x="141668" y="499700"/>
                </a:lnTo>
                <a:lnTo>
                  <a:pt x="141668" y="270456"/>
                </a:lnTo>
                <a:lnTo>
                  <a:pt x="139092" y="242123"/>
                </a:lnTo>
                <a:lnTo>
                  <a:pt x="133941" y="213789"/>
                </a:lnTo>
                <a:lnTo>
                  <a:pt x="123637" y="172577"/>
                </a:lnTo>
                <a:lnTo>
                  <a:pt x="108183" y="133940"/>
                </a:lnTo>
                <a:lnTo>
                  <a:pt x="85001" y="100455"/>
                </a:lnTo>
                <a:lnTo>
                  <a:pt x="54092" y="66970"/>
                </a:lnTo>
                <a:lnTo>
                  <a:pt x="0" y="10303"/>
                </a:lnTo>
                <a:lnTo>
                  <a:pt x="249850" y="0"/>
                </a:lnTo>
                <a:lnTo>
                  <a:pt x="340003" y="66970"/>
                </a:lnTo>
                <a:lnTo>
                  <a:pt x="365760" y="90152"/>
                </a:lnTo>
                <a:lnTo>
                  <a:pt x="378639" y="105607"/>
                </a:lnTo>
                <a:lnTo>
                  <a:pt x="388942" y="123637"/>
                </a:lnTo>
                <a:lnTo>
                  <a:pt x="396670" y="146819"/>
                </a:lnTo>
                <a:lnTo>
                  <a:pt x="396670" y="162274"/>
                </a:lnTo>
                <a:lnTo>
                  <a:pt x="391518" y="185456"/>
                </a:lnTo>
                <a:lnTo>
                  <a:pt x="378639" y="224093"/>
                </a:lnTo>
                <a:lnTo>
                  <a:pt x="370912" y="265305"/>
                </a:lnTo>
                <a:lnTo>
                  <a:pt x="363184" y="347730"/>
                </a:lnTo>
                <a:lnTo>
                  <a:pt x="342578" y="471367"/>
                </a:lnTo>
                <a:lnTo>
                  <a:pt x="342578" y="850006"/>
                </a:lnTo>
                <a:lnTo>
                  <a:pt x="342578" y="1339403"/>
                </a:lnTo>
                <a:lnTo>
                  <a:pt x="342578" y="1975619"/>
                </a:lnTo>
                <a:lnTo>
                  <a:pt x="118486" y="2006529"/>
                </a:lnTo>
                <a:lnTo>
                  <a:pt x="118486" y="1797891"/>
                </a:lnTo>
                <a:cubicBezTo>
                  <a:pt x="119345" y="1694001"/>
                  <a:pt x="120203" y="1590112"/>
                  <a:pt x="121062" y="1486222"/>
                </a:cubicBezTo>
                <a:lnTo>
                  <a:pt x="139092" y="1365161"/>
                </a:lnTo>
                <a:cubicBezTo>
                  <a:pt x="139951" y="1241524"/>
                  <a:pt x="140809" y="1117886"/>
                  <a:pt x="141668" y="994249"/>
                </a:cubicBezTo>
                <a:lnTo>
                  <a:pt x="141668" y="7804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97EE724-A160-40C2-9D23-328369CC6FAA}"/>
              </a:ext>
            </a:extLst>
          </p:cNvPr>
          <p:cNvSpPr/>
          <p:nvPr/>
        </p:nvSpPr>
        <p:spPr>
          <a:xfrm>
            <a:off x="3570288" y="3633788"/>
            <a:ext cx="2536825" cy="463550"/>
          </a:xfrm>
          <a:custGeom>
            <a:avLst/>
            <a:gdLst>
              <a:gd name="connsiteX0" fmla="*/ 834551 w 2537138"/>
              <a:gd name="connsiteY0" fmla="*/ 229244 h 463639"/>
              <a:gd name="connsiteX1" fmla="*/ 1004552 w 2537138"/>
              <a:gd name="connsiteY1" fmla="*/ 203486 h 463639"/>
              <a:gd name="connsiteX2" fmla="*/ 1208038 w 2537138"/>
              <a:gd name="connsiteY2" fmla="*/ 172577 h 463639"/>
              <a:gd name="connsiteX3" fmla="*/ 1388342 w 2537138"/>
              <a:gd name="connsiteY3" fmla="*/ 128789 h 463639"/>
              <a:gd name="connsiteX4" fmla="*/ 1594404 w 2537138"/>
              <a:gd name="connsiteY4" fmla="*/ 113334 h 463639"/>
              <a:gd name="connsiteX5" fmla="*/ 1759254 w 2537138"/>
              <a:gd name="connsiteY5" fmla="*/ 95304 h 463639"/>
              <a:gd name="connsiteX6" fmla="*/ 1913800 w 2537138"/>
              <a:gd name="connsiteY6" fmla="*/ 77273 h 463639"/>
              <a:gd name="connsiteX7" fmla="*/ 2042589 w 2537138"/>
              <a:gd name="connsiteY7" fmla="*/ 59243 h 463639"/>
              <a:gd name="connsiteX8" fmla="*/ 2132741 w 2537138"/>
              <a:gd name="connsiteY8" fmla="*/ 38637 h 463639"/>
              <a:gd name="connsiteX9" fmla="*/ 2212590 w 2537138"/>
              <a:gd name="connsiteY9" fmla="*/ 20606 h 463639"/>
              <a:gd name="connsiteX10" fmla="*/ 2246075 w 2537138"/>
              <a:gd name="connsiteY10" fmla="*/ 10303 h 463639"/>
              <a:gd name="connsiteX11" fmla="*/ 2284712 w 2537138"/>
              <a:gd name="connsiteY11" fmla="*/ 0 h 463639"/>
              <a:gd name="connsiteX12" fmla="*/ 2323348 w 2537138"/>
              <a:gd name="connsiteY12" fmla="*/ 5152 h 463639"/>
              <a:gd name="connsiteX13" fmla="*/ 2349106 w 2537138"/>
              <a:gd name="connsiteY13" fmla="*/ 15455 h 463639"/>
              <a:gd name="connsiteX14" fmla="*/ 2377440 w 2537138"/>
              <a:gd name="connsiteY14" fmla="*/ 28334 h 463639"/>
              <a:gd name="connsiteX15" fmla="*/ 2434107 w 2537138"/>
              <a:gd name="connsiteY15" fmla="*/ 64394 h 463639"/>
              <a:gd name="connsiteX16" fmla="*/ 2488198 w 2537138"/>
              <a:gd name="connsiteY16" fmla="*/ 108183 h 463639"/>
              <a:gd name="connsiteX17" fmla="*/ 2508804 w 2537138"/>
              <a:gd name="connsiteY17" fmla="*/ 128789 h 463639"/>
              <a:gd name="connsiteX18" fmla="*/ 2524259 w 2537138"/>
              <a:gd name="connsiteY18" fmla="*/ 146819 h 463639"/>
              <a:gd name="connsiteX19" fmla="*/ 2537138 w 2537138"/>
              <a:gd name="connsiteY19" fmla="*/ 172577 h 463639"/>
              <a:gd name="connsiteX20" fmla="*/ 2537138 w 2537138"/>
              <a:gd name="connsiteY20" fmla="*/ 188032 h 463639"/>
              <a:gd name="connsiteX21" fmla="*/ 2526835 w 2537138"/>
              <a:gd name="connsiteY21" fmla="*/ 211214 h 463639"/>
              <a:gd name="connsiteX22" fmla="*/ 2501077 w 2537138"/>
              <a:gd name="connsiteY22" fmla="*/ 226668 h 463639"/>
              <a:gd name="connsiteX23" fmla="*/ 2454713 w 2537138"/>
              <a:gd name="connsiteY23" fmla="*/ 236971 h 463639"/>
              <a:gd name="connsiteX24" fmla="*/ 2395470 w 2537138"/>
              <a:gd name="connsiteY24" fmla="*/ 242123 h 463639"/>
              <a:gd name="connsiteX25" fmla="*/ 2287288 w 2537138"/>
              <a:gd name="connsiteY25" fmla="*/ 244699 h 463639"/>
              <a:gd name="connsiteX26" fmla="*/ 2114711 w 2537138"/>
              <a:gd name="connsiteY26" fmla="*/ 252426 h 463639"/>
              <a:gd name="connsiteX27" fmla="*/ 1828800 w 2537138"/>
              <a:gd name="connsiteY27" fmla="*/ 270456 h 463639"/>
              <a:gd name="connsiteX28" fmla="*/ 1519707 w 2537138"/>
              <a:gd name="connsiteY28" fmla="*/ 296214 h 463639"/>
              <a:gd name="connsiteX29" fmla="*/ 1370312 w 2537138"/>
              <a:gd name="connsiteY29" fmla="*/ 311669 h 463639"/>
              <a:gd name="connsiteX30" fmla="*/ 1195159 w 2537138"/>
              <a:gd name="connsiteY30" fmla="*/ 350305 h 463639"/>
              <a:gd name="connsiteX31" fmla="*/ 911824 w 2537138"/>
              <a:gd name="connsiteY31" fmla="*/ 394094 h 463639"/>
              <a:gd name="connsiteX32" fmla="*/ 605307 w 2537138"/>
              <a:gd name="connsiteY32" fmla="*/ 440457 h 463639"/>
              <a:gd name="connsiteX33" fmla="*/ 520306 w 2537138"/>
              <a:gd name="connsiteY33" fmla="*/ 458488 h 463639"/>
              <a:gd name="connsiteX34" fmla="*/ 448184 w 2537138"/>
              <a:gd name="connsiteY34" fmla="*/ 463639 h 463639"/>
              <a:gd name="connsiteX35" fmla="*/ 391517 w 2537138"/>
              <a:gd name="connsiteY35" fmla="*/ 461064 h 463639"/>
              <a:gd name="connsiteX36" fmla="*/ 309093 w 2537138"/>
              <a:gd name="connsiteY36" fmla="*/ 448185 h 463639"/>
              <a:gd name="connsiteX37" fmla="*/ 231819 w 2537138"/>
              <a:gd name="connsiteY37" fmla="*/ 427579 h 463639"/>
              <a:gd name="connsiteX38" fmla="*/ 175152 w 2537138"/>
              <a:gd name="connsiteY38" fmla="*/ 404397 h 463639"/>
              <a:gd name="connsiteX39" fmla="*/ 103031 w 2537138"/>
              <a:gd name="connsiteY39" fmla="*/ 365760 h 463639"/>
              <a:gd name="connsiteX40" fmla="*/ 66970 w 2537138"/>
              <a:gd name="connsiteY40" fmla="*/ 340002 h 463639"/>
              <a:gd name="connsiteX41" fmla="*/ 46364 w 2537138"/>
              <a:gd name="connsiteY41" fmla="*/ 319396 h 463639"/>
              <a:gd name="connsiteX42" fmla="*/ 23182 w 2537138"/>
              <a:gd name="connsiteY42" fmla="*/ 291063 h 463639"/>
              <a:gd name="connsiteX43" fmla="*/ 5151 w 2537138"/>
              <a:gd name="connsiteY43" fmla="*/ 260153 h 463639"/>
              <a:gd name="connsiteX44" fmla="*/ 0 w 2537138"/>
              <a:gd name="connsiteY44" fmla="*/ 236971 h 463639"/>
              <a:gd name="connsiteX45" fmla="*/ 10303 w 2537138"/>
              <a:gd name="connsiteY45" fmla="*/ 224092 h 463639"/>
              <a:gd name="connsiteX46" fmla="*/ 25757 w 2537138"/>
              <a:gd name="connsiteY46" fmla="*/ 224092 h 463639"/>
              <a:gd name="connsiteX47" fmla="*/ 51515 w 2537138"/>
              <a:gd name="connsiteY47" fmla="*/ 224092 h 463639"/>
              <a:gd name="connsiteX48" fmla="*/ 77273 w 2537138"/>
              <a:gd name="connsiteY48" fmla="*/ 231820 h 463639"/>
              <a:gd name="connsiteX49" fmla="*/ 105606 w 2537138"/>
              <a:gd name="connsiteY49" fmla="*/ 242123 h 463639"/>
              <a:gd name="connsiteX50" fmla="*/ 133940 w 2537138"/>
              <a:gd name="connsiteY50" fmla="*/ 252426 h 463639"/>
              <a:gd name="connsiteX51" fmla="*/ 159698 w 2537138"/>
              <a:gd name="connsiteY51" fmla="*/ 262729 h 463639"/>
              <a:gd name="connsiteX52" fmla="*/ 190607 w 2537138"/>
              <a:gd name="connsiteY52" fmla="*/ 275608 h 463639"/>
              <a:gd name="connsiteX53" fmla="*/ 242122 w 2537138"/>
              <a:gd name="connsiteY53" fmla="*/ 285911 h 463639"/>
              <a:gd name="connsiteX54" fmla="*/ 296214 w 2537138"/>
              <a:gd name="connsiteY54" fmla="*/ 291063 h 463639"/>
              <a:gd name="connsiteX55" fmla="*/ 391517 w 2537138"/>
              <a:gd name="connsiteY55" fmla="*/ 291063 h 463639"/>
              <a:gd name="connsiteX56" fmla="*/ 533185 w 2537138"/>
              <a:gd name="connsiteY56" fmla="*/ 273032 h 463639"/>
              <a:gd name="connsiteX57" fmla="*/ 834551 w 2537138"/>
              <a:gd name="connsiteY57" fmla="*/ 229244 h 463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37138" h="463639">
                <a:moveTo>
                  <a:pt x="834551" y="229244"/>
                </a:moveTo>
                <a:lnTo>
                  <a:pt x="1004552" y="203486"/>
                </a:lnTo>
                <a:lnTo>
                  <a:pt x="1208038" y="172577"/>
                </a:lnTo>
                <a:lnTo>
                  <a:pt x="1388342" y="128789"/>
                </a:lnTo>
                <a:lnTo>
                  <a:pt x="1594404" y="113334"/>
                </a:lnTo>
                <a:lnTo>
                  <a:pt x="1759254" y="95304"/>
                </a:lnTo>
                <a:lnTo>
                  <a:pt x="1913800" y="77273"/>
                </a:lnTo>
                <a:lnTo>
                  <a:pt x="2042589" y="59243"/>
                </a:lnTo>
                <a:lnTo>
                  <a:pt x="2132741" y="38637"/>
                </a:lnTo>
                <a:lnTo>
                  <a:pt x="2212590" y="20606"/>
                </a:lnTo>
                <a:lnTo>
                  <a:pt x="2246075" y="10303"/>
                </a:lnTo>
                <a:lnTo>
                  <a:pt x="2284712" y="0"/>
                </a:lnTo>
                <a:lnTo>
                  <a:pt x="2323348" y="5152"/>
                </a:lnTo>
                <a:lnTo>
                  <a:pt x="2349106" y="15455"/>
                </a:lnTo>
                <a:lnTo>
                  <a:pt x="2377440" y="28334"/>
                </a:lnTo>
                <a:lnTo>
                  <a:pt x="2434107" y="64394"/>
                </a:lnTo>
                <a:lnTo>
                  <a:pt x="2488198" y="108183"/>
                </a:lnTo>
                <a:lnTo>
                  <a:pt x="2508804" y="128789"/>
                </a:lnTo>
                <a:lnTo>
                  <a:pt x="2524259" y="146819"/>
                </a:lnTo>
                <a:lnTo>
                  <a:pt x="2537138" y="172577"/>
                </a:lnTo>
                <a:lnTo>
                  <a:pt x="2537138" y="188032"/>
                </a:lnTo>
                <a:lnTo>
                  <a:pt x="2526835" y="211214"/>
                </a:lnTo>
                <a:lnTo>
                  <a:pt x="2501077" y="226668"/>
                </a:lnTo>
                <a:lnTo>
                  <a:pt x="2454713" y="236971"/>
                </a:lnTo>
                <a:lnTo>
                  <a:pt x="2395470" y="242123"/>
                </a:lnTo>
                <a:lnTo>
                  <a:pt x="2287288" y="244699"/>
                </a:lnTo>
                <a:lnTo>
                  <a:pt x="2114711" y="252426"/>
                </a:lnTo>
                <a:lnTo>
                  <a:pt x="1828800" y="270456"/>
                </a:lnTo>
                <a:lnTo>
                  <a:pt x="1519707" y="296214"/>
                </a:lnTo>
                <a:lnTo>
                  <a:pt x="1370312" y="311669"/>
                </a:lnTo>
                <a:lnTo>
                  <a:pt x="1195159" y="350305"/>
                </a:lnTo>
                <a:lnTo>
                  <a:pt x="911824" y="394094"/>
                </a:lnTo>
                <a:lnTo>
                  <a:pt x="605307" y="440457"/>
                </a:lnTo>
                <a:lnTo>
                  <a:pt x="520306" y="458488"/>
                </a:lnTo>
                <a:lnTo>
                  <a:pt x="448184" y="463639"/>
                </a:lnTo>
                <a:lnTo>
                  <a:pt x="391517" y="461064"/>
                </a:lnTo>
                <a:lnTo>
                  <a:pt x="309093" y="448185"/>
                </a:lnTo>
                <a:lnTo>
                  <a:pt x="231819" y="427579"/>
                </a:lnTo>
                <a:lnTo>
                  <a:pt x="175152" y="404397"/>
                </a:lnTo>
                <a:lnTo>
                  <a:pt x="103031" y="365760"/>
                </a:lnTo>
                <a:lnTo>
                  <a:pt x="66970" y="340002"/>
                </a:lnTo>
                <a:lnTo>
                  <a:pt x="46364" y="319396"/>
                </a:lnTo>
                <a:lnTo>
                  <a:pt x="23182" y="291063"/>
                </a:lnTo>
                <a:lnTo>
                  <a:pt x="5151" y="260153"/>
                </a:lnTo>
                <a:lnTo>
                  <a:pt x="0" y="236971"/>
                </a:lnTo>
                <a:lnTo>
                  <a:pt x="10303" y="224092"/>
                </a:lnTo>
                <a:lnTo>
                  <a:pt x="25757" y="224092"/>
                </a:lnTo>
                <a:lnTo>
                  <a:pt x="51515" y="224092"/>
                </a:lnTo>
                <a:lnTo>
                  <a:pt x="77273" y="231820"/>
                </a:lnTo>
                <a:lnTo>
                  <a:pt x="105606" y="242123"/>
                </a:lnTo>
                <a:lnTo>
                  <a:pt x="133940" y="252426"/>
                </a:lnTo>
                <a:lnTo>
                  <a:pt x="159698" y="262729"/>
                </a:lnTo>
                <a:lnTo>
                  <a:pt x="190607" y="275608"/>
                </a:lnTo>
                <a:lnTo>
                  <a:pt x="242122" y="285911"/>
                </a:lnTo>
                <a:lnTo>
                  <a:pt x="296214" y="291063"/>
                </a:lnTo>
                <a:lnTo>
                  <a:pt x="391517" y="291063"/>
                </a:lnTo>
                <a:lnTo>
                  <a:pt x="533185" y="273032"/>
                </a:lnTo>
                <a:lnTo>
                  <a:pt x="834551" y="229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4FCF0532-3EE5-4086-8CF6-2985A69401A7}"/>
              </a:ext>
            </a:extLst>
          </p:cNvPr>
          <p:cNvSpPr/>
          <p:nvPr/>
        </p:nvSpPr>
        <p:spPr>
          <a:xfrm>
            <a:off x="2898775" y="4121150"/>
            <a:ext cx="3956050" cy="603250"/>
          </a:xfrm>
          <a:custGeom>
            <a:avLst/>
            <a:gdLst>
              <a:gd name="connsiteX0" fmla="*/ 1320800 w 3956050"/>
              <a:gd name="connsiteY0" fmla="*/ 301625 h 603250"/>
              <a:gd name="connsiteX1" fmla="*/ 1682750 w 3956050"/>
              <a:gd name="connsiteY1" fmla="*/ 263525 h 603250"/>
              <a:gd name="connsiteX2" fmla="*/ 1866900 w 3956050"/>
              <a:gd name="connsiteY2" fmla="*/ 244475 h 603250"/>
              <a:gd name="connsiteX3" fmla="*/ 2187575 w 3956050"/>
              <a:gd name="connsiteY3" fmla="*/ 209550 h 603250"/>
              <a:gd name="connsiteX4" fmla="*/ 2447925 w 3956050"/>
              <a:gd name="connsiteY4" fmla="*/ 174625 h 603250"/>
              <a:gd name="connsiteX5" fmla="*/ 2682875 w 3956050"/>
              <a:gd name="connsiteY5" fmla="*/ 146050 h 603250"/>
              <a:gd name="connsiteX6" fmla="*/ 2914650 w 3956050"/>
              <a:gd name="connsiteY6" fmla="*/ 114300 h 603250"/>
              <a:gd name="connsiteX7" fmla="*/ 3105150 w 3956050"/>
              <a:gd name="connsiteY7" fmla="*/ 92075 h 603250"/>
              <a:gd name="connsiteX8" fmla="*/ 3181350 w 3956050"/>
              <a:gd name="connsiteY8" fmla="*/ 73025 h 603250"/>
              <a:gd name="connsiteX9" fmla="*/ 3276600 w 3956050"/>
              <a:gd name="connsiteY9" fmla="*/ 44450 h 603250"/>
              <a:gd name="connsiteX10" fmla="*/ 3384550 w 3956050"/>
              <a:gd name="connsiteY10" fmla="*/ 9525 h 603250"/>
              <a:gd name="connsiteX11" fmla="*/ 3409950 w 3956050"/>
              <a:gd name="connsiteY11" fmla="*/ 0 h 603250"/>
              <a:gd name="connsiteX12" fmla="*/ 3454400 w 3956050"/>
              <a:gd name="connsiteY12" fmla="*/ 0 h 603250"/>
              <a:gd name="connsiteX13" fmla="*/ 3565525 w 3956050"/>
              <a:gd name="connsiteY13" fmla="*/ 12700 h 603250"/>
              <a:gd name="connsiteX14" fmla="*/ 3660775 w 3956050"/>
              <a:gd name="connsiteY14" fmla="*/ 31750 h 603250"/>
              <a:gd name="connsiteX15" fmla="*/ 3752850 w 3956050"/>
              <a:gd name="connsiteY15" fmla="*/ 57150 h 603250"/>
              <a:gd name="connsiteX16" fmla="*/ 3810000 w 3956050"/>
              <a:gd name="connsiteY16" fmla="*/ 79375 h 603250"/>
              <a:gd name="connsiteX17" fmla="*/ 3854450 w 3956050"/>
              <a:gd name="connsiteY17" fmla="*/ 98425 h 603250"/>
              <a:gd name="connsiteX18" fmla="*/ 3889375 w 3956050"/>
              <a:gd name="connsiteY18" fmla="*/ 117475 h 603250"/>
              <a:gd name="connsiteX19" fmla="*/ 3921125 w 3956050"/>
              <a:gd name="connsiteY19" fmla="*/ 133350 h 603250"/>
              <a:gd name="connsiteX20" fmla="*/ 3946525 w 3956050"/>
              <a:gd name="connsiteY20" fmla="*/ 155575 h 603250"/>
              <a:gd name="connsiteX21" fmla="*/ 3952875 w 3956050"/>
              <a:gd name="connsiteY21" fmla="*/ 165100 h 603250"/>
              <a:gd name="connsiteX22" fmla="*/ 3956050 w 3956050"/>
              <a:gd name="connsiteY22" fmla="*/ 174625 h 603250"/>
              <a:gd name="connsiteX23" fmla="*/ 3956050 w 3956050"/>
              <a:gd name="connsiteY23" fmla="*/ 190500 h 603250"/>
              <a:gd name="connsiteX24" fmla="*/ 3940175 w 3956050"/>
              <a:gd name="connsiteY24" fmla="*/ 209550 h 603250"/>
              <a:gd name="connsiteX25" fmla="*/ 3905250 w 3956050"/>
              <a:gd name="connsiteY25" fmla="*/ 228600 h 603250"/>
              <a:gd name="connsiteX26" fmla="*/ 3854450 w 3956050"/>
              <a:gd name="connsiteY26" fmla="*/ 244475 h 603250"/>
              <a:gd name="connsiteX27" fmla="*/ 3810000 w 3956050"/>
              <a:gd name="connsiteY27" fmla="*/ 247650 h 603250"/>
              <a:gd name="connsiteX28" fmla="*/ 3708400 w 3956050"/>
              <a:gd name="connsiteY28" fmla="*/ 250825 h 603250"/>
              <a:gd name="connsiteX29" fmla="*/ 3521075 w 3956050"/>
              <a:gd name="connsiteY29" fmla="*/ 260350 h 603250"/>
              <a:gd name="connsiteX30" fmla="*/ 3248025 w 3956050"/>
              <a:gd name="connsiteY30" fmla="*/ 273050 h 603250"/>
              <a:gd name="connsiteX31" fmla="*/ 3013075 w 3956050"/>
              <a:gd name="connsiteY31" fmla="*/ 288925 h 603250"/>
              <a:gd name="connsiteX32" fmla="*/ 2886075 w 3956050"/>
              <a:gd name="connsiteY32" fmla="*/ 295275 h 603250"/>
              <a:gd name="connsiteX33" fmla="*/ 2651125 w 3956050"/>
              <a:gd name="connsiteY33" fmla="*/ 323850 h 603250"/>
              <a:gd name="connsiteX34" fmla="*/ 2393950 w 3956050"/>
              <a:gd name="connsiteY34" fmla="*/ 352425 h 603250"/>
              <a:gd name="connsiteX35" fmla="*/ 2127250 w 3956050"/>
              <a:gd name="connsiteY35" fmla="*/ 377825 h 603250"/>
              <a:gd name="connsiteX36" fmla="*/ 1882775 w 3956050"/>
              <a:gd name="connsiteY36" fmla="*/ 400050 h 603250"/>
              <a:gd name="connsiteX37" fmla="*/ 1371600 w 3956050"/>
              <a:gd name="connsiteY37" fmla="*/ 454025 h 603250"/>
              <a:gd name="connsiteX38" fmla="*/ 1146175 w 3956050"/>
              <a:gd name="connsiteY38" fmla="*/ 485775 h 603250"/>
              <a:gd name="connsiteX39" fmla="*/ 882650 w 3956050"/>
              <a:gd name="connsiteY39" fmla="*/ 530225 h 603250"/>
              <a:gd name="connsiteX40" fmla="*/ 736600 w 3956050"/>
              <a:gd name="connsiteY40" fmla="*/ 561975 h 603250"/>
              <a:gd name="connsiteX41" fmla="*/ 581025 w 3956050"/>
              <a:gd name="connsiteY41" fmla="*/ 590550 h 603250"/>
              <a:gd name="connsiteX42" fmla="*/ 498475 w 3956050"/>
              <a:gd name="connsiteY42" fmla="*/ 600075 h 603250"/>
              <a:gd name="connsiteX43" fmla="*/ 419100 w 3956050"/>
              <a:gd name="connsiteY43" fmla="*/ 603250 h 603250"/>
              <a:gd name="connsiteX44" fmla="*/ 352425 w 3956050"/>
              <a:gd name="connsiteY44" fmla="*/ 593725 h 603250"/>
              <a:gd name="connsiteX45" fmla="*/ 295275 w 3956050"/>
              <a:gd name="connsiteY45" fmla="*/ 577850 h 603250"/>
              <a:gd name="connsiteX46" fmla="*/ 247650 w 3956050"/>
              <a:gd name="connsiteY46" fmla="*/ 555625 h 603250"/>
              <a:gd name="connsiteX47" fmla="*/ 200025 w 3956050"/>
              <a:gd name="connsiteY47" fmla="*/ 530225 h 603250"/>
              <a:gd name="connsiteX48" fmla="*/ 136525 w 3956050"/>
              <a:gd name="connsiteY48" fmla="*/ 482600 h 603250"/>
              <a:gd name="connsiteX49" fmla="*/ 95250 w 3956050"/>
              <a:gd name="connsiteY49" fmla="*/ 444500 h 603250"/>
              <a:gd name="connsiteX50" fmla="*/ 53975 w 3956050"/>
              <a:gd name="connsiteY50" fmla="*/ 403225 h 603250"/>
              <a:gd name="connsiteX51" fmla="*/ 25400 w 3956050"/>
              <a:gd name="connsiteY51" fmla="*/ 371475 h 603250"/>
              <a:gd name="connsiteX52" fmla="*/ 0 w 3956050"/>
              <a:gd name="connsiteY52" fmla="*/ 333375 h 603250"/>
              <a:gd name="connsiteX53" fmla="*/ 0 w 3956050"/>
              <a:gd name="connsiteY53" fmla="*/ 314325 h 603250"/>
              <a:gd name="connsiteX54" fmla="*/ 3175 w 3956050"/>
              <a:gd name="connsiteY54" fmla="*/ 301625 h 603250"/>
              <a:gd name="connsiteX55" fmla="*/ 25400 w 3956050"/>
              <a:gd name="connsiteY55" fmla="*/ 298450 h 603250"/>
              <a:gd name="connsiteX56" fmla="*/ 47625 w 3956050"/>
              <a:gd name="connsiteY56" fmla="*/ 307975 h 603250"/>
              <a:gd name="connsiteX57" fmla="*/ 107950 w 3956050"/>
              <a:gd name="connsiteY57" fmla="*/ 333375 h 603250"/>
              <a:gd name="connsiteX58" fmla="*/ 171450 w 3956050"/>
              <a:gd name="connsiteY58" fmla="*/ 358775 h 603250"/>
              <a:gd name="connsiteX59" fmla="*/ 225425 w 3956050"/>
              <a:gd name="connsiteY59" fmla="*/ 377825 h 603250"/>
              <a:gd name="connsiteX60" fmla="*/ 311150 w 3956050"/>
              <a:gd name="connsiteY60" fmla="*/ 396875 h 603250"/>
              <a:gd name="connsiteX61" fmla="*/ 384175 w 3956050"/>
              <a:gd name="connsiteY61" fmla="*/ 403225 h 603250"/>
              <a:gd name="connsiteX62" fmla="*/ 539750 w 3956050"/>
              <a:gd name="connsiteY62" fmla="*/ 390525 h 603250"/>
              <a:gd name="connsiteX63" fmla="*/ 908050 w 3956050"/>
              <a:gd name="connsiteY63" fmla="*/ 349250 h 603250"/>
              <a:gd name="connsiteX64" fmla="*/ 1320800 w 3956050"/>
              <a:gd name="connsiteY64" fmla="*/ 301625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956050" h="603250">
                <a:moveTo>
                  <a:pt x="1320800" y="301625"/>
                </a:moveTo>
                <a:lnTo>
                  <a:pt x="1682750" y="263525"/>
                </a:lnTo>
                <a:lnTo>
                  <a:pt x="1866900" y="244475"/>
                </a:lnTo>
                <a:lnTo>
                  <a:pt x="2187575" y="209550"/>
                </a:lnTo>
                <a:lnTo>
                  <a:pt x="2447925" y="174625"/>
                </a:lnTo>
                <a:lnTo>
                  <a:pt x="2682875" y="146050"/>
                </a:lnTo>
                <a:lnTo>
                  <a:pt x="2914650" y="114300"/>
                </a:lnTo>
                <a:lnTo>
                  <a:pt x="3105150" y="92075"/>
                </a:lnTo>
                <a:lnTo>
                  <a:pt x="3181350" y="73025"/>
                </a:lnTo>
                <a:lnTo>
                  <a:pt x="3276600" y="44450"/>
                </a:lnTo>
                <a:lnTo>
                  <a:pt x="3384550" y="9525"/>
                </a:lnTo>
                <a:lnTo>
                  <a:pt x="3409950" y="0"/>
                </a:lnTo>
                <a:lnTo>
                  <a:pt x="3454400" y="0"/>
                </a:lnTo>
                <a:lnTo>
                  <a:pt x="3565525" y="12700"/>
                </a:lnTo>
                <a:lnTo>
                  <a:pt x="3660775" y="31750"/>
                </a:lnTo>
                <a:lnTo>
                  <a:pt x="3752850" y="57150"/>
                </a:lnTo>
                <a:lnTo>
                  <a:pt x="3810000" y="79375"/>
                </a:lnTo>
                <a:lnTo>
                  <a:pt x="3854450" y="98425"/>
                </a:lnTo>
                <a:lnTo>
                  <a:pt x="3889375" y="117475"/>
                </a:lnTo>
                <a:lnTo>
                  <a:pt x="3921125" y="133350"/>
                </a:lnTo>
                <a:lnTo>
                  <a:pt x="3946525" y="155575"/>
                </a:lnTo>
                <a:lnTo>
                  <a:pt x="3952875" y="165100"/>
                </a:lnTo>
                <a:lnTo>
                  <a:pt x="3956050" y="174625"/>
                </a:lnTo>
                <a:lnTo>
                  <a:pt x="3956050" y="190500"/>
                </a:lnTo>
                <a:lnTo>
                  <a:pt x="3940175" y="209550"/>
                </a:lnTo>
                <a:lnTo>
                  <a:pt x="3905250" y="228600"/>
                </a:lnTo>
                <a:lnTo>
                  <a:pt x="3854450" y="244475"/>
                </a:lnTo>
                <a:lnTo>
                  <a:pt x="3810000" y="247650"/>
                </a:lnTo>
                <a:lnTo>
                  <a:pt x="3708400" y="250825"/>
                </a:lnTo>
                <a:lnTo>
                  <a:pt x="3521075" y="260350"/>
                </a:lnTo>
                <a:lnTo>
                  <a:pt x="3248025" y="273050"/>
                </a:lnTo>
                <a:lnTo>
                  <a:pt x="3013075" y="288925"/>
                </a:lnTo>
                <a:lnTo>
                  <a:pt x="2886075" y="295275"/>
                </a:lnTo>
                <a:lnTo>
                  <a:pt x="2651125" y="323850"/>
                </a:lnTo>
                <a:lnTo>
                  <a:pt x="2393950" y="352425"/>
                </a:lnTo>
                <a:lnTo>
                  <a:pt x="2127250" y="377825"/>
                </a:lnTo>
                <a:lnTo>
                  <a:pt x="1882775" y="400050"/>
                </a:lnTo>
                <a:lnTo>
                  <a:pt x="1371600" y="454025"/>
                </a:lnTo>
                <a:lnTo>
                  <a:pt x="1146175" y="485775"/>
                </a:lnTo>
                <a:lnTo>
                  <a:pt x="882650" y="530225"/>
                </a:lnTo>
                <a:lnTo>
                  <a:pt x="736600" y="561975"/>
                </a:lnTo>
                <a:lnTo>
                  <a:pt x="581025" y="590550"/>
                </a:lnTo>
                <a:lnTo>
                  <a:pt x="498475" y="600075"/>
                </a:lnTo>
                <a:lnTo>
                  <a:pt x="419100" y="603250"/>
                </a:lnTo>
                <a:lnTo>
                  <a:pt x="352425" y="593725"/>
                </a:lnTo>
                <a:lnTo>
                  <a:pt x="295275" y="577850"/>
                </a:lnTo>
                <a:lnTo>
                  <a:pt x="247650" y="555625"/>
                </a:lnTo>
                <a:lnTo>
                  <a:pt x="200025" y="530225"/>
                </a:lnTo>
                <a:lnTo>
                  <a:pt x="136525" y="482600"/>
                </a:lnTo>
                <a:lnTo>
                  <a:pt x="95250" y="444500"/>
                </a:lnTo>
                <a:lnTo>
                  <a:pt x="53975" y="403225"/>
                </a:lnTo>
                <a:lnTo>
                  <a:pt x="25400" y="371475"/>
                </a:lnTo>
                <a:lnTo>
                  <a:pt x="0" y="333375"/>
                </a:lnTo>
                <a:lnTo>
                  <a:pt x="0" y="314325"/>
                </a:lnTo>
                <a:lnTo>
                  <a:pt x="3175" y="301625"/>
                </a:lnTo>
                <a:lnTo>
                  <a:pt x="25400" y="298450"/>
                </a:lnTo>
                <a:lnTo>
                  <a:pt x="47625" y="307975"/>
                </a:lnTo>
                <a:lnTo>
                  <a:pt x="107950" y="333375"/>
                </a:lnTo>
                <a:lnTo>
                  <a:pt x="171450" y="358775"/>
                </a:lnTo>
                <a:lnTo>
                  <a:pt x="225425" y="377825"/>
                </a:lnTo>
                <a:lnTo>
                  <a:pt x="311150" y="396875"/>
                </a:lnTo>
                <a:lnTo>
                  <a:pt x="384175" y="403225"/>
                </a:lnTo>
                <a:lnTo>
                  <a:pt x="539750" y="390525"/>
                </a:lnTo>
                <a:lnTo>
                  <a:pt x="908050" y="349250"/>
                </a:lnTo>
                <a:lnTo>
                  <a:pt x="1320800" y="301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F4A45870-1DA3-4DB1-A21B-AA5CEC79C1A4}"/>
              </a:ext>
            </a:extLst>
          </p:cNvPr>
          <p:cNvSpPr/>
          <p:nvPr/>
        </p:nvSpPr>
        <p:spPr>
          <a:xfrm>
            <a:off x="2943225" y="4443413"/>
            <a:ext cx="1906588" cy="1066800"/>
          </a:xfrm>
          <a:custGeom>
            <a:avLst/>
            <a:gdLst>
              <a:gd name="connsiteX0" fmla="*/ 1026319 w 1907381"/>
              <a:gd name="connsiteY0" fmla="*/ 419100 h 1066800"/>
              <a:gd name="connsiteX1" fmla="*/ 1133475 w 1907381"/>
              <a:gd name="connsiteY1" fmla="*/ 335756 h 1066800"/>
              <a:gd name="connsiteX2" fmla="*/ 1250156 w 1907381"/>
              <a:gd name="connsiteY2" fmla="*/ 238125 h 1066800"/>
              <a:gd name="connsiteX3" fmla="*/ 1335881 w 1907381"/>
              <a:gd name="connsiteY3" fmla="*/ 161925 h 1066800"/>
              <a:gd name="connsiteX4" fmla="*/ 1419225 w 1907381"/>
              <a:gd name="connsiteY4" fmla="*/ 80962 h 1066800"/>
              <a:gd name="connsiteX5" fmla="*/ 1452563 w 1907381"/>
              <a:gd name="connsiteY5" fmla="*/ 38100 h 1066800"/>
              <a:gd name="connsiteX6" fmla="*/ 1907381 w 1907381"/>
              <a:gd name="connsiteY6" fmla="*/ 0 h 1066800"/>
              <a:gd name="connsiteX7" fmla="*/ 1802606 w 1907381"/>
              <a:gd name="connsiteY7" fmla="*/ 97631 h 1066800"/>
              <a:gd name="connsiteX8" fmla="*/ 1671638 w 1907381"/>
              <a:gd name="connsiteY8" fmla="*/ 192881 h 1066800"/>
              <a:gd name="connsiteX9" fmla="*/ 1459706 w 1907381"/>
              <a:gd name="connsiteY9" fmla="*/ 342900 h 1066800"/>
              <a:gd name="connsiteX10" fmla="*/ 1235869 w 1907381"/>
              <a:gd name="connsiteY10" fmla="*/ 500062 h 1066800"/>
              <a:gd name="connsiteX11" fmla="*/ 1104900 w 1907381"/>
              <a:gd name="connsiteY11" fmla="*/ 585787 h 1066800"/>
              <a:gd name="connsiteX12" fmla="*/ 876300 w 1907381"/>
              <a:gd name="connsiteY12" fmla="*/ 714375 h 1066800"/>
              <a:gd name="connsiteX13" fmla="*/ 704850 w 1907381"/>
              <a:gd name="connsiteY13" fmla="*/ 804862 h 1066800"/>
              <a:gd name="connsiteX14" fmla="*/ 540544 w 1907381"/>
              <a:gd name="connsiteY14" fmla="*/ 888206 h 1066800"/>
              <a:gd name="connsiteX15" fmla="*/ 400050 w 1907381"/>
              <a:gd name="connsiteY15" fmla="*/ 950118 h 1066800"/>
              <a:gd name="connsiteX16" fmla="*/ 250031 w 1907381"/>
              <a:gd name="connsiteY16" fmla="*/ 1009650 h 1066800"/>
              <a:gd name="connsiteX17" fmla="*/ 135731 w 1907381"/>
              <a:gd name="connsiteY17" fmla="*/ 1047750 h 1066800"/>
              <a:gd name="connsiteX18" fmla="*/ 76200 w 1907381"/>
              <a:gd name="connsiteY18" fmla="*/ 1064418 h 1066800"/>
              <a:gd name="connsiteX19" fmla="*/ 35719 w 1907381"/>
              <a:gd name="connsiteY19" fmla="*/ 1066800 h 1066800"/>
              <a:gd name="connsiteX20" fmla="*/ 9525 w 1907381"/>
              <a:gd name="connsiteY20" fmla="*/ 1066800 h 1066800"/>
              <a:gd name="connsiteX21" fmla="*/ 0 w 1907381"/>
              <a:gd name="connsiteY21" fmla="*/ 1059656 h 1066800"/>
              <a:gd name="connsiteX22" fmla="*/ 0 w 1907381"/>
              <a:gd name="connsiteY22" fmla="*/ 1047750 h 1066800"/>
              <a:gd name="connsiteX23" fmla="*/ 7144 w 1907381"/>
              <a:gd name="connsiteY23" fmla="*/ 1035843 h 1066800"/>
              <a:gd name="connsiteX24" fmla="*/ 33338 w 1907381"/>
              <a:gd name="connsiteY24" fmla="*/ 1012031 h 1066800"/>
              <a:gd name="connsiteX25" fmla="*/ 59531 w 1907381"/>
              <a:gd name="connsiteY25" fmla="*/ 995362 h 1066800"/>
              <a:gd name="connsiteX26" fmla="*/ 159544 w 1907381"/>
              <a:gd name="connsiteY26" fmla="*/ 947737 h 1066800"/>
              <a:gd name="connsiteX27" fmla="*/ 333375 w 1907381"/>
              <a:gd name="connsiteY27" fmla="*/ 859631 h 1066800"/>
              <a:gd name="connsiteX28" fmla="*/ 492919 w 1907381"/>
              <a:gd name="connsiteY28" fmla="*/ 773906 h 1066800"/>
              <a:gd name="connsiteX29" fmla="*/ 626269 w 1907381"/>
              <a:gd name="connsiteY29" fmla="*/ 695325 h 1066800"/>
              <a:gd name="connsiteX30" fmla="*/ 757238 w 1907381"/>
              <a:gd name="connsiteY30" fmla="*/ 611981 h 1066800"/>
              <a:gd name="connsiteX31" fmla="*/ 902494 w 1907381"/>
              <a:gd name="connsiteY31" fmla="*/ 509587 h 1066800"/>
              <a:gd name="connsiteX32" fmla="*/ 1026319 w 1907381"/>
              <a:gd name="connsiteY32" fmla="*/ 4191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07381" h="1066800">
                <a:moveTo>
                  <a:pt x="1026319" y="419100"/>
                </a:moveTo>
                <a:lnTo>
                  <a:pt x="1133475" y="335756"/>
                </a:lnTo>
                <a:lnTo>
                  <a:pt x="1250156" y="238125"/>
                </a:lnTo>
                <a:lnTo>
                  <a:pt x="1335881" y="161925"/>
                </a:lnTo>
                <a:lnTo>
                  <a:pt x="1419225" y="80962"/>
                </a:lnTo>
                <a:lnTo>
                  <a:pt x="1452563" y="38100"/>
                </a:lnTo>
                <a:lnTo>
                  <a:pt x="1907381" y="0"/>
                </a:lnTo>
                <a:lnTo>
                  <a:pt x="1802606" y="97631"/>
                </a:lnTo>
                <a:lnTo>
                  <a:pt x="1671638" y="192881"/>
                </a:lnTo>
                <a:lnTo>
                  <a:pt x="1459706" y="342900"/>
                </a:lnTo>
                <a:lnTo>
                  <a:pt x="1235869" y="500062"/>
                </a:lnTo>
                <a:lnTo>
                  <a:pt x="1104900" y="585787"/>
                </a:lnTo>
                <a:lnTo>
                  <a:pt x="876300" y="714375"/>
                </a:lnTo>
                <a:lnTo>
                  <a:pt x="704850" y="804862"/>
                </a:lnTo>
                <a:lnTo>
                  <a:pt x="540544" y="888206"/>
                </a:lnTo>
                <a:lnTo>
                  <a:pt x="400050" y="950118"/>
                </a:lnTo>
                <a:lnTo>
                  <a:pt x="250031" y="1009650"/>
                </a:lnTo>
                <a:lnTo>
                  <a:pt x="135731" y="1047750"/>
                </a:lnTo>
                <a:lnTo>
                  <a:pt x="76200" y="1064418"/>
                </a:lnTo>
                <a:lnTo>
                  <a:pt x="35719" y="1066800"/>
                </a:lnTo>
                <a:lnTo>
                  <a:pt x="9525" y="1066800"/>
                </a:lnTo>
                <a:lnTo>
                  <a:pt x="0" y="1059656"/>
                </a:lnTo>
                <a:lnTo>
                  <a:pt x="0" y="1047750"/>
                </a:lnTo>
                <a:lnTo>
                  <a:pt x="7144" y="1035843"/>
                </a:lnTo>
                <a:lnTo>
                  <a:pt x="33338" y="1012031"/>
                </a:lnTo>
                <a:lnTo>
                  <a:pt x="59531" y="995362"/>
                </a:lnTo>
                <a:lnTo>
                  <a:pt x="159544" y="947737"/>
                </a:lnTo>
                <a:lnTo>
                  <a:pt x="333375" y="859631"/>
                </a:lnTo>
                <a:lnTo>
                  <a:pt x="492919" y="773906"/>
                </a:lnTo>
                <a:lnTo>
                  <a:pt x="626269" y="695325"/>
                </a:lnTo>
                <a:lnTo>
                  <a:pt x="757238" y="611981"/>
                </a:lnTo>
                <a:lnTo>
                  <a:pt x="902494" y="509587"/>
                </a:lnTo>
                <a:lnTo>
                  <a:pt x="1026319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6605ADE8-B333-4834-BEFA-78F2A7CDDC45}"/>
              </a:ext>
            </a:extLst>
          </p:cNvPr>
          <p:cNvSpPr/>
          <p:nvPr/>
        </p:nvSpPr>
        <p:spPr>
          <a:xfrm>
            <a:off x="3840163" y="4976813"/>
            <a:ext cx="346075" cy="1174750"/>
          </a:xfrm>
          <a:custGeom>
            <a:avLst/>
            <a:gdLst>
              <a:gd name="connsiteX0" fmla="*/ 314325 w 345282"/>
              <a:gd name="connsiteY0" fmla="*/ 533400 h 1173956"/>
              <a:gd name="connsiteX1" fmla="*/ 330994 w 345282"/>
              <a:gd name="connsiteY1" fmla="*/ 388143 h 1173956"/>
              <a:gd name="connsiteX2" fmla="*/ 345282 w 345282"/>
              <a:gd name="connsiteY2" fmla="*/ 264318 h 1173956"/>
              <a:gd name="connsiteX3" fmla="*/ 345282 w 345282"/>
              <a:gd name="connsiteY3" fmla="*/ 240506 h 1173956"/>
              <a:gd name="connsiteX4" fmla="*/ 342900 w 345282"/>
              <a:gd name="connsiteY4" fmla="*/ 204787 h 1173956"/>
              <a:gd name="connsiteX5" fmla="*/ 338138 w 345282"/>
              <a:gd name="connsiteY5" fmla="*/ 173831 h 1173956"/>
              <a:gd name="connsiteX6" fmla="*/ 328613 w 345282"/>
              <a:gd name="connsiteY6" fmla="*/ 140493 h 1173956"/>
              <a:gd name="connsiteX7" fmla="*/ 321469 w 345282"/>
              <a:gd name="connsiteY7" fmla="*/ 119062 h 1173956"/>
              <a:gd name="connsiteX8" fmla="*/ 302419 w 345282"/>
              <a:gd name="connsiteY8" fmla="*/ 88106 h 1173956"/>
              <a:gd name="connsiteX9" fmla="*/ 288132 w 345282"/>
              <a:gd name="connsiteY9" fmla="*/ 71437 h 1173956"/>
              <a:gd name="connsiteX10" fmla="*/ 269082 w 345282"/>
              <a:gd name="connsiteY10" fmla="*/ 57150 h 1173956"/>
              <a:gd name="connsiteX11" fmla="*/ 250032 w 345282"/>
              <a:gd name="connsiteY11" fmla="*/ 45243 h 1173956"/>
              <a:gd name="connsiteX12" fmla="*/ 173832 w 345282"/>
              <a:gd name="connsiteY12" fmla="*/ 0 h 1173956"/>
              <a:gd name="connsiteX13" fmla="*/ 0 w 345282"/>
              <a:gd name="connsiteY13" fmla="*/ 128587 h 1173956"/>
              <a:gd name="connsiteX14" fmla="*/ 59532 w 345282"/>
              <a:gd name="connsiteY14" fmla="*/ 150018 h 1173956"/>
              <a:gd name="connsiteX15" fmla="*/ 83344 w 345282"/>
              <a:gd name="connsiteY15" fmla="*/ 164306 h 1173956"/>
              <a:gd name="connsiteX16" fmla="*/ 92869 w 345282"/>
              <a:gd name="connsiteY16" fmla="*/ 176212 h 1173956"/>
              <a:gd name="connsiteX17" fmla="*/ 107157 w 345282"/>
              <a:gd name="connsiteY17" fmla="*/ 200025 h 1173956"/>
              <a:gd name="connsiteX18" fmla="*/ 114300 w 345282"/>
              <a:gd name="connsiteY18" fmla="*/ 228600 h 1173956"/>
              <a:gd name="connsiteX19" fmla="*/ 121444 w 345282"/>
              <a:gd name="connsiteY19" fmla="*/ 276225 h 1173956"/>
              <a:gd name="connsiteX20" fmla="*/ 119063 w 345282"/>
              <a:gd name="connsiteY20" fmla="*/ 390525 h 1173956"/>
              <a:gd name="connsiteX21" fmla="*/ 111919 w 345282"/>
              <a:gd name="connsiteY21" fmla="*/ 481012 h 1173956"/>
              <a:gd name="connsiteX22" fmla="*/ 100013 w 345282"/>
              <a:gd name="connsiteY22" fmla="*/ 592931 h 1173956"/>
              <a:gd name="connsiteX23" fmla="*/ 69057 w 345282"/>
              <a:gd name="connsiteY23" fmla="*/ 783431 h 1173956"/>
              <a:gd name="connsiteX24" fmla="*/ 54769 w 345282"/>
              <a:gd name="connsiteY24" fmla="*/ 852487 h 1173956"/>
              <a:gd name="connsiteX25" fmla="*/ 50007 w 345282"/>
              <a:gd name="connsiteY25" fmla="*/ 892968 h 1173956"/>
              <a:gd name="connsiteX26" fmla="*/ 50007 w 345282"/>
              <a:gd name="connsiteY26" fmla="*/ 933450 h 1173956"/>
              <a:gd name="connsiteX27" fmla="*/ 57150 w 345282"/>
              <a:gd name="connsiteY27" fmla="*/ 983456 h 1173956"/>
              <a:gd name="connsiteX28" fmla="*/ 73819 w 345282"/>
              <a:gd name="connsiteY28" fmla="*/ 1042987 h 1173956"/>
              <a:gd name="connsiteX29" fmla="*/ 92869 w 345282"/>
              <a:gd name="connsiteY29" fmla="*/ 1095375 h 1173956"/>
              <a:gd name="connsiteX30" fmla="*/ 114300 w 345282"/>
              <a:gd name="connsiteY30" fmla="*/ 1135856 h 1173956"/>
              <a:gd name="connsiteX31" fmla="*/ 128588 w 345282"/>
              <a:gd name="connsiteY31" fmla="*/ 1159668 h 1173956"/>
              <a:gd name="connsiteX32" fmla="*/ 142875 w 345282"/>
              <a:gd name="connsiteY32" fmla="*/ 1169193 h 1173956"/>
              <a:gd name="connsiteX33" fmla="*/ 154782 w 345282"/>
              <a:gd name="connsiteY33" fmla="*/ 1173956 h 1173956"/>
              <a:gd name="connsiteX34" fmla="*/ 171450 w 345282"/>
              <a:gd name="connsiteY34" fmla="*/ 1169193 h 1173956"/>
              <a:gd name="connsiteX35" fmla="*/ 195263 w 345282"/>
              <a:gd name="connsiteY35" fmla="*/ 1150143 h 1173956"/>
              <a:gd name="connsiteX36" fmla="*/ 207169 w 345282"/>
              <a:gd name="connsiteY36" fmla="*/ 1135856 h 1173956"/>
              <a:gd name="connsiteX37" fmla="*/ 278607 w 345282"/>
              <a:gd name="connsiteY37" fmla="*/ 790575 h 1173956"/>
              <a:gd name="connsiteX38" fmla="*/ 314325 w 345282"/>
              <a:gd name="connsiteY38" fmla="*/ 533400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5282" h="1173956">
                <a:moveTo>
                  <a:pt x="314325" y="533400"/>
                </a:moveTo>
                <a:lnTo>
                  <a:pt x="330994" y="388143"/>
                </a:lnTo>
                <a:lnTo>
                  <a:pt x="345282" y="264318"/>
                </a:lnTo>
                <a:lnTo>
                  <a:pt x="345282" y="240506"/>
                </a:lnTo>
                <a:lnTo>
                  <a:pt x="342900" y="204787"/>
                </a:lnTo>
                <a:lnTo>
                  <a:pt x="338138" y="173831"/>
                </a:lnTo>
                <a:lnTo>
                  <a:pt x="328613" y="140493"/>
                </a:lnTo>
                <a:lnTo>
                  <a:pt x="321469" y="119062"/>
                </a:lnTo>
                <a:lnTo>
                  <a:pt x="302419" y="88106"/>
                </a:lnTo>
                <a:lnTo>
                  <a:pt x="288132" y="71437"/>
                </a:lnTo>
                <a:lnTo>
                  <a:pt x="269082" y="57150"/>
                </a:lnTo>
                <a:lnTo>
                  <a:pt x="250032" y="45243"/>
                </a:lnTo>
                <a:lnTo>
                  <a:pt x="173832" y="0"/>
                </a:lnTo>
                <a:lnTo>
                  <a:pt x="0" y="128587"/>
                </a:lnTo>
                <a:lnTo>
                  <a:pt x="59532" y="150018"/>
                </a:lnTo>
                <a:lnTo>
                  <a:pt x="83344" y="164306"/>
                </a:lnTo>
                <a:lnTo>
                  <a:pt x="92869" y="176212"/>
                </a:lnTo>
                <a:lnTo>
                  <a:pt x="107157" y="200025"/>
                </a:lnTo>
                <a:lnTo>
                  <a:pt x="114300" y="228600"/>
                </a:lnTo>
                <a:lnTo>
                  <a:pt x="121444" y="276225"/>
                </a:lnTo>
                <a:cubicBezTo>
                  <a:pt x="120650" y="314325"/>
                  <a:pt x="119857" y="352425"/>
                  <a:pt x="119063" y="390525"/>
                </a:cubicBezTo>
                <a:lnTo>
                  <a:pt x="111919" y="481012"/>
                </a:lnTo>
                <a:lnTo>
                  <a:pt x="100013" y="592931"/>
                </a:lnTo>
                <a:lnTo>
                  <a:pt x="69057" y="783431"/>
                </a:lnTo>
                <a:lnTo>
                  <a:pt x="54769" y="852487"/>
                </a:lnTo>
                <a:lnTo>
                  <a:pt x="50007" y="892968"/>
                </a:lnTo>
                <a:lnTo>
                  <a:pt x="50007" y="933450"/>
                </a:lnTo>
                <a:lnTo>
                  <a:pt x="57150" y="983456"/>
                </a:lnTo>
                <a:lnTo>
                  <a:pt x="73819" y="1042987"/>
                </a:lnTo>
                <a:lnTo>
                  <a:pt x="92869" y="1095375"/>
                </a:lnTo>
                <a:lnTo>
                  <a:pt x="114300" y="1135856"/>
                </a:lnTo>
                <a:lnTo>
                  <a:pt x="128588" y="1159668"/>
                </a:lnTo>
                <a:lnTo>
                  <a:pt x="142875" y="1169193"/>
                </a:lnTo>
                <a:lnTo>
                  <a:pt x="154782" y="1173956"/>
                </a:lnTo>
                <a:lnTo>
                  <a:pt x="171450" y="1169193"/>
                </a:lnTo>
                <a:lnTo>
                  <a:pt x="195263" y="1150143"/>
                </a:lnTo>
                <a:lnTo>
                  <a:pt x="207169" y="1135856"/>
                </a:lnTo>
                <a:lnTo>
                  <a:pt x="278607" y="790575"/>
                </a:lnTo>
                <a:lnTo>
                  <a:pt x="314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1078C248-E957-42F7-B31B-4F8CC852F63D}"/>
              </a:ext>
            </a:extLst>
          </p:cNvPr>
          <p:cNvSpPr/>
          <p:nvPr/>
        </p:nvSpPr>
        <p:spPr>
          <a:xfrm>
            <a:off x="4002088" y="5367338"/>
            <a:ext cx="1284287" cy="777875"/>
          </a:xfrm>
          <a:custGeom>
            <a:avLst/>
            <a:gdLst>
              <a:gd name="connsiteX0" fmla="*/ 592932 w 1283494"/>
              <a:gd name="connsiteY0" fmla="*/ 230981 h 778668"/>
              <a:gd name="connsiteX1" fmla="*/ 400050 w 1283494"/>
              <a:gd name="connsiteY1" fmla="*/ 302418 h 778668"/>
              <a:gd name="connsiteX2" fmla="*/ 185738 w 1283494"/>
              <a:gd name="connsiteY2" fmla="*/ 381000 h 778668"/>
              <a:gd name="connsiteX3" fmla="*/ 54769 w 1283494"/>
              <a:gd name="connsiteY3" fmla="*/ 421481 h 778668"/>
              <a:gd name="connsiteX4" fmla="*/ 2382 w 1283494"/>
              <a:gd name="connsiteY4" fmla="*/ 435768 h 778668"/>
              <a:gd name="connsiteX5" fmla="*/ 0 w 1283494"/>
              <a:gd name="connsiteY5" fmla="*/ 778668 h 778668"/>
              <a:gd name="connsiteX6" fmla="*/ 45244 w 1283494"/>
              <a:gd name="connsiteY6" fmla="*/ 745331 h 778668"/>
              <a:gd name="connsiteX7" fmla="*/ 78582 w 1283494"/>
              <a:gd name="connsiteY7" fmla="*/ 716756 h 778668"/>
              <a:gd name="connsiteX8" fmla="*/ 157163 w 1283494"/>
              <a:gd name="connsiteY8" fmla="*/ 661987 h 778668"/>
              <a:gd name="connsiteX9" fmla="*/ 214313 w 1283494"/>
              <a:gd name="connsiteY9" fmla="*/ 623887 h 778668"/>
              <a:gd name="connsiteX10" fmla="*/ 314325 w 1283494"/>
              <a:gd name="connsiteY10" fmla="*/ 564356 h 778668"/>
              <a:gd name="connsiteX11" fmla="*/ 431007 w 1283494"/>
              <a:gd name="connsiteY11" fmla="*/ 500062 h 778668"/>
              <a:gd name="connsiteX12" fmla="*/ 557213 w 1283494"/>
              <a:gd name="connsiteY12" fmla="*/ 431006 h 778668"/>
              <a:gd name="connsiteX13" fmla="*/ 673894 w 1283494"/>
              <a:gd name="connsiteY13" fmla="*/ 366712 h 778668"/>
              <a:gd name="connsiteX14" fmla="*/ 783432 w 1283494"/>
              <a:gd name="connsiteY14" fmla="*/ 304800 h 778668"/>
              <a:gd name="connsiteX15" fmla="*/ 940594 w 1283494"/>
              <a:gd name="connsiteY15" fmla="*/ 221456 h 778668"/>
              <a:gd name="connsiteX16" fmla="*/ 1019175 w 1283494"/>
              <a:gd name="connsiteY16" fmla="*/ 178593 h 778668"/>
              <a:gd name="connsiteX17" fmla="*/ 1166813 w 1283494"/>
              <a:gd name="connsiteY17" fmla="*/ 97631 h 778668"/>
              <a:gd name="connsiteX18" fmla="*/ 1259682 w 1283494"/>
              <a:gd name="connsiteY18" fmla="*/ 47625 h 778668"/>
              <a:gd name="connsiteX19" fmla="*/ 1278732 w 1283494"/>
              <a:gd name="connsiteY19" fmla="*/ 28575 h 778668"/>
              <a:gd name="connsiteX20" fmla="*/ 1283494 w 1283494"/>
              <a:gd name="connsiteY20" fmla="*/ 11906 h 778668"/>
              <a:gd name="connsiteX21" fmla="*/ 1278732 w 1283494"/>
              <a:gd name="connsiteY21" fmla="*/ 0 h 778668"/>
              <a:gd name="connsiteX22" fmla="*/ 1266825 w 1283494"/>
              <a:gd name="connsiteY22" fmla="*/ 0 h 778668"/>
              <a:gd name="connsiteX23" fmla="*/ 1231107 w 1283494"/>
              <a:gd name="connsiteY23" fmla="*/ 7143 h 778668"/>
              <a:gd name="connsiteX24" fmla="*/ 1152525 w 1283494"/>
              <a:gd name="connsiteY24" fmla="*/ 33337 h 778668"/>
              <a:gd name="connsiteX25" fmla="*/ 992982 w 1283494"/>
              <a:gd name="connsiteY25" fmla="*/ 88106 h 778668"/>
              <a:gd name="connsiteX26" fmla="*/ 816769 w 1283494"/>
              <a:gd name="connsiteY26" fmla="*/ 150018 h 778668"/>
              <a:gd name="connsiteX27" fmla="*/ 592932 w 1283494"/>
              <a:gd name="connsiteY27" fmla="*/ 230981 h 7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83494" h="778668">
                <a:moveTo>
                  <a:pt x="592932" y="230981"/>
                </a:moveTo>
                <a:lnTo>
                  <a:pt x="400050" y="302418"/>
                </a:lnTo>
                <a:lnTo>
                  <a:pt x="185738" y="381000"/>
                </a:lnTo>
                <a:lnTo>
                  <a:pt x="54769" y="421481"/>
                </a:lnTo>
                <a:lnTo>
                  <a:pt x="2382" y="435768"/>
                </a:lnTo>
                <a:lnTo>
                  <a:pt x="0" y="778668"/>
                </a:lnTo>
                <a:lnTo>
                  <a:pt x="45244" y="745331"/>
                </a:lnTo>
                <a:lnTo>
                  <a:pt x="78582" y="716756"/>
                </a:lnTo>
                <a:lnTo>
                  <a:pt x="157163" y="661987"/>
                </a:lnTo>
                <a:lnTo>
                  <a:pt x="214313" y="623887"/>
                </a:lnTo>
                <a:lnTo>
                  <a:pt x="314325" y="564356"/>
                </a:lnTo>
                <a:lnTo>
                  <a:pt x="431007" y="500062"/>
                </a:lnTo>
                <a:lnTo>
                  <a:pt x="557213" y="431006"/>
                </a:lnTo>
                <a:lnTo>
                  <a:pt x="673894" y="366712"/>
                </a:lnTo>
                <a:lnTo>
                  <a:pt x="783432" y="304800"/>
                </a:lnTo>
                <a:lnTo>
                  <a:pt x="940594" y="221456"/>
                </a:lnTo>
                <a:lnTo>
                  <a:pt x="1019175" y="178593"/>
                </a:lnTo>
                <a:lnTo>
                  <a:pt x="1166813" y="97631"/>
                </a:lnTo>
                <a:lnTo>
                  <a:pt x="1259682" y="47625"/>
                </a:lnTo>
                <a:lnTo>
                  <a:pt x="1278732" y="28575"/>
                </a:lnTo>
                <a:lnTo>
                  <a:pt x="1283494" y="11906"/>
                </a:lnTo>
                <a:lnTo>
                  <a:pt x="1278732" y="0"/>
                </a:lnTo>
                <a:lnTo>
                  <a:pt x="1266825" y="0"/>
                </a:lnTo>
                <a:lnTo>
                  <a:pt x="1231107" y="7143"/>
                </a:lnTo>
                <a:lnTo>
                  <a:pt x="1152525" y="33337"/>
                </a:lnTo>
                <a:lnTo>
                  <a:pt x="992982" y="88106"/>
                </a:lnTo>
                <a:lnTo>
                  <a:pt x="816769" y="150018"/>
                </a:lnTo>
                <a:lnTo>
                  <a:pt x="592932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7BA49DBB-9868-49D4-BB40-3E72FDB3B048}"/>
              </a:ext>
            </a:extLst>
          </p:cNvPr>
          <p:cNvSpPr/>
          <p:nvPr/>
        </p:nvSpPr>
        <p:spPr>
          <a:xfrm>
            <a:off x="5195888" y="4370388"/>
            <a:ext cx="1019175" cy="554037"/>
          </a:xfrm>
          <a:custGeom>
            <a:avLst/>
            <a:gdLst>
              <a:gd name="connsiteX0" fmla="*/ 497681 w 1019175"/>
              <a:gd name="connsiteY0" fmla="*/ 385762 h 554831"/>
              <a:gd name="connsiteX1" fmla="*/ 619125 w 1019175"/>
              <a:gd name="connsiteY1" fmla="*/ 340519 h 554831"/>
              <a:gd name="connsiteX2" fmla="*/ 740568 w 1019175"/>
              <a:gd name="connsiteY2" fmla="*/ 295275 h 554831"/>
              <a:gd name="connsiteX3" fmla="*/ 823912 w 1019175"/>
              <a:gd name="connsiteY3" fmla="*/ 266700 h 554831"/>
              <a:gd name="connsiteX4" fmla="*/ 895350 w 1019175"/>
              <a:gd name="connsiteY4" fmla="*/ 245269 h 554831"/>
              <a:gd name="connsiteX5" fmla="*/ 947737 w 1019175"/>
              <a:gd name="connsiteY5" fmla="*/ 238125 h 554831"/>
              <a:gd name="connsiteX6" fmla="*/ 985837 w 1019175"/>
              <a:gd name="connsiteY6" fmla="*/ 228600 h 554831"/>
              <a:gd name="connsiteX7" fmla="*/ 1007268 w 1019175"/>
              <a:gd name="connsiteY7" fmla="*/ 219075 h 554831"/>
              <a:gd name="connsiteX8" fmla="*/ 1019175 w 1019175"/>
              <a:gd name="connsiteY8" fmla="*/ 209550 h 554831"/>
              <a:gd name="connsiteX9" fmla="*/ 1019175 w 1019175"/>
              <a:gd name="connsiteY9" fmla="*/ 200025 h 554831"/>
              <a:gd name="connsiteX10" fmla="*/ 1014412 w 1019175"/>
              <a:gd name="connsiteY10" fmla="*/ 185737 h 554831"/>
              <a:gd name="connsiteX11" fmla="*/ 997743 w 1019175"/>
              <a:gd name="connsiteY11" fmla="*/ 166687 h 554831"/>
              <a:gd name="connsiteX12" fmla="*/ 966787 w 1019175"/>
              <a:gd name="connsiteY12" fmla="*/ 147637 h 554831"/>
              <a:gd name="connsiteX13" fmla="*/ 912018 w 1019175"/>
              <a:gd name="connsiteY13" fmla="*/ 121444 h 554831"/>
              <a:gd name="connsiteX14" fmla="*/ 854868 w 1019175"/>
              <a:gd name="connsiteY14" fmla="*/ 92869 h 554831"/>
              <a:gd name="connsiteX15" fmla="*/ 783431 w 1019175"/>
              <a:gd name="connsiteY15" fmla="*/ 59531 h 554831"/>
              <a:gd name="connsiteX16" fmla="*/ 685800 w 1019175"/>
              <a:gd name="connsiteY16" fmla="*/ 0 h 554831"/>
              <a:gd name="connsiteX17" fmla="*/ 616743 w 1019175"/>
              <a:gd name="connsiteY17" fmla="*/ 21431 h 554831"/>
              <a:gd name="connsiteX18" fmla="*/ 621506 w 1019175"/>
              <a:gd name="connsiteY18" fmla="*/ 59531 h 554831"/>
              <a:gd name="connsiteX19" fmla="*/ 614362 w 1019175"/>
              <a:gd name="connsiteY19" fmla="*/ 90487 h 554831"/>
              <a:gd name="connsiteX20" fmla="*/ 588168 w 1019175"/>
              <a:gd name="connsiteY20" fmla="*/ 126206 h 554831"/>
              <a:gd name="connsiteX21" fmla="*/ 519112 w 1019175"/>
              <a:gd name="connsiteY21" fmla="*/ 185737 h 554831"/>
              <a:gd name="connsiteX22" fmla="*/ 428625 w 1019175"/>
              <a:gd name="connsiteY22" fmla="*/ 254794 h 554831"/>
              <a:gd name="connsiteX23" fmla="*/ 309562 w 1019175"/>
              <a:gd name="connsiteY23" fmla="*/ 330994 h 554831"/>
              <a:gd name="connsiteX24" fmla="*/ 169068 w 1019175"/>
              <a:gd name="connsiteY24" fmla="*/ 409575 h 554831"/>
              <a:gd name="connsiteX25" fmla="*/ 0 w 1019175"/>
              <a:gd name="connsiteY25" fmla="*/ 500062 h 554831"/>
              <a:gd name="connsiteX26" fmla="*/ 78581 w 1019175"/>
              <a:gd name="connsiteY26" fmla="*/ 554831 h 554831"/>
              <a:gd name="connsiteX27" fmla="*/ 219075 w 1019175"/>
              <a:gd name="connsiteY27" fmla="*/ 492919 h 554831"/>
              <a:gd name="connsiteX28" fmla="*/ 497681 w 1019175"/>
              <a:gd name="connsiteY28" fmla="*/ 385762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554831">
                <a:moveTo>
                  <a:pt x="497681" y="385762"/>
                </a:moveTo>
                <a:lnTo>
                  <a:pt x="619125" y="340519"/>
                </a:lnTo>
                <a:lnTo>
                  <a:pt x="740568" y="295275"/>
                </a:lnTo>
                <a:lnTo>
                  <a:pt x="823912" y="266700"/>
                </a:lnTo>
                <a:lnTo>
                  <a:pt x="895350" y="245269"/>
                </a:lnTo>
                <a:lnTo>
                  <a:pt x="947737" y="238125"/>
                </a:lnTo>
                <a:lnTo>
                  <a:pt x="985837" y="228600"/>
                </a:lnTo>
                <a:lnTo>
                  <a:pt x="1007268" y="219075"/>
                </a:lnTo>
                <a:lnTo>
                  <a:pt x="1019175" y="209550"/>
                </a:lnTo>
                <a:lnTo>
                  <a:pt x="1019175" y="200025"/>
                </a:lnTo>
                <a:lnTo>
                  <a:pt x="1014412" y="185737"/>
                </a:lnTo>
                <a:lnTo>
                  <a:pt x="997743" y="166687"/>
                </a:lnTo>
                <a:lnTo>
                  <a:pt x="966787" y="147637"/>
                </a:lnTo>
                <a:lnTo>
                  <a:pt x="912018" y="121444"/>
                </a:lnTo>
                <a:lnTo>
                  <a:pt x="854868" y="92869"/>
                </a:lnTo>
                <a:lnTo>
                  <a:pt x="783431" y="59531"/>
                </a:lnTo>
                <a:lnTo>
                  <a:pt x="685800" y="0"/>
                </a:lnTo>
                <a:lnTo>
                  <a:pt x="616743" y="21431"/>
                </a:lnTo>
                <a:lnTo>
                  <a:pt x="621506" y="59531"/>
                </a:lnTo>
                <a:lnTo>
                  <a:pt x="614362" y="90487"/>
                </a:lnTo>
                <a:lnTo>
                  <a:pt x="588168" y="126206"/>
                </a:lnTo>
                <a:lnTo>
                  <a:pt x="519112" y="185737"/>
                </a:lnTo>
                <a:lnTo>
                  <a:pt x="428625" y="254794"/>
                </a:lnTo>
                <a:lnTo>
                  <a:pt x="309562" y="330994"/>
                </a:lnTo>
                <a:lnTo>
                  <a:pt x="169068" y="409575"/>
                </a:lnTo>
                <a:lnTo>
                  <a:pt x="0" y="500062"/>
                </a:lnTo>
                <a:lnTo>
                  <a:pt x="78581" y="554831"/>
                </a:lnTo>
                <a:lnTo>
                  <a:pt x="219075" y="492919"/>
                </a:lnTo>
                <a:lnTo>
                  <a:pt x="497681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53BC211-1DC0-4681-9921-42891B7654B5}"/>
              </a:ext>
            </a:extLst>
          </p:cNvPr>
          <p:cNvSpPr/>
          <p:nvPr/>
        </p:nvSpPr>
        <p:spPr>
          <a:xfrm>
            <a:off x="4691063" y="4678363"/>
            <a:ext cx="2528887" cy="1250950"/>
          </a:xfrm>
          <a:custGeom>
            <a:avLst/>
            <a:gdLst>
              <a:gd name="connsiteX0" fmla="*/ 1357312 w 2528887"/>
              <a:gd name="connsiteY0" fmla="*/ 592932 h 1250157"/>
              <a:gd name="connsiteX1" fmla="*/ 1209675 w 2528887"/>
              <a:gd name="connsiteY1" fmla="*/ 507207 h 1250157"/>
              <a:gd name="connsiteX2" fmla="*/ 1052512 w 2528887"/>
              <a:gd name="connsiteY2" fmla="*/ 416719 h 1250157"/>
              <a:gd name="connsiteX3" fmla="*/ 914400 w 2528887"/>
              <a:gd name="connsiteY3" fmla="*/ 338138 h 1250157"/>
              <a:gd name="connsiteX4" fmla="*/ 783431 w 2528887"/>
              <a:gd name="connsiteY4" fmla="*/ 261938 h 1250157"/>
              <a:gd name="connsiteX5" fmla="*/ 669131 w 2528887"/>
              <a:gd name="connsiteY5" fmla="*/ 192882 h 1250157"/>
              <a:gd name="connsiteX6" fmla="*/ 576262 w 2528887"/>
              <a:gd name="connsiteY6" fmla="*/ 159544 h 1250157"/>
              <a:gd name="connsiteX7" fmla="*/ 516731 w 2528887"/>
              <a:gd name="connsiteY7" fmla="*/ 128588 h 1250157"/>
              <a:gd name="connsiteX8" fmla="*/ 447675 w 2528887"/>
              <a:gd name="connsiteY8" fmla="*/ 92869 h 1250157"/>
              <a:gd name="connsiteX9" fmla="*/ 369093 w 2528887"/>
              <a:gd name="connsiteY9" fmla="*/ 59532 h 1250157"/>
              <a:gd name="connsiteX10" fmla="*/ 330993 w 2528887"/>
              <a:gd name="connsiteY10" fmla="*/ 47625 h 1250157"/>
              <a:gd name="connsiteX11" fmla="*/ 261937 w 2528887"/>
              <a:gd name="connsiteY11" fmla="*/ 28575 h 1250157"/>
              <a:gd name="connsiteX12" fmla="*/ 195262 w 2528887"/>
              <a:gd name="connsiteY12" fmla="*/ 14288 h 1250157"/>
              <a:gd name="connsiteX13" fmla="*/ 123825 w 2528887"/>
              <a:gd name="connsiteY13" fmla="*/ 2382 h 1250157"/>
              <a:gd name="connsiteX14" fmla="*/ 78581 w 2528887"/>
              <a:gd name="connsiteY14" fmla="*/ 0 h 1250157"/>
              <a:gd name="connsiteX15" fmla="*/ 47625 w 2528887"/>
              <a:gd name="connsiteY15" fmla="*/ 2382 h 1250157"/>
              <a:gd name="connsiteX16" fmla="*/ 28575 w 2528887"/>
              <a:gd name="connsiteY16" fmla="*/ 4763 h 1250157"/>
              <a:gd name="connsiteX17" fmla="*/ 9525 w 2528887"/>
              <a:gd name="connsiteY17" fmla="*/ 14288 h 1250157"/>
              <a:gd name="connsiteX18" fmla="*/ 0 w 2528887"/>
              <a:gd name="connsiteY18" fmla="*/ 23813 h 1250157"/>
              <a:gd name="connsiteX19" fmla="*/ 2381 w 2528887"/>
              <a:gd name="connsiteY19" fmla="*/ 30957 h 1250157"/>
              <a:gd name="connsiteX20" fmla="*/ 14287 w 2528887"/>
              <a:gd name="connsiteY20" fmla="*/ 45244 h 1250157"/>
              <a:gd name="connsiteX21" fmla="*/ 45243 w 2528887"/>
              <a:gd name="connsiteY21" fmla="*/ 64294 h 1250157"/>
              <a:gd name="connsiteX22" fmla="*/ 100012 w 2528887"/>
              <a:gd name="connsiteY22" fmla="*/ 80963 h 1250157"/>
              <a:gd name="connsiteX23" fmla="*/ 197643 w 2528887"/>
              <a:gd name="connsiteY23" fmla="*/ 111919 h 1250157"/>
              <a:gd name="connsiteX24" fmla="*/ 295275 w 2528887"/>
              <a:gd name="connsiteY24" fmla="*/ 152400 h 1250157"/>
              <a:gd name="connsiteX25" fmla="*/ 395287 w 2528887"/>
              <a:gd name="connsiteY25" fmla="*/ 202407 h 1250157"/>
              <a:gd name="connsiteX26" fmla="*/ 509587 w 2528887"/>
              <a:gd name="connsiteY26" fmla="*/ 271463 h 1250157"/>
              <a:gd name="connsiteX27" fmla="*/ 654843 w 2528887"/>
              <a:gd name="connsiteY27" fmla="*/ 376238 h 1250157"/>
              <a:gd name="connsiteX28" fmla="*/ 804862 w 2528887"/>
              <a:gd name="connsiteY28" fmla="*/ 492919 h 1250157"/>
              <a:gd name="connsiteX29" fmla="*/ 1007268 w 2528887"/>
              <a:gd name="connsiteY29" fmla="*/ 652463 h 1250157"/>
              <a:gd name="connsiteX30" fmla="*/ 1176337 w 2528887"/>
              <a:gd name="connsiteY30" fmla="*/ 788194 h 1250157"/>
              <a:gd name="connsiteX31" fmla="*/ 1314450 w 2528887"/>
              <a:gd name="connsiteY31" fmla="*/ 900113 h 1250157"/>
              <a:gd name="connsiteX32" fmla="*/ 1452562 w 2528887"/>
              <a:gd name="connsiteY32" fmla="*/ 1014413 h 1250157"/>
              <a:gd name="connsiteX33" fmla="*/ 1590675 w 2528887"/>
              <a:gd name="connsiteY33" fmla="*/ 1123950 h 1250157"/>
              <a:gd name="connsiteX34" fmla="*/ 1666875 w 2528887"/>
              <a:gd name="connsiteY34" fmla="*/ 1188244 h 1250157"/>
              <a:gd name="connsiteX35" fmla="*/ 1681162 w 2528887"/>
              <a:gd name="connsiteY35" fmla="*/ 1204913 h 1250157"/>
              <a:gd name="connsiteX36" fmla="*/ 1697831 w 2528887"/>
              <a:gd name="connsiteY36" fmla="*/ 1219200 h 1250157"/>
              <a:gd name="connsiteX37" fmla="*/ 1721643 w 2528887"/>
              <a:gd name="connsiteY37" fmla="*/ 1233488 h 1250157"/>
              <a:gd name="connsiteX38" fmla="*/ 1757362 w 2528887"/>
              <a:gd name="connsiteY38" fmla="*/ 1243013 h 1250157"/>
              <a:gd name="connsiteX39" fmla="*/ 1800225 w 2528887"/>
              <a:gd name="connsiteY39" fmla="*/ 1250157 h 1250157"/>
              <a:gd name="connsiteX40" fmla="*/ 1900237 w 2528887"/>
              <a:gd name="connsiteY40" fmla="*/ 1245394 h 1250157"/>
              <a:gd name="connsiteX41" fmla="*/ 2121693 w 2528887"/>
              <a:gd name="connsiteY41" fmla="*/ 1219200 h 1250157"/>
              <a:gd name="connsiteX42" fmla="*/ 2414587 w 2528887"/>
              <a:gd name="connsiteY42" fmla="*/ 1190625 h 1250157"/>
              <a:gd name="connsiteX43" fmla="*/ 2490787 w 2528887"/>
              <a:gd name="connsiteY43" fmla="*/ 1181100 h 1250157"/>
              <a:gd name="connsiteX44" fmla="*/ 2516981 w 2528887"/>
              <a:gd name="connsiteY44" fmla="*/ 1173957 h 1250157"/>
              <a:gd name="connsiteX45" fmla="*/ 2528887 w 2528887"/>
              <a:gd name="connsiteY45" fmla="*/ 1166813 h 1250157"/>
              <a:gd name="connsiteX46" fmla="*/ 2528887 w 2528887"/>
              <a:gd name="connsiteY46" fmla="*/ 1154907 h 1250157"/>
              <a:gd name="connsiteX47" fmla="*/ 2521743 w 2528887"/>
              <a:gd name="connsiteY47" fmla="*/ 1145382 h 1250157"/>
              <a:gd name="connsiteX48" fmla="*/ 2507456 w 2528887"/>
              <a:gd name="connsiteY48" fmla="*/ 1135857 h 1250157"/>
              <a:gd name="connsiteX49" fmla="*/ 2464593 w 2528887"/>
              <a:gd name="connsiteY49" fmla="*/ 1116807 h 1250157"/>
              <a:gd name="connsiteX50" fmla="*/ 2314575 w 2528887"/>
              <a:gd name="connsiteY50" fmla="*/ 1064419 h 1250157"/>
              <a:gd name="connsiteX51" fmla="*/ 2181225 w 2528887"/>
              <a:gd name="connsiteY51" fmla="*/ 1012032 h 1250157"/>
              <a:gd name="connsiteX52" fmla="*/ 2014537 w 2528887"/>
              <a:gd name="connsiteY52" fmla="*/ 942975 h 1250157"/>
              <a:gd name="connsiteX53" fmla="*/ 1843087 w 2528887"/>
              <a:gd name="connsiteY53" fmla="*/ 866775 h 1250157"/>
              <a:gd name="connsiteX54" fmla="*/ 1659731 w 2528887"/>
              <a:gd name="connsiteY54" fmla="*/ 771525 h 1250157"/>
              <a:gd name="connsiteX55" fmla="*/ 1357312 w 2528887"/>
              <a:gd name="connsiteY55" fmla="*/ 592932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28887" h="1250157">
                <a:moveTo>
                  <a:pt x="1357312" y="592932"/>
                </a:moveTo>
                <a:lnTo>
                  <a:pt x="1209675" y="507207"/>
                </a:lnTo>
                <a:lnTo>
                  <a:pt x="1052512" y="416719"/>
                </a:lnTo>
                <a:lnTo>
                  <a:pt x="914400" y="338138"/>
                </a:lnTo>
                <a:lnTo>
                  <a:pt x="783431" y="261938"/>
                </a:lnTo>
                <a:lnTo>
                  <a:pt x="669131" y="192882"/>
                </a:lnTo>
                <a:lnTo>
                  <a:pt x="576262" y="159544"/>
                </a:lnTo>
                <a:lnTo>
                  <a:pt x="516731" y="128588"/>
                </a:lnTo>
                <a:lnTo>
                  <a:pt x="447675" y="92869"/>
                </a:lnTo>
                <a:lnTo>
                  <a:pt x="369093" y="59532"/>
                </a:lnTo>
                <a:lnTo>
                  <a:pt x="330993" y="47625"/>
                </a:lnTo>
                <a:lnTo>
                  <a:pt x="261937" y="28575"/>
                </a:lnTo>
                <a:lnTo>
                  <a:pt x="195262" y="14288"/>
                </a:lnTo>
                <a:lnTo>
                  <a:pt x="123825" y="2382"/>
                </a:lnTo>
                <a:lnTo>
                  <a:pt x="78581" y="0"/>
                </a:lnTo>
                <a:lnTo>
                  <a:pt x="47625" y="2382"/>
                </a:lnTo>
                <a:lnTo>
                  <a:pt x="28575" y="4763"/>
                </a:lnTo>
                <a:lnTo>
                  <a:pt x="9525" y="14288"/>
                </a:lnTo>
                <a:lnTo>
                  <a:pt x="0" y="23813"/>
                </a:lnTo>
                <a:lnTo>
                  <a:pt x="2381" y="30957"/>
                </a:lnTo>
                <a:lnTo>
                  <a:pt x="14287" y="45244"/>
                </a:lnTo>
                <a:lnTo>
                  <a:pt x="45243" y="64294"/>
                </a:lnTo>
                <a:lnTo>
                  <a:pt x="100012" y="80963"/>
                </a:lnTo>
                <a:lnTo>
                  <a:pt x="197643" y="111919"/>
                </a:lnTo>
                <a:lnTo>
                  <a:pt x="295275" y="152400"/>
                </a:lnTo>
                <a:lnTo>
                  <a:pt x="395287" y="202407"/>
                </a:lnTo>
                <a:lnTo>
                  <a:pt x="509587" y="271463"/>
                </a:lnTo>
                <a:lnTo>
                  <a:pt x="654843" y="376238"/>
                </a:lnTo>
                <a:lnTo>
                  <a:pt x="804862" y="492919"/>
                </a:lnTo>
                <a:lnTo>
                  <a:pt x="1007268" y="652463"/>
                </a:lnTo>
                <a:lnTo>
                  <a:pt x="1176337" y="788194"/>
                </a:lnTo>
                <a:lnTo>
                  <a:pt x="1314450" y="900113"/>
                </a:lnTo>
                <a:lnTo>
                  <a:pt x="1452562" y="1014413"/>
                </a:lnTo>
                <a:lnTo>
                  <a:pt x="1590675" y="1123950"/>
                </a:lnTo>
                <a:lnTo>
                  <a:pt x="1666875" y="1188244"/>
                </a:lnTo>
                <a:lnTo>
                  <a:pt x="1681162" y="1204913"/>
                </a:lnTo>
                <a:lnTo>
                  <a:pt x="1697831" y="1219200"/>
                </a:lnTo>
                <a:lnTo>
                  <a:pt x="1721643" y="1233488"/>
                </a:lnTo>
                <a:lnTo>
                  <a:pt x="1757362" y="1243013"/>
                </a:lnTo>
                <a:lnTo>
                  <a:pt x="1800225" y="1250157"/>
                </a:lnTo>
                <a:lnTo>
                  <a:pt x="1900237" y="1245394"/>
                </a:lnTo>
                <a:lnTo>
                  <a:pt x="2121693" y="1219200"/>
                </a:lnTo>
                <a:lnTo>
                  <a:pt x="2414587" y="1190625"/>
                </a:lnTo>
                <a:lnTo>
                  <a:pt x="2490787" y="1181100"/>
                </a:lnTo>
                <a:lnTo>
                  <a:pt x="2516981" y="1173957"/>
                </a:lnTo>
                <a:lnTo>
                  <a:pt x="2528887" y="1166813"/>
                </a:lnTo>
                <a:lnTo>
                  <a:pt x="2528887" y="1154907"/>
                </a:lnTo>
                <a:lnTo>
                  <a:pt x="2521743" y="1145382"/>
                </a:lnTo>
                <a:lnTo>
                  <a:pt x="2507456" y="1135857"/>
                </a:lnTo>
                <a:lnTo>
                  <a:pt x="2464593" y="1116807"/>
                </a:lnTo>
                <a:lnTo>
                  <a:pt x="2314575" y="1064419"/>
                </a:lnTo>
                <a:lnTo>
                  <a:pt x="2181225" y="1012032"/>
                </a:lnTo>
                <a:lnTo>
                  <a:pt x="2014537" y="942975"/>
                </a:lnTo>
                <a:lnTo>
                  <a:pt x="1843087" y="866775"/>
                </a:lnTo>
                <a:lnTo>
                  <a:pt x="1659731" y="771525"/>
                </a:lnTo>
                <a:lnTo>
                  <a:pt x="1357312" y="592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3C8F544-E5C2-4F98-931E-2EEE78BE37AA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1331913"/>
            <a:ext cx="4321175" cy="4822825"/>
            <a:chOff x="3051175" y="1481138"/>
            <a:chExt cx="4321175" cy="4822825"/>
          </a:xfrm>
        </p:grpSpPr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1BCFBA45-4DB0-48A6-8A04-AA683C520B8A}"/>
                </a:ext>
              </a:extLst>
            </p:cNvPr>
            <p:cNvSpPr/>
            <p:nvPr/>
          </p:nvSpPr>
          <p:spPr>
            <a:xfrm>
              <a:off x="4602162" y="14811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8911EB8B-258F-4F03-8F49-CE6A602FF98F}"/>
                </a:ext>
              </a:extLst>
            </p:cNvPr>
            <p:cNvSpPr/>
            <p:nvPr/>
          </p:nvSpPr>
          <p:spPr>
            <a:xfrm>
              <a:off x="3086100" y="18383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171E9F6A-57B5-4F1C-97F7-6651479E34FD}"/>
                </a:ext>
              </a:extLst>
            </p:cNvPr>
            <p:cNvSpPr/>
            <p:nvPr/>
          </p:nvSpPr>
          <p:spPr>
            <a:xfrm>
              <a:off x="3400425" y="2614613"/>
              <a:ext cx="671512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3">
              <a:extLst>
                <a:ext uri="{FF2B5EF4-FFF2-40B4-BE49-F238E27FC236}">
                  <a16:creationId xmlns:a16="http://schemas.microsoft.com/office/drawing/2014/main" id="{F4AC5CD8-D8D9-4A08-A120-360F19AFDD69}"/>
                </a:ext>
              </a:extLst>
            </p:cNvPr>
            <p:cNvSpPr/>
            <p:nvPr/>
          </p:nvSpPr>
          <p:spPr>
            <a:xfrm>
              <a:off x="3649662" y="23733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4">
              <a:extLst>
                <a:ext uri="{FF2B5EF4-FFF2-40B4-BE49-F238E27FC236}">
                  <a16:creationId xmlns:a16="http://schemas.microsoft.com/office/drawing/2014/main" id="{B26316CF-A427-44C4-8E56-C84A821180FD}"/>
                </a:ext>
              </a:extLst>
            </p:cNvPr>
            <p:cNvSpPr/>
            <p:nvPr/>
          </p:nvSpPr>
          <p:spPr>
            <a:xfrm>
              <a:off x="3867150" y="2894013"/>
              <a:ext cx="2328862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D21F17B1-426E-40CE-8566-D6A4211F6668}"/>
                </a:ext>
              </a:extLst>
            </p:cNvPr>
            <p:cNvSpPr/>
            <p:nvPr/>
          </p:nvSpPr>
          <p:spPr>
            <a:xfrm>
              <a:off x="3970337" y="33797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5BC43292-5D34-49A6-83F5-9A819FA65227}"/>
                </a:ext>
              </a:extLst>
            </p:cNvPr>
            <p:cNvSpPr/>
            <p:nvPr/>
          </p:nvSpPr>
          <p:spPr>
            <a:xfrm>
              <a:off x="4778375" y="26193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A3826014-D826-4F95-AB88-8892E5C847D3}"/>
                </a:ext>
              </a:extLst>
            </p:cNvPr>
            <p:cNvSpPr/>
            <p:nvPr/>
          </p:nvSpPr>
          <p:spPr>
            <a:xfrm>
              <a:off x="3722687" y="37861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1A30771A-70D0-4CA9-9FC1-4987A5D62094}"/>
                </a:ext>
              </a:extLst>
            </p:cNvPr>
            <p:cNvSpPr/>
            <p:nvPr/>
          </p:nvSpPr>
          <p:spPr>
            <a:xfrm>
              <a:off x="3051175" y="42735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9">
              <a:extLst>
                <a:ext uri="{FF2B5EF4-FFF2-40B4-BE49-F238E27FC236}">
                  <a16:creationId xmlns:a16="http://schemas.microsoft.com/office/drawing/2014/main" id="{C3A2658E-213F-448F-A236-2E8B82A8F09C}"/>
                </a:ext>
              </a:extLst>
            </p:cNvPr>
            <p:cNvSpPr/>
            <p:nvPr/>
          </p:nvSpPr>
          <p:spPr>
            <a:xfrm>
              <a:off x="3095625" y="4595813"/>
              <a:ext cx="1906587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0">
              <a:extLst>
                <a:ext uri="{FF2B5EF4-FFF2-40B4-BE49-F238E27FC236}">
                  <a16:creationId xmlns:a16="http://schemas.microsoft.com/office/drawing/2014/main" id="{82D4EB67-83C3-4DF2-B4D3-C36730D3ADE8}"/>
                </a:ext>
              </a:extLst>
            </p:cNvPr>
            <p:cNvSpPr/>
            <p:nvPr/>
          </p:nvSpPr>
          <p:spPr>
            <a:xfrm>
              <a:off x="3992562" y="51292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1">
              <a:extLst>
                <a:ext uri="{FF2B5EF4-FFF2-40B4-BE49-F238E27FC236}">
                  <a16:creationId xmlns:a16="http://schemas.microsoft.com/office/drawing/2014/main" id="{B9C71051-5105-4549-B611-FF9D658937A3}"/>
                </a:ext>
              </a:extLst>
            </p:cNvPr>
            <p:cNvSpPr/>
            <p:nvPr/>
          </p:nvSpPr>
          <p:spPr>
            <a:xfrm>
              <a:off x="4154487" y="5519738"/>
              <a:ext cx="1284288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2">
              <a:extLst>
                <a:ext uri="{FF2B5EF4-FFF2-40B4-BE49-F238E27FC236}">
                  <a16:creationId xmlns:a16="http://schemas.microsoft.com/office/drawing/2014/main" id="{354FB214-B76E-4427-9456-FE93C8BF9DFD}"/>
                </a:ext>
              </a:extLst>
            </p:cNvPr>
            <p:cNvSpPr/>
            <p:nvPr/>
          </p:nvSpPr>
          <p:spPr>
            <a:xfrm>
              <a:off x="5348287" y="45227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239E4F50-79B9-4439-9FC3-ECAE790DD2EF}"/>
                </a:ext>
              </a:extLst>
            </p:cNvPr>
            <p:cNvSpPr/>
            <p:nvPr/>
          </p:nvSpPr>
          <p:spPr>
            <a:xfrm>
              <a:off x="4843462" y="4830763"/>
              <a:ext cx="2528888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8D01E217-C2B7-4DC0-8A46-B9CF67AD10AA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32" name="フリーフォーム 120">
              <a:extLst>
                <a:ext uri="{FF2B5EF4-FFF2-40B4-BE49-F238E27FC236}">
                  <a16:creationId xmlns:a16="http://schemas.microsoft.com/office/drawing/2014/main" id="{D8231B69-D8A2-42D1-81A1-55582DBA5732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1">
              <a:extLst>
                <a:ext uri="{FF2B5EF4-FFF2-40B4-BE49-F238E27FC236}">
                  <a16:creationId xmlns:a16="http://schemas.microsoft.com/office/drawing/2014/main" id="{41E03AD3-7E22-4383-8D60-12927F28BBAA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2">
              <a:extLst>
                <a:ext uri="{FF2B5EF4-FFF2-40B4-BE49-F238E27FC236}">
                  <a16:creationId xmlns:a16="http://schemas.microsoft.com/office/drawing/2014/main" id="{487D6CB4-492D-4FF5-A85A-EB1E01A100B3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3">
              <a:extLst>
                <a:ext uri="{FF2B5EF4-FFF2-40B4-BE49-F238E27FC236}">
                  <a16:creationId xmlns:a16="http://schemas.microsoft.com/office/drawing/2014/main" id="{2AB03645-C4DC-42F8-891A-92693D59B52F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4185AACA-04A4-4265-A545-BC0560CE22A8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A4505FB4-7F8C-4020-853F-844A9D3DA625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49CE4B07-213C-4B0C-91CC-31D37D27AEDA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545C509F-C39A-4114-9DB7-A6788518C370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8">
              <a:extLst>
                <a:ext uri="{FF2B5EF4-FFF2-40B4-BE49-F238E27FC236}">
                  <a16:creationId xmlns:a16="http://schemas.microsoft.com/office/drawing/2014/main" id="{63501918-9739-4396-B1C5-89EDAE43A774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9">
              <a:extLst>
                <a:ext uri="{FF2B5EF4-FFF2-40B4-BE49-F238E27FC236}">
                  <a16:creationId xmlns:a16="http://schemas.microsoft.com/office/drawing/2014/main" id="{18310BA0-992A-4D4A-9E6A-6026A9B31205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21B7A31E-532E-4897-9AFA-14D7E2183751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0A88BE79-2D4A-4B57-9873-B3AE93C041B0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52117DC3-0781-493A-A7C8-7F1CA96B62C9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3">
              <a:extLst>
                <a:ext uri="{FF2B5EF4-FFF2-40B4-BE49-F238E27FC236}">
                  <a16:creationId xmlns:a16="http://schemas.microsoft.com/office/drawing/2014/main" id="{CC6B4BB0-6A81-4737-BD47-A88F6A66E14F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51419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6274" name="グループ化 1">
            <a:extLst>
              <a:ext uri="{FF2B5EF4-FFF2-40B4-BE49-F238E27FC236}">
                <a16:creationId xmlns:a16="http://schemas.microsoft.com/office/drawing/2014/main" id="{06E1AC5C-F185-4343-BA72-1E34110BAF38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27D7A6A-9508-4B97-83F5-1DE5859D4CFE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A7254E00-68E4-4C1B-BCB4-3DAE42308A6C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9FB2AC62-47C2-4480-9060-9659A5B9D36B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D8653218-8E62-4EA9-8D39-4CDBA2AEF09B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9ACC918-5A14-4D15-8BEE-E53A65F4296A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76306A3-14D2-4A90-A18A-85116706C246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981E6A2-1A99-4423-AF66-713884151BDC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FA4575F-F202-4867-8A7D-3E70F6A76F1D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2616C4D8-3E2F-4803-9C59-C76463A8BFBE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E274696-5D62-43E6-91D4-A90AE9D11624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9682F48B-FE07-4BD0-B798-3CF0D2457477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62668D7E-DA5C-40CF-AE69-7B7C93DF573A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3927E8CD-2FB9-4061-9205-1C32D2BE381C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D291DAE6-53FC-435E-94BD-AA12F22C733D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5856433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1F150824-5DFA-4EC0-AFBB-B78AAAAAAA97}"/>
              </a:ext>
            </a:extLst>
          </p:cNvPr>
          <p:cNvSpPr/>
          <p:nvPr/>
        </p:nvSpPr>
        <p:spPr>
          <a:xfrm>
            <a:off x="4475163" y="1395413"/>
            <a:ext cx="565150" cy="828675"/>
          </a:xfrm>
          <a:custGeom>
            <a:avLst/>
            <a:gdLst>
              <a:gd name="connsiteX0" fmla="*/ 226219 w 566737"/>
              <a:gd name="connsiteY0" fmla="*/ 533400 h 828675"/>
              <a:gd name="connsiteX1" fmla="*/ 226219 w 566737"/>
              <a:gd name="connsiteY1" fmla="*/ 828675 h 828675"/>
              <a:gd name="connsiteX2" fmla="*/ 483394 w 566737"/>
              <a:gd name="connsiteY2" fmla="*/ 804862 h 828675"/>
              <a:gd name="connsiteX3" fmla="*/ 492919 w 566737"/>
              <a:gd name="connsiteY3" fmla="*/ 709612 h 828675"/>
              <a:gd name="connsiteX4" fmla="*/ 495300 w 566737"/>
              <a:gd name="connsiteY4" fmla="*/ 661987 h 828675"/>
              <a:gd name="connsiteX5" fmla="*/ 497681 w 566737"/>
              <a:gd name="connsiteY5" fmla="*/ 626268 h 828675"/>
              <a:gd name="connsiteX6" fmla="*/ 504825 w 566737"/>
              <a:gd name="connsiteY6" fmla="*/ 569118 h 828675"/>
              <a:gd name="connsiteX7" fmla="*/ 516731 w 566737"/>
              <a:gd name="connsiteY7" fmla="*/ 507206 h 828675"/>
              <a:gd name="connsiteX8" fmla="*/ 531019 w 566737"/>
              <a:gd name="connsiteY8" fmla="*/ 442912 h 828675"/>
              <a:gd name="connsiteX9" fmla="*/ 542925 w 566737"/>
              <a:gd name="connsiteY9" fmla="*/ 390525 h 828675"/>
              <a:gd name="connsiteX10" fmla="*/ 559594 w 566737"/>
              <a:gd name="connsiteY10" fmla="*/ 335756 h 828675"/>
              <a:gd name="connsiteX11" fmla="*/ 564356 w 566737"/>
              <a:gd name="connsiteY11" fmla="*/ 316706 h 828675"/>
              <a:gd name="connsiteX12" fmla="*/ 566737 w 566737"/>
              <a:gd name="connsiteY12" fmla="*/ 302418 h 828675"/>
              <a:gd name="connsiteX13" fmla="*/ 566737 w 566737"/>
              <a:gd name="connsiteY13" fmla="*/ 288131 h 828675"/>
              <a:gd name="connsiteX14" fmla="*/ 561975 w 566737"/>
              <a:gd name="connsiteY14" fmla="*/ 250031 h 828675"/>
              <a:gd name="connsiteX15" fmla="*/ 550069 w 566737"/>
              <a:gd name="connsiteY15" fmla="*/ 219075 h 828675"/>
              <a:gd name="connsiteX16" fmla="*/ 535781 w 566737"/>
              <a:gd name="connsiteY16" fmla="*/ 197643 h 828675"/>
              <a:gd name="connsiteX17" fmla="*/ 511969 w 566737"/>
              <a:gd name="connsiteY17" fmla="*/ 173831 h 828675"/>
              <a:gd name="connsiteX18" fmla="*/ 488156 w 566737"/>
              <a:gd name="connsiteY18" fmla="*/ 152400 h 828675"/>
              <a:gd name="connsiteX19" fmla="*/ 454819 w 566737"/>
              <a:gd name="connsiteY19" fmla="*/ 130968 h 828675"/>
              <a:gd name="connsiteX20" fmla="*/ 409575 w 566737"/>
              <a:gd name="connsiteY20" fmla="*/ 107156 h 828675"/>
              <a:gd name="connsiteX21" fmla="*/ 364331 w 566737"/>
              <a:gd name="connsiteY21" fmla="*/ 85725 h 828675"/>
              <a:gd name="connsiteX22" fmla="*/ 259556 w 566737"/>
              <a:gd name="connsiteY22" fmla="*/ 50006 h 828675"/>
              <a:gd name="connsiteX23" fmla="*/ 159544 w 566737"/>
              <a:gd name="connsiteY23" fmla="*/ 21431 h 828675"/>
              <a:gd name="connsiteX24" fmla="*/ 85725 w 566737"/>
              <a:gd name="connsiteY24" fmla="*/ 4762 h 828675"/>
              <a:gd name="connsiteX25" fmla="*/ 47625 w 566737"/>
              <a:gd name="connsiteY25" fmla="*/ 0 h 828675"/>
              <a:gd name="connsiteX26" fmla="*/ 26194 w 566737"/>
              <a:gd name="connsiteY26" fmla="*/ 0 h 828675"/>
              <a:gd name="connsiteX27" fmla="*/ 14287 w 566737"/>
              <a:gd name="connsiteY27" fmla="*/ 0 h 828675"/>
              <a:gd name="connsiteX28" fmla="*/ 4762 w 566737"/>
              <a:gd name="connsiteY28" fmla="*/ 2381 h 828675"/>
              <a:gd name="connsiteX29" fmla="*/ 0 w 566737"/>
              <a:gd name="connsiteY29" fmla="*/ 9525 h 828675"/>
              <a:gd name="connsiteX30" fmla="*/ 0 w 566737"/>
              <a:gd name="connsiteY30" fmla="*/ 26193 h 828675"/>
              <a:gd name="connsiteX31" fmla="*/ 11906 w 566737"/>
              <a:gd name="connsiteY31" fmla="*/ 52387 h 828675"/>
              <a:gd name="connsiteX32" fmla="*/ 26194 w 566737"/>
              <a:gd name="connsiteY32" fmla="*/ 69056 h 828675"/>
              <a:gd name="connsiteX33" fmla="*/ 59531 w 566737"/>
              <a:gd name="connsiteY33" fmla="*/ 92868 h 828675"/>
              <a:gd name="connsiteX34" fmla="*/ 97631 w 566737"/>
              <a:gd name="connsiteY34" fmla="*/ 123825 h 828675"/>
              <a:gd name="connsiteX35" fmla="*/ 126206 w 566737"/>
              <a:gd name="connsiteY35" fmla="*/ 150018 h 828675"/>
              <a:gd name="connsiteX36" fmla="*/ 147637 w 566737"/>
              <a:gd name="connsiteY36" fmla="*/ 173831 h 828675"/>
              <a:gd name="connsiteX37" fmla="*/ 173831 w 566737"/>
              <a:gd name="connsiteY37" fmla="*/ 204787 h 828675"/>
              <a:gd name="connsiteX38" fmla="*/ 195262 w 566737"/>
              <a:gd name="connsiteY38" fmla="*/ 238125 h 828675"/>
              <a:gd name="connsiteX39" fmla="*/ 211931 w 566737"/>
              <a:gd name="connsiteY39" fmla="*/ 273843 h 828675"/>
              <a:gd name="connsiteX40" fmla="*/ 223837 w 566737"/>
              <a:gd name="connsiteY40" fmla="*/ 316706 h 828675"/>
              <a:gd name="connsiteX41" fmla="*/ 226219 w 566737"/>
              <a:gd name="connsiteY41" fmla="*/ 53340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66737" h="828675">
                <a:moveTo>
                  <a:pt x="226219" y="533400"/>
                </a:moveTo>
                <a:lnTo>
                  <a:pt x="226219" y="828675"/>
                </a:lnTo>
                <a:lnTo>
                  <a:pt x="483394" y="804862"/>
                </a:lnTo>
                <a:lnTo>
                  <a:pt x="492919" y="709612"/>
                </a:lnTo>
                <a:lnTo>
                  <a:pt x="495300" y="661987"/>
                </a:lnTo>
                <a:lnTo>
                  <a:pt x="497681" y="626268"/>
                </a:lnTo>
                <a:lnTo>
                  <a:pt x="504825" y="569118"/>
                </a:lnTo>
                <a:lnTo>
                  <a:pt x="516731" y="507206"/>
                </a:lnTo>
                <a:lnTo>
                  <a:pt x="531019" y="442912"/>
                </a:lnTo>
                <a:lnTo>
                  <a:pt x="542925" y="390525"/>
                </a:lnTo>
                <a:lnTo>
                  <a:pt x="559594" y="335756"/>
                </a:lnTo>
                <a:lnTo>
                  <a:pt x="564356" y="316706"/>
                </a:lnTo>
                <a:lnTo>
                  <a:pt x="566737" y="302418"/>
                </a:lnTo>
                <a:lnTo>
                  <a:pt x="566737" y="288131"/>
                </a:lnTo>
                <a:lnTo>
                  <a:pt x="561975" y="250031"/>
                </a:lnTo>
                <a:lnTo>
                  <a:pt x="550069" y="219075"/>
                </a:lnTo>
                <a:lnTo>
                  <a:pt x="535781" y="197643"/>
                </a:lnTo>
                <a:lnTo>
                  <a:pt x="511969" y="173831"/>
                </a:lnTo>
                <a:lnTo>
                  <a:pt x="488156" y="152400"/>
                </a:lnTo>
                <a:lnTo>
                  <a:pt x="454819" y="130968"/>
                </a:lnTo>
                <a:lnTo>
                  <a:pt x="409575" y="107156"/>
                </a:lnTo>
                <a:lnTo>
                  <a:pt x="364331" y="85725"/>
                </a:lnTo>
                <a:lnTo>
                  <a:pt x="259556" y="50006"/>
                </a:lnTo>
                <a:lnTo>
                  <a:pt x="159544" y="21431"/>
                </a:lnTo>
                <a:lnTo>
                  <a:pt x="85725" y="4762"/>
                </a:lnTo>
                <a:lnTo>
                  <a:pt x="47625" y="0"/>
                </a:lnTo>
                <a:lnTo>
                  <a:pt x="26194" y="0"/>
                </a:lnTo>
                <a:lnTo>
                  <a:pt x="14287" y="0"/>
                </a:lnTo>
                <a:lnTo>
                  <a:pt x="4762" y="2381"/>
                </a:lnTo>
                <a:lnTo>
                  <a:pt x="0" y="9525"/>
                </a:lnTo>
                <a:lnTo>
                  <a:pt x="0" y="26193"/>
                </a:lnTo>
                <a:lnTo>
                  <a:pt x="11906" y="52387"/>
                </a:lnTo>
                <a:lnTo>
                  <a:pt x="26194" y="69056"/>
                </a:lnTo>
                <a:lnTo>
                  <a:pt x="59531" y="92868"/>
                </a:lnTo>
                <a:lnTo>
                  <a:pt x="97631" y="123825"/>
                </a:lnTo>
                <a:lnTo>
                  <a:pt x="126206" y="150018"/>
                </a:lnTo>
                <a:lnTo>
                  <a:pt x="147637" y="173831"/>
                </a:lnTo>
                <a:lnTo>
                  <a:pt x="173831" y="204787"/>
                </a:lnTo>
                <a:lnTo>
                  <a:pt x="195262" y="238125"/>
                </a:lnTo>
                <a:lnTo>
                  <a:pt x="211931" y="273843"/>
                </a:lnTo>
                <a:lnTo>
                  <a:pt x="223837" y="316706"/>
                </a:lnTo>
                <a:lnTo>
                  <a:pt x="226219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DE13A8A-D4DD-46D7-A8AD-2AFED8912EE2}"/>
              </a:ext>
            </a:extLst>
          </p:cNvPr>
          <p:cNvSpPr/>
          <p:nvPr/>
        </p:nvSpPr>
        <p:spPr>
          <a:xfrm>
            <a:off x="2868613" y="2074863"/>
            <a:ext cx="469900" cy="1144587"/>
          </a:xfrm>
          <a:custGeom>
            <a:avLst/>
            <a:gdLst>
              <a:gd name="connsiteX0" fmla="*/ 464344 w 469107"/>
              <a:gd name="connsiteY0" fmla="*/ 481012 h 1145381"/>
              <a:gd name="connsiteX1" fmla="*/ 469107 w 469107"/>
              <a:gd name="connsiteY1" fmla="*/ 416719 h 1145381"/>
              <a:gd name="connsiteX2" fmla="*/ 469107 w 469107"/>
              <a:gd name="connsiteY2" fmla="*/ 352425 h 1145381"/>
              <a:gd name="connsiteX3" fmla="*/ 447675 w 469107"/>
              <a:gd name="connsiteY3" fmla="*/ 200025 h 1145381"/>
              <a:gd name="connsiteX4" fmla="*/ 421482 w 469107"/>
              <a:gd name="connsiteY4" fmla="*/ 159544 h 1145381"/>
              <a:gd name="connsiteX5" fmla="*/ 376238 w 469107"/>
              <a:gd name="connsiteY5" fmla="*/ 97631 h 1145381"/>
              <a:gd name="connsiteX6" fmla="*/ 347663 w 469107"/>
              <a:gd name="connsiteY6" fmla="*/ 59531 h 1145381"/>
              <a:gd name="connsiteX7" fmla="*/ 319088 w 469107"/>
              <a:gd name="connsiteY7" fmla="*/ 23812 h 1145381"/>
              <a:gd name="connsiteX8" fmla="*/ 297657 w 469107"/>
              <a:gd name="connsiteY8" fmla="*/ 9525 h 1145381"/>
              <a:gd name="connsiteX9" fmla="*/ 266700 w 469107"/>
              <a:gd name="connsiteY9" fmla="*/ 0 h 1145381"/>
              <a:gd name="connsiteX10" fmla="*/ 259557 w 469107"/>
              <a:gd name="connsiteY10" fmla="*/ 2381 h 1145381"/>
              <a:gd name="connsiteX11" fmla="*/ 254794 w 469107"/>
              <a:gd name="connsiteY11" fmla="*/ 14287 h 1145381"/>
              <a:gd name="connsiteX12" fmla="*/ 259557 w 469107"/>
              <a:gd name="connsiteY12" fmla="*/ 40481 h 1145381"/>
              <a:gd name="connsiteX13" fmla="*/ 264319 w 469107"/>
              <a:gd name="connsiteY13" fmla="*/ 59531 h 1145381"/>
              <a:gd name="connsiteX14" fmla="*/ 269082 w 469107"/>
              <a:gd name="connsiteY14" fmla="*/ 88106 h 1145381"/>
              <a:gd name="connsiteX15" fmla="*/ 273844 w 469107"/>
              <a:gd name="connsiteY15" fmla="*/ 195262 h 1145381"/>
              <a:gd name="connsiteX16" fmla="*/ 271463 w 469107"/>
              <a:gd name="connsiteY16" fmla="*/ 269081 h 1145381"/>
              <a:gd name="connsiteX17" fmla="*/ 264319 w 469107"/>
              <a:gd name="connsiteY17" fmla="*/ 333375 h 1145381"/>
              <a:gd name="connsiteX18" fmla="*/ 252413 w 469107"/>
              <a:gd name="connsiteY18" fmla="*/ 390525 h 1145381"/>
              <a:gd name="connsiteX19" fmla="*/ 235744 w 469107"/>
              <a:gd name="connsiteY19" fmla="*/ 450056 h 1145381"/>
              <a:gd name="connsiteX20" fmla="*/ 211932 w 469107"/>
              <a:gd name="connsiteY20" fmla="*/ 511969 h 1145381"/>
              <a:gd name="connsiteX21" fmla="*/ 178594 w 469107"/>
              <a:gd name="connsiteY21" fmla="*/ 576262 h 1145381"/>
              <a:gd name="connsiteX22" fmla="*/ 142875 w 469107"/>
              <a:gd name="connsiteY22" fmla="*/ 631031 h 1145381"/>
              <a:gd name="connsiteX23" fmla="*/ 102394 w 469107"/>
              <a:gd name="connsiteY23" fmla="*/ 678656 h 1145381"/>
              <a:gd name="connsiteX24" fmla="*/ 57150 w 469107"/>
              <a:gd name="connsiteY24" fmla="*/ 721519 h 1145381"/>
              <a:gd name="connsiteX25" fmla="*/ 47625 w 469107"/>
              <a:gd name="connsiteY25" fmla="*/ 728662 h 1145381"/>
              <a:gd name="connsiteX26" fmla="*/ 33338 w 469107"/>
              <a:gd name="connsiteY26" fmla="*/ 754856 h 1145381"/>
              <a:gd name="connsiteX27" fmla="*/ 14288 w 469107"/>
              <a:gd name="connsiteY27" fmla="*/ 814387 h 1145381"/>
              <a:gd name="connsiteX28" fmla="*/ 2382 w 469107"/>
              <a:gd name="connsiteY28" fmla="*/ 869156 h 1145381"/>
              <a:gd name="connsiteX29" fmla="*/ 0 w 469107"/>
              <a:gd name="connsiteY29" fmla="*/ 907256 h 1145381"/>
              <a:gd name="connsiteX30" fmla="*/ 2382 w 469107"/>
              <a:gd name="connsiteY30" fmla="*/ 966787 h 1145381"/>
              <a:gd name="connsiteX31" fmla="*/ 11907 w 469107"/>
              <a:gd name="connsiteY31" fmla="*/ 1026319 h 1145381"/>
              <a:gd name="connsiteX32" fmla="*/ 38100 w 469107"/>
              <a:gd name="connsiteY32" fmla="*/ 1095375 h 1145381"/>
              <a:gd name="connsiteX33" fmla="*/ 47625 w 469107"/>
              <a:gd name="connsiteY33" fmla="*/ 1112044 h 1145381"/>
              <a:gd name="connsiteX34" fmla="*/ 66675 w 469107"/>
              <a:gd name="connsiteY34" fmla="*/ 1128712 h 1145381"/>
              <a:gd name="connsiteX35" fmla="*/ 95250 w 469107"/>
              <a:gd name="connsiteY35" fmla="*/ 1140619 h 1145381"/>
              <a:gd name="connsiteX36" fmla="*/ 123825 w 469107"/>
              <a:gd name="connsiteY36" fmla="*/ 1145381 h 1145381"/>
              <a:gd name="connsiteX37" fmla="*/ 147638 w 469107"/>
              <a:gd name="connsiteY37" fmla="*/ 1140619 h 1145381"/>
              <a:gd name="connsiteX38" fmla="*/ 173832 w 469107"/>
              <a:gd name="connsiteY38" fmla="*/ 1131094 h 1145381"/>
              <a:gd name="connsiteX39" fmla="*/ 200025 w 469107"/>
              <a:gd name="connsiteY39" fmla="*/ 1114425 h 1145381"/>
              <a:gd name="connsiteX40" fmla="*/ 221457 w 469107"/>
              <a:gd name="connsiteY40" fmla="*/ 1095375 h 1145381"/>
              <a:gd name="connsiteX41" fmla="*/ 242888 w 469107"/>
              <a:gd name="connsiteY41" fmla="*/ 1069181 h 1145381"/>
              <a:gd name="connsiteX42" fmla="*/ 280988 w 469107"/>
              <a:gd name="connsiteY42" fmla="*/ 1014412 h 1145381"/>
              <a:gd name="connsiteX43" fmla="*/ 323850 w 469107"/>
              <a:gd name="connsiteY43" fmla="*/ 942975 h 1145381"/>
              <a:gd name="connsiteX44" fmla="*/ 369094 w 469107"/>
              <a:gd name="connsiteY44" fmla="*/ 852487 h 1145381"/>
              <a:gd name="connsiteX45" fmla="*/ 392907 w 469107"/>
              <a:gd name="connsiteY45" fmla="*/ 797719 h 1145381"/>
              <a:gd name="connsiteX46" fmla="*/ 416719 w 469107"/>
              <a:gd name="connsiteY46" fmla="*/ 726281 h 1145381"/>
              <a:gd name="connsiteX47" fmla="*/ 433388 w 469107"/>
              <a:gd name="connsiteY47" fmla="*/ 661987 h 1145381"/>
              <a:gd name="connsiteX48" fmla="*/ 447675 w 469107"/>
              <a:gd name="connsiteY48" fmla="*/ 597694 h 1145381"/>
              <a:gd name="connsiteX49" fmla="*/ 464344 w 469107"/>
              <a:gd name="connsiteY49" fmla="*/ 481012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9107" h="1145381">
                <a:moveTo>
                  <a:pt x="464344" y="481012"/>
                </a:moveTo>
                <a:lnTo>
                  <a:pt x="469107" y="416719"/>
                </a:lnTo>
                <a:lnTo>
                  <a:pt x="469107" y="352425"/>
                </a:lnTo>
                <a:lnTo>
                  <a:pt x="447675" y="200025"/>
                </a:lnTo>
                <a:lnTo>
                  <a:pt x="421482" y="159544"/>
                </a:lnTo>
                <a:lnTo>
                  <a:pt x="376238" y="97631"/>
                </a:lnTo>
                <a:lnTo>
                  <a:pt x="347663" y="59531"/>
                </a:lnTo>
                <a:lnTo>
                  <a:pt x="319088" y="23812"/>
                </a:lnTo>
                <a:lnTo>
                  <a:pt x="297657" y="9525"/>
                </a:lnTo>
                <a:lnTo>
                  <a:pt x="266700" y="0"/>
                </a:lnTo>
                <a:lnTo>
                  <a:pt x="259557" y="2381"/>
                </a:lnTo>
                <a:lnTo>
                  <a:pt x="254794" y="14287"/>
                </a:lnTo>
                <a:lnTo>
                  <a:pt x="259557" y="40481"/>
                </a:lnTo>
                <a:lnTo>
                  <a:pt x="264319" y="59531"/>
                </a:lnTo>
                <a:lnTo>
                  <a:pt x="269082" y="88106"/>
                </a:lnTo>
                <a:lnTo>
                  <a:pt x="273844" y="195262"/>
                </a:lnTo>
                <a:cubicBezTo>
                  <a:pt x="273050" y="219868"/>
                  <a:pt x="272257" y="244475"/>
                  <a:pt x="271463" y="269081"/>
                </a:cubicBezTo>
                <a:lnTo>
                  <a:pt x="264319" y="333375"/>
                </a:lnTo>
                <a:lnTo>
                  <a:pt x="252413" y="390525"/>
                </a:lnTo>
                <a:lnTo>
                  <a:pt x="235744" y="450056"/>
                </a:lnTo>
                <a:lnTo>
                  <a:pt x="211932" y="511969"/>
                </a:lnTo>
                <a:lnTo>
                  <a:pt x="178594" y="576262"/>
                </a:lnTo>
                <a:lnTo>
                  <a:pt x="142875" y="631031"/>
                </a:lnTo>
                <a:lnTo>
                  <a:pt x="102394" y="678656"/>
                </a:lnTo>
                <a:lnTo>
                  <a:pt x="57150" y="721519"/>
                </a:lnTo>
                <a:lnTo>
                  <a:pt x="47625" y="728662"/>
                </a:lnTo>
                <a:lnTo>
                  <a:pt x="33338" y="754856"/>
                </a:lnTo>
                <a:lnTo>
                  <a:pt x="14288" y="814387"/>
                </a:lnTo>
                <a:lnTo>
                  <a:pt x="2382" y="869156"/>
                </a:lnTo>
                <a:lnTo>
                  <a:pt x="0" y="907256"/>
                </a:lnTo>
                <a:lnTo>
                  <a:pt x="2382" y="966787"/>
                </a:lnTo>
                <a:lnTo>
                  <a:pt x="11907" y="1026319"/>
                </a:lnTo>
                <a:lnTo>
                  <a:pt x="38100" y="1095375"/>
                </a:lnTo>
                <a:lnTo>
                  <a:pt x="47625" y="1112044"/>
                </a:lnTo>
                <a:lnTo>
                  <a:pt x="66675" y="1128712"/>
                </a:lnTo>
                <a:lnTo>
                  <a:pt x="95250" y="1140619"/>
                </a:lnTo>
                <a:lnTo>
                  <a:pt x="123825" y="1145381"/>
                </a:lnTo>
                <a:lnTo>
                  <a:pt x="147638" y="1140619"/>
                </a:lnTo>
                <a:lnTo>
                  <a:pt x="173832" y="1131094"/>
                </a:lnTo>
                <a:lnTo>
                  <a:pt x="200025" y="1114425"/>
                </a:lnTo>
                <a:lnTo>
                  <a:pt x="221457" y="1095375"/>
                </a:lnTo>
                <a:lnTo>
                  <a:pt x="242888" y="1069181"/>
                </a:lnTo>
                <a:lnTo>
                  <a:pt x="280988" y="1014412"/>
                </a:lnTo>
                <a:lnTo>
                  <a:pt x="323850" y="942975"/>
                </a:lnTo>
                <a:lnTo>
                  <a:pt x="369094" y="852487"/>
                </a:lnTo>
                <a:lnTo>
                  <a:pt x="392907" y="797719"/>
                </a:lnTo>
                <a:lnTo>
                  <a:pt x="416719" y="726281"/>
                </a:lnTo>
                <a:lnTo>
                  <a:pt x="433388" y="661987"/>
                </a:lnTo>
                <a:lnTo>
                  <a:pt x="447675" y="597694"/>
                </a:lnTo>
                <a:lnTo>
                  <a:pt x="464344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459B272-D3D9-42E9-9C9C-384BB3E25164}"/>
              </a:ext>
            </a:extLst>
          </p:cNvPr>
          <p:cNvSpPr/>
          <p:nvPr/>
        </p:nvSpPr>
        <p:spPr>
          <a:xfrm>
            <a:off x="3270250" y="1974850"/>
            <a:ext cx="3825875" cy="485775"/>
          </a:xfrm>
          <a:custGeom>
            <a:avLst/>
            <a:gdLst>
              <a:gd name="connsiteX0" fmla="*/ 2479675 w 3825875"/>
              <a:gd name="connsiteY0" fmla="*/ 238125 h 485775"/>
              <a:gd name="connsiteX1" fmla="*/ 2289175 w 3825875"/>
              <a:gd name="connsiteY1" fmla="*/ 247650 h 485775"/>
              <a:gd name="connsiteX2" fmla="*/ 2066925 w 3825875"/>
              <a:gd name="connsiteY2" fmla="*/ 263525 h 485775"/>
              <a:gd name="connsiteX3" fmla="*/ 1841500 w 3825875"/>
              <a:gd name="connsiteY3" fmla="*/ 282575 h 485775"/>
              <a:gd name="connsiteX4" fmla="*/ 1593850 w 3825875"/>
              <a:gd name="connsiteY4" fmla="*/ 304800 h 485775"/>
              <a:gd name="connsiteX5" fmla="*/ 1273175 w 3825875"/>
              <a:gd name="connsiteY5" fmla="*/ 339725 h 485775"/>
              <a:gd name="connsiteX6" fmla="*/ 990600 w 3825875"/>
              <a:gd name="connsiteY6" fmla="*/ 374650 h 485775"/>
              <a:gd name="connsiteX7" fmla="*/ 650875 w 3825875"/>
              <a:gd name="connsiteY7" fmla="*/ 422275 h 485775"/>
              <a:gd name="connsiteX8" fmla="*/ 552450 w 3825875"/>
              <a:gd name="connsiteY8" fmla="*/ 441325 h 485775"/>
              <a:gd name="connsiteX9" fmla="*/ 508000 w 3825875"/>
              <a:gd name="connsiteY9" fmla="*/ 450850 h 485775"/>
              <a:gd name="connsiteX10" fmla="*/ 415925 w 3825875"/>
              <a:gd name="connsiteY10" fmla="*/ 466725 h 485775"/>
              <a:gd name="connsiteX11" fmla="*/ 346075 w 3825875"/>
              <a:gd name="connsiteY11" fmla="*/ 476250 h 485775"/>
              <a:gd name="connsiteX12" fmla="*/ 276225 w 3825875"/>
              <a:gd name="connsiteY12" fmla="*/ 482600 h 485775"/>
              <a:gd name="connsiteX13" fmla="*/ 222250 w 3825875"/>
              <a:gd name="connsiteY13" fmla="*/ 485775 h 485775"/>
              <a:gd name="connsiteX14" fmla="*/ 171450 w 3825875"/>
              <a:gd name="connsiteY14" fmla="*/ 485775 h 485775"/>
              <a:gd name="connsiteX15" fmla="*/ 111125 w 3825875"/>
              <a:gd name="connsiteY15" fmla="*/ 482600 h 485775"/>
              <a:gd name="connsiteX16" fmla="*/ 3175 w 3825875"/>
              <a:gd name="connsiteY16" fmla="*/ 463550 h 485775"/>
              <a:gd name="connsiteX17" fmla="*/ 0 w 3825875"/>
              <a:gd name="connsiteY17" fmla="*/ 279400 h 485775"/>
              <a:gd name="connsiteX18" fmla="*/ 73025 w 3825875"/>
              <a:gd name="connsiteY18" fmla="*/ 301625 h 485775"/>
              <a:gd name="connsiteX19" fmla="*/ 133350 w 3825875"/>
              <a:gd name="connsiteY19" fmla="*/ 314325 h 485775"/>
              <a:gd name="connsiteX20" fmla="*/ 187325 w 3825875"/>
              <a:gd name="connsiteY20" fmla="*/ 320675 h 485775"/>
              <a:gd name="connsiteX21" fmla="*/ 257175 w 3825875"/>
              <a:gd name="connsiteY21" fmla="*/ 320675 h 485775"/>
              <a:gd name="connsiteX22" fmla="*/ 352425 w 3825875"/>
              <a:gd name="connsiteY22" fmla="*/ 311150 h 485775"/>
              <a:gd name="connsiteX23" fmla="*/ 571500 w 3825875"/>
              <a:gd name="connsiteY23" fmla="*/ 276225 h 485775"/>
              <a:gd name="connsiteX24" fmla="*/ 917575 w 3825875"/>
              <a:gd name="connsiteY24" fmla="*/ 225425 h 485775"/>
              <a:gd name="connsiteX25" fmla="*/ 1216025 w 3825875"/>
              <a:gd name="connsiteY25" fmla="*/ 184150 h 485775"/>
              <a:gd name="connsiteX26" fmla="*/ 1441450 w 3825875"/>
              <a:gd name="connsiteY26" fmla="*/ 155575 h 485775"/>
              <a:gd name="connsiteX27" fmla="*/ 1819275 w 3825875"/>
              <a:gd name="connsiteY27" fmla="*/ 123825 h 485775"/>
              <a:gd name="connsiteX28" fmla="*/ 2082800 w 3825875"/>
              <a:gd name="connsiteY28" fmla="*/ 98425 h 485775"/>
              <a:gd name="connsiteX29" fmla="*/ 2308225 w 3825875"/>
              <a:gd name="connsiteY29" fmla="*/ 79375 h 485775"/>
              <a:gd name="connsiteX30" fmla="*/ 2581275 w 3825875"/>
              <a:gd name="connsiteY30" fmla="*/ 63500 h 485775"/>
              <a:gd name="connsiteX31" fmla="*/ 2794000 w 3825875"/>
              <a:gd name="connsiteY31" fmla="*/ 53975 h 485775"/>
              <a:gd name="connsiteX32" fmla="*/ 3028950 w 3825875"/>
              <a:gd name="connsiteY32" fmla="*/ 47625 h 485775"/>
              <a:gd name="connsiteX33" fmla="*/ 3168650 w 3825875"/>
              <a:gd name="connsiteY33" fmla="*/ 47625 h 485775"/>
              <a:gd name="connsiteX34" fmla="*/ 3203575 w 3825875"/>
              <a:gd name="connsiteY34" fmla="*/ 31750 h 485775"/>
              <a:gd name="connsiteX35" fmla="*/ 3241675 w 3825875"/>
              <a:gd name="connsiteY35" fmla="*/ 15875 h 485775"/>
              <a:gd name="connsiteX36" fmla="*/ 3289300 w 3825875"/>
              <a:gd name="connsiteY36" fmla="*/ 3175 h 485775"/>
              <a:gd name="connsiteX37" fmla="*/ 3324225 w 3825875"/>
              <a:gd name="connsiteY37" fmla="*/ 0 h 485775"/>
              <a:gd name="connsiteX38" fmla="*/ 3355975 w 3825875"/>
              <a:gd name="connsiteY38" fmla="*/ 6350 h 485775"/>
              <a:gd name="connsiteX39" fmla="*/ 3400425 w 3825875"/>
              <a:gd name="connsiteY39" fmla="*/ 25400 h 485775"/>
              <a:gd name="connsiteX40" fmla="*/ 3457575 w 3825875"/>
              <a:gd name="connsiteY40" fmla="*/ 57150 h 485775"/>
              <a:gd name="connsiteX41" fmla="*/ 3530600 w 3825875"/>
              <a:gd name="connsiteY41" fmla="*/ 107950 h 485775"/>
              <a:gd name="connsiteX42" fmla="*/ 3600450 w 3825875"/>
              <a:gd name="connsiteY42" fmla="*/ 161925 h 485775"/>
              <a:gd name="connsiteX43" fmla="*/ 3676650 w 3825875"/>
              <a:gd name="connsiteY43" fmla="*/ 222250 h 485775"/>
              <a:gd name="connsiteX44" fmla="*/ 3705225 w 3825875"/>
              <a:gd name="connsiteY44" fmla="*/ 247650 h 485775"/>
              <a:gd name="connsiteX45" fmla="*/ 3743325 w 3825875"/>
              <a:gd name="connsiteY45" fmla="*/ 285750 h 485775"/>
              <a:gd name="connsiteX46" fmla="*/ 3775075 w 3825875"/>
              <a:gd name="connsiteY46" fmla="*/ 320675 h 485775"/>
              <a:gd name="connsiteX47" fmla="*/ 3800475 w 3825875"/>
              <a:gd name="connsiteY47" fmla="*/ 355600 h 485775"/>
              <a:gd name="connsiteX48" fmla="*/ 3810000 w 3825875"/>
              <a:gd name="connsiteY48" fmla="*/ 374650 h 485775"/>
              <a:gd name="connsiteX49" fmla="*/ 3819525 w 3825875"/>
              <a:gd name="connsiteY49" fmla="*/ 393700 h 485775"/>
              <a:gd name="connsiteX50" fmla="*/ 3825875 w 3825875"/>
              <a:gd name="connsiteY50" fmla="*/ 412750 h 485775"/>
              <a:gd name="connsiteX51" fmla="*/ 3822700 w 3825875"/>
              <a:gd name="connsiteY51" fmla="*/ 431800 h 485775"/>
              <a:gd name="connsiteX52" fmla="*/ 3819525 w 3825875"/>
              <a:gd name="connsiteY52" fmla="*/ 444500 h 485775"/>
              <a:gd name="connsiteX53" fmla="*/ 3806825 w 3825875"/>
              <a:gd name="connsiteY53" fmla="*/ 460375 h 485775"/>
              <a:gd name="connsiteX54" fmla="*/ 3784600 w 3825875"/>
              <a:gd name="connsiteY54" fmla="*/ 476250 h 485775"/>
              <a:gd name="connsiteX55" fmla="*/ 3749675 w 3825875"/>
              <a:gd name="connsiteY55" fmla="*/ 485775 h 485775"/>
              <a:gd name="connsiteX56" fmla="*/ 3257550 w 3825875"/>
              <a:gd name="connsiteY56" fmla="*/ 222250 h 485775"/>
              <a:gd name="connsiteX57" fmla="*/ 3228975 w 3825875"/>
              <a:gd name="connsiteY57" fmla="*/ 209550 h 485775"/>
              <a:gd name="connsiteX58" fmla="*/ 3178175 w 3825875"/>
              <a:gd name="connsiteY58" fmla="*/ 203200 h 485775"/>
              <a:gd name="connsiteX59" fmla="*/ 2832100 w 3825875"/>
              <a:gd name="connsiteY59" fmla="*/ 219075 h 485775"/>
              <a:gd name="connsiteX60" fmla="*/ 2479675 w 3825875"/>
              <a:gd name="connsiteY60" fmla="*/ 23812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825875" h="485775">
                <a:moveTo>
                  <a:pt x="2479675" y="238125"/>
                </a:moveTo>
                <a:lnTo>
                  <a:pt x="2289175" y="247650"/>
                </a:lnTo>
                <a:lnTo>
                  <a:pt x="2066925" y="263525"/>
                </a:lnTo>
                <a:lnTo>
                  <a:pt x="1841500" y="282575"/>
                </a:lnTo>
                <a:lnTo>
                  <a:pt x="1593850" y="304800"/>
                </a:lnTo>
                <a:lnTo>
                  <a:pt x="1273175" y="339725"/>
                </a:lnTo>
                <a:lnTo>
                  <a:pt x="990600" y="374650"/>
                </a:lnTo>
                <a:lnTo>
                  <a:pt x="650875" y="422275"/>
                </a:lnTo>
                <a:lnTo>
                  <a:pt x="552450" y="441325"/>
                </a:lnTo>
                <a:lnTo>
                  <a:pt x="508000" y="450850"/>
                </a:lnTo>
                <a:lnTo>
                  <a:pt x="415925" y="466725"/>
                </a:lnTo>
                <a:lnTo>
                  <a:pt x="346075" y="476250"/>
                </a:lnTo>
                <a:lnTo>
                  <a:pt x="276225" y="482600"/>
                </a:lnTo>
                <a:lnTo>
                  <a:pt x="222250" y="485775"/>
                </a:lnTo>
                <a:lnTo>
                  <a:pt x="171450" y="485775"/>
                </a:lnTo>
                <a:lnTo>
                  <a:pt x="111125" y="482600"/>
                </a:lnTo>
                <a:lnTo>
                  <a:pt x="3175" y="463550"/>
                </a:lnTo>
                <a:cubicBezTo>
                  <a:pt x="2117" y="402167"/>
                  <a:pt x="1058" y="340783"/>
                  <a:pt x="0" y="279400"/>
                </a:cubicBezTo>
                <a:lnTo>
                  <a:pt x="73025" y="301625"/>
                </a:lnTo>
                <a:lnTo>
                  <a:pt x="133350" y="314325"/>
                </a:lnTo>
                <a:lnTo>
                  <a:pt x="187325" y="320675"/>
                </a:lnTo>
                <a:lnTo>
                  <a:pt x="257175" y="320675"/>
                </a:lnTo>
                <a:lnTo>
                  <a:pt x="352425" y="311150"/>
                </a:lnTo>
                <a:lnTo>
                  <a:pt x="571500" y="276225"/>
                </a:lnTo>
                <a:lnTo>
                  <a:pt x="917575" y="225425"/>
                </a:lnTo>
                <a:lnTo>
                  <a:pt x="1216025" y="184150"/>
                </a:lnTo>
                <a:lnTo>
                  <a:pt x="1441450" y="155575"/>
                </a:lnTo>
                <a:lnTo>
                  <a:pt x="1819275" y="123825"/>
                </a:lnTo>
                <a:lnTo>
                  <a:pt x="2082800" y="98425"/>
                </a:lnTo>
                <a:lnTo>
                  <a:pt x="2308225" y="79375"/>
                </a:lnTo>
                <a:lnTo>
                  <a:pt x="2581275" y="63500"/>
                </a:lnTo>
                <a:lnTo>
                  <a:pt x="2794000" y="53975"/>
                </a:lnTo>
                <a:lnTo>
                  <a:pt x="3028950" y="47625"/>
                </a:lnTo>
                <a:lnTo>
                  <a:pt x="3168650" y="47625"/>
                </a:lnTo>
                <a:lnTo>
                  <a:pt x="3203575" y="31750"/>
                </a:lnTo>
                <a:lnTo>
                  <a:pt x="3241675" y="15875"/>
                </a:lnTo>
                <a:lnTo>
                  <a:pt x="3289300" y="3175"/>
                </a:lnTo>
                <a:lnTo>
                  <a:pt x="3324225" y="0"/>
                </a:lnTo>
                <a:lnTo>
                  <a:pt x="3355975" y="6350"/>
                </a:lnTo>
                <a:lnTo>
                  <a:pt x="3400425" y="25400"/>
                </a:lnTo>
                <a:lnTo>
                  <a:pt x="3457575" y="57150"/>
                </a:lnTo>
                <a:lnTo>
                  <a:pt x="3530600" y="107950"/>
                </a:lnTo>
                <a:lnTo>
                  <a:pt x="3600450" y="161925"/>
                </a:lnTo>
                <a:lnTo>
                  <a:pt x="3676650" y="222250"/>
                </a:lnTo>
                <a:lnTo>
                  <a:pt x="3705225" y="247650"/>
                </a:lnTo>
                <a:lnTo>
                  <a:pt x="3743325" y="285750"/>
                </a:lnTo>
                <a:lnTo>
                  <a:pt x="3775075" y="320675"/>
                </a:lnTo>
                <a:lnTo>
                  <a:pt x="3800475" y="355600"/>
                </a:lnTo>
                <a:lnTo>
                  <a:pt x="3810000" y="374650"/>
                </a:lnTo>
                <a:lnTo>
                  <a:pt x="3819525" y="393700"/>
                </a:lnTo>
                <a:lnTo>
                  <a:pt x="3825875" y="412750"/>
                </a:lnTo>
                <a:lnTo>
                  <a:pt x="3822700" y="431800"/>
                </a:lnTo>
                <a:lnTo>
                  <a:pt x="3819525" y="444500"/>
                </a:lnTo>
                <a:lnTo>
                  <a:pt x="3806825" y="460375"/>
                </a:lnTo>
                <a:lnTo>
                  <a:pt x="3784600" y="476250"/>
                </a:lnTo>
                <a:lnTo>
                  <a:pt x="3749675" y="485775"/>
                </a:lnTo>
                <a:lnTo>
                  <a:pt x="3257550" y="222250"/>
                </a:lnTo>
                <a:lnTo>
                  <a:pt x="3228975" y="209550"/>
                </a:lnTo>
                <a:lnTo>
                  <a:pt x="3178175" y="203200"/>
                </a:lnTo>
                <a:lnTo>
                  <a:pt x="2832100" y="219075"/>
                </a:lnTo>
                <a:lnTo>
                  <a:pt x="247967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63114B33-8B7F-4B52-87BE-7EB14176C66E}"/>
              </a:ext>
            </a:extLst>
          </p:cNvPr>
          <p:cNvSpPr/>
          <p:nvPr/>
        </p:nvSpPr>
        <p:spPr>
          <a:xfrm>
            <a:off x="6116638" y="2171700"/>
            <a:ext cx="965200" cy="620713"/>
          </a:xfrm>
          <a:custGeom>
            <a:avLst/>
            <a:gdLst>
              <a:gd name="connsiteX0" fmla="*/ 364332 w 964407"/>
              <a:gd name="connsiteY0" fmla="*/ 219075 h 621506"/>
              <a:gd name="connsiteX1" fmla="*/ 304800 w 964407"/>
              <a:gd name="connsiteY1" fmla="*/ 292894 h 621506"/>
              <a:gd name="connsiteX2" fmla="*/ 214313 w 964407"/>
              <a:gd name="connsiteY2" fmla="*/ 381000 h 621506"/>
              <a:gd name="connsiteX3" fmla="*/ 119063 w 964407"/>
              <a:gd name="connsiteY3" fmla="*/ 471488 h 621506"/>
              <a:gd name="connsiteX4" fmla="*/ 11907 w 964407"/>
              <a:gd name="connsiteY4" fmla="*/ 566738 h 621506"/>
              <a:gd name="connsiteX5" fmla="*/ 2382 w 964407"/>
              <a:gd name="connsiteY5" fmla="*/ 583406 h 621506"/>
              <a:gd name="connsiteX6" fmla="*/ 0 w 964407"/>
              <a:gd name="connsiteY6" fmla="*/ 597694 h 621506"/>
              <a:gd name="connsiteX7" fmla="*/ 0 w 964407"/>
              <a:gd name="connsiteY7" fmla="*/ 614363 h 621506"/>
              <a:gd name="connsiteX8" fmla="*/ 4763 w 964407"/>
              <a:gd name="connsiteY8" fmla="*/ 619125 h 621506"/>
              <a:gd name="connsiteX9" fmla="*/ 14288 w 964407"/>
              <a:gd name="connsiteY9" fmla="*/ 621506 h 621506"/>
              <a:gd name="connsiteX10" fmla="*/ 45244 w 964407"/>
              <a:gd name="connsiteY10" fmla="*/ 614363 h 621506"/>
              <a:gd name="connsiteX11" fmla="*/ 102394 w 964407"/>
              <a:gd name="connsiteY11" fmla="*/ 585788 h 621506"/>
              <a:gd name="connsiteX12" fmla="*/ 180975 w 964407"/>
              <a:gd name="connsiteY12" fmla="*/ 542925 h 621506"/>
              <a:gd name="connsiteX13" fmla="*/ 247650 w 964407"/>
              <a:gd name="connsiteY13" fmla="*/ 507206 h 621506"/>
              <a:gd name="connsiteX14" fmla="*/ 297657 w 964407"/>
              <a:gd name="connsiteY14" fmla="*/ 481013 h 621506"/>
              <a:gd name="connsiteX15" fmla="*/ 376238 w 964407"/>
              <a:gd name="connsiteY15" fmla="*/ 442913 h 621506"/>
              <a:gd name="connsiteX16" fmla="*/ 457200 w 964407"/>
              <a:gd name="connsiteY16" fmla="*/ 407194 h 621506"/>
              <a:gd name="connsiteX17" fmla="*/ 533400 w 964407"/>
              <a:gd name="connsiteY17" fmla="*/ 376238 h 621506"/>
              <a:gd name="connsiteX18" fmla="*/ 597694 w 964407"/>
              <a:gd name="connsiteY18" fmla="*/ 354806 h 621506"/>
              <a:gd name="connsiteX19" fmla="*/ 652463 w 964407"/>
              <a:gd name="connsiteY19" fmla="*/ 335756 h 621506"/>
              <a:gd name="connsiteX20" fmla="*/ 695325 w 964407"/>
              <a:gd name="connsiteY20" fmla="*/ 323850 h 621506"/>
              <a:gd name="connsiteX21" fmla="*/ 757238 w 964407"/>
              <a:gd name="connsiteY21" fmla="*/ 311944 h 621506"/>
              <a:gd name="connsiteX22" fmla="*/ 823913 w 964407"/>
              <a:gd name="connsiteY22" fmla="*/ 302419 h 621506"/>
              <a:gd name="connsiteX23" fmla="*/ 881063 w 964407"/>
              <a:gd name="connsiteY23" fmla="*/ 292894 h 621506"/>
              <a:gd name="connsiteX24" fmla="*/ 907257 w 964407"/>
              <a:gd name="connsiteY24" fmla="*/ 288131 h 621506"/>
              <a:gd name="connsiteX25" fmla="*/ 942975 w 964407"/>
              <a:gd name="connsiteY25" fmla="*/ 273844 h 621506"/>
              <a:gd name="connsiteX26" fmla="*/ 964407 w 964407"/>
              <a:gd name="connsiteY26" fmla="*/ 247650 h 621506"/>
              <a:gd name="connsiteX27" fmla="*/ 407194 w 964407"/>
              <a:gd name="connsiteY27" fmla="*/ 0 h 621506"/>
              <a:gd name="connsiteX28" fmla="*/ 426244 w 964407"/>
              <a:gd name="connsiteY28" fmla="*/ 42863 h 621506"/>
              <a:gd name="connsiteX29" fmla="*/ 433388 w 964407"/>
              <a:gd name="connsiteY29" fmla="*/ 71438 h 621506"/>
              <a:gd name="connsiteX30" fmla="*/ 435769 w 964407"/>
              <a:gd name="connsiteY30" fmla="*/ 97631 h 621506"/>
              <a:gd name="connsiteX31" fmla="*/ 431007 w 964407"/>
              <a:gd name="connsiteY31" fmla="*/ 119063 h 621506"/>
              <a:gd name="connsiteX32" fmla="*/ 409575 w 964407"/>
              <a:gd name="connsiteY32" fmla="*/ 159544 h 621506"/>
              <a:gd name="connsiteX33" fmla="*/ 364332 w 964407"/>
              <a:gd name="connsiteY33" fmla="*/ 219075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4407" h="621506">
                <a:moveTo>
                  <a:pt x="364332" y="219075"/>
                </a:moveTo>
                <a:lnTo>
                  <a:pt x="304800" y="292894"/>
                </a:lnTo>
                <a:lnTo>
                  <a:pt x="214313" y="381000"/>
                </a:lnTo>
                <a:lnTo>
                  <a:pt x="119063" y="471488"/>
                </a:lnTo>
                <a:lnTo>
                  <a:pt x="11907" y="566738"/>
                </a:lnTo>
                <a:lnTo>
                  <a:pt x="2382" y="583406"/>
                </a:lnTo>
                <a:lnTo>
                  <a:pt x="0" y="597694"/>
                </a:lnTo>
                <a:lnTo>
                  <a:pt x="0" y="614363"/>
                </a:lnTo>
                <a:lnTo>
                  <a:pt x="4763" y="619125"/>
                </a:lnTo>
                <a:lnTo>
                  <a:pt x="14288" y="621506"/>
                </a:lnTo>
                <a:lnTo>
                  <a:pt x="45244" y="614363"/>
                </a:lnTo>
                <a:lnTo>
                  <a:pt x="102394" y="585788"/>
                </a:lnTo>
                <a:lnTo>
                  <a:pt x="180975" y="542925"/>
                </a:lnTo>
                <a:lnTo>
                  <a:pt x="247650" y="507206"/>
                </a:lnTo>
                <a:lnTo>
                  <a:pt x="297657" y="481013"/>
                </a:lnTo>
                <a:lnTo>
                  <a:pt x="376238" y="442913"/>
                </a:lnTo>
                <a:lnTo>
                  <a:pt x="457200" y="407194"/>
                </a:lnTo>
                <a:lnTo>
                  <a:pt x="533400" y="376238"/>
                </a:lnTo>
                <a:lnTo>
                  <a:pt x="597694" y="354806"/>
                </a:lnTo>
                <a:lnTo>
                  <a:pt x="652463" y="335756"/>
                </a:lnTo>
                <a:lnTo>
                  <a:pt x="695325" y="323850"/>
                </a:lnTo>
                <a:lnTo>
                  <a:pt x="757238" y="311944"/>
                </a:lnTo>
                <a:lnTo>
                  <a:pt x="823913" y="302419"/>
                </a:lnTo>
                <a:lnTo>
                  <a:pt x="881063" y="292894"/>
                </a:lnTo>
                <a:lnTo>
                  <a:pt x="907257" y="288131"/>
                </a:lnTo>
                <a:lnTo>
                  <a:pt x="942975" y="273844"/>
                </a:lnTo>
                <a:lnTo>
                  <a:pt x="964407" y="247650"/>
                </a:lnTo>
                <a:lnTo>
                  <a:pt x="407194" y="0"/>
                </a:lnTo>
                <a:lnTo>
                  <a:pt x="426244" y="42863"/>
                </a:lnTo>
                <a:lnTo>
                  <a:pt x="433388" y="71438"/>
                </a:lnTo>
                <a:lnTo>
                  <a:pt x="435769" y="97631"/>
                </a:lnTo>
                <a:lnTo>
                  <a:pt x="431007" y="119063"/>
                </a:lnTo>
                <a:lnTo>
                  <a:pt x="409575" y="159544"/>
                </a:lnTo>
                <a:lnTo>
                  <a:pt x="364332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22EEEA59-BCF0-4804-BBCC-208EDE882FB1}"/>
              </a:ext>
            </a:extLst>
          </p:cNvPr>
          <p:cNvSpPr/>
          <p:nvPr/>
        </p:nvSpPr>
        <p:spPr>
          <a:xfrm>
            <a:off x="3402013" y="2455863"/>
            <a:ext cx="2465387" cy="1060450"/>
          </a:xfrm>
          <a:custGeom>
            <a:avLst/>
            <a:gdLst>
              <a:gd name="connsiteX0" fmla="*/ 1512094 w 2464594"/>
              <a:gd name="connsiteY0" fmla="*/ 438150 h 1062037"/>
              <a:gd name="connsiteX1" fmla="*/ 1369219 w 2464594"/>
              <a:gd name="connsiteY1" fmla="*/ 507206 h 1062037"/>
              <a:gd name="connsiteX2" fmla="*/ 1271588 w 2464594"/>
              <a:gd name="connsiteY2" fmla="*/ 552450 h 1062037"/>
              <a:gd name="connsiteX3" fmla="*/ 1150144 w 2464594"/>
              <a:gd name="connsiteY3" fmla="*/ 600075 h 1062037"/>
              <a:gd name="connsiteX4" fmla="*/ 995363 w 2464594"/>
              <a:gd name="connsiteY4" fmla="*/ 657225 h 1062037"/>
              <a:gd name="connsiteX5" fmla="*/ 819150 w 2464594"/>
              <a:gd name="connsiteY5" fmla="*/ 721519 h 1062037"/>
              <a:gd name="connsiteX6" fmla="*/ 661988 w 2464594"/>
              <a:gd name="connsiteY6" fmla="*/ 778669 h 1062037"/>
              <a:gd name="connsiteX7" fmla="*/ 450057 w 2464594"/>
              <a:gd name="connsiteY7" fmla="*/ 852487 h 1062037"/>
              <a:gd name="connsiteX8" fmla="*/ 280988 w 2464594"/>
              <a:gd name="connsiteY8" fmla="*/ 912019 h 1062037"/>
              <a:gd name="connsiteX9" fmla="*/ 97632 w 2464594"/>
              <a:gd name="connsiteY9" fmla="*/ 973931 h 1062037"/>
              <a:gd name="connsiteX10" fmla="*/ 40482 w 2464594"/>
              <a:gd name="connsiteY10" fmla="*/ 990600 h 1062037"/>
              <a:gd name="connsiteX11" fmla="*/ 23813 w 2464594"/>
              <a:gd name="connsiteY11" fmla="*/ 997744 h 1062037"/>
              <a:gd name="connsiteX12" fmla="*/ 9525 w 2464594"/>
              <a:gd name="connsiteY12" fmla="*/ 1012031 h 1062037"/>
              <a:gd name="connsiteX13" fmla="*/ 2382 w 2464594"/>
              <a:gd name="connsiteY13" fmla="*/ 1021556 h 1062037"/>
              <a:gd name="connsiteX14" fmla="*/ 0 w 2464594"/>
              <a:gd name="connsiteY14" fmla="*/ 1033462 h 1062037"/>
              <a:gd name="connsiteX15" fmla="*/ 0 w 2464594"/>
              <a:gd name="connsiteY15" fmla="*/ 1045369 h 1062037"/>
              <a:gd name="connsiteX16" fmla="*/ 4763 w 2464594"/>
              <a:gd name="connsiteY16" fmla="*/ 1052512 h 1062037"/>
              <a:gd name="connsiteX17" fmla="*/ 14288 w 2464594"/>
              <a:gd name="connsiteY17" fmla="*/ 1059656 h 1062037"/>
              <a:gd name="connsiteX18" fmla="*/ 40482 w 2464594"/>
              <a:gd name="connsiteY18" fmla="*/ 1062037 h 1062037"/>
              <a:gd name="connsiteX19" fmla="*/ 69057 w 2464594"/>
              <a:gd name="connsiteY19" fmla="*/ 1059656 h 1062037"/>
              <a:gd name="connsiteX20" fmla="*/ 202407 w 2464594"/>
              <a:gd name="connsiteY20" fmla="*/ 1040606 h 1062037"/>
              <a:gd name="connsiteX21" fmla="*/ 376238 w 2464594"/>
              <a:gd name="connsiteY21" fmla="*/ 1014412 h 1062037"/>
              <a:gd name="connsiteX22" fmla="*/ 600075 w 2464594"/>
              <a:gd name="connsiteY22" fmla="*/ 971550 h 1062037"/>
              <a:gd name="connsiteX23" fmla="*/ 776288 w 2464594"/>
              <a:gd name="connsiteY23" fmla="*/ 933450 h 1062037"/>
              <a:gd name="connsiteX24" fmla="*/ 928688 w 2464594"/>
              <a:gd name="connsiteY24" fmla="*/ 895350 h 1062037"/>
              <a:gd name="connsiteX25" fmla="*/ 1062038 w 2464594"/>
              <a:gd name="connsiteY25" fmla="*/ 862012 h 1062037"/>
              <a:gd name="connsiteX26" fmla="*/ 1333500 w 2464594"/>
              <a:gd name="connsiteY26" fmla="*/ 766762 h 1062037"/>
              <a:gd name="connsiteX27" fmla="*/ 1528763 w 2464594"/>
              <a:gd name="connsiteY27" fmla="*/ 695325 h 1062037"/>
              <a:gd name="connsiteX28" fmla="*/ 1762125 w 2464594"/>
              <a:gd name="connsiteY28" fmla="*/ 602456 h 1062037"/>
              <a:gd name="connsiteX29" fmla="*/ 1938338 w 2464594"/>
              <a:gd name="connsiteY29" fmla="*/ 531019 h 1062037"/>
              <a:gd name="connsiteX30" fmla="*/ 2140744 w 2464594"/>
              <a:gd name="connsiteY30" fmla="*/ 438150 h 1062037"/>
              <a:gd name="connsiteX31" fmla="*/ 2326482 w 2464594"/>
              <a:gd name="connsiteY31" fmla="*/ 350044 h 1062037"/>
              <a:gd name="connsiteX32" fmla="*/ 2409825 w 2464594"/>
              <a:gd name="connsiteY32" fmla="*/ 307181 h 1062037"/>
              <a:gd name="connsiteX33" fmla="*/ 2431257 w 2464594"/>
              <a:gd name="connsiteY33" fmla="*/ 292894 h 1062037"/>
              <a:gd name="connsiteX34" fmla="*/ 2447925 w 2464594"/>
              <a:gd name="connsiteY34" fmla="*/ 273844 h 1062037"/>
              <a:gd name="connsiteX35" fmla="*/ 2457450 w 2464594"/>
              <a:gd name="connsiteY35" fmla="*/ 257175 h 1062037"/>
              <a:gd name="connsiteX36" fmla="*/ 2462213 w 2464594"/>
              <a:gd name="connsiteY36" fmla="*/ 240506 h 1062037"/>
              <a:gd name="connsiteX37" fmla="*/ 2464594 w 2464594"/>
              <a:gd name="connsiteY37" fmla="*/ 226219 h 1062037"/>
              <a:gd name="connsiteX38" fmla="*/ 2462213 w 2464594"/>
              <a:gd name="connsiteY38" fmla="*/ 209550 h 1062037"/>
              <a:gd name="connsiteX39" fmla="*/ 2455069 w 2464594"/>
              <a:gd name="connsiteY39" fmla="*/ 190500 h 1062037"/>
              <a:gd name="connsiteX40" fmla="*/ 2443163 w 2464594"/>
              <a:gd name="connsiteY40" fmla="*/ 176212 h 1062037"/>
              <a:gd name="connsiteX41" fmla="*/ 2421732 w 2464594"/>
              <a:gd name="connsiteY41" fmla="*/ 161925 h 1062037"/>
              <a:gd name="connsiteX42" fmla="*/ 2347913 w 2464594"/>
              <a:gd name="connsiteY42" fmla="*/ 130969 h 1062037"/>
              <a:gd name="connsiteX43" fmla="*/ 2283619 w 2464594"/>
              <a:gd name="connsiteY43" fmla="*/ 111919 h 1062037"/>
              <a:gd name="connsiteX44" fmla="*/ 2200275 w 2464594"/>
              <a:gd name="connsiteY44" fmla="*/ 88106 h 1062037"/>
              <a:gd name="connsiteX45" fmla="*/ 2126457 w 2464594"/>
              <a:gd name="connsiteY45" fmla="*/ 69056 h 1062037"/>
              <a:gd name="connsiteX46" fmla="*/ 2007394 w 2464594"/>
              <a:gd name="connsiteY46" fmla="*/ 40481 h 1062037"/>
              <a:gd name="connsiteX47" fmla="*/ 1890713 w 2464594"/>
              <a:gd name="connsiteY47" fmla="*/ 16669 h 1062037"/>
              <a:gd name="connsiteX48" fmla="*/ 1859757 w 2464594"/>
              <a:gd name="connsiteY48" fmla="*/ 9525 h 1062037"/>
              <a:gd name="connsiteX49" fmla="*/ 1838325 w 2464594"/>
              <a:gd name="connsiteY49" fmla="*/ 2381 h 1062037"/>
              <a:gd name="connsiteX50" fmla="*/ 1821657 w 2464594"/>
              <a:gd name="connsiteY50" fmla="*/ 0 h 1062037"/>
              <a:gd name="connsiteX51" fmla="*/ 1802607 w 2464594"/>
              <a:gd name="connsiteY51" fmla="*/ 4762 h 1062037"/>
              <a:gd name="connsiteX52" fmla="*/ 1797844 w 2464594"/>
              <a:gd name="connsiteY52" fmla="*/ 14287 h 1062037"/>
              <a:gd name="connsiteX53" fmla="*/ 1797844 w 2464594"/>
              <a:gd name="connsiteY53" fmla="*/ 26194 h 1062037"/>
              <a:gd name="connsiteX54" fmla="*/ 1802607 w 2464594"/>
              <a:gd name="connsiteY54" fmla="*/ 45244 h 1062037"/>
              <a:gd name="connsiteX55" fmla="*/ 1812132 w 2464594"/>
              <a:gd name="connsiteY55" fmla="*/ 59531 h 1062037"/>
              <a:gd name="connsiteX56" fmla="*/ 1840707 w 2464594"/>
              <a:gd name="connsiteY56" fmla="*/ 76200 h 1062037"/>
              <a:gd name="connsiteX57" fmla="*/ 1874044 w 2464594"/>
              <a:gd name="connsiteY57" fmla="*/ 95250 h 1062037"/>
              <a:gd name="connsiteX58" fmla="*/ 1895475 w 2464594"/>
              <a:gd name="connsiteY58" fmla="*/ 116681 h 1062037"/>
              <a:gd name="connsiteX59" fmla="*/ 1905000 w 2464594"/>
              <a:gd name="connsiteY59" fmla="*/ 133350 h 1062037"/>
              <a:gd name="connsiteX60" fmla="*/ 1909763 w 2464594"/>
              <a:gd name="connsiteY60" fmla="*/ 152400 h 1062037"/>
              <a:gd name="connsiteX61" fmla="*/ 1909763 w 2464594"/>
              <a:gd name="connsiteY61" fmla="*/ 166687 h 1062037"/>
              <a:gd name="connsiteX62" fmla="*/ 1902619 w 2464594"/>
              <a:gd name="connsiteY62" fmla="*/ 188119 h 1062037"/>
              <a:gd name="connsiteX63" fmla="*/ 1881188 w 2464594"/>
              <a:gd name="connsiteY63" fmla="*/ 211931 h 1062037"/>
              <a:gd name="connsiteX64" fmla="*/ 1819275 w 2464594"/>
              <a:gd name="connsiteY64" fmla="*/ 259556 h 1062037"/>
              <a:gd name="connsiteX65" fmla="*/ 1728788 w 2464594"/>
              <a:gd name="connsiteY65" fmla="*/ 319087 h 1062037"/>
              <a:gd name="connsiteX66" fmla="*/ 1645444 w 2464594"/>
              <a:gd name="connsiteY66" fmla="*/ 369094 h 1062037"/>
              <a:gd name="connsiteX67" fmla="*/ 1512094 w 2464594"/>
              <a:gd name="connsiteY67" fmla="*/ 438150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464594" h="1062037">
                <a:moveTo>
                  <a:pt x="1512094" y="438150"/>
                </a:moveTo>
                <a:lnTo>
                  <a:pt x="1369219" y="507206"/>
                </a:lnTo>
                <a:lnTo>
                  <a:pt x="1271588" y="552450"/>
                </a:lnTo>
                <a:lnTo>
                  <a:pt x="1150144" y="600075"/>
                </a:lnTo>
                <a:lnTo>
                  <a:pt x="995363" y="657225"/>
                </a:lnTo>
                <a:lnTo>
                  <a:pt x="819150" y="721519"/>
                </a:lnTo>
                <a:lnTo>
                  <a:pt x="661988" y="778669"/>
                </a:lnTo>
                <a:lnTo>
                  <a:pt x="450057" y="852487"/>
                </a:lnTo>
                <a:lnTo>
                  <a:pt x="280988" y="912019"/>
                </a:lnTo>
                <a:lnTo>
                  <a:pt x="97632" y="973931"/>
                </a:lnTo>
                <a:lnTo>
                  <a:pt x="40482" y="990600"/>
                </a:lnTo>
                <a:lnTo>
                  <a:pt x="23813" y="997744"/>
                </a:lnTo>
                <a:lnTo>
                  <a:pt x="9525" y="1012031"/>
                </a:lnTo>
                <a:lnTo>
                  <a:pt x="2382" y="1021556"/>
                </a:lnTo>
                <a:lnTo>
                  <a:pt x="0" y="1033462"/>
                </a:lnTo>
                <a:lnTo>
                  <a:pt x="0" y="1045369"/>
                </a:lnTo>
                <a:lnTo>
                  <a:pt x="4763" y="1052512"/>
                </a:lnTo>
                <a:lnTo>
                  <a:pt x="14288" y="1059656"/>
                </a:lnTo>
                <a:lnTo>
                  <a:pt x="40482" y="1062037"/>
                </a:lnTo>
                <a:lnTo>
                  <a:pt x="69057" y="1059656"/>
                </a:lnTo>
                <a:lnTo>
                  <a:pt x="202407" y="1040606"/>
                </a:lnTo>
                <a:lnTo>
                  <a:pt x="376238" y="1014412"/>
                </a:lnTo>
                <a:lnTo>
                  <a:pt x="600075" y="971550"/>
                </a:lnTo>
                <a:lnTo>
                  <a:pt x="776288" y="933450"/>
                </a:lnTo>
                <a:lnTo>
                  <a:pt x="928688" y="895350"/>
                </a:lnTo>
                <a:lnTo>
                  <a:pt x="1062038" y="862012"/>
                </a:lnTo>
                <a:lnTo>
                  <a:pt x="1333500" y="766762"/>
                </a:lnTo>
                <a:lnTo>
                  <a:pt x="1528763" y="695325"/>
                </a:lnTo>
                <a:lnTo>
                  <a:pt x="1762125" y="602456"/>
                </a:lnTo>
                <a:lnTo>
                  <a:pt x="1938338" y="531019"/>
                </a:lnTo>
                <a:lnTo>
                  <a:pt x="2140744" y="438150"/>
                </a:lnTo>
                <a:lnTo>
                  <a:pt x="2326482" y="350044"/>
                </a:lnTo>
                <a:lnTo>
                  <a:pt x="2409825" y="307181"/>
                </a:lnTo>
                <a:lnTo>
                  <a:pt x="2431257" y="292894"/>
                </a:lnTo>
                <a:lnTo>
                  <a:pt x="2447925" y="273844"/>
                </a:lnTo>
                <a:lnTo>
                  <a:pt x="2457450" y="257175"/>
                </a:lnTo>
                <a:lnTo>
                  <a:pt x="2462213" y="240506"/>
                </a:lnTo>
                <a:lnTo>
                  <a:pt x="2464594" y="226219"/>
                </a:lnTo>
                <a:lnTo>
                  <a:pt x="2462213" y="209550"/>
                </a:lnTo>
                <a:lnTo>
                  <a:pt x="2455069" y="190500"/>
                </a:lnTo>
                <a:lnTo>
                  <a:pt x="2443163" y="176212"/>
                </a:lnTo>
                <a:lnTo>
                  <a:pt x="2421732" y="161925"/>
                </a:lnTo>
                <a:lnTo>
                  <a:pt x="2347913" y="130969"/>
                </a:lnTo>
                <a:lnTo>
                  <a:pt x="2283619" y="111919"/>
                </a:lnTo>
                <a:lnTo>
                  <a:pt x="2200275" y="88106"/>
                </a:lnTo>
                <a:lnTo>
                  <a:pt x="2126457" y="69056"/>
                </a:lnTo>
                <a:lnTo>
                  <a:pt x="2007394" y="40481"/>
                </a:lnTo>
                <a:lnTo>
                  <a:pt x="1890713" y="16669"/>
                </a:lnTo>
                <a:lnTo>
                  <a:pt x="1859757" y="9525"/>
                </a:lnTo>
                <a:lnTo>
                  <a:pt x="1838325" y="2381"/>
                </a:lnTo>
                <a:lnTo>
                  <a:pt x="1821657" y="0"/>
                </a:lnTo>
                <a:lnTo>
                  <a:pt x="1802607" y="4762"/>
                </a:lnTo>
                <a:lnTo>
                  <a:pt x="1797844" y="14287"/>
                </a:lnTo>
                <a:lnTo>
                  <a:pt x="1797844" y="26194"/>
                </a:lnTo>
                <a:lnTo>
                  <a:pt x="1802607" y="45244"/>
                </a:lnTo>
                <a:lnTo>
                  <a:pt x="1812132" y="59531"/>
                </a:lnTo>
                <a:lnTo>
                  <a:pt x="1840707" y="76200"/>
                </a:lnTo>
                <a:lnTo>
                  <a:pt x="1874044" y="95250"/>
                </a:lnTo>
                <a:lnTo>
                  <a:pt x="1895475" y="116681"/>
                </a:lnTo>
                <a:lnTo>
                  <a:pt x="1905000" y="133350"/>
                </a:lnTo>
                <a:lnTo>
                  <a:pt x="1909763" y="152400"/>
                </a:lnTo>
                <a:lnTo>
                  <a:pt x="1909763" y="166687"/>
                </a:lnTo>
                <a:lnTo>
                  <a:pt x="1902619" y="188119"/>
                </a:lnTo>
                <a:lnTo>
                  <a:pt x="1881188" y="211931"/>
                </a:lnTo>
                <a:lnTo>
                  <a:pt x="1819275" y="259556"/>
                </a:lnTo>
                <a:lnTo>
                  <a:pt x="1728788" y="319087"/>
                </a:lnTo>
                <a:lnTo>
                  <a:pt x="1645444" y="369094"/>
                </a:lnTo>
                <a:lnTo>
                  <a:pt x="1512094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2595063-3413-48AF-A6CE-A7BC2BBB99F6}"/>
              </a:ext>
            </a:extLst>
          </p:cNvPr>
          <p:cNvSpPr/>
          <p:nvPr/>
        </p:nvSpPr>
        <p:spPr>
          <a:xfrm>
            <a:off x="2987675" y="3744913"/>
            <a:ext cx="3597275" cy="847725"/>
          </a:xfrm>
          <a:custGeom>
            <a:avLst/>
            <a:gdLst>
              <a:gd name="connsiteX0" fmla="*/ 2792237 w 3597025"/>
              <a:gd name="connsiteY0" fmla="*/ 320185 h 848056"/>
              <a:gd name="connsiteX1" fmla="*/ 2648010 w 3597025"/>
              <a:gd name="connsiteY1" fmla="*/ 331723 h 848056"/>
              <a:gd name="connsiteX2" fmla="*/ 2512437 w 3597025"/>
              <a:gd name="connsiteY2" fmla="*/ 346145 h 848056"/>
              <a:gd name="connsiteX3" fmla="*/ 2330711 w 3597025"/>
              <a:gd name="connsiteY3" fmla="*/ 369222 h 848056"/>
              <a:gd name="connsiteX4" fmla="*/ 2085524 w 3597025"/>
              <a:gd name="connsiteY4" fmla="*/ 406721 h 848056"/>
              <a:gd name="connsiteX5" fmla="*/ 1906683 w 3597025"/>
              <a:gd name="connsiteY5" fmla="*/ 438451 h 848056"/>
              <a:gd name="connsiteX6" fmla="*/ 1840338 w 3597025"/>
              <a:gd name="connsiteY6" fmla="*/ 447104 h 848056"/>
              <a:gd name="connsiteX7" fmla="*/ 1592268 w 3597025"/>
              <a:gd name="connsiteY7" fmla="*/ 496142 h 848056"/>
              <a:gd name="connsiteX8" fmla="*/ 1390350 w 3597025"/>
              <a:gd name="connsiteY8" fmla="*/ 548063 h 848056"/>
              <a:gd name="connsiteX9" fmla="*/ 1136510 w 3597025"/>
              <a:gd name="connsiteY9" fmla="*/ 620177 h 848056"/>
              <a:gd name="connsiteX10" fmla="*/ 943246 w 3597025"/>
              <a:gd name="connsiteY10" fmla="*/ 677868 h 848056"/>
              <a:gd name="connsiteX11" fmla="*/ 790365 w 3597025"/>
              <a:gd name="connsiteY11" fmla="*/ 729790 h 848056"/>
              <a:gd name="connsiteX12" fmla="*/ 651907 w 3597025"/>
              <a:gd name="connsiteY12" fmla="*/ 781711 h 848056"/>
              <a:gd name="connsiteX13" fmla="*/ 562486 w 3597025"/>
              <a:gd name="connsiteY13" fmla="*/ 816326 h 848056"/>
              <a:gd name="connsiteX14" fmla="*/ 516333 w 3597025"/>
              <a:gd name="connsiteY14" fmla="*/ 839402 h 848056"/>
              <a:gd name="connsiteX15" fmla="*/ 478834 w 3597025"/>
              <a:gd name="connsiteY15" fmla="*/ 848056 h 848056"/>
              <a:gd name="connsiteX16" fmla="*/ 452873 w 3597025"/>
              <a:gd name="connsiteY16" fmla="*/ 848056 h 848056"/>
              <a:gd name="connsiteX17" fmla="*/ 424028 w 3597025"/>
              <a:gd name="connsiteY17" fmla="*/ 839402 h 848056"/>
              <a:gd name="connsiteX18" fmla="*/ 395182 w 3597025"/>
              <a:gd name="connsiteY18" fmla="*/ 824979 h 848056"/>
              <a:gd name="connsiteX19" fmla="*/ 317300 w 3597025"/>
              <a:gd name="connsiteY19" fmla="*/ 790365 h 848056"/>
              <a:gd name="connsiteX20" fmla="*/ 253840 w 3597025"/>
              <a:gd name="connsiteY20" fmla="*/ 758635 h 848056"/>
              <a:gd name="connsiteX21" fmla="*/ 164419 w 3597025"/>
              <a:gd name="connsiteY21" fmla="*/ 706713 h 848056"/>
              <a:gd name="connsiteX22" fmla="*/ 95190 w 3597025"/>
              <a:gd name="connsiteY22" fmla="*/ 654791 h 848056"/>
              <a:gd name="connsiteX23" fmla="*/ 43268 w 3597025"/>
              <a:gd name="connsiteY23" fmla="*/ 608639 h 848056"/>
              <a:gd name="connsiteX24" fmla="*/ 28846 w 3597025"/>
              <a:gd name="connsiteY24" fmla="*/ 591332 h 848056"/>
              <a:gd name="connsiteX25" fmla="*/ 5769 w 3597025"/>
              <a:gd name="connsiteY25" fmla="*/ 550948 h 848056"/>
              <a:gd name="connsiteX26" fmla="*/ 0 w 3597025"/>
              <a:gd name="connsiteY26" fmla="*/ 533641 h 848056"/>
              <a:gd name="connsiteX27" fmla="*/ 0 w 3597025"/>
              <a:gd name="connsiteY27" fmla="*/ 522102 h 848056"/>
              <a:gd name="connsiteX28" fmla="*/ 2885 w 3597025"/>
              <a:gd name="connsiteY28" fmla="*/ 510564 h 848056"/>
              <a:gd name="connsiteX29" fmla="*/ 11538 w 3597025"/>
              <a:gd name="connsiteY29" fmla="*/ 501911 h 848056"/>
              <a:gd name="connsiteX30" fmla="*/ 23076 w 3597025"/>
              <a:gd name="connsiteY30" fmla="*/ 499026 h 848056"/>
              <a:gd name="connsiteX31" fmla="*/ 43268 w 3597025"/>
              <a:gd name="connsiteY31" fmla="*/ 499026 h 848056"/>
              <a:gd name="connsiteX32" fmla="*/ 83652 w 3597025"/>
              <a:gd name="connsiteY32" fmla="*/ 510564 h 848056"/>
              <a:gd name="connsiteX33" fmla="*/ 167304 w 3597025"/>
              <a:gd name="connsiteY33" fmla="*/ 542294 h 848056"/>
              <a:gd name="connsiteX34" fmla="*/ 230764 w 3597025"/>
              <a:gd name="connsiteY34" fmla="*/ 562486 h 848056"/>
              <a:gd name="connsiteX35" fmla="*/ 311531 w 3597025"/>
              <a:gd name="connsiteY35" fmla="*/ 579793 h 848056"/>
              <a:gd name="connsiteX36" fmla="*/ 372106 w 3597025"/>
              <a:gd name="connsiteY36" fmla="*/ 582678 h 848056"/>
              <a:gd name="connsiteX37" fmla="*/ 418259 w 3597025"/>
              <a:gd name="connsiteY37" fmla="*/ 576909 h 848056"/>
              <a:gd name="connsiteX38" fmla="*/ 576909 w 3597025"/>
              <a:gd name="connsiteY38" fmla="*/ 539410 h 848056"/>
              <a:gd name="connsiteX39" fmla="*/ 810557 w 3597025"/>
              <a:gd name="connsiteY39" fmla="*/ 484603 h 848056"/>
              <a:gd name="connsiteX40" fmla="*/ 1136510 w 3597025"/>
              <a:gd name="connsiteY40" fmla="*/ 409605 h 848056"/>
              <a:gd name="connsiteX41" fmla="*/ 1485540 w 3597025"/>
              <a:gd name="connsiteY41" fmla="*/ 337492 h 848056"/>
              <a:gd name="connsiteX42" fmla="*/ 1644189 w 3597025"/>
              <a:gd name="connsiteY42" fmla="*/ 305762 h 848056"/>
              <a:gd name="connsiteX43" fmla="*/ 1967258 w 3597025"/>
              <a:gd name="connsiteY43" fmla="*/ 250955 h 848056"/>
              <a:gd name="connsiteX44" fmla="*/ 2169176 w 3597025"/>
              <a:gd name="connsiteY44" fmla="*/ 207687 h 848056"/>
              <a:gd name="connsiteX45" fmla="*/ 2345133 w 3597025"/>
              <a:gd name="connsiteY45" fmla="*/ 175957 h 848056"/>
              <a:gd name="connsiteX46" fmla="*/ 2584550 w 3597025"/>
              <a:gd name="connsiteY46" fmla="*/ 132689 h 848056"/>
              <a:gd name="connsiteX47" fmla="*/ 2777815 w 3597025"/>
              <a:gd name="connsiteY47" fmla="*/ 100959 h 848056"/>
              <a:gd name="connsiteX48" fmla="*/ 2867235 w 3597025"/>
              <a:gd name="connsiteY48" fmla="*/ 86537 h 848056"/>
              <a:gd name="connsiteX49" fmla="*/ 2919157 w 3597025"/>
              <a:gd name="connsiteY49" fmla="*/ 66345 h 848056"/>
              <a:gd name="connsiteX50" fmla="*/ 2982617 w 3597025"/>
              <a:gd name="connsiteY50" fmla="*/ 37499 h 848056"/>
              <a:gd name="connsiteX51" fmla="*/ 3043193 w 3597025"/>
              <a:gd name="connsiteY51" fmla="*/ 14423 h 848056"/>
              <a:gd name="connsiteX52" fmla="*/ 3103768 w 3597025"/>
              <a:gd name="connsiteY52" fmla="*/ 0 h 848056"/>
              <a:gd name="connsiteX53" fmla="*/ 3115306 w 3597025"/>
              <a:gd name="connsiteY53" fmla="*/ 0 h 848056"/>
              <a:gd name="connsiteX54" fmla="*/ 3132613 w 3597025"/>
              <a:gd name="connsiteY54" fmla="*/ 0 h 848056"/>
              <a:gd name="connsiteX55" fmla="*/ 3216265 w 3597025"/>
              <a:gd name="connsiteY55" fmla="*/ 20192 h 848056"/>
              <a:gd name="connsiteX56" fmla="*/ 3346070 w 3597025"/>
              <a:gd name="connsiteY56" fmla="*/ 54807 h 848056"/>
              <a:gd name="connsiteX57" fmla="*/ 3452798 w 3597025"/>
              <a:gd name="connsiteY57" fmla="*/ 92306 h 848056"/>
              <a:gd name="connsiteX58" fmla="*/ 3501835 w 3597025"/>
              <a:gd name="connsiteY58" fmla="*/ 118267 h 848056"/>
              <a:gd name="connsiteX59" fmla="*/ 3533565 w 3597025"/>
              <a:gd name="connsiteY59" fmla="*/ 141343 h 848056"/>
              <a:gd name="connsiteX60" fmla="*/ 3556641 w 3597025"/>
              <a:gd name="connsiteY60" fmla="*/ 164419 h 848056"/>
              <a:gd name="connsiteX61" fmla="*/ 3579717 w 3597025"/>
              <a:gd name="connsiteY61" fmla="*/ 190380 h 848056"/>
              <a:gd name="connsiteX62" fmla="*/ 3591256 w 3597025"/>
              <a:gd name="connsiteY62" fmla="*/ 210572 h 848056"/>
              <a:gd name="connsiteX63" fmla="*/ 3597025 w 3597025"/>
              <a:gd name="connsiteY63" fmla="*/ 230764 h 848056"/>
              <a:gd name="connsiteX64" fmla="*/ 3597025 w 3597025"/>
              <a:gd name="connsiteY64" fmla="*/ 248071 h 848056"/>
              <a:gd name="connsiteX65" fmla="*/ 3585487 w 3597025"/>
              <a:gd name="connsiteY65" fmla="*/ 268263 h 848056"/>
              <a:gd name="connsiteX66" fmla="*/ 3565295 w 3597025"/>
              <a:gd name="connsiteY66" fmla="*/ 285570 h 848056"/>
              <a:gd name="connsiteX67" fmla="*/ 3524911 w 3597025"/>
              <a:gd name="connsiteY67" fmla="*/ 299993 h 848056"/>
              <a:gd name="connsiteX68" fmla="*/ 3481643 w 3597025"/>
              <a:gd name="connsiteY68" fmla="*/ 308646 h 848056"/>
              <a:gd name="connsiteX69" fmla="*/ 3432606 w 3597025"/>
              <a:gd name="connsiteY69" fmla="*/ 311531 h 848056"/>
              <a:gd name="connsiteX70" fmla="*/ 3322993 w 3597025"/>
              <a:gd name="connsiteY70" fmla="*/ 305762 h 848056"/>
              <a:gd name="connsiteX71" fmla="*/ 3198958 w 3597025"/>
              <a:gd name="connsiteY71" fmla="*/ 302877 h 848056"/>
              <a:gd name="connsiteX72" fmla="*/ 3060500 w 3597025"/>
              <a:gd name="connsiteY72" fmla="*/ 302877 h 848056"/>
              <a:gd name="connsiteX73" fmla="*/ 2913388 w 3597025"/>
              <a:gd name="connsiteY73" fmla="*/ 311531 h 848056"/>
              <a:gd name="connsiteX74" fmla="*/ 2792237 w 3597025"/>
              <a:gd name="connsiteY74" fmla="*/ 320185 h 848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97025" h="848056">
                <a:moveTo>
                  <a:pt x="2792237" y="320185"/>
                </a:moveTo>
                <a:lnTo>
                  <a:pt x="2648010" y="331723"/>
                </a:lnTo>
                <a:lnTo>
                  <a:pt x="2512437" y="346145"/>
                </a:lnTo>
                <a:lnTo>
                  <a:pt x="2330711" y="369222"/>
                </a:lnTo>
                <a:lnTo>
                  <a:pt x="2085524" y="406721"/>
                </a:lnTo>
                <a:lnTo>
                  <a:pt x="1906683" y="438451"/>
                </a:lnTo>
                <a:lnTo>
                  <a:pt x="1840338" y="447104"/>
                </a:lnTo>
                <a:lnTo>
                  <a:pt x="1592268" y="496142"/>
                </a:lnTo>
                <a:lnTo>
                  <a:pt x="1390350" y="548063"/>
                </a:lnTo>
                <a:lnTo>
                  <a:pt x="1136510" y="620177"/>
                </a:lnTo>
                <a:lnTo>
                  <a:pt x="943246" y="677868"/>
                </a:lnTo>
                <a:lnTo>
                  <a:pt x="790365" y="729790"/>
                </a:lnTo>
                <a:lnTo>
                  <a:pt x="651907" y="781711"/>
                </a:lnTo>
                <a:lnTo>
                  <a:pt x="562486" y="816326"/>
                </a:lnTo>
                <a:lnTo>
                  <a:pt x="516333" y="839402"/>
                </a:lnTo>
                <a:lnTo>
                  <a:pt x="478834" y="848056"/>
                </a:lnTo>
                <a:lnTo>
                  <a:pt x="452873" y="848056"/>
                </a:lnTo>
                <a:lnTo>
                  <a:pt x="424028" y="839402"/>
                </a:lnTo>
                <a:lnTo>
                  <a:pt x="395182" y="824979"/>
                </a:lnTo>
                <a:lnTo>
                  <a:pt x="317300" y="790365"/>
                </a:lnTo>
                <a:lnTo>
                  <a:pt x="253840" y="758635"/>
                </a:lnTo>
                <a:lnTo>
                  <a:pt x="164419" y="706713"/>
                </a:lnTo>
                <a:lnTo>
                  <a:pt x="95190" y="654791"/>
                </a:lnTo>
                <a:lnTo>
                  <a:pt x="43268" y="608639"/>
                </a:lnTo>
                <a:lnTo>
                  <a:pt x="28846" y="591332"/>
                </a:lnTo>
                <a:lnTo>
                  <a:pt x="5769" y="550948"/>
                </a:lnTo>
                <a:lnTo>
                  <a:pt x="0" y="533641"/>
                </a:lnTo>
                <a:lnTo>
                  <a:pt x="0" y="522102"/>
                </a:lnTo>
                <a:lnTo>
                  <a:pt x="2885" y="510564"/>
                </a:lnTo>
                <a:lnTo>
                  <a:pt x="11538" y="501911"/>
                </a:lnTo>
                <a:lnTo>
                  <a:pt x="23076" y="499026"/>
                </a:lnTo>
                <a:lnTo>
                  <a:pt x="43268" y="499026"/>
                </a:lnTo>
                <a:lnTo>
                  <a:pt x="83652" y="510564"/>
                </a:lnTo>
                <a:lnTo>
                  <a:pt x="167304" y="542294"/>
                </a:lnTo>
                <a:lnTo>
                  <a:pt x="230764" y="562486"/>
                </a:lnTo>
                <a:lnTo>
                  <a:pt x="311531" y="579793"/>
                </a:lnTo>
                <a:lnTo>
                  <a:pt x="372106" y="582678"/>
                </a:lnTo>
                <a:lnTo>
                  <a:pt x="418259" y="576909"/>
                </a:lnTo>
                <a:lnTo>
                  <a:pt x="576909" y="539410"/>
                </a:lnTo>
                <a:lnTo>
                  <a:pt x="810557" y="484603"/>
                </a:lnTo>
                <a:lnTo>
                  <a:pt x="1136510" y="409605"/>
                </a:lnTo>
                <a:lnTo>
                  <a:pt x="1485540" y="337492"/>
                </a:lnTo>
                <a:lnTo>
                  <a:pt x="1644189" y="305762"/>
                </a:lnTo>
                <a:lnTo>
                  <a:pt x="1967258" y="250955"/>
                </a:lnTo>
                <a:lnTo>
                  <a:pt x="2169176" y="207687"/>
                </a:lnTo>
                <a:lnTo>
                  <a:pt x="2345133" y="175957"/>
                </a:lnTo>
                <a:lnTo>
                  <a:pt x="2584550" y="132689"/>
                </a:lnTo>
                <a:lnTo>
                  <a:pt x="2777815" y="100959"/>
                </a:lnTo>
                <a:lnTo>
                  <a:pt x="2867235" y="86537"/>
                </a:lnTo>
                <a:lnTo>
                  <a:pt x="2919157" y="66345"/>
                </a:lnTo>
                <a:lnTo>
                  <a:pt x="2982617" y="37499"/>
                </a:lnTo>
                <a:lnTo>
                  <a:pt x="3043193" y="14423"/>
                </a:lnTo>
                <a:lnTo>
                  <a:pt x="3103768" y="0"/>
                </a:lnTo>
                <a:lnTo>
                  <a:pt x="3115306" y="0"/>
                </a:lnTo>
                <a:lnTo>
                  <a:pt x="3132613" y="0"/>
                </a:lnTo>
                <a:lnTo>
                  <a:pt x="3216265" y="20192"/>
                </a:lnTo>
                <a:lnTo>
                  <a:pt x="3346070" y="54807"/>
                </a:lnTo>
                <a:lnTo>
                  <a:pt x="3452798" y="92306"/>
                </a:lnTo>
                <a:lnTo>
                  <a:pt x="3501835" y="118267"/>
                </a:lnTo>
                <a:lnTo>
                  <a:pt x="3533565" y="141343"/>
                </a:lnTo>
                <a:lnTo>
                  <a:pt x="3556641" y="164419"/>
                </a:lnTo>
                <a:lnTo>
                  <a:pt x="3579717" y="190380"/>
                </a:lnTo>
                <a:lnTo>
                  <a:pt x="3591256" y="210572"/>
                </a:lnTo>
                <a:lnTo>
                  <a:pt x="3597025" y="230764"/>
                </a:lnTo>
                <a:lnTo>
                  <a:pt x="3597025" y="248071"/>
                </a:lnTo>
                <a:lnTo>
                  <a:pt x="3585487" y="268263"/>
                </a:lnTo>
                <a:lnTo>
                  <a:pt x="3565295" y="285570"/>
                </a:lnTo>
                <a:lnTo>
                  <a:pt x="3524911" y="299993"/>
                </a:lnTo>
                <a:lnTo>
                  <a:pt x="3481643" y="308646"/>
                </a:lnTo>
                <a:lnTo>
                  <a:pt x="3432606" y="311531"/>
                </a:lnTo>
                <a:lnTo>
                  <a:pt x="3322993" y="305762"/>
                </a:lnTo>
                <a:lnTo>
                  <a:pt x="3198958" y="302877"/>
                </a:lnTo>
                <a:lnTo>
                  <a:pt x="3060500" y="302877"/>
                </a:lnTo>
                <a:lnTo>
                  <a:pt x="2913388" y="311531"/>
                </a:lnTo>
                <a:lnTo>
                  <a:pt x="2792237" y="32018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591BBF82-0DFD-46CF-A899-5388DD6D2E9C}"/>
              </a:ext>
            </a:extLst>
          </p:cNvPr>
          <p:cNvSpPr/>
          <p:nvPr/>
        </p:nvSpPr>
        <p:spPr>
          <a:xfrm>
            <a:off x="4392613" y="3211513"/>
            <a:ext cx="2689225" cy="2603500"/>
          </a:xfrm>
          <a:custGeom>
            <a:avLst/>
            <a:gdLst>
              <a:gd name="connsiteX0" fmla="*/ 212806 w 2689999"/>
              <a:gd name="connsiteY0" fmla="*/ 1246909 h 2603546"/>
              <a:gd name="connsiteX1" fmla="*/ 219456 w 2689999"/>
              <a:gd name="connsiteY1" fmla="*/ 1010827 h 2603546"/>
              <a:gd name="connsiteX2" fmla="*/ 219456 w 2689999"/>
              <a:gd name="connsiteY2" fmla="*/ 764771 h 2603546"/>
              <a:gd name="connsiteX3" fmla="*/ 219456 w 2689999"/>
              <a:gd name="connsiteY3" fmla="*/ 615142 h 2603546"/>
              <a:gd name="connsiteX4" fmla="*/ 219456 w 2689999"/>
              <a:gd name="connsiteY4" fmla="*/ 475488 h 2603546"/>
              <a:gd name="connsiteX5" fmla="*/ 219456 w 2689999"/>
              <a:gd name="connsiteY5" fmla="*/ 392361 h 2603546"/>
              <a:gd name="connsiteX6" fmla="*/ 212806 w 2689999"/>
              <a:gd name="connsiteY6" fmla="*/ 335834 h 2603546"/>
              <a:gd name="connsiteX7" fmla="*/ 206156 w 2689999"/>
              <a:gd name="connsiteY7" fmla="*/ 295933 h 2603546"/>
              <a:gd name="connsiteX8" fmla="*/ 199506 w 2689999"/>
              <a:gd name="connsiteY8" fmla="*/ 266007 h 2603546"/>
              <a:gd name="connsiteX9" fmla="*/ 192855 w 2689999"/>
              <a:gd name="connsiteY9" fmla="*/ 236081 h 2603546"/>
              <a:gd name="connsiteX10" fmla="*/ 176230 w 2689999"/>
              <a:gd name="connsiteY10" fmla="*/ 196180 h 2603546"/>
              <a:gd name="connsiteX11" fmla="*/ 159604 w 2689999"/>
              <a:gd name="connsiteY11" fmla="*/ 166254 h 2603546"/>
              <a:gd name="connsiteX12" fmla="*/ 142979 w 2689999"/>
              <a:gd name="connsiteY12" fmla="*/ 146304 h 2603546"/>
              <a:gd name="connsiteX13" fmla="*/ 123028 w 2689999"/>
              <a:gd name="connsiteY13" fmla="*/ 129678 h 2603546"/>
              <a:gd name="connsiteX14" fmla="*/ 99753 w 2689999"/>
              <a:gd name="connsiteY14" fmla="*/ 116378 h 2603546"/>
              <a:gd name="connsiteX15" fmla="*/ 0 w 2689999"/>
              <a:gd name="connsiteY15" fmla="*/ 76477 h 2603546"/>
              <a:gd name="connsiteX16" fmla="*/ 232756 w 2689999"/>
              <a:gd name="connsiteY16" fmla="*/ 0 h 2603546"/>
              <a:gd name="connsiteX17" fmla="*/ 312559 w 2689999"/>
              <a:gd name="connsiteY17" fmla="*/ 69827 h 2603546"/>
              <a:gd name="connsiteX18" fmla="*/ 359110 w 2689999"/>
              <a:gd name="connsiteY18" fmla="*/ 109728 h 2603546"/>
              <a:gd name="connsiteX19" fmla="*/ 405661 w 2689999"/>
              <a:gd name="connsiteY19" fmla="*/ 149629 h 2603546"/>
              <a:gd name="connsiteX20" fmla="*/ 442237 w 2689999"/>
              <a:gd name="connsiteY20" fmla="*/ 186205 h 2603546"/>
              <a:gd name="connsiteX21" fmla="*/ 468838 w 2689999"/>
              <a:gd name="connsiteY21" fmla="*/ 219456 h 2603546"/>
              <a:gd name="connsiteX22" fmla="*/ 488788 w 2689999"/>
              <a:gd name="connsiteY22" fmla="*/ 246057 h 2603546"/>
              <a:gd name="connsiteX23" fmla="*/ 502089 w 2689999"/>
              <a:gd name="connsiteY23" fmla="*/ 269332 h 2603546"/>
              <a:gd name="connsiteX24" fmla="*/ 512064 w 2689999"/>
              <a:gd name="connsiteY24" fmla="*/ 292608 h 2603546"/>
              <a:gd name="connsiteX25" fmla="*/ 525364 w 2689999"/>
              <a:gd name="connsiteY25" fmla="*/ 322534 h 2603546"/>
              <a:gd name="connsiteX26" fmla="*/ 535340 w 2689999"/>
              <a:gd name="connsiteY26" fmla="*/ 355785 h 2603546"/>
              <a:gd name="connsiteX27" fmla="*/ 538665 w 2689999"/>
              <a:gd name="connsiteY27" fmla="*/ 395686 h 2603546"/>
              <a:gd name="connsiteX28" fmla="*/ 525364 w 2689999"/>
              <a:gd name="connsiteY28" fmla="*/ 462187 h 2603546"/>
              <a:gd name="connsiteX29" fmla="*/ 512064 w 2689999"/>
              <a:gd name="connsiteY29" fmla="*/ 535339 h 2603546"/>
              <a:gd name="connsiteX30" fmla="*/ 495439 w 2689999"/>
              <a:gd name="connsiteY30" fmla="*/ 698269 h 2603546"/>
              <a:gd name="connsiteX31" fmla="*/ 478813 w 2689999"/>
              <a:gd name="connsiteY31" fmla="*/ 841248 h 2603546"/>
              <a:gd name="connsiteX32" fmla="*/ 465513 w 2689999"/>
              <a:gd name="connsiteY32" fmla="*/ 964276 h 2603546"/>
              <a:gd name="connsiteX33" fmla="*/ 448887 w 2689999"/>
              <a:gd name="connsiteY33" fmla="*/ 1240259 h 2603546"/>
              <a:gd name="connsiteX34" fmla="*/ 435587 w 2689999"/>
              <a:gd name="connsiteY34" fmla="*/ 1502941 h 2603546"/>
              <a:gd name="connsiteX35" fmla="*/ 422287 w 2689999"/>
              <a:gd name="connsiteY35" fmla="*/ 1745673 h 2603546"/>
              <a:gd name="connsiteX36" fmla="*/ 415636 w 2689999"/>
              <a:gd name="connsiteY36" fmla="*/ 1872026 h 2603546"/>
              <a:gd name="connsiteX37" fmla="*/ 418962 w 2689999"/>
              <a:gd name="connsiteY37" fmla="*/ 1941853 h 2603546"/>
              <a:gd name="connsiteX38" fmla="*/ 422287 w 2689999"/>
              <a:gd name="connsiteY38" fmla="*/ 1981754 h 2603546"/>
              <a:gd name="connsiteX39" fmla="*/ 432262 w 2689999"/>
              <a:gd name="connsiteY39" fmla="*/ 2038281 h 2603546"/>
              <a:gd name="connsiteX40" fmla="*/ 448887 w 2689999"/>
              <a:gd name="connsiteY40" fmla="*/ 2088157 h 2603546"/>
              <a:gd name="connsiteX41" fmla="*/ 472163 w 2689999"/>
              <a:gd name="connsiteY41" fmla="*/ 2141358 h 2603546"/>
              <a:gd name="connsiteX42" fmla="*/ 492114 w 2689999"/>
              <a:gd name="connsiteY42" fmla="*/ 2177934 h 2603546"/>
              <a:gd name="connsiteX43" fmla="*/ 518714 w 2689999"/>
              <a:gd name="connsiteY43" fmla="*/ 2211185 h 2603546"/>
              <a:gd name="connsiteX44" fmla="*/ 558615 w 2689999"/>
              <a:gd name="connsiteY44" fmla="*/ 2251086 h 2603546"/>
              <a:gd name="connsiteX45" fmla="*/ 605167 w 2689999"/>
              <a:gd name="connsiteY45" fmla="*/ 2281012 h 2603546"/>
              <a:gd name="connsiteX46" fmla="*/ 655043 w 2689999"/>
              <a:gd name="connsiteY46" fmla="*/ 2307613 h 2603546"/>
              <a:gd name="connsiteX47" fmla="*/ 698269 w 2689999"/>
              <a:gd name="connsiteY47" fmla="*/ 2324238 h 2603546"/>
              <a:gd name="connsiteX48" fmla="*/ 761446 w 2689999"/>
              <a:gd name="connsiteY48" fmla="*/ 2344189 h 2603546"/>
              <a:gd name="connsiteX49" fmla="*/ 827948 w 2689999"/>
              <a:gd name="connsiteY49" fmla="*/ 2357489 h 2603546"/>
              <a:gd name="connsiteX50" fmla="*/ 881149 w 2689999"/>
              <a:gd name="connsiteY50" fmla="*/ 2367465 h 2603546"/>
              <a:gd name="connsiteX51" fmla="*/ 980902 w 2689999"/>
              <a:gd name="connsiteY51" fmla="*/ 2377440 h 2603546"/>
              <a:gd name="connsiteX52" fmla="*/ 1157132 w 2689999"/>
              <a:gd name="connsiteY52" fmla="*/ 2380765 h 2603546"/>
              <a:gd name="connsiteX53" fmla="*/ 1403188 w 2689999"/>
              <a:gd name="connsiteY53" fmla="*/ 2377440 h 2603546"/>
              <a:gd name="connsiteX54" fmla="*/ 1642595 w 2689999"/>
              <a:gd name="connsiteY54" fmla="*/ 2367465 h 2603546"/>
              <a:gd name="connsiteX55" fmla="*/ 1832125 w 2689999"/>
              <a:gd name="connsiteY55" fmla="*/ 2354164 h 2603546"/>
              <a:gd name="connsiteX56" fmla="*/ 2018330 w 2689999"/>
              <a:gd name="connsiteY56" fmla="*/ 2337539 h 2603546"/>
              <a:gd name="connsiteX57" fmla="*/ 2114758 w 2689999"/>
              <a:gd name="connsiteY57" fmla="*/ 2320913 h 2603546"/>
              <a:gd name="connsiteX58" fmla="*/ 2616847 w 2689999"/>
              <a:gd name="connsiteY58" fmla="*/ 2281012 h 2603546"/>
              <a:gd name="connsiteX59" fmla="*/ 2643447 w 2689999"/>
              <a:gd name="connsiteY59" fmla="*/ 2300963 h 2603546"/>
              <a:gd name="connsiteX60" fmla="*/ 2663398 w 2689999"/>
              <a:gd name="connsiteY60" fmla="*/ 2320913 h 2603546"/>
              <a:gd name="connsiteX61" fmla="*/ 2683348 w 2689999"/>
              <a:gd name="connsiteY61" fmla="*/ 2350839 h 2603546"/>
              <a:gd name="connsiteX62" fmla="*/ 2689999 w 2689999"/>
              <a:gd name="connsiteY62" fmla="*/ 2377440 h 2603546"/>
              <a:gd name="connsiteX63" fmla="*/ 2689999 w 2689999"/>
              <a:gd name="connsiteY63" fmla="*/ 2394065 h 2603546"/>
              <a:gd name="connsiteX64" fmla="*/ 2683348 w 2689999"/>
              <a:gd name="connsiteY64" fmla="*/ 2417341 h 2603546"/>
              <a:gd name="connsiteX65" fmla="*/ 2663398 w 2689999"/>
              <a:gd name="connsiteY65" fmla="*/ 2443942 h 2603546"/>
              <a:gd name="connsiteX66" fmla="*/ 2633472 w 2689999"/>
              <a:gd name="connsiteY66" fmla="*/ 2467217 h 2603546"/>
              <a:gd name="connsiteX67" fmla="*/ 2596896 w 2689999"/>
              <a:gd name="connsiteY67" fmla="*/ 2487168 h 2603546"/>
              <a:gd name="connsiteX68" fmla="*/ 2547020 w 2689999"/>
              <a:gd name="connsiteY68" fmla="*/ 2507118 h 2603546"/>
              <a:gd name="connsiteX69" fmla="*/ 2473868 w 2689999"/>
              <a:gd name="connsiteY69" fmla="*/ 2523744 h 2603546"/>
              <a:gd name="connsiteX70" fmla="*/ 2380765 w 2689999"/>
              <a:gd name="connsiteY70" fmla="*/ 2540369 h 2603546"/>
              <a:gd name="connsiteX71" fmla="*/ 2231136 w 2689999"/>
              <a:gd name="connsiteY71" fmla="*/ 2560320 h 2603546"/>
              <a:gd name="connsiteX72" fmla="*/ 2071532 w 2689999"/>
              <a:gd name="connsiteY72" fmla="*/ 2576945 h 2603546"/>
              <a:gd name="connsiteX73" fmla="*/ 1885327 w 2689999"/>
              <a:gd name="connsiteY73" fmla="*/ 2590246 h 2603546"/>
              <a:gd name="connsiteX74" fmla="*/ 1732372 w 2689999"/>
              <a:gd name="connsiteY74" fmla="*/ 2596896 h 2603546"/>
              <a:gd name="connsiteX75" fmla="*/ 1516242 w 2689999"/>
              <a:gd name="connsiteY75" fmla="*/ 2603546 h 2603546"/>
              <a:gd name="connsiteX76" fmla="*/ 1356637 w 2689999"/>
              <a:gd name="connsiteY76" fmla="*/ 2603546 h 2603546"/>
              <a:gd name="connsiteX77" fmla="*/ 1163782 w 2689999"/>
              <a:gd name="connsiteY77" fmla="*/ 2596896 h 2603546"/>
              <a:gd name="connsiteX78" fmla="*/ 977577 w 2689999"/>
              <a:gd name="connsiteY78" fmla="*/ 2583595 h 2603546"/>
              <a:gd name="connsiteX79" fmla="*/ 884474 w 2689999"/>
              <a:gd name="connsiteY79" fmla="*/ 2570295 h 2603546"/>
              <a:gd name="connsiteX80" fmla="*/ 788047 w 2689999"/>
              <a:gd name="connsiteY80" fmla="*/ 2553670 h 2603546"/>
              <a:gd name="connsiteX81" fmla="*/ 678319 w 2689999"/>
              <a:gd name="connsiteY81" fmla="*/ 2527069 h 2603546"/>
              <a:gd name="connsiteX82" fmla="*/ 591866 w 2689999"/>
              <a:gd name="connsiteY82" fmla="*/ 2497143 h 2603546"/>
              <a:gd name="connsiteX83" fmla="*/ 492114 w 2689999"/>
              <a:gd name="connsiteY83" fmla="*/ 2450592 h 2603546"/>
              <a:gd name="connsiteX84" fmla="*/ 428937 w 2689999"/>
              <a:gd name="connsiteY84" fmla="*/ 2407366 h 2603546"/>
              <a:gd name="connsiteX85" fmla="*/ 392361 w 2689999"/>
              <a:gd name="connsiteY85" fmla="*/ 2374115 h 2603546"/>
              <a:gd name="connsiteX86" fmla="*/ 362435 w 2689999"/>
              <a:gd name="connsiteY86" fmla="*/ 2344189 h 2603546"/>
              <a:gd name="connsiteX87" fmla="*/ 325859 w 2689999"/>
              <a:gd name="connsiteY87" fmla="*/ 2300963 h 2603546"/>
              <a:gd name="connsiteX88" fmla="*/ 275983 w 2689999"/>
              <a:gd name="connsiteY88" fmla="*/ 2227811 h 2603546"/>
              <a:gd name="connsiteX89" fmla="*/ 246057 w 2689999"/>
              <a:gd name="connsiteY89" fmla="*/ 2167959 h 2603546"/>
              <a:gd name="connsiteX90" fmla="*/ 222781 w 2689999"/>
              <a:gd name="connsiteY90" fmla="*/ 2111433 h 2603546"/>
              <a:gd name="connsiteX91" fmla="*/ 209481 w 2689999"/>
              <a:gd name="connsiteY91" fmla="*/ 2054906 h 2603546"/>
              <a:gd name="connsiteX92" fmla="*/ 199506 w 2689999"/>
              <a:gd name="connsiteY92" fmla="*/ 1995054 h 2603546"/>
              <a:gd name="connsiteX93" fmla="*/ 196180 w 2689999"/>
              <a:gd name="connsiteY93" fmla="*/ 1938528 h 2603546"/>
              <a:gd name="connsiteX94" fmla="*/ 199506 w 2689999"/>
              <a:gd name="connsiteY94" fmla="*/ 1818825 h 2603546"/>
              <a:gd name="connsiteX95" fmla="*/ 212806 w 2689999"/>
              <a:gd name="connsiteY95" fmla="*/ 1246909 h 2603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2689999" h="2603546">
                <a:moveTo>
                  <a:pt x="212806" y="1246909"/>
                </a:moveTo>
                <a:lnTo>
                  <a:pt x="219456" y="1010827"/>
                </a:lnTo>
                <a:lnTo>
                  <a:pt x="219456" y="764771"/>
                </a:lnTo>
                <a:lnTo>
                  <a:pt x="219456" y="615142"/>
                </a:lnTo>
                <a:lnTo>
                  <a:pt x="219456" y="475488"/>
                </a:lnTo>
                <a:lnTo>
                  <a:pt x="219456" y="392361"/>
                </a:lnTo>
                <a:lnTo>
                  <a:pt x="212806" y="335834"/>
                </a:lnTo>
                <a:lnTo>
                  <a:pt x="206156" y="295933"/>
                </a:lnTo>
                <a:lnTo>
                  <a:pt x="199506" y="266007"/>
                </a:lnTo>
                <a:lnTo>
                  <a:pt x="192855" y="236081"/>
                </a:lnTo>
                <a:lnTo>
                  <a:pt x="176230" y="196180"/>
                </a:lnTo>
                <a:lnTo>
                  <a:pt x="159604" y="166254"/>
                </a:lnTo>
                <a:lnTo>
                  <a:pt x="142979" y="146304"/>
                </a:lnTo>
                <a:lnTo>
                  <a:pt x="123028" y="129678"/>
                </a:lnTo>
                <a:lnTo>
                  <a:pt x="99753" y="116378"/>
                </a:lnTo>
                <a:lnTo>
                  <a:pt x="0" y="76477"/>
                </a:lnTo>
                <a:lnTo>
                  <a:pt x="232756" y="0"/>
                </a:lnTo>
                <a:lnTo>
                  <a:pt x="312559" y="69827"/>
                </a:lnTo>
                <a:lnTo>
                  <a:pt x="359110" y="109728"/>
                </a:lnTo>
                <a:lnTo>
                  <a:pt x="405661" y="149629"/>
                </a:lnTo>
                <a:lnTo>
                  <a:pt x="442237" y="186205"/>
                </a:lnTo>
                <a:lnTo>
                  <a:pt x="468838" y="219456"/>
                </a:lnTo>
                <a:lnTo>
                  <a:pt x="488788" y="246057"/>
                </a:lnTo>
                <a:lnTo>
                  <a:pt x="502089" y="269332"/>
                </a:lnTo>
                <a:lnTo>
                  <a:pt x="512064" y="292608"/>
                </a:lnTo>
                <a:lnTo>
                  <a:pt x="525364" y="322534"/>
                </a:lnTo>
                <a:lnTo>
                  <a:pt x="535340" y="355785"/>
                </a:lnTo>
                <a:lnTo>
                  <a:pt x="538665" y="395686"/>
                </a:lnTo>
                <a:lnTo>
                  <a:pt x="525364" y="462187"/>
                </a:lnTo>
                <a:lnTo>
                  <a:pt x="512064" y="535339"/>
                </a:lnTo>
                <a:lnTo>
                  <a:pt x="495439" y="698269"/>
                </a:lnTo>
                <a:lnTo>
                  <a:pt x="478813" y="841248"/>
                </a:lnTo>
                <a:lnTo>
                  <a:pt x="465513" y="964276"/>
                </a:lnTo>
                <a:lnTo>
                  <a:pt x="448887" y="1240259"/>
                </a:lnTo>
                <a:lnTo>
                  <a:pt x="435587" y="1502941"/>
                </a:lnTo>
                <a:lnTo>
                  <a:pt x="422287" y="1745673"/>
                </a:lnTo>
                <a:lnTo>
                  <a:pt x="415636" y="1872026"/>
                </a:lnTo>
                <a:lnTo>
                  <a:pt x="418962" y="1941853"/>
                </a:lnTo>
                <a:lnTo>
                  <a:pt x="422287" y="1981754"/>
                </a:lnTo>
                <a:lnTo>
                  <a:pt x="432262" y="2038281"/>
                </a:lnTo>
                <a:lnTo>
                  <a:pt x="448887" y="2088157"/>
                </a:lnTo>
                <a:lnTo>
                  <a:pt x="472163" y="2141358"/>
                </a:lnTo>
                <a:lnTo>
                  <a:pt x="492114" y="2177934"/>
                </a:lnTo>
                <a:lnTo>
                  <a:pt x="518714" y="2211185"/>
                </a:lnTo>
                <a:lnTo>
                  <a:pt x="558615" y="2251086"/>
                </a:lnTo>
                <a:lnTo>
                  <a:pt x="605167" y="2281012"/>
                </a:lnTo>
                <a:lnTo>
                  <a:pt x="655043" y="2307613"/>
                </a:lnTo>
                <a:lnTo>
                  <a:pt x="698269" y="2324238"/>
                </a:lnTo>
                <a:lnTo>
                  <a:pt x="761446" y="2344189"/>
                </a:lnTo>
                <a:lnTo>
                  <a:pt x="827948" y="2357489"/>
                </a:lnTo>
                <a:lnTo>
                  <a:pt x="881149" y="2367465"/>
                </a:lnTo>
                <a:lnTo>
                  <a:pt x="980902" y="2377440"/>
                </a:lnTo>
                <a:lnTo>
                  <a:pt x="1157132" y="2380765"/>
                </a:lnTo>
                <a:lnTo>
                  <a:pt x="1403188" y="2377440"/>
                </a:lnTo>
                <a:lnTo>
                  <a:pt x="1642595" y="2367465"/>
                </a:lnTo>
                <a:lnTo>
                  <a:pt x="1832125" y="2354164"/>
                </a:lnTo>
                <a:lnTo>
                  <a:pt x="2018330" y="2337539"/>
                </a:lnTo>
                <a:lnTo>
                  <a:pt x="2114758" y="2320913"/>
                </a:lnTo>
                <a:lnTo>
                  <a:pt x="2616847" y="2281012"/>
                </a:lnTo>
                <a:lnTo>
                  <a:pt x="2643447" y="2300963"/>
                </a:lnTo>
                <a:lnTo>
                  <a:pt x="2663398" y="2320913"/>
                </a:lnTo>
                <a:lnTo>
                  <a:pt x="2683348" y="2350839"/>
                </a:lnTo>
                <a:lnTo>
                  <a:pt x="2689999" y="2377440"/>
                </a:lnTo>
                <a:lnTo>
                  <a:pt x="2689999" y="2394065"/>
                </a:lnTo>
                <a:lnTo>
                  <a:pt x="2683348" y="2417341"/>
                </a:lnTo>
                <a:lnTo>
                  <a:pt x="2663398" y="2443942"/>
                </a:lnTo>
                <a:lnTo>
                  <a:pt x="2633472" y="2467217"/>
                </a:lnTo>
                <a:lnTo>
                  <a:pt x="2596896" y="2487168"/>
                </a:lnTo>
                <a:lnTo>
                  <a:pt x="2547020" y="2507118"/>
                </a:lnTo>
                <a:lnTo>
                  <a:pt x="2473868" y="2523744"/>
                </a:lnTo>
                <a:lnTo>
                  <a:pt x="2380765" y="2540369"/>
                </a:lnTo>
                <a:lnTo>
                  <a:pt x="2231136" y="2560320"/>
                </a:lnTo>
                <a:lnTo>
                  <a:pt x="2071532" y="2576945"/>
                </a:lnTo>
                <a:lnTo>
                  <a:pt x="1885327" y="2590246"/>
                </a:lnTo>
                <a:lnTo>
                  <a:pt x="1732372" y="2596896"/>
                </a:lnTo>
                <a:lnTo>
                  <a:pt x="1516242" y="2603546"/>
                </a:lnTo>
                <a:lnTo>
                  <a:pt x="1356637" y="2603546"/>
                </a:lnTo>
                <a:lnTo>
                  <a:pt x="1163782" y="2596896"/>
                </a:lnTo>
                <a:lnTo>
                  <a:pt x="977577" y="2583595"/>
                </a:lnTo>
                <a:lnTo>
                  <a:pt x="884474" y="2570295"/>
                </a:lnTo>
                <a:lnTo>
                  <a:pt x="788047" y="2553670"/>
                </a:lnTo>
                <a:lnTo>
                  <a:pt x="678319" y="2527069"/>
                </a:lnTo>
                <a:lnTo>
                  <a:pt x="591866" y="2497143"/>
                </a:lnTo>
                <a:lnTo>
                  <a:pt x="492114" y="2450592"/>
                </a:lnTo>
                <a:lnTo>
                  <a:pt x="428937" y="2407366"/>
                </a:lnTo>
                <a:lnTo>
                  <a:pt x="392361" y="2374115"/>
                </a:lnTo>
                <a:lnTo>
                  <a:pt x="362435" y="2344189"/>
                </a:lnTo>
                <a:lnTo>
                  <a:pt x="325859" y="2300963"/>
                </a:lnTo>
                <a:lnTo>
                  <a:pt x="275983" y="2227811"/>
                </a:lnTo>
                <a:lnTo>
                  <a:pt x="246057" y="2167959"/>
                </a:lnTo>
                <a:lnTo>
                  <a:pt x="222781" y="2111433"/>
                </a:lnTo>
                <a:lnTo>
                  <a:pt x="209481" y="2054906"/>
                </a:lnTo>
                <a:lnTo>
                  <a:pt x="199506" y="1995054"/>
                </a:lnTo>
                <a:lnTo>
                  <a:pt x="196180" y="1938528"/>
                </a:lnTo>
                <a:cubicBezTo>
                  <a:pt x="197289" y="1898627"/>
                  <a:pt x="198397" y="1858726"/>
                  <a:pt x="199506" y="1818825"/>
                </a:cubicBezTo>
                <a:lnTo>
                  <a:pt x="212806" y="124690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A86E48B-822D-4C4A-A822-E4CF2D783807}"/>
              </a:ext>
            </a:extLst>
          </p:cNvPr>
          <p:cNvSpPr/>
          <p:nvPr/>
        </p:nvSpPr>
        <p:spPr>
          <a:xfrm>
            <a:off x="6405563" y="4567238"/>
            <a:ext cx="669925" cy="1012825"/>
          </a:xfrm>
          <a:custGeom>
            <a:avLst/>
            <a:gdLst>
              <a:gd name="connsiteX0" fmla="*/ 488156 w 669131"/>
              <a:gd name="connsiteY0" fmla="*/ 161925 h 1012031"/>
              <a:gd name="connsiteX1" fmla="*/ 497681 w 669131"/>
              <a:gd name="connsiteY1" fmla="*/ 488156 h 1012031"/>
              <a:gd name="connsiteX2" fmla="*/ 504825 w 669131"/>
              <a:gd name="connsiteY2" fmla="*/ 688181 h 1012031"/>
              <a:gd name="connsiteX3" fmla="*/ 521493 w 669131"/>
              <a:gd name="connsiteY3" fmla="*/ 750093 h 1012031"/>
              <a:gd name="connsiteX4" fmla="*/ 542925 w 669131"/>
              <a:gd name="connsiteY4" fmla="*/ 809625 h 1012031"/>
              <a:gd name="connsiteX5" fmla="*/ 559593 w 669131"/>
              <a:gd name="connsiteY5" fmla="*/ 847725 h 1012031"/>
              <a:gd name="connsiteX6" fmla="*/ 585787 w 669131"/>
              <a:gd name="connsiteY6" fmla="*/ 902493 h 1012031"/>
              <a:gd name="connsiteX7" fmla="*/ 604837 w 669131"/>
              <a:gd name="connsiteY7" fmla="*/ 926306 h 1012031"/>
              <a:gd name="connsiteX8" fmla="*/ 645318 w 669131"/>
              <a:gd name="connsiteY8" fmla="*/ 964406 h 1012031"/>
              <a:gd name="connsiteX9" fmla="*/ 669131 w 669131"/>
              <a:gd name="connsiteY9" fmla="*/ 1012031 h 1012031"/>
              <a:gd name="connsiteX10" fmla="*/ 0 w 669131"/>
              <a:gd name="connsiteY10" fmla="*/ 988218 h 1012031"/>
              <a:gd name="connsiteX11" fmla="*/ 114300 w 669131"/>
              <a:gd name="connsiteY11" fmla="*/ 962025 h 1012031"/>
              <a:gd name="connsiteX12" fmla="*/ 152400 w 669131"/>
              <a:gd name="connsiteY12" fmla="*/ 947737 h 1012031"/>
              <a:gd name="connsiteX13" fmla="*/ 192881 w 669131"/>
              <a:gd name="connsiteY13" fmla="*/ 926306 h 1012031"/>
              <a:gd name="connsiteX14" fmla="*/ 223837 w 669131"/>
              <a:gd name="connsiteY14" fmla="*/ 902493 h 1012031"/>
              <a:gd name="connsiteX15" fmla="*/ 245268 w 669131"/>
              <a:gd name="connsiteY15" fmla="*/ 878681 h 1012031"/>
              <a:gd name="connsiteX16" fmla="*/ 261937 w 669131"/>
              <a:gd name="connsiteY16" fmla="*/ 850106 h 1012031"/>
              <a:gd name="connsiteX17" fmla="*/ 271462 w 669131"/>
              <a:gd name="connsiteY17" fmla="*/ 826293 h 1012031"/>
              <a:gd name="connsiteX18" fmla="*/ 278606 w 669131"/>
              <a:gd name="connsiteY18" fmla="*/ 797718 h 1012031"/>
              <a:gd name="connsiteX19" fmla="*/ 297656 w 669131"/>
              <a:gd name="connsiteY19" fmla="*/ 688181 h 1012031"/>
              <a:gd name="connsiteX20" fmla="*/ 335756 w 669131"/>
              <a:gd name="connsiteY20" fmla="*/ 478631 h 1012031"/>
              <a:gd name="connsiteX21" fmla="*/ 392906 w 669131"/>
              <a:gd name="connsiteY21" fmla="*/ 164306 h 1012031"/>
              <a:gd name="connsiteX22" fmla="*/ 414337 w 669131"/>
              <a:gd name="connsiteY22" fmla="*/ 50006 h 1012031"/>
              <a:gd name="connsiteX23" fmla="*/ 423862 w 669131"/>
              <a:gd name="connsiteY23" fmla="*/ 26193 h 1012031"/>
              <a:gd name="connsiteX24" fmla="*/ 433387 w 669131"/>
              <a:gd name="connsiteY24" fmla="*/ 11906 h 1012031"/>
              <a:gd name="connsiteX25" fmla="*/ 447675 w 669131"/>
              <a:gd name="connsiteY25" fmla="*/ 0 h 1012031"/>
              <a:gd name="connsiteX26" fmla="*/ 454818 w 669131"/>
              <a:gd name="connsiteY26" fmla="*/ 0 h 1012031"/>
              <a:gd name="connsiteX27" fmla="*/ 464343 w 669131"/>
              <a:gd name="connsiteY27" fmla="*/ 2381 h 1012031"/>
              <a:gd name="connsiteX28" fmla="*/ 469106 w 669131"/>
              <a:gd name="connsiteY28" fmla="*/ 9525 h 1012031"/>
              <a:gd name="connsiteX29" fmla="*/ 478631 w 669131"/>
              <a:gd name="connsiteY29" fmla="*/ 26193 h 1012031"/>
              <a:gd name="connsiteX30" fmla="*/ 483393 w 669131"/>
              <a:gd name="connsiteY30" fmla="*/ 42862 h 1012031"/>
              <a:gd name="connsiteX31" fmla="*/ 488156 w 669131"/>
              <a:gd name="connsiteY31" fmla="*/ 161925 h 1012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69131" h="1012031">
                <a:moveTo>
                  <a:pt x="488156" y="161925"/>
                </a:moveTo>
                <a:lnTo>
                  <a:pt x="497681" y="488156"/>
                </a:lnTo>
                <a:lnTo>
                  <a:pt x="504825" y="688181"/>
                </a:lnTo>
                <a:lnTo>
                  <a:pt x="521493" y="750093"/>
                </a:lnTo>
                <a:lnTo>
                  <a:pt x="542925" y="809625"/>
                </a:lnTo>
                <a:lnTo>
                  <a:pt x="559593" y="847725"/>
                </a:lnTo>
                <a:lnTo>
                  <a:pt x="585787" y="902493"/>
                </a:lnTo>
                <a:lnTo>
                  <a:pt x="604837" y="926306"/>
                </a:lnTo>
                <a:lnTo>
                  <a:pt x="645318" y="964406"/>
                </a:lnTo>
                <a:lnTo>
                  <a:pt x="669131" y="1012031"/>
                </a:lnTo>
                <a:lnTo>
                  <a:pt x="0" y="988218"/>
                </a:lnTo>
                <a:lnTo>
                  <a:pt x="114300" y="962025"/>
                </a:lnTo>
                <a:lnTo>
                  <a:pt x="152400" y="947737"/>
                </a:lnTo>
                <a:lnTo>
                  <a:pt x="192881" y="926306"/>
                </a:lnTo>
                <a:lnTo>
                  <a:pt x="223837" y="902493"/>
                </a:lnTo>
                <a:lnTo>
                  <a:pt x="245268" y="878681"/>
                </a:lnTo>
                <a:lnTo>
                  <a:pt x="261937" y="850106"/>
                </a:lnTo>
                <a:lnTo>
                  <a:pt x="271462" y="826293"/>
                </a:lnTo>
                <a:lnTo>
                  <a:pt x="278606" y="797718"/>
                </a:lnTo>
                <a:lnTo>
                  <a:pt x="297656" y="688181"/>
                </a:lnTo>
                <a:lnTo>
                  <a:pt x="335756" y="478631"/>
                </a:lnTo>
                <a:lnTo>
                  <a:pt x="392906" y="164306"/>
                </a:lnTo>
                <a:lnTo>
                  <a:pt x="414337" y="50006"/>
                </a:lnTo>
                <a:lnTo>
                  <a:pt x="423862" y="26193"/>
                </a:lnTo>
                <a:lnTo>
                  <a:pt x="433387" y="11906"/>
                </a:lnTo>
                <a:lnTo>
                  <a:pt x="447675" y="0"/>
                </a:lnTo>
                <a:lnTo>
                  <a:pt x="454818" y="0"/>
                </a:lnTo>
                <a:lnTo>
                  <a:pt x="464343" y="2381"/>
                </a:lnTo>
                <a:lnTo>
                  <a:pt x="469106" y="9525"/>
                </a:lnTo>
                <a:lnTo>
                  <a:pt x="478631" y="26193"/>
                </a:lnTo>
                <a:lnTo>
                  <a:pt x="483393" y="42862"/>
                </a:lnTo>
                <a:lnTo>
                  <a:pt x="488156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2F5D7A0-0E0A-4992-999E-BEAECD955A0F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1395413"/>
            <a:ext cx="4227513" cy="4419600"/>
            <a:chOff x="3021013" y="1547813"/>
            <a:chExt cx="4227512" cy="4419600"/>
          </a:xfrm>
        </p:grpSpPr>
        <p:sp>
          <p:nvSpPr>
            <p:cNvPr id="26" name="フリーフォーム 41">
              <a:extLst>
                <a:ext uri="{FF2B5EF4-FFF2-40B4-BE49-F238E27FC236}">
                  <a16:creationId xmlns:a16="http://schemas.microsoft.com/office/drawing/2014/main" id="{3664EF5A-92E2-468A-A1F1-0E38A115D6D6}"/>
                </a:ext>
              </a:extLst>
            </p:cNvPr>
            <p:cNvSpPr/>
            <p:nvPr/>
          </p:nvSpPr>
          <p:spPr>
            <a:xfrm>
              <a:off x="4627563" y="15478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2">
              <a:extLst>
                <a:ext uri="{FF2B5EF4-FFF2-40B4-BE49-F238E27FC236}">
                  <a16:creationId xmlns:a16="http://schemas.microsoft.com/office/drawing/2014/main" id="{53A9499D-6907-407E-BCD7-39420C096094}"/>
                </a:ext>
              </a:extLst>
            </p:cNvPr>
            <p:cNvSpPr/>
            <p:nvPr/>
          </p:nvSpPr>
          <p:spPr>
            <a:xfrm>
              <a:off x="3021013" y="22272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3">
              <a:extLst>
                <a:ext uri="{FF2B5EF4-FFF2-40B4-BE49-F238E27FC236}">
                  <a16:creationId xmlns:a16="http://schemas.microsoft.com/office/drawing/2014/main" id="{965395EA-2803-4CA6-8212-FEFFF6D99906}"/>
                </a:ext>
              </a:extLst>
            </p:cNvPr>
            <p:cNvSpPr/>
            <p:nvPr/>
          </p:nvSpPr>
          <p:spPr>
            <a:xfrm>
              <a:off x="3422651" y="2127250"/>
              <a:ext cx="3825874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214561FE-8C6C-43D1-A33E-E697EDA1B3CE}"/>
                </a:ext>
              </a:extLst>
            </p:cNvPr>
            <p:cNvSpPr/>
            <p:nvPr/>
          </p:nvSpPr>
          <p:spPr>
            <a:xfrm>
              <a:off x="6269037" y="23241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45">
              <a:extLst>
                <a:ext uri="{FF2B5EF4-FFF2-40B4-BE49-F238E27FC236}">
                  <a16:creationId xmlns:a16="http://schemas.microsoft.com/office/drawing/2014/main" id="{009552C3-C707-4FF3-893E-FA5B47C2AA7D}"/>
                </a:ext>
              </a:extLst>
            </p:cNvPr>
            <p:cNvSpPr/>
            <p:nvPr/>
          </p:nvSpPr>
          <p:spPr>
            <a:xfrm>
              <a:off x="3554413" y="26082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6">
              <a:extLst>
                <a:ext uri="{FF2B5EF4-FFF2-40B4-BE49-F238E27FC236}">
                  <a16:creationId xmlns:a16="http://schemas.microsoft.com/office/drawing/2014/main" id="{759F2C7C-67DB-4C45-819E-E22BE74B8BE3}"/>
                </a:ext>
              </a:extLst>
            </p:cNvPr>
            <p:cNvSpPr/>
            <p:nvPr/>
          </p:nvSpPr>
          <p:spPr>
            <a:xfrm>
              <a:off x="3140076" y="3897313"/>
              <a:ext cx="3597274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AF8F6B5F-1E3C-4101-9BD6-3B76E4E28A7F}"/>
                </a:ext>
              </a:extLst>
            </p:cNvPr>
            <p:cNvSpPr/>
            <p:nvPr/>
          </p:nvSpPr>
          <p:spPr>
            <a:xfrm>
              <a:off x="4545013" y="3363913"/>
              <a:ext cx="2689224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A3EC5475-ABC7-4ECF-B039-BF43CA6F31D8}"/>
                </a:ext>
              </a:extLst>
            </p:cNvPr>
            <p:cNvSpPr/>
            <p:nvPr/>
          </p:nvSpPr>
          <p:spPr>
            <a:xfrm>
              <a:off x="6557962" y="47196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61B5FF9A-551A-450E-BAD8-DABBD509FC3E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36" name="フリーフォーム 41">
              <a:extLst>
                <a:ext uri="{FF2B5EF4-FFF2-40B4-BE49-F238E27FC236}">
                  <a16:creationId xmlns:a16="http://schemas.microsoft.com/office/drawing/2014/main" id="{DF081132-5413-42F8-9EE7-D1BBB9A9DBC5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2">
              <a:extLst>
                <a:ext uri="{FF2B5EF4-FFF2-40B4-BE49-F238E27FC236}">
                  <a16:creationId xmlns:a16="http://schemas.microsoft.com/office/drawing/2014/main" id="{84A8F0ED-1EB6-4405-9189-DA7BF28C9257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3">
              <a:extLst>
                <a:ext uri="{FF2B5EF4-FFF2-40B4-BE49-F238E27FC236}">
                  <a16:creationId xmlns:a16="http://schemas.microsoft.com/office/drawing/2014/main" id="{B9313387-3D21-40C0-A571-CBE4E6AB1949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4">
              <a:extLst>
                <a:ext uri="{FF2B5EF4-FFF2-40B4-BE49-F238E27FC236}">
                  <a16:creationId xmlns:a16="http://schemas.microsoft.com/office/drawing/2014/main" id="{09BD0D85-1E0D-421A-A107-7714EA44137C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5">
              <a:extLst>
                <a:ext uri="{FF2B5EF4-FFF2-40B4-BE49-F238E27FC236}">
                  <a16:creationId xmlns:a16="http://schemas.microsoft.com/office/drawing/2014/main" id="{F2AF2504-CDA2-4532-B588-D65701F40096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6">
              <a:extLst>
                <a:ext uri="{FF2B5EF4-FFF2-40B4-BE49-F238E27FC236}">
                  <a16:creationId xmlns:a16="http://schemas.microsoft.com/office/drawing/2014/main" id="{12A8FE9F-79AB-4123-B245-A4BD92375744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7">
              <a:extLst>
                <a:ext uri="{FF2B5EF4-FFF2-40B4-BE49-F238E27FC236}">
                  <a16:creationId xmlns:a16="http://schemas.microsoft.com/office/drawing/2014/main" id="{5E88B393-BC67-40D0-B291-774CDC2D5955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8">
              <a:extLst>
                <a:ext uri="{FF2B5EF4-FFF2-40B4-BE49-F238E27FC236}">
                  <a16:creationId xmlns:a16="http://schemas.microsoft.com/office/drawing/2014/main" id="{351EF238-7F9F-4E8E-9C58-55B582F7F69F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4937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6530" name="グループ化 1">
            <a:extLst>
              <a:ext uri="{FF2B5EF4-FFF2-40B4-BE49-F238E27FC236}">
                <a16:creationId xmlns:a16="http://schemas.microsoft.com/office/drawing/2014/main" id="{4EBBEA2D-DBC7-4C98-A410-883286567AAD}"/>
              </a:ext>
            </a:extLst>
          </p:cNvPr>
          <p:cNvGrpSpPr>
            <a:grpSpLocks/>
          </p:cNvGrpSpPr>
          <p:nvPr/>
        </p:nvGrpSpPr>
        <p:grpSpPr bwMode="auto">
          <a:xfrm>
            <a:off x="2868613" y="1395413"/>
            <a:ext cx="4227512" cy="4419600"/>
            <a:chOff x="2868613" y="1395413"/>
            <a:chExt cx="4227512" cy="4419600"/>
          </a:xfrm>
        </p:grpSpPr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4B3B45AB-A611-47C2-8BEA-348A9A279B99}"/>
                </a:ext>
              </a:extLst>
            </p:cNvPr>
            <p:cNvSpPr/>
            <p:nvPr/>
          </p:nvSpPr>
          <p:spPr>
            <a:xfrm>
              <a:off x="4475163" y="1395413"/>
              <a:ext cx="565150" cy="828675"/>
            </a:xfrm>
            <a:custGeom>
              <a:avLst/>
              <a:gdLst>
                <a:gd name="connsiteX0" fmla="*/ 226219 w 566737"/>
                <a:gd name="connsiteY0" fmla="*/ 533400 h 828675"/>
                <a:gd name="connsiteX1" fmla="*/ 226219 w 566737"/>
                <a:gd name="connsiteY1" fmla="*/ 828675 h 828675"/>
                <a:gd name="connsiteX2" fmla="*/ 483394 w 566737"/>
                <a:gd name="connsiteY2" fmla="*/ 804862 h 828675"/>
                <a:gd name="connsiteX3" fmla="*/ 492919 w 566737"/>
                <a:gd name="connsiteY3" fmla="*/ 709612 h 828675"/>
                <a:gd name="connsiteX4" fmla="*/ 495300 w 566737"/>
                <a:gd name="connsiteY4" fmla="*/ 661987 h 828675"/>
                <a:gd name="connsiteX5" fmla="*/ 497681 w 566737"/>
                <a:gd name="connsiteY5" fmla="*/ 626268 h 828675"/>
                <a:gd name="connsiteX6" fmla="*/ 504825 w 566737"/>
                <a:gd name="connsiteY6" fmla="*/ 569118 h 828675"/>
                <a:gd name="connsiteX7" fmla="*/ 516731 w 566737"/>
                <a:gd name="connsiteY7" fmla="*/ 507206 h 828675"/>
                <a:gd name="connsiteX8" fmla="*/ 531019 w 566737"/>
                <a:gd name="connsiteY8" fmla="*/ 442912 h 828675"/>
                <a:gd name="connsiteX9" fmla="*/ 542925 w 566737"/>
                <a:gd name="connsiteY9" fmla="*/ 390525 h 828675"/>
                <a:gd name="connsiteX10" fmla="*/ 559594 w 566737"/>
                <a:gd name="connsiteY10" fmla="*/ 335756 h 828675"/>
                <a:gd name="connsiteX11" fmla="*/ 564356 w 566737"/>
                <a:gd name="connsiteY11" fmla="*/ 316706 h 828675"/>
                <a:gd name="connsiteX12" fmla="*/ 566737 w 566737"/>
                <a:gd name="connsiteY12" fmla="*/ 302418 h 828675"/>
                <a:gd name="connsiteX13" fmla="*/ 566737 w 566737"/>
                <a:gd name="connsiteY13" fmla="*/ 288131 h 828675"/>
                <a:gd name="connsiteX14" fmla="*/ 561975 w 566737"/>
                <a:gd name="connsiteY14" fmla="*/ 250031 h 828675"/>
                <a:gd name="connsiteX15" fmla="*/ 550069 w 566737"/>
                <a:gd name="connsiteY15" fmla="*/ 219075 h 828675"/>
                <a:gd name="connsiteX16" fmla="*/ 535781 w 566737"/>
                <a:gd name="connsiteY16" fmla="*/ 197643 h 828675"/>
                <a:gd name="connsiteX17" fmla="*/ 511969 w 566737"/>
                <a:gd name="connsiteY17" fmla="*/ 173831 h 828675"/>
                <a:gd name="connsiteX18" fmla="*/ 488156 w 566737"/>
                <a:gd name="connsiteY18" fmla="*/ 152400 h 828675"/>
                <a:gd name="connsiteX19" fmla="*/ 454819 w 566737"/>
                <a:gd name="connsiteY19" fmla="*/ 130968 h 828675"/>
                <a:gd name="connsiteX20" fmla="*/ 409575 w 566737"/>
                <a:gd name="connsiteY20" fmla="*/ 107156 h 828675"/>
                <a:gd name="connsiteX21" fmla="*/ 364331 w 566737"/>
                <a:gd name="connsiteY21" fmla="*/ 85725 h 828675"/>
                <a:gd name="connsiteX22" fmla="*/ 259556 w 566737"/>
                <a:gd name="connsiteY22" fmla="*/ 50006 h 828675"/>
                <a:gd name="connsiteX23" fmla="*/ 159544 w 566737"/>
                <a:gd name="connsiteY23" fmla="*/ 21431 h 828675"/>
                <a:gd name="connsiteX24" fmla="*/ 85725 w 566737"/>
                <a:gd name="connsiteY24" fmla="*/ 4762 h 828675"/>
                <a:gd name="connsiteX25" fmla="*/ 47625 w 566737"/>
                <a:gd name="connsiteY25" fmla="*/ 0 h 828675"/>
                <a:gd name="connsiteX26" fmla="*/ 26194 w 566737"/>
                <a:gd name="connsiteY26" fmla="*/ 0 h 828675"/>
                <a:gd name="connsiteX27" fmla="*/ 14287 w 566737"/>
                <a:gd name="connsiteY27" fmla="*/ 0 h 828675"/>
                <a:gd name="connsiteX28" fmla="*/ 4762 w 566737"/>
                <a:gd name="connsiteY28" fmla="*/ 2381 h 828675"/>
                <a:gd name="connsiteX29" fmla="*/ 0 w 566737"/>
                <a:gd name="connsiteY29" fmla="*/ 9525 h 828675"/>
                <a:gd name="connsiteX30" fmla="*/ 0 w 566737"/>
                <a:gd name="connsiteY30" fmla="*/ 26193 h 828675"/>
                <a:gd name="connsiteX31" fmla="*/ 11906 w 566737"/>
                <a:gd name="connsiteY31" fmla="*/ 52387 h 828675"/>
                <a:gd name="connsiteX32" fmla="*/ 26194 w 566737"/>
                <a:gd name="connsiteY32" fmla="*/ 69056 h 828675"/>
                <a:gd name="connsiteX33" fmla="*/ 59531 w 566737"/>
                <a:gd name="connsiteY33" fmla="*/ 92868 h 828675"/>
                <a:gd name="connsiteX34" fmla="*/ 97631 w 566737"/>
                <a:gd name="connsiteY34" fmla="*/ 123825 h 828675"/>
                <a:gd name="connsiteX35" fmla="*/ 126206 w 566737"/>
                <a:gd name="connsiteY35" fmla="*/ 150018 h 828675"/>
                <a:gd name="connsiteX36" fmla="*/ 147637 w 566737"/>
                <a:gd name="connsiteY36" fmla="*/ 173831 h 828675"/>
                <a:gd name="connsiteX37" fmla="*/ 173831 w 566737"/>
                <a:gd name="connsiteY37" fmla="*/ 204787 h 828675"/>
                <a:gd name="connsiteX38" fmla="*/ 195262 w 566737"/>
                <a:gd name="connsiteY38" fmla="*/ 238125 h 828675"/>
                <a:gd name="connsiteX39" fmla="*/ 211931 w 566737"/>
                <a:gd name="connsiteY39" fmla="*/ 273843 h 828675"/>
                <a:gd name="connsiteX40" fmla="*/ 223837 w 566737"/>
                <a:gd name="connsiteY40" fmla="*/ 316706 h 828675"/>
                <a:gd name="connsiteX41" fmla="*/ 226219 w 566737"/>
                <a:gd name="connsiteY41" fmla="*/ 53340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66737" h="828675">
                  <a:moveTo>
                    <a:pt x="226219" y="533400"/>
                  </a:moveTo>
                  <a:lnTo>
                    <a:pt x="226219" y="828675"/>
                  </a:lnTo>
                  <a:lnTo>
                    <a:pt x="483394" y="804862"/>
                  </a:lnTo>
                  <a:lnTo>
                    <a:pt x="492919" y="709612"/>
                  </a:lnTo>
                  <a:lnTo>
                    <a:pt x="495300" y="661987"/>
                  </a:lnTo>
                  <a:lnTo>
                    <a:pt x="497681" y="626268"/>
                  </a:lnTo>
                  <a:lnTo>
                    <a:pt x="504825" y="569118"/>
                  </a:lnTo>
                  <a:lnTo>
                    <a:pt x="516731" y="507206"/>
                  </a:lnTo>
                  <a:lnTo>
                    <a:pt x="531019" y="442912"/>
                  </a:lnTo>
                  <a:lnTo>
                    <a:pt x="542925" y="390525"/>
                  </a:lnTo>
                  <a:lnTo>
                    <a:pt x="559594" y="335756"/>
                  </a:lnTo>
                  <a:lnTo>
                    <a:pt x="564356" y="316706"/>
                  </a:lnTo>
                  <a:lnTo>
                    <a:pt x="566737" y="302418"/>
                  </a:lnTo>
                  <a:lnTo>
                    <a:pt x="566737" y="288131"/>
                  </a:lnTo>
                  <a:lnTo>
                    <a:pt x="561975" y="250031"/>
                  </a:lnTo>
                  <a:lnTo>
                    <a:pt x="550069" y="219075"/>
                  </a:lnTo>
                  <a:lnTo>
                    <a:pt x="535781" y="197643"/>
                  </a:lnTo>
                  <a:lnTo>
                    <a:pt x="511969" y="173831"/>
                  </a:lnTo>
                  <a:lnTo>
                    <a:pt x="488156" y="152400"/>
                  </a:lnTo>
                  <a:lnTo>
                    <a:pt x="454819" y="130968"/>
                  </a:lnTo>
                  <a:lnTo>
                    <a:pt x="409575" y="107156"/>
                  </a:lnTo>
                  <a:lnTo>
                    <a:pt x="364331" y="85725"/>
                  </a:lnTo>
                  <a:lnTo>
                    <a:pt x="259556" y="50006"/>
                  </a:lnTo>
                  <a:lnTo>
                    <a:pt x="159544" y="21431"/>
                  </a:lnTo>
                  <a:lnTo>
                    <a:pt x="85725" y="4762"/>
                  </a:lnTo>
                  <a:lnTo>
                    <a:pt x="47625" y="0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0" y="9525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26194" y="69056"/>
                  </a:lnTo>
                  <a:lnTo>
                    <a:pt x="59531" y="92868"/>
                  </a:lnTo>
                  <a:lnTo>
                    <a:pt x="97631" y="123825"/>
                  </a:lnTo>
                  <a:lnTo>
                    <a:pt x="126206" y="150018"/>
                  </a:lnTo>
                  <a:lnTo>
                    <a:pt x="147637" y="173831"/>
                  </a:lnTo>
                  <a:lnTo>
                    <a:pt x="173831" y="204787"/>
                  </a:lnTo>
                  <a:lnTo>
                    <a:pt x="195262" y="238125"/>
                  </a:lnTo>
                  <a:lnTo>
                    <a:pt x="211931" y="273843"/>
                  </a:lnTo>
                  <a:lnTo>
                    <a:pt x="223837" y="316706"/>
                  </a:lnTo>
                  <a:lnTo>
                    <a:pt x="2262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C2A25E09-0683-4641-BBA9-AA7DC3287A22}"/>
                </a:ext>
              </a:extLst>
            </p:cNvPr>
            <p:cNvSpPr/>
            <p:nvPr/>
          </p:nvSpPr>
          <p:spPr>
            <a:xfrm>
              <a:off x="2868613" y="2074863"/>
              <a:ext cx="469900" cy="1144587"/>
            </a:xfrm>
            <a:custGeom>
              <a:avLst/>
              <a:gdLst>
                <a:gd name="connsiteX0" fmla="*/ 464344 w 469107"/>
                <a:gd name="connsiteY0" fmla="*/ 481012 h 1145381"/>
                <a:gd name="connsiteX1" fmla="*/ 469107 w 469107"/>
                <a:gd name="connsiteY1" fmla="*/ 416719 h 1145381"/>
                <a:gd name="connsiteX2" fmla="*/ 469107 w 469107"/>
                <a:gd name="connsiteY2" fmla="*/ 352425 h 1145381"/>
                <a:gd name="connsiteX3" fmla="*/ 447675 w 469107"/>
                <a:gd name="connsiteY3" fmla="*/ 200025 h 1145381"/>
                <a:gd name="connsiteX4" fmla="*/ 421482 w 469107"/>
                <a:gd name="connsiteY4" fmla="*/ 159544 h 1145381"/>
                <a:gd name="connsiteX5" fmla="*/ 376238 w 469107"/>
                <a:gd name="connsiteY5" fmla="*/ 97631 h 1145381"/>
                <a:gd name="connsiteX6" fmla="*/ 347663 w 469107"/>
                <a:gd name="connsiteY6" fmla="*/ 59531 h 1145381"/>
                <a:gd name="connsiteX7" fmla="*/ 319088 w 469107"/>
                <a:gd name="connsiteY7" fmla="*/ 23812 h 1145381"/>
                <a:gd name="connsiteX8" fmla="*/ 297657 w 469107"/>
                <a:gd name="connsiteY8" fmla="*/ 9525 h 1145381"/>
                <a:gd name="connsiteX9" fmla="*/ 266700 w 469107"/>
                <a:gd name="connsiteY9" fmla="*/ 0 h 1145381"/>
                <a:gd name="connsiteX10" fmla="*/ 259557 w 469107"/>
                <a:gd name="connsiteY10" fmla="*/ 2381 h 1145381"/>
                <a:gd name="connsiteX11" fmla="*/ 254794 w 469107"/>
                <a:gd name="connsiteY11" fmla="*/ 14287 h 1145381"/>
                <a:gd name="connsiteX12" fmla="*/ 259557 w 469107"/>
                <a:gd name="connsiteY12" fmla="*/ 40481 h 1145381"/>
                <a:gd name="connsiteX13" fmla="*/ 264319 w 469107"/>
                <a:gd name="connsiteY13" fmla="*/ 59531 h 1145381"/>
                <a:gd name="connsiteX14" fmla="*/ 269082 w 469107"/>
                <a:gd name="connsiteY14" fmla="*/ 88106 h 1145381"/>
                <a:gd name="connsiteX15" fmla="*/ 273844 w 469107"/>
                <a:gd name="connsiteY15" fmla="*/ 195262 h 1145381"/>
                <a:gd name="connsiteX16" fmla="*/ 271463 w 469107"/>
                <a:gd name="connsiteY16" fmla="*/ 269081 h 1145381"/>
                <a:gd name="connsiteX17" fmla="*/ 264319 w 469107"/>
                <a:gd name="connsiteY17" fmla="*/ 333375 h 1145381"/>
                <a:gd name="connsiteX18" fmla="*/ 252413 w 469107"/>
                <a:gd name="connsiteY18" fmla="*/ 390525 h 1145381"/>
                <a:gd name="connsiteX19" fmla="*/ 235744 w 469107"/>
                <a:gd name="connsiteY19" fmla="*/ 450056 h 1145381"/>
                <a:gd name="connsiteX20" fmla="*/ 211932 w 469107"/>
                <a:gd name="connsiteY20" fmla="*/ 511969 h 1145381"/>
                <a:gd name="connsiteX21" fmla="*/ 178594 w 469107"/>
                <a:gd name="connsiteY21" fmla="*/ 576262 h 1145381"/>
                <a:gd name="connsiteX22" fmla="*/ 142875 w 469107"/>
                <a:gd name="connsiteY22" fmla="*/ 631031 h 1145381"/>
                <a:gd name="connsiteX23" fmla="*/ 102394 w 469107"/>
                <a:gd name="connsiteY23" fmla="*/ 678656 h 1145381"/>
                <a:gd name="connsiteX24" fmla="*/ 57150 w 469107"/>
                <a:gd name="connsiteY24" fmla="*/ 721519 h 1145381"/>
                <a:gd name="connsiteX25" fmla="*/ 47625 w 469107"/>
                <a:gd name="connsiteY25" fmla="*/ 728662 h 1145381"/>
                <a:gd name="connsiteX26" fmla="*/ 33338 w 469107"/>
                <a:gd name="connsiteY26" fmla="*/ 754856 h 1145381"/>
                <a:gd name="connsiteX27" fmla="*/ 14288 w 469107"/>
                <a:gd name="connsiteY27" fmla="*/ 814387 h 1145381"/>
                <a:gd name="connsiteX28" fmla="*/ 2382 w 469107"/>
                <a:gd name="connsiteY28" fmla="*/ 869156 h 1145381"/>
                <a:gd name="connsiteX29" fmla="*/ 0 w 469107"/>
                <a:gd name="connsiteY29" fmla="*/ 907256 h 1145381"/>
                <a:gd name="connsiteX30" fmla="*/ 2382 w 469107"/>
                <a:gd name="connsiteY30" fmla="*/ 966787 h 1145381"/>
                <a:gd name="connsiteX31" fmla="*/ 11907 w 469107"/>
                <a:gd name="connsiteY31" fmla="*/ 1026319 h 1145381"/>
                <a:gd name="connsiteX32" fmla="*/ 38100 w 469107"/>
                <a:gd name="connsiteY32" fmla="*/ 1095375 h 1145381"/>
                <a:gd name="connsiteX33" fmla="*/ 47625 w 469107"/>
                <a:gd name="connsiteY33" fmla="*/ 1112044 h 1145381"/>
                <a:gd name="connsiteX34" fmla="*/ 66675 w 469107"/>
                <a:gd name="connsiteY34" fmla="*/ 1128712 h 1145381"/>
                <a:gd name="connsiteX35" fmla="*/ 95250 w 469107"/>
                <a:gd name="connsiteY35" fmla="*/ 1140619 h 1145381"/>
                <a:gd name="connsiteX36" fmla="*/ 123825 w 469107"/>
                <a:gd name="connsiteY36" fmla="*/ 1145381 h 1145381"/>
                <a:gd name="connsiteX37" fmla="*/ 147638 w 469107"/>
                <a:gd name="connsiteY37" fmla="*/ 1140619 h 1145381"/>
                <a:gd name="connsiteX38" fmla="*/ 173832 w 469107"/>
                <a:gd name="connsiteY38" fmla="*/ 1131094 h 1145381"/>
                <a:gd name="connsiteX39" fmla="*/ 200025 w 469107"/>
                <a:gd name="connsiteY39" fmla="*/ 1114425 h 1145381"/>
                <a:gd name="connsiteX40" fmla="*/ 221457 w 469107"/>
                <a:gd name="connsiteY40" fmla="*/ 1095375 h 1145381"/>
                <a:gd name="connsiteX41" fmla="*/ 242888 w 469107"/>
                <a:gd name="connsiteY41" fmla="*/ 1069181 h 1145381"/>
                <a:gd name="connsiteX42" fmla="*/ 280988 w 469107"/>
                <a:gd name="connsiteY42" fmla="*/ 1014412 h 1145381"/>
                <a:gd name="connsiteX43" fmla="*/ 323850 w 469107"/>
                <a:gd name="connsiteY43" fmla="*/ 942975 h 1145381"/>
                <a:gd name="connsiteX44" fmla="*/ 369094 w 469107"/>
                <a:gd name="connsiteY44" fmla="*/ 852487 h 1145381"/>
                <a:gd name="connsiteX45" fmla="*/ 392907 w 469107"/>
                <a:gd name="connsiteY45" fmla="*/ 797719 h 1145381"/>
                <a:gd name="connsiteX46" fmla="*/ 416719 w 469107"/>
                <a:gd name="connsiteY46" fmla="*/ 726281 h 1145381"/>
                <a:gd name="connsiteX47" fmla="*/ 433388 w 469107"/>
                <a:gd name="connsiteY47" fmla="*/ 661987 h 1145381"/>
                <a:gd name="connsiteX48" fmla="*/ 447675 w 469107"/>
                <a:gd name="connsiteY48" fmla="*/ 597694 h 1145381"/>
                <a:gd name="connsiteX49" fmla="*/ 464344 w 469107"/>
                <a:gd name="connsiteY49" fmla="*/ 481012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9107" h="1145381">
                  <a:moveTo>
                    <a:pt x="464344" y="481012"/>
                  </a:moveTo>
                  <a:lnTo>
                    <a:pt x="469107" y="416719"/>
                  </a:lnTo>
                  <a:lnTo>
                    <a:pt x="469107" y="352425"/>
                  </a:lnTo>
                  <a:lnTo>
                    <a:pt x="447675" y="200025"/>
                  </a:lnTo>
                  <a:lnTo>
                    <a:pt x="421482" y="159544"/>
                  </a:lnTo>
                  <a:lnTo>
                    <a:pt x="376238" y="97631"/>
                  </a:lnTo>
                  <a:lnTo>
                    <a:pt x="347663" y="59531"/>
                  </a:lnTo>
                  <a:lnTo>
                    <a:pt x="319088" y="23812"/>
                  </a:lnTo>
                  <a:lnTo>
                    <a:pt x="297657" y="9525"/>
                  </a:lnTo>
                  <a:lnTo>
                    <a:pt x="266700" y="0"/>
                  </a:lnTo>
                  <a:lnTo>
                    <a:pt x="259557" y="2381"/>
                  </a:lnTo>
                  <a:lnTo>
                    <a:pt x="254794" y="14287"/>
                  </a:lnTo>
                  <a:lnTo>
                    <a:pt x="259557" y="40481"/>
                  </a:lnTo>
                  <a:lnTo>
                    <a:pt x="264319" y="59531"/>
                  </a:lnTo>
                  <a:lnTo>
                    <a:pt x="269082" y="88106"/>
                  </a:lnTo>
                  <a:lnTo>
                    <a:pt x="273844" y="195262"/>
                  </a:lnTo>
                  <a:cubicBezTo>
                    <a:pt x="273050" y="219868"/>
                    <a:pt x="272257" y="244475"/>
                    <a:pt x="271463" y="269081"/>
                  </a:cubicBezTo>
                  <a:lnTo>
                    <a:pt x="264319" y="333375"/>
                  </a:lnTo>
                  <a:lnTo>
                    <a:pt x="252413" y="390525"/>
                  </a:lnTo>
                  <a:lnTo>
                    <a:pt x="235744" y="450056"/>
                  </a:lnTo>
                  <a:lnTo>
                    <a:pt x="211932" y="511969"/>
                  </a:lnTo>
                  <a:lnTo>
                    <a:pt x="178594" y="576262"/>
                  </a:lnTo>
                  <a:lnTo>
                    <a:pt x="142875" y="631031"/>
                  </a:lnTo>
                  <a:lnTo>
                    <a:pt x="102394" y="678656"/>
                  </a:lnTo>
                  <a:lnTo>
                    <a:pt x="57150" y="721519"/>
                  </a:lnTo>
                  <a:lnTo>
                    <a:pt x="47625" y="728662"/>
                  </a:lnTo>
                  <a:lnTo>
                    <a:pt x="33338" y="754856"/>
                  </a:lnTo>
                  <a:lnTo>
                    <a:pt x="14288" y="814387"/>
                  </a:lnTo>
                  <a:lnTo>
                    <a:pt x="2382" y="869156"/>
                  </a:lnTo>
                  <a:lnTo>
                    <a:pt x="0" y="907256"/>
                  </a:lnTo>
                  <a:lnTo>
                    <a:pt x="2382" y="966787"/>
                  </a:lnTo>
                  <a:lnTo>
                    <a:pt x="11907" y="1026319"/>
                  </a:lnTo>
                  <a:lnTo>
                    <a:pt x="38100" y="1095375"/>
                  </a:lnTo>
                  <a:lnTo>
                    <a:pt x="47625" y="1112044"/>
                  </a:lnTo>
                  <a:lnTo>
                    <a:pt x="66675" y="1128712"/>
                  </a:lnTo>
                  <a:lnTo>
                    <a:pt x="95250" y="1140619"/>
                  </a:lnTo>
                  <a:lnTo>
                    <a:pt x="123825" y="1145381"/>
                  </a:lnTo>
                  <a:lnTo>
                    <a:pt x="147638" y="1140619"/>
                  </a:lnTo>
                  <a:lnTo>
                    <a:pt x="173832" y="1131094"/>
                  </a:lnTo>
                  <a:lnTo>
                    <a:pt x="200025" y="1114425"/>
                  </a:lnTo>
                  <a:lnTo>
                    <a:pt x="221457" y="1095375"/>
                  </a:lnTo>
                  <a:lnTo>
                    <a:pt x="242888" y="1069181"/>
                  </a:lnTo>
                  <a:lnTo>
                    <a:pt x="280988" y="1014412"/>
                  </a:lnTo>
                  <a:lnTo>
                    <a:pt x="323850" y="942975"/>
                  </a:lnTo>
                  <a:lnTo>
                    <a:pt x="369094" y="852487"/>
                  </a:lnTo>
                  <a:lnTo>
                    <a:pt x="392907" y="797719"/>
                  </a:lnTo>
                  <a:lnTo>
                    <a:pt x="416719" y="726281"/>
                  </a:lnTo>
                  <a:lnTo>
                    <a:pt x="433388" y="661987"/>
                  </a:lnTo>
                  <a:lnTo>
                    <a:pt x="447675" y="597694"/>
                  </a:lnTo>
                  <a:lnTo>
                    <a:pt x="4643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ABB2C82F-6760-4B77-9EA1-8D696697BB5F}"/>
                </a:ext>
              </a:extLst>
            </p:cNvPr>
            <p:cNvSpPr/>
            <p:nvPr/>
          </p:nvSpPr>
          <p:spPr>
            <a:xfrm>
              <a:off x="3270250" y="1974850"/>
              <a:ext cx="3825875" cy="485775"/>
            </a:xfrm>
            <a:custGeom>
              <a:avLst/>
              <a:gdLst>
                <a:gd name="connsiteX0" fmla="*/ 2479675 w 3825875"/>
                <a:gd name="connsiteY0" fmla="*/ 238125 h 485775"/>
                <a:gd name="connsiteX1" fmla="*/ 2289175 w 3825875"/>
                <a:gd name="connsiteY1" fmla="*/ 247650 h 485775"/>
                <a:gd name="connsiteX2" fmla="*/ 2066925 w 3825875"/>
                <a:gd name="connsiteY2" fmla="*/ 263525 h 485775"/>
                <a:gd name="connsiteX3" fmla="*/ 1841500 w 3825875"/>
                <a:gd name="connsiteY3" fmla="*/ 282575 h 485775"/>
                <a:gd name="connsiteX4" fmla="*/ 1593850 w 3825875"/>
                <a:gd name="connsiteY4" fmla="*/ 304800 h 485775"/>
                <a:gd name="connsiteX5" fmla="*/ 1273175 w 3825875"/>
                <a:gd name="connsiteY5" fmla="*/ 339725 h 485775"/>
                <a:gd name="connsiteX6" fmla="*/ 990600 w 3825875"/>
                <a:gd name="connsiteY6" fmla="*/ 374650 h 485775"/>
                <a:gd name="connsiteX7" fmla="*/ 650875 w 3825875"/>
                <a:gd name="connsiteY7" fmla="*/ 422275 h 485775"/>
                <a:gd name="connsiteX8" fmla="*/ 552450 w 3825875"/>
                <a:gd name="connsiteY8" fmla="*/ 441325 h 485775"/>
                <a:gd name="connsiteX9" fmla="*/ 508000 w 3825875"/>
                <a:gd name="connsiteY9" fmla="*/ 450850 h 485775"/>
                <a:gd name="connsiteX10" fmla="*/ 415925 w 3825875"/>
                <a:gd name="connsiteY10" fmla="*/ 466725 h 485775"/>
                <a:gd name="connsiteX11" fmla="*/ 346075 w 3825875"/>
                <a:gd name="connsiteY11" fmla="*/ 476250 h 485775"/>
                <a:gd name="connsiteX12" fmla="*/ 276225 w 3825875"/>
                <a:gd name="connsiteY12" fmla="*/ 482600 h 485775"/>
                <a:gd name="connsiteX13" fmla="*/ 222250 w 3825875"/>
                <a:gd name="connsiteY13" fmla="*/ 485775 h 485775"/>
                <a:gd name="connsiteX14" fmla="*/ 171450 w 3825875"/>
                <a:gd name="connsiteY14" fmla="*/ 485775 h 485775"/>
                <a:gd name="connsiteX15" fmla="*/ 111125 w 3825875"/>
                <a:gd name="connsiteY15" fmla="*/ 482600 h 485775"/>
                <a:gd name="connsiteX16" fmla="*/ 3175 w 3825875"/>
                <a:gd name="connsiteY16" fmla="*/ 463550 h 485775"/>
                <a:gd name="connsiteX17" fmla="*/ 0 w 3825875"/>
                <a:gd name="connsiteY17" fmla="*/ 279400 h 485775"/>
                <a:gd name="connsiteX18" fmla="*/ 73025 w 3825875"/>
                <a:gd name="connsiteY18" fmla="*/ 301625 h 485775"/>
                <a:gd name="connsiteX19" fmla="*/ 133350 w 3825875"/>
                <a:gd name="connsiteY19" fmla="*/ 314325 h 485775"/>
                <a:gd name="connsiteX20" fmla="*/ 187325 w 3825875"/>
                <a:gd name="connsiteY20" fmla="*/ 320675 h 485775"/>
                <a:gd name="connsiteX21" fmla="*/ 257175 w 3825875"/>
                <a:gd name="connsiteY21" fmla="*/ 320675 h 485775"/>
                <a:gd name="connsiteX22" fmla="*/ 352425 w 3825875"/>
                <a:gd name="connsiteY22" fmla="*/ 311150 h 485775"/>
                <a:gd name="connsiteX23" fmla="*/ 571500 w 3825875"/>
                <a:gd name="connsiteY23" fmla="*/ 276225 h 485775"/>
                <a:gd name="connsiteX24" fmla="*/ 917575 w 3825875"/>
                <a:gd name="connsiteY24" fmla="*/ 225425 h 485775"/>
                <a:gd name="connsiteX25" fmla="*/ 1216025 w 3825875"/>
                <a:gd name="connsiteY25" fmla="*/ 184150 h 485775"/>
                <a:gd name="connsiteX26" fmla="*/ 1441450 w 3825875"/>
                <a:gd name="connsiteY26" fmla="*/ 155575 h 485775"/>
                <a:gd name="connsiteX27" fmla="*/ 1819275 w 3825875"/>
                <a:gd name="connsiteY27" fmla="*/ 123825 h 485775"/>
                <a:gd name="connsiteX28" fmla="*/ 2082800 w 3825875"/>
                <a:gd name="connsiteY28" fmla="*/ 98425 h 485775"/>
                <a:gd name="connsiteX29" fmla="*/ 2308225 w 3825875"/>
                <a:gd name="connsiteY29" fmla="*/ 79375 h 485775"/>
                <a:gd name="connsiteX30" fmla="*/ 2581275 w 3825875"/>
                <a:gd name="connsiteY30" fmla="*/ 63500 h 485775"/>
                <a:gd name="connsiteX31" fmla="*/ 2794000 w 3825875"/>
                <a:gd name="connsiteY31" fmla="*/ 53975 h 485775"/>
                <a:gd name="connsiteX32" fmla="*/ 3028950 w 3825875"/>
                <a:gd name="connsiteY32" fmla="*/ 47625 h 485775"/>
                <a:gd name="connsiteX33" fmla="*/ 3168650 w 3825875"/>
                <a:gd name="connsiteY33" fmla="*/ 47625 h 485775"/>
                <a:gd name="connsiteX34" fmla="*/ 3203575 w 3825875"/>
                <a:gd name="connsiteY34" fmla="*/ 31750 h 485775"/>
                <a:gd name="connsiteX35" fmla="*/ 3241675 w 3825875"/>
                <a:gd name="connsiteY35" fmla="*/ 15875 h 485775"/>
                <a:gd name="connsiteX36" fmla="*/ 3289300 w 3825875"/>
                <a:gd name="connsiteY36" fmla="*/ 3175 h 485775"/>
                <a:gd name="connsiteX37" fmla="*/ 3324225 w 3825875"/>
                <a:gd name="connsiteY37" fmla="*/ 0 h 485775"/>
                <a:gd name="connsiteX38" fmla="*/ 3355975 w 3825875"/>
                <a:gd name="connsiteY38" fmla="*/ 6350 h 485775"/>
                <a:gd name="connsiteX39" fmla="*/ 3400425 w 3825875"/>
                <a:gd name="connsiteY39" fmla="*/ 25400 h 485775"/>
                <a:gd name="connsiteX40" fmla="*/ 3457575 w 3825875"/>
                <a:gd name="connsiteY40" fmla="*/ 57150 h 485775"/>
                <a:gd name="connsiteX41" fmla="*/ 3530600 w 3825875"/>
                <a:gd name="connsiteY41" fmla="*/ 107950 h 485775"/>
                <a:gd name="connsiteX42" fmla="*/ 3600450 w 3825875"/>
                <a:gd name="connsiteY42" fmla="*/ 161925 h 485775"/>
                <a:gd name="connsiteX43" fmla="*/ 3676650 w 3825875"/>
                <a:gd name="connsiteY43" fmla="*/ 222250 h 485775"/>
                <a:gd name="connsiteX44" fmla="*/ 3705225 w 3825875"/>
                <a:gd name="connsiteY44" fmla="*/ 247650 h 485775"/>
                <a:gd name="connsiteX45" fmla="*/ 3743325 w 3825875"/>
                <a:gd name="connsiteY45" fmla="*/ 285750 h 485775"/>
                <a:gd name="connsiteX46" fmla="*/ 3775075 w 3825875"/>
                <a:gd name="connsiteY46" fmla="*/ 320675 h 485775"/>
                <a:gd name="connsiteX47" fmla="*/ 3800475 w 3825875"/>
                <a:gd name="connsiteY47" fmla="*/ 355600 h 485775"/>
                <a:gd name="connsiteX48" fmla="*/ 3810000 w 3825875"/>
                <a:gd name="connsiteY48" fmla="*/ 374650 h 485775"/>
                <a:gd name="connsiteX49" fmla="*/ 3819525 w 3825875"/>
                <a:gd name="connsiteY49" fmla="*/ 393700 h 485775"/>
                <a:gd name="connsiteX50" fmla="*/ 3825875 w 3825875"/>
                <a:gd name="connsiteY50" fmla="*/ 412750 h 485775"/>
                <a:gd name="connsiteX51" fmla="*/ 3822700 w 3825875"/>
                <a:gd name="connsiteY51" fmla="*/ 431800 h 485775"/>
                <a:gd name="connsiteX52" fmla="*/ 3819525 w 3825875"/>
                <a:gd name="connsiteY52" fmla="*/ 444500 h 485775"/>
                <a:gd name="connsiteX53" fmla="*/ 3806825 w 3825875"/>
                <a:gd name="connsiteY53" fmla="*/ 460375 h 485775"/>
                <a:gd name="connsiteX54" fmla="*/ 3784600 w 3825875"/>
                <a:gd name="connsiteY54" fmla="*/ 476250 h 485775"/>
                <a:gd name="connsiteX55" fmla="*/ 3749675 w 3825875"/>
                <a:gd name="connsiteY55" fmla="*/ 485775 h 485775"/>
                <a:gd name="connsiteX56" fmla="*/ 3257550 w 3825875"/>
                <a:gd name="connsiteY56" fmla="*/ 222250 h 485775"/>
                <a:gd name="connsiteX57" fmla="*/ 3228975 w 3825875"/>
                <a:gd name="connsiteY57" fmla="*/ 209550 h 485775"/>
                <a:gd name="connsiteX58" fmla="*/ 3178175 w 3825875"/>
                <a:gd name="connsiteY58" fmla="*/ 203200 h 485775"/>
                <a:gd name="connsiteX59" fmla="*/ 2832100 w 3825875"/>
                <a:gd name="connsiteY59" fmla="*/ 219075 h 485775"/>
                <a:gd name="connsiteX60" fmla="*/ 2479675 w 3825875"/>
                <a:gd name="connsiteY60" fmla="*/ 23812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825875" h="485775">
                  <a:moveTo>
                    <a:pt x="2479675" y="238125"/>
                  </a:moveTo>
                  <a:lnTo>
                    <a:pt x="2289175" y="247650"/>
                  </a:lnTo>
                  <a:lnTo>
                    <a:pt x="2066925" y="263525"/>
                  </a:lnTo>
                  <a:lnTo>
                    <a:pt x="1841500" y="282575"/>
                  </a:lnTo>
                  <a:lnTo>
                    <a:pt x="1593850" y="304800"/>
                  </a:lnTo>
                  <a:lnTo>
                    <a:pt x="1273175" y="339725"/>
                  </a:lnTo>
                  <a:lnTo>
                    <a:pt x="990600" y="374650"/>
                  </a:lnTo>
                  <a:lnTo>
                    <a:pt x="650875" y="422275"/>
                  </a:lnTo>
                  <a:lnTo>
                    <a:pt x="552450" y="441325"/>
                  </a:lnTo>
                  <a:lnTo>
                    <a:pt x="508000" y="450850"/>
                  </a:lnTo>
                  <a:lnTo>
                    <a:pt x="415925" y="466725"/>
                  </a:lnTo>
                  <a:lnTo>
                    <a:pt x="346075" y="476250"/>
                  </a:lnTo>
                  <a:lnTo>
                    <a:pt x="276225" y="482600"/>
                  </a:lnTo>
                  <a:lnTo>
                    <a:pt x="222250" y="485775"/>
                  </a:lnTo>
                  <a:lnTo>
                    <a:pt x="171450" y="485775"/>
                  </a:lnTo>
                  <a:lnTo>
                    <a:pt x="111125" y="482600"/>
                  </a:lnTo>
                  <a:lnTo>
                    <a:pt x="3175" y="463550"/>
                  </a:lnTo>
                  <a:cubicBezTo>
                    <a:pt x="2117" y="402167"/>
                    <a:pt x="1058" y="340783"/>
                    <a:pt x="0" y="279400"/>
                  </a:cubicBezTo>
                  <a:lnTo>
                    <a:pt x="73025" y="301625"/>
                  </a:lnTo>
                  <a:lnTo>
                    <a:pt x="133350" y="314325"/>
                  </a:lnTo>
                  <a:lnTo>
                    <a:pt x="187325" y="320675"/>
                  </a:lnTo>
                  <a:lnTo>
                    <a:pt x="257175" y="320675"/>
                  </a:lnTo>
                  <a:lnTo>
                    <a:pt x="352425" y="311150"/>
                  </a:lnTo>
                  <a:lnTo>
                    <a:pt x="571500" y="276225"/>
                  </a:lnTo>
                  <a:lnTo>
                    <a:pt x="917575" y="225425"/>
                  </a:lnTo>
                  <a:lnTo>
                    <a:pt x="1216025" y="184150"/>
                  </a:lnTo>
                  <a:lnTo>
                    <a:pt x="1441450" y="155575"/>
                  </a:lnTo>
                  <a:lnTo>
                    <a:pt x="1819275" y="123825"/>
                  </a:lnTo>
                  <a:lnTo>
                    <a:pt x="2082800" y="98425"/>
                  </a:lnTo>
                  <a:lnTo>
                    <a:pt x="2308225" y="79375"/>
                  </a:lnTo>
                  <a:lnTo>
                    <a:pt x="2581275" y="63500"/>
                  </a:lnTo>
                  <a:lnTo>
                    <a:pt x="2794000" y="53975"/>
                  </a:lnTo>
                  <a:lnTo>
                    <a:pt x="3028950" y="47625"/>
                  </a:lnTo>
                  <a:lnTo>
                    <a:pt x="3168650" y="47625"/>
                  </a:lnTo>
                  <a:lnTo>
                    <a:pt x="3203575" y="31750"/>
                  </a:lnTo>
                  <a:lnTo>
                    <a:pt x="3241675" y="15875"/>
                  </a:lnTo>
                  <a:lnTo>
                    <a:pt x="3289300" y="3175"/>
                  </a:lnTo>
                  <a:lnTo>
                    <a:pt x="3324225" y="0"/>
                  </a:lnTo>
                  <a:lnTo>
                    <a:pt x="3355975" y="6350"/>
                  </a:lnTo>
                  <a:lnTo>
                    <a:pt x="3400425" y="25400"/>
                  </a:lnTo>
                  <a:lnTo>
                    <a:pt x="3457575" y="57150"/>
                  </a:lnTo>
                  <a:lnTo>
                    <a:pt x="3530600" y="107950"/>
                  </a:lnTo>
                  <a:lnTo>
                    <a:pt x="3600450" y="161925"/>
                  </a:lnTo>
                  <a:lnTo>
                    <a:pt x="3676650" y="222250"/>
                  </a:lnTo>
                  <a:lnTo>
                    <a:pt x="3705225" y="247650"/>
                  </a:lnTo>
                  <a:lnTo>
                    <a:pt x="3743325" y="285750"/>
                  </a:lnTo>
                  <a:lnTo>
                    <a:pt x="3775075" y="320675"/>
                  </a:lnTo>
                  <a:lnTo>
                    <a:pt x="3800475" y="355600"/>
                  </a:lnTo>
                  <a:lnTo>
                    <a:pt x="3810000" y="374650"/>
                  </a:lnTo>
                  <a:lnTo>
                    <a:pt x="3819525" y="393700"/>
                  </a:lnTo>
                  <a:lnTo>
                    <a:pt x="3825875" y="412750"/>
                  </a:lnTo>
                  <a:lnTo>
                    <a:pt x="3822700" y="431800"/>
                  </a:lnTo>
                  <a:lnTo>
                    <a:pt x="3819525" y="444500"/>
                  </a:lnTo>
                  <a:lnTo>
                    <a:pt x="3806825" y="460375"/>
                  </a:lnTo>
                  <a:lnTo>
                    <a:pt x="3784600" y="476250"/>
                  </a:lnTo>
                  <a:lnTo>
                    <a:pt x="3749675" y="485775"/>
                  </a:lnTo>
                  <a:lnTo>
                    <a:pt x="3257550" y="222250"/>
                  </a:lnTo>
                  <a:lnTo>
                    <a:pt x="3228975" y="209550"/>
                  </a:lnTo>
                  <a:lnTo>
                    <a:pt x="3178175" y="203200"/>
                  </a:lnTo>
                  <a:lnTo>
                    <a:pt x="2832100" y="219075"/>
                  </a:lnTo>
                  <a:lnTo>
                    <a:pt x="24796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E795540-3514-41F7-BA7A-E2AD536288DA}"/>
                </a:ext>
              </a:extLst>
            </p:cNvPr>
            <p:cNvSpPr/>
            <p:nvPr/>
          </p:nvSpPr>
          <p:spPr>
            <a:xfrm>
              <a:off x="6116638" y="2171700"/>
              <a:ext cx="965200" cy="620713"/>
            </a:xfrm>
            <a:custGeom>
              <a:avLst/>
              <a:gdLst>
                <a:gd name="connsiteX0" fmla="*/ 364332 w 964407"/>
                <a:gd name="connsiteY0" fmla="*/ 219075 h 621506"/>
                <a:gd name="connsiteX1" fmla="*/ 304800 w 964407"/>
                <a:gd name="connsiteY1" fmla="*/ 292894 h 621506"/>
                <a:gd name="connsiteX2" fmla="*/ 214313 w 964407"/>
                <a:gd name="connsiteY2" fmla="*/ 381000 h 621506"/>
                <a:gd name="connsiteX3" fmla="*/ 119063 w 964407"/>
                <a:gd name="connsiteY3" fmla="*/ 471488 h 621506"/>
                <a:gd name="connsiteX4" fmla="*/ 11907 w 964407"/>
                <a:gd name="connsiteY4" fmla="*/ 566738 h 621506"/>
                <a:gd name="connsiteX5" fmla="*/ 2382 w 964407"/>
                <a:gd name="connsiteY5" fmla="*/ 583406 h 621506"/>
                <a:gd name="connsiteX6" fmla="*/ 0 w 964407"/>
                <a:gd name="connsiteY6" fmla="*/ 597694 h 621506"/>
                <a:gd name="connsiteX7" fmla="*/ 0 w 964407"/>
                <a:gd name="connsiteY7" fmla="*/ 614363 h 621506"/>
                <a:gd name="connsiteX8" fmla="*/ 4763 w 964407"/>
                <a:gd name="connsiteY8" fmla="*/ 619125 h 621506"/>
                <a:gd name="connsiteX9" fmla="*/ 14288 w 964407"/>
                <a:gd name="connsiteY9" fmla="*/ 621506 h 621506"/>
                <a:gd name="connsiteX10" fmla="*/ 45244 w 964407"/>
                <a:gd name="connsiteY10" fmla="*/ 614363 h 621506"/>
                <a:gd name="connsiteX11" fmla="*/ 102394 w 964407"/>
                <a:gd name="connsiteY11" fmla="*/ 585788 h 621506"/>
                <a:gd name="connsiteX12" fmla="*/ 180975 w 964407"/>
                <a:gd name="connsiteY12" fmla="*/ 542925 h 621506"/>
                <a:gd name="connsiteX13" fmla="*/ 247650 w 964407"/>
                <a:gd name="connsiteY13" fmla="*/ 507206 h 621506"/>
                <a:gd name="connsiteX14" fmla="*/ 297657 w 964407"/>
                <a:gd name="connsiteY14" fmla="*/ 481013 h 621506"/>
                <a:gd name="connsiteX15" fmla="*/ 376238 w 964407"/>
                <a:gd name="connsiteY15" fmla="*/ 442913 h 621506"/>
                <a:gd name="connsiteX16" fmla="*/ 457200 w 964407"/>
                <a:gd name="connsiteY16" fmla="*/ 407194 h 621506"/>
                <a:gd name="connsiteX17" fmla="*/ 533400 w 964407"/>
                <a:gd name="connsiteY17" fmla="*/ 376238 h 621506"/>
                <a:gd name="connsiteX18" fmla="*/ 597694 w 964407"/>
                <a:gd name="connsiteY18" fmla="*/ 354806 h 621506"/>
                <a:gd name="connsiteX19" fmla="*/ 652463 w 964407"/>
                <a:gd name="connsiteY19" fmla="*/ 335756 h 621506"/>
                <a:gd name="connsiteX20" fmla="*/ 695325 w 964407"/>
                <a:gd name="connsiteY20" fmla="*/ 323850 h 621506"/>
                <a:gd name="connsiteX21" fmla="*/ 757238 w 964407"/>
                <a:gd name="connsiteY21" fmla="*/ 311944 h 621506"/>
                <a:gd name="connsiteX22" fmla="*/ 823913 w 964407"/>
                <a:gd name="connsiteY22" fmla="*/ 302419 h 621506"/>
                <a:gd name="connsiteX23" fmla="*/ 881063 w 964407"/>
                <a:gd name="connsiteY23" fmla="*/ 292894 h 621506"/>
                <a:gd name="connsiteX24" fmla="*/ 907257 w 964407"/>
                <a:gd name="connsiteY24" fmla="*/ 288131 h 621506"/>
                <a:gd name="connsiteX25" fmla="*/ 942975 w 964407"/>
                <a:gd name="connsiteY25" fmla="*/ 273844 h 621506"/>
                <a:gd name="connsiteX26" fmla="*/ 964407 w 964407"/>
                <a:gd name="connsiteY26" fmla="*/ 247650 h 621506"/>
                <a:gd name="connsiteX27" fmla="*/ 407194 w 964407"/>
                <a:gd name="connsiteY27" fmla="*/ 0 h 621506"/>
                <a:gd name="connsiteX28" fmla="*/ 426244 w 964407"/>
                <a:gd name="connsiteY28" fmla="*/ 42863 h 621506"/>
                <a:gd name="connsiteX29" fmla="*/ 433388 w 964407"/>
                <a:gd name="connsiteY29" fmla="*/ 71438 h 621506"/>
                <a:gd name="connsiteX30" fmla="*/ 435769 w 964407"/>
                <a:gd name="connsiteY30" fmla="*/ 97631 h 621506"/>
                <a:gd name="connsiteX31" fmla="*/ 431007 w 964407"/>
                <a:gd name="connsiteY31" fmla="*/ 119063 h 621506"/>
                <a:gd name="connsiteX32" fmla="*/ 409575 w 964407"/>
                <a:gd name="connsiteY32" fmla="*/ 159544 h 621506"/>
                <a:gd name="connsiteX33" fmla="*/ 364332 w 964407"/>
                <a:gd name="connsiteY33" fmla="*/ 219075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64407" h="621506">
                  <a:moveTo>
                    <a:pt x="364332" y="219075"/>
                  </a:moveTo>
                  <a:lnTo>
                    <a:pt x="304800" y="292894"/>
                  </a:lnTo>
                  <a:lnTo>
                    <a:pt x="214313" y="381000"/>
                  </a:lnTo>
                  <a:lnTo>
                    <a:pt x="119063" y="471488"/>
                  </a:lnTo>
                  <a:lnTo>
                    <a:pt x="11907" y="566738"/>
                  </a:lnTo>
                  <a:lnTo>
                    <a:pt x="2382" y="583406"/>
                  </a:lnTo>
                  <a:lnTo>
                    <a:pt x="0" y="597694"/>
                  </a:lnTo>
                  <a:lnTo>
                    <a:pt x="0" y="614363"/>
                  </a:lnTo>
                  <a:lnTo>
                    <a:pt x="4763" y="619125"/>
                  </a:lnTo>
                  <a:lnTo>
                    <a:pt x="14288" y="621506"/>
                  </a:lnTo>
                  <a:lnTo>
                    <a:pt x="45244" y="614363"/>
                  </a:lnTo>
                  <a:lnTo>
                    <a:pt x="102394" y="585788"/>
                  </a:lnTo>
                  <a:lnTo>
                    <a:pt x="180975" y="542925"/>
                  </a:lnTo>
                  <a:lnTo>
                    <a:pt x="247650" y="507206"/>
                  </a:lnTo>
                  <a:lnTo>
                    <a:pt x="297657" y="481013"/>
                  </a:lnTo>
                  <a:lnTo>
                    <a:pt x="376238" y="442913"/>
                  </a:lnTo>
                  <a:lnTo>
                    <a:pt x="457200" y="407194"/>
                  </a:lnTo>
                  <a:lnTo>
                    <a:pt x="533400" y="376238"/>
                  </a:lnTo>
                  <a:lnTo>
                    <a:pt x="597694" y="354806"/>
                  </a:lnTo>
                  <a:lnTo>
                    <a:pt x="652463" y="335756"/>
                  </a:lnTo>
                  <a:lnTo>
                    <a:pt x="695325" y="323850"/>
                  </a:lnTo>
                  <a:lnTo>
                    <a:pt x="757238" y="311944"/>
                  </a:lnTo>
                  <a:lnTo>
                    <a:pt x="823913" y="302419"/>
                  </a:lnTo>
                  <a:lnTo>
                    <a:pt x="881063" y="292894"/>
                  </a:lnTo>
                  <a:lnTo>
                    <a:pt x="907257" y="288131"/>
                  </a:lnTo>
                  <a:lnTo>
                    <a:pt x="942975" y="273844"/>
                  </a:lnTo>
                  <a:lnTo>
                    <a:pt x="964407" y="247650"/>
                  </a:lnTo>
                  <a:lnTo>
                    <a:pt x="407194" y="0"/>
                  </a:lnTo>
                  <a:lnTo>
                    <a:pt x="426244" y="42863"/>
                  </a:lnTo>
                  <a:lnTo>
                    <a:pt x="433388" y="71438"/>
                  </a:lnTo>
                  <a:lnTo>
                    <a:pt x="435769" y="97631"/>
                  </a:lnTo>
                  <a:lnTo>
                    <a:pt x="431007" y="119063"/>
                  </a:lnTo>
                  <a:lnTo>
                    <a:pt x="409575" y="159544"/>
                  </a:lnTo>
                  <a:lnTo>
                    <a:pt x="364332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CBB9F7F6-A13D-4D65-AB4C-C79B75C7CD63}"/>
                </a:ext>
              </a:extLst>
            </p:cNvPr>
            <p:cNvSpPr/>
            <p:nvPr/>
          </p:nvSpPr>
          <p:spPr>
            <a:xfrm>
              <a:off x="3402013" y="2455863"/>
              <a:ext cx="2465387" cy="1060450"/>
            </a:xfrm>
            <a:custGeom>
              <a:avLst/>
              <a:gdLst>
                <a:gd name="connsiteX0" fmla="*/ 1512094 w 2464594"/>
                <a:gd name="connsiteY0" fmla="*/ 438150 h 1062037"/>
                <a:gd name="connsiteX1" fmla="*/ 1369219 w 2464594"/>
                <a:gd name="connsiteY1" fmla="*/ 507206 h 1062037"/>
                <a:gd name="connsiteX2" fmla="*/ 1271588 w 2464594"/>
                <a:gd name="connsiteY2" fmla="*/ 552450 h 1062037"/>
                <a:gd name="connsiteX3" fmla="*/ 1150144 w 2464594"/>
                <a:gd name="connsiteY3" fmla="*/ 600075 h 1062037"/>
                <a:gd name="connsiteX4" fmla="*/ 995363 w 2464594"/>
                <a:gd name="connsiteY4" fmla="*/ 657225 h 1062037"/>
                <a:gd name="connsiteX5" fmla="*/ 819150 w 2464594"/>
                <a:gd name="connsiteY5" fmla="*/ 721519 h 1062037"/>
                <a:gd name="connsiteX6" fmla="*/ 661988 w 2464594"/>
                <a:gd name="connsiteY6" fmla="*/ 778669 h 1062037"/>
                <a:gd name="connsiteX7" fmla="*/ 450057 w 2464594"/>
                <a:gd name="connsiteY7" fmla="*/ 852487 h 1062037"/>
                <a:gd name="connsiteX8" fmla="*/ 280988 w 2464594"/>
                <a:gd name="connsiteY8" fmla="*/ 912019 h 1062037"/>
                <a:gd name="connsiteX9" fmla="*/ 97632 w 2464594"/>
                <a:gd name="connsiteY9" fmla="*/ 973931 h 1062037"/>
                <a:gd name="connsiteX10" fmla="*/ 40482 w 2464594"/>
                <a:gd name="connsiteY10" fmla="*/ 990600 h 1062037"/>
                <a:gd name="connsiteX11" fmla="*/ 23813 w 2464594"/>
                <a:gd name="connsiteY11" fmla="*/ 997744 h 1062037"/>
                <a:gd name="connsiteX12" fmla="*/ 9525 w 2464594"/>
                <a:gd name="connsiteY12" fmla="*/ 1012031 h 1062037"/>
                <a:gd name="connsiteX13" fmla="*/ 2382 w 2464594"/>
                <a:gd name="connsiteY13" fmla="*/ 1021556 h 1062037"/>
                <a:gd name="connsiteX14" fmla="*/ 0 w 2464594"/>
                <a:gd name="connsiteY14" fmla="*/ 1033462 h 1062037"/>
                <a:gd name="connsiteX15" fmla="*/ 0 w 2464594"/>
                <a:gd name="connsiteY15" fmla="*/ 1045369 h 1062037"/>
                <a:gd name="connsiteX16" fmla="*/ 4763 w 2464594"/>
                <a:gd name="connsiteY16" fmla="*/ 1052512 h 1062037"/>
                <a:gd name="connsiteX17" fmla="*/ 14288 w 2464594"/>
                <a:gd name="connsiteY17" fmla="*/ 1059656 h 1062037"/>
                <a:gd name="connsiteX18" fmla="*/ 40482 w 2464594"/>
                <a:gd name="connsiteY18" fmla="*/ 1062037 h 1062037"/>
                <a:gd name="connsiteX19" fmla="*/ 69057 w 2464594"/>
                <a:gd name="connsiteY19" fmla="*/ 1059656 h 1062037"/>
                <a:gd name="connsiteX20" fmla="*/ 202407 w 2464594"/>
                <a:gd name="connsiteY20" fmla="*/ 1040606 h 1062037"/>
                <a:gd name="connsiteX21" fmla="*/ 376238 w 2464594"/>
                <a:gd name="connsiteY21" fmla="*/ 1014412 h 1062037"/>
                <a:gd name="connsiteX22" fmla="*/ 600075 w 2464594"/>
                <a:gd name="connsiteY22" fmla="*/ 971550 h 1062037"/>
                <a:gd name="connsiteX23" fmla="*/ 776288 w 2464594"/>
                <a:gd name="connsiteY23" fmla="*/ 933450 h 1062037"/>
                <a:gd name="connsiteX24" fmla="*/ 928688 w 2464594"/>
                <a:gd name="connsiteY24" fmla="*/ 895350 h 1062037"/>
                <a:gd name="connsiteX25" fmla="*/ 1062038 w 2464594"/>
                <a:gd name="connsiteY25" fmla="*/ 862012 h 1062037"/>
                <a:gd name="connsiteX26" fmla="*/ 1333500 w 2464594"/>
                <a:gd name="connsiteY26" fmla="*/ 766762 h 1062037"/>
                <a:gd name="connsiteX27" fmla="*/ 1528763 w 2464594"/>
                <a:gd name="connsiteY27" fmla="*/ 695325 h 1062037"/>
                <a:gd name="connsiteX28" fmla="*/ 1762125 w 2464594"/>
                <a:gd name="connsiteY28" fmla="*/ 602456 h 1062037"/>
                <a:gd name="connsiteX29" fmla="*/ 1938338 w 2464594"/>
                <a:gd name="connsiteY29" fmla="*/ 531019 h 1062037"/>
                <a:gd name="connsiteX30" fmla="*/ 2140744 w 2464594"/>
                <a:gd name="connsiteY30" fmla="*/ 438150 h 1062037"/>
                <a:gd name="connsiteX31" fmla="*/ 2326482 w 2464594"/>
                <a:gd name="connsiteY31" fmla="*/ 350044 h 1062037"/>
                <a:gd name="connsiteX32" fmla="*/ 2409825 w 2464594"/>
                <a:gd name="connsiteY32" fmla="*/ 307181 h 1062037"/>
                <a:gd name="connsiteX33" fmla="*/ 2431257 w 2464594"/>
                <a:gd name="connsiteY33" fmla="*/ 292894 h 1062037"/>
                <a:gd name="connsiteX34" fmla="*/ 2447925 w 2464594"/>
                <a:gd name="connsiteY34" fmla="*/ 273844 h 1062037"/>
                <a:gd name="connsiteX35" fmla="*/ 2457450 w 2464594"/>
                <a:gd name="connsiteY35" fmla="*/ 257175 h 1062037"/>
                <a:gd name="connsiteX36" fmla="*/ 2462213 w 2464594"/>
                <a:gd name="connsiteY36" fmla="*/ 240506 h 1062037"/>
                <a:gd name="connsiteX37" fmla="*/ 2464594 w 2464594"/>
                <a:gd name="connsiteY37" fmla="*/ 226219 h 1062037"/>
                <a:gd name="connsiteX38" fmla="*/ 2462213 w 2464594"/>
                <a:gd name="connsiteY38" fmla="*/ 209550 h 1062037"/>
                <a:gd name="connsiteX39" fmla="*/ 2455069 w 2464594"/>
                <a:gd name="connsiteY39" fmla="*/ 190500 h 1062037"/>
                <a:gd name="connsiteX40" fmla="*/ 2443163 w 2464594"/>
                <a:gd name="connsiteY40" fmla="*/ 176212 h 1062037"/>
                <a:gd name="connsiteX41" fmla="*/ 2421732 w 2464594"/>
                <a:gd name="connsiteY41" fmla="*/ 161925 h 1062037"/>
                <a:gd name="connsiteX42" fmla="*/ 2347913 w 2464594"/>
                <a:gd name="connsiteY42" fmla="*/ 130969 h 1062037"/>
                <a:gd name="connsiteX43" fmla="*/ 2283619 w 2464594"/>
                <a:gd name="connsiteY43" fmla="*/ 111919 h 1062037"/>
                <a:gd name="connsiteX44" fmla="*/ 2200275 w 2464594"/>
                <a:gd name="connsiteY44" fmla="*/ 88106 h 1062037"/>
                <a:gd name="connsiteX45" fmla="*/ 2126457 w 2464594"/>
                <a:gd name="connsiteY45" fmla="*/ 69056 h 1062037"/>
                <a:gd name="connsiteX46" fmla="*/ 2007394 w 2464594"/>
                <a:gd name="connsiteY46" fmla="*/ 40481 h 1062037"/>
                <a:gd name="connsiteX47" fmla="*/ 1890713 w 2464594"/>
                <a:gd name="connsiteY47" fmla="*/ 16669 h 1062037"/>
                <a:gd name="connsiteX48" fmla="*/ 1859757 w 2464594"/>
                <a:gd name="connsiteY48" fmla="*/ 9525 h 1062037"/>
                <a:gd name="connsiteX49" fmla="*/ 1838325 w 2464594"/>
                <a:gd name="connsiteY49" fmla="*/ 2381 h 1062037"/>
                <a:gd name="connsiteX50" fmla="*/ 1821657 w 2464594"/>
                <a:gd name="connsiteY50" fmla="*/ 0 h 1062037"/>
                <a:gd name="connsiteX51" fmla="*/ 1802607 w 2464594"/>
                <a:gd name="connsiteY51" fmla="*/ 4762 h 1062037"/>
                <a:gd name="connsiteX52" fmla="*/ 1797844 w 2464594"/>
                <a:gd name="connsiteY52" fmla="*/ 14287 h 1062037"/>
                <a:gd name="connsiteX53" fmla="*/ 1797844 w 2464594"/>
                <a:gd name="connsiteY53" fmla="*/ 26194 h 1062037"/>
                <a:gd name="connsiteX54" fmla="*/ 1802607 w 2464594"/>
                <a:gd name="connsiteY54" fmla="*/ 45244 h 1062037"/>
                <a:gd name="connsiteX55" fmla="*/ 1812132 w 2464594"/>
                <a:gd name="connsiteY55" fmla="*/ 59531 h 1062037"/>
                <a:gd name="connsiteX56" fmla="*/ 1840707 w 2464594"/>
                <a:gd name="connsiteY56" fmla="*/ 76200 h 1062037"/>
                <a:gd name="connsiteX57" fmla="*/ 1874044 w 2464594"/>
                <a:gd name="connsiteY57" fmla="*/ 95250 h 1062037"/>
                <a:gd name="connsiteX58" fmla="*/ 1895475 w 2464594"/>
                <a:gd name="connsiteY58" fmla="*/ 116681 h 1062037"/>
                <a:gd name="connsiteX59" fmla="*/ 1905000 w 2464594"/>
                <a:gd name="connsiteY59" fmla="*/ 133350 h 1062037"/>
                <a:gd name="connsiteX60" fmla="*/ 1909763 w 2464594"/>
                <a:gd name="connsiteY60" fmla="*/ 152400 h 1062037"/>
                <a:gd name="connsiteX61" fmla="*/ 1909763 w 2464594"/>
                <a:gd name="connsiteY61" fmla="*/ 166687 h 1062037"/>
                <a:gd name="connsiteX62" fmla="*/ 1902619 w 2464594"/>
                <a:gd name="connsiteY62" fmla="*/ 188119 h 1062037"/>
                <a:gd name="connsiteX63" fmla="*/ 1881188 w 2464594"/>
                <a:gd name="connsiteY63" fmla="*/ 211931 h 1062037"/>
                <a:gd name="connsiteX64" fmla="*/ 1819275 w 2464594"/>
                <a:gd name="connsiteY64" fmla="*/ 259556 h 1062037"/>
                <a:gd name="connsiteX65" fmla="*/ 1728788 w 2464594"/>
                <a:gd name="connsiteY65" fmla="*/ 319087 h 1062037"/>
                <a:gd name="connsiteX66" fmla="*/ 1645444 w 2464594"/>
                <a:gd name="connsiteY66" fmla="*/ 369094 h 1062037"/>
                <a:gd name="connsiteX67" fmla="*/ 1512094 w 2464594"/>
                <a:gd name="connsiteY67" fmla="*/ 438150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464594" h="1062037">
                  <a:moveTo>
                    <a:pt x="1512094" y="438150"/>
                  </a:moveTo>
                  <a:lnTo>
                    <a:pt x="1369219" y="507206"/>
                  </a:lnTo>
                  <a:lnTo>
                    <a:pt x="1271588" y="552450"/>
                  </a:lnTo>
                  <a:lnTo>
                    <a:pt x="1150144" y="600075"/>
                  </a:lnTo>
                  <a:lnTo>
                    <a:pt x="995363" y="657225"/>
                  </a:lnTo>
                  <a:lnTo>
                    <a:pt x="819150" y="721519"/>
                  </a:lnTo>
                  <a:lnTo>
                    <a:pt x="661988" y="778669"/>
                  </a:lnTo>
                  <a:lnTo>
                    <a:pt x="450057" y="852487"/>
                  </a:lnTo>
                  <a:lnTo>
                    <a:pt x="280988" y="912019"/>
                  </a:lnTo>
                  <a:lnTo>
                    <a:pt x="97632" y="973931"/>
                  </a:lnTo>
                  <a:lnTo>
                    <a:pt x="40482" y="990600"/>
                  </a:lnTo>
                  <a:lnTo>
                    <a:pt x="23813" y="997744"/>
                  </a:lnTo>
                  <a:lnTo>
                    <a:pt x="9525" y="1012031"/>
                  </a:lnTo>
                  <a:lnTo>
                    <a:pt x="2382" y="1021556"/>
                  </a:lnTo>
                  <a:lnTo>
                    <a:pt x="0" y="1033462"/>
                  </a:lnTo>
                  <a:lnTo>
                    <a:pt x="0" y="1045369"/>
                  </a:lnTo>
                  <a:lnTo>
                    <a:pt x="4763" y="1052512"/>
                  </a:lnTo>
                  <a:lnTo>
                    <a:pt x="14288" y="1059656"/>
                  </a:lnTo>
                  <a:lnTo>
                    <a:pt x="40482" y="1062037"/>
                  </a:lnTo>
                  <a:lnTo>
                    <a:pt x="69057" y="1059656"/>
                  </a:lnTo>
                  <a:lnTo>
                    <a:pt x="202407" y="1040606"/>
                  </a:lnTo>
                  <a:lnTo>
                    <a:pt x="376238" y="1014412"/>
                  </a:lnTo>
                  <a:lnTo>
                    <a:pt x="600075" y="971550"/>
                  </a:lnTo>
                  <a:lnTo>
                    <a:pt x="776288" y="933450"/>
                  </a:lnTo>
                  <a:lnTo>
                    <a:pt x="928688" y="895350"/>
                  </a:lnTo>
                  <a:lnTo>
                    <a:pt x="1062038" y="862012"/>
                  </a:lnTo>
                  <a:lnTo>
                    <a:pt x="1333500" y="766762"/>
                  </a:lnTo>
                  <a:lnTo>
                    <a:pt x="1528763" y="695325"/>
                  </a:lnTo>
                  <a:lnTo>
                    <a:pt x="1762125" y="602456"/>
                  </a:lnTo>
                  <a:lnTo>
                    <a:pt x="1938338" y="531019"/>
                  </a:lnTo>
                  <a:lnTo>
                    <a:pt x="2140744" y="438150"/>
                  </a:lnTo>
                  <a:lnTo>
                    <a:pt x="2326482" y="350044"/>
                  </a:lnTo>
                  <a:lnTo>
                    <a:pt x="2409825" y="307181"/>
                  </a:lnTo>
                  <a:lnTo>
                    <a:pt x="2431257" y="292894"/>
                  </a:lnTo>
                  <a:lnTo>
                    <a:pt x="2447925" y="273844"/>
                  </a:lnTo>
                  <a:lnTo>
                    <a:pt x="2457450" y="257175"/>
                  </a:lnTo>
                  <a:lnTo>
                    <a:pt x="2462213" y="240506"/>
                  </a:lnTo>
                  <a:lnTo>
                    <a:pt x="2464594" y="226219"/>
                  </a:lnTo>
                  <a:lnTo>
                    <a:pt x="2462213" y="209550"/>
                  </a:lnTo>
                  <a:lnTo>
                    <a:pt x="2455069" y="190500"/>
                  </a:lnTo>
                  <a:lnTo>
                    <a:pt x="2443163" y="176212"/>
                  </a:lnTo>
                  <a:lnTo>
                    <a:pt x="2421732" y="161925"/>
                  </a:lnTo>
                  <a:lnTo>
                    <a:pt x="2347913" y="130969"/>
                  </a:lnTo>
                  <a:lnTo>
                    <a:pt x="2283619" y="111919"/>
                  </a:lnTo>
                  <a:lnTo>
                    <a:pt x="2200275" y="88106"/>
                  </a:lnTo>
                  <a:lnTo>
                    <a:pt x="2126457" y="69056"/>
                  </a:lnTo>
                  <a:lnTo>
                    <a:pt x="2007394" y="40481"/>
                  </a:lnTo>
                  <a:lnTo>
                    <a:pt x="1890713" y="16669"/>
                  </a:lnTo>
                  <a:lnTo>
                    <a:pt x="1859757" y="9525"/>
                  </a:lnTo>
                  <a:lnTo>
                    <a:pt x="1838325" y="2381"/>
                  </a:lnTo>
                  <a:lnTo>
                    <a:pt x="1821657" y="0"/>
                  </a:lnTo>
                  <a:lnTo>
                    <a:pt x="1802607" y="4762"/>
                  </a:lnTo>
                  <a:lnTo>
                    <a:pt x="1797844" y="14287"/>
                  </a:lnTo>
                  <a:lnTo>
                    <a:pt x="1797844" y="26194"/>
                  </a:lnTo>
                  <a:lnTo>
                    <a:pt x="1802607" y="45244"/>
                  </a:lnTo>
                  <a:lnTo>
                    <a:pt x="1812132" y="59531"/>
                  </a:lnTo>
                  <a:lnTo>
                    <a:pt x="1840707" y="76200"/>
                  </a:lnTo>
                  <a:lnTo>
                    <a:pt x="1874044" y="95250"/>
                  </a:lnTo>
                  <a:lnTo>
                    <a:pt x="1895475" y="116681"/>
                  </a:lnTo>
                  <a:lnTo>
                    <a:pt x="1905000" y="133350"/>
                  </a:lnTo>
                  <a:lnTo>
                    <a:pt x="1909763" y="152400"/>
                  </a:lnTo>
                  <a:lnTo>
                    <a:pt x="1909763" y="166687"/>
                  </a:lnTo>
                  <a:lnTo>
                    <a:pt x="1902619" y="188119"/>
                  </a:lnTo>
                  <a:lnTo>
                    <a:pt x="1881188" y="211931"/>
                  </a:lnTo>
                  <a:lnTo>
                    <a:pt x="1819275" y="259556"/>
                  </a:lnTo>
                  <a:lnTo>
                    <a:pt x="1728788" y="319087"/>
                  </a:lnTo>
                  <a:lnTo>
                    <a:pt x="1645444" y="369094"/>
                  </a:lnTo>
                  <a:lnTo>
                    <a:pt x="1512094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E343797-1C57-4B18-A7ED-C202219B4E74}"/>
                </a:ext>
              </a:extLst>
            </p:cNvPr>
            <p:cNvSpPr/>
            <p:nvPr/>
          </p:nvSpPr>
          <p:spPr>
            <a:xfrm>
              <a:off x="2987675" y="3744913"/>
              <a:ext cx="3597275" cy="847725"/>
            </a:xfrm>
            <a:custGeom>
              <a:avLst/>
              <a:gdLst>
                <a:gd name="connsiteX0" fmla="*/ 2792237 w 3597025"/>
                <a:gd name="connsiteY0" fmla="*/ 320185 h 848056"/>
                <a:gd name="connsiteX1" fmla="*/ 2648010 w 3597025"/>
                <a:gd name="connsiteY1" fmla="*/ 331723 h 848056"/>
                <a:gd name="connsiteX2" fmla="*/ 2512437 w 3597025"/>
                <a:gd name="connsiteY2" fmla="*/ 346145 h 848056"/>
                <a:gd name="connsiteX3" fmla="*/ 2330711 w 3597025"/>
                <a:gd name="connsiteY3" fmla="*/ 369222 h 848056"/>
                <a:gd name="connsiteX4" fmla="*/ 2085524 w 3597025"/>
                <a:gd name="connsiteY4" fmla="*/ 406721 h 848056"/>
                <a:gd name="connsiteX5" fmla="*/ 1906683 w 3597025"/>
                <a:gd name="connsiteY5" fmla="*/ 438451 h 848056"/>
                <a:gd name="connsiteX6" fmla="*/ 1840338 w 3597025"/>
                <a:gd name="connsiteY6" fmla="*/ 447104 h 848056"/>
                <a:gd name="connsiteX7" fmla="*/ 1592268 w 3597025"/>
                <a:gd name="connsiteY7" fmla="*/ 496142 h 848056"/>
                <a:gd name="connsiteX8" fmla="*/ 1390350 w 3597025"/>
                <a:gd name="connsiteY8" fmla="*/ 548063 h 848056"/>
                <a:gd name="connsiteX9" fmla="*/ 1136510 w 3597025"/>
                <a:gd name="connsiteY9" fmla="*/ 620177 h 848056"/>
                <a:gd name="connsiteX10" fmla="*/ 943246 w 3597025"/>
                <a:gd name="connsiteY10" fmla="*/ 677868 h 848056"/>
                <a:gd name="connsiteX11" fmla="*/ 790365 w 3597025"/>
                <a:gd name="connsiteY11" fmla="*/ 729790 h 848056"/>
                <a:gd name="connsiteX12" fmla="*/ 651907 w 3597025"/>
                <a:gd name="connsiteY12" fmla="*/ 781711 h 848056"/>
                <a:gd name="connsiteX13" fmla="*/ 562486 w 3597025"/>
                <a:gd name="connsiteY13" fmla="*/ 816326 h 848056"/>
                <a:gd name="connsiteX14" fmla="*/ 516333 w 3597025"/>
                <a:gd name="connsiteY14" fmla="*/ 839402 h 848056"/>
                <a:gd name="connsiteX15" fmla="*/ 478834 w 3597025"/>
                <a:gd name="connsiteY15" fmla="*/ 848056 h 848056"/>
                <a:gd name="connsiteX16" fmla="*/ 452873 w 3597025"/>
                <a:gd name="connsiteY16" fmla="*/ 848056 h 848056"/>
                <a:gd name="connsiteX17" fmla="*/ 424028 w 3597025"/>
                <a:gd name="connsiteY17" fmla="*/ 839402 h 848056"/>
                <a:gd name="connsiteX18" fmla="*/ 395182 w 3597025"/>
                <a:gd name="connsiteY18" fmla="*/ 824979 h 848056"/>
                <a:gd name="connsiteX19" fmla="*/ 317300 w 3597025"/>
                <a:gd name="connsiteY19" fmla="*/ 790365 h 848056"/>
                <a:gd name="connsiteX20" fmla="*/ 253840 w 3597025"/>
                <a:gd name="connsiteY20" fmla="*/ 758635 h 848056"/>
                <a:gd name="connsiteX21" fmla="*/ 164419 w 3597025"/>
                <a:gd name="connsiteY21" fmla="*/ 706713 h 848056"/>
                <a:gd name="connsiteX22" fmla="*/ 95190 w 3597025"/>
                <a:gd name="connsiteY22" fmla="*/ 654791 h 848056"/>
                <a:gd name="connsiteX23" fmla="*/ 43268 w 3597025"/>
                <a:gd name="connsiteY23" fmla="*/ 608639 h 848056"/>
                <a:gd name="connsiteX24" fmla="*/ 28846 w 3597025"/>
                <a:gd name="connsiteY24" fmla="*/ 591332 h 848056"/>
                <a:gd name="connsiteX25" fmla="*/ 5769 w 3597025"/>
                <a:gd name="connsiteY25" fmla="*/ 550948 h 848056"/>
                <a:gd name="connsiteX26" fmla="*/ 0 w 3597025"/>
                <a:gd name="connsiteY26" fmla="*/ 533641 h 848056"/>
                <a:gd name="connsiteX27" fmla="*/ 0 w 3597025"/>
                <a:gd name="connsiteY27" fmla="*/ 522102 h 848056"/>
                <a:gd name="connsiteX28" fmla="*/ 2885 w 3597025"/>
                <a:gd name="connsiteY28" fmla="*/ 510564 h 848056"/>
                <a:gd name="connsiteX29" fmla="*/ 11538 w 3597025"/>
                <a:gd name="connsiteY29" fmla="*/ 501911 h 848056"/>
                <a:gd name="connsiteX30" fmla="*/ 23076 w 3597025"/>
                <a:gd name="connsiteY30" fmla="*/ 499026 h 848056"/>
                <a:gd name="connsiteX31" fmla="*/ 43268 w 3597025"/>
                <a:gd name="connsiteY31" fmla="*/ 499026 h 848056"/>
                <a:gd name="connsiteX32" fmla="*/ 83652 w 3597025"/>
                <a:gd name="connsiteY32" fmla="*/ 510564 h 848056"/>
                <a:gd name="connsiteX33" fmla="*/ 167304 w 3597025"/>
                <a:gd name="connsiteY33" fmla="*/ 542294 h 848056"/>
                <a:gd name="connsiteX34" fmla="*/ 230764 w 3597025"/>
                <a:gd name="connsiteY34" fmla="*/ 562486 h 848056"/>
                <a:gd name="connsiteX35" fmla="*/ 311531 w 3597025"/>
                <a:gd name="connsiteY35" fmla="*/ 579793 h 848056"/>
                <a:gd name="connsiteX36" fmla="*/ 372106 w 3597025"/>
                <a:gd name="connsiteY36" fmla="*/ 582678 h 848056"/>
                <a:gd name="connsiteX37" fmla="*/ 418259 w 3597025"/>
                <a:gd name="connsiteY37" fmla="*/ 576909 h 848056"/>
                <a:gd name="connsiteX38" fmla="*/ 576909 w 3597025"/>
                <a:gd name="connsiteY38" fmla="*/ 539410 h 848056"/>
                <a:gd name="connsiteX39" fmla="*/ 810557 w 3597025"/>
                <a:gd name="connsiteY39" fmla="*/ 484603 h 848056"/>
                <a:gd name="connsiteX40" fmla="*/ 1136510 w 3597025"/>
                <a:gd name="connsiteY40" fmla="*/ 409605 h 848056"/>
                <a:gd name="connsiteX41" fmla="*/ 1485540 w 3597025"/>
                <a:gd name="connsiteY41" fmla="*/ 337492 h 848056"/>
                <a:gd name="connsiteX42" fmla="*/ 1644189 w 3597025"/>
                <a:gd name="connsiteY42" fmla="*/ 305762 h 848056"/>
                <a:gd name="connsiteX43" fmla="*/ 1967258 w 3597025"/>
                <a:gd name="connsiteY43" fmla="*/ 250955 h 848056"/>
                <a:gd name="connsiteX44" fmla="*/ 2169176 w 3597025"/>
                <a:gd name="connsiteY44" fmla="*/ 207687 h 848056"/>
                <a:gd name="connsiteX45" fmla="*/ 2345133 w 3597025"/>
                <a:gd name="connsiteY45" fmla="*/ 175957 h 848056"/>
                <a:gd name="connsiteX46" fmla="*/ 2584550 w 3597025"/>
                <a:gd name="connsiteY46" fmla="*/ 132689 h 848056"/>
                <a:gd name="connsiteX47" fmla="*/ 2777815 w 3597025"/>
                <a:gd name="connsiteY47" fmla="*/ 100959 h 848056"/>
                <a:gd name="connsiteX48" fmla="*/ 2867235 w 3597025"/>
                <a:gd name="connsiteY48" fmla="*/ 86537 h 848056"/>
                <a:gd name="connsiteX49" fmla="*/ 2919157 w 3597025"/>
                <a:gd name="connsiteY49" fmla="*/ 66345 h 848056"/>
                <a:gd name="connsiteX50" fmla="*/ 2982617 w 3597025"/>
                <a:gd name="connsiteY50" fmla="*/ 37499 h 848056"/>
                <a:gd name="connsiteX51" fmla="*/ 3043193 w 3597025"/>
                <a:gd name="connsiteY51" fmla="*/ 14423 h 848056"/>
                <a:gd name="connsiteX52" fmla="*/ 3103768 w 3597025"/>
                <a:gd name="connsiteY52" fmla="*/ 0 h 848056"/>
                <a:gd name="connsiteX53" fmla="*/ 3115306 w 3597025"/>
                <a:gd name="connsiteY53" fmla="*/ 0 h 848056"/>
                <a:gd name="connsiteX54" fmla="*/ 3132613 w 3597025"/>
                <a:gd name="connsiteY54" fmla="*/ 0 h 848056"/>
                <a:gd name="connsiteX55" fmla="*/ 3216265 w 3597025"/>
                <a:gd name="connsiteY55" fmla="*/ 20192 h 848056"/>
                <a:gd name="connsiteX56" fmla="*/ 3346070 w 3597025"/>
                <a:gd name="connsiteY56" fmla="*/ 54807 h 848056"/>
                <a:gd name="connsiteX57" fmla="*/ 3452798 w 3597025"/>
                <a:gd name="connsiteY57" fmla="*/ 92306 h 848056"/>
                <a:gd name="connsiteX58" fmla="*/ 3501835 w 3597025"/>
                <a:gd name="connsiteY58" fmla="*/ 118267 h 848056"/>
                <a:gd name="connsiteX59" fmla="*/ 3533565 w 3597025"/>
                <a:gd name="connsiteY59" fmla="*/ 141343 h 848056"/>
                <a:gd name="connsiteX60" fmla="*/ 3556641 w 3597025"/>
                <a:gd name="connsiteY60" fmla="*/ 164419 h 848056"/>
                <a:gd name="connsiteX61" fmla="*/ 3579717 w 3597025"/>
                <a:gd name="connsiteY61" fmla="*/ 190380 h 848056"/>
                <a:gd name="connsiteX62" fmla="*/ 3591256 w 3597025"/>
                <a:gd name="connsiteY62" fmla="*/ 210572 h 848056"/>
                <a:gd name="connsiteX63" fmla="*/ 3597025 w 3597025"/>
                <a:gd name="connsiteY63" fmla="*/ 230764 h 848056"/>
                <a:gd name="connsiteX64" fmla="*/ 3597025 w 3597025"/>
                <a:gd name="connsiteY64" fmla="*/ 248071 h 848056"/>
                <a:gd name="connsiteX65" fmla="*/ 3585487 w 3597025"/>
                <a:gd name="connsiteY65" fmla="*/ 268263 h 848056"/>
                <a:gd name="connsiteX66" fmla="*/ 3565295 w 3597025"/>
                <a:gd name="connsiteY66" fmla="*/ 285570 h 848056"/>
                <a:gd name="connsiteX67" fmla="*/ 3524911 w 3597025"/>
                <a:gd name="connsiteY67" fmla="*/ 299993 h 848056"/>
                <a:gd name="connsiteX68" fmla="*/ 3481643 w 3597025"/>
                <a:gd name="connsiteY68" fmla="*/ 308646 h 848056"/>
                <a:gd name="connsiteX69" fmla="*/ 3432606 w 3597025"/>
                <a:gd name="connsiteY69" fmla="*/ 311531 h 848056"/>
                <a:gd name="connsiteX70" fmla="*/ 3322993 w 3597025"/>
                <a:gd name="connsiteY70" fmla="*/ 305762 h 848056"/>
                <a:gd name="connsiteX71" fmla="*/ 3198958 w 3597025"/>
                <a:gd name="connsiteY71" fmla="*/ 302877 h 848056"/>
                <a:gd name="connsiteX72" fmla="*/ 3060500 w 3597025"/>
                <a:gd name="connsiteY72" fmla="*/ 302877 h 848056"/>
                <a:gd name="connsiteX73" fmla="*/ 2913388 w 3597025"/>
                <a:gd name="connsiteY73" fmla="*/ 311531 h 848056"/>
                <a:gd name="connsiteX74" fmla="*/ 2792237 w 3597025"/>
                <a:gd name="connsiteY74" fmla="*/ 320185 h 84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97025" h="848056">
                  <a:moveTo>
                    <a:pt x="2792237" y="320185"/>
                  </a:moveTo>
                  <a:lnTo>
                    <a:pt x="2648010" y="331723"/>
                  </a:lnTo>
                  <a:lnTo>
                    <a:pt x="2512437" y="346145"/>
                  </a:lnTo>
                  <a:lnTo>
                    <a:pt x="2330711" y="369222"/>
                  </a:lnTo>
                  <a:lnTo>
                    <a:pt x="2085524" y="406721"/>
                  </a:lnTo>
                  <a:lnTo>
                    <a:pt x="1906683" y="438451"/>
                  </a:lnTo>
                  <a:lnTo>
                    <a:pt x="1840338" y="447104"/>
                  </a:lnTo>
                  <a:lnTo>
                    <a:pt x="1592268" y="496142"/>
                  </a:lnTo>
                  <a:lnTo>
                    <a:pt x="1390350" y="548063"/>
                  </a:lnTo>
                  <a:lnTo>
                    <a:pt x="1136510" y="620177"/>
                  </a:lnTo>
                  <a:lnTo>
                    <a:pt x="943246" y="677868"/>
                  </a:lnTo>
                  <a:lnTo>
                    <a:pt x="790365" y="729790"/>
                  </a:lnTo>
                  <a:lnTo>
                    <a:pt x="651907" y="781711"/>
                  </a:lnTo>
                  <a:lnTo>
                    <a:pt x="562486" y="816326"/>
                  </a:lnTo>
                  <a:lnTo>
                    <a:pt x="516333" y="839402"/>
                  </a:lnTo>
                  <a:lnTo>
                    <a:pt x="478834" y="848056"/>
                  </a:lnTo>
                  <a:lnTo>
                    <a:pt x="452873" y="848056"/>
                  </a:lnTo>
                  <a:lnTo>
                    <a:pt x="424028" y="839402"/>
                  </a:lnTo>
                  <a:lnTo>
                    <a:pt x="395182" y="824979"/>
                  </a:lnTo>
                  <a:lnTo>
                    <a:pt x="317300" y="790365"/>
                  </a:lnTo>
                  <a:lnTo>
                    <a:pt x="253840" y="758635"/>
                  </a:lnTo>
                  <a:lnTo>
                    <a:pt x="164419" y="706713"/>
                  </a:lnTo>
                  <a:lnTo>
                    <a:pt x="95190" y="654791"/>
                  </a:lnTo>
                  <a:lnTo>
                    <a:pt x="43268" y="608639"/>
                  </a:lnTo>
                  <a:lnTo>
                    <a:pt x="28846" y="591332"/>
                  </a:lnTo>
                  <a:lnTo>
                    <a:pt x="5769" y="550948"/>
                  </a:lnTo>
                  <a:lnTo>
                    <a:pt x="0" y="533641"/>
                  </a:lnTo>
                  <a:lnTo>
                    <a:pt x="0" y="522102"/>
                  </a:lnTo>
                  <a:lnTo>
                    <a:pt x="2885" y="510564"/>
                  </a:lnTo>
                  <a:lnTo>
                    <a:pt x="11538" y="501911"/>
                  </a:lnTo>
                  <a:lnTo>
                    <a:pt x="23076" y="499026"/>
                  </a:lnTo>
                  <a:lnTo>
                    <a:pt x="43268" y="499026"/>
                  </a:lnTo>
                  <a:lnTo>
                    <a:pt x="83652" y="510564"/>
                  </a:lnTo>
                  <a:lnTo>
                    <a:pt x="167304" y="542294"/>
                  </a:lnTo>
                  <a:lnTo>
                    <a:pt x="230764" y="562486"/>
                  </a:lnTo>
                  <a:lnTo>
                    <a:pt x="311531" y="579793"/>
                  </a:lnTo>
                  <a:lnTo>
                    <a:pt x="372106" y="582678"/>
                  </a:lnTo>
                  <a:lnTo>
                    <a:pt x="418259" y="576909"/>
                  </a:lnTo>
                  <a:lnTo>
                    <a:pt x="576909" y="539410"/>
                  </a:lnTo>
                  <a:lnTo>
                    <a:pt x="810557" y="484603"/>
                  </a:lnTo>
                  <a:lnTo>
                    <a:pt x="1136510" y="409605"/>
                  </a:lnTo>
                  <a:lnTo>
                    <a:pt x="1485540" y="337492"/>
                  </a:lnTo>
                  <a:lnTo>
                    <a:pt x="1644189" y="305762"/>
                  </a:lnTo>
                  <a:lnTo>
                    <a:pt x="1967258" y="250955"/>
                  </a:lnTo>
                  <a:lnTo>
                    <a:pt x="2169176" y="207687"/>
                  </a:lnTo>
                  <a:lnTo>
                    <a:pt x="2345133" y="175957"/>
                  </a:lnTo>
                  <a:lnTo>
                    <a:pt x="2584550" y="132689"/>
                  </a:lnTo>
                  <a:lnTo>
                    <a:pt x="2777815" y="100959"/>
                  </a:lnTo>
                  <a:lnTo>
                    <a:pt x="2867235" y="86537"/>
                  </a:lnTo>
                  <a:lnTo>
                    <a:pt x="2919157" y="66345"/>
                  </a:lnTo>
                  <a:lnTo>
                    <a:pt x="2982617" y="37499"/>
                  </a:lnTo>
                  <a:lnTo>
                    <a:pt x="3043193" y="14423"/>
                  </a:lnTo>
                  <a:lnTo>
                    <a:pt x="3103768" y="0"/>
                  </a:lnTo>
                  <a:lnTo>
                    <a:pt x="3115306" y="0"/>
                  </a:lnTo>
                  <a:lnTo>
                    <a:pt x="3132613" y="0"/>
                  </a:lnTo>
                  <a:lnTo>
                    <a:pt x="3216265" y="20192"/>
                  </a:lnTo>
                  <a:lnTo>
                    <a:pt x="3346070" y="54807"/>
                  </a:lnTo>
                  <a:lnTo>
                    <a:pt x="3452798" y="92306"/>
                  </a:lnTo>
                  <a:lnTo>
                    <a:pt x="3501835" y="118267"/>
                  </a:lnTo>
                  <a:lnTo>
                    <a:pt x="3533565" y="141343"/>
                  </a:lnTo>
                  <a:lnTo>
                    <a:pt x="3556641" y="164419"/>
                  </a:lnTo>
                  <a:lnTo>
                    <a:pt x="3579717" y="190380"/>
                  </a:lnTo>
                  <a:lnTo>
                    <a:pt x="3591256" y="210572"/>
                  </a:lnTo>
                  <a:lnTo>
                    <a:pt x="3597025" y="230764"/>
                  </a:lnTo>
                  <a:lnTo>
                    <a:pt x="3597025" y="248071"/>
                  </a:lnTo>
                  <a:lnTo>
                    <a:pt x="3585487" y="268263"/>
                  </a:lnTo>
                  <a:lnTo>
                    <a:pt x="3565295" y="285570"/>
                  </a:lnTo>
                  <a:lnTo>
                    <a:pt x="3524911" y="299993"/>
                  </a:lnTo>
                  <a:lnTo>
                    <a:pt x="3481643" y="308646"/>
                  </a:lnTo>
                  <a:lnTo>
                    <a:pt x="3432606" y="311531"/>
                  </a:lnTo>
                  <a:lnTo>
                    <a:pt x="3322993" y="305762"/>
                  </a:lnTo>
                  <a:lnTo>
                    <a:pt x="3198958" y="302877"/>
                  </a:lnTo>
                  <a:lnTo>
                    <a:pt x="3060500" y="302877"/>
                  </a:lnTo>
                  <a:lnTo>
                    <a:pt x="2913388" y="311531"/>
                  </a:lnTo>
                  <a:lnTo>
                    <a:pt x="2792237" y="3201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2109FA4C-CA18-406E-8D53-BD2ED79751F7}"/>
                </a:ext>
              </a:extLst>
            </p:cNvPr>
            <p:cNvSpPr/>
            <p:nvPr/>
          </p:nvSpPr>
          <p:spPr>
            <a:xfrm>
              <a:off x="4392613" y="3211513"/>
              <a:ext cx="2689225" cy="2603500"/>
            </a:xfrm>
            <a:custGeom>
              <a:avLst/>
              <a:gdLst>
                <a:gd name="connsiteX0" fmla="*/ 212806 w 2689999"/>
                <a:gd name="connsiteY0" fmla="*/ 1246909 h 2603546"/>
                <a:gd name="connsiteX1" fmla="*/ 219456 w 2689999"/>
                <a:gd name="connsiteY1" fmla="*/ 1010827 h 2603546"/>
                <a:gd name="connsiteX2" fmla="*/ 219456 w 2689999"/>
                <a:gd name="connsiteY2" fmla="*/ 764771 h 2603546"/>
                <a:gd name="connsiteX3" fmla="*/ 219456 w 2689999"/>
                <a:gd name="connsiteY3" fmla="*/ 615142 h 2603546"/>
                <a:gd name="connsiteX4" fmla="*/ 219456 w 2689999"/>
                <a:gd name="connsiteY4" fmla="*/ 475488 h 2603546"/>
                <a:gd name="connsiteX5" fmla="*/ 219456 w 2689999"/>
                <a:gd name="connsiteY5" fmla="*/ 392361 h 2603546"/>
                <a:gd name="connsiteX6" fmla="*/ 212806 w 2689999"/>
                <a:gd name="connsiteY6" fmla="*/ 335834 h 2603546"/>
                <a:gd name="connsiteX7" fmla="*/ 206156 w 2689999"/>
                <a:gd name="connsiteY7" fmla="*/ 295933 h 2603546"/>
                <a:gd name="connsiteX8" fmla="*/ 199506 w 2689999"/>
                <a:gd name="connsiteY8" fmla="*/ 266007 h 2603546"/>
                <a:gd name="connsiteX9" fmla="*/ 192855 w 2689999"/>
                <a:gd name="connsiteY9" fmla="*/ 236081 h 2603546"/>
                <a:gd name="connsiteX10" fmla="*/ 176230 w 2689999"/>
                <a:gd name="connsiteY10" fmla="*/ 196180 h 2603546"/>
                <a:gd name="connsiteX11" fmla="*/ 159604 w 2689999"/>
                <a:gd name="connsiteY11" fmla="*/ 166254 h 2603546"/>
                <a:gd name="connsiteX12" fmla="*/ 142979 w 2689999"/>
                <a:gd name="connsiteY12" fmla="*/ 146304 h 2603546"/>
                <a:gd name="connsiteX13" fmla="*/ 123028 w 2689999"/>
                <a:gd name="connsiteY13" fmla="*/ 129678 h 2603546"/>
                <a:gd name="connsiteX14" fmla="*/ 99753 w 2689999"/>
                <a:gd name="connsiteY14" fmla="*/ 116378 h 2603546"/>
                <a:gd name="connsiteX15" fmla="*/ 0 w 2689999"/>
                <a:gd name="connsiteY15" fmla="*/ 76477 h 2603546"/>
                <a:gd name="connsiteX16" fmla="*/ 232756 w 2689999"/>
                <a:gd name="connsiteY16" fmla="*/ 0 h 2603546"/>
                <a:gd name="connsiteX17" fmla="*/ 312559 w 2689999"/>
                <a:gd name="connsiteY17" fmla="*/ 69827 h 2603546"/>
                <a:gd name="connsiteX18" fmla="*/ 359110 w 2689999"/>
                <a:gd name="connsiteY18" fmla="*/ 109728 h 2603546"/>
                <a:gd name="connsiteX19" fmla="*/ 405661 w 2689999"/>
                <a:gd name="connsiteY19" fmla="*/ 149629 h 2603546"/>
                <a:gd name="connsiteX20" fmla="*/ 442237 w 2689999"/>
                <a:gd name="connsiteY20" fmla="*/ 186205 h 2603546"/>
                <a:gd name="connsiteX21" fmla="*/ 468838 w 2689999"/>
                <a:gd name="connsiteY21" fmla="*/ 219456 h 2603546"/>
                <a:gd name="connsiteX22" fmla="*/ 488788 w 2689999"/>
                <a:gd name="connsiteY22" fmla="*/ 246057 h 2603546"/>
                <a:gd name="connsiteX23" fmla="*/ 502089 w 2689999"/>
                <a:gd name="connsiteY23" fmla="*/ 269332 h 2603546"/>
                <a:gd name="connsiteX24" fmla="*/ 512064 w 2689999"/>
                <a:gd name="connsiteY24" fmla="*/ 292608 h 2603546"/>
                <a:gd name="connsiteX25" fmla="*/ 525364 w 2689999"/>
                <a:gd name="connsiteY25" fmla="*/ 322534 h 2603546"/>
                <a:gd name="connsiteX26" fmla="*/ 535340 w 2689999"/>
                <a:gd name="connsiteY26" fmla="*/ 355785 h 2603546"/>
                <a:gd name="connsiteX27" fmla="*/ 538665 w 2689999"/>
                <a:gd name="connsiteY27" fmla="*/ 395686 h 2603546"/>
                <a:gd name="connsiteX28" fmla="*/ 525364 w 2689999"/>
                <a:gd name="connsiteY28" fmla="*/ 462187 h 2603546"/>
                <a:gd name="connsiteX29" fmla="*/ 512064 w 2689999"/>
                <a:gd name="connsiteY29" fmla="*/ 535339 h 2603546"/>
                <a:gd name="connsiteX30" fmla="*/ 495439 w 2689999"/>
                <a:gd name="connsiteY30" fmla="*/ 698269 h 2603546"/>
                <a:gd name="connsiteX31" fmla="*/ 478813 w 2689999"/>
                <a:gd name="connsiteY31" fmla="*/ 841248 h 2603546"/>
                <a:gd name="connsiteX32" fmla="*/ 465513 w 2689999"/>
                <a:gd name="connsiteY32" fmla="*/ 964276 h 2603546"/>
                <a:gd name="connsiteX33" fmla="*/ 448887 w 2689999"/>
                <a:gd name="connsiteY33" fmla="*/ 1240259 h 2603546"/>
                <a:gd name="connsiteX34" fmla="*/ 435587 w 2689999"/>
                <a:gd name="connsiteY34" fmla="*/ 1502941 h 2603546"/>
                <a:gd name="connsiteX35" fmla="*/ 422287 w 2689999"/>
                <a:gd name="connsiteY35" fmla="*/ 1745673 h 2603546"/>
                <a:gd name="connsiteX36" fmla="*/ 415636 w 2689999"/>
                <a:gd name="connsiteY36" fmla="*/ 1872026 h 2603546"/>
                <a:gd name="connsiteX37" fmla="*/ 418962 w 2689999"/>
                <a:gd name="connsiteY37" fmla="*/ 1941853 h 2603546"/>
                <a:gd name="connsiteX38" fmla="*/ 422287 w 2689999"/>
                <a:gd name="connsiteY38" fmla="*/ 1981754 h 2603546"/>
                <a:gd name="connsiteX39" fmla="*/ 432262 w 2689999"/>
                <a:gd name="connsiteY39" fmla="*/ 2038281 h 2603546"/>
                <a:gd name="connsiteX40" fmla="*/ 448887 w 2689999"/>
                <a:gd name="connsiteY40" fmla="*/ 2088157 h 2603546"/>
                <a:gd name="connsiteX41" fmla="*/ 472163 w 2689999"/>
                <a:gd name="connsiteY41" fmla="*/ 2141358 h 2603546"/>
                <a:gd name="connsiteX42" fmla="*/ 492114 w 2689999"/>
                <a:gd name="connsiteY42" fmla="*/ 2177934 h 2603546"/>
                <a:gd name="connsiteX43" fmla="*/ 518714 w 2689999"/>
                <a:gd name="connsiteY43" fmla="*/ 2211185 h 2603546"/>
                <a:gd name="connsiteX44" fmla="*/ 558615 w 2689999"/>
                <a:gd name="connsiteY44" fmla="*/ 2251086 h 2603546"/>
                <a:gd name="connsiteX45" fmla="*/ 605167 w 2689999"/>
                <a:gd name="connsiteY45" fmla="*/ 2281012 h 2603546"/>
                <a:gd name="connsiteX46" fmla="*/ 655043 w 2689999"/>
                <a:gd name="connsiteY46" fmla="*/ 2307613 h 2603546"/>
                <a:gd name="connsiteX47" fmla="*/ 698269 w 2689999"/>
                <a:gd name="connsiteY47" fmla="*/ 2324238 h 2603546"/>
                <a:gd name="connsiteX48" fmla="*/ 761446 w 2689999"/>
                <a:gd name="connsiteY48" fmla="*/ 2344189 h 2603546"/>
                <a:gd name="connsiteX49" fmla="*/ 827948 w 2689999"/>
                <a:gd name="connsiteY49" fmla="*/ 2357489 h 2603546"/>
                <a:gd name="connsiteX50" fmla="*/ 881149 w 2689999"/>
                <a:gd name="connsiteY50" fmla="*/ 2367465 h 2603546"/>
                <a:gd name="connsiteX51" fmla="*/ 980902 w 2689999"/>
                <a:gd name="connsiteY51" fmla="*/ 2377440 h 2603546"/>
                <a:gd name="connsiteX52" fmla="*/ 1157132 w 2689999"/>
                <a:gd name="connsiteY52" fmla="*/ 2380765 h 2603546"/>
                <a:gd name="connsiteX53" fmla="*/ 1403188 w 2689999"/>
                <a:gd name="connsiteY53" fmla="*/ 2377440 h 2603546"/>
                <a:gd name="connsiteX54" fmla="*/ 1642595 w 2689999"/>
                <a:gd name="connsiteY54" fmla="*/ 2367465 h 2603546"/>
                <a:gd name="connsiteX55" fmla="*/ 1832125 w 2689999"/>
                <a:gd name="connsiteY55" fmla="*/ 2354164 h 2603546"/>
                <a:gd name="connsiteX56" fmla="*/ 2018330 w 2689999"/>
                <a:gd name="connsiteY56" fmla="*/ 2337539 h 2603546"/>
                <a:gd name="connsiteX57" fmla="*/ 2114758 w 2689999"/>
                <a:gd name="connsiteY57" fmla="*/ 2320913 h 2603546"/>
                <a:gd name="connsiteX58" fmla="*/ 2616847 w 2689999"/>
                <a:gd name="connsiteY58" fmla="*/ 2281012 h 2603546"/>
                <a:gd name="connsiteX59" fmla="*/ 2643447 w 2689999"/>
                <a:gd name="connsiteY59" fmla="*/ 2300963 h 2603546"/>
                <a:gd name="connsiteX60" fmla="*/ 2663398 w 2689999"/>
                <a:gd name="connsiteY60" fmla="*/ 2320913 h 2603546"/>
                <a:gd name="connsiteX61" fmla="*/ 2683348 w 2689999"/>
                <a:gd name="connsiteY61" fmla="*/ 2350839 h 2603546"/>
                <a:gd name="connsiteX62" fmla="*/ 2689999 w 2689999"/>
                <a:gd name="connsiteY62" fmla="*/ 2377440 h 2603546"/>
                <a:gd name="connsiteX63" fmla="*/ 2689999 w 2689999"/>
                <a:gd name="connsiteY63" fmla="*/ 2394065 h 2603546"/>
                <a:gd name="connsiteX64" fmla="*/ 2683348 w 2689999"/>
                <a:gd name="connsiteY64" fmla="*/ 2417341 h 2603546"/>
                <a:gd name="connsiteX65" fmla="*/ 2663398 w 2689999"/>
                <a:gd name="connsiteY65" fmla="*/ 2443942 h 2603546"/>
                <a:gd name="connsiteX66" fmla="*/ 2633472 w 2689999"/>
                <a:gd name="connsiteY66" fmla="*/ 2467217 h 2603546"/>
                <a:gd name="connsiteX67" fmla="*/ 2596896 w 2689999"/>
                <a:gd name="connsiteY67" fmla="*/ 2487168 h 2603546"/>
                <a:gd name="connsiteX68" fmla="*/ 2547020 w 2689999"/>
                <a:gd name="connsiteY68" fmla="*/ 2507118 h 2603546"/>
                <a:gd name="connsiteX69" fmla="*/ 2473868 w 2689999"/>
                <a:gd name="connsiteY69" fmla="*/ 2523744 h 2603546"/>
                <a:gd name="connsiteX70" fmla="*/ 2380765 w 2689999"/>
                <a:gd name="connsiteY70" fmla="*/ 2540369 h 2603546"/>
                <a:gd name="connsiteX71" fmla="*/ 2231136 w 2689999"/>
                <a:gd name="connsiteY71" fmla="*/ 2560320 h 2603546"/>
                <a:gd name="connsiteX72" fmla="*/ 2071532 w 2689999"/>
                <a:gd name="connsiteY72" fmla="*/ 2576945 h 2603546"/>
                <a:gd name="connsiteX73" fmla="*/ 1885327 w 2689999"/>
                <a:gd name="connsiteY73" fmla="*/ 2590246 h 2603546"/>
                <a:gd name="connsiteX74" fmla="*/ 1732372 w 2689999"/>
                <a:gd name="connsiteY74" fmla="*/ 2596896 h 2603546"/>
                <a:gd name="connsiteX75" fmla="*/ 1516242 w 2689999"/>
                <a:gd name="connsiteY75" fmla="*/ 2603546 h 2603546"/>
                <a:gd name="connsiteX76" fmla="*/ 1356637 w 2689999"/>
                <a:gd name="connsiteY76" fmla="*/ 2603546 h 2603546"/>
                <a:gd name="connsiteX77" fmla="*/ 1163782 w 2689999"/>
                <a:gd name="connsiteY77" fmla="*/ 2596896 h 2603546"/>
                <a:gd name="connsiteX78" fmla="*/ 977577 w 2689999"/>
                <a:gd name="connsiteY78" fmla="*/ 2583595 h 2603546"/>
                <a:gd name="connsiteX79" fmla="*/ 884474 w 2689999"/>
                <a:gd name="connsiteY79" fmla="*/ 2570295 h 2603546"/>
                <a:gd name="connsiteX80" fmla="*/ 788047 w 2689999"/>
                <a:gd name="connsiteY80" fmla="*/ 2553670 h 2603546"/>
                <a:gd name="connsiteX81" fmla="*/ 678319 w 2689999"/>
                <a:gd name="connsiteY81" fmla="*/ 2527069 h 2603546"/>
                <a:gd name="connsiteX82" fmla="*/ 591866 w 2689999"/>
                <a:gd name="connsiteY82" fmla="*/ 2497143 h 2603546"/>
                <a:gd name="connsiteX83" fmla="*/ 492114 w 2689999"/>
                <a:gd name="connsiteY83" fmla="*/ 2450592 h 2603546"/>
                <a:gd name="connsiteX84" fmla="*/ 428937 w 2689999"/>
                <a:gd name="connsiteY84" fmla="*/ 2407366 h 2603546"/>
                <a:gd name="connsiteX85" fmla="*/ 392361 w 2689999"/>
                <a:gd name="connsiteY85" fmla="*/ 2374115 h 2603546"/>
                <a:gd name="connsiteX86" fmla="*/ 362435 w 2689999"/>
                <a:gd name="connsiteY86" fmla="*/ 2344189 h 2603546"/>
                <a:gd name="connsiteX87" fmla="*/ 325859 w 2689999"/>
                <a:gd name="connsiteY87" fmla="*/ 2300963 h 2603546"/>
                <a:gd name="connsiteX88" fmla="*/ 275983 w 2689999"/>
                <a:gd name="connsiteY88" fmla="*/ 2227811 h 2603546"/>
                <a:gd name="connsiteX89" fmla="*/ 246057 w 2689999"/>
                <a:gd name="connsiteY89" fmla="*/ 2167959 h 2603546"/>
                <a:gd name="connsiteX90" fmla="*/ 222781 w 2689999"/>
                <a:gd name="connsiteY90" fmla="*/ 2111433 h 2603546"/>
                <a:gd name="connsiteX91" fmla="*/ 209481 w 2689999"/>
                <a:gd name="connsiteY91" fmla="*/ 2054906 h 2603546"/>
                <a:gd name="connsiteX92" fmla="*/ 199506 w 2689999"/>
                <a:gd name="connsiteY92" fmla="*/ 1995054 h 2603546"/>
                <a:gd name="connsiteX93" fmla="*/ 196180 w 2689999"/>
                <a:gd name="connsiteY93" fmla="*/ 1938528 h 2603546"/>
                <a:gd name="connsiteX94" fmla="*/ 199506 w 2689999"/>
                <a:gd name="connsiteY94" fmla="*/ 1818825 h 2603546"/>
                <a:gd name="connsiteX95" fmla="*/ 212806 w 2689999"/>
                <a:gd name="connsiteY95" fmla="*/ 1246909 h 2603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2689999" h="2603546">
                  <a:moveTo>
                    <a:pt x="212806" y="1246909"/>
                  </a:moveTo>
                  <a:lnTo>
                    <a:pt x="219456" y="1010827"/>
                  </a:lnTo>
                  <a:lnTo>
                    <a:pt x="219456" y="764771"/>
                  </a:lnTo>
                  <a:lnTo>
                    <a:pt x="219456" y="615142"/>
                  </a:lnTo>
                  <a:lnTo>
                    <a:pt x="219456" y="475488"/>
                  </a:lnTo>
                  <a:lnTo>
                    <a:pt x="219456" y="392361"/>
                  </a:lnTo>
                  <a:lnTo>
                    <a:pt x="212806" y="335834"/>
                  </a:lnTo>
                  <a:lnTo>
                    <a:pt x="206156" y="295933"/>
                  </a:lnTo>
                  <a:lnTo>
                    <a:pt x="199506" y="266007"/>
                  </a:lnTo>
                  <a:lnTo>
                    <a:pt x="192855" y="236081"/>
                  </a:lnTo>
                  <a:lnTo>
                    <a:pt x="176230" y="196180"/>
                  </a:lnTo>
                  <a:lnTo>
                    <a:pt x="159604" y="166254"/>
                  </a:lnTo>
                  <a:lnTo>
                    <a:pt x="142979" y="146304"/>
                  </a:lnTo>
                  <a:lnTo>
                    <a:pt x="123028" y="129678"/>
                  </a:lnTo>
                  <a:lnTo>
                    <a:pt x="99753" y="116378"/>
                  </a:lnTo>
                  <a:lnTo>
                    <a:pt x="0" y="76477"/>
                  </a:lnTo>
                  <a:lnTo>
                    <a:pt x="232756" y="0"/>
                  </a:lnTo>
                  <a:lnTo>
                    <a:pt x="312559" y="69827"/>
                  </a:lnTo>
                  <a:lnTo>
                    <a:pt x="359110" y="109728"/>
                  </a:lnTo>
                  <a:lnTo>
                    <a:pt x="405661" y="149629"/>
                  </a:lnTo>
                  <a:lnTo>
                    <a:pt x="442237" y="186205"/>
                  </a:lnTo>
                  <a:lnTo>
                    <a:pt x="468838" y="219456"/>
                  </a:lnTo>
                  <a:lnTo>
                    <a:pt x="488788" y="246057"/>
                  </a:lnTo>
                  <a:lnTo>
                    <a:pt x="502089" y="269332"/>
                  </a:lnTo>
                  <a:lnTo>
                    <a:pt x="512064" y="292608"/>
                  </a:lnTo>
                  <a:lnTo>
                    <a:pt x="525364" y="322534"/>
                  </a:lnTo>
                  <a:lnTo>
                    <a:pt x="535340" y="355785"/>
                  </a:lnTo>
                  <a:lnTo>
                    <a:pt x="538665" y="395686"/>
                  </a:lnTo>
                  <a:lnTo>
                    <a:pt x="525364" y="462187"/>
                  </a:lnTo>
                  <a:lnTo>
                    <a:pt x="512064" y="535339"/>
                  </a:lnTo>
                  <a:lnTo>
                    <a:pt x="495439" y="698269"/>
                  </a:lnTo>
                  <a:lnTo>
                    <a:pt x="478813" y="841248"/>
                  </a:lnTo>
                  <a:lnTo>
                    <a:pt x="465513" y="964276"/>
                  </a:lnTo>
                  <a:lnTo>
                    <a:pt x="448887" y="1240259"/>
                  </a:lnTo>
                  <a:lnTo>
                    <a:pt x="435587" y="1502941"/>
                  </a:lnTo>
                  <a:lnTo>
                    <a:pt x="422287" y="1745673"/>
                  </a:lnTo>
                  <a:lnTo>
                    <a:pt x="415636" y="1872026"/>
                  </a:lnTo>
                  <a:lnTo>
                    <a:pt x="418962" y="1941853"/>
                  </a:lnTo>
                  <a:lnTo>
                    <a:pt x="422287" y="1981754"/>
                  </a:lnTo>
                  <a:lnTo>
                    <a:pt x="432262" y="2038281"/>
                  </a:lnTo>
                  <a:lnTo>
                    <a:pt x="448887" y="2088157"/>
                  </a:lnTo>
                  <a:lnTo>
                    <a:pt x="472163" y="2141358"/>
                  </a:lnTo>
                  <a:lnTo>
                    <a:pt x="492114" y="2177934"/>
                  </a:lnTo>
                  <a:lnTo>
                    <a:pt x="518714" y="2211185"/>
                  </a:lnTo>
                  <a:lnTo>
                    <a:pt x="558615" y="2251086"/>
                  </a:lnTo>
                  <a:lnTo>
                    <a:pt x="605167" y="2281012"/>
                  </a:lnTo>
                  <a:lnTo>
                    <a:pt x="655043" y="2307613"/>
                  </a:lnTo>
                  <a:lnTo>
                    <a:pt x="698269" y="2324238"/>
                  </a:lnTo>
                  <a:lnTo>
                    <a:pt x="761446" y="2344189"/>
                  </a:lnTo>
                  <a:lnTo>
                    <a:pt x="827948" y="2357489"/>
                  </a:lnTo>
                  <a:lnTo>
                    <a:pt x="881149" y="2367465"/>
                  </a:lnTo>
                  <a:lnTo>
                    <a:pt x="980902" y="2377440"/>
                  </a:lnTo>
                  <a:lnTo>
                    <a:pt x="1157132" y="2380765"/>
                  </a:lnTo>
                  <a:lnTo>
                    <a:pt x="1403188" y="2377440"/>
                  </a:lnTo>
                  <a:lnTo>
                    <a:pt x="1642595" y="2367465"/>
                  </a:lnTo>
                  <a:lnTo>
                    <a:pt x="1832125" y="2354164"/>
                  </a:lnTo>
                  <a:lnTo>
                    <a:pt x="2018330" y="2337539"/>
                  </a:lnTo>
                  <a:lnTo>
                    <a:pt x="2114758" y="2320913"/>
                  </a:lnTo>
                  <a:lnTo>
                    <a:pt x="2616847" y="2281012"/>
                  </a:lnTo>
                  <a:lnTo>
                    <a:pt x="2643447" y="2300963"/>
                  </a:lnTo>
                  <a:lnTo>
                    <a:pt x="2663398" y="2320913"/>
                  </a:lnTo>
                  <a:lnTo>
                    <a:pt x="2683348" y="2350839"/>
                  </a:lnTo>
                  <a:lnTo>
                    <a:pt x="2689999" y="2377440"/>
                  </a:lnTo>
                  <a:lnTo>
                    <a:pt x="2689999" y="2394065"/>
                  </a:lnTo>
                  <a:lnTo>
                    <a:pt x="2683348" y="2417341"/>
                  </a:lnTo>
                  <a:lnTo>
                    <a:pt x="2663398" y="2443942"/>
                  </a:lnTo>
                  <a:lnTo>
                    <a:pt x="2633472" y="2467217"/>
                  </a:lnTo>
                  <a:lnTo>
                    <a:pt x="2596896" y="2487168"/>
                  </a:lnTo>
                  <a:lnTo>
                    <a:pt x="2547020" y="2507118"/>
                  </a:lnTo>
                  <a:lnTo>
                    <a:pt x="2473868" y="2523744"/>
                  </a:lnTo>
                  <a:lnTo>
                    <a:pt x="2380765" y="2540369"/>
                  </a:lnTo>
                  <a:lnTo>
                    <a:pt x="2231136" y="2560320"/>
                  </a:lnTo>
                  <a:lnTo>
                    <a:pt x="2071532" y="2576945"/>
                  </a:lnTo>
                  <a:lnTo>
                    <a:pt x="1885327" y="2590246"/>
                  </a:lnTo>
                  <a:lnTo>
                    <a:pt x="1732372" y="2596896"/>
                  </a:lnTo>
                  <a:lnTo>
                    <a:pt x="1516242" y="2603546"/>
                  </a:lnTo>
                  <a:lnTo>
                    <a:pt x="1356637" y="2603546"/>
                  </a:lnTo>
                  <a:lnTo>
                    <a:pt x="1163782" y="2596896"/>
                  </a:lnTo>
                  <a:lnTo>
                    <a:pt x="977577" y="2583595"/>
                  </a:lnTo>
                  <a:lnTo>
                    <a:pt x="884474" y="2570295"/>
                  </a:lnTo>
                  <a:lnTo>
                    <a:pt x="788047" y="2553670"/>
                  </a:lnTo>
                  <a:lnTo>
                    <a:pt x="678319" y="2527069"/>
                  </a:lnTo>
                  <a:lnTo>
                    <a:pt x="591866" y="2497143"/>
                  </a:lnTo>
                  <a:lnTo>
                    <a:pt x="492114" y="2450592"/>
                  </a:lnTo>
                  <a:lnTo>
                    <a:pt x="428937" y="2407366"/>
                  </a:lnTo>
                  <a:lnTo>
                    <a:pt x="392361" y="2374115"/>
                  </a:lnTo>
                  <a:lnTo>
                    <a:pt x="362435" y="2344189"/>
                  </a:lnTo>
                  <a:lnTo>
                    <a:pt x="325859" y="2300963"/>
                  </a:lnTo>
                  <a:lnTo>
                    <a:pt x="275983" y="2227811"/>
                  </a:lnTo>
                  <a:lnTo>
                    <a:pt x="246057" y="2167959"/>
                  </a:lnTo>
                  <a:lnTo>
                    <a:pt x="222781" y="2111433"/>
                  </a:lnTo>
                  <a:lnTo>
                    <a:pt x="209481" y="2054906"/>
                  </a:lnTo>
                  <a:lnTo>
                    <a:pt x="199506" y="1995054"/>
                  </a:lnTo>
                  <a:lnTo>
                    <a:pt x="196180" y="1938528"/>
                  </a:lnTo>
                  <a:cubicBezTo>
                    <a:pt x="197289" y="1898627"/>
                    <a:pt x="198397" y="1858726"/>
                    <a:pt x="199506" y="1818825"/>
                  </a:cubicBezTo>
                  <a:lnTo>
                    <a:pt x="212806" y="12469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398BC9A-C446-4D88-8581-00E134F0EA45}"/>
                </a:ext>
              </a:extLst>
            </p:cNvPr>
            <p:cNvSpPr/>
            <p:nvPr/>
          </p:nvSpPr>
          <p:spPr>
            <a:xfrm>
              <a:off x="6405563" y="4567238"/>
              <a:ext cx="669925" cy="1012825"/>
            </a:xfrm>
            <a:custGeom>
              <a:avLst/>
              <a:gdLst>
                <a:gd name="connsiteX0" fmla="*/ 488156 w 669131"/>
                <a:gd name="connsiteY0" fmla="*/ 161925 h 1012031"/>
                <a:gd name="connsiteX1" fmla="*/ 497681 w 669131"/>
                <a:gd name="connsiteY1" fmla="*/ 488156 h 1012031"/>
                <a:gd name="connsiteX2" fmla="*/ 504825 w 669131"/>
                <a:gd name="connsiteY2" fmla="*/ 688181 h 1012031"/>
                <a:gd name="connsiteX3" fmla="*/ 521493 w 669131"/>
                <a:gd name="connsiteY3" fmla="*/ 750093 h 1012031"/>
                <a:gd name="connsiteX4" fmla="*/ 542925 w 669131"/>
                <a:gd name="connsiteY4" fmla="*/ 809625 h 1012031"/>
                <a:gd name="connsiteX5" fmla="*/ 559593 w 669131"/>
                <a:gd name="connsiteY5" fmla="*/ 847725 h 1012031"/>
                <a:gd name="connsiteX6" fmla="*/ 585787 w 669131"/>
                <a:gd name="connsiteY6" fmla="*/ 902493 h 1012031"/>
                <a:gd name="connsiteX7" fmla="*/ 604837 w 669131"/>
                <a:gd name="connsiteY7" fmla="*/ 926306 h 1012031"/>
                <a:gd name="connsiteX8" fmla="*/ 645318 w 669131"/>
                <a:gd name="connsiteY8" fmla="*/ 964406 h 1012031"/>
                <a:gd name="connsiteX9" fmla="*/ 669131 w 669131"/>
                <a:gd name="connsiteY9" fmla="*/ 1012031 h 1012031"/>
                <a:gd name="connsiteX10" fmla="*/ 0 w 669131"/>
                <a:gd name="connsiteY10" fmla="*/ 988218 h 1012031"/>
                <a:gd name="connsiteX11" fmla="*/ 114300 w 669131"/>
                <a:gd name="connsiteY11" fmla="*/ 962025 h 1012031"/>
                <a:gd name="connsiteX12" fmla="*/ 152400 w 669131"/>
                <a:gd name="connsiteY12" fmla="*/ 947737 h 1012031"/>
                <a:gd name="connsiteX13" fmla="*/ 192881 w 669131"/>
                <a:gd name="connsiteY13" fmla="*/ 926306 h 1012031"/>
                <a:gd name="connsiteX14" fmla="*/ 223837 w 669131"/>
                <a:gd name="connsiteY14" fmla="*/ 902493 h 1012031"/>
                <a:gd name="connsiteX15" fmla="*/ 245268 w 669131"/>
                <a:gd name="connsiteY15" fmla="*/ 878681 h 1012031"/>
                <a:gd name="connsiteX16" fmla="*/ 261937 w 669131"/>
                <a:gd name="connsiteY16" fmla="*/ 850106 h 1012031"/>
                <a:gd name="connsiteX17" fmla="*/ 271462 w 669131"/>
                <a:gd name="connsiteY17" fmla="*/ 826293 h 1012031"/>
                <a:gd name="connsiteX18" fmla="*/ 278606 w 669131"/>
                <a:gd name="connsiteY18" fmla="*/ 797718 h 1012031"/>
                <a:gd name="connsiteX19" fmla="*/ 297656 w 669131"/>
                <a:gd name="connsiteY19" fmla="*/ 688181 h 1012031"/>
                <a:gd name="connsiteX20" fmla="*/ 335756 w 669131"/>
                <a:gd name="connsiteY20" fmla="*/ 478631 h 1012031"/>
                <a:gd name="connsiteX21" fmla="*/ 392906 w 669131"/>
                <a:gd name="connsiteY21" fmla="*/ 164306 h 1012031"/>
                <a:gd name="connsiteX22" fmla="*/ 414337 w 669131"/>
                <a:gd name="connsiteY22" fmla="*/ 50006 h 1012031"/>
                <a:gd name="connsiteX23" fmla="*/ 423862 w 669131"/>
                <a:gd name="connsiteY23" fmla="*/ 26193 h 1012031"/>
                <a:gd name="connsiteX24" fmla="*/ 433387 w 669131"/>
                <a:gd name="connsiteY24" fmla="*/ 11906 h 1012031"/>
                <a:gd name="connsiteX25" fmla="*/ 447675 w 669131"/>
                <a:gd name="connsiteY25" fmla="*/ 0 h 1012031"/>
                <a:gd name="connsiteX26" fmla="*/ 454818 w 669131"/>
                <a:gd name="connsiteY26" fmla="*/ 0 h 1012031"/>
                <a:gd name="connsiteX27" fmla="*/ 464343 w 669131"/>
                <a:gd name="connsiteY27" fmla="*/ 2381 h 1012031"/>
                <a:gd name="connsiteX28" fmla="*/ 469106 w 669131"/>
                <a:gd name="connsiteY28" fmla="*/ 9525 h 1012031"/>
                <a:gd name="connsiteX29" fmla="*/ 478631 w 669131"/>
                <a:gd name="connsiteY29" fmla="*/ 26193 h 1012031"/>
                <a:gd name="connsiteX30" fmla="*/ 483393 w 669131"/>
                <a:gd name="connsiteY30" fmla="*/ 42862 h 1012031"/>
                <a:gd name="connsiteX31" fmla="*/ 488156 w 669131"/>
                <a:gd name="connsiteY31" fmla="*/ 161925 h 101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69131" h="1012031">
                  <a:moveTo>
                    <a:pt x="488156" y="161925"/>
                  </a:moveTo>
                  <a:lnTo>
                    <a:pt x="497681" y="488156"/>
                  </a:lnTo>
                  <a:lnTo>
                    <a:pt x="504825" y="688181"/>
                  </a:lnTo>
                  <a:lnTo>
                    <a:pt x="521493" y="750093"/>
                  </a:lnTo>
                  <a:lnTo>
                    <a:pt x="542925" y="809625"/>
                  </a:lnTo>
                  <a:lnTo>
                    <a:pt x="559593" y="847725"/>
                  </a:lnTo>
                  <a:lnTo>
                    <a:pt x="585787" y="902493"/>
                  </a:lnTo>
                  <a:lnTo>
                    <a:pt x="604837" y="926306"/>
                  </a:lnTo>
                  <a:lnTo>
                    <a:pt x="645318" y="964406"/>
                  </a:lnTo>
                  <a:lnTo>
                    <a:pt x="669131" y="1012031"/>
                  </a:lnTo>
                  <a:lnTo>
                    <a:pt x="0" y="988218"/>
                  </a:lnTo>
                  <a:lnTo>
                    <a:pt x="114300" y="962025"/>
                  </a:lnTo>
                  <a:lnTo>
                    <a:pt x="152400" y="947737"/>
                  </a:lnTo>
                  <a:lnTo>
                    <a:pt x="192881" y="926306"/>
                  </a:lnTo>
                  <a:lnTo>
                    <a:pt x="223837" y="902493"/>
                  </a:lnTo>
                  <a:lnTo>
                    <a:pt x="245268" y="878681"/>
                  </a:lnTo>
                  <a:lnTo>
                    <a:pt x="261937" y="850106"/>
                  </a:lnTo>
                  <a:lnTo>
                    <a:pt x="271462" y="826293"/>
                  </a:lnTo>
                  <a:lnTo>
                    <a:pt x="278606" y="797718"/>
                  </a:lnTo>
                  <a:lnTo>
                    <a:pt x="297656" y="688181"/>
                  </a:lnTo>
                  <a:lnTo>
                    <a:pt x="335756" y="478631"/>
                  </a:lnTo>
                  <a:lnTo>
                    <a:pt x="392906" y="164306"/>
                  </a:lnTo>
                  <a:lnTo>
                    <a:pt x="414337" y="50006"/>
                  </a:lnTo>
                  <a:lnTo>
                    <a:pt x="423862" y="26193"/>
                  </a:lnTo>
                  <a:lnTo>
                    <a:pt x="433387" y="11906"/>
                  </a:lnTo>
                  <a:lnTo>
                    <a:pt x="447675" y="0"/>
                  </a:lnTo>
                  <a:lnTo>
                    <a:pt x="454818" y="0"/>
                  </a:lnTo>
                  <a:lnTo>
                    <a:pt x="464343" y="2381"/>
                  </a:lnTo>
                  <a:lnTo>
                    <a:pt x="469106" y="9525"/>
                  </a:lnTo>
                  <a:lnTo>
                    <a:pt x="478631" y="26193"/>
                  </a:lnTo>
                  <a:lnTo>
                    <a:pt x="483393" y="42862"/>
                  </a:lnTo>
                  <a:lnTo>
                    <a:pt x="488156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51290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471680A-1A58-4E16-968B-19D64DA4A037}"/>
              </a:ext>
            </a:extLst>
          </p:cNvPr>
          <p:cNvSpPr/>
          <p:nvPr/>
        </p:nvSpPr>
        <p:spPr>
          <a:xfrm>
            <a:off x="4748213" y="2870200"/>
            <a:ext cx="1292225" cy="1614488"/>
          </a:xfrm>
          <a:custGeom>
            <a:avLst/>
            <a:gdLst>
              <a:gd name="connsiteX0" fmla="*/ 617292 w 1292275"/>
              <a:gd name="connsiteY0" fmla="*/ 1159586 h 1615344"/>
              <a:gd name="connsiteX1" fmla="*/ 484603 w 1292275"/>
              <a:gd name="connsiteY1" fmla="*/ 1289390 h 1615344"/>
              <a:gd name="connsiteX2" fmla="*/ 380760 w 1292275"/>
              <a:gd name="connsiteY2" fmla="*/ 1378811 h 1615344"/>
              <a:gd name="connsiteX3" fmla="*/ 274032 w 1292275"/>
              <a:gd name="connsiteY3" fmla="*/ 1459578 h 1615344"/>
              <a:gd name="connsiteX4" fmla="*/ 173073 w 1292275"/>
              <a:gd name="connsiteY4" fmla="*/ 1531692 h 1615344"/>
              <a:gd name="connsiteX5" fmla="*/ 95190 w 1292275"/>
              <a:gd name="connsiteY5" fmla="*/ 1580729 h 1615344"/>
              <a:gd name="connsiteX6" fmla="*/ 34615 w 1292275"/>
              <a:gd name="connsiteY6" fmla="*/ 1615344 h 1615344"/>
              <a:gd name="connsiteX7" fmla="*/ 17307 w 1292275"/>
              <a:gd name="connsiteY7" fmla="*/ 1615344 h 1615344"/>
              <a:gd name="connsiteX8" fmla="*/ 0 w 1292275"/>
              <a:gd name="connsiteY8" fmla="*/ 1606690 h 1615344"/>
              <a:gd name="connsiteX9" fmla="*/ 0 w 1292275"/>
              <a:gd name="connsiteY9" fmla="*/ 1595152 h 1615344"/>
              <a:gd name="connsiteX10" fmla="*/ 5769 w 1292275"/>
              <a:gd name="connsiteY10" fmla="*/ 1580729 h 1615344"/>
              <a:gd name="connsiteX11" fmla="*/ 37499 w 1292275"/>
              <a:gd name="connsiteY11" fmla="*/ 1546115 h 1615344"/>
              <a:gd name="connsiteX12" fmla="*/ 124035 w 1292275"/>
              <a:gd name="connsiteY12" fmla="*/ 1453809 h 1615344"/>
              <a:gd name="connsiteX13" fmla="*/ 207687 w 1292275"/>
              <a:gd name="connsiteY13" fmla="*/ 1361504 h 1615344"/>
              <a:gd name="connsiteX14" fmla="*/ 302877 w 1292275"/>
              <a:gd name="connsiteY14" fmla="*/ 1251891 h 1615344"/>
              <a:gd name="connsiteX15" fmla="*/ 398067 w 1292275"/>
              <a:gd name="connsiteY15" fmla="*/ 1133625 h 1615344"/>
              <a:gd name="connsiteX16" fmla="*/ 504795 w 1292275"/>
              <a:gd name="connsiteY16" fmla="*/ 995167 h 1615344"/>
              <a:gd name="connsiteX17" fmla="*/ 576909 w 1292275"/>
              <a:gd name="connsiteY17" fmla="*/ 894208 h 1615344"/>
              <a:gd name="connsiteX18" fmla="*/ 634599 w 1292275"/>
              <a:gd name="connsiteY18" fmla="*/ 801903 h 1615344"/>
              <a:gd name="connsiteX19" fmla="*/ 680752 w 1292275"/>
              <a:gd name="connsiteY19" fmla="*/ 732674 h 1615344"/>
              <a:gd name="connsiteX20" fmla="*/ 741328 w 1292275"/>
              <a:gd name="connsiteY20" fmla="*/ 634599 h 1615344"/>
              <a:gd name="connsiteX21" fmla="*/ 793249 w 1292275"/>
              <a:gd name="connsiteY21" fmla="*/ 527871 h 1615344"/>
              <a:gd name="connsiteX22" fmla="*/ 871132 w 1292275"/>
              <a:gd name="connsiteY22" fmla="*/ 386529 h 1615344"/>
              <a:gd name="connsiteX23" fmla="*/ 940361 w 1292275"/>
              <a:gd name="connsiteY23" fmla="*/ 250955 h 1615344"/>
              <a:gd name="connsiteX24" fmla="*/ 957668 w 1292275"/>
              <a:gd name="connsiteY24" fmla="*/ 210571 h 1615344"/>
              <a:gd name="connsiteX25" fmla="*/ 966322 w 1292275"/>
              <a:gd name="connsiteY25" fmla="*/ 184611 h 1615344"/>
              <a:gd name="connsiteX26" fmla="*/ 969206 w 1292275"/>
              <a:gd name="connsiteY26" fmla="*/ 147112 h 1615344"/>
              <a:gd name="connsiteX27" fmla="*/ 957668 w 1292275"/>
              <a:gd name="connsiteY27" fmla="*/ 118266 h 1615344"/>
              <a:gd name="connsiteX28" fmla="*/ 928823 w 1292275"/>
              <a:gd name="connsiteY28" fmla="*/ 83652 h 1615344"/>
              <a:gd name="connsiteX29" fmla="*/ 908631 w 1292275"/>
              <a:gd name="connsiteY29" fmla="*/ 60575 h 1615344"/>
              <a:gd name="connsiteX30" fmla="*/ 894208 w 1292275"/>
              <a:gd name="connsiteY30" fmla="*/ 43268 h 1615344"/>
              <a:gd name="connsiteX31" fmla="*/ 888439 w 1292275"/>
              <a:gd name="connsiteY31" fmla="*/ 23076 h 1615344"/>
              <a:gd name="connsiteX32" fmla="*/ 897093 w 1292275"/>
              <a:gd name="connsiteY32" fmla="*/ 8654 h 1615344"/>
              <a:gd name="connsiteX33" fmla="*/ 917285 w 1292275"/>
              <a:gd name="connsiteY33" fmla="*/ 2884 h 1615344"/>
              <a:gd name="connsiteX34" fmla="*/ 957668 w 1292275"/>
              <a:gd name="connsiteY34" fmla="*/ 0 h 1615344"/>
              <a:gd name="connsiteX35" fmla="*/ 995167 w 1292275"/>
              <a:gd name="connsiteY35" fmla="*/ 5769 h 1615344"/>
              <a:gd name="connsiteX36" fmla="*/ 1044205 w 1292275"/>
              <a:gd name="connsiteY36" fmla="*/ 25961 h 1615344"/>
              <a:gd name="connsiteX37" fmla="*/ 1127856 w 1292275"/>
              <a:gd name="connsiteY37" fmla="*/ 69229 h 1615344"/>
              <a:gd name="connsiteX38" fmla="*/ 1191316 w 1292275"/>
              <a:gd name="connsiteY38" fmla="*/ 109612 h 1615344"/>
              <a:gd name="connsiteX39" fmla="*/ 1240353 w 1292275"/>
              <a:gd name="connsiteY39" fmla="*/ 147112 h 1615344"/>
              <a:gd name="connsiteX40" fmla="*/ 1266314 w 1292275"/>
              <a:gd name="connsiteY40" fmla="*/ 170188 h 1615344"/>
              <a:gd name="connsiteX41" fmla="*/ 1283622 w 1292275"/>
              <a:gd name="connsiteY41" fmla="*/ 196149 h 1615344"/>
              <a:gd name="connsiteX42" fmla="*/ 1292275 w 1292275"/>
              <a:gd name="connsiteY42" fmla="*/ 219225 h 1615344"/>
              <a:gd name="connsiteX43" fmla="*/ 1283622 w 1292275"/>
              <a:gd name="connsiteY43" fmla="*/ 242301 h 1615344"/>
              <a:gd name="connsiteX44" fmla="*/ 1260545 w 1292275"/>
              <a:gd name="connsiteY44" fmla="*/ 271147 h 1615344"/>
              <a:gd name="connsiteX45" fmla="*/ 1202854 w 1292275"/>
              <a:gd name="connsiteY45" fmla="*/ 334607 h 1615344"/>
              <a:gd name="connsiteX46" fmla="*/ 1153817 w 1292275"/>
              <a:gd name="connsiteY46" fmla="*/ 383644 h 1615344"/>
              <a:gd name="connsiteX47" fmla="*/ 1070165 w 1292275"/>
              <a:gd name="connsiteY47" fmla="*/ 524987 h 1615344"/>
              <a:gd name="connsiteX48" fmla="*/ 977860 w 1292275"/>
              <a:gd name="connsiteY48" fmla="*/ 660560 h 1615344"/>
              <a:gd name="connsiteX49" fmla="*/ 899977 w 1292275"/>
              <a:gd name="connsiteY49" fmla="*/ 773057 h 1615344"/>
              <a:gd name="connsiteX50" fmla="*/ 819210 w 1292275"/>
              <a:gd name="connsiteY50" fmla="*/ 934592 h 1615344"/>
              <a:gd name="connsiteX51" fmla="*/ 732674 w 1292275"/>
              <a:gd name="connsiteY51" fmla="*/ 1041320 h 1615344"/>
              <a:gd name="connsiteX52" fmla="*/ 617292 w 1292275"/>
              <a:gd name="connsiteY52" fmla="*/ 1159586 h 161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92275" h="1615344">
                <a:moveTo>
                  <a:pt x="617292" y="1159586"/>
                </a:moveTo>
                <a:lnTo>
                  <a:pt x="484603" y="1289390"/>
                </a:lnTo>
                <a:lnTo>
                  <a:pt x="380760" y="1378811"/>
                </a:lnTo>
                <a:lnTo>
                  <a:pt x="274032" y="1459578"/>
                </a:lnTo>
                <a:lnTo>
                  <a:pt x="173073" y="1531692"/>
                </a:lnTo>
                <a:lnTo>
                  <a:pt x="95190" y="1580729"/>
                </a:lnTo>
                <a:lnTo>
                  <a:pt x="34615" y="1615344"/>
                </a:lnTo>
                <a:lnTo>
                  <a:pt x="17307" y="1615344"/>
                </a:lnTo>
                <a:lnTo>
                  <a:pt x="0" y="1606690"/>
                </a:lnTo>
                <a:lnTo>
                  <a:pt x="0" y="1595152"/>
                </a:lnTo>
                <a:lnTo>
                  <a:pt x="5769" y="1580729"/>
                </a:lnTo>
                <a:lnTo>
                  <a:pt x="37499" y="1546115"/>
                </a:lnTo>
                <a:lnTo>
                  <a:pt x="124035" y="1453809"/>
                </a:lnTo>
                <a:lnTo>
                  <a:pt x="207687" y="1361504"/>
                </a:lnTo>
                <a:lnTo>
                  <a:pt x="302877" y="1251891"/>
                </a:lnTo>
                <a:lnTo>
                  <a:pt x="398067" y="1133625"/>
                </a:lnTo>
                <a:lnTo>
                  <a:pt x="504795" y="995167"/>
                </a:lnTo>
                <a:lnTo>
                  <a:pt x="576909" y="894208"/>
                </a:lnTo>
                <a:lnTo>
                  <a:pt x="634599" y="801903"/>
                </a:lnTo>
                <a:lnTo>
                  <a:pt x="680752" y="732674"/>
                </a:lnTo>
                <a:lnTo>
                  <a:pt x="741328" y="634599"/>
                </a:lnTo>
                <a:lnTo>
                  <a:pt x="793249" y="527871"/>
                </a:lnTo>
                <a:lnTo>
                  <a:pt x="871132" y="386529"/>
                </a:lnTo>
                <a:lnTo>
                  <a:pt x="940361" y="250955"/>
                </a:lnTo>
                <a:lnTo>
                  <a:pt x="957668" y="210571"/>
                </a:lnTo>
                <a:lnTo>
                  <a:pt x="966322" y="184611"/>
                </a:lnTo>
                <a:lnTo>
                  <a:pt x="969206" y="147112"/>
                </a:lnTo>
                <a:lnTo>
                  <a:pt x="957668" y="118266"/>
                </a:lnTo>
                <a:lnTo>
                  <a:pt x="928823" y="83652"/>
                </a:lnTo>
                <a:lnTo>
                  <a:pt x="908631" y="60575"/>
                </a:lnTo>
                <a:lnTo>
                  <a:pt x="894208" y="43268"/>
                </a:lnTo>
                <a:lnTo>
                  <a:pt x="888439" y="23076"/>
                </a:lnTo>
                <a:lnTo>
                  <a:pt x="897093" y="8654"/>
                </a:lnTo>
                <a:lnTo>
                  <a:pt x="917285" y="2884"/>
                </a:lnTo>
                <a:lnTo>
                  <a:pt x="957668" y="0"/>
                </a:lnTo>
                <a:lnTo>
                  <a:pt x="995167" y="5769"/>
                </a:lnTo>
                <a:lnTo>
                  <a:pt x="1044205" y="25961"/>
                </a:lnTo>
                <a:lnTo>
                  <a:pt x="1127856" y="69229"/>
                </a:lnTo>
                <a:lnTo>
                  <a:pt x="1191316" y="109612"/>
                </a:lnTo>
                <a:lnTo>
                  <a:pt x="1240353" y="147112"/>
                </a:lnTo>
                <a:lnTo>
                  <a:pt x="1266314" y="170188"/>
                </a:lnTo>
                <a:lnTo>
                  <a:pt x="1283622" y="196149"/>
                </a:lnTo>
                <a:lnTo>
                  <a:pt x="1292275" y="219225"/>
                </a:lnTo>
                <a:lnTo>
                  <a:pt x="1283622" y="242301"/>
                </a:lnTo>
                <a:lnTo>
                  <a:pt x="1260545" y="271147"/>
                </a:lnTo>
                <a:lnTo>
                  <a:pt x="1202854" y="334607"/>
                </a:lnTo>
                <a:lnTo>
                  <a:pt x="1153817" y="383644"/>
                </a:lnTo>
                <a:lnTo>
                  <a:pt x="1070165" y="524987"/>
                </a:lnTo>
                <a:lnTo>
                  <a:pt x="977860" y="660560"/>
                </a:lnTo>
                <a:lnTo>
                  <a:pt x="899977" y="773057"/>
                </a:lnTo>
                <a:lnTo>
                  <a:pt x="819210" y="934592"/>
                </a:lnTo>
                <a:lnTo>
                  <a:pt x="732674" y="1041320"/>
                </a:lnTo>
                <a:lnTo>
                  <a:pt x="617292" y="115958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640EC4-9B02-47B0-973F-471CC3A852F0}"/>
              </a:ext>
            </a:extLst>
          </p:cNvPr>
          <p:cNvSpPr/>
          <p:nvPr/>
        </p:nvSpPr>
        <p:spPr>
          <a:xfrm rot="16200000">
            <a:off x="953294" y="3472656"/>
            <a:ext cx="3843338" cy="701675"/>
          </a:xfrm>
          <a:custGeom>
            <a:avLst/>
            <a:gdLst>
              <a:gd name="connsiteX0" fmla="*/ 2118302 w 3844717"/>
              <a:gd name="connsiteY0" fmla="*/ 691978 h 702569"/>
              <a:gd name="connsiteX1" fmla="*/ 1881758 w 3844717"/>
              <a:gd name="connsiteY1" fmla="*/ 681386 h 702569"/>
              <a:gd name="connsiteX2" fmla="*/ 1758190 w 3844717"/>
              <a:gd name="connsiteY2" fmla="*/ 684917 h 702569"/>
              <a:gd name="connsiteX3" fmla="*/ 1592257 w 3844717"/>
              <a:gd name="connsiteY3" fmla="*/ 663734 h 702569"/>
              <a:gd name="connsiteX4" fmla="*/ 1447506 w 3844717"/>
              <a:gd name="connsiteY4" fmla="*/ 646081 h 702569"/>
              <a:gd name="connsiteX5" fmla="*/ 1338061 w 3844717"/>
              <a:gd name="connsiteY5" fmla="*/ 628429 h 702569"/>
              <a:gd name="connsiteX6" fmla="*/ 1225085 w 3844717"/>
              <a:gd name="connsiteY6" fmla="*/ 607246 h 702569"/>
              <a:gd name="connsiteX7" fmla="*/ 1122700 w 3844717"/>
              <a:gd name="connsiteY7" fmla="*/ 586063 h 702569"/>
              <a:gd name="connsiteX8" fmla="*/ 999132 w 3844717"/>
              <a:gd name="connsiteY8" fmla="*/ 554288 h 702569"/>
              <a:gd name="connsiteX9" fmla="*/ 889687 w 3844717"/>
              <a:gd name="connsiteY9" fmla="*/ 526044 h 702569"/>
              <a:gd name="connsiteX10" fmla="*/ 794363 w 3844717"/>
              <a:gd name="connsiteY10" fmla="*/ 494270 h 702569"/>
              <a:gd name="connsiteX11" fmla="*/ 695509 w 3844717"/>
              <a:gd name="connsiteY11" fmla="*/ 462495 h 702569"/>
              <a:gd name="connsiteX12" fmla="*/ 610777 w 3844717"/>
              <a:gd name="connsiteY12" fmla="*/ 430721 h 702569"/>
              <a:gd name="connsiteX13" fmla="*/ 508393 w 3844717"/>
              <a:gd name="connsiteY13" fmla="*/ 384824 h 702569"/>
              <a:gd name="connsiteX14" fmla="*/ 458966 w 3844717"/>
              <a:gd name="connsiteY14" fmla="*/ 363641 h 702569"/>
              <a:gd name="connsiteX15" fmla="*/ 384825 w 3844717"/>
              <a:gd name="connsiteY15" fmla="*/ 324806 h 702569"/>
              <a:gd name="connsiteX16" fmla="*/ 300093 w 3844717"/>
              <a:gd name="connsiteY16" fmla="*/ 275379 h 702569"/>
              <a:gd name="connsiteX17" fmla="*/ 211831 w 3844717"/>
              <a:gd name="connsiteY17" fmla="*/ 218891 h 702569"/>
              <a:gd name="connsiteX18" fmla="*/ 127098 w 3844717"/>
              <a:gd name="connsiteY18" fmla="*/ 155342 h 702569"/>
              <a:gd name="connsiteX19" fmla="*/ 49427 w 3844717"/>
              <a:gd name="connsiteY19" fmla="*/ 88262 h 702569"/>
              <a:gd name="connsiteX20" fmla="*/ 14122 w 3844717"/>
              <a:gd name="connsiteY20" fmla="*/ 56488 h 702569"/>
              <a:gd name="connsiteX21" fmla="*/ 0 w 3844717"/>
              <a:gd name="connsiteY21" fmla="*/ 31774 h 702569"/>
              <a:gd name="connsiteX22" fmla="*/ 0 w 3844717"/>
              <a:gd name="connsiteY22" fmla="*/ 10591 h 702569"/>
              <a:gd name="connsiteX23" fmla="*/ 7061 w 3844717"/>
              <a:gd name="connsiteY23" fmla="*/ 0 h 702569"/>
              <a:gd name="connsiteX24" fmla="*/ 31775 w 3844717"/>
              <a:gd name="connsiteY24" fmla="*/ 0 h 702569"/>
              <a:gd name="connsiteX25" fmla="*/ 49427 w 3844717"/>
              <a:gd name="connsiteY25" fmla="*/ 7061 h 702569"/>
              <a:gd name="connsiteX26" fmla="*/ 127098 w 3844717"/>
              <a:gd name="connsiteY26" fmla="*/ 49427 h 702569"/>
              <a:gd name="connsiteX27" fmla="*/ 218892 w 3844717"/>
              <a:gd name="connsiteY27" fmla="*/ 102384 h 702569"/>
              <a:gd name="connsiteX28" fmla="*/ 285971 w 3844717"/>
              <a:gd name="connsiteY28" fmla="*/ 134159 h 702569"/>
              <a:gd name="connsiteX29" fmla="*/ 384825 w 3844717"/>
              <a:gd name="connsiteY29" fmla="*/ 180055 h 702569"/>
              <a:gd name="connsiteX30" fmla="*/ 469557 w 3844717"/>
              <a:gd name="connsiteY30" fmla="*/ 215360 h 702569"/>
              <a:gd name="connsiteX31" fmla="*/ 550759 w 3844717"/>
              <a:gd name="connsiteY31" fmla="*/ 247135 h 702569"/>
              <a:gd name="connsiteX32" fmla="*/ 670796 w 3844717"/>
              <a:gd name="connsiteY32" fmla="*/ 285970 h 702569"/>
              <a:gd name="connsiteX33" fmla="*/ 787302 w 3844717"/>
              <a:gd name="connsiteY33" fmla="*/ 317745 h 702569"/>
              <a:gd name="connsiteX34" fmla="*/ 907339 w 3844717"/>
              <a:gd name="connsiteY34" fmla="*/ 345989 h 702569"/>
              <a:gd name="connsiteX35" fmla="*/ 1013254 w 3844717"/>
              <a:gd name="connsiteY35" fmla="*/ 367172 h 702569"/>
              <a:gd name="connsiteX36" fmla="*/ 1161536 w 3844717"/>
              <a:gd name="connsiteY36" fmla="*/ 388355 h 702569"/>
              <a:gd name="connsiteX37" fmla="*/ 1345122 w 3844717"/>
              <a:gd name="connsiteY37" fmla="*/ 409538 h 702569"/>
              <a:gd name="connsiteX38" fmla="*/ 1564013 w 3844717"/>
              <a:gd name="connsiteY38" fmla="*/ 427190 h 702569"/>
              <a:gd name="connsiteX39" fmla="*/ 1789965 w 3844717"/>
              <a:gd name="connsiteY39" fmla="*/ 441312 h 702569"/>
              <a:gd name="connsiteX40" fmla="*/ 2058283 w 3844717"/>
              <a:gd name="connsiteY40" fmla="*/ 451904 h 702569"/>
              <a:gd name="connsiteX41" fmla="*/ 2319540 w 3844717"/>
              <a:gd name="connsiteY41" fmla="*/ 458965 h 702569"/>
              <a:gd name="connsiteX42" fmla="*/ 2623163 w 3844717"/>
              <a:gd name="connsiteY42" fmla="*/ 458965 h 702569"/>
              <a:gd name="connsiteX43" fmla="*/ 3011519 w 3844717"/>
              <a:gd name="connsiteY43" fmla="*/ 455434 h 702569"/>
              <a:gd name="connsiteX44" fmla="*/ 3392813 w 3844717"/>
              <a:gd name="connsiteY44" fmla="*/ 437782 h 702569"/>
              <a:gd name="connsiteX45" fmla="*/ 3526972 w 3844717"/>
              <a:gd name="connsiteY45" fmla="*/ 427190 h 702569"/>
              <a:gd name="connsiteX46" fmla="*/ 3601112 w 3844717"/>
              <a:gd name="connsiteY46" fmla="*/ 413068 h 702569"/>
              <a:gd name="connsiteX47" fmla="*/ 3632887 w 3844717"/>
              <a:gd name="connsiteY47" fmla="*/ 391885 h 702569"/>
              <a:gd name="connsiteX48" fmla="*/ 3692905 w 3844717"/>
              <a:gd name="connsiteY48" fmla="*/ 342458 h 702569"/>
              <a:gd name="connsiteX49" fmla="*/ 3763515 w 3844717"/>
              <a:gd name="connsiteY49" fmla="*/ 271848 h 702569"/>
              <a:gd name="connsiteX50" fmla="*/ 3791759 w 3844717"/>
              <a:gd name="connsiteY50" fmla="*/ 240074 h 702569"/>
              <a:gd name="connsiteX51" fmla="*/ 3805881 w 3844717"/>
              <a:gd name="connsiteY51" fmla="*/ 225952 h 702569"/>
              <a:gd name="connsiteX52" fmla="*/ 3823534 w 3844717"/>
              <a:gd name="connsiteY52" fmla="*/ 222421 h 702569"/>
              <a:gd name="connsiteX53" fmla="*/ 3837656 w 3844717"/>
              <a:gd name="connsiteY53" fmla="*/ 233013 h 702569"/>
              <a:gd name="connsiteX54" fmla="*/ 3844717 w 3844717"/>
              <a:gd name="connsiteY54" fmla="*/ 268318 h 702569"/>
              <a:gd name="connsiteX55" fmla="*/ 3837656 w 3844717"/>
              <a:gd name="connsiteY55" fmla="*/ 321275 h 702569"/>
              <a:gd name="connsiteX56" fmla="*/ 3812942 w 3844717"/>
              <a:gd name="connsiteY56" fmla="*/ 420129 h 702569"/>
              <a:gd name="connsiteX57" fmla="*/ 3781168 w 3844717"/>
              <a:gd name="connsiteY57" fmla="*/ 508392 h 702569"/>
              <a:gd name="connsiteX58" fmla="*/ 3749393 w 3844717"/>
              <a:gd name="connsiteY58" fmla="*/ 600185 h 702569"/>
              <a:gd name="connsiteX59" fmla="*/ 3703497 w 3844717"/>
              <a:gd name="connsiteY59" fmla="*/ 702569 h 702569"/>
              <a:gd name="connsiteX60" fmla="*/ 3594051 w 3844717"/>
              <a:gd name="connsiteY60" fmla="*/ 702569 h 702569"/>
              <a:gd name="connsiteX61" fmla="*/ 3329264 w 3844717"/>
              <a:gd name="connsiteY61" fmla="*/ 702569 h 702569"/>
              <a:gd name="connsiteX62" fmla="*/ 3046824 w 3844717"/>
              <a:gd name="connsiteY62" fmla="*/ 702569 h 702569"/>
              <a:gd name="connsiteX63" fmla="*/ 2764383 w 3844717"/>
              <a:gd name="connsiteY63" fmla="*/ 702569 h 702569"/>
              <a:gd name="connsiteX64" fmla="*/ 2609041 w 3844717"/>
              <a:gd name="connsiteY64" fmla="*/ 699039 h 702569"/>
              <a:gd name="connsiteX65" fmla="*/ 2118302 w 3844717"/>
              <a:gd name="connsiteY65" fmla="*/ 691978 h 702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44717" h="702569">
                <a:moveTo>
                  <a:pt x="2118302" y="691978"/>
                </a:moveTo>
                <a:lnTo>
                  <a:pt x="1881758" y="681386"/>
                </a:lnTo>
                <a:lnTo>
                  <a:pt x="1758190" y="684917"/>
                </a:lnTo>
                <a:lnTo>
                  <a:pt x="1592257" y="663734"/>
                </a:lnTo>
                <a:lnTo>
                  <a:pt x="1447506" y="646081"/>
                </a:lnTo>
                <a:lnTo>
                  <a:pt x="1338061" y="628429"/>
                </a:lnTo>
                <a:lnTo>
                  <a:pt x="1225085" y="607246"/>
                </a:lnTo>
                <a:lnTo>
                  <a:pt x="1122700" y="586063"/>
                </a:lnTo>
                <a:lnTo>
                  <a:pt x="999132" y="554288"/>
                </a:lnTo>
                <a:lnTo>
                  <a:pt x="889687" y="526044"/>
                </a:lnTo>
                <a:lnTo>
                  <a:pt x="794363" y="494270"/>
                </a:lnTo>
                <a:lnTo>
                  <a:pt x="695509" y="462495"/>
                </a:lnTo>
                <a:lnTo>
                  <a:pt x="610777" y="430721"/>
                </a:lnTo>
                <a:lnTo>
                  <a:pt x="508393" y="384824"/>
                </a:lnTo>
                <a:lnTo>
                  <a:pt x="458966" y="363641"/>
                </a:lnTo>
                <a:lnTo>
                  <a:pt x="384825" y="324806"/>
                </a:lnTo>
                <a:lnTo>
                  <a:pt x="300093" y="275379"/>
                </a:lnTo>
                <a:lnTo>
                  <a:pt x="211831" y="218891"/>
                </a:lnTo>
                <a:lnTo>
                  <a:pt x="127098" y="155342"/>
                </a:lnTo>
                <a:lnTo>
                  <a:pt x="49427" y="88262"/>
                </a:lnTo>
                <a:lnTo>
                  <a:pt x="14122" y="56488"/>
                </a:lnTo>
                <a:lnTo>
                  <a:pt x="0" y="31774"/>
                </a:lnTo>
                <a:lnTo>
                  <a:pt x="0" y="10591"/>
                </a:lnTo>
                <a:lnTo>
                  <a:pt x="7061" y="0"/>
                </a:lnTo>
                <a:lnTo>
                  <a:pt x="31775" y="0"/>
                </a:lnTo>
                <a:lnTo>
                  <a:pt x="49427" y="7061"/>
                </a:lnTo>
                <a:lnTo>
                  <a:pt x="127098" y="49427"/>
                </a:lnTo>
                <a:lnTo>
                  <a:pt x="218892" y="102384"/>
                </a:lnTo>
                <a:lnTo>
                  <a:pt x="285971" y="134159"/>
                </a:lnTo>
                <a:lnTo>
                  <a:pt x="384825" y="180055"/>
                </a:lnTo>
                <a:lnTo>
                  <a:pt x="469557" y="215360"/>
                </a:lnTo>
                <a:lnTo>
                  <a:pt x="550759" y="247135"/>
                </a:lnTo>
                <a:lnTo>
                  <a:pt x="670796" y="285970"/>
                </a:lnTo>
                <a:lnTo>
                  <a:pt x="787302" y="317745"/>
                </a:lnTo>
                <a:lnTo>
                  <a:pt x="907339" y="345989"/>
                </a:lnTo>
                <a:lnTo>
                  <a:pt x="1013254" y="367172"/>
                </a:lnTo>
                <a:lnTo>
                  <a:pt x="1161536" y="388355"/>
                </a:lnTo>
                <a:lnTo>
                  <a:pt x="1345122" y="409538"/>
                </a:lnTo>
                <a:lnTo>
                  <a:pt x="1564013" y="427190"/>
                </a:lnTo>
                <a:lnTo>
                  <a:pt x="1789965" y="441312"/>
                </a:lnTo>
                <a:lnTo>
                  <a:pt x="2058283" y="451904"/>
                </a:lnTo>
                <a:lnTo>
                  <a:pt x="2319540" y="458965"/>
                </a:lnTo>
                <a:lnTo>
                  <a:pt x="2623163" y="458965"/>
                </a:lnTo>
                <a:lnTo>
                  <a:pt x="3011519" y="455434"/>
                </a:lnTo>
                <a:lnTo>
                  <a:pt x="3392813" y="437782"/>
                </a:lnTo>
                <a:lnTo>
                  <a:pt x="3526972" y="427190"/>
                </a:lnTo>
                <a:lnTo>
                  <a:pt x="3601112" y="413068"/>
                </a:lnTo>
                <a:lnTo>
                  <a:pt x="3632887" y="391885"/>
                </a:lnTo>
                <a:lnTo>
                  <a:pt x="3692905" y="342458"/>
                </a:lnTo>
                <a:lnTo>
                  <a:pt x="3763515" y="271848"/>
                </a:lnTo>
                <a:lnTo>
                  <a:pt x="3791759" y="240074"/>
                </a:lnTo>
                <a:lnTo>
                  <a:pt x="3805881" y="225952"/>
                </a:lnTo>
                <a:lnTo>
                  <a:pt x="3823534" y="222421"/>
                </a:lnTo>
                <a:lnTo>
                  <a:pt x="3837656" y="233013"/>
                </a:lnTo>
                <a:lnTo>
                  <a:pt x="3844717" y="268318"/>
                </a:lnTo>
                <a:lnTo>
                  <a:pt x="3837656" y="321275"/>
                </a:lnTo>
                <a:lnTo>
                  <a:pt x="3812942" y="420129"/>
                </a:lnTo>
                <a:lnTo>
                  <a:pt x="3781168" y="508392"/>
                </a:lnTo>
                <a:lnTo>
                  <a:pt x="3749393" y="600185"/>
                </a:lnTo>
                <a:lnTo>
                  <a:pt x="3703497" y="702569"/>
                </a:lnTo>
                <a:lnTo>
                  <a:pt x="3594051" y="702569"/>
                </a:lnTo>
                <a:lnTo>
                  <a:pt x="3329264" y="702569"/>
                </a:lnTo>
                <a:lnTo>
                  <a:pt x="3046824" y="702569"/>
                </a:lnTo>
                <a:lnTo>
                  <a:pt x="2764383" y="702569"/>
                </a:lnTo>
                <a:lnTo>
                  <a:pt x="2609041" y="699039"/>
                </a:lnTo>
                <a:lnTo>
                  <a:pt x="2118302" y="69197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D79C8EC-EFE3-4233-BF92-25C187C80C41}"/>
              </a:ext>
            </a:extLst>
          </p:cNvPr>
          <p:cNvSpPr/>
          <p:nvPr/>
        </p:nvSpPr>
        <p:spPr>
          <a:xfrm rot="16200000">
            <a:off x="1681163" y="3240087"/>
            <a:ext cx="3994150" cy="1203325"/>
          </a:xfrm>
          <a:custGeom>
            <a:avLst/>
            <a:gdLst>
              <a:gd name="connsiteX0" fmla="*/ 2165299 w 3994099"/>
              <a:gd name="connsiteY0" fmla="*/ 1042416 h 1203351"/>
              <a:gd name="connsiteX1" fmla="*/ 1649577 w 3994099"/>
              <a:gd name="connsiteY1" fmla="*/ 1046074 h 1203351"/>
              <a:gd name="connsiteX2" fmla="*/ 1353312 w 3994099"/>
              <a:gd name="connsiteY2" fmla="*/ 1046074 h 1203351"/>
              <a:gd name="connsiteX3" fmla="*/ 1053388 w 3994099"/>
              <a:gd name="connsiteY3" fmla="*/ 1046074 h 1203351"/>
              <a:gd name="connsiteX4" fmla="*/ 903427 w 3994099"/>
              <a:gd name="connsiteY4" fmla="*/ 1049732 h 1203351"/>
              <a:gd name="connsiteX5" fmla="*/ 735177 w 3994099"/>
              <a:gd name="connsiteY5" fmla="*/ 1060704 h 1203351"/>
              <a:gd name="connsiteX6" fmla="*/ 618134 w 3994099"/>
              <a:gd name="connsiteY6" fmla="*/ 1071677 h 1203351"/>
              <a:gd name="connsiteX7" fmla="*/ 534009 w 3994099"/>
              <a:gd name="connsiteY7" fmla="*/ 1068020 h 1203351"/>
              <a:gd name="connsiteX8" fmla="*/ 449884 w 3994099"/>
              <a:gd name="connsiteY8" fmla="*/ 1053389 h 1203351"/>
              <a:gd name="connsiteX9" fmla="*/ 398678 w 3994099"/>
              <a:gd name="connsiteY9" fmla="*/ 1042416 h 1203351"/>
              <a:gd name="connsiteX10" fmla="*/ 303580 w 3994099"/>
              <a:gd name="connsiteY10" fmla="*/ 1005840 h 1203351"/>
              <a:gd name="connsiteX11" fmla="*/ 190195 w 3994099"/>
              <a:gd name="connsiteY11" fmla="*/ 954634 h 1203351"/>
              <a:gd name="connsiteX12" fmla="*/ 95097 w 3994099"/>
              <a:gd name="connsiteY12" fmla="*/ 907085 h 1203351"/>
              <a:gd name="connsiteX13" fmla="*/ 54864 w 3994099"/>
              <a:gd name="connsiteY13" fmla="*/ 877824 h 1203351"/>
              <a:gd name="connsiteX14" fmla="*/ 25603 w 3994099"/>
              <a:gd name="connsiteY14" fmla="*/ 852221 h 1203351"/>
              <a:gd name="connsiteX15" fmla="*/ 7315 w 3994099"/>
              <a:gd name="connsiteY15" fmla="*/ 822960 h 1203351"/>
              <a:gd name="connsiteX16" fmla="*/ 0 w 3994099"/>
              <a:gd name="connsiteY16" fmla="*/ 786384 h 1203351"/>
              <a:gd name="connsiteX17" fmla="*/ 0 w 3994099"/>
              <a:gd name="connsiteY17" fmla="*/ 760781 h 1203351"/>
              <a:gd name="connsiteX18" fmla="*/ 10972 w 3994099"/>
              <a:gd name="connsiteY18" fmla="*/ 742493 h 1203351"/>
              <a:gd name="connsiteX19" fmla="*/ 36576 w 3994099"/>
              <a:gd name="connsiteY19" fmla="*/ 724205 h 1203351"/>
              <a:gd name="connsiteX20" fmla="*/ 95097 w 3994099"/>
              <a:gd name="connsiteY20" fmla="*/ 705917 h 1203351"/>
              <a:gd name="connsiteX21" fmla="*/ 146304 w 3994099"/>
              <a:gd name="connsiteY21" fmla="*/ 691287 h 1203351"/>
              <a:gd name="connsiteX22" fmla="*/ 585216 w 3994099"/>
              <a:gd name="connsiteY22" fmla="*/ 790042 h 1203351"/>
              <a:gd name="connsiteX23" fmla="*/ 625449 w 3994099"/>
              <a:gd name="connsiteY23" fmla="*/ 808330 h 1203351"/>
              <a:gd name="connsiteX24" fmla="*/ 658368 w 3994099"/>
              <a:gd name="connsiteY24" fmla="*/ 815645 h 1203351"/>
              <a:gd name="connsiteX25" fmla="*/ 727862 w 3994099"/>
              <a:gd name="connsiteY25" fmla="*/ 822960 h 1203351"/>
              <a:gd name="connsiteX26" fmla="*/ 907084 w 3994099"/>
              <a:gd name="connsiteY26" fmla="*/ 822960 h 1203351"/>
              <a:gd name="connsiteX27" fmla="*/ 1272844 w 3994099"/>
              <a:gd name="connsiteY27" fmla="*/ 822960 h 1203351"/>
              <a:gd name="connsiteX28" fmla="*/ 1565452 w 3994099"/>
              <a:gd name="connsiteY28" fmla="*/ 822960 h 1203351"/>
              <a:gd name="connsiteX29" fmla="*/ 1923897 w 3994099"/>
              <a:gd name="connsiteY29" fmla="*/ 822960 h 1203351"/>
              <a:gd name="connsiteX30" fmla="*/ 2070201 w 3994099"/>
              <a:gd name="connsiteY30" fmla="*/ 822960 h 1203351"/>
              <a:gd name="connsiteX31" fmla="*/ 2406700 w 3994099"/>
              <a:gd name="connsiteY31" fmla="*/ 819303 h 1203351"/>
              <a:gd name="connsiteX32" fmla="*/ 2801721 w 3994099"/>
              <a:gd name="connsiteY32" fmla="*/ 822960 h 1203351"/>
              <a:gd name="connsiteX33" fmla="*/ 2944368 w 3994099"/>
              <a:gd name="connsiteY33" fmla="*/ 822960 h 1203351"/>
              <a:gd name="connsiteX34" fmla="*/ 3258921 w 3994099"/>
              <a:gd name="connsiteY34" fmla="*/ 833933 h 1203351"/>
              <a:gd name="connsiteX35" fmla="*/ 3518611 w 3994099"/>
              <a:gd name="connsiteY35" fmla="*/ 844906 h 1203351"/>
              <a:gd name="connsiteX36" fmla="*/ 3646627 w 3994099"/>
              <a:gd name="connsiteY36" fmla="*/ 844906 h 1203351"/>
              <a:gd name="connsiteX37" fmla="*/ 3694176 w 3994099"/>
              <a:gd name="connsiteY37" fmla="*/ 837591 h 1203351"/>
              <a:gd name="connsiteX38" fmla="*/ 3734409 w 3994099"/>
              <a:gd name="connsiteY38" fmla="*/ 819303 h 1203351"/>
              <a:gd name="connsiteX39" fmla="*/ 3752697 w 3994099"/>
              <a:gd name="connsiteY39" fmla="*/ 797357 h 1203351"/>
              <a:gd name="connsiteX40" fmla="*/ 3752697 w 3994099"/>
              <a:gd name="connsiteY40" fmla="*/ 746151 h 1203351"/>
              <a:gd name="connsiteX41" fmla="*/ 3716121 w 3994099"/>
              <a:gd name="connsiteY41" fmla="*/ 581559 h 1203351"/>
              <a:gd name="connsiteX42" fmla="*/ 3686860 w 3994099"/>
              <a:gd name="connsiteY42" fmla="*/ 405994 h 1203351"/>
              <a:gd name="connsiteX43" fmla="*/ 3668572 w 3994099"/>
              <a:gd name="connsiteY43" fmla="*/ 263348 h 1203351"/>
              <a:gd name="connsiteX44" fmla="*/ 3657600 w 3994099"/>
              <a:gd name="connsiteY44" fmla="*/ 98756 h 1203351"/>
              <a:gd name="connsiteX45" fmla="*/ 3811219 w 3994099"/>
              <a:gd name="connsiteY45" fmla="*/ 0 h 1203351"/>
              <a:gd name="connsiteX46" fmla="*/ 3822192 w 3994099"/>
              <a:gd name="connsiteY46" fmla="*/ 186538 h 1203351"/>
              <a:gd name="connsiteX47" fmla="*/ 3840480 w 3994099"/>
              <a:gd name="connsiteY47" fmla="*/ 321869 h 1203351"/>
              <a:gd name="connsiteX48" fmla="*/ 3858768 w 3994099"/>
              <a:gd name="connsiteY48" fmla="*/ 438912 h 1203351"/>
              <a:gd name="connsiteX49" fmla="*/ 3873398 w 3994099"/>
              <a:gd name="connsiteY49" fmla="*/ 515722 h 1203351"/>
              <a:gd name="connsiteX50" fmla="*/ 3899001 w 3994099"/>
              <a:gd name="connsiteY50" fmla="*/ 618135 h 1203351"/>
              <a:gd name="connsiteX51" fmla="*/ 3924604 w 3994099"/>
              <a:gd name="connsiteY51" fmla="*/ 683972 h 1203351"/>
              <a:gd name="connsiteX52" fmla="*/ 3961180 w 3994099"/>
              <a:gd name="connsiteY52" fmla="*/ 760781 h 1203351"/>
              <a:gd name="connsiteX53" fmla="*/ 3990441 w 3994099"/>
              <a:gd name="connsiteY53" fmla="*/ 815645 h 1203351"/>
              <a:gd name="connsiteX54" fmla="*/ 3994099 w 3994099"/>
              <a:gd name="connsiteY54" fmla="*/ 830276 h 1203351"/>
              <a:gd name="connsiteX55" fmla="*/ 3994099 w 3994099"/>
              <a:gd name="connsiteY55" fmla="*/ 855879 h 1203351"/>
              <a:gd name="connsiteX56" fmla="*/ 3972153 w 3994099"/>
              <a:gd name="connsiteY56" fmla="*/ 925373 h 1203351"/>
              <a:gd name="connsiteX57" fmla="*/ 3920947 w 3994099"/>
              <a:gd name="connsiteY57" fmla="*/ 1027786 h 1203351"/>
              <a:gd name="connsiteX58" fmla="*/ 3869740 w 3994099"/>
              <a:gd name="connsiteY58" fmla="*/ 1104596 h 1203351"/>
              <a:gd name="connsiteX59" fmla="*/ 3829507 w 3994099"/>
              <a:gd name="connsiteY59" fmla="*/ 1152144 h 1203351"/>
              <a:gd name="connsiteX60" fmla="*/ 3789273 w 3994099"/>
              <a:gd name="connsiteY60" fmla="*/ 1188720 h 1203351"/>
              <a:gd name="connsiteX61" fmla="*/ 3767328 w 3994099"/>
              <a:gd name="connsiteY61" fmla="*/ 1199693 h 1203351"/>
              <a:gd name="connsiteX62" fmla="*/ 3745382 w 3994099"/>
              <a:gd name="connsiteY62" fmla="*/ 1203351 h 1203351"/>
              <a:gd name="connsiteX63" fmla="*/ 3723436 w 3994099"/>
              <a:gd name="connsiteY63" fmla="*/ 1192378 h 1203351"/>
              <a:gd name="connsiteX64" fmla="*/ 3683203 w 3994099"/>
              <a:gd name="connsiteY64" fmla="*/ 1159460 h 1203351"/>
              <a:gd name="connsiteX65" fmla="*/ 3599078 w 3994099"/>
              <a:gd name="connsiteY65" fmla="*/ 1093623 h 1203351"/>
              <a:gd name="connsiteX66" fmla="*/ 3482035 w 3994099"/>
              <a:gd name="connsiteY66" fmla="*/ 1082650 h 1203351"/>
              <a:gd name="connsiteX67" fmla="*/ 2918764 w 3994099"/>
              <a:gd name="connsiteY67" fmla="*/ 1064362 h 1203351"/>
              <a:gd name="connsiteX68" fmla="*/ 2615184 w 3994099"/>
              <a:gd name="connsiteY68" fmla="*/ 1053389 h 1203351"/>
              <a:gd name="connsiteX69" fmla="*/ 2443276 w 3994099"/>
              <a:gd name="connsiteY69" fmla="*/ 1042416 h 1203351"/>
              <a:gd name="connsiteX70" fmla="*/ 2165299 w 3994099"/>
              <a:gd name="connsiteY70" fmla="*/ 1042416 h 1203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994099" h="1203351">
                <a:moveTo>
                  <a:pt x="2165299" y="1042416"/>
                </a:moveTo>
                <a:lnTo>
                  <a:pt x="1649577" y="1046074"/>
                </a:lnTo>
                <a:lnTo>
                  <a:pt x="1353312" y="1046074"/>
                </a:lnTo>
                <a:lnTo>
                  <a:pt x="1053388" y="1046074"/>
                </a:lnTo>
                <a:lnTo>
                  <a:pt x="903427" y="1049732"/>
                </a:lnTo>
                <a:lnTo>
                  <a:pt x="735177" y="1060704"/>
                </a:lnTo>
                <a:lnTo>
                  <a:pt x="618134" y="1071677"/>
                </a:lnTo>
                <a:lnTo>
                  <a:pt x="534009" y="1068020"/>
                </a:lnTo>
                <a:lnTo>
                  <a:pt x="449884" y="1053389"/>
                </a:lnTo>
                <a:lnTo>
                  <a:pt x="398678" y="1042416"/>
                </a:lnTo>
                <a:lnTo>
                  <a:pt x="303580" y="1005840"/>
                </a:lnTo>
                <a:lnTo>
                  <a:pt x="190195" y="954634"/>
                </a:lnTo>
                <a:lnTo>
                  <a:pt x="95097" y="907085"/>
                </a:lnTo>
                <a:lnTo>
                  <a:pt x="54864" y="877824"/>
                </a:lnTo>
                <a:lnTo>
                  <a:pt x="25603" y="852221"/>
                </a:lnTo>
                <a:lnTo>
                  <a:pt x="7315" y="822960"/>
                </a:lnTo>
                <a:lnTo>
                  <a:pt x="0" y="786384"/>
                </a:lnTo>
                <a:lnTo>
                  <a:pt x="0" y="760781"/>
                </a:lnTo>
                <a:lnTo>
                  <a:pt x="10972" y="742493"/>
                </a:lnTo>
                <a:lnTo>
                  <a:pt x="36576" y="724205"/>
                </a:lnTo>
                <a:lnTo>
                  <a:pt x="95097" y="705917"/>
                </a:lnTo>
                <a:lnTo>
                  <a:pt x="146304" y="691287"/>
                </a:lnTo>
                <a:lnTo>
                  <a:pt x="585216" y="790042"/>
                </a:lnTo>
                <a:lnTo>
                  <a:pt x="625449" y="808330"/>
                </a:lnTo>
                <a:lnTo>
                  <a:pt x="658368" y="815645"/>
                </a:lnTo>
                <a:lnTo>
                  <a:pt x="727862" y="822960"/>
                </a:lnTo>
                <a:lnTo>
                  <a:pt x="907084" y="822960"/>
                </a:lnTo>
                <a:lnTo>
                  <a:pt x="1272844" y="822960"/>
                </a:lnTo>
                <a:lnTo>
                  <a:pt x="1565452" y="822960"/>
                </a:lnTo>
                <a:lnTo>
                  <a:pt x="1923897" y="822960"/>
                </a:lnTo>
                <a:lnTo>
                  <a:pt x="2070201" y="822960"/>
                </a:lnTo>
                <a:lnTo>
                  <a:pt x="2406700" y="819303"/>
                </a:lnTo>
                <a:lnTo>
                  <a:pt x="2801721" y="822960"/>
                </a:lnTo>
                <a:lnTo>
                  <a:pt x="2944368" y="822960"/>
                </a:lnTo>
                <a:lnTo>
                  <a:pt x="3258921" y="833933"/>
                </a:lnTo>
                <a:lnTo>
                  <a:pt x="3518611" y="844906"/>
                </a:lnTo>
                <a:lnTo>
                  <a:pt x="3646627" y="844906"/>
                </a:lnTo>
                <a:lnTo>
                  <a:pt x="3694176" y="837591"/>
                </a:lnTo>
                <a:lnTo>
                  <a:pt x="3734409" y="819303"/>
                </a:lnTo>
                <a:lnTo>
                  <a:pt x="3752697" y="797357"/>
                </a:lnTo>
                <a:lnTo>
                  <a:pt x="3752697" y="746151"/>
                </a:lnTo>
                <a:lnTo>
                  <a:pt x="3716121" y="581559"/>
                </a:lnTo>
                <a:lnTo>
                  <a:pt x="3686860" y="405994"/>
                </a:lnTo>
                <a:lnTo>
                  <a:pt x="3668572" y="263348"/>
                </a:lnTo>
                <a:lnTo>
                  <a:pt x="3657600" y="98756"/>
                </a:lnTo>
                <a:lnTo>
                  <a:pt x="3811219" y="0"/>
                </a:lnTo>
                <a:lnTo>
                  <a:pt x="3822192" y="186538"/>
                </a:lnTo>
                <a:lnTo>
                  <a:pt x="3840480" y="321869"/>
                </a:lnTo>
                <a:lnTo>
                  <a:pt x="3858768" y="438912"/>
                </a:lnTo>
                <a:lnTo>
                  <a:pt x="3873398" y="515722"/>
                </a:lnTo>
                <a:lnTo>
                  <a:pt x="3899001" y="618135"/>
                </a:lnTo>
                <a:lnTo>
                  <a:pt x="3924604" y="683972"/>
                </a:lnTo>
                <a:lnTo>
                  <a:pt x="3961180" y="760781"/>
                </a:lnTo>
                <a:lnTo>
                  <a:pt x="3990441" y="815645"/>
                </a:lnTo>
                <a:lnTo>
                  <a:pt x="3994099" y="830276"/>
                </a:lnTo>
                <a:lnTo>
                  <a:pt x="3994099" y="855879"/>
                </a:lnTo>
                <a:lnTo>
                  <a:pt x="3972153" y="925373"/>
                </a:lnTo>
                <a:lnTo>
                  <a:pt x="3920947" y="1027786"/>
                </a:lnTo>
                <a:lnTo>
                  <a:pt x="3869740" y="1104596"/>
                </a:lnTo>
                <a:lnTo>
                  <a:pt x="3829507" y="1152144"/>
                </a:lnTo>
                <a:lnTo>
                  <a:pt x="3789273" y="1188720"/>
                </a:lnTo>
                <a:lnTo>
                  <a:pt x="3767328" y="1199693"/>
                </a:lnTo>
                <a:lnTo>
                  <a:pt x="3745382" y="1203351"/>
                </a:lnTo>
                <a:lnTo>
                  <a:pt x="3723436" y="1192378"/>
                </a:lnTo>
                <a:lnTo>
                  <a:pt x="3683203" y="1159460"/>
                </a:lnTo>
                <a:lnTo>
                  <a:pt x="3599078" y="1093623"/>
                </a:lnTo>
                <a:lnTo>
                  <a:pt x="3482035" y="1082650"/>
                </a:lnTo>
                <a:lnTo>
                  <a:pt x="2918764" y="1064362"/>
                </a:lnTo>
                <a:lnTo>
                  <a:pt x="2615184" y="1053389"/>
                </a:lnTo>
                <a:lnTo>
                  <a:pt x="2443276" y="1042416"/>
                </a:lnTo>
                <a:lnTo>
                  <a:pt x="2165299" y="10424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2D22EF3-0E32-4C63-A0C6-DB26C142D0AD}"/>
              </a:ext>
            </a:extLst>
          </p:cNvPr>
          <p:cNvSpPr/>
          <p:nvPr/>
        </p:nvSpPr>
        <p:spPr>
          <a:xfrm>
            <a:off x="3278188" y="5172075"/>
            <a:ext cx="635000" cy="601663"/>
          </a:xfrm>
          <a:custGeom>
            <a:avLst/>
            <a:gdLst>
              <a:gd name="connsiteX0" fmla="*/ 226219 w 633413"/>
              <a:gd name="connsiteY0" fmla="*/ 59531 h 602456"/>
              <a:gd name="connsiteX1" fmla="*/ 423863 w 633413"/>
              <a:gd name="connsiteY1" fmla="*/ 107156 h 602456"/>
              <a:gd name="connsiteX2" fmla="*/ 483394 w 633413"/>
              <a:gd name="connsiteY2" fmla="*/ 119063 h 602456"/>
              <a:gd name="connsiteX3" fmla="*/ 500063 w 633413"/>
              <a:gd name="connsiteY3" fmla="*/ 119063 h 602456"/>
              <a:gd name="connsiteX4" fmla="*/ 535782 w 633413"/>
              <a:gd name="connsiteY4" fmla="*/ 116681 h 602456"/>
              <a:gd name="connsiteX5" fmla="*/ 559594 w 633413"/>
              <a:gd name="connsiteY5" fmla="*/ 107156 h 602456"/>
              <a:gd name="connsiteX6" fmla="*/ 633413 w 633413"/>
              <a:gd name="connsiteY6" fmla="*/ 35719 h 602456"/>
              <a:gd name="connsiteX7" fmla="*/ 545307 w 633413"/>
              <a:gd name="connsiteY7" fmla="*/ 602456 h 602456"/>
              <a:gd name="connsiteX8" fmla="*/ 488157 w 633413"/>
              <a:gd name="connsiteY8" fmla="*/ 521494 h 602456"/>
              <a:gd name="connsiteX9" fmla="*/ 445294 w 633413"/>
              <a:gd name="connsiteY9" fmla="*/ 450056 h 602456"/>
              <a:gd name="connsiteX10" fmla="*/ 419100 w 633413"/>
              <a:gd name="connsiteY10" fmla="*/ 414338 h 602456"/>
              <a:gd name="connsiteX11" fmla="*/ 392907 w 633413"/>
              <a:gd name="connsiteY11" fmla="*/ 378619 h 602456"/>
              <a:gd name="connsiteX12" fmla="*/ 357188 w 633413"/>
              <a:gd name="connsiteY12" fmla="*/ 335756 h 602456"/>
              <a:gd name="connsiteX13" fmla="*/ 326232 w 633413"/>
              <a:gd name="connsiteY13" fmla="*/ 304800 h 602456"/>
              <a:gd name="connsiteX14" fmla="*/ 280988 w 633413"/>
              <a:gd name="connsiteY14" fmla="*/ 261938 h 602456"/>
              <a:gd name="connsiteX15" fmla="*/ 228600 w 633413"/>
              <a:gd name="connsiteY15" fmla="*/ 216694 h 602456"/>
              <a:gd name="connsiteX16" fmla="*/ 157163 w 633413"/>
              <a:gd name="connsiteY16" fmla="*/ 164306 h 602456"/>
              <a:gd name="connsiteX17" fmla="*/ 73819 w 633413"/>
              <a:gd name="connsiteY17" fmla="*/ 104775 h 602456"/>
              <a:gd name="connsiteX18" fmla="*/ 28575 w 633413"/>
              <a:gd name="connsiteY18" fmla="*/ 78581 h 602456"/>
              <a:gd name="connsiteX19" fmla="*/ 14288 w 633413"/>
              <a:gd name="connsiteY19" fmla="*/ 64294 h 602456"/>
              <a:gd name="connsiteX20" fmla="*/ 4763 w 633413"/>
              <a:gd name="connsiteY20" fmla="*/ 47625 h 602456"/>
              <a:gd name="connsiteX21" fmla="*/ 0 w 633413"/>
              <a:gd name="connsiteY21" fmla="*/ 23813 h 602456"/>
              <a:gd name="connsiteX22" fmla="*/ 4763 w 633413"/>
              <a:gd name="connsiteY22" fmla="*/ 9525 h 602456"/>
              <a:gd name="connsiteX23" fmla="*/ 11907 w 633413"/>
              <a:gd name="connsiteY23" fmla="*/ 2381 h 602456"/>
              <a:gd name="connsiteX24" fmla="*/ 35719 w 633413"/>
              <a:gd name="connsiteY24" fmla="*/ 0 h 602456"/>
              <a:gd name="connsiteX25" fmla="*/ 78582 w 633413"/>
              <a:gd name="connsiteY25" fmla="*/ 16669 h 602456"/>
              <a:gd name="connsiteX26" fmla="*/ 226219 w 633413"/>
              <a:gd name="connsiteY26" fmla="*/ 5953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33413" h="602456">
                <a:moveTo>
                  <a:pt x="226219" y="59531"/>
                </a:moveTo>
                <a:lnTo>
                  <a:pt x="423863" y="107156"/>
                </a:lnTo>
                <a:lnTo>
                  <a:pt x="483394" y="119063"/>
                </a:lnTo>
                <a:lnTo>
                  <a:pt x="500063" y="119063"/>
                </a:lnTo>
                <a:lnTo>
                  <a:pt x="535782" y="116681"/>
                </a:lnTo>
                <a:lnTo>
                  <a:pt x="559594" y="107156"/>
                </a:lnTo>
                <a:lnTo>
                  <a:pt x="633413" y="35719"/>
                </a:lnTo>
                <a:lnTo>
                  <a:pt x="545307" y="602456"/>
                </a:lnTo>
                <a:lnTo>
                  <a:pt x="488157" y="521494"/>
                </a:lnTo>
                <a:lnTo>
                  <a:pt x="445294" y="450056"/>
                </a:lnTo>
                <a:lnTo>
                  <a:pt x="419100" y="414338"/>
                </a:lnTo>
                <a:lnTo>
                  <a:pt x="392907" y="378619"/>
                </a:lnTo>
                <a:lnTo>
                  <a:pt x="357188" y="335756"/>
                </a:lnTo>
                <a:lnTo>
                  <a:pt x="326232" y="304800"/>
                </a:lnTo>
                <a:lnTo>
                  <a:pt x="280988" y="261938"/>
                </a:lnTo>
                <a:lnTo>
                  <a:pt x="228600" y="216694"/>
                </a:lnTo>
                <a:lnTo>
                  <a:pt x="157163" y="164306"/>
                </a:lnTo>
                <a:lnTo>
                  <a:pt x="73819" y="104775"/>
                </a:lnTo>
                <a:lnTo>
                  <a:pt x="28575" y="78581"/>
                </a:lnTo>
                <a:lnTo>
                  <a:pt x="14288" y="64294"/>
                </a:lnTo>
                <a:lnTo>
                  <a:pt x="4763" y="47625"/>
                </a:lnTo>
                <a:lnTo>
                  <a:pt x="0" y="23813"/>
                </a:lnTo>
                <a:lnTo>
                  <a:pt x="4763" y="9525"/>
                </a:lnTo>
                <a:lnTo>
                  <a:pt x="11907" y="2381"/>
                </a:lnTo>
                <a:lnTo>
                  <a:pt x="35719" y="0"/>
                </a:lnTo>
                <a:lnTo>
                  <a:pt x="78582" y="16669"/>
                </a:lnTo>
                <a:lnTo>
                  <a:pt x="226219" y="595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D4346C4-3DA0-469A-ACFA-05574F9F2CC2}"/>
              </a:ext>
            </a:extLst>
          </p:cNvPr>
          <p:cNvSpPr/>
          <p:nvPr/>
        </p:nvSpPr>
        <p:spPr>
          <a:xfrm>
            <a:off x="3160713" y="2865438"/>
            <a:ext cx="787400" cy="282575"/>
          </a:xfrm>
          <a:custGeom>
            <a:avLst/>
            <a:gdLst>
              <a:gd name="connsiteX0" fmla="*/ 357187 w 788194"/>
              <a:gd name="connsiteY0" fmla="*/ 238125 h 283369"/>
              <a:gd name="connsiteX1" fmla="*/ 0 w 788194"/>
              <a:gd name="connsiteY1" fmla="*/ 283369 h 283369"/>
              <a:gd name="connsiteX2" fmla="*/ 2381 w 788194"/>
              <a:gd name="connsiteY2" fmla="*/ 107156 h 283369"/>
              <a:gd name="connsiteX3" fmla="*/ 226219 w 788194"/>
              <a:gd name="connsiteY3" fmla="*/ 76200 h 283369"/>
              <a:gd name="connsiteX4" fmla="*/ 611981 w 788194"/>
              <a:gd name="connsiteY4" fmla="*/ 23812 h 283369"/>
              <a:gd name="connsiteX5" fmla="*/ 788194 w 788194"/>
              <a:gd name="connsiteY5" fmla="*/ 0 h 283369"/>
              <a:gd name="connsiteX6" fmla="*/ 788194 w 788194"/>
              <a:gd name="connsiteY6" fmla="*/ 178594 h 283369"/>
              <a:gd name="connsiteX7" fmla="*/ 357187 w 788194"/>
              <a:gd name="connsiteY7" fmla="*/ 238125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194" h="283369">
                <a:moveTo>
                  <a:pt x="357187" y="238125"/>
                </a:moveTo>
                <a:lnTo>
                  <a:pt x="0" y="283369"/>
                </a:lnTo>
                <a:cubicBezTo>
                  <a:pt x="794" y="224631"/>
                  <a:pt x="1587" y="165894"/>
                  <a:pt x="2381" y="107156"/>
                </a:cubicBezTo>
                <a:lnTo>
                  <a:pt x="226219" y="76200"/>
                </a:lnTo>
                <a:lnTo>
                  <a:pt x="611981" y="23812"/>
                </a:lnTo>
                <a:lnTo>
                  <a:pt x="788194" y="0"/>
                </a:lnTo>
                <a:lnTo>
                  <a:pt x="788194" y="178594"/>
                </a:lnTo>
                <a:lnTo>
                  <a:pt x="3571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9D04400-7683-41CF-B22E-F68B8C75F599}"/>
              </a:ext>
            </a:extLst>
          </p:cNvPr>
          <p:cNvSpPr/>
          <p:nvPr/>
        </p:nvSpPr>
        <p:spPr>
          <a:xfrm>
            <a:off x="3141663" y="3757613"/>
            <a:ext cx="800100" cy="238125"/>
          </a:xfrm>
          <a:custGeom>
            <a:avLst/>
            <a:gdLst>
              <a:gd name="connsiteX0" fmla="*/ 400050 w 800100"/>
              <a:gd name="connsiteY0" fmla="*/ 197643 h 238125"/>
              <a:gd name="connsiteX1" fmla="*/ 0 w 800100"/>
              <a:gd name="connsiteY1" fmla="*/ 238125 h 238125"/>
              <a:gd name="connsiteX2" fmla="*/ 0 w 800100"/>
              <a:gd name="connsiteY2" fmla="*/ 104775 h 238125"/>
              <a:gd name="connsiteX3" fmla="*/ 288131 w 800100"/>
              <a:gd name="connsiteY3" fmla="*/ 66675 h 238125"/>
              <a:gd name="connsiteX4" fmla="*/ 590550 w 800100"/>
              <a:gd name="connsiteY4" fmla="*/ 28575 h 238125"/>
              <a:gd name="connsiteX5" fmla="*/ 800100 w 800100"/>
              <a:gd name="connsiteY5" fmla="*/ 0 h 238125"/>
              <a:gd name="connsiteX6" fmla="*/ 800100 w 800100"/>
              <a:gd name="connsiteY6" fmla="*/ 159543 h 238125"/>
              <a:gd name="connsiteX7" fmla="*/ 400050 w 800100"/>
              <a:gd name="connsiteY7" fmla="*/ 19764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0100" h="238125">
                <a:moveTo>
                  <a:pt x="400050" y="197643"/>
                </a:moveTo>
                <a:lnTo>
                  <a:pt x="0" y="238125"/>
                </a:lnTo>
                <a:lnTo>
                  <a:pt x="0" y="104775"/>
                </a:lnTo>
                <a:lnTo>
                  <a:pt x="288131" y="66675"/>
                </a:lnTo>
                <a:lnTo>
                  <a:pt x="590550" y="28575"/>
                </a:lnTo>
                <a:lnTo>
                  <a:pt x="800100" y="0"/>
                </a:lnTo>
                <a:lnTo>
                  <a:pt x="800100" y="159543"/>
                </a:lnTo>
                <a:lnTo>
                  <a:pt x="400050" y="1976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731CF8D-21E7-40C3-9DD9-81AA11BFE0A0}"/>
              </a:ext>
            </a:extLst>
          </p:cNvPr>
          <p:cNvSpPr/>
          <p:nvPr/>
        </p:nvSpPr>
        <p:spPr>
          <a:xfrm>
            <a:off x="4211638" y="1549400"/>
            <a:ext cx="1246187" cy="1722438"/>
          </a:xfrm>
          <a:custGeom>
            <a:avLst/>
            <a:gdLst>
              <a:gd name="connsiteX0" fmla="*/ 1099011 w 1246123"/>
              <a:gd name="connsiteY0" fmla="*/ 524987 h 1722072"/>
              <a:gd name="connsiteX1" fmla="*/ 954784 w 1246123"/>
              <a:gd name="connsiteY1" fmla="*/ 744212 h 1722072"/>
              <a:gd name="connsiteX2" fmla="*/ 897093 w 1246123"/>
              <a:gd name="connsiteY2" fmla="*/ 830749 h 1722072"/>
              <a:gd name="connsiteX3" fmla="*/ 770173 w 1246123"/>
              <a:gd name="connsiteY3" fmla="*/ 1026898 h 1722072"/>
              <a:gd name="connsiteX4" fmla="*/ 683637 w 1246123"/>
              <a:gd name="connsiteY4" fmla="*/ 1142279 h 1722072"/>
              <a:gd name="connsiteX5" fmla="*/ 585562 w 1246123"/>
              <a:gd name="connsiteY5" fmla="*/ 1257661 h 1722072"/>
              <a:gd name="connsiteX6" fmla="*/ 490372 w 1246123"/>
              <a:gd name="connsiteY6" fmla="*/ 1358620 h 1722072"/>
              <a:gd name="connsiteX7" fmla="*/ 415374 w 1246123"/>
              <a:gd name="connsiteY7" fmla="*/ 1430733 h 1722072"/>
              <a:gd name="connsiteX8" fmla="*/ 314415 w 1246123"/>
              <a:gd name="connsiteY8" fmla="*/ 1523039 h 1722072"/>
              <a:gd name="connsiteX9" fmla="*/ 242302 w 1246123"/>
              <a:gd name="connsiteY9" fmla="*/ 1580730 h 1722072"/>
              <a:gd name="connsiteX10" fmla="*/ 161535 w 1246123"/>
              <a:gd name="connsiteY10" fmla="*/ 1641305 h 1722072"/>
              <a:gd name="connsiteX11" fmla="*/ 83652 w 1246123"/>
              <a:gd name="connsiteY11" fmla="*/ 1693227 h 1722072"/>
              <a:gd name="connsiteX12" fmla="*/ 51922 w 1246123"/>
              <a:gd name="connsiteY12" fmla="*/ 1710534 h 1722072"/>
              <a:gd name="connsiteX13" fmla="*/ 25961 w 1246123"/>
              <a:gd name="connsiteY13" fmla="*/ 1722072 h 1722072"/>
              <a:gd name="connsiteX14" fmla="*/ 8654 w 1246123"/>
              <a:gd name="connsiteY14" fmla="*/ 1719188 h 1722072"/>
              <a:gd name="connsiteX15" fmla="*/ 0 w 1246123"/>
              <a:gd name="connsiteY15" fmla="*/ 1707650 h 1722072"/>
              <a:gd name="connsiteX16" fmla="*/ 5769 w 1246123"/>
              <a:gd name="connsiteY16" fmla="*/ 1678804 h 1722072"/>
              <a:gd name="connsiteX17" fmla="*/ 23077 w 1246123"/>
              <a:gd name="connsiteY17" fmla="*/ 1652843 h 1722072"/>
              <a:gd name="connsiteX18" fmla="*/ 66345 w 1246123"/>
              <a:gd name="connsiteY18" fmla="*/ 1609575 h 1722072"/>
              <a:gd name="connsiteX19" fmla="*/ 135574 w 1246123"/>
              <a:gd name="connsiteY19" fmla="*/ 1534577 h 1722072"/>
              <a:gd name="connsiteX20" fmla="*/ 207687 w 1246123"/>
              <a:gd name="connsiteY20" fmla="*/ 1456694 h 1722072"/>
              <a:gd name="connsiteX21" fmla="*/ 268263 w 1246123"/>
              <a:gd name="connsiteY21" fmla="*/ 1384581 h 1722072"/>
              <a:gd name="connsiteX22" fmla="*/ 340376 w 1246123"/>
              <a:gd name="connsiteY22" fmla="*/ 1295160 h 1722072"/>
              <a:gd name="connsiteX23" fmla="*/ 418259 w 1246123"/>
              <a:gd name="connsiteY23" fmla="*/ 1197086 h 1722072"/>
              <a:gd name="connsiteX24" fmla="*/ 475950 w 1246123"/>
              <a:gd name="connsiteY24" fmla="*/ 1122087 h 1722072"/>
              <a:gd name="connsiteX25" fmla="*/ 542294 w 1246123"/>
              <a:gd name="connsiteY25" fmla="*/ 1024013 h 1722072"/>
              <a:gd name="connsiteX26" fmla="*/ 602870 w 1246123"/>
              <a:gd name="connsiteY26" fmla="*/ 928823 h 1722072"/>
              <a:gd name="connsiteX27" fmla="*/ 672099 w 1246123"/>
              <a:gd name="connsiteY27" fmla="*/ 810557 h 1722072"/>
              <a:gd name="connsiteX28" fmla="*/ 729789 w 1246123"/>
              <a:gd name="connsiteY28" fmla="*/ 703829 h 1722072"/>
              <a:gd name="connsiteX29" fmla="*/ 764404 w 1246123"/>
              <a:gd name="connsiteY29" fmla="*/ 634600 h 1722072"/>
              <a:gd name="connsiteX30" fmla="*/ 793249 w 1246123"/>
              <a:gd name="connsiteY30" fmla="*/ 576909 h 1722072"/>
              <a:gd name="connsiteX31" fmla="*/ 822095 w 1246123"/>
              <a:gd name="connsiteY31" fmla="*/ 516333 h 1722072"/>
              <a:gd name="connsiteX32" fmla="*/ 859594 w 1246123"/>
              <a:gd name="connsiteY32" fmla="*/ 432682 h 1722072"/>
              <a:gd name="connsiteX33" fmla="*/ 888439 w 1246123"/>
              <a:gd name="connsiteY33" fmla="*/ 360568 h 1722072"/>
              <a:gd name="connsiteX34" fmla="*/ 905747 w 1246123"/>
              <a:gd name="connsiteY34" fmla="*/ 314416 h 1722072"/>
              <a:gd name="connsiteX35" fmla="*/ 911516 w 1246123"/>
              <a:gd name="connsiteY35" fmla="*/ 285570 h 1722072"/>
              <a:gd name="connsiteX36" fmla="*/ 911516 w 1246123"/>
              <a:gd name="connsiteY36" fmla="*/ 256725 h 1722072"/>
              <a:gd name="connsiteX37" fmla="*/ 908631 w 1246123"/>
              <a:gd name="connsiteY37" fmla="*/ 222110 h 1722072"/>
              <a:gd name="connsiteX38" fmla="*/ 894208 w 1246123"/>
              <a:gd name="connsiteY38" fmla="*/ 167304 h 1722072"/>
              <a:gd name="connsiteX39" fmla="*/ 856709 w 1246123"/>
              <a:gd name="connsiteY39" fmla="*/ 95190 h 1722072"/>
              <a:gd name="connsiteX40" fmla="*/ 842287 w 1246123"/>
              <a:gd name="connsiteY40" fmla="*/ 72114 h 1722072"/>
              <a:gd name="connsiteX41" fmla="*/ 827864 w 1246123"/>
              <a:gd name="connsiteY41" fmla="*/ 46153 h 1722072"/>
              <a:gd name="connsiteX42" fmla="*/ 819210 w 1246123"/>
              <a:gd name="connsiteY42" fmla="*/ 23077 h 1722072"/>
              <a:gd name="connsiteX43" fmla="*/ 822095 w 1246123"/>
              <a:gd name="connsiteY43" fmla="*/ 8654 h 1722072"/>
              <a:gd name="connsiteX44" fmla="*/ 839402 w 1246123"/>
              <a:gd name="connsiteY44" fmla="*/ 0 h 1722072"/>
              <a:gd name="connsiteX45" fmla="*/ 859594 w 1246123"/>
              <a:gd name="connsiteY45" fmla="*/ 0 h 1722072"/>
              <a:gd name="connsiteX46" fmla="*/ 888439 w 1246123"/>
              <a:gd name="connsiteY46" fmla="*/ 5769 h 1722072"/>
              <a:gd name="connsiteX47" fmla="*/ 963437 w 1246123"/>
              <a:gd name="connsiteY47" fmla="*/ 34615 h 1722072"/>
              <a:gd name="connsiteX48" fmla="*/ 1029782 w 1246123"/>
              <a:gd name="connsiteY48" fmla="*/ 66345 h 1722072"/>
              <a:gd name="connsiteX49" fmla="*/ 1084588 w 1246123"/>
              <a:gd name="connsiteY49" fmla="*/ 100959 h 1722072"/>
              <a:gd name="connsiteX50" fmla="*/ 1139394 w 1246123"/>
              <a:gd name="connsiteY50" fmla="*/ 144227 h 1722072"/>
              <a:gd name="connsiteX51" fmla="*/ 1182663 w 1246123"/>
              <a:gd name="connsiteY51" fmla="*/ 184611 h 1722072"/>
              <a:gd name="connsiteX52" fmla="*/ 1211508 w 1246123"/>
              <a:gd name="connsiteY52" fmla="*/ 213457 h 1722072"/>
              <a:gd name="connsiteX53" fmla="*/ 1231700 w 1246123"/>
              <a:gd name="connsiteY53" fmla="*/ 233648 h 1722072"/>
              <a:gd name="connsiteX54" fmla="*/ 1243238 w 1246123"/>
              <a:gd name="connsiteY54" fmla="*/ 262494 h 1722072"/>
              <a:gd name="connsiteX55" fmla="*/ 1246123 w 1246123"/>
              <a:gd name="connsiteY55" fmla="*/ 282686 h 1722072"/>
              <a:gd name="connsiteX56" fmla="*/ 1240353 w 1246123"/>
              <a:gd name="connsiteY56" fmla="*/ 314416 h 1722072"/>
              <a:gd name="connsiteX57" fmla="*/ 1214393 w 1246123"/>
              <a:gd name="connsiteY57" fmla="*/ 357684 h 1722072"/>
              <a:gd name="connsiteX58" fmla="*/ 1099011 w 1246123"/>
              <a:gd name="connsiteY58" fmla="*/ 524987 h 1722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46123" h="1722072">
                <a:moveTo>
                  <a:pt x="1099011" y="524987"/>
                </a:moveTo>
                <a:lnTo>
                  <a:pt x="954784" y="744212"/>
                </a:lnTo>
                <a:lnTo>
                  <a:pt x="897093" y="830749"/>
                </a:lnTo>
                <a:lnTo>
                  <a:pt x="770173" y="1026898"/>
                </a:lnTo>
                <a:lnTo>
                  <a:pt x="683637" y="1142279"/>
                </a:lnTo>
                <a:lnTo>
                  <a:pt x="585562" y="1257661"/>
                </a:lnTo>
                <a:lnTo>
                  <a:pt x="490372" y="1358620"/>
                </a:lnTo>
                <a:lnTo>
                  <a:pt x="415374" y="1430733"/>
                </a:lnTo>
                <a:lnTo>
                  <a:pt x="314415" y="1523039"/>
                </a:lnTo>
                <a:lnTo>
                  <a:pt x="242302" y="1580730"/>
                </a:lnTo>
                <a:lnTo>
                  <a:pt x="161535" y="1641305"/>
                </a:lnTo>
                <a:lnTo>
                  <a:pt x="83652" y="1693227"/>
                </a:lnTo>
                <a:lnTo>
                  <a:pt x="51922" y="1710534"/>
                </a:lnTo>
                <a:lnTo>
                  <a:pt x="25961" y="1722072"/>
                </a:lnTo>
                <a:lnTo>
                  <a:pt x="8654" y="1719188"/>
                </a:lnTo>
                <a:lnTo>
                  <a:pt x="0" y="1707650"/>
                </a:lnTo>
                <a:lnTo>
                  <a:pt x="5769" y="1678804"/>
                </a:lnTo>
                <a:lnTo>
                  <a:pt x="23077" y="1652843"/>
                </a:lnTo>
                <a:lnTo>
                  <a:pt x="66345" y="1609575"/>
                </a:lnTo>
                <a:lnTo>
                  <a:pt x="135574" y="1534577"/>
                </a:lnTo>
                <a:lnTo>
                  <a:pt x="207687" y="1456694"/>
                </a:lnTo>
                <a:lnTo>
                  <a:pt x="268263" y="1384581"/>
                </a:lnTo>
                <a:lnTo>
                  <a:pt x="340376" y="1295160"/>
                </a:lnTo>
                <a:lnTo>
                  <a:pt x="418259" y="1197086"/>
                </a:lnTo>
                <a:lnTo>
                  <a:pt x="475950" y="1122087"/>
                </a:lnTo>
                <a:lnTo>
                  <a:pt x="542294" y="1024013"/>
                </a:lnTo>
                <a:lnTo>
                  <a:pt x="602870" y="928823"/>
                </a:lnTo>
                <a:lnTo>
                  <a:pt x="672099" y="810557"/>
                </a:lnTo>
                <a:lnTo>
                  <a:pt x="729789" y="703829"/>
                </a:lnTo>
                <a:lnTo>
                  <a:pt x="764404" y="634600"/>
                </a:lnTo>
                <a:lnTo>
                  <a:pt x="793249" y="576909"/>
                </a:lnTo>
                <a:lnTo>
                  <a:pt x="822095" y="516333"/>
                </a:lnTo>
                <a:lnTo>
                  <a:pt x="859594" y="432682"/>
                </a:lnTo>
                <a:lnTo>
                  <a:pt x="888439" y="360568"/>
                </a:lnTo>
                <a:lnTo>
                  <a:pt x="905747" y="314416"/>
                </a:lnTo>
                <a:lnTo>
                  <a:pt x="911516" y="285570"/>
                </a:lnTo>
                <a:lnTo>
                  <a:pt x="911516" y="256725"/>
                </a:lnTo>
                <a:lnTo>
                  <a:pt x="908631" y="222110"/>
                </a:lnTo>
                <a:lnTo>
                  <a:pt x="894208" y="167304"/>
                </a:lnTo>
                <a:lnTo>
                  <a:pt x="856709" y="95190"/>
                </a:lnTo>
                <a:lnTo>
                  <a:pt x="842287" y="72114"/>
                </a:lnTo>
                <a:lnTo>
                  <a:pt x="827864" y="46153"/>
                </a:lnTo>
                <a:lnTo>
                  <a:pt x="819210" y="23077"/>
                </a:lnTo>
                <a:lnTo>
                  <a:pt x="822095" y="8654"/>
                </a:lnTo>
                <a:lnTo>
                  <a:pt x="839402" y="0"/>
                </a:lnTo>
                <a:lnTo>
                  <a:pt x="859594" y="0"/>
                </a:lnTo>
                <a:lnTo>
                  <a:pt x="888439" y="5769"/>
                </a:lnTo>
                <a:lnTo>
                  <a:pt x="963437" y="34615"/>
                </a:lnTo>
                <a:lnTo>
                  <a:pt x="1029782" y="66345"/>
                </a:lnTo>
                <a:lnTo>
                  <a:pt x="1084588" y="100959"/>
                </a:lnTo>
                <a:lnTo>
                  <a:pt x="1139394" y="144227"/>
                </a:lnTo>
                <a:lnTo>
                  <a:pt x="1182663" y="184611"/>
                </a:lnTo>
                <a:lnTo>
                  <a:pt x="1211508" y="213457"/>
                </a:lnTo>
                <a:lnTo>
                  <a:pt x="1231700" y="233648"/>
                </a:lnTo>
                <a:lnTo>
                  <a:pt x="1243238" y="262494"/>
                </a:lnTo>
                <a:lnTo>
                  <a:pt x="1246123" y="282686"/>
                </a:lnTo>
                <a:lnTo>
                  <a:pt x="1240353" y="314416"/>
                </a:lnTo>
                <a:lnTo>
                  <a:pt x="1214393" y="357684"/>
                </a:lnTo>
                <a:lnTo>
                  <a:pt x="1099011" y="524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A640E46-4DEE-4EF1-94E9-D321A70D50E9}"/>
              </a:ext>
            </a:extLst>
          </p:cNvPr>
          <p:cNvSpPr/>
          <p:nvPr/>
        </p:nvSpPr>
        <p:spPr>
          <a:xfrm>
            <a:off x="4875213" y="2133600"/>
            <a:ext cx="2392362" cy="487363"/>
          </a:xfrm>
          <a:custGeom>
            <a:avLst/>
            <a:gdLst>
              <a:gd name="connsiteX0" fmla="*/ 1188244 w 2393156"/>
              <a:gd name="connsiteY0" fmla="*/ 302419 h 488156"/>
              <a:gd name="connsiteX1" fmla="*/ 926306 w 2393156"/>
              <a:gd name="connsiteY1" fmla="*/ 333375 h 488156"/>
              <a:gd name="connsiteX2" fmla="*/ 747712 w 2393156"/>
              <a:gd name="connsiteY2" fmla="*/ 354806 h 488156"/>
              <a:gd name="connsiteX3" fmla="*/ 595312 w 2393156"/>
              <a:gd name="connsiteY3" fmla="*/ 376238 h 488156"/>
              <a:gd name="connsiteX4" fmla="*/ 423862 w 2393156"/>
              <a:gd name="connsiteY4" fmla="*/ 407194 h 488156"/>
              <a:gd name="connsiteX5" fmla="*/ 254794 w 2393156"/>
              <a:gd name="connsiteY5" fmla="*/ 438150 h 488156"/>
              <a:gd name="connsiteX6" fmla="*/ 0 w 2393156"/>
              <a:gd name="connsiteY6" fmla="*/ 488156 h 488156"/>
              <a:gd name="connsiteX7" fmla="*/ 130969 w 2393156"/>
              <a:gd name="connsiteY7" fmla="*/ 226219 h 488156"/>
              <a:gd name="connsiteX8" fmla="*/ 292894 w 2393156"/>
              <a:gd name="connsiteY8" fmla="*/ 221456 h 488156"/>
              <a:gd name="connsiteX9" fmla="*/ 595312 w 2393156"/>
              <a:gd name="connsiteY9" fmla="*/ 195263 h 488156"/>
              <a:gd name="connsiteX10" fmla="*/ 1000125 w 2393156"/>
              <a:gd name="connsiteY10" fmla="*/ 157163 h 488156"/>
              <a:gd name="connsiteX11" fmla="*/ 1223962 w 2393156"/>
              <a:gd name="connsiteY11" fmla="*/ 135731 h 488156"/>
              <a:gd name="connsiteX12" fmla="*/ 1397794 w 2393156"/>
              <a:gd name="connsiteY12" fmla="*/ 116681 h 488156"/>
              <a:gd name="connsiteX13" fmla="*/ 1557337 w 2393156"/>
              <a:gd name="connsiteY13" fmla="*/ 95250 h 488156"/>
              <a:gd name="connsiteX14" fmla="*/ 1721644 w 2393156"/>
              <a:gd name="connsiteY14" fmla="*/ 73819 h 488156"/>
              <a:gd name="connsiteX15" fmla="*/ 1847850 w 2393156"/>
              <a:gd name="connsiteY15" fmla="*/ 54769 h 488156"/>
              <a:gd name="connsiteX16" fmla="*/ 1924050 w 2393156"/>
              <a:gd name="connsiteY16" fmla="*/ 40481 h 488156"/>
              <a:gd name="connsiteX17" fmla="*/ 2009775 w 2393156"/>
              <a:gd name="connsiteY17" fmla="*/ 21431 h 488156"/>
              <a:gd name="connsiteX18" fmla="*/ 2057400 w 2393156"/>
              <a:gd name="connsiteY18" fmla="*/ 2381 h 488156"/>
              <a:gd name="connsiteX19" fmla="*/ 2064544 w 2393156"/>
              <a:gd name="connsiteY19" fmla="*/ 0 h 488156"/>
              <a:gd name="connsiteX20" fmla="*/ 2105025 w 2393156"/>
              <a:gd name="connsiteY20" fmla="*/ 14288 h 488156"/>
              <a:gd name="connsiteX21" fmla="*/ 2176462 w 2393156"/>
              <a:gd name="connsiteY21" fmla="*/ 47625 h 488156"/>
              <a:gd name="connsiteX22" fmla="*/ 2228850 w 2393156"/>
              <a:gd name="connsiteY22" fmla="*/ 76200 h 488156"/>
              <a:gd name="connsiteX23" fmla="*/ 2271712 w 2393156"/>
              <a:gd name="connsiteY23" fmla="*/ 104775 h 488156"/>
              <a:gd name="connsiteX24" fmla="*/ 2316956 w 2393156"/>
              <a:gd name="connsiteY24" fmla="*/ 142875 h 488156"/>
              <a:gd name="connsiteX25" fmla="*/ 2355056 w 2393156"/>
              <a:gd name="connsiteY25" fmla="*/ 178594 h 488156"/>
              <a:gd name="connsiteX26" fmla="*/ 2381250 w 2393156"/>
              <a:gd name="connsiteY26" fmla="*/ 216694 h 488156"/>
              <a:gd name="connsiteX27" fmla="*/ 2390775 w 2393156"/>
              <a:gd name="connsiteY27" fmla="*/ 245269 h 488156"/>
              <a:gd name="connsiteX28" fmla="*/ 2393156 w 2393156"/>
              <a:gd name="connsiteY28" fmla="*/ 271463 h 488156"/>
              <a:gd name="connsiteX29" fmla="*/ 2383631 w 2393156"/>
              <a:gd name="connsiteY29" fmla="*/ 307181 h 488156"/>
              <a:gd name="connsiteX30" fmla="*/ 2359819 w 2393156"/>
              <a:gd name="connsiteY30" fmla="*/ 354806 h 488156"/>
              <a:gd name="connsiteX31" fmla="*/ 2321719 w 2393156"/>
              <a:gd name="connsiteY31" fmla="*/ 409575 h 488156"/>
              <a:gd name="connsiteX32" fmla="*/ 1993106 w 2393156"/>
              <a:gd name="connsiteY32" fmla="*/ 314325 h 488156"/>
              <a:gd name="connsiteX33" fmla="*/ 1966912 w 2393156"/>
              <a:gd name="connsiteY33" fmla="*/ 292894 h 488156"/>
              <a:gd name="connsiteX34" fmla="*/ 1943100 w 2393156"/>
              <a:gd name="connsiteY34" fmla="*/ 273844 h 488156"/>
              <a:gd name="connsiteX35" fmla="*/ 1907381 w 2393156"/>
              <a:gd name="connsiteY35" fmla="*/ 257175 h 488156"/>
              <a:gd name="connsiteX36" fmla="*/ 1876425 w 2393156"/>
              <a:gd name="connsiteY36" fmla="*/ 250031 h 488156"/>
              <a:gd name="connsiteX37" fmla="*/ 1826419 w 2393156"/>
              <a:gd name="connsiteY37" fmla="*/ 252413 h 488156"/>
              <a:gd name="connsiteX38" fmla="*/ 1566862 w 2393156"/>
              <a:gd name="connsiteY38" fmla="*/ 269081 h 488156"/>
              <a:gd name="connsiteX39" fmla="*/ 1188244 w 2393156"/>
              <a:gd name="connsiteY39" fmla="*/ 3024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393156" h="488156">
                <a:moveTo>
                  <a:pt x="1188244" y="302419"/>
                </a:moveTo>
                <a:lnTo>
                  <a:pt x="926306" y="333375"/>
                </a:lnTo>
                <a:lnTo>
                  <a:pt x="747712" y="354806"/>
                </a:lnTo>
                <a:lnTo>
                  <a:pt x="595312" y="376238"/>
                </a:lnTo>
                <a:lnTo>
                  <a:pt x="423862" y="407194"/>
                </a:lnTo>
                <a:lnTo>
                  <a:pt x="254794" y="438150"/>
                </a:lnTo>
                <a:lnTo>
                  <a:pt x="0" y="488156"/>
                </a:lnTo>
                <a:lnTo>
                  <a:pt x="130969" y="226219"/>
                </a:lnTo>
                <a:lnTo>
                  <a:pt x="292894" y="221456"/>
                </a:lnTo>
                <a:lnTo>
                  <a:pt x="595312" y="195263"/>
                </a:lnTo>
                <a:lnTo>
                  <a:pt x="1000125" y="157163"/>
                </a:lnTo>
                <a:lnTo>
                  <a:pt x="1223962" y="135731"/>
                </a:lnTo>
                <a:lnTo>
                  <a:pt x="1397794" y="116681"/>
                </a:lnTo>
                <a:lnTo>
                  <a:pt x="1557337" y="95250"/>
                </a:lnTo>
                <a:lnTo>
                  <a:pt x="1721644" y="73819"/>
                </a:lnTo>
                <a:lnTo>
                  <a:pt x="1847850" y="54769"/>
                </a:lnTo>
                <a:lnTo>
                  <a:pt x="1924050" y="40481"/>
                </a:lnTo>
                <a:lnTo>
                  <a:pt x="2009775" y="21431"/>
                </a:lnTo>
                <a:lnTo>
                  <a:pt x="2057400" y="2381"/>
                </a:lnTo>
                <a:lnTo>
                  <a:pt x="2064544" y="0"/>
                </a:lnTo>
                <a:lnTo>
                  <a:pt x="2105025" y="14288"/>
                </a:lnTo>
                <a:lnTo>
                  <a:pt x="2176462" y="47625"/>
                </a:lnTo>
                <a:lnTo>
                  <a:pt x="2228850" y="76200"/>
                </a:lnTo>
                <a:lnTo>
                  <a:pt x="2271712" y="104775"/>
                </a:lnTo>
                <a:lnTo>
                  <a:pt x="2316956" y="142875"/>
                </a:lnTo>
                <a:lnTo>
                  <a:pt x="2355056" y="178594"/>
                </a:lnTo>
                <a:lnTo>
                  <a:pt x="2381250" y="216694"/>
                </a:lnTo>
                <a:lnTo>
                  <a:pt x="2390775" y="245269"/>
                </a:lnTo>
                <a:lnTo>
                  <a:pt x="2393156" y="271463"/>
                </a:lnTo>
                <a:lnTo>
                  <a:pt x="2383631" y="307181"/>
                </a:lnTo>
                <a:lnTo>
                  <a:pt x="2359819" y="354806"/>
                </a:lnTo>
                <a:lnTo>
                  <a:pt x="2321719" y="409575"/>
                </a:lnTo>
                <a:lnTo>
                  <a:pt x="1993106" y="314325"/>
                </a:lnTo>
                <a:lnTo>
                  <a:pt x="1966912" y="292894"/>
                </a:lnTo>
                <a:lnTo>
                  <a:pt x="1943100" y="273844"/>
                </a:lnTo>
                <a:lnTo>
                  <a:pt x="1907381" y="257175"/>
                </a:lnTo>
                <a:lnTo>
                  <a:pt x="1876425" y="250031"/>
                </a:lnTo>
                <a:lnTo>
                  <a:pt x="1826419" y="252413"/>
                </a:lnTo>
                <a:lnTo>
                  <a:pt x="1566862" y="269081"/>
                </a:lnTo>
                <a:lnTo>
                  <a:pt x="1188244" y="3024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F2B4D72-8A1F-4F09-BF80-02BF8BFFC827}"/>
              </a:ext>
            </a:extLst>
          </p:cNvPr>
          <p:cNvSpPr/>
          <p:nvPr/>
        </p:nvSpPr>
        <p:spPr>
          <a:xfrm rot="16200000">
            <a:off x="4969669" y="3709194"/>
            <a:ext cx="3556000" cy="935038"/>
          </a:xfrm>
          <a:custGeom>
            <a:avLst/>
            <a:gdLst>
              <a:gd name="connsiteX0" fmla="*/ 2026508 w 3555215"/>
              <a:gd name="connsiteY0" fmla="*/ 843790 h 935583"/>
              <a:gd name="connsiteX1" fmla="*/ 1811147 w 3555215"/>
              <a:gd name="connsiteY1" fmla="*/ 829668 h 935583"/>
              <a:gd name="connsiteX2" fmla="*/ 1676988 w 3555215"/>
              <a:gd name="connsiteY2" fmla="*/ 819076 h 935583"/>
              <a:gd name="connsiteX3" fmla="*/ 1528707 w 3555215"/>
              <a:gd name="connsiteY3" fmla="*/ 801423 h 935583"/>
              <a:gd name="connsiteX4" fmla="*/ 1376896 w 3555215"/>
              <a:gd name="connsiteY4" fmla="*/ 780240 h 935583"/>
              <a:gd name="connsiteX5" fmla="*/ 1218023 w 3555215"/>
              <a:gd name="connsiteY5" fmla="*/ 755527 h 935583"/>
              <a:gd name="connsiteX6" fmla="*/ 1080333 w 3555215"/>
              <a:gd name="connsiteY6" fmla="*/ 730813 h 935583"/>
              <a:gd name="connsiteX7" fmla="*/ 907339 w 3555215"/>
              <a:gd name="connsiteY7" fmla="*/ 691978 h 935583"/>
              <a:gd name="connsiteX8" fmla="*/ 755527 w 3555215"/>
              <a:gd name="connsiteY8" fmla="*/ 656673 h 935583"/>
              <a:gd name="connsiteX9" fmla="*/ 610777 w 3555215"/>
              <a:gd name="connsiteY9" fmla="*/ 610776 h 935583"/>
              <a:gd name="connsiteX10" fmla="*/ 501331 w 3555215"/>
              <a:gd name="connsiteY10" fmla="*/ 571941 h 935583"/>
              <a:gd name="connsiteX11" fmla="*/ 409538 w 3555215"/>
              <a:gd name="connsiteY11" fmla="*/ 529575 h 935583"/>
              <a:gd name="connsiteX12" fmla="*/ 317745 w 3555215"/>
              <a:gd name="connsiteY12" fmla="*/ 483678 h 935583"/>
              <a:gd name="connsiteX13" fmla="*/ 243604 w 3555215"/>
              <a:gd name="connsiteY13" fmla="*/ 437782 h 935583"/>
              <a:gd name="connsiteX14" fmla="*/ 183586 w 3555215"/>
              <a:gd name="connsiteY14" fmla="*/ 395416 h 935583"/>
              <a:gd name="connsiteX15" fmla="*/ 123567 w 3555215"/>
              <a:gd name="connsiteY15" fmla="*/ 335397 h 935583"/>
              <a:gd name="connsiteX16" fmla="*/ 77671 w 3555215"/>
              <a:gd name="connsiteY16" fmla="*/ 282440 h 935583"/>
              <a:gd name="connsiteX17" fmla="*/ 42366 w 3555215"/>
              <a:gd name="connsiteY17" fmla="*/ 236543 h 935583"/>
              <a:gd name="connsiteX18" fmla="*/ 14122 w 3555215"/>
              <a:gd name="connsiteY18" fmla="*/ 180055 h 935583"/>
              <a:gd name="connsiteX19" fmla="*/ 0 w 3555215"/>
              <a:gd name="connsiteY19" fmla="*/ 120037 h 935583"/>
              <a:gd name="connsiteX20" fmla="*/ 7061 w 3555215"/>
              <a:gd name="connsiteY20" fmla="*/ 84732 h 935583"/>
              <a:gd name="connsiteX21" fmla="*/ 24713 w 3555215"/>
              <a:gd name="connsiteY21" fmla="*/ 56488 h 935583"/>
              <a:gd name="connsiteX22" fmla="*/ 60018 w 3555215"/>
              <a:gd name="connsiteY22" fmla="*/ 38835 h 935583"/>
              <a:gd name="connsiteX23" fmla="*/ 123567 w 3555215"/>
              <a:gd name="connsiteY23" fmla="*/ 21183 h 935583"/>
              <a:gd name="connsiteX24" fmla="*/ 180055 w 3555215"/>
              <a:gd name="connsiteY24" fmla="*/ 0 h 935583"/>
              <a:gd name="connsiteX25" fmla="*/ 540167 w 3555215"/>
              <a:gd name="connsiteY25" fmla="*/ 247135 h 935583"/>
              <a:gd name="connsiteX26" fmla="*/ 610777 w 3555215"/>
              <a:gd name="connsiteY26" fmla="*/ 303623 h 935583"/>
              <a:gd name="connsiteX27" fmla="*/ 656673 w 3555215"/>
              <a:gd name="connsiteY27" fmla="*/ 335397 h 935583"/>
              <a:gd name="connsiteX28" fmla="*/ 716692 w 3555215"/>
              <a:gd name="connsiteY28" fmla="*/ 370702 h 935583"/>
              <a:gd name="connsiteX29" fmla="*/ 780241 w 3555215"/>
              <a:gd name="connsiteY29" fmla="*/ 402477 h 935583"/>
              <a:gd name="connsiteX30" fmla="*/ 854381 w 3555215"/>
              <a:gd name="connsiteY30" fmla="*/ 434251 h 935583"/>
              <a:gd name="connsiteX31" fmla="*/ 932052 w 3555215"/>
              <a:gd name="connsiteY31" fmla="*/ 458965 h 935583"/>
              <a:gd name="connsiteX32" fmla="*/ 1048559 w 3555215"/>
              <a:gd name="connsiteY32" fmla="*/ 483678 h 935583"/>
              <a:gd name="connsiteX33" fmla="*/ 1207431 w 3555215"/>
              <a:gd name="connsiteY33" fmla="*/ 515453 h 935583"/>
              <a:gd name="connsiteX34" fmla="*/ 1405140 w 3555215"/>
              <a:gd name="connsiteY34" fmla="*/ 543697 h 935583"/>
              <a:gd name="connsiteX35" fmla="*/ 1634622 w 3555215"/>
              <a:gd name="connsiteY35" fmla="*/ 571941 h 935583"/>
              <a:gd name="connsiteX36" fmla="*/ 1761720 w 3555215"/>
              <a:gd name="connsiteY36" fmla="*/ 582532 h 935583"/>
              <a:gd name="connsiteX37" fmla="*/ 1920593 w 3555215"/>
              <a:gd name="connsiteY37" fmla="*/ 593124 h 935583"/>
              <a:gd name="connsiteX38" fmla="*/ 2139484 w 3555215"/>
              <a:gd name="connsiteY38" fmla="*/ 603715 h 935583"/>
              <a:gd name="connsiteX39" fmla="*/ 2503126 w 3555215"/>
              <a:gd name="connsiteY39" fmla="*/ 610776 h 935583"/>
              <a:gd name="connsiteX40" fmla="*/ 2834993 w 3555215"/>
              <a:gd name="connsiteY40" fmla="*/ 610776 h 935583"/>
              <a:gd name="connsiteX41" fmla="*/ 3202165 w 3555215"/>
              <a:gd name="connsiteY41" fmla="*/ 607246 h 935583"/>
              <a:gd name="connsiteX42" fmla="*/ 3431648 w 3555215"/>
              <a:gd name="connsiteY42" fmla="*/ 610776 h 935583"/>
              <a:gd name="connsiteX43" fmla="*/ 3488136 w 3555215"/>
              <a:gd name="connsiteY43" fmla="*/ 603715 h 935583"/>
              <a:gd name="connsiteX44" fmla="*/ 3555215 w 3555215"/>
              <a:gd name="connsiteY44" fmla="*/ 557819 h 935583"/>
              <a:gd name="connsiteX45" fmla="*/ 3495197 w 3555215"/>
              <a:gd name="connsiteY45" fmla="*/ 935583 h 935583"/>
              <a:gd name="connsiteX46" fmla="*/ 3417526 w 3555215"/>
              <a:gd name="connsiteY46" fmla="*/ 921461 h 935583"/>
              <a:gd name="connsiteX47" fmla="*/ 3371629 w 3555215"/>
              <a:gd name="connsiteY47" fmla="*/ 900278 h 935583"/>
              <a:gd name="connsiteX48" fmla="*/ 3329263 w 3555215"/>
              <a:gd name="connsiteY48" fmla="*/ 886156 h 935583"/>
              <a:gd name="connsiteX49" fmla="*/ 3283367 w 3555215"/>
              <a:gd name="connsiteY49" fmla="*/ 879095 h 935583"/>
              <a:gd name="connsiteX50" fmla="*/ 3089189 w 3555215"/>
              <a:gd name="connsiteY50" fmla="*/ 875564 h 935583"/>
              <a:gd name="connsiteX51" fmla="*/ 2782035 w 3555215"/>
              <a:gd name="connsiteY51" fmla="*/ 875564 h 935583"/>
              <a:gd name="connsiteX52" fmla="*/ 2517248 w 3555215"/>
              <a:gd name="connsiteY52" fmla="*/ 868503 h 935583"/>
              <a:gd name="connsiteX53" fmla="*/ 2248930 w 3555215"/>
              <a:gd name="connsiteY53" fmla="*/ 857912 h 935583"/>
              <a:gd name="connsiteX54" fmla="*/ 2026508 w 3555215"/>
              <a:gd name="connsiteY54" fmla="*/ 843790 h 93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555215" h="935583">
                <a:moveTo>
                  <a:pt x="2026508" y="843790"/>
                </a:moveTo>
                <a:lnTo>
                  <a:pt x="1811147" y="829668"/>
                </a:lnTo>
                <a:lnTo>
                  <a:pt x="1676988" y="819076"/>
                </a:lnTo>
                <a:lnTo>
                  <a:pt x="1528707" y="801423"/>
                </a:lnTo>
                <a:lnTo>
                  <a:pt x="1376896" y="780240"/>
                </a:lnTo>
                <a:lnTo>
                  <a:pt x="1218023" y="755527"/>
                </a:lnTo>
                <a:lnTo>
                  <a:pt x="1080333" y="730813"/>
                </a:lnTo>
                <a:lnTo>
                  <a:pt x="907339" y="691978"/>
                </a:lnTo>
                <a:lnTo>
                  <a:pt x="755527" y="656673"/>
                </a:lnTo>
                <a:lnTo>
                  <a:pt x="610777" y="610776"/>
                </a:lnTo>
                <a:lnTo>
                  <a:pt x="501331" y="571941"/>
                </a:lnTo>
                <a:lnTo>
                  <a:pt x="409538" y="529575"/>
                </a:lnTo>
                <a:lnTo>
                  <a:pt x="317745" y="483678"/>
                </a:lnTo>
                <a:lnTo>
                  <a:pt x="243604" y="437782"/>
                </a:lnTo>
                <a:lnTo>
                  <a:pt x="183586" y="395416"/>
                </a:lnTo>
                <a:lnTo>
                  <a:pt x="123567" y="335397"/>
                </a:lnTo>
                <a:lnTo>
                  <a:pt x="77671" y="282440"/>
                </a:lnTo>
                <a:lnTo>
                  <a:pt x="42366" y="236543"/>
                </a:lnTo>
                <a:lnTo>
                  <a:pt x="14122" y="180055"/>
                </a:lnTo>
                <a:lnTo>
                  <a:pt x="0" y="120037"/>
                </a:lnTo>
                <a:lnTo>
                  <a:pt x="7061" y="84732"/>
                </a:lnTo>
                <a:lnTo>
                  <a:pt x="24713" y="56488"/>
                </a:lnTo>
                <a:lnTo>
                  <a:pt x="60018" y="38835"/>
                </a:lnTo>
                <a:lnTo>
                  <a:pt x="123567" y="21183"/>
                </a:lnTo>
                <a:lnTo>
                  <a:pt x="180055" y="0"/>
                </a:lnTo>
                <a:lnTo>
                  <a:pt x="540167" y="247135"/>
                </a:lnTo>
                <a:lnTo>
                  <a:pt x="610777" y="303623"/>
                </a:lnTo>
                <a:lnTo>
                  <a:pt x="656673" y="335397"/>
                </a:lnTo>
                <a:lnTo>
                  <a:pt x="716692" y="370702"/>
                </a:lnTo>
                <a:lnTo>
                  <a:pt x="780241" y="402477"/>
                </a:lnTo>
                <a:lnTo>
                  <a:pt x="854381" y="434251"/>
                </a:lnTo>
                <a:lnTo>
                  <a:pt x="932052" y="458965"/>
                </a:lnTo>
                <a:lnTo>
                  <a:pt x="1048559" y="483678"/>
                </a:lnTo>
                <a:lnTo>
                  <a:pt x="1207431" y="515453"/>
                </a:lnTo>
                <a:lnTo>
                  <a:pt x="1405140" y="543697"/>
                </a:lnTo>
                <a:lnTo>
                  <a:pt x="1634622" y="571941"/>
                </a:lnTo>
                <a:lnTo>
                  <a:pt x="1761720" y="582532"/>
                </a:lnTo>
                <a:lnTo>
                  <a:pt x="1920593" y="593124"/>
                </a:lnTo>
                <a:lnTo>
                  <a:pt x="2139484" y="603715"/>
                </a:lnTo>
                <a:lnTo>
                  <a:pt x="2503126" y="610776"/>
                </a:lnTo>
                <a:lnTo>
                  <a:pt x="2834993" y="610776"/>
                </a:lnTo>
                <a:lnTo>
                  <a:pt x="3202165" y="607246"/>
                </a:lnTo>
                <a:lnTo>
                  <a:pt x="3431648" y="610776"/>
                </a:lnTo>
                <a:lnTo>
                  <a:pt x="3488136" y="603715"/>
                </a:lnTo>
                <a:lnTo>
                  <a:pt x="3555215" y="557819"/>
                </a:lnTo>
                <a:lnTo>
                  <a:pt x="3495197" y="935583"/>
                </a:lnTo>
                <a:lnTo>
                  <a:pt x="3417526" y="921461"/>
                </a:lnTo>
                <a:lnTo>
                  <a:pt x="3371629" y="900278"/>
                </a:lnTo>
                <a:lnTo>
                  <a:pt x="3329263" y="886156"/>
                </a:lnTo>
                <a:lnTo>
                  <a:pt x="3283367" y="879095"/>
                </a:lnTo>
                <a:lnTo>
                  <a:pt x="3089189" y="875564"/>
                </a:lnTo>
                <a:lnTo>
                  <a:pt x="2782035" y="875564"/>
                </a:lnTo>
                <a:lnTo>
                  <a:pt x="2517248" y="868503"/>
                </a:lnTo>
                <a:lnTo>
                  <a:pt x="2248930" y="857912"/>
                </a:lnTo>
                <a:lnTo>
                  <a:pt x="2026508" y="8437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1D64844-D815-44F4-9A7D-FAC6D5B7B2B6}"/>
              </a:ext>
            </a:extLst>
          </p:cNvPr>
          <p:cNvSpPr/>
          <p:nvPr/>
        </p:nvSpPr>
        <p:spPr>
          <a:xfrm>
            <a:off x="5691188" y="5353050"/>
            <a:ext cx="879475" cy="487363"/>
          </a:xfrm>
          <a:custGeom>
            <a:avLst/>
            <a:gdLst>
              <a:gd name="connsiteX0" fmla="*/ 328612 w 878681"/>
              <a:gd name="connsiteY0" fmla="*/ 73819 h 488156"/>
              <a:gd name="connsiteX1" fmla="*/ 495300 w 878681"/>
              <a:gd name="connsiteY1" fmla="*/ 109538 h 488156"/>
              <a:gd name="connsiteX2" fmla="*/ 585787 w 878681"/>
              <a:gd name="connsiteY2" fmla="*/ 126206 h 488156"/>
              <a:gd name="connsiteX3" fmla="*/ 633412 w 878681"/>
              <a:gd name="connsiteY3" fmla="*/ 130969 h 488156"/>
              <a:gd name="connsiteX4" fmla="*/ 685800 w 878681"/>
              <a:gd name="connsiteY4" fmla="*/ 130969 h 488156"/>
              <a:gd name="connsiteX5" fmla="*/ 721518 w 878681"/>
              <a:gd name="connsiteY5" fmla="*/ 123825 h 488156"/>
              <a:gd name="connsiteX6" fmla="*/ 781050 w 878681"/>
              <a:gd name="connsiteY6" fmla="*/ 102394 h 488156"/>
              <a:gd name="connsiteX7" fmla="*/ 878681 w 878681"/>
              <a:gd name="connsiteY7" fmla="*/ 28575 h 488156"/>
              <a:gd name="connsiteX8" fmla="*/ 664368 w 878681"/>
              <a:gd name="connsiteY8" fmla="*/ 488156 h 488156"/>
              <a:gd name="connsiteX9" fmla="*/ 590550 w 878681"/>
              <a:gd name="connsiteY9" fmla="*/ 426244 h 488156"/>
              <a:gd name="connsiteX10" fmla="*/ 550068 w 878681"/>
              <a:gd name="connsiteY10" fmla="*/ 373856 h 488156"/>
              <a:gd name="connsiteX11" fmla="*/ 514350 w 878681"/>
              <a:gd name="connsiteY11" fmla="*/ 338138 h 488156"/>
              <a:gd name="connsiteX12" fmla="*/ 473868 w 878681"/>
              <a:gd name="connsiteY12" fmla="*/ 304800 h 488156"/>
              <a:gd name="connsiteX13" fmla="*/ 371475 w 878681"/>
              <a:gd name="connsiteY13" fmla="*/ 245269 h 488156"/>
              <a:gd name="connsiteX14" fmla="*/ 233362 w 878681"/>
              <a:gd name="connsiteY14" fmla="*/ 171450 h 488156"/>
              <a:gd name="connsiteX15" fmla="*/ 128587 w 878681"/>
              <a:gd name="connsiteY15" fmla="*/ 119063 h 488156"/>
              <a:gd name="connsiteX16" fmla="*/ 45243 w 878681"/>
              <a:gd name="connsiteY16" fmla="*/ 80963 h 488156"/>
              <a:gd name="connsiteX17" fmla="*/ 21431 w 878681"/>
              <a:gd name="connsiteY17" fmla="*/ 69056 h 488156"/>
              <a:gd name="connsiteX18" fmla="*/ 7143 w 878681"/>
              <a:gd name="connsiteY18" fmla="*/ 57150 h 488156"/>
              <a:gd name="connsiteX19" fmla="*/ 0 w 878681"/>
              <a:gd name="connsiteY19" fmla="*/ 38100 h 488156"/>
              <a:gd name="connsiteX20" fmla="*/ 4762 w 878681"/>
              <a:gd name="connsiteY20" fmla="*/ 19050 h 488156"/>
              <a:gd name="connsiteX21" fmla="*/ 14287 w 878681"/>
              <a:gd name="connsiteY21" fmla="*/ 9525 h 488156"/>
              <a:gd name="connsiteX22" fmla="*/ 38100 w 878681"/>
              <a:gd name="connsiteY22" fmla="*/ 0 h 488156"/>
              <a:gd name="connsiteX23" fmla="*/ 88106 w 878681"/>
              <a:gd name="connsiteY23" fmla="*/ 4763 h 488156"/>
              <a:gd name="connsiteX24" fmla="*/ 142875 w 878681"/>
              <a:gd name="connsiteY24" fmla="*/ 14288 h 488156"/>
              <a:gd name="connsiteX25" fmla="*/ 183356 w 878681"/>
              <a:gd name="connsiteY25" fmla="*/ 30956 h 488156"/>
              <a:gd name="connsiteX26" fmla="*/ 328612 w 878681"/>
              <a:gd name="connsiteY26" fmla="*/ 7381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878681" h="488156">
                <a:moveTo>
                  <a:pt x="328612" y="73819"/>
                </a:moveTo>
                <a:lnTo>
                  <a:pt x="495300" y="109538"/>
                </a:lnTo>
                <a:lnTo>
                  <a:pt x="585787" y="126206"/>
                </a:lnTo>
                <a:lnTo>
                  <a:pt x="633412" y="130969"/>
                </a:lnTo>
                <a:lnTo>
                  <a:pt x="685800" y="130969"/>
                </a:lnTo>
                <a:lnTo>
                  <a:pt x="721518" y="123825"/>
                </a:lnTo>
                <a:lnTo>
                  <a:pt x="781050" y="102394"/>
                </a:lnTo>
                <a:lnTo>
                  <a:pt x="878681" y="28575"/>
                </a:lnTo>
                <a:lnTo>
                  <a:pt x="664368" y="488156"/>
                </a:lnTo>
                <a:lnTo>
                  <a:pt x="590550" y="426244"/>
                </a:lnTo>
                <a:lnTo>
                  <a:pt x="550068" y="373856"/>
                </a:lnTo>
                <a:lnTo>
                  <a:pt x="514350" y="338138"/>
                </a:lnTo>
                <a:lnTo>
                  <a:pt x="473868" y="304800"/>
                </a:lnTo>
                <a:lnTo>
                  <a:pt x="371475" y="245269"/>
                </a:lnTo>
                <a:lnTo>
                  <a:pt x="233362" y="171450"/>
                </a:lnTo>
                <a:lnTo>
                  <a:pt x="128587" y="119063"/>
                </a:lnTo>
                <a:lnTo>
                  <a:pt x="45243" y="8096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8100"/>
                </a:lnTo>
                <a:lnTo>
                  <a:pt x="4762" y="19050"/>
                </a:lnTo>
                <a:lnTo>
                  <a:pt x="14287" y="9525"/>
                </a:lnTo>
                <a:lnTo>
                  <a:pt x="38100" y="0"/>
                </a:lnTo>
                <a:lnTo>
                  <a:pt x="88106" y="4763"/>
                </a:lnTo>
                <a:lnTo>
                  <a:pt x="142875" y="14288"/>
                </a:lnTo>
                <a:lnTo>
                  <a:pt x="183356" y="30956"/>
                </a:lnTo>
                <a:lnTo>
                  <a:pt x="328612" y="73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971E930-1EEE-4017-B0C9-C1F4D4895F9F}"/>
              </a:ext>
            </a:extLst>
          </p:cNvPr>
          <p:cNvSpPr/>
          <p:nvPr/>
        </p:nvSpPr>
        <p:spPr>
          <a:xfrm>
            <a:off x="5002213" y="3100388"/>
            <a:ext cx="925512" cy="1177925"/>
          </a:xfrm>
          <a:custGeom>
            <a:avLst/>
            <a:gdLst>
              <a:gd name="connsiteX0" fmla="*/ 628830 w 925938"/>
              <a:gd name="connsiteY0" fmla="*/ 899978 h 1176894"/>
              <a:gd name="connsiteX1" fmla="*/ 536525 w 925938"/>
              <a:gd name="connsiteY1" fmla="*/ 724020 h 1176894"/>
              <a:gd name="connsiteX2" fmla="*/ 412489 w 925938"/>
              <a:gd name="connsiteY2" fmla="*/ 527872 h 1176894"/>
              <a:gd name="connsiteX3" fmla="*/ 297108 w 925938"/>
              <a:gd name="connsiteY3" fmla="*/ 398067 h 1176894"/>
              <a:gd name="connsiteX4" fmla="*/ 181726 w 925938"/>
              <a:gd name="connsiteY4" fmla="*/ 262494 h 1176894"/>
              <a:gd name="connsiteX5" fmla="*/ 80767 w 925938"/>
              <a:gd name="connsiteY5" fmla="*/ 147112 h 1176894"/>
              <a:gd name="connsiteX6" fmla="*/ 17307 w 925938"/>
              <a:gd name="connsiteY6" fmla="*/ 77883 h 1176894"/>
              <a:gd name="connsiteX7" fmla="*/ 5769 w 925938"/>
              <a:gd name="connsiteY7" fmla="*/ 57691 h 1176894"/>
              <a:gd name="connsiteX8" fmla="*/ 0 w 925938"/>
              <a:gd name="connsiteY8" fmla="*/ 31730 h 1176894"/>
              <a:gd name="connsiteX9" fmla="*/ 0 w 925938"/>
              <a:gd name="connsiteY9" fmla="*/ 11538 h 1176894"/>
              <a:gd name="connsiteX10" fmla="*/ 8653 w 925938"/>
              <a:gd name="connsiteY10" fmla="*/ 0 h 1176894"/>
              <a:gd name="connsiteX11" fmla="*/ 31730 w 925938"/>
              <a:gd name="connsiteY11" fmla="*/ 0 h 1176894"/>
              <a:gd name="connsiteX12" fmla="*/ 72113 w 925938"/>
              <a:gd name="connsiteY12" fmla="*/ 20192 h 1176894"/>
              <a:gd name="connsiteX13" fmla="*/ 155765 w 925938"/>
              <a:gd name="connsiteY13" fmla="*/ 77883 h 1176894"/>
              <a:gd name="connsiteX14" fmla="*/ 274031 w 925938"/>
              <a:gd name="connsiteY14" fmla="*/ 170188 h 1176894"/>
              <a:gd name="connsiteX15" fmla="*/ 346145 w 925938"/>
              <a:gd name="connsiteY15" fmla="*/ 227879 h 1176894"/>
              <a:gd name="connsiteX16" fmla="*/ 424028 w 925938"/>
              <a:gd name="connsiteY16" fmla="*/ 299993 h 1176894"/>
              <a:gd name="connsiteX17" fmla="*/ 504795 w 925938"/>
              <a:gd name="connsiteY17" fmla="*/ 374991 h 1176894"/>
              <a:gd name="connsiteX18" fmla="*/ 643253 w 925938"/>
              <a:gd name="connsiteY18" fmla="*/ 519218 h 1176894"/>
              <a:gd name="connsiteX19" fmla="*/ 721135 w 925938"/>
              <a:gd name="connsiteY19" fmla="*/ 585562 h 1176894"/>
              <a:gd name="connsiteX20" fmla="*/ 790365 w 925938"/>
              <a:gd name="connsiteY20" fmla="*/ 651907 h 1176894"/>
              <a:gd name="connsiteX21" fmla="*/ 822094 w 925938"/>
              <a:gd name="connsiteY21" fmla="*/ 692291 h 1176894"/>
              <a:gd name="connsiteX22" fmla="*/ 862478 w 925938"/>
              <a:gd name="connsiteY22" fmla="*/ 749981 h 1176894"/>
              <a:gd name="connsiteX23" fmla="*/ 885554 w 925938"/>
              <a:gd name="connsiteY23" fmla="*/ 799019 h 1176894"/>
              <a:gd name="connsiteX24" fmla="*/ 905746 w 925938"/>
              <a:gd name="connsiteY24" fmla="*/ 862479 h 1176894"/>
              <a:gd name="connsiteX25" fmla="*/ 917284 w 925938"/>
              <a:gd name="connsiteY25" fmla="*/ 914400 h 1176894"/>
              <a:gd name="connsiteX26" fmla="*/ 925938 w 925938"/>
              <a:gd name="connsiteY26" fmla="*/ 980745 h 1176894"/>
              <a:gd name="connsiteX27" fmla="*/ 925938 w 925938"/>
              <a:gd name="connsiteY27" fmla="*/ 1038436 h 1176894"/>
              <a:gd name="connsiteX28" fmla="*/ 917284 w 925938"/>
              <a:gd name="connsiteY28" fmla="*/ 1090357 h 1176894"/>
              <a:gd name="connsiteX29" fmla="*/ 899977 w 925938"/>
              <a:gd name="connsiteY29" fmla="*/ 1145164 h 1176894"/>
              <a:gd name="connsiteX30" fmla="*/ 882670 w 925938"/>
              <a:gd name="connsiteY30" fmla="*/ 1168240 h 1176894"/>
              <a:gd name="connsiteX31" fmla="*/ 856709 w 925938"/>
              <a:gd name="connsiteY31" fmla="*/ 1176894 h 1176894"/>
              <a:gd name="connsiteX32" fmla="*/ 827864 w 925938"/>
              <a:gd name="connsiteY32" fmla="*/ 1176894 h 1176894"/>
              <a:gd name="connsiteX33" fmla="*/ 801903 w 925938"/>
              <a:gd name="connsiteY33" fmla="*/ 1168240 h 1176894"/>
              <a:gd name="connsiteX34" fmla="*/ 775942 w 925938"/>
              <a:gd name="connsiteY34" fmla="*/ 1150933 h 1176894"/>
              <a:gd name="connsiteX35" fmla="*/ 752865 w 925938"/>
              <a:gd name="connsiteY35" fmla="*/ 1124972 h 1176894"/>
              <a:gd name="connsiteX36" fmla="*/ 712482 w 925938"/>
              <a:gd name="connsiteY36" fmla="*/ 1058627 h 1176894"/>
              <a:gd name="connsiteX37" fmla="*/ 683636 w 925938"/>
              <a:gd name="connsiteY37" fmla="*/ 992283 h 1176894"/>
              <a:gd name="connsiteX38" fmla="*/ 628830 w 925938"/>
              <a:gd name="connsiteY38" fmla="*/ 899978 h 117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25938" h="1176894">
                <a:moveTo>
                  <a:pt x="628830" y="899978"/>
                </a:moveTo>
                <a:lnTo>
                  <a:pt x="536525" y="724020"/>
                </a:lnTo>
                <a:lnTo>
                  <a:pt x="412489" y="527872"/>
                </a:lnTo>
                <a:lnTo>
                  <a:pt x="297108" y="398067"/>
                </a:lnTo>
                <a:lnTo>
                  <a:pt x="181726" y="262494"/>
                </a:lnTo>
                <a:lnTo>
                  <a:pt x="80767" y="147112"/>
                </a:lnTo>
                <a:lnTo>
                  <a:pt x="17307" y="77883"/>
                </a:lnTo>
                <a:lnTo>
                  <a:pt x="5769" y="57691"/>
                </a:lnTo>
                <a:lnTo>
                  <a:pt x="0" y="31730"/>
                </a:lnTo>
                <a:lnTo>
                  <a:pt x="0" y="11538"/>
                </a:lnTo>
                <a:lnTo>
                  <a:pt x="8653" y="0"/>
                </a:lnTo>
                <a:lnTo>
                  <a:pt x="31730" y="0"/>
                </a:lnTo>
                <a:lnTo>
                  <a:pt x="72113" y="20192"/>
                </a:lnTo>
                <a:lnTo>
                  <a:pt x="155765" y="77883"/>
                </a:lnTo>
                <a:lnTo>
                  <a:pt x="274031" y="170188"/>
                </a:lnTo>
                <a:lnTo>
                  <a:pt x="346145" y="227879"/>
                </a:lnTo>
                <a:lnTo>
                  <a:pt x="424028" y="299993"/>
                </a:lnTo>
                <a:lnTo>
                  <a:pt x="504795" y="374991"/>
                </a:lnTo>
                <a:lnTo>
                  <a:pt x="643253" y="519218"/>
                </a:lnTo>
                <a:lnTo>
                  <a:pt x="721135" y="585562"/>
                </a:lnTo>
                <a:lnTo>
                  <a:pt x="790365" y="651907"/>
                </a:lnTo>
                <a:lnTo>
                  <a:pt x="822094" y="692291"/>
                </a:lnTo>
                <a:lnTo>
                  <a:pt x="862478" y="749981"/>
                </a:lnTo>
                <a:lnTo>
                  <a:pt x="885554" y="799019"/>
                </a:lnTo>
                <a:lnTo>
                  <a:pt x="905746" y="862479"/>
                </a:lnTo>
                <a:lnTo>
                  <a:pt x="917284" y="914400"/>
                </a:lnTo>
                <a:lnTo>
                  <a:pt x="925938" y="980745"/>
                </a:lnTo>
                <a:lnTo>
                  <a:pt x="925938" y="1038436"/>
                </a:lnTo>
                <a:lnTo>
                  <a:pt x="917284" y="1090357"/>
                </a:lnTo>
                <a:lnTo>
                  <a:pt x="899977" y="1145164"/>
                </a:lnTo>
                <a:lnTo>
                  <a:pt x="882670" y="1168240"/>
                </a:lnTo>
                <a:lnTo>
                  <a:pt x="856709" y="1176894"/>
                </a:lnTo>
                <a:lnTo>
                  <a:pt x="827864" y="1176894"/>
                </a:lnTo>
                <a:lnTo>
                  <a:pt x="801903" y="1168240"/>
                </a:lnTo>
                <a:lnTo>
                  <a:pt x="775942" y="1150933"/>
                </a:lnTo>
                <a:lnTo>
                  <a:pt x="752865" y="1124972"/>
                </a:lnTo>
                <a:lnTo>
                  <a:pt x="712482" y="1058627"/>
                </a:lnTo>
                <a:lnTo>
                  <a:pt x="683636" y="992283"/>
                </a:lnTo>
                <a:lnTo>
                  <a:pt x="628830" y="89997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759CB64-1638-412D-98EA-EFAC249572B8}"/>
              </a:ext>
            </a:extLst>
          </p:cNvPr>
          <p:cNvSpPr/>
          <p:nvPr/>
        </p:nvSpPr>
        <p:spPr>
          <a:xfrm>
            <a:off x="4433888" y="3381375"/>
            <a:ext cx="1770062" cy="1638300"/>
          </a:xfrm>
          <a:custGeom>
            <a:avLst/>
            <a:gdLst>
              <a:gd name="connsiteX0" fmla="*/ 103843 w 1771109"/>
              <a:gd name="connsiteY0" fmla="*/ 842286 h 1638420"/>
              <a:gd name="connsiteX1" fmla="*/ 135573 w 1771109"/>
              <a:gd name="connsiteY1" fmla="*/ 504795 h 1638420"/>
              <a:gd name="connsiteX2" fmla="*/ 152881 w 1771109"/>
              <a:gd name="connsiteY2" fmla="*/ 349030 h 1638420"/>
              <a:gd name="connsiteX3" fmla="*/ 158650 w 1771109"/>
              <a:gd name="connsiteY3" fmla="*/ 288454 h 1638420"/>
              <a:gd name="connsiteX4" fmla="*/ 155765 w 1771109"/>
              <a:gd name="connsiteY4" fmla="*/ 253840 h 1638420"/>
              <a:gd name="connsiteX5" fmla="*/ 144227 w 1771109"/>
              <a:gd name="connsiteY5" fmla="*/ 201918 h 1638420"/>
              <a:gd name="connsiteX6" fmla="*/ 121151 w 1771109"/>
              <a:gd name="connsiteY6" fmla="*/ 161534 h 1638420"/>
              <a:gd name="connsiteX7" fmla="*/ 80767 w 1771109"/>
              <a:gd name="connsiteY7" fmla="*/ 112497 h 1638420"/>
              <a:gd name="connsiteX8" fmla="*/ 46153 w 1771109"/>
              <a:gd name="connsiteY8" fmla="*/ 74998 h 1638420"/>
              <a:gd name="connsiteX9" fmla="*/ 28845 w 1771109"/>
              <a:gd name="connsiteY9" fmla="*/ 51922 h 1638420"/>
              <a:gd name="connsiteX10" fmla="*/ 20192 w 1771109"/>
              <a:gd name="connsiteY10" fmla="*/ 31730 h 1638420"/>
              <a:gd name="connsiteX11" fmla="*/ 20192 w 1771109"/>
              <a:gd name="connsiteY11" fmla="*/ 17307 h 1638420"/>
              <a:gd name="connsiteX12" fmla="*/ 37499 w 1771109"/>
              <a:gd name="connsiteY12" fmla="*/ 2884 h 1638420"/>
              <a:gd name="connsiteX13" fmla="*/ 54806 w 1771109"/>
              <a:gd name="connsiteY13" fmla="*/ 0 h 1638420"/>
              <a:gd name="connsiteX14" fmla="*/ 106728 w 1771109"/>
              <a:gd name="connsiteY14" fmla="*/ 8654 h 1638420"/>
              <a:gd name="connsiteX15" fmla="*/ 158650 w 1771109"/>
              <a:gd name="connsiteY15" fmla="*/ 23076 h 1638420"/>
              <a:gd name="connsiteX16" fmla="*/ 213456 w 1771109"/>
              <a:gd name="connsiteY16" fmla="*/ 43268 h 1638420"/>
              <a:gd name="connsiteX17" fmla="*/ 268262 w 1771109"/>
              <a:gd name="connsiteY17" fmla="*/ 66344 h 1638420"/>
              <a:gd name="connsiteX18" fmla="*/ 328838 w 1771109"/>
              <a:gd name="connsiteY18" fmla="*/ 100959 h 1638420"/>
              <a:gd name="connsiteX19" fmla="*/ 369221 w 1771109"/>
              <a:gd name="connsiteY19" fmla="*/ 129804 h 1638420"/>
              <a:gd name="connsiteX20" fmla="*/ 395182 w 1771109"/>
              <a:gd name="connsiteY20" fmla="*/ 149996 h 1638420"/>
              <a:gd name="connsiteX21" fmla="*/ 412490 w 1771109"/>
              <a:gd name="connsiteY21" fmla="*/ 170188 h 1638420"/>
              <a:gd name="connsiteX22" fmla="*/ 421143 w 1771109"/>
              <a:gd name="connsiteY22" fmla="*/ 190380 h 1638420"/>
              <a:gd name="connsiteX23" fmla="*/ 426912 w 1771109"/>
              <a:gd name="connsiteY23" fmla="*/ 216341 h 1638420"/>
              <a:gd name="connsiteX24" fmla="*/ 426912 w 1771109"/>
              <a:gd name="connsiteY24" fmla="*/ 248071 h 1638420"/>
              <a:gd name="connsiteX25" fmla="*/ 418259 w 1771109"/>
              <a:gd name="connsiteY25" fmla="*/ 291339 h 1638420"/>
              <a:gd name="connsiteX26" fmla="*/ 400951 w 1771109"/>
              <a:gd name="connsiteY26" fmla="*/ 340376 h 1638420"/>
              <a:gd name="connsiteX27" fmla="*/ 377875 w 1771109"/>
              <a:gd name="connsiteY27" fmla="*/ 383644 h 1638420"/>
              <a:gd name="connsiteX28" fmla="*/ 363452 w 1771109"/>
              <a:gd name="connsiteY28" fmla="*/ 418259 h 1638420"/>
              <a:gd name="connsiteX29" fmla="*/ 349030 w 1771109"/>
              <a:gd name="connsiteY29" fmla="*/ 496141 h 1638420"/>
              <a:gd name="connsiteX30" fmla="*/ 325953 w 1771109"/>
              <a:gd name="connsiteY30" fmla="*/ 660560 h 1638420"/>
              <a:gd name="connsiteX31" fmla="*/ 302877 w 1771109"/>
              <a:gd name="connsiteY31" fmla="*/ 865363 h 1638420"/>
              <a:gd name="connsiteX32" fmla="*/ 288454 w 1771109"/>
              <a:gd name="connsiteY32" fmla="*/ 1061512 h 1638420"/>
              <a:gd name="connsiteX33" fmla="*/ 268262 w 1771109"/>
              <a:gd name="connsiteY33" fmla="*/ 1277852 h 1638420"/>
              <a:gd name="connsiteX34" fmla="*/ 265378 w 1771109"/>
              <a:gd name="connsiteY34" fmla="*/ 1306698 h 1638420"/>
              <a:gd name="connsiteX35" fmla="*/ 274032 w 1771109"/>
              <a:gd name="connsiteY35" fmla="*/ 1318236 h 1638420"/>
              <a:gd name="connsiteX36" fmla="*/ 294223 w 1771109"/>
              <a:gd name="connsiteY36" fmla="*/ 1318236 h 1638420"/>
              <a:gd name="connsiteX37" fmla="*/ 524987 w 1771109"/>
              <a:gd name="connsiteY37" fmla="*/ 1286506 h 1638420"/>
              <a:gd name="connsiteX38" fmla="*/ 816326 w 1771109"/>
              <a:gd name="connsiteY38" fmla="*/ 1251891 h 1638420"/>
              <a:gd name="connsiteX39" fmla="*/ 1044204 w 1771109"/>
              <a:gd name="connsiteY39" fmla="*/ 1231700 h 1638420"/>
              <a:gd name="connsiteX40" fmla="*/ 1220161 w 1771109"/>
              <a:gd name="connsiteY40" fmla="*/ 1220161 h 1638420"/>
              <a:gd name="connsiteX41" fmla="*/ 1393234 w 1771109"/>
              <a:gd name="connsiteY41" fmla="*/ 1208623 h 1638420"/>
              <a:gd name="connsiteX42" fmla="*/ 1528808 w 1771109"/>
              <a:gd name="connsiteY42" fmla="*/ 1202854 h 1638420"/>
              <a:gd name="connsiteX43" fmla="*/ 1623997 w 1771109"/>
              <a:gd name="connsiteY43" fmla="*/ 1205739 h 1638420"/>
              <a:gd name="connsiteX44" fmla="*/ 1771109 w 1771109"/>
              <a:gd name="connsiteY44" fmla="*/ 1208623 h 1638420"/>
              <a:gd name="connsiteX45" fmla="*/ 1765340 w 1771109"/>
              <a:gd name="connsiteY45" fmla="*/ 1384580 h 1638420"/>
              <a:gd name="connsiteX46" fmla="*/ 1580729 w 1771109"/>
              <a:gd name="connsiteY46" fmla="*/ 1390349 h 1638420"/>
              <a:gd name="connsiteX47" fmla="*/ 1367273 w 1771109"/>
              <a:gd name="connsiteY47" fmla="*/ 1399003 h 1638420"/>
              <a:gd name="connsiteX48" fmla="*/ 1174009 w 1771109"/>
              <a:gd name="connsiteY48" fmla="*/ 1410541 h 1638420"/>
              <a:gd name="connsiteX49" fmla="*/ 992283 w 1771109"/>
              <a:gd name="connsiteY49" fmla="*/ 1424964 h 1638420"/>
              <a:gd name="connsiteX50" fmla="*/ 787480 w 1771109"/>
              <a:gd name="connsiteY50" fmla="*/ 1448040 h 1638420"/>
              <a:gd name="connsiteX51" fmla="*/ 651907 w 1771109"/>
              <a:gd name="connsiteY51" fmla="*/ 1468232 h 1638420"/>
              <a:gd name="connsiteX52" fmla="*/ 484603 w 1771109"/>
              <a:gd name="connsiteY52" fmla="*/ 1502847 h 1638420"/>
              <a:gd name="connsiteX53" fmla="*/ 274032 w 1771109"/>
              <a:gd name="connsiteY53" fmla="*/ 1563422 h 1638420"/>
              <a:gd name="connsiteX54" fmla="*/ 222110 w 1771109"/>
              <a:gd name="connsiteY54" fmla="*/ 1595152 h 1638420"/>
              <a:gd name="connsiteX55" fmla="*/ 184611 w 1771109"/>
              <a:gd name="connsiteY55" fmla="*/ 1615344 h 1638420"/>
              <a:gd name="connsiteX56" fmla="*/ 152881 w 1771109"/>
              <a:gd name="connsiteY56" fmla="*/ 1632651 h 1638420"/>
              <a:gd name="connsiteX57" fmla="*/ 124035 w 1771109"/>
              <a:gd name="connsiteY57" fmla="*/ 1638420 h 1638420"/>
              <a:gd name="connsiteX58" fmla="*/ 95190 w 1771109"/>
              <a:gd name="connsiteY58" fmla="*/ 1632651 h 1638420"/>
              <a:gd name="connsiteX59" fmla="*/ 69229 w 1771109"/>
              <a:gd name="connsiteY59" fmla="*/ 1618228 h 1638420"/>
              <a:gd name="connsiteX60" fmla="*/ 51922 w 1771109"/>
              <a:gd name="connsiteY60" fmla="*/ 1595152 h 1638420"/>
              <a:gd name="connsiteX61" fmla="*/ 28845 w 1771109"/>
              <a:gd name="connsiteY61" fmla="*/ 1531692 h 1638420"/>
              <a:gd name="connsiteX62" fmla="*/ 11538 w 1771109"/>
              <a:gd name="connsiteY62" fmla="*/ 1439387 h 1638420"/>
              <a:gd name="connsiteX63" fmla="*/ 2884 w 1771109"/>
              <a:gd name="connsiteY63" fmla="*/ 1347081 h 1638420"/>
              <a:gd name="connsiteX64" fmla="*/ 0 w 1771109"/>
              <a:gd name="connsiteY64" fmla="*/ 1309582 h 1638420"/>
              <a:gd name="connsiteX65" fmla="*/ 8654 w 1771109"/>
              <a:gd name="connsiteY65" fmla="*/ 1272083 h 1638420"/>
              <a:gd name="connsiteX66" fmla="*/ 37499 w 1771109"/>
              <a:gd name="connsiteY66" fmla="*/ 1211508 h 1638420"/>
              <a:gd name="connsiteX67" fmla="*/ 57691 w 1771109"/>
              <a:gd name="connsiteY67" fmla="*/ 1150932 h 1638420"/>
              <a:gd name="connsiteX68" fmla="*/ 77883 w 1771109"/>
              <a:gd name="connsiteY68" fmla="*/ 1070165 h 1638420"/>
              <a:gd name="connsiteX69" fmla="*/ 89421 w 1771109"/>
              <a:gd name="connsiteY69" fmla="*/ 998052 h 1638420"/>
              <a:gd name="connsiteX70" fmla="*/ 103843 w 1771109"/>
              <a:gd name="connsiteY70" fmla="*/ 842286 h 163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771109" h="1638420">
                <a:moveTo>
                  <a:pt x="103843" y="842286"/>
                </a:moveTo>
                <a:lnTo>
                  <a:pt x="135573" y="504795"/>
                </a:lnTo>
                <a:lnTo>
                  <a:pt x="152881" y="349030"/>
                </a:lnTo>
                <a:lnTo>
                  <a:pt x="158650" y="288454"/>
                </a:lnTo>
                <a:lnTo>
                  <a:pt x="155765" y="253840"/>
                </a:lnTo>
                <a:lnTo>
                  <a:pt x="144227" y="201918"/>
                </a:lnTo>
                <a:lnTo>
                  <a:pt x="121151" y="161534"/>
                </a:lnTo>
                <a:lnTo>
                  <a:pt x="80767" y="112497"/>
                </a:lnTo>
                <a:lnTo>
                  <a:pt x="46153" y="74998"/>
                </a:lnTo>
                <a:lnTo>
                  <a:pt x="28845" y="51922"/>
                </a:lnTo>
                <a:lnTo>
                  <a:pt x="20192" y="31730"/>
                </a:lnTo>
                <a:lnTo>
                  <a:pt x="20192" y="17307"/>
                </a:lnTo>
                <a:lnTo>
                  <a:pt x="37499" y="2884"/>
                </a:lnTo>
                <a:lnTo>
                  <a:pt x="54806" y="0"/>
                </a:lnTo>
                <a:lnTo>
                  <a:pt x="106728" y="8654"/>
                </a:lnTo>
                <a:lnTo>
                  <a:pt x="158650" y="23076"/>
                </a:lnTo>
                <a:lnTo>
                  <a:pt x="213456" y="43268"/>
                </a:lnTo>
                <a:lnTo>
                  <a:pt x="268262" y="66344"/>
                </a:lnTo>
                <a:lnTo>
                  <a:pt x="328838" y="100959"/>
                </a:lnTo>
                <a:lnTo>
                  <a:pt x="369221" y="129804"/>
                </a:lnTo>
                <a:lnTo>
                  <a:pt x="395182" y="149996"/>
                </a:lnTo>
                <a:lnTo>
                  <a:pt x="412490" y="170188"/>
                </a:lnTo>
                <a:lnTo>
                  <a:pt x="421143" y="190380"/>
                </a:lnTo>
                <a:lnTo>
                  <a:pt x="426912" y="216341"/>
                </a:lnTo>
                <a:lnTo>
                  <a:pt x="426912" y="248071"/>
                </a:lnTo>
                <a:lnTo>
                  <a:pt x="418259" y="291339"/>
                </a:lnTo>
                <a:lnTo>
                  <a:pt x="400951" y="340376"/>
                </a:lnTo>
                <a:lnTo>
                  <a:pt x="377875" y="383644"/>
                </a:lnTo>
                <a:lnTo>
                  <a:pt x="363452" y="418259"/>
                </a:lnTo>
                <a:lnTo>
                  <a:pt x="349030" y="496141"/>
                </a:lnTo>
                <a:lnTo>
                  <a:pt x="325953" y="660560"/>
                </a:lnTo>
                <a:lnTo>
                  <a:pt x="302877" y="865363"/>
                </a:lnTo>
                <a:lnTo>
                  <a:pt x="288454" y="1061512"/>
                </a:lnTo>
                <a:lnTo>
                  <a:pt x="268262" y="1277852"/>
                </a:lnTo>
                <a:lnTo>
                  <a:pt x="265378" y="1306698"/>
                </a:lnTo>
                <a:lnTo>
                  <a:pt x="274032" y="1318236"/>
                </a:lnTo>
                <a:lnTo>
                  <a:pt x="294223" y="1318236"/>
                </a:lnTo>
                <a:lnTo>
                  <a:pt x="524987" y="1286506"/>
                </a:lnTo>
                <a:lnTo>
                  <a:pt x="816326" y="1251891"/>
                </a:lnTo>
                <a:lnTo>
                  <a:pt x="1044204" y="1231700"/>
                </a:lnTo>
                <a:lnTo>
                  <a:pt x="1220161" y="1220161"/>
                </a:lnTo>
                <a:lnTo>
                  <a:pt x="1393234" y="1208623"/>
                </a:lnTo>
                <a:lnTo>
                  <a:pt x="1528808" y="1202854"/>
                </a:lnTo>
                <a:lnTo>
                  <a:pt x="1623997" y="1205739"/>
                </a:lnTo>
                <a:lnTo>
                  <a:pt x="1771109" y="1208623"/>
                </a:lnTo>
                <a:lnTo>
                  <a:pt x="1765340" y="1384580"/>
                </a:lnTo>
                <a:lnTo>
                  <a:pt x="1580729" y="1390349"/>
                </a:lnTo>
                <a:lnTo>
                  <a:pt x="1367273" y="1399003"/>
                </a:lnTo>
                <a:lnTo>
                  <a:pt x="1174009" y="1410541"/>
                </a:lnTo>
                <a:lnTo>
                  <a:pt x="992283" y="1424964"/>
                </a:lnTo>
                <a:lnTo>
                  <a:pt x="787480" y="1448040"/>
                </a:lnTo>
                <a:lnTo>
                  <a:pt x="651907" y="1468232"/>
                </a:lnTo>
                <a:lnTo>
                  <a:pt x="484603" y="1502847"/>
                </a:lnTo>
                <a:lnTo>
                  <a:pt x="274032" y="1563422"/>
                </a:lnTo>
                <a:lnTo>
                  <a:pt x="222110" y="1595152"/>
                </a:lnTo>
                <a:lnTo>
                  <a:pt x="184611" y="1615344"/>
                </a:lnTo>
                <a:lnTo>
                  <a:pt x="152881" y="1632651"/>
                </a:lnTo>
                <a:lnTo>
                  <a:pt x="124035" y="1638420"/>
                </a:lnTo>
                <a:lnTo>
                  <a:pt x="95190" y="1632651"/>
                </a:lnTo>
                <a:lnTo>
                  <a:pt x="69229" y="1618228"/>
                </a:lnTo>
                <a:lnTo>
                  <a:pt x="51922" y="1595152"/>
                </a:lnTo>
                <a:lnTo>
                  <a:pt x="28845" y="1531692"/>
                </a:lnTo>
                <a:lnTo>
                  <a:pt x="11538" y="1439387"/>
                </a:lnTo>
                <a:lnTo>
                  <a:pt x="2884" y="1347081"/>
                </a:lnTo>
                <a:lnTo>
                  <a:pt x="0" y="1309582"/>
                </a:lnTo>
                <a:lnTo>
                  <a:pt x="8654" y="1272083"/>
                </a:lnTo>
                <a:lnTo>
                  <a:pt x="37499" y="1211508"/>
                </a:lnTo>
                <a:lnTo>
                  <a:pt x="57691" y="1150932"/>
                </a:lnTo>
                <a:lnTo>
                  <a:pt x="77883" y="1070165"/>
                </a:lnTo>
                <a:lnTo>
                  <a:pt x="89421" y="998052"/>
                </a:lnTo>
                <a:lnTo>
                  <a:pt x="103843" y="84228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FD36753-C099-473B-9291-31B114D6BC97}"/>
              </a:ext>
            </a:extLst>
          </p:cNvPr>
          <p:cNvSpPr/>
          <p:nvPr/>
        </p:nvSpPr>
        <p:spPr>
          <a:xfrm rot="16200000">
            <a:off x="5291931" y="3825082"/>
            <a:ext cx="2055813" cy="425450"/>
          </a:xfrm>
          <a:custGeom>
            <a:avLst/>
            <a:gdLst>
              <a:gd name="connsiteX0" fmla="*/ 1073944 w 2055019"/>
              <a:gd name="connsiteY0" fmla="*/ 311944 h 426244"/>
              <a:gd name="connsiteX1" fmla="*/ 747712 w 2055019"/>
              <a:gd name="connsiteY1" fmla="*/ 283369 h 426244"/>
              <a:gd name="connsiteX2" fmla="*/ 561975 w 2055019"/>
              <a:gd name="connsiteY2" fmla="*/ 269082 h 426244"/>
              <a:gd name="connsiteX3" fmla="*/ 378619 w 2055019"/>
              <a:gd name="connsiteY3" fmla="*/ 252413 h 426244"/>
              <a:gd name="connsiteX4" fmla="*/ 304800 w 2055019"/>
              <a:gd name="connsiteY4" fmla="*/ 247650 h 426244"/>
              <a:gd name="connsiteX5" fmla="*/ 226219 w 2055019"/>
              <a:gd name="connsiteY5" fmla="*/ 245269 h 426244"/>
              <a:gd name="connsiteX6" fmla="*/ 173831 w 2055019"/>
              <a:gd name="connsiteY6" fmla="*/ 238125 h 426244"/>
              <a:gd name="connsiteX7" fmla="*/ 121444 w 2055019"/>
              <a:gd name="connsiteY7" fmla="*/ 228600 h 426244"/>
              <a:gd name="connsiteX8" fmla="*/ 73819 w 2055019"/>
              <a:gd name="connsiteY8" fmla="*/ 214313 h 426244"/>
              <a:gd name="connsiteX9" fmla="*/ 50006 w 2055019"/>
              <a:gd name="connsiteY9" fmla="*/ 202407 h 426244"/>
              <a:gd name="connsiteX10" fmla="*/ 21431 w 2055019"/>
              <a:gd name="connsiteY10" fmla="*/ 183357 h 426244"/>
              <a:gd name="connsiteX11" fmla="*/ 7144 w 2055019"/>
              <a:gd name="connsiteY11" fmla="*/ 166688 h 426244"/>
              <a:gd name="connsiteX12" fmla="*/ 0 w 2055019"/>
              <a:gd name="connsiteY12" fmla="*/ 147638 h 426244"/>
              <a:gd name="connsiteX13" fmla="*/ 2381 w 2055019"/>
              <a:gd name="connsiteY13" fmla="*/ 116682 h 426244"/>
              <a:gd name="connsiteX14" fmla="*/ 9525 w 2055019"/>
              <a:gd name="connsiteY14" fmla="*/ 85725 h 426244"/>
              <a:gd name="connsiteX15" fmla="*/ 28575 w 2055019"/>
              <a:gd name="connsiteY15" fmla="*/ 57150 h 426244"/>
              <a:gd name="connsiteX16" fmla="*/ 45244 w 2055019"/>
              <a:gd name="connsiteY16" fmla="*/ 42863 h 426244"/>
              <a:gd name="connsiteX17" fmla="*/ 78581 w 2055019"/>
              <a:gd name="connsiteY17" fmla="*/ 26194 h 426244"/>
              <a:gd name="connsiteX18" fmla="*/ 119062 w 2055019"/>
              <a:gd name="connsiteY18" fmla="*/ 16669 h 426244"/>
              <a:gd name="connsiteX19" fmla="*/ 166687 w 2055019"/>
              <a:gd name="connsiteY19" fmla="*/ 7144 h 426244"/>
              <a:gd name="connsiteX20" fmla="*/ 233362 w 2055019"/>
              <a:gd name="connsiteY20" fmla="*/ 0 h 426244"/>
              <a:gd name="connsiteX21" fmla="*/ 307181 w 2055019"/>
              <a:gd name="connsiteY21" fmla="*/ 0 h 426244"/>
              <a:gd name="connsiteX22" fmla="*/ 464344 w 2055019"/>
              <a:gd name="connsiteY22" fmla="*/ 23813 h 426244"/>
              <a:gd name="connsiteX23" fmla="*/ 683419 w 2055019"/>
              <a:gd name="connsiteY23" fmla="*/ 52388 h 426244"/>
              <a:gd name="connsiteX24" fmla="*/ 883444 w 2055019"/>
              <a:gd name="connsiteY24" fmla="*/ 73819 h 426244"/>
              <a:gd name="connsiteX25" fmla="*/ 1071562 w 2055019"/>
              <a:gd name="connsiteY25" fmla="*/ 92869 h 426244"/>
              <a:gd name="connsiteX26" fmla="*/ 1283494 w 2055019"/>
              <a:gd name="connsiteY26" fmla="*/ 111919 h 426244"/>
              <a:gd name="connsiteX27" fmla="*/ 1426369 w 2055019"/>
              <a:gd name="connsiteY27" fmla="*/ 123825 h 426244"/>
              <a:gd name="connsiteX28" fmla="*/ 1545431 w 2055019"/>
              <a:gd name="connsiteY28" fmla="*/ 130969 h 426244"/>
              <a:gd name="connsiteX29" fmla="*/ 1678781 w 2055019"/>
              <a:gd name="connsiteY29" fmla="*/ 133350 h 426244"/>
              <a:gd name="connsiteX30" fmla="*/ 1783556 w 2055019"/>
              <a:gd name="connsiteY30" fmla="*/ 135732 h 426244"/>
              <a:gd name="connsiteX31" fmla="*/ 1831181 w 2055019"/>
              <a:gd name="connsiteY31" fmla="*/ 130969 h 426244"/>
              <a:gd name="connsiteX32" fmla="*/ 1883569 w 2055019"/>
              <a:gd name="connsiteY32" fmla="*/ 116682 h 426244"/>
              <a:gd name="connsiteX33" fmla="*/ 1914525 w 2055019"/>
              <a:gd name="connsiteY33" fmla="*/ 100013 h 426244"/>
              <a:gd name="connsiteX34" fmla="*/ 1938337 w 2055019"/>
              <a:gd name="connsiteY34" fmla="*/ 78582 h 426244"/>
              <a:gd name="connsiteX35" fmla="*/ 1952625 w 2055019"/>
              <a:gd name="connsiteY35" fmla="*/ 64294 h 426244"/>
              <a:gd name="connsiteX36" fmla="*/ 1978819 w 2055019"/>
              <a:gd name="connsiteY36" fmla="*/ 50007 h 426244"/>
              <a:gd name="connsiteX37" fmla="*/ 1997869 w 2055019"/>
              <a:gd name="connsiteY37" fmla="*/ 42863 h 426244"/>
              <a:gd name="connsiteX38" fmla="*/ 2021681 w 2055019"/>
              <a:gd name="connsiteY38" fmla="*/ 38100 h 426244"/>
              <a:gd name="connsiteX39" fmla="*/ 2040731 w 2055019"/>
              <a:gd name="connsiteY39" fmla="*/ 42863 h 426244"/>
              <a:gd name="connsiteX40" fmla="*/ 2050256 w 2055019"/>
              <a:gd name="connsiteY40" fmla="*/ 50007 h 426244"/>
              <a:gd name="connsiteX41" fmla="*/ 2055019 w 2055019"/>
              <a:gd name="connsiteY41" fmla="*/ 66675 h 426244"/>
              <a:gd name="connsiteX42" fmla="*/ 2050256 w 2055019"/>
              <a:gd name="connsiteY42" fmla="*/ 97632 h 426244"/>
              <a:gd name="connsiteX43" fmla="*/ 2038350 w 2055019"/>
              <a:gd name="connsiteY43" fmla="*/ 130969 h 426244"/>
              <a:gd name="connsiteX44" fmla="*/ 2009775 w 2055019"/>
              <a:gd name="connsiteY44" fmla="*/ 195263 h 426244"/>
              <a:gd name="connsiteX45" fmla="*/ 1959769 w 2055019"/>
              <a:gd name="connsiteY45" fmla="*/ 283369 h 426244"/>
              <a:gd name="connsiteX46" fmla="*/ 1900237 w 2055019"/>
              <a:gd name="connsiteY46" fmla="*/ 359569 h 426244"/>
              <a:gd name="connsiteX47" fmla="*/ 1847850 w 2055019"/>
              <a:gd name="connsiteY47" fmla="*/ 409575 h 426244"/>
              <a:gd name="connsiteX48" fmla="*/ 1826419 w 2055019"/>
              <a:gd name="connsiteY48" fmla="*/ 423863 h 426244"/>
              <a:gd name="connsiteX49" fmla="*/ 1807369 w 2055019"/>
              <a:gd name="connsiteY49" fmla="*/ 426244 h 426244"/>
              <a:gd name="connsiteX50" fmla="*/ 1774031 w 2055019"/>
              <a:gd name="connsiteY50" fmla="*/ 419100 h 426244"/>
              <a:gd name="connsiteX51" fmla="*/ 1735931 w 2055019"/>
              <a:gd name="connsiteY51" fmla="*/ 397669 h 426244"/>
              <a:gd name="connsiteX52" fmla="*/ 1693069 w 2055019"/>
              <a:gd name="connsiteY52" fmla="*/ 369094 h 426244"/>
              <a:gd name="connsiteX53" fmla="*/ 1678781 w 2055019"/>
              <a:gd name="connsiteY53" fmla="*/ 359569 h 426244"/>
              <a:gd name="connsiteX54" fmla="*/ 1404937 w 2055019"/>
              <a:gd name="connsiteY54" fmla="*/ 338138 h 426244"/>
              <a:gd name="connsiteX55" fmla="*/ 1073944 w 2055019"/>
              <a:gd name="connsiteY55" fmla="*/ 3119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5019" h="426244">
                <a:moveTo>
                  <a:pt x="1073944" y="311944"/>
                </a:moveTo>
                <a:lnTo>
                  <a:pt x="747712" y="283369"/>
                </a:lnTo>
                <a:lnTo>
                  <a:pt x="561975" y="269082"/>
                </a:lnTo>
                <a:lnTo>
                  <a:pt x="378619" y="252413"/>
                </a:lnTo>
                <a:lnTo>
                  <a:pt x="304800" y="247650"/>
                </a:lnTo>
                <a:lnTo>
                  <a:pt x="226219" y="245269"/>
                </a:lnTo>
                <a:lnTo>
                  <a:pt x="173831" y="238125"/>
                </a:lnTo>
                <a:lnTo>
                  <a:pt x="121444" y="228600"/>
                </a:lnTo>
                <a:lnTo>
                  <a:pt x="73819" y="214313"/>
                </a:lnTo>
                <a:lnTo>
                  <a:pt x="50006" y="202407"/>
                </a:lnTo>
                <a:lnTo>
                  <a:pt x="21431" y="183357"/>
                </a:lnTo>
                <a:lnTo>
                  <a:pt x="7144" y="166688"/>
                </a:lnTo>
                <a:lnTo>
                  <a:pt x="0" y="147638"/>
                </a:lnTo>
                <a:lnTo>
                  <a:pt x="2381" y="116682"/>
                </a:lnTo>
                <a:lnTo>
                  <a:pt x="9525" y="85725"/>
                </a:lnTo>
                <a:lnTo>
                  <a:pt x="28575" y="57150"/>
                </a:lnTo>
                <a:lnTo>
                  <a:pt x="45244" y="42863"/>
                </a:lnTo>
                <a:lnTo>
                  <a:pt x="78581" y="26194"/>
                </a:lnTo>
                <a:lnTo>
                  <a:pt x="119062" y="16669"/>
                </a:lnTo>
                <a:lnTo>
                  <a:pt x="166687" y="7144"/>
                </a:lnTo>
                <a:lnTo>
                  <a:pt x="233362" y="0"/>
                </a:lnTo>
                <a:lnTo>
                  <a:pt x="307181" y="0"/>
                </a:lnTo>
                <a:lnTo>
                  <a:pt x="464344" y="23813"/>
                </a:lnTo>
                <a:lnTo>
                  <a:pt x="683419" y="52388"/>
                </a:lnTo>
                <a:lnTo>
                  <a:pt x="883444" y="73819"/>
                </a:lnTo>
                <a:lnTo>
                  <a:pt x="1071562" y="92869"/>
                </a:lnTo>
                <a:lnTo>
                  <a:pt x="1283494" y="111919"/>
                </a:lnTo>
                <a:lnTo>
                  <a:pt x="1426369" y="123825"/>
                </a:lnTo>
                <a:lnTo>
                  <a:pt x="1545431" y="130969"/>
                </a:lnTo>
                <a:lnTo>
                  <a:pt x="1678781" y="133350"/>
                </a:lnTo>
                <a:lnTo>
                  <a:pt x="1783556" y="135732"/>
                </a:lnTo>
                <a:lnTo>
                  <a:pt x="1831181" y="130969"/>
                </a:lnTo>
                <a:lnTo>
                  <a:pt x="1883569" y="116682"/>
                </a:lnTo>
                <a:lnTo>
                  <a:pt x="1914525" y="100013"/>
                </a:lnTo>
                <a:lnTo>
                  <a:pt x="1938337" y="78582"/>
                </a:lnTo>
                <a:lnTo>
                  <a:pt x="1952625" y="64294"/>
                </a:lnTo>
                <a:lnTo>
                  <a:pt x="1978819" y="50007"/>
                </a:lnTo>
                <a:lnTo>
                  <a:pt x="1997869" y="42863"/>
                </a:lnTo>
                <a:lnTo>
                  <a:pt x="2021681" y="38100"/>
                </a:lnTo>
                <a:lnTo>
                  <a:pt x="2040731" y="42863"/>
                </a:lnTo>
                <a:lnTo>
                  <a:pt x="2050256" y="50007"/>
                </a:lnTo>
                <a:lnTo>
                  <a:pt x="2055019" y="66675"/>
                </a:lnTo>
                <a:lnTo>
                  <a:pt x="2050256" y="97632"/>
                </a:lnTo>
                <a:lnTo>
                  <a:pt x="2038350" y="130969"/>
                </a:lnTo>
                <a:lnTo>
                  <a:pt x="2009775" y="195263"/>
                </a:lnTo>
                <a:lnTo>
                  <a:pt x="1959769" y="283369"/>
                </a:lnTo>
                <a:lnTo>
                  <a:pt x="1900237" y="359569"/>
                </a:lnTo>
                <a:lnTo>
                  <a:pt x="1847850" y="409575"/>
                </a:lnTo>
                <a:lnTo>
                  <a:pt x="1826419" y="423863"/>
                </a:lnTo>
                <a:lnTo>
                  <a:pt x="1807369" y="426244"/>
                </a:lnTo>
                <a:lnTo>
                  <a:pt x="1774031" y="419100"/>
                </a:lnTo>
                <a:lnTo>
                  <a:pt x="1735931" y="397669"/>
                </a:lnTo>
                <a:lnTo>
                  <a:pt x="1693069" y="369094"/>
                </a:lnTo>
                <a:lnTo>
                  <a:pt x="1678781" y="359569"/>
                </a:lnTo>
                <a:lnTo>
                  <a:pt x="1404937" y="338138"/>
                </a:lnTo>
                <a:lnTo>
                  <a:pt x="1073944" y="3119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952CE2-7937-45C7-B161-6DA823714514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89088"/>
            <a:ext cx="4743450" cy="4405312"/>
            <a:chOff x="2676525" y="1701800"/>
            <a:chExt cx="4743450" cy="4405313"/>
          </a:xfrm>
        </p:grpSpPr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DA295E79-052F-45FE-9D82-631CFEE142AB}"/>
                </a:ext>
              </a:extLst>
            </p:cNvPr>
            <p:cNvSpPr/>
            <p:nvPr/>
          </p:nvSpPr>
          <p:spPr>
            <a:xfrm>
              <a:off x="4900613" y="3022600"/>
              <a:ext cx="1292225" cy="1614487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5DFC372B-A0C5-4636-9299-DC7204617396}"/>
                </a:ext>
              </a:extLst>
            </p:cNvPr>
            <p:cNvSpPr/>
            <p:nvPr/>
          </p:nvSpPr>
          <p:spPr>
            <a:xfrm rot="16200000">
              <a:off x="1105694" y="3625057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39466528-4F56-4BC6-B6BD-44BBC22F3EBA}"/>
                </a:ext>
              </a:extLst>
            </p:cNvPr>
            <p:cNvSpPr/>
            <p:nvPr/>
          </p:nvSpPr>
          <p:spPr>
            <a:xfrm rot="16200000">
              <a:off x="1833563" y="3392488"/>
              <a:ext cx="3994151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5">
              <a:extLst>
                <a:ext uri="{FF2B5EF4-FFF2-40B4-BE49-F238E27FC236}">
                  <a16:creationId xmlns:a16="http://schemas.microsoft.com/office/drawing/2014/main" id="{3888E22C-8E10-4D14-8D0C-F7B9DD759248}"/>
                </a:ext>
              </a:extLst>
            </p:cNvPr>
            <p:cNvSpPr/>
            <p:nvPr/>
          </p:nvSpPr>
          <p:spPr>
            <a:xfrm>
              <a:off x="3430588" y="5324476"/>
              <a:ext cx="635000" cy="601662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2C2F2450-3652-40B7-BEA6-852BE7153CC9}"/>
                </a:ext>
              </a:extLst>
            </p:cNvPr>
            <p:cNvSpPr/>
            <p:nvPr/>
          </p:nvSpPr>
          <p:spPr>
            <a:xfrm>
              <a:off x="3313113" y="3017837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F0E0ECB-2176-4071-B761-918136B037C5}"/>
                </a:ext>
              </a:extLst>
            </p:cNvPr>
            <p:cNvSpPr/>
            <p:nvPr/>
          </p:nvSpPr>
          <p:spPr>
            <a:xfrm>
              <a:off x="3294063" y="39100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D67F3F04-AB0A-4082-9AAF-0D6BB68A6594}"/>
                </a:ext>
              </a:extLst>
            </p:cNvPr>
            <p:cNvSpPr/>
            <p:nvPr/>
          </p:nvSpPr>
          <p:spPr>
            <a:xfrm>
              <a:off x="4364038" y="1701800"/>
              <a:ext cx="1246187" cy="1722437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DD5A555-3640-497B-A25C-356ED6E6BBE0}"/>
                </a:ext>
              </a:extLst>
            </p:cNvPr>
            <p:cNvSpPr/>
            <p:nvPr/>
          </p:nvSpPr>
          <p:spPr>
            <a:xfrm>
              <a:off x="5027613" y="2286000"/>
              <a:ext cx="2392362" cy="487362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1">
              <a:extLst>
                <a:ext uri="{FF2B5EF4-FFF2-40B4-BE49-F238E27FC236}">
                  <a16:creationId xmlns:a16="http://schemas.microsoft.com/office/drawing/2014/main" id="{38CBF132-22D3-4EBE-8CEE-17D49CE255EA}"/>
                </a:ext>
              </a:extLst>
            </p:cNvPr>
            <p:cNvSpPr/>
            <p:nvPr/>
          </p:nvSpPr>
          <p:spPr>
            <a:xfrm rot="16200000">
              <a:off x="5122069" y="3861594"/>
              <a:ext cx="3556001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6">
              <a:extLst>
                <a:ext uri="{FF2B5EF4-FFF2-40B4-BE49-F238E27FC236}">
                  <a16:creationId xmlns:a16="http://schemas.microsoft.com/office/drawing/2014/main" id="{3588E81D-F042-47AD-8906-93D3287454C3}"/>
                </a:ext>
              </a:extLst>
            </p:cNvPr>
            <p:cNvSpPr/>
            <p:nvPr/>
          </p:nvSpPr>
          <p:spPr>
            <a:xfrm>
              <a:off x="5843588" y="5505451"/>
              <a:ext cx="879475" cy="487362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2C51DE4C-1E99-4F60-A999-31A543711E12}"/>
                </a:ext>
              </a:extLst>
            </p:cNvPr>
            <p:cNvSpPr/>
            <p:nvPr/>
          </p:nvSpPr>
          <p:spPr>
            <a:xfrm>
              <a:off x="5154613" y="3252787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B63183EC-C7AD-4E88-B9C5-10D494D57691}"/>
                </a:ext>
              </a:extLst>
            </p:cNvPr>
            <p:cNvSpPr/>
            <p:nvPr/>
          </p:nvSpPr>
          <p:spPr>
            <a:xfrm>
              <a:off x="4586288" y="35337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66EC834A-7657-4487-AE7B-A5268A12E910}"/>
                </a:ext>
              </a:extLst>
            </p:cNvPr>
            <p:cNvSpPr/>
            <p:nvPr/>
          </p:nvSpPr>
          <p:spPr>
            <a:xfrm rot="16200000">
              <a:off x="5444332" y="3977482"/>
              <a:ext cx="2055812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5E55FF29-77A4-45E9-8DDC-D13B96AA60F8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CFD8FAE4-1608-4C16-8DF2-E4A6D263879B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D8E3B5EF-9516-4977-B61E-4F13BF52387B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02EFFC03-7DA7-4A5C-8972-2573BA86F2AB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27FFCAC2-6003-4C4C-8953-97981A2055F9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">
              <a:extLst>
                <a:ext uri="{FF2B5EF4-FFF2-40B4-BE49-F238E27FC236}">
                  <a16:creationId xmlns:a16="http://schemas.microsoft.com/office/drawing/2014/main" id="{EF3D1D82-C3CE-4754-AC1E-95E05D2CB1AD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E58CECDF-987F-47FA-BFCE-DF492A0926D8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7A823596-23F3-419F-B4B0-CFB5C18BCFDA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2C1EA83E-D761-4952-A550-6970B5AF4FC0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5314E28D-434A-4246-973D-395C729807ED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9DBDB02A-74CC-431A-9CAF-A9280E1FC551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8B36364E-AB34-4E6C-A219-B7ADFE2BC0BE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2FFAA6F-4951-4A5F-86F3-8470B7C5D1D7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886D702-30A6-4B2E-887A-A199B31D02B0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3969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0370" name="グループ化 1">
            <a:extLst>
              <a:ext uri="{FF2B5EF4-FFF2-40B4-BE49-F238E27FC236}">
                <a16:creationId xmlns:a16="http://schemas.microsoft.com/office/drawing/2014/main" id="{57A852F4-F5B4-4F0A-B67E-FA22D00FAF5A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49400"/>
            <a:ext cx="4743450" cy="4405313"/>
            <a:chOff x="2524125" y="1549400"/>
            <a:chExt cx="4743450" cy="4405313"/>
          </a:xfrm>
        </p:grpSpPr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4A365DD-C8AD-4769-97E6-BD1CE5308BA0}"/>
                </a:ext>
              </a:extLst>
            </p:cNvPr>
            <p:cNvSpPr/>
            <p:nvPr/>
          </p:nvSpPr>
          <p:spPr>
            <a:xfrm>
              <a:off x="4748213" y="2870200"/>
              <a:ext cx="1292225" cy="1614488"/>
            </a:xfrm>
            <a:custGeom>
              <a:avLst/>
              <a:gdLst>
                <a:gd name="connsiteX0" fmla="*/ 617292 w 1292275"/>
                <a:gd name="connsiteY0" fmla="*/ 1159586 h 1615344"/>
                <a:gd name="connsiteX1" fmla="*/ 484603 w 1292275"/>
                <a:gd name="connsiteY1" fmla="*/ 1289390 h 1615344"/>
                <a:gd name="connsiteX2" fmla="*/ 380760 w 1292275"/>
                <a:gd name="connsiteY2" fmla="*/ 1378811 h 1615344"/>
                <a:gd name="connsiteX3" fmla="*/ 274032 w 1292275"/>
                <a:gd name="connsiteY3" fmla="*/ 1459578 h 1615344"/>
                <a:gd name="connsiteX4" fmla="*/ 173073 w 1292275"/>
                <a:gd name="connsiteY4" fmla="*/ 1531692 h 1615344"/>
                <a:gd name="connsiteX5" fmla="*/ 95190 w 1292275"/>
                <a:gd name="connsiteY5" fmla="*/ 1580729 h 1615344"/>
                <a:gd name="connsiteX6" fmla="*/ 34615 w 1292275"/>
                <a:gd name="connsiteY6" fmla="*/ 1615344 h 1615344"/>
                <a:gd name="connsiteX7" fmla="*/ 17307 w 1292275"/>
                <a:gd name="connsiteY7" fmla="*/ 1615344 h 1615344"/>
                <a:gd name="connsiteX8" fmla="*/ 0 w 1292275"/>
                <a:gd name="connsiteY8" fmla="*/ 1606690 h 1615344"/>
                <a:gd name="connsiteX9" fmla="*/ 0 w 1292275"/>
                <a:gd name="connsiteY9" fmla="*/ 1595152 h 1615344"/>
                <a:gd name="connsiteX10" fmla="*/ 5769 w 1292275"/>
                <a:gd name="connsiteY10" fmla="*/ 1580729 h 1615344"/>
                <a:gd name="connsiteX11" fmla="*/ 37499 w 1292275"/>
                <a:gd name="connsiteY11" fmla="*/ 1546115 h 1615344"/>
                <a:gd name="connsiteX12" fmla="*/ 124035 w 1292275"/>
                <a:gd name="connsiteY12" fmla="*/ 1453809 h 1615344"/>
                <a:gd name="connsiteX13" fmla="*/ 207687 w 1292275"/>
                <a:gd name="connsiteY13" fmla="*/ 1361504 h 1615344"/>
                <a:gd name="connsiteX14" fmla="*/ 302877 w 1292275"/>
                <a:gd name="connsiteY14" fmla="*/ 1251891 h 1615344"/>
                <a:gd name="connsiteX15" fmla="*/ 398067 w 1292275"/>
                <a:gd name="connsiteY15" fmla="*/ 1133625 h 1615344"/>
                <a:gd name="connsiteX16" fmla="*/ 504795 w 1292275"/>
                <a:gd name="connsiteY16" fmla="*/ 995167 h 1615344"/>
                <a:gd name="connsiteX17" fmla="*/ 576909 w 1292275"/>
                <a:gd name="connsiteY17" fmla="*/ 894208 h 1615344"/>
                <a:gd name="connsiteX18" fmla="*/ 634599 w 1292275"/>
                <a:gd name="connsiteY18" fmla="*/ 801903 h 1615344"/>
                <a:gd name="connsiteX19" fmla="*/ 680752 w 1292275"/>
                <a:gd name="connsiteY19" fmla="*/ 732674 h 1615344"/>
                <a:gd name="connsiteX20" fmla="*/ 741328 w 1292275"/>
                <a:gd name="connsiteY20" fmla="*/ 634599 h 1615344"/>
                <a:gd name="connsiteX21" fmla="*/ 793249 w 1292275"/>
                <a:gd name="connsiteY21" fmla="*/ 527871 h 1615344"/>
                <a:gd name="connsiteX22" fmla="*/ 871132 w 1292275"/>
                <a:gd name="connsiteY22" fmla="*/ 386529 h 1615344"/>
                <a:gd name="connsiteX23" fmla="*/ 940361 w 1292275"/>
                <a:gd name="connsiteY23" fmla="*/ 250955 h 1615344"/>
                <a:gd name="connsiteX24" fmla="*/ 957668 w 1292275"/>
                <a:gd name="connsiteY24" fmla="*/ 210571 h 1615344"/>
                <a:gd name="connsiteX25" fmla="*/ 966322 w 1292275"/>
                <a:gd name="connsiteY25" fmla="*/ 184611 h 1615344"/>
                <a:gd name="connsiteX26" fmla="*/ 969206 w 1292275"/>
                <a:gd name="connsiteY26" fmla="*/ 147112 h 1615344"/>
                <a:gd name="connsiteX27" fmla="*/ 957668 w 1292275"/>
                <a:gd name="connsiteY27" fmla="*/ 118266 h 1615344"/>
                <a:gd name="connsiteX28" fmla="*/ 928823 w 1292275"/>
                <a:gd name="connsiteY28" fmla="*/ 83652 h 1615344"/>
                <a:gd name="connsiteX29" fmla="*/ 908631 w 1292275"/>
                <a:gd name="connsiteY29" fmla="*/ 60575 h 1615344"/>
                <a:gd name="connsiteX30" fmla="*/ 894208 w 1292275"/>
                <a:gd name="connsiteY30" fmla="*/ 43268 h 1615344"/>
                <a:gd name="connsiteX31" fmla="*/ 888439 w 1292275"/>
                <a:gd name="connsiteY31" fmla="*/ 23076 h 1615344"/>
                <a:gd name="connsiteX32" fmla="*/ 897093 w 1292275"/>
                <a:gd name="connsiteY32" fmla="*/ 8654 h 1615344"/>
                <a:gd name="connsiteX33" fmla="*/ 917285 w 1292275"/>
                <a:gd name="connsiteY33" fmla="*/ 2884 h 1615344"/>
                <a:gd name="connsiteX34" fmla="*/ 957668 w 1292275"/>
                <a:gd name="connsiteY34" fmla="*/ 0 h 1615344"/>
                <a:gd name="connsiteX35" fmla="*/ 995167 w 1292275"/>
                <a:gd name="connsiteY35" fmla="*/ 5769 h 1615344"/>
                <a:gd name="connsiteX36" fmla="*/ 1044205 w 1292275"/>
                <a:gd name="connsiteY36" fmla="*/ 25961 h 1615344"/>
                <a:gd name="connsiteX37" fmla="*/ 1127856 w 1292275"/>
                <a:gd name="connsiteY37" fmla="*/ 69229 h 1615344"/>
                <a:gd name="connsiteX38" fmla="*/ 1191316 w 1292275"/>
                <a:gd name="connsiteY38" fmla="*/ 109612 h 1615344"/>
                <a:gd name="connsiteX39" fmla="*/ 1240353 w 1292275"/>
                <a:gd name="connsiteY39" fmla="*/ 147112 h 1615344"/>
                <a:gd name="connsiteX40" fmla="*/ 1266314 w 1292275"/>
                <a:gd name="connsiteY40" fmla="*/ 170188 h 1615344"/>
                <a:gd name="connsiteX41" fmla="*/ 1283622 w 1292275"/>
                <a:gd name="connsiteY41" fmla="*/ 196149 h 1615344"/>
                <a:gd name="connsiteX42" fmla="*/ 1292275 w 1292275"/>
                <a:gd name="connsiteY42" fmla="*/ 219225 h 1615344"/>
                <a:gd name="connsiteX43" fmla="*/ 1283622 w 1292275"/>
                <a:gd name="connsiteY43" fmla="*/ 242301 h 1615344"/>
                <a:gd name="connsiteX44" fmla="*/ 1260545 w 1292275"/>
                <a:gd name="connsiteY44" fmla="*/ 271147 h 1615344"/>
                <a:gd name="connsiteX45" fmla="*/ 1202854 w 1292275"/>
                <a:gd name="connsiteY45" fmla="*/ 334607 h 1615344"/>
                <a:gd name="connsiteX46" fmla="*/ 1153817 w 1292275"/>
                <a:gd name="connsiteY46" fmla="*/ 383644 h 1615344"/>
                <a:gd name="connsiteX47" fmla="*/ 1070165 w 1292275"/>
                <a:gd name="connsiteY47" fmla="*/ 524987 h 1615344"/>
                <a:gd name="connsiteX48" fmla="*/ 977860 w 1292275"/>
                <a:gd name="connsiteY48" fmla="*/ 660560 h 1615344"/>
                <a:gd name="connsiteX49" fmla="*/ 899977 w 1292275"/>
                <a:gd name="connsiteY49" fmla="*/ 773057 h 1615344"/>
                <a:gd name="connsiteX50" fmla="*/ 819210 w 1292275"/>
                <a:gd name="connsiteY50" fmla="*/ 934592 h 1615344"/>
                <a:gd name="connsiteX51" fmla="*/ 732674 w 1292275"/>
                <a:gd name="connsiteY51" fmla="*/ 1041320 h 1615344"/>
                <a:gd name="connsiteX52" fmla="*/ 617292 w 1292275"/>
                <a:gd name="connsiteY52" fmla="*/ 1159586 h 161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92275" h="1615344">
                  <a:moveTo>
                    <a:pt x="617292" y="1159586"/>
                  </a:moveTo>
                  <a:lnTo>
                    <a:pt x="484603" y="1289390"/>
                  </a:lnTo>
                  <a:lnTo>
                    <a:pt x="380760" y="1378811"/>
                  </a:lnTo>
                  <a:lnTo>
                    <a:pt x="274032" y="1459578"/>
                  </a:lnTo>
                  <a:lnTo>
                    <a:pt x="173073" y="1531692"/>
                  </a:lnTo>
                  <a:lnTo>
                    <a:pt x="95190" y="1580729"/>
                  </a:lnTo>
                  <a:lnTo>
                    <a:pt x="34615" y="1615344"/>
                  </a:lnTo>
                  <a:lnTo>
                    <a:pt x="17307" y="1615344"/>
                  </a:lnTo>
                  <a:lnTo>
                    <a:pt x="0" y="1606690"/>
                  </a:lnTo>
                  <a:lnTo>
                    <a:pt x="0" y="1595152"/>
                  </a:lnTo>
                  <a:lnTo>
                    <a:pt x="5769" y="1580729"/>
                  </a:lnTo>
                  <a:lnTo>
                    <a:pt x="37499" y="1546115"/>
                  </a:lnTo>
                  <a:lnTo>
                    <a:pt x="124035" y="1453809"/>
                  </a:lnTo>
                  <a:lnTo>
                    <a:pt x="207687" y="1361504"/>
                  </a:lnTo>
                  <a:lnTo>
                    <a:pt x="302877" y="1251891"/>
                  </a:lnTo>
                  <a:lnTo>
                    <a:pt x="398067" y="1133625"/>
                  </a:lnTo>
                  <a:lnTo>
                    <a:pt x="504795" y="995167"/>
                  </a:lnTo>
                  <a:lnTo>
                    <a:pt x="576909" y="894208"/>
                  </a:lnTo>
                  <a:lnTo>
                    <a:pt x="634599" y="801903"/>
                  </a:lnTo>
                  <a:lnTo>
                    <a:pt x="680752" y="732674"/>
                  </a:lnTo>
                  <a:lnTo>
                    <a:pt x="741328" y="634599"/>
                  </a:lnTo>
                  <a:lnTo>
                    <a:pt x="793249" y="527871"/>
                  </a:lnTo>
                  <a:lnTo>
                    <a:pt x="871132" y="386529"/>
                  </a:lnTo>
                  <a:lnTo>
                    <a:pt x="940361" y="250955"/>
                  </a:lnTo>
                  <a:lnTo>
                    <a:pt x="957668" y="210571"/>
                  </a:lnTo>
                  <a:lnTo>
                    <a:pt x="966322" y="184611"/>
                  </a:lnTo>
                  <a:lnTo>
                    <a:pt x="969206" y="147112"/>
                  </a:lnTo>
                  <a:lnTo>
                    <a:pt x="957668" y="118266"/>
                  </a:lnTo>
                  <a:lnTo>
                    <a:pt x="928823" y="83652"/>
                  </a:lnTo>
                  <a:lnTo>
                    <a:pt x="908631" y="60575"/>
                  </a:lnTo>
                  <a:lnTo>
                    <a:pt x="894208" y="43268"/>
                  </a:lnTo>
                  <a:lnTo>
                    <a:pt x="888439" y="23076"/>
                  </a:lnTo>
                  <a:lnTo>
                    <a:pt x="897093" y="8654"/>
                  </a:lnTo>
                  <a:lnTo>
                    <a:pt x="917285" y="2884"/>
                  </a:lnTo>
                  <a:lnTo>
                    <a:pt x="957668" y="0"/>
                  </a:lnTo>
                  <a:lnTo>
                    <a:pt x="995167" y="5769"/>
                  </a:lnTo>
                  <a:lnTo>
                    <a:pt x="1044205" y="25961"/>
                  </a:lnTo>
                  <a:lnTo>
                    <a:pt x="1127856" y="69229"/>
                  </a:lnTo>
                  <a:lnTo>
                    <a:pt x="1191316" y="109612"/>
                  </a:lnTo>
                  <a:lnTo>
                    <a:pt x="1240353" y="147112"/>
                  </a:lnTo>
                  <a:lnTo>
                    <a:pt x="1266314" y="170188"/>
                  </a:lnTo>
                  <a:lnTo>
                    <a:pt x="1283622" y="196149"/>
                  </a:lnTo>
                  <a:lnTo>
                    <a:pt x="1292275" y="219225"/>
                  </a:lnTo>
                  <a:lnTo>
                    <a:pt x="1283622" y="242301"/>
                  </a:lnTo>
                  <a:lnTo>
                    <a:pt x="1260545" y="271147"/>
                  </a:lnTo>
                  <a:lnTo>
                    <a:pt x="1202854" y="334607"/>
                  </a:lnTo>
                  <a:lnTo>
                    <a:pt x="1153817" y="383644"/>
                  </a:lnTo>
                  <a:lnTo>
                    <a:pt x="1070165" y="524987"/>
                  </a:lnTo>
                  <a:lnTo>
                    <a:pt x="977860" y="660560"/>
                  </a:lnTo>
                  <a:lnTo>
                    <a:pt x="899977" y="773057"/>
                  </a:lnTo>
                  <a:lnTo>
                    <a:pt x="819210" y="934592"/>
                  </a:lnTo>
                  <a:lnTo>
                    <a:pt x="732674" y="1041320"/>
                  </a:lnTo>
                  <a:lnTo>
                    <a:pt x="617292" y="11595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59C3B7FB-FD46-463A-B88F-DFC7E35C5673}"/>
                </a:ext>
              </a:extLst>
            </p:cNvPr>
            <p:cNvSpPr/>
            <p:nvPr/>
          </p:nvSpPr>
          <p:spPr>
            <a:xfrm rot="16200000">
              <a:off x="953294" y="3472656"/>
              <a:ext cx="3843338" cy="701675"/>
            </a:xfrm>
            <a:custGeom>
              <a:avLst/>
              <a:gdLst>
                <a:gd name="connsiteX0" fmla="*/ 2118302 w 3844717"/>
                <a:gd name="connsiteY0" fmla="*/ 691978 h 702569"/>
                <a:gd name="connsiteX1" fmla="*/ 1881758 w 3844717"/>
                <a:gd name="connsiteY1" fmla="*/ 681386 h 702569"/>
                <a:gd name="connsiteX2" fmla="*/ 1758190 w 3844717"/>
                <a:gd name="connsiteY2" fmla="*/ 684917 h 702569"/>
                <a:gd name="connsiteX3" fmla="*/ 1592257 w 3844717"/>
                <a:gd name="connsiteY3" fmla="*/ 663734 h 702569"/>
                <a:gd name="connsiteX4" fmla="*/ 1447506 w 3844717"/>
                <a:gd name="connsiteY4" fmla="*/ 646081 h 702569"/>
                <a:gd name="connsiteX5" fmla="*/ 1338061 w 3844717"/>
                <a:gd name="connsiteY5" fmla="*/ 628429 h 702569"/>
                <a:gd name="connsiteX6" fmla="*/ 1225085 w 3844717"/>
                <a:gd name="connsiteY6" fmla="*/ 607246 h 702569"/>
                <a:gd name="connsiteX7" fmla="*/ 1122700 w 3844717"/>
                <a:gd name="connsiteY7" fmla="*/ 586063 h 702569"/>
                <a:gd name="connsiteX8" fmla="*/ 999132 w 3844717"/>
                <a:gd name="connsiteY8" fmla="*/ 554288 h 702569"/>
                <a:gd name="connsiteX9" fmla="*/ 889687 w 3844717"/>
                <a:gd name="connsiteY9" fmla="*/ 526044 h 702569"/>
                <a:gd name="connsiteX10" fmla="*/ 794363 w 3844717"/>
                <a:gd name="connsiteY10" fmla="*/ 494270 h 702569"/>
                <a:gd name="connsiteX11" fmla="*/ 695509 w 3844717"/>
                <a:gd name="connsiteY11" fmla="*/ 462495 h 702569"/>
                <a:gd name="connsiteX12" fmla="*/ 610777 w 3844717"/>
                <a:gd name="connsiteY12" fmla="*/ 430721 h 702569"/>
                <a:gd name="connsiteX13" fmla="*/ 508393 w 3844717"/>
                <a:gd name="connsiteY13" fmla="*/ 384824 h 702569"/>
                <a:gd name="connsiteX14" fmla="*/ 458966 w 3844717"/>
                <a:gd name="connsiteY14" fmla="*/ 363641 h 702569"/>
                <a:gd name="connsiteX15" fmla="*/ 384825 w 3844717"/>
                <a:gd name="connsiteY15" fmla="*/ 324806 h 702569"/>
                <a:gd name="connsiteX16" fmla="*/ 300093 w 3844717"/>
                <a:gd name="connsiteY16" fmla="*/ 275379 h 702569"/>
                <a:gd name="connsiteX17" fmla="*/ 211831 w 3844717"/>
                <a:gd name="connsiteY17" fmla="*/ 218891 h 702569"/>
                <a:gd name="connsiteX18" fmla="*/ 127098 w 3844717"/>
                <a:gd name="connsiteY18" fmla="*/ 155342 h 702569"/>
                <a:gd name="connsiteX19" fmla="*/ 49427 w 3844717"/>
                <a:gd name="connsiteY19" fmla="*/ 88262 h 702569"/>
                <a:gd name="connsiteX20" fmla="*/ 14122 w 3844717"/>
                <a:gd name="connsiteY20" fmla="*/ 56488 h 702569"/>
                <a:gd name="connsiteX21" fmla="*/ 0 w 3844717"/>
                <a:gd name="connsiteY21" fmla="*/ 31774 h 702569"/>
                <a:gd name="connsiteX22" fmla="*/ 0 w 3844717"/>
                <a:gd name="connsiteY22" fmla="*/ 10591 h 702569"/>
                <a:gd name="connsiteX23" fmla="*/ 7061 w 3844717"/>
                <a:gd name="connsiteY23" fmla="*/ 0 h 702569"/>
                <a:gd name="connsiteX24" fmla="*/ 31775 w 3844717"/>
                <a:gd name="connsiteY24" fmla="*/ 0 h 702569"/>
                <a:gd name="connsiteX25" fmla="*/ 49427 w 3844717"/>
                <a:gd name="connsiteY25" fmla="*/ 7061 h 702569"/>
                <a:gd name="connsiteX26" fmla="*/ 127098 w 3844717"/>
                <a:gd name="connsiteY26" fmla="*/ 49427 h 702569"/>
                <a:gd name="connsiteX27" fmla="*/ 218892 w 3844717"/>
                <a:gd name="connsiteY27" fmla="*/ 102384 h 702569"/>
                <a:gd name="connsiteX28" fmla="*/ 285971 w 3844717"/>
                <a:gd name="connsiteY28" fmla="*/ 134159 h 702569"/>
                <a:gd name="connsiteX29" fmla="*/ 384825 w 3844717"/>
                <a:gd name="connsiteY29" fmla="*/ 180055 h 702569"/>
                <a:gd name="connsiteX30" fmla="*/ 469557 w 3844717"/>
                <a:gd name="connsiteY30" fmla="*/ 215360 h 702569"/>
                <a:gd name="connsiteX31" fmla="*/ 550759 w 3844717"/>
                <a:gd name="connsiteY31" fmla="*/ 247135 h 702569"/>
                <a:gd name="connsiteX32" fmla="*/ 670796 w 3844717"/>
                <a:gd name="connsiteY32" fmla="*/ 285970 h 702569"/>
                <a:gd name="connsiteX33" fmla="*/ 787302 w 3844717"/>
                <a:gd name="connsiteY33" fmla="*/ 317745 h 702569"/>
                <a:gd name="connsiteX34" fmla="*/ 907339 w 3844717"/>
                <a:gd name="connsiteY34" fmla="*/ 345989 h 702569"/>
                <a:gd name="connsiteX35" fmla="*/ 1013254 w 3844717"/>
                <a:gd name="connsiteY35" fmla="*/ 367172 h 702569"/>
                <a:gd name="connsiteX36" fmla="*/ 1161536 w 3844717"/>
                <a:gd name="connsiteY36" fmla="*/ 388355 h 702569"/>
                <a:gd name="connsiteX37" fmla="*/ 1345122 w 3844717"/>
                <a:gd name="connsiteY37" fmla="*/ 409538 h 702569"/>
                <a:gd name="connsiteX38" fmla="*/ 1564013 w 3844717"/>
                <a:gd name="connsiteY38" fmla="*/ 427190 h 702569"/>
                <a:gd name="connsiteX39" fmla="*/ 1789965 w 3844717"/>
                <a:gd name="connsiteY39" fmla="*/ 441312 h 702569"/>
                <a:gd name="connsiteX40" fmla="*/ 2058283 w 3844717"/>
                <a:gd name="connsiteY40" fmla="*/ 451904 h 702569"/>
                <a:gd name="connsiteX41" fmla="*/ 2319540 w 3844717"/>
                <a:gd name="connsiteY41" fmla="*/ 458965 h 702569"/>
                <a:gd name="connsiteX42" fmla="*/ 2623163 w 3844717"/>
                <a:gd name="connsiteY42" fmla="*/ 458965 h 702569"/>
                <a:gd name="connsiteX43" fmla="*/ 3011519 w 3844717"/>
                <a:gd name="connsiteY43" fmla="*/ 455434 h 702569"/>
                <a:gd name="connsiteX44" fmla="*/ 3392813 w 3844717"/>
                <a:gd name="connsiteY44" fmla="*/ 437782 h 702569"/>
                <a:gd name="connsiteX45" fmla="*/ 3526972 w 3844717"/>
                <a:gd name="connsiteY45" fmla="*/ 427190 h 702569"/>
                <a:gd name="connsiteX46" fmla="*/ 3601112 w 3844717"/>
                <a:gd name="connsiteY46" fmla="*/ 413068 h 702569"/>
                <a:gd name="connsiteX47" fmla="*/ 3632887 w 3844717"/>
                <a:gd name="connsiteY47" fmla="*/ 391885 h 702569"/>
                <a:gd name="connsiteX48" fmla="*/ 3692905 w 3844717"/>
                <a:gd name="connsiteY48" fmla="*/ 342458 h 702569"/>
                <a:gd name="connsiteX49" fmla="*/ 3763515 w 3844717"/>
                <a:gd name="connsiteY49" fmla="*/ 271848 h 702569"/>
                <a:gd name="connsiteX50" fmla="*/ 3791759 w 3844717"/>
                <a:gd name="connsiteY50" fmla="*/ 240074 h 702569"/>
                <a:gd name="connsiteX51" fmla="*/ 3805881 w 3844717"/>
                <a:gd name="connsiteY51" fmla="*/ 225952 h 702569"/>
                <a:gd name="connsiteX52" fmla="*/ 3823534 w 3844717"/>
                <a:gd name="connsiteY52" fmla="*/ 222421 h 702569"/>
                <a:gd name="connsiteX53" fmla="*/ 3837656 w 3844717"/>
                <a:gd name="connsiteY53" fmla="*/ 233013 h 702569"/>
                <a:gd name="connsiteX54" fmla="*/ 3844717 w 3844717"/>
                <a:gd name="connsiteY54" fmla="*/ 268318 h 702569"/>
                <a:gd name="connsiteX55" fmla="*/ 3837656 w 3844717"/>
                <a:gd name="connsiteY55" fmla="*/ 321275 h 702569"/>
                <a:gd name="connsiteX56" fmla="*/ 3812942 w 3844717"/>
                <a:gd name="connsiteY56" fmla="*/ 420129 h 702569"/>
                <a:gd name="connsiteX57" fmla="*/ 3781168 w 3844717"/>
                <a:gd name="connsiteY57" fmla="*/ 508392 h 702569"/>
                <a:gd name="connsiteX58" fmla="*/ 3749393 w 3844717"/>
                <a:gd name="connsiteY58" fmla="*/ 600185 h 702569"/>
                <a:gd name="connsiteX59" fmla="*/ 3703497 w 3844717"/>
                <a:gd name="connsiteY59" fmla="*/ 702569 h 702569"/>
                <a:gd name="connsiteX60" fmla="*/ 3594051 w 3844717"/>
                <a:gd name="connsiteY60" fmla="*/ 702569 h 702569"/>
                <a:gd name="connsiteX61" fmla="*/ 3329264 w 3844717"/>
                <a:gd name="connsiteY61" fmla="*/ 702569 h 702569"/>
                <a:gd name="connsiteX62" fmla="*/ 3046824 w 3844717"/>
                <a:gd name="connsiteY62" fmla="*/ 702569 h 702569"/>
                <a:gd name="connsiteX63" fmla="*/ 2764383 w 3844717"/>
                <a:gd name="connsiteY63" fmla="*/ 702569 h 702569"/>
                <a:gd name="connsiteX64" fmla="*/ 2609041 w 3844717"/>
                <a:gd name="connsiteY64" fmla="*/ 699039 h 702569"/>
                <a:gd name="connsiteX65" fmla="*/ 2118302 w 3844717"/>
                <a:gd name="connsiteY65" fmla="*/ 691978 h 7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44717" h="702569">
                  <a:moveTo>
                    <a:pt x="2118302" y="691978"/>
                  </a:moveTo>
                  <a:lnTo>
                    <a:pt x="1881758" y="681386"/>
                  </a:lnTo>
                  <a:lnTo>
                    <a:pt x="1758190" y="684917"/>
                  </a:lnTo>
                  <a:lnTo>
                    <a:pt x="1592257" y="663734"/>
                  </a:lnTo>
                  <a:lnTo>
                    <a:pt x="1447506" y="646081"/>
                  </a:lnTo>
                  <a:lnTo>
                    <a:pt x="1338061" y="628429"/>
                  </a:lnTo>
                  <a:lnTo>
                    <a:pt x="1225085" y="607246"/>
                  </a:lnTo>
                  <a:lnTo>
                    <a:pt x="1122700" y="586063"/>
                  </a:lnTo>
                  <a:lnTo>
                    <a:pt x="999132" y="554288"/>
                  </a:lnTo>
                  <a:lnTo>
                    <a:pt x="889687" y="526044"/>
                  </a:lnTo>
                  <a:lnTo>
                    <a:pt x="794363" y="494270"/>
                  </a:lnTo>
                  <a:lnTo>
                    <a:pt x="695509" y="462495"/>
                  </a:lnTo>
                  <a:lnTo>
                    <a:pt x="610777" y="430721"/>
                  </a:lnTo>
                  <a:lnTo>
                    <a:pt x="508393" y="384824"/>
                  </a:lnTo>
                  <a:lnTo>
                    <a:pt x="458966" y="363641"/>
                  </a:lnTo>
                  <a:lnTo>
                    <a:pt x="384825" y="324806"/>
                  </a:lnTo>
                  <a:lnTo>
                    <a:pt x="300093" y="275379"/>
                  </a:lnTo>
                  <a:lnTo>
                    <a:pt x="211831" y="218891"/>
                  </a:lnTo>
                  <a:lnTo>
                    <a:pt x="127098" y="155342"/>
                  </a:lnTo>
                  <a:lnTo>
                    <a:pt x="49427" y="88262"/>
                  </a:lnTo>
                  <a:lnTo>
                    <a:pt x="14122" y="56488"/>
                  </a:lnTo>
                  <a:lnTo>
                    <a:pt x="0" y="31774"/>
                  </a:lnTo>
                  <a:lnTo>
                    <a:pt x="0" y="10591"/>
                  </a:lnTo>
                  <a:lnTo>
                    <a:pt x="7061" y="0"/>
                  </a:lnTo>
                  <a:lnTo>
                    <a:pt x="31775" y="0"/>
                  </a:lnTo>
                  <a:lnTo>
                    <a:pt x="49427" y="7061"/>
                  </a:lnTo>
                  <a:lnTo>
                    <a:pt x="127098" y="49427"/>
                  </a:lnTo>
                  <a:lnTo>
                    <a:pt x="218892" y="102384"/>
                  </a:lnTo>
                  <a:lnTo>
                    <a:pt x="285971" y="134159"/>
                  </a:lnTo>
                  <a:lnTo>
                    <a:pt x="384825" y="180055"/>
                  </a:lnTo>
                  <a:lnTo>
                    <a:pt x="469557" y="215360"/>
                  </a:lnTo>
                  <a:lnTo>
                    <a:pt x="550759" y="247135"/>
                  </a:lnTo>
                  <a:lnTo>
                    <a:pt x="670796" y="285970"/>
                  </a:lnTo>
                  <a:lnTo>
                    <a:pt x="787302" y="317745"/>
                  </a:lnTo>
                  <a:lnTo>
                    <a:pt x="907339" y="345989"/>
                  </a:lnTo>
                  <a:lnTo>
                    <a:pt x="1013254" y="367172"/>
                  </a:lnTo>
                  <a:lnTo>
                    <a:pt x="1161536" y="388355"/>
                  </a:lnTo>
                  <a:lnTo>
                    <a:pt x="1345122" y="409538"/>
                  </a:lnTo>
                  <a:lnTo>
                    <a:pt x="1564013" y="427190"/>
                  </a:lnTo>
                  <a:lnTo>
                    <a:pt x="1789965" y="441312"/>
                  </a:lnTo>
                  <a:lnTo>
                    <a:pt x="2058283" y="451904"/>
                  </a:lnTo>
                  <a:lnTo>
                    <a:pt x="2319540" y="458965"/>
                  </a:lnTo>
                  <a:lnTo>
                    <a:pt x="2623163" y="458965"/>
                  </a:lnTo>
                  <a:lnTo>
                    <a:pt x="3011519" y="455434"/>
                  </a:lnTo>
                  <a:lnTo>
                    <a:pt x="3392813" y="437782"/>
                  </a:lnTo>
                  <a:lnTo>
                    <a:pt x="3526972" y="427190"/>
                  </a:lnTo>
                  <a:lnTo>
                    <a:pt x="3601112" y="413068"/>
                  </a:lnTo>
                  <a:lnTo>
                    <a:pt x="3632887" y="391885"/>
                  </a:lnTo>
                  <a:lnTo>
                    <a:pt x="3692905" y="342458"/>
                  </a:lnTo>
                  <a:lnTo>
                    <a:pt x="3763515" y="271848"/>
                  </a:lnTo>
                  <a:lnTo>
                    <a:pt x="3791759" y="240074"/>
                  </a:lnTo>
                  <a:lnTo>
                    <a:pt x="3805881" y="225952"/>
                  </a:lnTo>
                  <a:lnTo>
                    <a:pt x="3823534" y="222421"/>
                  </a:lnTo>
                  <a:lnTo>
                    <a:pt x="3837656" y="233013"/>
                  </a:lnTo>
                  <a:lnTo>
                    <a:pt x="3844717" y="268318"/>
                  </a:lnTo>
                  <a:lnTo>
                    <a:pt x="3837656" y="321275"/>
                  </a:lnTo>
                  <a:lnTo>
                    <a:pt x="3812942" y="420129"/>
                  </a:lnTo>
                  <a:lnTo>
                    <a:pt x="3781168" y="508392"/>
                  </a:lnTo>
                  <a:lnTo>
                    <a:pt x="3749393" y="600185"/>
                  </a:lnTo>
                  <a:lnTo>
                    <a:pt x="3703497" y="702569"/>
                  </a:lnTo>
                  <a:lnTo>
                    <a:pt x="3594051" y="702569"/>
                  </a:lnTo>
                  <a:lnTo>
                    <a:pt x="3329264" y="702569"/>
                  </a:lnTo>
                  <a:lnTo>
                    <a:pt x="3046824" y="702569"/>
                  </a:lnTo>
                  <a:lnTo>
                    <a:pt x="2764383" y="702569"/>
                  </a:lnTo>
                  <a:lnTo>
                    <a:pt x="2609041" y="699039"/>
                  </a:lnTo>
                  <a:lnTo>
                    <a:pt x="2118302" y="691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281E115-BA5E-486A-B3FC-E5BF7AA4D2FF}"/>
                </a:ext>
              </a:extLst>
            </p:cNvPr>
            <p:cNvSpPr/>
            <p:nvPr/>
          </p:nvSpPr>
          <p:spPr>
            <a:xfrm rot="16200000">
              <a:off x="1681163" y="3240087"/>
              <a:ext cx="3994150" cy="1203325"/>
            </a:xfrm>
            <a:custGeom>
              <a:avLst/>
              <a:gdLst>
                <a:gd name="connsiteX0" fmla="*/ 2165299 w 3994099"/>
                <a:gd name="connsiteY0" fmla="*/ 1042416 h 1203351"/>
                <a:gd name="connsiteX1" fmla="*/ 1649577 w 3994099"/>
                <a:gd name="connsiteY1" fmla="*/ 1046074 h 1203351"/>
                <a:gd name="connsiteX2" fmla="*/ 1353312 w 3994099"/>
                <a:gd name="connsiteY2" fmla="*/ 1046074 h 1203351"/>
                <a:gd name="connsiteX3" fmla="*/ 1053388 w 3994099"/>
                <a:gd name="connsiteY3" fmla="*/ 1046074 h 1203351"/>
                <a:gd name="connsiteX4" fmla="*/ 903427 w 3994099"/>
                <a:gd name="connsiteY4" fmla="*/ 1049732 h 1203351"/>
                <a:gd name="connsiteX5" fmla="*/ 735177 w 3994099"/>
                <a:gd name="connsiteY5" fmla="*/ 1060704 h 1203351"/>
                <a:gd name="connsiteX6" fmla="*/ 618134 w 3994099"/>
                <a:gd name="connsiteY6" fmla="*/ 1071677 h 1203351"/>
                <a:gd name="connsiteX7" fmla="*/ 534009 w 3994099"/>
                <a:gd name="connsiteY7" fmla="*/ 1068020 h 1203351"/>
                <a:gd name="connsiteX8" fmla="*/ 449884 w 3994099"/>
                <a:gd name="connsiteY8" fmla="*/ 1053389 h 1203351"/>
                <a:gd name="connsiteX9" fmla="*/ 398678 w 3994099"/>
                <a:gd name="connsiteY9" fmla="*/ 1042416 h 1203351"/>
                <a:gd name="connsiteX10" fmla="*/ 303580 w 3994099"/>
                <a:gd name="connsiteY10" fmla="*/ 1005840 h 1203351"/>
                <a:gd name="connsiteX11" fmla="*/ 190195 w 3994099"/>
                <a:gd name="connsiteY11" fmla="*/ 954634 h 1203351"/>
                <a:gd name="connsiteX12" fmla="*/ 95097 w 3994099"/>
                <a:gd name="connsiteY12" fmla="*/ 907085 h 1203351"/>
                <a:gd name="connsiteX13" fmla="*/ 54864 w 3994099"/>
                <a:gd name="connsiteY13" fmla="*/ 877824 h 1203351"/>
                <a:gd name="connsiteX14" fmla="*/ 25603 w 3994099"/>
                <a:gd name="connsiteY14" fmla="*/ 852221 h 1203351"/>
                <a:gd name="connsiteX15" fmla="*/ 7315 w 3994099"/>
                <a:gd name="connsiteY15" fmla="*/ 822960 h 1203351"/>
                <a:gd name="connsiteX16" fmla="*/ 0 w 3994099"/>
                <a:gd name="connsiteY16" fmla="*/ 786384 h 1203351"/>
                <a:gd name="connsiteX17" fmla="*/ 0 w 3994099"/>
                <a:gd name="connsiteY17" fmla="*/ 760781 h 1203351"/>
                <a:gd name="connsiteX18" fmla="*/ 10972 w 3994099"/>
                <a:gd name="connsiteY18" fmla="*/ 742493 h 1203351"/>
                <a:gd name="connsiteX19" fmla="*/ 36576 w 3994099"/>
                <a:gd name="connsiteY19" fmla="*/ 724205 h 1203351"/>
                <a:gd name="connsiteX20" fmla="*/ 95097 w 3994099"/>
                <a:gd name="connsiteY20" fmla="*/ 705917 h 1203351"/>
                <a:gd name="connsiteX21" fmla="*/ 146304 w 3994099"/>
                <a:gd name="connsiteY21" fmla="*/ 691287 h 1203351"/>
                <a:gd name="connsiteX22" fmla="*/ 585216 w 3994099"/>
                <a:gd name="connsiteY22" fmla="*/ 790042 h 1203351"/>
                <a:gd name="connsiteX23" fmla="*/ 625449 w 3994099"/>
                <a:gd name="connsiteY23" fmla="*/ 808330 h 1203351"/>
                <a:gd name="connsiteX24" fmla="*/ 658368 w 3994099"/>
                <a:gd name="connsiteY24" fmla="*/ 815645 h 1203351"/>
                <a:gd name="connsiteX25" fmla="*/ 727862 w 3994099"/>
                <a:gd name="connsiteY25" fmla="*/ 822960 h 1203351"/>
                <a:gd name="connsiteX26" fmla="*/ 907084 w 3994099"/>
                <a:gd name="connsiteY26" fmla="*/ 822960 h 1203351"/>
                <a:gd name="connsiteX27" fmla="*/ 1272844 w 3994099"/>
                <a:gd name="connsiteY27" fmla="*/ 822960 h 1203351"/>
                <a:gd name="connsiteX28" fmla="*/ 1565452 w 3994099"/>
                <a:gd name="connsiteY28" fmla="*/ 822960 h 1203351"/>
                <a:gd name="connsiteX29" fmla="*/ 1923897 w 3994099"/>
                <a:gd name="connsiteY29" fmla="*/ 822960 h 1203351"/>
                <a:gd name="connsiteX30" fmla="*/ 2070201 w 3994099"/>
                <a:gd name="connsiteY30" fmla="*/ 822960 h 1203351"/>
                <a:gd name="connsiteX31" fmla="*/ 2406700 w 3994099"/>
                <a:gd name="connsiteY31" fmla="*/ 819303 h 1203351"/>
                <a:gd name="connsiteX32" fmla="*/ 2801721 w 3994099"/>
                <a:gd name="connsiteY32" fmla="*/ 822960 h 1203351"/>
                <a:gd name="connsiteX33" fmla="*/ 2944368 w 3994099"/>
                <a:gd name="connsiteY33" fmla="*/ 822960 h 1203351"/>
                <a:gd name="connsiteX34" fmla="*/ 3258921 w 3994099"/>
                <a:gd name="connsiteY34" fmla="*/ 833933 h 1203351"/>
                <a:gd name="connsiteX35" fmla="*/ 3518611 w 3994099"/>
                <a:gd name="connsiteY35" fmla="*/ 844906 h 1203351"/>
                <a:gd name="connsiteX36" fmla="*/ 3646627 w 3994099"/>
                <a:gd name="connsiteY36" fmla="*/ 844906 h 1203351"/>
                <a:gd name="connsiteX37" fmla="*/ 3694176 w 3994099"/>
                <a:gd name="connsiteY37" fmla="*/ 837591 h 1203351"/>
                <a:gd name="connsiteX38" fmla="*/ 3734409 w 3994099"/>
                <a:gd name="connsiteY38" fmla="*/ 819303 h 1203351"/>
                <a:gd name="connsiteX39" fmla="*/ 3752697 w 3994099"/>
                <a:gd name="connsiteY39" fmla="*/ 797357 h 1203351"/>
                <a:gd name="connsiteX40" fmla="*/ 3752697 w 3994099"/>
                <a:gd name="connsiteY40" fmla="*/ 746151 h 1203351"/>
                <a:gd name="connsiteX41" fmla="*/ 3716121 w 3994099"/>
                <a:gd name="connsiteY41" fmla="*/ 581559 h 1203351"/>
                <a:gd name="connsiteX42" fmla="*/ 3686860 w 3994099"/>
                <a:gd name="connsiteY42" fmla="*/ 405994 h 1203351"/>
                <a:gd name="connsiteX43" fmla="*/ 3668572 w 3994099"/>
                <a:gd name="connsiteY43" fmla="*/ 263348 h 1203351"/>
                <a:gd name="connsiteX44" fmla="*/ 3657600 w 3994099"/>
                <a:gd name="connsiteY44" fmla="*/ 98756 h 1203351"/>
                <a:gd name="connsiteX45" fmla="*/ 3811219 w 3994099"/>
                <a:gd name="connsiteY45" fmla="*/ 0 h 1203351"/>
                <a:gd name="connsiteX46" fmla="*/ 3822192 w 3994099"/>
                <a:gd name="connsiteY46" fmla="*/ 186538 h 1203351"/>
                <a:gd name="connsiteX47" fmla="*/ 3840480 w 3994099"/>
                <a:gd name="connsiteY47" fmla="*/ 321869 h 1203351"/>
                <a:gd name="connsiteX48" fmla="*/ 3858768 w 3994099"/>
                <a:gd name="connsiteY48" fmla="*/ 438912 h 1203351"/>
                <a:gd name="connsiteX49" fmla="*/ 3873398 w 3994099"/>
                <a:gd name="connsiteY49" fmla="*/ 515722 h 1203351"/>
                <a:gd name="connsiteX50" fmla="*/ 3899001 w 3994099"/>
                <a:gd name="connsiteY50" fmla="*/ 618135 h 1203351"/>
                <a:gd name="connsiteX51" fmla="*/ 3924604 w 3994099"/>
                <a:gd name="connsiteY51" fmla="*/ 683972 h 1203351"/>
                <a:gd name="connsiteX52" fmla="*/ 3961180 w 3994099"/>
                <a:gd name="connsiteY52" fmla="*/ 760781 h 1203351"/>
                <a:gd name="connsiteX53" fmla="*/ 3990441 w 3994099"/>
                <a:gd name="connsiteY53" fmla="*/ 815645 h 1203351"/>
                <a:gd name="connsiteX54" fmla="*/ 3994099 w 3994099"/>
                <a:gd name="connsiteY54" fmla="*/ 830276 h 1203351"/>
                <a:gd name="connsiteX55" fmla="*/ 3994099 w 3994099"/>
                <a:gd name="connsiteY55" fmla="*/ 855879 h 1203351"/>
                <a:gd name="connsiteX56" fmla="*/ 3972153 w 3994099"/>
                <a:gd name="connsiteY56" fmla="*/ 925373 h 1203351"/>
                <a:gd name="connsiteX57" fmla="*/ 3920947 w 3994099"/>
                <a:gd name="connsiteY57" fmla="*/ 1027786 h 1203351"/>
                <a:gd name="connsiteX58" fmla="*/ 3869740 w 3994099"/>
                <a:gd name="connsiteY58" fmla="*/ 1104596 h 1203351"/>
                <a:gd name="connsiteX59" fmla="*/ 3829507 w 3994099"/>
                <a:gd name="connsiteY59" fmla="*/ 1152144 h 1203351"/>
                <a:gd name="connsiteX60" fmla="*/ 3789273 w 3994099"/>
                <a:gd name="connsiteY60" fmla="*/ 1188720 h 1203351"/>
                <a:gd name="connsiteX61" fmla="*/ 3767328 w 3994099"/>
                <a:gd name="connsiteY61" fmla="*/ 1199693 h 1203351"/>
                <a:gd name="connsiteX62" fmla="*/ 3745382 w 3994099"/>
                <a:gd name="connsiteY62" fmla="*/ 1203351 h 1203351"/>
                <a:gd name="connsiteX63" fmla="*/ 3723436 w 3994099"/>
                <a:gd name="connsiteY63" fmla="*/ 1192378 h 1203351"/>
                <a:gd name="connsiteX64" fmla="*/ 3683203 w 3994099"/>
                <a:gd name="connsiteY64" fmla="*/ 1159460 h 1203351"/>
                <a:gd name="connsiteX65" fmla="*/ 3599078 w 3994099"/>
                <a:gd name="connsiteY65" fmla="*/ 1093623 h 1203351"/>
                <a:gd name="connsiteX66" fmla="*/ 3482035 w 3994099"/>
                <a:gd name="connsiteY66" fmla="*/ 1082650 h 1203351"/>
                <a:gd name="connsiteX67" fmla="*/ 2918764 w 3994099"/>
                <a:gd name="connsiteY67" fmla="*/ 1064362 h 1203351"/>
                <a:gd name="connsiteX68" fmla="*/ 2615184 w 3994099"/>
                <a:gd name="connsiteY68" fmla="*/ 1053389 h 1203351"/>
                <a:gd name="connsiteX69" fmla="*/ 2443276 w 3994099"/>
                <a:gd name="connsiteY69" fmla="*/ 1042416 h 1203351"/>
                <a:gd name="connsiteX70" fmla="*/ 2165299 w 3994099"/>
                <a:gd name="connsiteY70" fmla="*/ 1042416 h 1203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994099" h="1203351">
                  <a:moveTo>
                    <a:pt x="2165299" y="1042416"/>
                  </a:moveTo>
                  <a:lnTo>
                    <a:pt x="1649577" y="1046074"/>
                  </a:lnTo>
                  <a:lnTo>
                    <a:pt x="1353312" y="1046074"/>
                  </a:lnTo>
                  <a:lnTo>
                    <a:pt x="1053388" y="1046074"/>
                  </a:lnTo>
                  <a:lnTo>
                    <a:pt x="903427" y="1049732"/>
                  </a:lnTo>
                  <a:lnTo>
                    <a:pt x="735177" y="1060704"/>
                  </a:lnTo>
                  <a:lnTo>
                    <a:pt x="618134" y="1071677"/>
                  </a:lnTo>
                  <a:lnTo>
                    <a:pt x="534009" y="1068020"/>
                  </a:lnTo>
                  <a:lnTo>
                    <a:pt x="449884" y="1053389"/>
                  </a:lnTo>
                  <a:lnTo>
                    <a:pt x="398678" y="1042416"/>
                  </a:lnTo>
                  <a:lnTo>
                    <a:pt x="303580" y="1005840"/>
                  </a:lnTo>
                  <a:lnTo>
                    <a:pt x="190195" y="954634"/>
                  </a:lnTo>
                  <a:lnTo>
                    <a:pt x="95097" y="907085"/>
                  </a:lnTo>
                  <a:lnTo>
                    <a:pt x="54864" y="877824"/>
                  </a:lnTo>
                  <a:lnTo>
                    <a:pt x="25603" y="852221"/>
                  </a:lnTo>
                  <a:lnTo>
                    <a:pt x="7315" y="822960"/>
                  </a:lnTo>
                  <a:lnTo>
                    <a:pt x="0" y="786384"/>
                  </a:lnTo>
                  <a:lnTo>
                    <a:pt x="0" y="760781"/>
                  </a:lnTo>
                  <a:lnTo>
                    <a:pt x="10972" y="742493"/>
                  </a:lnTo>
                  <a:lnTo>
                    <a:pt x="36576" y="724205"/>
                  </a:lnTo>
                  <a:lnTo>
                    <a:pt x="95097" y="705917"/>
                  </a:lnTo>
                  <a:lnTo>
                    <a:pt x="146304" y="691287"/>
                  </a:lnTo>
                  <a:lnTo>
                    <a:pt x="585216" y="790042"/>
                  </a:lnTo>
                  <a:lnTo>
                    <a:pt x="625449" y="808330"/>
                  </a:lnTo>
                  <a:lnTo>
                    <a:pt x="658368" y="815645"/>
                  </a:lnTo>
                  <a:lnTo>
                    <a:pt x="727862" y="822960"/>
                  </a:lnTo>
                  <a:lnTo>
                    <a:pt x="907084" y="822960"/>
                  </a:lnTo>
                  <a:lnTo>
                    <a:pt x="1272844" y="822960"/>
                  </a:lnTo>
                  <a:lnTo>
                    <a:pt x="1565452" y="822960"/>
                  </a:lnTo>
                  <a:lnTo>
                    <a:pt x="1923897" y="822960"/>
                  </a:lnTo>
                  <a:lnTo>
                    <a:pt x="2070201" y="822960"/>
                  </a:lnTo>
                  <a:lnTo>
                    <a:pt x="2406700" y="819303"/>
                  </a:lnTo>
                  <a:lnTo>
                    <a:pt x="2801721" y="822960"/>
                  </a:lnTo>
                  <a:lnTo>
                    <a:pt x="2944368" y="822960"/>
                  </a:lnTo>
                  <a:lnTo>
                    <a:pt x="3258921" y="833933"/>
                  </a:lnTo>
                  <a:lnTo>
                    <a:pt x="3518611" y="844906"/>
                  </a:lnTo>
                  <a:lnTo>
                    <a:pt x="3646627" y="844906"/>
                  </a:lnTo>
                  <a:lnTo>
                    <a:pt x="3694176" y="837591"/>
                  </a:lnTo>
                  <a:lnTo>
                    <a:pt x="3734409" y="819303"/>
                  </a:lnTo>
                  <a:lnTo>
                    <a:pt x="3752697" y="797357"/>
                  </a:lnTo>
                  <a:lnTo>
                    <a:pt x="3752697" y="746151"/>
                  </a:lnTo>
                  <a:lnTo>
                    <a:pt x="3716121" y="581559"/>
                  </a:lnTo>
                  <a:lnTo>
                    <a:pt x="3686860" y="405994"/>
                  </a:lnTo>
                  <a:lnTo>
                    <a:pt x="3668572" y="263348"/>
                  </a:lnTo>
                  <a:lnTo>
                    <a:pt x="3657600" y="98756"/>
                  </a:lnTo>
                  <a:lnTo>
                    <a:pt x="3811219" y="0"/>
                  </a:lnTo>
                  <a:lnTo>
                    <a:pt x="3822192" y="186538"/>
                  </a:lnTo>
                  <a:lnTo>
                    <a:pt x="3840480" y="321869"/>
                  </a:lnTo>
                  <a:lnTo>
                    <a:pt x="3858768" y="438912"/>
                  </a:lnTo>
                  <a:lnTo>
                    <a:pt x="3873398" y="515722"/>
                  </a:lnTo>
                  <a:lnTo>
                    <a:pt x="3899001" y="618135"/>
                  </a:lnTo>
                  <a:lnTo>
                    <a:pt x="3924604" y="683972"/>
                  </a:lnTo>
                  <a:lnTo>
                    <a:pt x="3961180" y="760781"/>
                  </a:lnTo>
                  <a:lnTo>
                    <a:pt x="3990441" y="815645"/>
                  </a:lnTo>
                  <a:lnTo>
                    <a:pt x="3994099" y="830276"/>
                  </a:lnTo>
                  <a:lnTo>
                    <a:pt x="3994099" y="855879"/>
                  </a:lnTo>
                  <a:lnTo>
                    <a:pt x="3972153" y="925373"/>
                  </a:lnTo>
                  <a:lnTo>
                    <a:pt x="3920947" y="1027786"/>
                  </a:lnTo>
                  <a:lnTo>
                    <a:pt x="3869740" y="1104596"/>
                  </a:lnTo>
                  <a:lnTo>
                    <a:pt x="3829507" y="1152144"/>
                  </a:lnTo>
                  <a:lnTo>
                    <a:pt x="3789273" y="1188720"/>
                  </a:lnTo>
                  <a:lnTo>
                    <a:pt x="3767328" y="1199693"/>
                  </a:lnTo>
                  <a:lnTo>
                    <a:pt x="3745382" y="1203351"/>
                  </a:lnTo>
                  <a:lnTo>
                    <a:pt x="3723436" y="1192378"/>
                  </a:lnTo>
                  <a:lnTo>
                    <a:pt x="3683203" y="1159460"/>
                  </a:lnTo>
                  <a:lnTo>
                    <a:pt x="3599078" y="1093623"/>
                  </a:lnTo>
                  <a:lnTo>
                    <a:pt x="3482035" y="1082650"/>
                  </a:lnTo>
                  <a:lnTo>
                    <a:pt x="2918764" y="1064362"/>
                  </a:lnTo>
                  <a:lnTo>
                    <a:pt x="2615184" y="1053389"/>
                  </a:lnTo>
                  <a:lnTo>
                    <a:pt x="2443276" y="1042416"/>
                  </a:lnTo>
                  <a:lnTo>
                    <a:pt x="2165299" y="10424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0BAF1A1C-78EC-4714-9D95-A57AB9DA6933}"/>
                </a:ext>
              </a:extLst>
            </p:cNvPr>
            <p:cNvSpPr/>
            <p:nvPr/>
          </p:nvSpPr>
          <p:spPr>
            <a:xfrm>
              <a:off x="3278188" y="5172075"/>
              <a:ext cx="635000" cy="601663"/>
            </a:xfrm>
            <a:custGeom>
              <a:avLst/>
              <a:gdLst>
                <a:gd name="connsiteX0" fmla="*/ 226219 w 633413"/>
                <a:gd name="connsiteY0" fmla="*/ 59531 h 602456"/>
                <a:gd name="connsiteX1" fmla="*/ 423863 w 633413"/>
                <a:gd name="connsiteY1" fmla="*/ 107156 h 602456"/>
                <a:gd name="connsiteX2" fmla="*/ 483394 w 633413"/>
                <a:gd name="connsiteY2" fmla="*/ 119063 h 602456"/>
                <a:gd name="connsiteX3" fmla="*/ 500063 w 633413"/>
                <a:gd name="connsiteY3" fmla="*/ 119063 h 602456"/>
                <a:gd name="connsiteX4" fmla="*/ 535782 w 633413"/>
                <a:gd name="connsiteY4" fmla="*/ 116681 h 602456"/>
                <a:gd name="connsiteX5" fmla="*/ 559594 w 633413"/>
                <a:gd name="connsiteY5" fmla="*/ 107156 h 602456"/>
                <a:gd name="connsiteX6" fmla="*/ 633413 w 633413"/>
                <a:gd name="connsiteY6" fmla="*/ 35719 h 602456"/>
                <a:gd name="connsiteX7" fmla="*/ 545307 w 633413"/>
                <a:gd name="connsiteY7" fmla="*/ 602456 h 602456"/>
                <a:gd name="connsiteX8" fmla="*/ 488157 w 633413"/>
                <a:gd name="connsiteY8" fmla="*/ 521494 h 602456"/>
                <a:gd name="connsiteX9" fmla="*/ 445294 w 633413"/>
                <a:gd name="connsiteY9" fmla="*/ 450056 h 602456"/>
                <a:gd name="connsiteX10" fmla="*/ 419100 w 633413"/>
                <a:gd name="connsiteY10" fmla="*/ 414338 h 602456"/>
                <a:gd name="connsiteX11" fmla="*/ 392907 w 633413"/>
                <a:gd name="connsiteY11" fmla="*/ 378619 h 602456"/>
                <a:gd name="connsiteX12" fmla="*/ 357188 w 633413"/>
                <a:gd name="connsiteY12" fmla="*/ 335756 h 602456"/>
                <a:gd name="connsiteX13" fmla="*/ 326232 w 633413"/>
                <a:gd name="connsiteY13" fmla="*/ 304800 h 602456"/>
                <a:gd name="connsiteX14" fmla="*/ 280988 w 633413"/>
                <a:gd name="connsiteY14" fmla="*/ 261938 h 602456"/>
                <a:gd name="connsiteX15" fmla="*/ 228600 w 633413"/>
                <a:gd name="connsiteY15" fmla="*/ 216694 h 602456"/>
                <a:gd name="connsiteX16" fmla="*/ 157163 w 633413"/>
                <a:gd name="connsiteY16" fmla="*/ 164306 h 602456"/>
                <a:gd name="connsiteX17" fmla="*/ 73819 w 633413"/>
                <a:gd name="connsiteY17" fmla="*/ 104775 h 602456"/>
                <a:gd name="connsiteX18" fmla="*/ 28575 w 633413"/>
                <a:gd name="connsiteY18" fmla="*/ 78581 h 602456"/>
                <a:gd name="connsiteX19" fmla="*/ 14288 w 633413"/>
                <a:gd name="connsiteY19" fmla="*/ 64294 h 602456"/>
                <a:gd name="connsiteX20" fmla="*/ 4763 w 633413"/>
                <a:gd name="connsiteY20" fmla="*/ 47625 h 602456"/>
                <a:gd name="connsiteX21" fmla="*/ 0 w 633413"/>
                <a:gd name="connsiteY21" fmla="*/ 23813 h 602456"/>
                <a:gd name="connsiteX22" fmla="*/ 4763 w 633413"/>
                <a:gd name="connsiteY22" fmla="*/ 9525 h 602456"/>
                <a:gd name="connsiteX23" fmla="*/ 11907 w 633413"/>
                <a:gd name="connsiteY23" fmla="*/ 2381 h 602456"/>
                <a:gd name="connsiteX24" fmla="*/ 35719 w 633413"/>
                <a:gd name="connsiteY24" fmla="*/ 0 h 602456"/>
                <a:gd name="connsiteX25" fmla="*/ 78582 w 633413"/>
                <a:gd name="connsiteY25" fmla="*/ 16669 h 602456"/>
                <a:gd name="connsiteX26" fmla="*/ 226219 w 633413"/>
                <a:gd name="connsiteY26" fmla="*/ 5953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3413" h="602456">
                  <a:moveTo>
                    <a:pt x="226219" y="59531"/>
                  </a:moveTo>
                  <a:lnTo>
                    <a:pt x="423863" y="107156"/>
                  </a:lnTo>
                  <a:lnTo>
                    <a:pt x="483394" y="119063"/>
                  </a:lnTo>
                  <a:lnTo>
                    <a:pt x="500063" y="119063"/>
                  </a:lnTo>
                  <a:lnTo>
                    <a:pt x="535782" y="116681"/>
                  </a:lnTo>
                  <a:lnTo>
                    <a:pt x="559594" y="107156"/>
                  </a:lnTo>
                  <a:lnTo>
                    <a:pt x="633413" y="35719"/>
                  </a:lnTo>
                  <a:lnTo>
                    <a:pt x="545307" y="602456"/>
                  </a:lnTo>
                  <a:lnTo>
                    <a:pt x="488157" y="521494"/>
                  </a:lnTo>
                  <a:lnTo>
                    <a:pt x="445294" y="450056"/>
                  </a:lnTo>
                  <a:lnTo>
                    <a:pt x="419100" y="414338"/>
                  </a:lnTo>
                  <a:lnTo>
                    <a:pt x="392907" y="378619"/>
                  </a:lnTo>
                  <a:lnTo>
                    <a:pt x="357188" y="335756"/>
                  </a:lnTo>
                  <a:lnTo>
                    <a:pt x="326232" y="304800"/>
                  </a:lnTo>
                  <a:lnTo>
                    <a:pt x="280988" y="261938"/>
                  </a:lnTo>
                  <a:lnTo>
                    <a:pt x="228600" y="216694"/>
                  </a:lnTo>
                  <a:lnTo>
                    <a:pt x="157163" y="164306"/>
                  </a:lnTo>
                  <a:lnTo>
                    <a:pt x="73819" y="104775"/>
                  </a:lnTo>
                  <a:lnTo>
                    <a:pt x="28575" y="78581"/>
                  </a:lnTo>
                  <a:lnTo>
                    <a:pt x="14288" y="64294"/>
                  </a:lnTo>
                  <a:lnTo>
                    <a:pt x="4763" y="47625"/>
                  </a:lnTo>
                  <a:lnTo>
                    <a:pt x="0" y="23813"/>
                  </a:lnTo>
                  <a:lnTo>
                    <a:pt x="4763" y="9525"/>
                  </a:lnTo>
                  <a:lnTo>
                    <a:pt x="11907" y="2381"/>
                  </a:lnTo>
                  <a:lnTo>
                    <a:pt x="35719" y="0"/>
                  </a:lnTo>
                  <a:lnTo>
                    <a:pt x="78582" y="16669"/>
                  </a:lnTo>
                  <a:lnTo>
                    <a:pt x="226219" y="595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4B39B4D-7C2D-4108-A8AB-5F4F0E2449FD}"/>
                </a:ext>
              </a:extLst>
            </p:cNvPr>
            <p:cNvSpPr/>
            <p:nvPr/>
          </p:nvSpPr>
          <p:spPr>
            <a:xfrm>
              <a:off x="3160713" y="2865438"/>
              <a:ext cx="787400" cy="282575"/>
            </a:xfrm>
            <a:custGeom>
              <a:avLst/>
              <a:gdLst>
                <a:gd name="connsiteX0" fmla="*/ 357187 w 788194"/>
                <a:gd name="connsiteY0" fmla="*/ 238125 h 283369"/>
                <a:gd name="connsiteX1" fmla="*/ 0 w 788194"/>
                <a:gd name="connsiteY1" fmla="*/ 283369 h 283369"/>
                <a:gd name="connsiteX2" fmla="*/ 2381 w 788194"/>
                <a:gd name="connsiteY2" fmla="*/ 107156 h 283369"/>
                <a:gd name="connsiteX3" fmla="*/ 226219 w 788194"/>
                <a:gd name="connsiteY3" fmla="*/ 76200 h 283369"/>
                <a:gd name="connsiteX4" fmla="*/ 611981 w 788194"/>
                <a:gd name="connsiteY4" fmla="*/ 23812 h 283369"/>
                <a:gd name="connsiteX5" fmla="*/ 788194 w 788194"/>
                <a:gd name="connsiteY5" fmla="*/ 0 h 283369"/>
                <a:gd name="connsiteX6" fmla="*/ 788194 w 788194"/>
                <a:gd name="connsiteY6" fmla="*/ 178594 h 283369"/>
                <a:gd name="connsiteX7" fmla="*/ 357187 w 788194"/>
                <a:gd name="connsiteY7" fmla="*/ 238125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8194" h="283369">
                  <a:moveTo>
                    <a:pt x="357187" y="238125"/>
                  </a:moveTo>
                  <a:lnTo>
                    <a:pt x="0" y="283369"/>
                  </a:lnTo>
                  <a:cubicBezTo>
                    <a:pt x="794" y="224631"/>
                    <a:pt x="1587" y="165894"/>
                    <a:pt x="2381" y="107156"/>
                  </a:cubicBezTo>
                  <a:lnTo>
                    <a:pt x="226219" y="76200"/>
                  </a:lnTo>
                  <a:lnTo>
                    <a:pt x="611981" y="23812"/>
                  </a:lnTo>
                  <a:lnTo>
                    <a:pt x="788194" y="0"/>
                  </a:lnTo>
                  <a:lnTo>
                    <a:pt x="788194" y="178594"/>
                  </a:lnTo>
                  <a:lnTo>
                    <a:pt x="3571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2313288-4F3C-4E00-985E-FE0786631593}"/>
                </a:ext>
              </a:extLst>
            </p:cNvPr>
            <p:cNvSpPr/>
            <p:nvPr/>
          </p:nvSpPr>
          <p:spPr>
            <a:xfrm>
              <a:off x="3141663" y="3757613"/>
              <a:ext cx="800100" cy="238125"/>
            </a:xfrm>
            <a:custGeom>
              <a:avLst/>
              <a:gdLst>
                <a:gd name="connsiteX0" fmla="*/ 400050 w 800100"/>
                <a:gd name="connsiteY0" fmla="*/ 197643 h 238125"/>
                <a:gd name="connsiteX1" fmla="*/ 0 w 800100"/>
                <a:gd name="connsiteY1" fmla="*/ 238125 h 238125"/>
                <a:gd name="connsiteX2" fmla="*/ 0 w 800100"/>
                <a:gd name="connsiteY2" fmla="*/ 104775 h 238125"/>
                <a:gd name="connsiteX3" fmla="*/ 288131 w 800100"/>
                <a:gd name="connsiteY3" fmla="*/ 66675 h 238125"/>
                <a:gd name="connsiteX4" fmla="*/ 590550 w 800100"/>
                <a:gd name="connsiteY4" fmla="*/ 28575 h 238125"/>
                <a:gd name="connsiteX5" fmla="*/ 800100 w 800100"/>
                <a:gd name="connsiteY5" fmla="*/ 0 h 238125"/>
                <a:gd name="connsiteX6" fmla="*/ 800100 w 800100"/>
                <a:gd name="connsiteY6" fmla="*/ 159543 h 238125"/>
                <a:gd name="connsiteX7" fmla="*/ 400050 w 800100"/>
                <a:gd name="connsiteY7" fmla="*/ 19764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0100" h="238125">
                  <a:moveTo>
                    <a:pt x="400050" y="197643"/>
                  </a:moveTo>
                  <a:lnTo>
                    <a:pt x="0" y="238125"/>
                  </a:lnTo>
                  <a:lnTo>
                    <a:pt x="0" y="104775"/>
                  </a:lnTo>
                  <a:lnTo>
                    <a:pt x="288131" y="66675"/>
                  </a:lnTo>
                  <a:lnTo>
                    <a:pt x="590550" y="28575"/>
                  </a:lnTo>
                  <a:lnTo>
                    <a:pt x="800100" y="0"/>
                  </a:lnTo>
                  <a:lnTo>
                    <a:pt x="800100" y="159543"/>
                  </a:lnTo>
                  <a:lnTo>
                    <a:pt x="400050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8DAB981-6F15-4164-A358-D5A078F3E97D}"/>
                </a:ext>
              </a:extLst>
            </p:cNvPr>
            <p:cNvSpPr/>
            <p:nvPr/>
          </p:nvSpPr>
          <p:spPr>
            <a:xfrm>
              <a:off x="4211638" y="1549400"/>
              <a:ext cx="1246187" cy="1722438"/>
            </a:xfrm>
            <a:custGeom>
              <a:avLst/>
              <a:gdLst>
                <a:gd name="connsiteX0" fmla="*/ 1099011 w 1246123"/>
                <a:gd name="connsiteY0" fmla="*/ 524987 h 1722072"/>
                <a:gd name="connsiteX1" fmla="*/ 954784 w 1246123"/>
                <a:gd name="connsiteY1" fmla="*/ 744212 h 1722072"/>
                <a:gd name="connsiteX2" fmla="*/ 897093 w 1246123"/>
                <a:gd name="connsiteY2" fmla="*/ 830749 h 1722072"/>
                <a:gd name="connsiteX3" fmla="*/ 770173 w 1246123"/>
                <a:gd name="connsiteY3" fmla="*/ 1026898 h 1722072"/>
                <a:gd name="connsiteX4" fmla="*/ 683637 w 1246123"/>
                <a:gd name="connsiteY4" fmla="*/ 1142279 h 1722072"/>
                <a:gd name="connsiteX5" fmla="*/ 585562 w 1246123"/>
                <a:gd name="connsiteY5" fmla="*/ 1257661 h 1722072"/>
                <a:gd name="connsiteX6" fmla="*/ 490372 w 1246123"/>
                <a:gd name="connsiteY6" fmla="*/ 1358620 h 1722072"/>
                <a:gd name="connsiteX7" fmla="*/ 415374 w 1246123"/>
                <a:gd name="connsiteY7" fmla="*/ 1430733 h 1722072"/>
                <a:gd name="connsiteX8" fmla="*/ 314415 w 1246123"/>
                <a:gd name="connsiteY8" fmla="*/ 1523039 h 1722072"/>
                <a:gd name="connsiteX9" fmla="*/ 242302 w 1246123"/>
                <a:gd name="connsiteY9" fmla="*/ 1580730 h 1722072"/>
                <a:gd name="connsiteX10" fmla="*/ 161535 w 1246123"/>
                <a:gd name="connsiteY10" fmla="*/ 1641305 h 1722072"/>
                <a:gd name="connsiteX11" fmla="*/ 83652 w 1246123"/>
                <a:gd name="connsiteY11" fmla="*/ 1693227 h 1722072"/>
                <a:gd name="connsiteX12" fmla="*/ 51922 w 1246123"/>
                <a:gd name="connsiteY12" fmla="*/ 1710534 h 1722072"/>
                <a:gd name="connsiteX13" fmla="*/ 25961 w 1246123"/>
                <a:gd name="connsiteY13" fmla="*/ 1722072 h 1722072"/>
                <a:gd name="connsiteX14" fmla="*/ 8654 w 1246123"/>
                <a:gd name="connsiteY14" fmla="*/ 1719188 h 1722072"/>
                <a:gd name="connsiteX15" fmla="*/ 0 w 1246123"/>
                <a:gd name="connsiteY15" fmla="*/ 1707650 h 1722072"/>
                <a:gd name="connsiteX16" fmla="*/ 5769 w 1246123"/>
                <a:gd name="connsiteY16" fmla="*/ 1678804 h 1722072"/>
                <a:gd name="connsiteX17" fmla="*/ 23077 w 1246123"/>
                <a:gd name="connsiteY17" fmla="*/ 1652843 h 1722072"/>
                <a:gd name="connsiteX18" fmla="*/ 66345 w 1246123"/>
                <a:gd name="connsiteY18" fmla="*/ 1609575 h 1722072"/>
                <a:gd name="connsiteX19" fmla="*/ 135574 w 1246123"/>
                <a:gd name="connsiteY19" fmla="*/ 1534577 h 1722072"/>
                <a:gd name="connsiteX20" fmla="*/ 207687 w 1246123"/>
                <a:gd name="connsiteY20" fmla="*/ 1456694 h 1722072"/>
                <a:gd name="connsiteX21" fmla="*/ 268263 w 1246123"/>
                <a:gd name="connsiteY21" fmla="*/ 1384581 h 1722072"/>
                <a:gd name="connsiteX22" fmla="*/ 340376 w 1246123"/>
                <a:gd name="connsiteY22" fmla="*/ 1295160 h 1722072"/>
                <a:gd name="connsiteX23" fmla="*/ 418259 w 1246123"/>
                <a:gd name="connsiteY23" fmla="*/ 1197086 h 1722072"/>
                <a:gd name="connsiteX24" fmla="*/ 475950 w 1246123"/>
                <a:gd name="connsiteY24" fmla="*/ 1122087 h 1722072"/>
                <a:gd name="connsiteX25" fmla="*/ 542294 w 1246123"/>
                <a:gd name="connsiteY25" fmla="*/ 1024013 h 1722072"/>
                <a:gd name="connsiteX26" fmla="*/ 602870 w 1246123"/>
                <a:gd name="connsiteY26" fmla="*/ 928823 h 1722072"/>
                <a:gd name="connsiteX27" fmla="*/ 672099 w 1246123"/>
                <a:gd name="connsiteY27" fmla="*/ 810557 h 1722072"/>
                <a:gd name="connsiteX28" fmla="*/ 729789 w 1246123"/>
                <a:gd name="connsiteY28" fmla="*/ 703829 h 1722072"/>
                <a:gd name="connsiteX29" fmla="*/ 764404 w 1246123"/>
                <a:gd name="connsiteY29" fmla="*/ 634600 h 1722072"/>
                <a:gd name="connsiteX30" fmla="*/ 793249 w 1246123"/>
                <a:gd name="connsiteY30" fmla="*/ 576909 h 1722072"/>
                <a:gd name="connsiteX31" fmla="*/ 822095 w 1246123"/>
                <a:gd name="connsiteY31" fmla="*/ 516333 h 1722072"/>
                <a:gd name="connsiteX32" fmla="*/ 859594 w 1246123"/>
                <a:gd name="connsiteY32" fmla="*/ 432682 h 1722072"/>
                <a:gd name="connsiteX33" fmla="*/ 888439 w 1246123"/>
                <a:gd name="connsiteY33" fmla="*/ 360568 h 1722072"/>
                <a:gd name="connsiteX34" fmla="*/ 905747 w 1246123"/>
                <a:gd name="connsiteY34" fmla="*/ 314416 h 1722072"/>
                <a:gd name="connsiteX35" fmla="*/ 911516 w 1246123"/>
                <a:gd name="connsiteY35" fmla="*/ 285570 h 1722072"/>
                <a:gd name="connsiteX36" fmla="*/ 911516 w 1246123"/>
                <a:gd name="connsiteY36" fmla="*/ 256725 h 1722072"/>
                <a:gd name="connsiteX37" fmla="*/ 908631 w 1246123"/>
                <a:gd name="connsiteY37" fmla="*/ 222110 h 1722072"/>
                <a:gd name="connsiteX38" fmla="*/ 894208 w 1246123"/>
                <a:gd name="connsiteY38" fmla="*/ 167304 h 1722072"/>
                <a:gd name="connsiteX39" fmla="*/ 856709 w 1246123"/>
                <a:gd name="connsiteY39" fmla="*/ 95190 h 1722072"/>
                <a:gd name="connsiteX40" fmla="*/ 842287 w 1246123"/>
                <a:gd name="connsiteY40" fmla="*/ 72114 h 1722072"/>
                <a:gd name="connsiteX41" fmla="*/ 827864 w 1246123"/>
                <a:gd name="connsiteY41" fmla="*/ 46153 h 1722072"/>
                <a:gd name="connsiteX42" fmla="*/ 819210 w 1246123"/>
                <a:gd name="connsiteY42" fmla="*/ 23077 h 1722072"/>
                <a:gd name="connsiteX43" fmla="*/ 822095 w 1246123"/>
                <a:gd name="connsiteY43" fmla="*/ 8654 h 1722072"/>
                <a:gd name="connsiteX44" fmla="*/ 839402 w 1246123"/>
                <a:gd name="connsiteY44" fmla="*/ 0 h 1722072"/>
                <a:gd name="connsiteX45" fmla="*/ 859594 w 1246123"/>
                <a:gd name="connsiteY45" fmla="*/ 0 h 1722072"/>
                <a:gd name="connsiteX46" fmla="*/ 888439 w 1246123"/>
                <a:gd name="connsiteY46" fmla="*/ 5769 h 1722072"/>
                <a:gd name="connsiteX47" fmla="*/ 963437 w 1246123"/>
                <a:gd name="connsiteY47" fmla="*/ 34615 h 1722072"/>
                <a:gd name="connsiteX48" fmla="*/ 1029782 w 1246123"/>
                <a:gd name="connsiteY48" fmla="*/ 66345 h 1722072"/>
                <a:gd name="connsiteX49" fmla="*/ 1084588 w 1246123"/>
                <a:gd name="connsiteY49" fmla="*/ 100959 h 1722072"/>
                <a:gd name="connsiteX50" fmla="*/ 1139394 w 1246123"/>
                <a:gd name="connsiteY50" fmla="*/ 144227 h 1722072"/>
                <a:gd name="connsiteX51" fmla="*/ 1182663 w 1246123"/>
                <a:gd name="connsiteY51" fmla="*/ 184611 h 1722072"/>
                <a:gd name="connsiteX52" fmla="*/ 1211508 w 1246123"/>
                <a:gd name="connsiteY52" fmla="*/ 213457 h 1722072"/>
                <a:gd name="connsiteX53" fmla="*/ 1231700 w 1246123"/>
                <a:gd name="connsiteY53" fmla="*/ 233648 h 1722072"/>
                <a:gd name="connsiteX54" fmla="*/ 1243238 w 1246123"/>
                <a:gd name="connsiteY54" fmla="*/ 262494 h 1722072"/>
                <a:gd name="connsiteX55" fmla="*/ 1246123 w 1246123"/>
                <a:gd name="connsiteY55" fmla="*/ 282686 h 1722072"/>
                <a:gd name="connsiteX56" fmla="*/ 1240353 w 1246123"/>
                <a:gd name="connsiteY56" fmla="*/ 314416 h 1722072"/>
                <a:gd name="connsiteX57" fmla="*/ 1214393 w 1246123"/>
                <a:gd name="connsiteY57" fmla="*/ 357684 h 1722072"/>
                <a:gd name="connsiteX58" fmla="*/ 1099011 w 1246123"/>
                <a:gd name="connsiteY58" fmla="*/ 524987 h 172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46123" h="1722072">
                  <a:moveTo>
                    <a:pt x="1099011" y="524987"/>
                  </a:moveTo>
                  <a:lnTo>
                    <a:pt x="954784" y="744212"/>
                  </a:lnTo>
                  <a:lnTo>
                    <a:pt x="897093" y="830749"/>
                  </a:lnTo>
                  <a:lnTo>
                    <a:pt x="770173" y="1026898"/>
                  </a:lnTo>
                  <a:lnTo>
                    <a:pt x="683637" y="1142279"/>
                  </a:lnTo>
                  <a:lnTo>
                    <a:pt x="585562" y="1257661"/>
                  </a:lnTo>
                  <a:lnTo>
                    <a:pt x="490372" y="1358620"/>
                  </a:lnTo>
                  <a:lnTo>
                    <a:pt x="415374" y="1430733"/>
                  </a:lnTo>
                  <a:lnTo>
                    <a:pt x="314415" y="1523039"/>
                  </a:lnTo>
                  <a:lnTo>
                    <a:pt x="242302" y="1580730"/>
                  </a:lnTo>
                  <a:lnTo>
                    <a:pt x="161535" y="1641305"/>
                  </a:lnTo>
                  <a:lnTo>
                    <a:pt x="83652" y="1693227"/>
                  </a:lnTo>
                  <a:lnTo>
                    <a:pt x="51922" y="1710534"/>
                  </a:lnTo>
                  <a:lnTo>
                    <a:pt x="25961" y="1722072"/>
                  </a:lnTo>
                  <a:lnTo>
                    <a:pt x="8654" y="1719188"/>
                  </a:lnTo>
                  <a:lnTo>
                    <a:pt x="0" y="1707650"/>
                  </a:lnTo>
                  <a:lnTo>
                    <a:pt x="5769" y="1678804"/>
                  </a:lnTo>
                  <a:lnTo>
                    <a:pt x="23077" y="1652843"/>
                  </a:lnTo>
                  <a:lnTo>
                    <a:pt x="66345" y="1609575"/>
                  </a:lnTo>
                  <a:lnTo>
                    <a:pt x="135574" y="1534577"/>
                  </a:lnTo>
                  <a:lnTo>
                    <a:pt x="207687" y="1456694"/>
                  </a:lnTo>
                  <a:lnTo>
                    <a:pt x="268263" y="1384581"/>
                  </a:lnTo>
                  <a:lnTo>
                    <a:pt x="340376" y="1295160"/>
                  </a:lnTo>
                  <a:lnTo>
                    <a:pt x="418259" y="1197086"/>
                  </a:lnTo>
                  <a:lnTo>
                    <a:pt x="475950" y="1122087"/>
                  </a:lnTo>
                  <a:lnTo>
                    <a:pt x="542294" y="1024013"/>
                  </a:lnTo>
                  <a:lnTo>
                    <a:pt x="602870" y="928823"/>
                  </a:lnTo>
                  <a:lnTo>
                    <a:pt x="672099" y="810557"/>
                  </a:lnTo>
                  <a:lnTo>
                    <a:pt x="729789" y="703829"/>
                  </a:lnTo>
                  <a:lnTo>
                    <a:pt x="764404" y="634600"/>
                  </a:lnTo>
                  <a:lnTo>
                    <a:pt x="793249" y="576909"/>
                  </a:lnTo>
                  <a:lnTo>
                    <a:pt x="822095" y="516333"/>
                  </a:lnTo>
                  <a:lnTo>
                    <a:pt x="859594" y="432682"/>
                  </a:lnTo>
                  <a:lnTo>
                    <a:pt x="888439" y="360568"/>
                  </a:lnTo>
                  <a:lnTo>
                    <a:pt x="905747" y="314416"/>
                  </a:lnTo>
                  <a:lnTo>
                    <a:pt x="911516" y="285570"/>
                  </a:lnTo>
                  <a:lnTo>
                    <a:pt x="911516" y="256725"/>
                  </a:lnTo>
                  <a:lnTo>
                    <a:pt x="908631" y="222110"/>
                  </a:lnTo>
                  <a:lnTo>
                    <a:pt x="894208" y="167304"/>
                  </a:lnTo>
                  <a:lnTo>
                    <a:pt x="856709" y="95190"/>
                  </a:lnTo>
                  <a:lnTo>
                    <a:pt x="842287" y="72114"/>
                  </a:lnTo>
                  <a:lnTo>
                    <a:pt x="827864" y="46153"/>
                  </a:lnTo>
                  <a:lnTo>
                    <a:pt x="819210" y="23077"/>
                  </a:lnTo>
                  <a:lnTo>
                    <a:pt x="822095" y="8654"/>
                  </a:lnTo>
                  <a:lnTo>
                    <a:pt x="839402" y="0"/>
                  </a:lnTo>
                  <a:lnTo>
                    <a:pt x="859594" y="0"/>
                  </a:lnTo>
                  <a:lnTo>
                    <a:pt x="888439" y="5769"/>
                  </a:lnTo>
                  <a:lnTo>
                    <a:pt x="963437" y="34615"/>
                  </a:lnTo>
                  <a:lnTo>
                    <a:pt x="1029782" y="66345"/>
                  </a:lnTo>
                  <a:lnTo>
                    <a:pt x="1084588" y="100959"/>
                  </a:lnTo>
                  <a:lnTo>
                    <a:pt x="1139394" y="144227"/>
                  </a:lnTo>
                  <a:lnTo>
                    <a:pt x="1182663" y="184611"/>
                  </a:lnTo>
                  <a:lnTo>
                    <a:pt x="1211508" y="213457"/>
                  </a:lnTo>
                  <a:lnTo>
                    <a:pt x="1231700" y="233648"/>
                  </a:lnTo>
                  <a:lnTo>
                    <a:pt x="1243238" y="262494"/>
                  </a:lnTo>
                  <a:lnTo>
                    <a:pt x="1246123" y="282686"/>
                  </a:lnTo>
                  <a:lnTo>
                    <a:pt x="1240353" y="314416"/>
                  </a:lnTo>
                  <a:lnTo>
                    <a:pt x="1214393" y="357684"/>
                  </a:lnTo>
                  <a:lnTo>
                    <a:pt x="1099011" y="524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4EFA0A4-5ADC-46A1-897B-2D6046714F5E}"/>
                </a:ext>
              </a:extLst>
            </p:cNvPr>
            <p:cNvSpPr/>
            <p:nvPr/>
          </p:nvSpPr>
          <p:spPr>
            <a:xfrm>
              <a:off x="4875213" y="2133600"/>
              <a:ext cx="2392362" cy="487363"/>
            </a:xfrm>
            <a:custGeom>
              <a:avLst/>
              <a:gdLst>
                <a:gd name="connsiteX0" fmla="*/ 1188244 w 2393156"/>
                <a:gd name="connsiteY0" fmla="*/ 302419 h 488156"/>
                <a:gd name="connsiteX1" fmla="*/ 926306 w 2393156"/>
                <a:gd name="connsiteY1" fmla="*/ 333375 h 488156"/>
                <a:gd name="connsiteX2" fmla="*/ 747712 w 2393156"/>
                <a:gd name="connsiteY2" fmla="*/ 354806 h 488156"/>
                <a:gd name="connsiteX3" fmla="*/ 595312 w 2393156"/>
                <a:gd name="connsiteY3" fmla="*/ 376238 h 488156"/>
                <a:gd name="connsiteX4" fmla="*/ 423862 w 2393156"/>
                <a:gd name="connsiteY4" fmla="*/ 407194 h 488156"/>
                <a:gd name="connsiteX5" fmla="*/ 254794 w 2393156"/>
                <a:gd name="connsiteY5" fmla="*/ 438150 h 488156"/>
                <a:gd name="connsiteX6" fmla="*/ 0 w 2393156"/>
                <a:gd name="connsiteY6" fmla="*/ 488156 h 488156"/>
                <a:gd name="connsiteX7" fmla="*/ 130969 w 2393156"/>
                <a:gd name="connsiteY7" fmla="*/ 226219 h 488156"/>
                <a:gd name="connsiteX8" fmla="*/ 292894 w 2393156"/>
                <a:gd name="connsiteY8" fmla="*/ 221456 h 488156"/>
                <a:gd name="connsiteX9" fmla="*/ 595312 w 2393156"/>
                <a:gd name="connsiteY9" fmla="*/ 195263 h 488156"/>
                <a:gd name="connsiteX10" fmla="*/ 1000125 w 2393156"/>
                <a:gd name="connsiteY10" fmla="*/ 157163 h 488156"/>
                <a:gd name="connsiteX11" fmla="*/ 1223962 w 2393156"/>
                <a:gd name="connsiteY11" fmla="*/ 135731 h 488156"/>
                <a:gd name="connsiteX12" fmla="*/ 1397794 w 2393156"/>
                <a:gd name="connsiteY12" fmla="*/ 116681 h 488156"/>
                <a:gd name="connsiteX13" fmla="*/ 1557337 w 2393156"/>
                <a:gd name="connsiteY13" fmla="*/ 95250 h 488156"/>
                <a:gd name="connsiteX14" fmla="*/ 1721644 w 2393156"/>
                <a:gd name="connsiteY14" fmla="*/ 73819 h 488156"/>
                <a:gd name="connsiteX15" fmla="*/ 1847850 w 2393156"/>
                <a:gd name="connsiteY15" fmla="*/ 54769 h 488156"/>
                <a:gd name="connsiteX16" fmla="*/ 1924050 w 2393156"/>
                <a:gd name="connsiteY16" fmla="*/ 40481 h 488156"/>
                <a:gd name="connsiteX17" fmla="*/ 2009775 w 2393156"/>
                <a:gd name="connsiteY17" fmla="*/ 21431 h 488156"/>
                <a:gd name="connsiteX18" fmla="*/ 2057400 w 2393156"/>
                <a:gd name="connsiteY18" fmla="*/ 2381 h 488156"/>
                <a:gd name="connsiteX19" fmla="*/ 2064544 w 2393156"/>
                <a:gd name="connsiteY19" fmla="*/ 0 h 488156"/>
                <a:gd name="connsiteX20" fmla="*/ 2105025 w 2393156"/>
                <a:gd name="connsiteY20" fmla="*/ 14288 h 488156"/>
                <a:gd name="connsiteX21" fmla="*/ 2176462 w 2393156"/>
                <a:gd name="connsiteY21" fmla="*/ 47625 h 488156"/>
                <a:gd name="connsiteX22" fmla="*/ 2228850 w 2393156"/>
                <a:gd name="connsiteY22" fmla="*/ 76200 h 488156"/>
                <a:gd name="connsiteX23" fmla="*/ 2271712 w 2393156"/>
                <a:gd name="connsiteY23" fmla="*/ 104775 h 488156"/>
                <a:gd name="connsiteX24" fmla="*/ 2316956 w 2393156"/>
                <a:gd name="connsiteY24" fmla="*/ 142875 h 488156"/>
                <a:gd name="connsiteX25" fmla="*/ 2355056 w 2393156"/>
                <a:gd name="connsiteY25" fmla="*/ 178594 h 488156"/>
                <a:gd name="connsiteX26" fmla="*/ 2381250 w 2393156"/>
                <a:gd name="connsiteY26" fmla="*/ 216694 h 488156"/>
                <a:gd name="connsiteX27" fmla="*/ 2390775 w 2393156"/>
                <a:gd name="connsiteY27" fmla="*/ 245269 h 488156"/>
                <a:gd name="connsiteX28" fmla="*/ 2393156 w 2393156"/>
                <a:gd name="connsiteY28" fmla="*/ 271463 h 488156"/>
                <a:gd name="connsiteX29" fmla="*/ 2383631 w 2393156"/>
                <a:gd name="connsiteY29" fmla="*/ 307181 h 488156"/>
                <a:gd name="connsiteX30" fmla="*/ 2359819 w 2393156"/>
                <a:gd name="connsiteY30" fmla="*/ 354806 h 488156"/>
                <a:gd name="connsiteX31" fmla="*/ 2321719 w 2393156"/>
                <a:gd name="connsiteY31" fmla="*/ 409575 h 488156"/>
                <a:gd name="connsiteX32" fmla="*/ 1993106 w 2393156"/>
                <a:gd name="connsiteY32" fmla="*/ 314325 h 488156"/>
                <a:gd name="connsiteX33" fmla="*/ 1966912 w 2393156"/>
                <a:gd name="connsiteY33" fmla="*/ 292894 h 488156"/>
                <a:gd name="connsiteX34" fmla="*/ 1943100 w 2393156"/>
                <a:gd name="connsiteY34" fmla="*/ 273844 h 488156"/>
                <a:gd name="connsiteX35" fmla="*/ 1907381 w 2393156"/>
                <a:gd name="connsiteY35" fmla="*/ 257175 h 488156"/>
                <a:gd name="connsiteX36" fmla="*/ 1876425 w 2393156"/>
                <a:gd name="connsiteY36" fmla="*/ 250031 h 488156"/>
                <a:gd name="connsiteX37" fmla="*/ 1826419 w 2393156"/>
                <a:gd name="connsiteY37" fmla="*/ 252413 h 488156"/>
                <a:gd name="connsiteX38" fmla="*/ 1566862 w 2393156"/>
                <a:gd name="connsiteY38" fmla="*/ 269081 h 488156"/>
                <a:gd name="connsiteX39" fmla="*/ 1188244 w 2393156"/>
                <a:gd name="connsiteY39" fmla="*/ 3024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93156" h="488156">
                  <a:moveTo>
                    <a:pt x="1188244" y="302419"/>
                  </a:moveTo>
                  <a:lnTo>
                    <a:pt x="926306" y="333375"/>
                  </a:lnTo>
                  <a:lnTo>
                    <a:pt x="747712" y="354806"/>
                  </a:lnTo>
                  <a:lnTo>
                    <a:pt x="595312" y="376238"/>
                  </a:lnTo>
                  <a:lnTo>
                    <a:pt x="423862" y="407194"/>
                  </a:lnTo>
                  <a:lnTo>
                    <a:pt x="254794" y="438150"/>
                  </a:lnTo>
                  <a:lnTo>
                    <a:pt x="0" y="488156"/>
                  </a:lnTo>
                  <a:lnTo>
                    <a:pt x="130969" y="226219"/>
                  </a:lnTo>
                  <a:lnTo>
                    <a:pt x="292894" y="221456"/>
                  </a:lnTo>
                  <a:lnTo>
                    <a:pt x="595312" y="195263"/>
                  </a:lnTo>
                  <a:lnTo>
                    <a:pt x="1000125" y="157163"/>
                  </a:lnTo>
                  <a:lnTo>
                    <a:pt x="1223962" y="135731"/>
                  </a:lnTo>
                  <a:lnTo>
                    <a:pt x="1397794" y="116681"/>
                  </a:lnTo>
                  <a:lnTo>
                    <a:pt x="1557337" y="95250"/>
                  </a:lnTo>
                  <a:lnTo>
                    <a:pt x="1721644" y="73819"/>
                  </a:lnTo>
                  <a:lnTo>
                    <a:pt x="1847850" y="54769"/>
                  </a:lnTo>
                  <a:lnTo>
                    <a:pt x="1924050" y="40481"/>
                  </a:lnTo>
                  <a:lnTo>
                    <a:pt x="2009775" y="21431"/>
                  </a:lnTo>
                  <a:lnTo>
                    <a:pt x="2057400" y="2381"/>
                  </a:lnTo>
                  <a:lnTo>
                    <a:pt x="2064544" y="0"/>
                  </a:lnTo>
                  <a:lnTo>
                    <a:pt x="2105025" y="14288"/>
                  </a:lnTo>
                  <a:lnTo>
                    <a:pt x="2176462" y="47625"/>
                  </a:lnTo>
                  <a:lnTo>
                    <a:pt x="2228850" y="76200"/>
                  </a:lnTo>
                  <a:lnTo>
                    <a:pt x="2271712" y="104775"/>
                  </a:lnTo>
                  <a:lnTo>
                    <a:pt x="2316956" y="142875"/>
                  </a:lnTo>
                  <a:lnTo>
                    <a:pt x="2355056" y="178594"/>
                  </a:lnTo>
                  <a:lnTo>
                    <a:pt x="2381250" y="216694"/>
                  </a:lnTo>
                  <a:lnTo>
                    <a:pt x="2390775" y="245269"/>
                  </a:lnTo>
                  <a:lnTo>
                    <a:pt x="2393156" y="271463"/>
                  </a:lnTo>
                  <a:lnTo>
                    <a:pt x="2383631" y="307181"/>
                  </a:lnTo>
                  <a:lnTo>
                    <a:pt x="2359819" y="354806"/>
                  </a:lnTo>
                  <a:lnTo>
                    <a:pt x="2321719" y="409575"/>
                  </a:lnTo>
                  <a:lnTo>
                    <a:pt x="1993106" y="314325"/>
                  </a:lnTo>
                  <a:lnTo>
                    <a:pt x="1966912" y="292894"/>
                  </a:lnTo>
                  <a:lnTo>
                    <a:pt x="1943100" y="273844"/>
                  </a:lnTo>
                  <a:lnTo>
                    <a:pt x="1907381" y="257175"/>
                  </a:lnTo>
                  <a:lnTo>
                    <a:pt x="1876425" y="250031"/>
                  </a:lnTo>
                  <a:lnTo>
                    <a:pt x="1826419" y="252413"/>
                  </a:lnTo>
                  <a:lnTo>
                    <a:pt x="1566862" y="269081"/>
                  </a:lnTo>
                  <a:lnTo>
                    <a:pt x="1188244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4C43326-18DE-4F21-B25D-259D9F755746}"/>
                </a:ext>
              </a:extLst>
            </p:cNvPr>
            <p:cNvSpPr/>
            <p:nvPr/>
          </p:nvSpPr>
          <p:spPr>
            <a:xfrm rot="16200000">
              <a:off x="4969669" y="3709194"/>
              <a:ext cx="3556000" cy="935038"/>
            </a:xfrm>
            <a:custGeom>
              <a:avLst/>
              <a:gdLst>
                <a:gd name="connsiteX0" fmla="*/ 2026508 w 3555215"/>
                <a:gd name="connsiteY0" fmla="*/ 843790 h 935583"/>
                <a:gd name="connsiteX1" fmla="*/ 1811147 w 3555215"/>
                <a:gd name="connsiteY1" fmla="*/ 829668 h 935583"/>
                <a:gd name="connsiteX2" fmla="*/ 1676988 w 3555215"/>
                <a:gd name="connsiteY2" fmla="*/ 819076 h 935583"/>
                <a:gd name="connsiteX3" fmla="*/ 1528707 w 3555215"/>
                <a:gd name="connsiteY3" fmla="*/ 801423 h 935583"/>
                <a:gd name="connsiteX4" fmla="*/ 1376896 w 3555215"/>
                <a:gd name="connsiteY4" fmla="*/ 780240 h 935583"/>
                <a:gd name="connsiteX5" fmla="*/ 1218023 w 3555215"/>
                <a:gd name="connsiteY5" fmla="*/ 755527 h 935583"/>
                <a:gd name="connsiteX6" fmla="*/ 1080333 w 3555215"/>
                <a:gd name="connsiteY6" fmla="*/ 730813 h 935583"/>
                <a:gd name="connsiteX7" fmla="*/ 907339 w 3555215"/>
                <a:gd name="connsiteY7" fmla="*/ 691978 h 935583"/>
                <a:gd name="connsiteX8" fmla="*/ 755527 w 3555215"/>
                <a:gd name="connsiteY8" fmla="*/ 656673 h 935583"/>
                <a:gd name="connsiteX9" fmla="*/ 610777 w 3555215"/>
                <a:gd name="connsiteY9" fmla="*/ 610776 h 935583"/>
                <a:gd name="connsiteX10" fmla="*/ 501331 w 3555215"/>
                <a:gd name="connsiteY10" fmla="*/ 571941 h 935583"/>
                <a:gd name="connsiteX11" fmla="*/ 409538 w 3555215"/>
                <a:gd name="connsiteY11" fmla="*/ 529575 h 935583"/>
                <a:gd name="connsiteX12" fmla="*/ 317745 w 3555215"/>
                <a:gd name="connsiteY12" fmla="*/ 483678 h 935583"/>
                <a:gd name="connsiteX13" fmla="*/ 243604 w 3555215"/>
                <a:gd name="connsiteY13" fmla="*/ 437782 h 935583"/>
                <a:gd name="connsiteX14" fmla="*/ 183586 w 3555215"/>
                <a:gd name="connsiteY14" fmla="*/ 395416 h 935583"/>
                <a:gd name="connsiteX15" fmla="*/ 123567 w 3555215"/>
                <a:gd name="connsiteY15" fmla="*/ 335397 h 935583"/>
                <a:gd name="connsiteX16" fmla="*/ 77671 w 3555215"/>
                <a:gd name="connsiteY16" fmla="*/ 282440 h 935583"/>
                <a:gd name="connsiteX17" fmla="*/ 42366 w 3555215"/>
                <a:gd name="connsiteY17" fmla="*/ 236543 h 935583"/>
                <a:gd name="connsiteX18" fmla="*/ 14122 w 3555215"/>
                <a:gd name="connsiteY18" fmla="*/ 180055 h 935583"/>
                <a:gd name="connsiteX19" fmla="*/ 0 w 3555215"/>
                <a:gd name="connsiteY19" fmla="*/ 120037 h 935583"/>
                <a:gd name="connsiteX20" fmla="*/ 7061 w 3555215"/>
                <a:gd name="connsiteY20" fmla="*/ 84732 h 935583"/>
                <a:gd name="connsiteX21" fmla="*/ 24713 w 3555215"/>
                <a:gd name="connsiteY21" fmla="*/ 56488 h 935583"/>
                <a:gd name="connsiteX22" fmla="*/ 60018 w 3555215"/>
                <a:gd name="connsiteY22" fmla="*/ 38835 h 935583"/>
                <a:gd name="connsiteX23" fmla="*/ 123567 w 3555215"/>
                <a:gd name="connsiteY23" fmla="*/ 21183 h 935583"/>
                <a:gd name="connsiteX24" fmla="*/ 180055 w 3555215"/>
                <a:gd name="connsiteY24" fmla="*/ 0 h 935583"/>
                <a:gd name="connsiteX25" fmla="*/ 540167 w 3555215"/>
                <a:gd name="connsiteY25" fmla="*/ 247135 h 935583"/>
                <a:gd name="connsiteX26" fmla="*/ 610777 w 3555215"/>
                <a:gd name="connsiteY26" fmla="*/ 303623 h 935583"/>
                <a:gd name="connsiteX27" fmla="*/ 656673 w 3555215"/>
                <a:gd name="connsiteY27" fmla="*/ 335397 h 935583"/>
                <a:gd name="connsiteX28" fmla="*/ 716692 w 3555215"/>
                <a:gd name="connsiteY28" fmla="*/ 370702 h 935583"/>
                <a:gd name="connsiteX29" fmla="*/ 780241 w 3555215"/>
                <a:gd name="connsiteY29" fmla="*/ 402477 h 935583"/>
                <a:gd name="connsiteX30" fmla="*/ 854381 w 3555215"/>
                <a:gd name="connsiteY30" fmla="*/ 434251 h 935583"/>
                <a:gd name="connsiteX31" fmla="*/ 932052 w 3555215"/>
                <a:gd name="connsiteY31" fmla="*/ 458965 h 935583"/>
                <a:gd name="connsiteX32" fmla="*/ 1048559 w 3555215"/>
                <a:gd name="connsiteY32" fmla="*/ 483678 h 935583"/>
                <a:gd name="connsiteX33" fmla="*/ 1207431 w 3555215"/>
                <a:gd name="connsiteY33" fmla="*/ 515453 h 935583"/>
                <a:gd name="connsiteX34" fmla="*/ 1405140 w 3555215"/>
                <a:gd name="connsiteY34" fmla="*/ 543697 h 935583"/>
                <a:gd name="connsiteX35" fmla="*/ 1634622 w 3555215"/>
                <a:gd name="connsiteY35" fmla="*/ 571941 h 935583"/>
                <a:gd name="connsiteX36" fmla="*/ 1761720 w 3555215"/>
                <a:gd name="connsiteY36" fmla="*/ 582532 h 935583"/>
                <a:gd name="connsiteX37" fmla="*/ 1920593 w 3555215"/>
                <a:gd name="connsiteY37" fmla="*/ 593124 h 935583"/>
                <a:gd name="connsiteX38" fmla="*/ 2139484 w 3555215"/>
                <a:gd name="connsiteY38" fmla="*/ 603715 h 935583"/>
                <a:gd name="connsiteX39" fmla="*/ 2503126 w 3555215"/>
                <a:gd name="connsiteY39" fmla="*/ 610776 h 935583"/>
                <a:gd name="connsiteX40" fmla="*/ 2834993 w 3555215"/>
                <a:gd name="connsiteY40" fmla="*/ 610776 h 935583"/>
                <a:gd name="connsiteX41" fmla="*/ 3202165 w 3555215"/>
                <a:gd name="connsiteY41" fmla="*/ 607246 h 935583"/>
                <a:gd name="connsiteX42" fmla="*/ 3431648 w 3555215"/>
                <a:gd name="connsiteY42" fmla="*/ 610776 h 935583"/>
                <a:gd name="connsiteX43" fmla="*/ 3488136 w 3555215"/>
                <a:gd name="connsiteY43" fmla="*/ 603715 h 935583"/>
                <a:gd name="connsiteX44" fmla="*/ 3555215 w 3555215"/>
                <a:gd name="connsiteY44" fmla="*/ 557819 h 935583"/>
                <a:gd name="connsiteX45" fmla="*/ 3495197 w 3555215"/>
                <a:gd name="connsiteY45" fmla="*/ 935583 h 935583"/>
                <a:gd name="connsiteX46" fmla="*/ 3417526 w 3555215"/>
                <a:gd name="connsiteY46" fmla="*/ 921461 h 935583"/>
                <a:gd name="connsiteX47" fmla="*/ 3371629 w 3555215"/>
                <a:gd name="connsiteY47" fmla="*/ 900278 h 935583"/>
                <a:gd name="connsiteX48" fmla="*/ 3329263 w 3555215"/>
                <a:gd name="connsiteY48" fmla="*/ 886156 h 935583"/>
                <a:gd name="connsiteX49" fmla="*/ 3283367 w 3555215"/>
                <a:gd name="connsiteY49" fmla="*/ 879095 h 935583"/>
                <a:gd name="connsiteX50" fmla="*/ 3089189 w 3555215"/>
                <a:gd name="connsiteY50" fmla="*/ 875564 h 935583"/>
                <a:gd name="connsiteX51" fmla="*/ 2782035 w 3555215"/>
                <a:gd name="connsiteY51" fmla="*/ 875564 h 935583"/>
                <a:gd name="connsiteX52" fmla="*/ 2517248 w 3555215"/>
                <a:gd name="connsiteY52" fmla="*/ 868503 h 935583"/>
                <a:gd name="connsiteX53" fmla="*/ 2248930 w 3555215"/>
                <a:gd name="connsiteY53" fmla="*/ 857912 h 935583"/>
                <a:gd name="connsiteX54" fmla="*/ 2026508 w 3555215"/>
                <a:gd name="connsiteY54" fmla="*/ 843790 h 93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555215" h="935583">
                  <a:moveTo>
                    <a:pt x="2026508" y="843790"/>
                  </a:moveTo>
                  <a:lnTo>
                    <a:pt x="1811147" y="829668"/>
                  </a:lnTo>
                  <a:lnTo>
                    <a:pt x="1676988" y="819076"/>
                  </a:lnTo>
                  <a:lnTo>
                    <a:pt x="1528707" y="801423"/>
                  </a:lnTo>
                  <a:lnTo>
                    <a:pt x="1376896" y="780240"/>
                  </a:lnTo>
                  <a:lnTo>
                    <a:pt x="1218023" y="755527"/>
                  </a:lnTo>
                  <a:lnTo>
                    <a:pt x="1080333" y="730813"/>
                  </a:lnTo>
                  <a:lnTo>
                    <a:pt x="907339" y="691978"/>
                  </a:lnTo>
                  <a:lnTo>
                    <a:pt x="755527" y="656673"/>
                  </a:lnTo>
                  <a:lnTo>
                    <a:pt x="610777" y="610776"/>
                  </a:lnTo>
                  <a:lnTo>
                    <a:pt x="501331" y="571941"/>
                  </a:lnTo>
                  <a:lnTo>
                    <a:pt x="409538" y="529575"/>
                  </a:lnTo>
                  <a:lnTo>
                    <a:pt x="317745" y="483678"/>
                  </a:lnTo>
                  <a:lnTo>
                    <a:pt x="243604" y="437782"/>
                  </a:lnTo>
                  <a:lnTo>
                    <a:pt x="183586" y="395416"/>
                  </a:lnTo>
                  <a:lnTo>
                    <a:pt x="123567" y="335397"/>
                  </a:lnTo>
                  <a:lnTo>
                    <a:pt x="77671" y="282440"/>
                  </a:lnTo>
                  <a:lnTo>
                    <a:pt x="42366" y="236543"/>
                  </a:lnTo>
                  <a:lnTo>
                    <a:pt x="14122" y="180055"/>
                  </a:lnTo>
                  <a:lnTo>
                    <a:pt x="0" y="120037"/>
                  </a:lnTo>
                  <a:lnTo>
                    <a:pt x="7061" y="84732"/>
                  </a:lnTo>
                  <a:lnTo>
                    <a:pt x="24713" y="56488"/>
                  </a:lnTo>
                  <a:lnTo>
                    <a:pt x="60018" y="38835"/>
                  </a:lnTo>
                  <a:lnTo>
                    <a:pt x="123567" y="21183"/>
                  </a:lnTo>
                  <a:lnTo>
                    <a:pt x="180055" y="0"/>
                  </a:lnTo>
                  <a:lnTo>
                    <a:pt x="540167" y="247135"/>
                  </a:lnTo>
                  <a:lnTo>
                    <a:pt x="610777" y="303623"/>
                  </a:lnTo>
                  <a:lnTo>
                    <a:pt x="656673" y="335397"/>
                  </a:lnTo>
                  <a:lnTo>
                    <a:pt x="716692" y="370702"/>
                  </a:lnTo>
                  <a:lnTo>
                    <a:pt x="780241" y="402477"/>
                  </a:lnTo>
                  <a:lnTo>
                    <a:pt x="854381" y="434251"/>
                  </a:lnTo>
                  <a:lnTo>
                    <a:pt x="932052" y="458965"/>
                  </a:lnTo>
                  <a:lnTo>
                    <a:pt x="1048559" y="483678"/>
                  </a:lnTo>
                  <a:lnTo>
                    <a:pt x="1207431" y="515453"/>
                  </a:lnTo>
                  <a:lnTo>
                    <a:pt x="1405140" y="543697"/>
                  </a:lnTo>
                  <a:lnTo>
                    <a:pt x="1634622" y="571941"/>
                  </a:lnTo>
                  <a:lnTo>
                    <a:pt x="1761720" y="582532"/>
                  </a:lnTo>
                  <a:lnTo>
                    <a:pt x="1920593" y="593124"/>
                  </a:lnTo>
                  <a:lnTo>
                    <a:pt x="2139484" y="603715"/>
                  </a:lnTo>
                  <a:lnTo>
                    <a:pt x="2503126" y="610776"/>
                  </a:lnTo>
                  <a:lnTo>
                    <a:pt x="2834993" y="610776"/>
                  </a:lnTo>
                  <a:lnTo>
                    <a:pt x="3202165" y="607246"/>
                  </a:lnTo>
                  <a:lnTo>
                    <a:pt x="3431648" y="610776"/>
                  </a:lnTo>
                  <a:lnTo>
                    <a:pt x="3488136" y="603715"/>
                  </a:lnTo>
                  <a:lnTo>
                    <a:pt x="3555215" y="557819"/>
                  </a:lnTo>
                  <a:lnTo>
                    <a:pt x="3495197" y="935583"/>
                  </a:lnTo>
                  <a:lnTo>
                    <a:pt x="3417526" y="921461"/>
                  </a:lnTo>
                  <a:lnTo>
                    <a:pt x="3371629" y="900278"/>
                  </a:lnTo>
                  <a:lnTo>
                    <a:pt x="3329263" y="886156"/>
                  </a:lnTo>
                  <a:lnTo>
                    <a:pt x="3283367" y="879095"/>
                  </a:lnTo>
                  <a:lnTo>
                    <a:pt x="3089189" y="875564"/>
                  </a:lnTo>
                  <a:lnTo>
                    <a:pt x="2782035" y="875564"/>
                  </a:lnTo>
                  <a:lnTo>
                    <a:pt x="2517248" y="868503"/>
                  </a:lnTo>
                  <a:lnTo>
                    <a:pt x="2248930" y="857912"/>
                  </a:lnTo>
                  <a:lnTo>
                    <a:pt x="2026508" y="8437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F79B2F5F-5929-4012-940E-5BEEB160DF3F}"/>
                </a:ext>
              </a:extLst>
            </p:cNvPr>
            <p:cNvSpPr/>
            <p:nvPr/>
          </p:nvSpPr>
          <p:spPr>
            <a:xfrm>
              <a:off x="5691188" y="5353050"/>
              <a:ext cx="879475" cy="487363"/>
            </a:xfrm>
            <a:custGeom>
              <a:avLst/>
              <a:gdLst>
                <a:gd name="connsiteX0" fmla="*/ 328612 w 878681"/>
                <a:gd name="connsiteY0" fmla="*/ 73819 h 488156"/>
                <a:gd name="connsiteX1" fmla="*/ 495300 w 878681"/>
                <a:gd name="connsiteY1" fmla="*/ 109538 h 488156"/>
                <a:gd name="connsiteX2" fmla="*/ 585787 w 878681"/>
                <a:gd name="connsiteY2" fmla="*/ 126206 h 488156"/>
                <a:gd name="connsiteX3" fmla="*/ 633412 w 878681"/>
                <a:gd name="connsiteY3" fmla="*/ 130969 h 488156"/>
                <a:gd name="connsiteX4" fmla="*/ 685800 w 878681"/>
                <a:gd name="connsiteY4" fmla="*/ 130969 h 488156"/>
                <a:gd name="connsiteX5" fmla="*/ 721518 w 878681"/>
                <a:gd name="connsiteY5" fmla="*/ 123825 h 488156"/>
                <a:gd name="connsiteX6" fmla="*/ 781050 w 878681"/>
                <a:gd name="connsiteY6" fmla="*/ 102394 h 488156"/>
                <a:gd name="connsiteX7" fmla="*/ 878681 w 878681"/>
                <a:gd name="connsiteY7" fmla="*/ 28575 h 488156"/>
                <a:gd name="connsiteX8" fmla="*/ 664368 w 878681"/>
                <a:gd name="connsiteY8" fmla="*/ 488156 h 488156"/>
                <a:gd name="connsiteX9" fmla="*/ 590550 w 878681"/>
                <a:gd name="connsiteY9" fmla="*/ 426244 h 488156"/>
                <a:gd name="connsiteX10" fmla="*/ 550068 w 878681"/>
                <a:gd name="connsiteY10" fmla="*/ 373856 h 488156"/>
                <a:gd name="connsiteX11" fmla="*/ 514350 w 878681"/>
                <a:gd name="connsiteY11" fmla="*/ 338138 h 488156"/>
                <a:gd name="connsiteX12" fmla="*/ 473868 w 878681"/>
                <a:gd name="connsiteY12" fmla="*/ 304800 h 488156"/>
                <a:gd name="connsiteX13" fmla="*/ 371475 w 878681"/>
                <a:gd name="connsiteY13" fmla="*/ 245269 h 488156"/>
                <a:gd name="connsiteX14" fmla="*/ 233362 w 878681"/>
                <a:gd name="connsiteY14" fmla="*/ 171450 h 488156"/>
                <a:gd name="connsiteX15" fmla="*/ 128587 w 878681"/>
                <a:gd name="connsiteY15" fmla="*/ 119063 h 488156"/>
                <a:gd name="connsiteX16" fmla="*/ 45243 w 878681"/>
                <a:gd name="connsiteY16" fmla="*/ 80963 h 488156"/>
                <a:gd name="connsiteX17" fmla="*/ 21431 w 878681"/>
                <a:gd name="connsiteY17" fmla="*/ 69056 h 488156"/>
                <a:gd name="connsiteX18" fmla="*/ 7143 w 878681"/>
                <a:gd name="connsiteY18" fmla="*/ 57150 h 488156"/>
                <a:gd name="connsiteX19" fmla="*/ 0 w 878681"/>
                <a:gd name="connsiteY19" fmla="*/ 38100 h 488156"/>
                <a:gd name="connsiteX20" fmla="*/ 4762 w 878681"/>
                <a:gd name="connsiteY20" fmla="*/ 19050 h 488156"/>
                <a:gd name="connsiteX21" fmla="*/ 14287 w 878681"/>
                <a:gd name="connsiteY21" fmla="*/ 9525 h 488156"/>
                <a:gd name="connsiteX22" fmla="*/ 38100 w 878681"/>
                <a:gd name="connsiteY22" fmla="*/ 0 h 488156"/>
                <a:gd name="connsiteX23" fmla="*/ 88106 w 878681"/>
                <a:gd name="connsiteY23" fmla="*/ 4763 h 488156"/>
                <a:gd name="connsiteX24" fmla="*/ 142875 w 878681"/>
                <a:gd name="connsiteY24" fmla="*/ 14288 h 488156"/>
                <a:gd name="connsiteX25" fmla="*/ 183356 w 878681"/>
                <a:gd name="connsiteY25" fmla="*/ 30956 h 488156"/>
                <a:gd name="connsiteX26" fmla="*/ 328612 w 878681"/>
                <a:gd name="connsiteY26" fmla="*/ 7381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78681" h="488156">
                  <a:moveTo>
                    <a:pt x="328612" y="73819"/>
                  </a:moveTo>
                  <a:lnTo>
                    <a:pt x="495300" y="109538"/>
                  </a:lnTo>
                  <a:lnTo>
                    <a:pt x="585787" y="126206"/>
                  </a:lnTo>
                  <a:lnTo>
                    <a:pt x="633412" y="130969"/>
                  </a:lnTo>
                  <a:lnTo>
                    <a:pt x="685800" y="130969"/>
                  </a:lnTo>
                  <a:lnTo>
                    <a:pt x="721518" y="123825"/>
                  </a:lnTo>
                  <a:lnTo>
                    <a:pt x="781050" y="102394"/>
                  </a:lnTo>
                  <a:lnTo>
                    <a:pt x="878681" y="28575"/>
                  </a:lnTo>
                  <a:lnTo>
                    <a:pt x="664368" y="488156"/>
                  </a:lnTo>
                  <a:lnTo>
                    <a:pt x="590550" y="426244"/>
                  </a:lnTo>
                  <a:lnTo>
                    <a:pt x="550068" y="373856"/>
                  </a:lnTo>
                  <a:lnTo>
                    <a:pt x="514350" y="338138"/>
                  </a:lnTo>
                  <a:lnTo>
                    <a:pt x="473868" y="304800"/>
                  </a:lnTo>
                  <a:lnTo>
                    <a:pt x="371475" y="245269"/>
                  </a:lnTo>
                  <a:lnTo>
                    <a:pt x="233362" y="171450"/>
                  </a:lnTo>
                  <a:lnTo>
                    <a:pt x="128587" y="119063"/>
                  </a:lnTo>
                  <a:lnTo>
                    <a:pt x="45243" y="8096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8100"/>
                  </a:lnTo>
                  <a:lnTo>
                    <a:pt x="4762" y="19050"/>
                  </a:lnTo>
                  <a:lnTo>
                    <a:pt x="14287" y="9525"/>
                  </a:lnTo>
                  <a:lnTo>
                    <a:pt x="38100" y="0"/>
                  </a:lnTo>
                  <a:lnTo>
                    <a:pt x="88106" y="4763"/>
                  </a:lnTo>
                  <a:lnTo>
                    <a:pt x="142875" y="14288"/>
                  </a:lnTo>
                  <a:lnTo>
                    <a:pt x="183356" y="30956"/>
                  </a:lnTo>
                  <a:lnTo>
                    <a:pt x="328612" y="73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F414483-453E-48A6-8B81-F7F7FCEE2E7F}"/>
                </a:ext>
              </a:extLst>
            </p:cNvPr>
            <p:cNvSpPr/>
            <p:nvPr/>
          </p:nvSpPr>
          <p:spPr>
            <a:xfrm>
              <a:off x="5002213" y="3100388"/>
              <a:ext cx="925512" cy="1177925"/>
            </a:xfrm>
            <a:custGeom>
              <a:avLst/>
              <a:gdLst>
                <a:gd name="connsiteX0" fmla="*/ 628830 w 925938"/>
                <a:gd name="connsiteY0" fmla="*/ 899978 h 1176894"/>
                <a:gd name="connsiteX1" fmla="*/ 536525 w 925938"/>
                <a:gd name="connsiteY1" fmla="*/ 724020 h 1176894"/>
                <a:gd name="connsiteX2" fmla="*/ 412489 w 925938"/>
                <a:gd name="connsiteY2" fmla="*/ 527872 h 1176894"/>
                <a:gd name="connsiteX3" fmla="*/ 297108 w 925938"/>
                <a:gd name="connsiteY3" fmla="*/ 398067 h 1176894"/>
                <a:gd name="connsiteX4" fmla="*/ 181726 w 925938"/>
                <a:gd name="connsiteY4" fmla="*/ 262494 h 1176894"/>
                <a:gd name="connsiteX5" fmla="*/ 80767 w 925938"/>
                <a:gd name="connsiteY5" fmla="*/ 147112 h 1176894"/>
                <a:gd name="connsiteX6" fmla="*/ 17307 w 925938"/>
                <a:gd name="connsiteY6" fmla="*/ 77883 h 1176894"/>
                <a:gd name="connsiteX7" fmla="*/ 5769 w 925938"/>
                <a:gd name="connsiteY7" fmla="*/ 57691 h 1176894"/>
                <a:gd name="connsiteX8" fmla="*/ 0 w 925938"/>
                <a:gd name="connsiteY8" fmla="*/ 31730 h 1176894"/>
                <a:gd name="connsiteX9" fmla="*/ 0 w 925938"/>
                <a:gd name="connsiteY9" fmla="*/ 11538 h 1176894"/>
                <a:gd name="connsiteX10" fmla="*/ 8653 w 925938"/>
                <a:gd name="connsiteY10" fmla="*/ 0 h 1176894"/>
                <a:gd name="connsiteX11" fmla="*/ 31730 w 925938"/>
                <a:gd name="connsiteY11" fmla="*/ 0 h 1176894"/>
                <a:gd name="connsiteX12" fmla="*/ 72113 w 925938"/>
                <a:gd name="connsiteY12" fmla="*/ 20192 h 1176894"/>
                <a:gd name="connsiteX13" fmla="*/ 155765 w 925938"/>
                <a:gd name="connsiteY13" fmla="*/ 77883 h 1176894"/>
                <a:gd name="connsiteX14" fmla="*/ 274031 w 925938"/>
                <a:gd name="connsiteY14" fmla="*/ 170188 h 1176894"/>
                <a:gd name="connsiteX15" fmla="*/ 346145 w 925938"/>
                <a:gd name="connsiteY15" fmla="*/ 227879 h 1176894"/>
                <a:gd name="connsiteX16" fmla="*/ 424028 w 925938"/>
                <a:gd name="connsiteY16" fmla="*/ 299993 h 1176894"/>
                <a:gd name="connsiteX17" fmla="*/ 504795 w 925938"/>
                <a:gd name="connsiteY17" fmla="*/ 374991 h 1176894"/>
                <a:gd name="connsiteX18" fmla="*/ 643253 w 925938"/>
                <a:gd name="connsiteY18" fmla="*/ 519218 h 1176894"/>
                <a:gd name="connsiteX19" fmla="*/ 721135 w 925938"/>
                <a:gd name="connsiteY19" fmla="*/ 585562 h 1176894"/>
                <a:gd name="connsiteX20" fmla="*/ 790365 w 925938"/>
                <a:gd name="connsiteY20" fmla="*/ 651907 h 1176894"/>
                <a:gd name="connsiteX21" fmla="*/ 822094 w 925938"/>
                <a:gd name="connsiteY21" fmla="*/ 692291 h 1176894"/>
                <a:gd name="connsiteX22" fmla="*/ 862478 w 925938"/>
                <a:gd name="connsiteY22" fmla="*/ 749981 h 1176894"/>
                <a:gd name="connsiteX23" fmla="*/ 885554 w 925938"/>
                <a:gd name="connsiteY23" fmla="*/ 799019 h 1176894"/>
                <a:gd name="connsiteX24" fmla="*/ 905746 w 925938"/>
                <a:gd name="connsiteY24" fmla="*/ 862479 h 1176894"/>
                <a:gd name="connsiteX25" fmla="*/ 917284 w 925938"/>
                <a:gd name="connsiteY25" fmla="*/ 914400 h 1176894"/>
                <a:gd name="connsiteX26" fmla="*/ 925938 w 925938"/>
                <a:gd name="connsiteY26" fmla="*/ 980745 h 1176894"/>
                <a:gd name="connsiteX27" fmla="*/ 925938 w 925938"/>
                <a:gd name="connsiteY27" fmla="*/ 1038436 h 1176894"/>
                <a:gd name="connsiteX28" fmla="*/ 917284 w 925938"/>
                <a:gd name="connsiteY28" fmla="*/ 1090357 h 1176894"/>
                <a:gd name="connsiteX29" fmla="*/ 899977 w 925938"/>
                <a:gd name="connsiteY29" fmla="*/ 1145164 h 1176894"/>
                <a:gd name="connsiteX30" fmla="*/ 882670 w 925938"/>
                <a:gd name="connsiteY30" fmla="*/ 1168240 h 1176894"/>
                <a:gd name="connsiteX31" fmla="*/ 856709 w 925938"/>
                <a:gd name="connsiteY31" fmla="*/ 1176894 h 1176894"/>
                <a:gd name="connsiteX32" fmla="*/ 827864 w 925938"/>
                <a:gd name="connsiteY32" fmla="*/ 1176894 h 1176894"/>
                <a:gd name="connsiteX33" fmla="*/ 801903 w 925938"/>
                <a:gd name="connsiteY33" fmla="*/ 1168240 h 1176894"/>
                <a:gd name="connsiteX34" fmla="*/ 775942 w 925938"/>
                <a:gd name="connsiteY34" fmla="*/ 1150933 h 1176894"/>
                <a:gd name="connsiteX35" fmla="*/ 752865 w 925938"/>
                <a:gd name="connsiteY35" fmla="*/ 1124972 h 1176894"/>
                <a:gd name="connsiteX36" fmla="*/ 712482 w 925938"/>
                <a:gd name="connsiteY36" fmla="*/ 1058627 h 1176894"/>
                <a:gd name="connsiteX37" fmla="*/ 683636 w 925938"/>
                <a:gd name="connsiteY37" fmla="*/ 992283 h 1176894"/>
                <a:gd name="connsiteX38" fmla="*/ 628830 w 925938"/>
                <a:gd name="connsiteY38" fmla="*/ 899978 h 117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25938" h="1176894">
                  <a:moveTo>
                    <a:pt x="628830" y="899978"/>
                  </a:moveTo>
                  <a:lnTo>
                    <a:pt x="536525" y="724020"/>
                  </a:lnTo>
                  <a:lnTo>
                    <a:pt x="412489" y="527872"/>
                  </a:lnTo>
                  <a:lnTo>
                    <a:pt x="297108" y="398067"/>
                  </a:lnTo>
                  <a:lnTo>
                    <a:pt x="181726" y="262494"/>
                  </a:lnTo>
                  <a:lnTo>
                    <a:pt x="80767" y="147112"/>
                  </a:lnTo>
                  <a:lnTo>
                    <a:pt x="17307" y="77883"/>
                  </a:lnTo>
                  <a:lnTo>
                    <a:pt x="5769" y="57691"/>
                  </a:lnTo>
                  <a:lnTo>
                    <a:pt x="0" y="31730"/>
                  </a:lnTo>
                  <a:lnTo>
                    <a:pt x="0" y="11538"/>
                  </a:lnTo>
                  <a:lnTo>
                    <a:pt x="8653" y="0"/>
                  </a:lnTo>
                  <a:lnTo>
                    <a:pt x="31730" y="0"/>
                  </a:lnTo>
                  <a:lnTo>
                    <a:pt x="72113" y="20192"/>
                  </a:lnTo>
                  <a:lnTo>
                    <a:pt x="155765" y="77883"/>
                  </a:lnTo>
                  <a:lnTo>
                    <a:pt x="274031" y="170188"/>
                  </a:lnTo>
                  <a:lnTo>
                    <a:pt x="346145" y="227879"/>
                  </a:lnTo>
                  <a:lnTo>
                    <a:pt x="424028" y="299993"/>
                  </a:lnTo>
                  <a:lnTo>
                    <a:pt x="504795" y="374991"/>
                  </a:lnTo>
                  <a:lnTo>
                    <a:pt x="643253" y="519218"/>
                  </a:lnTo>
                  <a:lnTo>
                    <a:pt x="721135" y="585562"/>
                  </a:lnTo>
                  <a:lnTo>
                    <a:pt x="790365" y="651907"/>
                  </a:lnTo>
                  <a:lnTo>
                    <a:pt x="822094" y="692291"/>
                  </a:lnTo>
                  <a:lnTo>
                    <a:pt x="862478" y="749981"/>
                  </a:lnTo>
                  <a:lnTo>
                    <a:pt x="885554" y="799019"/>
                  </a:lnTo>
                  <a:lnTo>
                    <a:pt x="905746" y="862479"/>
                  </a:lnTo>
                  <a:lnTo>
                    <a:pt x="917284" y="914400"/>
                  </a:lnTo>
                  <a:lnTo>
                    <a:pt x="925938" y="980745"/>
                  </a:lnTo>
                  <a:lnTo>
                    <a:pt x="925938" y="1038436"/>
                  </a:lnTo>
                  <a:lnTo>
                    <a:pt x="917284" y="1090357"/>
                  </a:lnTo>
                  <a:lnTo>
                    <a:pt x="899977" y="1145164"/>
                  </a:lnTo>
                  <a:lnTo>
                    <a:pt x="882670" y="1168240"/>
                  </a:lnTo>
                  <a:lnTo>
                    <a:pt x="856709" y="1176894"/>
                  </a:lnTo>
                  <a:lnTo>
                    <a:pt x="827864" y="1176894"/>
                  </a:lnTo>
                  <a:lnTo>
                    <a:pt x="801903" y="1168240"/>
                  </a:lnTo>
                  <a:lnTo>
                    <a:pt x="775942" y="1150933"/>
                  </a:lnTo>
                  <a:lnTo>
                    <a:pt x="752865" y="1124972"/>
                  </a:lnTo>
                  <a:lnTo>
                    <a:pt x="712482" y="1058627"/>
                  </a:lnTo>
                  <a:lnTo>
                    <a:pt x="683636" y="992283"/>
                  </a:lnTo>
                  <a:lnTo>
                    <a:pt x="628830" y="8999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E73823C-E2E1-4B0E-8584-9448EDD0123B}"/>
                </a:ext>
              </a:extLst>
            </p:cNvPr>
            <p:cNvSpPr/>
            <p:nvPr/>
          </p:nvSpPr>
          <p:spPr>
            <a:xfrm>
              <a:off x="4433888" y="3381375"/>
              <a:ext cx="1770062" cy="1638300"/>
            </a:xfrm>
            <a:custGeom>
              <a:avLst/>
              <a:gdLst>
                <a:gd name="connsiteX0" fmla="*/ 103843 w 1771109"/>
                <a:gd name="connsiteY0" fmla="*/ 842286 h 1638420"/>
                <a:gd name="connsiteX1" fmla="*/ 135573 w 1771109"/>
                <a:gd name="connsiteY1" fmla="*/ 504795 h 1638420"/>
                <a:gd name="connsiteX2" fmla="*/ 152881 w 1771109"/>
                <a:gd name="connsiteY2" fmla="*/ 349030 h 1638420"/>
                <a:gd name="connsiteX3" fmla="*/ 158650 w 1771109"/>
                <a:gd name="connsiteY3" fmla="*/ 288454 h 1638420"/>
                <a:gd name="connsiteX4" fmla="*/ 155765 w 1771109"/>
                <a:gd name="connsiteY4" fmla="*/ 253840 h 1638420"/>
                <a:gd name="connsiteX5" fmla="*/ 144227 w 1771109"/>
                <a:gd name="connsiteY5" fmla="*/ 201918 h 1638420"/>
                <a:gd name="connsiteX6" fmla="*/ 121151 w 1771109"/>
                <a:gd name="connsiteY6" fmla="*/ 161534 h 1638420"/>
                <a:gd name="connsiteX7" fmla="*/ 80767 w 1771109"/>
                <a:gd name="connsiteY7" fmla="*/ 112497 h 1638420"/>
                <a:gd name="connsiteX8" fmla="*/ 46153 w 1771109"/>
                <a:gd name="connsiteY8" fmla="*/ 74998 h 1638420"/>
                <a:gd name="connsiteX9" fmla="*/ 28845 w 1771109"/>
                <a:gd name="connsiteY9" fmla="*/ 51922 h 1638420"/>
                <a:gd name="connsiteX10" fmla="*/ 20192 w 1771109"/>
                <a:gd name="connsiteY10" fmla="*/ 31730 h 1638420"/>
                <a:gd name="connsiteX11" fmla="*/ 20192 w 1771109"/>
                <a:gd name="connsiteY11" fmla="*/ 17307 h 1638420"/>
                <a:gd name="connsiteX12" fmla="*/ 37499 w 1771109"/>
                <a:gd name="connsiteY12" fmla="*/ 2884 h 1638420"/>
                <a:gd name="connsiteX13" fmla="*/ 54806 w 1771109"/>
                <a:gd name="connsiteY13" fmla="*/ 0 h 1638420"/>
                <a:gd name="connsiteX14" fmla="*/ 106728 w 1771109"/>
                <a:gd name="connsiteY14" fmla="*/ 8654 h 1638420"/>
                <a:gd name="connsiteX15" fmla="*/ 158650 w 1771109"/>
                <a:gd name="connsiteY15" fmla="*/ 23076 h 1638420"/>
                <a:gd name="connsiteX16" fmla="*/ 213456 w 1771109"/>
                <a:gd name="connsiteY16" fmla="*/ 43268 h 1638420"/>
                <a:gd name="connsiteX17" fmla="*/ 268262 w 1771109"/>
                <a:gd name="connsiteY17" fmla="*/ 66344 h 1638420"/>
                <a:gd name="connsiteX18" fmla="*/ 328838 w 1771109"/>
                <a:gd name="connsiteY18" fmla="*/ 100959 h 1638420"/>
                <a:gd name="connsiteX19" fmla="*/ 369221 w 1771109"/>
                <a:gd name="connsiteY19" fmla="*/ 129804 h 1638420"/>
                <a:gd name="connsiteX20" fmla="*/ 395182 w 1771109"/>
                <a:gd name="connsiteY20" fmla="*/ 149996 h 1638420"/>
                <a:gd name="connsiteX21" fmla="*/ 412490 w 1771109"/>
                <a:gd name="connsiteY21" fmla="*/ 170188 h 1638420"/>
                <a:gd name="connsiteX22" fmla="*/ 421143 w 1771109"/>
                <a:gd name="connsiteY22" fmla="*/ 190380 h 1638420"/>
                <a:gd name="connsiteX23" fmla="*/ 426912 w 1771109"/>
                <a:gd name="connsiteY23" fmla="*/ 216341 h 1638420"/>
                <a:gd name="connsiteX24" fmla="*/ 426912 w 1771109"/>
                <a:gd name="connsiteY24" fmla="*/ 248071 h 1638420"/>
                <a:gd name="connsiteX25" fmla="*/ 418259 w 1771109"/>
                <a:gd name="connsiteY25" fmla="*/ 291339 h 1638420"/>
                <a:gd name="connsiteX26" fmla="*/ 400951 w 1771109"/>
                <a:gd name="connsiteY26" fmla="*/ 340376 h 1638420"/>
                <a:gd name="connsiteX27" fmla="*/ 377875 w 1771109"/>
                <a:gd name="connsiteY27" fmla="*/ 383644 h 1638420"/>
                <a:gd name="connsiteX28" fmla="*/ 363452 w 1771109"/>
                <a:gd name="connsiteY28" fmla="*/ 418259 h 1638420"/>
                <a:gd name="connsiteX29" fmla="*/ 349030 w 1771109"/>
                <a:gd name="connsiteY29" fmla="*/ 496141 h 1638420"/>
                <a:gd name="connsiteX30" fmla="*/ 325953 w 1771109"/>
                <a:gd name="connsiteY30" fmla="*/ 660560 h 1638420"/>
                <a:gd name="connsiteX31" fmla="*/ 302877 w 1771109"/>
                <a:gd name="connsiteY31" fmla="*/ 865363 h 1638420"/>
                <a:gd name="connsiteX32" fmla="*/ 288454 w 1771109"/>
                <a:gd name="connsiteY32" fmla="*/ 1061512 h 1638420"/>
                <a:gd name="connsiteX33" fmla="*/ 268262 w 1771109"/>
                <a:gd name="connsiteY33" fmla="*/ 1277852 h 1638420"/>
                <a:gd name="connsiteX34" fmla="*/ 265378 w 1771109"/>
                <a:gd name="connsiteY34" fmla="*/ 1306698 h 1638420"/>
                <a:gd name="connsiteX35" fmla="*/ 274032 w 1771109"/>
                <a:gd name="connsiteY35" fmla="*/ 1318236 h 1638420"/>
                <a:gd name="connsiteX36" fmla="*/ 294223 w 1771109"/>
                <a:gd name="connsiteY36" fmla="*/ 1318236 h 1638420"/>
                <a:gd name="connsiteX37" fmla="*/ 524987 w 1771109"/>
                <a:gd name="connsiteY37" fmla="*/ 1286506 h 1638420"/>
                <a:gd name="connsiteX38" fmla="*/ 816326 w 1771109"/>
                <a:gd name="connsiteY38" fmla="*/ 1251891 h 1638420"/>
                <a:gd name="connsiteX39" fmla="*/ 1044204 w 1771109"/>
                <a:gd name="connsiteY39" fmla="*/ 1231700 h 1638420"/>
                <a:gd name="connsiteX40" fmla="*/ 1220161 w 1771109"/>
                <a:gd name="connsiteY40" fmla="*/ 1220161 h 1638420"/>
                <a:gd name="connsiteX41" fmla="*/ 1393234 w 1771109"/>
                <a:gd name="connsiteY41" fmla="*/ 1208623 h 1638420"/>
                <a:gd name="connsiteX42" fmla="*/ 1528808 w 1771109"/>
                <a:gd name="connsiteY42" fmla="*/ 1202854 h 1638420"/>
                <a:gd name="connsiteX43" fmla="*/ 1623997 w 1771109"/>
                <a:gd name="connsiteY43" fmla="*/ 1205739 h 1638420"/>
                <a:gd name="connsiteX44" fmla="*/ 1771109 w 1771109"/>
                <a:gd name="connsiteY44" fmla="*/ 1208623 h 1638420"/>
                <a:gd name="connsiteX45" fmla="*/ 1765340 w 1771109"/>
                <a:gd name="connsiteY45" fmla="*/ 1384580 h 1638420"/>
                <a:gd name="connsiteX46" fmla="*/ 1580729 w 1771109"/>
                <a:gd name="connsiteY46" fmla="*/ 1390349 h 1638420"/>
                <a:gd name="connsiteX47" fmla="*/ 1367273 w 1771109"/>
                <a:gd name="connsiteY47" fmla="*/ 1399003 h 1638420"/>
                <a:gd name="connsiteX48" fmla="*/ 1174009 w 1771109"/>
                <a:gd name="connsiteY48" fmla="*/ 1410541 h 1638420"/>
                <a:gd name="connsiteX49" fmla="*/ 992283 w 1771109"/>
                <a:gd name="connsiteY49" fmla="*/ 1424964 h 1638420"/>
                <a:gd name="connsiteX50" fmla="*/ 787480 w 1771109"/>
                <a:gd name="connsiteY50" fmla="*/ 1448040 h 1638420"/>
                <a:gd name="connsiteX51" fmla="*/ 651907 w 1771109"/>
                <a:gd name="connsiteY51" fmla="*/ 1468232 h 1638420"/>
                <a:gd name="connsiteX52" fmla="*/ 484603 w 1771109"/>
                <a:gd name="connsiteY52" fmla="*/ 1502847 h 1638420"/>
                <a:gd name="connsiteX53" fmla="*/ 274032 w 1771109"/>
                <a:gd name="connsiteY53" fmla="*/ 1563422 h 1638420"/>
                <a:gd name="connsiteX54" fmla="*/ 222110 w 1771109"/>
                <a:gd name="connsiteY54" fmla="*/ 1595152 h 1638420"/>
                <a:gd name="connsiteX55" fmla="*/ 184611 w 1771109"/>
                <a:gd name="connsiteY55" fmla="*/ 1615344 h 1638420"/>
                <a:gd name="connsiteX56" fmla="*/ 152881 w 1771109"/>
                <a:gd name="connsiteY56" fmla="*/ 1632651 h 1638420"/>
                <a:gd name="connsiteX57" fmla="*/ 124035 w 1771109"/>
                <a:gd name="connsiteY57" fmla="*/ 1638420 h 1638420"/>
                <a:gd name="connsiteX58" fmla="*/ 95190 w 1771109"/>
                <a:gd name="connsiteY58" fmla="*/ 1632651 h 1638420"/>
                <a:gd name="connsiteX59" fmla="*/ 69229 w 1771109"/>
                <a:gd name="connsiteY59" fmla="*/ 1618228 h 1638420"/>
                <a:gd name="connsiteX60" fmla="*/ 51922 w 1771109"/>
                <a:gd name="connsiteY60" fmla="*/ 1595152 h 1638420"/>
                <a:gd name="connsiteX61" fmla="*/ 28845 w 1771109"/>
                <a:gd name="connsiteY61" fmla="*/ 1531692 h 1638420"/>
                <a:gd name="connsiteX62" fmla="*/ 11538 w 1771109"/>
                <a:gd name="connsiteY62" fmla="*/ 1439387 h 1638420"/>
                <a:gd name="connsiteX63" fmla="*/ 2884 w 1771109"/>
                <a:gd name="connsiteY63" fmla="*/ 1347081 h 1638420"/>
                <a:gd name="connsiteX64" fmla="*/ 0 w 1771109"/>
                <a:gd name="connsiteY64" fmla="*/ 1309582 h 1638420"/>
                <a:gd name="connsiteX65" fmla="*/ 8654 w 1771109"/>
                <a:gd name="connsiteY65" fmla="*/ 1272083 h 1638420"/>
                <a:gd name="connsiteX66" fmla="*/ 37499 w 1771109"/>
                <a:gd name="connsiteY66" fmla="*/ 1211508 h 1638420"/>
                <a:gd name="connsiteX67" fmla="*/ 57691 w 1771109"/>
                <a:gd name="connsiteY67" fmla="*/ 1150932 h 1638420"/>
                <a:gd name="connsiteX68" fmla="*/ 77883 w 1771109"/>
                <a:gd name="connsiteY68" fmla="*/ 1070165 h 1638420"/>
                <a:gd name="connsiteX69" fmla="*/ 89421 w 1771109"/>
                <a:gd name="connsiteY69" fmla="*/ 998052 h 1638420"/>
                <a:gd name="connsiteX70" fmla="*/ 103843 w 1771109"/>
                <a:gd name="connsiteY70" fmla="*/ 842286 h 1638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71109" h="1638420">
                  <a:moveTo>
                    <a:pt x="103843" y="842286"/>
                  </a:moveTo>
                  <a:lnTo>
                    <a:pt x="135573" y="504795"/>
                  </a:lnTo>
                  <a:lnTo>
                    <a:pt x="152881" y="349030"/>
                  </a:lnTo>
                  <a:lnTo>
                    <a:pt x="158650" y="288454"/>
                  </a:lnTo>
                  <a:lnTo>
                    <a:pt x="155765" y="253840"/>
                  </a:lnTo>
                  <a:lnTo>
                    <a:pt x="144227" y="201918"/>
                  </a:lnTo>
                  <a:lnTo>
                    <a:pt x="121151" y="161534"/>
                  </a:lnTo>
                  <a:lnTo>
                    <a:pt x="80767" y="112497"/>
                  </a:lnTo>
                  <a:lnTo>
                    <a:pt x="46153" y="74998"/>
                  </a:lnTo>
                  <a:lnTo>
                    <a:pt x="28845" y="51922"/>
                  </a:lnTo>
                  <a:lnTo>
                    <a:pt x="20192" y="31730"/>
                  </a:lnTo>
                  <a:lnTo>
                    <a:pt x="20192" y="17307"/>
                  </a:lnTo>
                  <a:lnTo>
                    <a:pt x="37499" y="2884"/>
                  </a:lnTo>
                  <a:lnTo>
                    <a:pt x="54806" y="0"/>
                  </a:lnTo>
                  <a:lnTo>
                    <a:pt x="106728" y="8654"/>
                  </a:lnTo>
                  <a:lnTo>
                    <a:pt x="158650" y="23076"/>
                  </a:lnTo>
                  <a:lnTo>
                    <a:pt x="213456" y="43268"/>
                  </a:lnTo>
                  <a:lnTo>
                    <a:pt x="268262" y="66344"/>
                  </a:lnTo>
                  <a:lnTo>
                    <a:pt x="328838" y="100959"/>
                  </a:lnTo>
                  <a:lnTo>
                    <a:pt x="369221" y="129804"/>
                  </a:lnTo>
                  <a:lnTo>
                    <a:pt x="395182" y="149996"/>
                  </a:lnTo>
                  <a:lnTo>
                    <a:pt x="412490" y="170188"/>
                  </a:lnTo>
                  <a:lnTo>
                    <a:pt x="421143" y="190380"/>
                  </a:lnTo>
                  <a:lnTo>
                    <a:pt x="426912" y="216341"/>
                  </a:lnTo>
                  <a:lnTo>
                    <a:pt x="426912" y="248071"/>
                  </a:lnTo>
                  <a:lnTo>
                    <a:pt x="418259" y="291339"/>
                  </a:lnTo>
                  <a:lnTo>
                    <a:pt x="400951" y="340376"/>
                  </a:lnTo>
                  <a:lnTo>
                    <a:pt x="377875" y="383644"/>
                  </a:lnTo>
                  <a:lnTo>
                    <a:pt x="363452" y="418259"/>
                  </a:lnTo>
                  <a:lnTo>
                    <a:pt x="349030" y="496141"/>
                  </a:lnTo>
                  <a:lnTo>
                    <a:pt x="325953" y="660560"/>
                  </a:lnTo>
                  <a:lnTo>
                    <a:pt x="302877" y="865363"/>
                  </a:lnTo>
                  <a:lnTo>
                    <a:pt x="288454" y="1061512"/>
                  </a:lnTo>
                  <a:lnTo>
                    <a:pt x="268262" y="1277852"/>
                  </a:lnTo>
                  <a:lnTo>
                    <a:pt x="265378" y="1306698"/>
                  </a:lnTo>
                  <a:lnTo>
                    <a:pt x="274032" y="1318236"/>
                  </a:lnTo>
                  <a:lnTo>
                    <a:pt x="294223" y="1318236"/>
                  </a:lnTo>
                  <a:lnTo>
                    <a:pt x="524987" y="1286506"/>
                  </a:lnTo>
                  <a:lnTo>
                    <a:pt x="816326" y="1251891"/>
                  </a:lnTo>
                  <a:lnTo>
                    <a:pt x="1044204" y="1231700"/>
                  </a:lnTo>
                  <a:lnTo>
                    <a:pt x="1220161" y="1220161"/>
                  </a:lnTo>
                  <a:lnTo>
                    <a:pt x="1393234" y="1208623"/>
                  </a:lnTo>
                  <a:lnTo>
                    <a:pt x="1528808" y="1202854"/>
                  </a:lnTo>
                  <a:lnTo>
                    <a:pt x="1623997" y="1205739"/>
                  </a:lnTo>
                  <a:lnTo>
                    <a:pt x="1771109" y="1208623"/>
                  </a:lnTo>
                  <a:lnTo>
                    <a:pt x="1765340" y="1384580"/>
                  </a:lnTo>
                  <a:lnTo>
                    <a:pt x="1580729" y="1390349"/>
                  </a:lnTo>
                  <a:lnTo>
                    <a:pt x="1367273" y="1399003"/>
                  </a:lnTo>
                  <a:lnTo>
                    <a:pt x="1174009" y="1410541"/>
                  </a:lnTo>
                  <a:lnTo>
                    <a:pt x="992283" y="1424964"/>
                  </a:lnTo>
                  <a:lnTo>
                    <a:pt x="787480" y="1448040"/>
                  </a:lnTo>
                  <a:lnTo>
                    <a:pt x="651907" y="1468232"/>
                  </a:lnTo>
                  <a:lnTo>
                    <a:pt x="484603" y="1502847"/>
                  </a:lnTo>
                  <a:lnTo>
                    <a:pt x="274032" y="1563422"/>
                  </a:lnTo>
                  <a:lnTo>
                    <a:pt x="222110" y="1595152"/>
                  </a:lnTo>
                  <a:lnTo>
                    <a:pt x="184611" y="1615344"/>
                  </a:lnTo>
                  <a:lnTo>
                    <a:pt x="152881" y="1632651"/>
                  </a:lnTo>
                  <a:lnTo>
                    <a:pt x="124035" y="1638420"/>
                  </a:lnTo>
                  <a:lnTo>
                    <a:pt x="95190" y="1632651"/>
                  </a:lnTo>
                  <a:lnTo>
                    <a:pt x="69229" y="1618228"/>
                  </a:lnTo>
                  <a:lnTo>
                    <a:pt x="51922" y="1595152"/>
                  </a:lnTo>
                  <a:lnTo>
                    <a:pt x="28845" y="1531692"/>
                  </a:lnTo>
                  <a:lnTo>
                    <a:pt x="11538" y="1439387"/>
                  </a:lnTo>
                  <a:lnTo>
                    <a:pt x="2884" y="1347081"/>
                  </a:lnTo>
                  <a:lnTo>
                    <a:pt x="0" y="1309582"/>
                  </a:lnTo>
                  <a:lnTo>
                    <a:pt x="8654" y="1272083"/>
                  </a:lnTo>
                  <a:lnTo>
                    <a:pt x="37499" y="1211508"/>
                  </a:lnTo>
                  <a:lnTo>
                    <a:pt x="57691" y="1150932"/>
                  </a:lnTo>
                  <a:lnTo>
                    <a:pt x="77883" y="1070165"/>
                  </a:lnTo>
                  <a:lnTo>
                    <a:pt x="89421" y="998052"/>
                  </a:lnTo>
                  <a:lnTo>
                    <a:pt x="103843" y="84228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863041C-D70C-4627-89A2-61B593FF1EF9}"/>
                </a:ext>
              </a:extLst>
            </p:cNvPr>
            <p:cNvSpPr/>
            <p:nvPr/>
          </p:nvSpPr>
          <p:spPr>
            <a:xfrm rot="16200000">
              <a:off x="5291931" y="3825082"/>
              <a:ext cx="2055813" cy="425450"/>
            </a:xfrm>
            <a:custGeom>
              <a:avLst/>
              <a:gdLst>
                <a:gd name="connsiteX0" fmla="*/ 1073944 w 2055019"/>
                <a:gd name="connsiteY0" fmla="*/ 311944 h 426244"/>
                <a:gd name="connsiteX1" fmla="*/ 747712 w 2055019"/>
                <a:gd name="connsiteY1" fmla="*/ 283369 h 426244"/>
                <a:gd name="connsiteX2" fmla="*/ 561975 w 2055019"/>
                <a:gd name="connsiteY2" fmla="*/ 269082 h 426244"/>
                <a:gd name="connsiteX3" fmla="*/ 378619 w 2055019"/>
                <a:gd name="connsiteY3" fmla="*/ 252413 h 426244"/>
                <a:gd name="connsiteX4" fmla="*/ 304800 w 2055019"/>
                <a:gd name="connsiteY4" fmla="*/ 247650 h 426244"/>
                <a:gd name="connsiteX5" fmla="*/ 226219 w 2055019"/>
                <a:gd name="connsiteY5" fmla="*/ 245269 h 426244"/>
                <a:gd name="connsiteX6" fmla="*/ 173831 w 2055019"/>
                <a:gd name="connsiteY6" fmla="*/ 238125 h 426244"/>
                <a:gd name="connsiteX7" fmla="*/ 121444 w 2055019"/>
                <a:gd name="connsiteY7" fmla="*/ 228600 h 426244"/>
                <a:gd name="connsiteX8" fmla="*/ 73819 w 2055019"/>
                <a:gd name="connsiteY8" fmla="*/ 214313 h 426244"/>
                <a:gd name="connsiteX9" fmla="*/ 50006 w 2055019"/>
                <a:gd name="connsiteY9" fmla="*/ 202407 h 426244"/>
                <a:gd name="connsiteX10" fmla="*/ 21431 w 2055019"/>
                <a:gd name="connsiteY10" fmla="*/ 183357 h 426244"/>
                <a:gd name="connsiteX11" fmla="*/ 7144 w 2055019"/>
                <a:gd name="connsiteY11" fmla="*/ 166688 h 426244"/>
                <a:gd name="connsiteX12" fmla="*/ 0 w 2055019"/>
                <a:gd name="connsiteY12" fmla="*/ 147638 h 426244"/>
                <a:gd name="connsiteX13" fmla="*/ 2381 w 2055019"/>
                <a:gd name="connsiteY13" fmla="*/ 116682 h 426244"/>
                <a:gd name="connsiteX14" fmla="*/ 9525 w 2055019"/>
                <a:gd name="connsiteY14" fmla="*/ 85725 h 426244"/>
                <a:gd name="connsiteX15" fmla="*/ 28575 w 2055019"/>
                <a:gd name="connsiteY15" fmla="*/ 57150 h 426244"/>
                <a:gd name="connsiteX16" fmla="*/ 45244 w 2055019"/>
                <a:gd name="connsiteY16" fmla="*/ 42863 h 426244"/>
                <a:gd name="connsiteX17" fmla="*/ 78581 w 2055019"/>
                <a:gd name="connsiteY17" fmla="*/ 26194 h 426244"/>
                <a:gd name="connsiteX18" fmla="*/ 119062 w 2055019"/>
                <a:gd name="connsiteY18" fmla="*/ 16669 h 426244"/>
                <a:gd name="connsiteX19" fmla="*/ 166687 w 2055019"/>
                <a:gd name="connsiteY19" fmla="*/ 7144 h 426244"/>
                <a:gd name="connsiteX20" fmla="*/ 233362 w 2055019"/>
                <a:gd name="connsiteY20" fmla="*/ 0 h 426244"/>
                <a:gd name="connsiteX21" fmla="*/ 307181 w 2055019"/>
                <a:gd name="connsiteY21" fmla="*/ 0 h 426244"/>
                <a:gd name="connsiteX22" fmla="*/ 464344 w 2055019"/>
                <a:gd name="connsiteY22" fmla="*/ 23813 h 426244"/>
                <a:gd name="connsiteX23" fmla="*/ 683419 w 2055019"/>
                <a:gd name="connsiteY23" fmla="*/ 52388 h 426244"/>
                <a:gd name="connsiteX24" fmla="*/ 883444 w 2055019"/>
                <a:gd name="connsiteY24" fmla="*/ 73819 h 426244"/>
                <a:gd name="connsiteX25" fmla="*/ 1071562 w 2055019"/>
                <a:gd name="connsiteY25" fmla="*/ 92869 h 426244"/>
                <a:gd name="connsiteX26" fmla="*/ 1283494 w 2055019"/>
                <a:gd name="connsiteY26" fmla="*/ 111919 h 426244"/>
                <a:gd name="connsiteX27" fmla="*/ 1426369 w 2055019"/>
                <a:gd name="connsiteY27" fmla="*/ 123825 h 426244"/>
                <a:gd name="connsiteX28" fmla="*/ 1545431 w 2055019"/>
                <a:gd name="connsiteY28" fmla="*/ 130969 h 426244"/>
                <a:gd name="connsiteX29" fmla="*/ 1678781 w 2055019"/>
                <a:gd name="connsiteY29" fmla="*/ 133350 h 426244"/>
                <a:gd name="connsiteX30" fmla="*/ 1783556 w 2055019"/>
                <a:gd name="connsiteY30" fmla="*/ 135732 h 426244"/>
                <a:gd name="connsiteX31" fmla="*/ 1831181 w 2055019"/>
                <a:gd name="connsiteY31" fmla="*/ 130969 h 426244"/>
                <a:gd name="connsiteX32" fmla="*/ 1883569 w 2055019"/>
                <a:gd name="connsiteY32" fmla="*/ 116682 h 426244"/>
                <a:gd name="connsiteX33" fmla="*/ 1914525 w 2055019"/>
                <a:gd name="connsiteY33" fmla="*/ 100013 h 426244"/>
                <a:gd name="connsiteX34" fmla="*/ 1938337 w 2055019"/>
                <a:gd name="connsiteY34" fmla="*/ 78582 h 426244"/>
                <a:gd name="connsiteX35" fmla="*/ 1952625 w 2055019"/>
                <a:gd name="connsiteY35" fmla="*/ 64294 h 426244"/>
                <a:gd name="connsiteX36" fmla="*/ 1978819 w 2055019"/>
                <a:gd name="connsiteY36" fmla="*/ 50007 h 426244"/>
                <a:gd name="connsiteX37" fmla="*/ 1997869 w 2055019"/>
                <a:gd name="connsiteY37" fmla="*/ 42863 h 426244"/>
                <a:gd name="connsiteX38" fmla="*/ 2021681 w 2055019"/>
                <a:gd name="connsiteY38" fmla="*/ 38100 h 426244"/>
                <a:gd name="connsiteX39" fmla="*/ 2040731 w 2055019"/>
                <a:gd name="connsiteY39" fmla="*/ 42863 h 426244"/>
                <a:gd name="connsiteX40" fmla="*/ 2050256 w 2055019"/>
                <a:gd name="connsiteY40" fmla="*/ 50007 h 426244"/>
                <a:gd name="connsiteX41" fmla="*/ 2055019 w 2055019"/>
                <a:gd name="connsiteY41" fmla="*/ 66675 h 426244"/>
                <a:gd name="connsiteX42" fmla="*/ 2050256 w 2055019"/>
                <a:gd name="connsiteY42" fmla="*/ 97632 h 426244"/>
                <a:gd name="connsiteX43" fmla="*/ 2038350 w 2055019"/>
                <a:gd name="connsiteY43" fmla="*/ 130969 h 426244"/>
                <a:gd name="connsiteX44" fmla="*/ 2009775 w 2055019"/>
                <a:gd name="connsiteY44" fmla="*/ 195263 h 426244"/>
                <a:gd name="connsiteX45" fmla="*/ 1959769 w 2055019"/>
                <a:gd name="connsiteY45" fmla="*/ 283369 h 426244"/>
                <a:gd name="connsiteX46" fmla="*/ 1900237 w 2055019"/>
                <a:gd name="connsiteY46" fmla="*/ 359569 h 426244"/>
                <a:gd name="connsiteX47" fmla="*/ 1847850 w 2055019"/>
                <a:gd name="connsiteY47" fmla="*/ 409575 h 426244"/>
                <a:gd name="connsiteX48" fmla="*/ 1826419 w 2055019"/>
                <a:gd name="connsiteY48" fmla="*/ 423863 h 426244"/>
                <a:gd name="connsiteX49" fmla="*/ 1807369 w 2055019"/>
                <a:gd name="connsiteY49" fmla="*/ 426244 h 426244"/>
                <a:gd name="connsiteX50" fmla="*/ 1774031 w 2055019"/>
                <a:gd name="connsiteY50" fmla="*/ 419100 h 426244"/>
                <a:gd name="connsiteX51" fmla="*/ 1735931 w 2055019"/>
                <a:gd name="connsiteY51" fmla="*/ 397669 h 426244"/>
                <a:gd name="connsiteX52" fmla="*/ 1693069 w 2055019"/>
                <a:gd name="connsiteY52" fmla="*/ 369094 h 426244"/>
                <a:gd name="connsiteX53" fmla="*/ 1678781 w 2055019"/>
                <a:gd name="connsiteY53" fmla="*/ 359569 h 426244"/>
                <a:gd name="connsiteX54" fmla="*/ 1404937 w 2055019"/>
                <a:gd name="connsiteY54" fmla="*/ 338138 h 426244"/>
                <a:gd name="connsiteX55" fmla="*/ 1073944 w 2055019"/>
                <a:gd name="connsiteY55" fmla="*/ 3119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5019" h="426244">
                  <a:moveTo>
                    <a:pt x="1073944" y="311944"/>
                  </a:moveTo>
                  <a:lnTo>
                    <a:pt x="747712" y="283369"/>
                  </a:lnTo>
                  <a:lnTo>
                    <a:pt x="561975" y="269082"/>
                  </a:lnTo>
                  <a:lnTo>
                    <a:pt x="378619" y="252413"/>
                  </a:lnTo>
                  <a:lnTo>
                    <a:pt x="304800" y="247650"/>
                  </a:lnTo>
                  <a:lnTo>
                    <a:pt x="226219" y="245269"/>
                  </a:lnTo>
                  <a:lnTo>
                    <a:pt x="173831" y="238125"/>
                  </a:lnTo>
                  <a:lnTo>
                    <a:pt x="121444" y="228600"/>
                  </a:lnTo>
                  <a:lnTo>
                    <a:pt x="73819" y="214313"/>
                  </a:lnTo>
                  <a:lnTo>
                    <a:pt x="50006" y="202407"/>
                  </a:lnTo>
                  <a:lnTo>
                    <a:pt x="21431" y="183357"/>
                  </a:lnTo>
                  <a:lnTo>
                    <a:pt x="7144" y="166688"/>
                  </a:lnTo>
                  <a:lnTo>
                    <a:pt x="0" y="147638"/>
                  </a:lnTo>
                  <a:lnTo>
                    <a:pt x="2381" y="116682"/>
                  </a:lnTo>
                  <a:lnTo>
                    <a:pt x="9525" y="85725"/>
                  </a:lnTo>
                  <a:lnTo>
                    <a:pt x="28575" y="57150"/>
                  </a:lnTo>
                  <a:lnTo>
                    <a:pt x="45244" y="42863"/>
                  </a:lnTo>
                  <a:lnTo>
                    <a:pt x="78581" y="26194"/>
                  </a:lnTo>
                  <a:lnTo>
                    <a:pt x="119062" y="16669"/>
                  </a:lnTo>
                  <a:lnTo>
                    <a:pt x="166687" y="7144"/>
                  </a:lnTo>
                  <a:lnTo>
                    <a:pt x="233362" y="0"/>
                  </a:lnTo>
                  <a:lnTo>
                    <a:pt x="307181" y="0"/>
                  </a:lnTo>
                  <a:lnTo>
                    <a:pt x="464344" y="23813"/>
                  </a:lnTo>
                  <a:lnTo>
                    <a:pt x="683419" y="52388"/>
                  </a:lnTo>
                  <a:lnTo>
                    <a:pt x="883444" y="73819"/>
                  </a:lnTo>
                  <a:lnTo>
                    <a:pt x="1071562" y="92869"/>
                  </a:lnTo>
                  <a:lnTo>
                    <a:pt x="1283494" y="111919"/>
                  </a:lnTo>
                  <a:lnTo>
                    <a:pt x="1426369" y="123825"/>
                  </a:lnTo>
                  <a:lnTo>
                    <a:pt x="1545431" y="130969"/>
                  </a:lnTo>
                  <a:lnTo>
                    <a:pt x="1678781" y="133350"/>
                  </a:lnTo>
                  <a:lnTo>
                    <a:pt x="1783556" y="135732"/>
                  </a:lnTo>
                  <a:lnTo>
                    <a:pt x="1831181" y="130969"/>
                  </a:lnTo>
                  <a:lnTo>
                    <a:pt x="1883569" y="116682"/>
                  </a:lnTo>
                  <a:lnTo>
                    <a:pt x="1914525" y="100013"/>
                  </a:lnTo>
                  <a:lnTo>
                    <a:pt x="1938337" y="78582"/>
                  </a:lnTo>
                  <a:lnTo>
                    <a:pt x="1952625" y="64294"/>
                  </a:lnTo>
                  <a:lnTo>
                    <a:pt x="1978819" y="50007"/>
                  </a:lnTo>
                  <a:lnTo>
                    <a:pt x="1997869" y="42863"/>
                  </a:lnTo>
                  <a:lnTo>
                    <a:pt x="2021681" y="38100"/>
                  </a:lnTo>
                  <a:lnTo>
                    <a:pt x="2040731" y="42863"/>
                  </a:lnTo>
                  <a:lnTo>
                    <a:pt x="2050256" y="50007"/>
                  </a:lnTo>
                  <a:lnTo>
                    <a:pt x="2055019" y="66675"/>
                  </a:lnTo>
                  <a:lnTo>
                    <a:pt x="2050256" y="97632"/>
                  </a:lnTo>
                  <a:lnTo>
                    <a:pt x="2038350" y="130969"/>
                  </a:lnTo>
                  <a:lnTo>
                    <a:pt x="2009775" y="195263"/>
                  </a:lnTo>
                  <a:lnTo>
                    <a:pt x="1959769" y="283369"/>
                  </a:lnTo>
                  <a:lnTo>
                    <a:pt x="1900237" y="359569"/>
                  </a:lnTo>
                  <a:lnTo>
                    <a:pt x="1847850" y="409575"/>
                  </a:lnTo>
                  <a:lnTo>
                    <a:pt x="1826419" y="423863"/>
                  </a:lnTo>
                  <a:lnTo>
                    <a:pt x="1807369" y="426244"/>
                  </a:lnTo>
                  <a:lnTo>
                    <a:pt x="1774031" y="419100"/>
                  </a:lnTo>
                  <a:lnTo>
                    <a:pt x="1735931" y="397669"/>
                  </a:lnTo>
                  <a:lnTo>
                    <a:pt x="1693069" y="369094"/>
                  </a:lnTo>
                  <a:lnTo>
                    <a:pt x="1678781" y="359569"/>
                  </a:lnTo>
                  <a:lnTo>
                    <a:pt x="1404937" y="338138"/>
                  </a:lnTo>
                  <a:lnTo>
                    <a:pt x="107394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300160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C84E8AE-E18E-4C77-B4BF-FFAD28AB8321}"/>
              </a:ext>
            </a:extLst>
          </p:cNvPr>
          <p:cNvSpPr/>
          <p:nvPr/>
        </p:nvSpPr>
        <p:spPr>
          <a:xfrm rot="16200000">
            <a:off x="858838" y="3373438"/>
            <a:ext cx="3832225" cy="771525"/>
          </a:xfrm>
          <a:custGeom>
            <a:avLst/>
            <a:gdLst>
              <a:gd name="connsiteX0" fmla="*/ 2501900 w 3832225"/>
              <a:gd name="connsiteY0" fmla="*/ 523875 h 771525"/>
              <a:gd name="connsiteX1" fmla="*/ 2686050 w 3832225"/>
              <a:gd name="connsiteY1" fmla="*/ 527050 h 771525"/>
              <a:gd name="connsiteX2" fmla="*/ 3044825 w 3832225"/>
              <a:gd name="connsiteY2" fmla="*/ 523875 h 771525"/>
              <a:gd name="connsiteX3" fmla="*/ 3216275 w 3832225"/>
              <a:gd name="connsiteY3" fmla="*/ 520700 h 771525"/>
              <a:gd name="connsiteX4" fmla="*/ 3362325 w 3832225"/>
              <a:gd name="connsiteY4" fmla="*/ 514350 h 771525"/>
              <a:gd name="connsiteX5" fmla="*/ 3444875 w 3832225"/>
              <a:gd name="connsiteY5" fmla="*/ 508000 h 771525"/>
              <a:gd name="connsiteX6" fmla="*/ 3521075 w 3832225"/>
              <a:gd name="connsiteY6" fmla="*/ 492125 h 771525"/>
              <a:gd name="connsiteX7" fmla="*/ 3606800 w 3832225"/>
              <a:gd name="connsiteY7" fmla="*/ 460375 h 771525"/>
              <a:gd name="connsiteX8" fmla="*/ 3667125 w 3832225"/>
              <a:gd name="connsiteY8" fmla="*/ 425450 h 771525"/>
              <a:gd name="connsiteX9" fmla="*/ 3711575 w 3832225"/>
              <a:gd name="connsiteY9" fmla="*/ 387350 h 771525"/>
              <a:gd name="connsiteX10" fmla="*/ 3743325 w 3832225"/>
              <a:gd name="connsiteY10" fmla="*/ 346075 h 771525"/>
              <a:gd name="connsiteX11" fmla="*/ 3775075 w 3832225"/>
              <a:gd name="connsiteY11" fmla="*/ 311150 h 771525"/>
              <a:gd name="connsiteX12" fmla="*/ 3800475 w 3832225"/>
              <a:gd name="connsiteY12" fmla="*/ 298450 h 771525"/>
              <a:gd name="connsiteX13" fmla="*/ 3813175 w 3832225"/>
              <a:gd name="connsiteY13" fmla="*/ 298450 h 771525"/>
              <a:gd name="connsiteX14" fmla="*/ 3822700 w 3832225"/>
              <a:gd name="connsiteY14" fmla="*/ 307975 h 771525"/>
              <a:gd name="connsiteX15" fmla="*/ 3829050 w 3832225"/>
              <a:gd name="connsiteY15" fmla="*/ 333375 h 771525"/>
              <a:gd name="connsiteX16" fmla="*/ 3832225 w 3832225"/>
              <a:gd name="connsiteY16" fmla="*/ 361950 h 771525"/>
              <a:gd name="connsiteX17" fmla="*/ 3825875 w 3832225"/>
              <a:gd name="connsiteY17" fmla="*/ 422275 h 771525"/>
              <a:gd name="connsiteX18" fmla="*/ 3819525 w 3832225"/>
              <a:gd name="connsiteY18" fmla="*/ 476250 h 771525"/>
              <a:gd name="connsiteX19" fmla="*/ 3806825 w 3832225"/>
              <a:gd name="connsiteY19" fmla="*/ 536575 h 771525"/>
              <a:gd name="connsiteX20" fmla="*/ 3790950 w 3832225"/>
              <a:gd name="connsiteY20" fmla="*/ 603250 h 771525"/>
              <a:gd name="connsiteX21" fmla="*/ 3771900 w 3832225"/>
              <a:gd name="connsiteY21" fmla="*/ 679450 h 771525"/>
              <a:gd name="connsiteX22" fmla="*/ 3765550 w 3832225"/>
              <a:gd name="connsiteY22" fmla="*/ 704850 h 771525"/>
              <a:gd name="connsiteX23" fmla="*/ 3603625 w 3832225"/>
              <a:gd name="connsiteY23" fmla="*/ 771525 h 771525"/>
              <a:gd name="connsiteX24" fmla="*/ 3482975 w 3832225"/>
              <a:gd name="connsiteY24" fmla="*/ 771525 h 771525"/>
              <a:gd name="connsiteX25" fmla="*/ 3298825 w 3832225"/>
              <a:gd name="connsiteY25" fmla="*/ 771525 h 771525"/>
              <a:gd name="connsiteX26" fmla="*/ 3057525 w 3832225"/>
              <a:gd name="connsiteY26" fmla="*/ 771525 h 771525"/>
              <a:gd name="connsiteX27" fmla="*/ 2927350 w 3832225"/>
              <a:gd name="connsiteY27" fmla="*/ 771525 h 771525"/>
              <a:gd name="connsiteX28" fmla="*/ 2733675 w 3832225"/>
              <a:gd name="connsiteY28" fmla="*/ 771525 h 771525"/>
              <a:gd name="connsiteX29" fmla="*/ 2530475 w 3832225"/>
              <a:gd name="connsiteY29" fmla="*/ 771525 h 771525"/>
              <a:gd name="connsiteX30" fmla="*/ 2282825 w 3832225"/>
              <a:gd name="connsiteY30" fmla="*/ 762000 h 771525"/>
              <a:gd name="connsiteX31" fmla="*/ 2060575 w 3832225"/>
              <a:gd name="connsiteY31" fmla="*/ 755650 h 771525"/>
              <a:gd name="connsiteX32" fmla="*/ 1838325 w 3832225"/>
              <a:gd name="connsiteY32" fmla="*/ 749300 h 771525"/>
              <a:gd name="connsiteX33" fmla="*/ 1638300 w 3832225"/>
              <a:gd name="connsiteY33" fmla="*/ 723900 h 771525"/>
              <a:gd name="connsiteX34" fmla="*/ 1501775 w 3832225"/>
              <a:gd name="connsiteY34" fmla="*/ 701675 h 771525"/>
              <a:gd name="connsiteX35" fmla="*/ 1336675 w 3832225"/>
              <a:gd name="connsiteY35" fmla="*/ 669925 h 771525"/>
              <a:gd name="connsiteX36" fmla="*/ 1193800 w 3832225"/>
              <a:gd name="connsiteY36" fmla="*/ 638175 h 771525"/>
              <a:gd name="connsiteX37" fmla="*/ 1003300 w 3832225"/>
              <a:gd name="connsiteY37" fmla="*/ 584200 h 771525"/>
              <a:gd name="connsiteX38" fmla="*/ 844550 w 3832225"/>
              <a:gd name="connsiteY38" fmla="*/ 530225 h 771525"/>
              <a:gd name="connsiteX39" fmla="*/ 730250 w 3832225"/>
              <a:gd name="connsiteY39" fmla="*/ 485775 h 771525"/>
              <a:gd name="connsiteX40" fmla="*/ 612775 w 3832225"/>
              <a:gd name="connsiteY40" fmla="*/ 431800 h 771525"/>
              <a:gd name="connsiteX41" fmla="*/ 527050 w 3832225"/>
              <a:gd name="connsiteY41" fmla="*/ 387350 h 771525"/>
              <a:gd name="connsiteX42" fmla="*/ 425450 w 3832225"/>
              <a:gd name="connsiteY42" fmla="*/ 330200 h 771525"/>
              <a:gd name="connsiteX43" fmla="*/ 292100 w 3832225"/>
              <a:gd name="connsiteY43" fmla="*/ 250825 h 771525"/>
              <a:gd name="connsiteX44" fmla="*/ 180975 w 3832225"/>
              <a:gd name="connsiteY44" fmla="*/ 177800 h 771525"/>
              <a:gd name="connsiteX45" fmla="*/ 79375 w 3832225"/>
              <a:gd name="connsiteY45" fmla="*/ 107950 h 771525"/>
              <a:gd name="connsiteX46" fmla="*/ 28575 w 3832225"/>
              <a:gd name="connsiteY46" fmla="*/ 69850 h 771525"/>
              <a:gd name="connsiteX47" fmla="*/ 12700 w 3832225"/>
              <a:gd name="connsiteY47" fmla="*/ 53975 h 771525"/>
              <a:gd name="connsiteX48" fmla="*/ 3175 w 3832225"/>
              <a:gd name="connsiteY48" fmla="*/ 31750 h 771525"/>
              <a:gd name="connsiteX49" fmla="*/ 0 w 3832225"/>
              <a:gd name="connsiteY49" fmla="*/ 15875 h 771525"/>
              <a:gd name="connsiteX50" fmla="*/ 3175 w 3832225"/>
              <a:gd name="connsiteY50" fmla="*/ 9525 h 771525"/>
              <a:gd name="connsiteX51" fmla="*/ 6350 w 3832225"/>
              <a:gd name="connsiteY51" fmla="*/ 3175 h 771525"/>
              <a:gd name="connsiteX52" fmla="*/ 22225 w 3832225"/>
              <a:gd name="connsiteY52" fmla="*/ 0 h 771525"/>
              <a:gd name="connsiteX53" fmla="*/ 50800 w 3832225"/>
              <a:gd name="connsiteY53" fmla="*/ 9525 h 771525"/>
              <a:gd name="connsiteX54" fmla="*/ 184150 w 3832225"/>
              <a:gd name="connsiteY54" fmla="*/ 79375 h 771525"/>
              <a:gd name="connsiteX55" fmla="*/ 336550 w 3832225"/>
              <a:gd name="connsiteY55" fmla="*/ 152400 h 771525"/>
              <a:gd name="connsiteX56" fmla="*/ 463550 w 3832225"/>
              <a:gd name="connsiteY56" fmla="*/ 206375 h 771525"/>
              <a:gd name="connsiteX57" fmla="*/ 622300 w 3832225"/>
              <a:gd name="connsiteY57" fmla="*/ 266700 h 771525"/>
              <a:gd name="connsiteX58" fmla="*/ 765175 w 3832225"/>
              <a:gd name="connsiteY58" fmla="*/ 314325 h 771525"/>
              <a:gd name="connsiteX59" fmla="*/ 917575 w 3832225"/>
              <a:gd name="connsiteY59" fmla="*/ 358775 h 771525"/>
              <a:gd name="connsiteX60" fmla="*/ 1054100 w 3832225"/>
              <a:gd name="connsiteY60" fmla="*/ 396875 h 771525"/>
              <a:gd name="connsiteX61" fmla="*/ 1225550 w 3832225"/>
              <a:gd name="connsiteY61" fmla="*/ 438150 h 771525"/>
              <a:gd name="connsiteX62" fmla="*/ 1409700 w 3832225"/>
              <a:gd name="connsiteY62" fmla="*/ 466725 h 771525"/>
              <a:gd name="connsiteX63" fmla="*/ 1571625 w 3832225"/>
              <a:gd name="connsiteY63" fmla="*/ 485775 h 771525"/>
              <a:gd name="connsiteX64" fmla="*/ 1755775 w 3832225"/>
              <a:gd name="connsiteY64" fmla="*/ 501650 h 771525"/>
              <a:gd name="connsiteX65" fmla="*/ 1987550 w 3832225"/>
              <a:gd name="connsiteY65" fmla="*/ 511175 h 771525"/>
              <a:gd name="connsiteX66" fmla="*/ 2232025 w 3832225"/>
              <a:gd name="connsiteY66" fmla="*/ 520700 h 771525"/>
              <a:gd name="connsiteX67" fmla="*/ 2501900 w 3832225"/>
              <a:gd name="connsiteY67" fmla="*/ 5238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32225" h="771525">
                <a:moveTo>
                  <a:pt x="2501900" y="523875"/>
                </a:moveTo>
                <a:lnTo>
                  <a:pt x="2686050" y="527050"/>
                </a:lnTo>
                <a:lnTo>
                  <a:pt x="3044825" y="523875"/>
                </a:lnTo>
                <a:lnTo>
                  <a:pt x="3216275" y="520700"/>
                </a:lnTo>
                <a:lnTo>
                  <a:pt x="3362325" y="514350"/>
                </a:lnTo>
                <a:lnTo>
                  <a:pt x="3444875" y="508000"/>
                </a:lnTo>
                <a:lnTo>
                  <a:pt x="3521075" y="492125"/>
                </a:lnTo>
                <a:lnTo>
                  <a:pt x="3606800" y="460375"/>
                </a:lnTo>
                <a:lnTo>
                  <a:pt x="3667125" y="425450"/>
                </a:lnTo>
                <a:lnTo>
                  <a:pt x="3711575" y="387350"/>
                </a:lnTo>
                <a:lnTo>
                  <a:pt x="3743325" y="346075"/>
                </a:lnTo>
                <a:lnTo>
                  <a:pt x="3775075" y="311150"/>
                </a:lnTo>
                <a:lnTo>
                  <a:pt x="3800475" y="298450"/>
                </a:lnTo>
                <a:lnTo>
                  <a:pt x="3813175" y="298450"/>
                </a:lnTo>
                <a:lnTo>
                  <a:pt x="3822700" y="307975"/>
                </a:lnTo>
                <a:lnTo>
                  <a:pt x="3829050" y="333375"/>
                </a:lnTo>
                <a:lnTo>
                  <a:pt x="3832225" y="361950"/>
                </a:lnTo>
                <a:lnTo>
                  <a:pt x="3825875" y="422275"/>
                </a:lnTo>
                <a:lnTo>
                  <a:pt x="3819525" y="476250"/>
                </a:lnTo>
                <a:lnTo>
                  <a:pt x="3806825" y="536575"/>
                </a:lnTo>
                <a:lnTo>
                  <a:pt x="3790950" y="603250"/>
                </a:lnTo>
                <a:lnTo>
                  <a:pt x="3771900" y="679450"/>
                </a:lnTo>
                <a:lnTo>
                  <a:pt x="3765550" y="704850"/>
                </a:lnTo>
                <a:lnTo>
                  <a:pt x="3603625" y="771525"/>
                </a:lnTo>
                <a:lnTo>
                  <a:pt x="3482975" y="771525"/>
                </a:lnTo>
                <a:lnTo>
                  <a:pt x="3298825" y="771525"/>
                </a:lnTo>
                <a:lnTo>
                  <a:pt x="3057525" y="771525"/>
                </a:lnTo>
                <a:lnTo>
                  <a:pt x="2927350" y="771525"/>
                </a:lnTo>
                <a:lnTo>
                  <a:pt x="2733675" y="771525"/>
                </a:lnTo>
                <a:lnTo>
                  <a:pt x="2530475" y="771525"/>
                </a:lnTo>
                <a:lnTo>
                  <a:pt x="2282825" y="762000"/>
                </a:lnTo>
                <a:lnTo>
                  <a:pt x="2060575" y="755650"/>
                </a:lnTo>
                <a:lnTo>
                  <a:pt x="1838325" y="749300"/>
                </a:lnTo>
                <a:lnTo>
                  <a:pt x="1638300" y="723900"/>
                </a:lnTo>
                <a:lnTo>
                  <a:pt x="1501775" y="701675"/>
                </a:lnTo>
                <a:lnTo>
                  <a:pt x="1336675" y="669925"/>
                </a:lnTo>
                <a:lnTo>
                  <a:pt x="1193800" y="638175"/>
                </a:lnTo>
                <a:lnTo>
                  <a:pt x="1003300" y="584200"/>
                </a:lnTo>
                <a:lnTo>
                  <a:pt x="844550" y="530225"/>
                </a:lnTo>
                <a:lnTo>
                  <a:pt x="730250" y="485775"/>
                </a:lnTo>
                <a:lnTo>
                  <a:pt x="612775" y="431800"/>
                </a:lnTo>
                <a:lnTo>
                  <a:pt x="527050" y="387350"/>
                </a:lnTo>
                <a:lnTo>
                  <a:pt x="425450" y="330200"/>
                </a:lnTo>
                <a:lnTo>
                  <a:pt x="292100" y="250825"/>
                </a:lnTo>
                <a:lnTo>
                  <a:pt x="180975" y="177800"/>
                </a:lnTo>
                <a:lnTo>
                  <a:pt x="79375" y="107950"/>
                </a:lnTo>
                <a:lnTo>
                  <a:pt x="28575" y="69850"/>
                </a:lnTo>
                <a:lnTo>
                  <a:pt x="12700" y="53975"/>
                </a:lnTo>
                <a:lnTo>
                  <a:pt x="3175" y="31750"/>
                </a:lnTo>
                <a:lnTo>
                  <a:pt x="0" y="15875"/>
                </a:lnTo>
                <a:lnTo>
                  <a:pt x="3175" y="9525"/>
                </a:lnTo>
                <a:lnTo>
                  <a:pt x="6350" y="3175"/>
                </a:lnTo>
                <a:lnTo>
                  <a:pt x="22225" y="0"/>
                </a:lnTo>
                <a:lnTo>
                  <a:pt x="50800" y="9525"/>
                </a:lnTo>
                <a:lnTo>
                  <a:pt x="184150" y="79375"/>
                </a:lnTo>
                <a:lnTo>
                  <a:pt x="336550" y="152400"/>
                </a:lnTo>
                <a:lnTo>
                  <a:pt x="463550" y="206375"/>
                </a:lnTo>
                <a:lnTo>
                  <a:pt x="622300" y="266700"/>
                </a:lnTo>
                <a:lnTo>
                  <a:pt x="765175" y="314325"/>
                </a:lnTo>
                <a:lnTo>
                  <a:pt x="917575" y="358775"/>
                </a:lnTo>
                <a:lnTo>
                  <a:pt x="1054100" y="396875"/>
                </a:lnTo>
                <a:lnTo>
                  <a:pt x="1225550" y="438150"/>
                </a:lnTo>
                <a:lnTo>
                  <a:pt x="1409700" y="466725"/>
                </a:lnTo>
                <a:lnTo>
                  <a:pt x="1571625" y="485775"/>
                </a:lnTo>
                <a:lnTo>
                  <a:pt x="1755775" y="501650"/>
                </a:lnTo>
                <a:lnTo>
                  <a:pt x="1987550" y="511175"/>
                </a:lnTo>
                <a:lnTo>
                  <a:pt x="2232025" y="520700"/>
                </a:lnTo>
                <a:lnTo>
                  <a:pt x="2501900" y="523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0486FBE2-7C13-466E-9EED-73D45A7FFB6A}"/>
              </a:ext>
            </a:extLst>
          </p:cNvPr>
          <p:cNvSpPr/>
          <p:nvPr/>
        </p:nvSpPr>
        <p:spPr>
          <a:xfrm rot="16200000">
            <a:off x="1490663" y="3251200"/>
            <a:ext cx="4094162" cy="1042988"/>
          </a:xfrm>
          <a:custGeom>
            <a:avLst/>
            <a:gdLst>
              <a:gd name="connsiteX0" fmla="*/ 3397753 w 4095065"/>
              <a:gd name="connsiteY0" fmla="*/ 700601 h 1042679"/>
              <a:gd name="connsiteX1" fmla="*/ 3716806 w 4095065"/>
              <a:gd name="connsiteY1" fmla="*/ 700601 h 1042679"/>
              <a:gd name="connsiteX2" fmla="*/ 3762855 w 4095065"/>
              <a:gd name="connsiteY2" fmla="*/ 700601 h 1042679"/>
              <a:gd name="connsiteX3" fmla="*/ 3792458 w 4095065"/>
              <a:gd name="connsiteY3" fmla="*/ 697312 h 1042679"/>
              <a:gd name="connsiteX4" fmla="*/ 3818771 w 4095065"/>
              <a:gd name="connsiteY4" fmla="*/ 687445 h 1042679"/>
              <a:gd name="connsiteX5" fmla="*/ 3835217 w 4095065"/>
              <a:gd name="connsiteY5" fmla="*/ 670998 h 1042679"/>
              <a:gd name="connsiteX6" fmla="*/ 3841796 w 4095065"/>
              <a:gd name="connsiteY6" fmla="*/ 651263 h 1042679"/>
              <a:gd name="connsiteX7" fmla="*/ 3841796 w 4095065"/>
              <a:gd name="connsiteY7" fmla="*/ 641396 h 1042679"/>
              <a:gd name="connsiteX8" fmla="*/ 3835217 w 4095065"/>
              <a:gd name="connsiteY8" fmla="*/ 608504 h 1042679"/>
              <a:gd name="connsiteX9" fmla="*/ 3818771 w 4095065"/>
              <a:gd name="connsiteY9" fmla="*/ 542719 h 1042679"/>
              <a:gd name="connsiteX10" fmla="*/ 3795747 w 4095065"/>
              <a:gd name="connsiteY10" fmla="*/ 453911 h 1042679"/>
              <a:gd name="connsiteX11" fmla="*/ 3772722 w 4095065"/>
              <a:gd name="connsiteY11" fmla="*/ 351945 h 1042679"/>
              <a:gd name="connsiteX12" fmla="*/ 3752987 w 4095065"/>
              <a:gd name="connsiteY12" fmla="*/ 259847 h 1042679"/>
              <a:gd name="connsiteX13" fmla="*/ 3739830 w 4095065"/>
              <a:gd name="connsiteY13" fmla="*/ 200642 h 1042679"/>
              <a:gd name="connsiteX14" fmla="*/ 3716806 w 4095065"/>
              <a:gd name="connsiteY14" fmla="*/ 62495 h 1042679"/>
              <a:gd name="connsiteX15" fmla="*/ 3924026 w 4095065"/>
              <a:gd name="connsiteY15" fmla="*/ 0 h 1042679"/>
              <a:gd name="connsiteX16" fmla="*/ 3914158 w 4095065"/>
              <a:gd name="connsiteY16" fmla="*/ 55916 h 1042679"/>
              <a:gd name="connsiteX17" fmla="*/ 3914158 w 4095065"/>
              <a:gd name="connsiteY17" fmla="*/ 72363 h 1042679"/>
              <a:gd name="connsiteX18" fmla="*/ 3910869 w 4095065"/>
              <a:gd name="connsiteY18" fmla="*/ 111833 h 1042679"/>
              <a:gd name="connsiteX19" fmla="*/ 3924026 w 4095065"/>
              <a:gd name="connsiteY19" fmla="*/ 220377 h 1042679"/>
              <a:gd name="connsiteX20" fmla="*/ 3943761 w 4095065"/>
              <a:gd name="connsiteY20" fmla="*/ 315764 h 1042679"/>
              <a:gd name="connsiteX21" fmla="*/ 3963497 w 4095065"/>
              <a:gd name="connsiteY21" fmla="*/ 407862 h 1042679"/>
              <a:gd name="connsiteX22" fmla="*/ 3993099 w 4095065"/>
              <a:gd name="connsiteY22" fmla="*/ 519695 h 1042679"/>
              <a:gd name="connsiteX23" fmla="*/ 4002967 w 4095065"/>
              <a:gd name="connsiteY23" fmla="*/ 559165 h 1042679"/>
              <a:gd name="connsiteX24" fmla="*/ 4022702 w 4095065"/>
              <a:gd name="connsiteY24" fmla="*/ 624950 h 1042679"/>
              <a:gd name="connsiteX25" fmla="*/ 4045727 w 4095065"/>
              <a:gd name="connsiteY25" fmla="*/ 690734 h 1042679"/>
              <a:gd name="connsiteX26" fmla="*/ 4072040 w 4095065"/>
              <a:gd name="connsiteY26" fmla="*/ 736783 h 1042679"/>
              <a:gd name="connsiteX27" fmla="*/ 4091776 w 4095065"/>
              <a:gd name="connsiteY27" fmla="*/ 772964 h 1042679"/>
              <a:gd name="connsiteX28" fmla="*/ 4095065 w 4095065"/>
              <a:gd name="connsiteY28" fmla="*/ 795988 h 1042679"/>
              <a:gd name="connsiteX29" fmla="*/ 4088487 w 4095065"/>
              <a:gd name="connsiteY29" fmla="*/ 825591 h 1042679"/>
              <a:gd name="connsiteX30" fmla="*/ 4068751 w 4095065"/>
              <a:gd name="connsiteY30" fmla="*/ 868351 h 1042679"/>
              <a:gd name="connsiteX31" fmla="*/ 4032570 w 4095065"/>
              <a:gd name="connsiteY31" fmla="*/ 924268 h 1042679"/>
              <a:gd name="connsiteX32" fmla="*/ 3996389 w 4095065"/>
              <a:gd name="connsiteY32" fmla="*/ 973606 h 1042679"/>
              <a:gd name="connsiteX33" fmla="*/ 3973364 w 4095065"/>
              <a:gd name="connsiteY33" fmla="*/ 1003209 h 1042679"/>
              <a:gd name="connsiteX34" fmla="*/ 3950340 w 4095065"/>
              <a:gd name="connsiteY34" fmla="*/ 1022944 h 1042679"/>
              <a:gd name="connsiteX35" fmla="*/ 3930605 w 4095065"/>
              <a:gd name="connsiteY35" fmla="*/ 1036101 h 1042679"/>
              <a:gd name="connsiteX36" fmla="*/ 3907580 w 4095065"/>
              <a:gd name="connsiteY36" fmla="*/ 1042679 h 1042679"/>
              <a:gd name="connsiteX37" fmla="*/ 3884556 w 4095065"/>
              <a:gd name="connsiteY37" fmla="*/ 1042679 h 1042679"/>
              <a:gd name="connsiteX38" fmla="*/ 3848374 w 4095065"/>
              <a:gd name="connsiteY38" fmla="*/ 1032811 h 1042679"/>
              <a:gd name="connsiteX39" fmla="*/ 3815482 w 4095065"/>
              <a:gd name="connsiteY39" fmla="*/ 1009787 h 1042679"/>
              <a:gd name="connsiteX40" fmla="*/ 3799036 w 4095065"/>
              <a:gd name="connsiteY40" fmla="*/ 996630 h 1042679"/>
              <a:gd name="connsiteX41" fmla="*/ 3769433 w 4095065"/>
              <a:gd name="connsiteY41" fmla="*/ 983473 h 1042679"/>
              <a:gd name="connsiteX42" fmla="*/ 3631287 w 4095065"/>
              <a:gd name="connsiteY42" fmla="*/ 953870 h 1042679"/>
              <a:gd name="connsiteX43" fmla="*/ 3516164 w 4095065"/>
              <a:gd name="connsiteY43" fmla="*/ 940714 h 1042679"/>
              <a:gd name="connsiteX44" fmla="*/ 3351704 w 4095065"/>
              <a:gd name="connsiteY44" fmla="*/ 927557 h 1042679"/>
              <a:gd name="connsiteX45" fmla="*/ 3101724 w 4095065"/>
              <a:gd name="connsiteY45" fmla="*/ 924268 h 1042679"/>
              <a:gd name="connsiteX46" fmla="*/ 2789249 w 4095065"/>
              <a:gd name="connsiteY46" fmla="*/ 917689 h 1042679"/>
              <a:gd name="connsiteX47" fmla="*/ 2414279 w 4095065"/>
              <a:gd name="connsiteY47" fmla="*/ 911111 h 1042679"/>
              <a:gd name="connsiteX48" fmla="*/ 2121540 w 4095065"/>
              <a:gd name="connsiteY48" fmla="*/ 907822 h 1042679"/>
              <a:gd name="connsiteX49" fmla="*/ 1897874 w 4095065"/>
              <a:gd name="connsiteY49" fmla="*/ 907822 h 1042679"/>
              <a:gd name="connsiteX50" fmla="*/ 1572242 w 4095065"/>
              <a:gd name="connsiteY50" fmla="*/ 904532 h 1042679"/>
              <a:gd name="connsiteX51" fmla="*/ 1305816 w 4095065"/>
              <a:gd name="connsiteY51" fmla="*/ 904532 h 1042679"/>
              <a:gd name="connsiteX52" fmla="*/ 1138066 w 4095065"/>
              <a:gd name="connsiteY52" fmla="*/ 904532 h 1042679"/>
              <a:gd name="connsiteX53" fmla="*/ 967028 w 4095065"/>
              <a:gd name="connsiteY53" fmla="*/ 904532 h 1042679"/>
              <a:gd name="connsiteX54" fmla="*/ 786121 w 4095065"/>
              <a:gd name="connsiteY54" fmla="*/ 911111 h 1042679"/>
              <a:gd name="connsiteX55" fmla="*/ 657842 w 4095065"/>
              <a:gd name="connsiteY55" fmla="*/ 914400 h 1042679"/>
              <a:gd name="connsiteX56" fmla="*/ 506538 w 4095065"/>
              <a:gd name="connsiteY56" fmla="*/ 924268 h 1042679"/>
              <a:gd name="connsiteX57" fmla="*/ 490092 w 4095065"/>
              <a:gd name="connsiteY57" fmla="*/ 924268 h 1042679"/>
              <a:gd name="connsiteX58" fmla="*/ 430887 w 4095065"/>
              <a:gd name="connsiteY58" fmla="*/ 911111 h 1042679"/>
              <a:gd name="connsiteX59" fmla="*/ 365102 w 4095065"/>
              <a:gd name="connsiteY59" fmla="*/ 888086 h 1042679"/>
              <a:gd name="connsiteX60" fmla="*/ 282872 w 4095065"/>
              <a:gd name="connsiteY60" fmla="*/ 851905 h 1042679"/>
              <a:gd name="connsiteX61" fmla="*/ 203931 w 4095065"/>
              <a:gd name="connsiteY61" fmla="*/ 809145 h 1042679"/>
              <a:gd name="connsiteX62" fmla="*/ 138147 w 4095065"/>
              <a:gd name="connsiteY62" fmla="*/ 766386 h 1042679"/>
              <a:gd name="connsiteX63" fmla="*/ 95387 w 4095065"/>
              <a:gd name="connsiteY63" fmla="*/ 736783 h 1042679"/>
              <a:gd name="connsiteX64" fmla="*/ 59206 w 4095065"/>
              <a:gd name="connsiteY64" fmla="*/ 703891 h 1042679"/>
              <a:gd name="connsiteX65" fmla="*/ 39471 w 4095065"/>
              <a:gd name="connsiteY65" fmla="*/ 680866 h 1042679"/>
              <a:gd name="connsiteX66" fmla="*/ 19735 w 4095065"/>
              <a:gd name="connsiteY66" fmla="*/ 661131 h 1042679"/>
              <a:gd name="connsiteX67" fmla="*/ 6579 w 4095065"/>
              <a:gd name="connsiteY67" fmla="*/ 641396 h 1042679"/>
              <a:gd name="connsiteX68" fmla="*/ 0 w 4095065"/>
              <a:gd name="connsiteY68" fmla="*/ 628239 h 1042679"/>
              <a:gd name="connsiteX69" fmla="*/ 0 w 4095065"/>
              <a:gd name="connsiteY69" fmla="*/ 621660 h 1042679"/>
              <a:gd name="connsiteX70" fmla="*/ 13157 w 4095065"/>
              <a:gd name="connsiteY70" fmla="*/ 598636 h 1042679"/>
              <a:gd name="connsiteX71" fmla="*/ 39471 w 4095065"/>
              <a:gd name="connsiteY71" fmla="*/ 582190 h 1042679"/>
              <a:gd name="connsiteX72" fmla="*/ 598636 w 4095065"/>
              <a:gd name="connsiteY72" fmla="*/ 674288 h 1042679"/>
              <a:gd name="connsiteX73" fmla="*/ 717048 w 4095065"/>
              <a:gd name="connsiteY73" fmla="*/ 680866 h 1042679"/>
              <a:gd name="connsiteX74" fmla="*/ 983474 w 4095065"/>
              <a:gd name="connsiteY74" fmla="*/ 684155 h 1042679"/>
              <a:gd name="connsiteX75" fmla="*/ 1437384 w 4095065"/>
              <a:gd name="connsiteY75" fmla="*/ 694023 h 1042679"/>
              <a:gd name="connsiteX76" fmla="*/ 1845246 w 4095065"/>
              <a:gd name="connsiteY76" fmla="*/ 700601 h 1042679"/>
              <a:gd name="connsiteX77" fmla="*/ 2154432 w 4095065"/>
              <a:gd name="connsiteY77" fmla="*/ 700601 h 1042679"/>
              <a:gd name="connsiteX78" fmla="*/ 2276133 w 4095065"/>
              <a:gd name="connsiteY78" fmla="*/ 700601 h 1042679"/>
              <a:gd name="connsiteX79" fmla="*/ 2457039 w 4095065"/>
              <a:gd name="connsiteY79" fmla="*/ 700601 h 1042679"/>
              <a:gd name="connsiteX80" fmla="*/ 2749779 w 4095065"/>
              <a:gd name="connsiteY80" fmla="*/ 700601 h 1042679"/>
              <a:gd name="connsiteX81" fmla="*/ 3042518 w 4095065"/>
              <a:gd name="connsiteY81" fmla="*/ 700601 h 1042679"/>
              <a:gd name="connsiteX82" fmla="*/ 3397753 w 4095065"/>
              <a:gd name="connsiteY82" fmla="*/ 700601 h 104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95065" h="1042679">
                <a:moveTo>
                  <a:pt x="3397753" y="700601"/>
                </a:moveTo>
                <a:lnTo>
                  <a:pt x="3716806" y="700601"/>
                </a:lnTo>
                <a:lnTo>
                  <a:pt x="3762855" y="700601"/>
                </a:lnTo>
                <a:lnTo>
                  <a:pt x="3792458" y="697312"/>
                </a:lnTo>
                <a:lnTo>
                  <a:pt x="3818771" y="687445"/>
                </a:lnTo>
                <a:lnTo>
                  <a:pt x="3835217" y="670998"/>
                </a:lnTo>
                <a:lnTo>
                  <a:pt x="3841796" y="651263"/>
                </a:lnTo>
                <a:lnTo>
                  <a:pt x="3841796" y="641396"/>
                </a:lnTo>
                <a:lnTo>
                  <a:pt x="3835217" y="608504"/>
                </a:lnTo>
                <a:lnTo>
                  <a:pt x="3818771" y="542719"/>
                </a:lnTo>
                <a:lnTo>
                  <a:pt x="3795747" y="453911"/>
                </a:lnTo>
                <a:lnTo>
                  <a:pt x="3772722" y="351945"/>
                </a:lnTo>
                <a:lnTo>
                  <a:pt x="3752987" y="259847"/>
                </a:lnTo>
                <a:lnTo>
                  <a:pt x="3739830" y="200642"/>
                </a:lnTo>
                <a:lnTo>
                  <a:pt x="3716806" y="62495"/>
                </a:lnTo>
                <a:lnTo>
                  <a:pt x="3924026" y="0"/>
                </a:lnTo>
                <a:lnTo>
                  <a:pt x="3914158" y="55916"/>
                </a:lnTo>
                <a:lnTo>
                  <a:pt x="3914158" y="72363"/>
                </a:lnTo>
                <a:lnTo>
                  <a:pt x="3910869" y="111833"/>
                </a:lnTo>
                <a:lnTo>
                  <a:pt x="3924026" y="220377"/>
                </a:lnTo>
                <a:lnTo>
                  <a:pt x="3943761" y="315764"/>
                </a:lnTo>
                <a:lnTo>
                  <a:pt x="3963497" y="407862"/>
                </a:lnTo>
                <a:lnTo>
                  <a:pt x="3993099" y="519695"/>
                </a:lnTo>
                <a:lnTo>
                  <a:pt x="4002967" y="559165"/>
                </a:lnTo>
                <a:lnTo>
                  <a:pt x="4022702" y="624950"/>
                </a:lnTo>
                <a:lnTo>
                  <a:pt x="4045727" y="690734"/>
                </a:lnTo>
                <a:lnTo>
                  <a:pt x="4072040" y="736783"/>
                </a:lnTo>
                <a:lnTo>
                  <a:pt x="4091776" y="772964"/>
                </a:lnTo>
                <a:lnTo>
                  <a:pt x="4095065" y="795988"/>
                </a:lnTo>
                <a:lnTo>
                  <a:pt x="4088487" y="825591"/>
                </a:lnTo>
                <a:lnTo>
                  <a:pt x="4068751" y="868351"/>
                </a:lnTo>
                <a:lnTo>
                  <a:pt x="4032570" y="924268"/>
                </a:lnTo>
                <a:lnTo>
                  <a:pt x="3996389" y="973606"/>
                </a:lnTo>
                <a:lnTo>
                  <a:pt x="3973364" y="1003209"/>
                </a:lnTo>
                <a:lnTo>
                  <a:pt x="3950340" y="1022944"/>
                </a:lnTo>
                <a:lnTo>
                  <a:pt x="3930605" y="1036101"/>
                </a:lnTo>
                <a:lnTo>
                  <a:pt x="3907580" y="1042679"/>
                </a:lnTo>
                <a:lnTo>
                  <a:pt x="3884556" y="1042679"/>
                </a:lnTo>
                <a:lnTo>
                  <a:pt x="3848374" y="1032811"/>
                </a:lnTo>
                <a:lnTo>
                  <a:pt x="3815482" y="1009787"/>
                </a:lnTo>
                <a:lnTo>
                  <a:pt x="3799036" y="996630"/>
                </a:lnTo>
                <a:lnTo>
                  <a:pt x="3769433" y="983473"/>
                </a:lnTo>
                <a:lnTo>
                  <a:pt x="3631287" y="953870"/>
                </a:lnTo>
                <a:lnTo>
                  <a:pt x="3516164" y="940714"/>
                </a:lnTo>
                <a:lnTo>
                  <a:pt x="3351704" y="927557"/>
                </a:lnTo>
                <a:lnTo>
                  <a:pt x="3101724" y="924268"/>
                </a:lnTo>
                <a:lnTo>
                  <a:pt x="2789249" y="917689"/>
                </a:lnTo>
                <a:lnTo>
                  <a:pt x="2414279" y="911111"/>
                </a:lnTo>
                <a:lnTo>
                  <a:pt x="2121540" y="907822"/>
                </a:lnTo>
                <a:lnTo>
                  <a:pt x="1897874" y="907822"/>
                </a:lnTo>
                <a:lnTo>
                  <a:pt x="1572242" y="904532"/>
                </a:lnTo>
                <a:lnTo>
                  <a:pt x="1305816" y="904532"/>
                </a:lnTo>
                <a:lnTo>
                  <a:pt x="1138066" y="904532"/>
                </a:lnTo>
                <a:lnTo>
                  <a:pt x="967028" y="904532"/>
                </a:lnTo>
                <a:lnTo>
                  <a:pt x="786121" y="911111"/>
                </a:lnTo>
                <a:lnTo>
                  <a:pt x="657842" y="914400"/>
                </a:lnTo>
                <a:lnTo>
                  <a:pt x="506538" y="924268"/>
                </a:lnTo>
                <a:lnTo>
                  <a:pt x="490092" y="924268"/>
                </a:lnTo>
                <a:lnTo>
                  <a:pt x="430887" y="911111"/>
                </a:lnTo>
                <a:lnTo>
                  <a:pt x="365102" y="888086"/>
                </a:lnTo>
                <a:lnTo>
                  <a:pt x="282872" y="851905"/>
                </a:lnTo>
                <a:lnTo>
                  <a:pt x="203931" y="809145"/>
                </a:lnTo>
                <a:lnTo>
                  <a:pt x="138147" y="766386"/>
                </a:lnTo>
                <a:lnTo>
                  <a:pt x="95387" y="736783"/>
                </a:lnTo>
                <a:lnTo>
                  <a:pt x="59206" y="703891"/>
                </a:lnTo>
                <a:lnTo>
                  <a:pt x="39471" y="680866"/>
                </a:lnTo>
                <a:lnTo>
                  <a:pt x="19735" y="661131"/>
                </a:lnTo>
                <a:lnTo>
                  <a:pt x="6579" y="641396"/>
                </a:lnTo>
                <a:lnTo>
                  <a:pt x="0" y="628239"/>
                </a:lnTo>
                <a:lnTo>
                  <a:pt x="0" y="621660"/>
                </a:lnTo>
                <a:lnTo>
                  <a:pt x="13157" y="598636"/>
                </a:lnTo>
                <a:lnTo>
                  <a:pt x="39471" y="582190"/>
                </a:lnTo>
                <a:lnTo>
                  <a:pt x="598636" y="674288"/>
                </a:lnTo>
                <a:lnTo>
                  <a:pt x="717048" y="680866"/>
                </a:lnTo>
                <a:lnTo>
                  <a:pt x="983474" y="684155"/>
                </a:lnTo>
                <a:lnTo>
                  <a:pt x="1437384" y="694023"/>
                </a:lnTo>
                <a:lnTo>
                  <a:pt x="1845246" y="700601"/>
                </a:lnTo>
                <a:lnTo>
                  <a:pt x="2154432" y="700601"/>
                </a:lnTo>
                <a:lnTo>
                  <a:pt x="2276133" y="700601"/>
                </a:lnTo>
                <a:lnTo>
                  <a:pt x="2457039" y="700601"/>
                </a:lnTo>
                <a:lnTo>
                  <a:pt x="2749779" y="700601"/>
                </a:lnTo>
                <a:lnTo>
                  <a:pt x="3042518" y="700601"/>
                </a:lnTo>
                <a:lnTo>
                  <a:pt x="3397753" y="70060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BD721D1-B188-4734-AEEF-104675F833AE}"/>
              </a:ext>
            </a:extLst>
          </p:cNvPr>
          <p:cNvSpPr/>
          <p:nvPr/>
        </p:nvSpPr>
        <p:spPr>
          <a:xfrm rot="16200000">
            <a:off x="3024187" y="5137151"/>
            <a:ext cx="785813" cy="569912"/>
          </a:xfrm>
          <a:custGeom>
            <a:avLst/>
            <a:gdLst>
              <a:gd name="connsiteX0" fmla="*/ 511969 w 785813"/>
              <a:gd name="connsiteY0" fmla="*/ 157163 h 569119"/>
              <a:gd name="connsiteX1" fmla="*/ 495300 w 785813"/>
              <a:gd name="connsiteY1" fmla="*/ 290513 h 569119"/>
              <a:gd name="connsiteX2" fmla="*/ 488156 w 785813"/>
              <a:gd name="connsiteY2" fmla="*/ 385763 h 569119"/>
              <a:gd name="connsiteX3" fmla="*/ 490538 w 785813"/>
              <a:gd name="connsiteY3" fmla="*/ 457200 h 569119"/>
              <a:gd name="connsiteX4" fmla="*/ 497681 w 785813"/>
              <a:gd name="connsiteY4" fmla="*/ 485775 h 569119"/>
              <a:gd name="connsiteX5" fmla="*/ 511969 w 785813"/>
              <a:gd name="connsiteY5" fmla="*/ 509588 h 569119"/>
              <a:gd name="connsiteX6" fmla="*/ 535781 w 785813"/>
              <a:gd name="connsiteY6" fmla="*/ 528638 h 569119"/>
              <a:gd name="connsiteX7" fmla="*/ 561975 w 785813"/>
              <a:gd name="connsiteY7" fmla="*/ 542925 h 569119"/>
              <a:gd name="connsiteX8" fmla="*/ 600075 w 785813"/>
              <a:gd name="connsiteY8" fmla="*/ 557213 h 569119"/>
              <a:gd name="connsiteX9" fmla="*/ 664369 w 785813"/>
              <a:gd name="connsiteY9" fmla="*/ 564356 h 569119"/>
              <a:gd name="connsiteX10" fmla="*/ 785813 w 785813"/>
              <a:gd name="connsiteY10" fmla="*/ 569119 h 569119"/>
              <a:gd name="connsiteX11" fmla="*/ 19050 w 785813"/>
              <a:gd name="connsiteY11" fmla="*/ 545306 h 569119"/>
              <a:gd name="connsiteX12" fmla="*/ 0 w 785813"/>
              <a:gd name="connsiteY12" fmla="*/ 509588 h 569119"/>
              <a:gd name="connsiteX13" fmla="*/ 4763 w 785813"/>
              <a:gd name="connsiteY13" fmla="*/ 492919 h 569119"/>
              <a:gd name="connsiteX14" fmla="*/ 11906 w 785813"/>
              <a:gd name="connsiteY14" fmla="*/ 478631 h 569119"/>
              <a:gd name="connsiteX15" fmla="*/ 50006 w 785813"/>
              <a:gd name="connsiteY15" fmla="*/ 457200 h 569119"/>
              <a:gd name="connsiteX16" fmla="*/ 100013 w 785813"/>
              <a:gd name="connsiteY16" fmla="*/ 433388 h 569119"/>
              <a:gd name="connsiteX17" fmla="*/ 183356 w 785813"/>
              <a:gd name="connsiteY17" fmla="*/ 388144 h 569119"/>
              <a:gd name="connsiteX18" fmla="*/ 252413 w 785813"/>
              <a:gd name="connsiteY18" fmla="*/ 345281 h 569119"/>
              <a:gd name="connsiteX19" fmla="*/ 278606 w 785813"/>
              <a:gd name="connsiteY19" fmla="*/ 323850 h 569119"/>
              <a:gd name="connsiteX20" fmla="*/ 304800 w 785813"/>
              <a:gd name="connsiteY20" fmla="*/ 300038 h 569119"/>
              <a:gd name="connsiteX21" fmla="*/ 340519 w 785813"/>
              <a:gd name="connsiteY21" fmla="*/ 254794 h 569119"/>
              <a:gd name="connsiteX22" fmla="*/ 390525 w 785813"/>
              <a:gd name="connsiteY22" fmla="*/ 178594 h 569119"/>
              <a:gd name="connsiteX23" fmla="*/ 435769 w 785813"/>
              <a:gd name="connsiteY23" fmla="*/ 88106 h 569119"/>
              <a:gd name="connsiteX24" fmla="*/ 466725 w 785813"/>
              <a:gd name="connsiteY24" fmla="*/ 23813 h 569119"/>
              <a:gd name="connsiteX25" fmla="*/ 481013 w 785813"/>
              <a:gd name="connsiteY25" fmla="*/ 9525 h 569119"/>
              <a:gd name="connsiteX26" fmla="*/ 500063 w 785813"/>
              <a:gd name="connsiteY26" fmla="*/ 2381 h 569119"/>
              <a:gd name="connsiteX27" fmla="*/ 516731 w 785813"/>
              <a:gd name="connsiteY27" fmla="*/ 0 h 569119"/>
              <a:gd name="connsiteX28" fmla="*/ 526256 w 785813"/>
              <a:gd name="connsiteY28" fmla="*/ 7144 h 569119"/>
              <a:gd name="connsiteX29" fmla="*/ 533400 w 785813"/>
              <a:gd name="connsiteY29" fmla="*/ 30956 h 569119"/>
              <a:gd name="connsiteX30" fmla="*/ 531019 w 785813"/>
              <a:gd name="connsiteY30" fmla="*/ 59531 h 569119"/>
              <a:gd name="connsiteX31" fmla="*/ 511969 w 785813"/>
              <a:gd name="connsiteY31" fmla="*/ 15716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85813" h="569119">
                <a:moveTo>
                  <a:pt x="511969" y="157163"/>
                </a:moveTo>
                <a:lnTo>
                  <a:pt x="495300" y="290513"/>
                </a:lnTo>
                <a:lnTo>
                  <a:pt x="488156" y="385763"/>
                </a:lnTo>
                <a:lnTo>
                  <a:pt x="490538" y="457200"/>
                </a:lnTo>
                <a:lnTo>
                  <a:pt x="497681" y="485775"/>
                </a:lnTo>
                <a:lnTo>
                  <a:pt x="511969" y="509588"/>
                </a:lnTo>
                <a:lnTo>
                  <a:pt x="535781" y="528638"/>
                </a:lnTo>
                <a:lnTo>
                  <a:pt x="561975" y="542925"/>
                </a:lnTo>
                <a:lnTo>
                  <a:pt x="600075" y="557213"/>
                </a:lnTo>
                <a:lnTo>
                  <a:pt x="664369" y="564356"/>
                </a:lnTo>
                <a:lnTo>
                  <a:pt x="785813" y="569119"/>
                </a:lnTo>
                <a:lnTo>
                  <a:pt x="19050" y="545306"/>
                </a:lnTo>
                <a:lnTo>
                  <a:pt x="0" y="509588"/>
                </a:lnTo>
                <a:lnTo>
                  <a:pt x="4763" y="492919"/>
                </a:lnTo>
                <a:lnTo>
                  <a:pt x="11906" y="478631"/>
                </a:lnTo>
                <a:lnTo>
                  <a:pt x="50006" y="457200"/>
                </a:lnTo>
                <a:lnTo>
                  <a:pt x="100013" y="433388"/>
                </a:lnTo>
                <a:lnTo>
                  <a:pt x="183356" y="388144"/>
                </a:lnTo>
                <a:lnTo>
                  <a:pt x="252413" y="345281"/>
                </a:lnTo>
                <a:lnTo>
                  <a:pt x="278606" y="323850"/>
                </a:lnTo>
                <a:lnTo>
                  <a:pt x="304800" y="300038"/>
                </a:lnTo>
                <a:lnTo>
                  <a:pt x="340519" y="254794"/>
                </a:lnTo>
                <a:lnTo>
                  <a:pt x="390525" y="178594"/>
                </a:lnTo>
                <a:lnTo>
                  <a:pt x="435769" y="88106"/>
                </a:lnTo>
                <a:lnTo>
                  <a:pt x="466725" y="23813"/>
                </a:lnTo>
                <a:lnTo>
                  <a:pt x="481013" y="9525"/>
                </a:lnTo>
                <a:lnTo>
                  <a:pt x="500063" y="2381"/>
                </a:lnTo>
                <a:lnTo>
                  <a:pt x="516731" y="0"/>
                </a:lnTo>
                <a:lnTo>
                  <a:pt x="526256" y="7144"/>
                </a:lnTo>
                <a:lnTo>
                  <a:pt x="533400" y="30956"/>
                </a:lnTo>
                <a:lnTo>
                  <a:pt x="531019" y="59531"/>
                </a:lnTo>
                <a:lnTo>
                  <a:pt x="511969" y="1571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7CB3AD3-28D7-4463-9292-0740D31926D8}"/>
              </a:ext>
            </a:extLst>
          </p:cNvPr>
          <p:cNvSpPr/>
          <p:nvPr/>
        </p:nvSpPr>
        <p:spPr>
          <a:xfrm rot="16200000">
            <a:off x="3271044" y="2626519"/>
            <a:ext cx="333375" cy="681037"/>
          </a:xfrm>
          <a:custGeom>
            <a:avLst/>
            <a:gdLst>
              <a:gd name="connsiteX0" fmla="*/ 273843 w 333375"/>
              <a:gd name="connsiteY0" fmla="*/ 302419 h 681038"/>
              <a:gd name="connsiteX1" fmla="*/ 257175 w 333375"/>
              <a:gd name="connsiteY1" fmla="*/ 223838 h 681038"/>
              <a:gd name="connsiteX2" fmla="*/ 238125 w 333375"/>
              <a:gd name="connsiteY2" fmla="*/ 145257 h 681038"/>
              <a:gd name="connsiteX3" fmla="*/ 204787 w 333375"/>
              <a:gd name="connsiteY3" fmla="*/ 0 h 681038"/>
              <a:gd name="connsiteX4" fmla="*/ 0 w 333375"/>
              <a:gd name="connsiteY4" fmla="*/ 11907 h 681038"/>
              <a:gd name="connsiteX5" fmla="*/ 23812 w 333375"/>
              <a:gd name="connsiteY5" fmla="*/ 97632 h 681038"/>
              <a:gd name="connsiteX6" fmla="*/ 45243 w 333375"/>
              <a:gd name="connsiteY6" fmla="*/ 188119 h 681038"/>
              <a:gd name="connsiteX7" fmla="*/ 64293 w 333375"/>
              <a:gd name="connsiteY7" fmla="*/ 259557 h 681038"/>
              <a:gd name="connsiteX8" fmla="*/ 83343 w 333375"/>
              <a:gd name="connsiteY8" fmla="*/ 354807 h 681038"/>
              <a:gd name="connsiteX9" fmla="*/ 107156 w 333375"/>
              <a:gd name="connsiteY9" fmla="*/ 478632 h 681038"/>
              <a:gd name="connsiteX10" fmla="*/ 116681 w 333375"/>
              <a:gd name="connsiteY10" fmla="*/ 538163 h 681038"/>
              <a:gd name="connsiteX11" fmla="*/ 133350 w 333375"/>
              <a:gd name="connsiteY11" fmla="*/ 681038 h 681038"/>
              <a:gd name="connsiteX12" fmla="*/ 333375 w 333375"/>
              <a:gd name="connsiteY12" fmla="*/ 678657 h 681038"/>
              <a:gd name="connsiteX13" fmla="*/ 323850 w 333375"/>
              <a:gd name="connsiteY13" fmla="*/ 576263 h 681038"/>
              <a:gd name="connsiteX14" fmla="*/ 311943 w 333375"/>
              <a:gd name="connsiteY14" fmla="*/ 500063 h 681038"/>
              <a:gd name="connsiteX15" fmla="*/ 295275 w 333375"/>
              <a:gd name="connsiteY15" fmla="*/ 407194 h 681038"/>
              <a:gd name="connsiteX16" fmla="*/ 273843 w 333375"/>
              <a:gd name="connsiteY16" fmla="*/ 302419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681038">
                <a:moveTo>
                  <a:pt x="273843" y="302419"/>
                </a:moveTo>
                <a:lnTo>
                  <a:pt x="257175" y="223838"/>
                </a:lnTo>
                <a:lnTo>
                  <a:pt x="238125" y="145257"/>
                </a:lnTo>
                <a:lnTo>
                  <a:pt x="204787" y="0"/>
                </a:lnTo>
                <a:lnTo>
                  <a:pt x="0" y="11907"/>
                </a:lnTo>
                <a:lnTo>
                  <a:pt x="23812" y="97632"/>
                </a:lnTo>
                <a:lnTo>
                  <a:pt x="45243" y="188119"/>
                </a:lnTo>
                <a:lnTo>
                  <a:pt x="64293" y="259557"/>
                </a:lnTo>
                <a:lnTo>
                  <a:pt x="83343" y="354807"/>
                </a:lnTo>
                <a:lnTo>
                  <a:pt x="107156" y="478632"/>
                </a:lnTo>
                <a:lnTo>
                  <a:pt x="116681" y="538163"/>
                </a:lnTo>
                <a:lnTo>
                  <a:pt x="133350" y="681038"/>
                </a:lnTo>
                <a:lnTo>
                  <a:pt x="333375" y="678657"/>
                </a:lnTo>
                <a:lnTo>
                  <a:pt x="323850" y="576263"/>
                </a:lnTo>
                <a:lnTo>
                  <a:pt x="311943" y="500063"/>
                </a:lnTo>
                <a:lnTo>
                  <a:pt x="295275" y="407194"/>
                </a:lnTo>
                <a:lnTo>
                  <a:pt x="273843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41703A4-153A-47B9-9413-11662A26C2C8}"/>
              </a:ext>
            </a:extLst>
          </p:cNvPr>
          <p:cNvSpPr/>
          <p:nvPr/>
        </p:nvSpPr>
        <p:spPr>
          <a:xfrm rot="16200000">
            <a:off x="3252787" y="3484563"/>
            <a:ext cx="333375" cy="736600"/>
          </a:xfrm>
          <a:custGeom>
            <a:avLst/>
            <a:gdLst>
              <a:gd name="connsiteX0" fmla="*/ 276225 w 333375"/>
              <a:gd name="connsiteY0" fmla="*/ 404812 h 735806"/>
              <a:gd name="connsiteX1" fmla="*/ 254793 w 333375"/>
              <a:gd name="connsiteY1" fmla="*/ 302418 h 735806"/>
              <a:gd name="connsiteX2" fmla="*/ 240506 w 333375"/>
              <a:gd name="connsiteY2" fmla="*/ 230981 h 735806"/>
              <a:gd name="connsiteX3" fmla="*/ 221456 w 333375"/>
              <a:gd name="connsiteY3" fmla="*/ 138112 h 735806"/>
              <a:gd name="connsiteX4" fmla="*/ 195262 w 333375"/>
              <a:gd name="connsiteY4" fmla="*/ 2381 h 735806"/>
              <a:gd name="connsiteX5" fmla="*/ 0 w 333375"/>
              <a:gd name="connsiteY5" fmla="*/ 0 h 735806"/>
              <a:gd name="connsiteX6" fmla="*/ 21431 w 333375"/>
              <a:gd name="connsiteY6" fmla="*/ 121443 h 735806"/>
              <a:gd name="connsiteX7" fmla="*/ 38100 w 333375"/>
              <a:gd name="connsiteY7" fmla="*/ 200025 h 735806"/>
              <a:gd name="connsiteX8" fmla="*/ 54768 w 333375"/>
              <a:gd name="connsiteY8" fmla="*/ 278606 h 735806"/>
              <a:gd name="connsiteX9" fmla="*/ 73818 w 333375"/>
              <a:gd name="connsiteY9" fmla="*/ 369093 h 735806"/>
              <a:gd name="connsiteX10" fmla="*/ 88106 w 333375"/>
              <a:gd name="connsiteY10" fmla="*/ 440531 h 735806"/>
              <a:gd name="connsiteX11" fmla="*/ 102393 w 333375"/>
              <a:gd name="connsiteY11" fmla="*/ 533400 h 735806"/>
              <a:gd name="connsiteX12" fmla="*/ 114300 w 333375"/>
              <a:gd name="connsiteY12" fmla="*/ 631031 h 735806"/>
              <a:gd name="connsiteX13" fmla="*/ 126206 w 333375"/>
              <a:gd name="connsiteY13" fmla="*/ 735806 h 735806"/>
              <a:gd name="connsiteX14" fmla="*/ 333375 w 333375"/>
              <a:gd name="connsiteY14" fmla="*/ 733425 h 735806"/>
              <a:gd name="connsiteX15" fmla="*/ 311943 w 333375"/>
              <a:gd name="connsiteY15" fmla="*/ 595312 h 735806"/>
              <a:gd name="connsiteX16" fmla="*/ 276225 w 333375"/>
              <a:gd name="connsiteY16" fmla="*/ 404812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735806">
                <a:moveTo>
                  <a:pt x="276225" y="404812"/>
                </a:moveTo>
                <a:lnTo>
                  <a:pt x="254793" y="302418"/>
                </a:lnTo>
                <a:lnTo>
                  <a:pt x="240506" y="230981"/>
                </a:lnTo>
                <a:lnTo>
                  <a:pt x="221456" y="138112"/>
                </a:lnTo>
                <a:lnTo>
                  <a:pt x="195262" y="2381"/>
                </a:lnTo>
                <a:lnTo>
                  <a:pt x="0" y="0"/>
                </a:lnTo>
                <a:lnTo>
                  <a:pt x="21431" y="121443"/>
                </a:lnTo>
                <a:lnTo>
                  <a:pt x="38100" y="200025"/>
                </a:lnTo>
                <a:lnTo>
                  <a:pt x="54768" y="278606"/>
                </a:lnTo>
                <a:lnTo>
                  <a:pt x="73818" y="369093"/>
                </a:lnTo>
                <a:lnTo>
                  <a:pt x="88106" y="440531"/>
                </a:lnTo>
                <a:lnTo>
                  <a:pt x="102393" y="533400"/>
                </a:lnTo>
                <a:lnTo>
                  <a:pt x="114300" y="631031"/>
                </a:lnTo>
                <a:lnTo>
                  <a:pt x="126206" y="735806"/>
                </a:lnTo>
                <a:lnTo>
                  <a:pt x="333375" y="733425"/>
                </a:lnTo>
                <a:lnTo>
                  <a:pt x="311943" y="595312"/>
                </a:lnTo>
                <a:lnTo>
                  <a:pt x="276225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DD033F6E-9178-4588-8481-DA398C90CDCD}"/>
              </a:ext>
            </a:extLst>
          </p:cNvPr>
          <p:cNvSpPr/>
          <p:nvPr/>
        </p:nvSpPr>
        <p:spPr>
          <a:xfrm>
            <a:off x="4583113" y="1709738"/>
            <a:ext cx="588962" cy="1149350"/>
          </a:xfrm>
          <a:custGeom>
            <a:avLst/>
            <a:gdLst>
              <a:gd name="connsiteX0" fmla="*/ 585788 w 588169"/>
              <a:gd name="connsiteY0" fmla="*/ 769143 h 1150143"/>
              <a:gd name="connsiteX1" fmla="*/ 585788 w 588169"/>
              <a:gd name="connsiteY1" fmla="*/ 981075 h 1150143"/>
              <a:gd name="connsiteX2" fmla="*/ 583407 w 588169"/>
              <a:gd name="connsiteY2" fmla="*/ 1069181 h 1150143"/>
              <a:gd name="connsiteX3" fmla="*/ 576263 w 588169"/>
              <a:gd name="connsiteY3" fmla="*/ 1114425 h 1150143"/>
              <a:gd name="connsiteX4" fmla="*/ 566738 w 588169"/>
              <a:gd name="connsiteY4" fmla="*/ 1140618 h 1150143"/>
              <a:gd name="connsiteX5" fmla="*/ 559594 w 588169"/>
              <a:gd name="connsiteY5" fmla="*/ 1145381 h 1150143"/>
              <a:gd name="connsiteX6" fmla="*/ 552450 w 588169"/>
              <a:gd name="connsiteY6" fmla="*/ 1150143 h 1150143"/>
              <a:gd name="connsiteX7" fmla="*/ 545307 w 588169"/>
              <a:gd name="connsiteY7" fmla="*/ 1150143 h 1150143"/>
              <a:gd name="connsiteX8" fmla="*/ 528638 w 588169"/>
              <a:gd name="connsiteY8" fmla="*/ 1143000 h 1150143"/>
              <a:gd name="connsiteX9" fmla="*/ 502444 w 588169"/>
              <a:gd name="connsiteY9" fmla="*/ 1123950 h 1150143"/>
              <a:gd name="connsiteX10" fmla="*/ 478632 w 588169"/>
              <a:gd name="connsiteY10" fmla="*/ 1102518 h 1150143"/>
              <a:gd name="connsiteX11" fmla="*/ 466725 w 588169"/>
              <a:gd name="connsiteY11" fmla="*/ 1081087 h 1150143"/>
              <a:gd name="connsiteX12" fmla="*/ 450057 w 588169"/>
              <a:gd name="connsiteY12" fmla="*/ 1047750 h 1150143"/>
              <a:gd name="connsiteX13" fmla="*/ 435769 w 588169"/>
              <a:gd name="connsiteY13" fmla="*/ 1004887 h 1150143"/>
              <a:gd name="connsiteX14" fmla="*/ 423863 w 588169"/>
              <a:gd name="connsiteY14" fmla="*/ 966787 h 1150143"/>
              <a:gd name="connsiteX15" fmla="*/ 411957 w 588169"/>
              <a:gd name="connsiteY15" fmla="*/ 919162 h 1150143"/>
              <a:gd name="connsiteX16" fmla="*/ 402432 w 588169"/>
              <a:gd name="connsiteY16" fmla="*/ 859631 h 1150143"/>
              <a:gd name="connsiteX17" fmla="*/ 395288 w 588169"/>
              <a:gd name="connsiteY17" fmla="*/ 797718 h 1150143"/>
              <a:gd name="connsiteX18" fmla="*/ 388144 w 588169"/>
              <a:gd name="connsiteY18" fmla="*/ 731043 h 1150143"/>
              <a:gd name="connsiteX19" fmla="*/ 383382 w 588169"/>
              <a:gd name="connsiteY19" fmla="*/ 681037 h 1150143"/>
              <a:gd name="connsiteX20" fmla="*/ 361950 w 588169"/>
              <a:gd name="connsiteY20" fmla="*/ 521493 h 1150143"/>
              <a:gd name="connsiteX21" fmla="*/ 359569 w 588169"/>
              <a:gd name="connsiteY21" fmla="*/ 478631 h 1150143"/>
              <a:gd name="connsiteX22" fmla="*/ 357188 w 588169"/>
              <a:gd name="connsiteY22" fmla="*/ 438150 h 1150143"/>
              <a:gd name="connsiteX23" fmla="*/ 347663 w 588169"/>
              <a:gd name="connsiteY23" fmla="*/ 388143 h 1150143"/>
              <a:gd name="connsiteX24" fmla="*/ 335757 w 588169"/>
              <a:gd name="connsiteY24" fmla="*/ 352425 h 1150143"/>
              <a:gd name="connsiteX25" fmla="*/ 321469 w 588169"/>
              <a:gd name="connsiteY25" fmla="*/ 321468 h 1150143"/>
              <a:gd name="connsiteX26" fmla="*/ 304800 w 588169"/>
              <a:gd name="connsiteY26" fmla="*/ 295275 h 1150143"/>
              <a:gd name="connsiteX27" fmla="*/ 278607 w 588169"/>
              <a:gd name="connsiteY27" fmla="*/ 259556 h 1150143"/>
              <a:gd name="connsiteX28" fmla="*/ 250032 w 588169"/>
              <a:gd name="connsiteY28" fmla="*/ 223837 h 1150143"/>
              <a:gd name="connsiteX29" fmla="*/ 219075 w 588169"/>
              <a:gd name="connsiteY29" fmla="*/ 192881 h 1150143"/>
              <a:gd name="connsiteX30" fmla="*/ 192882 w 588169"/>
              <a:gd name="connsiteY30" fmla="*/ 169068 h 1150143"/>
              <a:gd name="connsiteX31" fmla="*/ 169069 w 588169"/>
              <a:gd name="connsiteY31" fmla="*/ 150018 h 1150143"/>
              <a:gd name="connsiteX32" fmla="*/ 140494 w 588169"/>
              <a:gd name="connsiteY32" fmla="*/ 130968 h 1150143"/>
              <a:gd name="connsiteX33" fmla="*/ 116682 w 588169"/>
              <a:gd name="connsiteY33" fmla="*/ 114300 h 1150143"/>
              <a:gd name="connsiteX34" fmla="*/ 78582 w 588169"/>
              <a:gd name="connsiteY34" fmla="*/ 92868 h 1150143"/>
              <a:gd name="connsiteX35" fmla="*/ 35719 w 588169"/>
              <a:gd name="connsiteY35" fmla="*/ 73818 h 1150143"/>
              <a:gd name="connsiteX36" fmla="*/ 21432 w 588169"/>
              <a:gd name="connsiteY36" fmla="*/ 61912 h 1150143"/>
              <a:gd name="connsiteX37" fmla="*/ 7144 w 588169"/>
              <a:gd name="connsiteY37" fmla="*/ 40481 h 1150143"/>
              <a:gd name="connsiteX38" fmla="*/ 0 w 588169"/>
              <a:gd name="connsiteY38" fmla="*/ 21431 h 1150143"/>
              <a:gd name="connsiteX39" fmla="*/ 0 w 588169"/>
              <a:gd name="connsiteY39" fmla="*/ 11906 h 1150143"/>
              <a:gd name="connsiteX40" fmla="*/ 4763 w 588169"/>
              <a:gd name="connsiteY40" fmla="*/ 2381 h 1150143"/>
              <a:gd name="connsiteX41" fmla="*/ 11907 w 588169"/>
              <a:gd name="connsiteY41" fmla="*/ 0 h 1150143"/>
              <a:gd name="connsiteX42" fmla="*/ 30957 w 588169"/>
              <a:gd name="connsiteY42" fmla="*/ 0 h 1150143"/>
              <a:gd name="connsiteX43" fmla="*/ 64294 w 588169"/>
              <a:gd name="connsiteY43" fmla="*/ 0 h 1150143"/>
              <a:gd name="connsiteX44" fmla="*/ 150019 w 588169"/>
              <a:gd name="connsiteY44" fmla="*/ 7143 h 1150143"/>
              <a:gd name="connsiteX45" fmla="*/ 233363 w 588169"/>
              <a:gd name="connsiteY45" fmla="*/ 26193 h 1150143"/>
              <a:gd name="connsiteX46" fmla="*/ 300038 w 588169"/>
              <a:gd name="connsiteY46" fmla="*/ 47625 h 1150143"/>
              <a:gd name="connsiteX47" fmla="*/ 359569 w 588169"/>
              <a:gd name="connsiteY47" fmla="*/ 61912 h 1150143"/>
              <a:gd name="connsiteX48" fmla="*/ 397669 w 588169"/>
              <a:gd name="connsiteY48" fmla="*/ 78581 h 1150143"/>
              <a:gd name="connsiteX49" fmla="*/ 433388 w 588169"/>
              <a:gd name="connsiteY49" fmla="*/ 102393 h 1150143"/>
              <a:gd name="connsiteX50" fmla="*/ 473869 w 588169"/>
              <a:gd name="connsiteY50" fmla="*/ 128587 h 1150143"/>
              <a:gd name="connsiteX51" fmla="*/ 504825 w 588169"/>
              <a:gd name="connsiteY51" fmla="*/ 157162 h 1150143"/>
              <a:gd name="connsiteX52" fmla="*/ 531019 w 588169"/>
              <a:gd name="connsiteY52" fmla="*/ 188118 h 1150143"/>
              <a:gd name="connsiteX53" fmla="*/ 550069 w 588169"/>
              <a:gd name="connsiteY53" fmla="*/ 216693 h 1150143"/>
              <a:gd name="connsiteX54" fmla="*/ 564357 w 588169"/>
              <a:gd name="connsiteY54" fmla="*/ 250031 h 1150143"/>
              <a:gd name="connsiteX55" fmla="*/ 581025 w 588169"/>
              <a:gd name="connsiteY55" fmla="*/ 304800 h 1150143"/>
              <a:gd name="connsiteX56" fmla="*/ 588169 w 588169"/>
              <a:gd name="connsiteY56" fmla="*/ 357187 h 1150143"/>
              <a:gd name="connsiteX57" fmla="*/ 588169 w 588169"/>
              <a:gd name="connsiteY57" fmla="*/ 411956 h 1150143"/>
              <a:gd name="connsiteX58" fmla="*/ 588169 w 588169"/>
              <a:gd name="connsiteY58" fmla="*/ 509587 h 1150143"/>
              <a:gd name="connsiteX59" fmla="*/ 585788 w 588169"/>
              <a:gd name="connsiteY59" fmla="*/ 769143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88169" h="1150143">
                <a:moveTo>
                  <a:pt x="585788" y="769143"/>
                </a:moveTo>
                <a:cubicBezTo>
                  <a:pt x="585391" y="847724"/>
                  <a:pt x="585788" y="910431"/>
                  <a:pt x="585788" y="981075"/>
                </a:cubicBezTo>
                <a:cubicBezTo>
                  <a:pt x="584994" y="1010444"/>
                  <a:pt x="584201" y="1039812"/>
                  <a:pt x="583407" y="1069181"/>
                </a:cubicBezTo>
                <a:lnTo>
                  <a:pt x="576263" y="1114425"/>
                </a:lnTo>
                <a:lnTo>
                  <a:pt x="566738" y="1140618"/>
                </a:lnTo>
                <a:lnTo>
                  <a:pt x="559594" y="1145381"/>
                </a:lnTo>
                <a:lnTo>
                  <a:pt x="552450" y="1150143"/>
                </a:lnTo>
                <a:lnTo>
                  <a:pt x="545307" y="1150143"/>
                </a:lnTo>
                <a:lnTo>
                  <a:pt x="528638" y="1143000"/>
                </a:lnTo>
                <a:lnTo>
                  <a:pt x="502444" y="1123950"/>
                </a:lnTo>
                <a:lnTo>
                  <a:pt x="478632" y="1102518"/>
                </a:lnTo>
                <a:lnTo>
                  <a:pt x="466725" y="1081087"/>
                </a:lnTo>
                <a:lnTo>
                  <a:pt x="450057" y="1047750"/>
                </a:lnTo>
                <a:lnTo>
                  <a:pt x="435769" y="1004887"/>
                </a:lnTo>
                <a:lnTo>
                  <a:pt x="423863" y="966787"/>
                </a:lnTo>
                <a:lnTo>
                  <a:pt x="411957" y="919162"/>
                </a:lnTo>
                <a:lnTo>
                  <a:pt x="402432" y="859631"/>
                </a:lnTo>
                <a:lnTo>
                  <a:pt x="395288" y="797718"/>
                </a:lnTo>
                <a:lnTo>
                  <a:pt x="388144" y="731043"/>
                </a:lnTo>
                <a:lnTo>
                  <a:pt x="383382" y="681037"/>
                </a:lnTo>
                <a:lnTo>
                  <a:pt x="361950" y="521493"/>
                </a:lnTo>
                <a:lnTo>
                  <a:pt x="359569" y="478631"/>
                </a:lnTo>
                <a:lnTo>
                  <a:pt x="357188" y="438150"/>
                </a:lnTo>
                <a:lnTo>
                  <a:pt x="347663" y="388143"/>
                </a:lnTo>
                <a:lnTo>
                  <a:pt x="335757" y="352425"/>
                </a:lnTo>
                <a:lnTo>
                  <a:pt x="321469" y="321468"/>
                </a:lnTo>
                <a:lnTo>
                  <a:pt x="304800" y="295275"/>
                </a:lnTo>
                <a:lnTo>
                  <a:pt x="278607" y="259556"/>
                </a:lnTo>
                <a:lnTo>
                  <a:pt x="250032" y="223837"/>
                </a:lnTo>
                <a:lnTo>
                  <a:pt x="219075" y="192881"/>
                </a:lnTo>
                <a:lnTo>
                  <a:pt x="192882" y="169068"/>
                </a:lnTo>
                <a:lnTo>
                  <a:pt x="169069" y="150018"/>
                </a:lnTo>
                <a:lnTo>
                  <a:pt x="140494" y="130968"/>
                </a:lnTo>
                <a:lnTo>
                  <a:pt x="116682" y="114300"/>
                </a:lnTo>
                <a:lnTo>
                  <a:pt x="78582" y="92868"/>
                </a:lnTo>
                <a:lnTo>
                  <a:pt x="35719" y="73818"/>
                </a:lnTo>
                <a:lnTo>
                  <a:pt x="21432" y="61912"/>
                </a:lnTo>
                <a:lnTo>
                  <a:pt x="7144" y="40481"/>
                </a:lnTo>
                <a:lnTo>
                  <a:pt x="0" y="21431"/>
                </a:lnTo>
                <a:lnTo>
                  <a:pt x="0" y="11906"/>
                </a:lnTo>
                <a:lnTo>
                  <a:pt x="4763" y="2381"/>
                </a:lnTo>
                <a:lnTo>
                  <a:pt x="11907" y="0"/>
                </a:lnTo>
                <a:lnTo>
                  <a:pt x="30957" y="0"/>
                </a:lnTo>
                <a:lnTo>
                  <a:pt x="64294" y="0"/>
                </a:lnTo>
                <a:lnTo>
                  <a:pt x="150019" y="7143"/>
                </a:lnTo>
                <a:lnTo>
                  <a:pt x="233363" y="26193"/>
                </a:lnTo>
                <a:lnTo>
                  <a:pt x="300038" y="47625"/>
                </a:lnTo>
                <a:lnTo>
                  <a:pt x="359569" y="61912"/>
                </a:lnTo>
                <a:lnTo>
                  <a:pt x="397669" y="78581"/>
                </a:lnTo>
                <a:lnTo>
                  <a:pt x="433388" y="102393"/>
                </a:lnTo>
                <a:lnTo>
                  <a:pt x="473869" y="128587"/>
                </a:lnTo>
                <a:lnTo>
                  <a:pt x="504825" y="157162"/>
                </a:lnTo>
                <a:lnTo>
                  <a:pt x="531019" y="188118"/>
                </a:lnTo>
                <a:lnTo>
                  <a:pt x="550069" y="216693"/>
                </a:lnTo>
                <a:lnTo>
                  <a:pt x="564357" y="250031"/>
                </a:lnTo>
                <a:lnTo>
                  <a:pt x="581025" y="304800"/>
                </a:lnTo>
                <a:lnTo>
                  <a:pt x="588169" y="357187"/>
                </a:lnTo>
                <a:lnTo>
                  <a:pt x="588169" y="411956"/>
                </a:lnTo>
                <a:lnTo>
                  <a:pt x="588169" y="509587"/>
                </a:lnTo>
                <a:cubicBezTo>
                  <a:pt x="586582" y="588962"/>
                  <a:pt x="586185" y="690562"/>
                  <a:pt x="585788" y="7691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9BEDF55-75BA-4AA0-A26D-440A22E64225}"/>
              </a:ext>
            </a:extLst>
          </p:cNvPr>
          <p:cNvSpPr/>
          <p:nvPr/>
        </p:nvSpPr>
        <p:spPr>
          <a:xfrm>
            <a:off x="5846763" y="1619250"/>
            <a:ext cx="485775" cy="1036638"/>
          </a:xfrm>
          <a:custGeom>
            <a:avLst/>
            <a:gdLst>
              <a:gd name="connsiteX0" fmla="*/ 283369 w 485775"/>
              <a:gd name="connsiteY0" fmla="*/ 707231 h 1035844"/>
              <a:gd name="connsiteX1" fmla="*/ 209550 w 485775"/>
              <a:gd name="connsiteY1" fmla="*/ 816769 h 1035844"/>
              <a:gd name="connsiteX2" fmla="*/ 147637 w 485775"/>
              <a:gd name="connsiteY2" fmla="*/ 909638 h 1035844"/>
              <a:gd name="connsiteX3" fmla="*/ 83344 w 485775"/>
              <a:gd name="connsiteY3" fmla="*/ 997744 h 1035844"/>
              <a:gd name="connsiteX4" fmla="*/ 45244 w 485775"/>
              <a:gd name="connsiteY4" fmla="*/ 1035844 h 1035844"/>
              <a:gd name="connsiteX5" fmla="*/ 0 w 485775"/>
              <a:gd name="connsiteY5" fmla="*/ 1023938 h 1035844"/>
              <a:gd name="connsiteX6" fmla="*/ 40481 w 485775"/>
              <a:gd name="connsiteY6" fmla="*/ 878681 h 1035844"/>
              <a:gd name="connsiteX7" fmla="*/ 73819 w 485775"/>
              <a:gd name="connsiteY7" fmla="*/ 766763 h 1035844"/>
              <a:gd name="connsiteX8" fmla="*/ 107156 w 485775"/>
              <a:gd name="connsiteY8" fmla="*/ 659606 h 1035844"/>
              <a:gd name="connsiteX9" fmla="*/ 145256 w 485775"/>
              <a:gd name="connsiteY9" fmla="*/ 502444 h 1035844"/>
              <a:gd name="connsiteX10" fmla="*/ 169069 w 485775"/>
              <a:gd name="connsiteY10" fmla="*/ 445294 h 1035844"/>
              <a:gd name="connsiteX11" fmla="*/ 185737 w 485775"/>
              <a:gd name="connsiteY11" fmla="*/ 397669 h 1035844"/>
              <a:gd name="connsiteX12" fmla="*/ 192881 w 485775"/>
              <a:gd name="connsiteY12" fmla="*/ 366713 h 1035844"/>
              <a:gd name="connsiteX13" fmla="*/ 202406 w 485775"/>
              <a:gd name="connsiteY13" fmla="*/ 328613 h 1035844"/>
              <a:gd name="connsiteX14" fmla="*/ 207169 w 485775"/>
              <a:gd name="connsiteY14" fmla="*/ 285750 h 1035844"/>
              <a:gd name="connsiteX15" fmla="*/ 207169 w 485775"/>
              <a:gd name="connsiteY15" fmla="*/ 250031 h 1035844"/>
              <a:gd name="connsiteX16" fmla="*/ 204787 w 485775"/>
              <a:gd name="connsiteY16" fmla="*/ 228600 h 1035844"/>
              <a:gd name="connsiteX17" fmla="*/ 200025 w 485775"/>
              <a:gd name="connsiteY17" fmla="*/ 200025 h 1035844"/>
              <a:gd name="connsiteX18" fmla="*/ 195262 w 485775"/>
              <a:gd name="connsiteY18" fmla="*/ 185738 h 1035844"/>
              <a:gd name="connsiteX19" fmla="*/ 185737 w 485775"/>
              <a:gd name="connsiteY19" fmla="*/ 169069 h 1035844"/>
              <a:gd name="connsiteX20" fmla="*/ 164306 w 485775"/>
              <a:gd name="connsiteY20" fmla="*/ 145256 h 1035844"/>
              <a:gd name="connsiteX21" fmla="*/ 133350 w 485775"/>
              <a:gd name="connsiteY21" fmla="*/ 116681 h 1035844"/>
              <a:gd name="connsiteX22" fmla="*/ 104775 w 485775"/>
              <a:gd name="connsiteY22" fmla="*/ 97631 h 1035844"/>
              <a:gd name="connsiteX23" fmla="*/ 76200 w 485775"/>
              <a:gd name="connsiteY23" fmla="*/ 83344 h 1035844"/>
              <a:gd name="connsiteX24" fmla="*/ 45244 w 485775"/>
              <a:gd name="connsiteY24" fmla="*/ 73819 h 1035844"/>
              <a:gd name="connsiteX25" fmla="*/ 30956 w 485775"/>
              <a:gd name="connsiteY25" fmla="*/ 64294 h 1035844"/>
              <a:gd name="connsiteX26" fmla="*/ 14287 w 485775"/>
              <a:gd name="connsiteY26" fmla="*/ 42863 h 1035844"/>
              <a:gd name="connsiteX27" fmla="*/ 9525 w 485775"/>
              <a:gd name="connsiteY27" fmla="*/ 28575 h 1035844"/>
              <a:gd name="connsiteX28" fmla="*/ 14287 w 485775"/>
              <a:gd name="connsiteY28" fmla="*/ 14288 h 1035844"/>
              <a:gd name="connsiteX29" fmla="*/ 21431 w 485775"/>
              <a:gd name="connsiteY29" fmla="*/ 7144 h 1035844"/>
              <a:gd name="connsiteX30" fmla="*/ 52387 w 485775"/>
              <a:gd name="connsiteY30" fmla="*/ 0 h 1035844"/>
              <a:gd name="connsiteX31" fmla="*/ 102394 w 485775"/>
              <a:gd name="connsiteY31" fmla="*/ 2381 h 1035844"/>
              <a:gd name="connsiteX32" fmla="*/ 138112 w 485775"/>
              <a:gd name="connsiteY32" fmla="*/ 7144 h 1035844"/>
              <a:gd name="connsiteX33" fmla="*/ 202406 w 485775"/>
              <a:gd name="connsiteY33" fmla="*/ 21431 h 1035844"/>
              <a:gd name="connsiteX34" fmla="*/ 250031 w 485775"/>
              <a:gd name="connsiteY34" fmla="*/ 35719 h 1035844"/>
              <a:gd name="connsiteX35" fmla="*/ 309562 w 485775"/>
              <a:gd name="connsiteY35" fmla="*/ 64294 h 1035844"/>
              <a:gd name="connsiteX36" fmla="*/ 366712 w 485775"/>
              <a:gd name="connsiteY36" fmla="*/ 100013 h 1035844"/>
              <a:gd name="connsiteX37" fmla="*/ 421481 w 485775"/>
              <a:gd name="connsiteY37" fmla="*/ 135731 h 1035844"/>
              <a:gd name="connsiteX38" fmla="*/ 442912 w 485775"/>
              <a:gd name="connsiteY38" fmla="*/ 152400 h 1035844"/>
              <a:gd name="connsiteX39" fmla="*/ 461962 w 485775"/>
              <a:gd name="connsiteY39" fmla="*/ 176213 h 1035844"/>
              <a:gd name="connsiteX40" fmla="*/ 471487 w 485775"/>
              <a:gd name="connsiteY40" fmla="*/ 192881 h 1035844"/>
              <a:gd name="connsiteX41" fmla="*/ 481012 w 485775"/>
              <a:gd name="connsiteY41" fmla="*/ 221456 h 1035844"/>
              <a:gd name="connsiteX42" fmla="*/ 485775 w 485775"/>
              <a:gd name="connsiteY42" fmla="*/ 242888 h 1035844"/>
              <a:gd name="connsiteX43" fmla="*/ 485775 w 485775"/>
              <a:gd name="connsiteY43" fmla="*/ 278606 h 1035844"/>
              <a:gd name="connsiteX44" fmla="*/ 478631 w 485775"/>
              <a:gd name="connsiteY44" fmla="*/ 314325 h 1035844"/>
              <a:gd name="connsiteX45" fmla="*/ 466725 w 485775"/>
              <a:gd name="connsiteY45" fmla="*/ 357188 h 1035844"/>
              <a:gd name="connsiteX46" fmla="*/ 445294 w 485775"/>
              <a:gd name="connsiteY46" fmla="*/ 409575 h 1035844"/>
              <a:gd name="connsiteX47" fmla="*/ 411956 w 485775"/>
              <a:gd name="connsiteY47" fmla="*/ 483394 h 1035844"/>
              <a:gd name="connsiteX48" fmla="*/ 283369 w 485775"/>
              <a:gd name="connsiteY48" fmla="*/ 707231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85775" h="1035844">
                <a:moveTo>
                  <a:pt x="283369" y="707231"/>
                </a:moveTo>
                <a:lnTo>
                  <a:pt x="209550" y="816769"/>
                </a:lnTo>
                <a:lnTo>
                  <a:pt x="147637" y="909638"/>
                </a:lnTo>
                <a:lnTo>
                  <a:pt x="83344" y="997744"/>
                </a:lnTo>
                <a:lnTo>
                  <a:pt x="45244" y="1035844"/>
                </a:lnTo>
                <a:lnTo>
                  <a:pt x="0" y="1023938"/>
                </a:lnTo>
                <a:lnTo>
                  <a:pt x="40481" y="878681"/>
                </a:lnTo>
                <a:lnTo>
                  <a:pt x="73819" y="766763"/>
                </a:lnTo>
                <a:lnTo>
                  <a:pt x="107156" y="659606"/>
                </a:lnTo>
                <a:lnTo>
                  <a:pt x="145256" y="502444"/>
                </a:lnTo>
                <a:lnTo>
                  <a:pt x="169069" y="445294"/>
                </a:lnTo>
                <a:lnTo>
                  <a:pt x="185737" y="397669"/>
                </a:lnTo>
                <a:lnTo>
                  <a:pt x="192881" y="366713"/>
                </a:lnTo>
                <a:lnTo>
                  <a:pt x="202406" y="328613"/>
                </a:lnTo>
                <a:lnTo>
                  <a:pt x="207169" y="285750"/>
                </a:lnTo>
                <a:lnTo>
                  <a:pt x="207169" y="250031"/>
                </a:lnTo>
                <a:lnTo>
                  <a:pt x="204787" y="228600"/>
                </a:lnTo>
                <a:lnTo>
                  <a:pt x="200025" y="200025"/>
                </a:lnTo>
                <a:lnTo>
                  <a:pt x="195262" y="185738"/>
                </a:lnTo>
                <a:lnTo>
                  <a:pt x="185737" y="169069"/>
                </a:lnTo>
                <a:lnTo>
                  <a:pt x="164306" y="145256"/>
                </a:lnTo>
                <a:lnTo>
                  <a:pt x="133350" y="116681"/>
                </a:lnTo>
                <a:lnTo>
                  <a:pt x="104775" y="97631"/>
                </a:lnTo>
                <a:lnTo>
                  <a:pt x="76200" y="83344"/>
                </a:lnTo>
                <a:lnTo>
                  <a:pt x="45244" y="73819"/>
                </a:lnTo>
                <a:lnTo>
                  <a:pt x="30956" y="64294"/>
                </a:lnTo>
                <a:lnTo>
                  <a:pt x="14287" y="42863"/>
                </a:lnTo>
                <a:lnTo>
                  <a:pt x="9525" y="28575"/>
                </a:lnTo>
                <a:lnTo>
                  <a:pt x="14287" y="14288"/>
                </a:lnTo>
                <a:lnTo>
                  <a:pt x="21431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38112" y="7144"/>
                </a:lnTo>
                <a:lnTo>
                  <a:pt x="202406" y="21431"/>
                </a:lnTo>
                <a:lnTo>
                  <a:pt x="250031" y="35719"/>
                </a:lnTo>
                <a:lnTo>
                  <a:pt x="309562" y="64294"/>
                </a:lnTo>
                <a:lnTo>
                  <a:pt x="366712" y="100013"/>
                </a:lnTo>
                <a:lnTo>
                  <a:pt x="421481" y="135731"/>
                </a:lnTo>
                <a:lnTo>
                  <a:pt x="442912" y="152400"/>
                </a:lnTo>
                <a:lnTo>
                  <a:pt x="461962" y="176213"/>
                </a:lnTo>
                <a:lnTo>
                  <a:pt x="471487" y="192881"/>
                </a:lnTo>
                <a:lnTo>
                  <a:pt x="481012" y="221456"/>
                </a:lnTo>
                <a:lnTo>
                  <a:pt x="485775" y="242888"/>
                </a:lnTo>
                <a:lnTo>
                  <a:pt x="485775" y="278606"/>
                </a:lnTo>
                <a:lnTo>
                  <a:pt x="478631" y="314325"/>
                </a:lnTo>
                <a:lnTo>
                  <a:pt x="466725" y="357188"/>
                </a:lnTo>
                <a:lnTo>
                  <a:pt x="445294" y="409575"/>
                </a:lnTo>
                <a:lnTo>
                  <a:pt x="411956" y="483394"/>
                </a:lnTo>
                <a:lnTo>
                  <a:pt x="283369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36EB9435-B67E-4DE4-A044-83001052F9F3}"/>
              </a:ext>
            </a:extLst>
          </p:cNvPr>
          <p:cNvSpPr/>
          <p:nvPr/>
        </p:nvSpPr>
        <p:spPr>
          <a:xfrm>
            <a:off x="4205288" y="2046288"/>
            <a:ext cx="2806700" cy="422275"/>
          </a:xfrm>
          <a:custGeom>
            <a:avLst/>
            <a:gdLst>
              <a:gd name="connsiteX0" fmla="*/ 1678781 w 2807493"/>
              <a:gd name="connsiteY0" fmla="*/ 76200 h 423862"/>
              <a:gd name="connsiteX1" fmla="*/ 1547812 w 2807493"/>
              <a:gd name="connsiteY1" fmla="*/ 85725 h 423862"/>
              <a:gd name="connsiteX2" fmla="*/ 1416843 w 2807493"/>
              <a:gd name="connsiteY2" fmla="*/ 100012 h 423862"/>
              <a:gd name="connsiteX3" fmla="*/ 1262062 w 2807493"/>
              <a:gd name="connsiteY3" fmla="*/ 116681 h 423862"/>
              <a:gd name="connsiteX4" fmla="*/ 1100137 w 2807493"/>
              <a:gd name="connsiteY4" fmla="*/ 138112 h 423862"/>
              <a:gd name="connsiteX5" fmla="*/ 938212 w 2807493"/>
              <a:gd name="connsiteY5" fmla="*/ 159544 h 423862"/>
              <a:gd name="connsiteX6" fmla="*/ 752475 w 2807493"/>
              <a:gd name="connsiteY6" fmla="*/ 178594 h 423862"/>
              <a:gd name="connsiteX7" fmla="*/ 642937 w 2807493"/>
              <a:gd name="connsiteY7" fmla="*/ 185737 h 423862"/>
              <a:gd name="connsiteX8" fmla="*/ 485775 w 2807493"/>
              <a:gd name="connsiteY8" fmla="*/ 197644 h 423862"/>
              <a:gd name="connsiteX9" fmla="*/ 366712 w 2807493"/>
              <a:gd name="connsiteY9" fmla="*/ 202406 h 423862"/>
              <a:gd name="connsiteX10" fmla="*/ 323850 w 2807493"/>
              <a:gd name="connsiteY10" fmla="*/ 195262 h 423862"/>
              <a:gd name="connsiteX11" fmla="*/ 259556 w 2807493"/>
              <a:gd name="connsiteY11" fmla="*/ 178594 h 423862"/>
              <a:gd name="connsiteX12" fmla="*/ 188118 w 2807493"/>
              <a:gd name="connsiteY12" fmla="*/ 157162 h 423862"/>
              <a:gd name="connsiteX13" fmla="*/ 114300 w 2807493"/>
              <a:gd name="connsiteY13" fmla="*/ 128587 h 423862"/>
              <a:gd name="connsiteX14" fmla="*/ 73818 w 2807493"/>
              <a:gd name="connsiteY14" fmla="*/ 114300 h 423862"/>
              <a:gd name="connsiteX15" fmla="*/ 30956 w 2807493"/>
              <a:gd name="connsiteY15" fmla="*/ 102394 h 423862"/>
              <a:gd name="connsiteX16" fmla="*/ 9525 w 2807493"/>
              <a:gd name="connsiteY16" fmla="*/ 102394 h 423862"/>
              <a:gd name="connsiteX17" fmla="*/ 2381 w 2807493"/>
              <a:gd name="connsiteY17" fmla="*/ 104775 h 423862"/>
              <a:gd name="connsiteX18" fmla="*/ 0 w 2807493"/>
              <a:gd name="connsiteY18" fmla="*/ 116681 h 423862"/>
              <a:gd name="connsiteX19" fmla="*/ 4762 w 2807493"/>
              <a:gd name="connsiteY19" fmla="*/ 135731 h 423862"/>
              <a:gd name="connsiteX20" fmla="*/ 33337 w 2807493"/>
              <a:gd name="connsiteY20" fmla="*/ 180975 h 423862"/>
              <a:gd name="connsiteX21" fmla="*/ 78581 w 2807493"/>
              <a:gd name="connsiteY21" fmla="*/ 230981 h 423862"/>
              <a:gd name="connsiteX22" fmla="*/ 142875 w 2807493"/>
              <a:gd name="connsiteY22" fmla="*/ 285750 h 423862"/>
              <a:gd name="connsiteX23" fmla="*/ 192881 w 2807493"/>
              <a:gd name="connsiteY23" fmla="*/ 326231 h 423862"/>
              <a:gd name="connsiteX24" fmla="*/ 252412 w 2807493"/>
              <a:gd name="connsiteY24" fmla="*/ 366712 h 423862"/>
              <a:gd name="connsiteX25" fmla="*/ 311943 w 2807493"/>
              <a:gd name="connsiteY25" fmla="*/ 397669 h 423862"/>
              <a:gd name="connsiteX26" fmla="*/ 359568 w 2807493"/>
              <a:gd name="connsiteY26" fmla="*/ 414337 h 423862"/>
              <a:gd name="connsiteX27" fmla="*/ 416718 w 2807493"/>
              <a:gd name="connsiteY27" fmla="*/ 423862 h 423862"/>
              <a:gd name="connsiteX28" fmla="*/ 450056 w 2807493"/>
              <a:gd name="connsiteY28" fmla="*/ 421481 h 423862"/>
              <a:gd name="connsiteX29" fmla="*/ 561975 w 2807493"/>
              <a:gd name="connsiteY29" fmla="*/ 402431 h 423862"/>
              <a:gd name="connsiteX30" fmla="*/ 690562 w 2807493"/>
              <a:gd name="connsiteY30" fmla="*/ 376237 h 423862"/>
              <a:gd name="connsiteX31" fmla="*/ 790575 w 2807493"/>
              <a:gd name="connsiteY31" fmla="*/ 354806 h 423862"/>
              <a:gd name="connsiteX32" fmla="*/ 945356 w 2807493"/>
              <a:gd name="connsiteY32" fmla="*/ 338137 h 423862"/>
              <a:gd name="connsiteX33" fmla="*/ 1150143 w 2807493"/>
              <a:gd name="connsiteY33" fmla="*/ 304800 h 423862"/>
              <a:gd name="connsiteX34" fmla="*/ 1376362 w 2807493"/>
              <a:gd name="connsiteY34" fmla="*/ 278606 h 423862"/>
              <a:gd name="connsiteX35" fmla="*/ 1550193 w 2807493"/>
              <a:gd name="connsiteY35" fmla="*/ 259556 h 423862"/>
              <a:gd name="connsiteX36" fmla="*/ 1681162 w 2807493"/>
              <a:gd name="connsiteY36" fmla="*/ 250031 h 423862"/>
              <a:gd name="connsiteX37" fmla="*/ 1766887 w 2807493"/>
              <a:gd name="connsiteY37" fmla="*/ 245269 h 423862"/>
              <a:gd name="connsiteX38" fmla="*/ 1974056 w 2807493"/>
              <a:gd name="connsiteY38" fmla="*/ 242887 h 423862"/>
              <a:gd name="connsiteX39" fmla="*/ 2109787 w 2807493"/>
              <a:gd name="connsiteY39" fmla="*/ 230981 h 423862"/>
              <a:gd name="connsiteX40" fmla="*/ 2224087 w 2807493"/>
              <a:gd name="connsiteY40" fmla="*/ 226219 h 423862"/>
              <a:gd name="connsiteX41" fmla="*/ 2357437 w 2807493"/>
              <a:gd name="connsiteY41" fmla="*/ 221456 h 423862"/>
              <a:gd name="connsiteX42" fmla="*/ 2469356 w 2807493"/>
              <a:gd name="connsiteY42" fmla="*/ 226219 h 423862"/>
              <a:gd name="connsiteX43" fmla="*/ 2571750 w 2807493"/>
              <a:gd name="connsiteY43" fmla="*/ 233362 h 423862"/>
              <a:gd name="connsiteX44" fmla="*/ 2636043 w 2807493"/>
              <a:gd name="connsiteY44" fmla="*/ 242887 h 423862"/>
              <a:gd name="connsiteX45" fmla="*/ 2674143 w 2807493"/>
              <a:gd name="connsiteY45" fmla="*/ 242887 h 423862"/>
              <a:gd name="connsiteX46" fmla="*/ 2731293 w 2807493"/>
              <a:gd name="connsiteY46" fmla="*/ 230981 h 423862"/>
              <a:gd name="connsiteX47" fmla="*/ 2776537 w 2807493"/>
              <a:gd name="connsiteY47" fmla="*/ 214312 h 423862"/>
              <a:gd name="connsiteX48" fmla="*/ 2797968 w 2807493"/>
              <a:gd name="connsiteY48" fmla="*/ 200025 h 423862"/>
              <a:gd name="connsiteX49" fmla="*/ 2805112 w 2807493"/>
              <a:gd name="connsiteY49" fmla="*/ 190500 h 423862"/>
              <a:gd name="connsiteX50" fmla="*/ 2807493 w 2807493"/>
              <a:gd name="connsiteY50" fmla="*/ 183356 h 423862"/>
              <a:gd name="connsiteX51" fmla="*/ 2807493 w 2807493"/>
              <a:gd name="connsiteY51" fmla="*/ 176212 h 423862"/>
              <a:gd name="connsiteX52" fmla="*/ 2807493 w 2807493"/>
              <a:gd name="connsiteY52" fmla="*/ 161925 h 423862"/>
              <a:gd name="connsiteX53" fmla="*/ 2802731 w 2807493"/>
              <a:gd name="connsiteY53" fmla="*/ 150019 h 423862"/>
              <a:gd name="connsiteX54" fmla="*/ 2795587 w 2807493"/>
              <a:gd name="connsiteY54" fmla="*/ 135731 h 423862"/>
              <a:gd name="connsiteX55" fmla="*/ 2783681 w 2807493"/>
              <a:gd name="connsiteY55" fmla="*/ 121444 h 423862"/>
              <a:gd name="connsiteX56" fmla="*/ 2764631 w 2807493"/>
              <a:gd name="connsiteY56" fmla="*/ 102394 h 423862"/>
              <a:gd name="connsiteX57" fmla="*/ 2757487 w 2807493"/>
              <a:gd name="connsiteY57" fmla="*/ 95250 h 423862"/>
              <a:gd name="connsiteX58" fmla="*/ 2724150 w 2807493"/>
              <a:gd name="connsiteY58" fmla="*/ 76200 h 423862"/>
              <a:gd name="connsiteX59" fmla="*/ 2676525 w 2807493"/>
              <a:gd name="connsiteY59" fmla="*/ 52387 h 423862"/>
              <a:gd name="connsiteX60" fmla="*/ 2628900 w 2807493"/>
              <a:gd name="connsiteY60" fmla="*/ 30956 h 423862"/>
              <a:gd name="connsiteX61" fmla="*/ 2569368 w 2807493"/>
              <a:gd name="connsiteY61" fmla="*/ 9525 h 423862"/>
              <a:gd name="connsiteX62" fmla="*/ 2509837 w 2807493"/>
              <a:gd name="connsiteY62" fmla="*/ 0 h 423862"/>
              <a:gd name="connsiteX63" fmla="*/ 2474118 w 2807493"/>
              <a:gd name="connsiteY63" fmla="*/ 9525 h 423862"/>
              <a:gd name="connsiteX64" fmla="*/ 2436018 w 2807493"/>
              <a:gd name="connsiteY64" fmla="*/ 23812 h 423862"/>
              <a:gd name="connsiteX65" fmla="*/ 2359818 w 2807493"/>
              <a:gd name="connsiteY65" fmla="*/ 23812 h 423862"/>
              <a:gd name="connsiteX66" fmla="*/ 2224087 w 2807493"/>
              <a:gd name="connsiteY66" fmla="*/ 30956 h 423862"/>
              <a:gd name="connsiteX67" fmla="*/ 2114550 w 2807493"/>
              <a:gd name="connsiteY67" fmla="*/ 40481 h 423862"/>
              <a:gd name="connsiteX68" fmla="*/ 2038350 w 2807493"/>
              <a:gd name="connsiteY68" fmla="*/ 45244 h 423862"/>
              <a:gd name="connsiteX69" fmla="*/ 1771650 w 2807493"/>
              <a:gd name="connsiteY69" fmla="*/ 69056 h 423862"/>
              <a:gd name="connsiteX70" fmla="*/ 1678781 w 2807493"/>
              <a:gd name="connsiteY70" fmla="*/ 762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7493" h="423862">
                <a:moveTo>
                  <a:pt x="1678781" y="76200"/>
                </a:moveTo>
                <a:lnTo>
                  <a:pt x="1547812" y="85725"/>
                </a:lnTo>
                <a:lnTo>
                  <a:pt x="1416843" y="100012"/>
                </a:lnTo>
                <a:lnTo>
                  <a:pt x="1262062" y="116681"/>
                </a:lnTo>
                <a:lnTo>
                  <a:pt x="1100137" y="138112"/>
                </a:lnTo>
                <a:lnTo>
                  <a:pt x="938212" y="159544"/>
                </a:lnTo>
                <a:lnTo>
                  <a:pt x="752475" y="178594"/>
                </a:lnTo>
                <a:lnTo>
                  <a:pt x="642937" y="185737"/>
                </a:lnTo>
                <a:lnTo>
                  <a:pt x="485775" y="197644"/>
                </a:lnTo>
                <a:lnTo>
                  <a:pt x="366712" y="202406"/>
                </a:lnTo>
                <a:lnTo>
                  <a:pt x="323850" y="195262"/>
                </a:lnTo>
                <a:lnTo>
                  <a:pt x="259556" y="178594"/>
                </a:lnTo>
                <a:lnTo>
                  <a:pt x="188118" y="157162"/>
                </a:lnTo>
                <a:lnTo>
                  <a:pt x="114300" y="128587"/>
                </a:lnTo>
                <a:lnTo>
                  <a:pt x="73818" y="114300"/>
                </a:lnTo>
                <a:lnTo>
                  <a:pt x="30956" y="102394"/>
                </a:lnTo>
                <a:lnTo>
                  <a:pt x="9525" y="102394"/>
                </a:lnTo>
                <a:lnTo>
                  <a:pt x="2381" y="104775"/>
                </a:lnTo>
                <a:lnTo>
                  <a:pt x="0" y="116681"/>
                </a:lnTo>
                <a:lnTo>
                  <a:pt x="4762" y="135731"/>
                </a:lnTo>
                <a:lnTo>
                  <a:pt x="33337" y="180975"/>
                </a:lnTo>
                <a:lnTo>
                  <a:pt x="78581" y="230981"/>
                </a:lnTo>
                <a:lnTo>
                  <a:pt x="142875" y="285750"/>
                </a:lnTo>
                <a:lnTo>
                  <a:pt x="192881" y="326231"/>
                </a:lnTo>
                <a:lnTo>
                  <a:pt x="252412" y="366712"/>
                </a:lnTo>
                <a:lnTo>
                  <a:pt x="311943" y="397669"/>
                </a:lnTo>
                <a:lnTo>
                  <a:pt x="359568" y="414337"/>
                </a:lnTo>
                <a:lnTo>
                  <a:pt x="416718" y="423862"/>
                </a:lnTo>
                <a:lnTo>
                  <a:pt x="450056" y="421481"/>
                </a:lnTo>
                <a:lnTo>
                  <a:pt x="561975" y="402431"/>
                </a:lnTo>
                <a:lnTo>
                  <a:pt x="690562" y="376237"/>
                </a:lnTo>
                <a:lnTo>
                  <a:pt x="790575" y="354806"/>
                </a:lnTo>
                <a:lnTo>
                  <a:pt x="945356" y="338137"/>
                </a:lnTo>
                <a:lnTo>
                  <a:pt x="1150143" y="304800"/>
                </a:lnTo>
                <a:lnTo>
                  <a:pt x="1376362" y="278606"/>
                </a:lnTo>
                <a:lnTo>
                  <a:pt x="1550193" y="259556"/>
                </a:lnTo>
                <a:lnTo>
                  <a:pt x="1681162" y="250031"/>
                </a:lnTo>
                <a:lnTo>
                  <a:pt x="1766887" y="245269"/>
                </a:lnTo>
                <a:lnTo>
                  <a:pt x="1974056" y="242887"/>
                </a:lnTo>
                <a:lnTo>
                  <a:pt x="2109787" y="230981"/>
                </a:lnTo>
                <a:lnTo>
                  <a:pt x="2224087" y="226219"/>
                </a:lnTo>
                <a:lnTo>
                  <a:pt x="2357437" y="221456"/>
                </a:lnTo>
                <a:lnTo>
                  <a:pt x="2469356" y="226219"/>
                </a:lnTo>
                <a:lnTo>
                  <a:pt x="2571750" y="233362"/>
                </a:lnTo>
                <a:lnTo>
                  <a:pt x="2636043" y="242887"/>
                </a:lnTo>
                <a:lnTo>
                  <a:pt x="2674143" y="242887"/>
                </a:lnTo>
                <a:lnTo>
                  <a:pt x="2731293" y="230981"/>
                </a:lnTo>
                <a:lnTo>
                  <a:pt x="2776537" y="214312"/>
                </a:lnTo>
                <a:lnTo>
                  <a:pt x="2797968" y="200025"/>
                </a:lnTo>
                <a:lnTo>
                  <a:pt x="2805112" y="190500"/>
                </a:lnTo>
                <a:lnTo>
                  <a:pt x="2807493" y="183356"/>
                </a:lnTo>
                <a:lnTo>
                  <a:pt x="2807493" y="176212"/>
                </a:lnTo>
                <a:lnTo>
                  <a:pt x="2807493" y="161925"/>
                </a:lnTo>
                <a:lnTo>
                  <a:pt x="2802731" y="150019"/>
                </a:lnTo>
                <a:lnTo>
                  <a:pt x="2795587" y="135731"/>
                </a:lnTo>
                <a:lnTo>
                  <a:pt x="2783681" y="121444"/>
                </a:lnTo>
                <a:lnTo>
                  <a:pt x="2764631" y="102394"/>
                </a:lnTo>
                <a:lnTo>
                  <a:pt x="2757487" y="95250"/>
                </a:lnTo>
                <a:lnTo>
                  <a:pt x="2724150" y="76200"/>
                </a:lnTo>
                <a:lnTo>
                  <a:pt x="2676525" y="52387"/>
                </a:lnTo>
                <a:lnTo>
                  <a:pt x="2628900" y="30956"/>
                </a:lnTo>
                <a:lnTo>
                  <a:pt x="2569368" y="9525"/>
                </a:lnTo>
                <a:lnTo>
                  <a:pt x="2509837" y="0"/>
                </a:lnTo>
                <a:lnTo>
                  <a:pt x="2474118" y="9525"/>
                </a:lnTo>
                <a:lnTo>
                  <a:pt x="2436018" y="23812"/>
                </a:lnTo>
                <a:lnTo>
                  <a:pt x="2359818" y="23812"/>
                </a:lnTo>
                <a:lnTo>
                  <a:pt x="2224087" y="30956"/>
                </a:lnTo>
                <a:lnTo>
                  <a:pt x="2114550" y="40481"/>
                </a:lnTo>
                <a:lnTo>
                  <a:pt x="2038350" y="45244"/>
                </a:lnTo>
                <a:lnTo>
                  <a:pt x="1771650" y="69056"/>
                </a:lnTo>
                <a:lnTo>
                  <a:pt x="1678781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42D7A363-547C-40BD-8839-1E767DA1D496}"/>
              </a:ext>
            </a:extLst>
          </p:cNvPr>
          <p:cNvSpPr/>
          <p:nvPr/>
        </p:nvSpPr>
        <p:spPr>
          <a:xfrm rot="16200000">
            <a:off x="2849563" y="3937000"/>
            <a:ext cx="2840038" cy="687387"/>
          </a:xfrm>
          <a:custGeom>
            <a:avLst/>
            <a:gdLst>
              <a:gd name="connsiteX0" fmla="*/ 1738313 w 2840831"/>
              <a:gd name="connsiteY0" fmla="*/ 419100 h 688182"/>
              <a:gd name="connsiteX1" fmla="*/ 1966913 w 2840831"/>
              <a:gd name="connsiteY1" fmla="*/ 428625 h 688182"/>
              <a:gd name="connsiteX2" fmla="*/ 2181225 w 2840831"/>
              <a:gd name="connsiteY2" fmla="*/ 433388 h 688182"/>
              <a:gd name="connsiteX3" fmla="*/ 2366963 w 2840831"/>
              <a:gd name="connsiteY3" fmla="*/ 438150 h 688182"/>
              <a:gd name="connsiteX4" fmla="*/ 2464594 w 2840831"/>
              <a:gd name="connsiteY4" fmla="*/ 440532 h 688182"/>
              <a:gd name="connsiteX5" fmla="*/ 2495550 w 2840831"/>
              <a:gd name="connsiteY5" fmla="*/ 438150 h 688182"/>
              <a:gd name="connsiteX6" fmla="*/ 2547938 w 2840831"/>
              <a:gd name="connsiteY6" fmla="*/ 426244 h 688182"/>
              <a:gd name="connsiteX7" fmla="*/ 2597944 w 2840831"/>
              <a:gd name="connsiteY7" fmla="*/ 409575 h 688182"/>
              <a:gd name="connsiteX8" fmla="*/ 2645569 w 2840831"/>
              <a:gd name="connsiteY8" fmla="*/ 390525 h 688182"/>
              <a:gd name="connsiteX9" fmla="*/ 2705100 w 2840831"/>
              <a:gd name="connsiteY9" fmla="*/ 354807 h 688182"/>
              <a:gd name="connsiteX10" fmla="*/ 2747963 w 2840831"/>
              <a:gd name="connsiteY10" fmla="*/ 319088 h 688182"/>
              <a:gd name="connsiteX11" fmla="*/ 2776538 w 2840831"/>
              <a:gd name="connsiteY11" fmla="*/ 297657 h 688182"/>
              <a:gd name="connsiteX12" fmla="*/ 2805113 w 2840831"/>
              <a:gd name="connsiteY12" fmla="*/ 285750 h 688182"/>
              <a:gd name="connsiteX13" fmla="*/ 2821781 w 2840831"/>
              <a:gd name="connsiteY13" fmla="*/ 283369 h 688182"/>
              <a:gd name="connsiteX14" fmla="*/ 2831306 w 2840831"/>
              <a:gd name="connsiteY14" fmla="*/ 285750 h 688182"/>
              <a:gd name="connsiteX15" fmla="*/ 2836069 w 2840831"/>
              <a:gd name="connsiteY15" fmla="*/ 290513 h 688182"/>
              <a:gd name="connsiteX16" fmla="*/ 2840831 w 2840831"/>
              <a:gd name="connsiteY16" fmla="*/ 302419 h 688182"/>
              <a:gd name="connsiteX17" fmla="*/ 2840831 w 2840831"/>
              <a:gd name="connsiteY17" fmla="*/ 323850 h 688182"/>
              <a:gd name="connsiteX18" fmla="*/ 2833688 w 2840831"/>
              <a:gd name="connsiteY18" fmla="*/ 361950 h 688182"/>
              <a:gd name="connsiteX19" fmla="*/ 2821781 w 2840831"/>
              <a:gd name="connsiteY19" fmla="*/ 414338 h 688182"/>
              <a:gd name="connsiteX20" fmla="*/ 2805113 w 2840831"/>
              <a:gd name="connsiteY20" fmla="*/ 473869 h 688182"/>
              <a:gd name="connsiteX21" fmla="*/ 2783681 w 2840831"/>
              <a:gd name="connsiteY21" fmla="*/ 535782 h 688182"/>
              <a:gd name="connsiteX22" fmla="*/ 2759869 w 2840831"/>
              <a:gd name="connsiteY22" fmla="*/ 585788 h 688182"/>
              <a:gd name="connsiteX23" fmla="*/ 2738438 w 2840831"/>
              <a:gd name="connsiteY23" fmla="*/ 621507 h 688182"/>
              <a:gd name="connsiteX24" fmla="*/ 2581275 w 2840831"/>
              <a:gd name="connsiteY24" fmla="*/ 688182 h 688182"/>
              <a:gd name="connsiteX25" fmla="*/ 2476500 w 2840831"/>
              <a:gd name="connsiteY25" fmla="*/ 681038 h 688182"/>
              <a:gd name="connsiteX26" fmla="*/ 2231231 w 2840831"/>
              <a:gd name="connsiteY26" fmla="*/ 666750 h 688182"/>
              <a:gd name="connsiteX27" fmla="*/ 2026444 w 2840831"/>
              <a:gd name="connsiteY27" fmla="*/ 654844 h 688182"/>
              <a:gd name="connsiteX28" fmla="*/ 1800225 w 2840831"/>
              <a:gd name="connsiteY28" fmla="*/ 642938 h 688182"/>
              <a:gd name="connsiteX29" fmla="*/ 1593056 w 2840831"/>
              <a:gd name="connsiteY29" fmla="*/ 628650 h 688182"/>
              <a:gd name="connsiteX30" fmla="*/ 1490663 w 2840831"/>
              <a:gd name="connsiteY30" fmla="*/ 621507 h 688182"/>
              <a:gd name="connsiteX31" fmla="*/ 1423988 w 2840831"/>
              <a:gd name="connsiteY31" fmla="*/ 616744 h 688182"/>
              <a:gd name="connsiteX32" fmla="*/ 1316831 w 2840831"/>
              <a:gd name="connsiteY32" fmla="*/ 602457 h 688182"/>
              <a:gd name="connsiteX33" fmla="*/ 1173956 w 2840831"/>
              <a:gd name="connsiteY33" fmla="*/ 576263 h 688182"/>
              <a:gd name="connsiteX34" fmla="*/ 969169 w 2840831"/>
              <a:gd name="connsiteY34" fmla="*/ 533400 h 688182"/>
              <a:gd name="connsiteX35" fmla="*/ 802481 w 2840831"/>
              <a:gd name="connsiteY35" fmla="*/ 490538 h 688182"/>
              <a:gd name="connsiteX36" fmla="*/ 642938 w 2840831"/>
              <a:gd name="connsiteY36" fmla="*/ 438150 h 688182"/>
              <a:gd name="connsiteX37" fmla="*/ 547688 w 2840831"/>
              <a:gd name="connsiteY37" fmla="*/ 402432 h 688182"/>
              <a:gd name="connsiteX38" fmla="*/ 452438 w 2840831"/>
              <a:gd name="connsiteY38" fmla="*/ 361950 h 688182"/>
              <a:gd name="connsiteX39" fmla="*/ 342900 w 2840831"/>
              <a:gd name="connsiteY39" fmla="*/ 307182 h 688182"/>
              <a:gd name="connsiteX40" fmla="*/ 207169 w 2840831"/>
              <a:gd name="connsiteY40" fmla="*/ 223838 h 688182"/>
              <a:gd name="connsiteX41" fmla="*/ 123825 w 2840831"/>
              <a:gd name="connsiteY41" fmla="*/ 161925 h 688182"/>
              <a:gd name="connsiteX42" fmla="*/ 80963 w 2840831"/>
              <a:gd name="connsiteY42" fmla="*/ 123825 h 688182"/>
              <a:gd name="connsiteX43" fmla="*/ 26194 w 2840831"/>
              <a:gd name="connsiteY43" fmla="*/ 73819 h 688182"/>
              <a:gd name="connsiteX44" fmla="*/ 7144 w 2840831"/>
              <a:gd name="connsiteY44" fmla="*/ 50007 h 688182"/>
              <a:gd name="connsiteX45" fmla="*/ 0 w 2840831"/>
              <a:gd name="connsiteY45" fmla="*/ 28575 h 688182"/>
              <a:gd name="connsiteX46" fmla="*/ 0 w 2840831"/>
              <a:gd name="connsiteY46" fmla="*/ 16669 h 688182"/>
              <a:gd name="connsiteX47" fmla="*/ 7144 w 2840831"/>
              <a:gd name="connsiteY47" fmla="*/ 2382 h 688182"/>
              <a:gd name="connsiteX48" fmla="*/ 14288 w 2840831"/>
              <a:gd name="connsiteY48" fmla="*/ 0 h 688182"/>
              <a:gd name="connsiteX49" fmla="*/ 30956 w 2840831"/>
              <a:gd name="connsiteY49" fmla="*/ 2382 h 688182"/>
              <a:gd name="connsiteX50" fmla="*/ 57150 w 2840831"/>
              <a:gd name="connsiteY50" fmla="*/ 11907 h 688182"/>
              <a:gd name="connsiteX51" fmla="*/ 107156 w 2840831"/>
              <a:gd name="connsiteY51" fmla="*/ 47625 h 688182"/>
              <a:gd name="connsiteX52" fmla="*/ 242888 w 2840831"/>
              <a:gd name="connsiteY52" fmla="*/ 130969 h 688182"/>
              <a:gd name="connsiteX53" fmla="*/ 326231 w 2840831"/>
              <a:gd name="connsiteY53" fmla="*/ 173832 h 688182"/>
              <a:gd name="connsiteX54" fmla="*/ 428625 w 2840831"/>
              <a:gd name="connsiteY54" fmla="*/ 219075 h 688182"/>
              <a:gd name="connsiteX55" fmla="*/ 561975 w 2840831"/>
              <a:gd name="connsiteY55" fmla="*/ 266700 h 688182"/>
              <a:gd name="connsiteX56" fmla="*/ 652463 w 2840831"/>
              <a:gd name="connsiteY56" fmla="*/ 292894 h 688182"/>
              <a:gd name="connsiteX57" fmla="*/ 783431 w 2840831"/>
              <a:gd name="connsiteY57" fmla="*/ 319088 h 688182"/>
              <a:gd name="connsiteX58" fmla="*/ 876300 w 2840831"/>
              <a:gd name="connsiteY58" fmla="*/ 330994 h 688182"/>
              <a:gd name="connsiteX59" fmla="*/ 985838 w 2840831"/>
              <a:gd name="connsiteY59" fmla="*/ 354807 h 688182"/>
              <a:gd name="connsiteX60" fmla="*/ 1159669 w 2840831"/>
              <a:gd name="connsiteY60" fmla="*/ 378619 h 688182"/>
              <a:gd name="connsiteX61" fmla="*/ 1333500 w 2840831"/>
              <a:gd name="connsiteY61" fmla="*/ 395288 h 688182"/>
              <a:gd name="connsiteX62" fmla="*/ 1566863 w 2840831"/>
              <a:gd name="connsiteY62" fmla="*/ 409575 h 688182"/>
              <a:gd name="connsiteX63" fmla="*/ 1738313 w 2840831"/>
              <a:gd name="connsiteY63" fmla="*/ 4191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1" h="688182">
                <a:moveTo>
                  <a:pt x="1738313" y="419100"/>
                </a:moveTo>
                <a:lnTo>
                  <a:pt x="1966913" y="428625"/>
                </a:lnTo>
                <a:lnTo>
                  <a:pt x="2181225" y="433388"/>
                </a:lnTo>
                <a:lnTo>
                  <a:pt x="2366963" y="438150"/>
                </a:lnTo>
                <a:lnTo>
                  <a:pt x="2464594" y="440532"/>
                </a:lnTo>
                <a:lnTo>
                  <a:pt x="2495550" y="438150"/>
                </a:lnTo>
                <a:lnTo>
                  <a:pt x="2547938" y="426244"/>
                </a:lnTo>
                <a:lnTo>
                  <a:pt x="2597944" y="409575"/>
                </a:lnTo>
                <a:lnTo>
                  <a:pt x="2645569" y="390525"/>
                </a:lnTo>
                <a:lnTo>
                  <a:pt x="2705100" y="354807"/>
                </a:lnTo>
                <a:lnTo>
                  <a:pt x="2747963" y="319088"/>
                </a:lnTo>
                <a:lnTo>
                  <a:pt x="2776538" y="297657"/>
                </a:lnTo>
                <a:lnTo>
                  <a:pt x="2805113" y="285750"/>
                </a:lnTo>
                <a:lnTo>
                  <a:pt x="2821781" y="283369"/>
                </a:lnTo>
                <a:lnTo>
                  <a:pt x="2831306" y="285750"/>
                </a:lnTo>
                <a:lnTo>
                  <a:pt x="2836069" y="290513"/>
                </a:lnTo>
                <a:lnTo>
                  <a:pt x="2840831" y="302419"/>
                </a:lnTo>
                <a:lnTo>
                  <a:pt x="2840831" y="323850"/>
                </a:lnTo>
                <a:lnTo>
                  <a:pt x="2833688" y="361950"/>
                </a:lnTo>
                <a:lnTo>
                  <a:pt x="2821781" y="414338"/>
                </a:lnTo>
                <a:lnTo>
                  <a:pt x="2805113" y="473869"/>
                </a:lnTo>
                <a:lnTo>
                  <a:pt x="2783681" y="535782"/>
                </a:lnTo>
                <a:lnTo>
                  <a:pt x="2759869" y="585788"/>
                </a:lnTo>
                <a:lnTo>
                  <a:pt x="2738438" y="621507"/>
                </a:lnTo>
                <a:lnTo>
                  <a:pt x="2581275" y="688182"/>
                </a:lnTo>
                <a:lnTo>
                  <a:pt x="2476500" y="681038"/>
                </a:lnTo>
                <a:lnTo>
                  <a:pt x="2231231" y="666750"/>
                </a:lnTo>
                <a:lnTo>
                  <a:pt x="2026444" y="654844"/>
                </a:lnTo>
                <a:lnTo>
                  <a:pt x="1800225" y="642938"/>
                </a:lnTo>
                <a:lnTo>
                  <a:pt x="1593056" y="628650"/>
                </a:lnTo>
                <a:lnTo>
                  <a:pt x="1490663" y="621507"/>
                </a:lnTo>
                <a:lnTo>
                  <a:pt x="1423988" y="616744"/>
                </a:lnTo>
                <a:lnTo>
                  <a:pt x="1316831" y="602457"/>
                </a:lnTo>
                <a:lnTo>
                  <a:pt x="1173956" y="576263"/>
                </a:lnTo>
                <a:lnTo>
                  <a:pt x="969169" y="533400"/>
                </a:lnTo>
                <a:lnTo>
                  <a:pt x="802481" y="490538"/>
                </a:lnTo>
                <a:lnTo>
                  <a:pt x="642938" y="438150"/>
                </a:lnTo>
                <a:lnTo>
                  <a:pt x="547688" y="402432"/>
                </a:lnTo>
                <a:lnTo>
                  <a:pt x="452438" y="361950"/>
                </a:lnTo>
                <a:lnTo>
                  <a:pt x="342900" y="307182"/>
                </a:lnTo>
                <a:lnTo>
                  <a:pt x="207169" y="223838"/>
                </a:lnTo>
                <a:lnTo>
                  <a:pt x="123825" y="161925"/>
                </a:lnTo>
                <a:lnTo>
                  <a:pt x="80963" y="123825"/>
                </a:lnTo>
                <a:lnTo>
                  <a:pt x="26194" y="73819"/>
                </a:lnTo>
                <a:lnTo>
                  <a:pt x="7144" y="50007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14288" y="0"/>
                </a:lnTo>
                <a:lnTo>
                  <a:pt x="30956" y="2382"/>
                </a:lnTo>
                <a:lnTo>
                  <a:pt x="57150" y="11907"/>
                </a:lnTo>
                <a:lnTo>
                  <a:pt x="107156" y="47625"/>
                </a:lnTo>
                <a:lnTo>
                  <a:pt x="242888" y="130969"/>
                </a:lnTo>
                <a:lnTo>
                  <a:pt x="326231" y="173832"/>
                </a:lnTo>
                <a:lnTo>
                  <a:pt x="428625" y="219075"/>
                </a:lnTo>
                <a:lnTo>
                  <a:pt x="561975" y="266700"/>
                </a:lnTo>
                <a:lnTo>
                  <a:pt x="652463" y="292894"/>
                </a:lnTo>
                <a:lnTo>
                  <a:pt x="783431" y="319088"/>
                </a:lnTo>
                <a:lnTo>
                  <a:pt x="876300" y="330994"/>
                </a:lnTo>
                <a:lnTo>
                  <a:pt x="985838" y="354807"/>
                </a:lnTo>
                <a:lnTo>
                  <a:pt x="1159669" y="378619"/>
                </a:lnTo>
                <a:lnTo>
                  <a:pt x="1333500" y="395288"/>
                </a:lnTo>
                <a:lnTo>
                  <a:pt x="1566863" y="409575"/>
                </a:lnTo>
                <a:lnTo>
                  <a:pt x="1738313" y="419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BBF86E2A-19DD-4A44-8700-9F1B9F54E1B7}"/>
              </a:ext>
            </a:extLst>
          </p:cNvPr>
          <p:cNvSpPr/>
          <p:nvPr/>
        </p:nvSpPr>
        <p:spPr>
          <a:xfrm>
            <a:off x="4478338" y="2649538"/>
            <a:ext cx="2397125" cy="492125"/>
          </a:xfrm>
          <a:custGeom>
            <a:avLst/>
            <a:gdLst>
              <a:gd name="connsiteX0" fmla="*/ 1150144 w 2395538"/>
              <a:gd name="connsiteY0" fmla="*/ 192882 h 490538"/>
              <a:gd name="connsiteX1" fmla="*/ 990600 w 2395538"/>
              <a:gd name="connsiteY1" fmla="*/ 214313 h 490538"/>
              <a:gd name="connsiteX2" fmla="*/ 792957 w 2395538"/>
              <a:gd name="connsiteY2" fmla="*/ 238125 h 490538"/>
              <a:gd name="connsiteX3" fmla="*/ 633413 w 2395538"/>
              <a:gd name="connsiteY3" fmla="*/ 257175 h 490538"/>
              <a:gd name="connsiteX4" fmla="*/ 469107 w 2395538"/>
              <a:gd name="connsiteY4" fmla="*/ 273844 h 490538"/>
              <a:gd name="connsiteX5" fmla="*/ 319088 w 2395538"/>
              <a:gd name="connsiteY5" fmla="*/ 288132 h 490538"/>
              <a:gd name="connsiteX6" fmla="*/ 180975 w 2395538"/>
              <a:gd name="connsiteY6" fmla="*/ 302419 h 490538"/>
              <a:gd name="connsiteX7" fmla="*/ 0 w 2395538"/>
              <a:gd name="connsiteY7" fmla="*/ 316707 h 490538"/>
              <a:gd name="connsiteX8" fmla="*/ 61913 w 2395538"/>
              <a:gd name="connsiteY8" fmla="*/ 490538 h 490538"/>
              <a:gd name="connsiteX9" fmla="*/ 211932 w 2395538"/>
              <a:gd name="connsiteY9" fmla="*/ 481013 h 490538"/>
              <a:gd name="connsiteX10" fmla="*/ 354807 w 2395538"/>
              <a:gd name="connsiteY10" fmla="*/ 466725 h 490538"/>
              <a:gd name="connsiteX11" fmla="*/ 514350 w 2395538"/>
              <a:gd name="connsiteY11" fmla="*/ 450057 h 490538"/>
              <a:gd name="connsiteX12" fmla="*/ 678657 w 2395538"/>
              <a:gd name="connsiteY12" fmla="*/ 428625 h 490538"/>
              <a:gd name="connsiteX13" fmla="*/ 926307 w 2395538"/>
              <a:gd name="connsiteY13" fmla="*/ 392907 h 490538"/>
              <a:gd name="connsiteX14" fmla="*/ 1150144 w 2395538"/>
              <a:gd name="connsiteY14" fmla="*/ 359569 h 490538"/>
              <a:gd name="connsiteX15" fmla="*/ 1333500 w 2395538"/>
              <a:gd name="connsiteY15" fmla="*/ 333375 h 490538"/>
              <a:gd name="connsiteX16" fmla="*/ 1521619 w 2395538"/>
              <a:gd name="connsiteY16" fmla="*/ 304800 h 490538"/>
              <a:gd name="connsiteX17" fmla="*/ 1807369 w 2395538"/>
              <a:gd name="connsiteY17" fmla="*/ 280988 h 490538"/>
              <a:gd name="connsiteX18" fmla="*/ 1907382 w 2395538"/>
              <a:gd name="connsiteY18" fmla="*/ 271463 h 490538"/>
              <a:gd name="connsiteX19" fmla="*/ 2047875 w 2395538"/>
              <a:gd name="connsiteY19" fmla="*/ 250032 h 490538"/>
              <a:gd name="connsiteX20" fmla="*/ 2152650 w 2395538"/>
              <a:gd name="connsiteY20" fmla="*/ 228600 h 490538"/>
              <a:gd name="connsiteX21" fmla="*/ 2257425 w 2395538"/>
              <a:gd name="connsiteY21" fmla="*/ 207169 h 490538"/>
              <a:gd name="connsiteX22" fmla="*/ 2326482 w 2395538"/>
              <a:gd name="connsiteY22" fmla="*/ 188119 h 490538"/>
              <a:gd name="connsiteX23" fmla="*/ 2364582 w 2395538"/>
              <a:gd name="connsiteY23" fmla="*/ 171450 h 490538"/>
              <a:gd name="connsiteX24" fmla="*/ 2383632 w 2395538"/>
              <a:gd name="connsiteY24" fmla="*/ 157163 h 490538"/>
              <a:gd name="connsiteX25" fmla="*/ 2390775 w 2395538"/>
              <a:gd name="connsiteY25" fmla="*/ 150019 h 490538"/>
              <a:gd name="connsiteX26" fmla="*/ 2395538 w 2395538"/>
              <a:gd name="connsiteY26" fmla="*/ 133350 h 490538"/>
              <a:gd name="connsiteX27" fmla="*/ 2395538 w 2395538"/>
              <a:gd name="connsiteY27" fmla="*/ 119063 h 490538"/>
              <a:gd name="connsiteX28" fmla="*/ 2390775 w 2395538"/>
              <a:gd name="connsiteY28" fmla="*/ 95250 h 490538"/>
              <a:gd name="connsiteX29" fmla="*/ 2381250 w 2395538"/>
              <a:gd name="connsiteY29" fmla="*/ 80963 h 490538"/>
              <a:gd name="connsiteX30" fmla="*/ 2374107 w 2395538"/>
              <a:gd name="connsiteY30" fmla="*/ 73819 h 490538"/>
              <a:gd name="connsiteX31" fmla="*/ 2355057 w 2395538"/>
              <a:gd name="connsiteY31" fmla="*/ 59532 h 490538"/>
              <a:gd name="connsiteX32" fmla="*/ 2302669 w 2395538"/>
              <a:gd name="connsiteY32" fmla="*/ 33338 h 490538"/>
              <a:gd name="connsiteX33" fmla="*/ 2250282 w 2395538"/>
              <a:gd name="connsiteY33" fmla="*/ 14288 h 490538"/>
              <a:gd name="connsiteX34" fmla="*/ 2188369 w 2395538"/>
              <a:gd name="connsiteY34" fmla="*/ 0 h 490538"/>
              <a:gd name="connsiteX35" fmla="*/ 2162175 w 2395538"/>
              <a:gd name="connsiteY35" fmla="*/ 0 h 490538"/>
              <a:gd name="connsiteX36" fmla="*/ 2140744 w 2395538"/>
              <a:gd name="connsiteY36" fmla="*/ 14288 h 490538"/>
              <a:gd name="connsiteX37" fmla="*/ 2088357 w 2395538"/>
              <a:gd name="connsiteY37" fmla="*/ 35719 h 490538"/>
              <a:gd name="connsiteX38" fmla="*/ 1997869 w 2395538"/>
              <a:gd name="connsiteY38" fmla="*/ 61913 h 490538"/>
              <a:gd name="connsiteX39" fmla="*/ 1897857 w 2395538"/>
              <a:gd name="connsiteY39" fmla="*/ 80963 h 490538"/>
              <a:gd name="connsiteX40" fmla="*/ 1795463 w 2395538"/>
              <a:gd name="connsiteY40" fmla="*/ 97632 h 490538"/>
              <a:gd name="connsiteX41" fmla="*/ 1700213 w 2395538"/>
              <a:gd name="connsiteY41" fmla="*/ 111919 h 490538"/>
              <a:gd name="connsiteX42" fmla="*/ 1297782 w 2395538"/>
              <a:gd name="connsiteY42" fmla="*/ 173832 h 490538"/>
              <a:gd name="connsiteX43" fmla="*/ 1150144 w 2395538"/>
              <a:gd name="connsiteY43" fmla="*/ 19288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95538" h="490538">
                <a:moveTo>
                  <a:pt x="1150144" y="192882"/>
                </a:moveTo>
                <a:lnTo>
                  <a:pt x="990600" y="214313"/>
                </a:lnTo>
                <a:lnTo>
                  <a:pt x="792957" y="238125"/>
                </a:lnTo>
                <a:lnTo>
                  <a:pt x="633413" y="257175"/>
                </a:lnTo>
                <a:lnTo>
                  <a:pt x="469107" y="273844"/>
                </a:lnTo>
                <a:lnTo>
                  <a:pt x="319088" y="288132"/>
                </a:lnTo>
                <a:lnTo>
                  <a:pt x="180975" y="302419"/>
                </a:lnTo>
                <a:lnTo>
                  <a:pt x="0" y="316707"/>
                </a:lnTo>
                <a:lnTo>
                  <a:pt x="61913" y="490538"/>
                </a:lnTo>
                <a:lnTo>
                  <a:pt x="211932" y="481013"/>
                </a:lnTo>
                <a:lnTo>
                  <a:pt x="354807" y="466725"/>
                </a:lnTo>
                <a:lnTo>
                  <a:pt x="514350" y="450057"/>
                </a:lnTo>
                <a:lnTo>
                  <a:pt x="678657" y="428625"/>
                </a:lnTo>
                <a:lnTo>
                  <a:pt x="926307" y="392907"/>
                </a:lnTo>
                <a:lnTo>
                  <a:pt x="1150144" y="359569"/>
                </a:lnTo>
                <a:lnTo>
                  <a:pt x="1333500" y="333375"/>
                </a:lnTo>
                <a:lnTo>
                  <a:pt x="1521619" y="304800"/>
                </a:lnTo>
                <a:lnTo>
                  <a:pt x="1807369" y="280988"/>
                </a:lnTo>
                <a:lnTo>
                  <a:pt x="1907382" y="271463"/>
                </a:lnTo>
                <a:lnTo>
                  <a:pt x="2047875" y="250032"/>
                </a:lnTo>
                <a:lnTo>
                  <a:pt x="2152650" y="228600"/>
                </a:lnTo>
                <a:lnTo>
                  <a:pt x="2257425" y="207169"/>
                </a:lnTo>
                <a:lnTo>
                  <a:pt x="2326482" y="188119"/>
                </a:lnTo>
                <a:lnTo>
                  <a:pt x="2364582" y="171450"/>
                </a:lnTo>
                <a:lnTo>
                  <a:pt x="2383632" y="157163"/>
                </a:lnTo>
                <a:lnTo>
                  <a:pt x="2390775" y="150019"/>
                </a:lnTo>
                <a:lnTo>
                  <a:pt x="2395538" y="133350"/>
                </a:lnTo>
                <a:lnTo>
                  <a:pt x="2395538" y="119063"/>
                </a:lnTo>
                <a:lnTo>
                  <a:pt x="2390775" y="95250"/>
                </a:lnTo>
                <a:lnTo>
                  <a:pt x="2381250" y="80963"/>
                </a:lnTo>
                <a:lnTo>
                  <a:pt x="2374107" y="73819"/>
                </a:lnTo>
                <a:lnTo>
                  <a:pt x="2355057" y="59532"/>
                </a:lnTo>
                <a:lnTo>
                  <a:pt x="2302669" y="33338"/>
                </a:lnTo>
                <a:lnTo>
                  <a:pt x="2250282" y="14288"/>
                </a:lnTo>
                <a:lnTo>
                  <a:pt x="2188369" y="0"/>
                </a:lnTo>
                <a:lnTo>
                  <a:pt x="2162175" y="0"/>
                </a:lnTo>
                <a:lnTo>
                  <a:pt x="2140744" y="14288"/>
                </a:lnTo>
                <a:lnTo>
                  <a:pt x="2088357" y="35719"/>
                </a:lnTo>
                <a:lnTo>
                  <a:pt x="1997869" y="61913"/>
                </a:lnTo>
                <a:lnTo>
                  <a:pt x="1897857" y="80963"/>
                </a:lnTo>
                <a:lnTo>
                  <a:pt x="1795463" y="97632"/>
                </a:lnTo>
                <a:lnTo>
                  <a:pt x="1700213" y="111919"/>
                </a:lnTo>
                <a:lnTo>
                  <a:pt x="1297782" y="173832"/>
                </a:lnTo>
                <a:lnTo>
                  <a:pt x="1150144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56902CE-F486-4E0E-A9B0-90DD0DABC041}"/>
              </a:ext>
            </a:extLst>
          </p:cNvPr>
          <p:cNvSpPr/>
          <p:nvPr/>
        </p:nvSpPr>
        <p:spPr>
          <a:xfrm rot="16200000">
            <a:off x="3622676" y="4276725"/>
            <a:ext cx="2519362" cy="395287"/>
          </a:xfrm>
          <a:custGeom>
            <a:avLst/>
            <a:gdLst>
              <a:gd name="connsiteX0" fmla="*/ 2005012 w 2519362"/>
              <a:gd name="connsiteY0" fmla="*/ 173831 h 395288"/>
              <a:gd name="connsiteX1" fmla="*/ 1826418 w 2519362"/>
              <a:gd name="connsiteY1" fmla="*/ 178594 h 395288"/>
              <a:gd name="connsiteX2" fmla="*/ 1671637 w 2519362"/>
              <a:gd name="connsiteY2" fmla="*/ 180975 h 395288"/>
              <a:gd name="connsiteX3" fmla="*/ 1574006 w 2519362"/>
              <a:gd name="connsiteY3" fmla="*/ 180975 h 395288"/>
              <a:gd name="connsiteX4" fmla="*/ 1431131 w 2519362"/>
              <a:gd name="connsiteY4" fmla="*/ 180975 h 395288"/>
              <a:gd name="connsiteX5" fmla="*/ 1314450 w 2519362"/>
              <a:gd name="connsiteY5" fmla="*/ 180975 h 395288"/>
              <a:gd name="connsiteX6" fmla="*/ 1219200 w 2519362"/>
              <a:gd name="connsiteY6" fmla="*/ 178594 h 395288"/>
              <a:gd name="connsiteX7" fmla="*/ 1100137 w 2519362"/>
              <a:gd name="connsiteY7" fmla="*/ 173831 h 395288"/>
              <a:gd name="connsiteX8" fmla="*/ 995362 w 2519362"/>
              <a:gd name="connsiteY8" fmla="*/ 166688 h 395288"/>
              <a:gd name="connsiteX9" fmla="*/ 895350 w 2519362"/>
              <a:gd name="connsiteY9" fmla="*/ 157163 h 395288"/>
              <a:gd name="connsiteX10" fmla="*/ 826293 w 2519362"/>
              <a:gd name="connsiteY10" fmla="*/ 152400 h 395288"/>
              <a:gd name="connsiteX11" fmla="*/ 726281 w 2519362"/>
              <a:gd name="connsiteY11" fmla="*/ 138113 h 395288"/>
              <a:gd name="connsiteX12" fmla="*/ 638175 w 2519362"/>
              <a:gd name="connsiteY12" fmla="*/ 123825 h 395288"/>
              <a:gd name="connsiteX13" fmla="*/ 566737 w 2519362"/>
              <a:gd name="connsiteY13" fmla="*/ 109538 h 395288"/>
              <a:gd name="connsiteX14" fmla="*/ 478631 w 2519362"/>
              <a:gd name="connsiteY14" fmla="*/ 88106 h 395288"/>
              <a:gd name="connsiteX15" fmla="*/ 411956 w 2519362"/>
              <a:gd name="connsiteY15" fmla="*/ 61913 h 395288"/>
              <a:gd name="connsiteX16" fmla="*/ 373856 w 2519362"/>
              <a:gd name="connsiteY16" fmla="*/ 61913 h 395288"/>
              <a:gd name="connsiteX17" fmla="*/ 319087 w 2519362"/>
              <a:gd name="connsiteY17" fmla="*/ 64294 h 395288"/>
              <a:gd name="connsiteX18" fmla="*/ 252412 w 2519362"/>
              <a:gd name="connsiteY18" fmla="*/ 71438 h 395288"/>
              <a:gd name="connsiteX19" fmla="*/ 185737 w 2519362"/>
              <a:gd name="connsiteY19" fmla="*/ 83344 h 395288"/>
              <a:gd name="connsiteX20" fmla="*/ 121443 w 2519362"/>
              <a:gd name="connsiteY20" fmla="*/ 102394 h 395288"/>
              <a:gd name="connsiteX21" fmla="*/ 85725 w 2519362"/>
              <a:gd name="connsiteY21" fmla="*/ 111919 h 395288"/>
              <a:gd name="connsiteX22" fmla="*/ 54768 w 2519362"/>
              <a:gd name="connsiteY22" fmla="*/ 123825 h 395288"/>
              <a:gd name="connsiteX23" fmla="*/ 30956 w 2519362"/>
              <a:gd name="connsiteY23" fmla="*/ 138113 h 395288"/>
              <a:gd name="connsiteX24" fmla="*/ 11906 w 2519362"/>
              <a:gd name="connsiteY24" fmla="*/ 154781 h 395288"/>
              <a:gd name="connsiteX25" fmla="*/ 0 w 2519362"/>
              <a:gd name="connsiteY25" fmla="*/ 178594 h 395288"/>
              <a:gd name="connsiteX26" fmla="*/ 0 w 2519362"/>
              <a:gd name="connsiteY26" fmla="*/ 197644 h 395288"/>
              <a:gd name="connsiteX27" fmla="*/ 7143 w 2519362"/>
              <a:gd name="connsiteY27" fmla="*/ 221456 h 395288"/>
              <a:gd name="connsiteX28" fmla="*/ 33337 w 2519362"/>
              <a:gd name="connsiteY28" fmla="*/ 245269 h 395288"/>
              <a:gd name="connsiteX29" fmla="*/ 85725 w 2519362"/>
              <a:gd name="connsiteY29" fmla="*/ 276225 h 395288"/>
              <a:gd name="connsiteX30" fmla="*/ 114300 w 2519362"/>
              <a:gd name="connsiteY30" fmla="*/ 280988 h 395288"/>
              <a:gd name="connsiteX31" fmla="*/ 159543 w 2519362"/>
              <a:gd name="connsiteY31" fmla="*/ 285750 h 395288"/>
              <a:gd name="connsiteX32" fmla="*/ 366712 w 2519362"/>
              <a:gd name="connsiteY32" fmla="*/ 311944 h 395288"/>
              <a:gd name="connsiteX33" fmla="*/ 561975 w 2519362"/>
              <a:gd name="connsiteY33" fmla="*/ 340519 h 395288"/>
              <a:gd name="connsiteX34" fmla="*/ 707231 w 2519362"/>
              <a:gd name="connsiteY34" fmla="*/ 357188 h 395288"/>
              <a:gd name="connsiteX35" fmla="*/ 866775 w 2519362"/>
              <a:gd name="connsiteY35" fmla="*/ 371475 h 395288"/>
              <a:gd name="connsiteX36" fmla="*/ 1150143 w 2519362"/>
              <a:gd name="connsiteY36" fmla="*/ 378619 h 395288"/>
              <a:gd name="connsiteX37" fmla="*/ 1247775 w 2519362"/>
              <a:gd name="connsiteY37" fmla="*/ 388144 h 395288"/>
              <a:gd name="connsiteX38" fmla="*/ 1397793 w 2519362"/>
              <a:gd name="connsiteY38" fmla="*/ 395288 h 395288"/>
              <a:gd name="connsiteX39" fmla="*/ 1502568 w 2519362"/>
              <a:gd name="connsiteY39" fmla="*/ 395288 h 395288"/>
              <a:gd name="connsiteX40" fmla="*/ 1757362 w 2519362"/>
              <a:gd name="connsiteY40" fmla="*/ 395288 h 395288"/>
              <a:gd name="connsiteX41" fmla="*/ 2035968 w 2519362"/>
              <a:gd name="connsiteY41" fmla="*/ 395288 h 395288"/>
              <a:gd name="connsiteX42" fmla="*/ 2226468 w 2519362"/>
              <a:gd name="connsiteY42" fmla="*/ 395288 h 395288"/>
              <a:gd name="connsiteX43" fmla="*/ 2259806 w 2519362"/>
              <a:gd name="connsiteY43" fmla="*/ 395288 h 395288"/>
              <a:gd name="connsiteX44" fmla="*/ 2395537 w 2519362"/>
              <a:gd name="connsiteY44" fmla="*/ 302419 h 395288"/>
              <a:gd name="connsiteX45" fmla="*/ 2424112 w 2519362"/>
              <a:gd name="connsiteY45" fmla="*/ 259556 h 395288"/>
              <a:gd name="connsiteX46" fmla="*/ 2445543 w 2519362"/>
              <a:gd name="connsiteY46" fmla="*/ 219075 h 395288"/>
              <a:gd name="connsiteX47" fmla="*/ 2464593 w 2519362"/>
              <a:gd name="connsiteY47" fmla="*/ 183356 h 395288"/>
              <a:gd name="connsiteX48" fmla="*/ 2478881 w 2519362"/>
              <a:gd name="connsiteY48" fmla="*/ 145256 h 395288"/>
              <a:gd name="connsiteX49" fmla="*/ 2497931 w 2519362"/>
              <a:gd name="connsiteY49" fmla="*/ 88106 h 395288"/>
              <a:gd name="connsiteX50" fmla="*/ 2507456 w 2519362"/>
              <a:gd name="connsiteY50" fmla="*/ 54769 h 395288"/>
              <a:gd name="connsiteX51" fmla="*/ 2516981 w 2519362"/>
              <a:gd name="connsiteY51" fmla="*/ 33338 h 395288"/>
              <a:gd name="connsiteX52" fmla="*/ 2519362 w 2519362"/>
              <a:gd name="connsiteY52" fmla="*/ 14288 h 395288"/>
              <a:gd name="connsiteX53" fmla="*/ 2514600 w 2519362"/>
              <a:gd name="connsiteY53" fmla="*/ 2381 h 395288"/>
              <a:gd name="connsiteX54" fmla="*/ 2505075 w 2519362"/>
              <a:gd name="connsiteY54" fmla="*/ 0 h 395288"/>
              <a:gd name="connsiteX55" fmla="*/ 2481262 w 2519362"/>
              <a:gd name="connsiteY55" fmla="*/ 4763 h 395288"/>
              <a:gd name="connsiteX56" fmla="*/ 2452687 w 2519362"/>
              <a:gd name="connsiteY56" fmla="*/ 19050 h 395288"/>
              <a:gd name="connsiteX57" fmla="*/ 2414587 w 2519362"/>
              <a:gd name="connsiteY57" fmla="*/ 50006 h 395288"/>
              <a:gd name="connsiteX58" fmla="*/ 2376487 w 2519362"/>
              <a:gd name="connsiteY58" fmla="*/ 78581 h 395288"/>
              <a:gd name="connsiteX59" fmla="*/ 2326481 w 2519362"/>
              <a:gd name="connsiteY59" fmla="*/ 107156 h 395288"/>
              <a:gd name="connsiteX60" fmla="*/ 2274093 w 2519362"/>
              <a:gd name="connsiteY60" fmla="*/ 133350 h 395288"/>
              <a:gd name="connsiteX61" fmla="*/ 2216943 w 2519362"/>
              <a:gd name="connsiteY61" fmla="*/ 152400 h 395288"/>
              <a:gd name="connsiteX62" fmla="*/ 2157412 w 2519362"/>
              <a:gd name="connsiteY62" fmla="*/ 164306 h 395288"/>
              <a:gd name="connsiteX63" fmla="*/ 2116931 w 2519362"/>
              <a:gd name="connsiteY63" fmla="*/ 169069 h 395288"/>
              <a:gd name="connsiteX64" fmla="*/ 2005012 w 2519362"/>
              <a:gd name="connsiteY64" fmla="*/ 17383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19362" h="395288">
                <a:moveTo>
                  <a:pt x="2005012" y="173831"/>
                </a:moveTo>
                <a:lnTo>
                  <a:pt x="1826418" y="178594"/>
                </a:lnTo>
                <a:lnTo>
                  <a:pt x="1671637" y="180975"/>
                </a:lnTo>
                <a:lnTo>
                  <a:pt x="1574006" y="180975"/>
                </a:lnTo>
                <a:lnTo>
                  <a:pt x="1431131" y="180975"/>
                </a:lnTo>
                <a:lnTo>
                  <a:pt x="1314450" y="180975"/>
                </a:lnTo>
                <a:lnTo>
                  <a:pt x="1219200" y="178594"/>
                </a:lnTo>
                <a:lnTo>
                  <a:pt x="1100137" y="173831"/>
                </a:lnTo>
                <a:lnTo>
                  <a:pt x="995362" y="166688"/>
                </a:lnTo>
                <a:lnTo>
                  <a:pt x="895350" y="157163"/>
                </a:lnTo>
                <a:lnTo>
                  <a:pt x="826293" y="152400"/>
                </a:lnTo>
                <a:lnTo>
                  <a:pt x="726281" y="138113"/>
                </a:lnTo>
                <a:lnTo>
                  <a:pt x="638175" y="123825"/>
                </a:lnTo>
                <a:lnTo>
                  <a:pt x="566737" y="109538"/>
                </a:lnTo>
                <a:lnTo>
                  <a:pt x="478631" y="88106"/>
                </a:lnTo>
                <a:lnTo>
                  <a:pt x="411956" y="61913"/>
                </a:lnTo>
                <a:lnTo>
                  <a:pt x="373856" y="61913"/>
                </a:lnTo>
                <a:lnTo>
                  <a:pt x="319087" y="64294"/>
                </a:lnTo>
                <a:lnTo>
                  <a:pt x="252412" y="71438"/>
                </a:lnTo>
                <a:lnTo>
                  <a:pt x="185737" y="83344"/>
                </a:lnTo>
                <a:lnTo>
                  <a:pt x="121443" y="102394"/>
                </a:lnTo>
                <a:lnTo>
                  <a:pt x="85725" y="111919"/>
                </a:lnTo>
                <a:lnTo>
                  <a:pt x="54768" y="123825"/>
                </a:lnTo>
                <a:lnTo>
                  <a:pt x="30956" y="138113"/>
                </a:lnTo>
                <a:lnTo>
                  <a:pt x="11906" y="154781"/>
                </a:lnTo>
                <a:lnTo>
                  <a:pt x="0" y="178594"/>
                </a:lnTo>
                <a:lnTo>
                  <a:pt x="0" y="197644"/>
                </a:lnTo>
                <a:lnTo>
                  <a:pt x="7143" y="221456"/>
                </a:lnTo>
                <a:lnTo>
                  <a:pt x="33337" y="245269"/>
                </a:lnTo>
                <a:lnTo>
                  <a:pt x="85725" y="276225"/>
                </a:lnTo>
                <a:lnTo>
                  <a:pt x="114300" y="280988"/>
                </a:lnTo>
                <a:lnTo>
                  <a:pt x="159543" y="285750"/>
                </a:lnTo>
                <a:lnTo>
                  <a:pt x="366712" y="311944"/>
                </a:lnTo>
                <a:lnTo>
                  <a:pt x="561975" y="340519"/>
                </a:lnTo>
                <a:lnTo>
                  <a:pt x="707231" y="357188"/>
                </a:lnTo>
                <a:lnTo>
                  <a:pt x="866775" y="371475"/>
                </a:lnTo>
                <a:lnTo>
                  <a:pt x="1150143" y="378619"/>
                </a:lnTo>
                <a:lnTo>
                  <a:pt x="1247775" y="388144"/>
                </a:lnTo>
                <a:lnTo>
                  <a:pt x="1397793" y="395288"/>
                </a:lnTo>
                <a:lnTo>
                  <a:pt x="1502568" y="395288"/>
                </a:lnTo>
                <a:lnTo>
                  <a:pt x="1757362" y="395288"/>
                </a:lnTo>
                <a:lnTo>
                  <a:pt x="2035968" y="395288"/>
                </a:lnTo>
                <a:lnTo>
                  <a:pt x="2226468" y="395288"/>
                </a:lnTo>
                <a:lnTo>
                  <a:pt x="2259806" y="395288"/>
                </a:lnTo>
                <a:lnTo>
                  <a:pt x="2395537" y="302419"/>
                </a:lnTo>
                <a:lnTo>
                  <a:pt x="2424112" y="259556"/>
                </a:lnTo>
                <a:lnTo>
                  <a:pt x="2445543" y="219075"/>
                </a:lnTo>
                <a:lnTo>
                  <a:pt x="2464593" y="183356"/>
                </a:lnTo>
                <a:lnTo>
                  <a:pt x="2478881" y="145256"/>
                </a:lnTo>
                <a:lnTo>
                  <a:pt x="2497931" y="88106"/>
                </a:lnTo>
                <a:lnTo>
                  <a:pt x="2507456" y="54769"/>
                </a:lnTo>
                <a:lnTo>
                  <a:pt x="2516981" y="33338"/>
                </a:lnTo>
                <a:lnTo>
                  <a:pt x="2519362" y="14288"/>
                </a:lnTo>
                <a:lnTo>
                  <a:pt x="2514600" y="2381"/>
                </a:lnTo>
                <a:lnTo>
                  <a:pt x="2505075" y="0"/>
                </a:lnTo>
                <a:lnTo>
                  <a:pt x="2481262" y="4763"/>
                </a:lnTo>
                <a:lnTo>
                  <a:pt x="2452687" y="19050"/>
                </a:lnTo>
                <a:lnTo>
                  <a:pt x="2414587" y="50006"/>
                </a:lnTo>
                <a:lnTo>
                  <a:pt x="2376487" y="78581"/>
                </a:lnTo>
                <a:lnTo>
                  <a:pt x="2326481" y="107156"/>
                </a:lnTo>
                <a:lnTo>
                  <a:pt x="2274093" y="133350"/>
                </a:lnTo>
                <a:lnTo>
                  <a:pt x="2216943" y="152400"/>
                </a:lnTo>
                <a:lnTo>
                  <a:pt x="2157412" y="164306"/>
                </a:lnTo>
                <a:lnTo>
                  <a:pt x="2116931" y="169069"/>
                </a:lnTo>
                <a:lnTo>
                  <a:pt x="2005012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B487AE1-6402-4843-8DEA-4CEDF93B0338}"/>
              </a:ext>
            </a:extLst>
          </p:cNvPr>
          <p:cNvSpPr/>
          <p:nvPr/>
        </p:nvSpPr>
        <p:spPr>
          <a:xfrm>
            <a:off x="4933950" y="3190875"/>
            <a:ext cx="1169988" cy="304800"/>
          </a:xfrm>
          <a:custGeom>
            <a:avLst/>
            <a:gdLst>
              <a:gd name="connsiteX0" fmla="*/ 942975 w 1169194"/>
              <a:gd name="connsiteY0" fmla="*/ 40481 h 304800"/>
              <a:gd name="connsiteX1" fmla="*/ 1164431 w 1169194"/>
              <a:gd name="connsiteY1" fmla="*/ 0 h 304800"/>
              <a:gd name="connsiteX2" fmla="*/ 1169194 w 1169194"/>
              <a:gd name="connsiteY2" fmla="*/ 161925 h 304800"/>
              <a:gd name="connsiteX3" fmla="*/ 990600 w 1169194"/>
              <a:gd name="connsiteY3" fmla="*/ 197644 h 304800"/>
              <a:gd name="connsiteX4" fmla="*/ 883444 w 1169194"/>
              <a:gd name="connsiteY4" fmla="*/ 219075 h 304800"/>
              <a:gd name="connsiteX5" fmla="*/ 757238 w 1169194"/>
              <a:gd name="connsiteY5" fmla="*/ 242888 h 304800"/>
              <a:gd name="connsiteX6" fmla="*/ 633413 w 1169194"/>
              <a:gd name="connsiteY6" fmla="*/ 264319 h 304800"/>
              <a:gd name="connsiteX7" fmla="*/ 421481 w 1169194"/>
              <a:gd name="connsiteY7" fmla="*/ 288131 h 304800"/>
              <a:gd name="connsiteX8" fmla="*/ 314325 w 1169194"/>
              <a:gd name="connsiteY8" fmla="*/ 300038 h 304800"/>
              <a:gd name="connsiteX9" fmla="*/ 221456 w 1169194"/>
              <a:gd name="connsiteY9" fmla="*/ 304800 h 304800"/>
              <a:gd name="connsiteX10" fmla="*/ 64294 w 1169194"/>
              <a:gd name="connsiteY10" fmla="*/ 304800 h 304800"/>
              <a:gd name="connsiteX11" fmla="*/ 0 w 1169194"/>
              <a:gd name="connsiteY11" fmla="*/ 119063 h 304800"/>
              <a:gd name="connsiteX12" fmla="*/ 54769 w 1169194"/>
              <a:gd name="connsiteY12" fmla="*/ 147638 h 304800"/>
              <a:gd name="connsiteX13" fmla="*/ 71438 w 1169194"/>
              <a:gd name="connsiteY13" fmla="*/ 147638 h 304800"/>
              <a:gd name="connsiteX14" fmla="*/ 152400 w 1169194"/>
              <a:gd name="connsiteY14" fmla="*/ 147638 h 304800"/>
              <a:gd name="connsiteX15" fmla="*/ 271463 w 1169194"/>
              <a:gd name="connsiteY15" fmla="*/ 138113 h 304800"/>
              <a:gd name="connsiteX16" fmla="*/ 435769 w 1169194"/>
              <a:gd name="connsiteY16" fmla="*/ 121444 h 304800"/>
              <a:gd name="connsiteX17" fmla="*/ 604838 w 1169194"/>
              <a:gd name="connsiteY17" fmla="*/ 97631 h 304800"/>
              <a:gd name="connsiteX18" fmla="*/ 816769 w 1169194"/>
              <a:gd name="connsiteY18" fmla="*/ 61913 h 304800"/>
              <a:gd name="connsiteX19" fmla="*/ 942975 w 1169194"/>
              <a:gd name="connsiteY19" fmla="*/ 4048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69194" h="304800">
                <a:moveTo>
                  <a:pt x="942975" y="40481"/>
                </a:moveTo>
                <a:lnTo>
                  <a:pt x="1164431" y="0"/>
                </a:lnTo>
                <a:lnTo>
                  <a:pt x="1169194" y="161925"/>
                </a:lnTo>
                <a:lnTo>
                  <a:pt x="990600" y="197644"/>
                </a:lnTo>
                <a:lnTo>
                  <a:pt x="883444" y="219075"/>
                </a:lnTo>
                <a:lnTo>
                  <a:pt x="757238" y="242888"/>
                </a:lnTo>
                <a:lnTo>
                  <a:pt x="633413" y="264319"/>
                </a:lnTo>
                <a:lnTo>
                  <a:pt x="421481" y="288131"/>
                </a:lnTo>
                <a:lnTo>
                  <a:pt x="314325" y="300038"/>
                </a:lnTo>
                <a:lnTo>
                  <a:pt x="221456" y="304800"/>
                </a:lnTo>
                <a:lnTo>
                  <a:pt x="64294" y="304800"/>
                </a:lnTo>
                <a:lnTo>
                  <a:pt x="0" y="119063"/>
                </a:lnTo>
                <a:lnTo>
                  <a:pt x="54769" y="147638"/>
                </a:lnTo>
                <a:lnTo>
                  <a:pt x="71438" y="147638"/>
                </a:lnTo>
                <a:lnTo>
                  <a:pt x="152400" y="147638"/>
                </a:lnTo>
                <a:lnTo>
                  <a:pt x="271463" y="138113"/>
                </a:lnTo>
                <a:lnTo>
                  <a:pt x="435769" y="121444"/>
                </a:lnTo>
                <a:lnTo>
                  <a:pt x="604838" y="97631"/>
                </a:lnTo>
                <a:lnTo>
                  <a:pt x="816769" y="61913"/>
                </a:lnTo>
                <a:lnTo>
                  <a:pt x="94297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95ABB7D8-C596-45FD-8849-5DCDA675EDA3}"/>
              </a:ext>
            </a:extLst>
          </p:cNvPr>
          <p:cNvSpPr/>
          <p:nvPr/>
        </p:nvSpPr>
        <p:spPr>
          <a:xfrm>
            <a:off x="5364163" y="3392488"/>
            <a:ext cx="234950" cy="693737"/>
          </a:xfrm>
          <a:custGeom>
            <a:avLst/>
            <a:gdLst>
              <a:gd name="connsiteX0" fmla="*/ 226219 w 233363"/>
              <a:gd name="connsiteY0" fmla="*/ 278607 h 692944"/>
              <a:gd name="connsiteX1" fmla="*/ 230982 w 233363"/>
              <a:gd name="connsiteY1" fmla="*/ 219075 h 692944"/>
              <a:gd name="connsiteX2" fmla="*/ 233363 w 233363"/>
              <a:gd name="connsiteY2" fmla="*/ 173832 h 692944"/>
              <a:gd name="connsiteX3" fmla="*/ 233363 w 233363"/>
              <a:gd name="connsiteY3" fmla="*/ 126207 h 692944"/>
              <a:gd name="connsiteX4" fmla="*/ 226219 w 233363"/>
              <a:gd name="connsiteY4" fmla="*/ 28575 h 692944"/>
              <a:gd name="connsiteX5" fmla="*/ 219075 w 233363"/>
              <a:gd name="connsiteY5" fmla="*/ 0 h 692944"/>
              <a:gd name="connsiteX6" fmla="*/ 0 w 233363"/>
              <a:gd name="connsiteY6" fmla="*/ 33338 h 692944"/>
              <a:gd name="connsiteX7" fmla="*/ 9525 w 233363"/>
              <a:gd name="connsiteY7" fmla="*/ 145257 h 692944"/>
              <a:gd name="connsiteX8" fmla="*/ 14288 w 233363"/>
              <a:gd name="connsiteY8" fmla="*/ 252413 h 692944"/>
              <a:gd name="connsiteX9" fmla="*/ 16669 w 233363"/>
              <a:gd name="connsiteY9" fmla="*/ 335757 h 692944"/>
              <a:gd name="connsiteX10" fmla="*/ 11907 w 233363"/>
              <a:gd name="connsiteY10" fmla="*/ 466725 h 692944"/>
              <a:gd name="connsiteX11" fmla="*/ 4763 w 233363"/>
              <a:gd name="connsiteY11" fmla="*/ 692944 h 692944"/>
              <a:gd name="connsiteX12" fmla="*/ 164307 w 233363"/>
              <a:gd name="connsiteY12" fmla="*/ 664369 h 692944"/>
              <a:gd name="connsiteX13" fmla="*/ 185738 w 233363"/>
              <a:gd name="connsiteY13" fmla="*/ 583407 h 692944"/>
              <a:gd name="connsiteX14" fmla="*/ 192882 w 233363"/>
              <a:gd name="connsiteY14" fmla="*/ 528638 h 692944"/>
              <a:gd name="connsiteX15" fmla="*/ 204788 w 233363"/>
              <a:gd name="connsiteY15" fmla="*/ 452438 h 692944"/>
              <a:gd name="connsiteX16" fmla="*/ 226219 w 233363"/>
              <a:gd name="connsiteY16" fmla="*/ 278607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363" h="692944">
                <a:moveTo>
                  <a:pt x="226219" y="278607"/>
                </a:moveTo>
                <a:lnTo>
                  <a:pt x="230982" y="219075"/>
                </a:lnTo>
                <a:lnTo>
                  <a:pt x="233363" y="173832"/>
                </a:lnTo>
                <a:lnTo>
                  <a:pt x="233363" y="126207"/>
                </a:lnTo>
                <a:lnTo>
                  <a:pt x="226219" y="28575"/>
                </a:lnTo>
                <a:lnTo>
                  <a:pt x="219075" y="0"/>
                </a:lnTo>
                <a:lnTo>
                  <a:pt x="0" y="33338"/>
                </a:lnTo>
                <a:lnTo>
                  <a:pt x="9525" y="145257"/>
                </a:lnTo>
                <a:lnTo>
                  <a:pt x="14288" y="252413"/>
                </a:lnTo>
                <a:cubicBezTo>
                  <a:pt x="15082" y="280194"/>
                  <a:pt x="15875" y="307976"/>
                  <a:pt x="16669" y="335757"/>
                </a:cubicBezTo>
                <a:lnTo>
                  <a:pt x="11907" y="466725"/>
                </a:lnTo>
                <a:lnTo>
                  <a:pt x="4763" y="692944"/>
                </a:lnTo>
                <a:lnTo>
                  <a:pt x="164307" y="664369"/>
                </a:lnTo>
                <a:lnTo>
                  <a:pt x="185738" y="583407"/>
                </a:lnTo>
                <a:lnTo>
                  <a:pt x="192882" y="528638"/>
                </a:lnTo>
                <a:lnTo>
                  <a:pt x="204788" y="452438"/>
                </a:lnTo>
                <a:lnTo>
                  <a:pt x="226219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B515801D-4B32-41E2-8EAD-919A37083CB1}"/>
              </a:ext>
            </a:extLst>
          </p:cNvPr>
          <p:cNvSpPr/>
          <p:nvPr/>
        </p:nvSpPr>
        <p:spPr>
          <a:xfrm>
            <a:off x="5021263" y="3900488"/>
            <a:ext cx="1063625" cy="746125"/>
          </a:xfrm>
          <a:custGeom>
            <a:avLst/>
            <a:gdLst>
              <a:gd name="connsiteX0" fmla="*/ 578644 w 1062038"/>
              <a:gd name="connsiteY0" fmla="*/ 223837 h 745331"/>
              <a:gd name="connsiteX1" fmla="*/ 433388 w 1062038"/>
              <a:gd name="connsiteY1" fmla="*/ 250031 h 745331"/>
              <a:gd name="connsiteX2" fmla="*/ 314325 w 1062038"/>
              <a:gd name="connsiteY2" fmla="*/ 271462 h 745331"/>
              <a:gd name="connsiteX3" fmla="*/ 200025 w 1062038"/>
              <a:gd name="connsiteY3" fmla="*/ 290512 h 745331"/>
              <a:gd name="connsiteX4" fmla="*/ 0 w 1062038"/>
              <a:gd name="connsiteY4" fmla="*/ 319087 h 745331"/>
              <a:gd name="connsiteX5" fmla="*/ 0 w 1062038"/>
              <a:gd name="connsiteY5" fmla="*/ 159543 h 745331"/>
              <a:gd name="connsiteX6" fmla="*/ 145257 w 1062038"/>
              <a:gd name="connsiteY6" fmla="*/ 140493 h 745331"/>
              <a:gd name="connsiteX7" fmla="*/ 300038 w 1062038"/>
              <a:gd name="connsiteY7" fmla="*/ 116681 h 745331"/>
              <a:gd name="connsiteX8" fmla="*/ 364332 w 1062038"/>
              <a:gd name="connsiteY8" fmla="*/ 107156 h 745331"/>
              <a:gd name="connsiteX9" fmla="*/ 507207 w 1062038"/>
              <a:gd name="connsiteY9" fmla="*/ 90487 h 745331"/>
              <a:gd name="connsiteX10" fmla="*/ 604838 w 1062038"/>
              <a:gd name="connsiteY10" fmla="*/ 69056 h 745331"/>
              <a:gd name="connsiteX11" fmla="*/ 692944 w 1062038"/>
              <a:gd name="connsiteY11" fmla="*/ 45243 h 745331"/>
              <a:gd name="connsiteX12" fmla="*/ 733425 w 1062038"/>
              <a:gd name="connsiteY12" fmla="*/ 26193 h 745331"/>
              <a:gd name="connsiteX13" fmla="*/ 778669 w 1062038"/>
              <a:gd name="connsiteY13" fmla="*/ 4762 h 745331"/>
              <a:gd name="connsiteX14" fmla="*/ 790575 w 1062038"/>
              <a:gd name="connsiteY14" fmla="*/ 0 h 745331"/>
              <a:gd name="connsiteX15" fmla="*/ 800100 w 1062038"/>
              <a:gd name="connsiteY15" fmla="*/ 0 h 745331"/>
              <a:gd name="connsiteX16" fmla="*/ 833438 w 1062038"/>
              <a:gd name="connsiteY16" fmla="*/ 9525 h 745331"/>
              <a:gd name="connsiteX17" fmla="*/ 873919 w 1062038"/>
              <a:gd name="connsiteY17" fmla="*/ 28575 h 745331"/>
              <a:gd name="connsiteX18" fmla="*/ 904875 w 1062038"/>
              <a:gd name="connsiteY18" fmla="*/ 45243 h 745331"/>
              <a:gd name="connsiteX19" fmla="*/ 942975 w 1062038"/>
              <a:gd name="connsiteY19" fmla="*/ 78581 h 745331"/>
              <a:gd name="connsiteX20" fmla="*/ 983457 w 1062038"/>
              <a:gd name="connsiteY20" fmla="*/ 111918 h 745331"/>
              <a:gd name="connsiteX21" fmla="*/ 1012032 w 1062038"/>
              <a:gd name="connsiteY21" fmla="*/ 135731 h 745331"/>
              <a:gd name="connsiteX22" fmla="*/ 1035844 w 1062038"/>
              <a:gd name="connsiteY22" fmla="*/ 159543 h 745331"/>
              <a:gd name="connsiteX23" fmla="*/ 1052513 w 1062038"/>
              <a:gd name="connsiteY23" fmla="*/ 188118 h 745331"/>
              <a:gd name="connsiteX24" fmla="*/ 1062038 w 1062038"/>
              <a:gd name="connsiteY24" fmla="*/ 207168 h 745331"/>
              <a:gd name="connsiteX25" fmla="*/ 1062038 w 1062038"/>
              <a:gd name="connsiteY25" fmla="*/ 228600 h 745331"/>
              <a:gd name="connsiteX26" fmla="*/ 1054894 w 1062038"/>
              <a:gd name="connsiteY26" fmla="*/ 245268 h 745331"/>
              <a:gd name="connsiteX27" fmla="*/ 1035844 w 1062038"/>
              <a:gd name="connsiteY27" fmla="*/ 271462 h 745331"/>
              <a:gd name="connsiteX28" fmla="*/ 1009650 w 1062038"/>
              <a:gd name="connsiteY28" fmla="*/ 307181 h 745331"/>
              <a:gd name="connsiteX29" fmla="*/ 997744 w 1062038"/>
              <a:gd name="connsiteY29" fmla="*/ 328612 h 745331"/>
              <a:gd name="connsiteX30" fmla="*/ 992982 w 1062038"/>
              <a:gd name="connsiteY30" fmla="*/ 376237 h 745331"/>
              <a:gd name="connsiteX31" fmla="*/ 988219 w 1062038"/>
              <a:gd name="connsiteY31" fmla="*/ 438150 h 745331"/>
              <a:gd name="connsiteX32" fmla="*/ 981075 w 1062038"/>
              <a:gd name="connsiteY32" fmla="*/ 490537 h 745331"/>
              <a:gd name="connsiteX33" fmla="*/ 959644 w 1062038"/>
              <a:gd name="connsiteY33" fmla="*/ 602456 h 745331"/>
              <a:gd name="connsiteX34" fmla="*/ 926307 w 1062038"/>
              <a:gd name="connsiteY34" fmla="*/ 745331 h 745331"/>
              <a:gd name="connsiteX35" fmla="*/ 733425 w 1062038"/>
              <a:gd name="connsiteY35" fmla="*/ 735806 h 745331"/>
              <a:gd name="connsiteX36" fmla="*/ 752475 w 1062038"/>
              <a:gd name="connsiteY36" fmla="*/ 607218 h 745331"/>
              <a:gd name="connsiteX37" fmla="*/ 762000 w 1062038"/>
              <a:gd name="connsiteY37" fmla="*/ 535781 h 745331"/>
              <a:gd name="connsiteX38" fmla="*/ 766763 w 1062038"/>
              <a:gd name="connsiteY38" fmla="*/ 490537 h 745331"/>
              <a:gd name="connsiteX39" fmla="*/ 769144 w 1062038"/>
              <a:gd name="connsiteY39" fmla="*/ 440531 h 745331"/>
              <a:gd name="connsiteX40" fmla="*/ 769144 w 1062038"/>
              <a:gd name="connsiteY40" fmla="*/ 404812 h 745331"/>
              <a:gd name="connsiteX41" fmla="*/ 771525 w 1062038"/>
              <a:gd name="connsiteY41" fmla="*/ 328612 h 745331"/>
              <a:gd name="connsiteX42" fmla="*/ 771525 w 1062038"/>
              <a:gd name="connsiteY42" fmla="*/ 278606 h 745331"/>
              <a:gd name="connsiteX43" fmla="*/ 769144 w 1062038"/>
              <a:gd name="connsiteY43" fmla="*/ 252412 h 745331"/>
              <a:gd name="connsiteX44" fmla="*/ 762000 w 1062038"/>
              <a:gd name="connsiteY44" fmla="*/ 223837 h 745331"/>
              <a:gd name="connsiteX45" fmla="*/ 754857 w 1062038"/>
              <a:gd name="connsiteY45" fmla="*/ 207168 h 745331"/>
              <a:gd name="connsiteX46" fmla="*/ 745332 w 1062038"/>
              <a:gd name="connsiteY46" fmla="*/ 197643 h 745331"/>
              <a:gd name="connsiteX47" fmla="*/ 721519 w 1062038"/>
              <a:gd name="connsiteY47" fmla="*/ 195262 h 745331"/>
              <a:gd name="connsiteX48" fmla="*/ 578644 w 1062038"/>
              <a:gd name="connsiteY48" fmla="*/ 223837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62038" h="745331">
                <a:moveTo>
                  <a:pt x="578644" y="223837"/>
                </a:moveTo>
                <a:lnTo>
                  <a:pt x="433388" y="250031"/>
                </a:lnTo>
                <a:lnTo>
                  <a:pt x="314325" y="271462"/>
                </a:lnTo>
                <a:lnTo>
                  <a:pt x="200025" y="290512"/>
                </a:lnTo>
                <a:lnTo>
                  <a:pt x="0" y="319087"/>
                </a:lnTo>
                <a:lnTo>
                  <a:pt x="0" y="159543"/>
                </a:lnTo>
                <a:lnTo>
                  <a:pt x="145257" y="140493"/>
                </a:lnTo>
                <a:lnTo>
                  <a:pt x="300038" y="116681"/>
                </a:lnTo>
                <a:lnTo>
                  <a:pt x="364332" y="107156"/>
                </a:lnTo>
                <a:lnTo>
                  <a:pt x="507207" y="90487"/>
                </a:lnTo>
                <a:lnTo>
                  <a:pt x="604838" y="69056"/>
                </a:lnTo>
                <a:lnTo>
                  <a:pt x="692944" y="45243"/>
                </a:lnTo>
                <a:lnTo>
                  <a:pt x="733425" y="26193"/>
                </a:lnTo>
                <a:lnTo>
                  <a:pt x="778669" y="4762"/>
                </a:lnTo>
                <a:lnTo>
                  <a:pt x="790575" y="0"/>
                </a:lnTo>
                <a:lnTo>
                  <a:pt x="800100" y="0"/>
                </a:lnTo>
                <a:lnTo>
                  <a:pt x="833438" y="9525"/>
                </a:lnTo>
                <a:lnTo>
                  <a:pt x="873919" y="28575"/>
                </a:lnTo>
                <a:lnTo>
                  <a:pt x="904875" y="45243"/>
                </a:lnTo>
                <a:lnTo>
                  <a:pt x="942975" y="78581"/>
                </a:lnTo>
                <a:lnTo>
                  <a:pt x="983457" y="111918"/>
                </a:lnTo>
                <a:lnTo>
                  <a:pt x="1012032" y="135731"/>
                </a:lnTo>
                <a:lnTo>
                  <a:pt x="1035844" y="159543"/>
                </a:lnTo>
                <a:lnTo>
                  <a:pt x="1052513" y="188118"/>
                </a:lnTo>
                <a:lnTo>
                  <a:pt x="1062038" y="207168"/>
                </a:lnTo>
                <a:lnTo>
                  <a:pt x="1062038" y="228600"/>
                </a:lnTo>
                <a:lnTo>
                  <a:pt x="1054894" y="245268"/>
                </a:lnTo>
                <a:lnTo>
                  <a:pt x="1035844" y="271462"/>
                </a:lnTo>
                <a:lnTo>
                  <a:pt x="1009650" y="307181"/>
                </a:lnTo>
                <a:lnTo>
                  <a:pt x="997744" y="328612"/>
                </a:lnTo>
                <a:lnTo>
                  <a:pt x="992982" y="376237"/>
                </a:lnTo>
                <a:lnTo>
                  <a:pt x="988219" y="438150"/>
                </a:lnTo>
                <a:lnTo>
                  <a:pt x="981075" y="490537"/>
                </a:lnTo>
                <a:lnTo>
                  <a:pt x="959644" y="602456"/>
                </a:lnTo>
                <a:lnTo>
                  <a:pt x="926307" y="745331"/>
                </a:lnTo>
                <a:lnTo>
                  <a:pt x="733425" y="735806"/>
                </a:lnTo>
                <a:lnTo>
                  <a:pt x="752475" y="607218"/>
                </a:lnTo>
                <a:lnTo>
                  <a:pt x="762000" y="535781"/>
                </a:lnTo>
                <a:lnTo>
                  <a:pt x="766763" y="490537"/>
                </a:lnTo>
                <a:lnTo>
                  <a:pt x="769144" y="440531"/>
                </a:lnTo>
                <a:lnTo>
                  <a:pt x="769144" y="404812"/>
                </a:lnTo>
                <a:cubicBezTo>
                  <a:pt x="769938" y="379412"/>
                  <a:pt x="770731" y="354012"/>
                  <a:pt x="771525" y="328612"/>
                </a:cubicBezTo>
                <a:lnTo>
                  <a:pt x="771525" y="278606"/>
                </a:lnTo>
                <a:lnTo>
                  <a:pt x="769144" y="252412"/>
                </a:lnTo>
                <a:lnTo>
                  <a:pt x="762000" y="223837"/>
                </a:lnTo>
                <a:lnTo>
                  <a:pt x="754857" y="207168"/>
                </a:lnTo>
                <a:lnTo>
                  <a:pt x="745332" y="197643"/>
                </a:lnTo>
                <a:lnTo>
                  <a:pt x="721519" y="195262"/>
                </a:lnTo>
                <a:lnTo>
                  <a:pt x="578644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F60D4B5B-E0ED-4790-903D-9A8E6E257C27}"/>
              </a:ext>
            </a:extLst>
          </p:cNvPr>
          <p:cNvSpPr/>
          <p:nvPr/>
        </p:nvSpPr>
        <p:spPr>
          <a:xfrm>
            <a:off x="4995863" y="4522788"/>
            <a:ext cx="1062037" cy="323850"/>
          </a:xfrm>
          <a:custGeom>
            <a:avLst/>
            <a:gdLst>
              <a:gd name="connsiteX0" fmla="*/ 664368 w 1062037"/>
              <a:gd name="connsiteY0" fmla="*/ 16669 h 323850"/>
              <a:gd name="connsiteX1" fmla="*/ 492918 w 1062037"/>
              <a:gd name="connsiteY1" fmla="*/ 40481 h 323850"/>
              <a:gd name="connsiteX2" fmla="*/ 297656 w 1062037"/>
              <a:gd name="connsiteY2" fmla="*/ 71437 h 323850"/>
              <a:gd name="connsiteX3" fmla="*/ 114300 w 1062037"/>
              <a:gd name="connsiteY3" fmla="*/ 102394 h 323850"/>
              <a:gd name="connsiteX4" fmla="*/ 0 w 1062037"/>
              <a:gd name="connsiteY4" fmla="*/ 121444 h 323850"/>
              <a:gd name="connsiteX5" fmla="*/ 9525 w 1062037"/>
              <a:gd name="connsiteY5" fmla="*/ 323850 h 323850"/>
              <a:gd name="connsiteX6" fmla="*/ 102393 w 1062037"/>
              <a:gd name="connsiteY6" fmla="*/ 300037 h 323850"/>
              <a:gd name="connsiteX7" fmla="*/ 192881 w 1062037"/>
              <a:gd name="connsiteY7" fmla="*/ 276225 h 323850"/>
              <a:gd name="connsiteX8" fmla="*/ 280987 w 1062037"/>
              <a:gd name="connsiteY8" fmla="*/ 254794 h 323850"/>
              <a:gd name="connsiteX9" fmla="*/ 347662 w 1062037"/>
              <a:gd name="connsiteY9" fmla="*/ 242887 h 323850"/>
              <a:gd name="connsiteX10" fmla="*/ 576262 w 1062037"/>
              <a:gd name="connsiteY10" fmla="*/ 202406 h 323850"/>
              <a:gd name="connsiteX11" fmla="*/ 707231 w 1062037"/>
              <a:gd name="connsiteY11" fmla="*/ 192881 h 323850"/>
              <a:gd name="connsiteX12" fmla="*/ 804862 w 1062037"/>
              <a:gd name="connsiteY12" fmla="*/ 190500 h 323850"/>
              <a:gd name="connsiteX13" fmla="*/ 878681 w 1062037"/>
              <a:gd name="connsiteY13" fmla="*/ 200025 h 323850"/>
              <a:gd name="connsiteX14" fmla="*/ 923925 w 1062037"/>
              <a:gd name="connsiteY14" fmla="*/ 202406 h 323850"/>
              <a:gd name="connsiteX15" fmla="*/ 969168 w 1062037"/>
              <a:gd name="connsiteY15" fmla="*/ 197644 h 323850"/>
              <a:gd name="connsiteX16" fmla="*/ 1012031 w 1062037"/>
              <a:gd name="connsiteY16" fmla="*/ 188119 h 323850"/>
              <a:gd name="connsiteX17" fmla="*/ 1042987 w 1062037"/>
              <a:gd name="connsiteY17" fmla="*/ 173831 h 323850"/>
              <a:gd name="connsiteX18" fmla="*/ 1050131 w 1062037"/>
              <a:gd name="connsiteY18" fmla="*/ 169069 h 323850"/>
              <a:gd name="connsiteX19" fmla="*/ 1057275 w 1062037"/>
              <a:gd name="connsiteY19" fmla="*/ 159544 h 323850"/>
              <a:gd name="connsiteX20" fmla="*/ 1062037 w 1062037"/>
              <a:gd name="connsiteY20" fmla="*/ 147637 h 323850"/>
              <a:gd name="connsiteX21" fmla="*/ 1059656 w 1062037"/>
              <a:gd name="connsiteY21" fmla="*/ 130969 h 323850"/>
              <a:gd name="connsiteX22" fmla="*/ 1047750 w 1062037"/>
              <a:gd name="connsiteY22" fmla="*/ 107156 h 323850"/>
              <a:gd name="connsiteX23" fmla="*/ 1021556 w 1062037"/>
              <a:gd name="connsiteY23" fmla="*/ 71437 h 323850"/>
              <a:gd name="connsiteX24" fmla="*/ 1000125 w 1062037"/>
              <a:gd name="connsiteY24" fmla="*/ 47625 h 323850"/>
              <a:gd name="connsiteX25" fmla="*/ 966787 w 1062037"/>
              <a:gd name="connsiteY25" fmla="*/ 11906 h 323850"/>
              <a:gd name="connsiteX26" fmla="*/ 790575 w 1062037"/>
              <a:gd name="connsiteY26" fmla="*/ 0 h 323850"/>
              <a:gd name="connsiteX27" fmla="*/ 664368 w 1062037"/>
              <a:gd name="connsiteY27" fmla="*/ 166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2037" h="323850">
                <a:moveTo>
                  <a:pt x="664368" y="16669"/>
                </a:moveTo>
                <a:lnTo>
                  <a:pt x="492918" y="40481"/>
                </a:lnTo>
                <a:lnTo>
                  <a:pt x="297656" y="71437"/>
                </a:lnTo>
                <a:lnTo>
                  <a:pt x="114300" y="102394"/>
                </a:lnTo>
                <a:lnTo>
                  <a:pt x="0" y="121444"/>
                </a:lnTo>
                <a:lnTo>
                  <a:pt x="9525" y="323850"/>
                </a:lnTo>
                <a:lnTo>
                  <a:pt x="102393" y="300037"/>
                </a:lnTo>
                <a:lnTo>
                  <a:pt x="192881" y="276225"/>
                </a:lnTo>
                <a:lnTo>
                  <a:pt x="280987" y="254794"/>
                </a:lnTo>
                <a:lnTo>
                  <a:pt x="347662" y="242887"/>
                </a:lnTo>
                <a:lnTo>
                  <a:pt x="576262" y="202406"/>
                </a:lnTo>
                <a:lnTo>
                  <a:pt x="707231" y="192881"/>
                </a:lnTo>
                <a:lnTo>
                  <a:pt x="804862" y="190500"/>
                </a:lnTo>
                <a:lnTo>
                  <a:pt x="878681" y="200025"/>
                </a:lnTo>
                <a:lnTo>
                  <a:pt x="923925" y="202406"/>
                </a:lnTo>
                <a:lnTo>
                  <a:pt x="969168" y="197644"/>
                </a:lnTo>
                <a:lnTo>
                  <a:pt x="1012031" y="188119"/>
                </a:lnTo>
                <a:lnTo>
                  <a:pt x="1042987" y="173831"/>
                </a:lnTo>
                <a:lnTo>
                  <a:pt x="1050131" y="169069"/>
                </a:lnTo>
                <a:lnTo>
                  <a:pt x="1057275" y="159544"/>
                </a:lnTo>
                <a:lnTo>
                  <a:pt x="1062037" y="147637"/>
                </a:lnTo>
                <a:lnTo>
                  <a:pt x="1059656" y="130969"/>
                </a:lnTo>
                <a:lnTo>
                  <a:pt x="1047750" y="107156"/>
                </a:lnTo>
                <a:lnTo>
                  <a:pt x="1021556" y="71437"/>
                </a:lnTo>
                <a:lnTo>
                  <a:pt x="1000125" y="47625"/>
                </a:lnTo>
                <a:lnTo>
                  <a:pt x="966787" y="11906"/>
                </a:lnTo>
                <a:lnTo>
                  <a:pt x="790575" y="0"/>
                </a:lnTo>
                <a:lnTo>
                  <a:pt x="664368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7DF59BA4-B20D-4756-AC5E-888FAA6E8476}"/>
              </a:ext>
            </a:extLst>
          </p:cNvPr>
          <p:cNvSpPr/>
          <p:nvPr/>
        </p:nvSpPr>
        <p:spPr>
          <a:xfrm>
            <a:off x="5314950" y="4675188"/>
            <a:ext cx="277813" cy="787400"/>
          </a:xfrm>
          <a:custGeom>
            <a:avLst/>
            <a:gdLst>
              <a:gd name="connsiteX0" fmla="*/ 19050 w 278606"/>
              <a:gd name="connsiteY0" fmla="*/ 392906 h 788194"/>
              <a:gd name="connsiteX1" fmla="*/ 19050 w 278606"/>
              <a:gd name="connsiteY1" fmla="*/ 314325 h 788194"/>
              <a:gd name="connsiteX2" fmla="*/ 19050 w 278606"/>
              <a:gd name="connsiteY2" fmla="*/ 254794 h 788194"/>
              <a:gd name="connsiteX3" fmla="*/ 16669 w 278606"/>
              <a:gd name="connsiteY3" fmla="*/ 200025 h 788194"/>
              <a:gd name="connsiteX4" fmla="*/ 11906 w 278606"/>
              <a:gd name="connsiteY4" fmla="*/ 128587 h 788194"/>
              <a:gd name="connsiteX5" fmla="*/ 0 w 278606"/>
              <a:gd name="connsiteY5" fmla="*/ 30956 h 788194"/>
              <a:gd name="connsiteX6" fmla="*/ 278606 w 278606"/>
              <a:gd name="connsiteY6" fmla="*/ 0 h 788194"/>
              <a:gd name="connsiteX7" fmla="*/ 278606 w 278606"/>
              <a:gd name="connsiteY7" fmla="*/ 78581 h 788194"/>
              <a:gd name="connsiteX8" fmla="*/ 271463 w 278606"/>
              <a:gd name="connsiteY8" fmla="*/ 171450 h 788194"/>
              <a:gd name="connsiteX9" fmla="*/ 259556 w 278606"/>
              <a:gd name="connsiteY9" fmla="*/ 273844 h 788194"/>
              <a:gd name="connsiteX10" fmla="*/ 245269 w 278606"/>
              <a:gd name="connsiteY10" fmla="*/ 369094 h 788194"/>
              <a:gd name="connsiteX11" fmla="*/ 221456 w 278606"/>
              <a:gd name="connsiteY11" fmla="*/ 495300 h 788194"/>
              <a:gd name="connsiteX12" fmla="*/ 166688 w 278606"/>
              <a:gd name="connsiteY12" fmla="*/ 752475 h 788194"/>
              <a:gd name="connsiteX13" fmla="*/ 9525 w 278606"/>
              <a:gd name="connsiteY13" fmla="*/ 788194 h 788194"/>
              <a:gd name="connsiteX14" fmla="*/ 11906 w 278606"/>
              <a:gd name="connsiteY14" fmla="*/ 683419 h 788194"/>
              <a:gd name="connsiteX15" fmla="*/ 16669 w 278606"/>
              <a:gd name="connsiteY15" fmla="*/ 569119 h 788194"/>
              <a:gd name="connsiteX16" fmla="*/ 19050 w 278606"/>
              <a:gd name="connsiteY16" fmla="*/ 3929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8606" h="788194">
                <a:moveTo>
                  <a:pt x="19050" y="392906"/>
                </a:moveTo>
                <a:lnTo>
                  <a:pt x="19050" y="314325"/>
                </a:lnTo>
                <a:lnTo>
                  <a:pt x="19050" y="254794"/>
                </a:lnTo>
                <a:cubicBezTo>
                  <a:pt x="18256" y="236538"/>
                  <a:pt x="17463" y="218281"/>
                  <a:pt x="16669" y="200025"/>
                </a:cubicBezTo>
                <a:lnTo>
                  <a:pt x="11906" y="128587"/>
                </a:lnTo>
                <a:lnTo>
                  <a:pt x="0" y="30956"/>
                </a:lnTo>
                <a:lnTo>
                  <a:pt x="278606" y="0"/>
                </a:lnTo>
                <a:lnTo>
                  <a:pt x="278606" y="78581"/>
                </a:lnTo>
                <a:lnTo>
                  <a:pt x="271463" y="171450"/>
                </a:lnTo>
                <a:lnTo>
                  <a:pt x="259556" y="273844"/>
                </a:lnTo>
                <a:lnTo>
                  <a:pt x="245269" y="369094"/>
                </a:lnTo>
                <a:lnTo>
                  <a:pt x="221456" y="495300"/>
                </a:lnTo>
                <a:lnTo>
                  <a:pt x="166688" y="752475"/>
                </a:lnTo>
                <a:lnTo>
                  <a:pt x="9525" y="788194"/>
                </a:lnTo>
                <a:cubicBezTo>
                  <a:pt x="10319" y="753269"/>
                  <a:pt x="11112" y="718344"/>
                  <a:pt x="11906" y="683419"/>
                </a:cubicBezTo>
                <a:lnTo>
                  <a:pt x="16669" y="569119"/>
                </a:lnTo>
                <a:cubicBezTo>
                  <a:pt x="17463" y="520700"/>
                  <a:pt x="18256" y="472281"/>
                  <a:pt x="19050" y="3929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C5F9871-4EC1-4013-912D-972E2F1E1995}"/>
              </a:ext>
            </a:extLst>
          </p:cNvPr>
          <p:cNvSpPr/>
          <p:nvPr/>
        </p:nvSpPr>
        <p:spPr>
          <a:xfrm>
            <a:off x="4913313" y="5240338"/>
            <a:ext cx="1143000" cy="371475"/>
          </a:xfrm>
          <a:custGeom>
            <a:avLst/>
            <a:gdLst>
              <a:gd name="connsiteX0" fmla="*/ 804862 w 1143000"/>
              <a:gd name="connsiteY0" fmla="*/ 238125 h 371475"/>
              <a:gd name="connsiteX1" fmla="*/ 688181 w 1143000"/>
              <a:gd name="connsiteY1" fmla="*/ 254794 h 371475"/>
              <a:gd name="connsiteX2" fmla="*/ 597694 w 1143000"/>
              <a:gd name="connsiteY2" fmla="*/ 271463 h 371475"/>
              <a:gd name="connsiteX3" fmla="*/ 514350 w 1143000"/>
              <a:gd name="connsiteY3" fmla="*/ 290513 h 371475"/>
              <a:gd name="connsiteX4" fmla="*/ 421481 w 1143000"/>
              <a:gd name="connsiteY4" fmla="*/ 311944 h 371475"/>
              <a:gd name="connsiteX5" fmla="*/ 342900 w 1143000"/>
              <a:gd name="connsiteY5" fmla="*/ 333375 h 371475"/>
              <a:gd name="connsiteX6" fmla="*/ 290512 w 1143000"/>
              <a:gd name="connsiteY6" fmla="*/ 347663 h 371475"/>
              <a:gd name="connsiteX7" fmla="*/ 235744 w 1143000"/>
              <a:gd name="connsiteY7" fmla="*/ 361950 h 371475"/>
              <a:gd name="connsiteX8" fmla="*/ 190500 w 1143000"/>
              <a:gd name="connsiteY8" fmla="*/ 369094 h 371475"/>
              <a:gd name="connsiteX9" fmla="*/ 152400 w 1143000"/>
              <a:gd name="connsiteY9" fmla="*/ 371475 h 371475"/>
              <a:gd name="connsiteX10" fmla="*/ 123825 w 1143000"/>
              <a:gd name="connsiteY10" fmla="*/ 371475 h 371475"/>
              <a:gd name="connsiteX11" fmla="*/ 83344 w 1143000"/>
              <a:gd name="connsiteY11" fmla="*/ 364332 h 371475"/>
              <a:gd name="connsiteX12" fmla="*/ 0 w 1143000"/>
              <a:gd name="connsiteY12" fmla="*/ 335757 h 371475"/>
              <a:gd name="connsiteX13" fmla="*/ 19050 w 1143000"/>
              <a:gd name="connsiteY13" fmla="*/ 142875 h 371475"/>
              <a:gd name="connsiteX14" fmla="*/ 119062 w 1143000"/>
              <a:gd name="connsiteY14" fmla="*/ 154782 h 371475"/>
              <a:gd name="connsiteX15" fmla="*/ 166687 w 1143000"/>
              <a:gd name="connsiteY15" fmla="*/ 159544 h 371475"/>
              <a:gd name="connsiteX16" fmla="*/ 257175 w 1143000"/>
              <a:gd name="connsiteY16" fmla="*/ 157163 h 371475"/>
              <a:gd name="connsiteX17" fmla="*/ 345281 w 1143000"/>
              <a:gd name="connsiteY17" fmla="*/ 142875 h 371475"/>
              <a:gd name="connsiteX18" fmla="*/ 431006 w 1143000"/>
              <a:gd name="connsiteY18" fmla="*/ 126207 h 371475"/>
              <a:gd name="connsiteX19" fmla="*/ 566737 w 1143000"/>
              <a:gd name="connsiteY19" fmla="*/ 90488 h 371475"/>
              <a:gd name="connsiteX20" fmla="*/ 731044 w 1143000"/>
              <a:gd name="connsiteY20" fmla="*/ 61913 h 371475"/>
              <a:gd name="connsiteX21" fmla="*/ 845344 w 1143000"/>
              <a:gd name="connsiteY21" fmla="*/ 42863 h 371475"/>
              <a:gd name="connsiteX22" fmla="*/ 888206 w 1143000"/>
              <a:gd name="connsiteY22" fmla="*/ 30957 h 371475"/>
              <a:gd name="connsiteX23" fmla="*/ 950119 w 1143000"/>
              <a:gd name="connsiteY23" fmla="*/ 7144 h 371475"/>
              <a:gd name="connsiteX24" fmla="*/ 971550 w 1143000"/>
              <a:gd name="connsiteY24" fmla="*/ 0 h 371475"/>
              <a:gd name="connsiteX25" fmla="*/ 995362 w 1143000"/>
              <a:gd name="connsiteY25" fmla="*/ 4763 h 371475"/>
              <a:gd name="connsiteX26" fmla="*/ 1040606 w 1143000"/>
              <a:gd name="connsiteY26" fmla="*/ 30957 h 371475"/>
              <a:gd name="connsiteX27" fmla="*/ 1083469 w 1143000"/>
              <a:gd name="connsiteY27" fmla="*/ 64294 h 371475"/>
              <a:gd name="connsiteX28" fmla="*/ 1143000 w 1143000"/>
              <a:gd name="connsiteY28" fmla="*/ 121444 h 371475"/>
              <a:gd name="connsiteX29" fmla="*/ 1047750 w 1143000"/>
              <a:gd name="connsiteY29" fmla="*/ 219075 h 371475"/>
              <a:gd name="connsiteX30" fmla="*/ 921544 w 1143000"/>
              <a:gd name="connsiteY30" fmla="*/ 228600 h 371475"/>
              <a:gd name="connsiteX31" fmla="*/ 804862 w 1143000"/>
              <a:gd name="connsiteY31" fmla="*/ 2381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43000" h="371475">
                <a:moveTo>
                  <a:pt x="804862" y="238125"/>
                </a:moveTo>
                <a:lnTo>
                  <a:pt x="688181" y="254794"/>
                </a:lnTo>
                <a:lnTo>
                  <a:pt x="597694" y="271463"/>
                </a:lnTo>
                <a:lnTo>
                  <a:pt x="514350" y="290513"/>
                </a:lnTo>
                <a:lnTo>
                  <a:pt x="421481" y="311944"/>
                </a:lnTo>
                <a:lnTo>
                  <a:pt x="342900" y="333375"/>
                </a:lnTo>
                <a:lnTo>
                  <a:pt x="290512" y="347663"/>
                </a:lnTo>
                <a:lnTo>
                  <a:pt x="235744" y="361950"/>
                </a:lnTo>
                <a:lnTo>
                  <a:pt x="190500" y="369094"/>
                </a:lnTo>
                <a:lnTo>
                  <a:pt x="152400" y="371475"/>
                </a:lnTo>
                <a:lnTo>
                  <a:pt x="123825" y="371475"/>
                </a:lnTo>
                <a:lnTo>
                  <a:pt x="83344" y="364332"/>
                </a:lnTo>
                <a:lnTo>
                  <a:pt x="0" y="335757"/>
                </a:lnTo>
                <a:lnTo>
                  <a:pt x="19050" y="142875"/>
                </a:lnTo>
                <a:lnTo>
                  <a:pt x="119062" y="154782"/>
                </a:lnTo>
                <a:lnTo>
                  <a:pt x="166687" y="159544"/>
                </a:lnTo>
                <a:lnTo>
                  <a:pt x="257175" y="157163"/>
                </a:lnTo>
                <a:lnTo>
                  <a:pt x="345281" y="142875"/>
                </a:lnTo>
                <a:lnTo>
                  <a:pt x="431006" y="126207"/>
                </a:lnTo>
                <a:lnTo>
                  <a:pt x="566737" y="90488"/>
                </a:lnTo>
                <a:lnTo>
                  <a:pt x="731044" y="61913"/>
                </a:lnTo>
                <a:lnTo>
                  <a:pt x="845344" y="42863"/>
                </a:lnTo>
                <a:lnTo>
                  <a:pt x="888206" y="30957"/>
                </a:lnTo>
                <a:lnTo>
                  <a:pt x="950119" y="7144"/>
                </a:lnTo>
                <a:lnTo>
                  <a:pt x="971550" y="0"/>
                </a:lnTo>
                <a:lnTo>
                  <a:pt x="995362" y="4763"/>
                </a:lnTo>
                <a:lnTo>
                  <a:pt x="1040606" y="30957"/>
                </a:lnTo>
                <a:lnTo>
                  <a:pt x="1083469" y="64294"/>
                </a:lnTo>
                <a:lnTo>
                  <a:pt x="1143000" y="121444"/>
                </a:lnTo>
                <a:lnTo>
                  <a:pt x="1047750" y="219075"/>
                </a:lnTo>
                <a:lnTo>
                  <a:pt x="921544" y="228600"/>
                </a:lnTo>
                <a:lnTo>
                  <a:pt x="80486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3265430-8BD9-4B92-AF32-B04AFCFB0658}"/>
              </a:ext>
            </a:extLst>
          </p:cNvPr>
          <p:cNvSpPr/>
          <p:nvPr/>
        </p:nvSpPr>
        <p:spPr>
          <a:xfrm rot="16200000">
            <a:off x="4759325" y="3557588"/>
            <a:ext cx="3535363" cy="1576387"/>
          </a:xfrm>
          <a:custGeom>
            <a:avLst/>
            <a:gdLst>
              <a:gd name="connsiteX0" fmla="*/ 2606189 w 3535482"/>
              <a:gd name="connsiteY0" fmla="*/ 321678 h 1575628"/>
              <a:gd name="connsiteX1" fmla="*/ 2442372 w 3535482"/>
              <a:gd name="connsiteY1" fmla="*/ 342528 h 1575628"/>
              <a:gd name="connsiteX2" fmla="*/ 2299403 w 3535482"/>
              <a:gd name="connsiteY2" fmla="*/ 366356 h 1575628"/>
              <a:gd name="connsiteX3" fmla="*/ 2135586 w 3535482"/>
              <a:gd name="connsiteY3" fmla="*/ 396141 h 1575628"/>
              <a:gd name="connsiteX4" fmla="*/ 2013467 w 3535482"/>
              <a:gd name="connsiteY4" fmla="*/ 419969 h 1575628"/>
              <a:gd name="connsiteX5" fmla="*/ 1855607 w 3535482"/>
              <a:gd name="connsiteY5" fmla="*/ 455711 h 1575628"/>
              <a:gd name="connsiteX6" fmla="*/ 1706682 w 3535482"/>
              <a:gd name="connsiteY6" fmla="*/ 491453 h 1575628"/>
              <a:gd name="connsiteX7" fmla="*/ 1575628 w 3535482"/>
              <a:gd name="connsiteY7" fmla="*/ 524217 h 1575628"/>
              <a:gd name="connsiteX8" fmla="*/ 1435638 w 3535482"/>
              <a:gd name="connsiteY8" fmla="*/ 562937 h 1575628"/>
              <a:gd name="connsiteX9" fmla="*/ 1334369 w 3535482"/>
              <a:gd name="connsiteY9" fmla="*/ 595701 h 1575628"/>
              <a:gd name="connsiteX10" fmla="*/ 1090132 w 3535482"/>
              <a:gd name="connsiteY10" fmla="*/ 679099 h 1575628"/>
              <a:gd name="connsiteX11" fmla="*/ 959078 w 3535482"/>
              <a:gd name="connsiteY11" fmla="*/ 732712 h 1575628"/>
              <a:gd name="connsiteX12" fmla="*/ 792282 w 3535482"/>
              <a:gd name="connsiteY12" fmla="*/ 810153 h 1575628"/>
              <a:gd name="connsiteX13" fmla="*/ 634421 w 3535482"/>
              <a:gd name="connsiteY13" fmla="*/ 890572 h 1575628"/>
              <a:gd name="connsiteX14" fmla="*/ 518259 w 3535482"/>
              <a:gd name="connsiteY14" fmla="*/ 959078 h 1575628"/>
              <a:gd name="connsiteX15" fmla="*/ 422947 w 3535482"/>
              <a:gd name="connsiteY15" fmla="*/ 1018648 h 1575628"/>
              <a:gd name="connsiteX16" fmla="*/ 351463 w 3535482"/>
              <a:gd name="connsiteY16" fmla="*/ 1066304 h 1575628"/>
              <a:gd name="connsiteX17" fmla="*/ 268065 w 3535482"/>
              <a:gd name="connsiteY17" fmla="*/ 1131831 h 1575628"/>
              <a:gd name="connsiteX18" fmla="*/ 208495 w 3535482"/>
              <a:gd name="connsiteY18" fmla="*/ 1179487 h 1575628"/>
              <a:gd name="connsiteX19" fmla="*/ 142968 w 3535482"/>
              <a:gd name="connsiteY19" fmla="*/ 1245014 h 1575628"/>
              <a:gd name="connsiteX20" fmla="*/ 83398 w 3535482"/>
              <a:gd name="connsiteY20" fmla="*/ 1313519 h 1575628"/>
              <a:gd name="connsiteX21" fmla="*/ 26807 w 3535482"/>
              <a:gd name="connsiteY21" fmla="*/ 1393939 h 1575628"/>
              <a:gd name="connsiteX22" fmla="*/ 0 w 3535482"/>
              <a:gd name="connsiteY22" fmla="*/ 1450531 h 1575628"/>
              <a:gd name="connsiteX23" fmla="*/ 2979 w 3535482"/>
              <a:gd name="connsiteY23" fmla="*/ 1501165 h 1575628"/>
              <a:gd name="connsiteX24" fmla="*/ 11914 w 3535482"/>
              <a:gd name="connsiteY24" fmla="*/ 1530950 h 1575628"/>
              <a:gd name="connsiteX25" fmla="*/ 23828 w 3535482"/>
              <a:gd name="connsiteY25" fmla="*/ 1548821 h 1575628"/>
              <a:gd name="connsiteX26" fmla="*/ 41699 w 3535482"/>
              <a:gd name="connsiteY26" fmla="*/ 1563714 h 1575628"/>
              <a:gd name="connsiteX27" fmla="*/ 65527 w 3535482"/>
              <a:gd name="connsiteY27" fmla="*/ 1572649 h 1575628"/>
              <a:gd name="connsiteX28" fmla="*/ 101269 w 3535482"/>
              <a:gd name="connsiteY28" fmla="*/ 1575628 h 1575628"/>
              <a:gd name="connsiteX29" fmla="*/ 145947 w 3535482"/>
              <a:gd name="connsiteY29" fmla="*/ 1572649 h 1575628"/>
              <a:gd name="connsiteX30" fmla="*/ 667185 w 3535482"/>
              <a:gd name="connsiteY30" fmla="*/ 1131831 h 1575628"/>
              <a:gd name="connsiteX31" fmla="*/ 717819 w 3535482"/>
              <a:gd name="connsiteY31" fmla="*/ 1093110 h 1575628"/>
              <a:gd name="connsiteX32" fmla="*/ 795260 w 3535482"/>
              <a:gd name="connsiteY32" fmla="*/ 1042476 h 1575628"/>
              <a:gd name="connsiteX33" fmla="*/ 905465 w 3535482"/>
              <a:gd name="connsiteY33" fmla="*/ 979927 h 1575628"/>
              <a:gd name="connsiteX34" fmla="*/ 985884 w 3535482"/>
              <a:gd name="connsiteY34" fmla="*/ 938228 h 1575628"/>
              <a:gd name="connsiteX35" fmla="*/ 1051411 w 3535482"/>
              <a:gd name="connsiteY35" fmla="*/ 905465 h 1575628"/>
              <a:gd name="connsiteX36" fmla="*/ 1155659 w 3535482"/>
              <a:gd name="connsiteY36" fmla="*/ 863766 h 1575628"/>
              <a:gd name="connsiteX37" fmla="*/ 1230121 w 3535482"/>
              <a:gd name="connsiteY37" fmla="*/ 836959 h 1575628"/>
              <a:gd name="connsiteX38" fmla="*/ 1319476 w 3535482"/>
              <a:gd name="connsiteY38" fmla="*/ 813131 h 1575628"/>
              <a:gd name="connsiteX39" fmla="*/ 1709660 w 3535482"/>
              <a:gd name="connsiteY39" fmla="*/ 708884 h 1575628"/>
              <a:gd name="connsiteX40" fmla="*/ 1879435 w 3535482"/>
              <a:gd name="connsiteY40" fmla="*/ 664206 h 1575628"/>
              <a:gd name="connsiteX41" fmla="*/ 2043252 w 3535482"/>
              <a:gd name="connsiteY41" fmla="*/ 628464 h 1575628"/>
              <a:gd name="connsiteX42" fmla="*/ 2221962 w 3535482"/>
              <a:gd name="connsiteY42" fmla="*/ 592722 h 1575628"/>
              <a:gd name="connsiteX43" fmla="*/ 2364931 w 3535482"/>
              <a:gd name="connsiteY43" fmla="*/ 565916 h 1575628"/>
              <a:gd name="connsiteX44" fmla="*/ 2507899 w 3535482"/>
              <a:gd name="connsiteY44" fmla="*/ 542088 h 1575628"/>
              <a:gd name="connsiteX45" fmla="*/ 2647888 w 3535482"/>
              <a:gd name="connsiteY45" fmla="*/ 521238 h 1575628"/>
              <a:gd name="connsiteX46" fmla="*/ 2796813 w 3535482"/>
              <a:gd name="connsiteY46" fmla="*/ 509324 h 1575628"/>
              <a:gd name="connsiteX47" fmla="*/ 2969566 w 3535482"/>
              <a:gd name="connsiteY47" fmla="*/ 491453 h 1575628"/>
              <a:gd name="connsiteX48" fmla="*/ 3100620 w 3535482"/>
              <a:gd name="connsiteY48" fmla="*/ 485496 h 1575628"/>
              <a:gd name="connsiteX49" fmla="*/ 3192954 w 3535482"/>
              <a:gd name="connsiteY49" fmla="*/ 479539 h 1575628"/>
              <a:gd name="connsiteX50" fmla="*/ 3329965 w 3535482"/>
              <a:gd name="connsiteY50" fmla="*/ 464647 h 1575628"/>
              <a:gd name="connsiteX51" fmla="*/ 3380600 w 3535482"/>
              <a:gd name="connsiteY51" fmla="*/ 443797 h 1575628"/>
              <a:gd name="connsiteX52" fmla="*/ 3422299 w 3535482"/>
              <a:gd name="connsiteY52" fmla="*/ 414012 h 1575628"/>
              <a:gd name="connsiteX53" fmla="*/ 3455062 w 3535482"/>
              <a:gd name="connsiteY53" fmla="*/ 381248 h 1575628"/>
              <a:gd name="connsiteX54" fmla="*/ 3475912 w 3535482"/>
              <a:gd name="connsiteY54" fmla="*/ 351463 h 1575628"/>
              <a:gd name="connsiteX55" fmla="*/ 3490804 w 3535482"/>
              <a:gd name="connsiteY55" fmla="*/ 324657 h 1575628"/>
              <a:gd name="connsiteX56" fmla="*/ 3502718 w 3535482"/>
              <a:gd name="connsiteY56" fmla="*/ 297850 h 1575628"/>
              <a:gd name="connsiteX57" fmla="*/ 3517611 w 3535482"/>
              <a:gd name="connsiteY57" fmla="*/ 259130 h 1575628"/>
              <a:gd name="connsiteX58" fmla="*/ 3535482 w 3535482"/>
              <a:gd name="connsiteY58" fmla="*/ 193603 h 1575628"/>
              <a:gd name="connsiteX59" fmla="*/ 3529525 w 3535482"/>
              <a:gd name="connsiteY59" fmla="*/ 139990 h 1575628"/>
              <a:gd name="connsiteX60" fmla="*/ 3532503 w 3535482"/>
              <a:gd name="connsiteY60" fmla="*/ 77441 h 1575628"/>
              <a:gd name="connsiteX61" fmla="*/ 3532503 w 3535482"/>
              <a:gd name="connsiteY61" fmla="*/ 35742 h 1575628"/>
              <a:gd name="connsiteX62" fmla="*/ 3526546 w 3535482"/>
              <a:gd name="connsiteY62" fmla="*/ 14893 h 1575628"/>
              <a:gd name="connsiteX63" fmla="*/ 3520589 w 3535482"/>
              <a:gd name="connsiteY63" fmla="*/ 5957 h 1575628"/>
              <a:gd name="connsiteX64" fmla="*/ 3511654 w 3535482"/>
              <a:gd name="connsiteY64" fmla="*/ 0 h 1575628"/>
              <a:gd name="connsiteX65" fmla="*/ 3499740 w 3535482"/>
              <a:gd name="connsiteY65" fmla="*/ 2979 h 1575628"/>
              <a:gd name="connsiteX66" fmla="*/ 3484847 w 3535482"/>
              <a:gd name="connsiteY66" fmla="*/ 8936 h 1575628"/>
              <a:gd name="connsiteX67" fmla="*/ 3472933 w 3535482"/>
              <a:gd name="connsiteY67" fmla="*/ 20850 h 1575628"/>
              <a:gd name="connsiteX68" fmla="*/ 3446127 w 3535482"/>
              <a:gd name="connsiteY68" fmla="*/ 56592 h 1575628"/>
              <a:gd name="connsiteX69" fmla="*/ 3398471 w 3535482"/>
              <a:gd name="connsiteY69" fmla="*/ 98291 h 1575628"/>
              <a:gd name="connsiteX70" fmla="*/ 3329965 w 3535482"/>
              <a:gd name="connsiteY70" fmla="*/ 151904 h 1575628"/>
              <a:gd name="connsiteX71" fmla="*/ 3285288 w 3535482"/>
              <a:gd name="connsiteY71" fmla="*/ 181689 h 1575628"/>
              <a:gd name="connsiteX72" fmla="*/ 3175083 w 3535482"/>
              <a:gd name="connsiteY72" fmla="*/ 232323 h 1575628"/>
              <a:gd name="connsiteX73" fmla="*/ 3076792 w 3535482"/>
              <a:gd name="connsiteY73" fmla="*/ 253173 h 1575628"/>
              <a:gd name="connsiteX74" fmla="*/ 2957652 w 3535482"/>
              <a:gd name="connsiteY74" fmla="*/ 274022 h 1575628"/>
              <a:gd name="connsiteX75" fmla="*/ 2877233 w 3535482"/>
              <a:gd name="connsiteY75" fmla="*/ 285936 h 1575628"/>
              <a:gd name="connsiteX76" fmla="*/ 2606189 w 3535482"/>
              <a:gd name="connsiteY76" fmla="*/ 321678 h 15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535482" h="1575628">
                <a:moveTo>
                  <a:pt x="2606189" y="321678"/>
                </a:moveTo>
                <a:lnTo>
                  <a:pt x="2442372" y="342528"/>
                </a:lnTo>
                <a:lnTo>
                  <a:pt x="2299403" y="366356"/>
                </a:lnTo>
                <a:lnTo>
                  <a:pt x="2135586" y="396141"/>
                </a:lnTo>
                <a:lnTo>
                  <a:pt x="2013467" y="419969"/>
                </a:lnTo>
                <a:lnTo>
                  <a:pt x="1855607" y="455711"/>
                </a:lnTo>
                <a:lnTo>
                  <a:pt x="1706682" y="491453"/>
                </a:lnTo>
                <a:lnTo>
                  <a:pt x="1575628" y="524217"/>
                </a:lnTo>
                <a:lnTo>
                  <a:pt x="1435638" y="562937"/>
                </a:lnTo>
                <a:lnTo>
                  <a:pt x="1334369" y="595701"/>
                </a:lnTo>
                <a:lnTo>
                  <a:pt x="1090132" y="679099"/>
                </a:lnTo>
                <a:lnTo>
                  <a:pt x="959078" y="732712"/>
                </a:lnTo>
                <a:lnTo>
                  <a:pt x="792282" y="810153"/>
                </a:lnTo>
                <a:lnTo>
                  <a:pt x="634421" y="890572"/>
                </a:lnTo>
                <a:lnTo>
                  <a:pt x="518259" y="959078"/>
                </a:lnTo>
                <a:lnTo>
                  <a:pt x="422947" y="1018648"/>
                </a:lnTo>
                <a:lnTo>
                  <a:pt x="351463" y="1066304"/>
                </a:lnTo>
                <a:lnTo>
                  <a:pt x="268065" y="1131831"/>
                </a:lnTo>
                <a:lnTo>
                  <a:pt x="208495" y="1179487"/>
                </a:lnTo>
                <a:lnTo>
                  <a:pt x="142968" y="1245014"/>
                </a:lnTo>
                <a:lnTo>
                  <a:pt x="83398" y="1313519"/>
                </a:lnTo>
                <a:lnTo>
                  <a:pt x="26807" y="1393939"/>
                </a:lnTo>
                <a:lnTo>
                  <a:pt x="0" y="1450531"/>
                </a:lnTo>
                <a:lnTo>
                  <a:pt x="2979" y="1501165"/>
                </a:lnTo>
                <a:lnTo>
                  <a:pt x="11914" y="1530950"/>
                </a:lnTo>
                <a:lnTo>
                  <a:pt x="23828" y="1548821"/>
                </a:lnTo>
                <a:lnTo>
                  <a:pt x="41699" y="1563714"/>
                </a:lnTo>
                <a:lnTo>
                  <a:pt x="65527" y="1572649"/>
                </a:lnTo>
                <a:lnTo>
                  <a:pt x="101269" y="1575628"/>
                </a:lnTo>
                <a:lnTo>
                  <a:pt x="145947" y="1572649"/>
                </a:lnTo>
                <a:lnTo>
                  <a:pt x="667185" y="1131831"/>
                </a:lnTo>
                <a:lnTo>
                  <a:pt x="717819" y="1093110"/>
                </a:lnTo>
                <a:lnTo>
                  <a:pt x="795260" y="1042476"/>
                </a:lnTo>
                <a:lnTo>
                  <a:pt x="905465" y="979927"/>
                </a:lnTo>
                <a:lnTo>
                  <a:pt x="985884" y="938228"/>
                </a:lnTo>
                <a:lnTo>
                  <a:pt x="1051411" y="905465"/>
                </a:lnTo>
                <a:lnTo>
                  <a:pt x="1155659" y="863766"/>
                </a:lnTo>
                <a:lnTo>
                  <a:pt x="1230121" y="836959"/>
                </a:lnTo>
                <a:lnTo>
                  <a:pt x="1319476" y="813131"/>
                </a:lnTo>
                <a:lnTo>
                  <a:pt x="1709660" y="708884"/>
                </a:lnTo>
                <a:lnTo>
                  <a:pt x="1879435" y="664206"/>
                </a:lnTo>
                <a:lnTo>
                  <a:pt x="2043252" y="628464"/>
                </a:lnTo>
                <a:lnTo>
                  <a:pt x="2221962" y="592722"/>
                </a:lnTo>
                <a:lnTo>
                  <a:pt x="2364931" y="565916"/>
                </a:lnTo>
                <a:lnTo>
                  <a:pt x="2507899" y="542088"/>
                </a:lnTo>
                <a:lnTo>
                  <a:pt x="2647888" y="521238"/>
                </a:lnTo>
                <a:lnTo>
                  <a:pt x="2796813" y="509324"/>
                </a:lnTo>
                <a:lnTo>
                  <a:pt x="2969566" y="491453"/>
                </a:lnTo>
                <a:lnTo>
                  <a:pt x="3100620" y="485496"/>
                </a:lnTo>
                <a:lnTo>
                  <a:pt x="3192954" y="479539"/>
                </a:lnTo>
                <a:lnTo>
                  <a:pt x="3329965" y="464647"/>
                </a:lnTo>
                <a:lnTo>
                  <a:pt x="3380600" y="443797"/>
                </a:lnTo>
                <a:lnTo>
                  <a:pt x="3422299" y="414012"/>
                </a:lnTo>
                <a:lnTo>
                  <a:pt x="3455062" y="381248"/>
                </a:lnTo>
                <a:lnTo>
                  <a:pt x="3475912" y="351463"/>
                </a:lnTo>
                <a:lnTo>
                  <a:pt x="3490804" y="324657"/>
                </a:lnTo>
                <a:lnTo>
                  <a:pt x="3502718" y="297850"/>
                </a:lnTo>
                <a:lnTo>
                  <a:pt x="3517611" y="259130"/>
                </a:lnTo>
                <a:lnTo>
                  <a:pt x="3535482" y="193603"/>
                </a:lnTo>
                <a:lnTo>
                  <a:pt x="3529525" y="139990"/>
                </a:lnTo>
                <a:lnTo>
                  <a:pt x="3532503" y="77441"/>
                </a:lnTo>
                <a:lnTo>
                  <a:pt x="3532503" y="35742"/>
                </a:lnTo>
                <a:lnTo>
                  <a:pt x="3526546" y="14893"/>
                </a:lnTo>
                <a:lnTo>
                  <a:pt x="3520589" y="5957"/>
                </a:lnTo>
                <a:lnTo>
                  <a:pt x="3511654" y="0"/>
                </a:lnTo>
                <a:lnTo>
                  <a:pt x="3499740" y="2979"/>
                </a:lnTo>
                <a:lnTo>
                  <a:pt x="3484847" y="8936"/>
                </a:lnTo>
                <a:lnTo>
                  <a:pt x="3472933" y="20850"/>
                </a:lnTo>
                <a:lnTo>
                  <a:pt x="3446127" y="56592"/>
                </a:lnTo>
                <a:lnTo>
                  <a:pt x="3398471" y="98291"/>
                </a:lnTo>
                <a:lnTo>
                  <a:pt x="3329965" y="151904"/>
                </a:lnTo>
                <a:lnTo>
                  <a:pt x="3285288" y="181689"/>
                </a:lnTo>
                <a:lnTo>
                  <a:pt x="3175083" y="232323"/>
                </a:lnTo>
                <a:lnTo>
                  <a:pt x="3076792" y="253173"/>
                </a:lnTo>
                <a:lnTo>
                  <a:pt x="2957652" y="274022"/>
                </a:lnTo>
                <a:lnTo>
                  <a:pt x="2877233" y="285936"/>
                </a:lnTo>
                <a:lnTo>
                  <a:pt x="2606189" y="32167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EAF11302-9E74-4A02-AC83-F22BC7B5EB80}"/>
              </a:ext>
            </a:extLst>
          </p:cNvPr>
          <p:cNvSpPr/>
          <p:nvPr/>
        </p:nvSpPr>
        <p:spPr>
          <a:xfrm>
            <a:off x="6840538" y="4897438"/>
            <a:ext cx="587375" cy="1198562"/>
          </a:xfrm>
          <a:custGeom>
            <a:avLst/>
            <a:gdLst>
              <a:gd name="connsiteX0" fmla="*/ 542925 w 585788"/>
              <a:gd name="connsiteY0" fmla="*/ 209550 h 1197769"/>
              <a:gd name="connsiteX1" fmla="*/ 476250 w 585788"/>
              <a:gd name="connsiteY1" fmla="*/ 492919 h 1197769"/>
              <a:gd name="connsiteX2" fmla="*/ 431007 w 585788"/>
              <a:gd name="connsiteY2" fmla="*/ 681038 h 1197769"/>
              <a:gd name="connsiteX3" fmla="*/ 423863 w 585788"/>
              <a:gd name="connsiteY3" fmla="*/ 716757 h 1197769"/>
              <a:gd name="connsiteX4" fmla="*/ 421482 w 585788"/>
              <a:gd name="connsiteY4" fmla="*/ 750094 h 1197769"/>
              <a:gd name="connsiteX5" fmla="*/ 421482 w 585788"/>
              <a:gd name="connsiteY5" fmla="*/ 809625 h 1197769"/>
              <a:gd name="connsiteX6" fmla="*/ 431007 w 585788"/>
              <a:gd name="connsiteY6" fmla="*/ 883444 h 1197769"/>
              <a:gd name="connsiteX7" fmla="*/ 445294 w 585788"/>
              <a:gd name="connsiteY7" fmla="*/ 962025 h 1197769"/>
              <a:gd name="connsiteX8" fmla="*/ 457200 w 585788"/>
              <a:gd name="connsiteY8" fmla="*/ 1014413 h 1197769"/>
              <a:gd name="connsiteX9" fmla="*/ 471488 w 585788"/>
              <a:gd name="connsiteY9" fmla="*/ 1071563 h 1197769"/>
              <a:gd name="connsiteX10" fmla="*/ 471488 w 585788"/>
              <a:gd name="connsiteY10" fmla="*/ 1109663 h 1197769"/>
              <a:gd name="connsiteX11" fmla="*/ 461963 w 585788"/>
              <a:gd name="connsiteY11" fmla="*/ 1166813 h 1197769"/>
              <a:gd name="connsiteX12" fmla="*/ 433388 w 585788"/>
              <a:gd name="connsiteY12" fmla="*/ 1197769 h 1197769"/>
              <a:gd name="connsiteX13" fmla="*/ 0 w 585788"/>
              <a:gd name="connsiteY13" fmla="*/ 519113 h 1197769"/>
              <a:gd name="connsiteX14" fmla="*/ 42863 w 585788"/>
              <a:gd name="connsiteY14" fmla="*/ 561975 h 1197769"/>
              <a:gd name="connsiteX15" fmla="*/ 78582 w 585788"/>
              <a:gd name="connsiteY15" fmla="*/ 583407 h 1197769"/>
              <a:gd name="connsiteX16" fmla="*/ 104775 w 585788"/>
              <a:gd name="connsiteY16" fmla="*/ 595313 h 1197769"/>
              <a:gd name="connsiteX17" fmla="*/ 140494 w 585788"/>
              <a:gd name="connsiteY17" fmla="*/ 604838 h 1197769"/>
              <a:gd name="connsiteX18" fmla="*/ 173832 w 585788"/>
              <a:gd name="connsiteY18" fmla="*/ 607219 h 1197769"/>
              <a:gd name="connsiteX19" fmla="*/ 192882 w 585788"/>
              <a:gd name="connsiteY19" fmla="*/ 607219 h 1197769"/>
              <a:gd name="connsiteX20" fmla="*/ 221457 w 585788"/>
              <a:gd name="connsiteY20" fmla="*/ 597694 h 1197769"/>
              <a:gd name="connsiteX21" fmla="*/ 252413 w 585788"/>
              <a:gd name="connsiteY21" fmla="*/ 578644 h 1197769"/>
              <a:gd name="connsiteX22" fmla="*/ 266700 w 585788"/>
              <a:gd name="connsiteY22" fmla="*/ 564357 h 1197769"/>
              <a:gd name="connsiteX23" fmla="*/ 280988 w 585788"/>
              <a:gd name="connsiteY23" fmla="*/ 538163 h 1197769"/>
              <a:gd name="connsiteX24" fmla="*/ 361950 w 585788"/>
              <a:gd name="connsiteY24" fmla="*/ 359569 h 1197769"/>
              <a:gd name="connsiteX25" fmla="*/ 435769 w 585788"/>
              <a:gd name="connsiteY25" fmla="*/ 202407 h 1197769"/>
              <a:gd name="connsiteX26" fmla="*/ 509588 w 585788"/>
              <a:gd name="connsiteY26" fmla="*/ 35719 h 1197769"/>
              <a:gd name="connsiteX27" fmla="*/ 521494 w 585788"/>
              <a:gd name="connsiteY27" fmla="*/ 21432 h 1197769"/>
              <a:gd name="connsiteX28" fmla="*/ 545307 w 585788"/>
              <a:gd name="connsiteY28" fmla="*/ 2382 h 1197769"/>
              <a:gd name="connsiteX29" fmla="*/ 557213 w 585788"/>
              <a:gd name="connsiteY29" fmla="*/ 0 h 1197769"/>
              <a:gd name="connsiteX30" fmla="*/ 566738 w 585788"/>
              <a:gd name="connsiteY30" fmla="*/ 0 h 1197769"/>
              <a:gd name="connsiteX31" fmla="*/ 576263 w 585788"/>
              <a:gd name="connsiteY31" fmla="*/ 7144 h 1197769"/>
              <a:gd name="connsiteX32" fmla="*/ 583407 w 585788"/>
              <a:gd name="connsiteY32" fmla="*/ 19050 h 1197769"/>
              <a:gd name="connsiteX33" fmla="*/ 585788 w 585788"/>
              <a:gd name="connsiteY33" fmla="*/ 35719 h 1197769"/>
              <a:gd name="connsiteX34" fmla="*/ 581025 w 585788"/>
              <a:gd name="connsiteY34" fmla="*/ 61913 h 1197769"/>
              <a:gd name="connsiteX35" fmla="*/ 542925 w 585788"/>
              <a:gd name="connsiteY35" fmla="*/ 209550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97769">
                <a:moveTo>
                  <a:pt x="542925" y="209550"/>
                </a:moveTo>
                <a:lnTo>
                  <a:pt x="476250" y="492919"/>
                </a:lnTo>
                <a:lnTo>
                  <a:pt x="431007" y="681038"/>
                </a:lnTo>
                <a:lnTo>
                  <a:pt x="423863" y="716757"/>
                </a:lnTo>
                <a:lnTo>
                  <a:pt x="421482" y="750094"/>
                </a:lnTo>
                <a:lnTo>
                  <a:pt x="421482" y="809625"/>
                </a:lnTo>
                <a:lnTo>
                  <a:pt x="431007" y="883444"/>
                </a:lnTo>
                <a:lnTo>
                  <a:pt x="445294" y="962025"/>
                </a:lnTo>
                <a:lnTo>
                  <a:pt x="457200" y="1014413"/>
                </a:lnTo>
                <a:lnTo>
                  <a:pt x="471488" y="1071563"/>
                </a:lnTo>
                <a:lnTo>
                  <a:pt x="471488" y="1109663"/>
                </a:lnTo>
                <a:lnTo>
                  <a:pt x="461963" y="1166813"/>
                </a:lnTo>
                <a:lnTo>
                  <a:pt x="433388" y="1197769"/>
                </a:lnTo>
                <a:lnTo>
                  <a:pt x="0" y="519113"/>
                </a:lnTo>
                <a:lnTo>
                  <a:pt x="42863" y="561975"/>
                </a:lnTo>
                <a:lnTo>
                  <a:pt x="78582" y="583407"/>
                </a:lnTo>
                <a:lnTo>
                  <a:pt x="104775" y="595313"/>
                </a:lnTo>
                <a:lnTo>
                  <a:pt x="140494" y="604838"/>
                </a:lnTo>
                <a:lnTo>
                  <a:pt x="173832" y="607219"/>
                </a:lnTo>
                <a:lnTo>
                  <a:pt x="192882" y="607219"/>
                </a:lnTo>
                <a:lnTo>
                  <a:pt x="221457" y="597694"/>
                </a:lnTo>
                <a:lnTo>
                  <a:pt x="252413" y="578644"/>
                </a:lnTo>
                <a:lnTo>
                  <a:pt x="266700" y="564357"/>
                </a:lnTo>
                <a:lnTo>
                  <a:pt x="280988" y="538163"/>
                </a:lnTo>
                <a:lnTo>
                  <a:pt x="361950" y="359569"/>
                </a:lnTo>
                <a:lnTo>
                  <a:pt x="435769" y="202407"/>
                </a:lnTo>
                <a:lnTo>
                  <a:pt x="509588" y="35719"/>
                </a:lnTo>
                <a:lnTo>
                  <a:pt x="521494" y="21432"/>
                </a:lnTo>
                <a:lnTo>
                  <a:pt x="545307" y="2382"/>
                </a:lnTo>
                <a:lnTo>
                  <a:pt x="557213" y="0"/>
                </a:lnTo>
                <a:lnTo>
                  <a:pt x="566738" y="0"/>
                </a:lnTo>
                <a:lnTo>
                  <a:pt x="576263" y="7144"/>
                </a:lnTo>
                <a:lnTo>
                  <a:pt x="583407" y="19050"/>
                </a:lnTo>
                <a:lnTo>
                  <a:pt x="585788" y="35719"/>
                </a:lnTo>
                <a:lnTo>
                  <a:pt x="581025" y="61913"/>
                </a:lnTo>
                <a:lnTo>
                  <a:pt x="542925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E6AAE088-58D5-4603-AD95-42417D0B0C75}"/>
              </a:ext>
            </a:extLst>
          </p:cNvPr>
          <p:cNvSpPr/>
          <p:nvPr/>
        </p:nvSpPr>
        <p:spPr>
          <a:xfrm rot="16200000">
            <a:off x="5015706" y="3898107"/>
            <a:ext cx="2498725" cy="1465262"/>
          </a:xfrm>
          <a:custGeom>
            <a:avLst/>
            <a:gdLst>
              <a:gd name="connsiteX0" fmla="*/ 557213 w 2497932"/>
              <a:gd name="connsiteY0" fmla="*/ 683419 h 1464469"/>
              <a:gd name="connsiteX1" fmla="*/ 488157 w 2497932"/>
              <a:gd name="connsiteY1" fmla="*/ 626269 h 1464469"/>
              <a:gd name="connsiteX2" fmla="*/ 445294 w 2497932"/>
              <a:gd name="connsiteY2" fmla="*/ 590550 h 1464469"/>
              <a:gd name="connsiteX3" fmla="*/ 400050 w 2497932"/>
              <a:gd name="connsiteY3" fmla="*/ 547688 h 1464469"/>
              <a:gd name="connsiteX4" fmla="*/ 354807 w 2497932"/>
              <a:gd name="connsiteY4" fmla="*/ 502444 h 1464469"/>
              <a:gd name="connsiteX5" fmla="*/ 304800 w 2497932"/>
              <a:gd name="connsiteY5" fmla="*/ 450056 h 1464469"/>
              <a:gd name="connsiteX6" fmla="*/ 259557 w 2497932"/>
              <a:gd name="connsiteY6" fmla="*/ 402431 h 1464469"/>
              <a:gd name="connsiteX7" fmla="*/ 209550 w 2497932"/>
              <a:gd name="connsiteY7" fmla="*/ 340519 h 1464469"/>
              <a:gd name="connsiteX8" fmla="*/ 157163 w 2497932"/>
              <a:gd name="connsiteY8" fmla="*/ 273844 h 1464469"/>
              <a:gd name="connsiteX9" fmla="*/ 109538 w 2497932"/>
              <a:gd name="connsiteY9" fmla="*/ 209550 h 1464469"/>
              <a:gd name="connsiteX10" fmla="*/ 54769 w 2497932"/>
              <a:gd name="connsiteY10" fmla="*/ 128588 h 1464469"/>
              <a:gd name="connsiteX11" fmla="*/ 21432 w 2497932"/>
              <a:gd name="connsiteY11" fmla="*/ 71438 h 1464469"/>
              <a:gd name="connsiteX12" fmla="*/ 4763 w 2497932"/>
              <a:gd name="connsiteY12" fmla="*/ 40481 h 1464469"/>
              <a:gd name="connsiteX13" fmla="*/ 0 w 2497932"/>
              <a:gd name="connsiteY13" fmla="*/ 19050 h 1464469"/>
              <a:gd name="connsiteX14" fmla="*/ 2382 w 2497932"/>
              <a:gd name="connsiteY14" fmla="*/ 4763 h 1464469"/>
              <a:gd name="connsiteX15" fmla="*/ 9525 w 2497932"/>
              <a:gd name="connsiteY15" fmla="*/ 0 h 1464469"/>
              <a:gd name="connsiteX16" fmla="*/ 23813 w 2497932"/>
              <a:gd name="connsiteY16" fmla="*/ 2381 h 1464469"/>
              <a:gd name="connsiteX17" fmla="*/ 42863 w 2497932"/>
              <a:gd name="connsiteY17" fmla="*/ 7144 h 1464469"/>
              <a:gd name="connsiteX18" fmla="*/ 69057 w 2497932"/>
              <a:gd name="connsiteY18" fmla="*/ 21431 h 1464469"/>
              <a:gd name="connsiteX19" fmla="*/ 97632 w 2497932"/>
              <a:gd name="connsiteY19" fmla="*/ 52388 h 1464469"/>
              <a:gd name="connsiteX20" fmla="*/ 173832 w 2497932"/>
              <a:gd name="connsiteY20" fmla="*/ 138113 h 1464469"/>
              <a:gd name="connsiteX21" fmla="*/ 273844 w 2497932"/>
              <a:gd name="connsiteY21" fmla="*/ 240506 h 1464469"/>
              <a:gd name="connsiteX22" fmla="*/ 359569 w 2497932"/>
              <a:gd name="connsiteY22" fmla="*/ 321469 h 1464469"/>
              <a:gd name="connsiteX23" fmla="*/ 440532 w 2497932"/>
              <a:gd name="connsiteY23" fmla="*/ 392906 h 1464469"/>
              <a:gd name="connsiteX24" fmla="*/ 571500 w 2497932"/>
              <a:gd name="connsiteY24" fmla="*/ 497681 h 1464469"/>
              <a:gd name="connsiteX25" fmla="*/ 681038 w 2497932"/>
              <a:gd name="connsiteY25" fmla="*/ 569119 h 1464469"/>
              <a:gd name="connsiteX26" fmla="*/ 809625 w 2497932"/>
              <a:gd name="connsiteY26" fmla="*/ 647700 h 1464469"/>
              <a:gd name="connsiteX27" fmla="*/ 888207 w 2497932"/>
              <a:gd name="connsiteY27" fmla="*/ 690563 h 1464469"/>
              <a:gd name="connsiteX28" fmla="*/ 990600 w 2497932"/>
              <a:gd name="connsiteY28" fmla="*/ 745331 h 1464469"/>
              <a:gd name="connsiteX29" fmla="*/ 1085850 w 2497932"/>
              <a:gd name="connsiteY29" fmla="*/ 788194 h 1464469"/>
              <a:gd name="connsiteX30" fmla="*/ 1128713 w 2497932"/>
              <a:gd name="connsiteY30" fmla="*/ 804863 h 1464469"/>
              <a:gd name="connsiteX31" fmla="*/ 1538288 w 2497932"/>
              <a:gd name="connsiteY31" fmla="*/ 976313 h 1464469"/>
              <a:gd name="connsiteX32" fmla="*/ 1650207 w 2497932"/>
              <a:gd name="connsiteY32" fmla="*/ 1019175 h 1464469"/>
              <a:gd name="connsiteX33" fmla="*/ 1733550 w 2497932"/>
              <a:gd name="connsiteY33" fmla="*/ 1050131 h 1464469"/>
              <a:gd name="connsiteX34" fmla="*/ 1814513 w 2497932"/>
              <a:gd name="connsiteY34" fmla="*/ 1078706 h 1464469"/>
              <a:gd name="connsiteX35" fmla="*/ 1900238 w 2497932"/>
              <a:gd name="connsiteY35" fmla="*/ 1104900 h 1464469"/>
              <a:gd name="connsiteX36" fmla="*/ 1952625 w 2497932"/>
              <a:gd name="connsiteY36" fmla="*/ 1119188 h 1464469"/>
              <a:gd name="connsiteX37" fmla="*/ 2033588 w 2497932"/>
              <a:gd name="connsiteY37" fmla="*/ 1138238 h 1464469"/>
              <a:gd name="connsiteX38" fmla="*/ 2083594 w 2497932"/>
              <a:gd name="connsiteY38" fmla="*/ 1147763 h 1464469"/>
              <a:gd name="connsiteX39" fmla="*/ 2128838 w 2497932"/>
              <a:gd name="connsiteY39" fmla="*/ 1152525 h 1464469"/>
              <a:gd name="connsiteX40" fmla="*/ 2169319 w 2497932"/>
              <a:gd name="connsiteY40" fmla="*/ 1154906 h 1464469"/>
              <a:gd name="connsiteX41" fmla="*/ 2219325 w 2497932"/>
              <a:gd name="connsiteY41" fmla="*/ 1150144 h 1464469"/>
              <a:gd name="connsiteX42" fmla="*/ 2264569 w 2497932"/>
              <a:gd name="connsiteY42" fmla="*/ 1138238 h 1464469"/>
              <a:gd name="connsiteX43" fmla="*/ 2309813 w 2497932"/>
              <a:gd name="connsiteY43" fmla="*/ 1121569 h 1464469"/>
              <a:gd name="connsiteX44" fmla="*/ 2352675 w 2497932"/>
              <a:gd name="connsiteY44" fmla="*/ 1095375 h 1464469"/>
              <a:gd name="connsiteX45" fmla="*/ 2378869 w 2497932"/>
              <a:gd name="connsiteY45" fmla="*/ 1069181 h 1464469"/>
              <a:gd name="connsiteX46" fmla="*/ 2397919 w 2497932"/>
              <a:gd name="connsiteY46" fmla="*/ 1047750 h 1464469"/>
              <a:gd name="connsiteX47" fmla="*/ 2426494 w 2497932"/>
              <a:gd name="connsiteY47" fmla="*/ 1023938 h 1464469"/>
              <a:gd name="connsiteX48" fmla="*/ 2459832 w 2497932"/>
              <a:gd name="connsiteY48" fmla="*/ 1007269 h 1464469"/>
              <a:gd name="connsiteX49" fmla="*/ 2474119 w 2497932"/>
              <a:gd name="connsiteY49" fmla="*/ 1002506 h 1464469"/>
              <a:gd name="connsiteX50" fmla="*/ 2481263 w 2497932"/>
              <a:gd name="connsiteY50" fmla="*/ 1002506 h 1464469"/>
              <a:gd name="connsiteX51" fmla="*/ 2490788 w 2497932"/>
              <a:gd name="connsiteY51" fmla="*/ 1009650 h 1464469"/>
              <a:gd name="connsiteX52" fmla="*/ 2495550 w 2497932"/>
              <a:gd name="connsiteY52" fmla="*/ 1019175 h 1464469"/>
              <a:gd name="connsiteX53" fmla="*/ 2497932 w 2497932"/>
              <a:gd name="connsiteY53" fmla="*/ 1033463 h 1464469"/>
              <a:gd name="connsiteX54" fmla="*/ 2497932 w 2497932"/>
              <a:gd name="connsiteY54" fmla="*/ 1054894 h 1464469"/>
              <a:gd name="connsiteX55" fmla="*/ 2483644 w 2497932"/>
              <a:gd name="connsiteY55" fmla="*/ 1095375 h 1464469"/>
              <a:gd name="connsiteX56" fmla="*/ 2459832 w 2497932"/>
              <a:gd name="connsiteY56" fmla="*/ 1154906 h 1464469"/>
              <a:gd name="connsiteX57" fmla="*/ 2421732 w 2497932"/>
              <a:gd name="connsiteY57" fmla="*/ 1226344 h 1464469"/>
              <a:gd name="connsiteX58" fmla="*/ 2388394 w 2497932"/>
              <a:gd name="connsiteY58" fmla="*/ 1278731 h 1464469"/>
              <a:gd name="connsiteX59" fmla="*/ 2359819 w 2497932"/>
              <a:gd name="connsiteY59" fmla="*/ 1314450 h 1464469"/>
              <a:gd name="connsiteX60" fmla="*/ 2324100 w 2497932"/>
              <a:gd name="connsiteY60" fmla="*/ 1352550 h 1464469"/>
              <a:gd name="connsiteX61" fmla="*/ 2281238 w 2497932"/>
              <a:gd name="connsiteY61" fmla="*/ 1390650 h 1464469"/>
              <a:gd name="connsiteX62" fmla="*/ 2228850 w 2497932"/>
              <a:gd name="connsiteY62" fmla="*/ 1421606 h 1464469"/>
              <a:gd name="connsiteX63" fmla="*/ 2171700 w 2497932"/>
              <a:gd name="connsiteY63" fmla="*/ 1450181 h 1464469"/>
              <a:gd name="connsiteX64" fmla="*/ 2143125 w 2497932"/>
              <a:gd name="connsiteY64" fmla="*/ 1459706 h 1464469"/>
              <a:gd name="connsiteX65" fmla="*/ 2107407 w 2497932"/>
              <a:gd name="connsiteY65" fmla="*/ 1464469 h 1464469"/>
              <a:gd name="connsiteX66" fmla="*/ 2085975 w 2497932"/>
              <a:gd name="connsiteY66" fmla="*/ 1457325 h 1464469"/>
              <a:gd name="connsiteX67" fmla="*/ 2057400 w 2497932"/>
              <a:gd name="connsiteY67" fmla="*/ 1433513 h 1464469"/>
              <a:gd name="connsiteX68" fmla="*/ 2024063 w 2497932"/>
              <a:gd name="connsiteY68" fmla="*/ 1402556 h 1464469"/>
              <a:gd name="connsiteX69" fmla="*/ 1983582 w 2497932"/>
              <a:gd name="connsiteY69" fmla="*/ 1371600 h 1464469"/>
              <a:gd name="connsiteX70" fmla="*/ 1955007 w 2497932"/>
              <a:gd name="connsiteY70" fmla="*/ 1357313 h 1464469"/>
              <a:gd name="connsiteX71" fmla="*/ 1876425 w 2497932"/>
              <a:gd name="connsiteY71" fmla="*/ 1333500 h 1464469"/>
              <a:gd name="connsiteX72" fmla="*/ 1709738 w 2497932"/>
              <a:gd name="connsiteY72" fmla="*/ 1273969 h 1464469"/>
              <a:gd name="connsiteX73" fmla="*/ 1574007 w 2497932"/>
              <a:gd name="connsiteY73" fmla="*/ 1221581 h 1464469"/>
              <a:gd name="connsiteX74" fmla="*/ 1450182 w 2497932"/>
              <a:gd name="connsiteY74" fmla="*/ 1173956 h 1464469"/>
              <a:gd name="connsiteX75" fmla="*/ 1271588 w 2497932"/>
              <a:gd name="connsiteY75" fmla="*/ 1100138 h 1464469"/>
              <a:gd name="connsiteX76" fmla="*/ 1128713 w 2497932"/>
              <a:gd name="connsiteY76" fmla="*/ 1040606 h 1464469"/>
              <a:gd name="connsiteX77" fmla="*/ 1054894 w 2497932"/>
              <a:gd name="connsiteY77" fmla="*/ 1009650 h 1464469"/>
              <a:gd name="connsiteX78" fmla="*/ 859632 w 2497932"/>
              <a:gd name="connsiteY78" fmla="*/ 897731 h 1464469"/>
              <a:gd name="connsiteX79" fmla="*/ 781050 w 2497932"/>
              <a:gd name="connsiteY79" fmla="*/ 847725 h 1464469"/>
              <a:gd name="connsiteX80" fmla="*/ 719138 w 2497932"/>
              <a:gd name="connsiteY80" fmla="*/ 804863 h 1464469"/>
              <a:gd name="connsiteX81" fmla="*/ 619125 w 2497932"/>
              <a:gd name="connsiteY81" fmla="*/ 733425 h 1464469"/>
              <a:gd name="connsiteX82" fmla="*/ 557213 w 2497932"/>
              <a:gd name="connsiteY82" fmla="*/ 683419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2" h="1464469">
                <a:moveTo>
                  <a:pt x="557213" y="683419"/>
                </a:moveTo>
                <a:lnTo>
                  <a:pt x="488157" y="626269"/>
                </a:lnTo>
                <a:lnTo>
                  <a:pt x="445294" y="590550"/>
                </a:lnTo>
                <a:lnTo>
                  <a:pt x="400050" y="547688"/>
                </a:lnTo>
                <a:lnTo>
                  <a:pt x="354807" y="502444"/>
                </a:lnTo>
                <a:lnTo>
                  <a:pt x="304800" y="450056"/>
                </a:lnTo>
                <a:lnTo>
                  <a:pt x="259557" y="402431"/>
                </a:lnTo>
                <a:lnTo>
                  <a:pt x="209550" y="340519"/>
                </a:lnTo>
                <a:lnTo>
                  <a:pt x="157163" y="273844"/>
                </a:lnTo>
                <a:lnTo>
                  <a:pt x="109538" y="209550"/>
                </a:lnTo>
                <a:lnTo>
                  <a:pt x="54769" y="128588"/>
                </a:lnTo>
                <a:lnTo>
                  <a:pt x="21432" y="71438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23813" y="2381"/>
                </a:lnTo>
                <a:lnTo>
                  <a:pt x="42863" y="7144"/>
                </a:lnTo>
                <a:lnTo>
                  <a:pt x="69057" y="21431"/>
                </a:lnTo>
                <a:lnTo>
                  <a:pt x="97632" y="52388"/>
                </a:lnTo>
                <a:lnTo>
                  <a:pt x="173832" y="138113"/>
                </a:lnTo>
                <a:lnTo>
                  <a:pt x="273844" y="240506"/>
                </a:lnTo>
                <a:lnTo>
                  <a:pt x="359569" y="321469"/>
                </a:lnTo>
                <a:lnTo>
                  <a:pt x="440532" y="392906"/>
                </a:lnTo>
                <a:lnTo>
                  <a:pt x="571500" y="497681"/>
                </a:lnTo>
                <a:lnTo>
                  <a:pt x="681038" y="569119"/>
                </a:lnTo>
                <a:lnTo>
                  <a:pt x="809625" y="647700"/>
                </a:lnTo>
                <a:lnTo>
                  <a:pt x="888207" y="690563"/>
                </a:lnTo>
                <a:lnTo>
                  <a:pt x="990600" y="745331"/>
                </a:lnTo>
                <a:lnTo>
                  <a:pt x="1085850" y="788194"/>
                </a:lnTo>
                <a:lnTo>
                  <a:pt x="1128713" y="804863"/>
                </a:lnTo>
                <a:lnTo>
                  <a:pt x="1538288" y="976313"/>
                </a:lnTo>
                <a:lnTo>
                  <a:pt x="1650207" y="1019175"/>
                </a:lnTo>
                <a:lnTo>
                  <a:pt x="1733550" y="1050131"/>
                </a:lnTo>
                <a:lnTo>
                  <a:pt x="1814513" y="1078706"/>
                </a:lnTo>
                <a:lnTo>
                  <a:pt x="1900238" y="1104900"/>
                </a:lnTo>
                <a:lnTo>
                  <a:pt x="1952625" y="1119188"/>
                </a:lnTo>
                <a:lnTo>
                  <a:pt x="2033588" y="1138238"/>
                </a:lnTo>
                <a:lnTo>
                  <a:pt x="2083594" y="1147763"/>
                </a:lnTo>
                <a:lnTo>
                  <a:pt x="2128838" y="1152525"/>
                </a:lnTo>
                <a:lnTo>
                  <a:pt x="2169319" y="1154906"/>
                </a:lnTo>
                <a:lnTo>
                  <a:pt x="2219325" y="1150144"/>
                </a:lnTo>
                <a:lnTo>
                  <a:pt x="2264569" y="1138238"/>
                </a:lnTo>
                <a:lnTo>
                  <a:pt x="2309813" y="1121569"/>
                </a:lnTo>
                <a:lnTo>
                  <a:pt x="2352675" y="1095375"/>
                </a:lnTo>
                <a:lnTo>
                  <a:pt x="2378869" y="1069181"/>
                </a:lnTo>
                <a:lnTo>
                  <a:pt x="2397919" y="1047750"/>
                </a:lnTo>
                <a:lnTo>
                  <a:pt x="2426494" y="1023938"/>
                </a:lnTo>
                <a:lnTo>
                  <a:pt x="2459832" y="1007269"/>
                </a:lnTo>
                <a:lnTo>
                  <a:pt x="2474119" y="1002506"/>
                </a:lnTo>
                <a:lnTo>
                  <a:pt x="2481263" y="1002506"/>
                </a:lnTo>
                <a:lnTo>
                  <a:pt x="2490788" y="1009650"/>
                </a:lnTo>
                <a:lnTo>
                  <a:pt x="2495550" y="1019175"/>
                </a:lnTo>
                <a:lnTo>
                  <a:pt x="2497932" y="1033463"/>
                </a:lnTo>
                <a:lnTo>
                  <a:pt x="2497932" y="1054894"/>
                </a:lnTo>
                <a:lnTo>
                  <a:pt x="2483644" y="1095375"/>
                </a:lnTo>
                <a:lnTo>
                  <a:pt x="2459832" y="1154906"/>
                </a:lnTo>
                <a:lnTo>
                  <a:pt x="2421732" y="1226344"/>
                </a:lnTo>
                <a:lnTo>
                  <a:pt x="2388394" y="1278731"/>
                </a:lnTo>
                <a:lnTo>
                  <a:pt x="2359819" y="1314450"/>
                </a:lnTo>
                <a:lnTo>
                  <a:pt x="2324100" y="1352550"/>
                </a:lnTo>
                <a:lnTo>
                  <a:pt x="2281238" y="1390650"/>
                </a:lnTo>
                <a:lnTo>
                  <a:pt x="2228850" y="1421606"/>
                </a:lnTo>
                <a:lnTo>
                  <a:pt x="2171700" y="1450181"/>
                </a:lnTo>
                <a:lnTo>
                  <a:pt x="2143125" y="1459706"/>
                </a:lnTo>
                <a:lnTo>
                  <a:pt x="2107407" y="1464469"/>
                </a:lnTo>
                <a:lnTo>
                  <a:pt x="2085975" y="1457325"/>
                </a:lnTo>
                <a:lnTo>
                  <a:pt x="2057400" y="1433513"/>
                </a:lnTo>
                <a:lnTo>
                  <a:pt x="2024063" y="1402556"/>
                </a:lnTo>
                <a:lnTo>
                  <a:pt x="1983582" y="1371600"/>
                </a:lnTo>
                <a:lnTo>
                  <a:pt x="1955007" y="1357313"/>
                </a:lnTo>
                <a:lnTo>
                  <a:pt x="1876425" y="1333500"/>
                </a:lnTo>
                <a:lnTo>
                  <a:pt x="1709738" y="1273969"/>
                </a:lnTo>
                <a:lnTo>
                  <a:pt x="1574007" y="1221581"/>
                </a:lnTo>
                <a:lnTo>
                  <a:pt x="1450182" y="1173956"/>
                </a:lnTo>
                <a:lnTo>
                  <a:pt x="1271588" y="1100138"/>
                </a:lnTo>
                <a:lnTo>
                  <a:pt x="1128713" y="1040606"/>
                </a:lnTo>
                <a:lnTo>
                  <a:pt x="1054894" y="1009650"/>
                </a:lnTo>
                <a:lnTo>
                  <a:pt x="859632" y="897731"/>
                </a:lnTo>
                <a:lnTo>
                  <a:pt x="781050" y="847725"/>
                </a:lnTo>
                <a:lnTo>
                  <a:pt x="719138" y="804863"/>
                </a:lnTo>
                <a:lnTo>
                  <a:pt x="619125" y="733425"/>
                </a:lnTo>
                <a:lnTo>
                  <a:pt x="557213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9BC7CE69-EFA0-44AF-A886-AFEF85B8D83F}"/>
              </a:ext>
            </a:extLst>
          </p:cNvPr>
          <p:cNvSpPr/>
          <p:nvPr/>
        </p:nvSpPr>
        <p:spPr>
          <a:xfrm>
            <a:off x="6694488" y="2344738"/>
            <a:ext cx="639762" cy="644525"/>
          </a:xfrm>
          <a:custGeom>
            <a:avLst/>
            <a:gdLst>
              <a:gd name="connsiteX0" fmla="*/ 357187 w 640556"/>
              <a:gd name="connsiteY0" fmla="*/ 116682 h 642938"/>
              <a:gd name="connsiteX1" fmla="*/ 223837 w 640556"/>
              <a:gd name="connsiteY1" fmla="*/ 71438 h 642938"/>
              <a:gd name="connsiteX2" fmla="*/ 104775 w 640556"/>
              <a:gd name="connsiteY2" fmla="*/ 28575 h 642938"/>
              <a:gd name="connsiteX3" fmla="*/ 30956 w 640556"/>
              <a:gd name="connsiteY3" fmla="*/ 0 h 642938"/>
              <a:gd name="connsiteX4" fmla="*/ 16669 w 640556"/>
              <a:gd name="connsiteY4" fmla="*/ 0 h 642938"/>
              <a:gd name="connsiteX5" fmla="*/ 4762 w 640556"/>
              <a:gd name="connsiteY5" fmla="*/ 2382 h 642938"/>
              <a:gd name="connsiteX6" fmla="*/ 0 w 640556"/>
              <a:gd name="connsiteY6" fmla="*/ 11907 h 642938"/>
              <a:gd name="connsiteX7" fmla="*/ 4762 w 640556"/>
              <a:gd name="connsiteY7" fmla="*/ 35719 h 642938"/>
              <a:gd name="connsiteX8" fmla="*/ 16669 w 640556"/>
              <a:gd name="connsiteY8" fmla="*/ 59532 h 642938"/>
              <a:gd name="connsiteX9" fmla="*/ 73819 w 640556"/>
              <a:gd name="connsiteY9" fmla="*/ 104775 h 642938"/>
              <a:gd name="connsiteX10" fmla="*/ 128587 w 640556"/>
              <a:gd name="connsiteY10" fmla="*/ 157163 h 642938"/>
              <a:gd name="connsiteX11" fmla="*/ 183356 w 640556"/>
              <a:gd name="connsiteY11" fmla="*/ 211932 h 642938"/>
              <a:gd name="connsiteX12" fmla="*/ 238125 w 640556"/>
              <a:gd name="connsiteY12" fmla="*/ 271463 h 642938"/>
              <a:gd name="connsiteX13" fmla="*/ 271462 w 640556"/>
              <a:gd name="connsiteY13" fmla="*/ 314325 h 642938"/>
              <a:gd name="connsiteX14" fmla="*/ 326231 w 640556"/>
              <a:gd name="connsiteY14" fmla="*/ 383382 h 642938"/>
              <a:gd name="connsiteX15" fmla="*/ 373856 w 640556"/>
              <a:gd name="connsiteY15" fmla="*/ 445294 h 642938"/>
              <a:gd name="connsiteX16" fmla="*/ 411956 w 640556"/>
              <a:gd name="connsiteY16" fmla="*/ 502444 h 642938"/>
              <a:gd name="connsiteX17" fmla="*/ 447675 w 640556"/>
              <a:gd name="connsiteY17" fmla="*/ 557213 h 642938"/>
              <a:gd name="connsiteX18" fmla="*/ 473869 w 640556"/>
              <a:gd name="connsiteY18" fmla="*/ 588169 h 642938"/>
              <a:gd name="connsiteX19" fmla="*/ 509587 w 640556"/>
              <a:gd name="connsiteY19" fmla="*/ 621507 h 642938"/>
              <a:gd name="connsiteX20" fmla="*/ 533400 w 640556"/>
              <a:gd name="connsiteY20" fmla="*/ 635794 h 642938"/>
              <a:gd name="connsiteX21" fmla="*/ 557212 w 640556"/>
              <a:gd name="connsiteY21" fmla="*/ 642938 h 642938"/>
              <a:gd name="connsiteX22" fmla="*/ 573881 w 640556"/>
              <a:gd name="connsiteY22" fmla="*/ 642938 h 642938"/>
              <a:gd name="connsiteX23" fmla="*/ 595312 w 640556"/>
              <a:gd name="connsiteY23" fmla="*/ 633413 h 642938"/>
              <a:gd name="connsiteX24" fmla="*/ 614362 w 640556"/>
              <a:gd name="connsiteY24" fmla="*/ 614363 h 642938"/>
              <a:gd name="connsiteX25" fmla="*/ 638175 w 640556"/>
              <a:gd name="connsiteY25" fmla="*/ 573882 h 642938"/>
              <a:gd name="connsiteX26" fmla="*/ 640556 w 640556"/>
              <a:gd name="connsiteY26" fmla="*/ 547688 h 642938"/>
              <a:gd name="connsiteX27" fmla="*/ 640556 w 640556"/>
              <a:gd name="connsiteY27" fmla="*/ 509588 h 642938"/>
              <a:gd name="connsiteX28" fmla="*/ 638175 w 640556"/>
              <a:gd name="connsiteY28" fmla="*/ 476250 h 642938"/>
              <a:gd name="connsiteX29" fmla="*/ 628650 w 640556"/>
              <a:gd name="connsiteY29" fmla="*/ 426244 h 642938"/>
              <a:gd name="connsiteX30" fmla="*/ 614362 w 640556"/>
              <a:gd name="connsiteY30" fmla="*/ 369094 h 642938"/>
              <a:gd name="connsiteX31" fmla="*/ 592931 w 640556"/>
              <a:gd name="connsiteY31" fmla="*/ 319088 h 642938"/>
              <a:gd name="connsiteX32" fmla="*/ 571500 w 640556"/>
              <a:gd name="connsiteY32" fmla="*/ 278607 h 642938"/>
              <a:gd name="connsiteX33" fmla="*/ 545306 w 640556"/>
              <a:gd name="connsiteY33" fmla="*/ 242888 h 642938"/>
              <a:gd name="connsiteX34" fmla="*/ 507206 w 640556"/>
              <a:gd name="connsiteY34" fmla="*/ 197644 h 642938"/>
              <a:gd name="connsiteX35" fmla="*/ 466725 w 640556"/>
              <a:gd name="connsiteY35" fmla="*/ 161925 h 642938"/>
              <a:gd name="connsiteX36" fmla="*/ 433387 w 640556"/>
              <a:gd name="connsiteY36" fmla="*/ 142875 h 642938"/>
              <a:gd name="connsiteX37" fmla="*/ 357187 w 640556"/>
              <a:gd name="connsiteY37" fmla="*/ 1166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6" h="642938">
                <a:moveTo>
                  <a:pt x="357187" y="116682"/>
                </a:moveTo>
                <a:lnTo>
                  <a:pt x="223837" y="71438"/>
                </a:lnTo>
                <a:lnTo>
                  <a:pt x="104775" y="28575"/>
                </a:lnTo>
                <a:lnTo>
                  <a:pt x="30956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35719"/>
                </a:lnTo>
                <a:lnTo>
                  <a:pt x="16669" y="59532"/>
                </a:lnTo>
                <a:lnTo>
                  <a:pt x="73819" y="104775"/>
                </a:lnTo>
                <a:lnTo>
                  <a:pt x="128587" y="157163"/>
                </a:lnTo>
                <a:lnTo>
                  <a:pt x="183356" y="211932"/>
                </a:lnTo>
                <a:lnTo>
                  <a:pt x="238125" y="271463"/>
                </a:lnTo>
                <a:lnTo>
                  <a:pt x="271462" y="314325"/>
                </a:lnTo>
                <a:lnTo>
                  <a:pt x="326231" y="383382"/>
                </a:lnTo>
                <a:lnTo>
                  <a:pt x="373856" y="445294"/>
                </a:lnTo>
                <a:lnTo>
                  <a:pt x="411956" y="502444"/>
                </a:lnTo>
                <a:lnTo>
                  <a:pt x="447675" y="557213"/>
                </a:lnTo>
                <a:lnTo>
                  <a:pt x="473869" y="588169"/>
                </a:lnTo>
                <a:lnTo>
                  <a:pt x="509587" y="621507"/>
                </a:lnTo>
                <a:lnTo>
                  <a:pt x="533400" y="635794"/>
                </a:lnTo>
                <a:lnTo>
                  <a:pt x="557212" y="642938"/>
                </a:lnTo>
                <a:lnTo>
                  <a:pt x="573881" y="642938"/>
                </a:lnTo>
                <a:lnTo>
                  <a:pt x="595312" y="633413"/>
                </a:lnTo>
                <a:lnTo>
                  <a:pt x="614362" y="614363"/>
                </a:lnTo>
                <a:lnTo>
                  <a:pt x="638175" y="573882"/>
                </a:lnTo>
                <a:lnTo>
                  <a:pt x="640556" y="547688"/>
                </a:lnTo>
                <a:lnTo>
                  <a:pt x="640556" y="509588"/>
                </a:lnTo>
                <a:lnTo>
                  <a:pt x="638175" y="476250"/>
                </a:lnTo>
                <a:lnTo>
                  <a:pt x="628650" y="426244"/>
                </a:lnTo>
                <a:lnTo>
                  <a:pt x="614362" y="369094"/>
                </a:lnTo>
                <a:lnTo>
                  <a:pt x="592931" y="319088"/>
                </a:lnTo>
                <a:lnTo>
                  <a:pt x="571500" y="278607"/>
                </a:lnTo>
                <a:lnTo>
                  <a:pt x="545306" y="242888"/>
                </a:lnTo>
                <a:lnTo>
                  <a:pt x="507206" y="197644"/>
                </a:lnTo>
                <a:lnTo>
                  <a:pt x="466725" y="161925"/>
                </a:lnTo>
                <a:lnTo>
                  <a:pt x="433387" y="142875"/>
                </a:lnTo>
                <a:lnTo>
                  <a:pt x="357187" y="116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4D206DF-310B-4D89-9806-5EC97F252019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624013"/>
            <a:ext cx="5038725" cy="4494212"/>
            <a:chOff x="2541588" y="1771650"/>
            <a:chExt cx="5038725" cy="4494213"/>
          </a:xfrm>
        </p:grpSpPr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1CF773F2-5085-4E8E-BFC3-F73A5D8EB6EA}"/>
                </a:ext>
              </a:extLst>
            </p:cNvPr>
            <p:cNvSpPr/>
            <p:nvPr/>
          </p:nvSpPr>
          <p:spPr>
            <a:xfrm rot="16200000">
              <a:off x="1011238" y="3525837"/>
              <a:ext cx="3832226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EBB27E1C-37DA-4355-9EC5-E5671A1CDDA8}"/>
                </a:ext>
              </a:extLst>
            </p:cNvPr>
            <p:cNvSpPr/>
            <p:nvPr/>
          </p:nvSpPr>
          <p:spPr>
            <a:xfrm rot="16200000">
              <a:off x="1643063" y="3403600"/>
              <a:ext cx="4094164" cy="1042987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0E26FE34-F079-4A36-B14C-F45C52EC3B6C}"/>
                </a:ext>
              </a:extLst>
            </p:cNvPr>
            <p:cNvSpPr/>
            <p:nvPr/>
          </p:nvSpPr>
          <p:spPr>
            <a:xfrm rot="16200000">
              <a:off x="3176589" y="5289550"/>
              <a:ext cx="785812" cy="569913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335F285B-0174-4465-B210-8DC23841B412}"/>
                </a:ext>
              </a:extLst>
            </p:cNvPr>
            <p:cNvSpPr/>
            <p:nvPr/>
          </p:nvSpPr>
          <p:spPr>
            <a:xfrm rot="16200000">
              <a:off x="3423444" y="2778919"/>
              <a:ext cx="333375" cy="681038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0FD8EB1B-B605-49B7-A945-6D3EE02AAD1F}"/>
                </a:ext>
              </a:extLst>
            </p:cNvPr>
            <p:cNvSpPr/>
            <p:nvPr/>
          </p:nvSpPr>
          <p:spPr>
            <a:xfrm rot="16200000">
              <a:off x="3405188" y="36369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3">
              <a:extLst>
                <a:ext uri="{FF2B5EF4-FFF2-40B4-BE49-F238E27FC236}">
                  <a16:creationId xmlns:a16="http://schemas.microsoft.com/office/drawing/2014/main" id="{808CB0B9-1D7A-456B-A120-35F3C0F123B8}"/>
                </a:ext>
              </a:extLst>
            </p:cNvPr>
            <p:cNvSpPr/>
            <p:nvPr/>
          </p:nvSpPr>
          <p:spPr>
            <a:xfrm>
              <a:off x="4735513" y="1862137"/>
              <a:ext cx="588963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4">
              <a:extLst>
                <a:ext uri="{FF2B5EF4-FFF2-40B4-BE49-F238E27FC236}">
                  <a16:creationId xmlns:a16="http://schemas.microsoft.com/office/drawing/2014/main" id="{CA721DD5-EBC3-467B-BB10-79EEE27A9C3C}"/>
                </a:ext>
              </a:extLst>
            </p:cNvPr>
            <p:cNvSpPr/>
            <p:nvPr/>
          </p:nvSpPr>
          <p:spPr>
            <a:xfrm>
              <a:off x="5999163" y="1771650"/>
              <a:ext cx="485775" cy="1036637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23CFE7C0-EC78-49CE-B048-0AEE620EC4CF}"/>
                </a:ext>
              </a:extLst>
            </p:cNvPr>
            <p:cNvSpPr/>
            <p:nvPr/>
          </p:nvSpPr>
          <p:spPr>
            <a:xfrm>
              <a:off x="4357688" y="2198687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2230A978-977C-45FA-8589-2378BF50AB0C}"/>
                </a:ext>
              </a:extLst>
            </p:cNvPr>
            <p:cNvSpPr/>
            <p:nvPr/>
          </p:nvSpPr>
          <p:spPr>
            <a:xfrm rot="16200000">
              <a:off x="3001963" y="4089401"/>
              <a:ext cx="2840038" cy="687388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6">
              <a:extLst>
                <a:ext uri="{FF2B5EF4-FFF2-40B4-BE49-F238E27FC236}">
                  <a16:creationId xmlns:a16="http://schemas.microsoft.com/office/drawing/2014/main" id="{5F5E28B5-A80D-46C0-AB51-BAACEE766719}"/>
                </a:ext>
              </a:extLst>
            </p:cNvPr>
            <p:cNvSpPr/>
            <p:nvPr/>
          </p:nvSpPr>
          <p:spPr>
            <a:xfrm>
              <a:off x="4630738" y="2801937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8">
              <a:extLst>
                <a:ext uri="{FF2B5EF4-FFF2-40B4-BE49-F238E27FC236}">
                  <a16:creationId xmlns:a16="http://schemas.microsoft.com/office/drawing/2014/main" id="{2DCA3227-BCE8-4223-8D88-2F8D46F55BAE}"/>
                </a:ext>
              </a:extLst>
            </p:cNvPr>
            <p:cNvSpPr/>
            <p:nvPr/>
          </p:nvSpPr>
          <p:spPr>
            <a:xfrm rot="16200000">
              <a:off x="3775075" y="4429126"/>
              <a:ext cx="2519364" cy="395288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7">
              <a:extLst>
                <a:ext uri="{FF2B5EF4-FFF2-40B4-BE49-F238E27FC236}">
                  <a16:creationId xmlns:a16="http://schemas.microsoft.com/office/drawing/2014/main" id="{FF78FC43-1C41-4BFE-965A-9E91C490C469}"/>
                </a:ext>
              </a:extLst>
            </p:cNvPr>
            <p:cNvSpPr/>
            <p:nvPr/>
          </p:nvSpPr>
          <p:spPr>
            <a:xfrm>
              <a:off x="5086351" y="3343275"/>
              <a:ext cx="1169987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8">
              <a:extLst>
                <a:ext uri="{FF2B5EF4-FFF2-40B4-BE49-F238E27FC236}">
                  <a16:creationId xmlns:a16="http://schemas.microsoft.com/office/drawing/2014/main" id="{1E9B6DB0-26B9-4182-A00F-567A1206FE2D}"/>
                </a:ext>
              </a:extLst>
            </p:cNvPr>
            <p:cNvSpPr/>
            <p:nvPr/>
          </p:nvSpPr>
          <p:spPr>
            <a:xfrm>
              <a:off x="5516563" y="3544887"/>
              <a:ext cx="234950" cy="693738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9">
              <a:extLst>
                <a:ext uri="{FF2B5EF4-FFF2-40B4-BE49-F238E27FC236}">
                  <a16:creationId xmlns:a16="http://schemas.microsoft.com/office/drawing/2014/main" id="{9718FF1D-479C-45BB-92ED-052FCC74BF9C}"/>
                </a:ext>
              </a:extLst>
            </p:cNvPr>
            <p:cNvSpPr/>
            <p:nvPr/>
          </p:nvSpPr>
          <p:spPr>
            <a:xfrm>
              <a:off x="5173663" y="40528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0">
              <a:extLst>
                <a:ext uri="{FF2B5EF4-FFF2-40B4-BE49-F238E27FC236}">
                  <a16:creationId xmlns:a16="http://schemas.microsoft.com/office/drawing/2014/main" id="{2E64B4AF-0FFC-496D-AE4D-FCB138C9E6E1}"/>
                </a:ext>
              </a:extLst>
            </p:cNvPr>
            <p:cNvSpPr/>
            <p:nvPr/>
          </p:nvSpPr>
          <p:spPr>
            <a:xfrm>
              <a:off x="5148263" y="4675188"/>
              <a:ext cx="1062038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1">
              <a:extLst>
                <a:ext uri="{FF2B5EF4-FFF2-40B4-BE49-F238E27FC236}">
                  <a16:creationId xmlns:a16="http://schemas.microsoft.com/office/drawing/2014/main" id="{F89A1DFE-BB9A-400E-92B1-93595ADD91CE}"/>
                </a:ext>
              </a:extLst>
            </p:cNvPr>
            <p:cNvSpPr/>
            <p:nvPr/>
          </p:nvSpPr>
          <p:spPr>
            <a:xfrm>
              <a:off x="5467351" y="4827588"/>
              <a:ext cx="277812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2">
              <a:extLst>
                <a:ext uri="{FF2B5EF4-FFF2-40B4-BE49-F238E27FC236}">
                  <a16:creationId xmlns:a16="http://schemas.microsoft.com/office/drawing/2014/main" id="{32D6DF34-43E9-4C8E-A661-160D751500BC}"/>
                </a:ext>
              </a:extLst>
            </p:cNvPr>
            <p:cNvSpPr/>
            <p:nvPr/>
          </p:nvSpPr>
          <p:spPr>
            <a:xfrm>
              <a:off x="5065713" y="53927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BB5CC825-BEEC-4A47-9330-1B1C531892F3}"/>
                </a:ext>
              </a:extLst>
            </p:cNvPr>
            <p:cNvSpPr/>
            <p:nvPr/>
          </p:nvSpPr>
          <p:spPr>
            <a:xfrm rot="16200000">
              <a:off x="4911726" y="3709988"/>
              <a:ext cx="3535363" cy="1576388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90B120B8-31ED-40FA-A701-07089898D844}"/>
                </a:ext>
              </a:extLst>
            </p:cNvPr>
            <p:cNvSpPr/>
            <p:nvPr/>
          </p:nvSpPr>
          <p:spPr>
            <a:xfrm>
              <a:off x="6992938" y="5049838"/>
              <a:ext cx="587375" cy="1198563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5B683DB0-B149-4699-A34A-1C7138660F4C}"/>
                </a:ext>
              </a:extLst>
            </p:cNvPr>
            <p:cNvSpPr/>
            <p:nvPr/>
          </p:nvSpPr>
          <p:spPr>
            <a:xfrm rot="16200000">
              <a:off x="5168107" y="4050507"/>
              <a:ext cx="2498726" cy="1465263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644B68A1-B826-4847-BD2B-A11BA8EFC7B7}"/>
                </a:ext>
              </a:extLst>
            </p:cNvPr>
            <p:cNvSpPr/>
            <p:nvPr/>
          </p:nvSpPr>
          <p:spPr>
            <a:xfrm>
              <a:off x="6846888" y="2497137"/>
              <a:ext cx="639763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05BCC8B0-886D-4152-9CA9-CE7B2B7528A1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46" name="フリーフォーム 82">
              <a:extLst>
                <a:ext uri="{FF2B5EF4-FFF2-40B4-BE49-F238E27FC236}">
                  <a16:creationId xmlns:a16="http://schemas.microsoft.com/office/drawing/2014/main" id="{7787A8BA-E4D9-44C1-9190-4183621BAA5A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3">
              <a:extLst>
                <a:ext uri="{FF2B5EF4-FFF2-40B4-BE49-F238E27FC236}">
                  <a16:creationId xmlns:a16="http://schemas.microsoft.com/office/drawing/2014/main" id="{07BD6F6C-6D44-4F47-BD98-DF5CC4A0903D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AC3924C0-E131-45D8-8BF7-839479EE6E16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1C00F8EB-6D76-4199-A2F8-38B7BFDF1825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DB6BBE24-C0AB-4294-86BF-8FD06DADD30E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3">
              <a:extLst>
                <a:ext uri="{FF2B5EF4-FFF2-40B4-BE49-F238E27FC236}">
                  <a16:creationId xmlns:a16="http://schemas.microsoft.com/office/drawing/2014/main" id="{6BCFCBD4-87B9-4C33-8546-9C4DD6BE3237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4">
              <a:extLst>
                <a:ext uri="{FF2B5EF4-FFF2-40B4-BE49-F238E27FC236}">
                  <a16:creationId xmlns:a16="http://schemas.microsoft.com/office/drawing/2014/main" id="{1090044F-9836-4587-AB85-B7546412EDAC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2">
              <a:extLst>
                <a:ext uri="{FF2B5EF4-FFF2-40B4-BE49-F238E27FC236}">
                  <a16:creationId xmlns:a16="http://schemas.microsoft.com/office/drawing/2014/main" id="{904169CE-7629-4324-9C39-714FF8CFD5B4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7">
              <a:extLst>
                <a:ext uri="{FF2B5EF4-FFF2-40B4-BE49-F238E27FC236}">
                  <a16:creationId xmlns:a16="http://schemas.microsoft.com/office/drawing/2014/main" id="{6A80B0BB-4EFD-4ACD-BB3C-8E1005042115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6">
              <a:extLst>
                <a:ext uri="{FF2B5EF4-FFF2-40B4-BE49-F238E27FC236}">
                  <a16:creationId xmlns:a16="http://schemas.microsoft.com/office/drawing/2014/main" id="{9C0B3A50-E4B2-4AE9-8DB7-0D78C1EA6535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BE69865F-AC1B-4C5F-B104-149139949A8E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EC40861E-1DCA-40F5-91A7-4F43512B762D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8">
              <a:extLst>
                <a:ext uri="{FF2B5EF4-FFF2-40B4-BE49-F238E27FC236}">
                  <a16:creationId xmlns:a16="http://schemas.microsoft.com/office/drawing/2014/main" id="{182678B8-66A9-4928-AF2A-BC55D52C61A1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9">
              <a:extLst>
                <a:ext uri="{FF2B5EF4-FFF2-40B4-BE49-F238E27FC236}">
                  <a16:creationId xmlns:a16="http://schemas.microsoft.com/office/drawing/2014/main" id="{C38C3C4B-FAA4-4EF2-9BEB-5636B1ABEE86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0">
              <a:extLst>
                <a:ext uri="{FF2B5EF4-FFF2-40B4-BE49-F238E27FC236}">
                  <a16:creationId xmlns:a16="http://schemas.microsoft.com/office/drawing/2014/main" id="{ABA9CC47-4412-4A11-BB4B-066DDAE52154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1">
              <a:extLst>
                <a:ext uri="{FF2B5EF4-FFF2-40B4-BE49-F238E27FC236}">
                  <a16:creationId xmlns:a16="http://schemas.microsoft.com/office/drawing/2014/main" id="{F1DDD938-5D1F-46F0-BE91-AB370A881110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2">
              <a:extLst>
                <a:ext uri="{FF2B5EF4-FFF2-40B4-BE49-F238E27FC236}">
                  <a16:creationId xmlns:a16="http://schemas.microsoft.com/office/drawing/2014/main" id="{78FD231B-05D7-4A12-B0A5-FD3C71E6C98F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9">
              <a:extLst>
                <a:ext uri="{FF2B5EF4-FFF2-40B4-BE49-F238E27FC236}">
                  <a16:creationId xmlns:a16="http://schemas.microsoft.com/office/drawing/2014/main" id="{23A68596-126A-4019-841A-3A2664187724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3">
              <a:extLst>
                <a:ext uri="{FF2B5EF4-FFF2-40B4-BE49-F238E27FC236}">
                  <a16:creationId xmlns:a16="http://schemas.microsoft.com/office/drawing/2014/main" id="{2689EF8C-7754-48FF-BC3B-835AF1BE6894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0">
              <a:extLst>
                <a:ext uri="{FF2B5EF4-FFF2-40B4-BE49-F238E27FC236}">
                  <a16:creationId xmlns:a16="http://schemas.microsoft.com/office/drawing/2014/main" id="{CD5B4E14-2CF9-45F5-9146-5006AA433E28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95">
              <a:extLst>
                <a:ext uri="{FF2B5EF4-FFF2-40B4-BE49-F238E27FC236}">
                  <a16:creationId xmlns:a16="http://schemas.microsoft.com/office/drawing/2014/main" id="{CB4C5E58-0A3A-47CC-BB4C-D079F383C9D7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5009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0146" name="グループ化 1">
            <a:extLst>
              <a:ext uri="{FF2B5EF4-FFF2-40B4-BE49-F238E27FC236}">
                <a16:creationId xmlns:a16="http://schemas.microsoft.com/office/drawing/2014/main" id="{F221A50B-EC22-403C-9C87-43FBB7476008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EBF7CAF2-4BF8-4220-A41D-4F27D47572D4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7C0A0EE1-C32C-409E-BE29-AF2BC673B40A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993956C-60DF-4C33-A6E7-0DCF52A996E8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AE81DA9-10AD-4334-B449-0B6A1ECF1F80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96F701E-5BD2-4D62-811C-8F278F35E7B8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6485414-BE95-477D-A2F2-B01AD968B6B9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5F802205-FFEA-4C8F-AEC9-266342D745CF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53DCF27C-2F91-406E-87B7-C5FB6012CF65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36CC9AAC-1646-48E6-8678-807A5621BC63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88EF29D-A54B-4328-8060-D938A7C747D3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D7F15E6-4157-4176-B99D-71E1416DF6EF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FE0878E-1E66-45F3-9A24-6903D98542CF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9D84D6F6-71FA-45E6-937F-AF115204D5E0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AAB3BD1D-9454-485F-BD8D-A2AD40D20E7A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88EA8474-6A96-410D-8173-4B955FEF8711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6F4A20F4-F801-4CA8-BB6B-4568EACE11F2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1E97D751-287F-4959-B9BC-EC010A8A82FB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E22132E0-161B-4FF1-BD0E-EC9A90D851D2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555F457C-126D-42A0-A086-BB01583EB8C1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97B5B1A4-299E-42C5-90D7-BE4442CD05DD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2A486D6C-A98B-4377-9F6D-2BC133F712B2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3227817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8BA250F0-E0A0-4C50-B930-F20451AA9648}"/>
              </a:ext>
            </a:extLst>
          </p:cNvPr>
          <p:cNvSpPr/>
          <p:nvPr/>
        </p:nvSpPr>
        <p:spPr>
          <a:xfrm>
            <a:off x="3149600" y="2041525"/>
            <a:ext cx="3486150" cy="588963"/>
          </a:xfrm>
          <a:custGeom>
            <a:avLst/>
            <a:gdLst>
              <a:gd name="connsiteX0" fmla="*/ 2740395 w 3486500"/>
              <a:gd name="connsiteY0" fmla="*/ 70123 h 589031"/>
              <a:gd name="connsiteX1" fmla="*/ 2473928 w 3486500"/>
              <a:gd name="connsiteY1" fmla="*/ 95367 h 589031"/>
              <a:gd name="connsiteX2" fmla="*/ 2235511 w 3486500"/>
              <a:gd name="connsiteY2" fmla="*/ 120611 h 589031"/>
              <a:gd name="connsiteX3" fmla="*/ 1999899 w 3486500"/>
              <a:gd name="connsiteY3" fmla="*/ 148660 h 589031"/>
              <a:gd name="connsiteX4" fmla="*/ 1789531 w 3486500"/>
              <a:gd name="connsiteY4" fmla="*/ 171099 h 589031"/>
              <a:gd name="connsiteX5" fmla="*/ 1710994 w 3486500"/>
              <a:gd name="connsiteY5" fmla="*/ 182319 h 589031"/>
              <a:gd name="connsiteX6" fmla="*/ 1424893 w 3486500"/>
              <a:gd name="connsiteY6" fmla="*/ 224393 h 589031"/>
              <a:gd name="connsiteX7" fmla="*/ 1203305 w 3486500"/>
              <a:gd name="connsiteY7" fmla="*/ 258052 h 589031"/>
              <a:gd name="connsiteX8" fmla="*/ 984522 w 3486500"/>
              <a:gd name="connsiteY8" fmla="*/ 286101 h 589031"/>
              <a:gd name="connsiteX9" fmla="*/ 805008 w 3486500"/>
              <a:gd name="connsiteY9" fmla="*/ 308540 h 589031"/>
              <a:gd name="connsiteX10" fmla="*/ 661958 w 3486500"/>
              <a:gd name="connsiteY10" fmla="*/ 328174 h 589031"/>
              <a:gd name="connsiteX11" fmla="*/ 594640 w 3486500"/>
              <a:gd name="connsiteY11" fmla="*/ 336589 h 589031"/>
              <a:gd name="connsiteX12" fmla="*/ 552567 w 3486500"/>
              <a:gd name="connsiteY12" fmla="*/ 342199 h 589031"/>
              <a:gd name="connsiteX13" fmla="*/ 502078 w 3486500"/>
              <a:gd name="connsiteY13" fmla="*/ 347809 h 589031"/>
              <a:gd name="connsiteX14" fmla="*/ 468419 w 3486500"/>
              <a:gd name="connsiteY14" fmla="*/ 347809 h 589031"/>
              <a:gd name="connsiteX15" fmla="*/ 417931 w 3486500"/>
              <a:gd name="connsiteY15" fmla="*/ 345004 h 589031"/>
              <a:gd name="connsiteX16" fmla="*/ 375857 w 3486500"/>
              <a:gd name="connsiteY16" fmla="*/ 339394 h 589031"/>
              <a:gd name="connsiteX17" fmla="*/ 311344 w 3486500"/>
              <a:gd name="connsiteY17" fmla="*/ 325369 h 589031"/>
              <a:gd name="connsiteX18" fmla="*/ 258051 w 3486500"/>
              <a:gd name="connsiteY18" fmla="*/ 308540 h 589031"/>
              <a:gd name="connsiteX19" fmla="*/ 213173 w 3486500"/>
              <a:gd name="connsiteY19" fmla="*/ 291710 h 589031"/>
              <a:gd name="connsiteX20" fmla="*/ 165489 w 3486500"/>
              <a:gd name="connsiteY20" fmla="*/ 272076 h 589031"/>
              <a:gd name="connsiteX21" fmla="*/ 86952 w 3486500"/>
              <a:gd name="connsiteY21" fmla="*/ 230002 h 589031"/>
              <a:gd name="connsiteX22" fmla="*/ 56098 w 3486500"/>
              <a:gd name="connsiteY22" fmla="*/ 213173 h 589031"/>
              <a:gd name="connsiteX23" fmla="*/ 39268 w 3486500"/>
              <a:gd name="connsiteY23" fmla="*/ 207563 h 589031"/>
              <a:gd name="connsiteX24" fmla="*/ 22439 w 3486500"/>
              <a:gd name="connsiteY24" fmla="*/ 201953 h 589031"/>
              <a:gd name="connsiteX25" fmla="*/ 5609 w 3486500"/>
              <a:gd name="connsiteY25" fmla="*/ 201953 h 589031"/>
              <a:gd name="connsiteX26" fmla="*/ 0 w 3486500"/>
              <a:gd name="connsiteY26" fmla="*/ 213173 h 589031"/>
              <a:gd name="connsiteX27" fmla="*/ 0 w 3486500"/>
              <a:gd name="connsiteY27" fmla="*/ 238417 h 589031"/>
              <a:gd name="connsiteX28" fmla="*/ 11219 w 3486500"/>
              <a:gd name="connsiteY28" fmla="*/ 269271 h 589031"/>
              <a:gd name="connsiteX29" fmla="*/ 44878 w 3486500"/>
              <a:gd name="connsiteY29" fmla="*/ 319760 h 589031"/>
              <a:gd name="connsiteX30" fmla="*/ 98171 w 3486500"/>
              <a:gd name="connsiteY30" fmla="*/ 381467 h 589031"/>
              <a:gd name="connsiteX31" fmla="*/ 157075 w 3486500"/>
              <a:gd name="connsiteY31" fmla="*/ 445980 h 589031"/>
              <a:gd name="connsiteX32" fmla="*/ 204758 w 3486500"/>
              <a:gd name="connsiteY32" fmla="*/ 488054 h 589031"/>
              <a:gd name="connsiteX33" fmla="*/ 246832 w 3486500"/>
              <a:gd name="connsiteY33" fmla="*/ 518908 h 589031"/>
              <a:gd name="connsiteX34" fmla="*/ 291710 w 3486500"/>
              <a:gd name="connsiteY34" fmla="*/ 544152 h 589031"/>
              <a:gd name="connsiteX35" fmla="*/ 325369 w 3486500"/>
              <a:gd name="connsiteY35" fmla="*/ 560982 h 589031"/>
              <a:gd name="connsiteX36" fmla="*/ 378662 w 3486500"/>
              <a:gd name="connsiteY36" fmla="*/ 577811 h 589031"/>
              <a:gd name="connsiteX37" fmla="*/ 420736 w 3486500"/>
              <a:gd name="connsiteY37" fmla="*/ 586226 h 589031"/>
              <a:gd name="connsiteX38" fmla="*/ 482444 w 3486500"/>
              <a:gd name="connsiteY38" fmla="*/ 589031 h 589031"/>
              <a:gd name="connsiteX39" fmla="*/ 575006 w 3486500"/>
              <a:gd name="connsiteY39" fmla="*/ 572201 h 589031"/>
              <a:gd name="connsiteX40" fmla="*/ 720861 w 3486500"/>
              <a:gd name="connsiteY40" fmla="*/ 544152 h 589031"/>
              <a:gd name="connsiteX41" fmla="*/ 908790 w 3486500"/>
              <a:gd name="connsiteY41" fmla="*/ 507688 h 589031"/>
              <a:gd name="connsiteX42" fmla="*/ 1046230 w 3486500"/>
              <a:gd name="connsiteY42" fmla="*/ 479639 h 589031"/>
              <a:gd name="connsiteX43" fmla="*/ 1220135 w 3486500"/>
              <a:gd name="connsiteY43" fmla="*/ 445980 h 589031"/>
              <a:gd name="connsiteX44" fmla="*/ 1343551 w 3486500"/>
              <a:gd name="connsiteY44" fmla="*/ 423541 h 589031"/>
              <a:gd name="connsiteX45" fmla="*/ 1727823 w 3486500"/>
              <a:gd name="connsiteY45" fmla="*/ 367443 h 589031"/>
              <a:gd name="connsiteX46" fmla="*/ 1974655 w 3486500"/>
              <a:gd name="connsiteY46" fmla="*/ 336589 h 589031"/>
              <a:gd name="connsiteX47" fmla="*/ 2207462 w 3486500"/>
              <a:gd name="connsiteY47" fmla="*/ 311345 h 589031"/>
              <a:gd name="connsiteX48" fmla="*/ 2364537 w 3486500"/>
              <a:gd name="connsiteY48" fmla="*/ 297320 h 589031"/>
              <a:gd name="connsiteX49" fmla="*/ 2530027 w 3486500"/>
              <a:gd name="connsiteY49" fmla="*/ 286101 h 589031"/>
              <a:gd name="connsiteX50" fmla="*/ 2678687 w 3486500"/>
              <a:gd name="connsiteY50" fmla="*/ 277686 h 589031"/>
              <a:gd name="connsiteX51" fmla="*/ 2844176 w 3486500"/>
              <a:gd name="connsiteY51" fmla="*/ 272076 h 589031"/>
              <a:gd name="connsiteX52" fmla="*/ 2987227 w 3486500"/>
              <a:gd name="connsiteY52" fmla="*/ 272076 h 589031"/>
              <a:gd name="connsiteX53" fmla="*/ 3138692 w 3486500"/>
              <a:gd name="connsiteY53" fmla="*/ 274881 h 589031"/>
              <a:gd name="connsiteX54" fmla="*/ 3301376 w 3486500"/>
              <a:gd name="connsiteY54" fmla="*/ 288906 h 589031"/>
              <a:gd name="connsiteX55" fmla="*/ 3337840 w 3486500"/>
              <a:gd name="connsiteY55" fmla="*/ 288906 h 589031"/>
              <a:gd name="connsiteX56" fmla="*/ 3396743 w 3486500"/>
              <a:gd name="connsiteY56" fmla="*/ 277686 h 589031"/>
              <a:gd name="connsiteX57" fmla="*/ 3433207 w 3486500"/>
              <a:gd name="connsiteY57" fmla="*/ 266466 h 589031"/>
              <a:gd name="connsiteX58" fmla="*/ 3458451 w 3486500"/>
              <a:gd name="connsiteY58" fmla="*/ 255247 h 589031"/>
              <a:gd name="connsiteX59" fmla="*/ 3472476 w 3486500"/>
              <a:gd name="connsiteY59" fmla="*/ 246832 h 589031"/>
              <a:gd name="connsiteX60" fmla="*/ 3480890 w 3486500"/>
              <a:gd name="connsiteY60" fmla="*/ 232807 h 589031"/>
              <a:gd name="connsiteX61" fmla="*/ 3486500 w 3486500"/>
              <a:gd name="connsiteY61" fmla="*/ 215978 h 589031"/>
              <a:gd name="connsiteX62" fmla="*/ 3486500 w 3486500"/>
              <a:gd name="connsiteY62" fmla="*/ 201953 h 589031"/>
              <a:gd name="connsiteX63" fmla="*/ 3478086 w 3486500"/>
              <a:gd name="connsiteY63" fmla="*/ 179514 h 589031"/>
              <a:gd name="connsiteX64" fmla="*/ 3458451 w 3486500"/>
              <a:gd name="connsiteY64" fmla="*/ 154270 h 589031"/>
              <a:gd name="connsiteX65" fmla="*/ 3427597 w 3486500"/>
              <a:gd name="connsiteY65" fmla="*/ 126221 h 589031"/>
              <a:gd name="connsiteX66" fmla="*/ 3396743 w 3486500"/>
              <a:gd name="connsiteY66" fmla="*/ 100977 h 589031"/>
              <a:gd name="connsiteX67" fmla="*/ 3365889 w 3486500"/>
              <a:gd name="connsiteY67" fmla="*/ 84147 h 589031"/>
              <a:gd name="connsiteX68" fmla="*/ 3312596 w 3486500"/>
              <a:gd name="connsiteY68" fmla="*/ 61708 h 589031"/>
              <a:gd name="connsiteX69" fmla="*/ 3245278 w 3486500"/>
              <a:gd name="connsiteY69" fmla="*/ 39269 h 589031"/>
              <a:gd name="connsiteX70" fmla="*/ 3121862 w 3486500"/>
              <a:gd name="connsiteY70" fmla="*/ 8415 h 589031"/>
              <a:gd name="connsiteX71" fmla="*/ 3068569 w 3486500"/>
              <a:gd name="connsiteY71" fmla="*/ 0 h 589031"/>
              <a:gd name="connsiteX72" fmla="*/ 3032105 w 3486500"/>
              <a:gd name="connsiteY72" fmla="*/ 16829 h 589031"/>
              <a:gd name="connsiteX73" fmla="*/ 2981617 w 3486500"/>
              <a:gd name="connsiteY73" fmla="*/ 42074 h 589031"/>
              <a:gd name="connsiteX74" fmla="*/ 2967592 w 3486500"/>
              <a:gd name="connsiteY74" fmla="*/ 47683 h 589031"/>
              <a:gd name="connsiteX75" fmla="*/ 2846981 w 3486500"/>
              <a:gd name="connsiteY75" fmla="*/ 58903 h 589031"/>
              <a:gd name="connsiteX76" fmla="*/ 2740395 w 3486500"/>
              <a:gd name="connsiteY76" fmla="*/ 70123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86500" h="589031">
                <a:moveTo>
                  <a:pt x="2740395" y="70123"/>
                </a:moveTo>
                <a:lnTo>
                  <a:pt x="2473928" y="95367"/>
                </a:lnTo>
                <a:lnTo>
                  <a:pt x="2235511" y="120611"/>
                </a:lnTo>
                <a:lnTo>
                  <a:pt x="1999899" y="148660"/>
                </a:lnTo>
                <a:lnTo>
                  <a:pt x="1789531" y="171099"/>
                </a:lnTo>
                <a:lnTo>
                  <a:pt x="1710994" y="182319"/>
                </a:lnTo>
                <a:lnTo>
                  <a:pt x="1424893" y="224393"/>
                </a:lnTo>
                <a:lnTo>
                  <a:pt x="1203305" y="258052"/>
                </a:lnTo>
                <a:lnTo>
                  <a:pt x="984522" y="286101"/>
                </a:lnTo>
                <a:lnTo>
                  <a:pt x="805008" y="308540"/>
                </a:lnTo>
                <a:lnTo>
                  <a:pt x="661958" y="328174"/>
                </a:lnTo>
                <a:lnTo>
                  <a:pt x="594640" y="336589"/>
                </a:lnTo>
                <a:lnTo>
                  <a:pt x="552567" y="342199"/>
                </a:lnTo>
                <a:lnTo>
                  <a:pt x="502078" y="347809"/>
                </a:lnTo>
                <a:lnTo>
                  <a:pt x="468419" y="347809"/>
                </a:lnTo>
                <a:lnTo>
                  <a:pt x="417931" y="345004"/>
                </a:lnTo>
                <a:lnTo>
                  <a:pt x="375857" y="339394"/>
                </a:lnTo>
                <a:lnTo>
                  <a:pt x="311344" y="325369"/>
                </a:lnTo>
                <a:lnTo>
                  <a:pt x="258051" y="308540"/>
                </a:lnTo>
                <a:lnTo>
                  <a:pt x="213173" y="291710"/>
                </a:lnTo>
                <a:lnTo>
                  <a:pt x="165489" y="272076"/>
                </a:lnTo>
                <a:lnTo>
                  <a:pt x="86952" y="230002"/>
                </a:lnTo>
                <a:lnTo>
                  <a:pt x="56098" y="213173"/>
                </a:lnTo>
                <a:lnTo>
                  <a:pt x="39268" y="207563"/>
                </a:lnTo>
                <a:lnTo>
                  <a:pt x="22439" y="201953"/>
                </a:lnTo>
                <a:lnTo>
                  <a:pt x="5609" y="201953"/>
                </a:lnTo>
                <a:lnTo>
                  <a:pt x="0" y="213173"/>
                </a:lnTo>
                <a:lnTo>
                  <a:pt x="0" y="238417"/>
                </a:lnTo>
                <a:lnTo>
                  <a:pt x="11219" y="269271"/>
                </a:lnTo>
                <a:lnTo>
                  <a:pt x="44878" y="319760"/>
                </a:lnTo>
                <a:lnTo>
                  <a:pt x="98171" y="381467"/>
                </a:lnTo>
                <a:lnTo>
                  <a:pt x="157075" y="445980"/>
                </a:lnTo>
                <a:lnTo>
                  <a:pt x="204758" y="488054"/>
                </a:lnTo>
                <a:lnTo>
                  <a:pt x="246832" y="518908"/>
                </a:lnTo>
                <a:lnTo>
                  <a:pt x="291710" y="544152"/>
                </a:lnTo>
                <a:lnTo>
                  <a:pt x="325369" y="560982"/>
                </a:lnTo>
                <a:lnTo>
                  <a:pt x="378662" y="577811"/>
                </a:lnTo>
                <a:lnTo>
                  <a:pt x="420736" y="586226"/>
                </a:lnTo>
                <a:lnTo>
                  <a:pt x="482444" y="589031"/>
                </a:lnTo>
                <a:lnTo>
                  <a:pt x="575006" y="572201"/>
                </a:lnTo>
                <a:lnTo>
                  <a:pt x="720861" y="544152"/>
                </a:lnTo>
                <a:lnTo>
                  <a:pt x="908790" y="507688"/>
                </a:lnTo>
                <a:lnTo>
                  <a:pt x="1046230" y="479639"/>
                </a:lnTo>
                <a:lnTo>
                  <a:pt x="1220135" y="445980"/>
                </a:lnTo>
                <a:lnTo>
                  <a:pt x="1343551" y="423541"/>
                </a:lnTo>
                <a:lnTo>
                  <a:pt x="1727823" y="367443"/>
                </a:lnTo>
                <a:lnTo>
                  <a:pt x="1974655" y="336589"/>
                </a:lnTo>
                <a:lnTo>
                  <a:pt x="2207462" y="311345"/>
                </a:lnTo>
                <a:lnTo>
                  <a:pt x="2364537" y="297320"/>
                </a:lnTo>
                <a:lnTo>
                  <a:pt x="2530027" y="286101"/>
                </a:lnTo>
                <a:lnTo>
                  <a:pt x="2678687" y="277686"/>
                </a:lnTo>
                <a:lnTo>
                  <a:pt x="2844176" y="272076"/>
                </a:lnTo>
                <a:lnTo>
                  <a:pt x="2987227" y="272076"/>
                </a:lnTo>
                <a:lnTo>
                  <a:pt x="3138692" y="274881"/>
                </a:lnTo>
                <a:lnTo>
                  <a:pt x="3301376" y="288906"/>
                </a:lnTo>
                <a:lnTo>
                  <a:pt x="3337840" y="288906"/>
                </a:lnTo>
                <a:lnTo>
                  <a:pt x="3396743" y="277686"/>
                </a:lnTo>
                <a:lnTo>
                  <a:pt x="3433207" y="266466"/>
                </a:lnTo>
                <a:lnTo>
                  <a:pt x="3458451" y="255247"/>
                </a:lnTo>
                <a:lnTo>
                  <a:pt x="3472476" y="246832"/>
                </a:lnTo>
                <a:lnTo>
                  <a:pt x="3480890" y="232807"/>
                </a:lnTo>
                <a:lnTo>
                  <a:pt x="3486500" y="215978"/>
                </a:lnTo>
                <a:lnTo>
                  <a:pt x="3486500" y="201953"/>
                </a:lnTo>
                <a:lnTo>
                  <a:pt x="3478086" y="179514"/>
                </a:lnTo>
                <a:lnTo>
                  <a:pt x="3458451" y="154270"/>
                </a:lnTo>
                <a:lnTo>
                  <a:pt x="3427597" y="126221"/>
                </a:lnTo>
                <a:lnTo>
                  <a:pt x="3396743" y="100977"/>
                </a:lnTo>
                <a:lnTo>
                  <a:pt x="3365889" y="84147"/>
                </a:lnTo>
                <a:lnTo>
                  <a:pt x="3312596" y="61708"/>
                </a:lnTo>
                <a:lnTo>
                  <a:pt x="3245278" y="39269"/>
                </a:lnTo>
                <a:lnTo>
                  <a:pt x="3121862" y="8415"/>
                </a:lnTo>
                <a:lnTo>
                  <a:pt x="3068569" y="0"/>
                </a:lnTo>
                <a:lnTo>
                  <a:pt x="3032105" y="16829"/>
                </a:lnTo>
                <a:lnTo>
                  <a:pt x="2981617" y="42074"/>
                </a:lnTo>
                <a:lnTo>
                  <a:pt x="2967592" y="47683"/>
                </a:lnTo>
                <a:lnTo>
                  <a:pt x="2846981" y="58903"/>
                </a:lnTo>
                <a:lnTo>
                  <a:pt x="2740395" y="70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1673EA92-0D41-44B0-8DEB-FE878DB5C21D}"/>
              </a:ext>
            </a:extLst>
          </p:cNvPr>
          <p:cNvSpPr/>
          <p:nvPr/>
        </p:nvSpPr>
        <p:spPr>
          <a:xfrm rot="16200000">
            <a:off x="2328862" y="1682751"/>
            <a:ext cx="3154363" cy="2620962"/>
          </a:xfrm>
          <a:custGeom>
            <a:avLst/>
            <a:gdLst>
              <a:gd name="connsiteX0" fmla="*/ 1474305 w 3154018"/>
              <a:gd name="connsiteY0" fmla="*/ 1507435 h 2620617"/>
              <a:gd name="connsiteX1" fmla="*/ 1355035 w 3154018"/>
              <a:gd name="connsiteY1" fmla="*/ 1424609 h 2620617"/>
              <a:gd name="connsiteX2" fmla="*/ 1268896 w 3154018"/>
              <a:gd name="connsiteY2" fmla="*/ 1361661 h 2620617"/>
              <a:gd name="connsiteX3" fmla="*/ 1172818 w 3154018"/>
              <a:gd name="connsiteY3" fmla="*/ 1285461 h 2620617"/>
              <a:gd name="connsiteX4" fmla="*/ 1093305 w 3154018"/>
              <a:gd name="connsiteY4" fmla="*/ 1222513 h 2620617"/>
              <a:gd name="connsiteX5" fmla="*/ 1010479 w 3154018"/>
              <a:gd name="connsiteY5" fmla="*/ 1149626 h 2620617"/>
              <a:gd name="connsiteX6" fmla="*/ 960783 w 3154018"/>
              <a:gd name="connsiteY6" fmla="*/ 1106557 h 2620617"/>
              <a:gd name="connsiteX7" fmla="*/ 771939 w 3154018"/>
              <a:gd name="connsiteY7" fmla="*/ 917713 h 2620617"/>
              <a:gd name="connsiteX8" fmla="*/ 655983 w 3154018"/>
              <a:gd name="connsiteY8" fmla="*/ 805070 h 2620617"/>
              <a:gd name="connsiteX9" fmla="*/ 583096 w 3154018"/>
              <a:gd name="connsiteY9" fmla="*/ 728870 h 2620617"/>
              <a:gd name="connsiteX10" fmla="*/ 503583 w 3154018"/>
              <a:gd name="connsiteY10" fmla="*/ 639417 h 2620617"/>
              <a:gd name="connsiteX11" fmla="*/ 434009 w 3154018"/>
              <a:gd name="connsiteY11" fmla="*/ 553278 h 2620617"/>
              <a:gd name="connsiteX12" fmla="*/ 377687 w 3154018"/>
              <a:gd name="connsiteY12" fmla="*/ 480391 h 2620617"/>
              <a:gd name="connsiteX13" fmla="*/ 324679 w 3154018"/>
              <a:gd name="connsiteY13" fmla="*/ 410817 h 2620617"/>
              <a:gd name="connsiteX14" fmla="*/ 255105 w 3154018"/>
              <a:gd name="connsiteY14" fmla="*/ 311426 h 2620617"/>
              <a:gd name="connsiteX15" fmla="*/ 185531 w 3154018"/>
              <a:gd name="connsiteY15" fmla="*/ 208722 h 2620617"/>
              <a:gd name="connsiteX16" fmla="*/ 139148 w 3154018"/>
              <a:gd name="connsiteY16" fmla="*/ 139148 h 2620617"/>
              <a:gd name="connsiteX17" fmla="*/ 82826 w 3154018"/>
              <a:gd name="connsiteY17" fmla="*/ 53009 h 2620617"/>
              <a:gd name="connsiteX18" fmla="*/ 62948 w 3154018"/>
              <a:gd name="connsiteY18" fmla="*/ 23191 h 2620617"/>
              <a:gd name="connsiteX19" fmla="*/ 49696 w 3154018"/>
              <a:gd name="connsiteY19" fmla="*/ 13252 h 2620617"/>
              <a:gd name="connsiteX20" fmla="*/ 33131 w 3154018"/>
              <a:gd name="connsiteY20" fmla="*/ 3313 h 2620617"/>
              <a:gd name="connsiteX21" fmla="*/ 23192 w 3154018"/>
              <a:gd name="connsiteY21" fmla="*/ 0 h 2620617"/>
              <a:gd name="connsiteX22" fmla="*/ 9939 w 3154018"/>
              <a:gd name="connsiteY22" fmla="*/ 6626 h 2620617"/>
              <a:gd name="connsiteX23" fmla="*/ 0 w 3154018"/>
              <a:gd name="connsiteY23" fmla="*/ 33131 h 2620617"/>
              <a:gd name="connsiteX24" fmla="*/ 6626 w 3154018"/>
              <a:gd name="connsiteY24" fmla="*/ 69574 h 2620617"/>
              <a:gd name="connsiteX25" fmla="*/ 43070 w 3154018"/>
              <a:gd name="connsiteY25" fmla="*/ 155713 h 2620617"/>
              <a:gd name="connsiteX26" fmla="*/ 125896 w 3154018"/>
              <a:gd name="connsiteY26" fmla="*/ 321365 h 2620617"/>
              <a:gd name="connsiteX27" fmla="*/ 185531 w 3154018"/>
              <a:gd name="connsiteY27" fmla="*/ 427383 h 2620617"/>
              <a:gd name="connsiteX28" fmla="*/ 251792 w 3154018"/>
              <a:gd name="connsiteY28" fmla="*/ 540026 h 2620617"/>
              <a:gd name="connsiteX29" fmla="*/ 314739 w 3154018"/>
              <a:gd name="connsiteY29" fmla="*/ 636104 h 2620617"/>
              <a:gd name="connsiteX30" fmla="*/ 400879 w 3154018"/>
              <a:gd name="connsiteY30" fmla="*/ 758687 h 2620617"/>
              <a:gd name="connsiteX31" fmla="*/ 473766 w 3154018"/>
              <a:gd name="connsiteY31" fmla="*/ 861391 h 2620617"/>
              <a:gd name="connsiteX32" fmla="*/ 563218 w 3154018"/>
              <a:gd name="connsiteY32" fmla="*/ 974035 h 2620617"/>
              <a:gd name="connsiteX33" fmla="*/ 844826 w 3154018"/>
              <a:gd name="connsiteY33" fmla="*/ 1252331 h 2620617"/>
              <a:gd name="connsiteX34" fmla="*/ 1023731 w 3154018"/>
              <a:gd name="connsiteY34" fmla="*/ 1414670 h 2620617"/>
              <a:gd name="connsiteX35" fmla="*/ 1156253 w 3154018"/>
              <a:gd name="connsiteY35" fmla="*/ 1527313 h 2620617"/>
              <a:gd name="connsiteX36" fmla="*/ 1315279 w 3154018"/>
              <a:gd name="connsiteY36" fmla="*/ 1653209 h 2620617"/>
              <a:gd name="connsiteX37" fmla="*/ 1480931 w 3154018"/>
              <a:gd name="connsiteY37" fmla="*/ 1769165 h 2620617"/>
              <a:gd name="connsiteX38" fmla="*/ 1669774 w 3154018"/>
              <a:gd name="connsiteY38" fmla="*/ 1898374 h 2620617"/>
              <a:gd name="connsiteX39" fmla="*/ 1871870 w 3154018"/>
              <a:gd name="connsiteY39" fmla="*/ 2020957 h 2620617"/>
              <a:gd name="connsiteX40" fmla="*/ 2027583 w 3154018"/>
              <a:gd name="connsiteY40" fmla="*/ 2110409 h 2620617"/>
              <a:gd name="connsiteX41" fmla="*/ 2163418 w 3154018"/>
              <a:gd name="connsiteY41" fmla="*/ 2179983 h 2620617"/>
              <a:gd name="connsiteX42" fmla="*/ 2428461 w 3154018"/>
              <a:gd name="connsiteY42" fmla="*/ 2332383 h 2620617"/>
              <a:gd name="connsiteX43" fmla="*/ 2557670 w 3154018"/>
              <a:gd name="connsiteY43" fmla="*/ 2408583 h 2620617"/>
              <a:gd name="connsiteX44" fmla="*/ 2657061 w 3154018"/>
              <a:gd name="connsiteY44" fmla="*/ 2471531 h 2620617"/>
              <a:gd name="connsiteX45" fmla="*/ 2729948 w 3154018"/>
              <a:gd name="connsiteY45" fmla="*/ 2521226 h 2620617"/>
              <a:gd name="connsiteX46" fmla="*/ 2782957 w 3154018"/>
              <a:gd name="connsiteY46" fmla="*/ 2567609 h 2620617"/>
              <a:gd name="connsiteX47" fmla="*/ 2826026 w 3154018"/>
              <a:gd name="connsiteY47" fmla="*/ 2604052 h 2620617"/>
              <a:gd name="connsiteX48" fmla="*/ 2845905 w 3154018"/>
              <a:gd name="connsiteY48" fmla="*/ 2613991 h 2620617"/>
              <a:gd name="connsiteX49" fmla="*/ 2875722 w 3154018"/>
              <a:gd name="connsiteY49" fmla="*/ 2620617 h 2620617"/>
              <a:gd name="connsiteX50" fmla="*/ 2895600 w 3154018"/>
              <a:gd name="connsiteY50" fmla="*/ 2617304 h 2620617"/>
              <a:gd name="connsiteX51" fmla="*/ 2915479 w 3154018"/>
              <a:gd name="connsiteY51" fmla="*/ 2607365 h 2620617"/>
              <a:gd name="connsiteX52" fmla="*/ 2945296 w 3154018"/>
              <a:gd name="connsiteY52" fmla="*/ 2577548 h 2620617"/>
              <a:gd name="connsiteX53" fmla="*/ 2988366 w 3154018"/>
              <a:gd name="connsiteY53" fmla="*/ 2524539 h 2620617"/>
              <a:gd name="connsiteX54" fmla="*/ 3021496 w 3154018"/>
              <a:gd name="connsiteY54" fmla="*/ 2474844 h 2620617"/>
              <a:gd name="connsiteX55" fmla="*/ 3057939 w 3154018"/>
              <a:gd name="connsiteY55" fmla="*/ 2411896 h 2620617"/>
              <a:gd name="connsiteX56" fmla="*/ 3084444 w 3154018"/>
              <a:gd name="connsiteY56" fmla="*/ 2348948 h 2620617"/>
              <a:gd name="connsiteX57" fmla="*/ 3114261 w 3154018"/>
              <a:gd name="connsiteY57" fmla="*/ 2269435 h 2620617"/>
              <a:gd name="connsiteX58" fmla="*/ 3144079 w 3154018"/>
              <a:gd name="connsiteY58" fmla="*/ 2193235 h 2620617"/>
              <a:gd name="connsiteX59" fmla="*/ 3150705 w 3154018"/>
              <a:gd name="connsiteY59" fmla="*/ 2143539 h 2620617"/>
              <a:gd name="connsiteX60" fmla="*/ 3154018 w 3154018"/>
              <a:gd name="connsiteY60" fmla="*/ 2113722 h 2620617"/>
              <a:gd name="connsiteX61" fmla="*/ 3147392 w 3154018"/>
              <a:gd name="connsiteY61" fmla="*/ 2093844 h 2620617"/>
              <a:gd name="connsiteX62" fmla="*/ 3137453 w 3154018"/>
              <a:gd name="connsiteY62" fmla="*/ 2080591 h 2620617"/>
              <a:gd name="connsiteX63" fmla="*/ 3120887 w 3154018"/>
              <a:gd name="connsiteY63" fmla="*/ 2080591 h 2620617"/>
              <a:gd name="connsiteX64" fmla="*/ 3104322 w 3154018"/>
              <a:gd name="connsiteY64" fmla="*/ 2090531 h 2620617"/>
              <a:gd name="connsiteX65" fmla="*/ 3067879 w 3154018"/>
              <a:gd name="connsiteY65" fmla="*/ 2120348 h 2620617"/>
              <a:gd name="connsiteX66" fmla="*/ 3014870 w 3154018"/>
              <a:gd name="connsiteY66" fmla="*/ 2170044 h 2620617"/>
              <a:gd name="connsiteX67" fmla="*/ 2975113 w 3154018"/>
              <a:gd name="connsiteY67" fmla="*/ 2196548 h 2620617"/>
              <a:gd name="connsiteX68" fmla="*/ 2951922 w 3154018"/>
              <a:gd name="connsiteY68" fmla="*/ 2209800 h 2620617"/>
              <a:gd name="connsiteX69" fmla="*/ 2928731 w 3154018"/>
              <a:gd name="connsiteY69" fmla="*/ 2216426 h 2620617"/>
              <a:gd name="connsiteX70" fmla="*/ 2895600 w 3154018"/>
              <a:gd name="connsiteY70" fmla="*/ 2219739 h 2620617"/>
              <a:gd name="connsiteX71" fmla="*/ 2852531 w 3154018"/>
              <a:gd name="connsiteY71" fmla="*/ 2209800 h 2620617"/>
              <a:gd name="connsiteX72" fmla="*/ 2779644 w 3154018"/>
              <a:gd name="connsiteY72" fmla="*/ 2179983 h 2620617"/>
              <a:gd name="connsiteX73" fmla="*/ 2637183 w 3154018"/>
              <a:gd name="connsiteY73" fmla="*/ 2120348 h 2620617"/>
              <a:gd name="connsiteX74" fmla="*/ 2517913 w 3154018"/>
              <a:gd name="connsiteY74" fmla="*/ 2067339 h 2620617"/>
              <a:gd name="connsiteX75" fmla="*/ 2352261 w 3154018"/>
              <a:gd name="connsiteY75" fmla="*/ 1994452 h 2620617"/>
              <a:gd name="connsiteX76" fmla="*/ 2269435 w 3154018"/>
              <a:gd name="connsiteY76" fmla="*/ 1958009 h 2620617"/>
              <a:gd name="connsiteX77" fmla="*/ 2067339 w 3154018"/>
              <a:gd name="connsiteY77" fmla="*/ 1865244 h 2620617"/>
              <a:gd name="connsiteX78" fmla="*/ 1908313 w 3154018"/>
              <a:gd name="connsiteY78" fmla="*/ 1775791 h 2620617"/>
              <a:gd name="connsiteX79" fmla="*/ 1722783 w 3154018"/>
              <a:gd name="connsiteY79" fmla="*/ 1666461 h 2620617"/>
              <a:gd name="connsiteX80" fmla="*/ 1474305 w 3154018"/>
              <a:gd name="connsiteY80" fmla="*/ 1507435 h 262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54018" h="2620617">
                <a:moveTo>
                  <a:pt x="1474305" y="1507435"/>
                </a:moveTo>
                <a:lnTo>
                  <a:pt x="1355035" y="1424609"/>
                </a:lnTo>
                <a:lnTo>
                  <a:pt x="1268896" y="1361661"/>
                </a:lnTo>
                <a:lnTo>
                  <a:pt x="1172818" y="1285461"/>
                </a:lnTo>
                <a:lnTo>
                  <a:pt x="1093305" y="1222513"/>
                </a:lnTo>
                <a:lnTo>
                  <a:pt x="1010479" y="1149626"/>
                </a:lnTo>
                <a:lnTo>
                  <a:pt x="960783" y="1106557"/>
                </a:lnTo>
                <a:lnTo>
                  <a:pt x="771939" y="917713"/>
                </a:lnTo>
                <a:lnTo>
                  <a:pt x="655983" y="805070"/>
                </a:lnTo>
                <a:lnTo>
                  <a:pt x="583096" y="728870"/>
                </a:lnTo>
                <a:lnTo>
                  <a:pt x="503583" y="639417"/>
                </a:lnTo>
                <a:lnTo>
                  <a:pt x="434009" y="553278"/>
                </a:lnTo>
                <a:lnTo>
                  <a:pt x="377687" y="480391"/>
                </a:lnTo>
                <a:lnTo>
                  <a:pt x="324679" y="410817"/>
                </a:lnTo>
                <a:lnTo>
                  <a:pt x="255105" y="311426"/>
                </a:lnTo>
                <a:lnTo>
                  <a:pt x="185531" y="208722"/>
                </a:lnTo>
                <a:lnTo>
                  <a:pt x="139148" y="139148"/>
                </a:lnTo>
                <a:lnTo>
                  <a:pt x="82826" y="53009"/>
                </a:lnTo>
                <a:lnTo>
                  <a:pt x="62948" y="23191"/>
                </a:lnTo>
                <a:lnTo>
                  <a:pt x="49696" y="13252"/>
                </a:lnTo>
                <a:lnTo>
                  <a:pt x="33131" y="3313"/>
                </a:lnTo>
                <a:lnTo>
                  <a:pt x="23192" y="0"/>
                </a:lnTo>
                <a:lnTo>
                  <a:pt x="9939" y="6626"/>
                </a:lnTo>
                <a:lnTo>
                  <a:pt x="0" y="33131"/>
                </a:lnTo>
                <a:lnTo>
                  <a:pt x="6626" y="69574"/>
                </a:lnTo>
                <a:lnTo>
                  <a:pt x="43070" y="155713"/>
                </a:lnTo>
                <a:lnTo>
                  <a:pt x="125896" y="321365"/>
                </a:lnTo>
                <a:lnTo>
                  <a:pt x="185531" y="427383"/>
                </a:lnTo>
                <a:lnTo>
                  <a:pt x="251792" y="540026"/>
                </a:lnTo>
                <a:lnTo>
                  <a:pt x="314739" y="636104"/>
                </a:lnTo>
                <a:lnTo>
                  <a:pt x="400879" y="758687"/>
                </a:lnTo>
                <a:lnTo>
                  <a:pt x="473766" y="861391"/>
                </a:lnTo>
                <a:lnTo>
                  <a:pt x="563218" y="974035"/>
                </a:lnTo>
                <a:lnTo>
                  <a:pt x="844826" y="1252331"/>
                </a:lnTo>
                <a:lnTo>
                  <a:pt x="1023731" y="1414670"/>
                </a:lnTo>
                <a:lnTo>
                  <a:pt x="1156253" y="1527313"/>
                </a:lnTo>
                <a:lnTo>
                  <a:pt x="1315279" y="1653209"/>
                </a:lnTo>
                <a:lnTo>
                  <a:pt x="1480931" y="1769165"/>
                </a:lnTo>
                <a:lnTo>
                  <a:pt x="1669774" y="1898374"/>
                </a:lnTo>
                <a:lnTo>
                  <a:pt x="1871870" y="2020957"/>
                </a:lnTo>
                <a:lnTo>
                  <a:pt x="2027583" y="2110409"/>
                </a:lnTo>
                <a:lnTo>
                  <a:pt x="2163418" y="2179983"/>
                </a:lnTo>
                <a:lnTo>
                  <a:pt x="2428461" y="2332383"/>
                </a:lnTo>
                <a:lnTo>
                  <a:pt x="2557670" y="2408583"/>
                </a:lnTo>
                <a:lnTo>
                  <a:pt x="2657061" y="2471531"/>
                </a:lnTo>
                <a:lnTo>
                  <a:pt x="2729948" y="2521226"/>
                </a:lnTo>
                <a:lnTo>
                  <a:pt x="2782957" y="2567609"/>
                </a:lnTo>
                <a:lnTo>
                  <a:pt x="2826026" y="2604052"/>
                </a:lnTo>
                <a:lnTo>
                  <a:pt x="2845905" y="2613991"/>
                </a:lnTo>
                <a:lnTo>
                  <a:pt x="2875722" y="2620617"/>
                </a:lnTo>
                <a:lnTo>
                  <a:pt x="2895600" y="2617304"/>
                </a:lnTo>
                <a:lnTo>
                  <a:pt x="2915479" y="2607365"/>
                </a:lnTo>
                <a:lnTo>
                  <a:pt x="2945296" y="2577548"/>
                </a:lnTo>
                <a:lnTo>
                  <a:pt x="2988366" y="2524539"/>
                </a:lnTo>
                <a:lnTo>
                  <a:pt x="3021496" y="2474844"/>
                </a:lnTo>
                <a:lnTo>
                  <a:pt x="3057939" y="2411896"/>
                </a:lnTo>
                <a:lnTo>
                  <a:pt x="3084444" y="2348948"/>
                </a:lnTo>
                <a:lnTo>
                  <a:pt x="3114261" y="2269435"/>
                </a:lnTo>
                <a:lnTo>
                  <a:pt x="3144079" y="2193235"/>
                </a:lnTo>
                <a:lnTo>
                  <a:pt x="3150705" y="2143539"/>
                </a:lnTo>
                <a:lnTo>
                  <a:pt x="3154018" y="2113722"/>
                </a:lnTo>
                <a:lnTo>
                  <a:pt x="3147392" y="2093844"/>
                </a:lnTo>
                <a:lnTo>
                  <a:pt x="3137453" y="2080591"/>
                </a:lnTo>
                <a:lnTo>
                  <a:pt x="3120887" y="2080591"/>
                </a:lnTo>
                <a:lnTo>
                  <a:pt x="3104322" y="2090531"/>
                </a:lnTo>
                <a:lnTo>
                  <a:pt x="3067879" y="2120348"/>
                </a:lnTo>
                <a:lnTo>
                  <a:pt x="3014870" y="2170044"/>
                </a:lnTo>
                <a:lnTo>
                  <a:pt x="2975113" y="2196548"/>
                </a:lnTo>
                <a:lnTo>
                  <a:pt x="2951922" y="2209800"/>
                </a:lnTo>
                <a:lnTo>
                  <a:pt x="2928731" y="2216426"/>
                </a:lnTo>
                <a:lnTo>
                  <a:pt x="2895600" y="2219739"/>
                </a:lnTo>
                <a:lnTo>
                  <a:pt x="2852531" y="2209800"/>
                </a:lnTo>
                <a:lnTo>
                  <a:pt x="2779644" y="2179983"/>
                </a:lnTo>
                <a:lnTo>
                  <a:pt x="2637183" y="2120348"/>
                </a:lnTo>
                <a:lnTo>
                  <a:pt x="2517913" y="2067339"/>
                </a:lnTo>
                <a:lnTo>
                  <a:pt x="2352261" y="1994452"/>
                </a:lnTo>
                <a:lnTo>
                  <a:pt x="2269435" y="1958009"/>
                </a:lnTo>
                <a:lnTo>
                  <a:pt x="2067339" y="1865244"/>
                </a:lnTo>
                <a:lnTo>
                  <a:pt x="1908313" y="1775791"/>
                </a:lnTo>
                <a:lnTo>
                  <a:pt x="1722783" y="1666461"/>
                </a:lnTo>
                <a:lnTo>
                  <a:pt x="1474305" y="15074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9E240A3-598E-4484-AAAA-C720B0762C79}"/>
              </a:ext>
            </a:extLst>
          </p:cNvPr>
          <p:cNvSpPr/>
          <p:nvPr/>
        </p:nvSpPr>
        <p:spPr>
          <a:xfrm rot="16200000">
            <a:off x="2393950" y="4484688"/>
            <a:ext cx="2393950" cy="387350"/>
          </a:xfrm>
          <a:custGeom>
            <a:avLst/>
            <a:gdLst>
              <a:gd name="connsiteX0" fmla="*/ 1728787 w 2393156"/>
              <a:gd name="connsiteY0" fmla="*/ 169069 h 388144"/>
              <a:gd name="connsiteX1" fmla="*/ 1554956 w 2393156"/>
              <a:gd name="connsiteY1" fmla="*/ 169069 h 388144"/>
              <a:gd name="connsiteX2" fmla="*/ 1304925 w 2393156"/>
              <a:gd name="connsiteY2" fmla="*/ 169069 h 388144"/>
              <a:gd name="connsiteX3" fmla="*/ 1219200 w 2393156"/>
              <a:gd name="connsiteY3" fmla="*/ 169069 h 388144"/>
              <a:gd name="connsiteX4" fmla="*/ 1121569 w 2393156"/>
              <a:gd name="connsiteY4" fmla="*/ 164306 h 388144"/>
              <a:gd name="connsiteX5" fmla="*/ 1035844 w 2393156"/>
              <a:gd name="connsiteY5" fmla="*/ 161925 h 388144"/>
              <a:gd name="connsiteX6" fmla="*/ 954881 w 2393156"/>
              <a:gd name="connsiteY6" fmla="*/ 157162 h 388144"/>
              <a:gd name="connsiteX7" fmla="*/ 869156 w 2393156"/>
              <a:gd name="connsiteY7" fmla="*/ 152400 h 388144"/>
              <a:gd name="connsiteX8" fmla="*/ 814387 w 2393156"/>
              <a:gd name="connsiteY8" fmla="*/ 150019 h 388144"/>
              <a:gd name="connsiteX9" fmla="*/ 752475 w 2393156"/>
              <a:gd name="connsiteY9" fmla="*/ 142875 h 388144"/>
              <a:gd name="connsiteX10" fmla="*/ 669131 w 2393156"/>
              <a:gd name="connsiteY10" fmla="*/ 133350 h 388144"/>
              <a:gd name="connsiteX11" fmla="*/ 602456 w 2393156"/>
              <a:gd name="connsiteY11" fmla="*/ 121444 h 388144"/>
              <a:gd name="connsiteX12" fmla="*/ 507206 w 2393156"/>
              <a:gd name="connsiteY12" fmla="*/ 100012 h 388144"/>
              <a:gd name="connsiteX13" fmla="*/ 488156 w 2393156"/>
              <a:gd name="connsiteY13" fmla="*/ 100012 h 388144"/>
              <a:gd name="connsiteX14" fmla="*/ 419100 w 2393156"/>
              <a:gd name="connsiteY14" fmla="*/ 107156 h 388144"/>
              <a:gd name="connsiteX15" fmla="*/ 328612 w 2393156"/>
              <a:gd name="connsiteY15" fmla="*/ 116681 h 388144"/>
              <a:gd name="connsiteX16" fmla="*/ 240506 w 2393156"/>
              <a:gd name="connsiteY16" fmla="*/ 133350 h 388144"/>
              <a:gd name="connsiteX17" fmla="*/ 164306 w 2393156"/>
              <a:gd name="connsiteY17" fmla="*/ 150019 h 388144"/>
              <a:gd name="connsiteX18" fmla="*/ 78581 w 2393156"/>
              <a:gd name="connsiteY18" fmla="*/ 176212 h 388144"/>
              <a:gd name="connsiteX19" fmla="*/ 54769 w 2393156"/>
              <a:gd name="connsiteY19" fmla="*/ 185737 h 388144"/>
              <a:gd name="connsiteX20" fmla="*/ 35719 w 2393156"/>
              <a:gd name="connsiteY20" fmla="*/ 197644 h 388144"/>
              <a:gd name="connsiteX21" fmla="*/ 14287 w 2393156"/>
              <a:gd name="connsiteY21" fmla="*/ 221456 h 388144"/>
              <a:gd name="connsiteX22" fmla="*/ 2381 w 2393156"/>
              <a:gd name="connsiteY22" fmla="*/ 242887 h 388144"/>
              <a:gd name="connsiteX23" fmla="*/ 0 w 2393156"/>
              <a:gd name="connsiteY23" fmla="*/ 261937 h 388144"/>
              <a:gd name="connsiteX24" fmla="*/ 2381 w 2393156"/>
              <a:gd name="connsiteY24" fmla="*/ 273844 h 388144"/>
              <a:gd name="connsiteX25" fmla="*/ 11906 w 2393156"/>
              <a:gd name="connsiteY25" fmla="*/ 292894 h 388144"/>
              <a:gd name="connsiteX26" fmla="*/ 42862 w 2393156"/>
              <a:gd name="connsiteY26" fmla="*/ 316706 h 388144"/>
              <a:gd name="connsiteX27" fmla="*/ 83344 w 2393156"/>
              <a:gd name="connsiteY27" fmla="*/ 338137 h 388144"/>
              <a:gd name="connsiteX28" fmla="*/ 100012 w 2393156"/>
              <a:gd name="connsiteY28" fmla="*/ 342900 h 388144"/>
              <a:gd name="connsiteX29" fmla="*/ 166687 w 2393156"/>
              <a:gd name="connsiteY29" fmla="*/ 347662 h 388144"/>
              <a:gd name="connsiteX30" fmla="*/ 302419 w 2393156"/>
              <a:gd name="connsiteY30" fmla="*/ 354806 h 388144"/>
              <a:gd name="connsiteX31" fmla="*/ 521494 w 2393156"/>
              <a:gd name="connsiteY31" fmla="*/ 366712 h 388144"/>
              <a:gd name="connsiteX32" fmla="*/ 823912 w 2393156"/>
              <a:gd name="connsiteY32" fmla="*/ 373856 h 388144"/>
              <a:gd name="connsiteX33" fmla="*/ 1104900 w 2393156"/>
              <a:gd name="connsiteY33" fmla="*/ 378619 h 388144"/>
              <a:gd name="connsiteX34" fmla="*/ 1445419 w 2393156"/>
              <a:gd name="connsiteY34" fmla="*/ 383381 h 388144"/>
              <a:gd name="connsiteX35" fmla="*/ 1724025 w 2393156"/>
              <a:gd name="connsiteY35" fmla="*/ 388144 h 388144"/>
              <a:gd name="connsiteX36" fmla="*/ 1947862 w 2393156"/>
              <a:gd name="connsiteY36" fmla="*/ 388144 h 388144"/>
              <a:gd name="connsiteX37" fmla="*/ 2097881 w 2393156"/>
              <a:gd name="connsiteY37" fmla="*/ 385762 h 388144"/>
              <a:gd name="connsiteX38" fmla="*/ 2281237 w 2393156"/>
              <a:gd name="connsiteY38" fmla="*/ 328612 h 388144"/>
              <a:gd name="connsiteX39" fmla="*/ 2300287 w 2393156"/>
              <a:gd name="connsiteY39" fmla="*/ 300037 h 388144"/>
              <a:gd name="connsiteX40" fmla="*/ 2324100 w 2393156"/>
              <a:gd name="connsiteY40" fmla="*/ 247650 h 388144"/>
              <a:gd name="connsiteX41" fmla="*/ 2343150 w 2393156"/>
              <a:gd name="connsiteY41" fmla="*/ 202406 h 388144"/>
              <a:gd name="connsiteX42" fmla="*/ 2357437 w 2393156"/>
              <a:gd name="connsiteY42" fmla="*/ 164306 h 388144"/>
              <a:gd name="connsiteX43" fmla="*/ 2366962 w 2393156"/>
              <a:gd name="connsiteY43" fmla="*/ 133350 h 388144"/>
              <a:gd name="connsiteX44" fmla="*/ 2378869 w 2393156"/>
              <a:gd name="connsiteY44" fmla="*/ 95250 h 388144"/>
              <a:gd name="connsiteX45" fmla="*/ 2388394 w 2393156"/>
              <a:gd name="connsiteY45" fmla="*/ 52387 h 388144"/>
              <a:gd name="connsiteX46" fmla="*/ 2393156 w 2393156"/>
              <a:gd name="connsiteY46" fmla="*/ 26194 h 388144"/>
              <a:gd name="connsiteX47" fmla="*/ 2393156 w 2393156"/>
              <a:gd name="connsiteY47" fmla="*/ 16669 h 388144"/>
              <a:gd name="connsiteX48" fmla="*/ 2386012 w 2393156"/>
              <a:gd name="connsiteY48" fmla="*/ 2381 h 388144"/>
              <a:gd name="connsiteX49" fmla="*/ 2378869 w 2393156"/>
              <a:gd name="connsiteY49" fmla="*/ 0 h 388144"/>
              <a:gd name="connsiteX50" fmla="*/ 2364581 w 2393156"/>
              <a:gd name="connsiteY50" fmla="*/ 0 h 388144"/>
              <a:gd name="connsiteX51" fmla="*/ 2340769 w 2393156"/>
              <a:gd name="connsiteY51" fmla="*/ 7144 h 388144"/>
              <a:gd name="connsiteX52" fmla="*/ 2309812 w 2393156"/>
              <a:gd name="connsiteY52" fmla="*/ 30956 h 388144"/>
              <a:gd name="connsiteX53" fmla="*/ 2259806 w 2393156"/>
              <a:gd name="connsiteY53" fmla="*/ 69056 h 388144"/>
              <a:gd name="connsiteX54" fmla="*/ 2224087 w 2393156"/>
              <a:gd name="connsiteY54" fmla="*/ 92869 h 388144"/>
              <a:gd name="connsiteX55" fmla="*/ 2166937 w 2393156"/>
              <a:gd name="connsiteY55" fmla="*/ 121444 h 388144"/>
              <a:gd name="connsiteX56" fmla="*/ 2097881 w 2393156"/>
              <a:gd name="connsiteY56" fmla="*/ 147637 h 388144"/>
              <a:gd name="connsiteX57" fmla="*/ 1871662 w 2393156"/>
              <a:gd name="connsiteY57" fmla="*/ 161925 h 388144"/>
              <a:gd name="connsiteX58" fmla="*/ 1728787 w 2393156"/>
              <a:gd name="connsiteY58" fmla="*/ 16906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3156" h="388144">
                <a:moveTo>
                  <a:pt x="1728787" y="169069"/>
                </a:moveTo>
                <a:lnTo>
                  <a:pt x="1554956" y="169069"/>
                </a:lnTo>
                <a:lnTo>
                  <a:pt x="1304925" y="169069"/>
                </a:lnTo>
                <a:lnTo>
                  <a:pt x="1219200" y="169069"/>
                </a:lnTo>
                <a:lnTo>
                  <a:pt x="1121569" y="164306"/>
                </a:lnTo>
                <a:lnTo>
                  <a:pt x="1035844" y="161925"/>
                </a:lnTo>
                <a:lnTo>
                  <a:pt x="954881" y="157162"/>
                </a:lnTo>
                <a:lnTo>
                  <a:pt x="869156" y="152400"/>
                </a:lnTo>
                <a:lnTo>
                  <a:pt x="814387" y="150019"/>
                </a:lnTo>
                <a:lnTo>
                  <a:pt x="752475" y="142875"/>
                </a:lnTo>
                <a:lnTo>
                  <a:pt x="669131" y="133350"/>
                </a:lnTo>
                <a:lnTo>
                  <a:pt x="602456" y="121444"/>
                </a:lnTo>
                <a:lnTo>
                  <a:pt x="507206" y="100012"/>
                </a:lnTo>
                <a:lnTo>
                  <a:pt x="488156" y="100012"/>
                </a:lnTo>
                <a:lnTo>
                  <a:pt x="419100" y="107156"/>
                </a:lnTo>
                <a:lnTo>
                  <a:pt x="328612" y="116681"/>
                </a:lnTo>
                <a:lnTo>
                  <a:pt x="240506" y="133350"/>
                </a:lnTo>
                <a:lnTo>
                  <a:pt x="164306" y="150019"/>
                </a:lnTo>
                <a:lnTo>
                  <a:pt x="78581" y="176212"/>
                </a:lnTo>
                <a:lnTo>
                  <a:pt x="54769" y="185737"/>
                </a:lnTo>
                <a:lnTo>
                  <a:pt x="35719" y="197644"/>
                </a:lnTo>
                <a:lnTo>
                  <a:pt x="14287" y="221456"/>
                </a:lnTo>
                <a:lnTo>
                  <a:pt x="2381" y="242887"/>
                </a:lnTo>
                <a:lnTo>
                  <a:pt x="0" y="261937"/>
                </a:lnTo>
                <a:lnTo>
                  <a:pt x="2381" y="273844"/>
                </a:lnTo>
                <a:lnTo>
                  <a:pt x="11906" y="292894"/>
                </a:lnTo>
                <a:lnTo>
                  <a:pt x="42862" y="316706"/>
                </a:lnTo>
                <a:lnTo>
                  <a:pt x="83344" y="338137"/>
                </a:lnTo>
                <a:lnTo>
                  <a:pt x="100012" y="342900"/>
                </a:lnTo>
                <a:lnTo>
                  <a:pt x="166687" y="347662"/>
                </a:lnTo>
                <a:lnTo>
                  <a:pt x="302419" y="354806"/>
                </a:lnTo>
                <a:lnTo>
                  <a:pt x="521494" y="366712"/>
                </a:lnTo>
                <a:lnTo>
                  <a:pt x="823912" y="373856"/>
                </a:lnTo>
                <a:lnTo>
                  <a:pt x="1104900" y="378619"/>
                </a:lnTo>
                <a:lnTo>
                  <a:pt x="1445419" y="383381"/>
                </a:lnTo>
                <a:lnTo>
                  <a:pt x="1724025" y="388144"/>
                </a:lnTo>
                <a:lnTo>
                  <a:pt x="1947862" y="388144"/>
                </a:lnTo>
                <a:lnTo>
                  <a:pt x="2097881" y="385762"/>
                </a:lnTo>
                <a:lnTo>
                  <a:pt x="2281237" y="328612"/>
                </a:lnTo>
                <a:lnTo>
                  <a:pt x="2300287" y="300037"/>
                </a:lnTo>
                <a:lnTo>
                  <a:pt x="2324100" y="247650"/>
                </a:lnTo>
                <a:lnTo>
                  <a:pt x="2343150" y="202406"/>
                </a:lnTo>
                <a:lnTo>
                  <a:pt x="2357437" y="164306"/>
                </a:lnTo>
                <a:lnTo>
                  <a:pt x="2366962" y="133350"/>
                </a:lnTo>
                <a:lnTo>
                  <a:pt x="2378869" y="95250"/>
                </a:lnTo>
                <a:lnTo>
                  <a:pt x="2388394" y="52387"/>
                </a:lnTo>
                <a:lnTo>
                  <a:pt x="2393156" y="26194"/>
                </a:lnTo>
                <a:lnTo>
                  <a:pt x="2393156" y="16669"/>
                </a:lnTo>
                <a:lnTo>
                  <a:pt x="2386012" y="2381"/>
                </a:lnTo>
                <a:lnTo>
                  <a:pt x="2378869" y="0"/>
                </a:lnTo>
                <a:lnTo>
                  <a:pt x="2364581" y="0"/>
                </a:lnTo>
                <a:lnTo>
                  <a:pt x="2340769" y="7144"/>
                </a:lnTo>
                <a:lnTo>
                  <a:pt x="2309812" y="30956"/>
                </a:lnTo>
                <a:lnTo>
                  <a:pt x="2259806" y="69056"/>
                </a:lnTo>
                <a:lnTo>
                  <a:pt x="2224087" y="92869"/>
                </a:lnTo>
                <a:lnTo>
                  <a:pt x="2166937" y="121444"/>
                </a:lnTo>
                <a:lnTo>
                  <a:pt x="2097881" y="147637"/>
                </a:lnTo>
                <a:lnTo>
                  <a:pt x="1871662" y="161925"/>
                </a:lnTo>
                <a:lnTo>
                  <a:pt x="1728787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6C94014-2537-42E0-98F0-5902D7B4E083}"/>
              </a:ext>
            </a:extLst>
          </p:cNvPr>
          <p:cNvSpPr/>
          <p:nvPr/>
        </p:nvSpPr>
        <p:spPr>
          <a:xfrm>
            <a:off x="4706938" y="2913063"/>
            <a:ext cx="1692275" cy="428625"/>
          </a:xfrm>
          <a:custGeom>
            <a:avLst/>
            <a:gdLst>
              <a:gd name="connsiteX0" fmla="*/ 1171575 w 1690688"/>
              <a:gd name="connsiteY0" fmla="*/ 223837 h 428625"/>
              <a:gd name="connsiteX1" fmla="*/ 969169 w 1690688"/>
              <a:gd name="connsiteY1" fmla="*/ 280987 h 428625"/>
              <a:gd name="connsiteX2" fmla="*/ 762000 w 1690688"/>
              <a:gd name="connsiteY2" fmla="*/ 335756 h 428625"/>
              <a:gd name="connsiteX3" fmla="*/ 621507 w 1690688"/>
              <a:gd name="connsiteY3" fmla="*/ 371475 h 428625"/>
              <a:gd name="connsiteX4" fmla="*/ 509588 w 1690688"/>
              <a:gd name="connsiteY4" fmla="*/ 397669 h 428625"/>
              <a:gd name="connsiteX5" fmla="*/ 402432 w 1690688"/>
              <a:gd name="connsiteY5" fmla="*/ 421481 h 428625"/>
              <a:gd name="connsiteX6" fmla="*/ 340519 w 1690688"/>
              <a:gd name="connsiteY6" fmla="*/ 428625 h 428625"/>
              <a:gd name="connsiteX7" fmla="*/ 323850 w 1690688"/>
              <a:gd name="connsiteY7" fmla="*/ 426244 h 428625"/>
              <a:gd name="connsiteX8" fmla="*/ 273844 w 1690688"/>
              <a:gd name="connsiteY8" fmla="*/ 404812 h 428625"/>
              <a:gd name="connsiteX9" fmla="*/ 223838 w 1690688"/>
              <a:gd name="connsiteY9" fmla="*/ 376237 h 428625"/>
              <a:gd name="connsiteX10" fmla="*/ 173832 w 1690688"/>
              <a:gd name="connsiteY10" fmla="*/ 338137 h 428625"/>
              <a:gd name="connsiteX11" fmla="*/ 130969 w 1690688"/>
              <a:gd name="connsiteY11" fmla="*/ 300037 h 428625"/>
              <a:gd name="connsiteX12" fmla="*/ 97632 w 1690688"/>
              <a:gd name="connsiteY12" fmla="*/ 264319 h 428625"/>
              <a:gd name="connsiteX13" fmla="*/ 66675 w 1690688"/>
              <a:gd name="connsiteY13" fmla="*/ 223837 h 428625"/>
              <a:gd name="connsiteX14" fmla="*/ 30957 w 1690688"/>
              <a:gd name="connsiteY14" fmla="*/ 159544 h 428625"/>
              <a:gd name="connsiteX15" fmla="*/ 11907 w 1690688"/>
              <a:gd name="connsiteY15" fmla="*/ 114300 h 428625"/>
              <a:gd name="connsiteX16" fmla="*/ 0 w 1690688"/>
              <a:gd name="connsiteY16" fmla="*/ 71437 h 428625"/>
              <a:gd name="connsiteX17" fmla="*/ 0 w 1690688"/>
              <a:gd name="connsiteY17" fmla="*/ 54769 h 428625"/>
              <a:gd name="connsiteX18" fmla="*/ 4763 w 1690688"/>
              <a:gd name="connsiteY18" fmla="*/ 42862 h 428625"/>
              <a:gd name="connsiteX19" fmla="*/ 11907 w 1690688"/>
              <a:gd name="connsiteY19" fmla="*/ 38100 h 428625"/>
              <a:gd name="connsiteX20" fmla="*/ 28575 w 1690688"/>
              <a:gd name="connsiteY20" fmla="*/ 38100 h 428625"/>
              <a:gd name="connsiteX21" fmla="*/ 59532 w 1690688"/>
              <a:gd name="connsiteY21" fmla="*/ 52387 h 428625"/>
              <a:gd name="connsiteX22" fmla="*/ 83344 w 1690688"/>
              <a:gd name="connsiteY22" fmla="*/ 71437 h 428625"/>
              <a:gd name="connsiteX23" fmla="*/ 104775 w 1690688"/>
              <a:gd name="connsiteY23" fmla="*/ 100012 h 428625"/>
              <a:gd name="connsiteX24" fmla="*/ 140494 w 1690688"/>
              <a:gd name="connsiteY24" fmla="*/ 138112 h 428625"/>
              <a:gd name="connsiteX25" fmla="*/ 188119 w 1690688"/>
              <a:gd name="connsiteY25" fmla="*/ 169069 h 428625"/>
              <a:gd name="connsiteX26" fmla="*/ 235744 w 1690688"/>
              <a:gd name="connsiteY26" fmla="*/ 190500 h 428625"/>
              <a:gd name="connsiteX27" fmla="*/ 273844 w 1690688"/>
              <a:gd name="connsiteY27" fmla="*/ 200025 h 428625"/>
              <a:gd name="connsiteX28" fmla="*/ 309563 w 1690688"/>
              <a:gd name="connsiteY28" fmla="*/ 204787 h 428625"/>
              <a:gd name="connsiteX29" fmla="*/ 366713 w 1690688"/>
              <a:gd name="connsiteY29" fmla="*/ 207169 h 428625"/>
              <a:gd name="connsiteX30" fmla="*/ 483394 w 1690688"/>
              <a:gd name="connsiteY30" fmla="*/ 192881 h 428625"/>
              <a:gd name="connsiteX31" fmla="*/ 681038 w 1690688"/>
              <a:gd name="connsiteY31" fmla="*/ 164306 h 428625"/>
              <a:gd name="connsiteX32" fmla="*/ 969169 w 1690688"/>
              <a:gd name="connsiteY32" fmla="*/ 116681 h 428625"/>
              <a:gd name="connsiteX33" fmla="*/ 1223963 w 1690688"/>
              <a:gd name="connsiteY33" fmla="*/ 69056 h 428625"/>
              <a:gd name="connsiteX34" fmla="*/ 1245394 w 1690688"/>
              <a:gd name="connsiteY34" fmla="*/ 52387 h 428625"/>
              <a:gd name="connsiteX35" fmla="*/ 1281113 w 1690688"/>
              <a:gd name="connsiteY35" fmla="*/ 33337 h 428625"/>
              <a:gd name="connsiteX36" fmla="*/ 1319213 w 1690688"/>
              <a:gd name="connsiteY36" fmla="*/ 14287 h 428625"/>
              <a:gd name="connsiteX37" fmla="*/ 1364457 w 1690688"/>
              <a:gd name="connsiteY37" fmla="*/ 0 h 428625"/>
              <a:gd name="connsiteX38" fmla="*/ 1390650 w 1690688"/>
              <a:gd name="connsiteY38" fmla="*/ 0 h 428625"/>
              <a:gd name="connsiteX39" fmla="*/ 1438275 w 1690688"/>
              <a:gd name="connsiteY39" fmla="*/ 21431 h 428625"/>
              <a:gd name="connsiteX40" fmla="*/ 1524000 w 1690688"/>
              <a:gd name="connsiteY40" fmla="*/ 78581 h 428625"/>
              <a:gd name="connsiteX41" fmla="*/ 1578769 w 1690688"/>
              <a:gd name="connsiteY41" fmla="*/ 119062 h 428625"/>
              <a:gd name="connsiteX42" fmla="*/ 1612107 w 1690688"/>
              <a:gd name="connsiteY42" fmla="*/ 150019 h 428625"/>
              <a:gd name="connsiteX43" fmla="*/ 1650207 w 1690688"/>
              <a:gd name="connsiteY43" fmla="*/ 190500 h 428625"/>
              <a:gd name="connsiteX44" fmla="*/ 1666875 w 1690688"/>
              <a:gd name="connsiteY44" fmla="*/ 214312 h 428625"/>
              <a:gd name="connsiteX45" fmla="*/ 1681163 w 1690688"/>
              <a:gd name="connsiteY45" fmla="*/ 240506 h 428625"/>
              <a:gd name="connsiteX46" fmla="*/ 1688307 w 1690688"/>
              <a:gd name="connsiteY46" fmla="*/ 264319 h 428625"/>
              <a:gd name="connsiteX47" fmla="*/ 1690688 w 1690688"/>
              <a:gd name="connsiteY47" fmla="*/ 285750 h 428625"/>
              <a:gd name="connsiteX48" fmla="*/ 1690688 w 1690688"/>
              <a:gd name="connsiteY48" fmla="*/ 309562 h 428625"/>
              <a:gd name="connsiteX49" fmla="*/ 1678782 w 1690688"/>
              <a:gd name="connsiteY49" fmla="*/ 333375 h 428625"/>
              <a:gd name="connsiteX50" fmla="*/ 1662113 w 1690688"/>
              <a:gd name="connsiteY50" fmla="*/ 347662 h 428625"/>
              <a:gd name="connsiteX51" fmla="*/ 1635919 w 1690688"/>
              <a:gd name="connsiteY51" fmla="*/ 361950 h 428625"/>
              <a:gd name="connsiteX52" fmla="*/ 1578769 w 1690688"/>
              <a:gd name="connsiteY52" fmla="*/ 376237 h 428625"/>
              <a:gd name="connsiteX53" fmla="*/ 1559719 w 1690688"/>
              <a:gd name="connsiteY53" fmla="*/ 378619 h 428625"/>
              <a:gd name="connsiteX54" fmla="*/ 1300163 w 1690688"/>
              <a:gd name="connsiteY54" fmla="*/ 192881 h 428625"/>
              <a:gd name="connsiteX55" fmla="*/ 1278732 w 1690688"/>
              <a:gd name="connsiteY55" fmla="*/ 190500 h 428625"/>
              <a:gd name="connsiteX56" fmla="*/ 1228725 w 1690688"/>
              <a:gd name="connsiteY56" fmla="*/ 209550 h 428625"/>
              <a:gd name="connsiteX57" fmla="*/ 1171575 w 1690688"/>
              <a:gd name="connsiteY57" fmla="*/ 22383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0688" h="428625">
                <a:moveTo>
                  <a:pt x="1171575" y="223837"/>
                </a:moveTo>
                <a:lnTo>
                  <a:pt x="969169" y="280987"/>
                </a:lnTo>
                <a:lnTo>
                  <a:pt x="762000" y="335756"/>
                </a:lnTo>
                <a:lnTo>
                  <a:pt x="621507" y="371475"/>
                </a:lnTo>
                <a:lnTo>
                  <a:pt x="509588" y="397669"/>
                </a:lnTo>
                <a:lnTo>
                  <a:pt x="402432" y="421481"/>
                </a:lnTo>
                <a:lnTo>
                  <a:pt x="340519" y="428625"/>
                </a:lnTo>
                <a:lnTo>
                  <a:pt x="323850" y="426244"/>
                </a:lnTo>
                <a:lnTo>
                  <a:pt x="273844" y="404812"/>
                </a:lnTo>
                <a:lnTo>
                  <a:pt x="223838" y="376237"/>
                </a:lnTo>
                <a:lnTo>
                  <a:pt x="173832" y="338137"/>
                </a:lnTo>
                <a:lnTo>
                  <a:pt x="130969" y="300037"/>
                </a:lnTo>
                <a:lnTo>
                  <a:pt x="97632" y="264319"/>
                </a:lnTo>
                <a:lnTo>
                  <a:pt x="66675" y="223837"/>
                </a:lnTo>
                <a:lnTo>
                  <a:pt x="30957" y="159544"/>
                </a:lnTo>
                <a:lnTo>
                  <a:pt x="11907" y="114300"/>
                </a:lnTo>
                <a:lnTo>
                  <a:pt x="0" y="71437"/>
                </a:lnTo>
                <a:lnTo>
                  <a:pt x="0" y="54769"/>
                </a:lnTo>
                <a:lnTo>
                  <a:pt x="4763" y="42862"/>
                </a:lnTo>
                <a:lnTo>
                  <a:pt x="11907" y="38100"/>
                </a:lnTo>
                <a:lnTo>
                  <a:pt x="28575" y="38100"/>
                </a:lnTo>
                <a:lnTo>
                  <a:pt x="59532" y="52387"/>
                </a:lnTo>
                <a:lnTo>
                  <a:pt x="83344" y="71437"/>
                </a:lnTo>
                <a:lnTo>
                  <a:pt x="104775" y="100012"/>
                </a:lnTo>
                <a:lnTo>
                  <a:pt x="140494" y="138112"/>
                </a:lnTo>
                <a:lnTo>
                  <a:pt x="188119" y="169069"/>
                </a:lnTo>
                <a:lnTo>
                  <a:pt x="235744" y="190500"/>
                </a:lnTo>
                <a:lnTo>
                  <a:pt x="273844" y="200025"/>
                </a:lnTo>
                <a:lnTo>
                  <a:pt x="309563" y="204787"/>
                </a:lnTo>
                <a:lnTo>
                  <a:pt x="366713" y="207169"/>
                </a:lnTo>
                <a:lnTo>
                  <a:pt x="483394" y="192881"/>
                </a:lnTo>
                <a:lnTo>
                  <a:pt x="681038" y="164306"/>
                </a:lnTo>
                <a:lnTo>
                  <a:pt x="969169" y="116681"/>
                </a:lnTo>
                <a:lnTo>
                  <a:pt x="1223963" y="69056"/>
                </a:lnTo>
                <a:lnTo>
                  <a:pt x="1245394" y="52387"/>
                </a:lnTo>
                <a:lnTo>
                  <a:pt x="1281113" y="33337"/>
                </a:lnTo>
                <a:lnTo>
                  <a:pt x="1319213" y="14287"/>
                </a:lnTo>
                <a:lnTo>
                  <a:pt x="1364457" y="0"/>
                </a:lnTo>
                <a:lnTo>
                  <a:pt x="1390650" y="0"/>
                </a:lnTo>
                <a:lnTo>
                  <a:pt x="1438275" y="21431"/>
                </a:lnTo>
                <a:lnTo>
                  <a:pt x="1524000" y="78581"/>
                </a:lnTo>
                <a:lnTo>
                  <a:pt x="1578769" y="119062"/>
                </a:lnTo>
                <a:lnTo>
                  <a:pt x="1612107" y="150019"/>
                </a:lnTo>
                <a:lnTo>
                  <a:pt x="1650207" y="190500"/>
                </a:lnTo>
                <a:lnTo>
                  <a:pt x="1666875" y="214312"/>
                </a:lnTo>
                <a:lnTo>
                  <a:pt x="1681163" y="240506"/>
                </a:lnTo>
                <a:lnTo>
                  <a:pt x="1688307" y="264319"/>
                </a:lnTo>
                <a:lnTo>
                  <a:pt x="1690688" y="285750"/>
                </a:lnTo>
                <a:lnTo>
                  <a:pt x="1690688" y="309562"/>
                </a:lnTo>
                <a:lnTo>
                  <a:pt x="1678782" y="333375"/>
                </a:lnTo>
                <a:lnTo>
                  <a:pt x="1662113" y="347662"/>
                </a:lnTo>
                <a:lnTo>
                  <a:pt x="1635919" y="361950"/>
                </a:lnTo>
                <a:lnTo>
                  <a:pt x="1578769" y="376237"/>
                </a:lnTo>
                <a:lnTo>
                  <a:pt x="1559719" y="378619"/>
                </a:lnTo>
                <a:lnTo>
                  <a:pt x="1300163" y="192881"/>
                </a:lnTo>
                <a:lnTo>
                  <a:pt x="1278732" y="190500"/>
                </a:lnTo>
                <a:lnTo>
                  <a:pt x="1228725" y="209550"/>
                </a:lnTo>
                <a:lnTo>
                  <a:pt x="1171575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194A44B-4532-4A18-BBED-9FEBBA357E56}"/>
              </a:ext>
            </a:extLst>
          </p:cNvPr>
          <p:cNvSpPr/>
          <p:nvPr/>
        </p:nvSpPr>
        <p:spPr>
          <a:xfrm>
            <a:off x="5310188" y="3059113"/>
            <a:ext cx="1035050" cy="787400"/>
          </a:xfrm>
          <a:custGeom>
            <a:avLst/>
            <a:gdLst>
              <a:gd name="connsiteX0" fmla="*/ 611981 w 1035843"/>
              <a:gd name="connsiteY0" fmla="*/ 190500 h 785813"/>
              <a:gd name="connsiteX1" fmla="*/ 678656 w 1035843"/>
              <a:gd name="connsiteY1" fmla="*/ 111919 h 785813"/>
              <a:gd name="connsiteX2" fmla="*/ 685800 w 1035843"/>
              <a:gd name="connsiteY2" fmla="*/ 97632 h 785813"/>
              <a:gd name="connsiteX3" fmla="*/ 695325 w 1035843"/>
              <a:gd name="connsiteY3" fmla="*/ 76200 h 785813"/>
              <a:gd name="connsiteX4" fmla="*/ 695325 w 1035843"/>
              <a:gd name="connsiteY4" fmla="*/ 57150 h 785813"/>
              <a:gd name="connsiteX5" fmla="*/ 664368 w 1035843"/>
              <a:gd name="connsiteY5" fmla="*/ 0 h 785813"/>
              <a:gd name="connsiteX6" fmla="*/ 1035843 w 1035843"/>
              <a:gd name="connsiteY6" fmla="*/ 209550 h 785813"/>
              <a:gd name="connsiteX7" fmla="*/ 981075 w 1035843"/>
              <a:gd name="connsiteY7" fmla="*/ 223838 h 785813"/>
              <a:gd name="connsiteX8" fmla="*/ 959643 w 1035843"/>
              <a:gd name="connsiteY8" fmla="*/ 230982 h 785813"/>
              <a:gd name="connsiteX9" fmla="*/ 895350 w 1035843"/>
              <a:gd name="connsiteY9" fmla="*/ 271463 h 785813"/>
              <a:gd name="connsiteX10" fmla="*/ 673893 w 1035843"/>
              <a:gd name="connsiteY10" fmla="*/ 421482 h 785813"/>
              <a:gd name="connsiteX11" fmla="*/ 428625 w 1035843"/>
              <a:gd name="connsiteY11" fmla="*/ 583407 h 785813"/>
              <a:gd name="connsiteX12" fmla="*/ 259556 w 1035843"/>
              <a:gd name="connsiteY12" fmla="*/ 692944 h 785813"/>
              <a:gd name="connsiteX13" fmla="*/ 150018 w 1035843"/>
              <a:gd name="connsiteY13" fmla="*/ 759619 h 785813"/>
              <a:gd name="connsiteX14" fmla="*/ 52387 w 1035843"/>
              <a:gd name="connsiteY14" fmla="*/ 785813 h 785813"/>
              <a:gd name="connsiteX15" fmla="*/ 38100 w 1035843"/>
              <a:gd name="connsiteY15" fmla="*/ 781050 h 785813"/>
              <a:gd name="connsiteX16" fmla="*/ 19050 w 1035843"/>
              <a:gd name="connsiteY16" fmla="*/ 766763 h 785813"/>
              <a:gd name="connsiteX17" fmla="*/ 4762 w 1035843"/>
              <a:gd name="connsiteY17" fmla="*/ 747713 h 785813"/>
              <a:gd name="connsiteX18" fmla="*/ 0 w 1035843"/>
              <a:gd name="connsiteY18" fmla="*/ 731044 h 785813"/>
              <a:gd name="connsiteX19" fmla="*/ 7143 w 1035843"/>
              <a:gd name="connsiteY19" fmla="*/ 716757 h 785813"/>
              <a:gd name="connsiteX20" fmla="*/ 21431 w 1035843"/>
              <a:gd name="connsiteY20" fmla="*/ 700088 h 785813"/>
              <a:gd name="connsiteX21" fmla="*/ 59531 w 1035843"/>
              <a:gd name="connsiteY21" fmla="*/ 681038 h 785813"/>
              <a:gd name="connsiteX22" fmla="*/ 138112 w 1035843"/>
              <a:gd name="connsiteY22" fmla="*/ 626269 h 785813"/>
              <a:gd name="connsiteX23" fmla="*/ 264318 w 1035843"/>
              <a:gd name="connsiteY23" fmla="*/ 531019 h 785813"/>
              <a:gd name="connsiteX24" fmla="*/ 397668 w 1035843"/>
              <a:gd name="connsiteY24" fmla="*/ 411957 h 785813"/>
              <a:gd name="connsiteX25" fmla="*/ 545306 w 1035843"/>
              <a:gd name="connsiteY25" fmla="*/ 264319 h 785813"/>
              <a:gd name="connsiteX26" fmla="*/ 611981 w 1035843"/>
              <a:gd name="connsiteY26" fmla="*/ 19050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5843" h="785813">
                <a:moveTo>
                  <a:pt x="611981" y="190500"/>
                </a:moveTo>
                <a:lnTo>
                  <a:pt x="678656" y="111919"/>
                </a:lnTo>
                <a:lnTo>
                  <a:pt x="685800" y="97632"/>
                </a:lnTo>
                <a:lnTo>
                  <a:pt x="695325" y="76200"/>
                </a:lnTo>
                <a:lnTo>
                  <a:pt x="695325" y="57150"/>
                </a:lnTo>
                <a:lnTo>
                  <a:pt x="664368" y="0"/>
                </a:lnTo>
                <a:lnTo>
                  <a:pt x="1035843" y="209550"/>
                </a:lnTo>
                <a:lnTo>
                  <a:pt x="981075" y="223838"/>
                </a:lnTo>
                <a:lnTo>
                  <a:pt x="959643" y="230982"/>
                </a:lnTo>
                <a:lnTo>
                  <a:pt x="895350" y="271463"/>
                </a:lnTo>
                <a:lnTo>
                  <a:pt x="673893" y="421482"/>
                </a:lnTo>
                <a:lnTo>
                  <a:pt x="428625" y="583407"/>
                </a:lnTo>
                <a:lnTo>
                  <a:pt x="259556" y="692944"/>
                </a:lnTo>
                <a:lnTo>
                  <a:pt x="150018" y="759619"/>
                </a:lnTo>
                <a:lnTo>
                  <a:pt x="52387" y="785813"/>
                </a:lnTo>
                <a:lnTo>
                  <a:pt x="38100" y="781050"/>
                </a:lnTo>
                <a:lnTo>
                  <a:pt x="19050" y="766763"/>
                </a:lnTo>
                <a:lnTo>
                  <a:pt x="4762" y="747713"/>
                </a:lnTo>
                <a:lnTo>
                  <a:pt x="0" y="731044"/>
                </a:lnTo>
                <a:lnTo>
                  <a:pt x="7143" y="716757"/>
                </a:lnTo>
                <a:lnTo>
                  <a:pt x="21431" y="700088"/>
                </a:lnTo>
                <a:lnTo>
                  <a:pt x="59531" y="681038"/>
                </a:lnTo>
                <a:lnTo>
                  <a:pt x="138112" y="626269"/>
                </a:lnTo>
                <a:lnTo>
                  <a:pt x="264318" y="531019"/>
                </a:lnTo>
                <a:lnTo>
                  <a:pt x="397668" y="411957"/>
                </a:lnTo>
                <a:lnTo>
                  <a:pt x="545306" y="264319"/>
                </a:lnTo>
                <a:lnTo>
                  <a:pt x="611981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1BCE4ED6-7E79-4CD6-8BED-C9713BC86E9F}"/>
              </a:ext>
            </a:extLst>
          </p:cNvPr>
          <p:cNvSpPr/>
          <p:nvPr/>
        </p:nvSpPr>
        <p:spPr>
          <a:xfrm>
            <a:off x="5314950" y="3790950"/>
            <a:ext cx="590550" cy="1000125"/>
          </a:xfrm>
          <a:custGeom>
            <a:avLst/>
            <a:gdLst>
              <a:gd name="connsiteX0" fmla="*/ 354806 w 590550"/>
              <a:gd name="connsiteY0" fmla="*/ 864394 h 1000125"/>
              <a:gd name="connsiteX1" fmla="*/ 357188 w 590550"/>
              <a:gd name="connsiteY1" fmla="*/ 776288 h 1000125"/>
              <a:gd name="connsiteX2" fmla="*/ 354806 w 590550"/>
              <a:gd name="connsiteY2" fmla="*/ 711994 h 1000125"/>
              <a:gd name="connsiteX3" fmla="*/ 350044 w 590550"/>
              <a:gd name="connsiteY3" fmla="*/ 602456 h 1000125"/>
              <a:gd name="connsiteX4" fmla="*/ 340519 w 590550"/>
              <a:gd name="connsiteY4" fmla="*/ 528638 h 1000125"/>
              <a:gd name="connsiteX5" fmla="*/ 297656 w 590550"/>
              <a:gd name="connsiteY5" fmla="*/ 378619 h 1000125"/>
              <a:gd name="connsiteX6" fmla="*/ 278606 w 590550"/>
              <a:gd name="connsiteY6" fmla="*/ 326231 h 1000125"/>
              <a:gd name="connsiteX7" fmla="*/ 238125 w 590550"/>
              <a:gd name="connsiteY7" fmla="*/ 261938 h 1000125"/>
              <a:gd name="connsiteX8" fmla="*/ 209550 w 590550"/>
              <a:gd name="connsiteY8" fmla="*/ 221456 h 1000125"/>
              <a:gd name="connsiteX9" fmla="*/ 169069 w 590550"/>
              <a:gd name="connsiteY9" fmla="*/ 176213 h 1000125"/>
              <a:gd name="connsiteX10" fmla="*/ 121444 w 590550"/>
              <a:gd name="connsiteY10" fmla="*/ 126206 h 1000125"/>
              <a:gd name="connsiteX11" fmla="*/ 73819 w 590550"/>
              <a:gd name="connsiteY11" fmla="*/ 80963 h 1000125"/>
              <a:gd name="connsiteX12" fmla="*/ 47625 w 590550"/>
              <a:gd name="connsiteY12" fmla="*/ 59531 h 1000125"/>
              <a:gd name="connsiteX13" fmla="*/ 30956 w 590550"/>
              <a:gd name="connsiteY13" fmla="*/ 47625 h 1000125"/>
              <a:gd name="connsiteX14" fmla="*/ 11906 w 590550"/>
              <a:gd name="connsiteY14" fmla="*/ 26194 h 1000125"/>
              <a:gd name="connsiteX15" fmla="*/ 0 w 590550"/>
              <a:gd name="connsiteY15" fmla="*/ 7144 h 1000125"/>
              <a:gd name="connsiteX16" fmla="*/ 138113 w 590550"/>
              <a:gd name="connsiteY16" fmla="*/ 0 h 1000125"/>
              <a:gd name="connsiteX17" fmla="*/ 188119 w 590550"/>
              <a:gd name="connsiteY17" fmla="*/ 23813 h 1000125"/>
              <a:gd name="connsiteX18" fmla="*/ 228600 w 590550"/>
              <a:gd name="connsiteY18" fmla="*/ 52388 h 1000125"/>
              <a:gd name="connsiteX19" fmla="*/ 261938 w 590550"/>
              <a:gd name="connsiteY19" fmla="*/ 80963 h 1000125"/>
              <a:gd name="connsiteX20" fmla="*/ 302419 w 590550"/>
              <a:gd name="connsiteY20" fmla="*/ 119063 h 1000125"/>
              <a:gd name="connsiteX21" fmla="*/ 345281 w 590550"/>
              <a:gd name="connsiteY21" fmla="*/ 161925 h 1000125"/>
              <a:gd name="connsiteX22" fmla="*/ 392906 w 590550"/>
              <a:gd name="connsiteY22" fmla="*/ 211931 h 1000125"/>
              <a:gd name="connsiteX23" fmla="*/ 452438 w 590550"/>
              <a:gd name="connsiteY23" fmla="*/ 285750 h 1000125"/>
              <a:gd name="connsiteX24" fmla="*/ 492919 w 590550"/>
              <a:gd name="connsiteY24" fmla="*/ 338138 h 1000125"/>
              <a:gd name="connsiteX25" fmla="*/ 516731 w 590550"/>
              <a:gd name="connsiteY25" fmla="*/ 376238 h 1000125"/>
              <a:gd name="connsiteX26" fmla="*/ 566738 w 590550"/>
              <a:gd name="connsiteY26" fmla="*/ 504825 h 1000125"/>
              <a:gd name="connsiteX27" fmla="*/ 573881 w 590550"/>
              <a:gd name="connsiteY27" fmla="*/ 588169 h 1000125"/>
              <a:gd name="connsiteX28" fmla="*/ 583406 w 590550"/>
              <a:gd name="connsiteY28" fmla="*/ 704850 h 1000125"/>
              <a:gd name="connsiteX29" fmla="*/ 590550 w 590550"/>
              <a:gd name="connsiteY29" fmla="*/ 864394 h 1000125"/>
              <a:gd name="connsiteX30" fmla="*/ 590550 w 590550"/>
              <a:gd name="connsiteY30" fmla="*/ 959644 h 1000125"/>
              <a:gd name="connsiteX31" fmla="*/ 590550 w 590550"/>
              <a:gd name="connsiteY31" fmla="*/ 1000125 h 1000125"/>
              <a:gd name="connsiteX32" fmla="*/ 352425 w 590550"/>
              <a:gd name="connsiteY32" fmla="*/ 919163 h 1000125"/>
              <a:gd name="connsiteX33" fmla="*/ 354806 w 590550"/>
              <a:gd name="connsiteY33" fmla="*/ 8643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0550" h="1000125">
                <a:moveTo>
                  <a:pt x="354806" y="864394"/>
                </a:moveTo>
                <a:lnTo>
                  <a:pt x="357188" y="776288"/>
                </a:lnTo>
                <a:lnTo>
                  <a:pt x="354806" y="711994"/>
                </a:lnTo>
                <a:lnTo>
                  <a:pt x="350044" y="602456"/>
                </a:lnTo>
                <a:lnTo>
                  <a:pt x="340519" y="528638"/>
                </a:lnTo>
                <a:lnTo>
                  <a:pt x="297656" y="378619"/>
                </a:lnTo>
                <a:lnTo>
                  <a:pt x="278606" y="326231"/>
                </a:lnTo>
                <a:lnTo>
                  <a:pt x="238125" y="261938"/>
                </a:lnTo>
                <a:lnTo>
                  <a:pt x="209550" y="221456"/>
                </a:lnTo>
                <a:lnTo>
                  <a:pt x="169069" y="176213"/>
                </a:lnTo>
                <a:lnTo>
                  <a:pt x="121444" y="126206"/>
                </a:lnTo>
                <a:lnTo>
                  <a:pt x="73819" y="80963"/>
                </a:lnTo>
                <a:lnTo>
                  <a:pt x="47625" y="59531"/>
                </a:lnTo>
                <a:lnTo>
                  <a:pt x="30956" y="47625"/>
                </a:lnTo>
                <a:lnTo>
                  <a:pt x="11906" y="26194"/>
                </a:lnTo>
                <a:lnTo>
                  <a:pt x="0" y="7144"/>
                </a:lnTo>
                <a:lnTo>
                  <a:pt x="138113" y="0"/>
                </a:lnTo>
                <a:lnTo>
                  <a:pt x="188119" y="23813"/>
                </a:lnTo>
                <a:lnTo>
                  <a:pt x="228600" y="52388"/>
                </a:lnTo>
                <a:lnTo>
                  <a:pt x="261938" y="80963"/>
                </a:lnTo>
                <a:lnTo>
                  <a:pt x="302419" y="119063"/>
                </a:lnTo>
                <a:lnTo>
                  <a:pt x="345281" y="161925"/>
                </a:lnTo>
                <a:lnTo>
                  <a:pt x="392906" y="211931"/>
                </a:lnTo>
                <a:lnTo>
                  <a:pt x="452438" y="285750"/>
                </a:lnTo>
                <a:lnTo>
                  <a:pt x="492919" y="338138"/>
                </a:lnTo>
                <a:lnTo>
                  <a:pt x="516731" y="376238"/>
                </a:lnTo>
                <a:lnTo>
                  <a:pt x="566738" y="504825"/>
                </a:lnTo>
                <a:lnTo>
                  <a:pt x="573881" y="588169"/>
                </a:lnTo>
                <a:lnTo>
                  <a:pt x="583406" y="704850"/>
                </a:lnTo>
                <a:lnTo>
                  <a:pt x="590550" y="864394"/>
                </a:lnTo>
                <a:lnTo>
                  <a:pt x="590550" y="959644"/>
                </a:lnTo>
                <a:lnTo>
                  <a:pt x="590550" y="1000125"/>
                </a:lnTo>
                <a:lnTo>
                  <a:pt x="352425" y="919163"/>
                </a:lnTo>
                <a:cubicBezTo>
                  <a:pt x="353219" y="900907"/>
                  <a:pt x="354012" y="882650"/>
                  <a:pt x="354806" y="864394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56CDBAC1-35A3-4024-8836-5B1C217FABE6}"/>
              </a:ext>
            </a:extLst>
          </p:cNvPr>
          <p:cNvSpPr/>
          <p:nvPr/>
        </p:nvSpPr>
        <p:spPr>
          <a:xfrm>
            <a:off x="5278438" y="4573588"/>
            <a:ext cx="627062" cy="1479550"/>
          </a:xfrm>
          <a:custGeom>
            <a:avLst/>
            <a:gdLst>
              <a:gd name="connsiteX0" fmla="*/ 381000 w 626269"/>
              <a:gd name="connsiteY0" fmla="*/ 316707 h 1478757"/>
              <a:gd name="connsiteX1" fmla="*/ 385763 w 626269"/>
              <a:gd name="connsiteY1" fmla="*/ 247650 h 1478757"/>
              <a:gd name="connsiteX2" fmla="*/ 388144 w 626269"/>
              <a:gd name="connsiteY2" fmla="*/ 183357 h 1478757"/>
              <a:gd name="connsiteX3" fmla="*/ 388144 w 626269"/>
              <a:gd name="connsiteY3" fmla="*/ 135732 h 1478757"/>
              <a:gd name="connsiteX4" fmla="*/ 392907 w 626269"/>
              <a:gd name="connsiteY4" fmla="*/ 38100 h 1478757"/>
              <a:gd name="connsiteX5" fmla="*/ 397669 w 626269"/>
              <a:gd name="connsiteY5" fmla="*/ 0 h 1478757"/>
              <a:gd name="connsiteX6" fmla="*/ 621507 w 626269"/>
              <a:gd name="connsiteY6" fmla="*/ 100013 h 1478757"/>
              <a:gd name="connsiteX7" fmla="*/ 626269 w 626269"/>
              <a:gd name="connsiteY7" fmla="*/ 216694 h 1478757"/>
              <a:gd name="connsiteX8" fmla="*/ 621507 w 626269"/>
              <a:gd name="connsiteY8" fmla="*/ 292894 h 1478757"/>
              <a:gd name="connsiteX9" fmla="*/ 614363 w 626269"/>
              <a:gd name="connsiteY9" fmla="*/ 388144 h 1478757"/>
              <a:gd name="connsiteX10" fmla="*/ 604838 w 626269"/>
              <a:gd name="connsiteY10" fmla="*/ 492919 h 1478757"/>
              <a:gd name="connsiteX11" fmla="*/ 592932 w 626269"/>
              <a:gd name="connsiteY11" fmla="*/ 583407 h 1478757"/>
              <a:gd name="connsiteX12" fmla="*/ 581025 w 626269"/>
              <a:gd name="connsiteY12" fmla="*/ 681038 h 1478757"/>
              <a:gd name="connsiteX13" fmla="*/ 564357 w 626269"/>
              <a:gd name="connsiteY13" fmla="*/ 783432 h 1478757"/>
              <a:gd name="connsiteX14" fmla="*/ 535782 w 626269"/>
              <a:gd name="connsiteY14" fmla="*/ 902494 h 1478757"/>
              <a:gd name="connsiteX15" fmla="*/ 504825 w 626269"/>
              <a:gd name="connsiteY15" fmla="*/ 1007269 h 1478757"/>
              <a:gd name="connsiteX16" fmla="*/ 469107 w 626269"/>
              <a:gd name="connsiteY16" fmla="*/ 1095375 h 1478757"/>
              <a:gd name="connsiteX17" fmla="*/ 435769 w 626269"/>
              <a:gd name="connsiteY17" fmla="*/ 1162050 h 1478757"/>
              <a:gd name="connsiteX18" fmla="*/ 395288 w 626269"/>
              <a:gd name="connsiteY18" fmla="*/ 1226344 h 1478757"/>
              <a:gd name="connsiteX19" fmla="*/ 333375 w 626269"/>
              <a:gd name="connsiteY19" fmla="*/ 1304925 h 1478757"/>
              <a:gd name="connsiteX20" fmla="*/ 269082 w 626269"/>
              <a:gd name="connsiteY20" fmla="*/ 1369219 h 1478757"/>
              <a:gd name="connsiteX21" fmla="*/ 211932 w 626269"/>
              <a:gd name="connsiteY21" fmla="*/ 1409700 h 1478757"/>
              <a:gd name="connsiteX22" fmla="*/ 157163 w 626269"/>
              <a:gd name="connsiteY22" fmla="*/ 1443038 h 1478757"/>
              <a:gd name="connsiteX23" fmla="*/ 100013 w 626269"/>
              <a:gd name="connsiteY23" fmla="*/ 1473994 h 1478757"/>
              <a:gd name="connsiteX24" fmla="*/ 73819 w 626269"/>
              <a:gd name="connsiteY24" fmla="*/ 1478757 h 1478757"/>
              <a:gd name="connsiteX25" fmla="*/ 59532 w 626269"/>
              <a:gd name="connsiteY25" fmla="*/ 1478757 h 1478757"/>
              <a:gd name="connsiteX26" fmla="*/ 38100 w 626269"/>
              <a:gd name="connsiteY26" fmla="*/ 1473994 h 1478757"/>
              <a:gd name="connsiteX27" fmla="*/ 21432 w 626269"/>
              <a:gd name="connsiteY27" fmla="*/ 1459707 h 1478757"/>
              <a:gd name="connsiteX28" fmla="*/ 11907 w 626269"/>
              <a:gd name="connsiteY28" fmla="*/ 1438275 h 1478757"/>
              <a:gd name="connsiteX29" fmla="*/ 0 w 626269"/>
              <a:gd name="connsiteY29" fmla="*/ 1397794 h 1478757"/>
              <a:gd name="connsiteX30" fmla="*/ 216694 w 626269"/>
              <a:gd name="connsiteY30" fmla="*/ 976313 h 1478757"/>
              <a:gd name="connsiteX31" fmla="*/ 245269 w 626269"/>
              <a:gd name="connsiteY31" fmla="*/ 931069 h 1478757"/>
              <a:gd name="connsiteX32" fmla="*/ 269082 w 626269"/>
              <a:gd name="connsiteY32" fmla="*/ 883444 h 1478757"/>
              <a:gd name="connsiteX33" fmla="*/ 290513 w 626269"/>
              <a:gd name="connsiteY33" fmla="*/ 828675 h 1478757"/>
              <a:gd name="connsiteX34" fmla="*/ 307182 w 626269"/>
              <a:gd name="connsiteY34" fmla="*/ 776288 h 1478757"/>
              <a:gd name="connsiteX35" fmla="*/ 321469 w 626269"/>
              <a:gd name="connsiteY35" fmla="*/ 723900 h 1478757"/>
              <a:gd name="connsiteX36" fmla="*/ 330994 w 626269"/>
              <a:gd name="connsiteY36" fmla="*/ 676275 h 1478757"/>
              <a:gd name="connsiteX37" fmla="*/ 350044 w 626269"/>
              <a:gd name="connsiteY37" fmla="*/ 585788 h 1478757"/>
              <a:gd name="connsiteX38" fmla="*/ 361950 w 626269"/>
              <a:gd name="connsiteY38" fmla="*/ 509588 h 1478757"/>
              <a:gd name="connsiteX39" fmla="*/ 369094 w 626269"/>
              <a:gd name="connsiteY39" fmla="*/ 440532 h 1478757"/>
              <a:gd name="connsiteX40" fmla="*/ 381000 w 626269"/>
              <a:gd name="connsiteY40" fmla="*/ 316707 h 147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6269" h="1478757">
                <a:moveTo>
                  <a:pt x="381000" y="316707"/>
                </a:moveTo>
                <a:lnTo>
                  <a:pt x="385763" y="247650"/>
                </a:lnTo>
                <a:cubicBezTo>
                  <a:pt x="386557" y="226219"/>
                  <a:pt x="387350" y="204788"/>
                  <a:pt x="388144" y="183357"/>
                </a:cubicBezTo>
                <a:lnTo>
                  <a:pt x="388144" y="135732"/>
                </a:lnTo>
                <a:lnTo>
                  <a:pt x="392907" y="38100"/>
                </a:lnTo>
                <a:lnTo>
                  <a:pt x="397669" y="0"/>
                </a:lnTo>
                <a:lnTo>
                  <a:pt x="621507" y="100013"/>
                </a:lnTo>
                <a:lnTo>
                  <a:pt x="626269" y="216694"/>
                </a:lnTo>
                <a:lnTo>
                  <a:pt x="621507" y="292894"/>
                </a:lnTo>
                <a:lnTo>
                  <a:pt x="614363" y="388144"/>
                </a:lnTo>
                <a:lnTo>
                  <a:pt x="604838" y="492919"/>
                </a:lnTo>
                <a:lnTo>
                  <a:pt x="592932" y="583407"/>
                </a:lnTo>
                <a:lnTo>
                  <a:pt x="581025" y="681038"/>
                </a:lnTo>
                <a:lnTo>
                  <a:pt x="564357" y="783432"/>
                </a:lnTo>
                <a:lnTo>
                  <a:pt x="535782" y="902494"/>
                </a:lnTo>
                <a:lnTo>
                  <a:pt x="504825" y="1007269"/>
                </a:lnTo>
                <a:lnTo>
                  <a:pt x="469107" y="1095375"/>
                </a:lnTo>
                <a:lnTo>
                  <a:pt x="435769" y="1162050"/>
                </a:lnTo>
                <a:lnTo>
                  <a:pt x="395288" y="1226344"/>
                </a:lnTo>
                <a:lnTo>
                  <a:pt x="333375" y="1304925"/>
                </a:lnTo>
                <a:lnTo>
                  <a:pt x="269082" y="1369219"/>
                </a:lnTo>
                <a:lnTo>
                  <a:pt x="211932" y="1409700"/>
                </a:lnTo>
                <a:lnTo>
                  <a:pt x="157163" y="1443038"/>
                </a:lnTo>
                <a:lnTo>
                  <a:pt x="100013" y="1473994"/>
                </a:lnTo>
                <a:lnTo>
                  <a:pt x="73819" y="1478757"/>
                </a:lnTo>
                <a:lnTo>
                  <a:pt x="59532" y="1478757"/>
                </a:lnTo>
                <a:lnTo>
                  <a:pt x="38100" y="1473994"/>
                </a:lnTo>
                <a:lnTo>
                  <a:pt x="21432" y="1459707"/>
                </a:lnTo>
                <a:lnTo>
                  <a:pt x="11907" y="1438275"/>
                </a:lnTo>
                <a:lnTo>
                  <a:pt x="0" y="1397794"/>
                </a:lnTo>
                <a:lnTo>
                  <a:pt x="216694" y="976313"/>
                </a:lnTo>
                <a:lnTo>
                  <a:pt x="245269" y="931069"/>
                </a:lnTo>
                <a:lnTo>
                  <a:pt x="269082" y="883444"/>
                </a:lnTo>
                <a:lnTo>
                  <a:pt x="290513" y="828675"/>
                </a:lnTo>
                <a:lnTo>
                  <a:pt x="307182" y="776288"/>
                </a:lnTo>
                <a:lnTo>
                  <a:pt x="321469" y="723900"/>
                </a:lnTo>
                <a:lnTo>
                  <a:pt x="330994" y="676275"/>
                </a:lnTo>
                <a:lnTo>
                  <a:pt x="350044" y="585788"/>
                </a:lnTo>
                <a:lnTo>
                  <a:pt x="361950" y="509588"/>
                </a:lnTo>
                <a:lnTo>
                  <a:pt x="369094" y="440532"/>
                </a:lnTo>
                <a:lnTo>
                  <a:pt x="381000" y="3167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BC776A7C-5A7E-4F5C-BDB2-471E785DEC77}"/>
              </a:ext>
            </a:extLst>
          </p:cNvPr>
          <p:cNvSpPr/>
          <p:nvPr/>
        </p:nvSpPr>
        <p:spPr>
          <a:xfrm>
            <a:off x="4751388" y="5380038"/>
            <a:ext cx="792162" cy="658812"/>
          </a:xfrm>
          <a:custGeom>
            <a:avLst/>
            <a:gdLst>
              <a:gd name="connsiteX0" fmla="*/ 250031 w 792956"/>
              <a:gd name="connsiteY0" fmla="*/ 102394 h 659606"/>
              <a:gd name="connsiteX1" fmla="*/ 428625 w 792956"/>
              <a:gd name="connsiteY1" fmla="*/ 190500 h 659606"/>
              <a:gd name="connsiteX2" fmla="*/ 473869 w 792956"/>
              <a:gd name="connsiteY2" fmla="*/ 211931 h 659606"/>
              <a:gd name="connsiteX3" fmla="*/ 516731 w 792956"/>
              <a:gd name="connsiteY3" fmla="*/ 223837 h 659606"/>
              <a:gd name="connsiteX4" fmla="*/ 547687 w 792956"/>
              <a:gd name="connsiteY4" fmla="*/ 230981 h 659606"/>
              <a:gd name="connsiteX5" fmla="*/ 583406 w 792956"/>
              <a:gd name="connsiteY5" fmla="*/ 235744 h 659606"/>
              <a:gd name="connsiteX6" fmla="*/ 614362 w 792956"/>
              <a:gd name="connsiteY6" fmla="*/ 235744 h 659606"/>
              <a:gd name="connsiteX7" fmla="*/ 657225 w 792956"/>
              <a:gd name="connsiteY7" fmla="*/ 228600 h 659606"/>
              <a:gd name="connsiteX8" fmla="*/ 692944 w 792956"/>
              <a:gd name="connsiteY8" fmla="*/ 214312 h 659606"/>
              <a:gd name="connsiteX9" fmla="*/ 721519 w 792956"/>
              <a:gd name="connsiteY9" fmla="*/ 195262 h 659606"/>
              <a:gd name="connsiteX10" fmla="*/ 745331 w 792956"/>
              <a:gd name="connsiteY10" fmla="*/ 173831 h 659606"/>
              <a:gd name="connsiteX11" fmla="*/ 792956 w 792956"/>
              <a:gd name="connsiteY11" fmla="*/ 97631 h 659606"/>
              <a:gd name="connsiteX12" fmla="*/ 559594 w 792956"/>
              <a:gd name="connsiteY12" fmla="*/ 659606 h 659606"/>
              <a:gd name="connsiteX13" fmla="*/ 538162 w 792956"/>
              <a:gd name="connsiteY13" fmla="*/ 621506 h 659606"/>
              <a:gd name="connsiteX14" fmla="*/ 526256 w 792956"/>
              <a:gd name="connsiteY14" fmla="*/ 588169 h 659606"/>
              <a:gd name="connsiteX15" fmla="*/ 511969 w 792956"/>
              <a:gd name="connsiteY15" fmla="*/ 542925 h 659606"/>
              <a:gd name="connsiteX16" fmla="*/ 492919 w 792956"/>
              <a:gd name="connsiteY16" fmla="*/ 492919 h 659606"/>
              <a:gd name="connsiteX17" fmla="*/ 469106 w 792956"/>
              <a:gd name="connsiteY17" fmla="*/ 447675 h 659606"/>
              <a:gd name="connsiteX18" fmla="*/ 445294 w 792956"/>
              <a:gd name="connsiteY18" fmla="*/ 411956 h 659606"/>
              <a:gd name="connsiteX19" fmla="*/ 423862 w 792956"/>
              <a:gd name="connsiteY19" fmla="*/ 381000 h 659606"/>
              <a:gd name="connsiteX20" fmla="*/ 383381 w 792956"/>
              <a:gd name="connsiteY20" fmla="*/ 333375 h 659606"/>
              <a:gd name="connsiteX21" fmla="*/ 359569 w 792956"/>
              <a:gd name="connsiteY21" fmla="*/ 309562 h 659606"/>
              <a:gd name="connsiteX22" fmla="*/ 314325 w 792956"/>
              <a:gd name="connsiteY22" fmla="*/ 269081 h 659606"/>
              <a:gd name="connsiteX23" fmla="*/ 269081 w 792956"/>
              <a:gd name="connsiteY23" fmla="*/ 233362 h 659606"/>
              <a:gd name="connsiteX24" fmla="*/ 207169 w 792956"/>
              <a:gd name="connsiteY24" fmla="*/ 188119 h 659606"/>
              <a:gd name="connsiteX25" fmla="*/ 140494 w 792956"/>
              <a:gd name="connsiteY25" fmla="*/ 142875 h 659606"/>
              <a:gd name="connsiteX26" fmla="*/ 61912 w 792956"/>
              <a:gd name="connsiteY26" fmla="*/ 92869 h 659606"/>
              <a:gd name="connsiteX27" fmla="*/ 26194 w 792956"/>
              <a:gd name="connsiteY27" fmla="*/ 71437 h 659606"/>
              <a:gd name="connsiteX28" fmla="*/ 16669 w 792956"/>
              <a:gd name="connsiteY28" fmla="*/ 61912 h 659606"/>
              <a:gd name="connsiteX29" fmla="*/ 7144 w 792956"/>
              <a:gd name="connsiteY29" fmla="*/ 42862 h 659606"/>
              <a:gd name="connsiteX30" fmla="*/ 0 w 792956"/>
              <a:gd name="connsiteY30" fmla="*/ 19050 h 659606"/>
              <a:gd name="connsiteX31" fmla="*/ 2381 w 792956"/>
              <a:gd name="connsiteY31" fmla="*/ 7144 h 659606"/>
              <a:gd name="connsiteX32" fmla="*/ 11906 w 792956"/>
              <a:gd name="connsiteY32" fmla="*/ 0 h 659606"/>
              <a:gd name="connsiteX33" fmla="*/ 40481 w 792956"/>
              <a:gd name="connsiteY33" fmla="*/ 4762 h 659606"/>
              <a:gd name="connsiteX34" fmla="*/ 104775 w 792956"/>
              <a:gd name="connsiteY34" fmla="*/ 35719 h 659606"/>
              <a:gd name="connsiteX35" fmla="*/ 250031 w 792956"/>
              <a:gd name="connsiteY35" fmla="*/ 102394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59606">
                <a:moveTo>
                  <a:pt x="250031" y="102394"/>
                </a:moveTo>
                <a:lnTo>
                  <a:pt x="428625" y="190500"/>
                </a:lnTo>
                <a:lnTo>
                  <a:pt x="473869" y="211931"/>
                </a:lnTo>
                <a:lnTo>
                  <a:pt x="516731" y="223837"/>
                </a:lnTo>
                <a:lnTo>
                  <a:pt x="547687" y="230981"/>
                </a:lnTo>
                <a:lnTo>
                  <a:pt x="583406" y="235744"/>
                </a:lnTo>
                <a:lnTo>
                  <a:pt x="614362" y="235744"/>
                </a:lnTo>
                <a:lnTo>
                  <a:pt x="657225" y="228600"/>
                </a:lnTo>
                <a:lnTo>
                  <a:pt x="692944" y="214312"/>
                </a:lnTo>
                <a:lnTo>
                  <a:pt x="721519" y="195262"/>
                </a:lnTo>
                <a:lnTo>
                  <a:pt x="745331" y="173831"/>
                </a:lnTo>
                <a:lnTo>
                  <a:pt x="792956" y="97631"/>
                </a:lnTo>
                <a:lnTo>
                  <a:pt x="559594" y="659606"/>
                </a:lnTo>
                <a:lnTo>
                  <a:pt x="538162" y="621506"/>
                </a:lnTo>
                <a:lnTo>
                  <a:pt x="526256" y="588169"/>
                </a:lnTo>
                <a:lnTo>
                  <a:pt x="511969" y="542925"/>
                </a:lnTo>
                <a:lnTo>
                  <a:pt x="492919" y="492919"/>
                </a:lnTo>
                <a:lnTo>
                  <a:pt x="469106" y="447675"/>
                </a:lnTo>
                <a:lnTo>
                  <a:pt x="445294" y="411956"/>
                </a:lnTo>
                <a:lnTo>
                  <a:pt x="423862" y="381000"/>
                </a:lnTo>
                <a:lnTo>
                  <a:pt x="383381" y="333375"/>
                </a:lnTo>
                <a:lnTo>
                  <a:pt x="359569" y="309562"/>
                </a:lnTo>
                <a:lnTo>
                  <a:pt x="314325" y="269081"/>
                </a:lnTo>
                <a:lnTo>
                  <a:pt x="269081" y="233362"/>
                </a:lnTo>
                <a:lnTo>
                  <a:pt x="207169" y="188119"/>
                </a:lnTo>
                <a:lnTo>
                  <a:pt x="140494" y="142875"/>
                </a:lnTo>
                <a:lnTo>
                  <a:pt x="61912" y="92869"/>
                </a:lnTo>
                <a:lnTo>
                  <a:pt x="26194" y="71437"/>
                </a:lnTo>
                <a:lnTo>
                  <a:pt x="16669" y="61912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40481" y="4762"/>
                </a:lnTo>
                <a:lnTo>
                  <a:pt x="104775" y="35719"/>
                </a:lnTo>
                <a:lnTo>
                  <a:pt x="250031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933A0EF2-929B-4832-B56C-04043E9BEFED}"/>
              </a:ext>
            </a:extLst>
          </p:cNvPr>
          <p:cNvSpPr/>
          <p:nvPr/>
        </p:nvSpPr>
        <p:spPr>
          <a:xfrm>
            <a:off x="4064000" y="4033838"/>
            <a:ext cx="3113088" cy="512762"/>
          </a:xfrm>
          <a:custGeom>
            <a:avLst/>
            <a:gdLst>
              <a:gd name="connsiteX0" fmla="*/ 2417524 w 3113971"/>
              <a:gd name="connsiteY0" fmla="*/ 52609 h 513567"/>
              <a:gd name="connsiteX1" fmla="*/ 2262201 w 3113971"/>
              <a:gd name="connsiteY1" fmla="*/ 65135 h 513567"/>
              <a:gd name="connsiteX2" fmla="*/ 2059279 w 3113971"/>
              <a:gd name="connsiteY2" fmla="*/ 82672 h 513567"/>
              <a:gd name="connsiteX3" fmla="*/ 1868884 w 3113971"/>
              <a:gd name="connsiteY3" fmla="*/ 100208 h 513567"/>
              <a:gd name="connsiteX4" fmla="*/ 1726087 w 3113971"/>
              <a:gd name="connsiteY4" fmla="*/ 115239 h 513567"/>
              <a:gd name="connsiteX5" fmla="*/ 1560743 w 3113971"/>
              <a:gd name="connsiteY5" fmla="*/ 135281 h 513567"/>
              <a:gd name="connsiteX6" fmla="*/ 1305212 w 3113971"/>
              <a:gd name="connsiteY6" fmla="*/ 170354 h 513567"/>
              <a:gd name="connsiteX7" fmla="*/ 1074733 w 3113971"/>
              <a:gd name="connsiteY7" fmla="*/ 202921 h 513567"/>
              <a:gd name="connsiteX8" fmla="*/ 871812 w 3113971"/>
              <a:gd name="connsiteY8" fmla="*/ 230479 h 513567"/>
              <a:gd name="connsiteX9" fmla="*/ 678911 w 3113971"/>
              <a:gd name="connsiteY9" fmla="*/ 258036 h 513567"/>
              <a:gd name="connsiteX10" fmla="*/ 548640 w 3113971"/>
              <a:gd name="connsiteY10" fmla="*/ 273067 h 513567"/>
              <a:gd name="connsiteX11" fmla="*/ 475989 w 3113971"/>
              <a:gd name="connsiteY11" fmla="*/ 278078 h 513567"/>
              <a:gd name="connsiteX12" fmla="*/ 418370 w 3113971"/>
              <a:gd name="connsiteY12" fmla="*/ 278078 h 513567"/>
              <a:gd name="connsiteX13" fmla="*/ 350729 w 3113971"/>
              <a:gd name="connsiteY13" fmla="*/ 275572 h 513567"/>
              <a:gd name="connsiteX14" fmla="*/ 288099 w 3113971"/>
              <a:gd name="connsiteY14" fmla="*/ 265552 h 513567"/>
              <a:gd name="connsiteX15" fmla="*/ 217953 w 3113971"/>
              <a:gd name="connsiteY15" fmla="*/ 248015 h 513567"/>
              <a:gd name="connsiteX16" fmla="*/ 160333 w 3113971"/>
              <a:gd name="connsiteY16" fmla="*/ 225468 h 513567"/>
              <a:gd name="connsiteX17" fmla="*/ 102714 w 3113971"/>
              <a:gd name="connsiteY17" fmla="*/ 195406 h 513567"/>
              <a:gd name="connsiteX18" fmla="*/ 77662 w 3113971"/>
              <a:gd name="connsiteY18" fmla="*/ 177869 h 513567"/>
              <a:gd name="connsiteX19" fmla="*/ 55115 w 3113971"/>
              <a:gd name="connsiteY19" fmla="*/ 167849 h 513567"/>
              <a:gd name="connsiteX20" fmla="*/ 27558 w 3113971"/>
              <a:gd name="connsiteY20" fmla="*/ 165343 h 513567"/>
              <a:gd name="connsiteX21" fmla="*/ 10021 w 3113971"/>
              <a:gd name="connsiteY21" fmla="*/ 170354 h 513567"/>
              <a:gd name="connsiteX22" fmla="*/ 2505 w 3113971"/>
              <a:gd name="connsiteY22" fmla="*/ 177869 h 513567"/>
              <a:gd name="connsiteX23" fmla="*/ 0 w 3113971"/>
              <a:gd name="connsiteY23" fmla="*/ 187890 h 513567"/>
              <a:gd name="connsiteX24" fmla="*/ 2505 w 3113971"/>
              <a:gd name="connsiteY24" fmla="*/ 212942 h 513567"/>
              <a:gd name="connsiteX25" fmla="*/ 10021 w 3113971"/>
              <a:gd name="connsiteY25" fmla="*/ 237994 h 513567"/>
              <a:gd name="connsiteX26" fmla="*/ 30063 w 3113971"/>
              <a:gd name="connsiteY26" fmla="*/ 265552 h 513567"/>
              <a:gd name="connsiteX27" fmla="*/ 77662 w 3113971"/>
              <a:gd name="connsiteY27" fmla="*/ 318161 h 513567"/>
              <a:gd name="connsiteX28" fmla="*/ 155323 w 3113971"/>
              <a:gd name="connsiteY28" fmla="*/ 390812 h 513567"/>
              <a:gd name="connsiteX29" fmla="*/ 210438 w 3113971"/>
              <a:gd name="connsiteY29" fmla="*/ 435906 h 513567"/>
              <a:gd name="connsiteX30" fmla="*/ 268057 w 3113971"/>
              <a:gd name="connsiteY30" fmla="*/ 473484 h 513567"/>
              <a:gd name="connsiteX31" fmla="*/ 333193 w 3113971"/>
              <a:gd name="connsiteY31" fmla="*/ 503546 h 513567"/>
              <a:gd name="connsiteX32" fmla="*/ 373276 w 3113971"/>
              <a:gd name="connsiteY32" fmla="*/ 511062 h 513567"/>
              <a:gd name="connsiteX33" fmla="*/ 418370 w 3113971"/>
              <a:gd name="connsiteY33" fmla="*/ 513567 h 513567"/>
              <a:gd name="connsiteX34" fmla="*/ 498536 w 3113971"/>
              <a:gd name="connsiteY34" fmla="*/ 498536 h 513567"/>
              <a:gd name="connsiteX35" fmla="*/ 576198 w 3113971"/>
              <a:gd name="connsiteY35" fmla="*/ 480999 h 513567"/>
              <a:gd name="connsiteX36" fmla="*/ 784130 w 3113971"/>
              <a:gd name="connsiteY36" fmla="*/ 443421 h 513567"/>
              <a:gd name="connsiteX37" fmla="*/ 936947 w 3113971"/>
              <a:gd name="connsiteY37" fmla="*/ 418369 h 513567"/>
              <a:gd name="connsiteX38" fmla="*/ 1169931 w 3113971"/>
              <a:gd name="connsiteY38" fmla="*/ 380791 h 513567"/>
              <a:gd name="connsiteX39" fmla="*/ 1355316 w 3113971"/>
              <a:gd name="connsiteY39" fmla="*/ 350729 h 513567"/>
              <a:gd name="connsiteX40" fmla="*/ 1530681 w 3113971"/>
              <a:gd name="connsiteY40" fmla="*/ 323171 h 513567"/>
              <a:gd name="connsiteX41" fmla="*/ 1658446 w 3113971"/>
              <a:gd name="connsiteY41" fmla="*/ 303130 h 513567"/>
              <a:gd name="connsiteX42" fmla="*/ 1926503 w 3113971"/>
              <a:gd name="connsiteY42" fmla="*/ 278078 h 513567"/>
              <a:gd name="connsiteX43" fmla="*/ 2051764 w 3113971"/>
              <a:gd name="connsiteY43" fmla="*/ 270562 h 513567"/>
              <a:gd name="connsiteX44" fmla="*/ 2199571 w 3113971"/>
              <a:gd name="connsiteY44" fmla="*/ 265552 h 513567"/>
              <a:gd name="connsiteX45" fmla="*/ 2329841 w 3113971"/>
              <a:gd name="connsiteY45" fmla="*/ 268057 h 513567"/>
              <a:gd name="connsiteX46" fmla="*/ 2505206 w 3113971"/>
              <a:gd name="connsiteY46" fmla="*/ 273067 h 513567"/>
              <a:gd name="connsiteX47" fmla="*/ 2637982 w 3113971"/>
              <a:gd name="connsiteY47" fmla="*/ 283088 h 513567"/>
              <a:gd name="connsiteX48" fmla="*/ 2793304 w 3113971"/>
              <a:gd name="connsiteY48" fmla="*/ 298119 h 513567"/>
              <a:gd name="connsiteX49" fmla="*/ 2948627 w 3113971"/>
              <a:gd name="connsiteY49" fmla="*/ 320666 h 513567"/>
              <a:gd name="connsiteX50" fmla="*/ 3021278 w 3113971"/>
              <a:gd name="connsiteY50" fmla="*/ 335697 h 513567"/>
              <a:gd name="connsiteX51" fmla="*/ 3048835 w 3113971"/>
              <a:gd name="connsiteY51" fmla="*/ 328182 h 513567"/>
              <a:gd name="connsiteX52" fmla="*/ 3081403 w 3113971"/>
              <a:gd name="connsiteY52" fmla="*/ 310645 h 513567"/>
              <a:gd name="connsiteX53" fmla="*/ 3101445 w 3113971"/>
              <a:gd name="connsiteY53" fmla="*/ 295614 h 513567"/>
              <a:gd name="connsiteX54" fmla="*/ 3113971 w 3113971"/>
              <a:gd name="connsiteY54" fmla="*/ 273067 h 513567"/>
              <a:gd name="connsiteX55" fmla="*/ 3113971 w 3113971"/>
              <a:gd name="connsiteY55" fmla="*/ 245510 h 513567"/>
              <a:gd name="connsiteX56" fmla="*/ 3106455 w 3113971"/>
              <a:gd name="connsiteY56" fmla="*/ 217953 h 513567"/>
              <a:gd name="connsiteX57" fmla="*/ 3086413 w 3113971"/>
              <a:gd name="connsiteY57" fmla="*/ 187890 h 513567"/>
              <a:gd name="connsiteX58" fmla="*/ 3046330 w 3113971"/>
              <a:gd name="connsiteY58" fmla="*/ 150312 h 513567"/>
              <a:gd name="connsiteX59" fmla="*/ 3016268 w 3113971"/>
              <a:gd name="connsiteY59" fmla="*/ 130271 h 513567"/>
              <a:gd name="connsiteX60" fmla="*/ 2946122 w 3113971"/>
              <a:gd name="connsiteY60" fmla="*/ 92692 h 513567"/>
              <a:gd name="connsiteX61" fmla="*/ 2810841 w 3113971"/>
              <a:gd name="connsiteY61" fmla="*/ 35073 h 513567"/>
              <a:gd name="connsiteX62" fmla="*/ 2710633 w 3113971"/>
              <a:gd name="connsiteY62" fmla="*/ 10021 h 513567"/>
              <a:gd name="connsiteX63" fmla="*/ 2637982 w 3113971"/>
              <a:gd name="connsiteY63" fmla="*/ 0 h 513567"/>
              <a:gd name="connsiteX64" fmla="*/ 2617940 w 3113971"/>
              <a:gd name="connsiteY64" fmla="*/ 0 h 513567"/>
              <a:gd name="connsiteX65" fmla="*/ 2575352 w 3113971"/>
              <a:gd name="connsiteY65" fmla="*/ 22547 h 513567"/>
              <a:gd name="connsiteX66" fmla="*/ 2530258 w 3113971"/>
              <a:gd name="connsiteY66" fmla="*/ 45094 h 513567"/>
              <a:gd name="connsiteX67" fmla="*/ 2417524 w 3113971"/>
              <a:gd name="connsiteY67" fmla="*/ 52609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13971" h="513567">
                <a:moveTo>
                  <a:pt x="2417524" y="52609"/>
                </a:moveTo>
                <a:lnTo>
                  <a:pt x="2262201" y="65135"/>
                </a:lnTo>
                <a:lnTo>
                  <a:pt x="2059279" y="82672"/>
                </a:lnTo>
                <a:lnTo>
                  <a:pt x="1868884" y="100208"/>
                </a:lnTo>
                <a:lnTo>
                  <a:pt x="1726087" y="115239"/>
                </a:lnTo>
                <a:lnTo>
                  <a:pt x="1560743" y="135281"/>
                </a:lnTo>
                <a:lnTo>
                  <a:pt x="1305212" y="170354"/>
                </a:lnTo>
                <a:lnTo>
                  <a:pt x="1074733" y="202921"/>
                </a:lnTo>
                <a:lnTo>
                  <a:pt x="871812" y="230479"/>
                </a:lnTo>
                <a:lnTo>
                  <a:pt x="678911" y="258036"/>
                </a:lnTo>
                <a:lnTo>
                  <a:pt x="548640" y="273067"/>
                </a:lnTo>
                <a:lnTo>
                  <a:pt x="475989" y="278078"/>
                </a:lnTo>
                <a:lnTo>
                  <a:pt x="418370" y="278078"/>
                </a:lnTo>
                <a:lnTo>
                  <a:pt x="350729" y="275572"/>
                </a:lnTo>
                <a:lnTo>
                  <a:pt x="288099" y="265552"/>
                </a:lnTo>
                <a:lnTo>
                  <a:pt x="217953" y="248015"/>
                </a:lnTo>
                <a:lnTo>
                  <a:pt x="160333" y="225468"/>
                </a:lnTo>
                <a:lnTo>
                  <a:pt x="102714" y="195406"/>
                </a:lnTo>
                <a:lnTo>
                  <a:pt x="77662" y="177869"/>
                </a:lnTo>
                <a:lnTo>
                  <a:pt x="55115" y="167849"/>
                </a:lnTo>
                <a:lnTo>
                  <a:pt x="27558" y="165343"/>
                </a:lnTo>
                <a:lnTo>
                  <a:pt x="10021" y="170354"/>
                </a:lnTo>
                <a:lnTo>
                  <a:pt x="2505" y="177869"/>
                </a:lnTo>
                <a:lnTo>
                  <a:pt x="0" y="187890"/>
                </a:lnTo>
                <a:lnTo>
                  <a:pt x="2505" y="212942"/>
                </a:lnTo>
                <a:lnTo>
                  <a:pt x="10021" y="237994"/>
                </a:lnTo>
                <a:lnTo>
                  <a:pt x="30063" y="265552"/>
                </a:lnTo>
                <a:lnTo>
                  <a:pt x="77662" y="318161"/>
                </a:lnTo>
                <a:lnTo>
                  <a:pt x="155323" y="390812"/>
                </a:lnTo>
                <a:lnTo>
                  <a:pt x="210438" y="435906"/>
                </a:lnTo>
                <a:lnTo>
                  <a:pt x="268057" y="473484"/>
                </a:lnTo>
                <a:lnTo>
                  <a:pt x="333193" y="503546"/>
                </a:lnTo>
                <a:lnTo>
                  <a:pt x="373276" y="511062"/>
                </a:lnTo>
                <a:lnTo>
                  <a:pt x="418370" y="513567"/>
                </a:lnTo>
                <a:lnTo>
                  <a:pt x="498536" y="498536"/>
                </a:lnTo>
                <a:lnTo>
                  <a:pt x="576198" y="480999"/>
                </a:lnTo>
                <a:lnTo>
                  <a:pt x="784130" y="443421"/>
                </a:lnTo>
                <a:lnTo>
                  <a:pt x="936947" y="418369"/>
                </a:lnTo>
                <a:lnTo>
                  <a:pt x="1169931" y="380791"/>
                </a:lnTo>
                <a:lnTo>
                  <a:pt x="1355316" y="350729"/>
                </a:lnTo>
                <a:lnTo>
                  <a:pt x="1530681" y="323171"/>
                </a:lnTo>
                <a:lnTo>
                  <a:pt x="1658446" y="303130"/>
                </a:lnTo>
                <a:lnTo>
                  <a:pt x="1926503" y="278078"/>
                </a:lnTo>
                <a:lnTo>
                  <a:pt x="2051764" y="270562"/>
                </a:lnTo>
                <a:lnTo>
                  <a:pt x="2199571" y="265552"/>
                </a:lnTo>
                <a:lnTo>
                  <a:pt x="2329841" y="268057"/>
                </a:lnTo>
                <a:lnTo>
                  <a:pt x="2505206" y="273067"/>
                </a:lnTo>
                <a:lnTo>
                  <a:pt x="2637982" y="283088"/>
                </a:lnTo>
                <a:lnTo>
                  <a:pt x="2793304" y="298119"/>
                </a:lnTo>
                <a:lnTo>
                  <a:pt x="2948627" y="320666"/>
                </a:lnTo>
                <a:lnTo>
                  <a:pt x="3021278" y="335697"/>
                </a:lnTo>
                <a:lnTo>
                  <a:pt x="3048835" y="328182"/>
                </a:lnTo>
                <a:lnTo>
                  <a:pt x="3081403" y="310645"/>
                </a:lnTo>
                <a:lnTo>
                  <a:pt x="3101445" y="295614"/>
                </a:lnTo>
                <a:lnTo>
                  <a:pt x="3113971" y="273067"/>
                </a:lnTo>
                <a:lnTo>
                  <a:pt x="3113971" y="245510"/>
                </a:lnTo>
                <a:lnTo>
                  <a:pt x="3106455" y="217953"/>
                </a:lnTo>
                <a:lnTo>
                  <a:pt x="3086413" y="187890"/>
                </a:lnTo>
                <a:lnTo>
                  <a:pt x="3046330" y="150312"/>
                </a:lnTo>
                <a:lnTo>
                  <a:pt x="3016268" y="130271"/>
                </a:lnTo>
                <a:lnTo>
                  <a:pt x="2946122" y="92692"/>
                </a:lnTo>
                <a:lnTo>
                  <a:pt x="2810841" y="35073"/>
                </a:lnTo>
                <a:lnTo>
                  <a:pt x="2710633" y="10021"/>
                </a:lnTo>
                <a:lnTo>
                  <a:pt x="2637982" y="0"/>
                </a:lnTo>
                <a:lnTo>
                  <a:pt x="2617940" y="0"/>
                </a:lnTo>
                <a:lnTo>
                  <a:pt x="2575352" y="22547"/>
                </a:lnTo>
                <a:lnTo>
                  <a:pt x="2530258" y="45094"/>
                </a:lnTo>
                <a:lnTo>
                  <a:pt x="2417524" y="526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4072DCA-48A7-4B43-8004-1E98408E13B0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16050"/>
            <a:ext cx="4581525" cy="4637088"/>
            <a:chOff x="2747963" y="1568450"/>
            <a:chExt cx="4581525" cy="4637088"/>
          </a:xfrm>
        </p:grpSpPr>
        <p:sp>
          <p:nvSpPr>
            <p:cNvPr id="29" name="フリーフォーム 107">
              <a:extLst>
                <a:ext uri="{FF2B5EF4-FFF2-40B4-BE49-F238E27FC236}">
                  <a16:creationId xmlns:a16="http://schemas.microsoft.com/office/drawing/2014/main" id="{DB4C7C9B-F110-4570-9869-1111792E8156}"/>
                </a:ext>
              </a:extLst>
            </p:cNvPr>
            <p:cNvSpPr/>
            <p:nvPr/>
          </p:nvSpPr>
          <p:spPr>
            <a:xfrm>
              <a:off x="3302000" y="21939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338D4BEB-5C54-4079-92CC-9812514070C3}"/>
                </a:ext>
              </a:extLst>
            </p:cNvPr>
            <p:cNvSpPr/>
            <p:nvPr/>
          </p:nvSpPr>
          <p:spPr>
            <a:xfrm rot="16200000">
              <a:off x="2481262" y="18351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1F71F14D-C3A8-441C-AA5E-07E40A253A00}"/>
                </a:ext>
              </a:extLst>
            </p:cNvPr>
            <p:cNvSpPr/>
            <p:nvPr/>
          </p:nvSpPr>
          <p:spPr>
            <a:xfrm rot="16200000">
              <a:off x="2546350" y="46370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B63A33A2-46EF-4DE6-9022-EB6CEE7EC5CB}"/>
                </a:ext>
              </a:extLst>
            </p:cNvPr>
            <p:cNvSpPr/>
            <p:nvPr/>
          </p:nvSpPr>
          <p:spPr>
            <a:xfrm>
              <a:off x="4859338" y="30654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55A0E68E-CB49-4F91-9030-C78C35131D0E}"/>
                </a:ext>
              </a:extLst>
            </p:cNvPr>
            <p:cNvSpPr/>
            <p:nvPr/>
          </p:nvSpPr>
          <p:spPr>
            <a:xfrm>
              <a:off x="5462588" y="32115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74E79BA2-7835-4B8A-A057-8D4016C41473}"/>
                </a:ext>
              </a:extLst>
            </p:cNvPr>
            <p:cNvSpPr/>
            <p:nvPr/>
          </p:nvSpPr>
          <p:spPr>
            <a:xfrm>
              <a:off x="5467350" y="39433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7A2B9F88-55B2-4B71-A911-7B071F2028BE}"/>
                </a:ext>
              </a:extLst>
            </p:cNvPr>
            <p:cNvSpPr/>
            <p:nvPr/>
          </p:nvSpPr>
          <p:spPr>
            <a:xfrm>
              <a:off x="5430838" y="47259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DA02DF2F-69C8-4DE2-B639-6B3BD570708C}"/>
                </a:ext>
              </a:extLst>
            </p:cNvPr>
            <p:cNvSpPr/>
            <p:nvPr/>
          </p:nvSpPr>
          <p:spPr>
            <a:xfrm>
              <a:off x="4903788" y="55324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00A43D12-244F-46E5-AF5F-38DA9EBE18D3}"/>
                </a:ext>
              </a:extLst>
            </p:cNvPr>
            <p:cNvSpPr/>
            <p:nvPr/>
          </p:nvSpPr>
          <p:spPr>
            <a:xfrm>
              <a:off x="4216400" y="41862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9FBBC7F9-9980-49A1-9367-EB3FB853D4E2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40" name="フリーフォーム 107">
              <a:extLst>
                <a:ext uri="{FF2B5EF4-FFF2-40B4-BE49-F238E27FC236}">
                  <a16:creationId xmlns:a16="http://schemas.microsoft.com/office/drawing/2014/main" id="{855028D6-072C-40D8-AC62-70836F278AF8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4">
              <a:extLst>
                <a:ext uri="{FF2B5EF4-FFF2-40B4-BE49-F238E27FC236}">
                  <a16:creationId xmlns:a16="http://schemas.microsoft.com/office/drawing/2014/main" id="{C140D04B-9B30-4AD2-AA19-44BD7393A95B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E6223745-593D-488B-9FD3-306E46FDA61B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3BFB9A6E-5850-4A4E-A756-6F76BA92925B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292917CD-AE82-45FD-A7E9-ABE13954721B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85F18AA2-953F-475B-B73E-559DF132512E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10A8436B-C1BC-43A2-8143-30EF26E747E8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4B670E8B-65B9-4819-B3C1-B70AA6CF0BB0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A3A6965E-41B4-4421-B5D9-3250A75ADA5E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89469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あの坂をのぼれば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背 筋 幼 奮 磁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グループ化 1">
            <a:extLst>
              <a:ext uri="{FF2B5EF4-FFF2-40B4-BE49-F238E27FC236}">
                <a16:creationId xmlns:a16="http://schemas.microsoft.com/office/drawing/2014/main" id="{D8AD5760-8372-4466-B2EF-88E427AABA0F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3ACB65C5-B6FE-48BB-BA18-94C6C1CCFD71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122776D-606A-49B5-8E11-DEC64526D483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3047C71-BF89-41AA-B6F4-6D6035C905C7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D247358-BDFC-4ED7-8DF6-DBB0A0FAA18C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E281794B-2AA1-4694-92D7-6E5090EB7235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16EBDBD-1E2D-4D08-9C61-A660DFE63077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52FFE93-5632-48A8-B91C-13A96E1C926C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91549628-01F4-43F8-89D8-C33C90CCDCFA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91075094-48F2-4148-8D41-0B5693FB10A2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412310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43E3779-63FB-4277-A55E-C813460CEA99}"/>
              </a:ext>
            </a:extLst>
          </p:cNvPr>
          <p:cNvSpPr/>
          <p:nvPr/>
        </p:nvSpPr>
        <p:spPr>
          <a:xfrm>
            <a:off x="3271838" y="1724025"/>
            <a:ext cx="1138237" cy="666750"/>
          </a:xfrm>
          <a:custGeom>
            <a:avLst/>
            <a:gdLst>
              <a:gd name="connsiteX0" fmla="*/ 654843 w 1138237"/>
              <a:gd name="connsiteY0" fmla="*/ 526256 h 666750"/>
              <a:gd name="connsiteX1" fmla="*/ 490537 w 1138237"/>
              <a:gd name="connsiteY1" fmla="*/ 573881 h 666750"/>
              <a:gd name="connsiteX2" fmla="*/ 364331 w 1138237"/>
              <a:gd name="connsiteY2" fmla="*/ 604838 h 666750"/>
              <a:gd name="connsiteX3" fmla="*/ 254793 w 1138237"/>
              <a:gd name="connsiteY3" fmla="*/ 628650 h 666750"/>
              <a:gd name="connsiteX4" fmla="*/ 152400 w 1138237"/>
              <a:gd name="connsiteY4" fmla="*/ 645319 h 666750"/>
              <a:gd name="connsiteX5" fmla="*/ 2381 w 1138237"/>
              <a:gd name="connsiteY5" fmla="*/ 666750 h 666750"/>
              <a:gd name="connsiteX6" fmla="*/ 0 w 1138237"/>
              <a:gd name="connsiteY6" fmla="*/ 585788 h 666750"/>
              <a:gd name="connsiteX7" fmla="*/ 114300 w 1138237"/>
              <a:gd name="connsiteY7" fmla="*/ 550069 h 666750"/>
              <a:gd name="connsiteX8" fmla="*/ 214312 w 1138237"/>
              <a:gd name="connsiteY8" fmla="*/ 519113 h 666750"/>
              <a:gd name="connsiteX9" fmla="*/ 330993 w 1138237"/>
              <a:gd name="connsiteY9" fmla="*/ 473869 h 666750"/>
              <a:gd name="connsiteX10" fmla="*/ 466725 w 1138237"/>
              <a:gd name="connsiteY10" fmla="*/ 416719 h 666750"/>
              <a:gd name="connsiteX11" fmla="*/ 595312 w 1138237"/>
              <a:gd name="connsiteY11" fmla="*/ 352425 h 666750"/>
              <a:gd name="connsiteX12" fmla="*/ 673893 w 1138237"/>
              <a:gd name="connsiteY12" fmla="*/ 311944 h 666750"/>
              <a:gd name="connsiteX13" fmla="*/ 750093 w 1138237"/>
              <a:gd name="connsiteY13" fmla="*/ 264319 h 666750"/>
              <a:gd name="connsiteX14" fmla="*/ 795337 w 1138237"/>
              <a:gd name="connsiteY14" fmla="*/ 226219 h 666750"/>
              <a:gd name="connsiteX15" fmla="*/ 821531 w 1138237"/>
              <a:gd name="connsiteY15" fmla="*/ 197644 h 666750"/>
              <a:gd name="connsiteX16" fmla="*/ 828675 w 1138237"/>
              <a:gd name="connsiteY16" fmla="*/ 171450 h 666750"/>
              <a:gd name="connsiteX17" fmla="*/ 828675 w 1138237"/>
              <a:gd name="connsiteY17" fmla="*/ 150019 h 666750"/>
              <a:gd name="connsiteX18" fmla="*/ 809625 w 1138237"/>
              <a:gd name="connsiteY18" fmla="*/ 114300 h 666750"/>
              <a:gd name="connsiteX19" fmla="*/ 790575 w 1138237"/>
              <a:gd name="connsiteY19" fmla="*/ 85725 h 666750"/>
              <a:gd name="connsiteX20" fmla="*/ 769143 w 1138237"/>
              <a:gd name="connsiteY20" fmla="*/ 54769 h 666750"/>
              <a:gd name="connsiteX21" fmla="*/ 759618 w 1138237"/>
              <a:gd name="connsiteY21" fmla="*/ 35719 h 666750"/>
              <a:gd name="connsiteX22" fmla="*/ 757237 w 1138237"/>
              <a:gd name="connsiteY22" fmla="*/ 21431 h 666750"/>
              <a:gd name="connsiteX23" fmla="*/ 759618 w 1138237"/>
              <a:gd name="connsiteY23" fmla="*/ 9525 h 666750"/>
              <a:gd name="connsiteX24" fmla="*/ 769143 w 1138237"/>
              <a:gd name="connsiteY24" fmla="*/ 0 h 666750"/>
              <a:gd name="connsiteX25" fmla="*/ 785812 w 1138237"/>
              <a:gd name="connsiteY25" fmla="*/ 0 h 666750"/>
              <a:gd name="connsiteX26" fmla="*/ 816768 w 1138237"/>
              <a:gd name="connsiteY26" fmla="*/ 11906 h 666750"/>
              <a:gd name="connsiteX27" fmla="*/ 871537 w 1138237"/>
              <a:gd name="connsiteY27" fmla="*/ 42863 h 666750"/>
              <a:gd name="connsiteX28" fmla="*/ 931068 w 1138237"/>
              <a:gd name="connsiteY28" fmla="*/ 78581 h 666750"/>
              <a:gd name="connsiteX29" fmla="*/ 983456 w 1138237"/>
              <a:gd name="connsiteY29" fmla="*/ 114300 h 666750"/>
              <a:gd name="connsiteX30" fmla="*/ 1023937 w 1138237"/>
              <a:gd name="connsiteY30" fmla="*/ 145256 h 666750"/>
              <a:gd name="connsiteX31" fmla="*/ 1052512 w 1138237"/>
              <a:gd name="connsiteY31" fmla="*/ 176213 h 666750"/>
              <a:gd name="connsiteX32" fmla="*/ 1076325 w 1138237"/>
              <a:gd name="connsiteY32" fmla="*/ 209550 h 666750"/>
              <a:gd name="connsiteX33" fmla="*/ 1109662 w 1138237"/>
              <a:gd name="connsiteY33" fmla="*/ 250031 h 666750"/>
              <a:gd name="connsiteX34" fmla="*/ 1123950 w 1138237"/>
              <a:gd name="connsiteY34" fmla="*/ 288131 h 666750"/>
              <a:gd name="connsiteX35" fmla="*/ 1138237 w 1138237"/>
              <a:gd name="connsiteY35" fmla="*/ 335756 h 666750"/>
              <a:gd name="connsiteX36" fmla="*/ 1138237 w 1138237"/>
              <a:gd name="connsiteY36" fmla="*/ 361950 h 666750"/>
              <a:gd name="connsiteX37" fmla="*/ 1131093 w 1138237"/>
              <a:gd name="connsiteY37" fmla="*/ 376238 h 666750"/>
              <a:gd name="connsiteX38" fmla="*/ 1114425 w 1138237"/>
              <a:gd name="connsiteY38" fmla="*/ 385763 h 666750"/>
              <a:gd name="connsiteX39" fmla="*/ 1083468 w 1138237"/>
              <a:gd name="connsiteY39" fmla="*/ 397669 h 666750"/>
              <a:gd name="connsiteX40" fmla="*/ 1038225 w 1138237"/>
              <a:gd name="connsiteY40" fmla="*/ 407194 h 666750"/>
              <a:gd name="connsiteX41" fmla="*/ 962025 w 1138237"/>
              <a:gd name="connsiteY41" fmla="*/ 411956 h 666750"/>
              <a:gd name="connsiteX42" fmla="*/ 864393 w 1138237"/>
              <a:gd name="connsiteY42" fmla="*/ 452438 h 666750"/>
              <a:gd name="connsiteX43" fmla="*/ 654843 w 1138237"/>
              <a:gd name="connsiteY43" fmla="*/ 52625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38237" h="666750">
                <a:moveTo>
                  <a:pt x="654843" y="526256"/>
                </a:moveTo>
                <a:lnTo>
                  <a:pt x="490537" y="573881"/>
                </a:lnTo>
                <a:lnTo>
                  <a:pt x="364331" y="604838"/>
                </a:lnTo>
                <a:lnTo>
                  <a:pt x="254793" y="628650"/>
                </a:lnTo>
                <a:lnTo>
                  <a:pt x="152400" y="645319"/>
                </a:lnTo>
                <a:lnTo>
                  <a:pt x="2381" y="666750"/>
                </a:lnTo>
                <a:cubicBezTo>
                  <a:pt x="1587" y="639763"/>
                  <a:pt x="794" y="612775"/>
                  <a:pt x="0" y="585788"/>
                </a:cubicBezTo>
                <a:lnTo>
                  <a:pt x="114300" y="550069"/>
                </a:lnTo>
                <a:lnTo>
                  <a:pt x="214312" y="519113"/>
                </a:lnTo>
                <a:lnTo>
                  <a:pt x="330993" y="473869"/>
                </a:lnTo>
                <a:lnTo>
                  <a:pt x="466725" y="416719"/>
                </a:lnTo>
                <a:lnTo>
                  <a:pt x="595312" y="352425"/>
                </a:lnTo>
                <a:lnTo>
                  <a:pt x="673893" y="311944"/>
                </a:lnTo>
                <a:lnTo>
                  <a:pt x="750093" y="264319"/>
                </a:lnTo>
                <a:lnTo>
                  <a:pt x="795337" y="226219"/>
                </a:lnTo>
                <a:lnTo>
                  <a:pt x="821531" y="197644"/>
                </a:lnTo>
                <a:lnTo>
                  <a:pt x="828675" y="171450"/>
                </a:lnTo>
                <a:lnTo>
                  <a:pt x="828675" y="150019"/>
                </a:lnTo>
                <a:lnTo>
                  <a:pt x="809625" y="114300"/>
                </a:lnTo>
                <a:lnTo>
                  <a:pt x="790575" y="85725"/>
                </a:lnTo>
                <a:lnTo>
                  <a:pt x="769143" y="54769"/>
                </a:lnTo>
                <a:lnTo>
                  <a:pt x="759618" y="35719"/>
                </a:lnTo>
                <a:lnTo>
                  <a:pt x="757237" y="21431"/>
                </a:lnTo>
                <a:lnTo>
                  <a:pt x="759618" y="9525"/>
                </a:lnTo>
                <a:lnTo>
                  <a:pt x="769143" y="0"/>
                </a:lnTo>
                <a:lnTo>
                  <a:pt x="785812" y="0"/>
                </a:lnTo>
                <a:lnTo>
                  <a:pt x="816768" y="11906"/>
                </a:lnTo>
                <a:lnTo>
                  <a:pt x="871537" y="42863"/>
                </a:lnTo>
                <a:lnTo>
                  <a:pt x="931068" y="78581"/>
                </a:lnTo>
                <a:lnTo>
                  <a:pt x="983456" y="114300"/>
                </a:lnTo>
                <a:lnTo>
                  <a:pt x="1023937" y="145256"/>
                </a:lnTo>
                <a:lnTo>
                  <a:pt x="1052512" y="176213"/>
                </a:lnTo>
                <a:lnTo>
                  <a:pt x="1076325" y="209550"/>
                </a:lnTo>
                <a:lnTo>
                  <a:pt x="1109662" y="250031"/>
                </a:lnTo>
                <a:lnTo>
                  <a:pt x="1123950" y="288131"/>
                </a:lnTo>
                <a:lnTo>
                  <a:pt x="1138237" y="335756"/>
                </a:lnTo>
                <a:lnTo>
                  <a:pt x="1138237" y="361950"/>
                </a:lnTo>
                <a:lnTo>
                  <a:pt x="1131093" y="376238"/>
                </a:lnTo>
                <a:lnTo>
                  <a:pt x="1114425" y="385763"/>
                </a:lnTo>
                <a:lnTo>
                  <a:pt x="1083468" y="397669"/>
                </a:lnTo>
                <a:lnTo>
                  <a:pt x="1038225" y="407194"/>
                </a:lnTo>
                <a:lnTo>
                  <a:pt x="962025" y="411956"/>
                </a:lnTo>
                <a:lnTo>
                  <a:pt x="864393" y="452438"/>
                </a:lnTo>
                <a:lnTo>
                  <a:pt x="654843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C2A67C-8C7C-43E3-A72A-DC3796220BE8}"/>
              </a:ext>
            </a:extLst>
          </p:cNvPr>
          <p:cNvSpPr/>
          <p:nvPr/>
        </p:nvSpPr>
        <p:spPr>
          <a:xfrm>
            <a:off x="2622550" y="3068638"/>
            <a:ext cx="795338" cy="1150937"/>
          </a:xfrm>
          <a:custGeom>
            <a:avLst/>
            <a:gdLst>
              <a:gd name="connsiteX0" fmla="*/ 611982 w 795338"/>
              <a:gd name="connsiteY0" fmla="*/ 509588 h 1150144"/>
              <a:gd name="connsiteX1" fmla="*/ 542925 w 795338"/>
              <a:gd name="connsiteY1" fmla="*/ 602457 h 1150144"/>
              <a:gd name="connsiteX2" fmla="*/ 483394 w 795338"/>
              <a:gd name="connsiteY2" fmla="*/ 697707 h 1150144"/>
              <a:gd name="connsiteX3" fmla="*/ 381000 w 795338"/>
              <a:gd name="connsiteY3" fmla="*/ 831057 h 1150144"/>
              <a:gd name="connsiteX4" fmla="*/ 300038 w 795338"/>
              <a:gd name="connsiteY4" fmla="*/ 926307 h 1150144"/>
              <a:gd name="connsiteX5" fmla="*/ 200025 w 795338"/>
              <a:gd name="connsiteY5" fmla="*/ 1019175 h 1150144"/>
              <a:gd name="connsiteX6" fmla="*/ 88107 w 795338"/>
              <a:gd name="connsiteY6" fmla="*/ 1112044 h 1150144"/>
              <a:gd name="connsiteX7" fmla="*/ 47625 w 795338"/>
              <a:gd name="connsiteY7" fmla="*/ 1140619 h 1150144"/>
              <a:gd name="connsiteX8" fmla="*/ 28575 w 795338"/>
              <a:gd name="connsiteY8" fmla="*/ 1150144 h 1150144"/>
              <a:gd name="connsiteX9" fmla="*/ 16669 w 795338"/>
              <a:gd name="connsiteY9" fmla="*/ 1150144 h 1150144"/>
              <a:gd name="connsiteX10" fmla="*/ 4763 w 795338"/>
              <a:gd name="connsiteY10" fmla="*/ 1145382 h 1150144"/>
              <a:gd name="connsiteX11" fmla="*/ 0 w 795338"/>
              <a:gd name="connsiteY11" fmla="*/ 1138238 h 1150144"/>
              <a:gd name="connsiteX12" fmla="*/ 2382 w 795338"/>
              <a:gd name="connsiteY12" fmla="*/ 1123950 h 1150144"/>
              <a:gd name="connsiteX13" fmla="*/ 21432 w 795338"/>
              <a:gd name="connsiteY13" fmla="*/ 1095375 h 1150144"/>
              <a:gd name="connsiteX14" fmla="*/ 85725 w 795338"/>
              <a:gd name="connsiteY14" fmla="*/ 1002507 h 1150144"/>
              <a:gd name="connsiteX15" fmla="*/ 171450 w 795338"/>
              <a:gd name="connsiteY15" fmla="*/ 878682 h 1150144"/>
              <a:gd name="connsiteX16" fmla="*/ 254794 w 795338"/>
              <a:gd name="connsiteY16" fmla="*/ 747713 h 1150144"/>
              <a:gd name="connsiteX17" fmla="*/ 330994 w 795338"/>
              <a:gd name="connsiteY17" fmla="*/ 621507 h 1150144"/>
              <a:gd name="connsiteX18" fmla="*/ 376238 w 795338"/>
              <a:gd name="connsiteY18" fmla="*/ 540544 h 1150144"/>
              <a:gd name="connsiteX19" fmla="*/ 416719 w 795338"/>
              <a:gd name="connsiteY19" fmla="*/ 464344 h 1150144"/>
              <a:gd name="connsiteX20" fmla="*/ 452438 w 795338"/>
              <a:gd name="connsiteY20" fmla="*/ 371475 h 1150144"/>
              <a:gd name="connsiteX21" fmla="*/ 483394 w 795338"/>
              <a:gd name="connsiteY21" fmla="*/ 280988 h 1150144"/>
              <a:gd name="connsiteX22" fmla="*/ 495300 w 795338"/>
              <a:gd name="connsiteY22" fmla="*/ 235744 h 1150144"/>
              <a:gd name="connsiteX23" fmla="*/ 495300 w 795338"/>
              <a:gd name="connsiteY23" fmla="*/ 211932 h 1150144"/>
              <a:gd name="connsiteX24" fmla="*/ 466725 w 795338"/>
              <a:gd name="connsiteY24" fmla="*/ 171450 h 1150144"/>
              <a:gd name="connsiteX25" fmla="*/ 426244 w 795338"/>
              <a:gd name="connsiteY25" fmla="*/ 130969 h 1150144"/>
              <a:gd name="connsiteX26" fmla="*/ 373857 w 795338"/>
              <a:gd name="connsiteY26" fmla="*/ 85725 h 1150144"/>
              <a:gd name="connsiteX27" fmla="*/ 354807 w 795338"/>
              <a:gd name="connsiteY27" fmla="*/ 66675 h 1150144"/>
              <a:gd name="connsiteX28" fmla="*/ 347663 w 795338"/>
              <a:gd name="connsiteY28" fmla="*/ 38100 h 1150144"/>
              <a:gd name="connsiteX29" fmla="*/ 347663 w 795338"/>
              <a:gd name="connsiteY29" fmla="*/ 16669 h 1150144"/>
              <a:gd name="connsiteX30" fmla="*/ 354807 w 795338"/>
              <a:gd name="connsiteY30" fmla="*/ 2382 h 1150144"/>
              <a:gd name="connsiteX31" fmla="*/ 376238 w 795338"/>
              <a:gd name="connsiteY31" fmla="*/ 0 h 1150144"/>
              <a:gd name="connsiteX32" fmla="*/ 421482 w 795338"/>
              <a:gd name="connsiteY32" fmla="*/ 4763 h 1150144"/>
              <a:gd name="connsiteX33" fmla="*/ 476250 w 795338"/>
              <a:gd name="connsiteY33" fmla="*/ 16669 h 1150144"/>
              <a:gd name="connsiteX34" fmla="*/ 526257 w 795338"/>
              <a:gd name="connsiteY34" fmla="*/ 35719 h 1150144"/>
              <a:gd name="connsiteX35" fmla="*/ 583407 w 795338"/>
              <a:gd name="connsiteY35" fmla="*/ 61913 h 1150144"/>
              <a:gd name="connsiteX36" fmla="*/ 647700 w 795338"/>
              <a:gd name="connsiteY36" fmla="*/ 100013 h 1150144"/>
              <a:gd name="connsiteX37" fmla="*/ 695325 w 795338"/>
              <a:gd name="connsiteY37" fmla="*/ 130969 h 1150144"/>
              <a:gd name="connsiteX38" fmla="*/ 742950 w 795338"/>
              <a:gd name="connsiteY38" fmla="*/ 166688 h 1150144"/>
              <a:gd name="connsiteX39" fmla="*/ 769144 w 795338"/>
              <a:gd name="connsiteY39" fmla="*/ 185738 h 1150144"/>
              <a:gd name="connsiteX40" fmla="*/ 785813 w 795338"/>
              <a:gd name="connsiteY40" fmla="*/ 211932 h 1150144"/>
              <a:gd name="connsiteX41" fmla="*/ 795338 w 795338"/>
              <a:gd name="connsiteY41" fmla="*/ 250032 h 1150144"/>
              <a:gd name="connsiteX42" fmla="*/ 790575 w 795338"/>
              <a:gd name="connsiteY42" fmla="*/ 280988 h 1150144"/>
              <a:gd name="connsiteX43" fmla="*/ 778669 w 795338"/>
              <a:gd name="connsiteY43" fmla="*/ 302419 h 1150144"/>
              <a:gd name="connsiteX44" fmla="*/ 754857 w 795338"/>
              <a:gd name="connsiteY44" fmla="*/ 323850 h 1150144"/>
              <a:gd name="connsiteX45" fmla="*/ 671513 w 795338"/>
              <a:gd name="connsiteY45" fmla="*/ 428625 h 1150144"/>
              <a:gd name="connsiteX46" fmla="*/ 611982 w 795338"/>
              <a:gd name="connsiteY46" fmla="*/ 50958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5338" h="1150144">
                <a:moveTo>
                  <a:pt x="611982" y="509588"/>
                </a:moveTo>
                <a:lnTo>
                  <a:pt x="542925" y="602457"/>
                </a:lnTo>
                <a:lnTo>
                  <a:pt x="483394" y="697707"/>
                </a:lnTo>
                <a:lnTo>
                  <a:pt x="381000" y="831057"/>
                </a:lnTo>
                <a:lnTo>
                  <a:pt x="300038" y="926307"/>
                </a:lnTo>
                <a:lnTo>
                  <a:pt x="200025" y="1019175"/>
                </a:lnTo>
                <a:lnTo>
                  <a:pt x="88107" y="1112044"/>
                </a:lnTo>
                <a:lnTo>
                  <a:pt x="47625" y="1140619"/>
                </a:lnTo>
                <a:lnTo>
                  <a:pt x="28575" y="1150144"/>
                </a:lnTo>
                <a:lnTo>
                  <a:pt x="16669" y="1150144"/>
                </a:lnTo>
                <a:lnTo>
                  <a:pt x="4763" y="1145382"/>
                </a:lnTo>
                <a:lnTo>
                  <a:pt x="0" y="1138238"/>
                </a:lnTo>
                <a:lnTo>
                  <a:pt x="2382" y="1123950"/>
                </a:lnTo>
                <a:lnTo>
                  <a:pt x="21432" y="1095375"/>
                </a:lnTo>
                <a:lnTo>
                  <a:pt x="85725" y="1002507"/>
                </a:lnTo>
                <a:lnTo>
                  <a:pt x="171450" y="878682"/>
                </a:lnTo>
                <a:lnTo>
                  <a:pt x="254794" y="747713"/>
                </a:lnTo>
                <a:lnTo>
                  <a:pt x="330994" y="621507"/>
                </a:lnTo>
                <a:lnTo>
                  <a:pt x="376238" y="540544"/>
                </a:lnTo>
                <a:lnTo>
                  <a:pt x="416719" y="464344"/>
                </a:lnTo>
                <a:lnTo>
                  <a:pt x="452438" y="371475"/>
                </a:lnTo>
                <a:lnTo>
                  <a:pt x="483394" y="280988"/>
                </a:lnTo>
                <a:lnTo>
                  <a:pt x="495300" y="235744"/>
                </a:lnTo>
                <a:lnTo>
                  <a:pt x="495300" y="211932"/>
                </a:lnTo>
                <a:lnTo>
                  <a:pt x="466725" y="171450"/>
                </a:lnTo>
                <a:lnTo>
                  <a:pt x="426244" y="130969"/>
                </a:lnTo>
                <a:lnTo>
                  <a:pt x="373857" y="85725"/>
                </a:lnTo>
                <a:lnTo>
                  <a:pt x="354807" y="66675"/>
                </a:lnTo>
                <a:lnTo>
                  <a:pt x="347663" y="38100"/>
                </a:lnTo>
                <a:lnTo>
                  <a:pt x="347663" y="16669"/>
                </a:lnTo>
                <a:lnTo>
                  <a:pt x="354807" y="2382"/>
                </a:lnTo>
                <a:lnTo>
                  <a:pt x="376238" y="0"/>
                </a:lnTo>
                <a:lnTo>
                  <a:pt x="421482" y="4763"/>
                </a:lnTo>
                <a:lnTo>
                  <a:pt x="476250" y="16669"/>
                </a:lnTo>
                <a:lnTo>
                  <a:pt x="526257" y="35719"/>
                </a:lnTo>
                <a:lnTo>
                  <a:pt x="583407" y="61913"/>
                </a:lnTo>
                <a:lnTo>
                  <a:pt x="647700" y="100013"/>
                </a:lnTo>
                <a:lnTo>
                  <a:pt x="695325" y="130969"/>
                </a:lnTo>
                <a:lnTo>
                  <a:pt x="742950" y="166688"/>
                </a:lnTo>
                <a:lnTo>
                  <a:pt x="769144" y="185738"/>
                </a:lnTo>
                <a:lnTo>
                  <a:pt x="785813" y="211932"/>
                </a:lnTo>
                <a:lnTo>
                  <a:pt x="795338" y="250032"/>
                </a:lnTo>
                <a:lnTo>
                  <a:pt x="790575" y="280988"/>
                </a:lnTo>
                <a:lnTo>
                  <a:pt x="778669" y="302419"/>
                </a:lnTo>
                <a:lnTo>
                  <a:pt x="754857" y="323850"/>
                </a:lnTo>
                <a:lnTo>
                  <a:pt x="671513" y="428625"/>
                </a:lnTo>
                <a:lnTo>
                  <a:pt x="611982" y="509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1BCB91E-5BE9-4CBC-9560-BCFAE21C6E14}"/>
              </a:ext>
            </a:extLst>
          </p:cNvPr>
          <p:cNvSpPr/>
          <p:nvPr/>
        </p:nvSpPr>
        <p:spPr>
          <a:xfrm>
            <a:off x="2432050" y="4095750"/>
            <a:ext cx="2195513" cy="561975"/>
          </a:xfrm>
          <a:custGeom>
            <a:avLst/>
            <a:gdLst>
              <a:gd name="connsiteX0" fmla="*/ 1431132 w 2195513"/>
              <a:gd name="connsiteY0" fmla="*/ 261938 h 561975"/>
              <a:gd name="connsiteX1" fmla="*/ 1257300 w 2195513"/>
              <a:gd name="connsiteY1" fmla="*/ 297656 h 561975"/>
              <a:gd name="connsiteX2" fmla="*/ 1062038 w 2195513"/>
              <a:gd name="connsiteY2" fmla="*/ 333375 h 561975"/>
              <a:gd name="connsiteX3" fmla="*/ 842963 w 2195513"/>
              <a:gd name="connsiteY3" fmla="*/ 392906 h 561975"/>
              <a:gd name="connsiteX4" fmla="*/ 619125 w 2195513"/>
              <a:gd name="connsiteY4" fmla="*/ 457200 h 561975"/>
              <a:gd name="connsiteX5" fmla="*/ 514350 w 2195513"/>
              <a:gd name="connsiteY5" fmla="*/ 490538 h 561975"/>
              <a:gd name="connsiteX6" fmla="*/ 419100 w 2195513"/>
              <a:gd name="connsiteY6" fmla="*/ 523875 h 561975"/>
              <a:gd name="connsiteX7" fmla="*/ 328613 w 2195513"/>
              <a:gd name="connsiteY7" fmla="*/ 559594 h 561975"/>
              <a:gd name="connsiteX8" fmla="*/ 307182 w 2195513"/>
              <a:gd name="connsiteY8" fmla="*/ 561975 h 561975"/>
              <a:gd name="connsiteX9" fmla="*/ 273844 w 2195513"/>
              <a:gd name="connsiteY9" fmla="*/ 554831 h 561975"/>
              <a:gd name="connsiteX10" fmla="*/ 242888 w 2195513"/>
              <a:gd name="connsiteY10" fmla="*/ 538163 h 561975"/>
              <a:gd name="connsiteX11" fmla="*/ 171450 w 2195513"/>
              <a:gd name="connsiteY11" fmla="*/ 485775 h 561975"/>
              <a:gd name="connsiteX12" fmla="*/ 78582 w 2195513"/>
              <a:gd name="connsiteY12" fmla="*/ 404813 h 561975"/>
              <a:gd name="connsiteX13" fmla="*/ 35719 w 2195513"/>
              <a:gd name="connsiteY13" fmla="*/ 366713 h 561975"/>
              <a:gd name="connsiteX14" fmla="*/ 16669 w 2195513"/>
              <a:gd name="connsiteY14" fmla="*/ 347663 h 561975"/>
              <a:gd name="connsiteX15" fmla="*/ 4763 w 2195513"/>
              <a:gd name="connsiteY15" fmla="*/ 328613 h 561975"/>
              <a:gd name="connsiteX16" fmla="*/ 0 w 2195513"/>
              <a:gd name="connsiteY16" fmla="*/ 304800 h 561975"/>
              <a:gd name="connsiteX17" fmla="*/ 2382 w 2195513"/>
              <a:gd name="connsiteY17" fmla="*/ 288131 h 561975"/>
              <a:gd name="connsiteX18" fmla="*/ 11907 w 2195513"/>
              <a:gd name="connsiteY18" fmla="*/ 276225 h 561975"/>
              <a:gd name="connsiteX19" fmla="*/ 26194 w 2195513"/>
              <a:gd name="connsiteY19" fmla="*/ 276225 h 561975"/>
              <a:gd name="connsiteX20" fmla="*/ 73819 w 2195513"/>
              <a:gd name="connsiteY20" fmla="*/ 297656 h 561975"/>
              <a:gd name="connsiteX21" fmla="*/ 202407 w 2195513"/>
              <a:gd name="connsiteY21" fmla="*/ 345281 h 561975"/>
              <a:gd name="connsiteX22" fmla="*/ 259557 w 2195513"/>
              <a:gd name="connsiteY22" fmla="*/ 361950 h 561975"/>
              <a:gd name="connsiteX23" fmla="*/ 285750 w 2195513"/>
              <a:gd name="connsiteY23" fmla="*/ 364331 h 561975"/>
              <a:gd name="connsiteX24" fmla="*/ 340519 w 2195513"/>
              <a:gd name="connsiteY24" fmla="*/ 354806 h 561975"/>
              <a:gd name="connsiteX25" fmla="*/ 642938 w 2195513"/>
              <a:gd name="connsiteY25" fmla="*/ 285750 h 561975"/>
              <a:gd name="connsiteX26" fmla="*/ 888207 w 2195513"/>
              <a:gd name="connsiteY26" fmla="*/ 223838 h 561975"/>
              <a:gd name="connsiteX27" fmla="*/ 1088232 w 2195513"/>
              <a:gd name="connsiteY27" fmla="*/ 173831 h 561975"/>
              <a:gd name="connsiteX28" fmla="*/ 1252538 w 2195513"/>
              <a:gd name="connsiteY28" fmla="*/ 142875 h 561975"/>
              <a:gd name="connsiteX29" fmla="*/ 1423988 w 2195513"/>
              <a:gd name="connsiteY29" fmla="*/ 114300 h 561975"/>
              <a:gd name="connsiteX30" fmla="*/ 1712119 w 2195513"/>
              <a:gd name="connsiteY30" fmla="*/ 69056 h 561975"/>
              <a:gd name="connsiteX31" fmla="*/ 1740694 w 2195513"/>
              <a:gd name="connsiteY31" fmla="*/ 47625 h 561975"/>
              <a:gd name="connsiteX32" fmla="*/ 1778794 w 2195513"/>
              <a:gd name="connsiteY32" fmla="*/ 23813 h 561975"/>
              <a:gd name="connsiteX33" fmla="*/ 1812132 w 2195513"/>
              <a:gd name="connsiteY33" fmla="*/ 7144 h 561975"/>
              <a:gd name="connsiteX34" fmla="*/ 1843088 w 2195513"/>
              <a:gd name="connsiteY34" fmla="*/ 0 h 561975"/>
              <a:gd name="connsiteX35" fmla="*/ 1905000 w 2195513"/>
              <a:gd name="connsiteY35" fmla="*/ 2381 h 561975"/>
              <a:gd name="connsiteX36" fmla="*/ 1974057 w 2195513"/>
              <a:gd name="connsiteY36" fmla="*/ 11906 h 561975"/>
              <a:gd name="connsiteX37" fmla="*/ 2033588 w 2195513"/>
              <a:gd name="connsiteY37" fmla="*/ 28575 h 561975"/>
              <a:gd name="connsiteX38" fmla="*/ 2100263 w 2195513"/>
              <a:gd name="connsiteY38" fmla="*/ 52388 h 561975"/>
              <a:gd name="connsiteX39" fmla="*/ 2145507 w 2195513"/>
              <a:gd name="connsiteY39" fmla="*/ 80963 h 561975"/>
              <a:gd name="connsiteX40" fmla="*/ 2176463 w 2195513"/>
              <a:gd name="connsiteY40" fmla="*/ 107156 h 561975"/>
              <a:gd name="connsiteX41" fmla="*/ 2190750 w 2195513"/>
              <a:gd name="connsiteY41" fmla="*/ 126206 h 561975"/>
              <a:gd name="connsiteX42" fmla="*/ 2195513 w 2195513"/>
              <a:gd name="connsiteY42" fmla="*/ 140494 h 561975"/>
              <a:gd name="connsiteX43" fmla="*/ 2188369 w 2195513"/>
              <a:gd name="connsiteY43" fmla="*/ 164306 h 561975"/>
              <a:gd name="connsiteX44" fmla="*/ 2169319 w 2195513"/>
              <a:gd name="connsiteY44" fmla="*/ 185738 h 561975"/>
              <a:gd name="connsiteX45" fmla="*/ 2138363 w 2195513"/>
              <a:gd name="connsiteY45" fmla="*/ 209550 h 561975"/>
              <a:gd name="connsiteX46" fmla="*/ 2107407 w 2195513"/>
              <a:gd name="connsiteY46" fmla="*/ 226219 h 561975"/>
              <a:gd name="connsiteX47" fmla="*/ 1988344 w 2195513"/>
              <a:gd name="connsiteY47" fmla="*/ 223838 h 561975"/>
              <a:gd name="connsiteX48" fmla="*/ 1835944 w 2195513"/>
              <a:gd name="connsiteY48" fmla="*/ 223838 h 561975"/>
              <a:gd name="connsiteX49" fmla="*/ 1693069 w 2195513"/>
              <a:gd name="connsiteY49" fmla="*/ 233363 h 561975"/>
              <a:gd name="connsiteX50" fmla="*/ 1431132 w 2195513"/>
              <a:gd name="connsiteY50" fmla="*/ 2619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5513" h="561975">
                <a:moveTo>
                  <a:pt x="1431132" y="261938"/>
                </a:moveTo>
                <a:lnTo>
                  <a:pt x="1257300" y="297656"/>
                </a:lnTo>
                <a:lnTo>
                  <a:pt x="1062038" y="333375"/>
                </a:lnTo>
                <a:lnTo>
                  <a:pt x="842963" y="392906"/>
                </a:lnTo>
                <a:lnTo>
                  <a:pt x="619125" y="457200"/>
                </a:lnTo>
                <a:lnTo>
                  <a:pt x="514350" y="490538"/>
                </a:lnTo>
                <a:lnTo>
                  <a:pt x="419100" y="523875"/>
                </a:lnTo>
                <a:lnTo>
                  <a:pt x="328613" y="559594"/>
                </a:lnTo>
                <a:lnTo>
                  <a:pt x="307182" y="561975"/>
                </a:lnTo>
                <a:lnTo>
                  <a:pt x="273844" y="554831"/>
                </a:lnTo>
                <a:lnTo>
                  <a:pt x="242888" y="538163"/>
                </a:lnTo>
                <a:lnTo>
                  <a:pt x="171450" y="485775"/>
                </a:lnTo>
                <a:lnTo>
                  <a:pt x="78582" y="404813"/>
                </a:lnTo>
                <a:lnTo>
                  <a:pt x="35719" y="366713"/>
                </a:lnTo>
                <a:lnTo>
                  <a:pt x="16669" y="347663"/>
                </a:lnTo>
                <a:lnTo>
                  <a:pt x="4763" y="328613"/>
                </a:lnTo>
                <a:lnTo>
                  <a:pt x="0" y="304800"/>
                </a:lnTo>
                <a:lnTo>
                  <a:pt x="2382" y="288131"/>
                </a:lnTo>
                <a:lnTo>
                  <a:pt x="11907" y="276225"/>
                </a:lnTo>
                <a:lnTo>
                  <a:pt x="26194" y="276225"/>
                </a:lnTo>
                <a:lnTo>
                  <a:pt x="73819" y="297656"/>
                </a:lnTo>
                <a:lnTo>
                  <a:pt x="202407" y="345281"/>
                </a:lnTo>
                <a:lnTo>
                  <a:pt x="259557" y="361950"/>
                </a:lnTo>
                <a:lnTo>
                  <a:pt x="285750" y="364331"/>
                </a:lnTo>
                <a:lnTo>
                  <a:pt x="340519" y="354806"/>
                </a:lnTo>
                <a:lnTo>
                  <a:pt x="642938" y="285750"/>
                </a:lnTo>
                <a:lnTo>
                  <a:pt x="888207" y="223838"/>
                </a:lnTo>
                <a:lnTo>
                  <a:pt x="1088232" y="173831"/>
                </a:lnTo>
                <a:lnTo>
                  <a:pt x="1252538" y="142875"/>
                </a:lnTo>
                <a:lnTo>
                  <a:pt x="1423988" y="114300"/>
                </a:lnTo>
                <a:lnTo>
                  <a:pt x="1712119" y="69056"/>
                </a:lnTo>
                <a:lnTo>
                  <a:pt x="1740694" y="47625"/>
                </a:lnTo>
                <a:lnTo>
                  <a:pt x="1778794" y="23813"/>
                </a:lnTo>
                <a:lnTo>
                  <a:pt x="1812132" y="7144"/>
                </a:lnTo>
                <a:lnTo>
                  <a:pt x="1843088" y="0"/>
                </a:lnTo>
                <a:lnTo>
                  <a:pt x="1905000" y="2381"/>
                </a:lnTo>
                <a:lnTo>
                  <a:pt x="1974057" y="11906"/>
                </a:lnTo>
                <a:lnTo>
                  <a:pt x="2033588" y="28575"/>
                </a:lnTo>
                <a:lnTo>
                  <a:pt x="2100263" y="52388"/>
                </a:lnTo>
                <a:lnTo>
                  <a:pt x="2145507" y="80963"/>
                </a:lnTo>
                <a:lnTo>
                  <a:pt x="2176463" y="107156"/>
                </a:lnTo>
                <a:lnTo>
                  <a:pt x="2190750" y="126206"/>
                </a:lnTo>
                <a:lnTo>
                  <a:pt x="2195513" y="140494"/>
                </a:lnTo>
                <a:lnTo>
                  <a:pt x="2188369" y="164306"/>
                </a:lnTo>
                <a:lnTo>
                  <a:pt x="2169319" y="185738"/>
                </a:lnTo>
                <a:lnTo>
                  <a:pt x="2138363" y="209550"/>
                </a:lnTo>
                <a:lnTo>
                  <a:pt x="2107407" y="226219"/>
                </a:lnTo>
                <a:lnTo>
                  <a:pt x="1988344" y="223838"/>
                </a:lnTo>
                <a:lnTo>
                  <a:pt x="1835944" y="223838"/>
                </a:lnTo>
                <a:lnTo>
                  <a:pt x="1693069" y="233363"/>
                </a:lnTo>
                <a:lnTo>
                  <a:pt x="1431132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4E9AEAF-C1E4-4573-8D33-90A453E01010}"/>
              </a:ext>
            </a:extLst>
          </p:cNvPr>
          <p:cNvSpPr/>
          <p:nvPr/>
        </p:nvSpPr>
        <p:spPr>
          <a:xfrm>
            <a:off x="4729163" y="1620838"/>
            <a:ext cx="2098675" cy="447675"/>
          </a:xfrm>
          <a:custGeom>
            <a:avLst/>
            <a:gdLst>
              <a:gd name="connsiteX0" fmla="*/ 1371600 w 2097881"/>
              <a:gd name="connsiteY0" fmla="*/ 250032 h 447675"/>
              <a:gd name="connsiteX1" fmla="*/ 1076325 w 2097881"/>
              <a:gd name="connsiteY1" fmla="*/ 302419 h 447675"/>
              <a:gd name="connsiteX2" fmla="*/ 835818 w 2097881"/>
              <a:gd name="connsiteY2" fmla="*/ 347663 h 447675"/>
              <a:gd name="connsiteX3" fmla="*/ 614362 w 2097881"/>
              <a:gd name="connsiteY3" fmla="*/ 395288 h 447675"/>
              <a:gd name="connsiteX4" fmla="*/ 392906 w 2097881"/>
              <a:gd name="connsiteY4" fmla="*/ 447675 h 447675"/>
              <a:gd name="connsiteX5" fmla="*/ 369093 w 2097881"/>
              <a:gd name="connsiteY5" fmla="*/ 447675 h 447675"/>
              <a:gd name="connsiteX6" fmla="*/ 335756 w 2097881"/>
              <a:gd name="connsiteY6" fmla="*/ 440532 h 447675"/>
              <a:gd name="connsiteX7" fmla="*/ 297656 w 2097881"/>
              <a:gd name="connsiteY7" fmla="*/ 423863 h 447675"/>
              <a:gd name="connsiteX8" fmla="*/ 266700 w 2097881"/>
              <a:gd name="connsiteY8" fmla="*/ 402432 h 447675"/>
              <a:gd name="connsiteX9" fmla="*/ 223837 w 2097881"/>
              <a:gd name="connsiteY9" fmla="*/ 366713 h 447675"/>
              <a:gd name="connsiteX10" fmla="*/ 145256 w 2097881"/>
              <a:gd name="connsiteY10" fmla="*/ 290513 h 447675"/>
              <a:gd name="connsiteX11" fmla="*/ 78581 w 2097881"/>
              <a:gd name="connsiteY11" fmla="*/ 211932 h 447675"/>
              <a:gd name="connsiteX12" fmla="*/ 19050 w 2097881"/>
              <a:gd name="connsiteY12" fmla="*/ 133350 h 447675"/>
              <a:gd name="connsiteX13" fmla="*/ 0 w 2097881"/>
              <a:gd name="connsiteY13" fmla="*/ 102394 h 447675"/>
              <a:gd name="connsiteX14" fmla="*/ 0 w 2097881"/>
              <a:gd name="connsiteY14" fmla="*/ 85725 h 447675"/>
              <a:gd name="connsiteX15" fmla="*/ 4762 w 2097881"/>
              <a:gd name="connsiteY15" fmla="*/ 71438 h 447675"/>
              <a:gd name="connsiteX16" fmla="*/ 19050 w 2097881"/>
              <a:gd name="connsiteY16" fmla="*/ 61913 h 447675"/>
              <a:gd name="connsiteX17" fmla="*/ 30956 w 2097881"/>
              <a:gd name="connsiteY17" fmla="*/ 61913 h 447675"/>
              <a:gd name="connsiteX18" fmla="*/ 50006 w 2097881"/>
              <a:gd name="connsiteY18" fmla="*/ 69057 h 447675"/>
              <a:gd name="connsiteX19" fmla="*/ 111918 w 2097881"/>
              <a:gd name="connsiteY19" fmla="*/ 114300 h 447675"/>
              <a:gd name="connsiteX20" fmla="*/ 166687 w 2097881"/>
              <a:gd name="connsiteY20" fmla="*/ 145257 h 447675"/>
              <a:gd name="connsiteX21" fmla="*/ 233362 w 2097881"/>
              <a:gd name="connsiteY21" fmla="*/ 173832 h 447675"/>
              <a:gd name="connsiteX22" fmla="*/ 297656 w 2097881"/>
              <a:gd name="connsiteY22" fmla="*/ 192882 h 447675"/>
              <a:gd name="connsiteX23" fmla="*/ 352425 w 2097881"/>
              <a:gd name="connsiteY23" fmla="*/ 200025 h 447675"/>
              <a:gd name="connsiteX24" fmla="*/ 419100 w 2097881"/>
              <a:gd name="connsiteY24" fmla="*/ 202407 h 447675"/>
              <a:gd name="connsiteX25" fmla="*/ 552450 w 2097881"/>
              <a:gd name="connsiteY25" fmla="*/ 197644 h 447675"/>
              <a:gd name="connsiteX26" fmla="*/ 728662 w 2097881"/>
              <a:gd name="connsiteY26" fmla="*/ 188119 h 447675"/>
              <a:gd name="connsiteX27" fmla="*/ 838200 w 2097881"/>
              <a:gd name="connsiteY27" fmla="*/ 176213 h 447675"/>
              <a:gd name="connsiteX28" fmla="*/ 1145381 w 2097881"/>
              <a:gd name="connsiteY28" fmla="*/ 128588 h 447675"/>
              <a:gd name="connsiteX29" fmla="*/ 1359693 w 2097881"/>
              <a:gd name="connsiteY29" fmla="*/ 95250 h 447675"/>
              <a:gd name="connsiteX30" fmla="*/ 1552575 w 2097881"/>
              <a:gd name="connsiteY30" fmla="*/ 66675 h 447675"/>
              <a:gd name="connsiteX31" fmla="*/ 1593056 w 2097881"/>
              <a:gd name="connsiteY31" fmla="*/ 42863 h 447675"/>
              <a:gd name="connsiteX32" fmla="*/ 1640681 w 2097881"/>
              <a:gd name="connsiteY32" fmla="*/ 19050 h 447675"/>
              <a:gd name="connsiteX33" fmla="*/ 1690687 w 2097881"/>
              <a:gd name="connsiteY33" fmla="*/ 0 h 447675"/>
              <a:gd name="connsiteX34" fmla="*/ 1719262 w 2097881"/>
              <a:gd name="connsiteY34" fmla="*/ 0 h 447675"/>
              <a:gd name="connsiteX35" fmla="*/ 1790700 w 2097881"/>
              <a:gd name="connsiteY35" fmla="*/ 30957 h 447675"/>
              <a:gd name="connsiteX36" fmla="*/ 1907381 w 2097881"/>
              <a:gd name="connsiteY36" fmla="*/ 95250 h 447675"/>
              <a:gd name="connsiteX37" fmla="*/ 1983581 w 2097881"/>
              <a:gd name="connsiteY37" fmla="*/ 147638 h 447675"/>
              <a:gd name="connsiteX38" fmla="*/ 2052637 w 2097881"/>
              <a:gd name="connsiteY38" fmla="*/ 190500 h 447675"/>
              <a:gd name="connsiteX39" fmla="*/ 2088356 w 2097881"/>
              <a:gd name="connsiteY39" fmla="*/ 216694 h 447675"/>
              <a:gd name="connsiteX40" fmla="*/ 2097881 w 2097881"/>
              <a:gd name="connsiteY40" fmla="*/ 233363 h 447675"/>
              <a:gd name="connsiteX41" fmla="*/ 2093118 w 2097881"/>
              <a:gd name="connsiteY41" fmla="*/ 252413 h 447675"/>
              <a:gd name="connsiteX42" fmla="*/ 2076450 w 2097881"/>
              <a:gd name="connsiteY42" fmla="*/ 283369 h 447675"/>
              <a:gd name="connsiteX43" fmla="*/ 2047875 w 2097881"/>
              <a:gd name="connsiteY43" fmla="*/ 311944 h 447675"/>
              <a:gd name="connsiteX44" fmla="*/ 1997868 w 2097881"/>
              <a:gd name="connsiteY44" fmla="*/ 345282 h 447675"/>
              <a:gd name="connsiteX45" fmla="*/ 1921668 w 2097881"/>
              <a:gd name="connsiteY45" fmla="*/ 385763 h 447675"/>
              <a:gd name="connsiteX46" fmla="*/ 1857375 w 2097881"/>
              <a:gd name="connsiteY46" fmla="*/ 409575 h 447675"/>
              <a:gd name="connsiteX47" fmla="*/ 1647825 w 2097881"/>
              <a:gd name="connsiteY47" fmla="*/ 221457 h 447675"/>
              <a:gd name="connsiteX48" fmla="*/ 1569243 w 2097881"/>
              <a:gd name="connsiteY48" fmla="*/ 221457 h 447675"/>
              <a:gd name="connsiteX49" fmla="*/ 1371600 w 2097881"/>
              <a:gd name="connsiteY49" fmla="*/ 25003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447675">
                <a:moveTo>
                  <a:pt x="1371600" y="250032"/>
                </a:moveTo>
                <a:lnTo>
                  <a:pt x="1076325" y="302419"/>
                </a:lnTo>
                <a:lnTo>
                  <a:pt x="835818" y="347663"/>
                </a:lnTo>
                <a:lnTo>
                  <a:pt x="614362" y="395288"/>
                </a:lnTo>
                <a:lnTo>
                  <a:pt x="392906" y="447675"/>
                </a:lnTo>
                <a:lnTo>
                  <a:pt x="369093" y="447675"/>
                </a:lnTo>
                <a:lnTo>
                  <a:pt x="335756" y="440532"/>
                </a:lnTo>
                <a:lnTo>
                  <a:pt x="297656" y="423863"/>
                </a:lnTo>
                <a:lnTo>
                  <a:pt x="266700" y="402432"/>
                </a:lnTo>
                <a:lnTo>
                  <a:pt x="223837" y="366713"/>
                </a:lnTo>
                <a:lnTo>
                  <a:pt x="145256" y="290513"/>
                </a:lnTo>
                <a:lnTo>
                  <a:pt x="78581" y="211932"/>
                </a:lnTo>
                <a:lnTo>
                  <a:pt x="19050" y="133350"/>
                </a:lnTo>
                <a:lnTo>
                  <a:pt x="0" y="102394"/>
                </a:lnTo>
                <a:lnTo>
                  <a:pt x="0" y="85725"/>
                </a:lnTo>
                <a:lnTo>
                  <a:pt x="4762" y="71438"/>
                </a:lnTo>
                <a:lnTo>
                  <a:pt x="19050" y="61913"/>
                </a:lnTo>
                <a:lnTo>
                  <a:pt x="30956" y="61913"/>
                </a:lnTo>
                <a:lnTo>
                  <a:pt x="50006" y="69057"/>
                </a:lnTo>
                <a:lnTo>
                  <a:pt x="111918" y="114300"/>
                </a:lnTo>
                <a:lnTo>
                  <a:pt x="166687" y="145257"/>
                </a:lnTo>
                <a:lnTo>
                  <a:pt x="233362" y="173832"/>
                </a:lnTo>
                <a:lnTo>
                  <a:pt x="297656" y="192882"/>
                </a:lnTo>
                <a:lnTo>
                  <a:pt x="352425" y="200025"/>
                </a:lnTo>
                <a:lnTo>
                  <a:pt x="419100" y="202407"/>
                </a:lnTo>
                <a:lnTo>
                  <a:pt x="552450" y="197644"/>
                </a:lnTo>
                <a:lnTo>
                  <a:pt x="728662" y="188119"/>
                </a:lnTo>
                <a:lnTo>
                  <a:pt x="838200" y="176213"/>
                </a:lnTo>
                <a:lnTo>
                  <a:pt x="1145381" y="128588"/>
                </a:lnTo>
                <a:lnTo>
                  <a:pt x="1359693" y="95250"/>
                </a:lnTo>
                <a:lnTo>
                  <a:pt x="1552575" y="66675"/>
                </a:lnTo>
                <a:lnTo>
                  <a:pt x="1593056" y="42863"/>
                </a:lnTo>
                <a:lnTo>
                  <a:pt x="1640681" y="19050"/>
                </a:lnTo>
                <a:lnTo>
                  <a:pt x="1690687" y="0"/>
                </a:lnTo>
                <a:lnTo>
                  <a:pt x="1719262" y="0"/>
                </a:lnTo>
                <a:lnTo>
                  <a:pt x="1790700" y="30957"/>
                </a:lnTo>
                <a:lnTo>
                  <a:pt x="1907381" y="95250"/>
                </a:lnTo>
                <a:lnTo>
                  <a:pt x="1983581" y="147638"/>
                </a:lnTo>
                <a:lnTo>
                  <a:pt x="2052637" y="190500"/>
                </a:lnTo>
                <a:lnTo>
                  <a:pt x="2088356" y="216694"/>
                </a:lnTo>
                <a:lnTo>
                  <a:pt x="2097881" y="233363"/>
                </a:lnTo>
                <a:lnTo>
                  <a:pt x="2093118" y="252413"/>
                </a:lnTo>
                <a:lnTo>
                  <a:pt x="2076450" y="283369"/>
                </a:lnTo>
                <a:lnTo>
                  <a:pt x="2047875" y="311944"/>
                </a:lnTo>
                <a:lnTo>
                  <a:pt x="1997868" y="345282"/>
                </a:lnTo>
                <a:lnTo>
                  <a:pt x="1921668" y="385763"/>
                </a:lnTo>
                <a:lnTo>
                  <a:pt x="1857375" y="409575"/>
                </a:lnTo>
                <a:lnTo>
                  <a:pt x="1647825" y="221457"/>
                </a:lnTo>
                <a:lnTo>
                  <a:pt x="1569243" y="221457"/>
                </a:lnTo>
                <a:lnTo>
                  <a:pt x="1371600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7B0014E-8BAE-4570-981F-EB94EECB25A4}"/>
              </a:ext>
            </a:extLst>
          </p:cNvPr>
          <p:cNvSpPr/>
          <p:nvPr/>
        </p:nvSpPr>
        <p:spPr>
          <a:xfrm rot="16200000">
            <a:off x="3796507" y="4229894"/>
            <a:ext cx="1766887" cy="1247775"/>
          </a:xfrm>
          <a:custGeom>
            <a:avLst/>
            <a:gdLst>
              <a:gd name="connsiteX0" fmla="*/ 859632 w 1766888"/>
              <a:gd name="connsiteY0" fmla="*/ 950119 h 1247775"/>
              <a:gd name="connsiteX1" fmla="*/ 731044 w 1766888"/>
              <a:gd name="connsiteY1" fmla="*/ 869156 h 1247775"/>
              <a:gd name="connsiteX2" fmla="*/ 602457 w 1766888"/>
              <a:gd name="connsiteY2" fmla="*/ 773906 h 1247775"/>
              <a:gd name="connsiteX3" fmla="*/ 481013 w 1766888"/>
              <a:gd name="connsiteY3" fmla="*/ 669131 h 1247775"/>
              <a:gd name="connsiteX4" fmla="*/ 376238 w 1766888"/>
              <a:gd name="connsiteY4" fmla="*/ 571500 h 1247775"/>
              <a:gd name="connsiteX5" fmla="*/ 295275 w 1766888"/>
              <a:gd name="connsiteY5" fmla="*/ 488156 h 1247775"/>
              <a:gd name="connsiteX6" fmla="*/ 238125 w 1766888"/>
              <a:gd name="connsiteY6" fmla="*/ 421481 h 1247775"/>
              <a:gd name="connsiteX7" fmla="*/ 164307 w 1766888"/>
              <a:gd name="connsiteY7" fmla="*/ 330994 h 1247775"/>
              <a:gd name="connsiteX8" fmla="*/ 97632 w 1766888"/>
              <a:gd name="connsiteY8" fmla="*/ 230981 h 1247775"/>
              <a:gd name="connsiteX9" fmla="*/ 45244 w 1766888"/>
              <a:gd name="connsiteY9" fmla="*/ 138113 h 1247775"/>
              <a:gd name="connsiteX10" fmla="*/ 9525 w 1766888"/>
              <a:gd name="connsiteY10" fmla="*/ 76200 h 1247775"/>
              <a:gd name="connsiteX11" fmla="*/ 2382 w 1766888"/>
              <a:gd name="connsiteY11" fmla="*/ 54769 h 1247775"/>
              <a:gd name="connsiteX12" fmla="*/ 0 w 1766888"/>
              <a:gd name="connsiteY12" fmla="*/ 30956 h 1247775"/>
              <a:gd name="connsiteX13" fmla="*/ 4763 w 1766888"/>
              <a:gd name="connsiteY13" fmla="*/ 9525 h 1247775"/>
              <a:gd name="connsiteX14" fmla="*/ 16669 w 1766888"/>
              <a:gd name="connsiteY14" fmla="*/ 0 h 1247775"/>
              <a:gd name="connsiteX15" fmla="*/ 28575 w 1766888"/>
              <a:gd name="connsiteY15" fmla="*/ 0 h 1247775"/>
              <a:gd name="connsiteX16" fmla="*/ 50007 w 1766888"/>
              <a:gd name="connsiteY16" fmla="*/ 9525 h 1247775"/>
              <a:gd name="connsiteX17" fmla="*/ 102394 w 1766888"/>
              <a:gd name="connsiteY17" fmla="*/ 73819 h 1247775"/>
              <a:gd name="connsiteX18" fmla="*/ 200025 w 1766888"/>
              <a:gd name="connsiteY18" fmla="*/ 180975 h 1247775"/>
              <a:gd name="connsiteX19" fmla="*/ 273844 w 1766888"/>
              <a:gd name="connsiteY19" fmla="*/ 254794 h 1247775"/>
              <a:gd name="connsiteX20" fmla="*/ 364332 w 1766888"/>
              <a:gd name="connsiteY20" fmla="*/ 345281 h 1247775"/>
              <a:gd name="connsiteX21" fmla="*/ 471488 w 1766888"/>
              <a:gd name="connsiteY21" fmla="*/ 435769 h 1247775"/>
              <a:gd name="connsiteX22" fmla="*/ 583407 w 1766888"/>
              <a:gd name="connsiteY22" fmla="*/ 523875 h 1247775"/>
              <a:gd name="connsiteX23" fmla="*/ 683419 w 1766888"/>
              <a:gd name="connsiteY23" fmla="*/ 595313 h 1247775"/>
              <a:gd name="connsiteX24" fmla="*/ 783432 w 1766888"/>
              <a:gd name="connsiteY24" fmla="*/ 657225 h 1247775"/>
              <a:gd name="connsiteX25" fmla="*/ 878682 w 1766888"/>
              <a:gd name="connsiteY25" fmla="*/ 711994 h 1247775"/>
              <a:gd name="connsiteX26" fmla="*/ 959644 w 1766888"/>
              <a:gd name="connsiteY26" fmla="*/ 745331 h 1247775"/>
              <a:gd name="connsiteX27" fmla="*/ 1123950 w 1766888"/>
              <a:gd name="connsiteY27" fmla="*/ 814388 h 1247775"/>
              <a:gd name="connsiteX28" fmla="*/ 1304925 w 1766888"/>
              <a:gd name="connsiteY28" fmla="*/ 876300 h 1247775"/>
              <a:gd name="connsiteX29" fmla="*/ 1378744 w 1766888"/>
              <a:gd name="connsiteY29" fmla="*/ 897731 h 1247775"/>
              <a:gd name="connsiteX30" fmla="*/ 1447800 w 1766888"/>
              <a:gd name="connsiteY30" fmla="*/ 909638 h 1247775"/>
              <a:gd name="connsiteX31" fmla="*/ 1502569 w 1766888"/>
              <a:gd name="connsiteY31" fmla="*/ 912019 h 1247775"/>
              <a:gd name="connsiteX32" fmla="*/ 1531144 w 1766888"/>
              <a:gd name="connsiteY32" fmla="*/ 907256 h 1247775"/>
              <a:gd name="connsiteX33" fmla="*/ 1564482 w 1766888"/>
              <a:gd name="connsiteY33" fmla="*/ 890588 h 1247775"/>
              <a:gd name="connsiteX34" fmla="*/ 1631157 w 1766888"/>
              <a:gd name="connsiteY34" fmla="*/ 835819 h 1247775"/>
              <a:gd name="connsiteX35" fmla="*/ 1697832 w 1766888"/>
              <a:gd name="connsiteY35" fmla="*/ 766763 h 1247775"/>
              <a:gd name="connsiteX36" fmla="*/ 1712119 w 1766888"/>
              <a:gd name="connsiteY36" fmla="*/ 754856 h 1247775"/>
              <a:gd name="connsiteX37" fmla="*/ 1733550 w 1766888"/>
              <a:gd name="connsiteY37" fmla="*/ 745331 h 1247775"/>
              <a:gd name="connsiteX38" fmla="*/ 1750219 w 1766888"/>
              <a:gd name="connsiteY38" fmla="*/ 742950 h 1247775"/>
              <a:gd name="connsiteX39" fmla="*/ 1757363 w 1766888"/>
              <a:gd name="connsiteY39" fmla="*/ 745331 h 1247775"/>
              <a:gd name="connsiteX40" fmla="*/ 1766888 w 1766888"/>
              <a:gd name="connsiteY40" fmla="*/ 757238 h 1247775"/>
              <a:gd name="connsiteX41" fmla="*/ 1757363 w 1766888"/>
              <a:gd name="connsiteY41" fmla="*/ 785813 h 1247775"/>
              <a:gd name="connsiteX42" fmla="*/ 1738313 w 1766888"/>
              <a:gd name="connsiteY42" fmla="*/ 840581 h 1247775"/>
              <a:gd name="connsiteX43" fmla="*/ 1714500 w 1766888"/>
              <a:gd name="connsiteY43" fmla="*/ 919163 h 1247775"/>
              <a:gd name="connsiteX44" fmla="*/ 1678782 w 1766888"/>
              <a:gd name="connsiteY44" fmla="*/ 1000125 h 1247775"/>
              <a:gd name="connsiteX45" fmla="*/ 1638300 w 1766888"/>
              <a:gd name="connsiteY45" fmla="*/ 1071563 h 1247775"/>
              <a:gd name="connsiteX46" fmla="*/ 1595438 w 1766888"/>
              <a:gd name="connsiteY46" fmla="*/ 1131094 h 1247775"/>
              <a:gd name="connsiteX47" fmla="*/ 1562100 w 1766888"/>
              <a:gd name="connsiteY47" fmla="*/ 1166813 h 1247775"/>
              <a:gd name="connsiteX48" fmla="*/ 1533525 w 1766888"/>
              <a:gd name="connsiteY48" fmla="*/ 1212056 h 1247775"/>
              <a:gd name="connsiteX49" fmla="*/ 1504950 w 1766888"/>
              <a:gd name="connsiteY49" fmla="*/ 1235869 h 1247775"/>
              <a:gd name="connsiteX50" fmla="*/ 1478757 w 1766888"/>
              <a:gd name="connsiteY50" fmla="*/ 1247775 h 1247775"/>
              <a:gd name="connsiteX51" fmla="*/ 1459707 w 1766888"/>
              <a:gd name="connsiteY51" fmla="*/ 1247775 h 1247775"/>
              <a:gd name="connsiteX52" fmla="*/ 1435894 w 1766888"/>
              <a:gd name="connsiteY52" fmla="*/ 1243013 h 1247775"/>
              <a:gd name="connsiteX53" fmla="*/ 1395413 w 1766888"/>
              <a:gd name="connsiteY53" fmla="*/ 1221581 h 1247775"/>
              <a:gd name="connsiteX54" fmla="*/ 1338263 w 1766888"/>
              <a:gd name="connsiteY54" fmla="*/ 1181100 h 1247775"/>
              <a:gd name="connsiteX55" fmla="*/ 1281113 w 1766888"/>
              <a:gd name="connsiteY55" fmla="*/ 1138238 h 1247775"/>
              <a:gd name="connsiteX56" fmla="*/ 1188244 w 1766888"/>
              <a:gd name="connsiteY56" fmla="*/ 1104900 h 1247775"/>
              <a:gd name="connsiteX57" fmla="*/ 1116807 w 1766888"/>
              <a:gd name="connsiteY57" fmla="*/ 1076325 h 1247775"/>
              <a:gd name="connsiteX58" fmla="*/ 1040607 w 1766888"/>
              <a:gd name="connsiteY58" fmla="*/ 1042988 h 1247775"/>
              <a:gd name="connsiteX59" fmla="*/ 976313 w 1766888"/>
              <a:gd name="connsiteY59" fmla="*/ 1009650 h 1247775"/>
              <a:gd name="connsiteX60" fmla="*/ 859632 w 1766888"/>
              <a:gd name="connsiteY60" fmla="*/ 950119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66888" h="1247775">
                <a:moveTo>
                  <a:pt x="859632" y="950119"/>
                </a:moveTo>
                <a:lnTo>
                  <a:pt x="731044" y="869156"/>
                </a:lnTo>
                <a:lnTo>
                  <a:pt x="602457" y="773906"/>
                </a:lnTo>
                <a:lnTo>
                  <a:pt x="481013" y="669131"/>
                </a:lnTo>
                <a:lnTo>
                  <a:pt x="376238" y="571500"/>
                </a:lnTo>
                <a:lnTo>
                  <a:pt x="295275" y="488156"/>
                </a:lnTo>
                <a:lnTo>
                  <a:pt x="238125" y="421481"/>
                </a:lnTo>
                <a:lnTo>
                  <a:pt x="164307" y="330994"/>
                </a:lnTo>
                <a:lnTo>
                  <a:pt x="97632" y="230981"/>
                </a:lnTo>
                <a:lnTo>
                  <a:pt x="45244" y="138113"/>
                </a:lnTo>
                <a:lnTo>
                  <a:pt x="9525" y="76200"/>
                </a:lnTo>
                <a:lnTo>
                  <a:pt x="2382" y="54769"/>
                </a:lnTo>
                <a:lnTo>
                  <a:pt x="0" y="30956"/>
                </a:lnTo>
                <a:lnTo>
                  <a:pt x="4763" y="9525"/>
                </a:lnTo>
                <a:lnTo>
                  <a:pt x="16669" y="0"/>
                </a:lnTo>
                <a:lnTo>
                  <a:pt x="28575" y="0"/>
                </a:lnTo>
                <a:lnTo>
                  <a:pt x="50007" y="9525"/>
                </a:lnTo>
                <a:lnTo>
                  <a:pt x="102394" y="73819"/>
                </a:lnTo>
                <a:lnTo>
                  <a:pt x="200025" y="180975"/>
                </a:lnTo>
                <a:lnTo>
                  <a:pt x="273844" y="254794"/>
                </a:lnTo>
                <a:lnTo>
                  <a:pt x="364332" y="345281"/>
                </a:lnTo>
                <a:lnTo>
                  <a:pt x="471488" y="435769"/>
                </a:lnTo>
                <a:lnTo>
                  <a:pt x="583407" y="523875"/>
                </a:lnTo>
                <a:lnTo>
                  <a:pt x="683419" y="595313"/>
                </a:lnTo>
                <a:lnTo>
                  <a:pt x="783432" y="657225"/>
                </a:lnTo>
                <a:lnTo>
                  <a:pt x="878682" y="711994"/>
                </a:lnTo>
                <a:lnTo>
                  <a:pt x="959644" y="745331"/>
                </a:lnTo>
                <a:lnTo>
                  <a:pt x="1123950" y="814388"/>
                </a:lnTo>
                <a:lnTo>
                  <a:pt x="1304925" y="876300"/>
                </a:lnTo>
                <a:lnTo>
                  <a:pt x="1378744" y="897731"/>
                </a:lnTo>
                <a:lnTo>
                  <a:pt x="1447800" y="909638"/>
                </a:lnTo>
                <a:lnTo>
                  <a:pt x="1502569" y="912019"/>
                </a:lnTo>
                <a:lnTo>
                  <a:pt x="1531144" y="907256"/>
                </a:lnTo>
                <a:lnTo>
                  <a:pt x="1564482" y="890588"/>
                </a:lnTo>
                <a:lnTo>
                  <a:pt x="1631157" y="835819"/>
                </a:lnTo>
                <a:lnTo>
                  <a:pt x="1697832" y="766763"/>
                </a:lnTo>
                <a:lnTo>
                  <a:pt x="1712119" y="754856"/>
                </a:lnTo>
                <a:lnTo>
                  <a:pt x="1733550" y="745331"/>
                </a:lnTo>
                <a:lnTo>
                  <a:pt x="1750219" y="742950"/>
                </a:lnTo>
                <a:lnTo>
                  <a:pt x="1757363" y="745331"/>
                </a:lnTo>
                <a:lnTo>
                  <a:pt x="1766888" y="757238"/>
                </a:lnTo>
                <a:lnTo>
                  <a:pt x="1757363" y="785813"/>
                </a:lnTo>
                <a:lnTo>
                  <a:pt x="1738313" y="840581"/>
                </a:lnTo>
                <a:lnTo>
                  <a:pt x="1714500" y="919163"/>
                </a:lnTo>
                <a:lnTo>
                  <a:pt x="1678782" y="1000125"/>
                </a:lnTo>
                <a:lnTo>
                  <a:pt x="1638300" y="1071563"/>
                </a:lnTo>
                <a:lnTo>
                  <a:pt x="1595438" y="1131094"/>
                </a:lnTo>
                <a:lnTo>
                  <a:pt x="1562100" y="1166813"/>
                </a:lnTo>
                <a:lnTo>
                  <a:pt x="1533525" y="1212056"/>
                </a:lnTo>
                <a:lnTo>
                  <a:pt x="1504950" y="1235869"/>
                </a:lnTo>
                <a:lnTo>
                  <a:pt x="1478757" y="1247775"/>
                </a:lnTo>
                <a:lnTo>
                  <a:pt x="1459707" y="1247775"/>
                </a:lnTo>
                <a:lnTo>
                  <a:pt x="1435894" y="1243013"/>
                </a:lnTo>
                <a:lnTo>
                  <a:pt x="1395413" y="1221581"/>
                </a:lnTo>
                <a:lnTo>
                  <a:pt x="1338263" y="1181100"/>
                </a:lnTo>
                <a:lnTo>
                  <a:pt x="1281113" y="1138238"/>
                </a:lnTo>
                <a:lnTo>
                  <a:pt x="1188244" y="1104900"/>
                </a:lnTo>
                <a:lnTo>
                  <a:pt x="1116807" y="1076325"/>
                </a:lnTo>
                <a:lnTo>
                  <a:pt x="1040607" y="1042988"/>
                </a:lnTo>
                <a:lnTo>
                  <a:pt x="976313" y="1009650"/>
                </a:lnTo>
                <a:lnTo>
                  <a:pt x="859632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9676CFA-297A-4921-BDD7-E0CFC3EADBB0}"/>
              </a:ext>
            </a:extLst>
          </p:cNvPr>
          <p:cNvSpPr/>
          <p:nvPr/>
        </p:nvSpPr>
        <p:spPr>
          <a:xfrm>
            <a:off x="2989263" y="1611313"/>
            <a:ext cx="1657350" cy="1350962"/>
          </a:xfrm>
          <a:custGeom>
            <a:avLst/>
            <a:gdLst>
              <a:gd name="connsiteX0" fmla="*/ 147637 w 1657350"/>
              <a:gd name="connsiteY0" fmla="*/ 792957 h 1350169"/>
              <a:gd name="connsiteX1" fmla="*/ 150019 w 1657350"/>
              <a:gd name="connsiteY1" fmla="*/ 466725 h 1350169"/>
              <a:gd name="connsiteX2" fmla="*/ 147637 w 1657350"/>
              <a:gd name="connsiteY2" fmla="*/ 302419 h 1350169"/>
              <a:gd name="connsiteX3" fmla="*/ 145256 w 1657350"/>
              <a:gd name="connsiteY3" fmla="*/ 240507 h 1350169"/>
              <a:gd name="connsiteX4" fmla="*/ 142875 w 1657350"/>
              <a:gd name="connsiteY4" fmla="*/ 207169 h 1350169"/>
              <a:gd name="connsiteX5" fmla="*/ 135731 w 1657350"/>
              <a:gd name="connsiteY5" fmla="*/ 173832 h 1350169"/>
              <a:gd name="connsiteX6" fmla="*/ 121444 w 1657350"/>
              <a:gd name="connsiteY6" fmla="*/ 145257 h 1350169"/>
              <a:gd name="connsiteX7" fmla="*/ 97631 w 1657350"/>
              <a:gd name="connsiteY7" fmla="*/ 114300 h 1350169"/>
              <a:gd name="connsiteX8" fmla="*/ 76200 w 1657350"/>
              <a:gd name="connsiteY8" fmla="*/ 92869 h 1350169"/>
              <a:gd name="connsiteX9" fmla="*/ 50006 w 1657350"/>
              <a:gd name="connsiteY9" fmla="*/ 76200 h 1350169"/>
              <a:gd name="connsiteX10" fmla="*/ 19050 w 1657350"/>
              <a:gd name="connsiteY10" fmla="*/ 61913 h 1350169"/>
              <a:gd name="connsiteX11" fmla="*/ 4762 w 1657350"/>
              <a:gd name="connsiteY11" fmla="*/ 50007 h 1350169"/>
              <a:gd name="connsiteX12" fmla="*/ 0 w 1657350"/>
              <a:gd name="connsiteY12" fmla="*/ 38100 h 1350169"/>
              <a:gd name="connsiteX13" fmla="*/ 0 w 1657350"/>
              <a:gd name="connsiteY13" fmla="*/ 23813 h 1350169"/>
              <a:gd name="connsiteX14" fmla="*/ 14287 w 1657350"/>
              <a:gd name="connsiteY14" fmla="*/ 11907 h 1350169"/>
              <a:gd name="connsiteX15" fmla="*/ 59531 w 1657350"/>
              <a:gd name="connsiteY15" fmla="*/ 0 h 1350169"/>
              <a:gd name="connsiteX16" fmla="*/ 126206 w 1657350"/>
              <a:gd name="connsiteY16" fmla="*/ 0 h 1350169"/>
              <a:gd name="connsiteX17" fmla="*/ 190500 w 1657350"/>
              <a:gd name="connsiteY17" fmla="*/ 7144 h 1350169"/>
              <a:gd name="connsiteX18" fmla="*/ 240506 w 1657350"/>
              <a:gd name="connsiteY18" fmla="*/ 21432 h 1350169"/>
              <a:gd name="connsiteX19" fmla="*/ 285750 w 1657350"/>
              <a:gd name="connsiteY19" fmla="*/ 40482 h 1350169"/>
              <a:gd name="connsiteX20" fmla="*/ 323850 w 1657350"/>
              <a:gd name="connsiteY20" fmla="*/ 64294 h 1350169"/>
              <a:gd name="connsiteX21" fmla="*/ 354806 w 1657350"/>
              <a:gd name="connsiteY21" fmla="*/ 85725 h 1350169"/>
              <a:gd name="connsiteX22" fmla="*/ 383381 w 1657350"/>
              <a:gd name="connsiteY22" fmla="*/ 116682 h 1350169"/>
              <a:gd name="connsiteX23" fmla="*/ 402431 w 1657350"/>
              <a:gd name="connsiteY23" fmla="*/ 142875 h 1350169"/>
              <a:gd name="connsiteX24" fmla="*/ 414337 w 1657350"/>
              <a:gd name="connsiteY24" fmla="*/ 183357 h 1350169"/>
              <a:gd name="connsiteX25" fmla="*/ 411956 w 1657350"/>
              <a:gd name="connsiteY25" fmla="*/ 214313 h 1350169"/>
              <a:gd name="connsiteX26" fmla="*/ 395287 w 1657350"/>
              <a:gd name="connsiteY26" fmla="*/ 264319 h 1350169"/>
              <a:gd name="connsiteX27" fmla="*/ 378619 w 1657350"/>
              <a:gd name="connsiteY27" fmla="*/ 321469 h 1350169"/>
              <a:gd name="connsiteX28" fmla="*/ 369094 w 1657350"/>
              <a:gd name="connsiteY28" fmla="*/ 392907 h 1350169"/>
              <a:gd name="connsiteX29" fmla="*/ 361950 w 1657350"/>
              <a:gd name="connsiteY29" fmla="*/ 492919 h 1350169"/>
              <a:gd name="connsiteX30" fmla="*/ 347662 w 1657350"/>
              <a:gd name="connsiteY30" fmla="*/ 695325 h 1350169"/>
              <a:gd name="connsiteX31" fmla="*/ 352425 w 1657350"/>
              <a:gd name="connsiteY31" fmla="*/ 762000 h 1350169"/>
              <a:gd name="connsiteX32" fmla="*/ 352425 w 1657350"/>
              <a:gd name="connsiteY32" fmla="*/ 871538 h 1350169"/>
              <a:gd name="connsiteX33" fmla="*/ 350044 w 1657350"/>
              <a:gd name="connsiteY33" fmla="*/ 971550 h 1350169"/>
              <a:gd name="connsiteX34" fmla="*/ 350044 w 1657350"/>
              <a:gd name="connsiteY34" fmla="*/ 1021557 h 1350169"/>
              <a:gd name="connsiteX35" fmla="*/ 354806 w 1657350"/>
              <a:gd name="connsiteY35" fmla="*/ 1054894 h 1350169"/>
              <a:gd name="connsiteX36" fmla="*/ 366712 w 1657350"/>
              <a:gd name="connsiteY36" fmla="*/ 1078707 h 1350169"/>
              <a:gd name="connsiteX37" fmla="*/ 383381 w 1657350"/>
              <a:gd name="connsiteY37" fmla="*/ 1104900 h 1350169"/>
              <a:gd name="connsiteX38" fmla="*/ 404812 w 1657350"/>
              <a:gd name="connsiteY38" fmla="*/ 1131094 h 1350169"/>
              <a:gd name="connsiteX39" fmla="*/ 431006 w 1657350"/>
              <a:gd name="connsiteY39" fmla="*/ 1147763 h 1350169"/>
              <a:gd name="connsiteX40" fmla="*/ 478631 w 1657350"/>
              <a:gd name="connsiteY40" fmla="*/ 1159669 h 1350169"/>
              <a:gd name="connsiteX41" fmla="*/ 550069 w 1657350"/>
              <a:gd name="connsiteY41" fmla="*/ 1166813 h 1350169"/>
              <a:gd name="connsiteX42" fmla="*/ 659606 w 1657350"/>
              <a:gd name="connsiteY42" fmla="*/ 1169194 h 1350169"/>
              <a:gd name="connsiteX43" fmla="*/ 842962 w 1657350"/>
              <a:gd name="connsiteY43" fmla="*/ 1169194 h 1350169"/>
              <a:gd name="connsiteX44" fmla="*/ 981075 w 1657350"/>
              <a:gd name="connsiteY44" fmla="*/ 1166813 h 1350169"/>
              <a:gd name="connsiteX45" fmla="*/ 1114425 w 1657350"/>
              <a:gd name="connsiteY45" fmla="*/ 1157288 h 1350169"/>
              <a:gd name="connsiteX46" fmla="*/ 1193006 w 1657350"/>
              <a:gd name="connsiteY46" fmla="*/ 1147763 h 1350169"/>
              <a:gd name="connsiteX47" fmla="*/ 1257300 w 1657350"/>
              <a:gd name="connsiteY47" fmla="*/ 1133475 h 1350169"/>
              <a:gd name="connsiteX48" fmla="*/ 1295400 w 1657350"/>
              <a:gd name="connsiteY48" fmla="*/ 1121569 h 1350169"/>
              <a:gd name="connsiteX49" fmla="*/ 1600200 w 1657350"/>
              <a:gd name="connsiteY49" fmla="*/ 1112044 h 1350169"/>
              <a:gd name="connsiteX50" fmla="*/ 1626394 w 1657350"/>
              <a:gd name="connsiteY50" fmla="*/ 1147763 h 1350169"/>
              <a:gd name="connsiteX51" fmla="*/ 1645444 w 1657350"/>
              <a:gd name="connsiteY51" fmla="*/ 1171575 h 1350169"/>
              <a:gd name="connsiteX52" fmla="*/ 1654969 w 1657350"/>
              <a:gd name="connsiteY52" fmla="*/ 1193007 h 1350169"/>
              <a:gd name="connsiteX53" fmla="*/ 1657350 w 1657350"/>
              <a:gd name="connsiteY53" fmla="*/ 1212057 h 1350169"/>
              <a:gd name="connsiteX54" fmla="*/ 1647825 w 1657350"/>
              <a:gd name="connsiteY54" fmla="*/ 1235869 h 1350169"/>
              <a:gd name="connsiteX55" fmla="*/ 1633537 w 1657350"/>
              <a:gd name="connsiteY55" fmla="*/ 1259682 h 1350169"/>
              <a:gd name="connsiteX56" fmla="*/ 1607344 w 1657350"/>
              <a:gd name="connsiteY56" fmla="*/ 1283494 h 1350169"/>
              <a:gd name="connsiteX57" fmla="*/ 1576387 w 1657350"/>
              <a:gd name="connsiteY57" fmla="*/ 1304925 h 1350169"/>
              <a:gd name="connsiteX58" fmla="*/ 1433512 w 1657350"/>
              <a:gd name="connsiteY58" fmla="*/ 1326357 h 1350169"/>
              <a:gd name="connsiteX59" fmla="*/ 1240631 w 1657350"/>
              <a:gd name="connsiteY59" fmla="*/ 1340644 h 1350169"/>
              <a:gd name="connsiteX60" fmla="*/ 1002506 w 1657350"/>
              <a:gd name="connsiteY60" fmla="*/ 1347788 h 1350169"/>
              <a:gd name="connsiteX61" fmla="*/ 802481 w 1657350"/>
              <a:gd name="connsiteY61" fmla="*/ 1347788 h 1350169"/>
              <a:gd name="connsiteX62" fmla="*/ 673894 w 1657350"/>
              <a:gd name="connsiteY62" fmla="*/ 1350169 h 1350169"/>
              <a:gd name="connsiteX63" fmla="*/ 538162 w 1657350"/>
              <a:gd name="connsiteY63" fmla="*/ 1343025 h 1350169"/>
              <a:gd name="connsiteX64" fmla="*/ 447675 w 1657350"/>
              <a:gd name="connsiteY64" fmla="*/ 1331119 h 1350169"/>
              <a:gd name="connsiteX65" fmla="*/ 361950 w 1657350"/>
              <a:gd name="connsiteY65" fmla="*/ 1314450 h 1350169"/>
              <a:gd name="connsiteX66" fmla="*/ 311944 w 1657350"/>
              <a:gd name="connsiteY66" fmla="*/ 1302544 h 1350169"/>
              <a:gd name="connsiteX67" fmla="*/ 264319 w 1657350"/>
              <a:gd name="connsiteY67" fmla="*/ 1281113 h 1350169"/>
              <a:gd name="connsiteX68" fmla="*/ 240506 w 1657350"/>
              <a:gd name="connsiteY68" fmla="*/ 1266825 h 1350169"/>
              <a:gd name="connsiteX69" fmla="*/ 211931 w 1657350"/>
              <a:gd name="connsiteY69" fmla="*/ 1238250 h 1350169"/>
              <a:gd name="connsiteX70" fmla="*/ 188119 w 1657350"/>
              <a:gd name="connsiteY70" fmla="*/ 1195388 h 1350169"/>
              <a:gd name="connsiteX71" fmla="*/ 171450 w 1657350"/>
              <a:gd name="connsiteY71" fmla="*/ 1152525 h 1350169"/>
              <a:gd name="connsiteX72" fmla="*/ 159544 w 1657350"/>
              <a:gd name="connsiteY72" fmla="*/ 1095375 h 1350169"/>
              <a:gd name="connsiteX73" fmla="*/ 152400 w 1657350"/>
              <a:gd name="connsiteY73" fmla="*/ 1026319 h 1350169"/>
              <a:gd name="connsiteX74" fmla="*/ 150019 w 1657350"/>
              <a:gd name="connsiteY74" fmla="*/ 947738 h 1350169"/>
              <a:gd name="connsiteX75" fmla="*/ 147637 w 1657350"/>
              <a:gd name="connsiteY75" fmla="*/ 792957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57350" h="1350169">
                <a:moveTo>
                  <a:pt x="147637" y="792957"/>
                </a:moveTo>
                <a:lnTo>
                  <a:pt x="150019" y="466725"/>
                </a:lnTo>
                <a:lnTo>
                  <a:pt x="147637" y="302419"/>
                </a:lnTo>
                <a:cubicBezTo>
                  <a:pt x="146843" y="281782"/>
                  <a:pt x="146050" y="261144"/>
                  <a:pt x="145256" y="240507"/>
                </a:cubicBezTo>
                <a:lnTo>
                  <a:pt x="142875" y="207169"/>
                </a:lnTo>
                <a:lnTo>
                  <a:pt x="135731" y="173832"/>
                </a:lnTo>
                <a:lnTo>
                  <a:pt x="121444" y="145257"/>
                </a:lnTo>
                <a:lnTo>
                  <a:pt x="97631" y="114300"/>
                </a:lnTo>
                <a:lnTo>
                  <a:pt x="76200" y="92869"/>
                </a:lnTo>
                <a:lnTo>
                  <a:pt x="50006" y="76200"/>
                </a:lnTo>
                <a:lnTo>
                  <a:pt x="19050" y="61913"/>
                </a:lnTo>
                <a:lnTo>
                  <a:pt x="4762" y="50007"/>
                </a:lnTo>
                <a:lnTo>
                  <a:pt x="0" y="38100"/>
                </a:lnTo>
                <a:lnTo>
                  <a:pt x="0" y="23813"/>
                </a:lnTo>
                <a:lnTo>
                  <a:pt x="14287" y="11907"/>
                </a:lnTo>
                <a:lnTo>
                  <a:pt x="59531" y="0"/>
                </a:lnTo>
                <a:lnTo>
                  <a:pt x="126206" y="0"/>
                </a:lnTo>
                <a:lnTo>
                  <a:pt x="190500" y="7144"/>
                </a:lnTo>
                <a:lnTo>
                  <a:pt x="240506" y="21432"/>
                </a:lnTo>
                <a:lnTo>
                  <a:pt x="285750" y="40482"/>
                </a:lnTo>
                <a:lnTo>
                  <a:pt x="323850" y="64294"/>
                </a:lnTo>
                <a:lnTo>
                  <a:pt x="354806" y="85725"/>
                </a:lnTo>
                <a:lnTo>
                  <a:pt x="383381" y="116682"/>
                </a:lnTo>
                <a:lnTo>
                  <a:pt x="402431" y="142875"/>
                </a:lnTo>
                <a:lnTo>
                  <a:pt x="414337" y="183357"/>
                </a:lnTo>
                <a:lnTo>
                  <a:pt x="411956" y="214313"/>
                </a:lnTo>
                <a:lnTo>
                  <a:pt x="395287" y="264319"/>
                </a:lnTo>
                <a:lnTo>
                  <a:pt x="378619" y="321469"/>
                </a:lnTo>
                <a:lnTo>
                  <a:pt x="369094" y="392907"/>
                </a:lnTo>
                <a:lnTo>
                  <a:pt x="361950" y="492919"/>
                </a:lnTo>
                <a:lnTo>
                  <a:pt x="347662" y="695325"/>
                </a:lnTo>
                <a:lnTo>
                  <a:pt x="352425" y="762000"/>
                </a:lnTo>
                <a:lnTo>
                  <a:pt x="352425" y="871538"/>
                </a:lnTo>
                <a:cubicBezTo>
                  <a:pt x="351631" y="904875"/>
                  <a:pt x="350838" y="938213"/>
                  <a:pt x="350044" y="971550"/>
                </a:cubicBezTo>
                <a:lnTo>
                  <a:pt x="350044" y="1021557"/>
                </a:lnTo>
                <a:lnTo>
                  <a:pt x="354806" y="1054894"/>
                </a:lnTo>
                <a:lnTo>
                  <a:pt x="366712" y="1078707"/>
                </a:lnTo>
                <a:lnTo>
                  <a:pt x="383381" y="1104900"/>
                </a:lnTo>
                <a:lnTo>
                  <a:pt x="404812" y="1131094"/>
                </a:lnTo>
                <a:lnTo>
                  <a:pt x="431006" y="1147763"/>
                </a:lnTo>
                <a:lnTo>
                  <a:pt x="478631" y="1159669"/>
                </a:lnTo>
                <a:lnTo>
                  <a:pt x="550069" y="1166813"/>
                </a:lnTo>
                <a:lnTo>
                  <a:pt x="659606" y="1169194"/>
                </a:lnTo>
                <a:lnTo>
                  <a:pt x="842962" y="1169194"/>
                </a:lnTo>
                <a:lnTo>
                  <a:pt x="981075" y="1166813"/>
                </a:lnTo>
                <a:lnTo>
                  <a:pt x="1114425" y="1157288"/>
                </a:lnTo>
                <a:lnTo>
                  <a:pt x="1193006" y="1147763"/>
                </a:lnTo>
                <a:lnTo>
                  <a:pt x="1257300" y="1133475"/>
                </a:lnTo>
                <a:lnTo>
                  <a:pt x="1295400" y="1121569"/>
                </a:lnTo>
                <a:lnTo>
                  <a:pt x="1600200" y="1112044"/>
                </a:lnTo>
                <a:lnTo>
                  <a:pt x="1626394" y="1147763"/>
                </a:lnTo>
                <a:lnTo>
                  <a:pt x="1645444" y="1171575"/>
                </a:lnTo>
                <a:lnTo>
                  <a:pt x="1654969" y="1193007"/>
                </a:lnTo>
                <a:lnTo>
                  <a:pt x="1657350" y="1212057"/>
                </a:lnTo>
                <a:lnTo>
                  <a:pt x="1647825" y="1235869"/>
                </a:lnTo>
                <a:lnTo>
                  <a:pt x="1633537" y="1259682"/>
                </a:lnTo>
                <a:lnTo>
                  <a:pt x="1607344" y="1283494"/>
                </a:lnTo>
                <a:lnTo>
                  <a:pt x="1576387" y="1304925"/>
                </a:lnTo>
                <a:lnTo>
                  <a:pt x="1433512" y="1326357"/>
                </a:lnTo>
                <a:lnTo>
                  <a:pt x="1240631" y="1340644"/>
                </a:lnTo>
                <a:lnTo>
                  <a:pt x="1002506" y="1347788"/>
                </a:lnTo>
                <a:lnTo>
                  <a:pt x="802481" y="1347788"/>
                </a:lnTo>
                <a:lnTo>
                  <a:pt x="673894" y="1350169"/>
                </a:lnTo>
                <a:lnTo>
                  <a:pt x="538162" y="1343025"/>
                </a:lnTo>
                <a:lnTo>
                  <a:pt x="447675" y="1331119"/>
                </a:lnTo>
                <a:lnTo>
                  <a:pt x="361950" y="1314450"/>
                </a:lnTo>
                <a:lnTo>
                  <a:pt x="311944" y="1302544"/>
                </a:lnTo>
                <a:lnTo>
                  <a:pt x="264319" y="1281113"/>
                </a:lnTo>
                <a:lnTo>
                  <a:pt x="240506" y="1266825"/>
                </a:lnTo>
                <a:lnTo>
                  <a:pt x="211931" y="1238250"/>
                </a:lnTo>
                <a:lnTo>
                  <a:pt x="188119" y="1195388"/>
                </a:lnTo>
                <a:lnTo>
                  <a:pt x="171450" y="1152525"/>
                </a:lnTo>
                <a:lnTo>
                  <a:pt x="159544" y="1095375"/>
                </a:lnTo>
                <a:lnTo>
                  <a:pt x="152400" y="1026319"/>
                </a:lnTo>
                <a:cubicBezTo>
                  <a:pt x="151606" y="1000125"/>
                  <a:pt x="150813" y="973932"/>
                  <a:pt x="150019" y="947738"/>
                </a:cubicBezTo>
                <a:lnTo>
                  <a:pt x="147637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DA48999-F133-4A77-B34C-B3B3DD943ADE}"/>
              </a:ext>
            </a:extLst>
          </p:cNvPr>
          <p:cNvSpPr/>
          <p:nvPr/>
        </p:nvSpPr>
        <p:spPr>
          <a:xfrm>
            <a:off x="4186238" y="2200275"/>
            <a:ext cx="414337" cy="592138"/>
          </a:xfrm>
          <a:custGeom>
            <a:avLst/>
            <a:gdLst>
              <a:gd name="connsiteX0" fmla="*/ 381000 w 414337"/>
              <a:gd name="connsiteY0" fmla="*/ 233363 h 592931"/>
              <a:gd name="connsiteX1" fmla="*/ 381000 w 414337"/>
              <a:gd name="connsiteY1" fmla="*/ 419100 h 592931"/>
              <a:gd name="connsiteX2" fmla="*/ 388143 w 414337"/>
              <a:gd name="connsiteY2" fmla="*/ 466725 h 592931"/>
              <a:gd name="connsiteX3" fmla="*/ 414337 w 414337"/>
              <a:gd name="connsiteY3" fmla="*/ 559594 h 592931"/>
              <a:gd name="connsiteX4" fmla="*/ 0 w 414337"/>
              <a:gd name="connsiteY4" fmla="*/ 592931 h 592931"/>
              <a:gd name="connsiteX5" fmla="*/ 95250 w 414337"/>
              <a:gd name="connsiteY5" fmla="*/ 533400 h 592931"/>
              <a:gd name="connsiteX6" fmla="*/ 147637 w 414337"/>
              <a:gd name="connsiteY6" fmla="*/ 504825 h 592931"/>
              <a:gd name="connsiteX7" fmla="*/ 169068 w 414337"/>
              <a:gd name="connsiteY7" fmla="*/ 488156 h 592931"/>
              <a:gd name="connsiteX8" fmla="*/ 200025 w 414337"/>
              <a:gd name="connsiteY8" fmla="*/ 438150 h 592931"/>
              <a:gd name="connsiteX9" fmla="*/ 228600 w 414337"/>
              <a:gd name="connsiteY9" fmla="*/ 383381 h 592931"/>
              <a:gd name="connsiteX10" fmla="*/ 276225 w 414337"/>
              <a:gd name="connsiteY10" fmla="*/ 240506 h 592931"/>
              <a:gd name="connsiteX11" fmla="*/ 309562 w 414337"/>
              <a:gd name="connsiteY11" fmla="*/ 123825 h 592931"/>
              <a:gd name="connsiteX12" fmla="*/ 323850 w 414337"/>
              <a:gd name="connsiteY12" fmla="*/ 64294 h 592931"/>
              <a:gd name="connsiteX13" fmla="*/ 333375 w 414337"/>
              <a:gd name="connsiteY13" fmla="*/ 30956 h 592931"/>
              <a:gd name="connsiteX14" fmla="*/ 338137 w 414337"/>
              <a:gd name="connsiteY14" fmla="*/ 16669 h 592931"/>
              <a:gd name="connsiteX15" fmla="*/ 347662 w 414337"/>
              <a:gd name="connsiteY15" fmla="*/ 4763 h 592931"/>
              <a:gd name="connsiteX16" fmla="*/ 359568 w 414337"/>
              <a:gd name="connsiteY16" fmla="*/ 0 h 592931"/>
              <a:gd name="connsiteX17" fmla="*/ 371475 w 414337"/>
              <a:gd name="connsiteY17" fmla="*/ 2381 h 592931"/>
              <a:gd name="connsiteX18" fmla="*/ 381000 w 414337"/>
              <a:gd name="connsiteY18" fmla="*/ 16669 h 592931"/>
              <a:gd name="connsiteX19" fmla="*/ 388143 w 414337"/>
              <a:gd name="connsiteY19" fmla="*/ 40481 h 592931"/>
              <a:gd name="connsiteX20" fmla="*/ 381000 w 414337"/>
              <a:gd name="connsiteY20" fmla="*/ 233363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4337" h="592931">
                <a:moveTo>
                  <a:pt x="381000" y="233363"/>
                </a:moveTo>
                <a:lnTo>
                  <a:pt x="381000" y="419100"/>
                </a:lnTo>
                <a:lnTo>
                  <a:pt x="388143" y="466725"/>
                </a:lnTo>
                <a:lnTo>
                  <a:pt x="414337" y="559594"/>
                </a:lnTo>
                <a:lnTo>
                  <a:pt x="0" y="592931"/>
                </a:lnTo>
                <a:lnTo>
                  <a:pt x="95250" y="533400"/>
                </a:lnTo>
                <a:lnTo>
                  <a:pt x="147637" y="504825"/>
                </a:lnTo>
                <a:lnTo>
                  <a:pt x="169068" y="488156"/>
                </a:lnTo>
                <a:lnTo>
                  <a:pt x="200025" y="438150"/>
                </a:lnTo>
                <a:lnTo>
                  <a:pt x="228600" y="383381"/>
                </a:lnTo>
                <a:lnTo>
                  <a:pt x="276225" y="240506"/>
                </a:lnTo>
                <a:lnTo>
                  <a:pt x="309562" y="123825"/>
                </a:lnTo>
                <a:lnTo>
                  <a:pt x="323850" y="64294"/>
                </a:lnTo>
                <a:lnTo>
                  <a:pt x="333375" y="30956"/>
                </a:lnTo>
                <a:lnTo>
                  <a:pt x="338137" y="16669"/>
                </a:lnTo>
                <a:lnTo>
                  <a:pt x="347662" y="4763"/>
                </a:lnTo>
                <a:lnTo>
                  <a:pt x="359568" y="0"/>
                </a:lnTo>
                <a:lnTo>
                  <a:pt x="371475" y="2381"/>
                </a:lnTo>
                <a:lnTo>
                  <a:pt x="381000" y="16669"/>
                </a:lnTo>
                <a:lnTo>
                  <a:pt x="388143" y="40481"/>
                </a:lnTo>
                <a:lnTo>
                  <a:pt x="381000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1269DAA-3F33-455D-B695-ECD0AF177D9D}"/>
              </a:ext>
            </a:extLst>
          </p:cNvPr>
          <p:cNvSpPr/>
          <p:nvPr/>
        </p:nvSpPr>
        <p:spPr>
          <a:xfrm>
            <a:off x="3032125" y="3449638"/>
            <a:ext cx="1335088" cy="350837"/>
          </a:xfrm>
          <a:custGeom>
            <a:avLst/>
            <a:gdLst>
              <a:gd name="connsiteX0" fmla="*/ 890588 w 1335882"/>
              <a:gd name="connsiteY0" fmla="*/ 250032 h 350044"/>
              <a:gd name="connsiteX1" fmla="*/ 659607 w 1335882"/>
              <a:gd name="connsiteY1" fmla="*/ 297657 h 350044"/>
              <a:gd name="connsiteX2" fmla="*/ 464344 w 1335882"/>
              <a:gd name="connsiteY2" fmla="*/ 338138 h 350044"/>
              <a:gd name="connsiteX3" fmla="*/ 395288 w 1335882"/>
              <a:gd name="connsiteY3" fmla="*/ 338138 h 350044"/>
              <a:gd name="connsiteX4" fmla="*/ 354807 w 1335882"/>
              <a:gd name="connsiteY4" fmla="*/ 340519 h 350044"/>
              <a:gd name="connsiteX5" fmla="*/ 290513 w 1335882"/>
              <a:gd name="connsiteY5" fmla="*/ 347663 h 350044"/>
              <a:gd name="connsiteX6" fmla="*/ 242888 w 1335882"/>
              <a:gd name="connsiteY6" fmla="*/ 350044 h 350044"/>
              <a:gd name="connsiteX7" fmla="*/ 180975 w 1335882"/>
              <a:gd name="connsiteY7" fmla="*/ 347663 h 350044"/>
              <a:gd name="connsiteX8" fmla="*/ 140494 w 1335882"/>
              <a:gd name="connsiteY8" fmla="*/ 345282 h 350044"/>
              <a:gd name="connsiteX9" fmla="*/ 83344 w 1335882"/>
              <a:gd name="connsiteY9" fmla="*/ 340519 h 350044"/>
              <a:gd name="connsiteX10" fmla="*/ 0 w 1335882"/>
              <a:gd name="connsiteY10" fmla="*/ 326232 h 350044"/>
              <a:gd name="connsiteX11" fmla="*/ 85725 w 1335882"/>
              <a:gd name="connsiteY11" fmla="*/ 185738 h 350044"/>
              <a:gd name="connsiteX12" fmla="*/ 202407 w 1335882"/>
              <a:gd name="connsiteY12" fmla="*/ 202407 h 350044"/>
              <a:gd name="connsiteX13" fmla="*/ 283369 w 1335882"/>
              <a:gd name="connsiteY13" fmla="*/ 202407 h 350044"/>
              <a:gd name="connsiteX14" fmla="*/ 326232 w 1335882"/>
              <a:gd name="connsiteY14" fmla="*/ 197644 h 350044"/>
              <a:gd name="connsiteX15" fmla="*/ 490538 w 1335882"/>
              <a:gd name="connsiteY15" fmla="*/ 166688 h 350044"/>
              <a:gd name="connsiteX16" fmla="*/ 735807 w 1335882"/>
              <a:gd name="connsiteY16" fmla="*/ 121444 h 350044"/>
              <a:gd name="connsiteX17" fmla="*/ 781050 w 1335882"/>
              <a:gd name="connsiteY17" fmla="*/ 109538 h 350044"/>
              <a:gd name="connsiteX18" fmla="*/ 845344 w 1335882"/>
              <a:gd name="connsiteY18" fmla="*/ 73819 h 350044"/>
              <a:gd name="connsiteX19" fmla="*/ 909638 w 1335882"/>
              <a:gd name="connsiteY19" fmla="*/ 40482 h 350044"/>
              <a:gd name="connsiteX20" fmla="*/ 973932 w 1335882"/>
              <a:gd name="connsiteY20" fmla="*/ 16669 h 350044"/>
              <a:gd name="connsiteX21" fmla="*/ 1031082 w 1335882"/>
              <a:gd name="connsiteY21" fmla="*/ 0 h 350044"/>
              <a:gd name="connsiteX22" fmla="*/ 1062038 w 1335882"/>
              <a:gd name="connsiteY22" fmla="*/ 0 h 350044"/>
              <a:gd name="connsiteX23" fmla="*/ 1190625 w 1335882"/>
              <a:gd name="connsiteY23" fmla="*/ 35719 h 350044"/>
              <a:gd name="connsiteX24" fmla="*/ 1283494 w 1335882"/>
              <a:gd name="connsiteY24" fmla="*/ 59532 h 350044"/>
              <a:gd name="connsiteX25" fmla="*/ 1314450 w 1335882"/>
              <a:gd name="connsiteY25" fmla="*/ 69057 h 350044"/>
              <a:gd name="connsiteX26" fmla="*/ 1323975 w 1335882"/>
              <a:gd name="connsiteY26" fmla="*/ 73819 h 350044"/>
              <a:gd name="connsiteX27" fmla="*/ 1335882 w 1335882"/>
              <a:gd name="connsiteY27" fmla="*/ 95250 h 350044"/>
              <a:gd name="connsiteX28" fmla="*/ 1335882 w 1335882"/>
              <a:gd name="connsiteY28" fmla="*/ 121444 h 350044"/>
              <a:gd name="connsiteX29" fmla="*/ 1326357 w 1335882"/>
              <a:gd name="connsiteY29" fmla="*/ 145257 h 350044"/>
              <a:gd name="connsiteX30" fmla="*/ 1304925 w 1335882"/>
              <a:gd name="connsiteY30" fmla="*/ 166688 h 350044"/>
              <a:gd name="connsiteX31" fmla="*/ 1257300 w 1335882"/>
              <a:gd name="connsiteY31" fmla="*/ 183357 h 350044"/>
              <a:gd name="connsiteX32" fmla="*/ 890588 w 1335882"/>
              <a:gd name="connsiteY32" fmla="*/ 250032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35882" h="350044">
                <a:moveTo>
                  <a:pt x="890588" y="250032"/>
                </a:moveTo>
                <a:lnTo>
                  <a:pt x="659607" y="297657"/>
                </a:lnTo>
                <a:lnTo>
                  <a:pt x="464344" y="338138"/>
                </a:lnTo>
                <a:lnTo>
                  <a:pt x="395288" y="338138"/>
                </a:lnTo>
                <a:lnTo>
                  <a:pt x="354807" y="340519"/>
                </a:lnTo>
                <a:lnTo>
                  <a:pt x="290513" y="347663"/>
                </a:lnTo>
                <a:lnTo>
                  <a:pt x="242888" y="350044"/>
                </a:lnTo>
                <a:lnTo>
                  <a:pt x="180975" y="347663"/>
                </a:lnTo>
                <a:lnTo>
                  <a:pt x="140494" y="345282"/>
                </a:lnTo>
                <a:lnTo>
                  <a:pt x="83344" y="340519"/>
                </a:lnTo>
                <a:lnTo>
                  <a:pt x="0" y="326232"/>
                </a:lnTo>
                <a:lnTo>
                  <a:pt x="85725" y="185738"/>
                </a:lnTo>
                <a:lnTo>
                  <a:pt x="202407" y="202407"/>
                </a:lnTo>
                <a:lnTo>
                  <a:pt x="283369" y="202407"/>
                </a:lnTo>
                <a:lnTo>
                  <a:pt x="326232" y="197644"/>
                </a:lnTo>
                <a:lnTo>
                  <a:pt x="490538" y="166688"/>
                </a:lnTo>
                <a:lnTo>
                  <a:pt x="735807" y="121444"/>
                </a:lnTo>
                <a:lnTo>
                  <a:pt x="781050" y="109538"/>
                </a:lnTo>
                <a:lnTo>
                  <a:pt x="845344" y="73819"/>
                </a:lnTo>
                <a:lnTo>
                  <a:pt x="909638" y="40482"/>
                </a:lnTo>
                <a:lnTo>
                  <a:pt x="973932" y="16669"/>
                </a:lnTo>
                <a:lnTo>
                  <a:pt x="1031082" y="0"/>
                </a:lnTo>
                <a:lnTo>
                  <a:pt x="1062038" y="0"/>
                </a:lnTo>
                <a:lnTo>
                  <a:pt x="1190625" y="35719"/>
                </a:lnTo>
                <a:lnTo>
                  <a:pt x="1283494" y="59532"/>
                </a:lnTo>
                <a:lnTo>
                  <a:pt x="1314450" y="69057"/>
                </a:lnTo>
                <a:lnTo>
                  <a:pt x="1323975" y="73819"/>
                </a:lnTo>
                <a:lnTo>
                  <a:pt x="1335882" y="95250"/>
                </a:lnTo>
                <a:lnTo>
                  <a:pt x="1335882" y="121444"/>
                </a:lnTo>
                <a:lnTo>
                  <a:pt x="1326357" y="145257"/>
                </a:lnTo>
                <a:lnTo>
                  <a:pt x="1304925" y="166688"/>
                </a:lnTo>
                <a:lnTo>
                  <a:pt x="1257300" y="183357"/>
                </a:lnTo>
                <a:lnTo>
                  <a:pt x="890588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D4CAB83-66E6-471F-9420-996D23283D65}"/>
              </a:ext>
            </a:extLst>
          </p:cNvPr>
          <p:cNvSpPr/>
          <p:nvPr/>
        </p:nvSpPr>
        <p:spPr>
          <a:xfrm rot="16200000">
            <a:off x="2142331" y="3998120"/>
            <a:ext cx="1990725" cy="1395412"/>
          </a:xfrm>
          <a:custGeom>
            <a:avLst/>
            <a:gdLst>
              <a:gd name="connsiteX0" fmla="*/ 807244 w 1990725"/>
              <a:gd name="connsiteY0" fmla="*/ 1104900 h 1395413"/>
              <a:gd name="connsiteX1" fmla="*/ 745331 w 1990725"/>
              <a:gd name="connsiteY1" fmla="*/ 1066800 h 1395413"/>
              <a:gd name="connsiteX2" fmla="*/ 659606 w 1990725"/>
              <a:gd name="connsiteY2" fmla="*/ 1012032 h 1395413"/>
              <a:gd name="connsiteX3" fmla="*/ 581025 w 1990725"/>
              <a:gd name="connsiteY3" fmla="*/ 952500 h 1395413"/>
              <a:gd name="connsiteX4" fmla="*/ 528638 w 1990725"/>
              <a:gd name="connsiteY4" fmla="*/ 902494 h 1395413"/>
              <a:gd name="connsiteX5" fmla="*/ 452438 w 1990725"/>
              <a:gd name="connsiteY5" fmla="*/ 828675 h 1395413"/>
              <a:gd name="connsiteX6" fmla="*/ 383381 w 1990725"/>
              <a:gd name="connsiteY6" fmla="*/ 750094 h 1395413"/>
              <a:gd name="connsiteX7" fmla="*/ 323850 w 1990725"/>
              <a:gd name="connsiteY7" fmla="*/ 673894 h 1395413"/>
              <a:gd name="connsiteX8" fmla="*/ 264319 w 1990725"/>
              <a:gd name="connsiteY8" fmla="*/ 588169 h 1395413"/>
              <a:gd name="connsiteX9" fmla="*/ 221456 w 1990725"/>
              <a:gd name="connsiteY9" fmla="*/ 516732 h 1395413"/>
              <a:gd name="connsiteX10" fmla="*/ 173831 w 1990725"/>
              <a:gd name="connsiteY10" fmla="*/ 431007 h 1395413"/>
              <a:gd name="connsiteX11" fmla="*/ 128588 w 1990725"/>
              <a:gd name="connsiteY11" fmla="*/ 342900 h 1395413"/>
              <a:gd name="connsiteX12" fmla="*/ 88106 w 1990725"/>
              <a:gd name="connsiteY12" fmla="*/ 259557 h 1395413"/>
              <a:gd name="connsiteX13" fmla="*/ 52388 w 1990725"/>
              <a:gd name="connsiteY13" fmla="*/ 176213 h 1395413"/>
              <a:gd name="connsiteX14" fmla="*/ 19050 w 1990725"/>
              <a:gd name="connsiteY14" fmla="*/ 100013 h 1395413"/>
              <a:gd name="connsiteX15" fmla="*/ 2381 w 1990725"/>
              <a:gd name="connsiteY15" fmla="*/ 50007 h 1395413"/>
              <a:gd name="connsiteX16" fmla="*/ 0 w 1990725"/>
              <a:gd name="connsiteY16" fmla="*/ 26194 h 1395413"/>
              <a:gd name="connsiteX17" fmla="*/ 7144 w 1990725"/>
              <a:gd name="connsiteY17" fmla="*/ 7144 h 1395413"/>
              <a:gd name="connsiteX18" fmla="*/ 21431 w 1990725"/>
              <a:gd name="connsiteY18" fmla="*/ 0 h 1395413"/>
              <a:gd name="connsiteX19" fmla="*/ 35719 w 1990725"/>
              <a:gd name="connsiteY19" fmla="*/ 0 h 1395413"/>
              <a:gd name="connsiteX20" fmla="*/ 52388 w 1990725"/>
              <a:gd name="connsiteY20" fmla="*/ 4763 h 1395413"/>
              <a:gd name="connsiteX21" fmla="*/ 73819 w 1990725"/>
              <a:gd name="connsiteY21" fmla="*/ 40482 h 1395413"/>
              <a:gd name="connsiteX22" fmla="*/ 121444 w 1990725"/>
              <a:gd name="connsiteY22" fmla="*/ 140494 h 1395413"/>
              <a:gd name="connsiteX23" fmla="*/ 147638 w 1990725"/>
              <a:gd name="connsiteY23" fmla="*/ 192882 h 1395413"/>
              <a:gd name="connsiteX24" fmla="*/ 192881 w 1990725"/>
              <a:gd name="connsiteY24" fmla="*/ 264319 h 1395413"/>
              <a:gd name="connsiteX25" fmla="*/ 242888 w 1990725"/>
              <a:gd name="connsiteY25" fmla="*/ 338138 h 1395413"/>
              <a:gd name="connsiteX26" fmla="*/ 311944 w 1990725"/>
              <a:gd name="connsiteY26" fmla="*/ 426244 h 1395413"/>
              <a:gd name="connsiteX27" fmla="*/ 376238 w 1990725"/>
              <a:gd name="connsiteY27" fmla="*/ 500063 h 1395413"/>
              <a:gd name="connsiteX28" fmla="*/ 450056 w 1990725"/>
              <a:gd name="connsiteY28" fmla="*/ 576263 h 1395413"/>
              <a:gd name="connsiteX29" fmla="*/ 521494 w 1990725"/>
              <a:gd name="connsiteY29" fmla="*/ 642938 h 1395413"/>
              <a:gd name="connsiteX30" fmla="*/ 595313 w 1990725"/>
              <a:gd name="connsiteY30" fmla="*/ 709613 h 1395413"/>
              <a:gd name="connsiteX31" fmla="*/ 657225 w 1990725"/>
              <a:gd name="connsiteY31" fmla="*/ 754857 h 1395413"/>
              <a:gd name="connsiteX32" fmla="*/ 740569 w 1990725"/>
              <a:gd name="connsiteY32" fmla="*/ 814388 h 1395413"/>
              <a:gd name="connsiteX33" fmla="*/ 835819 w 1990725"/>
              <a:gd name="connsiteY33" fmla="*/ 871538 h 1395413"/>
              <a:gd name="connsiteX34" fmla="*/ 933450 w 1990725"/>
              <a:gd name="connsiteY34" fmla="*/ 919163 h 1395413"/>
              <a:gd name="connsiteX35" fmla="*/ 1007269 w 1990725"/>
              <a:gd name="connsiteY35" fmla="*/ 952500 h 1395413"/>
              <a:gd name="connsiteX36" fmla="*/ 1109663 w 1990725"/>
              <a:gd name="connsiteY36" fmla="*/ 988219 h 1395413"/>
              <a:gd name="connsiteX37" fmla="*/ 1183481 w 1990725"/>
              <a:gd name="connsiteY37" fmla="*/ 1014413 h 1395413"/>
              <a:gd name="connsiteX38" fmla="*/ 1264444 w 1990725"/>
              <a:gd name="connsiteY38" fmla="*/ 1033463 h 1395413"/>
              <a:gd name="connsiteX39" fmla="*/ 1393031 w 1990725"/>
              <a:gd name="connsiteY39" fmla="*/ 1052513 h 1395413"/>
              <a:gd name="connsiteX40" fmla="*/ 1619250 w 1990725"/>
              <a:gd name="connsiteY40" fmla="*/ 1069182 h 1395413"/>
              <a:gd name="connsiteX41" fmla="*/ 1774031 w 1990725"/>
              <a:gd name="connsiteY41" fmla="*/ 1076325 h 1395413"/>
              <a:gd name="connsiteX42" fmla="*/ 1821656 w 1990725"/>
              <a:gd name="connsiteY42" fmla="*/ 1073944 h 1395413"/>
              <a:gd name="connsiteX43" fmla="*/ 1854994 w 1990725"/>
              <a:gd name="connsiteY43" fmla="*/ 1064419 h 1395413"/>
              <a:gd name="connsiteX44" fmla="*/ 1885950 w 1990725"/>
              <a:gd name="connsiteY44" fmla="*/ 1045369 h 1395413"/>
              <a:gd name="connsiteX45" fmla="*/ 1943100 w 1990725"/>
              <a:gd name="connsiteY45" fmla="*/ 976313 h 1395413"/>
              <a:gd name="connsiteX46" fmla="*/ 1990725 w 1990725"/>
              <a:gd name="connsiteY46" fmla="*/ 1240632 h 1395413"/>
              <a:gd name="connsiteX47" fmla="*/ 1924050 w 1990725"/>
              <a:gd name="connsiteY47" fmla="*/ 1312069 h 1395413"/>
              <a:gd name="connsiteX48" fmla="*/ 1888331 w 1990725"/>
              <a:gd name="connsiteY48" fmla="*/ 1362075 h 1395413"/>
              <a:gd name="connsiteX49" fmla="*/ 1862138 w 1990725"/>
              <a:gd name="connsiteY49" fmla="*/ 1388269 h 1395413"/>
              <a:gd name="connsiteX50" fmla="*/ 1843088 w 1990725"/>
              <a:gd name="connsiteY50" fmla="*/ 1395413 h 1395413"/>
              <a:gd name="connsiteX51" fmla="*/ 1821656 w 1990725"/>
              <a:gd name="connsiteY51" fmla="*/ 1395413 h 1395413"/>
              <a:gd name="connsiteX52" fmla="*/ 1795463 w 1990725"/>
              <a:gd name="connsiteY52" fmla="*/ 1385888 h 1395413"/>
              <a:gd name="connsiteX53" fmla="*/ 1771650 w 1990725"/>
              <a:gd name="connsiteY53" fmla="*/ 1364457 h 1395413"/>
              <a:gd name="connsiteX54" fmla="*/ 1747838 w 1990725"/>
              <a:gd name="connsiteY54" fmla="*/ 1323975 h 1395413"/>
              <a:gd name="connsiteX55" fmla="*/ 1576388 w 1990725"/>
              <a:gd name="connsiteY55" fmla="*/ 1295400 h 1395413"/>
              <a:gd name="connsiteX56" fmla="*/ 1450181 w 1990725"/>
              <a:gd name="connsiteY56" fmla="*/ 1278732 h 1395413"/>
              <a:gd name="connsiteX57" fmla="*/ 1307306 w 1990725"/>
              <a:gd name="connsiteY57" fmla="*/ 1285875 h 1395413"/>
              <a:gd name="connsiteX58" fmla="*/ 1178719 w 1990725"/>
              <a:gd name="connsiteY58" fmla="*/ 1240632 h 1395413"/>
              <a:gd name="connsiteX59" fmla="*/ 1071563 w 1990725"/>
              <a:gd name="connsiteY59" fmla="*/ 1207294 h 1395413"/>
              <a:gd name="connsiteX60" fmla="*/ 1019175 w 1990725"/>
              <a:gd name="connsiteY60" fmla="*/ 1193007 h 1395413"/>
              <a:gd name="connsiteX61" fmla="*/ 807244 w 1990725"/>
              <a:gd name="connsiteY61" fmla="*/ 1104900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0725" h="1395413">
                <a:moveTo>
                  <a:pt x="807244" y="1104900"/>
                </a:moveTo>
                <a:lnTo>
                  <a:pt x="745331" y="1066800"/>
                </a:lnTo>
                <a:lnTo>
                  <a:pt x="659606" y="1012032"/>
                </a:lnTo>
                <a:lnTo>
                  <a:pt x="581025" y="952500"/>
                </a:lnTo>
                <a:lnTo>
                  <a:pt x="528638" y="902494"/>
                </a:lnTo>
                <a:lnTo>
                  <a:pt x="452438" y="828675"/>
                </a:lnTo>
                <a:lnTo>
                  <a:pt x="383381" y="750094"/>
                </a:lnTo>
                <a:lnTo>
                  <a:pt x="323850" y="673894"/>
                </a:lnTo>
                <a:lnTo>
                  <a:pt x="264319" y="588169"/>
                </a:lnTo>
                <a:lnTo>
                  <a:pt x="221456" y="516732"/>
                </a:lnTo>
                <a:lnTo>
                  <a:pt x="173831" y="431007"/>
                </a:lnTo>
                <a:lnTo>
                  <a:pt x="128588" y="342900"/>
                </a:lnTo>
                <a:lnTo>
                  <a:pt x="88106" y="259557"/>
                </a:lnTo>
                <a:lnTo>
                  <a:pt x="52388" y="176213"/>
                </a:lnTo>
                <a:lnTo>
                  <a:pt x="19050" y="100013"/>
                </a:lnTo>
                <a:lnTo>
                  <a:pt x="2381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21431" y="0"/>
                </a:lnTo>
                <a:lnTo>
                  <a:pt x="35719" y="0"/>
                </a:lnTo>
                <a:lnTo>
                  <a:pt x="52388" y="4763"/>
                </a:lnTo>
                <a:lnTo>
                  <a:pt x="73819" y="40482"/>
                </a:lnTo>
                <a:lnTo>
                  <a:pt x="121444" y="140494"/>
                </a:lnTo>
                <a:lnTo>
                  <a:pt x="147638" y="192882"/>
                </a:lnTo>
                <a:lnTo>
                  <a:pt x="192881" y="264319"/>
                </a:lnTo>
                <a:lnTo>
                  <a:pt x="242888" y="338138"/>
                </a:lnTo>
                <a:lnTo>
                  <a:pt x="311944" y="426244"/>
                </a:lnTo>
                <a:lnTo>
                  <a:pt x="376238" y="500063"/>
                </a:lnTo>
                <a:lnTo>
                  <a:pt x="450056" y="576263"/>
                </a:lnTo>
                <a:lnTo>
                  <a:pt x="521494" y="642938"/>
                </a:lnTo>
                <a:lnTo>
                  <a:pt x="595313" y="709613"/>
                </a:lnTo>
                <a:lnTo>
                  <a:pt x="657225" y="754857"/>
                </a:lnTo>
                <a:lnTo>
                  <a:pt x="740569" y="814388"/>
                </a:lnTo>
                <a:lnTo>
                  <a:pt x="835819" y="871538"/>
                </a:lnTo>
                <a:lnTo>
                  <a:pt x="933450" y="919163"/>
                </a:lnTo>
                <a:lnTo>
                  <a:pt x="1007269" y="952500"/>
                </a:lnTo>
                <a:lnTo>
                  <a:pt x="1109663" y="988219"/>
                </a:lnTo>
                <a:lnTo>
                  <a:pt x="1183481" y="1014413"/>
                </a:lnTo>
                <a:lnTo>
                  <a:pt x="1264444" y="1033463"/>
                </a:lnTo>
                <a:lnTo>
                  <a:pt x="1393031" y="1052513"/>
                </a:lnTo>
                <a:lnTo>
                  <a:pt x="1619250" y="1069182"/>
                </a:lnTo>
                <a:lnTo>
                  <a:pt x="1774031" y="1076325"/>
                </a:lnTo>
                <a:lnTo>
                  <a:pt x="1821656" y="1073944"/>
                </a:lnTo>
                <a:lnTo>
                  <a:pt x="1854994" y="1064419"/>
                </a:lnTo>
                <a:lnTo>
                  <a:pt x="1885950" y="1045369"/>
                </a:lnTo>
                <a:lnTo>
                  <a:pt x="1943100" y="976313"/>
                </a:lnTo>
                <a:lnTo>
                  <a:pt x="1990725" y="1240632"/>
                </a:lnTo>
                <a:lnTo>
                  <a:pt x="1924050" y="1312069"/>
                </a:lnTo>
                <a:lnTo>
                  <a:pt x="1888331" y="1362075"/>
                </a:lnTo>
                <a:lnTo>
                  <a:pt x="1862138" y="1388269"/>
                </a:lnTo>
                <a:lnTo>
                  <a:pt x="1843088" y="1395413"/>
                </a:lnTo>
                <a:lnTo>
                  <a:pt x="1821656" y="1395413"/>
                </a:lnTo>
                <a:lnTo>
                  <a:pt x="1795463" y="1385888"/>
                </a:lnTo>
                <a:lnTo>
                  <a:pt x="1771650" y="1364457"/>
                </a:lnTo>
                <a:lnTo>
                  <a:pt x="1747838" y="1323975"/>
                </a:lnTo>
                <a:lnTo>
                  <a:pt x="1576388" y="1295400"/>
                </a:lnTo>
                <a:lnTo>
                  <a:pt x="1450181" y="1278732"/>
                </a:lnTo>
                <a:lnTo>
                  <a:pt x="1307306" y="1285875"/>
                </a:lnTo>
                <a:lnTo>
                  <a:pt x="1178719" y="1240632"/>
                </a:lnTo>
                <a:lnTo>
                  <a:pt x="1071563" y="1207294"/>
                </a:lnTo>
                <a:lnTo>
                  <a:pt x="1019175" y="1193007"/>
                </a:lnTo>
                <a:lnTo>
                  <a:pt x="807244" y="1104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4C6091-43DA-49E0-84DE-35E3F2D929BE}"/>
              </a:ext>
            </a:extLst>
          </p:cNvPr>
          <p:cNvSpPr/>
          <p:nvPr/>
        </p:nvSpPr>
        <p:spPr>
          <a:xfrm>
            <a:off x="3570288" y="4576763"/>
            <a:ext cx="749300" cy="708025"/>
          </a:xfrm>
          <a:custGeom>
            <a:avLst/>
            <a:gdLst>
              <a:gd name="connsiteX0" fmla="*/ 359569 w 750094"/>
              <a:gd name="connsiteY0" fmla="*/ 395287 h 707231"/>
              <a:gd name="connsiteX1" fmla="*/ 242887 w 750094"/>
              <a:gd name="connsiteY1" fmla="*/ 276225 h 707231"/>
              <a:gd name="connsiteX2" fmla="*/ 147637 w 750094"/>
              <a:gd name="connsiteY2" fmla="*/ 185737 h 707231"/>
              <a:gd name="connsiteX3" fmla="*/ 0 w 750094"/>
              <a:gd name="connsiteY3" fmla="*/ 61912 h 707231"/>
              <a:gd name="connsiteX4" fmla="*/ 11906 w 750094"/>
              <a:gd name="connsiteY4" fmla="*/ 0 h 707231"/>
              <a:gd name="connsiteX5" fmla="*/ 109537 w 750094"/>
              <a:gd name="connsiteY5" fmla="*/ 42862 h 707231"/>
              <a:gd name="connsiteX6" fmla="*/ 230981 w 750094"/>
              <a:gd name="connsiteY6" fmla="*/ 95250 h 707231"/>
              <a:gd name="connsiteX7" fmla="*/ 345281 w 750094"/>
              <a:gd name="connsiteY7" fmla="*/ 147637 h 707231"/>
              <a:gd name="connsiteX8" fmla="*/ 421481 w 750094"/>
              <a:gd name="connsiteY8" fmla="*/ 183356 h 707231"/>
              <a:gd name="connsiteX9" fmla="*/ 490537 w 750094"/>
              <a:gd name="connsiteY9" fmla="*/ 219075 h 707231"/>
              <a:gd name="connsiteX10" fmla="*/ 569119 w 750094"/>
              <a:gd name="connsiteY10" fmla="*/ 261937 h 707231"/>
              <a:gd name="connsiteX11" fmla="*/ 626269 w 750094"/>
              <a:gd name="connsiteY11" fmla="*/ 300037 h 707231"/>
              <a:gd name="connsiteX12" fmla="*/ 661987 w 750094"/>
              <a:gd name="connsiteY12" fmla="*/ 323850 h 707231"/>
              <a:gd name="connsiteX13" fmla="*/ 683419 w 750094"/>
              <a:gd name="connsiteY13" fmla="*/ 354806 h 707231"/>
              <a:gd name="connsiteX14" fmla="*/ 716756 w 750094"/>
              <a:gd name="connsiteY14" fmla="*/ 435768 h 707231"/>
              <a:gd name="connsiteX15" fmla="*/ 740569 w 750094"/>
              <a:gd name="connsiteY15" fmla="*/ 502443 h 707231"/>
              <a:gd name="connsiteX16" fmla="*/ 750094 w 750094"/>
              <a:gd name="connsiteY16" fmla="*/ 578643 h 707231"/>
              <a:gd name="connsiteX17" fmla="*/ 747712 w 750094"/>
              <a:gd name="connsiteY17" fmla="*/ 619125 h 707231"/>
              <a:gd name="connsiteX18" fmla="*/ 740569 w 750094"/>
              <a:gd name="connsiteY18" fmla="*/ 642937 h 707231"/>
              <a:gd name="connsiteX19" fmla="*/ 723900 w 750094"/>
              <a:gd name="connsiteY19" fmla="*/ 666750 h 707231"/>
              <a:gd name="connsiteX20" fmla="*/ 683419 w 750094"/>
              <a:gd name="connsiteY20" fmla="*/ 697706 h 707231"/>
              <a:gd name="connsiteX21" fmla="*/ 657225 w 750094"/>
              <a:gd name="connsiteY21" fmla="*/ 707231 h 707231"/>
              <a:gd name="connsiteX22" fmla="*/ 635794 w 750094"/>
              <a:gd name="connsiteY22" fmla="*/ 704850 h 707231"/>
              <a:gd name="connsiteX23" fmla="*/ 595312 w 750094"/>
              <a:gd name="connsiteY23" fmla="*/ 692943 h 707231"/>
              <a:gd name="connsiteX24" fmla="*/ 573881 w 750094"/>
              <a:gd name="connsiteY24" fmla="*/ 678656 h 707231"/>
              <a:gd name="connsiteX25" fmla="*/ 542925 w 750094"/>
              <a:gd name="connsiteY25" fmla="*/ 640556 h 707231"/>
              <a:gd name="connsiteX26" fmla="*/ 502444 w 750094"/>
              <a:gd name="connsiteY26" fmla="*/ 571500 h 707231"/>
              <a:gd name="connsiteX27" fmla="*/ 421481 w 750094"/>
              <a:gd name="connsiteY27" fmla="*/ 469106 h 707231"/>
              <a:gd name="connsiteX28" fmla="*/ 359569 w 750094"/>
              <a:gd name="connsiteY28" fmla="*/ 395287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0094" h="707231">
                <a:moveTo>
                  <a:pt x="359569" y="395287"/>
                </a:moveTo>
                <a:lnTo>
                  <a:pt x="242887" y="276225"/>
                </a:lnTo>
                <a:lnTo>
                  <a:pt x="147637" y="185737"/>
                </a:lnTo>
                <a:lnTo>
                  <a:pt x="0" y="61912"/>
                </a:lnTo>
                <a:lnTo>
                  <a:pt x="11906" y="0"/>
                </a:lnTo>
                <a:lnTo>
                  <a:pt x="109537" y="42862"/>
                </a:lnTo>
                <a:lnTo>
                  <a:pt x="230981" y="95250"/>
                </a:lnTo>
                <a:lnTo>
                  <a:pt x="345281" y="147637"/>
                </a:lnTo>
                <a:lnTo>
                  <a:pt x="421481" y="183356"/>
                </a:lnTo>
                <a:lnTo>
                  <a:pt x="490537" y="219075"/>
                </a:lnTo>
                <a:lnTo>
                  <a:pt x="569119" y="261937"/>
                </a:lnTo>
                <a:lnTo>
                  <a:pt x="626269" y="300037"/>
                </a:lnTo>
                <a:lnTo>
                  <a:pt x="661987" y="323850"/>
                </a:lnTo>
                <a:lnTo>
                  <a:pt x="683419" y="354806"/>
                </a:lnTo>
                <a:lnTo>
                  <a:pt x="716756" y="435768"/>
                </a:lnTo>
                <a:lnTo>
                  <a:pt x="740569" y="502443"/>
                </a:lnTo>
                <a:lnTo>
                  <a:pt x="750094" y="578643"/>
                </a:lnTo>
                <a:lnTo>
                  <a:pt x="747712" y="619125"/>
                </a:lnTo>
                <a:lnTo>
                  <a:pt x="740569" y="642937"/>
                </a:lnTo>
                <a:lnTo>
                  <a:pt x="723900" y="666750"/>
                </a:lnTo>
                <a:lnTo>
                  <a:pt x="683419" y="697706"/>
                </a:lnTo>
                <a:lnTo>
                  <a:pt x="657225" y="707231"/>
                </a:lnTo>
                <a:lnTo>
                  <a:pt x="635794" y="704850"/>
                </a:lnTo>
                <a:lnTo>
                  <a:pt x="595312" y="692943"/>
                </a:lnTo>
                <a:lnTo>
                  <a:pt x="573881" y="678656"/>
                </a:lnTo>
                <a:lnTo>
                  <a:pt x="542925" y="640556"/>
                </a:lnTo>
                <a:lnTo>
                  <a:pt x="502444" y="571500"/>
                </a:lnTo>
                <a:lnTo>
                  <a:pt x="421481" y="469106"/>
                </a:lnTo>
                <a:lnTo>
                  <a:pt x="359569" y="3952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D8F374D-7DA9-4B38-9756-1E4A314EBB50}"/>
              </a:ext>
            </a:extLst>
          </p:cNvPr>
          <p:cNvSpPr/>
          <p:nvPr/>
        </p:nvSpPr>
        <p:spPr>
          <a:xfrm>
            <a:off x="5667375" y="1792288"/>
            <a:ext cx="971550" cy="831850"/>
          </a:xfrm>
          <a:custGeom>
            <a:avLst/>
            <a:gdLst>
              <a:gd name="connsiteX0" fmla="*/ 402431 w 971550"/>
              <a:gd name="connsiteY0" fmla="*/ 388144 h 831057"/>
              <a:gd name="connsiteX1" fmla="*/ 540544 w 971550"/>
              <a:gd name="connsiteY1" fmla="*/ 242888 h 831057"/>
              <a:gd name="connsiteX2" fmla="*/ 631031 w 971550"/>
              <a:gd name="connsiteY2" fmla="*/ 154782 h 831057"/>
              <a:gd name="connsiteX3" fmla="*/ 671513 w 971550"/>
              <a:gd name="connsiteY3" fmla="*/ 116682 h 831057"/>
              <a:gd name="connsiteX4" fmla="*/ 688181 w 971550"/>
              <a:gd name="connsiteY4" fmla="*/ 92869 h 831057"/>
              <a:gd name="connsiteX5" fmla="*/ 690563 w 971550"/>
              <a:gd name="connsiteY5" fmla="*/ 76200 h 831057"/>
              <a:gd name="connsiteX6" fmla="*/ 673894 w 971550"/>
              <a:gd name="connsiteY6" fmla="*/ 0 h 831057"/>
              <a:gd name="connsiteX7" fmla="*/ 971550 w 971550"/>
              <a:gd name="connsiteY7" fmla="*/ 202407 h 831057"/>
              <a:gd name="connsiteX8" fmla="*/ 919163 w 971550"/>
              <a:gd name="connsiteY8" fmla="*/ 235744 h 831057"/>
              <a:gd name="connsiteX9" fmla="*/ 752475 w 971550"/>
              <a:gd name="connsiteY9" fmla="*/ 347663 h 831057"/>
              <a:gd name="connsiteX10" fmla="*/ 504825 w 971550"/>
              <a:gd name="connsiteY10" fmla="*/ 514350 h 831057"/>
              <a:gd name="connsiteX11" fmla="*/ 347663 w 971550"/>
              <a:gd name="connsiteY11" fmla="*/ 621507 h 831057"/>
              <a:gd name="connsiteX12" fmla="*/ 42863 w 971550"/>
              <a:gd name="connsiteY12" fmla="*/ 831057 h 831057"/>
              <a:gd name="connsiteX13" fmla="*/ 0 w 971550"/>
              <a:gd name="connsiteY13" fmla="*/ 790575 h 831057"/>
              <a:gd name="connsiteX14" fmla="*/ 107156 w 971550"/>
              <a:gd name="connsiteY14" fmla="*/ 688182 h 831057"/>
              <a:gd name="connsiteX15" fmla="*/ 271463 w 971550"/>
              <a:gd name="connsiteY15" fmla="*/ 526257 h 831057"/>
              <a:gd name="connsiteX16" fmla="*/ 402431 w 971550"/>
              <a:gd name="connsiteY16" fmla="*/ 38814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550" h="831057">
                <a:moveTo>
                  <a:pt x="402431" y="388144"/>
                </a:moveTo>
                <a:lnTo>
                  <a:pt x="540544" y="242888"/>
                </a:lnTo>
                <a:lnTo>
                  <a:pt x="631031" y="154782"/>
                </a:lnTo>
                <a:lnTo>
                  <a:pt x="671513" y="116682"/>
                </a:lnTo>
                <a:lnTo>
                  <a:pt x="688181" y="92869"/>
                </a:lnTo>
                <a:lnTo>
                  <a:pt x="690563" y="76200"/>
                </a:lnTo>
                <a:lnTo>
                  <a:pt x="673894" y="0"/>
                </a:lnTo>
                <a:lnTo>
                  <a:pt x="971550" y="202407"/>
                </a:lnTo>
                <a:lnTo>
                  <a:pt x="919163" y="235744"/>
                </a:lnTo>
                <a:lnTo>
                  <a:pt x="752475" y="347663"/>
                </a:lnTo>
                <a:lnTo>
                  <a:pt x="504825" y="514350"/>
                </a:lnTo>
                <a:lnTo>
                  <a:pt x="347663" y="621507"/>
                </a:lnTo>
                <a:lnTo>
                  <a:pt x="42863" y="831057"/>
                </a:lnTo>
                <a:lnTo>
                  <a:pt x="0" y="790575"/>
                </a:lnTo>
                <a:lnTo>
                  <a:pt x="107156" y="688182"/>
                </a:lnTo>
                <a:lnTo>
                  <a:pt x="271463" y="526257"/>
                </a:lnTo>
                <a:lnTo>
                  <a:pt x="402431" y="388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A93149F-C68C-4D50-AA66-0AD477E9CCB5}"/>
              </a:ext>
            </a:extLst>
          </p:cNvPr>
          <p:cNvSpPr/>
          <p:nvPr/>
        </p:nvSpPr>
        <p:spPr>
          <a:xfrm>
            <a:off x="5156200" y="2252663"/>
            <a:ext cx="763588" cy="793750"/>
          </a:xfrm>
          <a:custGeom>
            <a:avLst/>
            <a:gdLst>
              <a:gd name="connsiteX0" fmla="*/ 459582 w 764382"/>
              <a:gd name="connsiteY0" fmla="*/ 557212 h 792956"/>
              <a:gd name="connsiteX1" fmla="*/ 381000 w 764382"/>
              <a:gd name="connsiteY1" fmla="*/ 438150 h 792956"/>
              <a:gd name="connsiteX2" fmla="*/ 278607 w 764382"/>
              <a:gd name="connsiteY2" fmla="*/ 304800 h 792956"/>
              <a:gd name="connsiteX3" fmla="*/ 147638 w 764382"/>
              <a:gd name="connsiteY3" fmla="*/ 159543 h 792956"/>
              <a:gd name="connsiteX4" fmla="*/ 66675 w 764382"/>
              <a:gd name="connsiteY4" fmla="*/ 90487 h 792956"/>
              <a:gd name="connsiteX5" fmla="*/ 23813 w 764382"/>
              <a:gd name="connsiteY5" fmla="*/ 54768 h 792956"/>
              <a:gd name="connsiteX6" fmla="*/ 4763 w 764382"/>
              <a:gd name="connsiteY6" fmla="*/ 35718 h 792956"/>
              <a:gd name="connsiteX7" fmla="*/ 0 w 764382"/>
              <a:gd name="connsiteY7" fmla="*/ 19050 h 792956"/>
              <a:gd name="connsiteX8" fmla="*/ 2382 w 764382"/>
              <a:gd name="connsiteY8" fmla="*/ 7143 h 792956"/>
              <a:gd name="connsiteX9" fmla="*/ 14288 w 764382"/>
              <a:gd name="connsiteY9" fmla="*/ 0 h 792956"/>
              <a:gd name="connsiteX10" fmla="*/ 42863 w 764382"/>
              <a:gd name="connsiteY10" fmla="*/ 4762 h 792956"/>
              <a:gd name="connsiteX11" fmla="*/ 109538 w 764382"/>
              <a:gd name="connsiteY11" fmla="*/ 30956 h 792956"/>
              <a:gd name="connsiteX12" fmla="*/ 209550 w 764382"/>
              <a:gd name="connsiteY12" fmla="*/ 71437 h 792956"/>
              <a:gd name="connsiteX13" fmla="*/ 297657 w 764382"/>
              <a:gd name="connsiteY13" fmla="*/ 109537 h 792956"/>
              <a:gd name="connsiteX14" fmla="*/ 342900 w 764382"/>
              <a:gd name="connsiteY14" fmla="*/ 130968 h 792956"/>
              <a:gd name="connsiteX15" fmla="*/ 409575 w 764382"/>
              <a:gd name="connsiteY15" fmla="*/ 166687 h 792956"/>
              <a:gd name="connsiteX16" fmla="*/ 476250 w 764382"/>
              <a:gd name="connsiteY16" fmla="*/ 204787 h 792956"/>
              <a:gd name="connsiteX17" fmla="*/ 533400 w 764382"/>
              <a:gd name="connsiteY17" fmla="*/ 247650 h 792956"/>
              <a:gd name="connsiteX18" fmla="*/ 578644 w 764382"/>
              <a:gd name="connsiteY18" fmla="*/ 283368 h 792956"/>
              <a:gd name="connsiteX19" fmla="*/ 609600 w 764382"/>
              <a:gd name="connsiteY19" fmla="*/ 321468 h 792956"/>
              <a:gd name="connsiteX20" fmla="*/ 676275 w 764382"/>
              <a:gd name="connsiteY20" fmla="*/ 381000 h 792956"/>
              <a:gd name="connsiteX21" fmla="*/ 709613 w 764382"/>
              <a:gd name="connsiteY21" fmla="*/ 411956 h 792956"/>
              <a:gd name="connsiteX22" fmla="*/ 738188 w 764382"/>
              <a:gd name="connsiteY22" fmla="*/ 452437 h 792956"/>
              <a:gd name="connsiteX23" fmla="*/ 757238 w 764382"/>
              <a:gd name="connsiteY23" fmla="*/ 492918 h 792956"/>
              <a:gd name="connsiteX24" fmla="*/ 764382 w 764382"/>
              <a:gd name="connsiteY24" fmla="*/ 535781 h 792956"/>
              <a:gd name="connsiteX25" fmla="*/ 764382 w 764382"/>
              <a:gd name="connsiteY25" fmla="*/ 576262 h 792956"/>
              <a:gd name="connsiteX26" fmla="*/ 762000 w 764382"/>
              <a:gd name="connsiteY26" fmla="*/ 621506 h 792956"/>
              <a:gd name="connsiteX27" fmla="*/ 747713 w 764382"/>
              <a:gd name="connsiteY27" fmla="*/ 673893 h 792956"/>
              <a:gd name="connsiteX28" fmla="*/ 714375 w 764382"/>
              <a:gd name="connsiteY28" fmla="*/ 740568 h 792956"/>
              <a:gd name="connsiteX29" fmla="*/ 685800 w 764382"/>
              <a:gd name="connsiteY29" fmla="*/ 778668 h 792956"/>
              <a:gd name="connsiteX30" fmla="*/ 659607 w 764382"/>
              <a:gd name="connsiteY30" fmla="*/ 792956 h 792956"/>
              <a:gd name="connsiteX31" fmla="*/ 628650 w 764382"/>
              <a:gd name="connsiteY31" fmla="*/ 788193 h 792956"/>
              <a:gd name="connsiteX32" fmla="*/ 604838 w 764382"/>
              <a:gd name="connsiteY32" fmla="*/ 766762 h 792956"/>
              <a:gd name="connsiteX33" fmla="*/ 557213 w 764382"/>
              <a:gd name="connsiteY33" fmla="*/ 704850 h 792956"/>
              <a:gd name="connsiteX34" fmla="*/ 459582 w 764382"/>
              <a:gd name="connsiteY34" fmla="*/ 55721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2" h="792956">
                <a:moveTo>
                  <a:pt x="459582" y="557212"/>
                </a:moveTo>
                <a:lnTo>
                  <a:pt x="381000" y="438150"/>
                </a:lnTo>
                <a:lnTo>
                  <a:pt x="278607" y="304800"/>
                </a:lnTo>
                <a:lnTo>
                  <a:pt x="147638" y="159543"/>
                </a:lnTo>
                <a:lnTo>
                  <a:pt x="66675" y="90487"/>
                </a:lnTo>
                <a:lnTo>
                  <a:pt x="23813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2382" y="7143"/>
                </a:lnTo>
                <a:lnTo>
                  <a:pt x="14288" y="0"/>
                </a:lnTo>
                <a:lnTo>
                  <a:pt x="42863" y="4762"/>
                </a:lnTo>
                <a:lnTo>
                  <a:pt x="109538" y="30956"/>
                </a:lnTo>
                <a:lnTo>
                  <a:pt x="209550" y="71437"/>
                </a:lnTo>
                <a:lnTo>
                  <a:pt x="297657" y="109537"/>
                </a:lnTo>
                <a:lnTo>
                  <a:pt x="342900" y="130968"/>
                </a:lnTo>
                <a:lnTo>
                  <a:pt x="409575" y="166687"/>
                </a:lnTo>
                <a:lnTo>
                  <a:pt x="476250" y="204787"/>
                </a:lnTo>
                <a:lnTo>
                  <a:pt x="533400" y="247650"/>
                </a:lnTo>
                <a:lnTo>
                  <a:pt x="578644" y="283368"/>
                </a:lnTo>
                <a:lnTo>
                  <a:pt x="609600" y="321468"/>
                </a:lnTo>
                <a:lnTo>
                  <a:pt x="676275" y="381000"/>
                </a:lnTo>
                <a:lnTo>
                  <a:pt x="709613" y="411956"/>
                </a:lnTo>
                <a:lnTo>
                  <a:pt x="738188" y="452437"/>
                </a:lnTo>
                <a:lnTo>
                  <a:pt x="757238" y="492918"/>
                </a:lnTo>
                <a:lnTo>
                  <a:pt x="764382" y="535781"/>
                </a:lnTo>
                <a:lnTo>
                  <a:pt x="764382" y="576262"/>
                </a:lnTo>
                <a:lnTo>
                  <a:pt x="762000" y="621506"/>
                </a:lnTo>
                <a:lnTo>
                  <a:pt x="747713" y="673893"/>
                </a:lnTo>
                <a:lnTo>
                  <a:pt x="714375" y="740568"/>
                </a:lnTo>
                <a:lnTo>
                  <a:pt x="685800" y="778668"/>
                </a:lnTo>
                <a:lnTo>
                  <a:pt x="659607" y="792956"/>
                </a:lnTo>
                <a:lnTo>
                  <a:pt x="628650" y="788193"/>
                </a:lnTo>
                <a:lnTo>
                  <a:pt x="604838" y="766762"/>
                </a:lnTo>
                <a:lnTo>
                  <a:pt x="557213" y="704850"/>
                </a:lnTo>
                <a:lnTo>
                  <a:pt x="459582" y="5572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EEF2AA1-E064-4CAF-93FA-77C86440F6E8}"/>
              </a:ext>
            </a:extLst>
          </p:cNvPr>
          <p:cNvSpPr/>
          <p:nvPr/>
        </p:nvSpPr>
        <p:spPr>
          <a:xfrm>
            <a:off x="4575175" y="2824163"/>
            <a:ext cx="2525713" cy="585787"/>
          </a:xfrm>
          <a:custGeom>
            <a:avLst/>
            <a:gdLst>
              <a:gd name="connsiteX0" fmla="*/ 1678782 w 2526507"/>
              <a:gd name="connsiteY0" fmla="*/ 257175 h 585787"/>
              <a:gd name="connsiteX1" fmla="*/ 1354932 w 2526507"/>
              <a:gd name="connsiteY1" fmla="*/ 328612 h 585787"/>
              <a:gd name="connsiteX2" fmla="*/ 1238250 w 2526507"/>
              <a:gd name="connsiteY2" fmla="*/ 354806 h 585787"/>
              <a:gd name="connsiteX3" fmla="*/ 1143000 w 2526507"/>
              <a:gd name="connsiteY3" fmla="*/ 383381 h 585787"/>
              <a:gd name="connsiteX4" fmla="*/ 1062038 w 2526507"/>
              <a:gd name="connsiteY4" fmla="*/ 407193 h 585787"/>
              <a:gd name="connsiteX5" fmla="*/ 1000125 w 2526507"/>
              <a:gd name="connsiteY5" fmla="*/ 419100 h 585787"/>
              <a:gd name="connsiteX6" fmla="*/ 781050 w 2526507"/>
              <a:gd name="connsiteY6" fmla="*/ 488156 h 585787"/>
              <a:gd name="connsiteX7" fmla="*/ 635794 w 2526507"/>
              <a:gd name="connsiteY7" fmla="*/ 531018 h 585787"/>
              <a:gd name="connsiteX8" fmla="*/ 528638 w 2526507"/>
              <a:gd name="connsiteY8" fmla="*/ 561975 h 585787"/>
              <a:gd name="connsiteX9" fmla="*/ 476250 w 2526507"/>
              <a:gd name="connsiteY9" fmla="*/ 576262 h 585787"/>
              <a:gd name="connsiteX10" fmla="*/ 433388 w 2526507"/>
              <a:gd name="connsiteY10" fmla="*/ 585787 h 585787"/>
              <a:gd name="connsiteX11" fmla="*/ 416719 w 2526507"/>
              <a:gd name="connsiteY11" fmla="*/ 585787 h 585787"/>
              <a:gd name="connsiteX12" fmla="*/ 373857 w 2526507"/>
              <a:gd name="connsiteY12" fmla="*/ 578643 h 585787"/>
              <a:gd name="connsiteX13" fmla="*/ 333375 w 2526507"/>
              <a:gd name="connsiteY13" fmla="*/ 566737 h 585787"/>
              <a:gd name="connsiteX14" fmla="*/ 283369 w 2526507"/>
              <a:gd name="connsiteY14" fmla="*/ 547687 h 585787"/>
              <a:gd name="connsiteX15" fmla="*/ 238125 w 2526507"/>
              <a:gd name="connsiteY15" fmla="*/ 521493 h 585787"/>
              <a:gd name="connsiteX16" fmla="*/ 200025 w 2526507"/>
              <a:gd name="connsiteY16" fmla="*/ 492918 h 585787"/>
              <a:gd name="connsiteX17" fmla="*/ 145257 w 2526507"/>
              <a:gd name="connsiteY17" fmla="*/ 442912 h 585787"/>
              <a:gd name="connsiteX18" fmla="*/ 102394 w 2526507"/>
              <a:gd name="connsiteY18" fmla="*/ 392906 h 585787"/>
              <a:gd name="connsiteX19" fmla="*/ 57150 w 2526507"/>
              <a:gd name="connsiteY19" fmla="*/ 338137 h 585787"/>
              <a:gd name="connsiteX20" fmla="*/ 23813 w 2526507"/>
              <a:gd name="connsiteY20" fmla="*/ 295275 h 585787"/>
              <a:gd name="connsiteX21" fmla="*/ 7144 w 2526507"/>
              <a:gd name="connsiteY21" fmla="*/ 261937 h 585787"/>
              <a:gd name="connsiteX22" fmla="*/ 0 w 2526507"/>
              <a:gd name="connsiteY22" fmla="*/ 235743 h 585787"/>
              <a:gd name="connsiteX23" fmla="*/ 0 w 2526507"/>
              <a:gd name="connsiteY23" fmla="*/ 219075 h 585787"/>
              <a:gd name="connsiteX24" fmla="*/ 4763 w 2526507"/>
              <a:gd name="connsiteY24" fmla="*/ 207168 h 585787"/>
              <a:gd name="connsiteX25" fmla="*/ 14288 w 2526507"/>
              <a:gd name="connsiteY25" fmla="*/ 204787 h 585787"/>
              <a:gd name="connsiteX26" fmla="*/ 28575 w 2526507"/>
              <a:gd name="connsiteY26" fmla="*/ 204787 h 585787"/>
              <a:gd name="connsiteX27" fmla="*/ 50007 w 2526507"/>
              <a:gd name="connsiteY27" fmla="*/ 219075 h 585787"/>
              <a:gd name="connsiteX28" fmla="*/ 83344 w 2526507"/>
              <a:gd name="connsiteY28" fmla="*/ 240506 h 585787"/>
              <a:gd name="connsiteX29" fmla="*/ 121444 w 2526507"/>
              <a:gd name="connsiteY29" fmla="*/ 259556 h 585787"/>
              <a:gd name="connsiteX30" fmla="*/ 164307 w 2526507"/>
              <a:gd name="connsiteY30" fmla="*/ 280987 h 585787"/>
              <a:gd name="connsiteX31" fmla="*/ 209550 w 2526507"/>
              <a:gd name="connsiteY31" fmla="*/ 300037 h 585787"/>
              <a:gd name="connsiteX32" fmla="*/ 266700 w 2526507"/>
              <a:gd name="connsiteY32" fmla="*/ 319087 h 585787"/>
              <a:gd name="connsiteX33" fmla="*/ 311944 w 2526507"/>
              <a:gd name="connsiteY33" fmla="*/ 330993 h 585787"/>
              <a:gd name="connsiteX34" fmla="*/ 342900 w 2526507"/>
              <a:gd name="connsiteY34" fmla="*/ 338137 h 585787"/>
              <a:gd name="connsiteX35" fmla="*/ 373857 w 2526507"/>
              <a:gd name="connsiteY35" fmla="*/ 338137 h 585787"/>
              <a:gd name="connsiteX36" fmla="*/ 440532 w 2526507"/>
              <a:gd name="connsiteY36" fmla="*/ 335756 h 585787"/>
              <a:gd name="connsiteX37" fmla="*/ 578644 w 2526507"/>
              <a:gd name="connsiteY37" fmla="*/ 319087 h 585787"/>
              <a:gd name="connsiteX38" fmla="*/ 816769 w 2526507"/>
              <a:gd name="connsiteY38" fmla="*/ 278606 h 585787"/>
              <a:gd name="connsiteX39" fmla="*/ 1023938 w 2526507"/>
              <a:gd name="connsiteY39" fmla="*/ 238125 h 585787"/>
              <a:gd name="connsiteX40" fmla="*/ 1207294 w 2526507"/>
              <a:gd name="connsiteY40" fmla="*/ 197643 h 585787"/>
              <a:gd name="connsiteX41" fmla="*/ 1271588 w 2526507"/>
              <a:gd name="connsiteY41" fmla="*/ 200025 h 585787"/>
              <a:gd name="connsiteX42" fmla="*/ 1545432 w 2526507"/>
              <a:gd name="connsiteY42" fmla="*/ 142875 h 585787"/>
              <a:gd name="connsiteX43" fmla="*/ 1674019 w 2526507"/>
              <a:gd name="connsiteY43" fmla="*/ 114300 h 585787"/>
              <a:gd name="connsiteX44" fmla="*/ 1790700 w 2526507"/>
              <a:gd name="connsiteY44" fmla="*/ 83343 h 585787"/>
              <a:gd name="connsiteX45" fmla="*/ 1897857 w 2526507"/>
              <a:gd name="connsiteY45" fmla="*/ 50006 h 585787"/>
              <a:gd name="connsiteX46" fmla="*/ 2026444 w 2526507"/>
              <a:gd name="connsiteY46" fmla="*/ 0 h 585787"/>
              <a:gd name="connsiteX47" fmla="*/ 2107407 w 2526507"/>
              <a:gd name="connsiteY47" fmla="*/ 9525 h 585787"/>
              <a:gd name="connsiteX48" fmla="*/ 2183607 w 2526507"/>
              <a:gd name="connsiteY48" fmla="*/ 30956 h 585787"/>
              <a:gd name="connsiteX49" fmla="*/ 2247900 w 2526507"/>
              <a:gd name="connsiteY49" fmla="*/ 57150 h 585787"/>
              <a:gd name="connsiteX50" fmla="*/ 2321719 w 2526507"/>
              <a:gd name="connsiteY50" fmla="*/ 95250 h 585787"/>
              <a:gd name="connsiteX51" fmla="*/ 2407444 w 2526507"/>
              <a:gd name="connsiteY51" fmla="*/ 140493 h 585787"/>
              <a:gd name="connsiteX52" fmla="*/ 2447925 w 2526507"/>
              <a:gd name="connsiteY52" fmla="*/ 169068 h 585787"/>
              <a:gd name="connsiteX53" fmla="*/ 2483644 w 2526507"/>
              <a:gd name="connsiteY53" fmla="*/ 207168 h 585787"/>
              <a:gd name="connsiteX54" fmla="*/ 2512219 w 2526507"/>
              <a:gd name="connsiteY54" fmla="*/ 238125 h 585787"/>
              <a:gd name="connsiteX55" fmla="*/ 2526507 w 2526507"/>
              <a:gd name="connsiteY55" fmla="*/ 259556 h 585787"/>
              <a:gd name="connsiteX56" fmla="*/ 2526507 w 2526507"/>
              <a:gd name="connsiteY56" fmla="*/ 278606 h 585787"/>
              <a:gd name="connsiteX57" fmla="*/ 2514600 w 2526507"/>
              <a:gd name="connsiteY57" fmla="*/ 307181 h 585787"/>
              <a:gd name="connsiteX58" fmla="*/ 2486025 w 2526507"/>
              <a:gd name="connsiteY58" fmla="*/ 330993 h 585787"/>
              <a:gd name="connsiteX59" fmla="*/ 2428875 w 2526507"/>
              <a:gd name="connsiteY59" fmla="*/ 359568 h 585787"/>
              <a:gd name="connsiteX60" fmla="*/ 2338388 w 2526507"/>
              <a:gd name="connsiteY60" fmla="*/ 378618 h 585787"/>
              <a:gd name="connsiteX61" fmla="*/ 2083594 w 2526507"/>
              <a:gd name="connsiteY61" fmla="*/ 197643 h 585787"/>
              <a:gd name="connsiteX62" fmla="*/ 2012157 w 2526507"/>
              <a:gd name="connsiteY62" fmla="*/ 197643 h 585787"/>
              <a:gd name="connsiteX63" fmla="*/ 1940719 w 2526507"/>
              <a:gd name="connsiteY63" fmla="*/ 209550 h 585787"/>
              <a:gd name="connsiteX64" fmla="*/ 1678782 w 2526507"/>
              <a:gd name="connsiteY64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26507" h="585787">
                <a:moveTo>
                  <a:pt x="1678782" y="257175"/>
                </a:moveTo>
                <a:lnTo>
                  <a:pt x="1354932" y="328612"/>
                </a:lnTo>
                <a:lnTo>
                  <a:pt x="1238250" y="354806"/>
                </a:lnTo>
                <a:lnTo>
                  <a:pt x="1143000" y="383381"/>
                </a:lnTo>
                <a:lnTo>
                  <a:pt x="1062038" y="407193"/>
                </a:lnTo>
                <a:lnTo>
                  <a:pt x="1000125" y="419100"/>
                </a:lnTo>
                <a:lnTo>
                  <a:pt x="781050" y="488156"/>
                </a:lnTo>
                <a:lnTo>
                  <a:pt x="635794" y="531018"/>
                </a:lnTo>
                <a:lnTo>
                  <a:pt x="528638" y="561975"/>
                </a:lnTo>
                <a:lnTo>
                  <a:pt x="476250" y="576262"/>
                </a:lnTo>
                <a:lnTo>
                  <a:pt x="433388" y="585787"/>
                </a:lnTo>
                <a:lnTo>
                  <a:pt x="416719" y="585787"/>
                </a:lnTo>
                <a:lnTo>
                  <a:pt x="373857" y="578643"/>
                </a:lnTo>
                <a:lnTo>
                  <a:pt x="333375" y="566737"/>
                </a:lnTo>
                <a:lnTo>
                  <a:pt x="283369" y="547687"/>
                </a:lnTo>
                <a:lnTo>
                  <a:pt x="238125" y="521493"/>
                </a:lnTo>
                <a:lnTo>
                  <a:pt x="200025" y="492918"/>
                </a:lnTo>
                <a:lnTo>
                  <a:pt x="145257" y="442912"/>
                </a:lnTo>
                <a:lnTo>
                  <a:pt x="102394" y="392906"/>
                </a:lnTo>
                <a:lnTo>
                  <a:pt x="57150" y="338137"/>
                </a:lnTo>
                <a:lnTo>
                  <a:pt x="23813" y="295275"/>
                </a:lnTo>
                <a:lnTo>
                  <a:pt x="7144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4763" y="207168"/>
                </a:lnTo>
                <a:lnTo>
                  <a:pt x="14288" y="204787"/>
                </a:lnTo>
                <a:lnTo>
                  <a:pt x="28575" y="204787"/>
                </a:lnTo>
                <a:lnTo>
                  <a:pt x="50007" y="219075"/>
                </a:lnTo>
                <a:lnTo>
                  <a:pt x="83344" y="240506"/>
                </a:lnTo>
                <a:lnTo>
                  <a:pt x="121444" y="259556"/>
                </a:lnTo>
                <a:lnTo>
                  <a:pt x="164307" y="280987"/>
                </a:lnTo>
                <a:lnTo>
                  <a:pt x="209550" y="300037"/>
                </a:lnTo>
                <a:lnTo>
                  <a:pt x="266700" y="319087"/>
                </a:lnTo>
                <a:lnTo>
                  <a:pt x="311944" y="330993"/>
                </a:lnTo>
                <a:lnTo>
                  <a:pt x="342900" y="338137"/>
                </a:lnTo>
                <a:lnTo>
                  <a:pt x="373857" y="338137"/>
                </a:lnTo>
                <a:lnTo>
                  <a:pt x="440532" y="335756"/>
                </a:lnTo>
                <a:lnTo>
                  <a:pt x="578644" y="319087"/>
                </a:lnTo>
                <a:lnTo>
                  <a:pt x="816769" y="278606"/>
                </a:lnTo>
                <a:lnTo>
                  <a:pt x="1023938" y="238125"/>
                </a:lnTo>
                <a:lnTo>
                  <a:pt x="1207294" y="197643"/>
                </a:lnTo>
                <a:lnTo>
                  <a:pt x="1271588" y="200025"/>
                </a:lnTo>
                <a:lnTo>
                  <a:pt x="1545432" y="142875"/>
                </a:lnTo>
                <a:lnTo>
                  <a:pt x="1674019" y="114300"/>
                </a:lnTo>
                <a:lnTo>
                  <a:pt x="1790700" y="83343"/>
                </a:lnTo>
                <a:lnTo>
                  <a:pt x="1897857" y="50006"/>
                </a:lnTo>
                <a:lnTo>
                  <a:pt x="2026444" y="0"/>
                </a:lnTo>
                <a:lnTo>
                  <a:pt x="2107407" y="9525"/>
                </a:lnTo>
                <a:lnTo>
                  <a:pt x="2183607" y="30956"/>
                </a:lnTo>
                <a:lnTo>
                  <a:pt x="2247900" y="57150"/>
                </a:lnTo>
                <a:lnTo>
                  <a:pt x="2321719" y="95250"/>
                </a:lnTo>
                <a:lnTo>
                  <a:pt x="2407444" y="140493"/>
                </a:lnTo>
                <a:lnTo>
                  <a:pt x="2447925" y="169068"/>
                </a:lnTo>
                <a:lnTo>
                  <a:pt x="2483644" y="207168"/>
                </a:lnTo>
                <a:lnTo>
                  <a:pt x="2512219" y="238125"/>
                </a:lnTo>
                <a:lnTo>
                  <a:pt x="2526507" y="259556"/>
                </a:lnTo>
                <a:lnTo>
                  <a:pt x="2526507" y="278606"/>
                </a:lnTo>
                <a:lnTo>
                  <a:pt x="2514600" y="307181"/>
                </a:lnTo>
                <a:lnTo>
                  <a:pt x="2486025" y="330993"/>
                </a:lnTo>
                <a:lnTo>
                  <a:pt x="2428875" y="359568"/>
                </a:lnTo>
                <a:lnTo>
                  <a:pt x="2338388" y="378618"/>
                </a:lnTo>
                <a:lnTo>
                  <a:pt x="2083594" y="197643"/>
                </a:lnTo>
                <a:lnTo>
                  <a:pt x="2012157" y="197643"/>
                </a:lnTo>
                <a:lnTo>
                  <a:pt x="1940719" y="209550"/>
                </a:lnTo>
                <a:lnTo>
                  <a:pt x="1678782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AB9EC9E-FAF4-4402-8F7A-51D528512169}"/>
              </a:ext>
            </a:extLst>
          </p:cNvPr>
          <p:cNvSpPr/>
          <p:nvPr/>
        </p:nvSpPr>
        <p:spPr>
          <a:xfrm>
            <a:off x="6253163" y="2981325"/>
            <a:ext cx="736600" cy="588963"/>
          </a:xfrm>
          <a:custGeom>
            <a:avLst/>
            <a:gdLst>
              <a:gd name="connsiteX0" fmla="*/ 238125 w 735806"/>
              <a:gd name="connsiteY0" fmla="*/ 288131 h 588169"/>
              <a:gd name="connsiteX1" fmla="*/ 309562 w 735806"/>
              <a:gd name="connsiteY1" fmla="*/ 204788 h 588169"/>
              <a:gd name="connsiteX2" fmla="*/ 350043 w 735806"/>
              <a:gd name="connsiteY2" fmla="*/ 150019 h 588169"/>
              <a:gd name="connsiteX3" fmla="*/ 371475 w 735806"/>
              <a:gd name="connsiteY3" fmla="*/ 116681 h 588169"/>
              <a:gd name="connsiteX4" fmla="*/ 381000 w 735806"/>
              <a:gd name="connsiteY4" fmla="*/ 92869 h 588169"/>
              <a:gd name="connsiteX5" fmla="*/ 381000 w 735806"/>
              <a:gd name="connsiteY5" fmla="*/ 71438 h 588169"/>
              <a:gd name="connsiteX6" fmla="*/ 371475 w 735806"/>
              <a:gd name="connsiteY6" fmla="*/ 38100 h 588169"/>
              <a:gd name="connsiteX7" fmla="*/ 342900 w 735806"/>
              <a:gd name="connsiteY7" fmla="*/ 0 h 588169"/>
              <a:gd name="connsiteX8" fmla="*/ 735806 w 735806"/>
              <a:gd name="connsiteY8" fmla="*/ 178594 h 588169"/>
              <a:gd name="connsiteX9" fmla="*/ 669131 w 735806"/>
              <a:gd name="connsiteY9" fmla="*/ 219075 h 588169"/>
              <a:gd name="connsiteX10" fmla="*/ 583406 w 735806"/>
              <a:gd name="connsiteY10" fmla="*/ 266700 h 588169"/>
              <a:gd name="connsiteX11" fmla="*/ 414337 w 735806"/>
              <a:gd name="connsiteY11" fmla="*/ 366713 h 588169"/>
              <a:gd name="connsiteX12" fmla="*/ 259556 w 735806"/>
              <a:gd name="connsiteY12" fmla="*/ 461963 h 588169"/>
              <a:gd name="connsiteX13" fmla="*/ 109537 w 735806"/>
              <a:gd name="connsiteY13" fmla="*/ 547688 h 588169"/>
              <a:gd name="connsiteX14" fmla="*/ 57150 w 735806"/>
              <a:gd name="connsiteY14" fmla="*/ 581025 h 588169"/>
              <a:gd name="connsiteX15" fmla="*/ 33337 w 735806"/>
              <a:gd name="connsiteY15" fmla="*/ 588169 h 588169"/>
              <a:gd name="connsiteX16" fmla="*/ 14287 w 735806"/>
              <a:gd name="connsiteY16" fmla="*/ 585788 h 588169"/>
              <a:gd name="connsiteX17" fmla="*/ 2381 w 735806"/>
              <a:gd name="connsiteY17" fmla="*/ 573881 h 588169"/>
              <a:gd name="connsiteX18" fmla="*/ 0 w 735806"/>
              <a:gd name="connsiteY18" fmla="*/ 554831 h 588169"/>
              <a:gd name="connsiteX19" fmla="*/ 9525 w 735806"/>
              <a:gd name="connsiteY19" fmla="*/ 533400 h 588169"/>
              <a:gd name="connsiteX20" fmla="*/ 59531 w 735806"/>
              <a:gd name="connsiteY20" fmla="*/ 488156 h 588169"/>
              <a:gd name="connsiteX21" fmla="*/ 147637 w 735806"/>
              <a:gd name="connsiteY21" fmla="*/ 397669 h 588169"/>
              <a:gd name="connsiteX22" fmla="*/ 238125 w 735806"/>
              <a:gd name="connsiteY22" fmla="*/ 288131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806" h="588169">
                <a:moveTo>
                  <a:pt x="238125" y="288131"/>
                </a:moveTo>
                <a:lnTo>
                  <a:pt x="309562" y="204788"/>
                </a:lnTo>
                <a:lnTo>
                  <a:pt x="350043" y="150019"/>
                </a:lnTo>
                <a:lnTo>
                  <a:pt x="371475" y="116681"/>
                </a:lnTo>
                <a:lnTo>
                  <a:pt x="381000" y="92869"/>
                </a:lnTo>
                <a:lnTo>
                  <a:pt x="381000" y="71438"/>
                </a:lnTo>
                <a:lnTo>
                  <a:pt x="371475" y="38100"/>
                </a:lnTo>
                <a:lnTo>
                  <a:pt x="342900" y="0"/>
                </a:lnTo>
                <a:lnTo>
                  <a:pt x="735806" y="178594"/>
                </a:lnTo>
                <a:lnTo>
                  <a:pt x="669131" y="219075"/>
                </a:lnTo>
                <a:lnTo>
                  <a:pt x="583406" y="266700"/>
                </a:lnTo>
                <a:lnTo>
                  <a:pt x="414337" y="366713"/>
                </a:lnTo>
                <a:lnTo>
                  <a:pt x="259556" y="461963"/>
                </a:lnTo>
                <a:lnTo>
                  <a:pt x="109537" y="547688"/>
                </a:lnTo>
                <a:lnTo>
                  <a:pt x="57150" y="581025"/>
                </a:lnTo>
                <a:lnTo>
                  <a:pt x="33337" y="588169"/>
                </a:lnTo>
                <a:lnTo>
                  <a:pt x="14287" y="585788"/>
                </a:lnTo>
                <a:lnTo>
                  <a:pt x="2381" y="573881"/>
                </a:lnTo>
                <a:lnTo>
                  <a:pt x="0" y="554831"/>
                </a:lnTo>
                <a:lnTo>
                  <a:pt x="9525" y="533400"/>
                </a:lnTo>
                <a:lnTo>
                  <a:pt x="59531" y="488156"/>
                </a:lnTo>
                <a:lnTo>
                  <a:pt x="147637" y="397669"/>
                </a:lnTo>
                <a:lnTo>
                  <a:pt x="238125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52846E4-5C3B-4262-BD17-82C8059E882E}"/>
              </a:ext>
            </a:extLst>
          </p:cNvPr>
          <p:cNvSpPr/>
          <p:nvPr/>
        </p:nvSpPr>
        <p:spPr>
          <a:xfrm rot="16200000">
            <a:off x="4739482" y="3944144"/>
            <a:ext cx="2046287" cy="492125"/>
          </a:xfrm>
          <a:custGeom>
            <a:avLst/>
            <a:gdLst>
              <a:gd name="connsiteX0" fmla="*/ 1276350 w 2045494"/>
              <a:gd name="connsiteY0" fmla="*/ 407194 h 492919"/>
              <a:gd name="connsiteX1" fmla="*/ 1052513 w 2045494"/>
              <a:gd name="connsiteY1" fmla="*/ 414338 h 492919"/>
              <a:gd name="connsiteX2" fmla="*/ 933450 w 2045494"/>
              <a:gd name="connsiteY2" fmla="*/ 414338 h 492919"/>
              <a:gd name="connsiteX3" fmla="*/ 0 w 2045494"/>
              <a:gd name="connsiteY3" fmla="*/ 409575 h 492919"/>
              <a:gd name="connsiteX4" fmla="*/ 147638 w 2045494"/>
              <a:gd name="connsiteY4" fmla="*/ 178594 h 492919"/>
              <a:gd name="connsiteX5" fmla="*/ 269082 w 2045494"/>
              <a:gd name="connsiteY5" fmla="*/ 188119 h 492919"/>
              <a:gd name="connsiteX6" fmla="*/ 626269 w 2045494"/>
              <a:gd name="connsiteY6" fmla="*/ 188119 h 492919"/>
              <a:gd name="connsiteX7" fmla="*/ 1033463 w 2045494"/>
              <a:gd name="connsiteY7" fmla="*/ 190500 h 492919"/>
              <a:gd name="connsiteX8" fmla="*/ 1571625 w 2045494"/>
              <a:gd name="connsiteY8" fmla="*/ 190500 h 492919"/>
              <a:gd name="connsiteX9" fmla="*/ 1664494 w 2045494"/>
              <a:gd name="connsiteY9" fmla="*/ 190500 h 492919"/>
              <a:gd name="connsiteX10" fmla="*/ 1707357 w 2045494"/>
              <a:gd name="connsiteY10" fmla="*/ 188119 h 492919"/>
              <a:gd name="connsiteX11" fmla="*/ 1735932 w 2045494"/>
              <a:gd name="connsiteY11" fmla="*/ 183357 h 492919"/>
              <a:gd name="connsiteX12" fmla="*/ 1778794 w 2045494"/>
              <a:gd name="connsiteY12" fmla="*/ 169069 h 492919"/>
              <a:gd name="connsiteX13" fmla="*/ 1831182 w 2045494"/>
              <a:gd name="connsiteY13" fmla="*/ 140494 h 492919"/>
              <a:gd name="connsiteX14" fmla="*/ 1888332 w 2045494"/>
              <a:gd name="connsiteY14" fmla="*/ 102394 h 492919"/>
              <a:gd name="connsiteX15" fmla="*/ 1995488 w 2045494"/>
              <a:gd name="connsiteY15" fmla="*/ 0 h 492919"/>
              <a:gd name="connsiteX16" fmla="*/ 2045494 w 2045494"/>
              <a:gd name="connsiteY16" fmla="*/ 66675 h 492919"/>
              <a:gd name="connsiteX17" fmla="*/ 1969294 w 2045494"/>
              <a:gd name="connsiteY17" fmla="*/ 169069 h 492919"/>
              <a:gd name="connsiteX18" fmla="*/ 1912144 w 2045494"/>
              <a:gd name="connsiteY18" fmla="*/ 266700 h 492919"/>
              <a:gd name="connsiteX19" fmla="*/ 1840707 w 2045494"/>
              <a:gd name="connsiteY19" fmla="*/ 366713 h 492919"/>
              <a:gd name="connsiteX20" fmla="*/ 1762125 w 2045494"/>
              <a:gd name="connsiteY20" fmla="*/ 454819 h 492919"/>
              <a:gd name="connsiteX21" fmla="*/ 1731169 w 2045494"/>
              <a:gd name="connsiteY21" fmla="*/ 485775 h 492919"/>
              <a:gd name="connsiteX22" fmla="*/ 1712119 w 2045494"/>
              <a:gd name="connsiteY22" fmla="*/ 492919 h 492919"/>
              <a:gd name="connsiteX23" fmla="*/ 1690688 w 2045494"/>
              <a:gd name="connsiteY23" fmla="*/ 490538 h 492919"/>
              <a:gd name="connsiteX24" fmla="*/ 1666875 w 2045494"/>
              <a:gd name="connsiteY24" fmla="*/ 478632 h 492919"/>
              <a:gd name="connsiteX25" fmla="*/ 1633538 w 2045494"/>
              <a:gd name="connsiteY25" fmla="*/ 447675 h 492919"/>
              <a:gd name="connsiteX26" fmla="*/ 1597819 w 2045494"/>
              <a:gd name="connsiteY26" fmla="*/ 411957 h 492919"/>
              <a:gd name="connsiteX27" fmla="*/ 1276350 w 2045494"/>
              <a:gd name="connsiteY27" fmla="*/ 4071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5494" h="492919">
                <a:moveTo>
                  <a:pt x="1276350" y="407194"/>
                </a:moveTo>
                <a:lnTo>
                  <a:pt x="1052513" y="414338"/>
                </a:lnTo>
                <a:lnTo>
                  <a:pt x="933450" y="414338"/>
                </a:lnTo>
                <a:lnTo>
                  <a:pt x="0" y="409575"/>
                </a:lnTo>
                <a:lnTo>
                  <a:pt x="147638" y="178594"/>
                </a:lnTo>
                <a:lnTo>
                  <a:pt x="269082" y="188119"/>
                </a:lnTo>
                <a:lnTo>
                  <a:pt x="626269" y="188119"/>
                </a:lnTo>
                <a:lnTo>
                  <a:pt x="1033463" y="190500"/>
                </a:lnTo>
                <a:lnTo>
                  <a:pt x="1571625" y="190500"/>
                </a:lnTo>
                <a:lnTo>
                  <a:pt x="1664494" y="190500"/>
                </a:lnTo>
                <a:lnTo>
                  <a:pt x="1707357" y="188119"/>
                </a:lnTo>
                <a:lnTo>
                  <a:pt x="1735932" y="183357"/>
                </a:lnTo>
                <a:lnTo>
                  <a:pt x="1778794" y="169069"/>
                </a:lnTo>
                <a:lnTo>
                  <a:pt x="1831182" y="140494"/>
                </a:lnTo>
                <a:lnTo>
                  <a:pt x="1888332" y="102394"/>
                </a:lnTo>
                <a:lnTo>
                  <a:pt x="1995488" y="0"/>
                </a:lnTo>
                <a:lnTo>
                  <a:pt x="2045494" y="66675"/>
                </a:lnTo>
                <a:lnTo>
                  <a:pt x="1969294" y="169069"/>
                </a:lnTo>
                <a:lnTo>
                  <a:pt x="1912144" y="266700"/>
                </a:lnTo>
                <a:lnTo>
                  <a:pt x="1840707" y="366713"/>
                </a:lnTo>
                <a:lnTo>
                  <a:pt x="1762125" y="454819"/>
                </a:lnTo>
                <a:lnTo>
                  <a:pt x="1731169" y="485775"/>
                </a:lnTo>
                <a:lnTo>
                  <a:pt x="1712119" y="492919"/>
                </a:lnTo>
                <a:lnTo>
                  <a:pt x="1690688" y="490538"/>
                </a:lnTo>
                <a:lnTo>
                  <a:pt x="1666875" y="478632"/>
                </a:lnTo>
                <a:lnTo>
                  <a:pt x="1633538" y="447675"/>
                </a:lnTo>
                <a:lnTo>
                  <a:pt x="1597819" y="411957"/>
                </a:lnTo>
                <a:lnTo>
                  <a:pt x="1276350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D92078C-A91C-4B23-85F2-72D4FCD34896}"/>
              </a:ext>
            </a:extLst>
          </p:cNvPr>
          <p:cNvSpPr/>
          <p:nvPr/>
        </p:nvSpPr>
        <p:spPr>
          <a:xfrm>
            <a:off x="5857875" y="3986213"/>
            <a:ext cx="1031875" cy="295275"/>
          </a:xfrm>
          <a:custGeom>
            <a:avLst/>
            <a:gdLst>
              <a:gd name="connsiteX0" fmla="*/ 395288 w 1031081"/>
              <a:gd name="connsiteY0" fmla="*/ 280987 h 295275"/>
              <a:gd name="connsiteX1" fmla="*/ 7144 w 1031081"/>
              <a:gd name="connsiteY1" fmla="*/ 295275 h 295275"/>
              <a:gd name="connsiteX2" fmla="*/ 0 w 1031081"/>
              <a:gd name="connsiteY2" fmla="*/ 135731 h 295275"/>
              <a:gd name="connsiteX3" fmla="*/ 121444 w 1031081"/>
              <a:gd name="connsiteY3" fmla="*/ 133350 h 295275"/>
              <a:gd name="connsiteX4" fmla="*/ 240506 w 1031081"/>
              <a:gd name="connsiteY4" fmla="*/ 128587 h 295275"/>
              <a:gd name="connsiteX5" fmla="*/ 302419 w 1031081"/>
              <a:gd name="connsiteY5" fmla="*/ 121443 h 295275"/>
              <a:gd name="connsiteX6" fmla="*/ 354806 w 1031081"/>
              <a:gd name="connsiteY6" fmla="*/ 114300 h 295275"/>
              <a:gd name="connsiteX7" fmla="*/ 433388 w 1031081"/>
              <a:gd name="connsiteY7" fmla="*/ 95250 h 295275"/>
              <a:gd name="connsiteX8" fmla="*/ 573881 w 1031081"/>
              <a:gd name="connsiteY8" fmla="*/ 57150 h 295275"/>
              <a:gd name="connsiteX9" fmla="*/ 747713 w 1031081"/>
              <a:gd name="connsiteY9" fmla="*/ 0 h 295275"/>
              <a:gd name="connsiteX10" fmla="*/ 788194 w 1031081"/>
              <a:gd name="connsiteY10" fmla="*/ 0 h 295275"/>
              <a:gd name="connsiteX11" fmla="*/ 840581 w 1031081"/>
              <a:gd name="connsiteY11" fmla="*/ 11906 h 295275"/>
              <a:gd name="connsiteX12" fmla="*/ 892969 w 1031081"/>
              <a:gd name="connsiteY12" fmla="*/ 30956 h 295275"/>
              <a:gd name="connsiteX13" fmla="*/ 942975 w 1031081"/>
              <a:gd name="connsiteY13" fmla="*/ 54768 h 295275"/>
              <a:gd name="connsiteX14" fmla="*/ 983456 w 1031081"/>
              <a:gd name="connsiteY14" fmla="*/ 85725 h 295275"/>
              <a:gd name="connsiteX15" fmla="*/ 1009650 w 1031081"/>
              <a:gd name="connsiteY15" fmla="*/ 116681 h 295275"/>
              <a:gd name="connsiteX16" fmla="*/ 1026319 w 1031081"/>
              <a:gd name="connsiteY16" fmla="*/ 142875 h 295275"/>
              <a:gd name="connsiteX17" fmla="*/ 1031081 w 1031081"/>
              <a:gd name="connsiteY17" fmla="*/ 166687 h 295275"/>
              <a:gd name="connsiteX18" fmla="*/ 1026319 w 1031081"/>
              <a:gd name="connsiteY18" fmla="*/ 188118 h 295275"/>
              <a:gd name="connsiteX19" fmla="*/ 1014413 w 1031081"/>
              <a:gd name="connsiteY19" fmla="*/ 207168 h 295275"/>
              <a:gd name="connsiteX20" fmla="*/ 985838 w 1031081"/>
              <a:gd name="connsiteY20" fmla="*/ 226218 h 295275"/>
              <a:gd name="connsiteX21" fmla="*/ 945356 w 1031081"/>
              <a:gd name="connsiteY21" fmla="*/ 242887 h 295275"/>
              <a:gd name="connsiteX22" fmla="*/ 892969 w 1031081"/>
              <a:gd name="connsiteY22" fmla="*/ 250031 h 295275"/>
              <a:gd name="connsiteX23" fmla="*/ 747713 w 1031081"/>
              <a:gd name="connsiteY23" fmla="*/ 257175 h 295275"/>
              <a:gd name="connsiteX24" fmla="*/ 395288 w 1031081"/>
              <a:gd name="connsiteY24" fmla="*/ 28098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1081" h="295275">
                <a:moveTo>
                  <a:pt x="395288" y="280987"/>
                </a:moveTo>
                <a:lnTo>
                  <a:pt x="7144" y="295275"/>
                </a:lnTo>
                <a:lnTo>
                  <a:pt x="0" y="135731"/>
                </a:lnTo>
                <a:lnTo>
                  <a:pt x="121444" y="133350"/>
                </a:lnTo>
                <a:lnTo>
                  <a:pt x="240506" y="128587"/>
                </a:lnTo>
                <a:lnTo>
                  <a:pt x="302419" y="121443"/>
                </a:lnTo>
                <a:lnTo>
                  <a:pt x="354806" y="114300"/>
                </a:lnTo>
                <a:lnTo>
                  <a:pt x="433388" y="95250"/>
                </a:lnTo>
                <a:lnTo>
                  <a:pt x="573881" y="57150"/>
                </a:lnTo>
                <a:lnTo>
                  <a:pt x="747713" y="0"/>
                </a:lnTo>
                <a:lnTo>
                  <a:pt x="788194" y="0"/>
                </a:lnTo>
                <a:lnTo>
                  <a:pt x="840581" y="11906"/>
                </a:lnTo>
                <a:lnTo>
                  <a:pt x="892969" y="30956"/>
                </a:lnTo>
                <a:lnTo>
                  <a:pt x="942975" y="54768"/>
                </a:lnTo>
                <a:lnTo>
                  <a:pt x="983456" y="85725"/>
                </a:lnTo>
                <a:lnTo>
                  <a:pt x="1009650" y="116681"/>
                </a:lnTo>
                <a:lnTo>
                  <a:pt x="1026319" y="142875"/>
                </a:lnTo>
                <a:lnTo>
                  <a:pt x="1031081" y="166687"/>
                </a:lnTo>
                <a:lnTo>
                  <a:pt x="1026319" y="188118"/>
                </a:lnTo>
                <a:lnTo>
                  <a:pt x="1014413" y="207168"/>
                </a:lnTo>
                <a:lnTo>
                  <a:pt x="985838" y="226218"/>
                </a:lnTo>
                <a:lnTo>
                  <a:pt x="945356" y="242887"/>
                </a:lnTo>
                <a:lnTo>
                  <a:pt x="892969" y="250031"/>
                </a:lnTo>
                <a:lnTo>
                  <a:pt x="747713" y="257175"/>
                </a:lnTo>
                <a:lnTo>
                  <a:pt x="395288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39E61DF-0EE9-4BE5-B05E-808A2F1C676B}"/>
              </a:ext>
            </a:extLst>
          </p:cNvPr>
          <p:cNvSpPr/>
          <p:nvPr/>
        </p:nvSpPr>
        <p:spPr>
          <a:xfrm>
            <a:off x="4970463" y="4649788"/>
            <a:ext cx="2392362" cy="1257300"/>
          </a:xfrm>
          <a:custGeom>
            <a:avLst/>
            <a:gdLst>
              <a:gd name="connsiteX0" fmla="*/ 1121569 w 2393156"/>
              <a:gd name="connsiteY0" fmla="*/ 842963 h 1257300"/>
              <a:gd name="connsiteX1" fmla="*/ 871537 w 2393156"/>
              <a:gd name="connsiteY1" fmla="*/ 631032 h 1257300"/>
              <a:gd name="connsiteX2" fmla="*/ 719137 w 2393156"/>
              <a:gd name="connsiteY2" fmla="*/ 502444 h 1257300"/>
              <a:gd name="connsiteX3" fmla="*/ 597694 w 2393156"/>
              <a:gd name="connsiteY3" fmla="*/ 407194 h 1257300"/>
              <a:gd name="connsiteX4" fmla="*/ 483394 w 2393156"/>
              <a:gd name="connsiteY4" fmla="*/ 321469 h 1257300"/>
              <a:gd name="connsiteX5" fmla="*/ 404812 w 2393156"/>
              <a:gd name="connsiteY5" fmla="*/ 271463 h 1257300"/>
              <a:gd name="connsiteX6" fmla="*/ 340519 w 2393156"/>
              <a:gd name="connsiteY6" fmla="*/ 233363 h 1257300"/>
              <a:gd name="connsiteX7" fmla="*/ 250031 w 2393156"/>
              <a:gd name="connsiteY7" fmla="*/ 188119 h 1257300"/>
              <a:gd name="connsiteX8" fmla="*/ 159544 w 2393156"/>
              <a:gd name="connsiteY8" fmla="*/ 150019 h 1257300"/>
              <a:gd name="connsiteX9" fmla="*/ 83344 w 2393156"/>
              <a:gd name="connsiteY9" fmla="*/ 121444 h 1257300"/>
              <a:gd name="connsiteX10" fmla="*/ 0 w 2393156"/>
              <a:gd name="connsiteY10" fmla="*/ 97632 h 1257300"/>
              <a:gd name="connsiteX11" fmla="*/ 45244 w 2393156"/>
              <a:gd name="connsiteY11" fmla="*/ 0 h 1257300"/>
              <a:gd name="connsiteX12" fmla="*/ 152400 w 2393156"/>
              <a:gd name="connsiteY12" fmla="*/ 35719 h 1257300"/>
              <a:gd name="connsiteX13" fmla="*/ 240506 w 2393156"/>
              <a:gd name="connsiteY13" fmla="*/ 73819 h 1257300"/>
              <a:gd name="connsiteX14" fmla="*/ 333375 w 2393156"/>
              <a:gd name="connsiteY14" fmla="*/ 114300 h 1257300"/>
              <a:gd name="connsiteX15" fmla="*/ 445294 w 2393156"/>
              <a:gd name="connsiteY15" fmla="*/ 171450 h 1257300"/>
              <a:gd name="connsiteX16" fmla="*/ 545306 w 2393156"/>
              <a:gd name="connsiteY16" fmla="*/ 223838 h 1257300"/>
              <a:gd name="connsiteX17" fmla="*/ 678656 w 2393156"/>
              <a:gd name="connsiteY17" fmla="*/ 304800 h 1257300"/>
              <a:gd name="connsiteX18" fmla="*/ 757237 w 2393156"/>
              <a:gd name="connsiteY18" fmla="*/ 357188 h 1257300"/>
              <a:gd name="connsiteX19" fmla="*/ 926306 w 2393156"/>
              <a:gd name="connsiteY19" fmla="*/ 440532 h 1257300"/>
              <a:gd name="connsiteX20" fmla="*/ 978694 w 2393156"/>
              <a:gd name="connsiteY20" fmla="*/ 466725 h 1257300"/>
              <a:gd name="connsiteX21" fmla="*/ 1162050 w 2393156"/>
              <a:gd name="connsiteY21" fmla="*/ 578644 h 1257300"/>
              <a:gd name="connsiteX22" fmla="*/ 1345406 w 2393156"/>
              <a:gd name="connsiteY22" fmla="*/ 690563 h 1257300"/>
              <a:gd name="connsiteX23" fmla="*/ 1495425 w 2393156"/>
              <a:gd name="connsiteY23" fmla="*/ 778669 h 1257300"/>
              <a:gd name="connsiteX24" fmla="*/ 1609725 w 2393156"/>
              <a:gd name="connsiteY24" fmla="*/ 838200 h 1257300"/>
              <a:gd name="connsiteX25" fmla="*/ 1719262 w 2393156"/>
              <a:gd name="connsiteY25" fmla="*/ 900113 h 1257300"/>
              <a:gd name="connsiteX26" fmla="*/ 1802606 w 2393156"/>
              <a:gd name="connsiteY26" fmla="*/ 942975 h 1257300"/>
              <a:gd name="connsiteX27" fmla="*/ 1897856 w 2393156"/>
              <a:gd name="connsiteY27" fmla="*/ 981075 h 1257300"/>
              <a:gd name="connsiteX28" fmla="*/ 2047875 w 2393156"/>
              <a:gd name="connsiteY28" fmla="*/ 1038225 h 1257300"/>
              <a:gd name="connsiteX29" fmla="*/ 2252662 w 2393156"/>
              <a:gd name="connsiteY29" fmla="*/ 1114425 h 1257300"/>
              <a:gd name="connsiteX30" fmla="*/ 2362200 w 2393156"/>
              <a:gd name="connsiteY30" fmla="*/ 1150144 h 1257300"/>
              <a:gd name="connsiteX31" fmla="*/ 2378869 w 2393156"/>
              <a:gd name="connsiteY31" fmla="*/ 1157288 h 1257300"/>
              <a:gd name="connsiteX32" fmla="*/ 2390775 w 2393156"/>
              <a:gd name="connsiteY32" fmla="*/ 1166813 h 1257300"/>
              <a:gd name="connsiteX33" fmla="*/ 2393156 w 2393156"/>
              <a:gd name="connsiteY33" fmla="*/ 1181100 h 1257300"/>
              <a:gd name="connsiteX34" fmla="*/ 2386012 w 2393156"/>
              <a:gd name="connsiteY34" fmla="*/ 1200150 h 1257300"/>
              <a:gd name="connsiteX35" fmla="*/ 2369344 w 2393156"/>
              <a:gd name="connsiteY35" fmla="*/ 1214438 h 1257300"/>
              <a:gd name="connsiteX36" fmla="*/ 2221706 w 2393156"/>
              <a:gd name="connsiteY36" fmla="*/ 1223963 h 1257300"/>
              <a:gd name="connsiteX37" fmla="*/ 1962150 w 2393156"/>
              <a:gd name="connsiteY37" fmla="*/ 1240632 h 1257300"/>
              <a:gd name="connsiteX38" fmla="*/ 1693069 w 2393156"/>
              <a:gd name="connsiteY38" fmla="*/ 1257300 h 1257300"/>
              <a:gd name="connsiteX39" fmla="*/ 1666875 w 2393156"/>
              <a:gd name="connsiteY39" fmla="*/ 1252538 h 1257300"/>
              <a:gd name="connsiteX40" fmla="*/ 1619250 w 2393156"/>
              <a:gd name="connsiteY40" fmla="*/ 1233488 h 1257300"/>
              <a:gd name="connsiteX41" fmla="*/ 1502569 w 2393156"/>
              <a:gd name="connsiteY41" fmla="*/ 1159669 h 1257300"/>
              <a:gd name="connsiteX42" fmla="*/ 1350169 w 2393156"/>
              <a:gd name="connsiteY42" fmla="*/ 1038225 h 1257300"/>
              <a:gd name="connsiteX43" fmla="*/ 1207294 w 2393156"/>
              <a:gd name="connsiteY43" fmla="*/ 923925 h 1257300"/>
              <a:gd name="connsiteX44" fmla="*/ 1121569 w 2393156"/>
              <a:gd name="connsiteY44" fmla="*/ 842963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3156" h="1257300">
                <a:moveTo>
                  <a:pt x="1121569" y="842963"/>
                </a:moveTo>
                <a:lnTo>
                  <a:pt x="871537" y="631032"/>
                </a:lnTo>
                <a:lnTo>
                  <a:pt x="719137" y="502444"/>
                </a:lnTo>
                <a:lnTo>
                  <a:pt x="597694" y="407194"/>
                </a:lnTo>
                <a:lnTo>
                  <a:pt x="483394" y="321469"/>
                </a:lnTo>
                <a:lnTo>
                  <a:pt x="404812" y="271463"/>
                </a:lnTo>
                <a:lnTo>
                  <a:pt x="340519" y="233363"/>
                </a:lnTo>
                <a:lnTo>
                  <a:pt x="250031" y="188119"/>
                </a:lnTo>
                <a:lnTo>
                  <a:pt x="159544" y="150019"/>
                </a:lnTo>
                <a:lnTo>
                  <a:pt x="83344" y="121444"/>
                </a:lnTo>
                <a:lnTo>
                  <a:pt x="0" y="97632"/>
                </a:lnTo>
                <a:lnTo>
                  <a:pt x="45244" y="0"/>
                </a:lnTo>
                <a:lnTo>
                  <a:pt x="152400" y="35719"/>
                </a:lnTo>
                <a:lnTo>
                  <a:pt x="240506" y="73819"/>
                </a:lnTo>
                <a:lnTo>
                  <a:pt x="333375" y="114300"/>
                </a:lnTo>
                <a:lnTo>
                  <a:pt x="445294" y="171450"/>
                </a:lnTo>
                <a:lnTo>
                  <a:pt x="545306" y="223838"/>
                </a:lnTo>
                <a:lnTo>
                  <a:pt x="678656" y="304800"/>
                </a:lnTo>
                <a:lnTo>
                  <a:pt x="757237" y="357188"/>
                </a:lnTo>
                <a:lnTo>
                  <a:pt x="926306" y="440532"/>
                </a:lnTo>
                <a:lnTo>
                  <a:pt x="978694" y="466725"/>
                </a:lnTo>
                <a:lnTo>
                  <a:pt x="1162050" y="578644"/>
                </a:lnTo>
                <a:lnTo>
                  <a:pt x="1345406" y="690563"/>
                </a:lnTo>
                <a:lnTo>
                  <a:pt x="1495425" y="778669"/>
                </a:lnTo>
                <a:lnTo>
                  <a:pt x="1609725" y="838200"/>
                </a:lnTo>
                <a:lnTo>
                  <a:pt x="1719262" y="900113"/>
                </a:lnTo>
                <a:lnTo>
                  <a:pt x="1802606" y="942975"/>
                </a:lnTo>
                <a:lnTo>
                  <a:pt x="1897856" y="981075"/>
                </a:lnTo>
                <a:lnTo>
                  <a:pt x="2047875" y="1038225"/>
                </a:lnTo>
                <a:lnTo>
                  <a:pt x="2252662" y="1114425"/>
                </a:lnTo>
                <a:lnTo>
                  <a:pt x="2362200" y="1150144"/>
                </a:lnTo>
                <a:lnTo>
                  <a:pt x="2378869" y="1157288"/>
                </a:lnTo>
                <a:lnTo>
                  <a:pt x="2390775" y="1166813"/>
                </a:lnTo>
                <a:lnTo>
                  <a:pt x="2393156" y="1181100"/>
                </a:lnTo>
                <a:lnTo>
                  <a:pt x="2386012" y="1200150"/>
                </a:lnTo>
                <a:lnTo>
                  <a:pt x="2369344" y="1214438"/>
                </a:lnTo>
                <a:lnTo>
                  <a:pt x="2221706" y="1223963"/>
                </a:lnTo>
                <a:lnTo>
                  <a:pt x="1962150" y="1240632"/>
                </a:lnTo>
                <a:lnTo>
                  <a:pt x="1693069" y="1257300"/>
                </a:lnTo>
                <a:lnTo>
                  <a:pt x="1666875" y="1252538"/>
                </a:lnTo>
                <a:lnTo>
                  <a:pt x="1619250" y="1233488"/>
                </a:lnTo>
                <a:lnTo>
                  <a:pt x="1502569" y="1159669"/>
                </a:lnTo>
                <a:lnTo>
                  <a:pt x="1350169" y="1038225"/>
                </a:lnTo>
                <a:lnTo>
                  <a:pt x="1207294" y="923925"/>
                </a:lnTo>
                <a:lnTo>
                  <a:pt x="1121569" y="8429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BED0C5B-B56D-47AD-84FF-AC0C264E7DDD}"/>
              </a:ext>
            </a:extLst>
          </p:cNvPr>
          <p:cNvGrpSpPr>
            <a:grpSpLocks/>
          </p:cNvGrpSpPr>
          <p:nvPr/>
        </p:nvGrpSpPr>
        <p:grpSpPr bwMode="auto">
          <a:xfrm>
            <a:off x="2446338" y="1620838"/>
            <a:ext cx="4930775" cy="4295775"/>
            <a:chOff x="2584450" y="1763713"/>
            <a:chExt cx="4930775" cy="4295775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4A039F58-33CC-4FCC-9CA9-D45F7C0C3C0B}"/>
                </a:ext>
              </a:extLst>
            </p:cNvPr>
            <p:cNvSpPr/>
            <p:nvPr/>
          </p:nvSpPr>
          <p:spPr>
            <a:xfrm>
              <a:off x="3424237" y="1876425"/>
              <a:ext cx="1138238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B8ED644-D02C-4CB2-95D5-CAD8A0DB7E71}"/>
                </a:ext>
              </a:extLst>
            </p:cNvPr>
            <p:cNvSpPr/>
            <p:nvPr/>
          </p:nvSpPr>
          <p:spPr>
            <a:xfrm>
              <a:off x="2774950" y="3221038"/>
              <a:ext cx="795337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37F1292E-788E-4D18-A42F-CA5876AB2BE9}"/>
                </a:ext>
              </a:extLst>
            </p:cNvPr>
            <p:cNvSpPr/>
            <p:nvPr/>
          </p:nvSpPr>
          <p:spPr>
            <a:xfrm>
              <a:off x="2584450" y="4248150"/>
              <a:ext cx="2195512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6B4C166F-FB77-4808-9F5C-5EF9E24BD9E3}"/>
                </a:ext>
              </a:extLst>
            </p:cNvPr>
            <p:cNvSpPr/>
            <p:nvPr/>
          </p:nvSpPr>
          <p:spPr>
            <a:xfrm>
              <a:off x="4881562" y="17732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B9C32846-EB63-45D2-933B-A45AE166B752}"/>
                </a:ext>
              </a:extLst>
            </p:cNvPr>
            <p:cNvSpPr/>
            <p:nvPr/>
          </p:nvSpPr>
          <p:spPr>
            <a:xfrm rot="16200000">
              <a:off x="3948906" y="43822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8EFB0418-5BCD-4F9D-803B-4B8D22B00ABC}"/>
                </a:ext>
              </a:extLst>
            </p:cNvPr>
            <p:cNvSpPr/>
            <p:nvPr/>
          </p:nvSpPr>
          <p:spPr>
            <a:xfrm>
              <a:off x="3141662" y="17637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B938DA83-CD5B-466C-B39B-945FA2CF6D50}"/>
                </a:ext>
              </a:extLst>
            </p:cNvPr>
            <p:cNvSpPr/>
            <p:nvPr/>
          </p:nvSpPr>
          <p:spPr>
            <a:xfrm>
              <a:off x="4338637" y="2352675"/>
              <a:ext cx="414338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B9A76863-40FD-4CF6-AF49-AFA8B0836B74}"/>
                </a:ext>
              </a:extLst>
            </p:cNvPr>
            <p:cNvSpPr/>
            <p:nvPr/>
          </p:nvSpPr>
          <p:spPr>
            <a:xfrm>
              <a:off x="3184525" y="3602038"/>
              <a:ext cx="1335087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832B1409-C6F6-4487-8D54-016874E39FC4}"/>
                </a:ext>
              </a:extLst>
            </p:cNvPr>
            <p:cNvSpPr/>
            <p:nvPr/>
          </p:nvSpPr>
          <p:spPr>
            <a:xfrm rot="16200000">
              <a:off x="2294731" y="4150519"/>
              <a:ext cx="1990725" cy="1395413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1E1FC3A7-2492-44F4-9385-0B6F32D6D0F2}"/>
                </a:ext>
              </a:extLst>
            </p:cNvPr>
            <p:cNvSpPr/>
            <p:nvPr/>
          </p:nvSpPr>
          <p:spPr>
            <a:xfrm>
              <a:off x="3722687" y="47291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A49B2DB1-7F4A-4E24-A5A7-C8D8FF2C141E}"/>
                </a:ext>
              </a:extLst>
            </p:cNvPr>
            <p:cNvSpPr/>
            <p:nvPr/>
          </p:nvSpPr>
          <p:spPr>
            <a:xfrm>
              <a:off x="5819775" y="19446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95D2C59A-59AC-469B-B652-8665500CD3F7}"/>
                </a:ext>
              </a:extLst>
            </p:cNvPr>
            <p:cNvSpPr/>
            <p:nvPr/>
          </p:nvSpPr>
          <p:spPr>
            <a:xfrm>
              <a:off x="5308600" y="2405063"/>
              <a:ext cx="763587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E955F467-6D3D-43F6-B5B0-2A911B5ECDA8}"/>
                </a:ext>
              </a:extLst>
            </p:cNvPr>
            <p:cNvSpPr/>
            <p:nvPr/>
          </p:nvSpPr>
          <p:spPr>
            <a:xfrm>
              <a:off x="4727575" y="2976563"/>
              <a:ext cx="2525712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DBA05FB9-37EB-4AD1-B0CA-9A4B00883323}"/>
                </a:ext>
              </a:extLst>
            </p:cNvPr>
            <p:cNvSpPr/>
            <p:nvPr/>
          </p:nvSpPr>
          <p:spPr>
            <a:xfrm>
              <a:off x="6405562" y="31337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DA16943B-CFE8-4D85-B6CF-2FA1201461F9}"/>
                </a:ext>
              </a:extLst>
            </p:cNvPr>
            <p:cNvSpPr/>
            <p:nvPr/>
          </p:nvSpPr>
          <p:spPr>
            <a:xfrm rot="16200000">
              <a:off x="4891881" y="40965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68185ABE-9FBA-4A38-9DE1-7CC762583088}"/>
                </a:ext>
              </a:extLst>
            </p:cNvPr>
            <p:cNvSpPr/>
            <p:nvPr/>
          </p:nvSpPr>
          <p:spPr>
            <a:xfrm>
              <a:off x="6010275" y="41386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88704A2A-962A-42BA-BFDA-DBEF54424CE4}"/>
                </a:ext>
              </a:extLst>
            </p:cNvPr>
            <p:cNvSpPr/>
            <p:nvPr/>
          </p:nvSpPr>
          <p:spPr>
            <a:xfrm>
              <a:off x="5122862" y="4802188"/>
              <a:ext cx="2392363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E4D581B2-75F6-4AE1-8B17-44457B99BE06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36657603-7127-4F55-914F-F930100328F9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CF922B59-D09B-428F-BA36-C514DD86A9A1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5DCC1D72-95E8-4605-B3F3-999662CD1B41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857D0F83-2C07-4139-B0CD-D2A2F3BB2B5A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BDED3387-5834-43CF-A14C-F7795C7C6FBA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2CD8939B-53BA-4BC0-B52C-50378B378EE8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0B2E0442-8B52-4957-8ED6-31E6DED7B240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0A655269-CC4A-4F9A-BC50-86F8D038CAE2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C32DBB61-E31C-4E28-9BB6-EDA88FD3605B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FEF607DF-753B-405E-9E6F-8D0BCB39D617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ABAF630E-441A-40E0-959D-9523678D08E2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82D47E1D-7F74-471D-AEBA-66D52242D728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69F792C4-3B55-482A-A75D-A42A86E432DD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DA619466-E630-4718-8177-AD8C4451B6F4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91B76BA7-EB9A-4BD2-B8B0-4DB7711FFE16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0E736835-685B-4ABB-A1CA-A00B564FAC6E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10E9F72E-3841-42CA-A363-798D7B912D7D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312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4098" name="グループ化 1">
            <a:extLst>
              <a:ext uri="{FF2B5EF4-FFF2-40B4-BE49-F238E27FC236}">
                <a16:creationId xmlns:a16="http://schemas.microsoft.com/office/drawing/2014/main" id="{DF9454A6-3BB5-466B-BD91-FE29794E68B8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1D22A1C-DF10-45B1-9786-60DC65FBA1C3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4A3055-0FA7-422D-A11B-53345F1CA96E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0F9F186-A1B5-4E4B-91EB-4E80AF7A4E37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7CAC49A-833C-400B-8202-8BAA4183E840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E1B0577-C807-413A-954F-0CC0689BFA60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22E63ED-E049-42DA-B37E-EA89F4CE5D6F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3847DE0-E059-4738-8631-BDCB5A3307CC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16DAEE7-F4D7-481B-A35D-6EA65773B09F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FE553B3-76B0-4804-96F8-458CC5194076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0A89E3E9-F7CD-4E5F-BFB6-876F7920C25B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4CA4565-457E-47FE-BE89-EA743D5ED4AB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E65DEC8-1B12-45F3-B43D-AEF4E09710AE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0EE9309-E587-4D7A-8A3E-FCD47767086A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F9F592C1-FDD6-4033-B262-64CF62C3D76E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3EFA7616-6F29-4E21-AB03-71A7BCAD24B9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A83F251-2992-49F2-83BE-BD71758A7E86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529B02F-1043-414B-88C2-0B31F3CB761B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0776744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C33DB65A-D741-4194-AB53-95E077273B88}"/>
              </a:ext>
            </a:extLst>
          </p:cNvPr>
          <p:cNvSpPr/>
          <p:nvPr/>
        </p:nvSpPr>
        <p:spPr>
          <a:xfrm>
            <a:off x="2586038" y="2503488"/>
            <a:ext cx="1857375" cy="549275"/>
          </a:xfrm>
          <a:custGeom>
            <a:avLst/>
            <a:gdLst>
              <a:gd name="connsiteX0" fmla="*/ 733425 w 1857375"/>
              <a:gd name="connsiteY0" fmla="*/ 264319 h 550069"/>
              <a:gd name="connsiteX1" fmla="*/ 852487 w 1857375"/>
              <a:gd name="connsiteY1" fmla="*/ 238125 h 550069"/>
              <a:gd name="connsiteX2" fmla="*/ 981075 w 1857375"/>
              <a:gd name="connsiteY2" fmla="*/ 207169 h 550069"/>
              <a:gd name="connsiteX3" fmla="*/ 1190625 w 1857375"/>
              <a:gd name="connsiteY3" fmla="*/ 152400 h 550069"/>
              <a:gd name="connsiteX4" fmla="*/ 1297781 w 1857375"/>
              <a:gd name="connsiteY4" fmla="*/ 123825 h 550069"/>
              <a:gd name="connsiteX5" fmla="*/ 1402556 w 1857375"/>
              <a:gd name="connsiteY5" fmla="*/ 88106 h 550069"/>
              <a:gd name="connsiteX6" fmla="*/ 1466850 w 1857375"/>
              <a:gd name="connsiteY6" fmla="*/ 64294 h 550069"/>
              <a:gd name="connsiteX7" fmla="*/ 1521618 w 1857375"/>
              <a:gd name="connsiteY7" fmla="*/ 40481 h 550069"/>
              <a:gd name="connsiteX8" fmla="*/ 1564481 w 1857375"/>
              <a:gd name="connsiteY8" fmla="*/ 16669 h 550069"/>
              <a:gd name="connsiteX9" fmla="*/ 1593056 w 1857375"/>
              <a:gd name="connsiteY9" fmla="*/ 7144 h 550069"/>
              <a:gd name="connsiteX10" fmla="*/ 1645443 w 1857375"/>
              <a:gd name="connsiteY10" fmla="*/ 0 h 550069"/>
              <a:gd name="connsiteX11" fmla="*/ 1693068 w 1857375"/>
              <a:gd name="connsiteY11" fmla="*/ 2381 h 550069"/>
              <a:gd name="connsiteX12" fmla="*/ 1728787 w 1857375"/>
              <a:gd name="connsiteY12" fmla="*/ 14287 h 550069"/>
              <a:gd name="connsiteX13" fmla="*/ 1750218 w 1857375"/>
              <a:gd name="connsiteY13" fmla="*/ 23812 h 550069"/>
              <a:gd name="connsiteX14" fmla="*/ 1778793 w 1857375"/>
              <a:gd name="connsiteY14" fmla="*/ 40481 h 550069"/>
              <a:gd name="connsiteX15" fmla="*/ 1793081 w 1857375"/>
              <a:gd name="connsiteY15" fmla="*/ 52387 h 550069"/>
              <a:gd name="connsiteX16" fmla="*/ 1816893 w 1857375"/>
              <a:gd name="connsiteY16" fmla="*/ 78581 h 550069"/>
              <a:gd name="connsiteX17" fmla="*/ 1835943 w 1857375"/>
              <a:gd name="connsiteY17" fmla="*/ 102394 h 550069"/>
              <a:gd name="connsiteX18" fmla="*/ 1847850 w 1857375"/>
              <a:gd name="connsiteY18" fmla="*/ 128587 h 550069"/>
              <a:gd name="connsiteX19" fmla="*/ 1854993 w 1857375"/>
              <a:gd name="connsiteY19" fmla="*/ 152400 h 550069"/>
              <a:gd name="connsiteX20" fmla="*/ 1857375 w 1857375"/>
              <a:gd name="connsiteY20" fmla="*/ 169069 h 550069"/>
              <a:gd name="connsiteX21" fmla="*/ 1852612 w 1857375"/>
              <a:gd name="connsiteY21" fmla="*/ 195262 h 550069"/>
              <a:gd name="connsiteX22" fmla="*/ 1843087 w 1857375"/>
              <a:gd name="connsiteY22" fmla="*/ 216694 h 550069"/>
              <a:gd name="connsiteX23" fmla="*/ 1828800 w 1857375"/>
              <a:gd name="connsiteY23" fmla="*/ 233362 h 550069"/>
              <a:gd name="connsiteX24" fmla="*/ 1807368 w 1857375"/>
              <a:gd name="connsiteY24" fmla="*/ 245269 h 550069"/>
              <a:gd name="connsiteX25" fmla="*/ 1757362 w 1857375"/>
              <a:gd name="connsiteY25" fmla="*/ 259556 h 550069"/>
              <a:gd name="connsiteX26" fmla="*/ 1652587 w 1857375"/>
              <a:gd name="connsiteY26" fmla="*/ 273844 h 550069"/>
              <a:gd name="connsiteX27" fmla="*/ 1431131 w 1857375"/>
              <a:gd name="connsiteY27" fmla="*/ 304800 h 550069"/>
              <a:gd name="connsiteX28" fmla="*/ 1126331 w 1857375"/>
              <a:gd name="connsiteY28" fmla="*/ 347662 h 550069"/>
              <a:gd name="connsiteX29" fmla="*/ 876300 w 1857375"/>
              <a:gd name="connsiteY29" fmla="*/ 435769 h 550069"/>
              <a:gd name="connsiteX30" fmla="*/ 750093 w 1857375"/>
              <a:gd name="connsiteY30" fmla="*/ 478631 h 550069"/>
              <a:gd name="connsiteX31" fmla="*/ 619125 w 1857375"/>
              <a:gd name="connsiteY31" fmla="*/ 516731 h 550069"/>
              <a:gd name="connsiteX32" fmla="*/ 531018 w 1857375"/>
              <a:gd name="connsiteY32" fmla="*/ 535781 h 550069"/>
              <a:gd name="connsiteX33" fmla="*/ 459581 w 1857375"/>
              <a:gd name="connsiteY33" fmla="*/ 547687 h 550069"/>
              <a:gd name="connsiteX34" fmla="*/ 407193 w 1857375"/>
              <a:gd name="connsiteY34" fmla="*/ 550069 h 550069"/>
              <a:gd name="connsiteX35" fmla="*/ 359568 w 1857375"/>
              <a:gd name="connsiteY35" fmla="*/ 550069 h 550069"/>
              <a:gd name="connsiteX36" fmla="*/ 311943 w 1857375"/>
              <a:gd name="connsiteY36" fmla="*/ 531019 h 550069"/>
              <a:gd name="connsiteX37" fmla="*/ 254793 w 1857375"/>
              <a:gd name="connsiteY37" fmla="*/ 500062 h 550069"/>
              <a:gd name="connsiteX38" fmla="*/ 197643 w 1857375"/>
              <a:gd name="connsiteY38" fmla="*/ 466725 h 550069"/>
              <a:gd name="connsiteX39" fmla="*/ 130968 w 1857375"/>
              <a:gd name="connsiteY39" fmla="*/ 421481 h 550069"/>
              <a:gd name="connsiteX40" fmla="*/ 95250 w 1857375"/>
              <a:gd name="connsiteY40" fmla="*/ 392906 h 550069"/>
              <a:gd name="connsiteX41" fmla="*/ 59531 w 1857375"/>
              <a:gd name="connsiteY41" fmla="*/ 359569 h 550069"/>
              <a:gd name="connsiteX42" fmla="*/ 33337 w 1857375"/>
              <a:gd name="connsiteY42" fmla="*/ 328612 h 550069"/>
              <a:gd name="connsiteX43" fmla="*/ 9525 w 1857375"/>
              <a:gd name="connsiteY43" fmla="*/ 292894 h 550069"/>
              <a:gd name="connsiteX44" fmla="*/ 0 w 1857375"/>
              <a:gd name="connsiteY44" fmla="*/ 264319 h 550069"/>
              <a:gd name="connsiteX45" fmla="*/ 4762 w 1857375"/>
              <a:gd name="connsiteY45" fmla="*/ 250031 h 550069"/>
              <a:gd name="connsiteX46" fmla="*/ 11906 w 1857375"/>
              <a:gd name="connsiteY46" fmla="*/ 245269 h 550069"/>
              <a:gd name="connsiteX47" fmla="*/ 23812 w 1857375"/>
              <a:gd name="connsiteY47" fmla="*/ 245269 h 550069"/>
              <a:gd name="connsiteX48" fmla="*/ 45243 w 1857375"/>
              <a:gd name="connsiteY48" fmla="*/ 252412 h 550069"/>
              <a:gd name="connsiteX49" fmla="*/ 90487 w 1857375"/>
              <a:gd name="connsiteY49" fmla="*/ 273844 h 550069"/>
              <a:gd name="connsiteX50" fmla="*/ 130968 w 1857375"/>
              <a:gd name="connsiteY50" fmla="*/ 292894 h 550069"/>
              <a:gd name="connsiteX51" fmla="*/ 192881 w 1857375"/>
              <a:gd name="connsiteY51" fmla="*/ 311944 h 550069"/>
              <a:gd name="connsiteX52" fmla="*/ 235743 w 1857375"/>
              <a:gd name="connsiteY52" fmla="*/ 321469 h 550069"/>
              <a:gd name="connsiteX53" fmla="*/ 276225 w 1857375"/>
              <a:gd name="connsiteY53" fmla="*/ 326231 h 550069"/>
              <a:gd name="connsiteX54" fmla="*/ 323850 w 1857375"/>
              <a:gd name="connsiteY54" fmla="*/ 328612 h 550069"/>
              <a:gd name="connsiteX55" fmla="*/ 395287 w 1857375"/>
              <a:gd name="connsiteY55" fmla="*/ 323850 h 550069"/>
              <a:gd name="connsiteX56" fmla="*/ 526256 w 1857375"/>
              <a:gd name="connsiteY56" fmla="*/ 304800 h 550069"/>
              <a:gd name="connsiteX57" fmla="*/ 733425 w 1857375"/>
              <a:gd name="connsiteY57" fmla="*/ 264319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57375" h="550069">
                <a:moveTo>
                  <a:pt x="733425" y="264319"/>
                </a:moveTo>
                <a:lnTo>
                  <a:pt x="852487" y="238125"/>
                </a:lnTo>
                <a:lnTo>
                  <a:pt x="981075" y="207169"/>
                </a:lnTo>
                <a:lnTo>
                  <a:pt x="1190625" y="152400"/>
                </a:lnTo>
                <a:lnTo>
                  <a:pt x="1297781" y="123825"/>
                </a:lnTo>
                <a:lnTo>
                  <a:pt x="1402556" y="88106"/>
                </a:lnTo>
                <a:lnTo>
                  <a:pt x="1466850" y="64294"/>
                </a:lnTo>
                <a:lnTo>
                  <a:pt x="1521618" y="40481"/>
                </a:lnTo>
                <a:lnTo>
                  <a:pt x="1564481" y="16669"/>
                </a:lnTo>
                <a:lnTo>
                  <a:pt x="1593056" y="7144"/>
                </a:lnTo>
                <a:lnTo>
                  <a:pt x="1645443" y="0"/>
                </a:lnTo>
                <a:lnTo>
                  <a:pt x="1693068" y="2381"/>
                </a:lnTo>
                <a:lnTo>
                  <a:pt x="1728787" y="14287"/>
                </a:lnTo>
                <a:lnTo>
                  <a:pt x="1750218" y="23812"/>
                </a:lnTo>
                <a:lnTo>
                  <a:pt x="1778793" y="40481"/>
                </a:lnTo>
                <a:lnTo>
                  <a:pt x="1793081" y="52387"/>
                </a:lnTo>
                <a:lnTo>
                  <a:pt x="1816893" y="78581"/>
                </a:lnTo>
                <a:lnTo>
                  <a:pt x="1835943" y="102394"/>
                </a:lnTo>
                <a:lnTo>
                  <a:pt x="1847850" y="128587"/>
                </a:lnTo>
                <a:lnTo>
                  <a:pt x="1854993" y="152400"/>
                </a:lnTo>
                <a:lnTo>
                  <a:pt x="1857375" y="169069"/>
                </a:lnTo>
                <a:lnTo>
                  <a:pt x="1852612" y="195262"/>
                </a:lnTo>
                <a:lnTo>
                  <a:pt x="1843087" y="216694"/>
                </a:lnTo>
                <a:lnTo>
                  <a:pt x="1828800" y="233362"/>
                </a:lnTo>
                <a:lnTo>
                  <a:pt x="1807368" y="245269"/>
                </a:lnTo>
                <a:lnTo>
                  <a:pt x="1757362" y="259556"/>
                </a:lnTo>
                <a:lnTo>
                  <a:pt x="1652587" y="273844"/>
                </a:lnTo>
                <a:lnTo>
                  <a:pt x="1431131" y="304800"/>
                </a:lnTo>
                <a:lnTo>
                  <a:pt x="1126331" y="347662"/>
                </a:lnTo>
                <a:lnTo>
                  <a:pt x="876300" y="435769"/>
                </a:lnTo>
                <a:lnTo>
                  <a:pt x="750093" y="478631"/>
                </a:lnTo>
                <a:lnTo>
                  <a:pt x="619125" y="516731"/>
                </a:lnTo>
                <a:lnTo>
                  <a:pt x="531018" y="535781"/>
                </a:lnTo>
                <a:lnTo>
                  <a:pt x="459581" y="547687"/>
                </a:lnTo>
                <a:lnTo>
                  <a:pt x="407193" y="550069"/>
                </a:lnTo>
                <a:lnTo>
                  <a:pt x="359568" y="550069"/>
                </a:lnTo>
                <a:lnTo>
                  <a:pt x="311943" y="531019"/>
                </a:lnTo>
                <a:lnTo>
                  <a:pt x="254793" y="500062"/>
                </a:lnTo>
                <a:lnTo>
                  <a:pt x="197643" y="466725"/>
                </a:lnTo>
                <a:lnTo>
                  <a:pt x="130968" y="421481"/>
                </a:lnTo>
                <a:lnTo>
                  <a:pt x="95250" y="392906"/>
                </a:lnTo>
                <a:lnTo>
                  <a:pt x="59531" y="359569"/>
                </a:lnTo>
                <a:lnTo>
                  <a:pt x="33337" y="328612"/>
                </a:lnTo>
                <a:lnTo>
                  <a:pt x="9525" y="292894"/>
                </a:lnTo>
                <a:lnTo>
                  <a:pt x="0" y="264319"/>
                </a:lnTo>
                <a:lnTo>
                  <a:pt x="4762" y="250031"/>
                </a:lnTo>
                <a:lnTo>
                  <a:pt x="11906" y="245269"/>
                </a:lnTo>
                <a:lnTo>
                  <a:pt x="23812" y="245269"/>
                </a:lnTo>
                <a:lnTo>
                  <a:pt x="45243" y="252412"/>
                </a:lnTo>
                <a:lnTo>
                  <a:pt x="90487" y="273844"/>
                </a:lnTo>
                <a:lnTo>
                  <a:pt x="130968" y="292894"/>
                </a:lnTo>
                <a:lnTo>
                  <a:pt x="192881" y="311944"/>
                </a:lnTo>
                <a:lnTo>
                  <a:pt x="235743" y="321469"/>
                </a:lnTo>
                <a:lnTo>
                  <a:pt x="276225" y="326231"/>
                </a:lnTo>
                <a:lnTo>
                  <a:pt x="323850" y="328612"/>
                </a:lnTo>
                <a:lnTo>
                  <a:pt x="395287" y="323850"/>
                </a:lnTo>
                <a:lnTo>
                  <a:pt x="526256" y="304800"/>
                </a:lnTo>
                <a:lnTo>
                  <a:pt x="733425" y="2643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DDC31C1B-2865-4F35-B2F6-159444F8B06A}"/>
              </a:ext>
            </a:extLst>
          </p:cNvPr>
          <p:cNvSpPr/>
          <p:nvPr/>
        </p:nvSpPr>
        <p:spPr>
          <a:xfrm rot="16200000">
            <a:off x="1403350" y="3484563"/>
            <a:ext cx="4352925" cy="536575"/>
          </a:xfrm>
          <a:custGeom>
            <a:avLst/>
            <a:gdLst>
              <a:gd name="connsiteX0" fmla="*/ 1578135 w 4353109"/>
              <a:gd name="connsiteY0" fmla="*/ 190648 h 536637"/>
              <a:gd name="connsiteX1" fmla="*/ 2118301 w 4353109"/>
              <a:gd name="connsiteY1" fmla="*/ 201239 h 536637"/>
              <a:gd name="connsiteX2" fmla="*/ 2503126 w 4353109"/>
              <a:gd name="connsiteY2" fmla="*/ 208300 h 536637"/>
              <a:gd name="connsiteX3" fmla="*/ 3279837 w 4353109"/>
              <a:gd name="connsiteY3" fmla="*/ 229483 h 536637"/>
              <a:gd name="connsiteX4" fmla="*/ 3714088 w 4353109"/>
              <a:gd name="connsiteY4" fmla="*/ 229483 h 536637"/>
              <a:gd name="connsiteX5" fmla="*/ 4014181 w 4353109"/>
              <a:gd name="connsiteY5" fmla="*/ 225953 h 536637"/>
              <a:gd name="connsiteX6" fmla="*/ 4060078 w 4353109"/>
              <a:gd name="connsiteY6" fmla="*/ 222422 h 536637"/>
              <a:gd name="connsiteX7" fmla="*/ 4102444 w 4353109"/>
              <a:gd name="connsiteY7" fmla="*/ 211831 h 536637"/>
              <a:gd name="connsiteX8" fmla="*/ 4137749 w 4353109"/>
              <a:gd name="connsiteY8" fmla="*/ 197709 h 536637"/>
              <a:gd name="connsiteX9" fmla="*/ 4190706 w 4353109"/>
              <a:gd name="connsiteY9" fmla="*/ 155343 h 536637"/>
              <a:gd name="connsiteX10" fmla="*/ 4240133 w 4353109"/>
              <a:gd name="connsiteY10" fmla="*/ 105915 h 536637"/>
              <a:gd name="connsiteX11" fmla="*/ 4257786 w 4353109"/>
              <a:gd name="connsiteY11" fmla="*/ 81202 h 536637"/>
              <a:gd name="connsiteX12" fmla="*/ 4275438 w 4353109"/>
              <a:gd name="connsiteY12" fmla="*/ 49427 h 536637"/>
              <a:gd name="connsiteX13" fmla="*/ 4286030 w 4353109"/>
              <a:gd name="connsiteY13" fmla="*/ 28244 h 536637"/>
              <a:gd name="connsiteX14" fmla="*/ 4300152 w 4353109"/>
              <a:gd name="connsiteY14" fmla="*/ 14122 h 536637"/>
              <a:gd name="connsiteX15" fmla="*/ 4324865 w 4353109"/>
              <a:gd name="connsiteY15" fmla="*/ 0 h 536637"/>
              <a:gd name="connsiteX16" fmla="*/ 4331926 w 4353109"/>
              <a:gd name="connsiteY16" fmla="*/ 0 h 536637"/>
              <a:gd name="connsiteX17" fmla="*/ 4342518 w 4353109"/>
              <a:gd name="connsiteY17" fmla="*/ 3531 h 536637"/>
              <a:gd name="connsiteX18" fmla="*/ 4353109 w 4353109"/>
              <a:gd name="connsiteY18" fmla="*/ 21183 h 536637"/>
              <a:gd name="connsiteX19" fmla="*/ 4353109 w 4353109"/>
              <a:gd name="connsiteY19" fmla="*/ 52958 h 536637"/>
              <a:gd name="connsiteX20" fmla="*/ 4349579 w 4353109"/>
              <a:gd name="connsiteY20" fmla="*/ 105915 h 536637"/>
              <a:gd name="connsiteX21" fmla="*/ 4335457 w 4353109"/>
              <a:gd name="connsiteY21" fmla="*/ 158873 h 536637"/>
              <a:gd name="connsiteX22" fmla="*/ 4303682 w 4353109"/>
              <a:gd name="connsiteY22" fmla="*/ 243605 h 536637"/>
              <a:gd name="connsiteX23" fmla="*/ 4240133 w 4353109"/>
              <a:gd name="connsiteY23" fmla="*/ 345990 h 536637"/>
              <a:gd name="connsiteX24" fmla="*/ 4176584 w 4353109"/>
              <a:gd name="connsiteY24" fmla="*/ 423661 h 536637"/>
              <a:gd name="connsiteX25" fmla="*/ 4123627 w 4353109"/>
              <a:gd name="connsiteY25" fmla="*/ 494271 h 536637"/>
              <a:gd name="connsiteX26" fmla="*/ 4088322 w 4353109"/>
              <a:gd name="connsiteY26" fmla="*/ 522515 h 536637"/>
              <a:gd name="connsiteX27" fmla="*/ 4060078 w 4353109"/>
              <a:gd name="connsiteY27" fmla="*/ 533106 h 536637"/>
              <a:gd name="connsiteX28" fmla="*/ 4031834 w 4353109"/>
              <a:gd name="connsiteY28" fmla="*/ 536637 h 536637"/>
              <a:gd name="connsiteX29" fmla="*/ 3992998 w 4353109"/>
              <a:gd name="connsiteY29" fmla="*/ 522515 h 536637"/>
              <a:gd name="connsiteX30" fmla="*/ 3947101 w 4353109"/>
              <a:gd name="connsiteY30" fmla="*/ 497801 h 536637"/>
              <a:gd name="connsiteX31" fmla="*/ 3925918 w 4353109"/>
              <a:gd name="connsiteY31" fmla="*/ 483679 h 536637"/>
              <a:gd name="connsiteX32" fmla="*/ 3890613 w 4353109"/>
              <a:gd name="connsiteY32" fmla="*/ 466027 h 536637"/>
              <a:gd name="connsiteX33" fmla="*/ 3834125 w 4353109"/>
              <a:gd name="connsiteY33" fmla="*/ 455435 h 536637"/>
              <a:gd name="connsiteX34" fmla="*/ 3735271 w 4353109"/>
              <a:gd name="connsiteY34" fmla="*/ 441313 h 536637"/>
              <a:gd name="connsiteX35" fmla="*/ 3572868 w 4353109"/>
              <a:gd name="connsiteY35" fmla="*/ 420130 h 536637"/>
              <a:gd name="connsiteX36" fmla="*/ 3382221 w 4353109"/>
              <a:gd name="connsiteY36" fmla="*/ 409539 h 536637"/>
              <a:gd name="connsiteX37" fmla="*/ 3223349 w 4353109"/>
              <a:gd name="connsiteY37" fmla="*/ 406008 h 536637"/>
              <a:gd name="connsiteX38" fmla="*/ 2891481 w 4353109"/>
              <a:gd name="connsiteY38" fmla="*/ 409539 h 536637"/>
              <a:gd name="connsiteX39" fmla="*/ 2510187 w 4353109"/>
              <a:gd name="connsiteY39" fmla="*/ 409539 h 536637"/>
              <a:gd name="connsiteX40" fmla="*/ 2118301 w 4353109"/>
              <a:gd name="connsiteY40" fmla="*/ 406008 h 536637"/>
              <a:gd name="connsiteX41" fmla="*/ 1737007 w 4353109"/>
              <a:gd name="connsiteY41" fmla="*/ 409539 h 536637"/>
              <a:gd name="connsiteX42" fmla="*/ 1376896 w 4353109"/>
              <a:gd name="connsiteY42" fmla="*/ 406008 h 536637"/>
              <a:gd name="connsiteX43" fmla="*/ 992071 w 4353109"/>
              <a:gd name="connsiteY43" fmla="*/ 409539 h 536637"/>
              <a:gd name="connsiteX44" fmla="*/ 755528 w 4353109"/>
              <a:gd name="connsiteY44" fmla="*/ 413069 h 536637"/>
              <a:gd name="connsiteX45" fmla="*/ 497801 w 4353109"/>
              <a:gd name="connsiteY45" fmla="*/ 420130 h 536637"/>
              <a:gd name="connsiteX46" fmla="*/ 317745 w 4353109"/>
              <a:gd name="connsiteY46" fmla="*/ 430722 h 536637"/>
              <a:gd name="connsiteX47" fmla="*/ 271849 w 4353109"/>
              <a:gd name="connsiteY47" fmla="*/ 420130 h 536637"/>
              <a:gd name="connsiteX48" fmla="*/ 208300 w 4353109"/>
              <a:gd name="connsiteY48" fmla="*/ 402478 h 536637"/>
              <a:gd name="connsiteX49" fmla="*/ 116507 w 4353109"/>
              <a:gd name="connsiteY49" fmla="*/ 367173 h 536637"/>
              <a:gd name="connsiteX50" fmla="*/ 56488 w 4353109"/>
              <a:gd name="connsiteY50" fmla="*/ 335398 h 536637"/>
              <a:gd name="connsiteX51" fmla="*/ 21183 w 4353109"/>
              <a:gd name="connsiteY51" fmla="*/ 307154 h 536637"/>
              <a:gd name="connsiteX52" fmla="*/ 0 w 4353109"/>
              <a:gd name="connsiteY52" fmla="*/ 275380 h 536637"/>
              <a:gd name="connsiteX53" fmla="*/ 0 w 4353109"/>
              <a:gd name="connsiteY53" fmla="*/ 261258 h 536637"/>
              <a:gd name="connsiteX54" fmla="*/ 3531 w 4353109"/>
              <a:gd name="connsiteY54" fmla="*/ 243605 h 536637"/>
              <a:gd name="connsiteX55" fmla="*/ 31775 w 4353109"/>
              <a:gd name="connsiteY55" fmla="*/ 215361 h 536637"/>
              <a:gd name="connsiteX56" fmla="*/ 77671 w 4353109"/>
              <a:gd name="connsiteY56" fmla="*/ 187117 h 536637"/>
              <a:gd name="connsiteX57" fmla="*/ 158873 w 4353109"/>
              <a:gd name="connsiteY57" fmla="*/ 151812 h 536637"/>
              <a:gd name="connsiteX58" fmla="*/ 225952 w 4353109"/>
              <a:gd name="connsiteY58" fmla="*/ 130629 h 536637"/>
              <a:gd name="connsiteX59" fmla="*/ 310684 w 4353109"/>
              <a:gd name="connsiteY59" fmla="*/ 120038 h 536637"/>
              <a:gd name="connsiteX60" fmla="*/ 381295 w 4353109"/>
              <a:gd name="connsiteY60" fmla="*/ 116507 h 536637"/>
              <a:gd name="connsiteX61" fmla="*/ 423661 w 4353109"/>
              <a:gd name="connsiteY61" fmla="*/ 123568 h 536637"/>
              <a:gd name="connsiteX62" fmla="*/ 533106 w 4353109"/>
              <a:gd name="connsiteY62" fmla="*/ 141221 h 536637"/>
              <a:gd name="connsiteX63" fmla="*/ 741406 w 4353109"/>
              <a:gd name="connsiteY63" fmla="*/ 158873 h 536637"/>
              <a:gd name="connsiteX64" fmla="*/ 1094456 w 4353109"/>
              <a:gd name="connsiteY64" fmla="*/ 176526 h 536637"/>
              <a:gd name="connsiteX65" fmla="*/ 1578135 w 4353109"/>
              <a:gd name="connsiteY65" fmla="*/ 190648 h 536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353109" h="536637">
                <a:moveTo>
                  <a:pt x="1578135" y="190648"/>
                </a:moveTo>
                <a:lnTo>
                  <a:pt x="2118301" y="201239"/>
                </a:lnTo>
                <a:lnTo>
                  <a:pt x="2503126" y="208300"/>
                </a:lnTo>
                <a:lnTo>
                  <a:pt x="3279837" y="229483"/>
                </a:lnTo>
                <a:lnTo>
                  <a:pt x="3714088" y="229483"/>
                </a:lnTo>
                <a:lnTo>
                  <a:pt x="4014181" y="225953"/>
                </a:lnTo>
                <a:lnTo>
                  <a:pt x="4060078" y="222422"/>
                </a:lnTo>
                <a:lnTo>
                  <a:pt x="4102444" y="211831"/>
                </a:lnTo>
                <a:lnTo>
                  <a:pt x="4137749" y="197709"/>
                </a:lnTo>
                <a:lnTo>
                  <a:pt x="4190706" y="155343"/>
                </a:lnTo>
                <a:lnTo>
                  <a:pt x="4240133" y="105915"/>
                </a:lnTo>
                <a:lnTo>
                  <a:pt x="4257786" y="81202"/>
                </a:lnTo>
                <a:lnTo>
                  <a:pt x="4275438" y="49427"/>
                </a:lnTo>
                <a:lnTo>
                  <a:pt x="4286030" y="28244"/>
                </a:lnTo>
                <a:lnTo>
                  <a:pt x="4300152" y="14122"/>
                </a:lnTo>
                <a:lnTo>
                  <a:pt x="4324865" y="0"/>
                </a:lnTo>
                <a:lnTo>
                  <a:pt x="4331926" y="0"/>
                </a:lnTo>
                <a:lnTo>
                  <a:pt x="4342518" y="3531"/>
                </a:lnTo>
                <a:lnTo>
                  <a:pt x="4353109" y="21183"/>
                </a:lnTo>
                <a:lnTo>
                  <a:pt x="4353109" y="52958"/>
                </a:lnTo>
                <a:lnTo>
                  <a:pt x="4349579" y="105915"/>
                </a:lnTo>
                <a:lnTo>
                  <a:pt x="4335457" y="158873"/>
                </a:lnTo>
                <a:lnTo>
                  <a:pt x="4303682" y="243605"/>
                </a:lnTo>
                <a:lnTo>
                  <a:pt x="4240133" y="345990"/>
                </a:lnTo>
                <a:lnTo>
                  <a:pt x="4176584" y="423661"/>
                </a:lnTo>
                <a:lnTo>
                  <a:pt x="4123627" y="494271"/>
                </a:lnTo>
                <a:lnTo>
                  <a:pt x="4088322" y="522515"/>
                </a:lnTo>
                <a:lnTo>
                  <a:pt x="4060078" y="533106"/>
                </a:lnTo>
                <a:lnTo>
                  <a:pt x="4031834" y="536637"/>
                </a:lnTo>
                <a:lnTo>
                  <a:pt x="3992998" y="522515"/>
                </a:lnTo>
                <a:lnTo>
                  <a:pt x="3947101" y="497801"/>
                </a:lnTo>
                <a:lnTo>
                  <a:pt x="3925918" y="483679"/>
                </a:lnTo>
                <a:lnTo>
                  <a:pt x="3890613" y="466027"/>
                </a:lnTo>
                <a:lnTo>
                  <a:pt x="3834125" y="455435"/>
                </a:lnTo>
                <a:lnTo>
                  <a:pt x="3735271" y="441313"/>
                </a:lnTo>
                <a:lnTo>
                  <a:pt x="3572868" y="420130"/>
                </a:lnTo>
                <a:lnTo>
                  <a:pt x="3382221" y="409539"/>
                </a:lnTo>
                <a:lnTo>
                  <a:pt x="3223349" y="406008"/>
                </a:lnTo>
                <a:lnTo>
                  <a:pt x="2891481" y="409539"/>
                </a:lnTo>
                <a:lnTo>
                  <a:pt x="2510187" y="409539"/>
                </a:lnTo>
                <a:lnTo>
                  <a:pt x="2118301" y="406008"/>
                </a:lnTo>
                <a:lnTo>
                  <a:pt x="1737007" y="409539"/>
                </a:lnTo>
                <a:lnTo>
                  <a:pt x="1376896" y="406008"/>
                </a:lnTo>
                <a:lnTo>
                  <a:pt x="992071" y="409539"/>
                </a:lnTo>
                <a:lnTo>
                  <a:pt x="755528" y="413069"/>
                </a:lnTo>
                <a:lnTo>
                  <a:pt x="497801" y="420130"/>
                </a:lnTo>
                <a:lnTo>
                  <a:pt x="317745" y="430722"/>
                </a:lnTo>
                <a:lnTo>
                  <a:pt x="271849" y="420130"/>
                </a:lnTo>
                <a:lnTo>
                  <a:pt x="208300" y="402478"/>
                </a:lnTo>
                <a:lnTo>
                  <a:pt x="116507" y="367173"/>
                </a:lnTo>
                <a:lnTo>
                  <a:pt x="56488" y="335398"/>
                </a:lnTo>
                <a:lnTo>
                  <a:pt x="21183" y="307154"/>
                </a:lnTo>
                <a:lnTo>
                  <a:pt x="0" y="275380"/>
                </a:lnTo>
                <a:lnTo>
                  <a:pt x="0" y="261258"/>
                </a:lnTo>
                <a:lnTo>
                  <a:pt x="3531" y="243605"/>
                </a:lnTo>
                <a:lnTo>
                  <a:pt x="31775" y="215361"/>
                </a:lnTo>
                <a:lnTo>
                  <a:pt x="77671" y="187117"/>
                </a:lnTo>
                <a:lnTo>
                  <a:pt x="158873" y="151812"/>
                </a:lnTo>
                <a:lnTo>
                  <a:pt x="225952" y="130629"/>
                </a:lnTo>
                <a:lnTo>
                  <a:pt x="310684" y="120038"/>
                </a:lnTo>
                <a:lnTo>
                  <a:pt x="381295" y="116507"/>
                </a:lnTo>
                <a:lnTo>
                  <a:pt x="423661" y="123568"/>
                </a:lnTo>
                <a:lnTo>
                  <a:pt x="533106" y="141221"/>
                </a:lnTo>
                <a:lnTo>
                  <a:pt x="741406" y="158873"/>
                </a:lnTo>
                <a:lnTo>
                  <a:pt x="1094456" y="176526"/>
                </a:lnTo>
                <a:lnTo>
                  <a:pt x="1578135" y="1906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C18FF1D-F531-4A3D-B547-E0218AF2566A}"/>
              </a:ext>
            </a:extLst>
          </p:cNvPr>
          <p:cNvSpPr/>
          <p:nvPr/>
        </p:nvSpPr>
        <p:spPr>
          <a:xfrm rot="16200000">
            <a:off x="2016919" y="3347244"/>
            <a:ext cx="2052637" cy="1069975"/>
          </a:xfrm>
          <a:custGeom>
            <a:avLst/>
            <a:gdLst>
              <a:gd name="connsiteX0" fmla="*/ 876300 w 2052638"/>
              <a:gd name="connsiteY0" fmla="*/ 495300 h 1069181"/>
              <a:gd name="connsiteX1" fmla="*/ 731044 w 2052638"/>
              <a:gd name="connsiteY1" fmla="*/ 419100 h 1069181"/>
              <a:gd name="connsiteX2" fmla="*/ 564357 w 2052638"/>
              <a:gd name="connsiteY2" fmla="*/ 326231 h 1069181"/>
              <a:gd name="connsiteX3" fmla="*/ 383382 w 2052638"/>
              <a:gd name="connsiteY3" fmla="*/ 219075 h 1069181"/>
              <a:gd name="connsiteX4" fmla="*/ 240507 w 2052638"/>
              <a:gd name="connsiteY4" fmla="*/ 130968 h 1069181"/>
              <a:gd name="connsiteX5" fmla="*/ 97632 w 2052638"/>
              <a:gd name="connsiteY5" fmla="*/ 38100 h 1069181"/>
              <a:gd name="connsiteX6" fmla="*/ 61913 w 2052638"/>
              <a:gd name="connsiteY6" fmla="*/ 14287 h 1069181"/>
              <a:gd name="connsiteX7" fmla="*/ 35719 w 2052638"/>
              <a:gd name="connsiteY7" fmla="*/ 2381 h 1069181"/>
              <a:gd name="connsiteX8" fmla="*/ 21432 w 2052638"/>
              <a:gd name="connsiteY8" fmla="*/ 0 h 1069181"/>
              <a:gd name="connsiteX9" fmla="*/ 9525 w 2052638"/>
              <a:gd name="connsiteY9" fmla="*/ 0 h 1069181"/>
              <a:gd name="connsiteX10" fmla="*/ 2382 w 2052638"/>
              <a:gd name="connsiteY10" fmla="*/ 2381 h 1069181"/>
              <a:gd name="connsiteX11" fmla="*/ 0 w 2052638"/>
              <a:gd name="connsiteY11" fmla="*/ 16668 h 1069181"/>
              <a:gd name="connsiteX12" fmla="*/ 2382 w 2052638"/>
              <a:gd name="connsiteY12" fmla="*/ 38100 h 1069181"/>
              <a:gd name="connsiteX13" fmla="*/ 14288 w 2052638"/>
              <a:gd name="connsiteY13" fmla="*/ 54768 h 1069181"/>
              <a:gd name="connsiteX14" fmla="*/ 80963 w 2052638"/>
              <a:gd name="connsiteY14" fmla="*/ 114300 h 1069181"/>
              <a:gd name="connsiteX15" fmla="*/ 288132 w 2052638"/>
              <a:gd name="connsiteY15" fmla="*/ 283368 h 1069181"/>
              <a:gd name="connsiteX16" fmla="*/ 488157 w 2052638"/>
              <a:gd name="connsiteY16" fmla="*/ 435768 h 1069181"/>
              <a:gd name="connsiteX17" fmla="*/ 711994 w 2052638"/>
              <a:gd name="connsiteY17" fmla="*/ 590550 h 1069181"/>
              <a:gd name="connsiteX18" fmla="*/ 954882 w 2052638"/>
              <a:gd name="connsiteY18" fmla="*/ 740568 h 1069181"/>
              <a:gd name="connsiteX19" fmla="*/ 1321594 w 2052638"/>
              <a:gd name="connsiteY19" fmla="*/ 942975 h 1069181"/>
              <a:gd name="connsiteX20" fmla="*/ 1538288 w 2052638"/>
              <a:gd name="connsiteY20" fmla="*/ 1052512 h 1069181"/>
              <a:gd name="connsiteX21" fmla="*/ 2052638 w 2052638"/>
              <a:gd name="connsiteY21" fmla="*/ 1069181 h 1069181"/>
              <a:gd name="connsiteX22" fmla="*/ 2040732 w 2052638"/>
              <a:gd name="connsiteY22" fmla="*/ 990600 h 1069181"/>
              <a:gd name="connsiteX23" fmla="*/ 1893094 w 2052638"/>
              <a:gd name="connsiteY23" fmla="*/ 938212 h 1069181"/>
              <a:gd name="connsiteX24" fmla="*/ 1562100 w 2052638"/>
              <a:gd name="connsiteY24" fmla="*/ 809625 h 1069181"/>
              <a:gd name="connsiteX25" fmla="*/ 1300163 w 2052638"/>
              <a:gd name="connsiteY25" fmla="*/ 697706 h 1069181"/>
              <a:gd name="connsiteX26" fmla="*/ 978694 w 2052638"/>
              <a:gd name="connsiteY26" fmla="*/ 547687 h 1069181"/>
              <a:gd name="connsiteX27" fmla="*/ 876300 w 2052638"/>
              <a:gd name="connsiteY27" fmla="*/ 495300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52638" h="1069181">
                <a:moveTo>
                  <a:pt x="876300" y="495300"/>
                </a:moveTo>
                <a:lnTo>
                  <a:pt x="731044" y="419100"/>
                </a:lnTo>
                <a:lnTo>
                  <a:pt x="564357" y="326231"/>
                </a:lnTo>
                <a:lnTo>
                  <a:pt x="383382" y="219075"/>
                </a:lnTo>
                <a:lnTo>
                  <a:pt x="240507" y="130968"/>
                </a:lnTo>
                <a:lnTo>
                  <a:pt x="97632" y="38100"/>
                </a:lnTo>
                <a:lnTo>
                  <a:pt x="61913" y="14287"/>
                </a:lnTo>
                <a:lnTo>
                  <a:pt x="35719" y="2381"/>
                </a:lnTo>
                <a:lnTo>
                  <a:pt x="21432" y="0"/>
                </a:lnTo>
                <a:lnTo>
                  <a:pt x="9525" y="0"/>
                </a:lnTo>
                <a:lnTo>
                  <a:pt x="2382" y="2381"/>
                </a:lnTo>
                <a:lnTo>
                  <a:pt x="0" y="16668"/>
                </a:lnTo>
                <a:lnTo>
                  <a:pt x="2382" y="38100"/>
                </a:lnTo>
                <a:lnTo>
                  <a:pt x="14288" y="54768"/>
                </a:lnTo>
                <a:lnTo>
                  <a:pt x="80963" y="114300"/>
                </a:lnTo>
                <a:lnTo>
                  <a:pt x="288132" y="283368"/>
                </a:lnTo>
                <a:lnTo>
                  <a:pt x="488157" y="435768"/>
                </a:lnTo>
                <a:lnTo>
                  <a:pt x="711994" y="590550"/>
                </a:lnTo>
                <a:lnTo>
                  <a:pt x="954882" y="740568"/>
                </a:lnTo>
                <a:lnTo>
                  <a:pt x="1321594" y="942975"/>
                </a:lnTo>
                <a:lnTo>
                  <a:pt x="1538288" y="1052512"/>
                </a:lnTo>
                <a:lnTo>
                  <a:pt x="2052638" y="1069181"/>
                </a:lnTo>
                <a:lnTo>
                  <a:pt x="2040732" y="990600"/>
                </a:lnTo>
                <a:lnTo>
                  <a:pt x="1893094" y="938212"/>
                </a:lnTo>
                <a:lnTo>
                  <a:pt x="1562100" y="809625"/>
                </a:lnTo>
                <a:lnTo>
                  <a:pt x="1300163" y="697706"/>
                </a:lnTo>
                <a:lnTo>
                  <a:pt x="978694" y="547687"/>
                </a:lnTo>
                <a:lnTo>
                  <a:pt x="876300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8A76159-390F-44BD-BBC9-8619B22D6FCA}"/>
              </a:ext>
            </a:extLst>
          </p:cNvPr>
          <p:cNvSpPr/>
          <p:nvPr/>
        </p:nvSpPr>
        <p:spPr>
          <a:xfrm rot="16200000">
            <a:off x="3624263" y="3340100"/>
            <a:ext cx="693738" cy="661987"/>
          </a:xfrm>
          <a:custGeom>
            <a:avLst/>
            <a:gdLst>
              <a:gd name="connsiteX0" fmla="*/ 400050 w 692944"/>
              <a:gd name="connsiteY0" fmla="*/ 297657 h 661988"/>
              <a:gd name="connsiteX1" fmla="*/ 457200 w 692944"/>
              <a:gd name="connsiteY1" fmla="*/ 259557 h 661988"/>
              <a:gd name="connsiteX2" fmla="*/ 519112 w 692944"/>
              <a:gd name="connsiteY2" fmla="*/ 209550 h 661988"/>
              <a:gd name="connsiteX3" fmla="*/ 569119 w 692944"/>
              <a:gd name="connsiteY3" fmla="*/ 157163 h 661988"/>
              <a:gd name="connsiteX4" fmla="*/ 595312 w 692944"/>
              <a:gd name="connsiteY4" fmla="*/ 111919 h 661988"/>
              <a:gd name="connsiteX5" fmla="*/ 609600 w 692944"/>
              <a:gd name="connsiteY5" fmla="*/ 59532 h 661988"/>
              <a:gd name="connsiteX6" fmla="*/ 614362 w 692944"/>
              <a:gd name="connsiteY6" fmla="*/ 0 h 661988"/>
              <a:gd name="connsiteX7" fmla="*/ 692944 w 692944"/>
              <a:gd name="connsiteY7" fmla="*/ 0 h 661988"/>
              <a:gd name="connsiteX8" fmla="*/ 666750 w 692944"/>
              <a:gd name="connsiteY8" fmla="*/ 133350 h 661988"/>
              <a:gd name="connsiteX9" fmla="*/ 633412 w 692944"/>
              <a:gd name="connsiteY9" fmla="*/ 261938 h 661988"/>
              <a:gd name="connsiteX10" fmla="*/ 600075 w 692944"/>
              <a:gd name="connsiteY10" fmla="*/ 352425 h 661988"/>
              <a:gd name="connsiteX11" fmla="*/ 554831 w 692944"/>
              <a:gd name="connsiteY11" fmla="*/ 452438 h 661988"/>
              <a:gd name="connsiteX12" fmla="*/ 507206 w 692944"/>
              <a:gd name="connsiteY12" fmla="*/ 535782 h 661988"/>
              <a:gd name="connsiteX13" fmla="*/ 490537 w 692944"/>
              <a:gd name="connsiteY13" fmla="*/ 552450 h 661988"/>
              <a:gd name="connsiteX14" fmla="*/ 426244 w 692944"/>
              <a:gd name="connsiteY14" fmla="*/ 581025 h 661988"/>
              <a:gd name="connsiteX15" fmla="*/ 307181 w 692944"/>
              <a:gd name="connsiteY15" fmla="*/ 626269 h 661988"/>
              <a:gd name="connsiteX16" fmla="*/ 200025 w 692944"/>
              <a:gd name="connsiteY16" fmla="*/ 652463 h 661988"/>
              <a:gd name="connsiteX17" fmla="*/ 150019 w 692944"/>
              <a:gd name="connsiteY17" fmla="*/ 661988 h 661988"/>
              <a:gd name="connsiteX18" fmla="*/ 109537 w 692944"/>
              <a:gd name="connsiteY18" fmla="*/ 652463 h 661988"/>
              <a:gd name="connsiteX19" fmla="*/ 50006 w 692944"/>
              <a:gd name="connsiteY19" fmla="*/ 623888 h 661988"/>
              <a:gd name="connsiteX20" fmla="*/ 19050 w 692944"/>
              <a:gd name="connsiteY20" fmla="*/ 597694 h 661988"/>
              <a:gd name="connsiteX21" fmla="*/ 2381 w 692944"/>
              <a:gd name="connsiteY21" fmla="*/ 571500 h 661988"/>
              <a:gd name="connsiteX22" fmla="*/ 0 w 692944"/>
              <a:gd name="connsiteY22" fmla="*/ 547688 h 661988"/>
              <a:gd name="connsiteX23" fmla="*/ 7144 w 692944"/>
              <a:gd name="connsiteY23" fmla="*/ 516732 h 661988"/>
              <a:gd name="connsiteX24" fmla="*/ 28575 w 692944"/>
              <a:gd name="connsiteY24" fmla="*/ 481013 h 661988"/>
              <a:gd name="connsiteX25" fmla="*/ 42862 w 692944"/>
              <a:gd name="connsiteY25" fmla="*/ 464344 h 661988"/>
              <a:gd name="connsiteX26" fmla="*/ 80962 w 692944"/>
              <a:gd name="connsiteY26" fmla="*/ 447675 h 661988"/>
              <a:gd name="connsiteX27" fmla="*/ 195262 w 692944"/>
              <a:gd name="connsiteY27" fmla="*/ 397669 h 661988"/>
              <a:gd name="connsiteX28" fmla="*/ 400050 w 692944"/>
              <a:gd name="connsiteY28" fmla="*/ 297657 h 66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61988">
                <a:moveTo>
                  <a:pt x="400050" y="297657"/>
                </a:moveTo>
                <a:lnTo>
                  <a:pt x="457200" y="259557"/>
                </a:lnTo>
                <a:lnTo>
                  <a:pt x="519112" y="209550"/>
                </a:lnTo>
                <a:lnTo>
                  <a:pt x="569119" y="157163"/>
                </a:lnTo>
                <a:lnTo>
                  <a:pt x="595312" y="111919"/>
                </a:lnTo>
                <a:lnTo>
                  <a:pt x="609600" y="59532"/>
                </a:lnTo>
                <a:lnTo>
                  <a:pt x="614362" y="0"/>
                </a:lnTo>
                <a:lnTo>
                  <a:pt x="692944" y="0"/>
                </a:lnTo>
                <a:lnTo>
                  <a:pt x="666750" y="133350"/>
                </a:lnTo>
                <a:lnTo>
                  <a:pt x="633412" y="261938"/>
                </a:lnTo>
                <a:lnTo>
                  <a:pt x="600075" y="352425"/>
                </a:lnTo>
                <a:lnTo>
                  <a:pt x="554831" y="452438"/>
                </a:lnTo>
                <a:lnTo>
                  <a:pt x="507206" y="535782"/>
                </a:lnTo>
                <a:lnTo>
                  <a:pt x="490537" y="552450"/>
                </a:lnTo>
                <a:lnTo>
                  <a:pt x="426244" y="581025"/>
                </a:lnTo>
                <a:lnTo>
                  <a:pt x="307181" y="626269"/>
                </a:lnTo>
                <a:lnTo>
                  <a:pt x="200025" y="652463"/>
                </a:lnTo>
                <a:lnTo>
                  <a:pt x="150019" y="661988"/>
                </a:lnTo>
                <a:lnTo>
                  <a:pt x="109537" y="652463"/>
                </a:lnTo>
                <a:lnTo>
                  <a:pt x="50006" y="623888"/>
                </a:lnTo>
                <a:lnTo>
                  <a:pt x="19050" y="597694"/>
                </a:lnTo>
                <a:lnTo>
                  <a:pt x="2381" y="571500"/>
                </a:lnTo>
                <a:lnTo>
                  <a:pt x="0" y="547688"/>
                </a:lnTo>
                <a:lnTo>
                  <a:pt x="7144" y="516732"/>
                </a:lnTo>
                <a:lnTo>
                  <a:pt x="28575" y="481013"/>
                </a:lnTo>
                <a:lnTo>
                  <a:pt x="42862" y="464344"/>
                </a:lnTo>
                <a:lnTo>
                  <a:pt x="80962" y="447675"/>
                </a:lnTo>
                <a:lnTo>
                  <a:pt x="195262" y="397669"/>
                </a:lnTo>
                <a:lnTo>
                  <a:pt x="400050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868E247-E3FC-451B-A12E-31B9E3E672B4}"/>
              </a:ext>
            </a:extLst>
          </p:cNvPr>
          <p:cNvSpPr/>
          <p:nvPr/>
        </p:nvSpPr>
        <p:spPr>
          <a:xfrm>
            <a:off x="4614863" y="2001838"/>
            <a:ext cx="1966912" cy="444500"/>
          </a:xfrm>
          <a:custGeom>
            <a:avLst/>
            <a:gdLst>
              <a:gd name="connsiteX0" fmla="*/ 678656 w 1966912"/>
              <a:gd name="connsiteY0" fmla="*/ 200025 h 442913"/>
              <a:gd name="connsiteX1" fmla="*/ 876300 w 1966912"/>
              <a:gd name="connsiteY1" fmla="*/ 171450 h 442913"/>
              <a:gd name="connsiteX2" fmla="*/ 1140618 w 1966912"/>
              <a:gd name="connsiteY2" fmla="*/ 147638 h 442913"/>
              <a:gd name="connsiteX3" fmla="*/ 1378743 w 1966912"/>
              <a:gd name="connsiteY3" fmla="*/ 114300 h 442913"/>
              <a:gd name="connsiteX4" fmla="*/ 1533525 w 1966912"/>
              <a:gd name="connsiteY4" fmla="*/ 88107 h 442913"/>
              <a:gd name="connsiteX5" fmla="*/ 1585912 w 1966912"/>
              <a:gd name="connsiteY5" fmla="*/ 61913 h 442913"/>
              <a:gd name="connsiteX6" fmla="*/ 1695450 w 1966912"/>
              <a:gd name="connsiteY6" fmla="*/ 14288 h 442913"/>
              <a:gd name="connsiteX7" fmla="*/ 1735931 w 1966912"/>
              <a:gd name="connsiteY7" fmla="*/ 0 h 442913"/>
              <a:gd name="connsiteX8" fmla="*/ 1757362 w 1966912"/>
              <a:gd name="connsiteY8" fmla="*/ 4763 h 442913"/>
              <a:gd name="connsiteX9" fmla="*/ 1826418 w 1966912"/>
              <a:gd name="connsiteY9" fmla="*/ 26194 h 442913"/>
              <a:gd name="connsiteX10" fmla="*/ 1888331 w 1966912"/>
              <a:gd name="connsiteY10" fmla="*/ 52388 h 442913"/>
              <a:gd name="connsiteX11" fmla="*/ 1933575 w 1966912"/>
              <a:gd name="connsiteY11" fmla="*/ 78582 h 442913"/>
              <a:gd name="connsiteX12" fmla="*/ 1950243 w 1966912"/>
              <a:gd name="connsiteY12" fmla="*/ 95250 h 442913"/>
              <a:gd name="connsiteX13" fmla="*/ 1959768 w 1966912"/>
              <a:gd name="connsiteY13" fmla="*/ 114300 h 442913"/>
              <a:gd name="connsiteX14" fmla="*/ 1966912 w 1966912"/>
              <a:gd name="connsiteY14" fmla="*/ 142875 h 442913"/>
              <a:gd name="connsiteX15" fmla="*/ 1962150 w 1966912"/>
              <a:gd name="connsiteY15" fmla="*/ 164307 h 442913"/>
              <a:gd name="connsiteX16" fmla="*/ 1947862 w 1966912"/>
              <a:gd name="connsiteY16" fmla="*/ 183357 h 442913"/>
              <a:gd name="connsiteX17" fmla="*/ 1924050 w 1966912"/>
              <a:gd name="connsiteY17" fmla="*/ 204788 h 442913"/>
              <a:gd name="connsiteX18" fmla="*/ 1893093 w 1966912"/>
              <a:gd name="connsiteY18" fmla="*/ 219075 h 442913"/>
              <a:gd name="connsiteX19" fmla="*/ 1828800 w 1966912"/>
              <a:gd name="connsiteY19" fmla="*/ 240507 h 442913"/>
              <a:gd name="connsiteX20" fmla="*/ 1647825 w 1966912"/>
              <a:gd name="connsiteY20" fmla="*/ 269082 h 442913"/>
              <a:gd name="connsiteX21" fmla="*/ 1369218 w 1966912"/>
              <a:gd name="connsiteY21" fmla="*/ 309563 h 442913"/>
              <a:gd name="connsiteX22" fmla="*/ 1045368 w 1966912"/>
              <a:gd name="connsiteY22" fmla="*/ 354807 h 442913"/>
              <a:gd name="connsiteX23" fmla="*/ 800100 w 1966912"/>
              <a:gd name="connsiteY23" fmla="*/ 378619 h 442913"/>
              <a:gd name="connsiteX24" fmla="*/ 550068 w 1966912"/>
              <a:gd name="connsiteY24" fmla="*/ 416719 h 442913"/>
              <a:gd name="connsiteX25" fmla="*/ 385762 w 1966912"/>
              <a:gd name="connsiteY25" fmla="*/ 442913 h 442913"/>
              <a:gd name="connsiteX26" fmla="*/ 369093 w 1966912"/>
              <a:gd name="connsiteY26" fmla="*/ 442913 h 442913"/>
              <a:gd name="connsiteX27" fmla="*/ 300037 w 1966912"/>
              <a:gd name="connsiteY27" fmla="*/ 423863 h 442913"/>
              <a:gd name="connsiteX28" fmla="*/ 233362 w 1966912"/>
              <a:gd name="connsiteY28" fmla="*/ 397669 h 442913"/>
              <a:gd name="connsiteX29" fmla="*/ 180975 w 1966912"/>
              <a:gd name="connsiteY29" fmla="*/ 373857 h 442913"/>
              <a:gd name="connsiteX30" fmla="*/ 152400 w 1966912"/>
              <a:gd name="connsiteY30" fmla="*/ 357188 h 442913"/>
              <a:gd name="connsiteX31" fmla="*/ 116681 w 1966912"/>
              <a:gd name="connsiteY31" fmla="*/ 330994 h 442913"/>
              <a:gd name="connsiteX32" fmla="*/ 88106 w 1966912"/>
              <a:gd name="connsiteY32" fmla="*/ 307182 h 442913"/>
              <a:gd name="connsiteX33" fmla="*/ 66675 w 1966912"/>
              <a:gd name="connsiteY33" fmla="*/ 285750 h 442913"/>
              <a:gd name="connsiteX34" fmla="*/ 45243 w 1966912"/>
              <a:gd name="connsiteY34" fmla="*/ 261938 h 442913"/>
              <a:gd name="connsiteX35" fmla="*/ 23812 w 1966912"/>
              <a:gd name="connsiteY35" fmla="*/ 238125 h 442913"/>
              <a:gd name="connsiteX36" fmla="*/ 9525 w 1966912"/>
              <a:gd name="connsiteY36" fmla="*/ 207169 h 442913"/>
              <a:gd name="connsiteX37" fmla="*/ 0 w 1966912"/>
              <a:gd name="connsiteY37" fmla="*/ 178594 h 442913"/>
              <a:gd name="connsiteX38" fmla="*/ 2381 w 1966912"/>
              <a:gd name="connsiteY38" fmla="*/ 166688 h 442913"/>
              <a:gd name="connsiteX39" fmla="*/ 14287 w 1966912"/>
              <a:gd name="connsiteY39" fmla="*/ 159544 h 442913"/>
              <a:gd name="connsiteX40" fmla="*/ 35718 w 1966912"/>
              <a:gd name="connsiteY40" fmla="*/ 166688 h 442913"/>
              <a:gd name="connsiteX41" fmla="*/ 104775 w 1966912"/>
              <a:gd name="connsiteY41" fmla="*/ 190500 h 442913"/>
              <a:gd name="connsiteX42" fmla="*/ 200025 w 1966912"/>
              <a:gd name="connsiteY42" fmla="*/ 219075 h 442913"/>
              <a:gd name="connsiteX43" fmla="*/ 271462 w 1966912"/>
              <a:gd name="connsiteY43" fmla="*/ 235744 h 442913"/>
              <a:gd name="connsiteX44" fmla="*/ 335756 w 1966912"/>
              <a:gd name="connsiteY44" fmla="*/ 242888 h 442913"/>
              <a:gd name="connsiteX45" fmla="*/ 366712 w 1966912"/>
              <a:gd name="connsiteY45" fmla="*/ 245269 h 442913"/>
              <a:gd name="connsiteX46" fmla="*/ 481012 w 1966912"/>
              <a:gd name="connsiteY46" fmla="*/ 228600 h 442913"/>
              <a:gd name="connsiteX47" fmla="*/ 678656 w 1966912"/>
              <a:gd name="connsiteY47" fmla="*/ 200025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66912" h="442913">
                <a:moveTo>
                  <a:pt x="678656" y="200025"/>
                </a:moveTo>
                <a:lnTo>
                  <a:pt x="876300" y="171450"/>
                </a:lnTo>
                <a:lnTo>
                  <a:pt x="1140618" y="147638"/>
                </a:lnTo>
                <a:lnTo>
                  <a:pt x="1378743" y="114300"/>
                </a:lnTo>
                <a:lnTo>
                  <a:pt x="1533525" y="88107"/>
                </a:lnTo>
                <a:lnTo>
                  <a:pt x="1585912" y="61913"/>
                </a:lnTo>
                <a:lnTo>
                  <a:pt x="1695450" y="14288"/>
                </a:lnTo>
                <a:lnTo>
                  <a:pt x="1735931" y="0"/>
                </a:lnTo>
                <a:lnTo>
                  <a:pt x="1757362" y="4763"/>
                </a:lnTo>
                <a:lnTo>
                  <a:pt x="1826418" y="26194"/>
                </a:lnTo>
                <a:lnTo>
                  <a:pt x="1888331" y="52388"/>
                </a:lnTo>
                <a:lnTo>
                  <a:pt x="1933575" y="78582"/>
                </a:lnTo>
                <a:lnTo>
                  <a:pt x="1950243" y="95250"/>
                </a:lnTo>
                <a:lnTo>
                  <a:pt x="1959768" y="114300"/>
                </a:lnTo>
                <a:lnTo>
                  <a:pt x="1966912" y="142875"/>
                </a:lnTo>
                <a:lnTo>
                  <a:pt x="1962150" y="164307"/>
                </a:lnTo>
                <a:lnTo>
                  <a:pt x="1947862" y="183357"/>
                </a:lnTo>
                <a:lnTo>
                  <a:pt x="1924050" y="204788"/>
                </a:lnTo>
                <a:lnTo>
                  <a:pt x="1893093" y="219075"/>
                </a:lnTo>
                <a:lnTo>
                  <a:pt x="1828800" y="240507"/>
                </a:lnTo>
                <a:lnTo>
                  <a:pt x="1647825" y="269082"/>
                </a:lnTo>
                <a:lnTo>
                  <a:pt x="1369218" y="309563"/>
                </a:lnTo>
                <a:lnTo>
                  <a:pt x="1045368" y="354807"/>
                </a:lnTo>
                <a:lnTo>
                  <a:pt x="800100" y="378619"/>
                </a:lnTo>
                <a:lnTo>
                  <a:pt x="550068" y="416719"/>
                </a:lnTo>
                <a:lnTo>
                  <a:pt x="385762" y="442913"/>
                </a:lnTo>
                <a:lnTo>
                  <a:pt x="369093" y="442913"/>
                </a:lnTo>
                <a:lnTo>
                  <a:pt x="300037" y="423863"/>
                </a:lnTo>
                <a:lnTo>
                  <a:pt x="233362" y="397669"/>
                </a:lnTo>
                <a:lnTo>
                  <a:pt x="180975" y="373857"/>
                </a:lnTo>
                <a:lnTo>
                  <a:pt x="152400" y="357188"/>
                </a:lnTo>
                <a:lnTo>
                  <a:pt x="116681" y="330994"/>
                </a:lnTo>
                <a:lnTo>
                  <a:pt x="88106" y="307182"/>
                </a:lnTo>
                <a:lnTo>
                  <a:pt x="66675" y="285750"/>
                </a:lnTo>
                <a:lnTo>
                  <a:pt x="45243" y="261938"/>
                </a:lnTo>
                <a:lnTo>
                  <a:pt x="23812" y="238125"/>
                </a:lnTo>
                <a:lnTo>
                  <a:pt x="9525" y="207169"/>
                </a:lnTo>
                <a:lnTo>
                  <a:pt x="0" y="178594"/>
                </a:lnTo>
                <a:lnTo>
                  <a:pt x="2381" y="166688"/>
                </a:lnTo>
                <a:lnTo>
                  <a:pt x="14287" y="159544"/>
                </a:lnTo>
                <a:lnTo>
                  <a:pt x="35718" y="166688"/>
                </a:lnTo>
                <a:lnTo>
                  <a:pt x="104775" y="190500"/>
                </a:lnTo>
                <a:lnTo>
                  <a:pt x="200025" y="219075"/>
                </a:lnTo>
                <a:lnTo>
                  <a:pt x="271462" y="235744"/>
                </a:lnTo>
                <a:lnTo>
                  <a:pt x="335756" y="242888"/>
                </a:lnTo>
                <a:lnTo>
                  <a:pt x="366712" y="245269"/>
                </a:lnTo>
                <a:lnTo>
                  <a:pt x="481012" y="228600"/>
                </a:lnTo>
                <a:lnTo>
                  <a:pt x="678656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055ABF6-20DE-4554-8ED8-B4E06D26F506}"/>
              </a:ext>
            </a:extLst>
          </p:cNvPr>
          <p:cNvSpPr/>
          <p:nvPr/>
        </p:nvSpPr>
        <p:spPr>
          <a:xfrm>
            <a:off x="4595813" y="2581275"/>
            <a:ext cx="1941512" cy="427038"/>
          </a:xfrm>
          <a:custGeom>
            <a:avLst/>
            <a:gdLst>
              <a:gd name="connsiteX0" fmla="*/ 1428750 w 1940718"/>
              <a:gd name="connsiteY0" fmla="*/ 64294 h 426244"/>
              <a:gd name="connsiteX1" fmla="*/ 1040606 w 1940718"/>
              <a:gd name="connsiteY1" fmla="*/ 121444 h 426244"/>
              <a:gd name="connsiteX2" fmla="*/ 928687 w 1940718"/>
              <a:gd name="connsiteY2" fmla="*/ 138113 h 426244"/>
              <a:gd name="connsiteX3" fmla="*/ 661987 w 1940718"/>
              <a:gd name="connsiteY3" fmla="*/ 180975 h 426244"/>
              <a:gd name="connsiteX4" fmla="*/ 450056 w 1940718"/>
              <a:gd name="connsiteY4" fmla="*/ 207169 h 426244"/>
              <a:gd name="connsiteX5" fmla="*/ 302418 w 1940718"/>
              <a:gd name="connsiteY5" fmla="*/ 223838 h 426244"/>
              <a:gd name="connsiteX6" fmla="*/ 221456 w 1940718"/>
              <a:gd name="connsiteY6" fmla="*/ 221456 h 426244"/>
              <a:gd name="connsiteX7" fmla="*/ 121443 w 1940718"/>
              <a:gd name="connsiteY7" fmla="*/ 209550 h 426244"/>
              <a:gd name="connsiteX8" fmla="*/ 35718 w 1940718"/>
              <a:gd name="connsiteY8" fmla="*/ 195263 h 426244"/>
              <a:gd name="connsiteX9" fmla="*/ 11906 w 1940718"/>
              <a:gd name="connsiteY9" fmla="*/ 195263 h 426244"/>
              <a:gd name="connsiteX10" fmla="*/ 0 w 1940718"/>
              <a:gd name="connsiteY10" fmla="*/ 200025 h 426244"/>
              <a:gd name="connsiteX11" fmla="*/ 0 w 1940718"/>
              <a:gd name="connsiteY11" fmla="*/ 214313 h 426244"/>
              <a:gd name="connsiteX12" fmla="*/ 7143 w 1940718"/>
              <a:gd name="connsiteY12" fmla="*/ 235744 h 426244"/>
              <a:gd name="connsiteX13" fmla="*/ 38100 w 1940718"/>
              <a:gd name="connsiteY13" fmla="*/ 269081 h 426244"/>
              <a:gd name="connsiteX14" fmla="*/ 83343 w 1940718"/>
              <a:gd name="connsiteY14" fmla="*/ 307181 h 426244"/>
              <a:gd name="connsiteX15" fmla="*/ 140493 w 1940718"/>
              <a:gd name="connsiteY15" fmla="*/ 347663 h 426244"/>
              <a:gd name="connsiteX16" fmla="*/ 202406 w 1940718"/>
              <a:gd name="connsiteY16" fmla="*/ 378619 h 426244"/>
              <a:gd name="connsiteX17" fmla="*/ 266700 w 1940718"/>
              <a:gd name="connsiteY17" fmla="*/ 404813 h 426244"/>
              <a:gd name="connsiteX18" fmla="*/ 333375 w 1940718"/>
              <a:gd name="connsiteY18" fmla="*/ 419100 h 426244"/>
              <a:gd name="connsiteX19" fmla="*/ 373856 w 1940718"/>
              <a:gd name="connsiteY19" fmla="*/ 426244 h 426244"/>
              <a:gd name="connsiteX20" fmla="*/ 476250 w 1940718"/>
              <a:gd name="connsiteY20" fmla="*/ 404813 h 426244"/>
              <a:gd name="connsiteX21" fmla="*/ 616743 w 1940718"/>
              <a:gd name="connsiteY21" fmla="*/ 376238 h 426244"/>
              <a:gd name="connsiteX22" fmla="*/ 873918 w 1940718"/>
              <a:gd name="connsiteY22" fmla="*/ 311944 h 426244"/>
              <a:gd name="connsiteX23" fmla="*/ 1131093 w 1940718"/>
              <a:gd name="connsiteY23" fmla="*/ 288131 h 426244"/>
              <a:gd name="connsiteX24" fmla="*/ 1204912 w 1940718"/>
              <a:gd name="connsiteY24" fmla="*/ 266700 h 426244"/>
              <a:gd name="connsiteX25" fmla="*/ 1440656 w 1940718"/>
              <a:gd name="connsiteY25" fmla="*/ 250031 h 426244"/>
              <a:gd name="connsiteX26" fmla="*/ 1747837 w 1940718"/>
              <a:gd name="connsiteY26" fmla="*/ 228600 h 426244"/>
              <a:gd name="connsiteX27" fmla="*/ 1826418 w 1940718"/>
              <a:gd name="connsiteY27" fmla="*/ 219075 h 426244"/>
              <a:gd name="connsiteX28" fmla="*/ 1876425 w 1940718"/>
              <a:gd name="connsiteY28" fmla="*/ 204788 h 426244"/>
              <a:gd name="connsiteX29" fmla="*/ 1905000 w 1940718"/>
              <a:gd name="connsiteY29" fmla="*/ 192881 h 426244"/>
              <a:gd name="connsiteX30" fmla="*/ 1926431 w 1940718"/>
              <a:gd name="connsiteY30" fmla="*/ 176213 h 426244"/>
              <a:gd name="connsiteX31" fmla="*/ 1938337 w 1940718"/>
              <a:gd name="connsiteY31" fmla="*/ 154781 h 426244"/>
              <a:gd name="connsiteX32" fmla="*/ 1940718 w 1940718"/>
              <a:gd name="connsiteY32" fmla="*/ 138113 h 426244"/>
              <a:gd name="connsiteX33" fmla="*/ 1940718 w 1940718"/>
              <a:gd name="connsiteY33" fmla="*/ 123825 h 426244"/>
              <a:gd name="connsiteX34" fmla="*/ 1935956 w 1940718"/>
              <a:gd name="connsiteY34" fmla="*/ 107156 h 426244"/>
              <a:gd name="connsiteX35" fmla="*/ 1924050 w 1940718"/>
              <a:gd name="connsiteY35" fmla="*/ 88106 h 426244"/>
              <a:gd name="connsiteX36" fmla="*/ 1912143 w 1940718"/>
              <a:gd name="connsiteY36" fmla="*/ 76200 h 426244"/>
              <a:gd name="connsiteX37" fmla="*/ 1888331 w 1940718"/>
              <a:gd name="connsiteY37" fmla="*/ 57150 h 426244"/>
              <a:gd name="connsiteX38" fmla="*/ 1859756 w 1940718"/>
              <a:gd name="connsiteY38" fmla="*/ 40481 h 426244"/>
              <a:gd name="connsiteX39" fmla="*/ 1831181 w 1940718"/>
              <a:gd name="connsiteY39" fmla="*/ 28575 h 426244"/>
              <a:gd name="connsiteX40" fmla="*/ 1766887 w 1940718"/>
              <a:gd name="connsiteY40" fmla="*/ 9525 h 426244"/>
              <a:gd name="connsiteX41" fmla="*/ 1719262 w 1940718"/>
              <a:gd name="connsiteY41" fmla="*/ 0 h 426244"/>
              <a:gd name="connsiteX42" fmla="*/ 1685925 w 1940718"/>
              <a:gd name="connsiteY42" fmla="*/ 2381 h 426244"/>
              <a:gd name="connsiteX43" fmla="*/ 1647825 w 1940718"/>
              <a:gd name="connsiteY43" fmla="*/ 9525 h 426244"/>
              <a:gd name="connsiteX44" fmla="*/ 1607343 w 1940718"/>
              <a:gd name="connsiteY44" fmla="*/ 23813 h 426244"/>
              <a:gd name="connsiteX45" fmla="*/ 1562100 w 1940718"/>
              <a:gd name="connsiteY45" fmla="*/ 42863 h 426244"/>
              <a:gd name="connsiteX46" fmla="*/ 1428750 w 1940718"/>
              <a:gd name="connsiteY46" fmla="*/ 6429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40718" h="426244">
                <a:moveTo>
                  <a:pt x="1428750" y="64294"/>
                </a:moveTo>
                <a:lnTo>
                  <a:pt x="1040606" y="121444"/>
                </a:lnTo>
                <a:lnTo>
                  <a:pt x="928687" y="138113"/>
                </a:lnTo>
                <a:lnTo>
                  <a:pt x="661987" y="180975"/>
                </a:lnTo>
                <a:lnTo>
                  <a:pt x="450056" y="207169"/>
                </a:lnTo>
                <a:lnTo>
                  <a:pt x="302418" y="223838"/>
                </a:lnTo>
                <a:lnTo>
                  <a:pt x="221456" y="221456"/>
                </a:lnTo>
                <a:lnTo>
                  <a:pt x="121443" y="209550"/>
                </a:lnTo>
                <a:lnTo>
                  <a:pt x="35718" y="195263"/>
                </a:lnTo>
                <a:lnTo>
                  <a:pt x="11906" y="195263"/>
                </a:lnTo>
                <a:lnTo>
                  <a:pt x="0" y="200025"/>
                </a:lnTo>
                <a:lnTo>
                  <a:pt x="0" y="214313"/>
                </a:lnTo>
                <a:lnTo>
                  <a:pt x="7143" y="235744"/>
                </a:lnTo>
                <a:lnTo>
                  <a:pt x="38100" y="269081"/>
                </a:lnTo>
                <a:lnTo>
                  <a:pt x="83343" y="307181"/>
                </a:lnTo>
                <a:lnTo>
                  <a:pt x="140493" y="347663"/>
                </a:lnTo>
                <a:lnTo>
                  <a:pt x="202406" y="378619"/>
                </a:lnTo>
                <a:lnTo>
                  <a:pt x="266700" y="404813"/>
                </a:lnTo>
                <a:lnTo>
                  <a:pt x="333375" y="419100"/>
                </a:lnTo>
                <a:lnTo>
                  <a:pt x="373856" y="426244"/>
                </a:lnTo>
                <a:lnTo>
                  <a:pt x="476250" y="404813"/>
                </a:lnTo>
                <a:lnTo>
                  <a:pt x="616743" y="376238"/>
                </a:lnTo>
                <a:lnTo>
                  <a:pt x="873918" y="311944"/>
                </a:lnTo>
                <a:lnTo>
                  <a:pt x="1131093" y="288131"/>
                </a:lnTo>
                <a:lnTo>
                  <a:pt x="1204912" y="266700"/>
                </a:lnTo>
                <a:lnTo>
                  <a:pt x="1440656" y="250031"/>
                </a:lnTo>
                <a:lnTo>
                  <a:pt x="1747837" y="228600"/>
                </a:lnTo>
                <a:lnTo>
                  <a:pt x="1826418" y="219075"/>
                </a:lnTo>
                <a:lnTo>
                  <a:pt x="1876425" y="204788"/>
                </a:lnTo>
                <a:lnTo>
                  <a:pt x="1905000" y="192881"/>
                </a:lnTo>
                <a:lnTo>
                  <a:pt x="1926431" y="176213"/>
                </a:lnTo>
                <a:lnTo>
                  <a:pt x="1938337" y="154781"/>
                </a:lnTo>
                <a:lnTo>
                  <a:pt x="1940718" y="138113"/>
                </a:lnTo>
                <a:lnTo>
                  <a:pt x="1940718" y="123825"/>
                </a:lnTo>
                <a:lnTo>
                  <a:pt x="1935956" y="107156"/>
                </a:lnTo>
                <a:lnTo>
                  <a:pt x="1924050" y="88106"/>
                </a:lnTo>
                <a:lnTo>
                  <a:pt x="1912143" y="76200"/>
                </a:lnTo>
                <a:lnTo>
                  <a:pt x="1888331" y="57150"/>
                </a:lnTo>
                <a:lnTo>
                  <a:pt x="1859756" y="40481"/>
                </a:lnTo>
                <a:lnTo>
                  <a:pt x="1831181" y="28575"/>
                </a:lnTo>
                <a:lnTo>
                  <a:pt x="1766887" y="9525"/>
                </a:lnTo>
                <a:lnTo>
                  <a:pt x="1719262" y="0"/>
                </a:lnTo>
                <a:lnTo>
                  <a:pt x="1685925" y="2381"/>
                </a:lnTo>
                <a:lnTo>
                  <a:pt x="1647825" y="9525"/>
                </a:lnTo>
                <a:lnTo>
                  <a:pt x="1607343" y="23813"/>
                </a:lnTo>
                <a:lnTo>
                  <a:pt x="1562100" y="42863"/>
                </a:lnTo>
                <a:lnTo>
                  <a:pt x="1428750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D5836AA-C84C-4D0B-90BF-105F8F4863FC}"/>
              </a:ext>
            </a:extLst>
          </p:cNvPr>
          <p:cNvSpPr/>
          <p:nvPr/>
        </p:nvSpPr>
        <p:spPr>
          <a:xfrm>
            <a:off x="4224338" y="3074988"/>
            <a:ext cx="2867025" cy="485775"/>
          </a:xfrm>
          <a:custGeom>
            <a:avLst/>
            <a:gdLst>
              <a:gd name="connsiteX0" fmla="*/ 1459706 w 2867025"/>
              <a:gd name="connsiteY0" fmla="*/ 145256 h 485775"/>
              <a:gd name="connsiteX1" fmla="*/ 1047750 w 2867025"/>
              <a:gd name="connsiteY1" fmla="*/ 204787 h 485775"/>
              <a:gd name="connsiteX2" fmla="*/ 771525 w 2867025"/>
              <a:gd name="connsiteY2" fmla="*/ 247650 h 485775"/>
              <a:gd name="connsiteX3" fmla="*/ 650081 w 2867025"/>
              <a:gd name="connsiteY3" fmla="*/ 269081 h 485775"/>
              <a:gd name="connsiteX4" fmla="*/ 557212 w 2867025"/>
              <a:gd name="connsiteY4" fmla="*/ 280987 h 485775"/>
              <a:gd name="connsiteX5" fmla="*/ 485775 w 2867025"/>
              <a:gd name="connsiteY5" fmla="*/ 285750 h 485775"/>
              <a:gd name="connsiteX6" fmla="*/ 404812 w 2867025"/>
              <a:gd name="connsiteY6" fmla="*/ 290512 h 485775"/>
              <a:gd name="connsiteX7" fmla="*/ 359568 w 2867025"/>
              <a:gd name="connsiteY7" fmla="*/ 288131 h 485775"/>
              <a:gd name="connsiteX8" fmla="*/ 307181 w 2867025"/>
              <a:gd name="connsiteY8" fmla="*/ 278606 h 485775"/>
              <a:gd name="connsiteX9" fmla="*/ 250031 w 2867025"/>
              <a:gd name="connsiteY9" fmla="*/ 264319 h 485775"/>
              <a:gd name="connsiteX10" fmla="*/ 192881 w 2867025"/>
              <a:gd name="connsiteY10" fmla="*/ 245269 h 485775"/>
              <a:gd name="connsiteX11" fmla="*/ 147637 w 2867025"/>
              <a:gd name="connsiteY11" fmla="*/ 221456 h 485775"/>
              <a:gd name="connsiteX12" fmla="*/ 114300 w 2867025"/>
              <a:gd name="connsiteY12" fmla="*/ 197644 h 485775"/>
              <a:gd name="connsiteX13" fmla="*/ 88106 w 2867025"/>
              <a:gd name="connsiteY13" fmla="*/ 171450 h 485775"/>
              <a:gd name="connsiteX14" fmla="*/ 73818 w 2867025"/>
              <a:gd name="connsiteY14" fmla="*/ 154781 h 485775"/>
              <a:gd name="connsiteX15" fmla="*/ 47625 w 2867025"/>
              <a:gd name="connsiteY15" fmla="*/ 142875 h 485775"/>
              <a:gd name="connsiteX16" fmla="*/ 23812 w 2867025"/>
              <a:gd name="connsiteY16" fmla="*/ 140494 h 485775"/>
              <a:gd name="connsiteX17" fmla="*/ 9525 w 2867025"/>
              <a:gd name="connsiteY17" fmla="*/ 142875 h 485775"/>
              <a:gd name="connsiteX18" fmla="*/ 4762 w 2867025"/>
              <a:gd name="connsiteY18" fmla="*/ 152400 h 485775"/>
              <a:gd name="connsiteX19" fmla="*/ 0 w 2867025"/>
              <a:gd name="connsiteY19" fmla="*/ 176212 h 485775"/>
              <a:gd name="connsiteX20" fmla="*/ 7143 w 2867025"/>
              <a:gd name="connsiteY20" fmla="*/ 200025 h 485775"/>
              <a:gd name="connsiteX21" fmla="*/ 33337 w 2867025"/>
              <a:gd name="connsiteY21" fmla="*/ 242887 h 485775"/>
              <a:gd name="connsiteX22" fmla="*/ 57150 w 2867025"/>
              <a:gd name="connsiteY22" fmla="*/ 278606 h 485775"/>
              <a:gd name="connsiteX23" fmla="*/ 107156 w 2867025"/>
              <a:gd name="connsiteY23" fmla="*/ 335756 h 485775"/>
              <a:gd name="connsiteX24" fmla="*/ 145256 w 2867025"/>
              <a:gd name="connsiteY24" fmla="*/ 371475 h 485775"/>
              <a:gd name="connsiteX25" fmla="*/ 185737 w 2867025"/>
              <a:gd name="connsiteY25" fmla="*/ 400050 h 485775"/>
              <a:gd name="connsiteX26" fmla="*/ 228600 w 2867025"/>
              <a:gd name="connsiteY26" fmla="*/ 428625 h 485775"/>
              <a:gd name="connsiteX27" fmla="*/ 266700 w 2867025"/>
              <a:gd name="connsiteY27" fmla="*/ 447675 h 485775"/>
              <a:gd name="connsiteX28" fmla="*/ 304800 w 2867025"/>
              <a:gd name="connsiteY28" fmla="*/ 461962 h 485775"/>
              <a:gd name="connsiteX29" fmla="*/ 350043 w 2867025"/>
              <a:gd name="connsiteY29" fmla="*/ 478631 h 485775"/>
              <a:gd name="connsiteX30" fmla="*/ 404812 w 2867025"/>
              <a:gd name="connsiteY30" fmla="*/ 485775 h 485775"/>
              <a:gd name="connsiteX31" fmla="*/ 469106 w 2867025"/>
              <a:gd name="connsiteY31" fmla="*/ 485775 h 485775"/>
              <a:gd name="connsiteX32" fmla="*/ 554831 w 2867025"/>
              <a:gd name="connsiteY32" fmla="*/ 473869 h 485775"/>
              <a:gd name="connsiteX33" fmla="*/ 628650 w 2867025"/>
              <a:gd name="connsiteY33" fmla="*/ 457200 h 485775"/>
              <a:gd name="connsiteX34" fmla="*/ 707231 w 2867025"/>
              <a:gd name="connsiteY34" fmla="*/ 438150 h 485775"/>
              <a:gd name="connsiteX35" fmla="*/ 978693 w 2867025"/>
              <a:gd name="connsiteY35" fmla="*/ 378619 h 485775"/>
              <a:gd name="connsiteX36" fmla="*/ 1233487 w 2867025"/>
              <a:gd name="connsiteY36" fmla="*/ 345281 h 485775"/>
              <a:gd name="connsiteX37" fmla="*/ 1502568 w 2867025"/>
              <a:gd name="connsiteY37" fmla="*/ 309562 h 485775"/>
              <a:gd name="connsiteX38" fmla="*/ 1735931 w 2867025"/>
              <a:gd name="connsiteY38" fmla="*/ 278606 h 485775"/>
              <a:gd name="connsiteX39" fmla="*/ 1869281 w 2867025"/>
              <a:gd name="connsiteY39" fmla="*/ 261937 h 485775"/>
              <a:gd name="connsiteX40" fmla="*/ 2033587 w 2867025"/>
              <a:gd name="connsiteY40" fmla="*/ 264319 h 485775"/>
              <a:gd name="connsiteX41" fmla="*/ 2288381 w 2867025"/>
              <a:gd name="connsiteY41" fmla="*/ 266700 h 485775"/>
              <a:gd name="connsiteX42" fmla="*/ 2619375 w 2867025"/>
              <a:gd name="connsiteY42" fmla="*/ 264319 h 485775"/>
              <a:gd name="connsiteX43" fmla="*/ 2709862 w 2867025"/>
              <a:gd name="connsiteY43" fmla="*/ 264319 h 485775"/>
              <a:gd name="connsiteX44" fmla="*/ 2745581 w 2867025"/>
              <a:gd name="connsiteY44" fmla="*/ 259556 h 485775"/>
              <a:gd name="connsiteX45" fmla="*/ 2783681 w 2867025"/>
              <a:gd name="connsiteY45" fmla="*/ 250031 h 485775"/>
              <a:gd name="connsiteX46" fmla="*/ 2817018 w 2867025"/>
              <a:gd name="connsiteY46" fmla="*/ 233362 h 485775"/>
              <a:gd name="connsiteX47" fmla="*/ 2840831 w 2867025"/>
              <a:gd name="connsiteY47" fmla="*/ 216694 h 485775"/>
              <a:gd name="connsiteX48" fmla="*/ 2855118 w 2867025"/>
              <a:gd name="connsiteY48" fmla="*/ 197644 h 485775"/>
              <a:gd name="connsiteX49" fmla="*/ 2864643 w 2867025"/>
              <a:gd name="connsiteY49" fmla="*/ 178594 h 485775"/>
              <a:gd name="connsiteX50" fmla="*/ 2867025 w 2867025"/>
              <a:gd name="connsiteY50" fmla="*/ 152400 h 485775"/>
              <a:gd name="connsiteX51" fmla="*/ 2859881 w 2867025"/>
              <a:gd name="connsiteY51" fmla="*/ 128587 h 485775"/>
              <a:gd name="connsiteX52" fmla="*/ 2850356 w 2867025"/>
              <a:gd name="connsiteY52" fmla="*/ 114300 h 485775"/>
              <a:gd name="connsiteX53" fmla="*/ 2826543 w 2867025"/>
              <a:gd name="connsiteY53" fmla="*/ 95250 h 485775"/>
              <a:gd name="connsiteX54" fmla="*/ 2809875 w 2867025"/>
              <a:gd name="connsiteY54" fmla="*/ 83344 h 485775"/>
              <a:gd name="connsiteX55" fmla="*/ 2774156 w 2867025"/>
              <a:gd name="connsiteY55" fmla="*/ 66675 h 485775"/>
              <a:gd name="connsiteX56" fmla="*/ 2712243 w 2867025"/>
              <a:gd name="connsiteY56" fmla="*/ 45244 h 485775"/>
              <a:gd name="connsiteX57" fmla="*/ 2595562 w 2867025"/>
              <a:gd name="connsiteY57" fmla="*/ 14287 h 485775"/>
              <a:gd name="connsiteX58" fmla="*/ 2531268 w 2867025"/>
              <a:gd name="connsiteY58" fmla="*/ 0 h 485775"/>
              <a:gd name="connsiteX59" fmla="*/ 2476500 w 2867025"/>
              <a:gd name="connsiteY59" fmla="*/ 11906 h 485775"/>
              <a:gd name="connsiteX60" fmla="*/ 2307431 w 2867025"/>
              <a:gd name="connsiteY60" fmla="*/ 40481 h 485775"/>
              <a:gd name="connsiteX61" fmla="*/ 2143125 w 2867025"/>
              <a:gd name="connsiteY61" fmla="*/ 61912 h 485775"/>
              <a:gd name="connsiteX62" fmla="*/ 1900237 w 2867025"/>
              <a:gd name="connsiteY62" fmla="*/ 88106 h 485775"/>
              <a:gd name="connsiteX63" fmla="*/ 1671637 w 2867025"/>
              <a:gd name="connsiteY63" fmla="*/ 116681 h 485775"/>
              <a:gd name="connsiteX64" fmla="*/ 1459706 w 2867025"/>
              <a:gd name="connsiteY64" fmla="*/ 145256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67025" h="485775">
                <a:moveTo>
                  <a:pt x="1459706" y="145256"/>
                </a:moveTo>
                <a:lnTo>
                  <a:pt x="1047750" y="204787"/>
                </a:lnTo>
                <a:lnTo>
                  <a:pt x="771525" y="247650"/>
                </a:lnTo>
                <a:lnTo>
                  <a:pt x="650081" y="269081"/>
                </a:lnTo>
                <a:lnTo>
                  <a:pt x="557212" y="280987"/>
                </a:lnTo>
                <a:lnTo>
                  <a:pt x="485775" y="285750"/>
                </a:lnTo>
                <a:lnTo>
                  <a:pt x="404812" y="290512"/>
                </a:lnTo>
                <a:lnTo>
                  <a:pt x="359568" y="288131"/>
                </a:lnTo>
                <a:lnTo>
                  <a:pt x="307181" y="278606"/>
                </a:lnTo>
                <a:lnTo>
                  <a:pt x="250031" y="264319"/>
                </a:lnTo>
                <a:lnTo>
                  <a:pt x="192881" y="245269"/>
                </a:lnTo>
                <a:lnTo>
                  <a:pt x="147637" y="221456"/>
                </a:lnTo>
                <a:lnTo>
                  <a:pt x="114300" y="197644"/>
                </a:lnTo>
                <a:lnTo>
                  <a:pt x="88106" y="171450"/>
                </a:lnTo>
                <a:lnTo>
                  <a:pt x="73818" y="154781"/>
                </a:lnTo>
                <a:lnTo>
                  <a:pt x="47625" y="142875"/>
                </a:lnTo>
                <a:lnTo>
                  <a:pt x="23812" y="140494"/>
                </a:lnTo>
                <a:lnTo>
                  <a:pt x="9525" y="142875"/>
                </a:lnTo>
                <a:lnTo>
                  <a:pt x="4762" y="152400"/>
                </a:lnTo>
                <a:lnTo>
                  <a:pt x="0" y="176212"/>
                </a:lnTo>
                <a:lnTo>
                  <a:pt x="7143" y="200025"/>
                </a:lnTo>
                <a:lnTo>
                  <a:pt x="33337" y="242887"/>
                </a:lnTo>
                <a:lnTo>
                  <a:pt x="57150" y="278606"/>
                </a:lnTo>
                <a:lnTo>
                  <a:pt x="107156" y="335756"/>
                </a:lnTo>
                <a:lnTo>
                  <a:pt x="145256" y="371475"/>
                </a:lnTo>
                <a:lnTo>
                  <a:pt x="185737" y="400050"/>
                </a:lnTo>
                <a:lnTo>
                  <a:pt x="228600" y="428625"/>
                </a:lnTo>
                <a:lnTo>
                  <a:pt x="266700" y="447675"/>
                </a:lnTo>
                <a:lnTo>
                  <a:pt x="304800" y="461962"/>
                </a:lnTo>
                <a:lnTo>
                  <a:pt x="350043" y="478631"/>
                </a:lnTo>
                <a:lnTo>
                  <a:pt x="404812" y="485775"/>
                </a:lnTo>
                <a:lnTo>
                  <a:pt x="469106" y="485775"/>
                </a:lnTo>
                <a:lnTo>
                  <a:pt x="554831" y="473869"/>
                </a:lnTo>
                <a:lnTo>
                  <a:pt x="628650" y="457200"/>
                </a:lnTo>
                <a:lnTo>
                  <a:pt x="707231" y="438150"/>
                </a:lnTo>
                <a:lnTo>
                  <a:pt x="978693" y="378619"/>
                </a:lnTo>
                <a:lnTo>
                  <a:pt x="1233487" y="345281"/>
                </a:lnTo>
                <a:lnTo>
                  <a:pt x="1502568" y="309562"/>
                </a:lnTo>
                <a:lnTo>
                  <a:pt x="1735931" y="278606"/>
                </a:lnTo>
                <a:lnTo>
                  <a:pt x="1869281" y="261937"/>
                </a:lnTo>
                <a:lnTo>
                  <a:pt x="2033587" y="264319"/>
                </a:lnTo>
                <a:lnTo>
                  <a:pt x="2288381" y="266700"/>
                </a:lnTo>
                <a:lnTo>
                  <a:pt x="2619375" y="264319"/>
                </a:lnTo>
                <a:lnTo>
                  <a:pt x="2709862" y="264319"/>
                </a:lnTo>
                <a:lnTo>
                  <a:pt x="2745581" y="259556"/>
                </a:lnTo>
                <a:lnTo>
                  <a:pt x="2783681" y="250031"/>
                </a:lnTo>
                <a:lnTo>
                  <a:pt x="2817018" y="233362"/>
                </a:lnTo>
                <a:lnTo>
                  <a:pt x="2840831" y="216694"/>
                </a:lnTo>
                <a:lnTo>
                  <a:pt x="2855118" y="197644"/>
                </a:lnTo>
                <a:lnTo>
                  <a:pt x="2864643" y="178594"/>
                </a:lnTo>
                <a:lnTo>
                  <a:pt x="2867025" y="152400"/>
                </a:lnTo>
                <a:lnTo>
                  <a:pt x="2859881" y="128587"/>
                </a:lnTo>
                <a:lnTo>
                  <a:pt x="2850356" y="114300"/>
                </a:lnTo>
                <a:lnTo>
                  <a:pt x="2826543" y="95250"/>
                </a:lnTo>
                <a:lnTo>
                  <a:pt x="2809875" y="83344"/>
                </a:lnTo>
                <a:lnTo>
                  <a:pt x="2774156" y="66675"/>
                </a:lnTo>
                <a:lnTo>
                  <a:pt x="2712243" y="45244"/>
                </a:lnTo>
                <a:lnTo>
                  <a:pt x="2595562" y="14287"/>
                </a:lnTo>
                <a:lnTo>
                  <a:pt x="2531268" y="0"/>
                </a:lnTo>
                <a:lnTo>
                  <a:pt x="2476500" y="11906"/>
                </a:lnTo>
                <a:lnTo>
                  <a:pt x="2307431" y="40481"/>
                </a:lnTo>
                <a:lnTo>
                  <a:pt x="2143125" y="61912"/>
                </a:lnTo>
                <a:lnTo>
                  <a:pt x="1900237" y="88106"/>
                </a:lnTo>
                <a:lnTo>
                  <a:pt x="1671637" y="116681"/>
                </a:lnTo>
                <a:lnTo>
                  <a:pt x="145970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D17A6F2-FD23-4DF1-9332-2D701EE9E99F}"/>
              </a:ext>
            </a:extLst>
          </p:cNvPr>
          <p:cNvSpPr/>
          <p:nvPr/>
        </p:nvSpPr>
        <p:spPr>
          <a:xfrm rot="16200000">
            <a:off x="3436938" y="2139950"/>
            <a:ext cx="2998788" cy="1741487"/>
          </a:xfrm>
          <a:custGeom>
            <a:avLst/>
            <a:gdLst>
              <a:gd name="connsiteX0" fmla="*/ 643838 w 2998731"/>
              <a:gd name="connsiteY0" fmla="*/ 596239 h 1741118"/>
              <a:gd name="connsiteX1" fmla="*/ 764088 w 2998731"/>
              <a:gd name="connsiteY1" fmla="*/ 691437 h 1741118"/>
              <a:gd name="connsiteX2" fmla="*/ 889348 w 2998731"/>
              <a:gd name="connsiteY2" fmla="*/ 776614 h 1741118"/>
              <a:gd name="connsiteX3" fmla="*/ 1014609 w 2998731"/>
              <a:gd name="connsiteY3" fmla="*/ 849265 h 1741118"/>
              <a:gd name="connsiteX4" fmla="*/ 1260119 w 2998731"/>
              <a:gd name="connsiteY4" fmla="*/ 987051 h 1741118"/>
              <a:gd name="connsiteX5" fmla="*/ 1387884 w 2998731"/>
              <a:gd name="connsiteY5" fmla="*/ 1057197 h 1741118"/>
              <a:gd name="connsiteX6" fmla="*/ 1483082 w 2998731"/>
              <a:gd name="connsiteY6" fmla="*/ 1099786 h 1741118"/>
              <a:gd name="connsiteX7" fmla="*/ 1588301 w 2998731"/>
              <a:gd name="connsiteY7" fmla="*/ 1139869 h 1741118"/>
              <a:gd name="connsiteX8" fmla="*/ 1781201 w 2998731"/>
              <a:gd name="connsiteY8" fmla="*/ 1225046 h 1741118"/>
              <a:gd name="connsiteX9" fmla="*/ 1916483 w 2998731"/>
              <a:gd name="connsiteY9" fmla="*/ 1277655 h 1741118"/>
              <a:gd name="connsiteX10" fmla="*/ 2054269 w 2998731"/>
              <a:gd name="connsiteY10" fmla="*/ 1325254 h 1741118"/>
              <a:gd name="connsiteX11" fmla="*/ 2146961 w 2998731"/>
              <a:gd name="connsiteY11" fmla="*/ 1352811 h 1741118"/>
              <a:gd name="connsiteX12" fmla="*/ 2314810 w 2998731"/>
              <a:gd name="connsiteY12" fmla="*/ 1387884 h 1741118"/>
              <a:gd name="connsiteX13" fmla="*/ 2384956 w 2998731"/>
              <a:gd name="connsiteY13" fmla="*/ 1397905 h 1741118"/>
              <a:gd name="connsiteX14" fmla="*/ 2502701 w 2998731"/>
              <a:gd name="connsiteY14" fmla="*/ 1407926 h 1741118"/>
              <a:gd name="connsiteX15" fmla="*/ 2625456 w 2998731"/>
              <a:gd name="connsiteY15" fmla="*/ 1415441 h 1741118"/>
              <a:gd name="connsiteX16" fmla="*/ 2710633 w 2998731"/>
              <a:gd name="connsiteY16" fmla="*/ 1412936 h 1741118"/>
              <a:gd name="connsiteX17" fmla="*/ 2740695 w 2998731"/>
              <a:gd name="connsiteY17" fmla="*/ 1407926 h 1741118"/>
              <a:gd name="connsiteX18" fmla="*/ 2783284 w 2998731"/>
              <a:gd name="connsiteY18" fmla="*/ 1387884 h 1741118"/>
              <a:gd name="connsiteX19" fmla="*/ 2820862 w 2998731"/>
              <a:gd name="connsiteY19" fmla="*/ 1360327 h 1741118"/>
              <a:gd name="connsiteX20" fmla="*/ 2863450 w 2998731"/>
              <a:gd name="connsiteY20" fmla="*/ 1317738 h 1741118"/>
              <a:gd name="connsiteX21" fmla="*/ 2896018 w 2998731"/>
              <a:gd name="connsiteY21" fmla="*/ 1272645 h 1741118"/>
              <a:gd name="connsiteX22" fmla="*/ 2926080 w 2998731"/>
              <a:gd name="connsiteY22" fmla="*/ 1220035 h 1741118"/>
              <a:gd name="connsiteX23" fmla="*/ 2946122 w 2998731"/>
              <a:gd name="connsiteY23" fmla="*/ 1189973 h 1741118"/>
              <a:gd name="connsiteX24" fmla="*/ 2966164 w 2998731"/>
              <a:gd name="connsiteY24" fmla="*/ 1179952 h 1741118"/>
              <a:gd name="connsiteX25" fmla="*/ 2976184 w 2998731"/>
              <a:gd name="connsiteY25" fmla="*/ 1182457 h 1741118"/>
              <a:gd name="connsiteX26" fmla="*/ 2986205 w 2998731"/>
              <a:gd name="connsiteY26" fmla="*/ 1187468 h 1741118"/>
              <a:gd name="connsiteX27" fmla="*/ 2991216 w 2998731"/>
              <a:gd name="connsiteY27" fmla="*/ 1194983 h 1741118"/>
              <a:gd name="connsiteX28" fmla="*/ 2998731 w 2998731"/>
              <a:gd name="connsiteY28" fmla="*/ 1212520 h 1741118"/>
              <a:gd name="connsiteX29" fmla="*/ 2998731 w 2998731"/>
              <a:gd name="connsiteY29" fmla="*/ 1265129 h 1741118"/>
              <a:gd name="connsiteX30" fmla="*/ 2983700 w 2998731"/>
              <a:gd name="connsiteY30" fmla="*/ 1377863 h 1741118"/>
              <a:gd name="connsiteX31" fmla="*/ 2973679 w 2998731"/>
              <a:gd name="connsiteY31" fmla="*/ 1420452 h 1741118"/>
              <a:gd name="connsiteX32" fmla="*/ 2956143 w 2998731"/>
              <a:gd name="connsiteY32" fmla="*/ 1485587 h 1741118"/>
              <a:gd name="connsiteX33" fmla="*/ 2938606 w 2998731"/>
              <a:gd name="connsiteY33" fmla="*/ 1533186 h 1741118"/>
              <a:gd name="connsiteX34" fmla="*/ 2911049 w 2998731"/>
              <a:gd name="connsiteY34" fmla="*/ 1598321 h 1741118"/>
              <a:gd name="connsiteX35" fmla="*/ 2880987 w 2998731"/>
              <a:gd name="connsiteY35" fmla="*/ 1650931 h 1741118"/>
              <a:gd name="connsiteX36" fmla="*/ 2858440 w 2998731"/>
              <a:gd name="connsiteY36" fmla="*/ 1683498 h 1741118"/>
              <a:gd name="connsiteX37" fmla="*/ 2833388 w 2998731"/>
              <a:gd name="connsiteY37" fmla="*/ 1716066 h 1741118"/>
              <a:gd name="connsiteX38" fmla="*/ 2805830 w 2998731"/>
              <a:gd name="connsiteY38" fmla="*/ 1736108 h 1741118"/>
              <a:gd name="connsiteX39" fmla="*/ 2785789 w 2998731"/>
              <a:gd name="connsiteY39" fmla="*/ 1741118 h 1741118"/>
              <a:gd name="connsiteX40" fmla="*/ 2753221 w 2998731"/>
              <a:gd name="connsiteY40" fmla="*/ 1738613 h 1741118"/>
              <a:gd name="connsiteX41" fmla="*/ 2723159 w 2998731"/>
              <a:gd name="connsiteY41" fmla="*/ 1731097 h 1741118"/>
              <a:gd name="connsiteX42" fmla="*/ 2670549 w 2998731"/>
              <a:gd name="connsiteY42" fmla="*/ 1708551 h 1741118"/>
              <a:gd name="connsiteX43" fmla="*/ 2582867 w 2998731"/>
              <a:gd name="connsiteY43" fmla="*/ 1691014 h 1741118"/>
              <a:gd name="connsiteX44" fmla="*/ 2389966 w 2998731"/>
              <a:gd name="connsiteY44" fmla="*/ 1648426 h 1741118"/>
              <a:gd name="connsiteX45" fmla="*/ 2304789 w 2998731"/>
              <a:gd name="connsiteY45" fmla="*/ 1630889 h 1741118"/>
              <a:gd name="connsiteX46" fmla="*/ 2169508 w 2998731"/>
              <a:gd name="connsiteY46" fmla="*/ 1603332 h 1741118"/>
              <a:gd name="connsiteX47" fmla="*/ 2004165 w 2998731"/>
              <a:gd name="connsiteY47" fmla="*/ 1553228 h 1741118"/>
              <a:gd name="connsiteX48" fmla="*/ 1781201 w 2998731"/>
              <a:gd name="connsiteY48" fmla="*/ 1480577 h 1741118"/>
              <a:gd name="connsiteX49" fmla="*/ 1585795 w 2998731"/>
              <a:gd name="connsiteY49" fmla="*/ 1402915 h 1741118"/>
              <a:gd name="connsiteX50" fmla="*/ 1430473 w 2998731"/>
              <a:gd name="connsiteY50" fmla="*/ 1332770 h 1741118"/>
              <a:gd name="connsiteX51" fmla="*/ 1222541 w 2998731"/>
              <a:gd name="connsiteY51" fmla="*/ 1232561 h 1741118"/>
              <a:gd name="connsiteX52" fmla="*/ 1072228 w 2998731"/>
              <a:gd name="connsiteY52" fmla="*/ 1154900 h 1741118"/>
              <a:gd name="connsiteX53" fmla="*/ 974525 w 2998731"/>
              <a:gd name="connsiteY53" fmla="*/ 1092270 h 1741118"/>
              <a:gd name="connsiteX54" fmla="*/ 831729 w 2998731"/>
              <a:gd name="connsiteY54" fmla="*/ 989557 h 1741118"/>
              <a:gd name="connsiteX55" fmla="*/ 716489 w 2998731"/>
              <a:gd name="connsiteY55" fmla="*/ 899369 h 1741118"/>
              <a:gd name="connsiteX56" fmla="*/ 608765 w 2998731"/>
              <a:gd name="connsiteY56" fmla="*/ 806677 h 1741118"/>
              <a:gd name="connsiteX57" fmla="*/ 526094 w 2998731"/>
              <a:gd name="connsiteY57" fmla="*/ 734026 h 1741118"/>
              <a:gd name="connsiteX58" fmla="*/ 423380 w 2998731"/>
              <a:gd name="connsiteY58" fmla="*/ 633817 h 1741118"/>
              <a:gd name="connsiteX59" fmla="*/ 295615 w 2998731"/>
              <a:gd name="connsiteY59" fmla="*/ 486010 h 1741118"/>
              <a:gd name="connsiteX60" fmla="*/ 185386 w 2998731"/>
              <a:gd name="connsiteY60" fmla="*/ 340708 h 1741118"/>
              <a:gd name="connsiteX61" fmla="*/ 80167 w 2998731"/>
              <a:gd name="connsiteY61" fmla="*/ 185386 h 1741118"/>
              <a:gd name="connsiteX62" fmla="*/ 7516 w 2998731"/>
              <a:gd name="connsiteY62" fmla="*/ 60125 h 1741118"/>
              <a:gd name="connsiteX63" fmla="*/ 0 w 2998731"/>
              <a:gd name="connsiteY63" fmla="*/ 32568 h 1741118"/>
              <a:gd name="connsiteX64" fmla="*/ 0 w 2998731"/>
              <a:gd name="connsiteY64" fmla="*/ 12526 h 1741118"/>
              <a:gd name="connsiteX65" fmla="*/ 2506 w 2998731"/>
              <a:gd name="connsiteY65" fmla="*/ 2506 h 1741118"/>
              <a:gd name="connsiteX66" fmla="*/ 10021 w 2998731"/>
              <a:gd name="connsiteY66" fmla="*/ 0 h 1741118"/>
              <a:gd name="connsiteX67" fmla="*/ 22547 w 2998731"/>
              <a:gd name="connsiteY67" fmla="*/ 0 h 1741118"/>
              <a:gd name="connsiteX68" fmla="*/ 40084 w 2998731"/>
              <a:gd name="connsiteY68" fmla="*/ 5011 h 1741118"/>
              <a:gd name="connsiteX69" fmla="*/ 55115 w 2998731"/>
              <a:gd name="connsiteY69" fmla="*/ 15032 h 1741118"/>
              <a:gd name="connsiteX70" fmla="*/ 140292 w 2998731"/>
              <a:gd name="connsiteY70" fmla="*/ 107724 h 1741118"/>
              <a:gd name="connsiteX71" fmla="*/ 253026 w 2998731"/>
              <a:gd name="connsiteY71" fmla="*/ 227974 h 1741118"/>
              <a:gd name="connsiteX72" fmla="*/ 388307 w 2998731"/>
              <a:gd name="connsiteY72" fmla="*/ 363255 h 1741118"/>
              <a:gd name="connsiteX73" fmla="*/ 508557 w 2998731"/>
              <a:gd name="connsiteY73" fmla="*/ 478495 h 1741118"/>
              <a:gd name="connsiteX74" fmla="*/ 643838 w 2998731"/>
              <a:gd name="connsiteY74" fmla="*/ 596239 h 174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998731" h="1741118">
                <a:moveTo>
                  <a:pt x="643838" y="596239"/>
                </a:moveTo>
                <a:lnTo>
                  <a:pt x="764088" y="691437"/>
                </a:lnTo>
                <a:lnTo>
                  <a:pt x="889348" y="776614"/>
                </a:lnTo>
                <a:lnTo>
                  <a:pt x="1014609" y="849265"/>
                </a:lnTo>
                <a:lnTo>
                  <a:pt x="1260119" y="987051"/>
                </a:lnTo>
                <a:lnTo>
                  <a:pt x="1387884" y="1057197"/>
                </a:lnTo>
                <a:lnTo>
                  <a:pt x="1483082" y="1099786"/>
                </a:lnTo>
                <a:lnTo>
                  <a:pt x="1588301" y="1139869"/>
                </a:lnTo>
                <a:lnTo>
                  <a:pt x="1781201" y="1225046"/>
                </a:lnTo>
                <a:lnTo>
                  <a:pt x="1916483" y="1277655"/>
                </a:lnTo>
                <a:lnTo>
                  <a:pt x="2054269" y="1325254"/>
                </a:lnTo>
                <a:lnTo>
                  <a:pt x="2146961" y="1352811"/>
                </a:lnTo>
                <a:lnTo>
                  <a:pt x="2314810" y="1387884"/>
                </a:lnTo>
                <a:lnTo>
                  <a:pt x="2384956" y="1397905"/>
                </a:lnTo>
                <a:lnTo>
                  <a:pt x="2502701" y="1407926"/>
                </a:lnTo>
                <a:lnTo>
                  <a:pt x="2625456" y="1415441"/>
                </a:lnTo>
                <a:lnTo>
                  <a:pt x="2710633" y="1412936"/>
                </a:lnTo>
                <a:lnTo>
                  <a:pt x="2740695" y="1407926"/>
                </a:lnTo>
                <a:lnTo>
                  <a:pt x="2783284" y="1387884"/>
                </a:lnTo>
                <a:lnTo>
                  <a:pt x="2820862" y="1360327"/>
                </a:lnTo>
                <a:lnTo>
                  <a:pt x="2863450" y="1317738"/>
                </a:lnTo>
                <a:lnTo>
                  <a:pt x="2896018" y="1272645"/>
                </a:lnTo>
                <a:lnTo>
                  <a:pt x="2926080" y="1220035"/>
                </a:lnTo>
                <a:lnTo>
                  <a:pt x="2946122" y="1189973"/>
                </a:lnTo>
                <a:lnTo>
                  <a:pt x="2966164" y="1179952"/>
                </a:lnTo>
                <a:lnTo>
                  <a:pt x="2976184" y="1182457"/>
                </a:lnTo>
                <a:lnTo>
                  <a:pt x="2986205" y="1187468"/>
                </a:lnTo>
                <a:lnTo>
                  <a:pt x="2991216" y="1194983"/>
                </a:lnTo>
                <a:lnTo>
                  <a:pt x="2998731" y="1212520"/>
                </a:lnTo>
                <a:lnTo>
                  <a:pt x="2998731" y="1265129"/>
                </a:lnTo>
                <a:lnTo>
                  <a:pt x="2983700" y="1377863"/>
                </a:lnTo>
                <a:lnTo>
                  <a:pt x="2973679" y="1420452"/>
                </a:lnTo>
                <a:lnTo>
                  <a:pt x="2956143" y="1485587"/>
                </a:lnTo>
                <a:lnTo>
                  <a:pt x="2938606" y="1533186"/>
                </a:lnTo>
                <a:lnTo>
                  <a:pt x="2911049" y="1598321"/>
                </a:lnTo>
                <a:lnTo>
                  <a:pt x="2880987" y="1650931"/>
                </a:lnTo>
                <a:lnTo>
                  <a:pt x="2858440" y="1683498"/>
                </a:lnTo>
                <a:lnTo>
                  <a:pt x="2833388" y="1716066"/>
                </a:lnTo>
                <a:lnTo>
                  <a:pt x="2805830" y="1736108"/>
                </a:lnTo>
                <a:lnTo>
                  <a:pt x="2785789" y="1741118"/>
                </a:lnTo>
                <a:lnTo>
                  <a:pt x="2753221" y="1738613"/>
                </a:lnTo>
                <a:lnTo>
                  <a:pt x="2723159" y="1731097"/>
                </a:lnTo>
                <a:lnTo>
                  <a:pt x="2670549" y="1708551"/>
                </a:lnTo>
                <a:lnTo>
                  <a:pt x="2582867" y="1691014"/>
                </a:lnTo>
                <a:lnTo>
                  <a:pt x="2389966" y="1648426"/>
                </a:lnTo>
                <a:lnTo>
                  <a:pt x="2304789" y="1630889"/>
                </a:lnTo>
                <a:lnTo>
                  <a:pt x="2169508" y="1603332"/>
                </a:lnTo>
                <a:lnTo>
                  <a:pt x="2004165" y="1553228"/>
                </a:lnTo>
                <a:lnTo>
                  <a:pt x="1781201" y="1480577"/>
                </a:lnTo>
                <a:lnTo>
                  <a:pt x="1585795" y="1402915"/>
                </a:lnTo>
                <a:lnTo>
                  <a:pt x="1430473" y="1332770"/>
                </a:lnTo>
                <a:lnTo>
                  <a:pt x="1222541" y="1232561"/>
                </a:lnTo>
                <a:lnTo>
                  <a:pt x="1072228" y="1154900"/>
                </a:lnTo>
                <a:lnTo>
                  <a:pt x="974525" y="1092270"/>
                </a:lnTo>
                <a:lnTo>
                  <a:pt x="831729" y="989557"/>
                </a:lnTo>
                <a:lnTo>
                  <a:pt x="716489" y="899369"/>
                </a:lnTo>
                <a:lnTo>
                  <a:pt x="608765" y="806677"/>
                </a:lnTo>
                <a:lnTo>
                  <a:pt x="526094" y="734026"/>
                </a:lnTo>
                <a:lnTo>
                  <a:pt x="423380" y="633817"/>
                </a:lnTo>
                <a:lnTo>
                  <a:pt x="295615" y="486010"/>
                </a:lnTo>
                <a:lnTo>
                  <a:pt x="185386" y="340708"/>
                </a:lnTo>
                <a:lnTo>
                  <a:pt x="80167" y="185386"/>
                </a:lnTo>
                <a:lnTo>
                  <a:pt x="7516" y="60125"/>
                </a:lnTo>
                <a:lnTo>
                  <a:pt x="0" y="32568"/>
                </a:lnTo>
                <a:lnTo>
                  <a:pt x="0" y="12526"/>
                </a:lnTo>
                <a:lnTo>
                  <a:pt x="2506" y="2506"/>
                </a:lnTo>
                <a:lnTo>
                  <a:pt x="10021" y="0"/>
                </a:lnTo>
                <a:lnTo>
                  <a:pt x="22547" y="0"/>
                </a:lnTo>
                <a:lnTo>
                  <a:pt x="40084" y="5011"/>
                </a:lnTo>
                <a:lnTo>
                  <a:pt x="55115" y="15032"/>
                </a:lnTo>
                <a:lnTo>
                  <a:pt x="140292" y="107724"/>
                </a:lnTo>
                <a:lnTo>
                  <a:pt x="253026" y="227974"/>
                </a:lnTo>
                <a:lnTo>
                  <a:pt x="388307" y="363255"/>
                </a:lnTo>
                <a:lnTo>
                  <a:pt x="508557" y="478495"/>
                </a:lnTo>
                <a:lnTo>
                  <a:pt x="643838" y="59623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07ADB436-003F-4FA7-9945-D62BE9E02E9F}"/>
              </a:ext>
            </a:extLst>
          </p:cNvPr>
          <p:cNvSpPr/>
          <p:nvPr/>
        </p:nvSpPr>
        <p:spPr>
          <a:xfrm rot="16200000">
            <a:off x="5785644" y="2656682"/>
            <a:ext cx="1544637" cy="1797050"/>
          </a:xfrm>
          <a:custGeom>
            <a:avLst/>
            <a:gdLst>
              <a:gd name="connsiteX0" fmla="*/ 1370348 w 1543207"/>
              <a:gd name="connsiteY0" fmla="*/ 102714 h 1796232"/>
              <a:gd name="connsiteX1" fmla="*/ 1212520 w 1543207"/>
              <a:gd name="connsiteY1" fmla="*/ 217953 h 1796232"/>
              <a:gd name="connsiteX2" fmla="*/ 1114817 w 1543207"/>
              <a:gd name="connsiteY2" fmla="*/ 285594 h 1796232"/>
              <a:gd name="connsiteX3" fmla="*/ 1009598 w 1543207"/>
              <a:gd name="connsiteY3" fmla="*/ 385802 h 1796232"/>
              <a:gd name="connsiteX4" fmla="*/ 806677 w 1543207"/>
              <a:gd name="connsiteY4" fmla="*/ 531104 h 1796232"/>
              <a:gd name="connsiteX5" fmla="*/ 588724 w 1543207"/>
              <a:gd name="connsiteY5" fmla="*/ 688932 h 1796232"/>
              <a:gd name="connsiteX6" fmla="*/ 355740 w 1543207"/>
              <a:gd name="connsiteY6" fmla="*/ 856780 h 1796232"/>
              <a:gd name="connsiteX7" fmla="*/ 125261 w 1543207"/>
              <a:gd name="connsiteY7" fmla="*/ 1024629 h 1796232"/>
              <a:gd name="connsiteX8" fmla="*/ 57620 w 1543207"/>
              <a:gd name="connsiteY8" fmla="*/ 1072228 h 1796232"/>
              <a:gd name="connsiteX9" fmla="*/ 37578 w 1543207"/>
              <a:gd name="connsiteY9" fmla="*/ 1089764 h 1796232"/>
              <a:gd name="connsiteX10" fmla="*/ 20042 w 1543207"/>
              <a:gd name="connsiteY10" fmla="*/ 1117322 h 1796232"/>
              <a:gd name="connsiteX11" fmla="*/ 7516 w 1543207"/>
              <a:gd name="connsiteY11" fmla="*/ 1159910 h 1796232"/>
              <a:gd name="connsiteX12" fmla="*/ 0 w 1543207"/>
              <a:gd name="connsiteY12" fmla="*/ 1227551 h 1796232"/>
              <a:gd name="connsiteX13" fmla="*/ 2506 w 1543207"/>
              <a:gd name="connsiteY13" fmla="*/ 1405420 h 1796232"/>
              <a:gd name="connsiteX14" fmla="*/ 2506 w 1543207"/>
              <a:gd name="connsiteY14" fmla="*/ 1678488 h 1796232"/>
              <a:gd name="connsiteX15" fmla="*/ 5011 w 1543207"/>
              <a:gd name="connsiteY15" fmla="*/ 1736107 h 1796232"/>
              <a:gd name="connsiteX16" fmla="*/ 10021 w 1543207"/>
              <a:gd name="connsiteY16" fmla="*/ 1766170 h 1796232"/>
              <a:gd name="connsiteX17" fmla="*/ 20042 w 1543207"/>
              <a:gd name="connsiteY17" fmla="*/ 1786212 h 1796232"/>
              <a:gd name="connsiteX18" fmla="*/ 30063 w 1543207"/>
              <a:gd name="connsiteY18" fmla="*/ 1793727 h 1796232"/>
              <a:gd name="connsiteX19" fmla="*/ 40084 w 1543207"/>
              <a:gd name="connsiteY19" fmla="*/ 1796232 h 1796232"/>
              <a:gd name="connsiteX20" fmla="*/ 62630 w 1543207"/>
              <a:gd name="connsiteY20" fmla="*/ 1786212 h 1796232"/>
              <a:gd name="connsiteX21" fmla="*/ 85177 w 1543207"/>
              <a:gd name="connsiteY21" fmla="*/ 1768675 h 1796232"/>
              <a:gd name="connsiteX22" fmla="*/ 112735 w 1543207"/>
              <a:gd name="connsiteY22" fmla="*/ 1726087 h 1796232"/>
              <a:gd name="connsiteX23" fmla="*/ 197912 w 1543207"/>
              <a:gd name="connsiteY23" fmla="*/ 1585795 h 1796232"/>
              <a:gd name="connsiteX24" fmla="*/ 288099 w 1543207"/>
              <a:gd name="connsiteY24" fmla="*/ 1448009 h 1796232"/>
              <a:gd name="connsiteX25" fmla="*/ 393318 w 1543207"/>
              <a:gd name="connsiteY25" fmla="*/ 1297697 h 1796232"/>
              <a:gd name="connsiteX26" fmla="*/ 465969 w 1543207"/>
              <a:gd name="connsiteY26" fmla="*/ 1205004 h 1796232"/>
              <a:gd name="connsiteX27" fmla="*/ 536114 w 1543207"/>
              <a:gd name="connsiteY27" fmla="*/ 1112311 h 1796232"/>
              <a:gd name="connsiteX28" fmla="*/ 618786 w 1543207"/>
              <a:gd name="connsiteY28" fmla="*/ 1012103 h 1796232"/>
              <a:gd name="connsiteX29" fmla="*/ 731520 w 1543207"/>
              <a:gd name="connsiteY29" fmla="*/ 879327 h 1796232"/>
              <a:gd name="connsiteX30" fmla="*/ 816697 w 1543207"/>
              <a:gd name="connsiteY30" fmla="*/ 781624 h 1796232"/>
              <a:gd name="connsiteX31" fmla="*/ 931937 w 1543207"/>
              <a:gd name="connsiteY31" fmla="*/ 658869 h 1796232"/>
              <a:gd name="connsiteX32" fmla="*/ 1014609 w 1543207"/>
              <a:gd name="connsiteY32" fmla="*/ 573692 h 1796232"/>
              <a:gd name="connsiteX33" fmla="*/ 1154900 w 1543207"/>
              <a:gd name="connsiteY33" fmla="*/ 475989 h 1796232"/>
              <a:gd name="connsiteX34" fmla="*/ 1265129 w 1543207"/>
              <a:gd name="connsiteY34" fmla="*/ 365760 h 1796232"/>
              <a:gd name="connsiteX35" fmla="*/ 1412936 w 1543207"/>
              <a:gd name="connsiteY35" fmla="*/ 220458 h 1796232"/>
              <a:gd name="connsiteX36" fmla="*/ 1543207 w 1543207"/>
              <a:gd name="connsiteY36" fmla="*/ 92693 h 1796232"/>
              <a:gd name="connsiteX37" fmla="*/ 1508134 w 1543207"/>
              <a:gd name="connsiteY37" fmla="*/ 0 h 1796232"/>
              <a:gd name="connsiteX38" fmla="*/ 1370348 w 1543207"/>
              <a:gd name="connsiteY38" fmla="*/ 102714 h 179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207" h="1796232">
                <a:moveTo>
                  <a:pt x="1370348" y="102714"/>
                </a:moveTo>
                <a:lnTo>
                  <a:pt x="1212520" y="217953"/>
                </a:lnTo>
                <a:lnTo>
                  <a:pt x="1114817" y="285594"/>
                </a:lnTo>
                <a:lnTo>
                  <a:pt x="1009598" y="385802"/>
                </a:lnTo>
                <a:lnTo>
                  <a:pt x="806677" y="531104"/>
                </a:lnTo>
                <a:lnTo>
                  <a:pt x="588724" y="688932"/>
                </a:lnTo>
                <a:lnTo>
                  <a:pt x="355740" y="856780"/>
                </a:lnTo>
                <a:lnTo>
                  <a:pt x="125261" y="1024629"/>
                </a:lnTo>
                <a:lnTo>
                  <a:pt x="57620" y="1072228"/>
                </a:lnTo>
                <a:lnTo>
                  <a:pt x="37578" y="1089764"/>
                </a:lnTo>
                <a:lnTo>
                  <a:pt x="20042" y="1117322"/>
                </a:lnTo>
                <a:lnTo>
                  <a:pt x="7516" y="1159910"/>
                </a:lnTo>
                <a:lnTo>
                  <a:pt x="0" y="1227551"/>
                </a:lnTo>
                <a:cubicBezTo>
                  <a:pt x="835" y="1286841"/>
                  <a:pt x="1671" y="1346130"/>
                  <a:pt x="2506" y="1405420"/>
                </a:cubicBezTo>
                <a:lnTo>
                  <a:pt x="2506" y="1678488"/>
                </a:lnTo>
                <a:lnTo>
                  <a:pt x="5011" y="1736107"/>
                </a:lnTo>
                <a:lnTo>
                  <a:pt x="10021" y="1766170"/>
                </a:lnTo>
                <a:lnTo>
                  <a:pt x="20042" y="1786212"/>
                </a:lnTo>
                <a:lnTo>
                  <a:pt x="30063" y="1793727"/>
                </a:lnTo>
                <a:lnTo>
                  <a:pt x="40084" y="1796232"/>
                </a:lnTo>
                <a:lnTo>
                  <a:pt x="62630" y="1786212"/>
                </a:lnTo>
                <a:lnTo>
                  <a:pt x="85177" y="1768675"/>
                </a:lnTo>
                <a:lnTo>
                  <a:pt x="112735" y="1726087"/>
                </a:lnTo>
                <a:lnTo>
                  <a:pt x="197912" y="1585795"/>
                </a:lnTo>
                <a:lnTo>
                  <a:pt x="288099" y="1448009"/>
                </a:lnTo>
                <a:lnTo>
                  <a:pt x="393318" y="1297697"/>
                </a:lnTo>
                <a:lnTo>
                  <a:pt x="465969" y="1205004"/>
                </a:lnTo>
                <a:lnTo>
                  <a:pt x="536114" y="1112311"/>
                </a:lnTo>
                <a:lnTo>
                  <a:pt x="618786" y="1012103"/>
                </a:lnTo>
                <a:lnTo>
                  <a:pt x="731520" y="879327"/>
                </a:lnTo>
                <a:lnTo>
                  <a:pt x="816697" y="781624"/>
                </a:lnTo>
                <a:lnTo>
                  <a:pt x="931937" y="658869"/>
                </a:lnTo>
                <a:lnTo>
                  <a:pt x="1014609" y="573692"/>
                </a:lnTo>
                <a:lnTo>
                  <a:pt x="1154900" y="475989"/>
                </a:lnTo>
                <a:lnTo>
                  <a:pt x="1265129" y="365760"/>
                </a:lnTo>
                <a:lnTo>
                  <a:pt x="1412936" y="220458"/>
                </a:lnTo>
                <a:lnTo>
                  <a:pt x="1543207" y="92693"/>
                </a:lnTo>
                <a:lnTo>
                  <a:pt x="1508134" y="0"/>
                </a:lnTo>
                <a:lnTo>
                  <a:pt x="1370348" y="1027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D017BE7-36E8-41BC-8FE3-3444298C9770}"/>
              </a:ext>
            </a:extLst>
          </p:cNvPr>
          <p:cNvSpPr/>
          <p:nvPr/>
        </p:nvSpPr>
        <p:spPr>
          <a:xfrm>
            <a:off x="4819650" y="4011613"/>
            <a:ext cx="1666875" cy="355600"/>
          </a:xfrm>
          <a:custGeom>
            <a:avLst/>
            <a:gdLst>
              <a:gd name="connsiteX0" fmla="*/ 652463 w 1666875"/>
              <a:gd name="connsiteY0" fmla="*/ 152400 h 354807"/>
              <a:gd name="connsiteX1" fmla="*/ 802481 w 1666875"/>
              <a:gd name="connsiteY1" fmla="*/ 128588 h 354807"/>
              <a:gd name="connsiteX2" fmla="*/ 1004888 w 1666875"/>
              <a:gd name="connsiteY2" fmla="*/ 88107 h 354807"/>
              <a:gd name="connsiteX3" fmla="*/ 1219200 w 1666875"/>
              <a:gd name="connsiteY3" fmla="*/ 61913 h 354807"/>
              <a:gd name="connsiteX4" fmla="*/ 1347788 w 1666875"/>
              <a:gd name="connsiteY4" fmla="*/ 45244 h 354807"/>
              <a:gd name="connsiteX5" fmla="*/ 1390650 w 1666875"/>
              <a:gd name="connsiteY5" fmla="*/ 16669 h 354807"/>
              <a:gd name="connsiteX6" fmla="*/ 1419225 w 1666875"/>
              <a:gd name="connsiteY6" fmla="*/ 0 h 354807"/>
              <a:gd name="connsiteX7" fmla="*/ 1443038 w 1666875"/>
              <a:gd name="connsiteY7" fmla="*/ 0 h 354807"/>
              <a:gd name="connsiteX8" fmla="*/ 1509713 w 1666875"/>
              <a:gd name="connsiteY8" fmla="*/ 9525 h 354807"/>
              <a:gd name="connsiteX9" fmla="*/ 1569244 w 1666875"/>
              <a:gd name="connsiteY9" fmla="*/ 26194 h 354807"/>
              <a:gd name="connsiteX10" fmla="*/ 1604963 w 1666875"/>
              <a:gd name="connsiteY10" fmla="*/ 40482 h 354807"/>
              <a:gd name="connsiteX11" fmla="*/ 1631156 w 1666875"/>
              <a:gd name="connsiteY11" fmla="*/ 57150 h 354807"/>
              <a:gd name="connsiteX12" fmla="*/ 1645444 w 1666875"/>
              <a:gd name="connsiteY12" fmla="*/ 71438 h 354807"/>
              <a:gd name="connsiteX13" fmla="*/ 1657350 w 1666875"/>
              <a:gd name="connsiteY13" fmla="*/ 88107 h 354807"/>
              <a:gd name="connsiteX14" fmla="*/ 1666875 w 1666875"/>
              <a:gd name="connsiteY14" fmla="*/ 114300 h 354807"/>
              <a:gd name="connsiteX15" fmla="*/ 1666875 w 1666875"/>
              <a:gd name="connsiteY15" fmla="*/ 135732 h 354807"/>
              <a:gd name="connsiteX16" fmla="*/ 1659731 w 1666875"/>
              <a:gd name="connsiteY16" fmla="*/ 157163 h 354807"/>
              <a:gd name="connsiteX17" fmla="*/ 1631156 w 1666875"/>
              <a:gd name="connsiteY17" fmla="*/ 180975 h 354807"/>
              <a:gd name="connsiteX18" fmla="*/ 1583531 w 1666875"/>
              <a:gd name="connsiteY18" fmla="*/ 204788 h 354807"/>
              <a:gd name="connsiteX19" fmla="*/ 1500188 w 1666875"/>
              <a:gd name="connsiteY19" fmla="*/ 230982 h 354807"/>
              <a:gd name="connsiteX20" fmla="*/ 1383506 w 1666875"/>
              <a:gd name="connsiteY20" fmla="*/ 252413 h 354807"/>
              <a:gd name="connsiteX21" fmla="*/ 1226344 w 1666875"/>
              <a:gd name="connsiteY21" fmla="*/ 271463 h 354807"/>
              <a:gd name="connsiteX22" fmla="*/ 997744 w 1666875"/>
              <a:gd name="connsiteY22" fmla="*/ 290513 h 354807"/>
              <a:gd name="connsiteX23" fmla="*/ 788194 w 1666875"/>
              <a:gd name="connsiteY23" fmla="*/ 333375 h 354807"/>
              <a:gd name="connsiteX24" fmla="*/ 619125 w 1666875"/>
              <a:gd name="connsiteY24" fmla="*/ 350044 h 354807"/>
              <a:gd name="connsiteX25" fmla="*/ 500063 w 1666875"/>
              <a:gd name="connsiteY25" fmla="*/ 354807 h 354807"/>
              <a:gd name="connsiteX26" fmla="*/ 388144 w 1666875"/>
              <a:gd name="connsiteY26" fmla="*/ 350044 h 354807"/>
              <a:gd name="connsiteX27" fmla="*/ 314325 w 1666875"/>
              <a:gd name="connsiteY27" fmla="*/ 335757 h 354807"/>
              <a:gd name="connsiteX28" fmla="*/ 266700 w 1666875"/>
              <a:gd name="connsiteY28" fmla="*/ 311944 h 354807"/>
              <a:gd name="connsiteX29" fmla="*/ 161925 w 1666875"/>
              <a:gd name="connsiteY29" fmla="*/ 247650 h 354807"/>
              <a:gd name="connsiteX30" fmla="*/ 45244 w 1666875"/>
              <a:gd name="connsiteY30" fmla="*/ 159544 h 354807"/>
              <a:gd name="connsiteX31" fmla="*/ 16669 w 1666875"/>
              <a:gd name="connsiteY31" fmla="*/ 135732 h 354807"/>
              <a:gd name="connsiteX32" fmla="*/ 2381 w 1666875"/>
              <a:gd name="connsiteY32" fmla="*/ 102394 h 354807"/>
              <a:gd name="connsiteX33" fmla="*/ 0 w 1666875"/>
              <a:gd name="connsiteY33" fmla="*/ 69057 h 354807"/>
              <a:gd name="connsiteX34" fmla="*/ 9525 w 1666875"/>
              <a:gd name="connsiteY34" fmla="*/ 57150 h 354807"/>
              <a:gd name="connsiteX35" fmla="*/ 26194 w 1666875"/>
              <a:gd name="connsiteY35" fmla="*/ 52388 h 354807"/>
              <a:gd name="connsiteX36" fmla="*/ 52388 w 1666875"/>
              <a:gd name="connsiteY36" fmla="*/ 59532 h 354807"/>
              <a:gd name="connsiteX37" fmla="*/ 102394 w 1666875"/>
              <a:gd name="connsiteY37" fmla="*/ 88107 h 354807"/>
              <a:gd name="connsiteX38" fmla="*/ 176213 w 1666875"/>
              <a:gd name="connsiteY38" fmla="*/ 123825 h 354807"/>
              <a:gd name="connsiteX39" fmla="*/ 238125 w 1666875"/>
              <a:gd name="connsiteY39" fmla="*/ 147638 h 354807"/>
              <a:gd name="connsiteX40" fmla="*/ 319088 w 1666875"/>
              <a:gd name="connsiteY40" fmla="*/ 169069 h 354807"/>
              <a:gd name="connsiteX41" fmla="*/ 383381 w 1666875"/>
              <a:gd name="connsiteY41" fmla="*/ 176213 h 354807"/>
              <a:gd name="connsiteX42" fmla="*/ 447675 w 1666875"/>
              <a:gd name="connsiteY42" fmla="*/ 180975 h 354807"/>
              <a:gd name="connsiteX43" fmla="*/ 497681 w 1666875"/>
              <a:gd name="connsiteY43" fmla="*/ 178594 h 354807"/>
              <a:gd name="connsiteX44" fmla="*/ 652463 w 1666875"/>
              <a:gd name="connsiteY44" fmla="*/ 152400 h 354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66875" h="354807">
                <a:moveTo>
                  <a:pt x="652463" y="152400"/>
                </a:moveTo>
                <a:lnTo>
                  <a:pt x="802481" y="128588"/>
                </a:lnTo>
                <a:lnTo>
                  <a:pt x="1004888" y="88107"/>
                </a:lnTo>
                <a:lnTo>
                  <a:pt x="1219200" y="61913"/>
                </a:lnTo>
                <a:lnTo>
                  <a:pt x="1347788" y="45244"/>
                </a:lnTo>
                <a:lnTo>
                  <a:pt x="1390650" y="16669"/>
                </a:lnTo>
                <a:lnTo>
                  <a:pt x="1419225" y="0"/>
                </a:lnTo>
                <a:lnTo>
                  <a:pt x="1443038" y="0"/>
                </a:lnTo>
                <a:lnTo>
                  <a:pt x="1509713" y="9525"/>
                </a:lnTo>
                <a:lnTo>
                  <a:pt x="1569244" y="26194"/>
                </a:lnTo>
                <a:lnTo>
                  <a:pt x="1604963" y="40482"/>
                </a:lnTo>
                <a:lnTo>
                  <a:pt x="1631156" y="57150"/>
                </a:lnTo>
                <a:lnTo>
                  <a:pt x="1645444" y="71438"/>
                </a:lnTo>
                <a:lnTo>
                  <a:pt x="1657350" y="88107"/>
                </a:lnTo>
                <a:lnTo>
                  <a:pt x="1666875" y="114300"/>
                </a:lnTo>
                <a:lnTo>
                  <a:pt x="1666875" y="135732"/>
                </a:lnTo>
                <a:lnTo>
                  <a:pt x="1659731" y="157163"/>
                </a:lnTo>
                <a:lnTo>
                  <a:pt x="1631156" y="180975"/>
                </a:lnTo>
                <a:lnTo>
                  <a:pt x="1583531" y="204788"/>
                </a:lnTo>
                <a:lnTo>
                  <a:pt x="1500188" y="230982"/>
                </a:lnTo>
                <a:lnTo>
                  <a:pt x="1383506" y="252413"/>
                </a:lnTo>
                <a:lnTo>
                  <a:pt x="1226344" y="271463"/>
                </a:lnTo>
                <a:lnTo>
                  <a:pt x="997744" y="290513"/>
                </a:lnTo>
                <a:lnTo>
                  <a:pt x="788194" y="333375"/>
                </a:lnTo>
                <a:lnTo>
                  <a:pt x="619125" y="350044"/>
                </a:lnTo>
                <a:lnTo>
                  <a:pt x="500063" y="354807"/>
                </a:lnTo>
                <a:lnTo>
                  <a:pt x="388144" y="350044"/>
                </a:lnTo>
                <a:lnTo>
                  <a:pt x="314325" y="335757"/>
                </a:lnTo>
                <a:lnTo>
                  <a:pt x="266700" y="311944"/>
                </a:lnTo>
                <a:lnTo>
                  <a:pt x="161925" y="247650"/>
                </a:lnTo>
                <a:lnTo>
                  <a:pt x="45244" y="159544"/>
                </a:lnTo>
                <a:lnTo>
                  <a:pt x="16669" y="135732"/>
                </a:lnTo>
                <a:lnTo>
                  <a:pt x="2381" y="102394"/>
                </a:lnTo>
                <a:lnTo>
                  <a:pt x="0" y="69057"/>
                </a:lnTo>
                <a:lnTo>
                  <a:pt x="9525" y="57150"/>
                </a:lnTo>
                <a:lnTo>
                  <a:pt x="26194" y="52388"/>
                </a:lnTo>
                <a:lnTo>
                  <a:pt x="52388" y="59532"/>
                </a:lnTo>
                <a:lnTo>
                  <a:pt x="102394" y="88107"/>
                </a:lnTo>
                <a:lnTo>
                  <a:pt x="176213" y="123825"/>
                </a:lnTo>
                <a:lnTo>
                  <a:pt x="238125" y="147638"/>
                </a:lnTo>
                <a:lnTo>
                  <a:pt x="319088" y="169069"/>
                </a:lnTo>
                <a:lnTo>
                  <a:pt x="383381" y="176213"/>
                </a:lnTo>
                <a:lnTo>
                  <a:pt x="447675" y="180975"/>
                </a:lnTo>
                <a:lnTo>
                  <a:pt x="497681" y="178594"/>
                </a:lnTo>
                <a:lnTo>
                  <a:pt x="652463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36BDC88-E9D1-492F-BDE6-27CB7DB91302}"/>
              </a:ext>
            </a:extLst>
          </p:cNvPr>
          <p:cNvSpPr/>
          <p:nvPr/>
        </p:nvSpPr>
        <p:spPr>
          <a:xfrm>
            <a:off x="4460875" y="4633913"/>
            <a:ext cx="2514600" cy="471487"/>
          </a:xfrm>
          <a:custGeom>
            <a:avLst/>
            <a:gdLst>
              <a:gd name="connsiteX0" fmla="*/ 757238 w 2514600"/>
              <a:gd name="connsiteY0" fmla="*/ 200025 h 471487"/>
              <a:gd name="connsiteX1" fmla="*/ 1152525 w 2514600"/>
              <a:gd name="connsiteY1" fmla="*/ 154781 h 471487"/>
              <a:gd name="connsiteX2" fmla="*/ 1431132 w 2514600"/>
              <a:gd name="connsiteY2" fmla="*/ 130968 h 471487"/>
              <a:gd name="connsiteX3" fmla="*/ 1640682 w 2514600"/>
              <a:gd name="connsiteY3" fmla="*/ 109537 h 471487"/>
              <a:gd name="connsiteX4" fmla="*/ 1895475 w 2514600"/>
              <a:gd name="connsiteY4" fmla="*/ 78581 h 471487"/>
              <a:gd name="connsiteX5" fmla="*/ 1952625 w 2514600"/>
              <a:gd name="connsiteY5" fmla="*/ 69056 h 471487"/>
              <a:gd name="connsiteX6" fmla="*/ 1993107 w 2514600"/>
              <a:gd name="connsiteY6" fmla="*/ 50006 h 471487"/>
              <a:gd name="connsiteX7" fmla="*/ 2047875 w 2514600"/>
              <a:gd name="connsiteY7" fmla="*/ 26193 h 471487"/>
              <a:gd name="connsiteX8" fmla="*/ 2109788 w 2514600"/>
              <a:gd name="connsiteY8" fmla="*/ 4762 h 471487"/>
              <a:gd name="connsiteX9" fmla="*/ 2150269 w 2514600"/>
              <a:gd name="connsiteY9" fmla="*/ 0 h 471487"/>
              <a:gd name="connsiteX10" fmla="*/ 2221707 w 2514600"/>
              <a:gd name="connsiteY10" fmla="*/ 7143 h 471487"/>
              <a:gd name="connsiteX11" fmla="*/ 2297907 w 2514600"/>
              <a:gd name="connsiteY11" fmla="*/ 23812 h 471487"/>
              <a:gd name="connsiteX12" fmla="*/ 2352675 w 2514600"/>
              <a:gd name="connsiteY12" fmla="*/ 40481 h 471487"/>
              <a:gd name="connsiteX13" fmla="*/ 2419350 w 2514600"/>
              <a:gd name="connsiteY13" fmla="*/ 66675 h 471487"/>
              <a:gd name="connsiteX14" fmla="*/ 2471738 w 2514600"/>
              <a:gd name="connsiteY14" fmla="*/ 90487 h 471487"/>
              <a:gd name="connsiteX15" fmla="*/ 2478882 w 2514600"/>
              <a:gd name="connsiteY15" fmla="*/ 95250 h 471487"/>
              <a:gd name="connsiteX16" fmla="*/ 2495550 w 2514600"/>
              <a:gd name="connsiteY16" fmla="*/ 121443 h 471487"/>
              <a:gd name="connsiteX17" fmla="*/ 2509838 w 2514600"/>
              <a:gd name="connsiteY17" fmla="*/ 157162 h 471487"/>
              <a:gd name="connsiteX18" fmla="*/ 2514600 w 2514600"/>
              <a:gd name="connsiteY18" fmla="*/ 183356 h 471487"/>
              <a:gd name="connsiteX19" fmla="*/ 2514600 w 2514600"/>
              <a:gd name="connsiteY19" fmla="*/ 204787 h 471487"/>
              <a:gd name="connsiteX20" fmla="*/ 2502694 w 2514600"/>
              <a:gd name="connsiteY20" fmla="*/ 228600 h 471487"/>
              <a:gd name="connsiteX21" fmla="*/ 2483644 w 2514600"/>
              <a:gd name="connsiteY21" fmla="*/ 245268 h 471487"/>
              <a:gd name="connsiteX22" fmla="*/ 2452688 w 2514600"/>
              <a:gd name="connsiteY22" fmla="*/ 261937 h 471487"/>
              <a:gd name="connsiteX23" fmla="*/ 2409825 w 2514600"/>
              <a:gd name="connsiteY23" fmla="*/ 269081 h 471487"/>
              <a:gd name="connsiteX24" fmla="*/ 2293144 w 2514600"/>
              <a:gd name="connsiteY24" fmla="*/ 271462 h 471487"/>
              <a:gd name="connsiteX25" fmla="*/ 2062163 w 2514600"/>
              <a:gd name="connsiteY25" fmla="*/ 273843 h 471487"/>
              <a:gd name="connsiteX26" fmla="*/ 1766888 w 2514600"/>
              <a:gd name="connsiteY26" fmla="*/ 280987 h 471487"/>
              <a:gd name="connsiteX27" fmla="*/ 1547813 w 2514600"/>
              <a:gd name="connsiteY27" fmla="*/ 295275 h 471487"/>
              <a:gd name="connsiteX28" fmla="*/ 1354932 w 2514600"/>
              <a:gd name="connsiteY28" fmla="*/ 316706 h 471487"/>
              <a:gd name="connsiteX29" fmla="*/ 1095375 w 2514600"/>
              <a:gd name="connsiteY29" fmla="*/ 342900 h 471487"/>
              <a:gd name="connsiteX30" fmla="*/ 926307 w 2514600"/>
              <a:gd name="connsiteY30" fmla="*/ 366712 h 471487"/>
              <a:gd name="connsiteX31" fmla="*/ 688182 w 2514600"/>
              <a:gd name="connsiteY31" fmla="*/ 411956 h 471487"/>
              <a:gd name="connsiteX32" fmla="*/ 616744 w 2514600"/>
              <a:gd name="connsiteY32" fmla="*/ 428625 h 471487"/>
              <a:gd name="connsiteX33" fmla="*/ 588169 w 2514600"/>
              <a:gd name="connsiteY33" fmla="*/ 440531 h 471487"/>
              <a:gd name="connsiteX34" fmla="*/ 540544 w 2514600"/>
              <a:gd name="connsiteY34" fmla="*/ 459581 h 471487"/>
              <a:gd name="connsiteX35" fmla="*/ 492919 w 2514600"/>
              <a:gd name="connsiteY35" fmla="*/ 469106 h 471487"/>
              <a:gd name="connsiteX36" fmla="*/ 461963 w 2514600"/>
              <a:gd name="connsiteY36" fmla="*/ 471487 h 471487"/>
              <a:gd name="connsiteX37" fmla="*/ 411957 w 2514600"/>
              <a:gd name="connsiteY37" fmla="*/ 457200 h 471487"/>
              <a:gd name="connsiteX38" fmla="*/ 340519 w 2514600"/>
              <a:gd name="connsiteY38" fmla="*/ 431006 h 471487"/>
              <a:gd name="connsiteX39" fmla="*/ 252413 w 2514600"/>
              <a:gd name="connsiteY39" fmla="*/ 390525 h 471487"/>
              <a:gd name="connsiteX40" fmla="*/ 211932 w 2514600"/>
              <a:gd name="connsiteY40" fmla="*/ 366712 h 471487"/>
              <a:gd name="connsiteX41" fmla="*/ 173832 w 2514600"/>
              <a:gd name="connsiteY41" fmla="*/ 342900 h 471487"/>
              <a:gd name="connsiteX42" fmla="*/ 104775 w 2514600"/>
              <a:gd name="connsiteY42" fmla="*/ 290512 h 471487"/>
              <a:gd name="connsiteX43" fmla="*/ 59532 w 2514600"/>
              <a:gd name="connsiteY43" fmla="*/ 252412 h 471487"/>
              <a:gd name="connsiteX44" fmla="*/ 28575 w 2514600"/>
              <a:gd name="connsiteY44" fmla="*/ 219075 h 471487"/>
              <a:gd name="connsiteX45" fmla="*/ 9525 w 2514600"/>
              <a:gd name="connsiteY45" fmla="*/ 190500 h 471487"/>
              <a:gd name="connsiteX46" fmla="*/ 0 w 2514600"/>
              <a:gd name="connsiteY46" fmla="*/ 164306 h 471487"/>
              <a:gd name="connsiteX47" fmla="*/ 2382 w 2514600"/>
              <a:gd name="connsiteY47" fmla="*/ 152400 h 471487"/>
              <a:gd name="connsiteX48" fmla="*/ 7144 w 2514600"/>
              <a:gd name="connsiteY48" fmla="*/ 145256 h 471487"/>
              <a:gd name="connsiteX49" fmla="*/ 23813 w 2514600"/>
              <a:gd name="connsiteY49" fmla="*/ 145256 h 471487"/>
              <a:gd name="connsiteX50" fmla="*/ 59532 w 2514600"/>
              <a:gd name="connsiteY50" fmla="*/ 157162 h 471487"/>
              <a:gd name="connsiteX51" fmla="*/ 138113 w 2514600"/>
              <a:gd name="connsiteY51" fmla="*/ 180975 h 471487"/>
              <a:gd name="connsiteX52" fmla="*/ 242888 w 2514600"/>
              <a:gd name="connsiteY52" fmla="*/ 207168 h 471487"/>
              <a:gd name="connsiteX53" fmla="*/ 335757 w 2514600"/>
              <a:gd name="connsiteY53" fmla="*/ 219075 h 471487"/>
              <a:gd name="connsiteX54" fmla="*/ 442913 w 2514600"/>
              <a:gd name="connsiteY54" fmla="*/ 226218 h 471487"/>
              <a:gd name="connsiteX55" fmla="*/ 600075 w 2514600"/>
              <a:gd name="connsiteY55" fmla="*/ 214312 h 471487"/>
              <a:gd name="connsiteX56" fmla="*/ 757238 w 2514600"/>
              <a:gd name="connsiteY56" fmla="*/ 200025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14600" h="471487">
                <a:moveTo>
                  <a:pt x="757238" y="200025"/>
                </a:moveTo>
                <a:lnTo>
                  <a:pt x="1152525" y="154781"/>
                </a:lnTo>
                <a:lnTo>
                  <a:pt x="1431132" y="130968"/>
                </a:lnTo>
                <a:lnTo>
                  <a:pt x="1640682" y="109537"/>
                </a:lnTo>
                <a:lnTo>
                  <a:pt x="1895475" y="78581"/>
                </a:lnTo>
                <a:lnTo>
                  <a:pt x="1952625" y="69056"/>
                </a:lnTo>
                <a:lnTo>
                  <a:pt x="1993107" y="50006"/>
                </a:lnTo>
                <a:lnTo>
                  <a:pt x="2047875" y="26193"/>
                </a:lnTo>
                <a:lnTo>
                  <a:pt x="2109788" y="4762"/>
                </a:lnTo>
                <a:lnTo>
                  <a:pt x="2150269" y="0"/>
                </a:lnTo>
                <a:lnTo>
                  <a:pt x="2221707" y="7143"/>
                </a:lnTo>
                <a:lnTo>
                  <a:pt x="2297907" y="23812"/>
                </a:lnTo>
                <a:lnTo>
                  <a:pt x="2352675" y="40481"/>
                </a:lnTo>
                <a:lnTo>
                  <a:pt x="2419350" y="66675"/>
                </a:lnTo>
                <a:lnTo>
                  <a:pt x="2471738" y="90487"/>
                </a:lnTo>
                <a:lnTo>
                  <a:pt x="2478882" y="95250"/>
                </a:lnTo>
                <a:lnTo>
                  <a:pt x="2495550" y="121443"/>
                </a:lnTo>
                <a:lnTo>
                  <a:pt x="2509838" y="157162"/>
                </a:lnTo>
                <a:lnTo>
                  <a:pt x="2514600" y="183356"/>
                </a:lnTo>
                <a:lnTo>
                  <a:pt x="2514600" y="204787"/>
                </a:lnTo>
                <a:lnTo>
                  <a:pt x="2502694" y="228600"/>
                </a:lnTo>
                <a:lnTo>
                  <a:pt x="2483644" y="245268"/>
                </a:lnTo>
                <a:lnTo>
                  <a:pt x="2452688" y="261937"/>
                </a:lnTo>
                <a:lnTo>
                  <a:pt x="2409825" y="269081"/>
                </a:lnTo>
                <a:lnTo>
                  <a:pt x="2293144" y="271462"/>
                </a:lnTo>
                <a:lnTo>
                  <a:pt x="2062163" y="273843"/>
                </a:lnTo>
                <a:lnTo>
                  <a:pt x="1766888" y="280987"/>
                </a:lnTo>
                <a:lnTo>
                  <a:pt x="1547813" y="295275"/>
                </a:lnTo>
                <a:lnTo>
                  <a:pt x="1354932" y="316706"/>
                </a:lnTo>
                <a:lnTo>
                  <a:pt x="1095375" y="342900"/>
                </a:lnTo>
                <a:lnTo>
                  <a:pt x="926307" y="366712"/>
                </a:lnTo>
                <a:lnTo>
                  <a:pt x="688182" y="411956"/>
                </a:lnTo>
                <a:lnTo>
                  <a:pt x="616744" y="428625"/>
                </a:lnTo>
                <a:lnTo>
                  <a:pt x="588169" y="440531"/>
                </a:lnTo>
                <a:lnTo>
                  <a:pt x="540544" y="459581"/>
                </a:lnTo>
                <a:lnTo>
                  <a:pt x="492919" y="469106"/>
                </a:lnTo>
                <a:lnTo>
                  <a:pt x="461963" y="471487"/>
                </a:lnTo>
                <a:lnTo>
                  <a:pt x="411957" y="457200"/>
                </a:lnTo>
                <a:lnTo>
                  <a:pt x="340519" y="431006"/>
                </a:lnTo>
                <a:lnTo>
                  <a:pt x="252413" y="390525"/>
                </a:lnTo>
                <a:lnTo>
                  <a:pt x="211932" y="366712"/>
                </a:lnTo>
                <a:lnTo>
                  <a:pt x="173832" y="342900"/>
                </a:lnTo>
                <a:lnTo>
                  <a:pt x="104775" y="290512"/>
                </a:lnTo>
                <a:lnTo>
                  <a:pt x="59532" y="252412"/>
                </a:lnTo>
                <a:lnTo>
                  <a:pt x="28575" y="219075"/>
                </a:lnTo>
                <a:lnTo>
                  <a:pt x="9525" y="190500"/>
                </a:lnTo>
                <a:lnTo>
                  <a:pt x="0" y="164306"/>
                </a:lnTo>
                <a:lnTo>
                  <a:pt x="2382" y="152400"/>
                </a:lnTo>
                <a:lnTo>
                  <a:pt x="7144" y="145256"/>
                </a:lnTo>
                <a:lnTo>
                  <a:pt x="23813" y="145256"/>
                </a:lnTo>
                <a:lnTo>
                  <a:pt x="59532" y="157162"/>
                </a:lnTo>
                <a:lnTo>
                  <a:pt x="138113" y="180975"/>
                </a:lnTo>
                <a:lnTo>
                  <a:pt x="242888" y="207168"/>
                </a:lnTo>
                <a:lnTo>
                  <a:pt x="335757" y="219075"/>
                </a:lnTo>
                <a:lnTo>
                  <a:pt x="442913" y="226218"/>
                </a:lnTo>
                <a:lnTo>
                  <a:pt x="600075" y="214312"/>
                </a:lnTo>
                <a:lnTo>
                  <a:pt x="75723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DA5E38-D24A-45A4-8FF1-DA9DD5E4EAF4}"/>
              </a:ext>
            </a:extLst>
          </p:cNvPr>
          <p:cNvSpPr/>
          <p:nvPr/>
        </p:nvSpPr>
        <p:spPr>
          <a:xfrm rot="16200000">
            <a:off x="4368800" y="4559300"/>
            <a:ext cx="2503488" cy="509588"/>
          </a:xfrm>
          <a:custGeom>
            <a:avLst/>
            <a:gdLst>
              <a:gd name="connsiteX0" fmla="*/ 673894 w 2502694"/>
              <a:gd name="connsiteY0" fmla="*/ 228600 h 509587"/>
              <a:gd name="connsiteX1" fmla="*/ 1123950 w 2502694"/>
              <a:gd name="connsiteY1" fmla="*/ 226218 h 509587"/>
              <a:gd name="connsiteX2" fmla="*/ 1381125 w 2502694"/>
              <a:gd name="connsiteY2" fmla="*/ 228600 h 509587"/>
              <a:gd name="connsiteX3" fmla="*/ 1771650 w 2502694"/>
              <a:gd name="connsiteY3" fmla="*/ 226218 h 509587"/>
              <a:gd name="connsiteX4" fmla="*/ 1997869 w 2502694"/>
              <a:gd name="connsiteY4" fmla="*/ 226218 h 509587"/>
              <a:gd name="connsiteX5" fmla="*/ 2062162 w 2502694"/>
              <a:gd name="connsiteY5" fmla="*/ 221456 h 509587"/>
              <a:gd name="connsiteX6" fmla="*/ 2138362 w 2502694"/>
              <a:gd name="connsiteY6" fmla="*/ 214312 h 509587"/>
              <a:gd name="connsiteX7" fmla="*/ 2216944 w 2502694"/>
              <a:gd name="connsiteY7" fmla="*/ 202406 h 509587"/>
              <a:gd name="connsiteX8" fmla="*/ 2262187 w 2502694"/>
              <a:gd name="connsiteY8" fmla="*/ 192881 h 509587"/>
              <a:gd name="connsiteX9" fmla="*/ 2314575 w 2502694"/>
              <a:gd name="connsiteY9" fmla="*/ 176212 h 509587"/>
              <a:gd name="connsiteX10" fmla="*/ 2338387 w 2502694"/>
              <a:gd name="connsiteY10" fmla="*/ 161925 h 509587"/>
              <a:gd name="connsiteX11" fmla="*/ 2359819 w 2502694"/>
              <a:gd name="connsiteY11" fmla="*/ 140493 h 509587"/>
              <a:gd name="connsiteX12" fmla="*/ 2386012 w 2502694"/>
              <a:gd name="connsiteY12" fmla="*/ 111918 h 509587"/>
              <a:gd name="connsiteX13" fmla="*/ 2412206 w 2502694"/>
              <a:gd name="connsiteY13" fmla="*/ 66675 h 509587"/>
              <a:gd name="connsiteX14" fmla="*/ 2428875 w 2502694"/>
              <a:gd name="connsiteY14" fmla="*/ 33337 h 509587"/>
              <a:gd name="connsiteX15" fmla="*/ 2443162 w 2502694"/>
              <a:gd name="connsiteY15" fmla="*/ 16668 h 509587"/>
              <a:gd name="connsiteX16" fmla="*/ 2464594 w 2502694"/>
              <a:gd name="connsiteY16" fmla="*/ 2381 h 509587"/>
              <a:gd name="connsiteX17" fmla="*/ 2481262 w 2502694"/>
              <a:gd name="connsiteY17" fmla="*/ 0 h 509587"/>
              <a:gd name="connsiteX18" fmla="*/ 2490787 w 2502694"/>
              <a:gd name="connsiteY18" fmla="*/ 2381 h 509587"/>
              <a:gd name="connsiteX19" fmla="*/ 2497931 w 2502694"/>
              <a:gd name="connsiteY19" fmla="*/ 14287 h 509587"/>
              <a:gd name="connsiteX20" fmla="*/ 2502694 w 2502694"/>
              <a:gd name="connsiteY20" fmla="*/ 45243 h 509587"/>
              <a:gd name="connsiteX21" fmla="*/ 2500312 w 2502694"/>
              <a:gd name="connsiteY21" fmla="*/ 116681 h 509587"/>
              <a:gd name="connsiteX22" fmla="*/ 2495550 w 2502694"/>
              <a:gd name="connsiteY22" fmla="*/ 159543 h 509587"/>
              <a:gd name="connsiteX23" fmla="*/ 2481262 w 2502694"/>
              <a:gd name="connsiteY23" fmla="*/ 223837 h 509587"/>
              <a:gd name="connsiteX24" fmla="*/ 2466975 w 2502694"/>
              <a:gd name="connsiteY24" fmla="*/ 283368 h 509587"/>
              <a:gd name="connsiteX25" fmla="*/ 2440781 w 2502694"/>
              <a:gd name="connsiteY25" fmla="*/ 347662 h 509587"/>
              <a:gd name="connsiteX26" fmla="*/ 2414587 w 2502694"/>
              <a:gd name="connsiteY26" fmla="*/ 400050 h 509587"/>
              <a:gd name="connsiteX27" fmla="*/ 2386012 w 2502694"/>
              <a:gd name="connsiteY27" fmla="*/ 447675 h 509587"/>
              <a:gd name="connsiteX28" fmla="*/ 2355056 w 2502694"/>
              <a:gd name="connsiteY28" fmla="*/ 488156 h 509587"/>
              <a:gd name="connsiteX29" fmla="*/ 2333625 w 2502694"/>
              <a:gd name="connsiteY29" fmla="*/ 502443 h 509587"/>
              <a:gd name="connsiteX30" fmla="*/ 2305050 w 2502694"/>
              <a:gd name="connsiteY30" fmla="*/ 509587 h 509587"/>
              <a:gd name="connsiteX31" fmla="*/ 2274094 w 2502694"/>
              <a:gd name="connsiteY31" fmla="*/ 507206 h 509587"/>
              <a:gd name="connsiteX32" fmla="*/ 2224087 w 2502694"/>
              <a:gd name="connsiteY32" fmla="*/ 495300 h 509587"/>
              <a:gd name="connsiteX33" fmla="*/ 2183606 w 2502694"/>
              <a:gd name="connsiteY33" fmla="*/ 481012 h 509587"/>
              <a:gd name="connsiteX34" fmla="*/ 2155031 w 2502694"/>
              <a:gd name="connsiteY34" fmla="*/ 473868 h 509587"/>
              <a:gd name="connsiteX35" fmla="*/ 1947862 w 2502694"/>
              <a:gd name="connsiteY35" fmla="*/ 473868 h 509587"/>
              <a:gd name="connsiteX36" fmla="*/ 1595437 w 2502694"/>
              <a:gd name="connsiteY36" fmla="*/ 473868 h 509587"/>
              <a:gd name="connsiteX37" fmla="*/ 1285875 w 2502694"/>
              <a:gd name="connsiteY37" fmla="*/ 473868 h 509587"/>
              <a:gd name="connsiteX38" fmla="*/ 931069 w 2502694"/>
              <a:gd name="connsiteY38" fmla="*/ 469106 h 509587"/>
              <a:gd name="connsiteX39" fmla="*/ 661987 w 2502694"/>
              <a:gd name="connsiteY39" fmla="*/ 459581 h 509587"/>
              <a:gd name="connsiteX40" fmla="*/ 397669 w 2502694"/>
              <a:gd name="connsiteY40" fmla="*/ 450056 h 509587"/>
              <a:gd name="connsiteX41" fmla="*/ 297656 w 2502694"/>
              <a:gd name="connsiteY41" fmla="*/ 447675 h 509587"/>
              <a:gd name="connsiteX42" fmla="*/ 223837 w 2502694"/>
              <a:gd name="connsiteY42" fmla="*/ 438150 h 509587"/>
              <a:gd name="connsiteX43" fmla="*/ 142875 w 2502694"/>
              <a:gd name="connsiteY43" fmla="*/ 419100 h 509587"/>
              <a:gd name="connsiteX44" fmla="*/ 92869 w 2502694"/>
              <a:gd name="connsiteY44" fmla="*/ 400050 h 509587"/>
              <a:gd name="connsiteX45" fmla="*/ 40481 w 2502694"/>
              <a:gd name="connsiteY45" fmla="*/ 373856 h 509587"/>
              <a:gd name="connsiteX46" fmla="*/ 9525 w 2502694"/>
              <a:gd name="connsiteY46" fmla="*/ 352425 h 509587"/>
              <a:gd name="connsiteX47" fmla="*/ 0 w 2502694"/>
              <a:gd name="connsiteY47" fmla="*/ 333375 h 509587"/>
              <a:gd name="connsiteX48" fmla="*/ 0 w 2502694"/>
              <a:gd name="connsiteY48" fmla="*/ 314325 h 509587"/>
              <a:gd name="connsiteX49" fmla="*/ 7144 w 2502694"/>
              <a:gd name="connsiteY49" fmla="*/ 295275 h 509587"/>
              <a:gd name="connsiteX50" fmla="*/ 21431 w 2502694"/>
              <a:gd name="connsiteY50" fmla="*/ 280987 h 509587"/>
              <a:gd name="connsiteX51" fmla="*/ 50006 w 2502694"/>
              <a:gd name="connsiteY51" fmla="*/ 264318 h 509587"/>
              <a:gd name="connsiteX52" fmla="*/ 76200 w 2502694"/>
              <a:gd name="connsiteY52" fmla="*/ 252412 h 509587"/>
              <a:gd name="connsiteX53" fmla="*/ 145256 w 2502694"/>
              <a:gd name="connsiteY53" fmla="*/ 240506 h 509587"/>
              <a:gd name="connsiteX54" fmla="*/ 309562 w 2502694"/>
              <a:gd name="connsiteY54" fmla="*/ 228600 h 509587"/>
              <a:gd name="connsiteX55" fmla="*/ 433387 w 2502694"/>
              <a:gd name="connsiteY55" fmla="*/ 228600 h 509587"/>
              <a:gd name="connsiteX56" fmla="*/ 673894 w 2502694"/>
              <a:gd name="connsiteY56" fmla="*/ 228600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502694" h="509587">
                <a:moveTo>
                  <a:pt x="673894" y="228600"/>
                </a:moveTo>
                <a:lnTo>
                  <a:pt x="1123950" y="226218"/>
                </a:lnTo>
                <a:lnTo>
                  <a:pt x="1381125" y="228600"/>
                </a:lnTo>
                <a:lnTo>
                  <a:pt x="1771650" y="226218"/>
                </a:lnTo>
                <a:lnTo>
                  <a:pt x="1997869" y="226218"/>
                </a:lnTo>
                <a:lnTo>
                  <a:pt x="2062162" y="221456"/>
                </a:lnTo>
                <a:lnTo>
                  <a:pt x="2138362" y="214312"/>
                </a:lnTo>
                <a:lnTo>
                  <a:pt x="2216944" y="202406"/>
                </a:lnTo>
                <a:lnTo>
                  <a:pt x="2262187" y="192881"/>
                </a:lnTo>
                <a:lnTo>
                  <a:pt x="2314575" y="176212"/>
                </a:lnTo>
                <a:lnTo>
                  <a:pt x="2338387" y="161925"/>
                </a:lnTo>
                <a:lnTo>
                  <a:pt x="2359819" y="140493"/>
                </a:lnTo>
                <a:lnTo>
                  <a:pt x="2386012" y="111918"/>
                </a:lnTo>
                <a:lnTo>
                  <a:pt x="2412206" y="66675"/>
                </a:lnTo>
                <a:lnTo>
                  <a:pt x="2428875" y="33337"/>
                </a:lnTo>
                <a:lnTo>
                  <a:pt x="2443162" y="16668"/>
                </a:lnTo>
                <a:lnTo>
                  <a:pt x="2464594" y="2381"/>
                </a:lnTo>
                <a:lnTo>
                  <a:pt x="2481262" y="0"/>
                </a:lnTo>
                <a:lnTo>
                  <a:pt x="2490787" y="2381"/>
                </a:lnTo>
                <a:lnTo>
                  <a:pt x="2497931" y="14287"/>
                </a:lnTo>
                <a:lnTo>
                  <a:pt x="2502694" y="45243"/>
                </a:lnTo>
                <a:lnTo>
                  <a:pt x="2500312" y="116681"/>
                </a:lnTo>
                <a:lnTo>
                  <a:pt x="2495550" y="159543"/>
                </a:lnTo>
                <a:lnTo>
                  <a:pt x="2481262" y="223837"/>
                </a:lnTo>
                <a:lnTo>
                  <a:pt x="2466975" y="283368"/>
                </a:lnTo>
                <a:lnTo>
                  <a:pt x="2440781" y="347662"/>
                </a:lnTo>
                <a:lnTo>
                  <a:pt x="2414587" y="400050"/>
                </a:lnTo>
                <a:lnTo>
                  <a:pt x="2386012" y="447675"/>
                </a:lnTo>
                <a:lnTo>
                  <a:pt x="2355056" y="488156"/>
                </a:lnTo>
                <a:lnTo>
                  <a:pt x="2333625" y="502443"/>
                </a:lnTo>
                <a:lnTo>
                  <a:pt x="2305050" y="509587"/>
                </a:lnTo>
                <a:lnTo>
                  <a:pt x="2274094" y="507206"/>
                </a:lnTo>
                <a:lnTo>
                  <a:pt x="2224087" y="495300"/>
                </a:lnTo>
                <a:lnTo>
                  <a:pt x="2183606" y="481012"/>
                </a:lnTo>
                <a:lnTo>
                  <a:pt x="2155031" y="473868"/>
                </a:lnTo>
                <a:lnTo>
                  <a:pt x="1947862" y="473868"/>
                </a:lnTo>
                <a:lnTo>
                  <a:pt x="1595437" y="473868"/>
                </a:lnTo>
                <a:lnTo>
                  <a:pt x="1285875" y="473868"/>
                </a:lnTo>
                <a:lnTo>
                  <a:pt x="931069" y="469106"/>
                </a:lnTo>
                <a:lnTo>
                  <a:pt x="661987" y="459581"/>
                </a:lnTo>
                <a:lnTo>
                  <a:pt x="397669" y="450056"/>
                </a:lnTo>
                <a:lnTo>
                  <a:pt x="297656" y="447675"/>
                </a:lnTo>
                <a:lnTo>
                  <a:pt x="223837" y="438150"/>
                </a:lnTo>
                <a:lnTo>
                  <a:pt x="142875" y="419100"/>
                </a:lnTo>
                <a:lnTo>
                  <a:pt x="92869" y="400050"/>
                </a:lnTo>
                <a:lnTo>
                  <a:pt x="40481" y="373856"/>
                </a:lnTo>
                <a:lnTo>
                  <a:pt x="9525" y="352425"/>
                </a:lnTo>
                <a:lnTo>
                  <a:pt x="0" y="333375"/>
                </a:lnTo>
                <a:lnTo>
                  <a:pt x="0" y="314325"/>
                </a:lnTo>
                <a:lnTo>
                  <a:pt x="7144" y="295275"/>
                </a:lnTo>
                <a:lnTo>
                  <a:pt x="21431" y="280987"/>
                </a:lnTo>
                <a:lnTo>
                  <a:pt x="50006" y="264318"/>
                </a:lnTo>
                <a:lnTo>
                  <a:pt x="76200" y="252412"/>
                </a:lnTo>
                <a:lnTo>
                  <a:pt x="145256" y="240506"/>
                </a:lnTo>
                <a:lnTo>
                  <a:pt x="309562" y="228600"/>
                </a:lnTo>
                <a:lnTo>
                  <a:pt x="433387" y="228600"/>
                </a:lnTo>
                <a:lnTo>
                  <a:pt x="673894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D0ED4A9-1137-4A46-B24E-62932741FBEC}"/>
              </a:ext>
            </a:extLst>
          </p:cNvPr>
          <p:cNvGrpSpPr>
            <a:grpSpLocks/>
          </p:cNvGrpSpPr>
          <p:nvPr/>
        </p:nvGrpSpPr>
        <p:grpSpPr bwMode="auto">
          <a:xfrm>
            <a:off x="2516188" y="1511300"/>
            <a:ext cx="4948237" cy="4554538"/>
            <a:chOff x="2660650" y="1663700"/>
            <a:chExt cx="4948238" cy="4554538"/>
          </a:xfrm>
        </p:grpSpPr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6B4FA273-6E28-43D0-9742-3D3E54D0D790}"/>
                </a:ext>
              </a:extLst>
            </p:cNvPr>
            <p:cNvSpPr/>
            <p:nvPr/>
          </p:nvSpPr>
          <p:spPr>
            <a:xfrm>
              <a:off x="2738437" y="26558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D57D6542-9A97-4A0F-86C6-1FEB0DF13FF1}"/>
                </a:ext>
              </a:extLst>
            </p:cNvPr>
            <p:cNvSpPr/>
            <p:nvPr/>
          </p:nvSpPr>
          <p:spPr>
            <a:xfrm rot="16200000">
              <a:off x="1555750" y="36369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5F7130C-679D-472B-A4FA-6A200C7B21D2}"/>
                </a:ext>
              </a:extLst>
            </p:cNvPr>
            <p:cNvSpPr/>
            <p:nvPr/>
          </p:nvSpPr>
          <p:spPr>
            <a:xfrm rot="16200000">
              <a:off x="2169319" y="34996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6CE27BD1-6472-4BBF-8590-D1D8E6AF40CA}"/>
                </a:ext>
              </a:extLst>
            </p:cNvPr>
            <p:cNvSpPr/>
            <p:nvPr/>
          </p:nvSpPr>
          <p:spPr>
            <a:xfrm rot="16200000">
              <a:off x="3776662" y="3492500"/>
              <a:ext cx="693738" cy="661988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7">
              <a:extLst>
                <a:ext uri="{FF2B5EF4-FFF2-40B4-BE49-F238E27FC236}">
                  <a16:creationId xmlns:a16="http://schemas.microsoft.com/office/drawing/2014/main" id="{AA874702-B290-4C8B-9FE2-2F24F51814C4}"/>
                </a:ext>
              </a:extLst>
            </p:cNvPr>
            <p:cNvSpPr/>
            <p:nvPr/>
          </p:nvSpPr>
          <p:spPr>
            <a:xfrm>
              <a:off x="4767262" y="2154238"/>
              <a:ext cx="1966913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">
              <a:extLst>
                <a:ext uri="{FF2B5EF4-FFF2-40B4-BE49-F238E27FC236}">
                  <a16:creationId xmlns:a16="http://schemas.microsoft.com/office/drawing/2014/main" id="{EBD33CF9-1CA4-4BB8-BC5C-09A120CF3490}"/>
                </a:ext>
              </a:extLst>
            </p:cNvPr>
            <p:cNvSpPr/>
            <p:nvPr/>
          </p:nvSpPr>
          <p:spPr>
            <a:xfrm>
              <a:off x="4748212" y="2733675"/>
              <a:ext cx="1941513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662A6DDB-AF99-4ECC-AC0A-3BF09E320404}"/>
                </a:ext>
              </a:extLst>
            </p:cNvPr>
            <p:cNvSpPr/>
            <p:nvPr/>
          </p:nvSpPr>
          <p:spPr>
            <a:xfrm>
              <a:off x="4376737" y="3227388"/>
              <a:ext cx="2867026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BE5674BA-615E-47F0-B6A0-4355443291CE}"/>
                </a:ext>
              </a:extLst>
            </p:cNvPr>
            <p:cNvSpPr/>
            <p:nvPr/>
          </p:nvSpPr>
          <p:spPr>
            <a:xfrm rot="16200000">
              <a:off x="3589337" y="2292350"/>
              <a:ext cx="2998788" cy="1741488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435A1B60-5417-4963-91CD-A4C148BCE0EC}"/>
                </a:ext>
              </a:extLst>
            </p:cNvPr>
            <p:cNvSpPr/>
            <p:nvPr/>
          </p:nvSpPr>
          <p:spPr>
            <a:xfrm rot="16200000">
              <a:off x="5938044" y="28090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1">
              <a:extLst>
                <a:ext uri="{FF2B5EF4-FFF2-40B4-BE49-F238E27FC236}">
                  <a16:creationId xmlns:a16="http://schemas.microsoft.com/office/drawing/2014/main" id="{34A30DE0-ACCC-4903-9ABB-D1D49081FC94}"/>
                </a:ext>
              </a:extLst>
            </p:cNvPr>
            <p:cNvSpPr/>
            <p:nvPr/>
          </p:nvSpPr>
          <p:spPr>
            <a:xfrm>
              <a:off x="4972050" y="41640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B698168-82CF-47CC-B311-98360D619103}"/>
                </a:ext>
              </a:extLst>
            </p:cNvPr>
            <p:cNvSpPr/>
            <p:nvPr/>
          </p:nvSpPr>
          <p:spPr>
            <a:xfrm>
              <a:off x="4613275" y="4786313"/>
              <a:ext cx="2514601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46DFCF0F-6596-4340-BE98-578C9B0436C9}"/>
                </a:ext>
              </a:extLst>
            </p:cNvPr>
            <p:cNvSpPr/>
            <p:nvPr/>
          </p:nvSpPr>
          <p:spPr>
            <a:xfrm rot="16200000">
              <a:off x="4521201" y="4711700"/>
              <a:ext cx="2503488" cy="509587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2D7DFE31-E601-4F7E-A503-A5FA0BEB6009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51" name="フリーフォーム 16">
              <a:extLst>
                <a:ext uri="{FF2B5EF4-FFF2-40B4-BE49-F238E27FC236}">
                  <a16:creationId xmlns:a16="http://schemas.microsoft.com/office/drawing/2014/main" id="{4D9B7E3B-3739-43D3-A005-325D542E1F16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094BE8C3-2757-40F5-AEB5-88E4CF8E4438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3A888D7E-C4C3-477F-B261-DE445F88F067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7C07D7DA-9F0E-48B5-AD8F-8B37B6AA329A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4A9AE364-0FBA-4F18-9634-A6D8620E9CF3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11156D11-29AD-4C2B-BBB5-02B142BCA8F8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586EF6A7-AE5B-4036-B170-3BFBEF08D1F5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5808BCE0-BEEF-4E3F-AAAD-A41E4253B498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8">
              <a:extLst>
                <a:ext uri="{FF2B5EF4-FFF2-40B4-BE49-F238E27FC236}">
                  <a16:creationId xmlns:a16="http://schemas.microsoft.com/office/drawing/2014/main" id="{9705D09C-37E6-49FD-BD28-6D35A66F0F86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1">
              <a:extLst>
                <a:ext uri="{FF2B5EF4-FFF2-40B4-BE49-F238E27FC236}">
                  <a16:creationId xmlns:a16="http://schemas.microsoft.com/office/drawing/2014/main" id="{00490A83-F594-481D-90A8-CCBFA0395397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2">
              <a:extLst>
                <a:ext uri="{FF2B5EF4-FFF2-40B4-BE49-F238E27FC236}">
                  <a16:creationId xmlns:a16="http://schemas.microsoft.com/office/drawing/2014/main" id="{1AA592B3-F448-413E-8856-E0F342A30BFF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7E0D2A83-0B8A-45E9-B11A-EB493365736A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7202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8818" name="グループ化 1">
            <a:extLst>
              <a:ext uri="{FF2B5EF4-FFF2-40B4-BE49-F238E27FC236}">
                <a16:creationId xmlns:a16="http://schemas.microsoft.com/office/drawing/2014/main" id="{C1A8C830-F9A2-4C4E-8F58-BF35FC70D74A}"/>
              </a:ext>
            </a:extLst>
          </p:cNvPr>
          <p:cNvGrpSpPr>
            <a:grpSpLocks/>
          </p:cNvGrpSpPr>
          <p:nvPr/>
        </p:nvGrpSpPr>
        <p:grpSpPr bwMode="auto">
          <a:xfrm>
            <a:off x="2508250" y="1511300"/>
            <a:ext cx="4948238" cy="4554538"/>
            <a:chOff x="2508250" y="1511300"/>
            <a:chExt cx="4948238" cy="4554538"/>
          </a:xfrm>
        </p:grpSpPr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DC81139-4521-48D9-B707-B681AD779B28}"/>
                </a:ext>
              </a:extLst>
            </p:cNvPr>
            <p:cNvSpPr/>
            <p:nvPr/>
          </p:nvSpPr>
          <p:spPr>
            <a:xfrm>
              <a:off x="2586038" y="2503488"/>
              <a:ext cx="1857375" cy="549275"/>
            </a:xfrm>
            <a:custGeom>
              <a:avLst/>
              <a:gdLst>
                <a:gd name="connsiteX0" fmla="*/ 733425 w 1857375"/>
                <a:gd name="connsiteY0" fmla="*/ 264319 h 550069"/>
                <a:gd name="connsiteX1" fmla="*/ 852487 w 1857375"/>
                <a:gd name="connsiteY1" fmla="*/ 238125 h 550069"/>
                <a:gd name="connsiteX2" fmla="*/ 981075 w 1857375"/>
                <a:gd name="connsiteY2" fmla="*/ 207169 h 550069"/>
                <a:gd name="connsiteX3" fmla="*/ 1190625 w 1857375"/>
                <a:gd name="connsiteY3" fmla="*/ 152400 h 550069"/>
                <a:gd name="connsiteX4" fmla="*/ 1297781 w 1857375"/>
                <a:gd name="connsiteY4" fmla="*/ 123825 h 550069"/>
                <a:gd name="connsiteX5" fmla="*/ 1402556 w 1857375"/>
                <a:gd name="connsiteY5" fmla="*/ 88106 h 550069"/>
                <a:gd name="connsiteX6" fmla="*/ 1466850 w 1857375"/>
                <a:gd name="connsiteY6" fmla="*/ 64294 h 550069"/>
                <a:gd name="connsiteX7" fmla="*/ 1521618 w 1857375"/>
                <a:gd name="connsiteY7" fmla="*/ 40481 h 550069"/>
                <a:gd name="connsiteX8" fmla="*/ 1564481 w 1857375"/>
                <a:gd name="connsiteY8" fmla="*/ 16669 h 550069"/>
                <a:gd name="connsiteX9" fmla="*/ 1593056 w 1857375"/>
                <a:gd name="connsiteY9" fmla="*/ 7144 h 550069"/>
                <a:gd name="connsiteX10" fmla="*/ 1645443 w 1857375"/>
                <a:gd name="connsiteY10" fmla="*/ 0 h 550069"/>
                <a:gd name="connsiteX11" fmla="*/ 1693068 w 1857375"/>
                <a:gd name="connsiteY11" fmla="*/ 2381 h 550069"/>
                <a:gd name="connsiteX12" fmla="*/ 1728787 w 1857375"/>
                <a:gd name="connsiteY12" fmla="*/ 14287 h 550069"/>
                <a:gd name="connsiteX13" fmla="*/ 1750218 w 1857375"/>
                <a:gd name="connsiteY13" fmla="*/ 23812 h 550069"/>
                <a:gd name="connsiteX14" fmla="*/ 1778793 w 1857375"/>
                <a:gd name="connsiteY14" fmla="*/ 40481 h 550069"/>
                <a:gd name="connsiteX15" fmla="*/ 1793081 w 1857375"/>
                <a:gd name="connsiteY15" fmla="*/ 52387 h 550069"/>
                <a:gd name="connsiteX16" fmla="*/ 1816893 w 1857375"/>
                <a:gd name="connsiteY16" fmla="*/ 78581 h 550069"/>
                <a:gd name="connsiteX17" fmla="*/ 1835943 w 1857375"/>
                <a:gd name="connsiteY17" fmla="*/ 102394 h 550069"/>
                <a:gd name="connsiteX18" fmla="*/ 1847850 w 1857375"/>
                <a:gd name="connsiteY18" fmla="*/ 128587 h 550069"/>
                <a:gd name="connsiteX19" fmla="*/ 1854993 w 1857375"/>
                <a:gd name="connsiteY19" fmla="*/ 152400 h 550069"/>
                <a:gd name="connsiteX20" fmla="*/ 1857375 w 1857375"/>
                <a:gd name="connsiteY20" fmla="*/ 169069 h 550069"/>
                <a:gd name="connsiteX21" fmla="*/ 1852612 w 1857375"/>
                <a:gd name="connsiteY21" fmla="*/ 195262 h 550069"/>
                <a:gd name="connsiteX22" fmla="*/ 1843087 w 1857375"/>
                <a:gd name="connsiteY22" fmla="*/ 216694 h 550069"/>
                <a:gd name="connsiteX23" fmla="*/ 1828800 w 1857375"/>
                <a:gd name="connsiteY23" fmla="*/ 233362 h 550069"/>
                <a:gd name="connsiteX24" fmla="*/ 1807368 w 1857375"/>
                <a:gd name="connsiteY24" fmla="*/ 245269 h 550069"/>
                <a:gd name="connsiteX25" fmla="*/ 1757362 w 1857375"/>
                <a:gd name="connsiteY25" fmla="*/ 259556 h 550069"/>
                <a:gd name="connsiteX26" fmla="*/ 1652587 w 1857375"/>
                <a:gd name="connsiteY26" fmla="*/ 273844 h 550069"/>
                <a:gd name="connsiteX27" fmla="*/ 1431131 w 1857375"/>
                <a:gd name="connsiteY27" fmla="*/ 304800 h 550069"/>
                <a:gd name="connsiteX28" fmla="*/ 1126331 w 1857375"/>
                <a:gd name="connsiteY28" fmla="*/ 347662 h 550069"/>
                <a:gd name="connsiteX29" fmla="*/ 876300 w 1857375"/>
                <a:gd name="connsiteY29" fmla="*/ 435769 h 550069"/>
                <a:gd name="connsiteX30" fmla="*/ 750093 w 1857375"/>
                <a:gd name="connsiteY30" fmla="*/ 478631 h 550069"/>
                <a:gd name="connsiteX31" fmla="*/ 619125 w 1857375"/>
                <a:gd name="connsiteY31" fmla="*/ 516731 h 550069"/>
                <a:gd name="connsiteX32" fmla="*/ 531018 w 1857375"/>
                <a:gd name="connsiteY32" fmla="*/ 535781 h 550069"/>
                <a:gd name="connsiteX33" fmla="*/ 459581 w 1857375"/>
                <a:gd name="connsiteY33" fmla="*/ 547687 h 550069"/>
                <a:gd name="connsiteX34" fmla="*/ 407193 w 1857375"/>
                <a:gd name="connsiteY34" fmla="*/ 550069 h 550069"/>
                <a:gd name="connsiteX35" fmla="*/ 359568 w 1857375"/>
                <a:gd name="connsiteY35" fmla="*/ 550069 h 550069"/>
                <a:gd name="connsiteX36" fmla="*/ 311943 w 1857375"/>
                <a:gd name="connsiteY36" fmla="*/ 531019 h 550069"/>
                <a:gd name="connsiteX37" fmla="*/ 254793 w 1857375"/>
                <a:gd name="connsiteY37" fmla="*/ 500062 h 550069"/>
                <a:gd name="connsiteX38" fmla="*/ 197643 w 1857375"/>
                <a:gd name="connsiteY38" fmla="*/ 466725 h 550069"/>
                <a:gd name="connsiteX39" fmla="*/ 130968 w 1857375"/>
                <a:gd name="connsiteY39" fmla="*/ 421481 h 550069"/>
                <a:gd name="connsiteX40" fmla="*/ 95250 w 1857375"/>
                <a:gd name="connsiteY40" fmla="*/ 392906 h 550069"/>
                <a:gd name="connsiteX41" fmla="*/ 59531 w 1857375"/>
                <a:gd name="connsiteY41" fmla="*/ 359569 h 550069"/>
                <a:gd name="connsiteX42" fmla="*/ 33337 w 1857375"/>
                <a:gd name="connsiteY42" fmla="*/ 328612 h 550069"/>
                <a:gd name="connsiteX43" fmla="*/ 9525 w 1857375"/>
                <a:gd name="connsiteY43" fmla="*/ 292894 h 550069"/>
                <a:gd name="connsiteX44" fmla="*/ 0 w 1857375"/>
                <a:gd name="connsiteY44" fmla="*/ 264319 h 550069"/>
                <a:gd name="connsiteX45" fmla="*/ 4762 w 1857375"/>
                <a:gd name="connsiteY45" fmla="*/ 250031 h 550069"/>
                <a:gd name="connsiteX46" fmla="*/ 11906 w 1857375"/>
                <a:gd name="connsiteY46" fmla="*/ 245269 h 550069"/>
                <a:gd name="connsiteX47" fmla="*/ 23812 w 1857375"/>
                <a:gd name="connsiteY47" fmla="*/ 245269 h 550069"/>
                <a:gd name="connsiteX48" fmla="*/ 45243 w 1857375"/>
                <a:gd name="connsiteY48" fmla="*/ 252412 h 550069"/>
                <a:gd name="connsiteX49" fmla="*/ 90487 w 1857375"/>
                <a:gd name="connsiteY49" fmla="*/ 273844 h 550069"/>
                <a:gd name="connsiteX50" fmla="*/ 130968 w 1857375"/>
                <a:gd name="connsiteY50" fmla="*/ 292894 h 550069"/>
                <a:gd name="connsiteX51" fmla="*/ 192881 w 1857375"/>
                <a:gd name="connsiteY51" fmla="*/ 311944 h 550069"/>
                <a:gd name="connsiteX52" fmla="*/ 235743 w 1857375"/>
                <a:gd name="connsiteY52" fmla="*/ 321469 h 550069"/>
                <a:gd name="connsiteX53" fmla="*/ 276225 w 1857375"/>
                <a:gd name="connsiteY53" fmla="*/ 326231 h 550069"/>
                <a:gd name="connsiteX54" fmla="*/ 323850 w 1857375"/>
                <a:gd name="connsiteY54" fmla="*/ 328612 h 550069"/>
                <a:gd name="connsiteX55" fmla="*/ 395287 w 1857375"/>
                <a:gd name="connsiteY55" fmla="*/ 323850 h 550069"/>
                <a:gd name="connsiteX56" fmla="*/ 526256 w 1857375"/>
                <a:gd name="connsiteY56" fmla="*/ 304800 h 550069"/>
                <a:gd name="connsiteX57" fmla="*/ 733425 w 1857375"/>
                <a:gd name="connsiteY57" fmla="*/ 264319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57375" h="550069">
                  <a:moveTo>
                    <a:pt x="733425" y="264319"/>
                  </a:moveTo>
                  <a:lnTo>
                    <a:pt x="852487" y="238125"/>
                  </a:lnTo>
                  <a:lnTo>
                    <a:pt x="981075" y="207169"/>
                  </a:lnTo>
                  <a:lnTo>
                    <a:pt x="1190625" y="152400"/>
                  </a:lnTo>
                  <a:lnTo>
                    <a:pt x="1297781" y="123825"/>
                  </a:lnTo>
                  <a:lnTo>
                    <a:pt x="1402556" y="88106"/>
                  </a:lnTo>
                  <a:lnTo>
                    <a:pt x="1466850" y="64294"/>
                  </a:lnTo>
                  <a:lnTo>
                    <a:pt x="1521618" y="40481"/>
                  </a:lnTo>
                  <a:lnTo>
                    <a:pt x="1564481" y="16669"/>
                  </a:lnTo>
                  <a:lnTo>
                    <a:pt x="1593056" y="7144"/>
                  </a:lnTo>
                  <a:lnTo>
                    <a:pt x="1645443" y="0"/>
                  </a:lnTo>
                  <a:lnTo>
                    <a:pt x="1693068" y="2381"/>
                  </a:lnTo>
                  <a:lnTo>
                    <a:pt x="1728787" y="14287"/>
                  </a:lnTo>
                  <a:lnTo>
                    <a:pt x="1750218" y="23812"/>
                  </a:lnTo>
                  <a:lnTo>
                    <a:pt x="1778793" y="40481"/>
                  </a:lnTo>
                  <a:lnTo>
                    <a:pt x="1793081" y="52387"/>
                  </a:lnTo>
                  <a:lnTo>
                    <a:pt x="1816893" y="78581"/>
                  </a:lnTo>
                  <a:lnTo>
                    <a:pt x="1835943" y="102394"/>
                  </a:lnTo>
                  <a:lnTo>
                    <a:pt x="1847850" y="128587"/>
                  </a:lnTo>
                  <a:lnTo>
                    <a:pt x="1854993" y="152400"/>
                  </a:lnTo>
                  <a:lnTo>
                    <a:pt x="1857375" y="169069"/>
                  </a:lnTo>
                  <a:lnTo>
                    <a:pt x="1852612" y="195262"/>
                  </a:lnTo>
                  <a:lnTo>
                    <a:pt x="1843087" y="216694"/>
                  </a:lnTo>
                  <a:lnTo>
                    <a:pt x="1828800" y="233362"/>
                  </a:lnTo>
                  <a:lnTo>
                    <a:pt x="1807368" y="245269"/>
                  </a:lnTo>
                  <a:lnTo>
                    <a:pt x="1757362" y="259556"/>
                  </a:lnTo>
                  <a:lnTo>
                    <a:pt x="1652587" y="273844"/>
                  </a:lnTo>
                  <a:lnTo>
                    <a:pt x="1431131" y="304800"/>
                  </a:lnTo>
                  <a:lnTo>
                    <a:pt x="1126331" y="347662"/>
                  </a:lnTo>
                  <a:lnTo>
                    <a:pt x="876300" y="435769"/>
                  </a:lnTo>
                  <a:lnTo>
                    <a:pt x="750093" y="478631"/>
                  </a:lnTo>
                  <a:lnTo>
                    <a:pt x="619125" y="516731"/>
                  </a:lnTo>
                  <a:lnTo>
                    <a:pt x="531018" y="535781"/>
                  </a:lnTo>
                  <a:lnTo>
                    <a:pt x="459581" y="547687"/>
                  </a:lnTo>
                  <a:lnTo>
                    <a:pt x="407193" y="550069"/>
                  </a:lnTo>
                  <a:lnTo>
                    <a:pt x="359568" y="550069"/>
                  </a:lnTo>
                  <a:lnTo>
                    <a:pt x="311943" y="531019"/>
                  </a:lnTo>
                  <a:lnTo>
                    <a:pt x="254793" y="500062"/>
                  </a:lnTo>
                  <a:lnTo>
                    <a:pt x="197643" y="466725"/>
                  </a:lnTo>
                  <a:lnTo>
                    <a:pt x="130968" y="421481"/>
                  </a:lnTo>
                  <a:lnTo>
                    <a:pt x="95250" y="392906"/>
                  </a:lnTo>
                  <a:lnTo>
                    <a:pt x="59531" y="359569"/>
                  </a:lnTo>
                  <a:lnTo>
                    <a:pt x="33337" y="328612"/>
                  </a:lnTo>
                  <a:lnTo>
                    <a:pt x="9525" y="292894"/>
                  </a:lnTo>
                  <a:lnTo>
                    <a:pt x="0" y="264319"/>
                  </a:lnTo>
                  <a:lnTo>
                    <a:pt x="4762" y="250031"/>
                  </a:lnTo>
                  <a:lnTo>
                    <a:pt x="11906" y="245269"/>
                  </a:lnTo>
                  <a:lnTo>
                    <a:pt x="23812" y="245269"/>
                  </a:lnTo>
                  <a:lnTo>
                    <a:pt x="45243" y="252412"/>
                  </a:lnTo>
                  <a:lnTo>
                    <a:pt x="90487" y="273844"/>
                  </a:lnTo>
                  <a:lnTo>
                    <a:pt x="130968" y="292894"/>
                  </a:lnTo>
                  <a:lnTo>
                    <a:pt x="192881" y="311944"/>
                  </a:lnTo>
                  <a:lnTo>
                    <a:pt x="235743" y="321469"/>
                  </a:lnTo>
                  <a:lnTo>
                    <a:pt x="276225" y="326231"/>
                  </a:lnTo>
                  <a:lnTo>
                    <a:pt x="323850" y="328612"/>
                  </a:lnTo>
                  <a:lnTo>
                    <a:pt x="395287" y="323850"/>
                  </a:lnTo>
                  <a:lnTo>
                    <a:pt x="526256" y="304800"/>
                  </a:lnTo>
                  <a:lnTo>
                    <a:pt x="73342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8DCA9A8-AC53-4EAE-935D-FA9908751071}"/>
                </a:ext>
              </a:extLst>
            </p:cNvPr>
            <p:cNvSpPr/>
            <p:nvPr/>
          </p:nvSpPr>
          <p:spPr>
            <a:xfrm rot="16200000">
              <a:off x="1403350" y="3484563"/>
              <a:ext cx="4352925" cy="536575"/>
            </a:xfrm>
            <a:custGeom>
              <a:avLst/>
              <a:gdLst>
                <a:gd name="connsiteX0" fmla="*/ 1578135 w 4353109"/>
                <a:gd name="connsiteY0" fmla="*/ 190648 h 536637"/>
                <a:gd name="connsiteX1" fmla="*/ 2118301 w 4353109"/>
                <a:gd name="connsiteY1" fmla="*/ 201239 h 536637"/>
                <a:gd name="connsiteX2" fmla="*/ 2503126 w 4353109"/>
                <a:gd name="connsiteY2" fmla="*/ 208300 h 536637"/>
                <a:gd name="connsiteX3" fmla="*/ 3279837 w 4353109"/>
                <a:gd name="connsiteY3" fmla="*/ 229483 h 536637"/>
                <a:gd name="connsiteX4" fmla="*/ 3714088 w 4353109"/>
                <a:gd name="connsiteY4" fmla="*/ 229483 h 536637"/>
                <a:gd name="connsiteX5" fmla="*/ 4014181 w 4353109"/>
                <a:gd name="connsiteY5" fmla="*/ 225953 h 536637"/>
                <a:gd name="connsiteX6" fmla="*/ 4060078 w 4353109"/>
                <a:gd name="connsiteY6" fmla="*/ 222422 h 536637"/>
                <a:gd name="connsiteX7" fmla="*/ 4102444 w 4353109"/>
                <a:gd name="connsiteY7" fmla="*/ 211831 h 536637"/>
                <a:gd name="connsiteX8" fmla="*/ 4137749 w 4353109"/>
                <a:gd name="connsiteY8" fmla="*/ 197709 h 536637"/>
                <a:gd name="connsiteX9" fmla="*/ 4190706 w 4353109"/>
                <a:gd name="connsiteY9" fmla="*/ 155343 h 536637"/>
                <a:gd name="connsiteX10" fmla="*/ 4240133 w 4353109"/>
                <a:gd name="connsiteY10" fmla="*/ 105915 h 536637"/>
                <a:gd name="connsiteX11" fmla="*/ 4257786 w 4353109"/>
                <a:gd name="connsiteY11" fmla="*/ 81202 h 536637"/>
                <a:gd name="connsiteX12" fmla="*/ 4275438 w 4353109"/>
                <a:gd name="connsiteY12" fmla="*/ 49427 h 536637"/>
                <a:gd name="connsiteX13" fmla="*/ 4286030 w 4353109"/>
                <a:gd name="connsiteY13" fmla="*/ 28244 h 536637"/>
                <a:gd name="connsiteX14" fmla="*/ 4300152 w 4353109"/>
                <a:gd name="connsiteY14" fmla="*/ 14122 h 536637"/>
                <a:gd name="connsiteX15" fmla="*/ 4324865 w 4353109"/>
                <a:gd name="connsiteY15" fmla="*/ 0 h 536637"/>
                <a:gd name="connsiteX16" fmla="*/ 4331926 w 4353109"/>
                <a:gd name="connsiteY16" fmla="*/ 0 h 536637"/>
                <a:gd name="connsiteX17" fmla="*/ 4342518 w 4353109"/>
                <a:gd name="connsiteY17" fmla="*/ 3531 h 536637"/>
                <a:gd name="connsiteX18" fmla="*/ 4353109 w 4353109"/>
                <a:gd name="connsiteY18" fmla="*/ 21183 h 536637"/>
                <a:gd name="connsiteX19" fmla="*/ 4353109 w 4353109"/>
                <a:gd name="connsiteY19" fmla="*/ 52958 h 536637"/>
                <a:gd name="connsiteX20" fmla="*/ 4349579 w 4353109"/>
                <a:gd name="connsiteY20" fmla="*/ 105915 h 536637"/>
                <a:gd name="connsiteX21" fmla="*/ 4335457 w 4353109"/>
                <a:gd name="connsiteY21" fmla="*/ 158873 h 536637"/>
                <a:gd name="connsiteX22" fmla="*/ 4303682 w 4353109"/>
                <a:gd name="connsiteY22" fmla="*/ 243605 h 536637"/>
                <a:gd name="connsiteX23" fmla="*/ 4240133 w 4353109"/>
                <a:gd name="connsiteY23" fmla="*/ 345990 h 536637"/>
                <a:gd name="connsiteX24" fmla="*/ 4176584 w 4353109"/>
                <a:gd name="connsiteY24" fmla="*/ 423661 h 536637"/>
                <a:gd name="connsiteX25" fmla="*/ 4123627 w 4353109"/>
                <a:gd name="connsiteY25" fmla="*/ 494271 h 536637"/>
                <a:gd name="connsiteX26" fmla="*/ 4088322 w 4353109"/>
                <a:gd name="connsiteY26" fmla="*/ 522515 h 536637"/>
                <a:gd name="connsiteX27" fmla="*/ 4060078 w 4353109"/>
                <a:gd name="connsiteY27" fmla="*/ 533106 h 536637"/>
                <a:gd name="connsiteX28" fmla="*/ 4031834 w 4353109"/>
                <a:gd name="connsiteY28" fmla="*/ 536637 h 536637"/>
                <a:gd name="connsiteX29" fmla="*/ 3992998 w 4353109"/>
                <a:gd name="connsiteY29" fmla="*/ 522515 h 536637"/>
                <a:gd name="connsiteX30" fmla="*/ 3947101 w 4353109"/>
                <a:gd name="connsiteY30" fmla="*/ 497801 h 536637"/>
                <a:gd name="connsiteX31" fmla="*/ 3925918 w 4353109"/>
                <a:gd name="connsiteY31" fmla="*/ 483679 h 536637"/>
                <a:gd name="connsiteX32" fmla="*/ 3890613 w 4353109"/>
                <a:gd name="connsiteY32" fmla="*/ 466027 h 536637"/>
                <a:gd name="connsiteX33" fmla="*/ 3834125 w 4353109"/>
                <a:gd name="connsiteY33" fmla="*/ 455435 h 536637"/>
                <a:gd name="connsiteX34" fmla="*/ 3735271 w 4353109"/>
                <a:gd name="connsiteY34" fmla="*/ 441313 h 536637"/>
                <a:gd name="connsiteX35" fmla="*/ 3572868 w 4353109"/>
                <a:gd name="connsiteY35" fmla="*/ 420130 h 536637"/>
                <a:gd name="connsiteX36" fmla="*/ 3382221 w 4353109"/>
                <a:gd name="connsiteY36" fmla="*/ 409539 h 536637"/>
                <a:gd name="connsiteX37" fmla="*/ 3223349 w 4353109"/>
                <a:gd name="connsiteY37" fmla="*/ 406008 h 536637"/>
                <a:gd name="connsiteX38" fmla="*/ 2891481 w 4353109"/>
                <a:gd name="connsiteY38" fmla="*/ 409539 h 536637"/>
                <a:gd name="connsiteX39" fmla="*/ 2510187 w 4353109"/>
                <a:gd name="connsiteY39" fmla="*/ 409539 h 536637"/>
                <a:gd name="connsiteX40" fmla="*/ 2118301 w 4353109"/>
                <a:gd name="connsiteY40" fmla="*/ 406008 h 536637"/>
                <a:gd name="connsiteX41" fmla="*/ 1737007 w 4353109"/>
                <a:gd name="connsiteY41" fmla="*/ 409539 h 536637"/>
                <a:gd name="connsiteX42" fmla="*/ 1376896 w 4353109"/>
                <a:gd name="connsiteY42" fmla="*/ 406008 h 536637"/>
                <a:gd name="connsiteX43" fmla="*/ 992071 w 4353109"/>
                <a:gd name="connsiteY43" fmla="*/ 409539 h 536637"/>
                <a:gd name="connsiteX44" fmla="*/ 755528 w 4353109"/>
                <a:gd name="connsiteY44" fmla="*/ 413069 h 536637"/>
                <a:gd name="connsiteX45" fmla="*/ 497801 w 4353109"/>
                <a:gd name="connsiteY45" fmla="*/ 420130 h 536637"/>
                <a:gd name="connsiteX46" fmla="*/ 317745 w 4353109"/>
                <a:gd name="connsiteY46" fmla="*/ 430722 h 536637"/>
                <a:gd name="connsiteX47" fmla="*/ 271849 w 4353109"/>
                <a:gd name="connsiteY47" fmla="*/ 420130 h 536637"/>
                <a:gd name="connsiteX48" fmla="*/ 208300 w 4353109"/>
                <a:gd name="connsiteY48" fmla="*/ 402478 h 536637"/>
                <a:gd name="connsiteX49" fmla="*/ 116507 w 4353109"/>
                <a:gd name="connsiteY49" fmla="*/ 367173 h 536637"/>
                <a:gd name="connsiteX50" fmla="*/ 56488 w 4353109"/>
                <a:gd name="connsiteY50" fmla="*/ 335398 h 536637"/>
                <a:gd name="connsiteX51" fmla="*/ 21183 w 4353109"/>
                <a:gd name="connsiteY51" fmla="*/ 307154 h 536637"/>
                <a:gd name="connsiteX52" fmla="*/ 0 w 4353109"/>
                <a:gd name="connsiteY52" fmla="*/ 275380 h 536637"/>
                <a:gd name="connsiteX53" fmla="*/ 0 w 4353109"/>
                <a:gd name="connsiteY53" fmla="*/ 261258 h 536637"/>
                <a:gd name="connsiteX54" fmla="*/ 3531 w 4353109"/>
                <a:gd name="connsiteY54" fmla="*/ 243605 h 536637"/>
                <a:gd name="connsiteX55" fmla="*/ 31775 w 4353109"/>
                <a:gd name="connsiteY55" fmla="*/ 215361 h 536637"/>
                <a:gd name="connsiteX56" fmla="*/ 77671 w 4353109"/>
                <a:gd name="connsiteY56" fmla="*/ 187117 h 536637"/>
                <a:gd name="connsiteX57" fmla="*/ 158873 w 4353109"/>
                <a:gd name="connsiteY57" fmla="*/ 151812 h 536637"/>
                <a:gd name="connsiteX58" fmla="*/ 225952 w 4353109"/>
                <a:gd name="connsiteY58" fmla="*/ 130629 h 536637"/>
                <a:gd name="connsiteX59" fmla="*/ 310684 w 4353109"/>
                <a:gd name="connsiteY59" fmla="*/ 120038 h 536637"/>
                <a:gd name="connsiteX60" fmla="*/ 381295 w 4353109"/>
                <a:gd name="connsiteY60" fmla="*/ 116507 h 536637"/>
                <a:gd name="connsiteX61" fmla="*/ 423661 w 4353109"/>
                <a:gd name="connsiteY61" fmla="*/ 123568 h 536637"/>
                <a:gd name="connsiteX62" fmla="*/ 533106 w 4353109"/>
                <a:gd name="connsiteY62" fmla="*/ 141221 h 536637"/>
                <a:gd name="connsiteX63" fmla="*/ 741406 w 4353109"/>
                <a:gd name="connsiteY63" fmla="*/ 158873 h 536637"/>
                <a:gd name="connsiteX64" fmla="*/ 1094456 w 4353109"/>
                <a:gd name="connsiteY64" fmla="*/ 176526 h 536637"/>
                <a:gd name="connsiteX65" fmla="*/ 1578135 w 4353109"/>
                <a:gd name="connsiteY65" fmla="*/ 190648 h 53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353109" h="536637">
                  <a:moveTo>
                    <a:pt x="1578135" y="190648"/>
                  </a:moveTo>
                  <a:lnTo>
                    <a:pt x="2118301" y="201239"/>
                  </a:lnTo>
                  <a:lnTo>
                    <a:pt x="2503126" y="208300"/>
                  </a:lnTo>
                  <a:lnTo>
                    <a:pt x="3279837" y="229483"/>
                  </a:lnTo>
                  <a:lnTo>
                    <a:pt x="3714088" y="229483"/>
                  </a:lnTo>
                  <a:lnTo>
                    <a:pt x="4014181" y="225953"/>
                  </a:lnTo>
                  <a:lnTo>
                    <a:pt x="4060078" y="222422"/>
                  </a:lnTo>
                  <a:lnTo>
                    <a:pt x="4102444" y="211831"/>
                  </a:lnTo>
                  <a:lnTo>
                    <a:pt x="4137749" y="197709"/>
                  </a:lnTo>
                  <a:lnTo>
                    <a:pt x="4190706" y="155343"/>
                  </a:lnTo>
                  <a:lnTo>
                    <a:pt x="4240133" y="105915"/>
                  </a:lnTo>
                  <a:lnTo>
                    <a:pt x="4257786" y="81202"/>
                  </a:lnTo>
                  <a:lnTo>
                    <a:pt x="4275438" y="49427"/>
                  </a:lnTo>
                  <a:lnTo>
                    <a:pt x="4286030" y="28244"/>
                  </a:lnTo>
                  <a:lnTo>
                    <a:pt x="4300152" y="14122"/>
                  </a:lnTo>
                  <a:lnTo>
                    <a:pt x="4324865" y="0"/>
                  </a:lnTo>
                  <a:lnTo>
                    <a:pt x="4331926" y="0"/>
                  </a:lnTo>
                  <a:lnTo>
                    <a:pt x="4342518" y="3531"/>
                  </a:lnTo>
                  <a:lnTo>
                    <a:pt x="4353109" y="21183"/>
                  </a:lnTo>
                  <a:lnTo>
                    <a:pt x="4353109" y="52958"/>
                  </a:lnTo>
                  <a:lnTo>
                    <a:pt x="4349579" y="105915"/>
                  </a:lnTo>
                  <a:lnTo>
                    <a:pt x="4335457" y="158873"/>
                  </a:lnTo>
                  <a:lnTo>
                    <a:pt x="4303682" y="243605"/>
                  </a:lnTo>
                  <a:lnTo>
                    <a:pt x="4240133" y="345990"/>
                  </a:lnTo>
                  <a:lnTo>
                    <a:pt x="4176584" y="423661"/>
                  </a:lnTo>
                  <a:lnTo>
                    <a:pt x="4123627" y="494271"/>
                  </a:lnTo>
                  <a:lnTo>
                    <a:pt x="4088322" y="522515"/>
                  </a:lnTo>
                  <a:lnTo>
                    <a:pt x="4060078" y="533106"/>
                  </a:lnTo>
                  <a:lnTo>
                    <a:pt x="4031834" y="536637"/>
                  </a:lnTo>
                  <a:lnTo>
                    <a:pt x="3992998" y="522515"/>
                  </a:lnTo>
                  <a:lnTo>
                    <a:pt x="3947101" y="497801"/>
                  </a:lnTo>
                  <a:lnTo>
                    <a:pt x="3925918" y="483679"/>
                  </a:lnTo>
                  <a:lnTo>
                    <a:pt x="3890613" y="466027"/>
                  </a:lnTo>
                  <a:lnTo>
                    <a:pt x="3834125" y="455435"/>
                  </a:lnTo>
                  <a:lnTo>
                    <a:pt x="3735271" y="441313"/>
                  </a:lnTo>
                  <a:lnTo>
                    <a:pt x="3572868" y="420130"/>
                  </a:lnTo>
                  <a:lnTo>
                    <a:pt x="3382221" y="409539"/>
                  </a:lnTo>
                  <a:lnTo>
                    <a:pt x="3223349" y="406008"/>
                  </a:lnTo>
                  <a:lnTo>
                    <a:pt x="2891481" y="409539"/>
                  </a:lnTo>
                  <a:lnTo>
                    <a:pt x="2510187" y="409539"/>
                  </a:lnTo>
                  <a:lnTo>
                    <a:pt x="2118301" y="406008"/>
                  </a:lnTo>
                  <a:lnTo>
                    <a:pt x="1737007" y="409539"/>
                  </a:lnTo>
                  <a:lnTo>
                    <a:pt x="1376896" y="406008"/>
                  </a:lnTo>
                  <a:lnTo>
                    <a:pt x="992071" y="409539"/>
                  </a:lnTo>
                  <a:lnTo>
                    <a:pt x="755528" y="413069"/>
                  </a:lnTo>
                  <a:lnTo>
                    <a:pt x="497801" y="420130"/>
                  </a:lnTo>
                  <a:lnTo>
                    <a:pt x="317745" y="430722"/>
                  </a:lnTo>
                  <a:lnTo>
                    <a:pt x="271849" y="420130"/>
                  </a:lnTo>
                  <a:lnTo>
                    <a:pt x="208300" y="402478"/>
                  </a:lnTo>
                  <a:lnTo>
                    <a:pt x="116507" y="367173"/>
                  </a:lnTo>
                  <a:lnTo>
                    <a:pt x="56488" y="335398"/>
                  </a:lnTo>
                  <a:lnTo>
                    <a:pt x="21183" y="307154"/>
                  </a:lnTo>
                  <a:lnTo>
                    <a:pt x="0" y="275380"/>
                  </a:lnTo>
                  <a:lnTo>
                    <a:pt x="0" y="261258"/>
                  </a:lnTo>
                  <a:lnTo>
                    <a:pt x="3531" y="243605"/>
                  </a:lnTo>
                  <a:lnTo>
                    <a:pt x="31775" y="215361"/>
                  </a:lnTo>
                  <a:lnTo>
                    <a:pt x="77671" y="187117"/>
                  </a:lnTo>
                  <a:lnTo>
                    <a:pt x="158873" y="151812"/>
                  </a:lnTo>
                  <a:lnTo>
                    <a:pt x="225952" y="130629"/>
                  </a:lnTo>
                  <a:lnTo>
                    <a:pt x="310684" y="120038"/>
                  </a:lnTo>
                  <a:lnTo>
                    <a:pt x="381295" y="116507"/>
                  </a:lnTo>
                  <a:lnTo>
                    <a:pt x="423661" y="123568"/>
                  </a:lnTo>
                  <a:lnTo>
                    <a:pt x="533106" y="141221"/>
                  </a:lnTo>
                  <a:lnTo>
                    <a:pt x="741406" y="158873"/>
                  </a:lnTo>
                  <a:lnTo>
                    <a:pt x="1094456" y="176526"/>
                  </a:lnTo>
                  <a:lnTo>
                    <a:pt x="1578135" y="1906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F73E3787-071E-4611-809F-15401F30C7C2}"/>
                </a:ext>
              </a:extLst>
            </p:cNvPr>
            <p:cNvSpPr/>
            <p:nvPr/>
          </p:nvSpPr>
          <p:spPr>
            <a:xfrm rot="16200000">
              <a:off x="2016919" y="3347244"/>
              <a:ext cx="2052637" cy="1069975"/>
            </a:xfrm>
            <a:custGeom>
              <a:avLst/>
              <a:gdLst>
                <a:gd name="connsiteX0" fmla="*/ 876300 w 2052638"/>
                <a:gd name="connsiteY0" fmla="*/ 495300 h 1069181"/>
                <a:gd name="connsiteX1" fmla="*/ 731044 w 2052638"/>
                <a:gd name="connsiteY1" fmla="*/ 419100 h 1069181"/>
                <a:gd name="connsiteX2" fmla="*/ 564357 w 2052638"/>
                <a:gd name="connsiteY2" fmla="*/ 326231 h 1069181"/>
                <a:gd name="connsiteX3" fmla="*/ 383382 w 2052638"/>
                <a:gd name="connsiteY3" fmla="*/ 219075 h 1069181"/>
                <a:gd name="connsiteX4" fmla="*/ 240507 w 2052638"/>
                <a:gd name="connsiteY4" fmla="*/ 130968 h 1069181"/>
                <a:gd name="connsiteX5" fmla="*/ 97632 w 2052638"/>
                <a:gd name="connsiteY5" fmla="*/ 38100 h 1069181"/>
                <a:gd name="connsiteX6" fmla="*/ 61913 w 2052638"/>
                <a:gd name="connsiteY6" fmla="*/ 14287 h 1069181"/>
                <a:gd name="connsiteX7" fmla="*/ 35719 w 2052638"/>
                <a:gd name="connsiteY7" fmla="*/ 2381 h 1069181"/>
                <a:gd name="connsiteX8" fmla="*/ 21432 w 2052638"/>
                <a:gd name="connsiteY8" fmla="*/ 0 h 1069181"/>
                <a:gd name="connsiteX9" fmla="*/ 9525 w 2052638"/>
                <a:gd name="connsiteY9" fmla="*/ 0 h 1069181"/>
                <a:gd name="connsiteX10" fmla="*/ 2382 w 2052638"/>
                <a:gd name="connsiteY10" fmla="*/ 2381 h 1069181"/>
                <a:gd name="connsiteX11" fmla="*/ 0 w 2052638"/>
                <a:gd name="connsiteY11" fmla="*/ 16668 h 1069181"/>
                <a:gd name="connsiteX12" fmla="*/ 2382 w 2052638"/>
                <a:gd name="connsiteY12" fmla="*/ 38100 h 1069181"/>
                <a:gd name="connsiteX13" fmla="*/ 14288 w 2052638"/>
                <a:gd name="connsiteY13" fmla="*/ 54768 h 1069181"/>
                <a:gd name="connsiteX14" fmla="*/ 80963 w 2052638"/>
                <a:gd name="connsiteY14" fmla="*/ 114300 h 1069181"/>
                <a:gd name="connsiteX15" fmla="*/ 288132 w 2052638"/>
                <a:gd name="connsiteY15" fmla="*/ 283368 h 1069181"/>
                <a:gd name="connsiteX16" fmla="*/ 488157 w 2052638"/>
                <a:gd name="connsiteY16" fmla="*/ 435768 h 1069181"/>
                <a:gd name="connsiteX17" fmla="*/ 711994 w 2052638"/>
                <a:gd name="connsiteY17" fmla="*/ 590550 h 1069181"/>
                <a:gd name="connsiteX18" fmla="*/ 954882 w 2052638"/>
                <a:gd name="connsiteY18" fmla="*/ 740568 h 1069181"/>
                <a:gd name="connsiteX19" fmla="*/ 1321594 w 2052638"/>
                <a:gd name="connsiteY19" fmla="*/ 942975 h 1069181"/>
                <a:gd name="connsiteX20" fmla="*/ 1538288 w 2052638"/>
                <a:gd name="connsiteY20" fmla="*/ 1052512 h 1069181"/>
                <a:gd name="connsiteX21" fmla="*/ 2052638 w 2052638"/>
                <a:gd name="connsiteY21" fmla="*/ 1069181 h 1069181"/>
                <a:gd name="connsiteX22" fmla="*/ 2040732 w 2052638"/>
                <a:gd name="connsiteY22" fmla="*/ 990600 h 1069181"/>
                <a:gd name="connsiteX23" fmla="*/ 1893094 w 2052638"/>
                <a:gd name="connsiteY23" fmla="*/ 938212 h 1069181"/>
                <a:gd name="connsiteX24" fmla="*/ 1562100 w 2052638"/>
                <a:gd name="connsiteY24" fmla="*/ 809625 h 1069181"/>
                <a:gd name="connsiteX25" fmla="*/ 1300163 w 2052638"/>
                <a:gd name="connsiteY25" fmla="*/ 697706 h 1069181"/>
                <a:gd name="connsiteX26" fmla="*/ 978694 w 2052638"/>
                <a:gd name="connsiteY26" fmla="*/ 547687 h 1069181"/>
                <a:gd name="connsiteX27" fmla="*/ 876300 w 2052638"/>
                <a:gd name="connsiteY27" fmla="*/ 495300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52638" h="1069181">
                  <a:moveTo>
                    <a:pt x="876300" y="495300"/>
                  </a:moveTo>
                  <a:lnTo>
                    <a:pt x="731044" y="419100"/>
                  </a:lnTo>
                  <a:lnTo>
                    <a:pt x="564357" y="326231"/>
                  </a:lnTo>
                  <a:lnTo>
                    <a:pt x="383382" y="219075"/>
                  </a:lnTo>
                  <a:lnTo>
                    <a:pt x="240507" y="130968"/>
                  </a:lnTo>
                  <a:lnTo>
                    <a:pt x="97632" y="38100"/>
                  </a:lnTo>
                  <a:lnTo>
                    <a:pt x="61913" y="14287"/>
                  </a:lnTo>
                  <a:lnTo>
                    <a:pt x="35719" y="2381"/>
                  </a:lnTo>
                  <a:lnTo>
                    <a:pt x="21432" y="0"/>
                  </a:lnTo>
                  <a:lnTo>
                    <a:pt x="9525" y="0"/>
                  </a:lnTo>
                  <a:lnTo>
                    <a:pt x="2382" y="2381"/>
                  </a:lnTo>
                  <a:lnTo>
                    <a:pt x="0" y="16668"/>
                  </a:lnTo>
                  <a:lnTo>
                    <a:pt x="2382" y="38100"/>
                  </a:lnTo>
                  <a:lnTo>
                    <a:pt x="14288" y="54768"/>
                  </a:lnTo>
                  <a:lnTo>
                    <a:pt x="80963" y="114300"/>
                  </a:lnTo>
                  <a:lnTo>
                    <a:pt x="288132" y="283368"/>
                  </a:lnTo>
                  <a:lnTo>
                    <a:pt x="488157" y="435768"/>
                  </a:lnTo>
                  <a:lnTo>
                    <a:pt x="711994" y="590550"/>
                  </a:lnTo>
                  <a:lnTo>
                    <a:pt x="954882" y="740568"/>
                  </a:lnTo>
                  <a:lnTo>
                    <a:pt x="1321594" y="942975"/>
                  </a:lnTo>
                  <a:lnTo>
                    <a:pt x="1538288" y="1052512"/>
                  </a:lnTo>
                  <a:lnTo>
                    <a:pt x="2052638" y="1069181"/>
                  </a:lnTo>
                  <a:lnTo>
                    <a:pt x="2040732" y="990600"/>
                  </a:lnTo>
                  <a:lnTo>
                    <a:pt x="1893094" y="938212"/>
                  </a:lnTo>
                  <a:lnTo>
                    <a:pt x="1562100" y="809625"/>
                  </a:lnTo>
                  <a:lnTo>
                    <a:pt x="1300163" y="697706"/>
                  </a:lnTo>
                  <a:lnTo>
                    <a:pt x="978694" y="547687"/>
                  </a:lnTo>
                  <a:lnTo>
                    <a:pt x="876300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CB69421-19AE-4A79-8626-ECD33CC01940}"/>
                </a:ext>
              </a:extLst>
            </p:cNvPr>
            <p:cNvSpPr/>
            <p:nvPr/>
          </p:nvSpPr>
          <p:spPr>
            <a:xfrm rot="16200000">
              <a:off x="3624263" y="3340100"/>
              <a:ext cx="693738" cy="661987"/>
            </a:xfrm>
            <a:custGeom>
              <a:avLst/>
              <a:gdLst>
                <a:gd name="connsiteX0" fmla="*/ 400050 w 692944"/>
                <a:gd name="connsiteY0" fmla="*/ 297657 h 661988"/>
                <a:gd name="connsiteX1" fmla="*/ 457200 w 692944"/>
                <a:gd name="connsiteY1" fmla="*/ 259557 h 661988"/>
                <a:gd name="connsiteX2" fmla="*/ 519112 w 692944"/>
                <a:gd name="connsiteY2" fmla="*/ 209550 h 661988"/>
                <a:gd name="connsiteX3" fmla="*/ 569119 w 692944"/>
                <a:gd name="connsiteY3" fmla="*/ 157163 h 661988"/>
                <a:gd name="connsiteX4" fmla="*/ 595312 w 692944"/>
                <a:gd name="connsiteY4" fmla="*/ 111919 h 661988"/>
                <a:gd name="connsiteX5" fmla="*/ 609600 w 692944"/>
                <a:gd name="connsiteY5" fmla="*/ 59532 h 661988"/>
                <a:gd name="connsiteX6" fmla="*/ 614362 w 692944"/>
                <a:gd name="connsiteY6" fmla="*/ 0 h 661988"/>
                <a:gd name="connsiteX7" fmla="*/ 692944 w 692944"/>
                <a:gd name="connsiteY7" fmla="*/ 0 h 661988"/>
                <a:gd name="connsiteX8" fmla="*/ 666750 w 692944"/>
                <a:gd name="connsiteY8" fmla="*/ 133350 h 661988"/>
                <a:gd name="connsiteX9" fmla="*/ 633412 w 692944"/>
                <a:gd name="connsiteY9" fmla="*/ 261938 h 661988"/>
                <a:gd name="connsiteX10" fmla="*/ 600075 w 692944"/>
                <a:gd name="connsiteY10" fmla="*/ 352425 h 661988"/>
                <a:gd name="connsiteX11" fmla="*/ 554831 w 692944"/>
                <a:gd name="connsiteY11" fmla="*/ 452438 h 661988"/>
                <a:gd name="connsiteX12" fmla="*/ 507206 w 692944"/>
                <a:gd name="connsiteY12" fmla="*/ 535782 h 661988"/>
                <a:gd name="connsiteX13" fmla="*/ 490537 w 692944"/>
                <a:gd name="connsiteY13" fmla="*/ 552450 h 661988"/>
                <a:gd name="connsiteX14" fmla="*/ 426244 w 692944"/>
                <a:gd name="connsiteY14" fmla="*/ 581025 h 661988"/>
                <a:gd name="connsiteX15" fmla="*/ 307181 w 692944"/>
                <a:gd name="connsiteY15" fmla="*/ 626269 h 661988"/>
                <a:gd name="connsiteX16" fmla="*/ 200025 w 692944"/>
                <a:gd name="connsiteY16" fmla="*/ 652463 h 661988"/>
                <a:gd name="connsiteX17" fmla="*/ 150019 w 692944"/>
                <a:gd name="connsiteY17" fmla="*/ 661988 h 661988"/>
                <a:gd name="connsiteX18" fmla="*/ 109537 w 692944"/>
                <a:gd name="connsiteY18" fmla="*/ 652463 h 661988"/>
                <a:gd name="connsiteX19" fmla="*/ 50006 w 692944"/>
                <a:gd name="connsiteY19" fmla="*/ 623888 h 661988"/>
                <a:gd name="connsiteX20" fmla="*/ 19050 w 692944"/>
                <a:gd name="connsiteY20" fmla="*/ 597694 h 661988"/>
                <a:gd name="connsiteX21" fmla="*/ 2381 w 692944"/>
                <a:gd name="connsiteY21" fmla="*/ 571500 h 661988"/>
                <a:gd name="connsiteX22" fmla="*/ 0 w 692944"/>
                <a:gd name="connsiteY22" fmla="*/ 547688 h 661988"/>
                <a:gd name="connsiteX23" fmla="*/ 7144 w 692944"/>
                <a:gd name="connsiteY23" fmla="*/ 516732 h 661988"/>
                <a:gd name="connsiteX24" fmla="*/ 28575 w 692944"/>
                <a:gd name="connsiteY24" fmla="*/ 481013 h 661988"/>
                <a:gd name="connsiteX25" fmla="*/ 42862 w 692944"/>
                <a:gd name="connsiteY25" fmla="*/ 464344 h 661988"/>
                <a:gd name="connsiteX26" fmla="*/ 80962 w 692944"/>
                <a:gd name="connsiteY26" fmla="*/ 447675 h 661988"/>
                <a:gd name="connsiteX27" fmla="*/ 195262 w 692944"/>
                <a:gd name="connsiteY27" fmla="*/ 397669 h 661988"/>
                <a:gd name="connsiteX28" fmla="*/ 400050 w 692944"/>
                <a:gd name="connsiteY28" fmla="*/ 297657 h 661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61988">
                  <a:moveTo>
                    <a:pt x="400050" y="297657"/>
                  </a:moveTo>
                  <a:lnTo>
                    <a:pt x="457200" y="259557"/>
                  </a:lnTo>
                  <a:lnTo>
                    <a:pt x="519112" y="209550"/>
                  </a:lnTo>
                  <a:lnTo>
                    <a:pt x="569119" y="157163"/>
                  </a:lnTo>
                  <a:lnTo>
                    <a:pt x="595312" y="111919"/>
                  </a:lnTo>
                  <a:lnTo>
                    <a:pt x="609600" y="59532"/>
                  </a:lnTo>
                  <a:lnTo>
                    <a:pt x="614362" y="0"/>
                  </a:lnTo>
                  <a:lnTo>
                    <a:pt x="692944" y="0"/>
                  </a:lnTo>
                  <a:lnTo>
                    <a:pt x="666750" y="133350"/>
                  </a:lnTo>
                  <a:lnTo>
                    <a:pt x="633412" y="261938"/>
                  </a:lnTo>
                  <a:lnTo>
                    <a:pt x="600075" y="352425"/>
                  </a:lnTo>
                  <a:lnTo>
                    <a:pt x="554831" y="452438"/>
                  </a:lnTo>
                  <a:lnTo>
                    <a:pt x="507206" y="535782"/>
                  </a:lnTo>
                  <a:lnTo>
                    <a:pt x="490537" y="552450"/>
                  </a:lnTo>
                  <a:lnTo>
                    <a:pt x="426244" y="581025"/>
                  </a:lnTo>
                  <a:lnTo>
                    <a:pt x="307181" y="626269"/>
                  </a:lnTo>
                  <a:lnTo>
                    <a:pt x="200025" y="652463"/>
                  </a:lnTo>
                  <a:lnTo>
                    <a:pt x="150019" y="661988"/>
                  </a:lnTo>
                  <a:lnTo>
                    <a:pt x="109537" y="652463"/>
                  </a:lnTo>
                  <a:lnTo>
                    <a:pt x="50006" y="623888"/>
                  </a:lnTo>
                  <a:lnTo>
                    <a:pt x="19050" y="597694"/>
                  </a:lnTo>
                  <a:lnTo>
                    <a:pt x="2381" y="571500"/>
                  </a:lnTo>
                  <a:lnTo>
                    <a:pt x="0" y="547688"/>
                  </a:lnTo>
                  <a:lnTo>
                    <a:pt x="7144" y="516732"/>
                  </a:lnTo>
                  <a:lnTo>
                    <a:pt x="28575" y="481013"/>
                  </a:lnTo>
                  <a:lnTo>
                    <a:pt x="42862" y="464344"/>
                  </a:lnTo>
                  <a:lnTo>
                    <a:pt x="80962" y="447675"/>
                  </a:lnTo>
                  <a:lnTo>
                    <a:pt x="195262" y="397669"/>
                  </a:lnTo>
                  <a:lnTo>
                    <a:pt x="400050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E6201547-79A8-49E6-B117-D1762356A2B2}"/>
                </a:ext>
              </a:extLst>
            </p:cNvPr>
            <p:cNvSpPr/>
            <p:nvPr/>
          </p:nvSpPr>
          <p:spPr>
            <a:xfrm>
              <a:off x="4614863" y="2001838"/>
              <a:ext cx="1966912" cy="444500"/>
            </a:xfrm>
            <a:custGeom>
              <a:avLst/>
              <a:gdLst>
                <a:gd name="connsiteX0" fmla="*/ 678656 w 1966912"/>
                <a:gd name="connsiteY0" fmla="*/ 200025 h 442913"/>
                <a:gd name="connsiteX1" fmla="*/ 876300 w 1966912"/>
                <a:gd name="connsiteY1" fmla="*/ 171450 h 442913"/>
                <a:gd name="connsiteX2" fmla="*/ 1140618 w 1966912"/>
                <a:gd name="connsiteY2" fmla="*/ 147638 h 442913"/>
                <a:gd name="connsiteX3" fmla="*/ 1378743 w 1966912"/>
                <a:gd name="connsiteY3" fmla="*/ 114300 h 442913"/>
                <a:gd name="connsiteX4" fmla="*/ 1533525 w 1966912"/>
                <a:gd name="connsiteY4" fmla="*/ 88107 h 442913"/>
                <a:gd name="connsiteX5" fmla="*/ 1585912 w 1966912"/>
                <a:gd name="connsiteY5" fmla="*/ 61913 h 442913"/>
                <a:gd name="connsiteX6" fmla="*/ 1695450 w 1966912"/>
                <a:gd name="connsiteY6" fmla="*/ 14288 h 442913"/>
                <a:gd name="connsiteX7" fmla="*/ 1735931 w 1966912"/>
                <a:gd name="connsiteY7" fmla="*/ 0 h 442913"/>
                <a:gd name="connsiteX8" fmla="*/ 1757362 w 1966912"/>
                <a:gd name="connsiteY8" fmla="*/ 4763 h 442913"/>
                <a:gd name="connsiteX9" fmla="*/ 1826418 w 1966912"/>
                <a:gd name="connsiteY9" fmla="*/ 26194 h 442913"/>
                <a:gd name="connsiteX10" fmla="*/ 1888331 w 1966912"/>
                <a:gd name="connsiteY10" fmla="*/ 52388 h 442913"/>
                <a:gd name="connsiteX11" fmla="*/ 1933575 w 1966912"/>
                <a:gd name="connsiteY11" fmla="*/ 78582 h 442913"/>
                <a:gd name="connsiteX12" fmla="*/ 1950243 w 1966912"/>
                <a:gd name="connsiteY12" fmla="*/ 95250 h 442913"/>
                <a:gd name="connsiteX13" fmla="*/ 1959768 w 1966912"/>
                <a:gd name="connsiteY13" fmla="*/ 114300 h 442913"/>
                <a:gd name="connsiteX14" fmla="*/ 1966912 w 1966912"/>
                <a:gd name="connsiteY14" fmla="*/ 142875 h 442913"/>
                <a:gd name="connsiteX15" fmla="*/ 1962150 w 1966912"/>
                <a:gd name="connsiteY15" fmla="*/ 164307 h 442913"/>
                <a:gd name="connsiteX16" fmla="*/ 1947862 w 1966912"/>
                <a:gd name="connsiteY16" fmla="*/ 183357 h 442913"/>
                <a:gd name="connsiteX17" fmla="*/ 1924050 w 1966912"/>
                <a:gd name="connsiteY17" fmla="*/ 204788 h 442913"/>
                <a:gd name="connsiteX18" fmla="*/ 1893093 w 1966912"/>
                <a:gd name="connsiteY18" fmla="*/ 219075 h 442913"/>
                <a:gd name="connsiteX19" fmla="*/ 1828800 w 1966912"/>
                <a:gd name="connsiteY19" fmla="*/ 240507 h 442913"/>
                <a:gd name="connsiteX20" fmla="*/ 1647825 w 1966912"/>
                <a:gd name="connsiteY20" fmla="*/ 269082 h 442913"/>
                <a:gd name="connsiteX21" fmla="*/ 1369218 w 1966912"/>
                <a:gd name="connsiteY21" fmla="*/ 309563 h 442913"/>
                <a:gd name="connsiteX22" fmla="*/ 1045368 w 1966912"/>
                <a:gd name="connsiteY22" fmla="*/ 354807 h 442913"/>
                <a:gd name="connsiteX23" fmla="*/ 800100 w 1966912"/>
                <a:gd name="connsiteY23" fmla="*/ 378619 h 442913"/>
                <a:gd name="connsiteX24" fmla="*/ 550068 w 1966912"/>
                <a:gd name="connsiteY24" fmla="*/ 416719 h 442913"/>
                <a:gd name="connsiteX25" fmla="*/ 385762 w 1966912"/>
                <a:gd name="connsiteY25" fmla="*/ 442913 h 442913"/>
                <a:gd name="connsiteX26" fmla="*/ 369093 w 1966912"/>
                <a:gd name="connsiteY26" fmla="*/ 442913 h 442913"/>
                <a:gd name="connsiteX27" fmla="*/ 300037 w 1966912"/>
                <a:gd name="connsiteY27" fmla="*/ 423863 h 442913"/>
                <a:gd name="connsiteX28" fmla="*/ 233362 w 1966912"/>
                <a:gd name="connsiteY28" fmla="*/ 397669 h 442913"/>
                <a:gd name="connsiteX29" fmla="*/ 180975 w 1966912"/>
                <a:gd name="connsiteY29" fmla="*/ 373857 h 442913"/>
                <a:gd name="connsiteX30" fmla="*/ 152400 w 1966912"/>
                <a:gd name="connsiteY30" fmla="*/ 357188 h 442913"/>
                <a:gd name="connsiteX31" fmla="*/ 116681 w 1966912"/>
                <a:gd name="connsiteY31" fmla="*/ 330994 h 442913"/>
                <a:gd name="connsiteX32" fmla="*/ 88106 w 1966912"/>
                <a:gd name="connsiteY32" fmla="*/ 307182 h 442913"/>
                <a:gd name="connsiteX33" fmla="*/ 66675 w 1966912"/>
                <a:gd name="connsiteY33" fmla="*/ 285750 h 442913"/>
                <a:gd name="connsiteX34" fmla="*/ 45243 w 1966912"/>
                <a:gd name="connsiteY34" fmla="*/ 261938 h 442913"/>
                <a:gd name="connsiteX35" fmla="*/ 23812 w 1966912"/>
                <a:gd name="connsiteY35" fmla="*/ 238125 h 442913"/>
                <a:gd name="connsiteX36" fmla="*/ 9525 w 1966912"/>
                <a:gd name="connsiteY36" fmla="*/ 207169 h 442913"/>
                <a:gd name="connsiteX37" fmla="*/ 0 w 1966912"/>
                <a:gd name="connsiteY37" fmla="*/ 178594 h 442913"/>
                <a:gd name="connsiteX38" fmla="*/ 2381 w 1966912"/>
                <a:gd name="connsiteY38" fmla="*/ 166688 h 442913"/>
                <a:gd name="connsiteX39" fmla="*/ 14287 w 1966912"/>
                <a:gd name="connsiteY39" fmla="*/ 159544 h 442913"/>
                <a:gd name="connsiteX40" fmla="*/ 35718 w 1966912"/>
                <a:gd name="connsiteY40" fmla="*/ 166688 h 442913"/>
                <a:gd name="connsiteX41" fmla="*/ 104775 w 1966912"/>
                <a:gd name="connsiteY41" fmla="*/ 190500 h 442913"/>
                <a:gd name="connsiteX42" fmla="*/ 200025 w 1966912"/>
                <a:gd name="connsiteY42" fmla="*/ 219075 h 442913"/>
                <a:gd name="connsiteX43" fmla="*/ 271462 w 1966912"/>
                <a:gd name="connsiteY43" fmla="*/ 235744 h 442913"/>
                <a:gd name="connsiteX44" fmla="*/ 335756 w 1966912"/>
                <a:gd name="connsiteY44" fmla="*/ 242888 h 442913"/>
                <a:gd name="connsiteX45" fmla="*/ 366712 w 1966912"/>
                <a:gd name="connsiteY45" fmla="*/ 245269 h 442913"/>
                <a:gd name="connsiteX46" fmla="*/ 481012 w 1966912"/>
                <a:gd name="connsiteY46" fmla="*/ 228600 h 442913"/>
                <a:gd name="connsiteX47" fmla="*/ 678656 w 1966912"/>
                <a:gd name="connsiteY47" fmla="*/ 200025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66912" h="442913">
                  <a:moveTo>
                    <a:pt x="678656" y="200025"/>
                  </a:moveTo>
                  <a:lnTo>
                    <a:pt x="876300" y="171450"/>
                  </a:lnTo>
                  <a:lnTo>
                    <a:pt x="1140618" y="147638"/>
                  </a:lnTo>
                  <a:lnTo>
                    <a:pt x="1378743" y="114300"/>
                  </a:lnTo>
                  <a:lnTo>
                    <a:pt x="1533525" y="88107"/>
                  </a:lnTo>
                  <a:lnTo>
                    <a:pt x="1585912" y="61913"/>
                  </a:lnTo>
                  <a:lnTo>
                    <a:pt x="1695450" y="14288"/>
                  </a:lnTo>
                  <a:lnTo>
                    <a:pt x="1735931" y="0"/>
                  </a:lnTo>
                  <a:lnTo>
                    <a:pt x="1757362" y="4763"/>
                  </a:lnTo>
                  <a:lnTo>
                    <a:pt x="1826418" y="26194"/>
                  </a:lnTo>
                  <a:lnTo>
                    <a:pt x="1888331" y="52388"/>
                  </a:lnTo>
                  <a:lnTo>
                    <a:pt x="1933575" y="78582"/>
                  </a:lnTo>
                  <a:lnTo>
                    <a:pt x="1950243" y="95250"/>
                  </a:lnTo>
                  <a:lnTo>
                    <a:pt x="1959768" y="114300"/>
                  </a:lnTo>
                  <a:lnTo>
                    <a:pt x="1966912" y="142875"/>
                  </a:lnTo>
                  <a:lnTo>
                    <a:pt x="1962150" y="164307"/>
                  </a:lnTo>
                  <a:lnTo>
                    <a:pt x="1947862" y="183357"/>
                  </a:lnTo>
                  <a:lnTo>
                    <a:pt x="1924050" y="204788"/>
                  </a:lnTo>
                  <a:lnTo>
                    <a:pt x="1893093" y="219075"/>
                  </a:lnTo>
                  <a:lnTo>
                    <a:pt x="1828800" y="240507"/>
                  </a:lnTo>
                  <a:lnTo>
                    <a:pt x="1647825" y="269082"/>
                  </a:lnTo>
                  <a:lnTo>
                    <a:pt x="1369218" y="309563"/>
                  </a:lnTo>
                  <a:lnTo>
                    <a:pt x="1045368" y="354807"/>
                  </a:lnTo>
                  <a:lnTo>
                    <a:pt x="800100" y="378619"/>
                  </a:lnTo>
                  <a:lnTo>
                    <a:pt x="550068" y="416719"/>
                  </a:lnTo>
                  <a:lnTo>
                    <a:pt x="385762" y="442913"/>
                  </a:lnTo>
                  <a:lnTo>
                    <a:pt x="369093" y="442913"/>
                  </a:lnTo>
                  <a:lnTo>
                    <a:pt x="300037" y="423863"/>
                  </a:lnTo>
                  <a:lnTo>
                    <a:pt x="233362" y="397669"/>
                  </a:lnTo>
                  <a:lnTo>
                    <a:pt x="180975" y="373857"/>
                  </a:lnTo>
                  <a:lnTo>
                    <a:pt x="152400" y="357188"/>
                  </a:lnTo>
                  <a:lnTo>
                    <a:pt x="116681" y="330994"/>
                  </a:lnTo>
                  <a:lnTo>
                    <a:pt x="88106" y="307182"/>
                  </a:lnTo>
                  <a:lnTo>
                    <a:pt x="66675" y="285750"/>
                  </a:lnTo>
                  <a:lnTo>
                    <a:pt x="45243" y="261938"/>
                  </a:lnTo>
                  <a:lnTo>
                    <a:pt x="23812" y="238125"/>
                  </a:lnTo>
                  <a:lnTo>
                    <a:pt x="9525" y="207169"/>
                  </a:lnTo>
                  <a:lnTo>
                    <a:pt x="0" y="178594"/>
                  </a:lnTo>
                  <a:lnTo>
                    <a:pt x="2381" y="166688"/>
                  </a:lnTo>
                  <a:lnTo>
                    <a:pt x="14287" y="159544"/>
                  </a:lnTo>
                  <a:lnTo>
                    <a:pt x="35718" y="166688"/>
                  </a:lnTo>
                  <a:lnTo>
                    <a:pt x="104775" y="190500"/>
                  </a:lnTo>
                  <a:lnTo>
                    <a:pt x="200025" y="219075"/>
                  </a:lnTo>
                  <a:lnTo>
                    <a:pt x="271462" y="235744"/>
                  </a:lnTo>
                  <a:lnTo>
                    <a:pt x="335756" y="242888"/>
                  </a:lnTo>
                  <a:lnTo>
                    <a:pt x="366712" y="245269"/>
                  </a:lnTo>
                  <a:lnTo>
                    <a:pt x="481012" y="228600"/>
                  </a:lnTo>
                  <a:lnTo>
                    <a:pt x="678656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262C20-20AE-4965-B201-34BA0F3BF3E4}"/>
                </a:ext>
              </a:extLst>
            </p:cNvPr>
            <p:cNvSpPr/>
            <p:nvPr/>
          </p:nvSpPr>
          <p:spPr>
            <a:xfrm>
              <a:off x="4595813" y="2581275"/>
              <a:ext cx="1941512" cy="427038"/>
            </a:xfrm>
            <a:custGeom>
              <a:avLst/>
              <a:gdLst>
                <a:gd name="connsiteX0" fmla="*/ 1428750 w 1940718"/>
                <a:gd name="connsiteY0" fmla="*/ 64294 h 426244"/>
                <a:gd name="connsiteX1" fmla="*/ 1040606 w 1940718"/>
                <a:gd name="connsiteY1" fmla="*/ 121444 h 426244"/>
                <a:gd name="connsiteX2" fmla="*/ 928687 w 1940718"/>
                <a:gd name="connsiteY2" fmla="*/ 138113 h 426244"/>
                <a:gd name="connsiteX3" fmla="*/ 661987 w 1940718"/>
                <a:gd name="connsiteY3" fmla="*/ 180975 h 426244"/>
                <a:gd name="connsiteX4" fmla="*/ 450056 w 1940718"/>
                <a:gd name="connsiteY4" fmla="*/ 207169 h 426244"/>
                <a:gd name="connsiteX5" fmla="*/ 302418 w 1940718"/>
                <a:gd name="connsiteY5" fmla="*/ 223838 h 426244"/>
                <a:gd name="connsiteX6" fmla="*/ 221456 w 1940718"/>
                <a:gd name="connsiteY6" fmla="*/ 221456 h 426244"/>
                <a:gd name="connsiteX7" fmla="*/ 121443 w 1940718"/>
                <a:gd name="connsiteY7" fmla="*/ 209550 h 426244"/>
                <a:gd name="connsiteX8" fmla="*/ 35718 w 1940718"/>
                <a:gd name="connsiteY8" fmla="*/ 195263 h 426244"/>
                <a:gd name="connsiteX9" fmla="*/ 11906 w 1940718"/>
                <a:gd name="connsiteY9" fmla="*/ 195263 h 426244"/>
                <a:gd name="connsiteX10" fmla="*/ 0 w 1940718"/>
                <a:gd name="connsiteY10" fmla="*/ 200025 h 426244"/>
                <a:gd name="connsiteX11" fmla="*/ 0 w 1940718"/>
                <a:gd name="connsiteY11" fmla="*/ 214313 h 426244"/>
                <a:gd name="connsiteX12" fmla="*/ 7143 w 1940718"/>
                <a:gd name="connsiteY12" fmla="*/ 235744 h 426244"/>
                <a:gd name="connsiteX13" fmla="*/ 38100 w 1940718"/>
                <a:gd name="connsiteY13" fmla="*/ 269081 h 426244"/>
                <a:gd name="connsiteX14" fmla="*/ 83343 w 1940718"/>
                <a:gd name="connsiteY14" fmla="*/ 307181 h 426244"/>
                <a:gd name="connsiteX15" fmla="*/ 140493 w 1940718"/>
                <a:gd name="connsiteY15" fmla="*/ 347663 h 426244"/>
                <a:gd name="connsiteX16" fmla="*/ 202406 w 1940718"/>
                <a:gd name="connsiteY16" fmla="*/ 378619 h 426244"/>
                <a:gd name="connsiteX17" fmla="*/ 266700 w 1940718"/>
                <a:gd name="connsiteY17" fmla="*/ 404813 h 426244"/>
                <a:gd name="connsiteX18" fmla="*/ 333375 w 1940718"/>
                <a:gd name="connsiteY18" fmla="*/ 419100 h 426244"/>
                <a:gd name="connsiteX19" fmla="*/ 373856 w 1940718"/>
                <a:gd name="connsiteY19" fmla="*/ 426244 h 426244"/>
                <a:gd name="connsiteX20" fmla="*/ 476250 w 1940718"/>
                <a:gd name="connsiteY20" fmla="*/ 404813 h 426244"/>
                <a:gd name="connsiteX21" fmla="*/ 616743 w 1940718"/>
                <a:gd name="connsiteY21" fmla="*/ 376238 h 426244"/>
                <a:gd name="connsiteX22" fmla="*/ 873918 w 1940718"/>
                <a:gd name="connsiteY22" fmla="*/ 311944 h 426244"/>
                <a:gd name="connsiteX23" fmla="*/ 1131093 w 1940718"/>
                <a:gd name="connsiteY23" fmla="*/ 288131 h 426244"/>
                <a:gd name="connsiteX24" fmla="*/ 1204912 w 1940718"/>
                <a:gd name="connsiteY24" fmla="*/ 266700 h 426244"/>
                <a:gd name="connsiteX25" fmla="*/ 1440656 w 1940718"/>
                <a:gd name="connsiteY25" fmla="*/ 250031 h 426244"/>
                <a:gd name="connsiteX26" fmla="*/ 1747837 w 1940718"/>
                <a:gd name="connsiteY26" fmla="*/ 228600 h 426244"/>
                <a:gd name="connsiteX27" fmla="*/ 1826418 w 1940718"/>
                <a:gd name="connsiteY27" fmla="*/ 219075 h 426244"/>
                <a:gd name="connsiteX28" fmla="*/ 1876425 w 1940718"/>
                <a:gd name="connsiteY28" fmla="*/ 204788 h 426244"/>
                <a:gd name="connsiteX29" fmla="*/ 1905000 w 1940718"/>
                <a:gd name="connsiteY29" fmla="*/ 192881 h 426244"/>
                <a:gd name="connsiteX30" fmla="*/ 1926431 w 1940718"/>
                <a:gd name="connsiteY30" fmla="*/ 176213 h 426244"/>
                <a:gd name="connsiteX31" fmla="*/ 1938337 w 1940718"/>
                <a:gd name="connsiteY31" fmla="*/ 154781 h 426244"/>
                <a:gd name="connsiteX32" fmla="*/ 1940718 w 1940718"/>
                <a:gd name="connsiteY32" fmla="*/ 138113 h 426244"/>
                <a:gd name="connsiteX33" fmla="*/ 1940718 w 1940718"/>
                <a:gd name="connsiteY33" fmla="*/ 123825 h 426244"/>
                <a:gd name="connsiteX34" fmla="*/ 1935956 w 1940718"/>
                <a:gd name="connsiteY34" fmla="*/ 107156 h 426244"/>
                <a:gd name="connsiteX35" fmla="*/ 1924050 w 1940718"/>
                <a:gd name="connsiteY35" fmla="*/ 88106 h 426244"/>
                <a:gd name="connsiteX36" fmla="*/ 1912143 w 1940718"/>
                <a:gd name="connsiteY36" fmla="*/ 76200 h 426244"/>
                <a:gd name="connsiteX37" fmla="*/ 1888331 w 1940718"/>
                <a:gd name="connsiteY37" fmla="*/ 57150 h 426244"/>
                <a:gd name="connsiteX38" fmla="*/ 1859756 w 1940718"/>
                <a:gd name="connsiteY38" fmla="*/ 40481 h 426244"/>
                <a:gd name="connsiteX39" fmla="*/ 1831181 w 1940718"/>
                <a:gd name="connsiteY39" fmla="*/ 28575 h 426244"/>
                <a:gd name="connsiteX40" fmla="*/ 1766887 w 1940718"/>
                <a:gd name="connsiteY40" fmla="*/ 9525 h 426244"/>
                <a:gd name="connsiteX41" fmla="*/ 1719262 w 1940718"/>
                <a:gd name="connsiteY41" fmla="*/ 0 h 426244"/>
                <a:gd name="connsiteX42" fmla="*/ 1685925 w 1940718"/>
                <a:gd name="connsiteY42" fmla="*/ 2381 h 426244"/>
                <a:gd name="connsiteX43" fmla="*/ 1647825 w 1940718"/>
                <a:gd name="connsiteY43" fmla="*/ 9525 h 426244"/>
                <a:gd name="connsiteX44" fmla="*/ 1607343 w 1940718"/>
                <a:gd name="connsiteY44" fmla="*/ 23813 h 426244"/>
                <a:gd name="connsiteX45" fmla="*/ 1562100 w 1940718"/>
                <a:gd name="connsiteY45" fmla="*/ 42863 h 426244"/>
                <a:gd name="connsiteX46" fmla="*/ 1428750 w 1940718"/>
                <a:gd name="connsiteY46" fmla="*/ 6429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40718" h="426244">
                  <a:moveTo>
                    <a:pt x="1428750" y="64294"/>
                  </a:moveTo>
                  <a:lnTo>
                    <a:pt x="1040606" y="121444"/>
                  </a:lnTo>
                  <a:lnTo>
                    <a:pt x="928687" y="138113"/>
                  </a:lnTo>
                  <a:lnTo>
                    <a:pt x="661987" y="180975"/>
                  </a:lnTo>
                  <a:lnTo>
                    <a:pt x="450056" y="207169"/>
                  </a:lnTo>
                  <a:lnTo>
                    <a:pt x="302418" y="223838"/>
                  </a:lnTo>
                  <a:lnTo>
                    <a:pt x="221456" y="221456"/>
                  </a:lnTo>
                  <a:lnTo>
                    <a:pt x="121443" y="209550"/>
                  </a:lnTo>
                  <a:lnTo>
                    <a:pt x="35718" y="195263"/>
                  </a:lnTo>
                  <a:lnTo>
                    <a:pt x="11906" y="195263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3" y="235744"/>
                  </a:lnTo>
                  <a:lnTo>
                    <a:pt x="38100" y="269081"/>
                  </a:lnTo>
                  <a:lnTo>
                    <a:pt x="83343" y="307181"/>
                  </a:lnTo>
                  <a:lnTo>
                    <a:pt x="140493" y="347663"/>
                  </a:lnTo>
                  <a:lnTo>
                    <a:pt x="202406" y="378619"/>
                  </a:lnTo>
                  <a:lnTo>
                    <a:pt x="266700" y="404813"/>
                  </a:lnTo>
                  <a:lnTo>
                    <a:pt x="333375" y="419100"/>
                  </a:lnTo>
                  <a:lnTo>
                    <a:pt x="373856" y="426244"/>
                  </a:lnTo>
                  <a:lnTo>
                    <a:pt x="476250" y="404813"/>
                  </a:lnTo>
                  <a:lnTo>
                    <a:pt x="616743" y="376238"/>
                  </a:lnTo>
                  <a:lnTo>
                    <a:pt x="873918" y="311944"/>
                  </a:lnTo>
                  <a:lnTo>
                    <a:pt x="1131093" y="288131"/>
                  </a:lnTo>
                  <a:lnTo>
                    <a:pt x="1204912" y="266700"/>
                  </a:lnTo>
                  <a:lnTo>
                    <a:pt x="1440656" y="250031"/>
                  </a:lnTo>
                  <a:lnTo>
                    <a:pt x="1747837" y="228600"/>
                  </a:lnTo>
                  <a:lnTo>
                    <a:pt x="1826418" y="219075"/>
                  </a:lnTo>
                  <a:lnTo>
                    <a:pt x="1876425" y="204788"/>
                  </a:lnTo>
                  <a:lnTo>
                    <a:pt x="1905000" y="192881"/>
                  </a:lnTo>
                  <a:lnTo>
                    <a:pt x="1926431" y="176213"/>
                  </a:lnTo>
                  <a:lnTo>
                    <a:pt x="1938337" y="154781"/>
                  </a:lnTo>
                  <a:lnTo>
                    <a:pt x="1940718" y="138113"/>
                  </a:lnTo>
                  <a:lnTo>
                    <a:pt x="1940718" y="123825"/>
                  </a:lnTo>
                  <a:lnTo>
                    <a:pt x="1935956" y="107156"/>
                  </a:lnTo>
                  <a:lnTo>
                    <a:pt x="1924050" y="88106"/>
                  </a:lnTo>
                  <a:lnTo>
                    <a:pt x="1912143" y="76200"/>
                  </a:lnTo>
                  <a:lnTo>
                    <a:pt x="1888331" y="57150"/>
                  </a:lnTo>
                  <a:lnTo>
                    <a:pt x="1859756" y="40481"/>
                  </a:lnTo>
                  <a:lnTo>
                    <a:pt x="1831181" y="28575"/>
                  </a:lnTo>
                  <a:lnTo>
                    <a:pt x="1766887" y="9525"/>
                  </a:lnTo>
                  <a:lnTo>
                    <a:pt x="1719262" y="0"/>
                  </a:lnTo>
                  <a:lnTo>
                    <a:pt x="1685925" y="2381"/>
                  </a:lnTo>
                  <a:lnTo>
                    <a:pt x="1647825" y="9525"/>
                  </a:lnTo>
                  <a:lnTo>
                    <a:pt x="1607343" y="23813"/>
                  </a:lnTo>
                  <a:lnTo>
                    <a:pt x="1562100" y="42863"/>
                  </a:lnTo>
                  <a:lnTo>
                    <a:pt x="1428750" y="64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89A225-7F16-45D2-97E9-7922E947BEAF}"/>
                </a:ext>
              </a:extLst>
            </p:cNvPr>
            <p:cNvSpPr/>
            <p:nvPr/>
          </p:nvSpPr>
          <p:spPr>
            <a:xfrm>
              <a:off x="4224338" y="3074988"/>
              <a:ext cx="2867025" cy="485775"/>
            </a:xfrm>
            <a:custGeom>
              <a:avLst/>
              <a:gdLst>
                <a:gd name="connsiteX0" fmla="*/ 1459706 w 2867025"/>
                <a:gd name="connsiteY0" fmla="*/ 145256 h 485775"/>
                <a:gd name="connsiteX1" fmla="*/ 1047750 w 2867025"/>
                <a:gd name="connsiteY1" fmla="*/ 204787 h 485775"/>
                <a:gd name="connsiteX2" fmla="*/ 771525 w 2867025"/>
                <a:gd name="connsiteY2" fmla="*/ 247650 h 485775"/>
                <a:gd name="connsiteX3" fmla="*/ 650081 w 2867025"/>
                <a:gd name="connsiteY3" fmla="*/ 269081 h 485775"/>
                <a:gd name="connsiteX4" fmla="*/ 557212 w 2867025"/>
                <a:gd name="connsiteY4" fmla="*/ 280987 h 485775"/>
                <a:gd name="connsiteX5" fmla="*/ 485775 w 2867025"/>
                <a:gd name="connsiteY5" fmla="*/ 285750 h 485775"/>
                <a:gd name="connsiteX6" fmla="*/ 404812 w 2867025"/>
                <a:gd name="connsiteY6" fmla="*/ 290512 h 485775"/>
                <a:gd name="connsiteX7" fmla="*/ 359568 w 2867025"/>
                <a:gd name="connsiteY7" fmla="*/ 288131 h 485775"/>
                <a:gd name="connsiteX8" fmla="*/ 307181 w 2867025"/>
                <a:gd name="connsiteY8" fmla="*/ 278606 h 485775"/>
                <a:gd name="connsiteX9" fmla="*/ 250031 w 2867025"/>
                <a:gd name="connsiteY9" fmla="*/ 264319 h 485775"/>
                <a:gd name="connsiteX10" fmla="*/ 192881 w 2867025"/>
                <a:gd name="connsiteY10" fmla="*/ 245269 h 485775"/>
                <a:gd name="connsiteX11" fmla="*/ 147637 w 2867025"/>
                <a:gd name="connsiteY11" fmla="*/ 221456 h 485775"/>
                <a:gd name="connsiteX12" fmla="*/ 114300 w 2867025"/>
                <a:gd name="connsiteY12" fmla="*/ 197644 h 485775"/>
                <a:gd name="connsiteX13" fmla="*/ 88106 w 2867025"/>
                <a:gd name="connsiteY13" fmla="*/ 171450 h 485775"/>
                <a:gd name="connsiteX14" fmla="*/ 73818 w 2867025"/>
                <a:gd name="connsiteY14" fmla="*/ 154781 h 485775"/>
                <a:gd name="connsiteX15" fmla="*/ 47625 w 2867025"/>
                <a:gd name="connsiteY15" fmla="*/ 142875 h 485775"/>
                <a:gd name="connsiteX16" fmla="*/ 23812 w 2867025"/>
                <a:gd name="connsiteY16" fmla="*/ 140494 h 485775"/>
                <a:gd name="connsiteX17" fmla="*/ 9525 w 2867025"/>
                <a:gd name="connsiteY17" fmla="*/ 142875 h 485775"/>
                <a:gd name="connsiteX18" fmla="*/ 4762 w 2867025"/>
                <a:gd name="connsiteY18" fmla="*/ 152400 h 485775"/>
                <a:gd name="connsiteX19" fmla="*/ 0 w 2867025"/>
                <a:gd name="connsiteY19" fmla="*/ 176212 h 485775"/>
                <a:gd name="connsiteX20" fmla="*/ 7143 w 2867025"/>
                <a:gd name="connsiteY20" fmla="*/ 200025 h 485775"/>
                <a:gd name="connsiteX21" fmla="*/ 33337 w 2867025"/>
                <a:gd name="connsiteY21" fmla="*/ 242887 h 485775"/>
                <a:gd name="connsiteX22" fmla="*/ 57150 w 2867025"/>
                <a:gd name="connsiteY22" fmla="*/ 278606 h 485775"/>
                <a:gd name="connsiteX23" fmla="*/ 107156 w 2867025"/>
                <a:gd name="connsiteY23" fmla="*/ 335756 h 485775"/>
                <a:gd name="connsiteX24" fmla="*/ 145256 w 2867025"/>
                <a:gd name="connsiteY24" fmla="*/ 371475 h 485775"/>
                <a:gd name="connsiteX25" fmla="*/ 185737 w 2867025"/>
                <a:gd name="connsiteY25" fmla="*/ 400050 h 485775"/>
                <a:gd name="connsiteX26" fmla="*/ 228600 w 2867025"/>
                <a:gd name="connsiteY26" fmla="*/ 428625 h 485775"/>
                <a:gd name="connsiteX27" fmla="*/ 266700 w 2867025"/>
                <a:gd name="connsiteY27" fmla="*/ 447675 h 485775"/>
                <a:gd name="connsiteX28" fmla="*/ 304800 w 2867025"/>
                <a:gd name="connsiteY28" fmla="*/ 461962 h 485775"/>
                <a:gd name="connsiteX29" fmla="*/ 350043 w 2867025"/>
                <a:gd name="connsiteY29" fmla="*/ 478631 h 485775"/>
                <a:gd name="connsiteX30" fmla="*/ 404812 w 2867025"/>
                <a:gd name="connsiteY30" fmla="*/ 485775 h 485775"/>
                <a:gd name="connsiteX31" fmla="*/ 469106 w 2867025"/>
                <a:gd name="connsiteY31" fmla="*/ 485775 h 485775"/>
                <a:gd name="connsiteX32" fmla="*/ 554831 w 2867025"/>
                <a:gd name="connsiteY32" fmla="*/ 473869 h 485775"/>
                <a:gd name="connsiteX33" fmla="*/ 628650 w 2867025"/>
                <a:gd name="connsiteY33" fmla="*/ 457200 h 485775"/>
                <a:gd name="connsiteX34" fmla="*/ 707231 w 2867025"/>
                <a:gd name="connsiteY34" fmla="*/ 438150 h 485775"/>
                <a:gd name="connsiteX35" fmla="*/ 978693 w 2867025"/>
                <a:gd name="connsiteY35" fmla="*/ 378619 h 485775"/>
                <a:gd name="connsiteX36" fmla="*/ 1233487 w 2867025"/>
                <a:gd name="connsiteY36" fmla="*/ 345281 h 485775"/>
                <a:gd name="connsiteX37" fmla="*/ 1502568 w 2867025"/>
                <a:gd name="connsiteY37" fmla="*/ 309562 h 485775"/>
                <a:gd name="connsiteX38" fmla="*/ 1735931 w 2867025"/>
                <a:gd name="connsiteY38" fmla="*/ 278606 h 485775"/>
                <a:gd name="connsiteX39" fmla="*/ 1869281 w 2867025"/>
                <a:gd name="connsiteY39" fmla="*/ 261937 h 485775"/>
                <a:gd name="connsiteX40" fmla="*/ 2033587 w 2867025"/>
                <a:gd name="connsiteY40" fmla="*/ 264319 h 485775"/>
                <a:gd name="connsiteX41" fmla="*/ 2288381 w 2867025"/>
                <a:gd name="connsiteY41" fmla="*/ 266700 h 485775"/>
                <a:gd name="connsiteX42" fmla="*/ 2619375 w 2867025"/>
                <a:gd name="connsiteY42" fmla="*/ 264319 h 485775"/>
                <a:gd name="connsiteX43" fmla="*/ 2709862 w 2867025"/>
                <a:gd name="connsiteY43" fmla="*/ 264319 h 485775"/>
                <a:gd name="connsiteX44" fmla="*/ 2745581 w 2867025"/>
                <a:gd name="connsiteY44" fmla="*/ 259556 h 485775"/>
                <a:gd name="connsiteX45" fmla="*/ 2783681 w 2867025"/>
                <a:gd name="connsiteY45" fmla="*/ 250031 h 485775"/>
                <a:gd name="connsiteX46" fmla="*/ 2817018 w 2867025"/>
                <a:gd name="connsiteY46" fmla="*/ 233362 h 485775"/>
                <a:gd name="connsiteX47" fmla="*/ 2840831 w 2867025"/>
                <a:gd name="connsiteY47" fmla="*/ 216694 h 485775"/>
                <a:gd name="connsiteX48" fmla="*/ 2855118 w 2867025"/>
                <a:gd name="connsiteY48" fmla="*/ 197644 h 485775"/>
                <a:gd name="connsiteX49" fmla="*/ 2864643 w 2867025"/>
                <a:gd name="connsiteY49" fmla="*/ 178594 h 485775"/>
                <a:gd name="connsiteX50" fmla="*/ 2867025 w 2867025"/>
                <a:gd name="connsiteY50" fmla="*/ 152400 h 485775"/>
                <a:gd name="connsiteX51" fmla="*/ 2859881 w 2867025"/>
                <a:gd name="connsiteY51" fmla="*/ 128587 h 485775"/>
                <a:gd name="connsiteX52" fmla="*/ 2850356 w 2867025"/>
                <a:gd name="connsiteY52" fmla="*/ 114300 h 485775"/>
                <a:gd name="connsiteX53" fmla="*/ 2826543 w 2867025"/>
                <a:gd name="connsiteY53" fmla="*/ 95250 h 485775"/>
                <a:gd name="connsiteX54" fmla="*/ 2809875 w 2867025"/>
                <a:gd name="connsiteY54" fmla="*/ 83344 h 485775"/>
                <a:gd name="connsiteX55" fmla="*/ 2774156 w 2867025"/>
                <a:gd name="connsiteY55" fmla="*/ 66675 h 485775"/>
                <a:gd name="connsiteX56" fmla="*/ 2712243 w 2867025"/>
                <a:gd name="connsiteY56" fmla="*/ 45244 h 485775"/>
                <a:gd name="connsiteX57" fmla="*/ 2595562 w 2867025"/>
                <a:gd name="connsiteY57" fmla="*/ 14287 h 485775"/>
                <a:gd name="connsiteX58" fmla="*/ 2531268 w 2867025"/>
                <a:gd name="connsiteY58" fmla="*/ 0 h 485775"/>
                <a:gd name="connsiteX59" fmla="*/ 2476500 w 2867025"/>
                <a:gd name="connsiteY59" fmla="*/ 11906 h 485775"/>
                <a:gd name="connsiteX60" fmla="*/ 2307431 w 2867025"/>
                <a:gd name="connsiteY60" fmla="*/ 40481 h 485775"/>
                <a:gd name="connsiteX61" fmla="*/ 2143125 w 2867025"/>
                <a:gd name="connsiteY61" fmla="*/ 61912 h 485775"/>
                <a:gd name="connsiteX62" fmla="*/ 1900237 w 2867025"/>
                <a:gd name="connsiteY62" fmla="*/ 88106 h 485775"/>
                <a:gd name="connsiteX63" fmla="*/ 1671637 w 2867025"/>
                <a:gd name="connsiteY63" fmla="*/ 116681 h 485775"/>
                <a:gd name="connsiteX64" fmla="*/ 1459706 w 2867025"/>
                <a:gd name="connsiteY64" fmla="*/ 14525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67025" h="485775">
                  <a:moveTo>
                    <a:pt x="1459706" y="145256"/>
                  </a:moveTo>
                  <a:lnTo>
                    <a:pt x="1047750" y="204787"/>
                  </a:lnTo>
                  <a:lnTo>
                    <a:pt x="771525" y="247650"/>
                  </a:lnTo>
                  <a:lnTo>
                    <a:pt x="650081" y="269081"/>
                  </a:lnTo>
                  <a:lnTo>
                    <a:pt x="557212" y="280987"/>
                  </a:lnTo>
                  <a:lnTo>
                    <a:pt x="485775" y="285750"/>
                  </a:lnTo>
                  <a:lnTo>
                    <a:pt x="404812" y="290512"/>
                  </a:lnTo>
                  <a:lnTo>
                    <a:pt x="359568" y="288131"/>
                  </a:lnTo>
                  <a:lnTo>
                    <a:pt x="307181" y="278606"/>
                  </a:lnTo>
                  <a:lnTo>
                    <a:pt x="250031" y="264319"/>
                  </a:lnTo>
                  <a:lnTo>
                    <a:pt x="192881" y="245269"/>
                  </a:lnTo>
                  <a:lnTo>
                    <a:pt x="147637" y="221456"/>
                  </a:lnTo>
                  <a:lnTo>
                    <a:pt x="114300" y="197644"/>
                  </a:lnTo>
                  <a:lnTo>
                    <a:pt x="88106" y="171450"/>
                  </a:lnTo>
                  <a:lnTo>
                    <a:pt x="73818" y="154781"/>
                  </a:lnTo>
                  <a:lnTo>
                    <a:pt x="47625" y="142875"/>
                  </a:lnTo>
                  <a:lnTo>
                    <a:pt x="23812" y="140494"/>
                  </a:lnTo>
                  <a:lnTo>
                    <a:pt x="9525" y="142875"/>
                  </a:lnTo>
                  <a:lnTo>
                    <a:pt x="4762" y="152400"/>
                  </a:lnTo>
                  <a:lnTo>
                    <a:pt x="0" y="176212"/>
                  </a:lnTo>
                  <a:lnTo>
                    <a:pt x="7143" y="200025"/>
                  </a:lnTo>
                  <a:lnTo>
                    <a:pt x="33337" y="242887"/>
                  </a:lnTo>
                  <a:lnTo>
                    <a:pt x="57150" y="278606"/>
                  </a:lnTo>
                  <a:lnTo>
                    <a:pt x="107156" y="335756"/>
                  </a:lnTo>
                  <a:lnTo>
                    <a:pt x="145256" y="371475"/>
                  </a:lnTo>
                  <a:lnTo>
                    <a:pt x="185737" y="400050"/>
                  </a:lnTo>
                  <a:lnTo>
                    <a:pt x="228600" y="428625"/>
                  </a:lnTo>
                  <a:lnTo>
                    <a:pt x="266700" y="447675"/>
                  </a:lnTo>
                  <a:lnTo>
                    <a:pt x="304800" y="461962"/>
                  </a:lnTo>
                  <a:lnTo>
                    <a:pt x="350043" y="478631"/>
                  </a:lnTo>
                  <a:lnTo>
                    <a:pt x="404812" y="485775"/>
                  </a:lnTo>
                  <a:lnTo>
                    <a:pt x="469106" y="485775"/>
                  </a:lnTo>
                  <a:lnTo>
                    <a:pt x="554831" y="473869"/>
                  </a:lnTo>
                  <a:lnTo>
                    <a:pt x="628650" y="457200"/>
                  </a:lnTo>
                  <a:lnTo>
                    <a:pt x="707231" y="438150"/>
                  </a:lnTo>
                  <a:lnTo>
                    <a:pt x="978693" y="378619"/>
                  </a:lnTo>
                  <a:lnTo>
                    <a:pt x="1233487" y="345281"/>
                  </a:lnTo>
                  <a:lnTo>
                    <a:pt x="1502568" y="309562"/>
                  </a:lnTo>
                  <a:lnTo>
                    <a:pt x="1735931" y="278606"/>
                  </a:lnTo>
                  <a:lnTo>
                    <a:pt x="1869281" y="261937"/>
                  </a:lnTo>
                  <a:lnTo>
                    <a:pt x="2033587" y="264319"/>
                  </a:lnTo>
                  <a:lnTo>
                    <a:pt x="2288381" y="266700"/>
                  </a:lnTo>
                  <a:lnTo>
                    <a:pt x="2619375" y="264319"/>
                  </a:lnTo>
                  <a:lnTo>
                    <a:pt x="2709862" y="264319"/>
                  </a:lnTo>
                  <a:lnTo>
                    <a:pt x="2745581" y="259556"/>
                  </a:lnTo>
                  <a:lnTo>
                    <a:pt x="2783681" y="250031"/>
                  </a:lnTo>
                  <a:lnTo>
                    <a:pt x="2817018" y="233362"/>
                  </a:lnTo>
                  <a:lnTo>
                    <a:pt x="2840831" y="216694"/>
                  </a:lnTo>
                  <a:lnTo>
                    <a:pt x="2855118" y="197644"/>
                  </a:lnTo>
                  <a:lnTo>
                    <a:pt x="2864643" y="178594"/>
                  </a:lnTo>
                  <a:lnTo>
                    <a:pt x="2867025" y="152400"/>
                  </a:lnTo>
                  <a:lnTo>
                    <a:pt x="2859881" y="128587"/>
                  </a:lnTo>
                  <a:lnTo>
                    <a:pt x="2850356" y="114300"/>
                  </a:lnTo>
                  <a:lnTo>
                    <a:pt x="2826543" y="95250"/>
                  </a:lnTo>
                  <a:lnTo>
                    <a:pt x="2809875" y="83344"/>
                  </a:lnTo>
                  <a:lnTo>
                    <a:pt x="2774156" y="66675"/>
                  </a:lnTo>
                  <a:lnTo>
                    <a:pt x="2712243" y="45244"/>
                  </a:lnTo>
                  <a:lnTo>
                    <a:pt x="2595562" y="14287"/>
                  </a:lnTo>
                  <a:lnTo>
                    <a:pt x="2531268" y="0"/>
                  </a:lnTo>
                  <a:lnTo>
                    <a:pt x="2476500" y="11906"/>
                  </a:lnTo>
                  <a:lnTo>
                    <a:pt x="2307431" y="40481"/>
                  </a:lnTo>
                  <a:lnTo>
                    <a:pt x="2143125" y="61912"/>
                  </a:lnTo>
                  <a:lnTo>
                    <a:pt x="1900237" y="88106"/>
                  </a:lnTo>
                  <a:lnTo>
                    <a:pt x="1671637" y="116681"/>
                  </a:lnTo>
                  <a:lnTo>
                    <a:pt x="1459706" y="145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4C08627-A4A2-431D-95F4-A1ABA41FF7F7}"/>
                </a:ext>
              </a:extLst>
            </p:cNvPr>
            <p:cNvSpPr/>
            <p:nvPr/>
          </p:nvSpPr>
          <p:spPr>
            <a:xfrm rot="16200000">
              <a:off x="3436938" y="2139950"/>
              <a:ext cx="2998788" cy="1741487"/>
            </a:xfrm>
            <a:custGeom>
              <a:avLst/>
              <a:gdLst>
                <a:gd name="connsiteX0" fmla="*/ 643838 w 2998731"/>
                <a:gd name="connsiteY0" fmla="*/ 596239 h 1741118"/>
                <a:gd name="connsiteX1" fmla="*/ 764088 w 2998731"/>
                <a:gd name="connsiteY1" fmla="*/ 691437 h 1741118"/>
                <a:gd name="connsiteX2" fmla="*/ 889348 w 2998731"/>
                <a:gd name="connsiteY2" fmla="*/ 776614 h 1741118"/>
                <a:gd name="connsiteX3" fmla="*/ 1014609 w 2998731"/>
                <a:gd name="connsiteY3" fmla="*/ 849265 h 1741118"/>
                <a:gd name="connsiteX4" fmla="*/ 1260119 w 2998731"/>
                <a:gd name="connsiteY4" fmla="*/ 987051 h 1741118"/>
                <a:gd name="connsiteX5" fmla="*/ 1387884 w 2998731"/>
                <a:gd name="connsiteY5" fmla="*/ 1057197 h 1741118"/>
                <a:gd name="connsiteX6" fmla="*/ 1483082 w 2998731"/>
                <a:gd name="connsiteY6" fmla="*/ 1099786 h 1741118"/>
                <a:gd name="connsiteX7" fmla="*/ 1588301 w 2998731"/>
                <a:gd name="connsiteY7" fmla="*/ 1139869 h 1741118"/>
                <a:gd name="connsiteX8" fmla="*/ 1781201 w 2998731"/>
                <a:gd name="connsiteY8" fmla="*/ 1225046 h 1741118"/>
                <a:gd name="connsiteX9" fmla="*/ 1916483 w 2998731"/>
                <a:gd name="connsiteY9" fmla="*/ 1277655 h 1741118"/>
                <a:gd name="connsiteX10" fmla="*/ 2054269 w 2998731"/>
                <a:gd name="connsiteY10" fmla="*/ 1325254 h 1741118"/>
                <a:gd name="connsiteX11" fmla="*/ 2146961 w 2998731"/>
                <a:gd name="connsiteY11" fmla="*/ 1352811 h 1741118"/>
                <a:gd name="connsiteX12" fmla="*/ 2314810 w 2998731"/>
                <a:gd name="connsiteY12" fmla="*/ 1387884 h 1741118"/>
                <a:gd name="connsiteX13" fmla="*/ 2384956 w 2998731"/>
                <a:gd name="connsiteY13" fmla="*/ 1397905 h 1741118"/>
                <a:gd name="connsiteX14" fmla="*/ 2502701 w 2998731"/>
                <a:gd name="connsiteY14" fmla="*/ 1407926 h 1741118"/>
                <a:gd name="connsiteX15" fmla="*/ 2625456 w 2998731"/>
                <a:gd name="connsiteY15" fmla="*/ 1415441 h 1741118"/>
                <a:gd name="connsiteX16" fmla="*/ 2710633 w 2998731"/>
                <a:gd name="connsiteY16" fmla="*/ 1412936 h 1741118"/>
                <a:gd name="connsiteX17" fmla="*/ 2740695 w 2998731"/>
                <a:gd name="connsiteY17" fmla="*/ 1407926 h 1741118"/>
                <a:gd name="connsiteX18" fmla="*/ 2783284 w 2998731"/>
                <a:gd name="connsiteY18" fmla="*/ 1387884 h 1741118"/>
                <a:gd name="connsiteX19" fmla="*/ 2820862 w 2998731"/>
                <a:gd name="connsiteY19" fmla="*/ 1360327 h 1741118"/>
                <a:gd name="connsiteX20" fmla="*/ 2863450 w 2998731"/>
                <a:gd name="connsiteY20" fmla="*/ 1317738 h 1741118"/>
                <a:gd name="connsiteX21" fmla="*/ 2896018 w 2998731"/>
                <a:gd name="connsiteY21" fmla="*/ 1272645 h 1741118"/>
                <a:gd name="connsiteX22" fmla="*/ 2926080 w 2998731"/>
                <a:gd name="connsiteY22" fmla="*/ 1220035 h 1741118"/>
                <a:gd name="connsiteX23" fmla="*/ 2946122 w 2998731"/>
                <a:gd name="connsiteY23" fmla="*/ 1189973 h 1741118"/>
                <a:gd name="connsiteX24" fmla="*/ 2966164 w 2998731"/>
                <a:gd name="connsiteY24" fmla="*/ 1179952 h 1741118"/>
                <a:gd name="connsiteX25" fmla="*/ 2976184 w 2998731"/>
                <a:gd name="connsiteY25" fmla="*/ 1182457 h 1741118"/>
                <a:gd name="connsiteX26" fmla="*/ 2986205 w 2998731"/>
                <a:gd name="connsiteY26" fmla="*/ 1187468 h 1741118"/>
                <a:gd name="connsiteX27" fmla="*/ 2991216 w 2998731"/>
                <a:gd name="connsiteY27" fmla="*/ 1194983 h 1741118"/>
                <a:gd name="connsiteX28" fmla="*/ 2998731 w 2998731"/>
                <a:gd name="connsiteY28" fmla="*/ 1212520 h 1741118"/>
                <a:gd name="connsiteX29" fmla="*/ 2998731 w 2998731"/>
                <a:gd name="connsiteY29" fmla="*/ 1265129 h 1741118"/>
                <a:gd name="connsiteX30" fmla="*/ 2983700 w 2998731"/>
                <a:gd name="connsiteY30" fmla="*/ 1377863 h 1741118"/>
                <a:gd name="connsiteX31" fmla="*/ 2973679 w 2998731"/>
                <a:gd name="connsiteY31" fmla="*/ 1420452 h 1741118"/>
                <a:gd name="connsiteX32" fmla="*/ 2956143 w 2998731"/>
                <a:gd name="connsiteY32" fmla="*/ 1485587 h 1741118"/>
                <a:gd name="connsiteX33" fmla="*/ 2938606 w 2998731"/>
                <a:gd name="connsiteY33" fmla="*/ 1533186 h 1741118"/>
                <a:gd name="connsiteX34" fmla="*/ 2911049 w 2998731"/>
                <a:gd name="connsiteY34" fmla="*/ 1598321 h 1741118"/>
                <a:gd name="connsiteX35" fmla="*/ 2880987 w 2998731"/>
                <a:gd name="connsiteY35" fmla="*/ 1650931 h 1741118"/>
                <a:gd name="connsiteX36" fmla="*/ 2858440 w 2998731"/>
                <a:gd name="connsiteY36" fmla="*/ 1683498 h 1741118"/>
                <a:gd name="connsiteX37" fmla="*/ 2833388 w 2998731"/>
                <a:gd name="connsiteY37" fmla="*/ 1716066 h 1741118"/>
                <a:gd name="connsiteX38" fmla="*/ 2805830 w 2998731"/>
                <a:gd name="connsiteY38" fmla="*/ 1736108 h 1741118"/>
                <a:gd name="connsiteX39" fmla="*/ 2785789 w 2998731"/>
                <a:gd name="connsiteY39" fmla="*/ 1741118 h 1741118"/>
                <a:gd name="connsiteX40" fmla="*/ 2753221 w 2998731"/>
                <a:gd name="connsiteY40" fmla="*/ 1738613 h 1741118"/>
                <a:gd name="connsiteX41" fmla="*/ 2723159 w 2998731"/>
                <a:gd name="connsiteY41" fmla="*/ 1731097 h 1741118"/>
                <a:gd name="connsiteX42" fmla="*/ 2670549 w 2998731"/>
                <a:gd name="connsiteY42" fmla="*/ 1708551 h 1741118"/>
                <a:gd name="connsiteX43" fmla="*/ 2582867 w 2998731"/>
                <a:gd name="connsiteY43" fmla="*/ 1691014 h 1741118"/>
                <a:gd name="connsiteX44" fmla="*/ 2389966 w 2998731"/>
                <a:gd name="connsiteY44" fmla="*/ 1648426 h 1741118"/>
                <a:gd name="connsiteX45" fmla="*/ 2304789 w 2998731"/>
                <a:gd name="connsiteY45" fmla="*/ 1630889 h 1741118"/>
                <a:gd name="connsiteX46" fmla="*/ 2169508 w 2998731"/>
                <a:gd name="connsiteY46" fmla="*/ 1603332 h 1741118"/>
                <a:gd name="connsiteX47" fmla="*/ 2004165 w 2998731"/>
                <a:gd name="connsiteY47" fmla="*/ 1553228 h 1741118"/>
                <a:gd name="connsiteX48" fmla="*/ 1781201 w 2998731"/>
                <a:gd name="connsiteY48" fmla="*/ 1480577 h 1741118"/>
                <a:gd name="connsiteX49" fmla="*/ 1585795 w 2998731"/>
                <a:gd name="connsiteY49" fmla="*/ 1402915 h 1741118"/>
                <a:gd name="connsiteX50" fmla="*/ 1430473 w 2998731"/>
                <a:gd name="connsiteY50" fmla="*/ 1332770 h 1741118"/>
                <a:gd name="connsiteX51" fmla="*/ 1222541 w 2998731"/>
                <a:gd name="connsiteY51" fmla="*/ 1232561 h 1741118"/>
                <a:gd name="connsiteX52" fmla="*/ 1072228 w 2998731"/>
                <a:gd name="connsiteY52" fmla="*/ 1154900 h 1741118"/>
                <a:gd name="connsiteX53" fmla="*/ 974525 w 2998731"/>
                <a:gd name="connsiteY53" fmla="*/ 1092270 h 1741118"/>
                <a:gd name="connsiteX54" fmla="*/ 831729 w 2998731"/>
                <a:gd name="connsiteY54" fmla="*/ 989557 h 1741118"/>
                <a:gd name="connsiteX55" fmla="*/ 716489 w 2998731"/>
                <a:gd name="connsiteY55" fmla="*/ 899369 h 1741118"/>
                <a:gd name="connsiteX56" fmla="*/ 608765 w 2998731"/>
                <a:gd name="connsiteY56" fmla="*/ 806677 h 1741118"/>
                <a:gd name="connsiteX57" fmla="*/ 526094 w 2998731"/>
                <a:gd name="connsiteY57" fmla="*/ 734026 h 1741118"/>
                <a:gd name="connsiteX58" fmla="*/ 423380 w 2998731"/>
                <a:gd name="connsiteY58" fmla="*/ 633817 h 1741118"/>
                <a:gd name="connsiteX59" fmla="*/ 295615 w 2998731"/>
                <a:gd name="connsiteY59" fmla="*/ 486010 h 1741118"/>
                <a:gd name="connsiteX60" fmla="*/ 185386 w 2998731"/>
                <a:gd name="connsiteY60" fmla="*/ 340708 h 1741118"/>
                <a:gd name="connsiteX61" fmla="*/ 80167 w 2998731"/>
                <a:gd name="connsiteY61" fmla="*/ 185386 h 1741118"/>
                <a:gd name="connsiteX62" fmla="*/ 7516 w 2998731"/>
                <a:gd name="connsiteY62" fmla="*/ 60125 h 1741118"/>
                <a:gd name="connsiteX63" fmla="*/ 0 w 2998731"/>
                <a:gd name="connsiteY63" fmla="*/ 32568 h 1741118"/>
                <a:gd name="connsiteX64" fmla="*/ 0 w 2998731"/>
                <a:gd name="connsiteY64" fmla="*/ 12526 h 1741118"/>
                <a:gd name="connsiteX65" fmla="*/ 2506 w 2998731"/>
                <a:gd name="connsiteY65" fmla="*/ 2506 h 1741118"/>
                <a:gd name="connsiteX66" fmla="*/ 10021 w 2998731"/>
                <a:gd name="connsiteY66" fmla="*/ 0 h 1741118"/>
                <a:gd name="connsiteX67" fmla="*/ 22547 w 2998731"/>
                <a:gd name="connsiteY67" fmla="*/ 0 h 1741118"/>
                <a:gd name="connsiteX68" fmla="*/ 40084 w 2998731"/>
                <a:gd name="connsiteY68" fmla="*/ 5011 h 1741118"/>
                <a:gd name="connsiteX69" fmla="*/ 55115 w 2998731"/>
                <a:gd name="connsiteY69" fmla="*/ 15032 h 1741118"/>
                <a:gd name="connsiteX70" fmla="*/ 140292 w 2998731"/>
                <a:gd name="connsiteY70" fmla="*/ 107724 h 1741118"/>
                <a:gd name="connsiteX71" fmla="*/ 253026 w 2998731"/>
                <a:gd name="connsiteY71" fmla="*/ 227974 h 1741118"/>
                <a:gd name="connsiteX72" fmla="*/ 388307 w 2998731"/>
                <a:gd name="connsiteY72" fmla="*/ 363255 h 1741118"/>
                <a:gd name="connsiteX73" fmla="*/ 508557 w 2998731"/>
                <a:gd name="connsiteY73" fmla="*/ 478495 h 1741118"/>
                <a:gd name="connsiteX74" fmla="*/ 643838 w 2998731"/>
                <a:gd name="connsiteY74" fmla="*/ 596239 h 1741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998731" h="1741118">
                  <a:moveTo>
                    <a:pt x="643838" y="596239"/>
                  </a:moveTo>
                  <a:lnTo>
                    <a:pt x="764088" y="691437"/>
                  </a:lnTo>
                  <a:lnTo>
                    <a:pt x="889348" y="776614"/>
                  </a:lnTo>
                  <a:lnTo>
                    <a:pt x="1014609" y="849265"/>
                  </a:lnTo>
                  <a:lnTo>
                    <a:pt x="1260119" y="987051"/>
                  </a:lnTo>
                  <a:lnTo>
                    <a:pt x="1387884" y="1057197"/>
                  </a:lnTo>
                  <a:lnTo>
                    <a:pt x="1483082" y="1099786"/>
                  </a:lnTo>
                  <a:lnTo>
                    <a:pt x="1588301" y="1139869"/>
                  </a:lnTo>
                  <a:lnTo>
                    <a:pt x="1781201" y="1225046"/>
                  </a:lnTo>
                  <a:lnTo>
                    <a:pt x="1916483" y="1277655"/>
                  </a:lnTo>
                  <a:lnTo>
                    <a:pt x="2054269" y="1325254"/>
                  </a:lnTo>
                  <a:lnTo>
                    <a:pt x="2146961" y="1352811"/>
                  </a:lnTo>
                  <a:lnTo>
                    <a:pt x="2314810" y="1387884"/>
                  </a:lnTo>
                  <a:lnTo>
                    <a:pt x="2384956" y="1397905"/>
                  </a:lnTo>
                  <a:lnTo>
                    <a:pt x="2502701" y="1407926"/>
                  </a:lnTo>
                  <a:lnTo>
                    <a:pt x="2625456" y="1415441"/>
                  </a:lnTo>
                  <a:lnTo>
                    <a:pt x="2710633" y="1412936"/>
                  </a:lnTo>
                  <a:lnTo>
                    <a:pt x="2740695" y="1407926"/>
                  </a:lnTo>
                  <a:lnTo>
                    <a:pt x="2783284" y="1387884"/>
                  </a:lnTo>
                  <a:lnTo>
                    <a:pt x="2820862" y="1360327"/>
                  </a:lnTo>
                  <a:lnTo>
                    <a:pt x="2863450" y="1317738"/>
                  </a:lnTo>
                  <a:lnTo>
                    <a:pt x="2896018" y="1272645"/>
                  </a:lnTo>
                  <a:lnTo>
                    <a:pt x="2926080" y="1220035"/>
                  </a:lnTo>
                  <a:lnTo>
                    <a:pt x="2946122" y="1189973"/>
                  </a:lnTo>
                  <a:lnTo>
                    <a:pt x="2966164" y="1179952"/>
                  </a:lnTo>
                  <a:lnTo>
                    <a:pt x="2976184" y="1182457"/>
                  </a:lnTo>
                  <a:lnTo>
                    <a:pt x="2986205" y="1187468"/>
                  </a:lnTo>
                  <a:lnTo>
                    <a:pt x="2991216" y="1194983"/>
                  </a:lnTo>
                  <a:lnTo>
                    <a:pt x="2998731" y="1212520"/>
                  </a:lnTo>
                  <a:lnTo>
                    <a:pt x="2998731" y="1265129"/>
                  </a:lnTo>
                  <a:lnTo>
                    <a:pt x="2983700" y="1377863"/>
                  </a:lnTo>
                  <a:lnTo>
                    <a:pt x="2973679" y="1420452"/>
                  </a:lnTo>
                  <a:lnTo>
                    <a:pt x="2956143" y="1485587"/>
                  </a:lnTo>
                  <a:lnTo>
                    <a:pt x="2938606" y="1533186"/>
                  </a:lnTo>
                  <a:lnTo>
                    <a:pt x="2911049" y="1598321"/>
                  </a:lnTo>
                  <a:lnTo>
                    <a:pt x="2880987" y="1650931"/>
                  </a:lnTo>
                  <a:lnTo>
                    <a:pt x="2858440" y="1683498"/>
                  </a:lnTo>
                  <a:lnTo>
                    <a:pt x="2833388" y="1716066"/>
                  </a:lnTo>
                  <a:lnTo>
                    <a:pt x="2805830" y="1736108"/>
                  </a:lnTo>
                  <a:lnTo>
                    <a:pt x="2785789" y="1741118"/>
                  </a:lnTo>
                  <a:lnTo>
                    <a:pt x="2753221" y="1738613"/>
                  </a:lnTo>
                  <a:lnTo>
                    <a:pt x="2723159" y="1731097"/>
                  </a:lnTo>
                  <a:lnTo>
                    <a:pt x="2670549" y="1708551"/>
                  </a:lnTo>
                  <a:lnTo>
                    <a:pt x="2582867" y="1691014"/>
                  </a:lnTo>
                  <a:lnTo>
                    <a:pt x="2389966" y="1648426"/>
                  </a:lnTo>
                  <a:lnTo>
                    <a:pt x="2304789" y="1630889"/>
                  </a:lnTo>
                  <a:lnTo>
                    <a:pt x="2169508" y="1603332"/>
                  </a:lnTo>
                  <a:lnTo>
                    <a:pt x="2004165" y="1553228"/>
                  </a:lnTo>
                  <a:lnTo>
                    <a:pt x="1781201" y="1480577"/>
                  </a:lnTo>
                  <a:lnTo>
                    <a:pt x="1585795" y="1402915"/>
                  </a:lnTo>
                  <a:lnTo>
                    <a:pt x="1430473" y="1332770"/>
                  </a:lnTo>
                  <a:lnTo>
                    <a:pt x="1222541" y="1232561"/>
                  </a:lnTo>
                  <a:lnTo>
                    <a:pt x="1072228" y="1154900"/>
                  </a:lnTo>
                  <a:lnTo>
                    <a:pt x="974525" y="1092270"/>
                  </a:lnTo>
                  <a:lnTo>
                    <a:pt x="831729" y="989557"/>
                  </a:lnTo>
                  <a:lnTo>
                    <a:pt x="716489" y="899369"/>
                  </a:lnTo>
                  <a:lnTo>
                    <a:pt x="608765" y="806677"/>
                  </a:lnTo>
                  <a:lnTo>
                    <a:pt x="526094" y="734026"/>
                  </a:lnTo>
                  <a:lnTo>
                    <a:pt x="423380" y="633817"/>
                  </a:lnTo>
                  <a:lnTo>
                    <a:pt x="295615" y="486010"/>
                  </a:lnTo>
                  <a:lnTo>
                    <a:pt x="185386" y="340708"/>
                  </a:lnTo>
                  <a:lnTo>
                    <a:pt x="80167" y="185386"/>
                  </a:lnTo>
                  <a:lnTo>
                    <a:pt x="7516" y="60125"/>
                  </a:lnTo>
                  <a:lnTo>
                    <a:pt x="0" y="32568"/>
                  </a:lnTo>
                  <a:lnTo>
                    <a:pt x="0" y="12526"/>
                  </a:lnTo>
                  <a:lnTo>
                    <a:pt x="2506" y="2506"/>
                  </a:lnTo>
                  <a:lnTo>
                    <a:pt x="10021" y="0"/>
                  </a:lnTo>
                  <a:lnTo>
                    <a:pt x="22547" y="0"/>
                  </a:lnTo>
                  <a:lnTo>
                    <a:pt x="40084" y="5011"/>
                  </a:lnTo>
                  <a:lnTo>
                    <a:pt x="55115" y="15032"/>
                  </a:lnTo>
                  <a:lnTo>
                    <a:pt x="140292" y="107724"/>
                  </a:lnTo>
                  <a:lnTo>
                    <a:pt x="253026" y="227974"/>
                  </a:lnTo>
                  <a:lnTo>
                    <a:pt x="388307" y="363255"/>
                  </a:lnTo>
                  <a:lnTo>
                    <a:pt x="508557" y="478495"/>
                  </a:lnTo>
                  <a:lnTo>
                    <a:pt x="643838" y="59623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11310F10-EE08-4F68-B96C-F03D72422ABD}"/>
                </a:ext>
              </a:extLst>
            </p:cNvPr>
            <p:cNvSpPr/>
            <p:nvPr/>
          </p:nvSpPr>
          <p:spPr>
            <a:xfrm rot="16200000">
              <a:off x="5785644" y="2656682"/>
              <a:ext cx="1544637" cy="1797050"/>
            </a:xfrm>
            <a:custGeom>
              <a:avLst/>
              <a:gdLst>
                <a:gd name="connsiteX0" fmla="*/ 1370348 w 1543207"/>
                <a:gd name="connsiteY0" fmla="*/ 102714 h 1796232"/>
                <a:gd name="connsiteX1" fmla="*/ 1212520 w 1543207"/>
                <a:gd name="connsiteY1" fmla="*/ 217953 h 1796232"/>
                <a:gd name="connsiteX2" fmla="*/ 1114817 w 1543207"/>
                <a:gd name="connsiteY2" fmla="*/ 285594 h 1796232"/>
                <a:gd name="connsiteX3" fmla="*/ 1009598 w 1543207"/>
                <a:gd name="connsiteY3" fmla="*/ 385802 h 1796232"/>
                <a:gd name="connsiteX4" fmla="*/ 806677 w 1543207"/>
                <a:gd name="connsiteY4" fmla="*/ 531104 h 1796232"/>
                <a:gd name="connsiteX5" fmla="*/ 588724 w 1543207"/>
                <a:gd name="connsiteY5" fmla="*/ 688932 h 1796232"/>
                <a:gd name="connsiteX6" fmla="*/ 355740 w 1543207"/>
                <a:gd name="connsiteY6" fmla="*/ 856780 h 1796232"/>
                <a:gd name="connsiteX7" fmla="*/ 125261 w 1543207"/>
                <a:gd name="connsiteY7" fmla="*/ 1024629 h 1796232"/>
                <a:gd name="connsiteX8" fmla="*/ 57620 w 1543207"/>
                <a:gd name="connsiteY8" fmla="*/ 1072228 h 1796232"/>
                <a:gd name="connsiteX9" fmla="*/ 37578 w 1543207"/>
                <a:gd name="connsiteY9" fmla="*/ 1089764 h 1796232"/>
                <a:gd name="connsiteX10" fmla="*/ 20042 w 1543207"/>
                <a:gd name="connsiteY10" fmla="*/ 1117322 h 1796232"/>
                <a:gd name="connsiteX11" fmla="*/ 7516 w 1543207"/>
                <a:gd name="connsiteY11" fmla="*/ 1159910 h 1796232"/>
                <a:gd name="connsiteX12" fmla="*/ 0 w 1543207"/>
                <a:gd name="connsiteY12" fmla="*/ 1227551 h 1796232"/>
                <a:gd name="connsiteX13" fmla="*/ 2506 w 1543207"/>
                <a:gd name="connsiteY13" fmla="*/ 1405420 h 1796232"/>
                <a:gd name="connsiteX14" fmla="*/ 2506 w 1543207"/>
                <a:gd name="connsiteY14" fmla="*/ 1678488 h 1796232"/>
                <a:gd name="connsiteX15" fmla="*/ 5011 w 1543207"/>
                <a:gd name="connsiteY15" fmla="*/ 1736107 h 1796232"/>
                <a:gd name="connsiteX16" fmla="*/ 10021 w 1543207"/>
                <a:gd name="connsiteY16" fmla="*/ 1766170 h 1796232"/>
                <a:gd name="connsiteX17" fmla="*/ 20042 w 1543207"/>
                <a:gd name="connsiteY17" fmla="*/ 1786212 h 1796232"/>
                <a:gd name="connsiteX18" fmla="*/ 30063 w 1543207"/>
                <a:gd name="connsiteY18" fmla="*/ 1793727 h 1796232"/>
                <a:gd name="connsiteX19" fmla="*/ 40084 w 1543207"/>
                <a:gd name="connsiteY19" fmla="*/ 1796232 h 1796232"/>
                <a:gd name="connsiteX20" fmla="*/ 62630 w 1543207"/>
                <a:gd name="connsiteY20" fmla="*/ 1786212 h 1796232"/>
                <a:gd name="connsiteX21" fmla="*/ 85177 w 1543207"/>
                <a:gd name="connsiteY21" fmla="*/ 1768675 h 1796232"/>
                <a:gd name="connsiteX22" fmla="*/ 112735 w 1543207"/>
                <a:gd name="connsiteY22" fmla="*/ 1726087 h 1796232"/>
                <a:gd name="connsiteX23" fmla="*/ 197912 w 1543207"/>
                <a:gd name="connsiteY23" fmla="*/ 1585795 h 1796232"/>
                <a:gd name="connsiteX24" fmla="*/ 288099 w 1543207"/>
                <a:gd name="connsiteY24" fmla="*/ 1448009 h 1796232"/>
                <a:gd name="connsiteX25" fmla="*/ 393318 w 1543207"/>
                <a:gd name="connsiteY25" fmla="*/ 1297697 h 1796232"/>
                <a:gd name="connsiteX26" fmla="*/ 465969 w 1543207"/>
                <a:gd name="connsiteY26" fmla="*/ 1205004 h 1796232"/>
                <a:gd name="connsiteX27" fmla="*/ 536114 w 1543207"/>
                <a:gd name="connsiteY27" fmla="*/ 1112311 h 1796232"/>
                <a:gd name="connsiteX28" fmla="*/ 618786 w 1543207"/>
                <a:gd name="connsiteY28" fmla="*/ 1012103 h 1796232"/>
                <a:gd name="connsiteX29" fmla="*/ 731520 w 1543207"/>
                <a:gd name="connsiteY29" fmla="*/ 879327 h 1796232"/>
                <a:gd name="connsiteX30" fmla="*/ 816697 w 1543207"/>
                <a:gd name="connsiteY30" fmla="*/ 781624 h 1796232"/>
                <a:gd name="connsiteX31" fmla="*/ 931937 w 1543207"/>
                <a:gd name="connsiteY31" fmla="*/ 658869 h 1796232"/>
                <a:gd name="connsiteX32" fmla="*/ 1014609 w 1543207"/>
                <a:gd name="connsiteY32" fmla="*/ 573692 h 1796232"/>
                <a:gd name="connsiteX33" fmla="*/ 1154900 w 1543207"/>
                <a:gd name="connsiteY33" fmla="*/ 475989 h 1796232"/>
                <a:gd name="connsiteX34" fmla="*/ 1265129 w 1543207"/>
                <a:gd name="connsiteY34" fmla="*/ 365760 h 1796232"/>
                <a:gd name="connsiteX35" fmla="*/ 1412936 w 1543207"/>
                <a:gd name="connsiteY35" fmla="*/ 220458 h 1796232"/>
                <a:gd name="connsiteX36" fmla="*/ 1543207 w 1543207"/>
                <a:gd name="connsiteY36" fmla="*/ 92693 h 1796232"/>
                <a:gd name="connsiteX37" fmla="*/ 1508134 w 1543207"/>
                <a:gd name="connsiteY37" fmla="*/ 0 h 1796232"/>
                <a:gd name="connsiteX38" fmla="*/ 1370348 w 1543207"/>
                <a:gd name="connsiteY38" fmla="*/ 102714 h 179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207" h="1796232">
                  <a:moveTo>
                    <a:pt x="1370348" y="102714"/>
                  </a:moveTo>
                  <a:lnTo>
                    <a:pt x="1212520" y="217953"/>
                  </a:lnTo>
                  <a:lnTo>
                    <a:pt x="1114817" y="285594"/>
                  </a:lnTo>
                  <a:lnTo>
                    <a:pt x="1009598" y="385802"/>
                  </a:lnTo>
                  <a:lnTo>
                    <a:pt x="806677" y="531104"/>
                  </a:lnTo>
                  <a:lnTo>
                    <a:pt x="588724" y="688932"/>
                  </a:lnTo>
                  <a:lnTo>
                    <a:pt x="355740" y="856780"/>
                  </a:lnTo>
                  <a:lnTo>
                    <a:pt x="125261" y="1024629"/>
                  </a:lnTo>
                  <a:lnTo>
                    <a:pt x="57620" y="1072228"/>
                  </a:lnTo>
                  <a:lnTo>
                    <a:pt x="37578" y="1089764"/>
                  </a:lnTo>
                  <a:lnTo>
                    <a:pt x="20042" y="1117322"/>
                  </a:lnTo>
                  <a:lnTo>
                    <a:pt x="7516" y="1159910"/>
                  </a:lnTo>
                  <a:lnTo>
                    <a:pt x="0" y="1227551"/>
                  </a:lnTo>
                  <a:cubicBezTo>
                    <a:pt x="835" y="1286841"/>
                    <a:pt x="1671" y="1346130"/>
                    <a:pt x="2506" y="1405420"/>
                  </a:cubicBezTo>
                  <a:lnTo>
                    <a:pt x="2506" y="1678488"/>
                  </a:lnTo>
                  <a:lnTo>
                    <a:pt x="5011" y="1736107"/>
                  </a:lnTo>
                  <a:lnTo>
                    <a:pt x="10021" y="1766170"/>
                  </a:lnTo>
                  <a:lnTo>
                    <a:pt x="20042" y="1786212"/>
                  </a:lnTo>
                  <a:lnTo>
                    <a:pt x="30063" y="1793727"/>
                  </a:lnTo>
                  <a:lnTo>
                    <a:pt x="40084" y="1796232"/>
                  </a:lnTo>
                  <a:lnTo>
                    <a:pt x="62630" y="1786212"/>
                  </a:lnTo>
                  <a:lnTo>
                    <a:pt x="85177" y="1768675"/>
                  </a:lnTo>
                  <a:lnTo>
                    <a:pt x="112735" y="1726087"/>
                  </a:lnTo>
                  <a:lnTo>
                    <a:pt x="197912" y="1585795"/>
                  </a:lnTo>
                  <a:lnTo>
                    <a:pt x="288099" y="1448009"/>
                  </a:lnTo>
                  <a:lnTo>
                    <a:pt x="393318" y="1297697"/>
                  </a:lnTo>
                  <a:lnTo>
                    <a:pt x="465969" y="1205004"/>
                  </a:lnTo>
                  <a:lnTo>
                    <a:pt x="536114" y="1112311"/>
                  </a:lnTo>
                  <a:lnTo>
                    <a:pt x="618786" y="1012103"/>
                  </a:lnTo>
                  <a:lnTo>
                    <a:pt x="731520" y="879327"/>
                  </a:lnTo>
                  <a:lnTo>
                    <a:pt x="816697" y="781624"/>
                  </a:lnTo>
                  <a:lnTo>
                    <a:pt x="931937" y="658869"/>
                  </a:lnTo>
                  <a:lnTo>
                    <a:pt x="1014609" y="573692"/>
                  </a:lnTo>
                  <a:lnTo>
                    <a:pt x="1154900" y="475989"/>
                  </a:lnTo>
                  <a:lnTo>
                    <a:pt x="1265129" y="365760"/>
                  </a:lnTo>
                  <a:lnTo>
                    <a:pt x="1412936" y="220458"/>
                  </a:lnTo>
                  <a:lnTo>
                    <a:pt x="1543207" y="92693"/>
                  </a:lnTo>
                  <a:lnTo>
                    <a:pt x="1508134" y="0"/>
                  </a:lnTo>
                  <a:lnTo>
                    <a:pt x="1370348" y="1027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7E06E10-5442-42AC-8C79-8A884885E8D9}"/>
                </a:ext>
              </a:extLst>
            </p:cNvPr>
            <p:cNvSpPr/>
            <p:nvPr/>
          </p:nvSpPr>
          <p:spPr>
            <a:xfrm>
              <a:off x="4819650" y="4011613"/>
              <a:ext cx="1666875" cy="355600"/>
            </a:xfrm>
            <a:custGeom>
              <a:avLst/>
              <a:gdLst>
                <a:gd name="connsiteX0" fmla="*/ 652463 w 1666875"/>
                <a:gd name="connsiteY0" fmla="*/ 152400 h 354807"/>
                <a:gd name="connsiteX1" fmla="*/ 802481 w 1666875"/>
                <a:gd name="connsiteY1" fmla="*/ 128588 h 354807"/>
                <a:gd name="connsiteX2" fmla="*/ 1004888 w 1666875"/>
                <a:gd name="connsiteY2" fmla="*/ 88107 h 354807"/>
                <a:gd name="connsiteX3" fmla="*/ 1219200 w 1666875"/>
                <a:gd name="connsiteY3" fmla="*/ 61913 h 354807"/>
                <a:gd name="connsiteX4" fmla="*/ 1347788 w 1666875"/>
                <a:gd name="connsiteY4" fmla="*/ 45244 h 354807"/>
                <a:gd name="connsiteX5" fmla="*/ 1390650 w 1666875"/>
                <a:gd name="connsiteY5" fmla="*/ 16669 h 354807"/>
                <a:gd name="connsiteX6" fmla="*/ 1419225 w 1666875"/>
                <a:gd name="connsiteY6" fmla="*/ 0 h 354807"/>
                <a:gd name="connsiteX7" fmla="*/ 1443038 w 1666875"/>
                <a:gd name="connsiteY7" fmla="*/ 0 h 354807"/>
                <a:gd name="connsiteX8" fmla="*/ 1509713 w 1666875"/>
                <a:gd name="connsiteY8" fmla="*/ 9525 h 354807"/>
                <a:gd name="connsiteX9" fmla="*/ 1569244 w 1666875"/>
                <a:gd name="connsiteY9" fmla="*/ 26194 h 354807"/>
                <a:gd name="connsiteX10" fmla="*/ 1604963 w 1666875"/>
                <a:gd name="connsiteY10" fmla="*/ 40482 h 354807"/>
                <a:gd name="connsiteX11" fmla="*/ 1631156 w 1666875"/>
                <a:gd name="connsiteY11" fmla="*/ 57150 h 354807"/>
                <a:gd name="connsiteX12" fmla="*/ 1645444 w 1666875"/>
                <a:gd name="connsiteY12" fmla="*/ 71438 h 354807"/>
                <a:gd name="connsiteX13" fmla="*/ 1657350 w 1666875"/>
                <a:gd name="connsiteY13" fmla="*/ 88107 h 354807"/>
                <a:gd name="connsiteX14" fmla="*/ 1666875 w 1666875"/>
                <a:gd name="connsiteY14" fmla="*/ 114300 h 354807"/>
                <a:gd name="connsiteX15" fmla="*/ 1666875 w 1666875"/>
                <a:gd name="connsiteY15" fmla="*/ 135732 h 354807"/>
                <a:gd name="connsiteX16" fmla="*/ 1659731 w 1666875"/>
                <a:gd name="connsiteY16" fmla="*/ 157163 h 354807"/>
                <a:gd name="connsiteX17" fmla="*/ 1631156 w 1666875"/>
                <a:gd name="connsiteY17" fmla="*/ 180975 h 354807"/>
                <a:gd name="connsiteX18" fmla="*/ 1583531 w 1666875"/>
                <a:gd name="connsiteY18" fmla="*/ 204788 h 354807"/>
                <a:gd name="connsiteX19" fmla="*/ 1500188 w 1666875"/>
                <a:gd name="connsiteY19" fmla="*/ 230982 h 354807"/>
                <a:gd name="connsiteX20" fmla="*/ 1383506 w 1666875"/>
                <a:gd name="connsiteY20" fmla="*/ 252413 h 354807"/>
                <a:gd name="connsiteX21" fmla="*/ 1226344 w 1666875"/>
                <a:gd name="connsiteY21" fmla="*/ 271463 h 354807"/>
                <a:gd name="connsiteX22" fmla="*/ 997744 w 1666875"/>
                <a:gd name="connsiteY22" fmla="*/ 290513 h 354807"/>
                <a:gd name="connsiteX23" fmla="*/ 788194 w 1666875"/>
                <a:gd name="connsiteY23" fmla="*/ 333375 h 354807"/>
                <a:gd name="connsiteX24" fmla="*/ 619125 w 1666875"/>
                <a:gd name="connsiteY24" fmla="*/ 350044 h 354807"/>
                <a:gd name="connsiteX25" fmla="*/ 500063 w 1666875"/>
                <a:gd name="connsiteY25" fmla="*/ 354807 h 354807"/>
                <a:gd name="connsiteX26" fmla="*/ 388144 w 1666875"/>
                <a:gd name="connsiteY26" fmla="*/ 350044 h 354807"/>
                <a:gd name="connsiteX27" fmla="*/ 314325 w 1666875"/>
                <a:gd name="connsiteY27" fmla="*/ 335757 h 354807"/>
                <a:gd name="connsiteX28" fmla="*/ 266700 w 1666875"/>
                <a:gd name="connsiteY28" fmla="*/ 311944 h 354807"/>
                <a:gd name="connsiteX29" fmla="*/ 161925 w 1666875"/>
                <a:gd name="connsiteY29" fmla="*/ 247650 h 354807"/>
                <a:gd name="connsiteX30" fmla="*/ 45244 w 1666875"/>
                <a:gd name="connsiteY30" fmla="*/ 159544 h 354807"/>
                <a:gd name="connsiteX31" fmla="*/ 16669 w 1666875"/>
                <a:gd name="connsiteY31" fmla="*/ 135732 h 354807"/>
                <a:gd name="connsiteX32" fmla="*/ 2381 w 1666875"/>
                <a:gd name="connsiteY32" fmla="*/ 102394 h 354807"/>
                <a:gd name="connsiteX33" fmla="*/ 0 w 1666875"/>
                <a:gd name="connsiteY33" fmla="*/ 69057 h 354807"/>
                <a:gd name="connsiteX34" fmla="*/ 9525 w 1666875"/>
                <a:gd name="connsiteY34" fmla="*/ 57150 h 354807"/>
                <a:gd name="connsiteX35" fmla="*/ 26194 w 1666875"/>
                <a:gd name="connsiteY35" fmla="*/ 52388 h 354807"/>
                <a:gd name="connsiteX36" fmla="*/ 52388 w 1666875"/>
                <a:gd name="connsiteY36" fmla="*/ 59532 h 354807"/>
                <a:gd name="connsiteX37" fmla="*/ 102394 w 1666875"/>
                <a:gd name="connsiteY37" fmla="*/ 88107 h 354807"/>
                <a:gd name="connsiteX38" fmla="*/ 176213 w 1666875"/>
                <a:gd name="connsiteY38" fmla="*/ 123825 h 354807"/>
                <a:gd name="connsiteX39" fmla="*/ 238125 w 1666875"/>
                <a:gd name="connsiteY39" fmla="*/ 147638 h 354807"/>
                <a:gd name="connsiteX40" fmla="*/ 319088 w 1666875"/>
                <a:gd name="connsiteY40" fmla="*/ 169069 h 354807"/>
                <a:gd name="connsiteX41" fmla="*/ 383381 w 1666875"/>
                <a:gd name="connsiteY41" fmla="*/ 176213 h 354807"/>
                <a:gd name="connsiteX42" fmla="*/ 447675 w 1666875"/>
                <a:gd name="connsiteY42" fmla="*/ 180975 h 354807"/>
                <a:gd name="connsiteX43" fmla="*/ 497681 w 1666875"/>
                <a:gd name="connsiteY43" fmla="*/ 178594 h 354807"/>
                <a:gd name="connsiteX44" fmla="*/ 652463 w 1666875"/>
                <a:gd name="connsiteY44" fmla="*/ 152400 h 35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66875" h="354807">
                  <a:moveTo>
                    <a:pt x="652463" y="152400"/>
                  </a:moveTo>
                  <a:lnTo>
                    <a:pt x="802481" y="128588"/>
                  </a:lnTo>
                  <a:lnTo>
                    <a:pt x="1004888" y="88107"/>
                  </a:lnTo>
                  <a:lnTo>
                    <a:pt x="1219200" y="61913"/>
                  </a:lnTo>
                  <a:lnTo>
                    <a:pt x="1347788" y="45244"/>
                  </a:lnTo>
                  <a:lnTo>
                    <a:pt x="1390650" y="16669"/>
                  </a:lnTo>
                  <a:lnTo>
                    <a:pt x="1419225" y="0"/>
                  </a:lnTo>
                  <a:lnTo>
                    <a:pt x="1443038" y="0"/>
                  </a:lnTo>
                  <a:lnTo>
                    <a:pt x="1509713" y="9525"/>
                  </a:lnTo>
                  <a:lnTo>
                    <a:pt x="1569244" y="26194"/>
                  </a:lnTo>
                  <a:lnTo>
                    <a:pt x="1604963" y="40482"/>
                  </a:lnTo>
                  <a:lnTo>
                    <a:pt x="1631156" y="57150"/>
                  </a:lnTo>
                  <a:lnTo>
                    <a:pt x="1645444" y="71438"/>
                  </a:lnTo>
                  <a:lnTo>
                    <a:pt x="1657350" y="88107"/>
                  </a:lnTo>
                  <a:lnTo>
                    <a:pt x="1666875" y="114300"/>
                  </a:lnTo>
                  <a:lnTo>
                    <a:pt x="1666875" y="135732"/>
                  </a:lnTo>
                  <a:lnTo>
                    <a:pt x="1659731" y="157163"/>
                  </a:lnTo>
                  <a:lnTo>
                    <a:pt x="1631156" y="180975"/>
                  </a:lnTo>
                  <a:lnTo>
                    <a:pt x="1583531" y="204788"/>
                  </a:lnTo>
                  <a:lnTo>
                    <a:pt x="1500188" y="230982"/>
                  </a:lnTo>
                  <a:lnTo>
                    <a:pt x="1383506" y="252413"/>
                  </a:lnTo>
                  <a:lnTo>
                    <a:pt x="1226344" y="271463"/>
                  </a:lnTo>
                  <a:lnTo>
                    <a:pt x="997744" y="290513"/>
                  </a:lnTo>
                  <a:lnTo>
                    <a:pt x="788194" y="333375"/>
                  </a:lnTo>
                  <a:lnTo>
                    <a:pt x="619125" y="350044"/>
                  </a:lnTo>
                  <a:lnTo>
                    <a:pt x="500063" y="354807"/>
                  </a:lnTo>
                  <a:lnTo>
                    <a:pt x="388144" y="350044"/>
                  </a:lnTo>
                  <a:lnTo>
                    <a:pt x="314325" y="335757"/>
                  </a:lnTo>
                  <a:lnTo>
                    <a:pt x="266700" y="311944"/>
                  </a:lnTo>
                  <a:lnTo>
                    <a:pt x="161925" y="247650"/>
                  </a:lnTo>
                  <a:lnTo>
                    <a:pt x="45244" y="159544"/>
                  </a:lnTo>
                  <a:lnTo>
                    <a:pt x="16669" y="135732"/>
                  </a:lnTo>
                  <a:lnTo>
                    <a:pt x="2381" y="102394"/>
                  </a:lnTo>
                  <a:lnTo>
                    <a:pt x="0" y="69057"/>
                  </a:lnTo>
                  <a:lnTo>
                    <a:pt x="9525" y="57150"/>
                  </a:lnTo>
                  <a:lnTo>
                    <a:pt x="26194" y="52388"/>
                  </a:lnTo>
                  <a:lnTo>
                    <a:pt x="52388" y="59532"/>
                  </a:lnTo>
                  <a:lnTo>
                    <a:pt x="102394" y="88107"/>
                  </a:lnTo>
                  <a:lnTo>
                    <a:pt x="176213" y="123825"/>
                  </a:lnTo>
                  <a:lnTo>
                    <a:pt x="238125" y="147638"/>
                  </a:lnTo>
                  <a:lnTo>
                    <a:pt x="319088" y="169069"/>
                  </a:lnTo>
                  <a:lnTo>
                    <a:pt x="383381" y="176213"/>
                  </a:lnTo>
                  <a:lnTo>
                    <a:pt x="447675" y="180975"/>
                  </a:lnTo>
                  <a:lnTo>
                    <a:pt x="497681" y="178594"/>
                  </a:lnTo>
                  <a:lnTo>
                    <a:pt x="652463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2B138C4-9CA1-4320-9419-FC880B7B27FC}"/>
                </a:ext>
              </a:extLst>
            </p:cNvPr>
            <p:cNvSpPr/>
            <p:nvPr/>
          </p:nvSpPr>
          <p:spPr>
            <a:xfrm>
              <a:off x="4460875" y="4633913"/>
              <a:ext cx="2514600" cy="471487"/>
            </a:xfrm>
            <a:custGeom>
              <a:avLst/>
              <a:gdLst>
                <a:gd name="connsiteX0" fmla="*/ 757238 w 2514600"/>
                <a:gd name="connsiteY0" fmla="*/ 200025 h 471487"/>
                <a:gd name="connsiteX1" fmla="*/ 1152525 w 2514600"/>
                <a:gd name="connsiteY1" fmla="*/ 154781 h 471487"/>
                <a:gd name="connsiteX2" fmla="*/ 1431132 w 2514600"/>
                <a:gd name="connsiteY2" fmla="*/ 130968 h 471487"/>
                <a:gd name="connsiteX3" fmla="*/ 1640682 w 2514600"/>
                <a:gd name="connsiteY3" fmla="*/ 109537 h 471487"/>
                <a:gd name="connsiteX4" fmla="*/ 1895475 w 2514600"/>
                <a:gd name="connsiteY4" fmla="*/ 78581 h 471487"/>
                <a:gd name="connsiteX5" fmla="*/ 1952625 w 2514600"/>
                <a:gd name="connsiteY5" fmla="*/ 69056 h 471487"/>
                <a:gd name="connsiteX6" fmla="*/ 1993107 w 2514600"/>
                <a:gd name="connsiteY6" fmla="*/ 50006 h 471487"/>
                <a:gd name="connsiteX7" fmla="*/ 2047875 w 2514600"/>
                <a:gd name="connsiteY7" fmla="*/ 26193 h 471487"/>
                <a:gd name="connsiteX8" fmla="*/ 2109788 w 2514600"/>
                <a:gd name="connsiteY8" fmla="*/ 4762 h 471487"/>
                <a:gd name="connsiteX9" fmla="*/ 2150269 w 2514600"/>
                <a:gd name="connsiteY9" fmla="*/ 0 h 471487"/>
                <a:gd name="connsiteX10" fmla="*/ 2221707 w 2514600"/>
                <a:gd name="connsiteY10" fmla="*/ 7143 h 471487"/>
                <a:gd name="connsiteX11" fmla="*/ 2297907 w 2514600"/>
                <a:gd name="connsiteY11" fmla="*/ 23812 h 471487"/>
                <a:gd name="connsiteX12" fmla="*/ 2352675 w 2514600"/>
                <a:gd name="connsiteY12" fmla="*/ 40481 h 471487"/>
                <a:gd name="connsiteX13" fmla="*/ 2419350 w 2514600"/>
                <a:gd name="connsiteY13" fmla="*/ 66675 h 471487"/>
                <a:gd name="connsiteX14" fmla="*/ 2471738 w 2514600"/>
                <a:gd name="connsiteY14" fmla="*/ 90487 h 471487"/>
                <a:gd name="connsiteX15" fmla="*/ 2478882 w 2514600"/>
                <a:gd name="connsiteY15" fmla="*/ 95250 h 471487"/>
                <a:gd name="connsiteX16" fmla="*/ 2495550 w 2514600"/>
                <a:gd name="connsiteY16" fmla="*/ 121443 h 471487"/>
                <a:gd name="connsiteX17" fmla="*/ 2509838 w 2514600"/>
                <a:gd name="connsiteY17" fmla="*/ 157162 h 471487"/>
                <a:gd name="connsiteX18" fmla="*/ 2514600 w 2514600"/>
                <a:gd name="connsiteY18" fmla="*/ 183356 h 471487"/>
                <a:gd name="connsiteX19" fmla="*/ 2514600 w 2514600"/>
                <a:gd name="connsiteY19" fmla="*/ 204787 h 471487"/>
                <a:gd name="connsiteX20" fmla="*/ 2502694 w 2514600"/>
                <a:gd name="connsiteY20" fmla="*/ 228600 h 471487"/>
                <a:gd name="connsiteX21" fmla="*/ 2483644 w 2514600"/>
                <a:gd name="connsiteY21" fmla="*/ 245268 h 471487"/>
                <a:gd name="connsiteX22" fmla="*/ 2452688 w 2514600"/>
                <a:gd name="connsiteY22" fmla="*/ 261937 h 471487"/>
                <a:gd name="connsiteX23" fmla="*/ 2409825 w 2514600"/>
                <a:gd name="connsiteY23" fmla="*/ 269081 h 471487"/>
                <a:gd name="connsiteX24" fmla="*/ 2293144 w 2514600"/>
                <a:gd name="connsiteY24" fmla="*/ 271462 h 471487"/>
                <a:gd name="connsiteX25" fmla="*/ 2062163 w 2514600"/>
                <a:gd name="connsiteY25" fmla="*/ 273843 h 471487"/>
                <a:gd name="connsiteX26" fmla="*/ 1766888 w 2514600"/>
                <a:gd name="connsiteY26" fmla="*/ 280987 h 471487"/>
                <a:gd name="connsiteX27" fmla="*/ 1547813 w 2514600"/>
                <a:gd name="connsiteY27" fmla="*/ 295275 h 471487"/>
                <a:gd name="connsiteX28" fmla="*/ 1354932 w 2514600"/>
                <a:gd name="connsiteY28" fmla="*/ 316706 h 471487"/>
                <a:gd name="connsiteX29" fmla="*/ 1095375 w 2514600"/>
                <a:gd name="connsiteY29" fmla="*/ 342900 h 471487"/>
                <a:gd name="connsiteX30" fmla="*/ 926307 w 2514600"/>
                <a:gd name="connsiteY30" fmla="*/ 366712 h 471487"/>
                <a:gd name="connsiteX31" fmla="*/ 688182 w 2514600"/>
                <a:gd name="connsiteY31" fmla="*/ 411956 h 471487"/>
                <a:gd name="connsiteX32" fmla="*/ 616744 w 2514600"/>
                <a:gd name="connsiteY32" fmla="*/ 428625 h 471487"/>
                <a:gd name="connsiteX33" fmla="*/ 588169 w 2514600"/>
                <a:gd name="connsiteY33" fmla="*/ 440531 h 471487"/>
                <a:gd name="connsiteX34" fmla="*/ 540544 w 2514600"/>
                <a:gd name="connsiteY34" fmla="*/ 459581 h 471487"/>
                <a:gd name="connsiteX35" fmla="*/ 492919 w 2514600"/>
                <a:gd name="connsiteY35" fmla="*/ 469106 h 471487"/>
                <a:gd name="connsiteX36" fmla="*/ 461963 w 2514600"/>
                <a:gd name="connsiteY36" fmla="*/ 471487 h 471487"/>
                <a:gd name="connsiteX37" fmla="*/ 411957 w 2514600"/>
                <a:gd name="connsiteY37" fmla="*/ 457200 h 471487"/>
                <a:gd name="connsiteX38" fmla="*/ 340519 w 2514600"/>
                <a:gd name="connsiteY38" fmla="*/ 431006 h 471487"/>
                <a:gd name="connsiteX39" fmla="*/ 252413 w 2514600"/>
                <a:gd name="connsiteY39" fmla="*/ 390525 h 471487"/>
                <a:gd name="connsiteX40" fmla="*/ 211932 w 2514600"/>
                <a:gd name="connsiteY40" fmla="*/ 366712 h 471487"/>
                <a:gd name="connsiteX41" fmla="*/ 173832 w 2514600"/>
                <a:gd name="connsiteY41" fmla="*/ 342900 h 471487"/>
                <a:gd name="connsiteX42" fmla="*/ 104775 w 2514600"/>
                <a:gd name="connsiteY42" fmla="*/ 290512 h 471487"/>
                <a:gd name="connsiteX43" fmla="*/ 59532 w 2514600"/>
                <a:gd name="connsiteY43" fmla="*/ 252412 h 471487"/>
                <a:gd name="connsiteX44" fmla="*/ 28575 w 2514600"/>
                <a:gd name="connsiteY44" fmla="*/ 219075 h 471487"/>
                <a:gd name="connsiteX45" fmla="*/ 9525 w 2514600"/>
                <a:gd name="connsiteY45" fmla="*/ 190500 h 471487"/>
                <a:gd name="connsiteX46" fmla="*/ 0 w 2514600"/>
                <a:gd name="connsiteY46" fmla="*/ 164306 h 471487"/>
                <a:gd name="connsiteX47" fmla="*/ 2382 w 2514600"/>
                <a:gd name="connsiteY47" fmla="*/ 152400 h 471487"/>
                <a:gd name="connsiteX48" fmla="*/ 7144 w 2514600"/>
                <a:gd name="connsiteY48" fmla="*/ 145256 h 471487"/>
                <a:gd name="connsiteX49" fmla="*/ 23813 w 2514600"/>
                <a:gd name="connsiteY49" fmla="*/ 145256 h 471487"/>
                <a:gd name="connsiteX50" fmla="*/ 59532 w 2514600"/>
                <a:gd name="connsiteY50" fmla="*/ 157162 h 471487"/>
                <a:gd name="connsiteX51" fmla="*/ 138113 w 2514600"/>
                <a:gd name="connsiteY51" fmla="*/ 180975 h 471487"/>
                <a:gd name="connsiteX52" fmla="*/ 242888 w 2514600"/>
                <a:gd name="connsiteY52" fmla="*/ 207168 h 471487"/>
                <a:gd name="connsiteX53" fmla="*/ 335757 w 2514600"/>
                <a:gd name="connsiteY53" fmla="*/ 219075 h 471487"/>
                <a:gd name="connsiteX54" fmla="*/ 442913 w 2514600"/>
                <a:gd name="connsiteY54" fmla="*/ 226218 h 471487"/>
                <a:gd name="connsiteX55" fmla="*/ 600075 w 2514600"/>
                <a:gd name="connsiteY55" fmla="*/ 214312 h 471487"/>
                <a:gd name="connsiteX56" fmla="*/ 757238 w 2514600"/>
                <a:gd name="connsiteY56" fmla="*/ 200025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14600" h="471487">
                  <a:moveTo>
                    <a:pt x="757238" y="200025"/>
                  </a:moveTo>
                  <a:lnTo>
                    <a:pt x="1152525" y="154781"/>
                  </a:lnTo>
                  <a:lnTo>
                    <a:pt x="1431132" y="130968"/>
                  </a:lnTo>
                  <a:lnTo>
                    <a:pt x="1640682" y="109537"/>
                  </a:lnTo>
                  <a:lnTo>
                    <a:pt x="1895475" y="78581"/>
                  </a:lnTo>
                  <a:lnTo>
                    <a:pt x="1952625" y="69056"/>
                  </a:lnTo>
                  <a:lnTo>
                    <a:pt x="1993107" y="50006"/>
                  </a:lnTo>
                  <a:lnTo>
                    <a:pt x="2047875" y="26193"/>
                  </a:lnTo>
                  <a:lnTo>
                    <a:pt x="2109788" y="4762"/>
                  </a:lnTo>
                  <a:lnTo>
                    <a:pt x="2150269" y="0"/>
                  </a:lnTo>
                  <a:lnTo>
                    <a:pt x="2221707" y="7143"/>
                  </a:lnTo>
                  <a:lnTo>
                    <a:pt x="2297907" y="23812"/>
                  </a:lnTo>
                  <a:lnTo>
                    <a:pt x="2352675" y="40481"/>
                  </a:lnTo>
                  <a:lnTo>
                    <a:pt x="2419350" y="66675"/>
                  </a:lnTo>
                  <a:lnTo>
                    <a:pt x="2471738" y="90487"/>
                  </a:lnTo>
                  <a:lnTo>
                    <a:pt x="2478882" y="95250"/>
                  </a:lnTo>
                  <a:lnTo>
                    <a:pt x="2495550" y="121443"/>
                  </a:lnTo>
                  <a:lnTo>
                    <a:pt x="2509838" y="157162"/>
                  </a:lnTo>
                  <a:lnTo>
                    <a:pt x="2514600" y="183356"/>
                  </a:lnTo>
                  <a:lnTo>
                    <a:pt x="2514600" y="204787"/>
                  </a:lnTo>
                  <a:lnTo>
                    <a:pt x="2502694" y="228600"/>
                  </a:lnTo>
                  <a:lnTo>
                    <a:pt x="2483644" y="245268"/>
                  </a:lnTo>
                  <a:lnTo>
                    <a:pt x="2452688" y="261937"/>
                  </a:lnTo>
                  <a:lnTo>
                    <a:pt x="2409825" y="269081"/>
                  </a:lnTo>
                  <a:lnTo>
                    <a:pt x="2293144" y="271462"/>
                  </a:lnTo>
                  <a:lnTo>
                    <a:pt x="2062163" y="273843"/>
                  </a:lnTo>
                  <a:lnTo>
                    <a:pt x="1766888" y="280987"/>
                  </a:lnTo>
                  <a:lnTo>
                    <a:pt x="1547813" y="295275"/>
                  </a:lnTo>
                  <a:lnTo>
                    <a:pt x="1354932" y="316706"/>
                  </a:lnTo>
                  <a:lnTo>
                    <a:pt x="1095375" y="342900"/>
                  </a:lnTo>
                  <a:lnTo>
                    <a:pt x="926307" y="366712"/>
                  </a:lnTo>
                  <a:lnTo>
                    <a:pt x="688182" y="411956"/>
                  </a:lnTo>
                  <a:lnTo>
                    <a:pt x="616744" y="428625"/>
                  </a:lnTo>
                  <a:lnTo>
                    <a:pt x="588169" y="440531"/>
                  </a:lnTo>
                  <a:lnTo>
                    <a:pt x="540544" y="459581"/>
                  </a:lnTo>
                  <a:lnTo>
                    <a:pt x="492919" y="469106"/>
                  </a:lnTo>
                  <a:lnTo>
                    <a:pt x="461963" y="471487"/>
                  </a:lnTo>
                  <a:lnTo>
                    <a:pt x="411957" y="457200"/>
                  </a:lnTo>
                  <a:lnTo>
                    <a:pt x="340519" y="431006"/>
                  </a:lnTo>
                  <a:lnTo>
                    <a:pt x="252413" y="390525"/>
                  </a:lnTo>
                  <a:lnTo>
                    <a:pt x="211932" y="366712"/>
                  </a:lnTo>
                  <a:lnTo>
                    <a:pt x="173832" y="342900"/>
                  </a:lnTo>
                  <a:lnTo>
                    <a:pt x="104775" y="290512"/>
                  </a:lnTo>
                  <a:lnTo>
                    <a:pt x="59532" y="252412"/>
                  </a:lnTo>
                  <a:lnTo>
                    <a:pt x="28575" y="219075"/>
                  </a:lnTo>
                  <a:lnTo>
                    <a:pt x="9525" y="190500"/>
                  </a:lnTo>
                  <a:lnTo>
                    <a:pt x="0" y="164306"/>
                  </a:lnTo>
                  <a:lnTo>
                    <a:pt x="2382" y="152400"/>
                  </a:lnTo>
                  <a:lnTo>
                    <a:pt x="7144" y="145256"/>
                  </a:lnTo>
                  <a:lnTo>
                    <a:pt x="23813" y="145256"/>
                  </a:lnTo>
                  <a:lnTo>
                    <a:pt x="59532" y="157162"/>
                  </a:lnTo>
                  <a:lnTo>
                    <a:pt x="138113" y="180975"/>
                  </a:lnTo>
                  <a:lnTo>
                    <a:pt x="242888" y="207168"/>
                  </a:lnTo>
                  <a:lnTo>
                    <a:pt x="335757" y="219075"/>
                  </a:lnTo>
                  <a:lnTo>
                    <a:pt x="442913" y="226218"/>
                  </a:lnTo>
                  <a:lnTo>
                    <a:pt x="600075" y="214312"/>
                  </a:lnTo>
                  <a:lnTo>
                    <a:pt x="75723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665494C-814F-4269-86F0-0AF40B9B77D4}"/>
                </a:ext>
              </a:extLst>
            </p:cNvPr>
            <p:cNvSpPr/>
            <p:nvPr/>
          </p:nvSpPr>
          <p:spPr>
            <a:xfrm rot="16200000">
              <a:off x="4368800" y="4559300"/>
              <a:ext cx="2503488" cy="509588"/>
            </a:xfrm>
            <a:custGeom>
              <a:avLst/>
              <a:gdLst>
                <a:gd name="connsiteX0" fmla="*/ 673894 w 2502694"/>
                <a:gd name="connsiteY0" fmla="*/ 228600 h 509587"/>
                <a:gd name="connsiteX1" fmla="*/ 1123950 w 2502694"/>
                <a:gd name="connsiteY1" fmla="*/ 226218 h 509587"/>
                <a:gd name="connsiteX2" fmla="*/ 1381125 w 2502694"/>
                <a:gd name="connsiteY2" fmla="*/ 228600 h 509587"/>
                <a:gd name="connsiteX3" fmla="*/ 1771650 w 2502694"/>
                <a:gd name="connsiteY3" fmla="*/ 226218 h 509587"/>
                <a:gd name="connsiteX4" fmla="*/ 1997869 w 2502694"/>
                <a:gd name="connsiteY4" fmla="*/ 226218 h 509587"/>
                <a:gd name="connsiteX5" fmla="*/ 2062162 w 2502694"/>
                <a:gd name="connsiteY5" fmla="*/ 221456 h 509587"/>
                <a:gd name="connsiteX6" fmla="*/ 2138362 w 2502694"/>
                <a:gd name="connsiteY6" fmla="*/ 214312 h 509587"/>
                <a:gd name="connsiteX7" fmla="*/ 2216944 w 2502694"/>
                <a:gd name="connsiteY7" fmla="*/ 202406 h 509587"/>
                <a:gd name="connsiteX8" fmla="*/ 2262187 w 2502694"/>
                <a:gd name="connsiteY8" fmla="*/ 192881 h 509587"/>
                <a:gd name="connsiteX9" fmla="*/ 2314575 w 2502694"/>
                <a:gd name="connsiteY9" fmla="*/ 176212 h 509587"/>
                <a:gd name="connsiteX10" fmla="*/ 2338387 w 2502694"/>
                <a:gd name="connsiteY10" fmla="*/ 161925 h 509587"/>
                <a:gd name="connsiteX11" fmla="*/ 2359819 w 2502694"/>
                <a:gd name="connsiteY11" fmla="*/ 140493 h 509587"/>
                <a:gd name="connsiteX12" fmla="*/ 2386012 w 2502694"/>
                <a:gd name="connsiteY12" fmla="*/ 111918 h 509587"/>
                <a:gd name="connsiteX13" fmla="*/ 2412206 w 2502694"/>
                <a:gd name="connsiteY13" fmla="*/ 66675 h 509587"/>
                <a:gd name="connsiteX14" fmla="*/ 2428875 w 2502694"/>
                <a:gd name="connsiteY14" fmla="*/ 33337 h 509587"/>
                <a:gd name="connsiteX15" fmla="*/ 2443162 w 2502694"/>
                <a:gd name="connsiteY15" fmla="*/ 16668 h 509587"/>
                <a:gd name="connsiteX16" fmla="*/ 2464594 w 2502694"/>
                <a:gd name="connsiteY16" fmla="*/ 2381 h 509587"/>
                <a:gd name="connsiteX17" fmla="*/ 2481262 w 2502694"/>
                <a:gd name="connsiteY17" fmla="*/ 0 h 509587"/>
                <a:gd name="connsiteX18" fmla="*/ 2490787 w 2502694"/>
                <a:gd name="connsiteY18" fmla="*/ 2381 h 509587"/>
                <a:gd name="connsiteX19" fmla="*/ 2497931 w 2502694"/>
                <a:gd name="connsiteY19" fmla="*/ 14287 h 509587"/>
                <a:gd name="connsiteX20" fmla="*/ 2502694 w 2502694"/>
                <a:gd name="connsiteY20" fmla="*/ 45243 h 509587"/>
                <a:gd name="connsiteX21" fmla="*/ 2500312 w 2502694"/>
                <a:gd name="connsiteY21" fmla="*/ 116681 h 509587"/>
                <a:gd name="connsiteX22" fmla="*/ 2495550 w 2502694"/>
                <a:gd name="connsiteY22" fmla="*/ 159543 h 509587"/>
                <a:gd name="connsiteX23" fmla="*/ 2481262 w 2502694"/>
                <a:gd name="connsiteY23" fmla="*/ 223837 h 509587"/>
                <a:gd name="connsiteX24" fmla="*/ 2466975 w 2502694"/>
                <a:gd name="connsiteY24" fmla="*/ 283368 h 509587"/>
                <a:gd name="connsiteX25" fmla="*/ 2440781 w 2502694"/>
                <a:gd name="connsiteY25" fmla="*/ 347662 h 509587"/>
                <a:gd name="connsiteX26" fmla="*/ 2414587 w 2502694"/>
                <a:gd name="connsiteY26" fmla="*/ 400050 h 509587"/>
                <a:gd name="connsiteX27" fmla="*/ 2386012 w 2502694"/>
                <a:gd name="connsiteY27" fmla="*/ 447675 h 509587"/>
                <a:gd name="connsiteX28" fmla="*/ 2355056 w 2502694"/>
                <a:gd name="connsiteY28" fmla="*/ 488156 h 509587"/>
                <a:gd name="connsiteX29" fmla="*/ 2333625 w 2502694"/>
                <a:gd name="connsiteY29" fmla="*/ 502443 h 509587"/>
                <a:gd name="connsiteX30" fmla="*/ 2305050 w 2502694"/>
                <a:gd name="connsiteY30" fmla="*/ 509587 h 509587"/>
                <a:gd name="connsiteX31" fmla="*/ 2274094 w 2502694"/>
                <a:gd name="connsiteY31" fmla="*/ 507206 h 509587"/>
                <a:gd name="connsiteX32" fmla="*/ 2224087 w 2502694"/>
                <a:gd name="connsiteY32" fmla="*/ 495300 h 509587"/>
                <a:gd name="connsiteX33" fmla="*/ 2183606 w 2502694"/>
                <a:gd name="connsiteY33" fmla="*/ 481012 h 509587"/>
                <a:gd name="connsiteX34" fmla="*/ 2155031 w 2502694"/>
                <a:gd name="connsiteY34" fmla="*/ 473868 h 509587"/>
                <a:gd name="connsiteX35" fmla="*/ 1947862 w 2502694"/>
                <a:gd name="connsiteY35" fmla="*/ 473868 h 509587"/>
                <a:gd name="connsiteX36" fmla="*/ 1595437 w 2502694"/>
                <a:gd name="connsiteY36" fmla="*/ 473868 h 509587"/>
                <a:gd name="connsiteX37" fmla="*/ 1285875 w 2502694"/>
                <a:gd name="connsiteY37" fmla="*/ 473868 h 509587"/>
                <a:gd name="connsiteX38" fmla="*/ 931069 w 2502694"/>
                <a:gd name="connsiteY38" fmla="*/ 469106 h 509587"/>
                <a:gd name="connsiteX39" fmla="*/ 661987 w 2502694"/>
                <a:gd name="connsiteY39" fmla="*/ 459581 h 509587"/>
                <a:gd name="connsiteX40" fmla="*/ 397669 w 2502694"/>
                <a:gd name="connsiteY40" fmla="*/ 450056 h 509587"/>
                <a:gd name="connsiteX41" fmla="*/ 297656 w 2502694"/>
                <a:gd name="connsiteY41" fmla="*/ 447675 h 509587"/>
                <a:gd name="connsiteX42" fmla="*/ 223837 w 2502694"/>
                <a:gd name="connsiteY42" fmla="*/ 438150 h 509587"/>
                <a:gd name="connsiteX43" fmla="*/ 142875 w 2502694"/>
                <a:gd name="connsiteY43" fmla="*/ 419100 h 509587"/>
                <a:gd name="connsiteX44" fmla="*/ 92869 w 2502694"/>
                <a:gd name="connsiteY44" fmla="*/ 400050 h 509587"/>
                <a:gd name="connsiteX45" fmla="*/ 40481 w 2502694"/>
                <a:gd name="connsiteY45" fmla="*/ 373856 h 509587"/>
                <a:gd name="connsiteX46" fmla="*/ 9525 w 2502694"/>
                <a:gd name="connsiteY46" fmla="*/ 352425 h 509587"/>
                <a:gd name="connsiteX47" fmla="*/ 0 w 2502694"/>
                <a:gd name="connsiteY47" fmla="*/ 333375 h 509587"/>
                <a:gd name="connsiteX48" fmla="*/ 0 w 2502694"/>
                <a:gd name="connsiteY48" fmla="*/ 314325 h 509587"/>
                <a:gd name="connsiteX49" fmla="*/ 7144 w 2502694"/>
                <a:gd name="connsiteY49" fmla="*/ 295275 h 509587"/>
                <a:gd name="connsiteX50" fmla="*/ 21431 w 2502694"/>
                <a:gd name="connsiteY50" fmla="*/ 280987 h 509587"/>
                <a:gd name="connsiteX51" fmla="*/ 50006 w 2502694"/>
                <a:gd name="connsiteY51" fmla="*/ 264318 h 509587"/>
                <a:gd name="connsiteX52" fmla="*/ 76200 w 2502694"/>
                <a:gd name="connsiteY52" fmla="*/ 252412 h 509587"/>
                <a:gd name="connsiteX53" fmla="*/ 145256 w 2502694"/>
                <a:gd name="connsiteY53" fmla="*/ 240506 h 509587"/>
                <a:gd name="connsiteX54" fmla="*/ 309562 w 2502694"/>
                <a:gd name="connsiteY54" fmla="*/ 228600 h 509587"/>
                <a:gd name="connsiteX55" fmla="*/ 433387 w 2502694"/>
                <a:gd name="connsiteY55" fmla="*/ 228600 h 509587"/>
                <a:gd name="connsiteX56" fmla="*/ 673894 w 2502694"/>
                <a:gd name="connsiteY56" fmla="*/ 228600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502694" h="509587">
                  <a:moveTo>
                    <a:pt x="673894" y="228600"/>
                  </a:moveTo>
                  <a:lnTo>
                    <a:pt x="1123950" y="226218"/>
                  </a:lnTo>
                  <a:lnTo>
                    <a:pt x="1381125" y="228600"/>
                  </a:lnTo>
                  <a:lnTo>
                    <a:pt x="1771650" y="226218"/>
                  </a:lnTo>
                  <a:lnTo>
                    <a:pt x="1997869" y="226218"/>
                  </a:lnTo>
                  <a:lnTo>
                    <a:pt x="2062162" y="221456"/>
                  </a:lnTo>
                  <a:lnTo>
                    <a:pt x="2138362" y="214312"/>
                  </a:lnTo>
                  <a:lnTo>
                    <a:pt x="2216944" y="202406"/>
                  </a:lnTo>
                  <a:lnTo>
                    <a:pt x="2262187" y="192881"/>
                  </a:lnTo>
                  <a:lnTo>
                    <a:pt x="2314575" y="176212"/>
                  </a:lnTo>
                  <a:lnTo>
                    <a:pt x="2338387" y="161925"/>
                  </a:lnTo>
                  <a:lnTo>
                    <a:pt x="2359819" y="140493"/>
                  </a:lnTo>
                  <a:lnTo>
                    <a:pt x="2386012" y="111918"/>
                  </a:lnTo>
                  <a:lnTo>
                    <a:pt x="2412206" y="66675"/>
                  </a:lnTo>
                  <a:lnTo>
                    <a:pt x="2428875" y="33337"/>
                  </a:lnTo>
                  <a:lnTo>
                    <a:pt x="2443162" y="16668"/>
                  </a:lnTo>
                  <a:lnTo>
                    <a:pt x="2464594" y="2381"/>
                  </a:lnTo>
                  <a:lnTo>
                    <a:pt x="2481262" y="0"/>
                  </a:lnTo>
                  <a:lnTo>
                    <a:pt x="2490787" y="2381"/>
                  </a:lnTo>
                  <a:lnTo>
                    <a:pt x="2497931" y="14287"/>
                  </a:lnTo>
                  <a:lnTo>
                    <a:pt x="2502694" y="45243"/>
                  </a:lnTo>
                  <a:lnTo>
                    <a:pt x="2500312" y="116681"/>
                  </a:lnTo>
                  <a:lnTo>
                    <a:pt x="2495550" y="159543"/>
                  </a:lnTo>
                  <a:lnTo>
                    <a:pt x="2481262" y="223837"/>
                  </a:lnTo>
                  <a:lnTo>
                    <a:pt x="2466975" y="283368"/>
                  </a:lnTo>
                  <a:lnTo>
                    <a:pt x="2440781" y="347662"/>
                  </a:lnTo>
                  <a:lnTo>
                    <a:pt x="2414587" y="400050"/>
                  </a:lnTo>
                  <a:lnTo>
                    <a:pt x="2386012" y="447675"/>
                  </a:lnTo>
                  <a:lnTo>
                    <a:pt x="2355056" y="488156"/>
                  </a:lnTo>
                  <a:lnTo>
                    <a:pt x="2333625" y="502443"/>
                  </a:lnTo>
                  <a:lnTo>
                    <a:pt x="2305050" y="509587"/>
                  </a:lnTo>
                  <a:lnTo>
                    <a:pt x="2274094" y="507206"/>
                  </a:lnTo>
                  <a:lnTo>
                    <a:pt x="2224087" y="495300"/>
                  </a:lnTo>
                  <a:lnTo>
                    <a:pt x="2183606" y="481012"/>
                  </a:lnTo>
                  <a:lnTo>
                    <a:pt x="2155031" y="473868"/>
                  </a:lnTo>
                  <a:lnTo>
                    <a:pt x="1947862" y="473868"/>
                  </a:lnTo>
                  <a:lnTo>
                    <a:pt x="1595437" y="473868"/>
                  </a:lnTo>
                  <a:lnTo>
                    <a:pt x="1285875" y="473868"/>
                  </a:lnTo>
                  <a:lnTo>
                    <a:pt x="931069" y="469106"/>
                  </a:lnTo>
                  <a:lnTo>
                    <a:pt x="661987" y="459581"/>
                  </a:lnTo>
                  <a:lnTo>
                    <a:pt x="397669" y="450056"/>
                  </a:lnTo>
                  <a:lnTo>
                    <a:pt x="297656" y="447675"/>
                  </a:lnTo>
                  <a:lnTo>
                    <a:pt x="223837" y="438150"/>
                  </a:lnTo>
                  <a:lnTo>
                    <a:pt x="142875" y="419100"/>
                  </a:lnTo>
                  <a:lnTo>
                    <a:pt x="92869" y="400050"/>
                  </a:lnTo>
                  <a:lnTo>
                    <a:pt x="40481" y="373856"/>
                  </a:lnTo>
                  <a:lnTo>
                    <a:pt x="9525" y="35242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7144" y="295275"/>
                  </a:lnTo>
                  <a:lnTo>
                    <a:pt x="21431" y="280987"/>
                  </a:lnTo>
                  <a:lnTo>
                    <a:pt x="50006" y="264318"/>
                  </a:lnTo>
                  <a:lnTo>
                    <a:pt x="76200" y="252412"/>
                  </a:lnTo>
                  <a:lnTo>
                    <a:pt x="145256" y="240506"/>
                  </a:lnTo>
                  <a:lnTo>
                    <a:pt x="309562" y="228600"/>
                  </a:lnTo>
                  <a:lnTo>
                    <a:pt x="433387" y="228600"/>
                  </a:lnTo>
                  <a:lnTo>
                    <a:pt x="673894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8643385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84D84DDD-86E5-48CB-9BFD-CD441DA8D377}"/>
              </a:ext>
            </a:extLst>
          </p:cNvPr>
          <p:cNvSpPr/>
          <p:nvPr/>
        </p:nvSpPr>
        <p:spPr>
          <a:xfrm>
            <a:off x="2474913" y="2471738"/>
            <a:ext cx="1857375" cy="533400"/>
          </a:xfrm>
          <a:custGeom>
            <a:avLst/>
            <a:gdLst>
              <a:gd name="connsiteX0" fmla="*/ 1340644 w 1857375"/>
              <a:gd name="connsiteY0" fmla="*/ 104775 h 533400"/>
              <a:gd name="connsiteX1" fmla="*/ 1207294 w 1857375"/>
              <a:gd name="connsiteY1" fmla="*/ 126206 h 533400"/>
              <a:gd name="connsiteX2" fmla="*/ 1150144 w 1857375"/>
              <a:gd name="connsiteY2" fmla="*/ 135731 h 533400"/>
              <a:gd name="connsiteX3" fmla="*/ 973931 w 1857375"/>
              <a:gd name="connsiteY3" fmla="*/ 192881 h 533400"/>
              <a:gd name="connsiteX4" fmla="*/ 845344 w 1857375"/>
              <a:gd name="connsiteY4" fmla="*/ 221456 h 533400"/>
              <a:gd name="connsiteX5" fmla="*/ 733425 w 1857375"/>
              <a:gd name="connsiteY5" fmla="*/ 242887 h 533400"/>
              <a:gd name="connsiteX6" fmla="*/ 640556 w 1857375"/>
              <a:gd name="connsiteY6" fmla="*/ 259556 h 533400"/>
              <a:gd name="connsiteX7" fmla="*/ 578644 w 1857375"/>
              <a:gd name="connsiteY7" fmla="*/ 269081 h 533400"/>
              <a:gd name="connsiteX8" fmla="*/ 497681 w 1857375"/>
              <a:gd name="connsiteY8" fmla="*/ 280987 h 533400"/>
              <a:gd name="connsiteX9" fmla="*/ 442912 w 1857375"/>
              <a:gd name="connsiteY9" fmla="*/ 285750 h 533400"/>
              <a:gd name="connsiteX10" fmla="*/ 404812 w 1857375"/>
              <a:gd name="connsiteY10" fmla="*/ 288131 h 533400"/>
              <a:gd name="connsiteX11" fmla="*/ 354806 w 1857375"/>
              <a:gd name="connsiteY11" fmla="*/ 283368 h 533400"/>
              <a:gd name="connsiteX12" fmla="*/ 288131 w 1857375"/>
              <a:gd name="connsiteY12" fmla="*/ 273843 h 533400"/>
              <a:gd name="connsiteX13" fmla="*/ 226219 w 1857375"/>
              <a:gd name="connsiteY13" fmla="*/ 259556 h 533400"/>
              <a:gd name="connsiteX14" fmla="*/ 173831 w 1857375"/>
              <a:gd name="connsiteY14" fmla="*/ 242887 h 533400"/>
              <a:gd name="connsiteX15" fmla="*/ 140494 w 1857375"/>
              <a:gd name="connsiteY15" fmla="*/ 230981 h 533400"/>
              <a:gd name="connsiteX16" fmla="*/ 102394 w 1857375"/>
              <a:gd name="connsiteY16" fmla="*/ 209550 h 533400"/>
              <a:gd name="connsiteX17" fmla="*/ 78581 w 1857375"/>
              <a:gd name="connsiteY17" fmla="*/ 190500 h 533400"/>
              <a:gd name="connsiteX18" fmla="*/ 54769 w 1857375"/>
              <a:gd name="connsiteY18" fmla="*/ 171450 h 533400"/>
              <a:gd name="connsiteX19" fmla="*/ 33337 w 1857375"/>
              <a:gd name="connsiteY19" fmla="*/ 164306 h 533400"/>
              <a:gd name="connsiteX20" fmla="*/ 16669 w 1857375"/>
              <a:gd name="connsiteY20" fmla="*/ 161925 h 533400"/>
              <a:gd name="connsiteX21" fmla="*/ 4762 w 1857375"/>
              <a:gd name="connsiteY21" fmla="*/ 164306 h 533400"/>
              <a:gd name="connsiteX22" fmla="*/ 0 w 1857375"/>
              <a:gd name="connsiteY22" fmla="*/ 171450 h 533400"/>
              <a:gd name="connsiteX23" fmla="*/ 0 w 1857375"/>
              <a:gd name="connsiteY23" fmla="*/ 180975 h 533400"/>
              <a:gd name="connsiteX24" fmla="*/ 7144 w 1857375"/>
              <a:gd name="connsiteY24" fmla="*/ 209550 h 533400"/>
              <a:gd name="connsiteX25" fmla="*/ 30956 w 1857375"/>
              <a:gd name="connsiteY25" fmla="*/ 257175 h 533400"/>
              <a:gd name="connsiteX26" fmla="*/ 59531 w 1857375"/>
              <a:gd name="connsiteY26" fmla="*/ 304800 h 533400"/>
              <a:gd name="connsiteX27" fmla="*/ 92869 w 1857375"/>
              <a:gd name="connsiteY27" fmla="*/ 350043 h 533400"/>
              <a:gd name="connsiteX28" fmla="*/ 123825 w 1857375"/>
              <a:gd name="connsiteY28" fmla="*/ 385762 h 533400"/>
              <a:gd name="connsiteX29" fmla="*/ 161925 w 1857375"/>
              <a:gd name="connsiteY29" fmla="*/ 423862 h 533400"/>
              <a:gd name="connsiteX30" fmla="*/ 192881 w 1857375"/>
              <a:gd name="connsiteY30" fmla="*/ 450056 h 533400"/>
              <a:gd name="connsiteX31" fmla="*/ 238125 w 1857375"/>
              <a:gd name="connsiteY31" fmla="*/ 478631 h 533400"/>
              <a:gd name="connsiteX32" fmla="*/ 285750 w 1857375"/>
              <a:gd name="connsiteY32" fmla="*/ 502443 h 533400"/>
              <a:gd name="connsiteX33" fmla="*/ 333375 w 1857375"/>
              <a:gd name="connsiteY33" fmla="*/ 521493 h 533400"/>
              <a:gd name="connsiteX34" fmla="*/ 373856 w 1857375"/>
              <a:gd name="connsiteY34" fmla="*/ 531018 h 533400"/>
              <a:gd name="connsiteX35" fmla="*/ 397669 w 1857375"/>
              <a:gd name="connsiteY35" fmla="*/ 533400 h 533400"/>
              <a:gd name="connsiteX36" fmla="*/ 457200 w 1857375"/>
              <a:gd name="connsiteY36" fmla="*/ 516731 h 533400"/>
              <a:gd name="connsiteX37" fmla="*/ 573881 w 1857375"/>
              <a:gd name="connsiteY37" fmla="*/ 481012 h 533400"/>
              <a:gd name="connsiteX38" fmla="*/ 723900 w 1857375"/>
              <a:gd name="connsiteY38" fmla="*/ 440531 h 533400"/>
              <a:gd name="connsiteX39" fmla="*/ 881062 w 1857375"/>
              <a:gd name="connsiteY39" fmla="*/ 397668 h 533400"/>
              <a:gd name="connsiteX40" fmla="*/ 971550 w 1857375"/>
              <a:gd name="connsiteY40" fmla="*/ 373856 h 533400"/>
              <a:gd name="connsiteX41" fmla="*/ 1259681 w 1857375"/>
              <a:gd name="connsiteY41" fmla="*/ 316706 h 533400"/>
              <a:gd name="connsiteX42" fmla="*/ 1381125 w 1857375"/>
              <a:gd name="connsiteY42" fmla="*/ 295275 h 533400"/>
              <a:gd name="connsiteX43" fmla="*/ 1485900 w 1857375"/>
              <a:gd name="connsiteY43" fmla="*/ 276225 h 533400"/>
              <a:gd name="connsiteX44" fmla="*/ 1593056 w 1857375"/>
              <a:gd name="connsiteY44" fmla="*/ 261937 h 533400"/>
              <a:gd name="connsiteX45" fmla="*/ 1707356 w 1857375"/>
              <a:gd name="connsiteY45" fmla="*/ 247650 h 533400"/>
              <a:gd name="connsiteX46" fmla="*/ 1785937 w 1857375"/>
              <a:gd name="connsiteY46" fmla="*/ 240506 h 533400"/>
              <a:gd name="connsiteX47" fmla="*/ 1807369 w 1857375"/>
              <a:gd name="connsiteY47" fmla="*/ 233362 h 533400"/>
              <a:gd name="connsiteX48" fmla="*/ 1835944 w 1857375"/>
              <a:gd name="connsiteY48" fmla="*/ 216693 h 533400"/>
              <a:gd name="connsiteX49" fmla="*/ 1847850 w 1857375"/>
              <a:gd name="connsiteY49" fmla="*/ 204787 h 533400"/>
              <a:gd name="connsiteX50" fmla="*/ 1854994 w 1857375"/>
              <a:gd name="connsiteY50" fmla="*/ 190500 h 533400"/>
              <a:gd name="connsiteX51" fmla="*/ 1857375 w 1857375"/>
              <a:gd name="connsiteY51" fmla="*/ 178593 h 533400"/>
              <a:gd name="connsiteX52" fmla="*/ 1857375 w 1857375"/>
              <a:gd name="connsiteY52" fmla="*/ 166687 h 533400"/>
              <a:gd name="connsiteX53" fmla="*/ 1854994 w 1857375"/>
              <a:gd name="connsiteY53" fmla="*/ 154781 h 533400"/>
              <a:gd name="connsiteX54" fmla="*/ 1847850 w 1857375"/>
              <a:gd name="connsiteY54" fmla="*/ 138112 h 533400"/>
              <a:gd name="connsiteX55" fmla="*/ 1835944 w 1857375"/>
              <a:gd name="connsiteY55" fmla="*/ 121443 h 533400"/>
              <a:gd name="connsiteX56" fmla="*/ 1816894 w 1857375"/>
              <a:gd name="connsiteY56" fmla="*/ 102393 h 533400"/>
              <a:gd name="connsiteX57" fmla="*/ 1774031 w 1857375"/>
              <a:gd name="connsiteY57" fmla="*/ 73818 h 533400"/>
              <a:gd name="connsiteX58" fmla="*/ 1731169 w 1857375"/>
              <a:gd name="connsiteY58" fmla="*/ 50006 h 533400"/>
              <a:gd name="connsiteX59" fmla="*/ 1690687 w 1857375"/>
              <a:gd name="connsiteY59" fmla="*/ 30956 h 533400"/>
              <a:gd name="connsiteX60" fmla="*/ 1633537 w 1857375"/>
              <a:gd name="connsiteY60" fmla="*/ 9525 h 533400"/>
              <a:gd name="connsiteX61" fmla="*/ 1588294 w 1857375"/>
              <a:gd name="connsiteY61" fmla="*/ 0 h 533400"/>
              <a:gd name="connsiteX62" fmla="*/ 1576387 w 1857375"/>
              <a:gd name="connsiteY62" fmla="*/ 0 h 533400"/>
              <a:gd name="connsiteX63" fmla="*/ 1550194 w 1857375"/>
              <a:gd name="connsiteY63" fmla="*/ 16668 h 533400"/>
              <a:gd name="connsiteX64" fmla="*/ 1493044 w 1857375"/>
              <a:gd name="connsiteY64" fmla="*/ 54768 h 533400"/>
              <a:gd name="connsiteX65" fmla="*/ 1440656 w 1857375"/>
              <a:gd name="connsiteY65" fmla="*/ 88106 h 533400"/>
              <a:gd name="connsiteX66" fmla="*/ 1340644 w 1857375"/>
              <a:gd name="connsiteY66" fmla="*/ 1047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7375" h="533400">
                <a:moveTo>
                  <a:pt x="1340644" y="104775"/>
                </a:moveTo>
                <a:lnTo>
                  <a:pt x="1207294" y="126206"/>
                </a:lnTo>
                <a:lnTo>
                  <a:pt x="1150144" y="135731"/>
                </a:lnTo>
                <a:lnTo>
                  <a:pt x="973931" y="192881"/>
                </a:lnTo>
                <a:lnTo>
                  <a:pt x="845344" y="221456"/>
                </a:lnTo>
                <a:lnTo>
                  <a:pt x="733425" y="242887"/>
                </a:lnTo>
                <a:lnTo>
                  <a:pt x="640556" y="259556"/>
                </a:lnTo>
                <a:lnTo>
                  <a:pt x="578644" y="269081"/>
                </a:lnTo>
                <a:lnTo>
                  <a:pt x="497681" y="280987"/>
                </a:lnTo>
                <a:lnTo>
                  <a:pt x="442912" y="285750"/>
                </a:lnTo>
                <a:lnTo>
                  <a:pt x="404812" y="288131"/>
                </a:lnTo>
                <a:lnTo>
                  <a:pt x="354806" y="283368"/>
                </a:lnTo>
                <a:lnTo>
                  <a:pt x="288131" y="273843"/>
                </a:lnTo>
                <a:lnTo>
                  <a:pt x="226219" y="259556"/>
                </a:lnTo>
                <a:lnTo>
                  <a:pt x="173831" y="242887"/>
                </a:lnTo>
                <a:lnTo>
                  <a:pt x="140494" y="230981"/>
                </a:lnTo>
                <a:lnTo>
                  <a:pt x="102394" y="209550"/>
                </a:lnTo>
                <a:lnTo>
                  <a:pt x="78581" y="190500"/>
                </a:lnTo>
                <a:lnTo>
                  <a:pt x="54769" y="171450"/>
                </a:lnTo>
                <a:lnTo>
                  <a:pt x="33337" y="164306"/>
                </a:lnTo>
                <a:lnTo>
                  <a:pt x="16669" y="161925"/>
                </a:lnTo>
                <a:lnTo>
                  <a:pt x="4762" y="164306"/>
                </a:lnTo>
                <a:lnTo>
                  <a:pt x="0" y="171450"/>
                </a:lnTo>
                <a:lnTo>
                  <a:pt x="0" y="180975"/>
                </a:lnTo>
                <a:lnTo>
                  <a:pt x="7144" y="209550"/>
                </a:lnTo>
                <a:lnTo>
                  <a:pt x="30956" y="257175"/>
                </a:lnTo>
                <a:lnTo>
                  <a:pt x="59531" y="304800"/>
                </a:lnTo>
                <a:lnTo>
                  <a:pt x="92869" y="350043"/>
                </a:lnTo>
                <a:lnTo>
                  <a:pt x="123825" y="385762"/>
                </a:lnTo>
                <a:lnTo>
                  <a:pt x="161925" y="423862"/>
                </a:lnTo>
                <a:lnTo>
                  <a:pt x="192881" y="450056"/>
                </a:lnTo>
                <a:lnTo>
                  <a:pt x="238125" y="478631"/>
                </a:lnTo>
                <a:lnTo>
                  <a:pt x="285750" y="502443"/>
                </a:lnTo>
                <a:lnTo>
                  <a:pt x="333375" y="521493"/>
                </a:lnTo>
                <a:lnTo>
                  <a:pt x="373856" y="531018"/>
                </a:lnTo>
                <a:lnTo>
                  <a:pt x="397669" y="533400"/>
                </a:lnTo>
                <a:lnTo>
                  <a:pt x="457200" y="516731"/>
                </a:lnTo>
                <a:lnTo>
                  <a:pt x="573881" y="481012"/>
                </a:lnTo>
                <a:lnTo>
                  <a:pt x="723900" y="440531"/>
                </a:lnTo>
                <a:lnTo>
                  <a:pt x="881062" y="397668"/>
                </a:lnTo>
                <a:lnTo>
                  <a:pt x="971550" y="373856"/>
                </a:lnTo>
                <a:lnTo>
                  <a:pt x="1259681" y="316706"/>
                </a:lnTo>
                <a:lnTo>
                  <a:pt x="1381125" y="295275"/>
                </a:lnTo>
                <a:lnTo>
                  <a:pt x="1485900" y="276225"/>
                </a:lnTo>
                <a:lnTo>
                  <a:pt x="1593056" y="261937"/>
                </a:lnTo>
                <a:lnTo>
                  <a:pt x="1707356" y="247650"/>
                </a:lnTo>
                <a:lnTo>
                  <a:pt x="1785937" y="240506"/>
                </a:lnTo>
                <a:lnTo>
                  <a:pt x="1807369" y="233362"/>
                </a:lnTo>
                <a:lnTo>
                  <a:pt x="1835944" y="216693"/>
                </a:lnTo>
                <a:lnTo>
                  <a:pt x="1847850" y="204787"/>
                </a:lnTo>
                <a:lnTo>
                  <a:pt x="1854994" y="190500"/>
                </a:lnTo>
                <a:lnTo>
                  <a:pt x="1857375" y="178593"/>
                </a:lnTo>
                <a:lnTo>
                  <a:pt x="1857375" y="166687"/>
                </a:lnTo>
                <a:lnTo>
                  <a:pt x="1854994" y="154781"/>
                </a:lnTo>
                <a:lnTo>
                  <a:pt x="1847850" y="138112"/>
                </a:lnTo>
                <a:lnTo>
                  <a:pt x="1835944" y="121443"/>
                </a:lnTo>
                <a:lnTo>
                  <a:pt x="1816894" y="102393"/>
                </a:lnTo>
                <a:lnTo>
                  <a:pt x="1774031" y="73818"/>
                </a:lnTo>
                <a:lnTo>
                  <a:pt x="1731169" y="50006"/>
                </a:lnTo>
                <a:lnTo>
                  <a:pt x="1690687" y="30956"/>
                </a:lnTo>
                <a:lnTo>
                  <a:pt x="1633537" y="9525"/>
                </a:lnTo>
                <a:lnTo>
                  <a:pt x="1588294" y="0"/>
                </a:lnTo>
                <a:lnTo>
                  <a:pt x="1576387" y="0"/>
                </a:lnTo>
                <a:lnTo>
                  <a:pt x="1550194" y="16668"/>
                </a:lnTo>
                <a:lnTo>
                  <a:pt x="1493044" y="54768"/>
                </a:lnTo>
                <a:lnTo>
                  <a:pt x="1440656" y="88106"/>
                </a:lnTo>
                <a:lnTo>
                  <a:pt x="1340644" y="104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26B5874-CC2A-4B9A-A773-4246BEA68D95}"/>
              </a:ext>
            </a:extLst>
          </p:cNvPr>
          <p:cNvSpPr/>
          <p:nvPr/>
        </p:nvSpPr>
        <p:spPr>
          <a:xfrm rot="16200000">
            <a:off x="1264444" y="3383757"/>
            <a:ext cx="4400550" cy="595312"/>
          </a:xfrm>
          <a:custGeom>
            <a:avLst/>
            <a:gdLst>
              <a:gd name="connsiteX0" fmla="*/ 2764548 w 4401217"/>
              <a:gd name="connsiteY0" fmla="*/ 259732 h 594182"/>
              <a:gd name="connsiteX1" fmla="*/ 2415866 w 4401217"/>
              <a:gd name="connsiteY1" fmla="*/ 259732 h 594182"/>
              <a:gd name="connsiteX2" fmla="*/ 2131228 w 4401217"/>
              <a:gd name="connsiteY2" fmla="*/ 259732 h 594182"/>
              <a:gd name="connsiteX3" fmla="*/ 1821684 w 4401217"/>
              <a:gd name="connsiteY3" fmla="*/ 259732 h 594182"/>
              <a:gd name="connsiteX4" fmla="*/ 1352031 w 4401217"/>
              <a:gd name="connsiteY4" fmla="*/ 259732 h 594182"/>
              <a:gd name="connsiteX5" fmla="*/ 967770 w 4401217"/>
              <a:gd name="connsiteY5" fmla="*/ 259732 h 594182"/>
              <a:gd name="connsiteX6" fmla="*/ 693805 w 4401217"/>
              <a:gd name="connsiteY6" fmla="*/ 259732 h 594182"/>
              <a:gd name="connsiteX7" fmla="*/ 640436 w 4401217"/>
              <a:gd name="connsiteY7" fmla="*/ 259732 h 594182"/>
              <a:gd name="connsiteX8" fmla="*/ 39138 w 4401217"/>
              <a:gd name="connsiteY8" fmla="*/ 252616 h 594182"/>
              <a:gd name="connsiteX9" fmla="*/ 14232 w 4401217"/>
              <a:gd name="connsiteY9" fmla="*/ 266848 h 594182"/>
              <a:gd name="connsiteX10" fmla="*/ 0 w 4401217"/>
              <a:gd name="connsiteY10" fmla="*/ 291754 h 594182"/>
              <a:gd name="connsiteX11" fmla="*/ 0 w 4401217"/>
              <a:gd name="connsiteY11" fmla="*/ 316660 h 594182"/>
              <a:gd name="connsiteX12" fmla="*/ 10674 w 4401217"/>
              <a:gd name="connsiteY12" fmla="*/ 341565 h 594182"/>
              <a:gd name="connsiteX13" fmla="*/ 28464 w 4401217"/>
              <a:gd name="connsiteY13" fmla="*/ 359355 h 594182"/>
              <a:gd name="connsiteX14" fmla="*/ 60486 w 4401217"/>
              <a:gd name="connsiteY14" fmla="*/ 380703 h 594182"/>
              <a:gd name="connsiteX15" fmla="*/ 120971 w 4401217"/>
              <a:gd name="connsiteY15" fmla="*/ 409167 h 594182"/>
              <a:gd name="connsiteX16" fmla="*/ 199247 w 4401217"/>
              <a:gd name="connsiteY16" fmla="*/ 437631 h 594182"/>
              <a:gd name="connsiteX17" fmla="*/ 313102 w 4401217"/>
              <a:gd name="connsiteY17" fmla="*/ 476769 h 594182"/>
              <a:gd name="connsiteX18" fmla="*/ 330892 w 4401217"/>
              <a:gd name="connsiteY18" fmla="*/ 480327 h 594182"/>
              <a:gd name="connsiteX19" fmla="*/ 402051 w 4401217"/>
              <a:gd name="connsiteY19" fmla="*/ 483885 h 594182"/>
              <a:gd name="connsiteX20" fmla="*/ 558602 w 4401217"/>
              <a:gd name="connsiteY20" fmla="*/ 483885 h 594182"/>
              <a:gd name="connsiteX21" fmla="*/ 715153 w 4401217"/>
              <a:gd name="connsiteY21" fmla="*/ 483885 h 594182"/>
              <a:gd name="connsiteX22" fmla="*/ 978444 w 4401217"/>
              <a:gd name="connsiteY22" fmla="*/ 483885 h 594182"/>
              <a:gd name="connsiteX23" fmla="*/ 1270198 w 4401217"/>
              <a:gd name="connsiteY23" fmla="*/ 483885 h 594182"/>
              <a:gd name="connsiteX24" fmla="*/ 1590416 w 4401217"/>
              <a:gd name="connsiteY24" fmla="*/ 483885 h 594182"/>
              <a:gd name="connsiteX25" fmla="*/ 1903517 w 4401217"/>
              <a:gd name="connsiteY25" fmla="*/ 483885 h 594182"/>
              <a:gd name="connsiteX26" fmla="*/ 2074300 w 4401217"/>
              <a:gd name="connsiteY26" fmla="*/ 483885 h 594182"/>
              <a:gd name="connsiteX27" fmla="*/ 2490584 w 4401217"/>
              <a:gd name="connsiteY27" fmla="*/ 483885 h 594182"/>
              <a:gd name="connsiteX28" fmla="*/ 2700504 w 4401217"/>
              <a:gd name="connsiteY28" fmla="*/ 483885 h 594182"/>
              <a:gd name="connsiteX29" fmla="*/ 2896193 w 4401217"/>
              <a:gd name="connsiteY29" fmla="*/ 483885 h 594182"/>
              <a:gd name="connsiteX30" fmla="*/ 3098998 w 4401217"/>
              <a:gd name="connsiteY30" fmla="*/ 483885 h 594182"/>
              <a:gd name="connsiteX31" fmla="*/ 3319592 w 4401217"/>
              <a:gd name="connsiteY31" fmla="*/ 487443 h 594182"/>
              <a:gd name="connsiteX32" fmla="*/ 3504607 w 4401217"/>
              <a:gd name="connsiteY32" fmla="*/ 501674 h 594182"/>
              <a:gd name="connsiteX33" fmla="*/ 3732317 w 4401217"/>
              <a:gd name="connsiteY33" fmla="*/ 519464 h 594182"/>
              <a:gd name="connsiteX34" fmla="*/ 3867521 w 4401217"/>
              <a:gd name="connsiteY34" fmla="*/ 530138 h 594182"/>
              <a:gd name="connsiteX35" fmla="*/ 3938680 w 4401217"/>
              <a:gd name="connsiteY35" fmla="*/ 544370 h 594182"/>
              <a:gd name="connsiteX36" fmla="*/ 4041861 w 4401217"/>
              <a:gd name="connsiteY36" fmla="*/ 576392 h 594182"/>
              <a:gd name="connsiteX37" fmla="*/ 4066767 w 4401217"/>
              <a:gd name="connsiteY37" fmla="*/ 587066 h 594182"/>
              <a:gd name="connsiteX38" fmla="*/ 4095231 w 4401217"/>
              <a:gd name="connsiteY38" fmla="*/ 594182 h 594182"/>
              <a:gd name="connsiteX39" fmla="*/ 4113021 w 4401217"/>
              <a:gd name="connsiteY39" fmla="*/ 594182 h 594182"/>
              <a:gd name="connsiteX40" fmla="*/ 4145043 w 4401217"/>
              <a:gd name="connsiteY40" fmla="*/ 587066 h 594182"/>
              <a:gd name="connsiteX41" fmla="*/ 4166391 w 4401217"/>
              <a:gd name="connsiteY41" fmla="*/ 572834 h 594182"/>
              <a:gd name="connsiteX42" fmla="*/ 4194854 w 4401217"/>
              <a:gd name="connsiteY42" fmla="*/ 544370 h 594182"/>
              <a:gd name="connsiteX43" fmla="*/ 4223318 w 4401217"/>
              <a:gd name="connsiteY43" fmla="*/ 508790 h 594182"/>
              <a:gd name="connsiteX44" fmla="*/ 4251782 w 4401217"/>
              <a:gd name="connsiteY44" fmla="*/ 455421 h 594182"/>
              <a:gd name="connsiteX45" fmla="*/ 4298036 w 4401217"/>
              <a:gd name="connsiteY45" fmla="*/ 359355 h 594182"/>
              <a:gd name="connsiteX46" fmla="*/ 4326500 w 4401217"/>
              <a:gd name="connsiteY46" fmla="*/ 281080 h 594182"/>
              <a:gd name="connsiteX47" fmla="*/ 4347847 w 4401217"/>
              <a:gd name="connsiteY47" fmla="*/ 224152 h 594182"/>
              <a:gd name="connsiteX48" fmla="*/ 4369195 w 4401217"/>
              <a:gd name="connsiteY48" fmla="*/ 160109 h 594182"/>
              <a:gd name="connsiteX49" fmla="*/ 4397659 w 4401217"/>
              <a:gd name="connsiteY49" fmla="*/ 56927 h 594182"/>
              <a:gd name="connsiteX50" fmla="*/ 4401217 w 4401217"/>
              <a:gd name="connsiteY50" fmla="*/ 32021 h 594182"/>
              <a:gd name="connsiteX51" fmla="*/ 4401217 w 4401217"/>
              <a:gd name="connsiteY51" fmla="*/ 17790 h 594182"/>
              <a:gd name="connsiteX52" fmla="*/ 4394101 w 4401217"/>
              <a:gd name="connsiteY52" fmla="*/ 0 h 594182"/>
              <a:gd name="connsiteX53" fmla="*/ 4383427 w 4401217"/>
              <a:gd name="connsiteY53" fmla="*/ 0 h 594182"/>
              <a:gd name="connsiteX54" fmla="*/ 4365637 w 4401217"/>
              <a:gd name="connsiteY54" fmla="*/ 3558 h 594182"/>
              <a:gd name="connsiteX55" fmla="*/ 4358521 w 4401217"/>
              <a:gd name="connsiteY55" fmla="*/ 10674 h 594182"/>
              <a:gd name="connsiteX56" fmla="*/ 4344289 w 4401217"/>
              <a:gd name="connsiteY56" fmla="*/ 28464 h 594182"/>
              <a:gd name="connsiteX57" fmla="*/ 4315826 w 4401217"/>
              <a:gd name="connsiteY57" fmla="*/ 67601 h 594182"/>
              <a:gd name="connsiteX58" fmla="*/ 4280246 w 4401217"/>
              <a:gd name="connsiteY58" fmla="*/ 110297 h 594182"/>
              <a:gd name="connsiteX59" fmla="*/ 4251782 w 4401217"/>
              <a:gd name="connsiteY59" fmla="*/ 145877 h 594182"/>
              <a:gd name="connsiteX60" fmla="*/ 4205528 w 4401217"/>
              <a:gd name="connsiteY60" fmla="*/ 185014 h 594182"/>
              <a:gd name="connsiteX61" fmla="*/ 4177065 w 4401217"/>
              <a:gd name="connsiteY61" fmla="*/ 206362 h 594182"/>
              <a:gd name="connsiteX62" fmla="*/ 4141485 w 4401217"/>
              <a:gd name="connsiteY62" fmla="*/ 227710 h 594182"/>
              <a:gd name="connsiteX63" fmla="*/ 4109463 w 4401217"/>
              <a:gd name="connsiteY63" fmla="*/ 241942 h 594182"/>
              <a:gd name="connsiteX64" fmla="*/ 4077441 w 4401217"/>
              <a:gd name="connsiteY64" fmla="*/ 252616 h 594182"/>
              <a:gd name="connsiteX65" fmla="*/ 4056093 w 4401217"/>
              <a:gd name="connsiteY65" fmla="*/ 256174 h 594182"/>
              <a:gd name="connsiteX66" fmla="*/ 3992050 w 4401217"/>
              <a:gd name="connsiteY66" fmla="*/ 259732 h 594182"/>
              <a:gd name="connsiteX67" fmla="*/ 3849731 w 4401217"/>
              <a:gd name="connsiteY67" fmla="*/ 259732 h 594182"/>
              <a:gd name="connsiteX68" fmla="*/ 3622020 w 4401217"/>
              <a:gd name="connsiteY68" fmla="*/ 259732 h 594182"/>
              <a:gd name="connsiteX69" fmla="*/ 3355172 w 4401217"/>
              <a:gd name="connsiteY69" fmla="*/ 259732 h 594182"/>
              <a:gd name="connsiteX70" fmla="*/ 2981584 w 4401217"/>
              <a:gd name="connsiteY70" fmla="*/ 259732 h 594182"/>
              <a:gd name="connsiteX71" fmla="*/ 2817917 w 4401217"/>
              <a:gd name="connsiteY71" fmla="*/ 259732 h 594182"/>
              <a:gd name="connsiteX72" fmla="*/ 2764548 w 4401217"/>
              <a:gd name="connsiteY72" fmla="*/ 259732 h 594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401217" h="594182">
                <a:moveTo>
                  <a:pt x="2764548" y="259732"/>
                </a:moveTo>
                <a:lnTo>
                  <a:pt x="2415866" y="259732"/>
                </a:lnTo>
                <a:lnTo>
                  <a:pt x="2131228" y="259732"/>
                </a:lnTo>
                <a:lnTo>
                  <a:pt x="1821684" y="259732"/>
                </a:lnTo>
                <a:lnTo>
                  <a:pt x="1352031" y="259732"/>
                </a:lnTo>
                <a:lnTo>
                  <a:pt x="967770" y="259732"/>
                </a:lnTo>
                <a:lnTo>
                  <a:pt x="693805" y="259732"/>
                </a:lnTo>
                <a:lnTo>
                  <a:pt x="640436" y="259732"/>
                </a:lnTo>
                <a:lnTo>
                  <a:pt x="39138" y="252616"/>
                </a:lnTo>
                <a:lnTo>
                  <a:pt x="14232" y="266848"/>
                </a:lnTo>
                <a:lnTo>
                  <a:pt x="0" y="291754"/>
                </a:lnTo>
                <a:lnTo>
                  <a:pt x="0" y="316660"/>
                </a:lnTo>
                <a:lnTo>
                  <a:pt x="10674" y="341565"/>
                </a:lnTo>
                <a:lnTo>
                  <a:pt x="28464" y="359355"/>
                </a:lnTo>
                <a:lnTo>
                  <a:pt x="60486" y="380703"/>
                </a:lnTo>
                <a:lnTo>
                  <a:pt x="120971" y="409167"/>
                </a:lnTo>
                <a:lnTo>
                  <a:pt x="199247" y="437631"/>
                </a:lnTo>
                <a:lnTo>
                  <a:pt x="313102" y="476769"/>
                </a:lnTo>
                <a:lnTo>
                  <a:pt x="330892" y="480327"/>
                </a:lnTo>
                <a:lnTo>
                  <a:pt x="402051" y="483885"/>
                </a:lnTo>
                <a:lnTo>
                  <a:pt x="558602" y="483885"/>
                </a:lnTo>
                <a:lnTo>
                  <a:pt x="715153" y="483885"/>
                </a:lnTo>
                <a:lnTo>
                  <a:pt x="978444" y="483885"/>
                </a:lnTo>
                <a:lnTo>
                  <a:pt x="1270198" y="483885"/>
                </a:lnTo>
                <a:lnTo>
                  <a:pt x="1590416" y="483885"/>
                </a:lnTo>
                <a:lnTo>
                  <a:pt x="1903517" y="483885"/>
                </a:lnTo>
                <a:lnTo>
                  <a:pt x="2074300" y="483885"/>
                </a:lnTo>
                <a:lnTo>
                  <a:pt x="2490584" y="483885"/>
                </a:lnTo>
                <a:lnTo>
                  <a:pt x="2700504" y="483885"/>
                </a:lnTo>
                <a:lnTo>
                  <a:pt x="2896193" y="483885"/>
                </a:lnTo>
                <a:lnTo>
                  <a:pt x="3098998" y="483885"/>
                </a:lnTo>
                <a:lnTo>
                  <a:pt x="3319592" y="487443"/>
                </a:lnTo>
                <a:lnTo>
                  <a:pt x="3504607" y="501674"/>
                </a:lnTo>
                <a:lnTo>
                  <a:pt x="3732317" y="519464"/>
                </a:lnTo>
                <a:lnTo>
                  <a:pt x="3867521" y="530138"/>
                </a:lnTo>
                <a:lnTo>
                  <a:pt x="3938680" y="544370"/>
                </a:lnTo>
                <a:lnTo>
                  <a:pt x="4041861" y="576392"/>
                </a:lnTo>
                <a:lnTo>
                  <a:pt x="4066767" y="587066"/>
                </a:lnTo>
                <a:lnTo>
                  <a:pt x="4095231" y="594182"/>
                </a:lnTo>
                <a:lnTo>
                  <a:pt x="4113021" y="594182"/>
                </a:lnTo>
                <a:lnTo>
                  <a:pt x="4145043" y="587066"/>
                </a:lnTo>
                <a:lnTo>
                  <a:pt x="4166391" y="572834"/>
                </a:lnTo>
                <a:lnTo>
                  <a:pt x="4194854" y="544370"/>
                </a:lnTo>
                <a:lnTo>
                  <a:pt x="4223318" y="508790"/>
                </a:lnTo>
                <a:lnTo>
                  <a:pt x="4251782" y="455421"/>
                </a:lnTo>
                <a:lnTo>
                  <a:pt x="4298036" y="359355"/>
                </a:lnTo>
                <a:lnTo>
                  <a:pt x="4326500" y="281080"/>
                </a:lnTo>
                <a:lnTo>
                  <a:pt x="4347847" y="224152"/>
                </a:lnTo>
                <a:lnTo>
                  <a:pt x="4369195" y="160109"/>
                </a:lnTo>
                <a:lnTo>
                  <a:pt x="4397659" y="56927"/>
                </a:lnTo>
                <a:lnTo>
                  <a:pt x="4401217" y="32021"/>
                </a:lnTo>
                <a:lnTo>
                  <a:pt x="4401217" y="17790"/>
                </a:lnTo>
                <a:lnTo>
                  <a:pt x="4394101" y="0"/>
                </a:lnTo>
                <a:lnTo>
                  <a:pt x="4383427" y="0"/>
                </a:lnTo>
                <a:lnTo>
                  <a:pt x="4365637" y="3558"/>
                </a:lnTo>
                <a:lnTo>
                  <a:pt x="4358521" y="10674"/>
                </a:lnTo>
                <a:lnTo>
                  <a:pt x="4344289" y="28464"/>
                </a:lnTo>
                <a:lnTo>
                  <a:pt x="4315826" y="67601"/>
                </a:lnTo>
                <a:lnTo>
                  <a:pt x="4280246" y="110297"/>
                </a:lnTo>
                <a:lnTo>
                  <a:pt x="4251782" y="145877"/>
                </a:lnTo>
                <a:lnTo>
                  <a:pt x="4205528" y="185014"/>
                </a:lnTo>
                <a:lnTo>
                  <a:pt x="4177065" y="206362"/>
                </a:lnTo>
                <a:lnTo>
                  <a:pt x="4141485" y="227710"/>
                </a:lnTo>
                <a:lnTo>
                  <a:pt x="4109463" y="241942"/>
                </a:lnTo>
                <a:lnTo>
                  <a:pt x="4077441" y="252616"/>
                </a:lnTo>
                <a:lnTo>
                  <a:pt x="4056093" y="256174"/>
                </a:lnTo>
                <a:lnTo>
                  <a:pt x="3992050" y="259732"/>
                </a:lnTo>
                <a:lnTo>
                  <a:pt x="3849731" y="259732"/>
                </a:lnTo>
                <a:lnTo>
                  <a:pt x="3622020" y="259732"/>
                </a:lnTo>
                <a:lnTo>
                  <a:pt x="3355172" y="259732"/>
                </a:lnTo>
                <a:lnTo>
                  <a:pt x="2981584" y="259732"/>
                </a:lnTo>
                <a:lnTo>
                  <a:pt x="2817917" y="259732"/>
                </a:lnTo>
                <a:lnTo>
                  <a:pt x="2764548" y="259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0D1DFB4F-250D-4D32-BC2E-94F444539B4E}"/>
              </a:ext>
            </a:extLst>
          </p:cNvPr>
          <p:cNvSpPr/>
          <p:nvPr/>
        </p:nvSpPr>
        <p:spPr>
          <a:xfrm>
            <a:off x="2876550" y="5105400"/>
            <a:ext cx="609600" cy="771525"/>
          </a:xfrm>
          <a:custGeom>
            <a:avLst/>
            <a:gdLst>
              <a:gd name="connsiteX0" fmla="*/ 164306 w 609600"/>
              <a:gd name="connsiteY0" fmla="*/ 152400 h 771525"/>
              <a:gd name="connsiteX1" fmla="*/ 328613 w 609600"/>
              <a:gd name="connsiteY1" fmla="*/ 216694 h 771525"/>
              <a:gd name="connsiteX2" fmla="*/ 416719 w 609600"/>
              <a:gd name="connsiteY2" fmla="*/ 250031 h 771525"/>
              <a:gd name="connsiteX3" fmla="*/ 440531 w 609600"/>
              <a:gd name="connsiteY3" fmla="*/ 252413 h 771525"/>
              <a:gd name="connsiteX4" fmla="*/ 454819 w 609600"/>
              <a:gd name="connsiteY4" fmla="*/ 252413 h 771525"/>
              <a:gd name="connsiteX5" fmla="*/ 478631 w 609600"/>
              <a:gd name="connsiteY5" fmla="*/ 245269 h 771525"/>
              <a:gd name="connsiteX6" fmla="*/ 497681 w 609600"/>
              <a:gd name="connsiteY6" fmla="*/ 233363 h 771525"/>
              <a:gd name="connsiteX7" fmla="*/ 516731 w 609600"/>
              <a:gd name="connsiteY7" fmla="*/ 214313 h 771525"/>
              <a:gd name="connsiteX8" fmla="*/ 535781 w 609600"/>
              <a:gd name="connsiteY8" fmla="*/ 183356 h 771525"/>
              <a:gd name="connsiteX9" fmla="*/ 547688 w 609600"/>
              <a:gd name="connsiteY9" fmla="*/ 150019 h 771525"/>
              <a:gd name="connsiteX10" fmla="*/ 552450 w 609600"/>
              <a:gd name="connsiteY10" fmla="*/ 107156 h 771525"/>
              <a:gd name="connsiteX11" fmla="*/ 557213 w 609600"/>
              <a:gd name="connsiteY11" fmla="*/ 0 h 771525"/>
              <a:gd name="connsiteX12" fmla="*/ 609600 w 609600"/>
              <a:gd name="connsiteY12" fmla="*/ 771525 h 771525"/>
              <a:gd name="connsiteX13" fmla="*/ 583406 w 609600"/>
              <a:gd name="connsiteY13" fmla="*/ 771525 h 771525"/>
              <a:gd name="connsiteX14" fmla="*/ 559594 w 609600"/>
              <a:gd name="connsiteY14" fmla="*/ 762000 h 771525"/>
              <a:gd name="connsiteX15" fmla="*/ 538163 w 609600"/>
              <a:gd name="connsiteY15" fmla="*/ 731044 h 771525"/>
              <a:gd name="connsiteX16" fmla="*/ 519113 w 609600"/>
              <a:gd name="connsiteY16" fmla="*/ 707231 h 771525"/>
              <a:gd name="connsiteX17" fmla="*/ 495300 w 609600"/>
              <a:gd name="connsiteY17" fmla="*/ 666750 h 771525"/>
              <a:gd name="connsiteX18" fmla="*/ 469106 w 609600"/>
              <a:gd name="connsiteY18" fmla="*/ 616744 h 771525"/>
              <a:gd name="connsiteX19" fmla="*/ 447675 w 609600"/>
              <a:gd name="connsiteY19" fmla="*/ 583406 h 771525"/>
              <a:gd name="connsiteX20" fmla="*/ 419100 w 609600"/>
              <a:gd name="connsiteY20" fmla="*/ 545306 h 771525"/>
              <a:gd name="connsiteX21" fmla="*/ 388144 w 609600"/>
              <a:gd name="connsiteY21" fmla="*/ 507206 h 771525"/>
              <a:gd name="connsiteX22" fmla="*/ 328613 w 609600"/>
              <a:gd name="connsiteY22" fmla="*/ 442913 h 771525"/>
              <a:gd name="connsiteX23" fmla="*/ 290513 w 609600"/>
              <a:gd name="connsiteY23" fmla="*/ 400050 h 771525"/>
              <a:gd name="connsiteX24" fmla="*/ 233363 w 609600"/>
              <a:gd name="connsiteY24" fmla="*/ 342900 h 771525"/>
              <a:gd name="connsiteX25" fmla="*/ 180975 w 609600"/>
              <a:gd name="connsiteY25" fmla="*/ 292894 h 771525"/>
              <a:gd name="connsiteX26" fmla="*/ 152400 w 609600"/>
              <a:gd name="connsiteY26" fmla="*/ 266700 h 771525"/>
              <a:gd name="connsiteX27" fmla="*/ 109538 w 609600"/>
              <a:gd name="connsiteY27" fmla="*/ 230981 h 771525"/>
              <a:gd name="connsiteX28" fmla="*/ 61913 w 609600"/>
              <a:gd name="connsiteY28" fmla="*/ 190500 h 771525"/>
              <a:gd name="connsiteX29" fmla="*/ 23813 w 609600"/>
              <a:gd name="connsiteY29" fmla="*/ 161925 h 771525"/>
              <a:gd name="connsiteX30" fmla="*/ 9525 w 609600"/>
              <a:gd name="connsiteY30" fmla="*/ 147638 h 771525"/>
              <a:gd name="connsiteX31" fmla="*/ 0 w 609600"/>
              <a:gd name="connsiteY31" fmla="*/ 123825 h 771525"/>
              <a:gd name="connsiteX32" fmla="*/ 0 w 609600"/>
              <a:gd name="connsiteY32" fmla="*/ 104775 h 771525"/>
              <a:gd name="connsiteX33" fmla="*/ 4763 w 609600"/>
              <a:gd name="connsiteY33" fmla="*/ 95250 h 771525"/>
              <a:gd name="connsiteX34" fmla="*/ 19050 w 609600"/>
              <a:gd name="connsiteY34" fmla="*/ 92869 h 771525"/>
              <a:gd name="connsiteX35" fmla="*/ 42863 w 609600"/>
              <a:gd name="connsiteY35" fmla="*/ 100013 h 771525"/>
              <a:gd name="connsiteX36" fmla="*/ 164306 w 609600"/>
              <a:gd name="connsiteY36" fmla="*/ 1524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9600" h="771525">
                <a:moveTo>
                  <a:pt x="164306" y="152400"/>
                </a:moveTo>
                <a:lnTo>
                  <a:pt x="328613" y="216694"/>
                </a:lnTo>
                <a:lnTo>
                  <a:pt x="416719" y="250031"/>
                </a:lnTo>
                <a:lnTo>
                  <a:pt x="440531" y="252413"/>
                </a:lnTo>
                <a:lnTo>
                  <a:pt x="454819" y="252413"/>
                </a:lnTo>
                <a:lnTo>
                  <a:pt x="478631" y="245269"/>
                </a:lnTo>
                <a:lnTo>
                  <a:pt x="497681" y="233363"/>
                </a:lnTo>
                <a:lnTo>
                  <a:pt x="516731" y="214313"/>
                </a:lnTo>
                <a:lnTo>
                  <a:pt x="535781" y="183356"/>
                </a:lnTo>
                <a:lnTo>
                  <a:pt x="547688" y="150019"/>
                </a:lnTo>
                <a:lnTo>
                  <a:pt x="552450" y="107156"/>
                </a:lnTo>
                <a:lnTo>
                  <a:pt x="557213" y="0"/>
                </a:lnTo>
                <a:lnTo>
                  <a:pt x="609600" y="771525"/>
                </a:lnTo>
                <a:lnTo>
                  <a:pt x="583406" y="771525"/>
                </a:lnTo>
                <a:lnTo>
                  <a:pt x="559594" y="762000"/>
                </a:lnTo>
                <a:lnTo>
                  <a:pt x="538163" y="731044"/>
                </a:lnTo>
                <a:lnTo>
                  <a:pt x="519113" y="707231"/>
                </a:lnTo>
                <a:lnTo>
                  <a:pt x="495300" y="666750"/>
                </a:lnTo>
                <a:lnTo>
                  <a:pt x="469106" y="616744"/>
                </a:lnTo>
                <a:lnTo>
                  <a:pt x="447675" y="583406"/>
                </a:lnTo>
                <a:lnTo>
                  <a:pt x="419100" y="545306"/>
                </a:lnTo>
                <a:lnTo>
                  <a:pt x="388144" y="507206"/>
                </a:lnTo>
                <a:lnTo>
                  <a:pt x="328613" y="442913"/>
                </a:lnTo>
                <a:lnTo>
                  <a:pt x="290513" y="400050"/>
                </a:lnTo>
                <a:lnTo>
                  <a:pt x="233363" y="342900"/>
                </a:lnTo>
                <a:lnTo>
                  <a:pt x="180975" y="292894"/>
                </a:lnTo>
                <a:lnTo>
                  <a:pt x="152400" y="266700"/>
                </a:lnTo>
                <a:lnTo>
                  <a:pt x="109538" y="230981"/>
                </a:lnTo>
                <a:lnTo>
                  <a:pt x="61913" y="190500"/>
                </a:lnTo>
                <a:lnTo>
                  <a:pt x="23813" y="161925"/>
                </a:lnTo>
                <a:lnTo>
                  <a:pt x="9525" y="147638"/>
                </a:lnTo>
                <a:lnTo>
                  <a:pt x="0" y="123825"/>
                </a:lnTo>
                <a:lnTo>
                  <a:pt x="0" y="104775"/>
                </a:lnTo>
                <a:lnTo>
                  <a:pt x="4763" y="95250"/>
                </a:lnTo>
                <a:lnTo>
                  <a:pt x="19050" y="92869"/>
                </a:lnTo>
                <a:lnTo>
                  <a:pt x="42863" y="100013"/>
                </a:lnTo>
                <a:lnTo>
                  <a:pt x="164306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1783E8E2-999B-457C-B19F-6D28044548C0}"/>
              </a:ext>
            </a:extLst>
          </p:cNvPr>
          <p:cNvSpPr/>
          <p:nvPr/>
        </p:nvSpPr>
        <p:spPr>
          <a:xfrm>
            <a:off x="2525713" y="3319463"/>
            <a:ext cx="1631950" cy="1250950"/>
          </a:xfrm>
          <a:custGeom>
            <a:avLst/>
            <a:gdLst>
              <a:gd name="connsiteX0" fmla="*/ 1502569 w 1631157"/>
              <a:gd name="connsiteY0" fmla="*/ 45243 h 1250156"/>
              <a:gd name="connsiteX1" fmla="*/ 1300163 w 1631157"/>
              <a:gd name="connsiteY1" fmla="*/ 178593 h 1250156"/>
              <a:gd name="connsiteX2" fmla="*/ 1140619 w 1631157"/>
              <a:gd name="connsiteY2" fmla="*/ 278606 h 1250156"/>
              <a:gd name="connsiteX3" fmla="*/ 1092994 w 1631157"/>
              <a:gd name="connsiteY3" fmla="*/ 307181 h 1250156"/>
              <a:gd name="connsiteX4" fmla="*/ 907257 w 1631157"/>
              <a:gd name="connsiteY4" fmla="*/ 442912 h 1250156"/>
              <a:gd name="connsiteX5" fmla="*/ 726282 w 1631157"/>
              <a:gd name="connsiteY5" fmla="*/ 557212 h 1250156"/>
              <a:gd name="connsiteX6" fmla="*/ 423863 w 1631157"/>
              <a:gd name="connsiteY6" fmla="*/ 740568 h 1250156"/>
              <a:gd name="connsiteX7" fmla="*/ 278607 w 1631157"/>
              <a:gd name="connsiteY7" fmla="*/ 823912 h 1250156"/>
              <a:gd name="connsiteX8" fmla="*/ 242888 w 1631157"/>
              <a:gd name="connsiteY8" fmla="*/ 845343 h 1250156"/>
              <a:gd name="connsiteX9" fmla="*/ 223838 w 1631157"/>
              <a:gd name="connsiteY9" fmla="*/ 852487 h 1250156"/>
              <a:gd name="connsiteX10" fmla="*/ 197644 w 1631157"/>
              <a:gd name="connsiteY10" fmla="*/ 857250 h 1250156"/>
              <a:gd name="connsiteX11" fmla="*/ 173832 w 1631157"/>
              <a:gd name="connsiteY11" fmla="*/ 857250 h 1250156"/>
              <a:gd name="connsiteX12" fmla="*/ 154782 w 1631157"/>
              <a:gd name="connsiteY12" fmla="*/ 852487 h 1250156"/>
              <a:gd name="connsiteX13" fmla="*/ 133350 w 1631157"/>
              <a:gd name="connsiteY13" fmla="*/ 838200 h 1250156"/>
              <a:gd name="connsiteX14" fmla="*/ 119063 w 1631157"/>
              <a:gd name="connsiteY14" fmla="*/ 821531 h 1250156"/>
              <a:gd name="connsiteX15" fmla="*/ 90488 w 1631157"/>
              <a:gd name="connsiteY15" fmla="*/ 762000 h 1250156"/>
              <a:gd name="connsiteX16" fmla="*/ 73819 w 1631157"/>
              <a:gd name="connsiteY16" fmla="*/ 731043 h 1250156"/>
              <a:gd name="connsiteX17" fmla="*/ 61913 w 1631157"/>
              <a:gd name="connsiteY17" fmla="*/ 716756 h 1250156"/>
              <a:gd name="connsiteX18" fmla="*/ 45244 w 1631157"/>
              <a:gd name="connsiteY18" fmla="*/ 704850 h 1250156"/>
              <a:gd name="connsiteX19" fmla="*/ 38100 w 1631157"/>
              <a:gd name="connsiteY19" fmla="*/ 702468 h 1250156"/>
              <a:gd name="connsiteX20" fmla="*/ 26194 w 1631157"/>
              <a:gd name="connsiteY20" fmla="*/ 702468 h 1250156"/>
              <a:gd name="connsiteX21" fmla="*/ 14288 w 1631157"/>
              <a:gd name="connsiteY21" fmla="*/ 714375 h 1250156"/>
              <a:gd name="connsiteX22" fmla="*/ 7144 w 1631157"/>
              <a:gd name="connsiteY22" fmla="*/ 735806 h 1250156"/>
              <a:gd name="connsiteX23" fmla="*/ 2382 w 1631157"/>
              <a:gd name="connsiteY23" fmla="*/ 785812 h 1250156"/>
              <a:gd name="connsiteX24" fmla="*/ 0 w 1631157"/>
              <a:gd name="connsiteY24" fmla="*/ 840581 h 1250156"/>
              <a:gd name="connsiteX25" fmla="*/ 0 w 1631157"/>
              <a:gd name="connsiteY25" fmla="*/ 890587 h 1250156"/>
              <a:gd name="connsiteX26" fmla="*/ 4763 w 1631157"/>
              <a:gd name="connsiteY26" fmla="*/ 942975 h 1250156"/>
              <a:gd name="connsiteX27" fmla="*/ 14288 w 1631157"/>
              <a:gd name="connsiteY27" fmla="*/ 992981 h 1250156"/>
              <a:gd name="connsiteX28" fmla="*/ 28575 w 1631157"/>
              <a:gd name="connsiteY28" fmla="*/ 1042987 h 1250156"/>
              <a:gd name="connsiteX29" fmla="*/ 54769 w 1631157"/>
              <a:gd name="connsiteY29" fmla="*/ 1107281 h 1250156"/>
              <a:gd name="connsiteX30" fmla="*/ 88107 w 1631157"/>
              <a:gd name="connsiteY30" fmla="*/ 1169193 h 1250156"/>
              <a:gd name="connsiteX31" fmla="*/ 119063 w 1631157"/>
              <a:gd name="connsiteY31" fmla="*/ 1214437 h 1250156"/>
              <a:gd name="connsiteX32" fmla="*/ 135732 w 1631157"/>
              <a:gd name="connsiteY32" fmla="*/ 1231106 h 1250156"/>
              <a:gd name="connsiteX33" fmla="*/ 152400 w 1631157"/>
              <a:gd name="connsiteY33" fmla="*/ 1240631 h 1250156"/>
              <a:gd name="connsiteX34" fmla="*/ 169069 w 1631157"/>
              <a:gd name="connsiteY34" fmla="*/ 1247775 h 1250156"/>
              <a:gd name="connsiteX35" fmla="*/ 180975 w 1631157"/>
              <a:gd name="connsiteY35" fmla="*/ 1250156 h 1250156"/>
              <a:gd name="connsiteX36" fmla="*/ 204788 w 1631157"/>
              <a:gd name="connsiteY36" fmla="*/ 1245393 h 1250156"/>
              <a:gd name="connsiteX37" fmla="*/ 230982 w 1631157"/>
              <a:gd name="connsiteY37" fmla="*/ 1228725 h 1250156"/>
              <a:gd name="connsiteX38" fmla="*/ 247650 w 1631157"/>
              <a:gd name="connsiteY38" fmla="*/ 1207293 h 1250156"/>
              <a:gd name="connsiteX39" fmla="*/ 264319 w 1631157"/>
              <a:gd name="connsiteY39" fmla="*/ 1185862 h 1250156"/>
              <a:gd name="connsiteX40" fmla="*/ 290513 w 1631157"/>
              <a:gd name="connsiteY40" fmla="*/ 1159668 h 1250156"/>
              <a:gd name="connsiteX41" fmla="*/ 354807 w 1631157"/>
              <a:gd name="connsiteY41" fmla="*/ 1100137 h 1250156"/>
              <a:gd name="connsiteX42" fmla="*/ 461963 w 1631157"/>
              <a:gd name="connsiteY42" fmla="*/ 1009650 h 1250156"/>
              <a:gd name="connsiteX43" fmla="*/ 607219 w 1631157"/>
              <a:gd name="connsiteY43" fmla="*/ 892968 h 1250156"/>
              <a:gd name="connsiteX44" fmla="*/ 742950 w 1631157"/>
              <a:gd name="connsiteY44" fmla="*/ 783431 h 1250156"/>
              <a:gd name="connsiteX45" fmla="*/ 890588 w 1631157"/>
              <a:gd name="connsiteY45" fmla="*/ 676275 h 1250156"/>
              <a:gd name="connsiteX46" fmla="*/ 931069 w 1631157"/>
              <a:gd name="connsiteY46" fmla="*/ 650081 h 1250156"/>
              <a:gd name="connsiteX47" fmla="*/ 1119188 w 1631157"/>
              <a:gd name="connsiteY47" fmla="*/ 514350 h 1250156"/>
              <a:gd name="connsiteX48" fmla="*/ 1276350 w 1631157"/>
              <a:gd name="connsiteY48" fmla="*/ 373856 h 1250156"/>
              <a:gd name="connsiteX49" fmla="*/ 1404938 w 1631157"/>
              <a:gd name="connsiteY49" fmla="*/ 257175 h 1250156"/>
              <a:gd name="connsiteX50" fmla="*/ 1493044 w 1631157"/>
              <a:gd name="connsiteY50" fmla="*/ 178593 h 1250156"/>
              <a:gd name="connsiteX51" fmla="*/ 1590675 w 1631157"/>
              <a:gd name="connsiteY51" fmla="*/ 88106 h 1250156"/>
              <a:gd name="connsiteX52" fmla="*/ 1621632 w 1631157"/>
              <a:gd name="connsiteY52" fmla="*/ 61912 h 1250156"/>
              <a:gd name="connsiteX53" fmla="*/ 1628775 w 1631157"/>
              <a:gd name="connsiteY53" fmla="*/ 45243 h 1250156"/>
              <a:gd name="connsiteX54" fmla="*/ 1631157 w 1631157"/>
              <a:gd name="connsiteY54" fmla="*/ 28575 h 1250156"/>
              <a:gd name="connsiteX55" fmla="*/ 1631157 w 1631157"/>
              <a:gd name="connsiteY55" fmla="*/ 19050 h 1250156"/>
              <a:gd name="connsiteX56" fmla="*/ 1626394 w 1631157"/>
              <a:gd name="connsiteY56" fmla="*/ 7143 h 1250156"/>
              <a:gd name="connsiteX57" fmla="*/ 1607344 w 1631157"/>
              <a:gd name="connsiteY57" fmla="*/ 0 h 1250156"/>
              <a:gd name="connsiteX58" fmla="*/ 1578769 w 1631157"/>
              <a:gd name="connsiteY58" fmla="*/ 0 h 1250156"/>
              <a:gd name="connsiteX59" fmla="*/ 1559719 w 1631157"/>
              <a:gd name="connsiteY59" fmla="*/ 7143 h 1250156"/>
              <a:gd name="connsiteX60" fmla="*/ 1502569 w 1631157"/>
              <a:gd name="connsiteY60" fmla="*/ 45243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631157" h="1250156">
                <a:moveTo>
                  <a:pt x="1502569" y="45243"/>
                </a:moveTo>
                <a:lnTo>
                  <a:pt x="1300163" y="178593"/>
                </a:lnTo>
                <a:lnTo>
                  <a:pt x="1140619" y="278606"/>
                </a:lnTo>
                <a:lnTo>
                  <a:pt x="1092994" y="307181"/>
                </a:lnTo>
                <a:lnTo>
                  <a:pt x="907257" y="442912"/>
                </a:lnTo>
                <a:lnTo>
                  <a:pt x="726282" y="557212"/>
                </a:lnTo>
                <a:lnTo>
                  <a:pt x="423863" y="740568"/>
                </a:lnTo>
                <a:lnTo>
                  <a:pt x="278607" y="823912"/>
                </a:lnTo>
                <a:lnTo>
                  <a:pt x="242888" y="845343"/>
                </a:lnTo>
                <a:lnTo>
                  <a:pt x="223838" y="852487"/>
                </a:lnTo>
                <a:lnTo>
                  <a:pt x="197644" y="857250"/>
                </a:lnTo>
                <a:lnTo>
                  <a:pt x="173832" y="857250"/>
                </a:lnTo>
                <a:lnTo>
                  <a:pt x="154782" y="852487"/>
                </a:lnTo>
                <a:lnTo>
                  <a:pt x="133350" y="838200"/>
                </a:lnTo>
                <a:lnTo>
                  <a:pt x="119063" y="821531"/>
                </a:lnTo>
                <a:lnTo>
                  <a:pt x="90488" y="762000"/>
                </a:lnTo>
                <a:lnTo>
                  <a:pt x="73819" y="731043"/>
                </a:lnTo>
                <a:lnTo>
                  <a:pt x="61913" y="716756"/>
                </a:lnTo>
                <a:lnTo>
                  <a:pt x="45244" y="704850"/>
                </a:lnTo>
                <a:lnTo>
                  <a:pt x="38100" y="702468"/>
                </a:lnTo>
                <a:lnTo>
                  <a:pt x="26194" y="702468"/>
                </a:lnTo>
                <a:lnTo>
                  <a:pt x="14288" y="714375"/>
                </a:lnTo>
                <a:lnTo>
                  <a:pt x="7144" y="735806"/>
                </a:lnTo>
                <a:lnTo>
                  <a:pt x="2382" y="785812"/>
                </a:lnTo>
                <a:lnTo>
                  <a:pt x="0" y="840581"/>
                </a:lnTo>
                <a:lnTo>
                  <a:pt x="0" y="890587"/>
                </a:lnTo>
                <a:lnTo>
                  <a:pt x="4763" y="942975"/>
                </a:lnTo>
                <a:lnTo>
                  <a:pt x="14288" y="992981"/>
                </a:lnTo>
                <a:lnTo>
                  <a:pt x="28575" y="1042987"/>
                </a:lnTo>
                <a:lnTo>
                  <a:pt x="54769" y="1107281"/>
                </a:lnTo>
                <a:lnTo>
                  <a:pt x="88107" y="1169193"/>
                </a:lnTo>
                <a:lnTo>
                  <a:pt x="119063" y="1214437"/>
                </a:lnTo>
                <a:lnTo>
                  <a:pt x="135732" y="1231106"/>
                </a:lnTo>
                <a:lnTo>
                  <a:pt x="152400" y="1240631"/>
                </a:lnTo>
                <a:lnTo>
                  <a:pt x="169069" y="1247775"/>
                </a:lnTo>
                <a:lnTo>
                  <a:pt x="180975" y="1250156"/>
                </a:lnTo>
                <a:lnTo>
                  <a:pt x="204788" y="1245393"/>
                </a:lnTo>
                <a:lnTo>
                  <a:pt x="230982" y="1228725"/>
                </a:lnTo>
                <a:lnTo>
                  <a:pt x="247650" y="1207293"/>
                </a:lnTo>
                <a:lnTo>
                  <a:pt x="264319" y="1185862"/>
                </a:lnTo>
                <a:lnTo>
                  <a:pt x="290513" y="1159668"/>
                </a:lnTo>
                <a:lnTo>
                  <a:pt x="354807" y="1100137"/>
                </a:lnTo>
                <a:lnTo>
                  <a:pt x="461963" y="1009650"/>
                </a:lnTo>
                <a:lnTo>
                  <a:pt x="607219" y="892968"/>
                </a:lnTo>
                <a:lnTo>
                  <a:pt x="742950" y="783431"/>
                </a:lnTo>
                <a:lnTo>
                  <a:pt x="890588" y="676275"/>
                </a:lnTo>
                <a:lnTo>
                  <a:pt x="931069" y="650081"/>
                </a:lnTo>
                <a:lnTo>
                  <a:pt x="1119188" y="514350"/>
                </a:lnTo>
                <a:lnTo>
                  <a:pt x="1276350" y="373856"/>
                </a:lnTo>
                <a:lnTo>
                  <a:pt x="1404938" y="257175"/>
                </a:lnTo>
                <a:lnTo>
                  <a:pt x="1493044" y="178593"/>
                </a:lnTo>
                <a:lnTo>
                  <a:pt x="1590675" y="88106"/>
                </a:lnTo>
                <a:lnTo>
                  <a:pt x="1621632" y="61912"/>
                </a:lnTo>
                <a:lnTo>
                  <a:pt x="1628775" y="45243"/>
                </a:lnTo>
                <a:lnTo>
                  <a:pt x="1631157" y="28575"/>
                </a:lnTo>
                <a:lnTo>
                  <a:pt x="1631157" y="19050"/>
                </a:lnTo>
                <a:lnTo>
                  <a:pt x="1626394" y="7143"/>
                </a:lnTo>
                <a:lnTo>
                  <a:pt x="1607344" y="0"/>
                </a:lnTo>
                <a:lnTo>
                  <a:pt x="1578769" y="0"/>
                </a:lnTo>
                <a:lnTo>
                  <a:pt x="1559719" y="7143"/>
                </a:lnTo>
                <a:lnTo>
                  <a:pt x="1502569" y="45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71723C8-5CDC-4F54-AEF1-2F1CC1B42524}"/>
              </a:ext>
            </a:extLst>
          </p:cNvPr>
          <p:cNvSpPr/>
          <p:nvPr/>
        </p:nvSpPr>
        <p:spPr>
          <a:xfrm>
            <a:off x="4276725" y="1609725"/>
            <a:ext cx="381000" cy="925513"/>
          </a:xfrm>
          <a:custGeom>
            <a:avLst/>
            <a:gdLst>
              <a:gd name="connsiteX0" fmla="*/ 347663 w 381000"/>
              <a:gd name="connsiteY0" fmla="*/ 604838 h 926306"/>
              <a:gd name="connsiteX1" fmla="*/ 307181 w 381000"/>
              <a:gd name="connsiteY1" fmla="*/ 709613 h 926306"/>
              <a:gd name="connsiteX2" fmla="*/ 271463 w 381000"/>
              <a:gd name="connsiteY2" fmla="*/ 788194 h 926306"/>
              <a:gd name="connsiteX3" fmla="*/ 238125 w 381000"/>
              <a:gd name="connsiteY3" fmla="*/ 845344 h 926306"/>
              <a:gd name="connsiteX4" fmla="*/ 207169 w 381000"/>
              <a:gd name="connsiteY4" fmla="*/ 885825 h 926306"/>
              <a:gd name="connsiteX5" fmla="*/ 176213 w 381000"/>
              <a:gd name="connsiteY5" fmla="*/ 912019 h 926306"/>
              <a:gd name="connsiteX6" fmla="*/ 147638 w 381000"/>
              <a:gd name="connsiteY6" fmla="*/ 923925 h 926306"/>
              <a:gd name="connsiteX7" fmla="*/ 130969 w 381000"/>
              <a:gd name="connsiteY7" fmla="*/ 926306 h 926306"/>
              <a:gd name="connsiteX8" fmla="*/ 116681 w 381000"/>
              <a:gd name="connsiteY8" fmla="*/ 926306 h 926306"/>
              <a:gd name="connsiteX9" fmla="*/ 97631 w 381000"/>
              <a:gd name="connsiteY9" fmla="*/ 921544 h 926306"/>
              <a:gd name="connsiteX10" fmla="*/ 76200 w 381000"/>
              <a:gd name="connsiteY10" fmla="*/ 909638 h 926306"/>
              <a:gd name="connsiteX11" fmla="*/ 57150 w 381000"/>
              <a:gd name="connsiteY11" fmla="*/ 892969 h 926306"/>
              <a:gd name="connsiteX12" fmla="*/ 42863 w 381000"/>
              <a:gd name="connsiteY12" fmla="*/ 876300 h 926306"/>
              <a:gd name="connsiteX13" fmla="*/ 26194 w 381000"/>
              <a:gd name="connsiteY13" fmla="*/ 847725 h 926306"/>
              <a:gd name="connsiteX14" fmla="*/ 14288 w 381000"/>
              <a:gd name="connsiteY14" fmla="*/ 804863 h 926306"/>
              <a:gd name="connsiteX15" fmla="*/ 4763 w 381000"/>
              <a:gd name="connsiteY15" fmla="*/ 759619 h 926306"/>
              <a:gd name="connsiteX16" fmla="*/ 0 w 381000"/>
              <a:gd name="connsiteY16" fmla="*/ 695325 h 926306"/>
              <a:gd name="connsiteX17" fmla="*/ 0 w 381000"/>
              <a:gd name="connsiteY17" fmla="*/ 640556 h 926306"/>
              <a:gd name="connsiteX18" fmla="*/ 4763 w 381000"/>
              <a:gd name="connsiteY18" fmla="*/ 600075 h 926306"/>
              <a:gd name="connsiteX19" fmla="*/ 11906 w 381000"/>
              <a:gd name="connsiteY19" fmla="*/ 566738 h 926306"/>
              <a:gd name="connsiteX20" fmla="*/ 26194 w 381000"/>
              <a:gd name="connsiteY20" fmla="*/ 538163 h 926306"/>
              <a:gd name="connsiteX21" fmla="*/ 40481 w 381000"/>
              <a:gd name="connsiteY21" fmla="*/ 514350 h 926306"/>
              <a:gd name="connsiteX22" fmla="*/ 61913 w 381000"/>
              <a:gd name="connsiteY22" fmla="*/ 497681 h 926306"/>
              <a:gd name="connsiteX23" fmla="*/ 80963 w 381000"/>
              <a:gd name="connsiteY23" fmla="*/ 483394 h 926306"/>
              <a:gd name="connsiteX24" fmla="*/ 88106 w 381000"/>
              <a:gd name="connsiteY24" fmla="*/ 478631 h 926306"/>
              <a:gd name="connsiteX25" fmla="*/ 119063 w 381000"/>
              <a:gd name="connsiteY25" fmla="*/ 440531 h 926306"/>
              <a:gd name="connsiteX26" fmla="*/ 157163 w 381000"/>
              <a:gd name="connsiteY26" fmla="*/ 378619 h 926306"/>
              <a:gd name="connsiteX27" fmla="*/ 180975 w 381000"/>
              <a:gd name="connsiteY27" fmla="*/ 326231 h 926306"/>
              <a:gd name="connsiteX28" fmla="*/ 204788 w 381000"/>
              <a:gd name="connsiteY28" fmla="*/ 261938 h 926306"/>
              <a:gd name="connsiteX29" fmla="*/ 223838 w 381000"/>
              <a:gd name="connsiteY29" fmla="*/ 204788 h 926306"/>
              <a:gd name="connsiteX30" fmla="*/ 233363 w 381000"/>
              <a:gd name="connsiteY30" fmla="*/ 164306 h 926306"/>
              <a:gd name="connsiteX31" fmla="*/ 238125 w 381000"/>
              <a:gd name="connsiteY31" fmla="*/ 133350 h 926306"/>
              <a:gd name="connsiteX32" fmla="*/ 242888 w 381000"/>
              <a:gd name="connsiteY32" fmla="*/ 85725 h 926306"/>
              <a:gd name="connsiteX33" fmla="*/ 245269 w 381000"/>
              <a:gd name="connsiteY33" fmla="*/ 33338 h 926306"/>
              <a:gd name="connsiteX34" fmla="*/ 245269 w 381000"/>
              <a:gd name="connsiteY34" fmla="*/ 21431 h 926306"/>
              <a:gd name="connsiteX35" fmla="*/ 250031 w 381000"/>
              <a:gd name="connsiteY35" fmla="*/ 7144 h 926306"/>
              <a:gd name="connsiteX36" fmla="*/ 261938 w 381000"/>
              <a:gd name="connsiteY36" fmla="*/ 0 h 926306"/>
              <a:gd name="connsiteX37" fmla="*/ 266700 w 381000"/>
              <a:gd name="connsiteY37" fmla="*/ 0 h 926306"/>
              <a:gd name="connsiteX38" fmla="*/ 278606 w 381000"/>
              <a:gd name="connsiteY38" fmla="*/ 2381 h 926306"/>
              <a:gd name="connsiteX39" fmla="*/ 297656 w 381000"/>
              <a:gd name="connsiteY39" fmla="*/ 14288 h 926306"/>
              <a:gd name="connsiteX40" fmla="*/ 316706 w 381000"/>
              <a:gd name="connsiteY40" fmla="*/ 42863 h 926306"/>
              <a:gd name="connsiteX41" fmla="*/ 335756 w 381000"/>
              <a:gd name="connsiteY41" fmla="*/ 85725 h 926306"/>
              <a:gd name="connsiteX42" fmla="*/ 352425 w 381000"/>
              <a:gd name="connsiteY42" fmla="*/ 128588 h 926306"/>
              <a:gd name="connsiteX43" fmla="*/ 371475 w 381000"/>
              <a:gd name="connsiteY43" fmla="*/ 195263 h 926306"/>
              <a:gd name="connsiteX44" fmla="*/ 381000 w 381000"/>
              <a:gd name="connsiteY44" fmla="*/ 257175 h 926306"/>
              <a:gd name="connsiteX45" fmla="*/ 378619 w 381000"/>
              <a:gd name="connsiteY45" fmla="*/ 452438 h 926306"/>
              <a:gd name="connsiteX46" fmla="*/ 371475 w 381000"/>
              <a:gd name="connsiteY46" fmla="*/ 511969 h 926306"/>
              <a:gd name="connsiteX47" fmla="*/ 347663 w 381000"/>
              <a:gd name="connsiteY47" fmla="*/ 604838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1000" h="926306">
                <a:moveTo>
                  <a:pt x="347663" y="604838"/>
                </a:moveTo>
                <a:lnTo>
                  <a:pt x="307181" y="709613"/>
                </a:lnTo>
                <a:lnTo>
                  <a:pt x="271463" y="788194"/>
                </a:lnTo>
                <a:lnTo>
                  <a:pt x="238125" y="845344"/>
                </a:lnTo>
                <a:lnTo>
                  <a:pt x="207169" y="885825"/>
                </a:lnTo>
                <a:lnTo>
                  <a:pt x="176213" y="912019"/>
                </a:lnTo>
                <a:lnTo>
                  <a:pt x="147638" y="923925"/>
                </a:lnTo>
                <a:lnTo>
                  <a:pt x="130969" y="926306"/>
                </a:lnTo>
                <a:lnTo>
                  <a:pt x="116681" y="926306"/>
                </a:lnTo>
                <a:lnTo>
                  <a:pt x="97631" y="921544"/>
                </a:lnTo>
                <a:lnTo>
                  <a:pt x="76200" y="909638"/>
                </a:lnTo>
                <a:lnTo>
                  <a:pt x="57150" y="892969"/>
                </a:lnTo>
                <a:lnTo>
                  <a:pt x="42863" y="876300"/>
                </a:lnTo>
                <a:lnTo>
                  <a:pt x="26194" y="847725"/>
                </a:lnTo>
                <a:lnTo>
                  <a:pt x="14288" y="804863"/>
                </a:lnTo>
                <a:lnTo>
                  <a:pt x="4763" y="759619"/>
                </a:lnTo>
                <a:lnTo>
                  <a:pt x="0" y="695325"/>
                </a:lnTo>
                <a:lnTo>
                  <a:pt x="0" y="640556"/>
                </a:lnTo>
                <a:lnTo>
                  <a:pt x="4763" y="600075"/>
                </a:lnTo>
                <a:lnTo>
                  <a:pt x="11906" y="566738"/>
                </a:lnTo>
                <a:lnTo>
                  <a:pt x="26194" y="538163"/>
                </a:lnTo>
                <a:lnTo>
                  <a:pt x="40481" y="514350"/>
                </a:lnTo>
                <a:lnTo>
                  <a:pt x="61913" y="497681"/>
                </a:lnTo>
                <a:lnTo>
                  <a:pt x="80963" y="483394"/>
                </a:lnTo>
                <a:lnTo>
                  <a:pt x="88106" y="478631"/>
                </a:lnTo>
                <a:lnTo>
                  <a:pt x="119063" y="440531"/>
                </a:lnTo>
                <a:lnTo>
                  <a:pt x="157163" y="378619"/>
                </a:lnTo>
                <a:lnTo>
                  <a:pt x="180975" y="326231"/>
                </a:lnTo>
                <a:lnTo>
                  <a:pt x="204788" y="261938"/>
                </a:lnTo>
                <a:lnTo>
                  <a:pt x="223838" y="204788"/>
                </a:lnTo>
                <a:lnTo>
                  <a:pt x="233363" y="164306"/>
                </a:lnTo>
                <a:lnTo>
                  <a:pt x="238125" y="133350"/>
                </a:lnTo>
                <a:lnTo>
                  <a:pt x="242888" y="85725"/>
                </a:lnTo>
                <a:lnTo>
                  <a:pt x="245269" y="33338"/>
                </a:lnTo>
                <a:lnTo>
                  <a:pt x="245269" y="21431"/>
                </a:lnTo>
                <a:lnTo>
                  <a:pt x="250031" y="7144"/>
                </a:lnTo>
                <a:lnTo>
                  <a:pt x="261938" y="0"/>
                </a:lnTo>
                <a:lnTo>
                  <a:pt x="266700" y="0"/>
                </a:lnTo>
                <a:lnTo>
                  <a:pt x="278606" y="2381"/>
                </a:lnTo>
                <a:lnTo>
                  <a:pt x="297656" y="14288"/>
                </a:lnTo>
                <a:lnTo>
                  <a:pt x="316706" y="42863"/>
                </a:lnTo>
                <a:lnTo>
                  <a:pt x="335756" y="85725"/>
                </a:lnTo>
                <a:lnTo>
                  <a:pt x="352425" y="128588"/>
                </a:lnTo>
                <a:lnTo>
                  <a:pt x="371475" y="195263"/>
                </a:lnTo>
                <a:lnTo>
                  <a:pt x="381000" y="257175"/>
                </a:lnTo>
                <a:cubicBezTo>
                  <a:pt x="380206" y="322263"/>
                  <a:pt x="379413" y="387350"/>
                  <a:pt x="378619" y="452438"/>
                </a:cubicBezTo>
                <a:lnTo>
                  <a:pt x="371475" y="511969"/>
                </a:lnTo>
                <a:lnTo>
                  <a:pt x="347663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A855F0A-66AF-48F7-80E9-2F93F8520C5D}"/>
              </a:ext>
            </a:extLst>
          </p:cNvPr>
          <p:cNvSpPr/>
          <p:nvPr/>
        </p:nvSpPr>
        <p:spPr>
          <a:xfrm>
            <a:off x="4557713" y="1557338"/>
            <a:ext cx="2581275" cy="501650"/>
          </a:xfrm>
          <a:custGeom>
            <a:avLst/>
            <a:gdLst>
              <a:gd name="connsiteX0" fmla="*/ 1769268 w 2581275"/>
              <a:gd name="connsiteY0" fmla="*/ 97631 h 502443"/>
              <a:gd name="connsiteX1" fmla="*/ 1988343 w 2581275"/>
              <a:gd name="connsiteY1" fmla="*/ 64293 h 502443"/>
              <a:gd name="connsiteX2" fmla="*/ 2000250 w 2581275"/>
              <a:gd name="connsiteY2" fmla="*/ 59531 h 502443"/>
              <a:gd name="connsiteX3" fmla="*/ 2031206 w 2581275"/>
              <a:gd name="connsiteY3" fmla="*/ 42862 h 502443"/>
              <a:gd name="connsiteX4" fmla="*/ 2066925 w 2581275"/>
              <a:gd name="connsiteY4" fmla="*/ 26193 h 502443"/>
              <a:gd name="connsiteX5" fmla="*/ 2116931 w 2581275"/>
              <a:gd name="connsiteY5" fmla="*/ 9525 h 502443"/>
              <a:gd name="connsiteX6" fmla="*/ 2162175 w 2581275"/>
              <a:gd name="connsiteY6" fmla="*/ 0 h 502443"/>
              <a:gd name="connsiteX7" fmla="*/ 2193131 w 2581275"/>
              <a:gd name="connsiteY7" fmla="*/ 0 h 502443"/>
              <a:gd name="connsiteX8" fmla="*/ 2200275 w 2581275"/>
              <a:gd name="connsiteY8" fmla="*/ 0 h 502443"/>
              <a:gd name="connsiteX9" fmla="*/ 2247900 w 2581275"/>
              <a:gd name="connsiteY9" fmla="*/ 28575 h 502443"/>
              <a:gd name="connsiteX10" fmla="*/ 2331243 w 2581275"/>
              <a:gd name="connsiteY10" fmla="*/ 88106 h 502443"/>
              <a:gd name="connsiteX11" fmla="*/ 2424112 w 2581275"/>
              <a:gd name="connsiteY11" fmla="*/ 164306 h 502443"/>
              <a:gd name="connsiteX12" fmla="*/ 2481262 w 2581275"/>
              <a:gd name="connsiteY12" fmla="*/ 214312 h 502443"/>
              <a:gd name="connsiteX13" fmla="*/ 2547937 w 2581275"/>
              <a:gd name="connsiteY13" fmla="*/ 276225 h 502443"/>
              <a:gd name="connsiteX14" fmla="*/ 2562225 w 2581275"/>
              <a:gd name="connsiteY14" fmla="*/ 295275 h 502443"/>
              <a:gd name="connsiteX15" fmla="*/ 2576512 w 2581275"/>
              <a:gd name="connsiteY15" fmla="*/ 326231 h 502443"/>
              <a:gd name="connsiteX16" fmla="*/ 2581275 w 2581275"/>
              <a:gd name="connsiteY16" fmla="*/ 345281 h 502443"/>
              <a:gd name="connsiteX17" fmla="*/ 2581275 w 2581275"/>
              <a:gd name="connsiteY17" fmla="*/ 364331 h 502443"/>
              <a:gd name="connsiteX18" fmla="*/ 2571750 w 2581275"/>
              <a:gd name="connsiteY18" fmla="*/ 381000 h 502443"/>
              <a:gd name="connsiteX19" fmla="*/ 2557462 w 2581275"/>
              <a:gd name="connsiteY19" fmla="*/ 390525 h 502443"/>
              <a:gd name="connsiteX20" fmla="*/ 2536031 w 2581275"/>
              <a:gd name="connsiteY20" fmla="*/ 397668 h 502443"/>
              <a:gd name="connsiteX21" fmla="*/ 2495550 w 2581275"/>
              <a:gd name="connsiteY21" fmla="*/ 397668 h 502443"/>
              <a:gd name="connsiteX22" fmla="*/ 2076450 w 2581275"/>
              <a:gd name="connsiteY22" fmla="*/ 226218 h 502443"/>
              <a:gd name="connsiteX23" fmla="*/ 2052637 w 2581275"/>
              <a:gd name="connsiteY23" fmla="*/ 226218 h 502443"/>
              <a:gd name="connsiteX24" fmla="*/ 2002631 w 2581275"/>
              <a:gd name="connsiteY24" fmla="*/ 230981 h 502443"/>
              <a:gd name="connsiteX25" fmla="*/ 1795462 w 2581275"/>
              <a:gd name="connsiteY25" fmla="*/ 257175 h 502443"/>
              <a:gd name="connsiteX26" fmla="*/ 1490662 w 2581275"/>
              <a:gd name="connsiteY26" fmla="*/ 297656 h 502443"/>
              <a:gd name="connsiteX27" fmla="*/ 1078706 w 2581275"/>
              <a:gd name="connsiteY27" fmla="*/ 354806 h 502443"/>
              <a:gd name="connsiteX28" fmla="*/ 788193 w 2581275"/>
              <a:gd name="connsiteY28" fmla="*/ 392906 h 502443"/>
              <a:gd name="connsiteX29" fmla="*/ 473868 w 2581275"/>
              <a:gd name="connsiteY29" fmla="*/ 435768 h 502443"/>
              <a:gd name="connsiteX30" fmla="*/ 290512 w 2581275"/>
              <a:gd name="connsiteY30" fmla="*/ 461962 h 502443"/>
              <a:gd name="connsiteX31" fmla="*/ 0 w 2581275"/>
              <a:gd name="connsiteY31" fmla="*/ 502443 h 502443"/>
              <a:gd name="connsiteX32" fmla="*/ 9525 w 2581275"/>
              <a:gd name="connsiteY32" fmla="*/ 276225 h 502443"/>
              <a:gd name="connsiteX33" fmla="*/ 195262 w 2581275"/>
              <a:gd name="connsiteY33" fmla="*/ 302418 h 502443"/>
              <a:gd name="connsiteX34" fmla="*/ 295275 w 2581275"/>
              <a:gd name="connsiteY34" fmla="*/ 309562 h 502443"/>
              <a:gd name="connsiteX35" fmla="*/ 438150 w 2581275"/>
              <a:gd name="connsiteY35" fmla="*/ 290512 h 502443"/>
              <a:gd name="connsiteX36" fmla="*/ 790575 w 2581275"/>
              <a:gd name="connsiteY36" fmla="*/ 242887 h 502443"/>
              <a:gd name="connsiteX37" fmla="*/ 1159668 w 2581275"/>
              <a:gd name="connsiteY37" fmla="*/ 190500 h 502443"/>
              <a:gd name="connsiteX38" fmla="*/ 1769268 w 2581275"/>
              <a:gd name="connsiteY38" fmla="*/ 97631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81275" h="502443">
                <a:moveTo>
                  <a:pt x="1769268" y="97631"/>
                </a:moveTo>
                <a:lnTo>
                  <a:pt x="1988343" y="64293"/>
                </a:lnTo>
                <a:lnTo>
                  <a:pt x="2000250" y="59531"/>
                </a:lnTo>
                <a:lnTo>
                  <a:pt x="2031206" y="42862"/>
                </a:lnTo>
                <a:lnTo>
                  <a:pt x="2066925" y="26193"/>
                </a:lnTo>
                <a:lnTo>
                  <a:pt x="2116931" y="9525"/>
                </a:lnTo>
                <a:lnTo>
                  <a:pt x="2162175" y="0"/>
                </a:lnTo>
                <a:lnTo>
                  <a:pt x="2193131" y="0"/>
                </a:lnTo>
                <a:lnTo>
                  <a:pt x="2200275" y="0"/>
                </a:lnTo>
                <a:lnTo>
                  <a:pt x="2247900" y="28575"/>
                </a:lnTo>
                <a:lnTo>
                  <a:pt x="2331243" y="88106"/>
                </a:lnTo>
                <a:lnTo>
                  <a:pt x="2424112" y="164306"/>
                </a:lnTo>
                <a:lnTo>
                  <a:pt x="2481262" y="214312"/>
                </a:lnTo>
                <a:lnTo>
                  <a:pt x="2547937" y="276225"/>
                </a:lnTo>
                <a:lnTo>
                  <a:pt x="2562225" y="295275"/>
                </a:lnTo>
                <a:lnTo>
                  <a:pt x="2576512" y="326231"/>
                </a:lnTo>
                <a:lnTo>
                  <a:pt x="2581275" y="345281"/>
                </a:lnTo>
                <a:lnTo>
                  <a:pt x="2581275" y="364331"/>
                </a:lnTo>
                <a:lnTo>
                  <a:pt x="2571750" y="381000"/>
                </a:lnTo>
                <a:lnTo>
                  <a:pt x="2557462" y="390525"/>
                </a:lnTo>
                <a:lnTo>
                  <a:pt x="2536031" y="397668"/>
                </a:lnTo>
                <a:lnTo>
                  <a:pt x="2495550" y="397668"/>
                </a:lnTo>
                <a:lnTo>
                  <a:pt x="2076450" y="226218"/>
                </a:lnTo>
                <a:lnTo>
                  <a:pt x="2052637" y="226218"/>
                </a:lnTo>
                <a:lnTo>
                  <a:pt x="2002631" y="230981"/>
                </a:lnTo>
                <a:lnTo>
                  <a:pt x="1795462" y="257175"/>
                </a:lnTo>
                <a:lnTo>
                  <a:pt x="1490662" y="297656"/>
                </a:lnTo>
                <a:lnTo>
                  <a:pt x="1078706" y="354806"/>
                </a:lnTo>
                <a:lnTo>
                  <a:pt x="788193" y="392906"/>
                </a:lnTo>
                <a:lnTo>
                  <a:pt x="473868" y="435768"/>
                </a:lnTo>
                <a:lnTo>
                  <a:pt x="290512" y="461962"/>
                </a:lnTo>
                <a:lnTo>
                  <a:pt x="0" y="502443"/>
                </a:lnTo>
                <a:lnTo>
                  <a:pt x="9525" y="276225"/>
                </a:lnTo>
                <a:lnTo>
                  <a:pt x="195262" y="302418"/>
                </a:lnTo>
                <a:lnTo>
                  <a:pt x="295275" y="309562"/>
                </a:lnTo>
                <a:lnTo>
                  <a:pt x="438150" y="290512"/>
                </a:lnTo>
                <a:lnTo>
                  <a:pt x="790575" y="242887"/>
                </a:lnTo>
                <a:lnTo>
                  <a:pt x="1159668" y="190500"/>
                </a:lnTo>
                <a:lnTo>
                  <a:pt x="1769268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49BBA46F-542F-40CD-9485-FC15FE4FF1C6}"/>
              </a:ext>
            </a:extLst>
          </p:cNvPr>
          <p:cNvSpPr/>
          <p:nvPr/>
        </p:nvSpPr>
        <p:spPr>
          <a:xfrm>
            <a:off x="6362700" y="1752600"/>
            <a:ext cx="771525" cy="685800"/>
          </a:xfrm>
          <a:custGeom>
            <a:avLst/>
            <a:gdLst>
              <a:gd name="connsiteX0" fmla="*/ 261938 w 771525"/>
              <a:gd name="connsiteY0" fmla="*/ 183356 h 685800"/>
              <a:gd name="connsiteX1" fmla="*/ 142875 w 771525"/>
              <a:gd name="connsiteY1" fmla="*/ 395288 h 685800"/>
              <a:gd name="connsiteX2" fmla="*/ 50006 w 771525"/>
              <a:gd name="connsiteY2" fmla="*/ 557213 h 685800"/>
              <a:gd name="connsiteX3" fmla="*/ 14288 w 771525"/>
              <a:gd name="connsiteY3" fmla="*/ 626269 h 685800"/>
              <a:gd name="connsiteX4" fmla="*/ 2381 w 771525"/>
              <a:gd name="connsiteY4" fmla="*/ 657225 h 685800"/>
              <a:gd name="connsiteX5" fmla="*/ 0 w 771525"/>
              <a:gd name="connsiteY5" fmla="*/ 671513 h 685800"/>
              <a:gd name="connsiteX6" fmla="*/ 2381 w 771525"/>
              <a:gd name="connsiteY6" fmla="*/ 681038 h 685800"/>
              <a:gd name="connsiteX7" fmla="*/ 11906 w 771525"/>
              <a:gd name="connsiteY7" fmla="*/ 685800 h 685800"/>
              <a:gd name="connsiteX8" fmla="*/ 21431 w 771525"/>
              <a:gd name="connsiteY8" fmla="*/ 685800 h 685800"/>
              <a:gd name="connsiteX9" fmla="*/ 50006 w 771525"/>
              <a:gd name="connsiteY9" fmla="*/ 678656 h 685800"/>
              <a:gd name="connsiteX10" fmla="*/ 80963 w 771525"/>
              <a:gd name="connsiteY10" fmla="*/ 652463 h 685800"/>
              <a:gd name="connsiteX11" fmla="*/ 161925 w 771525"/>
              <a:gd name="connsiteY11" fmla="*/ 581025 h 685800"/>
              <a:gd name="connsiteX12" fmla="*/ 252413 w 771525"/>
              <a:gd name="connsiteY12" fmla="*/ 502444 h 685800"/>
              <a:gd name="connsiteX13" fmla="*/ 345281 w 771525"/>
              <a:gd name="connsiteY13" fmla="*/ 423863 h 685800"/>
              <a:gd name="connsiteX14" fmla="*/ 421481 w 771525"/>
              <a:gd name="connsiteY14" fmla="*/ 359569 h 685800"/>
              <a:gd name="connsiteX15" fmla="*/ 485775 w 771525"/>
              <a:gd name="connsiteY15" fmla="*/ 302419 h 685800"/>
              <a:gd name="connsiteX16" fmla="*/ 516731 w 771525"/>
              <a:gd name="connsiteY16" fmla="*/ 278606 h 685800"/>
              <a:gd name="connsiteX17" fmla="*/ 547688 w 771525"/>
              <a:gd name="connsiteY17" fmla="*/ 254794 h 685800"/>
              <a:gd name="connsiteX18" fmla="*/ 581025 w 771525"/>
              <a:gd name="connsiteY18" fmla="*/ 235744 h 685800"/>
              <a:gd name="connsiteX19" fmla="*/ 611981 w 771525"/>
              <a:gd name="connsiteY19" fmla="*/ 221456 h 685800"/>
              <a:gd name="connsiteX20" fmla="*/ 638175 w 771525"/>
              <a:gd name="connsiteY20" fmla="*/ 211931 h 685800"/>
              <a:gd name="connsiteX21" fmla="*/ 673894 w 771525"/>
              <a:gd name="connsiteY21" fmla="*/ 204788 h 685800"/>
              <a:gd name="connsiteX22" fmla="*/ 692944 w 771525"/>
              <a:gd name="connsiteY22" fmla="*/ 202406 h 685800"/>
              <a:gd name="connsiteX23" fmla="*/ 740569 w 771525"/>
              <a:gd name="connsiteY23" fmla="*/ 197644 h 685800"/>
              <a:gd name="connsiteX24" fmla="*/ 766763 w 771525"/>
              <a:gd name="connsiteY24" fmla="*/ 173831 h 685800"/>
              <a:gd name="connsiteX25" fmla="*/ 771525 w 771525"/>
              <a:gd name="connsiteY25" fmla="*/ 152400 h 685800"/>
              <a:gd name="connsiteX26" fmla="*/ 273844 w 771525"/>
              <a:gd name="connsiteY26" fmla="*/ 0 h 685800"/>
              <a:gd name="connsiteX27" fmla="*/ 302419 w 771525"/>
              <a:gd name="connsiteY27" fmla="*/ 54769 h 685800"/>
              <a:gd name="connsiteX28" fmla="*/ 307181 w 771525"/>
              <a:gd name="connsiteY28" fmla="*/ 78581 h 685800"/>
              <a:gd name="connsiteX29" fmla="*/ 304800 w 771525"/>
              <a:gd name="connsiteY29" fmla="*/ 102394 h 685800"/>
              <a:gd name="connsiteX30" fmla="*/ 297656 w 771525"/>
              <a:gd name="connsiteY30" fmla="*/ 121444 h 685800"/>
              <a:gd name="connsiteX31" fmla="*/ 261938 w 771525"/>
              <a:gd name="connsiteY31" fmla="*/ 1833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1525" h="685800">
                <a:moveTo>
                  <a:pt x="261938" y="183356"/>
                </a:moveTo>
                <a:lnTo>
                  <a:pt x="142875" y="395288"/>
                </a:lnTo>
                <a:lnTo>
                  <a:pt x="50006" y="557213"/>
                </a:lnTo>
                <a:lnTo>
                  <a:pt x="14288" y="626269"/>
                </a:lnTo>
                <a:lnTo>
                  <a:pt x="2381" y="657225"/>
                </a:lnTo>
                <a:lnTo>
                  <a:pt x="0" y="671513"/>
                </a:lnTo>
                <a:lnTo>
                  <a:pt x="2381" y="681038"/>
                </a:lnTo>
                <a:lnTo>
                  <a:pt x="11906" y="685800"/>
                </a:lnTo>
                <a:lnTo>
                  <a:pt x="21431" y="685800"/>
                </a:lnTo>
                <a:lnTo>
                  <a:pt x="50006" y="678656"/>
                </a:lnTo>
                <a:lnTo>
                  <a:pt x="80963" y="652463"/>
                </a:lnTo>
                <a:lnTo>
                  <a:pt x="161925" y="581025"/>
                </a:lnTo>
                <a:lnTo>
                  <a:pt x="252413" y="502444"/>
                </a:lnTo>
                <a:lnTo>
                  <a:pt x="345281" y="423863"/>
                </a:lnTo>
                <a:lnTo>
                  <a:pt x="421481" y="359569"/>
                </a:lnTo>
                <a:lnTo>
                  <a:pt x="485775" y="302419"/>
                </a:lnTo>
                <a:lnTo>
                  <a:pt x="516731" y="278606"/>
                </a:lnTo>
                <a:lnTo>
                  <a:pt x="547688" y="254794"/>
                </a:lnTo>
                <a:lnTo>
                  <a:pt x="581025" y="235744"/>
                </a:lnTo>
                <a:lnTo>
                  <a:pt x="611981" y="221456"/>
                </a:lnTo>
                <a:lnTo>
                  <a:pt x="638175" y="211931"/>
                </a:lnTo>
                <a:lnTo>
                  <a:pt x="673894" y="204788"/>
                </a:lnTo>
                <a:lnTo>
                  <a:pt x="692944" y="202406"/>
                </a:lnTo>
                <a:lnTo>
                  <a:pt x="740569" y="197644"/>
                </a:lnTo>
                <a:lnTo>
                  <a:pt x="766763" y="173831"/>
                </a:lnTo>
                <a:lnTo>
                  <a:pt x="771525" y="152400"/>
                </a:lnTo>
                <a:lnTo>
                  <a:pt x="273844" y="0"/>
                </a:lnTo>
                <a:lnTo>
                  <a:pt x="302419" y="54769"/>
                </a:lnTo>
                <a:lnTo>
                  <a:pt x="307181" y="78581"/>
                </a:lnTo>
                <a:lnTo>
                  <a:pt x="304800" y="102394"/>
                </a:lnTo>
                <a:lnTo>
                  <a:pt x="297656" y="121444"/>
                </a:lnTo>
                <a:lnTo>
                  <a:pt x="261938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81BC9A7C-097B-4F4A-84B7-8BC018D28AF1}"/>
              </a:ext>
            </a:extLst>
          </p:cNvPr>
          <p:cNvSpPr/>
          <p:nvPr/>
        </p:nvSpPr>
        <p:spPr>
          <a:xfrm>
            <a:off x="4325938" y="2090738"/>
            <a:ext cx="1055687" cy="1282700"/>
          </a:xfrm>
          <a:custGeom>
            <a:avLst/>
            <a:gdLst>
              <a:gd name="connsiteX0" fmla="*/ 797719 w 1054894"/>
              <a:gd name="connsiteY0" fmla="*/ 590550 h 1283493"/>
              <a:gd name="connsiteX1" fmla="*/ 733425 w 1054894"/>
              <a:gd name="connsiteY1" fmla="*/ 683418 h 1283493"/>
              <a:gd name="connsiteX2" fmla="*/ 666750 w 1054894"/>
              <a:gd name="connsiteY2" fmla="*/ 769143 h 1283493"/>
              <a:gd name="connsiteX3" fmla="*/ 600075 w 1054894"/>
              <a:gd name="connsiteY3" fmla="*/ 842962 h 1283493"/>
              <a:gd name="connsiteX4" fmla="*/ 514350 w 1054894"/>
              <a:gd name="connsiteY4" fmla="*/ 931068 h 1283493"/>
              <a:gd name="connsiteX5" fmla="*/ 438150 w 1054894"/>
              <a:gd name="connsiteY5" fmla="*/ 1002506 h 1283493"/>
              <a:gd name="connsiteX6" fmla="*/ 342900 w 1054894"/>
              <a:gd name="connsiteY6" fmla="*/ 1083468 h 1283493"/>
              <a:gd name="connsiteX7" fmla="*/ 242888 w 1054894"/>
              <a:gd name="connsiteY7" fmla="*/ 1157287 h 1283493"/>
              <a:gd name="connsiteX8" fmla="*/ 164307 w 1054894"/>
              <a:gd name="connsiteY8" fmla="*/ 1212056 h 1283493"/>
              <a:gd name="connsiteX9" fmla="*/ 88107 w 1054894"/>
              <a:gd name="connsiteY9" fmla="*/ 1257300 h 1283493"/>
              <a:gd name="connsiteX10" fmla="*/ 38100 w 1054894"/>
              <a:gd name="connsiteY10" fmla="*/ 1281112 h 1283493"/>
              <a:gd name="connsiteX11" fmla="*/ 14288 w 1054894"/>
              <a:gd name="connsiteY11" fmla="*/ 1283493 h 1283493"/>
              <a:gd name="connsiteX12" fmla="*/ 4763 w 1054894"/>
              <a:gd name="connsiteY12" fmla="*/ 1278731 h 1283493"/>
              <a:gd name="connsiteX13" fmla="*/ 0 w 1054894"/>
              <a:gd name="connsiteY13" fmla="*/ 1266825 h 1283493"/>
              <a:gd name="connsiteX14" fmla="*/ 4763 w 1054894"/>
              <a:gd name="connsiteY14" fmla="*/ 1245393 h 1283493"/>
              <a:gd name="connsiteX15" fmla="*/ 16669 w 1054894"/>
              <a:gd name="connsiteY15" fmla="*/ 1226343 h 1283493"/>
              <a:gd name="connsiteX16" fmla="*/ 73819 w 1054894"/>
              <a:gd name="connsiteY16" fmla="*/ 1176337 h 1283493"/>
              <a:gd name="connsiteX17" fmla="*/ 185738 w 1054894"/>
              <a:gd name="connsiteY17" fmla="*/ 1066800 h 1283493"/>
              <a:gd name="connsiteX18" fmla="*/ 259557 w 1054894"/>
              <a:gd name="connsiteY18" fmla="*/ 990600 h 1283493"/>
              <a:gd name="connsiteX19" fmla="*/ 321469 w 1054894"/>
              <a:gd name="connsiteY19" fmla="*/ 916781 h 1283493"/>
              <a:gd name="connsiteX20" fmla="*/ 371475 w 1054894"/>
              <a:gd name="connsiteY20" fmla="*/ 852487 h 1283493"/>
              <a:gd name="connsiteX21" fmla="*/ 433388 w 1054894"/>
              <a:gd name="connsiteY21" fmla="*/ 771525 h 1283493"/>
              <a:gd name="connsiteX22" fmla="*/ 488157 w 1054894"/>
              <a:gd name="connsiteY22" fmla="*/ 690562 h 1283493"/>
              <a:gd name="connsiteX23" fmla="*/ 531019 w 1054894"/>
              <a:gd name="connsiteY23" fmla="*/ 621506 h 1283493"/>
              <a:gd name="connsiteX24" fmla="*/ 569119 w 1054894"/>
              <a:gd name="connsiteY24" fmla="*/ 559593 h 1283493"/>
              <a:gd name="connsiteX25" fmla="*/ 609600 w 1054894"/>
              <a:gd name="connsiteY25" fmla="*/ 488156 h 1283493"/>
              <a:gd name="connsiteX26" fmla="*/ 642938 w 1054894"/>
              <a:gd name="connsiteY26" fmla="*/ 428625 h 1283493"/>
              <a:gd name="connsiteX27" fmla="*/ 673894 w 1054894"/>
              <a:gd name="connsiteY27" fmla="*/ 361950 h 1283493"/>
              <a:gd name="connsiteX28" fmla="*/ 695325 w 1054894"/>
              <a:gd name="connsiteY28" fmla="*/ 300037 h 1283493"/>
              <a:gd name="connsiteX29" fmla="*/ 702469 w 1054894"/>
              <a:gd name="connsiteY29" fmla="*/ 269081 h 1283493"/>
              <a:gd name="connsiteX30" fmla="*/ 707232 w 1054894"/>
              <a:gd name="connsiteY30" fmla="*/ 242887 h 1283493"/>
              <a:gd name="connsiteX31" fmla="*/ 707232 w 1054894"/>
              <a:gd name="connsiteY31" fmla="*/ 219075 h 1283493"/>
              <a:gd name="connsiteX32" fmla="*/ 704850 w 1054894"/>
              <a:gd name="connsiteY32" fmla="*/ 197643 h 1283493"/>
              <a:gd name="connsiteX33" fmla="*/ 697707 w 1054894"/>
              <a:gd name="connsiteY33" fmla="*/ 171450 h 1283493"/>
              <a:gd name="connsiteX34" fmla="*/ 681038 w 1054894"/>
              <a:gd name="connsiteY34" fmla="*/ 142875 h 1283493"/>
              <a:gd name="connsiteX35" fmla="*/ 669132 w 1054894"/>
              <a:gd name="connsiteY35" fmla="*/ 130968 h 1283493"/>
              <a:gd name="connsiteX36" fmla="*/ 647700 w 1054894"/>
              <a:gd name="connsiteY36" fmla="*/ 111918 h 1283493"/>
              <a:gd name="connsiteX37" fmla="*/ 623888 w 1054894"/>
              <a:gd name="connsiteY37" fmla="*/ 95250 h 1283493"/>
              <a:gd name="connsiteX38" fmla="*/ 592932 w 1054894"/>
              <a:gd name="connsiteY38" fmla="*/ 76200 h 1283493"/>
              <a:gd name="connsiteX39" fmla="*/ 573882 w 1054894"/>
              <a:gd name="connsiteY39" fmla="*/ 64293 h 1283493"/>
              <a:gd name="connsiteX40" fmla="*/ 561975 w 1054894"/>
              <a:gd name="connsiteY40" fmla="*/ 50006 h 1283493"/>
              <a:gd name="connsiteX41" fmla="*/ 554832 w 1054894"/>
              <a:gd name="connsiteY41" fmla="*/ 30956 h 1283493"/>
              <a:gd name="connsiteX42" fmla="*/ 554832 w 1054894"/>
              <a:gd name="connsiteY42" fmla="*/ 19050 h 1283493"/>
              <a:gd name="connsiteX43" fmla="*/ 559594 w 1054894"/>
              <a:gd name="connsiteY43" fmla="*/ 9525 h 1283493"/>
              <a:gd name="connsiteX44" fmla="*/ 576263 w 1054894"/>
              <a:gd name="connsiteY44" fmla="*/ 2381 h 1283493"/>
              <a:gd name="connsiteX45" fmla="*/ 604838 w 1054894"/>
              <a:gd name="connsiteY45" fmla="*/ 0 h 1283493"/>
              <a:gd name="connsiteX46" fmla="*/ 669132 w 1054894"/>
              <a:gd name="connsiteY46" fmla="*/ 4762 h 1283493"/>
              <a:gd name="connsiteX47" fmla="*/ 735807 w 1054894"/>
              <a:gd name="connsiteY47" fmla="*/ 16668 h 1283493"/>
              <a:gd name="connsiteX48" fmla="*/ 800100 w 1054894"/>
              <a:gd name="connsiteY48" fmla="*/ 35718 h 1283493"/>
              <a:gd name="connsiteX49" fmla="*/ 862013 w 1054894"/>
              <a:gd name="connsiteY49" fmla="*/ 57150 h 1283493"/>
              <a:gd name="connsiteX50" fmla="*/ 921544 w 1054894"/>
              <a:gd name="connsiteY50" fmla="*/ 83343 h 1283493"/>
              <a:gd name="connsiteX51" fmla="*/ 978694 w 1054894"/>
              <a:gd name="connsiteY51" fmla="*/ 111918 h 1283493"/>
              <a:gd name="connsiteX52" fmla="*/ 1009650 w 1054894"/>
              <a:gd name="connsiteY52" fmla="*/ 135731 h 1283493"/>
              <a:gd name="connsiteX53" fmla="*/ 1035844 w 1054894"/>
              <a:gd name="connsiteY53" fmla="*/ 164306 h 1283493"/>
              <a:gd name="connsiteX54" fmla="*/ 1050132 w 1054894"/>
              <a:gd name="connsiteY54" fmla="*/ 188118 h 1283493"/>
              <a:gd name="connsiteX55" fmla="*/ 1054894 w 1054894"/>
              <a:gd name="connsiteY55" fmla="*/ 207168 h 1283493"/>
              <a:gd name="connsiteX56" fmla="*/ 1054894 w 1054894"/>
              <a:gd name="connsiteY56" fmla="*/ 235743 h 1283493"/>
              <a:gd name="connsiteX57" fmla="*/ 1045369 w 1054894"/>
              <a:gd name="connsiteY57" fmla="*/ 259556 h 1283493"/>
              <a:gd name="connsiteX58" fmla="*/ 1028700 w 1054894"/>
              <a:gd name="connsiteY58" fmla="*/ 280987 h 1283493"/>
              <a:gd name="connsiteX59" fmla="*/ 1007269 w 1054894"/>
              <a:gd name="connsiteY59" fmla="*/ 300037 h 1283493"/>
              <a:gd name="connsiteX60" fmla="*/ 978694 w 1054894"/>
              <a:gd name="connsiteY60" fmla="*/ 321468 h 1283493"/>
              <a:gd name="connsiteX61" fmla="*/ 952500 w 1054894"/>
              <a:gd name="connsiteY61" fmla="*/ 345281 h 1283493"/>
              <a:gd name="connsiteX62" fmla="*/ 928688 w 1054894"/>
              <a:gd name="connsiteY62" fmla="*/ 378618 h 1283493"/>
              <a:gd name="connsiteX63" fmla="*/ 897732 w 1054894"/>
              <a:gd name="connsiteY63" fmla="*/ 435768 h 1283493"/>
              <a:gd name="connsiteX64" fmla="*/ 797719 w 1054894"/>
              <a:gd name="connsiteY64" fmla="*/ 590550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054894" h="1283493">
                <a:moveTo>
                  <a:pt x="797719" y="590550"/>
                </a:moveTo>
                <a:lnTo>
                  <a:pt x="733425" y="683418"/>
                </a:lnTo>
                <a:lnTo>
                  <a:pt x="666750" y="769143"/>
                </a:lnTo>
                <a:lnTo>
                  <a:pt x="600075" y="842962"/>
                </a:lnTo>
                <a:lnTo>
                  <a:pt x="514350" y="931068"/>
                </a:lnTo>
                <a:lnTo>
                  <a:pt x="438150" y="1002506"/>
                </a:lnTo>
                <a:lnTo>
                  <a:pt x="342900" y="1083468"/>
                </a:lnTo>
                <a:lnTo>
                  <a:pt x="242888" y="1157287"/>
                </a:lnTo>
                <a:lnTo>
                  <a:pt x="164307" y="1212056"/>
                </a:lnTo>
                <a:lnTo>
                  <a:pt x="88107" y="1257300"/>
                </a:lnTo>
                <a:lnTo>
                  <a:pt x="38100" y="1281112"/>
                </a:lnTo>
                <a:lnTo>
                  <a:pt x="14288" y="1283493"/>
                </a:lnTo>
                <a:lnTo>
                  <a:pt x="4763" y="1278731"/>
                </a:lnTo>
                <a:lnTo>
                  <a:pt x="0" y="1266825"/>
                </a:lnTo>
                <a:lnTo>
                  <a:pt x="4763" y="1245393"/>
                </a:lnTo>
                <a:lnTo>
                  <a:pt x="16669" y="1226343"/>
                </a:lnTo>
                <a:lnTo>
                  <a:pt x="73819" y="1176337"/>
                </a:lnTo>
                <a:lnTo>
                  <a:pt x="185738" y="1066800"/>
                </a:lnTo>
                <a:lnTo>
                  <a:pt x="259557" y="990600"/>
                </a:lnTo>
                <a:lnTo>
                  <a:pt x="321469" y="916781"/>
                </a:lnTo>
                <a:lnTo>
                  <a:pt x="371475" y="852487"/>
                </a:lnTo>
                <a:lnTo>
                  <a:pt x="433388" y="771525"/>
                </a:lnTo>
                <a:lnTo>
                  <a:pt x="488157" y="690562"/>
                </a:lnTo>
                <a:lnTo>
                  <a:pt x="531019" y="621506"/>
                </a:lnTo>
                <a:lnTo>
                  <a:pt x="569119" y="559593"/>
                </a:lnTo>
                <a:lnTo>
                  <a:pt x="609600" y="488156"/>
                </a:lnTo>
                <a:lnTo>
                  <a:pt x="642938" y="428625"/>
                </a:lnTo>
                <a:lnTo>
                  <a:pt x="673894" y="361950"/>
                </a:lnTo>
                <a:lnTo>
                  <a:pt x="695325" y="300037"/>
                </a:lnTo>
                <a:lnTo>
                  <a:pt x="702469" y="269081"/>
                </a:lnTo>
                <a:lnTo>
                  <a:pt x="707232" y="242887"/>
                </a:lnTo>
                <a:lnTo>
                  <a:pt x="707232" y="219075"/>
                </a:lnTo>
                <a:lnTo>
                  <a:pt x="704850" y="197643"/>
                </a:lnTo>
                <a:lnTo>
                  <a:pt x="697707" y="171450"/>
                </a:lnTo>
                <a:lnTo>
                  <a:pt x="681038" y="142875"/>
                </a:lnTo>
                <a:lnTo>
                  <a:pt x="669132" y="130968"/>
                </a:lnTo>
                <a:lnTo>
                  <a:pt x="647700" y="111918"/>
                </a:lnTo>
                <a:lnTo>
                  <a:pt x="623888" y="95250"/>
                </a:lnTo>
                <a:lnTo>
                  <a:pt x="592932" y="76200"/>
                </a:lnTo>
                <a:lnTo>
                  <a:pt x="573882" y="64293"/>
                </a:lnTo>
                <a:lnTo>
                  <a:pt x="561975" y="50006"/>
                </a:lnTo>
                <a:lnTo>
                  <a:pt x="554832" y="30956"/>
                </a:lnTo>
                <a:lnTo>
                  <a:pt x="554832" y="19050"/>
                </a:lnTo>
                <a:lnTo>
                  <a:pt x="559594" y="9525"/>
                </a:lnTo>
                <a:lnTo>
                  <a:pt x="576263" y="2381"/>
                </a:lnTo>
                <a:lnTo>
                  <a:pt x="604838" y="0"/>
                </a:lnTo>
                <a:lnTo>
                  <a:pt x="669132" y="4762"/>
                </a:lnTo>
                <a:lnTo>
                  <a:pt x="735807" y="16668"/>
                </a:lnTo>
                <a:lnTo>
                  <a:pt x="800100" y="35718"/>
                </a:lnTo>
                <a:lnTo>
                  <a:pt x="862013" y="57150"/>
                </a:lnTo>
                <a:lnTo>
                  <a:pt x="921544" y="83343"/>
                </a:lnTo>
                <a:lnTo>
                  <a:pt x="978694" y="111918"/>
                </a:lnTo>
                <a:lnTo>
                  <a:pt x="1009650" y="135731"/>
                </a:lnTo>
                <a:lnTo>
                  <a:pt x="1035844" y="164306"/>
                </a:lnTo>
                <a:lnTo>
                  <a:pt x="1050132" y="188118"/>
                </a:lnTo>
                <a:lnTo>
                  <a:pt x="1054894" y="207168"/>
                </a:lnTo>
                <a:lnTo>
                  <a:pt x="1054894" y="235743"/>
                </a:lnTo>
                <a:lnTo>
                  <a:pt x="1045369" y="259556"/>
                </a:lnTo>
                <a:lnTo>
                  <a:pt x="1028700" y="280987"/>
                </a:lnTo>
                <a:lnTo>
                  <a:pt x="1007269" y="300037"/>
                </a:lnTo>
                <a:lnTo>
                  <a:pt x="978694" y="321468"/>
                </a:lnTo>
                <a:lnTo>
                  <a:pt x="952500" y="345281"/>
                </a:lnTo>
                <a:lnTo>
                  <a:pt x="928688" y="378618"/>
                </a:lnTo>
                <a:lnTo>
                  <a:pt x="897732" y="435768"/>
                </a:lnTo>
                <a:lnTo>
                  <a:pt x="797719" y="590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7558C73-DF43-474B-944B-D26DDB51DADD}"/>
              </a:ext>
            </a:extLst>
          </p:cNvPr>
          <p:cNvSpPr/>
          <p:nvPr/>
        </p:nvSpPr>
        <p:spPr>
          <a:xfrm>
            <a:off x="5640388" y="2017713"/>
            <a:ext cx="1362075" cy="987425"/>
          </a:xfrm>
          <a:custGeom>
            <a:avLst/>
            <a:gdLst>
              <a:gd name="connsiteX0" fmla="*/ 1116807 w 1362075"/>
              <a:gd name="connsiteY0" fmla="*/ 950119 h 988219"/>
              <a:gd name="connsiteX1" fmla="*/ 973932 w 1362075"/>
              <a:gd name="connsiteY1" fmla="*/ 964406 h 988219"/>
              <a:gd name="connsiteX2" fmla="*/ 902494 w 1362075"/>
              <a:gd name="connsiteY2" fmla="*/ 971550 h 988219"/>
              <a:gd name="connsiteX3" fmla="*/ 819150 w 1362075"/>
              <a:gd name="connsiteY3" fmla="*/ 981075 h 988219"/>
              <a:gd name="connsiteX4" fmla="*/ 738188 w 1362075"/>
              <a:gd name="connsiteY4" fmla="*/ 985837 h 988219"/>
              <a:gd name="connsiteX5" fmla="*/ 669132 w 1362075"/>
              <a:gd name="connsiteY5" fmla="*/ 988219 h 988219"/>
              <a:gd name="connsiteX6" fmla="*/ 604838 w 1362075"/>
              <a:gd name="connsiteY6" fmla="*/ 988219 h 988219"/>
              <a:gd name="connsiteX7" fmla="*/ 559594 w 1362075"/>
              <a:gd name="connsiteY7" fmla="*/ 988219 h 988219"/>
              <a:gd name="connsiteX8" fmla="*/ 519113 w 1362075"/>
              <a:gd name="connsiteY8" fmla="*/ 981075 h 988219"/>
              <a:gd name="connsiteX9" fmla="*/ 478632 w 1362075"/>
              <a:gd name="connsiteY9" fmla="*/ 973931 h 988219"/>
              <a:gd name="connsiteX10" fmla="*/ 433388 w 1362075"/>
              <a:gd name="connsiteY10" fmla="*/ 959644 h 988219"/>
              <a:gd name="connsiteX11" fmla="*/ 385763 w 1362075"/>
              <a:gd name="connsiteY11" fmla="*/ 940594 h 988219"/>
              <a:gd name="connsiteX12" fmla="*/ 345282 w 1362075"/>
              <a:gd name="connsiteY12" fmla="*/ 921544 h 988219"/>
              <a:gd name="connsiteX13" fmla="*/ 302419 w 1362075"/>
              <a:gd name="connsiteY13" fmla="*/ 895350 h 988219"/>
              <a:gd name="connsiteX14" fmla="*/ 264319 w 1362075"/>
              <a:gd name="connsiteY14" fmla="*/ 869156 h 988219"/>
              <a:gd name="connsiteX15" fmla="*/ 230982 w 1362075"/>
              <a:gd name="connsiteY15" fmla="*/ 840581 h 988219"/>
              <a:gd name="connsiteX16" fmla="*/ 202407 w 1362075"/>
              <a:gd name="connsiteY16" fmla="*/ 814387 h 988219"/>
              <a:gd name="connsiteX17" fmla="*/ 183357 w 1362075"/>
              <a:gd name="connsiteY17" fmla="*/ 792956 h 988219"/>
              <a:gd name="connsiteX18" fmla="*/ 169069 w 1362075"/>
              <a:gd name="connsiteY18" fmla="*/ 764381 h 988219"/>
              <a:gd name="connsiteX19" fmla="*/ 159544 w 1362075"/>
              <a:gd name="connsiteY19" fmla="*/ 719137 h 988219"/>
              <a:gd name="connsiteX20" fmla="*/ 150019 w 1362075"/>
              <a:gd name="connsiteY20" fmla="*/ 650081 h 988219"/>
              <a:gd name="connsiteX21" fmla="*/ 147638 w 1362075"/>
              <a:gd name="connsiteY21" fmla="*/ 554831 h 988219"/>
              <a:gd name="connsiteX22" fmla="*/ 152400 w 1362075"/>
              <a:gd name="connsiteY22" fmla="*/ 400050 h 988219"/>
              <a:gd name="connsiteX23" fmla="*/ 152400 w 1362075"/>
              <a:gd name="connsiteY23" fmla="*/ 342900 h 988219"/>
              <a:gd name="connsiteX24" fmla="*/ 147638 w 1362075"/>
              <a:gd name="connsiteY24" fmla="*/ 280987 h 988219"/>
              <a:gd name="connsiteX25" fmla="*/ 138113 w 1362075"/>
              <a:gd name="connsiteY25" fmla="*/ 207169 h 988219"/>
              <a:gd name="connsiteX26" fmla="*/ 128588 w 1362075"/>
              <a:gd name="connsiteY26" fmla="*/ 161925 h 988219"/>
              <a:gd name="connsiteX27" fmla="*/ 116682 w 1362075"/>
              <a:gd name="connsiteY27" fmla="*/ 140494 h 988219"/>
              <a:gd name="connsiteX28" fmla="*/ 100013 w 1362075"/>
              <a:gd name="connsiteY28" fmla="*/ 123825 h 988219"/>
              <a:gd name="connsiteX29" fmla="*/ 64294 w 1362075"/>
              <a:gd name="connsiteY29" fmla="*/ 97631 h 988219"/>
              <a:gd name="connsiteX30" fmla="*/ 30957 w 1362075"/>
              <a:gd name="connsiteY30" fmla="*/ 78581 h 988219"/>
              <a:gd name="connsiteX31" fmla="*/ 14288 w 1362075"/>
              <a:gd name="connsiteY31" fmla="*/ 66675 h 988219"/>
              <a:gd name="connsiteX32" fmla="*/ 2382 w 1362075"/>
              <a:gd name="connsiteY32" fmla="*/ 52387 h 988219"/>
              <a:gd name="connsiteX33" fmla="*/ 0 w 1362075"/>
              <a:gd name="connsiteY33" fmla="*/ 42862 h 988219"/>
              <a:gd name="connsiteX34" fmla="*/ 2382 w 1362075"/>
              <a:gd name="connsiteY34" fmla="*/ 30956 h 988219"/>
              <a:gd name="connsiteX35" fmla="*/ 11907 w 1362075"/>
              <a:gd name="connsiteY35" fmla="*/ 19050 h 988219"/>
              <a:gd name="connsiteX36" fmla="*/ 38100 w 1362075"/>
              <a:gd name="connsiteY36" fmla="*/ 4762 h 988219"/>
              <a:gd name="connsiteX37" fmla="*/ 76200 w 1362075"/>
              <a:gd name="connsiteY37" fmla="*/ 0 h 988219"/>
              <a:gd name="connsiteX38" fmla="*/ 123825 w 1362075"/>
              <a:gd name="connsiteY38" fmla="*/ 0 h 988219"/>
              <a:gd name="connsiteX39" fmla="*/ 173832 w 1362075"/>
              <a:gd name="connsiteY39" fmla="*/ 11906 h 988219"/>
              <a:gd name="connsiteX40" fmla="*/ 228600 w 1362075"/>
              <a:gd name="connsiteY40" fmla="*/ 30956 h 988219"/>
              <a:gd name="connsiteX41" fmla="*/ 292894 w 1362075"/>
              <a:gd name="connsiteY41" fmla="*/ 66675 h 988219"/>
              <a:gd name="connsiteX42" fmla="*/ 364332 w 1362075"/>
              <a:gd name="connsiteY42" fmla="*/ 114300 h 988219"/>
              <a:gd name="connsiteX43" fmla="*/ 409575 w 1362075"/>
              <a:gd name="connsiteY43" fmla="*/ 147637 h 988219"/>
              <a:gd name="connsiteX44" fmla="*/ 419100 w 1362075"/>
              <a:gd name="connsiteY44" fmla="*/ 157162 h 988219"/>
              <a:gd name="connsiteX45" fmla="*/ 426244 w 1362075"/>
              <a:gd name="connsiteY45" fmla="*/ 169069 h 988219"/>
              <a:gd name="connsiteX46" fmla="*/ 428625 w 1362075"/>
              <a:gd name="connsiteY46" fmla="*/ 185737 h 988219"/>
              <a:gd name="connsiteX47" fmla="*/ 423863 w 1362075"/>
              <a:gd name="connsiteY47" fmla="*/ 216694 h 988219"/>
              <a:gd name="connsiteX48" fmla="*/ 411957 w 1362075"/>
              <a:gd name="connsiteY48" fmla="*/ 238125 h 988219"/>
              <a:gd name="connsiteX49" fmla="*/ 400050 w 1362075"/>
              <a:gd name="connsiteY49" fmla="*/ 252412 h 988219"/>
              <a:gd name="connsiteX50" fmla="*/ 385763 w 1362075"/>
              <a:gd name="connsiteY50" fmla="*/ 285750 h 988219"/>
              <a:gd name="connsiteX51" fmla="*/ 369094 w 1362075"/>
              <a:gd name="connsiteY51" fmla="*/ 333375 h 988219"/>
              <a:gd name="connsiteX52" fmla="*/ 359569 w 1362075"/>
              <a:gd name="connsiteY52" fmla="*/ 378619 h 988219"/>
              <a:gd name="connsiteX53" fmla="*/ 352425 w 1362075"/>
              <a:gd name="connsiteY53" fmla="*/ 414337 h 988219"/>
              <a:gd name="connsiteX54" fmla="*/ 342900 w 1362075"/>
              <a:gd name="connsiteY54" fmla="*/ 471487 h 988219"/>
              <a:gd name="connsiteX55" fmla="*/ 335757 w 1362075"/>
              <a:gd name="connsiteY55" fmla="*/ 533400 h 988219"/>
              <a:gd name="connsiteX56" fmla="*/ 333375 w 1362075"/>
              <a:gd name="connsiteY56" fmla="*/ 585787 h 988219"/>
              <a:gd name="connsiteX57" fmla="*/ 333375 w 1362075"/>
              <a:gd name="connsiteY57" fmla="*/ 650081 h 988219"/>
              <a:gd name="connsiteX58" fmla="*/ 340519 w 1362075"/>
              <a:gd name="connsiteY58" fmla="*/ 685800 h 988219"/>
              <a:gd name="connsiteX59" fmla="*/ 361950 w 1362075"/>
              <a:gd name="connsiteY59" fmla="*/ 719137 h 988219"/>
              <a:gd name="connsiteX60" fmla="*/ 383382 w 1362075"/>
              <a:gd name="connsiteY60" fmla="*/ 738187 h 988219"/>
              <a:gd name="connsiteX61" fmla="*/ 402432 w 1362075"/>
              <a:gd name="connsiteY61" fmla="*/ 750094 h 988219"/>
              <a:gd name="connsiteX62" fmla="*/ 421482 w 1362075"/>
              <a:gd name="connsiteY62" fmla="*/ 759619 h 988219"/>
              <a:gd name="connsiteX63" fmla="*/ 466725 w 1362075"/>
              <a:gd name="connsiteY63" fmla="*/ 778669 h 988219"/>
              <a:gd name="connsiteX64" fmla="*/ 495300 w 1362075"/>
              <a:gd name="connsiteY64" fmla="*/ 788194 h 988219"/>
              <a:gd name="connsiteX65" fmla="*/ 559594 w 1362075"/>
              <a:gd name="connsiteY65" fmla="*/ 792956 h 988219"/>
              <a:gd name="connsiteX66" fmla="*/ 626269 w 1362075"/>
              <a:gd name="connsiteY66" fmla="*/ 792956 h 988219"/>
              <a:gd name="connsiteX67" fmla="*/ 700088 w 1362075"/>
              <a:gd name="connsiteY67" fmla="*/ 788194 h 988219"/>
              <a:gd name="connsiteX68" fmla="*/ 766763 w 1362075"/>
              <a:gd name="connsiteY68" fmla="*/ 781050 h 988219"/>
              <a:gd name="connsiteX69" fmla="*/ 826294 w 1362075"/>
              <a:gd name="connsiteY69" fmla="*/ 771525 h 988219"/>
              <a:gd name="connsiteX70" fmla="*/ 881063 w 1362075"/>
              <a:gd name="connsiteY70" fmla="*/ 752475 h 988219"/>
              <a:gd name="connsiteX71" fmla="*/ 973932 w 1362075"/>
              <a:gd name="connsiteY71" fmla="*/ 714375 h 988219"/>
              <a:gd name="connsiteX72" fmla="*/ 1062038 w 1362075"/>
              <a:gd name="connsiteY72" fmla="*/ 669131 h 988219"/>
              <a:gd name="connsiteX73" fmla="*/ 1095375 w 1362075"/>
              <a:gd name="connsiteY73" fmla="*/ 654844 h 988219"/>
              <a:gd name="connsiteX74" fmla="*/ 1140619 w 1362075"/>
              <a:gd name="connsiteY74" fmla="*/ 664369 h 988219"/>
              <a:gd name="connsiteX75" fmla="*/ 1195388 w 1362075"/>
              <a:gd name="connsiteY75" fmla="*/ 685800 h 988219"/>
              <a:gd name="connsiteX76" fmla="*/ 1247775 w 1362075"/>
              <a:gd name="connsiteY76" fmla="*/ 714375 h 988219"/>
              <a:gd name="connsiteX77" fmla="*/ 1283494 w 1362075"/>
              <a:gd name="connsiteY77" fmla="*/ 738187 h 988219"/>
              <a:gd name="connsiteX78" fmla="*/ 1323975 w 1362075"/>
              <a:gd name="connsiteY78" fmla="*/ 771525 h 988219"/>
              <a:gd name="connsiteX79" fmla="*/ 1352550 w 1362075"/>
              <a:gd name="connsiteY79" fmla="*/ 800100 h 988219"/>
              <a:gd name="connsiteX80" fmla="*/ 1359694 w 1362075"/>
              <a:gd name="connsiteY80" fmla="*/ 814387 h 988219"/>
              <a:gd name="connsiteX81" fmla="*/ 1362075 w 1362075"/>
              <a:gd name="connsiteY81" fmla="*/ 831056 h 988219"/>
              <a:gd name="connsiteX82" fmla="*/ 1357313 w 1362075"/>
              <a:gd name="connsiteY82" fmla="*/ 857250 h 988219"/>
              <a:gd name="connsiteX83" fmla="*/ 1343025 w 1362075"/>
              <a:gd name="connsiteY83" fmla="*/ 881062 h 988219"/>
              <a:gd name="connsiteX84" fmla="*/ 1312069 w 1362075"/>
              <a:gd name="connsiteY84" fmla="*/ 909637 h 988219"/>
              <a:gd name="connsiteX85" fmla="*/ 1290638 w 1362075"/>
              <a:gd name="connsiteY85" fmla="*/ 921544 h 988219"/>
              <a:gd name="connsiteX86" fmla="*/ 1226344 w 1362075"/>
              <a:gd name="connsiteY86" fmla="*/ 933450 h 988219"/>
              <a:gd name="connsiteX87" fmla="*/ 1116807 w 1362075"/>
              <a:gd name="connsiteY87" fmla="*/ 95011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362075" h="988219">
                <a:moveTo>
                  <a:pt x="1116807" y="950119"/>
                </a:moveTo>
                <a:lnTo>
                  <a:pt x="973932" y="964406"/>
                </a:lnTo>
                <a:lnTo>
                  <a:pt x="902494" y="971550"/>
                </a:lnTo>
                <a:lnTo>
                  <a:pt x="819150" y="981075"/>
                </a:lnTo>
                <a:lnTo>
                  <a:pt x="738188" y="985837"/>
                </a:lnTo>
                <a:lnTo>
                  <a:pt x="669132" y="988219"/>
                </a:lnTo>
                <a:lnTo>
                  <a:pt x="604838" y="988219"/>
                </a:lnTo>
                <a:lnTo>
                  <a:pt x="559594" y="988219"/>
                </a:lnTo>
                <a:lnTo>
                  <a:pt x="519113" y="981075"/>
                </a:lnTo>
                <a:lnTo>
                  <a:pt x="478632" y="973931"/>
                </a:lnTo>
                <a:lnTo>
                  <a:pt x="433388" y="959644"/>
                </a:lnTo>
                <a:lnTo>
                  <a:pt x="385763" y="940594"/>
                </a:lnTo>
                <a:lnTo>
                  <a:pt x="345282" y="921544"/>
                </a:lnTo>
                <a:lnTo>
                  <a:pt x="302419" y="895350"/>
                </a:lnTo>
                <a:lnTo>
                  <a:pt x="264319" y="869156"/>
                </a:lnTo>
                <a:lnTo>
                  <a:pt x="230982" y="840581"/>
                </a:lnTo>
                <a:lnTo>
                  <a:pt x="202407" y="814387"/>
                </a:lnTo>
                <a:lnTo>
                  <a:pt x="183357" y="792956"/>
                </a:lnTo>
                <a:lnTo>
                  <a:pt x="169069" y="764381"/>
                </a:lnTo>
                <a:lnTo>
                  <a:pt x="159544" y="719137"/>
                </a:lnTo>
                <a:lnTo>
                  <a:pt x="150019" y="650081"/>
                </a:lnTo>
                <a:cubicBezTo>
                  <a:pt x="149225" y="618331"/>
                  <a:pt x="148432" y="586581"/>
                  <a:pt x="147638" y="554831"/>
                </a:cubicBezTo>
                <a:lnTo>
                  <a:pt x="152400" y="400050"/>
                </a:lnTo>
                <a:lnTo>
                  <a:pt x="152400" y="342900"/>
                </a:lnTo>
                <a:lnTo>
                  <a:pt x="147638" y="280987"/>
                </a:lnTo>
                <a:lnTo>
                  <a:pt x="138113" y="207169"/>
                </a:lnTo>
                <a:lnTo>
                  <a:pt x="128588" y="161925"/>
                </a:lnTo>
                <a:lnTo>
                  <a:pt x="116682" y="140494"/>
                </a:lnTo>
                <a:lnTo>
                  <a:pt x="100013" y="123825"/>
                </a:lnTo>
                <a:lnTo>
                  <a:pt x="64294" y="97631"/>
                </a:lnTo>
                <a:lnTo>
                  <a:pt x="30957" y="78581"/>
                </a:lnTo>
                <a:lnTo>
                  <a:pt x="14288" y="66675"/>
                </a:lnTo>
                <a:lnTo>
                  <a:pt x="2382" y="52387"/>
                </a:lnTo>
                <a:lnTo>
                  <a:pt x="0" y="42862"/>
                </a:lnTo>
                <a:lnTo>
                  <a:pt x="2382" y="30956"/>
                </a:lnTo>
                <a:lnTo>
                  <a:pt x="11907" y="19050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0"/>
                </a:lnTo>
                <a:lnTo>
                  <a:pt x="173832" y="11906"/>
                </a:lnTo>
                <a:lnTo>
                  <a:pt x="228600" y="30956"/>
                </a:lnTo>
                <a:lnTo>
                  <a:pt x="292894" y="66675"/>
                </a:lnTo>
                <a:lnTo>
                  <a:pt x="364332" y="114300"/>
                </a:lnTo>
                <a:lnTo>
                  <a:pt x="409575" y="147637"/>
                </a:lnTo>
                <a:lnTo>
                  <a:pt x="419100" y="157162"/>
                </a:lnTo>
                <a:lnTo>
                  <a:pt x="426244" y="169069"/>
                </a:lnTo>
                <a:lnTo>
                  <a:pt x="428625" y="185737"/>
                </a:lnTo>
                <a:lnTo>
                  <a:pt x="423863" y="216694"/>
                </a:lnTo>
                <a:lnTo>
                  <a:pt x="411957" y="238125"/>
                </a:lnTo>
                <a:lnTo>
                  <a:pt x="400050" y="252412"/>
                </a:lnTo>
                <a:lnTo>
                  <a:pt x="385763" y="285750"/>
                </a:lnTo>
                <a:lnTo>
                  <a:pt x="369094" y="333375"/>
                </a:lnTo>
                <a:lnTo>
                  <a:pt x="359569" y="378619"/>
                </a:lnTo>
                <a:lnTo>
                  <a:pt x="352425" y="414337"/>
                </a:lnTo>
                <a:lnTo>
                  <a:pt x="342900" y="471487"/>
                </a:lnTo>
                <a:lnTo>
                  <a:pt x="335757" y="533400"/>
                </a:lnTo>
                <a:lnTo>
                  <a:pt x="333375" y="585787"/>
                </a:lnTo>
                <a:lnTo>
                  <a:pt x="333375" y="650081"/>
                </a:lnTo>
                <a:lnTo>
                  <a:pt x="340519" y="685800"/>
                </a:lnTo>
                <a:lnTo>
                  <a:pt x="361950" y="719137"/>
                </a:lnTo>
                <a:cubicBezTo>
                  <a:pt x="369094" y="725487"/>
                  <a:pt x="375789" y="732381"/>
                  <a:pt x="383382" y="738187"/>
                </a:cubicBezTo>
                <a:cubicBezTo>
                  <a:pt x="389330" y="742736"/>
                  <a:pt x="388938" y="743744"/>
                  <a:pt x="402432" y="750094"/>
                </a:cubicBezTo>
                <a:lnTo>
                  <a:pt x="421482" y="759619"/>
                </a:lnTo>
                <a:lnTo>
                  <a:pt x="466725" y="778669"/>
                </a:lnTo>
                <a:lnTo>
                  <a:pt x="495300" y="788194"/>
                </a:lnTo>
                <a:lnTo>
                  <a:pt x="559594" y="792956"/>
                </a:lnTo>
                <a:lnTo>
                  <a:pt x="626269" y="792956"/>
                </a:lnTo>
                <a:lnTo>
                  <a:pt x="700088" y="788194"/>
                </a:lnTo>
                <a:lnTo>
                  <a:pt x="766763" y="781050"/>
                </a:lnTo>
                <a:lnTo>
                  <a:pt x="826294" y="771525"/>
                </a:lnTo>
                <a:lnTo>
                  <a:pt x="881063" y="752475"/>
                </a:lnTo>
                <a:lnTo>
                  <a:pt x="973932" y="714375"/>
                </a:lnTo>
                <a:lnTo>
                  <a:pt x="1062038" y="669131"/>
                </a:lnTo>
                <a:lnTo>
                  <a:pt x="1095375" y="654844"/>
                </a:lnTo>
                <a:lnTo>
                  <a:pt x="1140619" y="664369"/>
                </a:lnTo>
                <a:lnTo>
                  <a:pt x="1195388" y="685800"/>
                </a:lnTo>
                <a:lnTo>
                  <a:pt x="1247775" y="714375"/>
                </a:lnTo>
                <a:lnTo>
                  <a:pt x="1283494" y="738187"/>
                </a:lnTo>
                <a:lnTo>
                  <a:pt x="1323975" y="771525"/>
                </a:lnTo>
                <a:lnTo>
                  <a:pt x="1352550" y="800100"/>
                </a:lnTo>
                <a:lnTo>
                  <a:pt x="1359694" y="814387"/>
                </a:lnTo>
                <a:lnTo>
                  <a:pt x="1362075" y="831056"/>
                </a:lnTo>
                <a:lnTo>
                  <a:pt x="1357313" y="857250"/>
                </a:lnTo>
                <a:lnTo>
                  <a:pt x="1343025" y="881062"/>
                </a:lnTo>
                <a:lnTo>
                  <a:pt x="1312069" y="909637"/>
                </a:lnTo>
                <a:lnTo>
                  <a:pt x="1290638" y="921544"/>
                </a:lnTo>
                <a:lnTo>
                  <a:pt x="1226344" y="933450"/>
                </a:lnTo>
                <a:lnTo>
                  <a:pt x="1116807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A4641E3A-BC23-4D21-8EEA-950BF2472D53}"/>
              </a:ext>
            </a:extLst>
          </p:cNvPr>
          <p:cNvSpPr/>
          <p:nvPr/>
        </p:nvSpPr>
        <p:spPr>
          <a:xfrm>
            <a:off x="4246563" y="3408363"/>
            <a:ext cx="2706687" cy="577850"/>
          </a:xfrm>
          <a:custGeom>
            <a:avLst/>
            <a:gdLst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321719 w 2707481"/>
              <a:gd name="connsiteY68" fmla="*/ 295275 h 578644"/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107372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02588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69" fmla="*/ 2226366 w 2707481"/>
              <a:gd name="connsiteY69" fmla="*/ 2905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07481" h="578644">
                <a:moveTo>
                  <a:pt x="2226366" y="290512"/>
                </a:moveTo>
                <a:lnTo>
                  <a:pt x="1902619" y="292894"/>
                </a:lnTo>
                <a:lnTo>
                  <a:pt x="1800225" y="297656"/>
                </a:lnTo>
                <a:lnTo>
                  <a:pt x="1700212" y="307181"/>
                </a:lnTo>
                <a:lnTo>
                  <a:pt x="1602581" y="316706"/>
                </a:lnTo>
                <a:lnTo>
                  <a:pt x="1543050" y="326231"/>
                </a:lnTo>
                <a:lnTo>
                  <a:pt x="1485900" y="335756"/>
                </a:lnTo>
                <a:lnTo>
                  <a:pt x="1114425" y="376237"/>
                </a:lnTo>
                <a:lnTo>
                  <a:pt x="995362" y="404812"/>
                </a:lnTo>
                <a:lnTo>
                  <a:pt x="857250" y="440531"/>
                </a:lnTo>
                <a:lnTo>
                  <a:pt x="733425" y="476250"/>
                </a:lnTo>
                <a:lnTo>
                  <a:pt x="666750" y="495300"/>
                </a:lnTo>
                <a:lnTo>
                  <a:pt x="538162" y="545306"/>
                </a:lnTo>
                <a:lnTo>
                  <a:pt x="457200" y="578644"/>
                </a:lnTo>
                <a:lnTo>
                  <a:pt x="433387" y="576262"/>
                </a:lnTo>
                <a:lnTo>
                  <a:pt x="388144" y="569119"/>
                </a:lnTo>
                <a:lnTo>
                  <a:pt x="330994" y="552450"/>
                </a:lnTo>
                <a:lnTo>
                  <a:pt x="290512" y="535781"/>
                </a:lnTo>
                <a:lnTo>
                  <a:pt x="257175" y="519112"/>
                </a:lnTo>
                <a:lnTo>
                  <a:pt x="219075" y="495300"/>
                </a:lnTo>
                <a:lnTo>
                  <a:pt x="173831" y="464344"/>
                </a:lnTo>
                <a:lnTo>
                  <a:pt x="145256" y="440531"/>
                </a:lnTo>
                <a:lnTo>
                  <a:pt x="111919" y="409575"/>
                </a:lnTo>
                <a:lnTo>
                  <a:pt x="78581" y="376237"/>
                </a:lnTo>
                <a:lnTo>
                  <a:pt x="42862" y="335756"/>
                </a:lnTo>
                <a:lnTo>
                  <a:pt x="9525" y="295275"/>
                </a:lnTo>
                <a:lnTo>
                  <a:pt x="0" y="271462"/>
                </a:lnTo>
                <a:lnTo>
                  <a:pt x="0" y="257175"/>
                </a:lnTo>
                <a:lnTo>
                  <a:pt x="4762" y="245269"/>
                </a:lnTo>
                <a:lnTo>
                  <a:pt x="14287" y="238125"/>
                </a:lnTo>
                <a:lnTo>
                  <a:pt x="33337" y="240506"/>
                </a:lnTo>
                <a:lnTo>
                  <a:pt x="73819" y="257175"/>
                </a:lnTo>
                <a:lnTo>
                  <a:pt x="119062" y="280987"/>
                </a:lnTo>
                <a:lnTo>
                  <a:pt x="188119" y="304800"/>
                </a:lnTo>
                <a:lnTo>
                  <a:pt x="254794" y="321469"/>
                </a:lnTo>
                <a:lnTo>
                  <a:pt x="333375" y="330994"/>
                </a:lnTo>
                <a:lnTo>
                  <a:pt x="409575" y="333375"/>
                </a:lnTo>
                <a:lnTo>
                  <a:pt x="445294" y="333375"/>
                </a:lnTo>
                <a:lnTo>
                  <a:pt x="650081" y="300037"/>
                </a:lnTo>
                <a:lnTo>
                  <a:pt x="935831" y="254794"/>
                </a:lnTo>
                <a:lnTo>
                  <a:pt x="1166812" y="216694"/>
                </a:lnTo>
                <a:lnTo>
                  <a:pt x="1316831" y="195262"/>
                </a:lnTo>
                <a:lnTo>
                  <a:pt x="1514475" y="157162"/>
                </a:lnTo>
                <a:lnTo>
                  <a:pt x="1674019" y="140494"/>
                </a:lnTo>
                <a:lnTo>
                  <a:pt x="1843087" y="119062"/>
                </a:lnTo>
                <a:lnTo>
                  <a:pt x="2014537" y="90487"/>
                </a:lnTo>
                <a:lnTo>
                  <a:pt x="2131219" y="47625"/>
                </a:lnTo>
                <a:lnTo>
                  <a:pt x="2252662" y="0"/>
                </a:lnTo>
                <a:lnTo>
                  <a:pt x="2264569" y="0"/>
                </a:lnTo>
                <a:lnTo>
                  <a:pt x="2333625" y="11906"/>
                </a:lnTo>
                <a:lnTo>
                  <a:pt x="2419350" y="38100"/>
                </a:lnTo>
                <a:lnTo>
                  <a:pt x="2505075" y="66675"/>
                </a:lnTo>
                <a:lnTo>
                  <a:pt x="2569369" y="92869"/>
                </a:lnTo>
                <a:lnTo>
                  <a:pt x="2619375" y="119062"/>
                </a:lnTo>
                <a:lnTo>
                  <a:pt x="2657475" y="142875"/>
                </a:lnTo>
                <a:lnTo>
                  <a:pt x="2669381" y="157162"/>
                </a:lnTo>
                <a:lnTo>
                  <a:pt x="2686050" y="185737"/>
                </a:lnTo>
                <a:lnTo>
                  <a:pt x="2700337" y="223837"/>
                </a:lnTo>
                <a:lnTo>
                  <a:pt x="2705100" y="250031"/>
                </a:lnTo>
                <a:lnTo>
                  <a:pt x="2707481" y="273844"/>
                </a:lnTo>
                <a:lnTo>
                  <a:pt x="2702719" y="292894"/>
                </a:lnTo>
                <a:lnTo>
                  <a:pt x="2688431" y="311944"/>
                </a:lnTo>
                <a:lnTo>
                  <a:pt x="2671762" y="321469"/>
                </a:lnTo>
                <a:lnTo>
                  <a:pt x="2647950" y="328612"/>
                </a:lnTo>
                <a:lnTo>
                  <a:pt x="2609850" y="333375"/>
                </a:lnTo>
                <a:lnTo>
                  <a:pt x="2574131" y="330994"/>
                </a:lnTo>
                <a:lnTo>
                  <a:pt x="2502694" y="319087"/>
                </a:lnTo>
                <a:lnTo>
                  <a:pt x="2416969" y="309562"/>
                </a:lnTo>
                <a:lnTo>
                  <a:pt x="2274059" y="295275"/>
                </a:lnTo>
                <a:lnTo>
                  <a:pt x="2226366" y="2905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F011BC0-6AE6-4E16-B1F8-46BB39A503BF}"/>
              </a:ext>
            </a:extLst>
          </p:cNvPr>
          <p:cNvSpPr/>
          <p:nvPr/>
        </p:nvSpPr>
        <p:spPr>
          <a:xfrm rot="16200000">
            <a:off x="4147345" y="4094956"/>
            <a:ext cx="2894012" cy="523875"/>
          </a:xfrm>
          <a:custGeom>
            <a:avLst/>
            <a:gdLst>
              <a:gd name="connsiteX0" fmla="*/ 1547813 w 2893219"/>
              <a:gd name="connsiteY0" fmla="*/ 195263 h 523875"/>
              <a:gd name="connsiteX1" fmla="*/ 1357313 w 2893219"/>
              <a:gd name="connsiteY1" fmla="*/ 195263 h 523875"/>
              <a:gd name="connsiteX2" fmla="*/ 1178719 w 2893219"/>
              <a:gd name="connsiteY2" fmla="*/ 195263 h 523875"/>
              <a:gd name="connsiteX3" fmla="*/ 1047750 w 2893219"/>
              <a:gd name="connsiteY3" fmla="*/ 195263 h 523875"/>
              <a:gd name="connsiteX4" fmla="*/ 957263 w 2893219"/>
              <a:gd name="connsiteY4" fmla="*/ 195263 h 523875"/>
              <a:gd name="connsiteX5" fmla="*/ 890588 w 2893219"/>
              <a:gd name="connsiteY5" fmla="*/ 195263 h 523875"/>
              <a:gd name="connsiteX6" fmla="*/ 840582 w 2893219"/>
              <a:gd name="connsiteY6" fmla="*/ 192881 h 523875"/>
              <a:gd name="connsiteX7" fmla="*/ 792957 w 2893219"/>
              <a:gd name="connsiteY7" fmla="*/ 188119 h 523875"/>
              <a:gd name="connsiteX8" fmla="*/ 719138 w 2893219"/>
              <a:gd name="connsiteY8" fmla="*/ 180975 h 523875"/>
              <a:gd name="connsiteX9" fmla="*/ 611982 w 2893219"/>
              <a:gd name="connsiteY9" fmla="*/ 164306 h 523875"/>
              <a:gd name="connsiteX10" fmla="*/ 435769 w 2893219"/>
              <a:gd name="connsiteY10" fmla="*/ 138113 h 523875"/>
              <a:gd name="connsiteX11" fmla="*/ 354807 w 2893219"/>
              <a:gd name="connsiteY11" fmla="*/ 128588 h 523875"/>
              <a:gd name="connsiteX12" fmla="*/ 333375 w 2893219"/>
              <a:gd name="connsiteY12" fmla="*/ 128588 h 523875"/>
              <a:gd name="connsiteX13" fmla="*/ 283369 w 2893219"/>
              <a:gd name="connsiteY13" fmla="*/ 138113 h 523875"/>
              <a:gd name="connsiteX14" fmla="*/ 216694 w 2893219"/>
              <a:gd name="connsiteY14" fmla="*/ 152400 h 523875"/>
              <a:gd name="connsiteX15" fmla="*/ 126207 w 2893219"/>
              <a:gd name="connsiteY15" fmla="*/ 178594 h 523875"/>
              <a:gd name="connsiteX16" fmla="*/ 90488 w 2893219"/>
              <a:gd name="connsiteY16" fmla="*/ 192881 h 523875"/>
              <a:gd name="connsiteX17" fmla="*/ 54769 w 2893219"/>
              <a:gd name="connsiteY17" fmla="*/ 211931 h 523875"/>
              <a:gd name="connsiteX18" fmla="*/ 38100 w 2893219"/>
              <a:gd name="connsiteY18" fmla="*/ 221456 h 523875"/>
              <a:gd name="connsiteX19" fmla="*/ 21432 w 2893219"/>
              <a:gd name="connsiteY19" fmla="*/ 235744 h 523875"/>
              <a:gd name="connsiteX20" fmla="*/ 9525 w 2893219"/>
              <a:gd name="connsiteY20" fmla="*/ 250031 h 523875"/>
              <a:gd name="connsiteX21" fmla="*/ 2382 w 2893219"/>
              <a:gd name="connsiteY21" fmla="*/ 269081 h 523875"/>
              <a:gd name="connsiteX22" fmla="*/ 0 w 2893219"/>
              <a:gd name="connsiteY22" fmla="*/ 288131 h 523875"/>
              <a:gd name="connsiteX23" fmla="*/ 7144 w 2893219"/>
              <a:gd name="connsiteY23" fmla="*/ 321469 h 523875"/>
              <a:gd name="connsiteX24" fmla="*/ 16669 w 2893219"/>
              <a:gd name="connsiteY24" fmla="*/ 342900 h 523875"/>
              <a:gd name="connsiteX25" fmla="*/ 33338 w 2893219"/>
              <a:gd name="connsiteY25" fmla="*/ 361950 h 523875"/>
              <a:gd name="connsiteX26" fmla="*/ 52388 w 2893219"/>
              <a:gd name="connsiteY26" fmla="*/ 376238 h 523875"/>
              <a:gd name="connsiteX27" fmla="*/ 78582 w 2893219"/>
              <a:gd name="connsiteY27" fmla="*/ 390525 h 523875"/>
              <a:gd name="connsiteX28" fmla="*/ 116682 w 2893219"/>
              <a:gd name="connsiteY28" fmla="*/ 404813 h 523875"/>
              <a:gd name="connsiteX29" fmla="*/ 161925 w 2893219"/>
              <a:gd name="connsiteY29" fmla="*/ 419100 h 523875"/>
              <a:gd name="connsiteX30" fmla="*/ 204788 w 2893219"/>
              <a:gd name="connsiteY30" fmla="*/ 431006 h 523875"/>
              <a:gd name="connsiteX31" fmla="*/ 230982 w 2893219"/>
              <a:gd name="connsiteY31" fmla="*/ 435769 h 523875"/>
              <a:gd name="connsiteX32" fmla="*/ 276225 w 2893219"/>
              <a:gd name="connsiteY32" fmla="*/ 438150 h 523875"/>
              <a:gd name="connsiteX33" fmla="*/ 369094 w 2893219"/>
              <a:gd name="connsiteY33" fmla="*/ 438150 h 523875"/>
              <a:gd name="connsiteX34" fmla="*/ 569119 w 2893219"/>
              <a:gd name="connsiteY34" fmla="*/ 435769 h 523875"/>
              <a:gd name="connsiteX35" fmla="*/ 892969 w 2893219"/>
              <a:gd name="connsiteY35" fmla="*/ 431006 h 523875"/>
              <a:gd name="connsiteX36" fmla="*/ 1159669 w 2893219"/>
              <a:gd name="connsiteY36" fmla="*/ 426244 h 523875"/>
              <a:gd name="connsiteX37" fmla="*/ 1519238 w 2893219"/>
              <a:gd name="connsiteY37" fmla="*/ 421481 h 523875"/>
              <a:gd name="connsiteX38" fmla="*/ 1816894 w 2893219"/>
              <a:gd name="connsiteY38" fmla="*/ 414338 h 523875"/>
              <a:gd name="connsiteX39" fmla="*/ 1981200 w 2893219"/>
              <a:gd name="connsiteY39" fmla="*/ 416719 h 523875"/>
              <a:gd name="connsiteX40" fmla="*/ 2083594 w 2893219"/>
              <a:gd name="connsiteY40" fmla="*/ 416719 h 523875"/>
              <a:gd name="connsiteX41" fmla="*/ 2219325 w 2893219"/>
              <a:gd name="connsiteY41" fmla="*/ 440531 h 523875"/>
              <a:gd name="connsiteX42" fmla="*/ 2288382 w 2893219"/>
              <a:gd name="connsiteY42" fmla="*/ 440531 h 523875"/>
              <a:gd name="connsiteX43" fmla="*/ 2343150 w 2893219"/>
              <a:gd name="connsiteY43" fmla="*/ 442913 h 523875"/>
              <a:gd name="connsiteX44" fmla="*/ 2378869 w 2893219"/>
              <a:gd name="connsiteY44" fmla="*/ 445294 h 523875"/>
              <a:gd name="connsiteX45" fmla="*/ 2426494 w 2893219"/>
              <a:gd name="connsiteY45" fmla="*/ 452438 h 523875"/>
              <a:gd name="connsiteX46" fmla="*/ 2466975 w 2893219"/>
              <a:gd name="connsiteY46" fmla="*/ 461963 h 523875"/>
              <a:gd name="connsiteX47" fmla="*/ 2507457 w 2893219"/>
              <a:gd name="connsiteY47" fmla="*/ 478631 h 523875"/>
              <a:gd name="connsiteX48" fmla="*/ 2536032 w 2893219"/>
              <a:gd name="connsiteY48" fmla="*/ 490538 h 523875"/>
              <a:gd name="connsiteX49" fmla="*/ 2550319 w 2893219"/>
              <a:gd name="connsiteY49" fmla="*/ 502444 h 523875"/>
              <a:gd name="connsiteX50" fmla="*/ 2566988 w 2893219"/>
              <a:gd name="connsiteY50" fmla="*/ 511969 h 523875"/>
              <a:gd name="connsiteX51" fmla="*/ 2588419 w 2893219"/>
              <a:gd name="connsiteY51" fmla="*/ 519113 h 523875"/>
              <a:gd name="connsiteX52" fmla="*/ 2621757 w 2893219"/>
              <a:gd name="connsiteY52" fmla="*/ 523875 h 523875"/>
              <a:gd name="connsiteX53" fmla="*/ 2652713 w 2893219"/>
              <a:gd name="connsiteY53" fmla="*/ 519113 h 523875"/>
              <a:gd name="connsiteX54" fmla="*/ 2678907 w 2893219"/>
              <a:gd name="connsiteY54" fmla="*/ 507206 h 523875"/>
              <a:gd name="connsiteX55" fmla="*/ 2707482 w 2893219"/>
              <a:gd name="connsiteY55" fmla="*/ 485775 h 523875"/>
              <a:gd name="connsiteX56" fmla="*/ 2740819 w 2893219"/>
              <a:gd name="connsiteY56" fmla="*/ 445294 h 523875"/>
              <a:gd name="connsiteX57" fmla="*/ 2778919 w 2893219"/>
              <a:gd name="connsiteY57" fmla="*/ 397669 h 523875"/>
              <a:gd name="connsiteX58" fmla="*/ 2809875 w 2893219"/>
              <a:gd name="connsiteY58" fmla="*/ 347663 h 523875"/>
              <a:gd name="connsiteX59" fmla="*/ 2828925 w 2893219"/>
              <a:gd name="connsiteY59" fmla="*/ 307181 h 523875"/>
              <a:gd name="connsiteX60" fmla="*/ 2847975 w 2893219"/>
              <a:gd name="connsiteY60" fmla="*/ 264319 h 523875"/>
              <a:gd name="connsiteX61" fmla="*/ 2862263 w 2893219"/>
              <a:gd name="connsiteY61" fmla="*/ 221456 h 523875"/>
              <a:gd name="connsiteX62" fmla="*/ 2871788 w 2893219"/>
              <a:gd name="connsiteY62" fmla="*/ 185738 h 523875"/>
              <a:gd name="connsiteX63" fmla="*/ 2878932 w 2893219"/>
              <a:gd name="connsiteY63" fmla="*/ 142875 h 523875"/>
              <a:gd name="connsiteX64" fmla="*/ 2883694 w 2893219"/>
              <a:gd name="connsiteY64" fmla="*/ 92869 h 523875"/>
              <a:gd name="connsiteX65" fmla="*/ 2888457 w 2893219"/>
              <a:gd name="connsiteY65" fmla="*/ 57150 h 523875"/>
              <a:gd name="connsiteX66" fmla="*/ 2893219 w 2893219"/>
              <a:gd name="connsiteY66" fmla="*/ 33338 h 523875"/>
              <a:gd name="connsiteX67" fmla="*/ 2893219 w 2893219"/>
              <a:gd name="connsiteY67" fmla="*/ 14288 h 523875"/>
              <a:gd name="connsiteX68" fmla="*/ 2888457 w 2893219"/>
              <a:gd name="connsiteY68" fmla="*/ 2381 h 523875"/>
              <a:gd name="connsiteX69" fmla="*/ 2881313 w 2893219"/>
              <a:gd name="connsiteY69" fmla="*/ 0 h 523875"/>
              <a:gd name="connsiteX70" fmla="*/ 2864644 w 2893219"/>
              <a:gd name="connsiteY70" fmla="*/ 0 h 523875"/>
              <a:gd name="connsiteX71" fmla="*/ 2850357 w 2893219"/>
              <a:gd name="connsiteY71" fmla="*/ 4763 h 523875"/>
              <a:gd name="connsiteX72" fmla="*/ 2838450 w 2893219"/>
              <a:gd name="connsiteY72" fmla="*/ 23813 h 523875"/>
              <a:gd name="connsiteX73" fmla="*/ 2819400 w 2893219"/>
              <a:gd name="connsiteY73" fmla="*/ 54769 h 523875"/>
              <a:gd name="connsiteX74" fmla="*/ 2793207 w 2893219"/>
              <a:gd name="connsiteY74" fmla="*/ 90488 h 523875"/>
              <a:gd name="connsiteX75" fmla="*/ 2759869 w 2893219"/>
              <a:gd name="connsiteY75" fmla="*/ 121444 h 523875"/>
              <a:gd name="connsiteX76" fmla="*/ 2731294 w 2893219"/>
              <a:gd name="connsiteY76" fmla="*/ 145256 h 523875"/>
              <a:gd name="connsiteX77" fmla="*/ 2695575 w 2893219"/>
              <a:gd name="connsiteY77" fmla="*/ 166688 h 523875"/>
              <a:gd name="connsiteX78" fmla="*/ 2652713 w 2893219"/>
              <a:gd name="connsiteY78" fmla="*/ 180975 h 523875"/>
              <a:gd name="connsiteX79" fmla="*/ 2590800 w 2893219"/>
              <a:gd name="connsiteY79" fmla="*/ 192881 h 523875"/>
              <a:gd name="connsiteX80" fmla="*/ 2519363 w 2893219"/>
              <a:gd name="connsiteY80" fmla="*/ 195263 h 523875"/>
              <a:gd name="connsiteX81" fmla="*/ 2374107 w 2893219"/>
              <a:gd name="connsiteY81" fmla="*/ 195263 h 523875"/>
              <a:gd name="connsiteX82" fmla="*/ 2166938 w 2893219"/>
              <a:gd name="connsiteY82" fmla="*/ 192881 h 523875"/>
              <a:gd name="connsiteX83" fmla="*/ 1733550 w 2893219"/>
              <a:gd name="connsiteY83" fmla="*/ 195263 h 523875"/>
              <a:gd name="connsiteX84" fmla="*/ 1547813 w 2893219"/>
              <a:gd name="connsiteY84" fmla="*/ 195263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893219" h="523875">
                <a:moveTo>
                  <a:pt x="1547813" y="195263"/>
                </a:moveTo>
                <a:lnTo>
                  <a:pt x="1357313" y="195263"/>
                </a:lnTo>
                <a:lnTo>
                  <a:pt x="1178719" y="195263"/>
                </a:lnTo>
                <a:lnTo>
                  <a:pt x="1047750" y="195263"/>
                </a:lnTo>
                <a:lnTo>
                  <a:pt x="957263" y="195263"/>
                </a:lnTo>
                <a:lnTo>
                  <a:pt x="890588" y="195263"/>
                </a:lnTo>
                <a:lnTo>
                  <a:pt x="840582" y="192881"/>
                </a:lnTo>
                <a:lnTo>
                  <a:pt x="792957" y="188119"/>
                </a:lnTo>
                <a:lnTo>
                  <a:pt x="719138" y="180975"/>
                </a:lnTo>
                <a:lnTo>
                  <a:pt x="611982" y="164306"/>
                </a:lnTo>
                <a:lnTo>
                  <a:pt x="435769" y="138113"/>
                </a:lnTo>
                <a:lnTo>
                  <a:pt x="354807" y="128588"/>
                </a:lnTo>
                <a:lnTo>
                  <a:pt x="333375" y="128588"/>
                </a:lnTo>
                <a:lnTo>
                  <a:pt x="283369" y="138113"/>
                </a:lnTo>
                <a:lnTo>
                  <a:pt x="216694" y="152400"/>
                </a:lnTo>
                <a:lnTo>
                  <a:pt x="126207" y="178594"/>
                </a:lnTo>
                <a:lnTo>
                  <a:pt x="90488" y="192881"/>
                </a:lnTo>
                <a:lnTo>
                  <a:pt x="54769" y="211931"/>
                </a:lnTo>
                <a:lnTo>
                  <a:pt x="38100" y="221456"/>
                </a:lnTo>
                <a:lnTo>
                  <a:pt x="21432" y="235744"/>
                </a:lnTo>
                <a:lnTo>
                  <a:pt x="9525" y="250031"/>
                </a:lnTo>
                <a:lnTo>
                  <a:pt x="2382" y="269081"/>
                </a:lnTo>
                <a:lnTo>
                  <a:pt x="0" y="288131"/>
                </a:lnTo>
                <a:lnTo>
                  <a:pt x="7144" y="321469"/>
                </a:lnTo>
                <a:lnTo>
                  <a:pt x="16669" y="342900"/>
                </a:lnTo>
                <a:lnTo>
                  <a:pt x="33338" y="361950"/>
                </a:lnTo>
                <a:lnTo>
                  <a:pt x="52388" y="376238"/>
                </a:lnTo>
                <a:lnTo>
                  <a:pt x="78582" y="390525"/>
                </a:lnTo>
                <a:lnTo>
                  <a:pt x="116682" y="404813"/>
                </a:lnTo>
                <a:lnTo>
                  <a:pt x="161925" y="419100"/>
                </a:lnTo>
                <a:lnTo>
                  <a:pt x="204788" y="431006"/>
                </a:lnTo>
                <a:lnTo>
                  <a:pt x="230982" y="435769"/>
                </a:lnTo>
                <a:lnTo>
                  <a:pt x="276225" y="438150"/>
                </a:lnTo>
                <a:lnTo>
                  <a:pt x="369094" y="438150"/>
                </a:lnTo>
                <a:lnTo>
                  <a:pt x="569119" y="435769"/>
                </a:lnTo>
                <a:lnTo>
                  <a:pt x="892969" y="431006"/>
                </a:lnTo>
                <a:lnTo>
                  <a:pt x="1159669" y="426244"/>
                </a:lnTo>
                <a:lnTo>
                  <a:pt x="1519238" y="421481"/>
                </a:lnTo>
                <a:lnTo>
                  <a:pt x="1816894" y="414338"/>
                </a:lnTo>
                <a:lnTo>
                  <a:pt x="1981200" y="416719"/>
                </a:lnTo>
                <a:lnTo>
                  <a:pt x="2083594" y="416719"/>
                </a:lnTo>
                <a:lnTo>
                  <a:pt x="2219325" y="440531"/>
                </a:lnTo>
                <a:lnTo>
                  <a:pt x="2288382" y="440531"/>
                </a:lnTo>
                <a:lnTo>
                  <a:pt x="2343150" y="442913"/>
                </a:lnTo>
                <a:lnTo>
                  <a:pt x="2378869" y="445294"/>
                </a:lnTo>
                <a:lnTo>
                  <a:pt x="2426494" y="452438"/>
                </a:lnTo>
                <a:lnTo>
                  <a:pt x="2466975" y="461963"/>
                </a:lnTo>
                <a:lnTo>
                  <a:pt x="2507457" y="478631"/>
                </a:lnTo>
                <a:lnTo>
                  <a:pt x="2536032" y="490538"/>
                </a:lnTo>
                <a:lnTo>
                  <a:pt x="2550319" y="502444"/>
                </a:lnTo>
                <a:lnTo>
                  <a:pt x="2566988" y="511969"/>
                </a:lnTo>
                <a:lnTo>
                  <a:pt x="2588419" y="519113"/>
                </a:lnTo>
                <a:lnTo>
                  <a:pt x="2621757" y="523875"/>
                </a:lnTo>
                <a:lnTo>
                  <a:pt x="2652713" y="519113"/>
                </a:lnTo>
                <a:lnTo>
                  <a:pt x="2678907" y="507206"/>
                </a:lnTo>
                <a:lnTo>
                  <a:pt x="2707482" y="485775"/>
                </a:lnTo>
                <a:lnTo>
                  <a:pt x="2740819" y="445294"/>
                </a:lnTo>
                <a:lnTo>
                  <a:pt x="2778919" y="397669"/>
                </a:lnTo>
                <a:lnTo>
                  <a:pt x="2809875" y="347663"/>
                </a:lnTo>
                <a:lnTo>
                  <a:pt x="2828925" y="307181"/>
                </a:lnTo>
                <a:lnTo>
                  <a:pt x="2847975" y="264319"/>
                </a:lnTo>
                <a:lnTo>
                  <a:pt x="2862263" y="221456"/>
                </a:lnTo>
                <a:lnTo>
                  <a:pt x="2871788" y="185738"/>
                </a:lnTo>
                <a:lnTo>
                  <a:pt x="2878932" y="142875"/>
                </a:lnTo>
                <a:lnTo>
                  <a:pt x="2883694" y="92869"/>
                </a:lnTo>
                <a:lnTo>
                  <a:pt x="2888457" y="57150"/>
                </a:lnTo>
                <a:lnTo>
                  <a:pt x="2893219" y="33338"/>
                </a:lnTo>
                <a:lnTo>
                  <a:pt x="2893219" y="14288"/>
                </a:lnTo>
                <a:lnTo>
                  <a:pt x="2888457" y="2381"/>
                </a:lnTo>
                <a:lnTo>
                  <a:pt x="2881313" y="0"/>
                </a:lnTo>
                <a:lnTo>
                  <a:pt x="2864644" y="0"/>
                </a:lnTo>
                <a:lnTo>
                  <a:pt x="2850357" y="4763"/>
                </a:lnTo>
                <a:lnTo>
                  <a:pt x="2838450" y="23813"/>
                </a:lnTo>
                <a:lnTo>
                  <a:pt x="2819400" y="54769"/>
                </a:lnTo>
                <a:lnTo>
                  <a:pt x="2793207" y="90488"/>
                </a:lnTo>
                <a:lnTo>
                  <a:pt x="2759869" y="121444"/>
                </a:lnTo>
                <a:lnTo>
                  <a:pt x="2731294" y="145256"/>
                </a:lnTo>
                <a:lnTo>
                  <a:pt x="2695575" y="166688"/>
                </a:lnTo>
                <a:lnTo>
                  <a:pt x="2652713" y="180975"/>
                </a:lnTo>
                <a:lnTo>
                  <a:pt x="2590800" y="192881"/>
                </a:lnTo>
                <a:lnTo>
                  <a:pt x="2519363" y="195263"/>
                </a:lnTo>
                <a:lnTo>
                  <a:pt x="2374107" y="195263"/>
                </a:lnTo>
                <a:lnTo>
                  <a:pt x="2166938" y="192881"/>
                </a:lnTo>
                <a:lnTo>
                  <a:pt x="1733550" y="195263"/>
                </a:lnTo>
                <a:lnTo>
                  <a:pt x="1547813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A82F415F-FB3C-4843-9B5F-7EC70485DB94}"/>
              </a:ext>
            </a:extLst>
          </p:cNvPr>
          <p:cNvSpPr/>
          <p:nvPr/>
        </p:nvSpPr>
        <p:spPr>
          <a:xfrm>
            <a:off x="3973513" y="3719513"/>
            <a:ext cx="1606550" cy="1595437"/>
          </a:xfrm>
          <a:custGeom>
            <a:avLst/>
            <a:gdLst>
              <a:gd name="connsiteX0" fmla="*/ 1307307 w 1604963"/>
              <a:gd name="connsiteY0" fmla="*/ 192881 h 1595437"/>
              <a:gd name="connsiteX1" fmla="*/ 1250157 w 1604963"/>
              <a:gd name="connsiteY1" fmla="*/ 288131 h 1595437"/>
              <a:gd name="connsiteX2" fmla="*/ 1200150 w 1604963"/>
              <a:gd name="connsiteY2" fmla="*/ 366712 h 1595437"/>
              <a:gd name="connsiteX3" fmla="*/ 1145382 w 1604963"/>
              <a:gd name="connsiteY3" fmla="*/ 447675 h 1595437"/>
              <a:gd name="connsiteX4" fmla="*/ 1081088 w 1604963"/>
              <a:gd name="connsiteY4" fmla="*/ 535781 h 1595437"/>
              <a:gd name="connsiteX5" fmla="*/ 1014413 w 1604963"/>
              <a:gd name="connsiteY5" fmla="*/ 619125 h 1595437"/>
              <a:gd name="connsiteX6" fmla="*/ 916782 w 1604963"/>
              <a:gd name="connsiteY6" fmla="*/ 735806 h 1595437"/>
              <a:gd name="connsiteX7" fmla="*/ 826294 w 1604963"/>
              <a:gd name="connsiteY7" fmla="*/ 833437 h 1595437"/>
              <a:gd name="connsiteX8" fmla="*/ 731044 w 1604963"/>
              <a:gd name="connsiteY8" fmla="*/ 933450 h 1595437"/>
              <a:gd name="connsiteX9" fmla="*/ 633413 w 1604963"/>
              <a:gd name="connsiteY9" fmla="*/ 1026318 h 1595437"/>
              <a:gd name="connsiteX10" fmla="*/ 511969 w 1604963"/>
              <a:gd name="connsiteY10" fmla="*/ 1135856 h 1595437"/>
              <a:gd name="connsiteX11" fmla="*/ 383382 w 1604963"/>
              <a:gd name="connsiteY11" fmla="*/ 1250156 h 1595437"/>
              <a:gd name="connsiteX12" fmla="*/ 292894 w 1604963"/>
              <a:gd name="connsiteY12" fmla="*/ 1323975 h 1595437"/>
              <a:gd name="connsiteX13" fmla="*/ 171450 w 1604963"/>
              <a:gd name="connsiteY13" fmla="*/ 1419225 h 1595437"/>
              <a:gd name="connsiteX14" fmla="*/ 26194 w 1604963"/>
              <a:gd name="connsiteY14" fmla="*/ 1528762 h 1595437"/>
              <a:gd name="connsiteX15" fmla="*/ 9525 w 1604963"/>
              <a:gd name="connsiteY15" fmla="*/ 1545431 h 1595437"/>
              <a:gd name="connsiteX16" fmla="*/ 0 w 1604963"/>
              <a:gd name="connsiteY16" fmla="*/ 1564481 h 1595437"/>
              <a:gd name="connsiteX17" fmla="*/ 0 w 1604963"/>
              <a:gd name="connsiteY17" fmla="*/ 1578768 h 1595437"/>
              <a:gd name="connsiteX18" fmla="*/ 0 w 1604963"/>
              <a:gd name="connsiteY18" fmla="*/ 1588293 h 1595437"/>
              <a:gd name="connsiteX19" fmla="*/ 4763 w 1604963"/>
              <a:gd name="connsiteY19" fmla="*/ 1595437 h 1595437"/>
              <a:gd name="connsiteX20" fmla="*/ 21432 w 1604963"/>
              <a:gd name="connsiteY20" fmla="*/ 1595437 h 1595437"/>
              <a:gd name="connsiteX21" fmla="*/ 52388 w 1604963"/>
              <a:gd name="connsiteY21" fmla="*/ 1585912 h 1595437"/>
              <a:gd name="connsiteX22" fmla="*/ 138113 w 1604963"/>
              <a:gd name="connsiteY22" fmla="*/ 1543050 h 1595437"/>
              <a:gd name="connsiteX23" fmla="*/ 269082 w 1604963"/>
              <a:gd name="connsiteY23" fmla="*/ 1471612 h 1595437"/>
              <a:gd name="connsiteX24" fmla="*/ 371475 w 1604963"/>
              <a:gd name="connsiteY24" fmla="*/ 1412081 h 1595437"/>
              <a:gd name="connsiteX25" fmla="*/ 507207 w 1604963"/>
              <a:gd name="connsiteY25" fmla="*/ 1326356 h 1595437"/>
              <a:gd name="connsiteX26" fmla="*/ 602457 w 1604963"/>
              <a:gd name="connsiteY26" fmla="*/ 1262062 h 1595437"/>
              <a:gd name="connsiteX27" fmla="*/ 685800 w 1604963"/>
              <a:gd name="connsiteY27" fmla="*/ 1202531 h 1595437"/>
              <a:gd name="connsiteX28" fmla="*/ 778669 w 1604963"/>
              <a:gd name="connsiteY28" fmla="*/ 1126331 h 1595437"/>
              <a:gd name="connsiteX29" fmla="*/ 866775 w 1604963"/>
              <a:gd name="connsiteY29" fmla="*/ 1047750 h 1595437"/>
              <a:gd name="connsiteX30" fmla="*/ 962025 w 1604963"/>
              <a:gd name="connsiteY30" fmla="*/ 959643 h 1595437"/>
              <a:gd name="connsiteX31" fmla="*/ 1054894 w 1604963"/>
              <a:gd name="connsiteY31" fmla="*/ 866775 h 1595437"/>
              <a:gd name="connsiteX32" fmla="*/ 1154907 w 1604963"/>
              <a:gd name="connsiteY32" fmla="*/ 764381 h 1595437"/>
              <a:gd name="connsiteX33" fmla="*/ 1221582 w 1604963"/>
              <a:gd name="connsiteY33" fmla="*/ 692943 h 1595437"/>
              <a:gd name="connsiteX34" fmla="*/ 1285875 w 1604963"/>
              <a:gd name="connsiteY34" fmla="*/ 626268 h 1595437"/>
              <a:gd name="connsiteX35" fmla="*/ 1347788 w 1604963"/>
              <a:gd name="connsiteY35" fmla="*/ 557212 h 1595437"/>
              <a:gd name="connsiteX36" fmla="*/ 1428750 w 1604963"/>
              <a:gd name="connsiteY36" fmla="*/ 471487 h 1595437"/>
              <a:gd name="connsiteX37" fmla="*/ 1504950 w 1604963"/>
              <a:gd name="connsiteY37" fmla="*/ 388143 h 1595437"/>
              <a:gd name="connsiteX38" fmla="*/ 1593057 w 1604963"/>
              <a:gd name="connsiteY38" fmla="*/ 302418 h 1595437"/>
              <a:gd name="connsiteX39" fmla="*/ 1604963 w 1604963"/>
              <a:gd name="connsiteY39" fmla="*/ 0 h 1595437"/>
              <a:gd name="connsiteX40" fmla="*/ 1400175 w 1604963"/>
              <a:gd name="connsiteY40" fmla="*/ 7143 h 1595437"/>
              <a:gd name="connsiteX41" fmla="*/ 1307307 w 1604963"/>
              <a:gd name="connsiteY41" fmla="*/ 192881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963" h="1595437">
                <a:moveTo>
                  <a:pt x="1307307" y="192881"/>
                </a:moveTo>
                <a:lnTo>
                  <a:pt x="1250157" y="288131"/>
                </a:lnTo>
                <a:lnTo>
                  <a:pt x="1200150" y="366712"/>
                </a:lnTo>
                <a:lnTo>
                  <a:pt x="1145382" y="447675"/>
                </a:lnTo>
                <a:lnTo>
                  <a:pt x="1081088" y="535781"/>
                </a:lnTo>
                <a:lnTo>
                  <a:pt x="1014413" y="619125"/>
                </a:lnTo>
                <a:lnTo>
                  <a:pt x="916782" y="735806"/>
                </a:lnTo>
                <a:lnTo>
                  <a:pt x="826294" y="833437"/>
                </a:lnTo>
                <a:lnTo>
                  <a:pt x="731044" y="933450"/>
                </a:lnTo>
                <a:lnTo>
                  <a:pt x="633413" y="1026318"/>
                </a:lnTo>
                <a:lnTo>
                  <a:pt x="511969" y="1135856"/>
                </a:lnTo>
                <a:lnTo>
                  <a:pt x="383382" y="1250156"/>
                </a:lnTo>
                <a:lnTo>
                  <a:pt x="292894" y="1323975"/>
                </a:lnTo>
                <a:lnTo>
                  <a:pt x="171450" y="1419225"/>
                </a:lnTo>
                <a:lnTo>
                  <a:pt x="26194" y="1528762"/>
                </a:lnTo>
                <a:lnTo>
                  <a:pt x="9525" y="1545431"/>
                </a:lnTo>
                <a:lnTo>
                  <a:pt x="0" y="1564481"/>
                </a:lnTo>
                <a:lnTo>
                  <a:pt x="0" y="1578768"/>
                </a:lnTo>
                <a:lnTo>
                  <a:pt x="0" y="1588293"/>
                </a:lnTo>
                <a:lnTo>
                  <a:pt x="4763" y="1595437"/>
                </a:lnTo>
                <a:lnTo>
                  <a:pt x="21432" y="1595437"/>
                </a:lnTo>
                <a:lnTo>
                  <a:pt x="52388" y="1585912"/>
                </a:lnTo>
                <a:lnTo>
                  <a:pt x="138113" y="1543050"/>
                </a:lnTo>
                <a:lnTo>
                  <a:pt x="269082" y="1471612"/>
                </a:lnTo>
                <a:lnTo>
                  <a:pt x="371475" y="1412081"/>
                </a:lnTo>
                <a:lnTo>
                  <a:pt x="507207" y="1326356"/>
                </a:lnTo>
                <a:lnTo>
                  <a:pt x="602457" y="1262062"/>
                </a:lnTo>
                <a:lnTo>
                  <a:pt x="685800" y="1202531"/>
                </a:lnTo>
                <a:lnTo>
                  <a:pt x="778669" y="1126331"/>
                </a:lnTo>
                <a:lnTo>
                  <a:pt x="866775" y="1047750"/>
                </a:lnTo>
                <a:lnTo>
                  <a:pt x="962025" y="959643"/>
                </a:lnTo>
                <a:lnTo>
                  <a:pt x="1054894" y="866775"/>
                </a:lnTo>
                <a:lnTo>
                  <a:pt x="1154907" y="764381"/>
                </a:lnTo>
                <a:lnTo>
                  <a:pt x="1221582" y="692943"/>
                </a:lnTo>
                <a:lnTo>
                  <a:pt x="1285875" y="626268"/>
                </a:lnTo>
                <a:lnTo>
                  <a:pt x="1347788" y="557212"/>
                </a:lnTo>
                <a:lnTo>
                  <a:pt x="1428750" y="471487"/>
                </a:lnTo>
                <a:lnTo>
                  <a:pt x="1504950" y="388143"/>
                </a:lnTo>
                <a:lnTo>
                  <a:pt x="1593057" y="302418"/>
                </a:lnTo>
                <a:lnTo>
                  <a:pt x="1604963" y="0"/>
                </a:lnTo>
                <a:lnTo>
                  <a:pt x="1400175" y="7143"/>
                </a:lnTo>
                <a:lnTo>
                  <a:pt x="1307307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2C751C3-D391-4FD6-A32F-581EFB3824BF}"/>
              </a:ext>
            </a:extLst>
          </p:cNvPr>
          <p:cNvSpPr/>
          <p:nvPr/>
        </p:nvSpPr>
        <p:spPr>
          <a:xfrm>
            <a:off x="5694363" y="3802063"/>
            <a:ext cx="1736725" cy="1457325"/>
          </a:xfrm>
          <a:custGeom>
            <a:avLst/>
            <a:gdLst>
              <a:gd name="connsiteX0" fmla="*/ 533400 w 1738312"/>
              <a:gd name="connsiteY0" fmla="*/ 523875 h 1457325"/>
              <a:gd name="connsiteX1" fmla="*/ 445294 w 1738312"/>
              <a:gd name="connsiteY1" fmla="*/ 440532 h 1457325"/>
              <a:gd name="connsiteX2" fmla="*/ 364331 w 1738312"/>
              <a:gd name="connsiteY2" fmla="*/ 364332 h 1457325"/>
              <a:gd name="connsiteX3" fmla="*/ 280987 w 1738312"/>
              <a:gd name="connsiteY3" fmla="*/ 278607 h 1457325"/>
              <a:gd name="connsiteX4" fmla="*/ 221456 w 1738312"/>
              <a:gd name="connsiteY4" fmla="*/ 219075 h 1457325"/>
              <a:gd name="connsiteX5" fmla="*/ 157162 w 1738312"/>
              <a:gd name="connsiteY5" fmla="*/ 154782 h 1457325"/>
              <a:gd name="connsiteX6" fmla="*/ 97631 w 1738312"/>
              <a:gd name="connsiteY6" fmla="*/ 95250 h 1457325"/>
              <a:gd name="connsiteX7" fmla="*/ 16669 w 1738312"/>
              <a:gd name="connsiteY7" fmla="*/ 9525 h 1457325"/>
              <a:gd name="connsiteX8" fmla="*/ 0 w 1738312"/>
              <a:gd name="connsiteY8" fmla="*/ 0 h 1457325"/>
              <a:gd name="connsiteX9" fmla="*/ 0 w 1738312"/>
              <a:gd name="connsiteY9" fmla="*/ 154782 h 1457325"/>
              <a:gd name="connsiteX10" fmla="*/ 76200 w 1738312"/>
              <a:gd name="connsiteY10" fmla="*/ 230982 h 1457325"/>
              <a:gd name="connsiteX11" fmla="*/ 157162 w 1738312"/>
              <a:gd name="connsiteY11" fmla="*/ 316707 h 1457325"/>
              <a:gd name="connsiteX12" fmla="*/ 276225 w 1738312"/>
              <a:gd name="connsiteY12" fmla="*/ 454819 h 1457325"/>
              <a:gd name="connsiteX13" fmla="*/ 376237 w 1738312"/>
              <a:gd name="connsiteY13" fmla="*/ 571500 h 1457325"/>
              <a:gd name="connsiteX14" fmla="*/ 447675 w 1738312"/>
              <a:gd name="connsiteY14" fmla="*/ 654844 h 1457325"/>
              <a:gd name="connsiteX15" fmla="*/ 495300 w 1738312"/>
              <a:gd name="connsiteY15" fmla="*/ 716757 h 1457325"/>
              <a:gd name="connsiteX16" fmla="*/ 554831 w 1738312"/>
              <a:gd name="connsiteY16" fmla="*/ 792957 h 1457325"/>
              <a:gd name="connsiteX17" fmla="*/ 614362 w 1738312"/>
              <a:gd name="connsiteY17" fmla="*/ 869157 h 1457325"/>
              <a:gd name="connsiteX18" fmla="*/ 676275 w 1738312"/>
              <a:gd name="connsiteY18" fmla="*/ 959644 h 1457325"/>
              <a:gd name="connsiteX19" fmla="*/ 728662 w 1738312"/>
              <a:gd name="connsiteY19" fmla="*/ 1033463 h 1457325"/>
              <a:gd name="connsiteX20" fmla="*/ 773906 w 1738312"/>
              <a:gd name="connsiteY20" fmla="*/ 1107282 h 1457325"/>
              <a:gd name="connsiteX21" fmla="*/ 828675 w 1738312"/>
              <a:gd name="connsiteY21" fmla="*/ 1188244 h 1457325"/>
              <a:gd name="connsiteX22" fmla="*/ 869156 w 1738312"/>
              <a:gd name="connsiteY22" fmla="*/ 1245394 h 1457325"/>
              <a:gd name="connsiteX23" fmla="*/ 909637 w 1738312"/>
              <a:gd name="connsiteY23" fmla="*/ 1297782 h 1457325"/>
              <a:gd name="connsiteX24" fmla="*/ 959644 w 1738312"/>
              <a:gd name="connsiteY24" fmla="*/ 1350169 h 1457325"/>
              <a:gd name="connsiteX25" fmla="*/ 990600 w 1738312"/>
              <a:gd name="connsiteY25" fmla="*/ 1378744 h 1457325"/>
              <a:gd name="connsiteX26" fmla="*/ 1019175 w 1738312"/>
              <a:gd name="connsiteY26" fmla="*/ 1402557 h 1457325"/>
              <a:gd name="connsiteX27" fmla="*/ 1045369 w 1738312"/>
              <a:gd name="connsiteY27" fmla="*/ 1421607 h 1457325"/>
              <a:gd name="connsiteX28" fmla="*/ 1073944 w 1738312"/>
              <a:gd name="connsiteY28" fmla="*/ 1438275 h 1457325"/>
              <a:gd name="connsiteX29" fmla="*/ 1109662 w 1738312"/>
              <a:gd name="connsiteY29" fmla="*/ 1452563 h 1457325"/>
              <a:gd name="connsiteX30" fmla="*/ 1143000 w 1738312"/>
              <a:gd name="connsiteY30" fmla="*/ 1457325 h 1457325"/>
              <a:gd name="connsiteX31" fmla="*/ 1259681 w 1738312"/>
              <a:gd name="connsiteY31" fmla="*/ 1457325 h 1457325"/>
              <a:gd name="connsiteX32" fmla="*/ 1435894 w 1738312"/>
              <a:gd name="connsiteY32" fmla="*/ 1457325 h 1457325"/>
              <a:gd name="connsiteX33" fmla="*/ 1700212 w 1738312"/>
              <a:gd name="connsiteY33" fmla="*/ 1457325 h 1457325"/>
              <a:gd name="connsiteX34" fmla="*/ 1724025 w 1738312"/>
              <a:gd name="connsiteY34" fmla="*/ 1452563 h 1457325"/>
              <a:gd name="connsiteX35" fmla="*/ 1735931 w 1738312"/>
              <a:gd name="connsiteY35" fmla="*/ 1445419 h 1457325"/>
              <a:gd name="connsiteX36" fmla="*/ 1738312 w 1738312"/>
              <a:gd name="connsiteY36" fmla="*/ 1435894 h 1457325"/>
              <a:gd name="connsiteX37" fmla="*/ 1738312 w 1738312"/>
              <a:gd name="connsiteY37" fmla="*/ 1426369 h 1457325"/>
              <a:gd name="connsiteX38" fmla="*/ 1731169 w 1738312"/>
              <a:gd name="connsiteY38" fmla="*/ 1409700 h 1457325"/>
              <a:gd name="connsiteX39" fmla="*/ 1719262 w 1738312"/>
              <a:gd name="connsiteY39" fmla="*/ 1397794 h 1457325"/>
              <a:gd name="connsiteX40" fmla="*/ 1690687 w 1738312"/>
              <a:gd name="connsiteY40" fmla="*/ 1385888 h 1457325"/>
              <a:gd name="connsiteX41" fmla="*/ 1619250 w 1738312"/>
              <a:gd name="connsiteY41" fmla="*/ 1359694 h 1457325"/>
              <a:gd name="connsiteX42" fmla="*/ 1557337 w 1738312"/>
              <a:gd name="connsiteY42" fmla="*/ 1331119 h 1457325"/>
              <a:gd name="connsiteX43" fmla="*/ 1490662 w 1738312"/>
              <a:gd name="connsiteY43" fmla="*/ 1297782 h 1457325"/>
              <a:gd name="connsiteX44" fmla="*/ 1409700 w 1738312"/>
              <a:gd name="connsiteY44" fmla="*/ 1250157 h 1457325"/>
              <a:gd name="connsiteX45" fmla="*/ 1333500 w 1738312"/>
              <a:gd name="connsiteY45" fmla="*/ 1200150 h 1457325"/>
              <a:gd name="connsiteX46" fmla="*/ 1254919 w 1738312"/>
              <a:gd name="connsiteY46" fmla="*/ 1143000 h 1457325"/>
              <a:gd name="connsiteX47" fmla="*/ 1169194 w 1738312"/>
              <a:gd name="connsiteY47" fmla="*/ 1081088 h 1457325"/>
              <a:gd name="connsiteX48" fmla="*/ 1121569 w 1738312"/>
              <a:gd name="connsiteY48" fmla="*/ 1040607 h 1457325"/>
              <a:gd name="connsiteX49" fmla="*/ 1042987 w 1738312"/>
              <a:gd name="connsiteY49" fmla="*/ 978694 h 1457325"/>
              <a:gd name="connsiteX50" fmla="*/ 931069 w 1738312"/>
              <a:gd name="connsiteY50" fmla="*/ 883444 h 1457325"/>
              <a:gd name="connsiteX51" fmla="*/ 783431 w 1738312"/>
              <a:gd name="connsiteY51" fmla="*/ 754857 h 1457325"/>
              <a:gd name="connsiteX52" fmla="*/ 533400 w 1738312"/>
              <a:gd name="connsiteY52" fmla="*/ 5238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38312" h="1457325">
                <a:moveTo>
                  <a:pt x="533400" y="523875"/>
                </a:moveTo>
                <a:lnTo>
                  <a:pt x="445294" y="440532"/>
                </a:lnTo>
                <a:lnTo>
                  <a:pt x="364331" y="364332"/>
                </a:lnTo>
                <a:lnTo>
                  <a:pt x="280987" y="278607"/>
                </a:lnTo>
                <a:lnTo>
                  <a:pt x="221456" y="219075"/>
                </a:lnTo>
                <a:lnTo>
                  <a:pt x="157162" y="154782"/>
                </a:lnTo>
                <a:lnTo>
                  <a:pt x="97631" y="95250"/>
                </a:lnTo>
                <a:lnTo>
                  <a:pt x="16669" y="9525"/>
                </a:lnTo>
                <a:lnTo>
                  <a:pt x="0" y="0"/>
                </a:lnTo>
                <a:lnTo>
                  <a:pt x="0" y="154782"/>
                </a:lnTo>
                <a:lnTo>
                  <a:pt x="76200" y="230982"/>
                </a:lnTo>
                <a:lnTo>
                  <a:pt x="157162" y="316707"/>
                </a:lnTo>
                <a:lnTo>
                  <a:pt x="276225" y="454819"/>
                </a:lnTo>
                <a:lnTo>
                  <a:pt x="376237" y="571500"/>
                </a:lnTo>
                <a:lnTo>
                  <a:pt x="447675" y="654844"/>
                </a:lnTo>
                <a:lnTo>
                  <a:pt x="495300" y="716757"/>
                </a:lnTo>
                <a:lnTo>
                  <a:pt x="554831" y="792957"/>
                </a:lnTo>
                <a:lnTo>
                  <a:pt x="614362" y="869157"/>
                </a:lnTo>
                <a:lnTo>
                  <a:pt x="676275" y="959644"/>
                </a:lnTo>
                <a:lnTo>
                  <a:pt x="728662" y="1033463"/>
                </a:lnTo>
                <a:lnTo>
                  <a:pt x="773906" y="1107282"/>
                </a:lnTo>
                <a:lnTo>
                  <a:pt x="828675" y="1188244"/>
                </a:lnTo>
                <a:lnTo>
                  <a:pt x="869156" y="1245394"/>
                </a:lnTo>
                <a:lnTo>
                  <a:pt x="909637" y="1297782"/>
                </a:lnTo>
                <a:lnTo>
                  <a:pt x="959644" y="1350169"/>
                </a:lnTo>
                <a:lnTo>
                  <a:pt x="990600" y="1378744"/>
                </a:lnTo>
                <a:lnTo>
                  <a:pt x="1019175" y="1402557"/>
                </a:lnTo>
                <a:lnTo>
                  <a:pt x="1045369" y="1421607"/>
                </a:lnTo>
                <a:lnTo>
                  <a:pt x="1073944" y="1438275"/>
                </a:lnTo>
                <a:lnTo>
                  <a:pt x="1109662" y="1452563"/>
                </a:lnTo>
                <a:lnTo>
                  <a:pt x="1143000" y="1457325"/>
                </a:lnTo>
                <a:lnTo>
                  <a:pt x="1259681" y="1457325"/>
                </a:lnTo>
                <a:lnTo>
                  <a:pt x="1435894" y="1457325"/>
                </a:lnTo>
                <a:lnTo>
                  <a:pt x="1700212" y="1457325"/>
                </a:lnTo>
                <a:lnTo>
                  <a:pt x="1724025" y="1452563"/>
                </a:lnTo>
                <a:lnTo>
                  <a:pt x="1735931" y="1445419"/>
                </a:lnTo>
                <a:lnTo>
                  <a:pt x="1738312" y="1435894"/>
                </a:lnTo>
                <a:lnTo>
                  <a:pt x="1738312" y="1426369"/>
                </a:lnTo>
                <a:lnTo>
                  <a:pt x="1731169" y="1409700"/>
                </a:lnTo>
                <a:lnTo>
                  <a:pt x="1719262" y="1397794"/>
                </a:lnTo>
                <a:lnTo>
                  <a:pt x="1690687" y="1385888"/>
                </a:lnTo>
                <a:lnTo>
                  <a:pt x="1619250" y="1359694"/>
                </a:lnTo>
                <a:lnTo>
                  <a:pt x="1557337" y="1331119"/>
                </a:lnTo>
                <a:lnTo>
                  <a:pt x="1490662" y="1297782"/>
                </a:lnTo>
                <a:lnTo>
                  <a:pt x="1409700" y="1250157"/>
                </a:lnTo>
                <a:lnTo>
                  <a:pt x="1333500" y="1200150"/>
                </a:lnTo>
                <a:lnTo>
                  <a:pt x="1254919" y="1143000"/>
                </a:lnTo>
                <a:lnTo>
                  <a:pt x="1169194" y="1081088"/>
                </a:lnTo>
                <a:lnTo>
                  <a:pt x="1121569" y="1040607"/>
                </a:lnTo>
                <a:lnTo>
                  <a:pt x="1042987" y="978694"/>
                </a:lnTo>
                <a:lnTo>
                  <a:pt x="931069" y="883444"/>
                </a:lnTo>
                <a:lnTo>
                  <a:pt x="783431" y="754857"/>
                </a:lnTo>
                <a:lnTo>
                  <a:pt x="533400" y="523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B0EBD8-8D01-4415-BC00-17F34E0FC5B2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76375"/>
            <a:ext cx="4956175" cy="4400550"/>
            <a:chOff x="2627313" y="1633538"/>
            <a:chExt cx="4956175" cy="4400550"/>
          </a:xfrm>
        </p:grpSpPr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1C92E99C-45DC-4116-86EF-85E96CA4B8F9}"/>
                </a:ext>
              </a:extLst>
            </p:cNvPr>
            <p:cNvSpPr/>
            <p:nvPr/>
          </p:nvSpPr>
          <p:spPr>
            <a:xfrm>
              <a:off x="2627313" y="26241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A5199741-399B-4178-B13F-68268B0E3C21}"/>
                </a:ext>
              </a:extLst>
            </p:cNvPr>
            <p:cNvSpPr/>
            <p:nvPr/>
          </p:nvSpPr>
          <p:spPr>
            <a:xfrm rot="16200000">
              <a:off x="1416844" y="35361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152CA593-467C-4837-B90C-52742F4085DA}"/>
                </a:ext>
              </a:extLst>
            </p:cNvPr>
            <p:cNvSpPr/>
            <p:nvPr/>
          </p:nvSpPr>
          <p:spPr>
            <a:xfrm>
              <a:off x="3028950" y="5257801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4">
              <a:extLst>
                <a:ext uri="{FF2B5EF4-FFF2-40B4-BE49-F238E27FC236}">
                  <a16:creationId xmlns:a16="http://schemas.microsoft.com/office/drawing/2014/main" id="{D2B40C00-C6C2-4AE5-92A6-B500003F5722}"/>
                </a:ext>
              </a:extLst>
            </p:cNvPr>
            <p:cNvSpPr/>
            <p:nvPr/>
          </p:nvSpPr>
          <p:spPr>
            <a:xfrm>
              <a:off x="2678113" y="34718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170C0867-86EE-4A81-A9A4-DB76F758FD36}"/>
                </a:ext>
              </a:extLst>
            </p:cNvPr>
            <p:cNvSpPr/>
            <p:nvPr/>
          </p:nvSpPr>
          <p:spPr>
            <a:xfrm>
              <a:off x="4429125" y="1762126"/>
              <a:ext cx="381000" cy="925512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7">
              <a:extLst>
                <a:ext uri="{FF2B5EF4-FFF2-40B4-BE49-F238E27FC236}">
                  <a16:creationId xmlns:a16="http://schemas.microsoft.com/office/drawing/2014/main" id="{31BA5BAE-DDE3-45A3-BF64-6736197A23D0}"/>
                </a:ext>
              </a:extLst>
            </p:cNvPr>
            <p:cNvSpPr/>
            <p:nvPr/>
          </p:nvSpPr>
          <p:spPr>
            <a:xfrm>
              <a:off x="4710113" y="17097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8">
              <a:extLst>
                <a:ext uri="{FF2B5EF4-FFF2-40B4-BE49-F238E27FC236}">
                  <a16:creationId xmlns:a16="http://schemas.microsoft.com/office/drawing/2014/main" id="{0662500F-F7B5-471F-91E3-9F7E6BF33472}"/>
                </a:ext>
              </a:extLst>
            </p:cNvPr>
            <p:cNvSpPr/>
            <p:nvPr/>
          </p:nvSpPr>
          <p:spPr>
            <a:xfrm>
              <a:off x="6515100" y="1905001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9">
              <a:extLst>
                <a:ext uri="{FF2B5EF4-FFF2-40B4-BE49-F238E27FC236}">
                  <a16:creationId xmlns:a16="http://schemas.microsoft.com/office/drawing/2014/main" id="{FACEBBE3-1670-4D5A-A1E0-E16502B8E808}"/>
                </a:ext>
              </a:extLst>
            </p:cNvPr>
            <p:cNvSpPr/>
            <p:nvPr/>
          </p:nvSpPr>
          <p:spPr>
            <a:xfrm>
              <a:off x="4478338" y="22431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0">
              <a:extLst>
                <a:ext uri="{FF2B5EF4-FFF2-40B4-BE49-F238E27FC236}">
                  <a16:creationId xmlns:a16="http://schemas.microsoft.com/office/drawing/2014/main" id="{40036C9C-69C3-4784-9648-28227D8736B3}"/>
                </a:ext>
              </a:extLst>
            </p:cNvPr>
            <p:cNvSpPr/>
            <p:nvPr/>
          </p:nvSpPr>
          <p:spPr>
            <a:xfrm>
              <a:off x="5792788" y="21701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1">
              <a:extLst>
                <a:ext uri="{FF2B5EF4-FFF2-40B4-BE49-F238E27FC236}">
                  <a16:creationId xmlns:a16="http://schemas.microsoft.com/office/drawing/2014/main" id="{4954C869-30C5-4F9B-BD0B-C5593856F4E4}"/>
                </a:ext>
              </a:extLst>
            </p:cNvPr>
            <p:cNvSpPr/>
            <p:nvPr/>
          </p:nvSpPr>
          <p:spPr>
            <a:xfrm>
              <a:off x="4398963" y="35607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18405DB2-908C-44C8-9474-073CDF78DA67}"/>
                </a:ext>
              </a:extLst>
            </p:cNvPr>
            <p:cNvSpPr/>
            <p:nvPr/>
          </p:nvSpPr>
          <p:spPr>
            <a:xfrm rot="16200000">
              <a:off x="4299744" y="4247357"/>
              <a:ext cx="2894013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2">
              <a:extLst>
                <a:ext uri="{FF2B5EF4-FFF2-40B4-BE49-F238E27FC236}">
                  <a16:creationId xmlns:a16="http://schemas.microsoft.com/office/drawing/2014/main" id="{6DC82847-4C8A-45B8-BA31-3578F59067D8}"/>
                </a:ext>
              </a:extLst>
            </p:cNvPr>
            <p:cNvSpPr/>
            <p:nvPr/>
          </p:nvSpPr>
          <p:spPr>
            <a:xfrm>
              <a:off x="4125913" y="3871913"/>
              <a:ext cx="1606550" cy="1595438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3">
              <a:extLst>
                <a:ext uri="{FF2B5EF4-FFF2-40B4-BE49-F238E27FC236}">
                  <a16:creationId xmlns:a16="http://schemas.microsoft.com/office/drawing/2014/main" id="{B5666B46-DCFD-4343-96FB-71A1AC3AD9BC}"/>
                </a:ext>
              </a:extLst>
            </p:cNvPr>
            <p:cNvSpPr/>
            <p:nvPr/>
          </p:nvSpPr>
          <p:spPr>
            <a:xfrm>
              <a:off x="5846763" y="39544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CB0C9708-FDE6-444F-9F3A-6F013AC4E991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113435A4-AF4A-48F3-9C33-30CAA05C74EE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80B79AB4-4EE1-470B-80BA-95B0E1459700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5">
              <a:extLst>
                <a:ext uri="{FF2B5EF4-FFF2-40B4-BE49-F238E27FC236}">
                  <a16:creationId xmlns:a16="http://schemas.microsoft.com/office/drawing/2014/main" id="{45E2B764-DF90-4074-AB8F-777EE4B9F7EC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E29BD467-268B-4B2E-937E-AEF47691359C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6">
              <a:extLst>
                <a:ext uri="{FF2B5EF4-FFF2-40B4-BE49-F238E27FC236}">
                  <a16:creationId xmlns:a16="http://schemas.microsoft.com/office/drawing/2014/main" id="{3F1AC2E0-69D4-4DD0-A0E1-1BABFF388D2B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22D26E5E-6284-404E-BB98-1AEC9777FB62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F3B9C123-49C1-4AC0-A286-1EDCFED8C510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2B6C8A51-C816-4541-A4A8-5DC0197BA936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0">
              <a:extLst>
                <a:ext uri="{FF2B5EF4-FFF2-40B4-BE49-F238E27FC236}">
                  <a16:creationId xmlns:a16="http://schemas.microsoft.com/office/drawing/2014/main" id="{8C130260-8D8F-4DA2-BFCD-5F0E925E10B5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1">
              <a:extLst>
                <a:ext uri="{FF2B5EF4-FFF2-40B4-BE49-F238E27FC236}">
                  <a16:creationId xmlns:a16="http://schemas.microsoft.com/office/drawing/2014/main" id="{62F27B91-898A-46D6-A8A2-E0DBFD6E1589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1">
              <a:extLst>
                <a:ext uri="{FF2B5EF4-FFF2-40B4-BE49-F238E27FC236}">
                  <a16:creationId xmlns:a16="http://schemas.microsoft.com/office/drawing/2014/main" id="{9C0783BB-70C2-4609-8AD5-1A49D911B08A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2">
              <a:extLst>
                <a:ext uri="{FF2B5EF4-FFF2-40B4-BE49-F238E27FC236}">
                  <a16:creationId xmlns:a16="http://schemas.microsoft.com/office/drawing/2014/main" id="{F9CC35A4-BBBF-48EB-911B-805EF7AB9D0B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3">
              <a:extLst>
                <a:ext uri="{FF2B5EF4-FFF2-40B4-BE49-F238E27FC236}">
                  <a16:creationId xmlns:a16="http://schemas.microsoft.com/office/drawing/2014/main" id="{6703B6BE-2589-4E84-9323-3829B43B884F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9926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2770" name="グループ化 1">
            <a:extLst>
              <a:ext uri="{FF2B5EF4-FFF2-40B4-BE49-F238E27FC236}">
                <a16:creationId xmlns:a16="http://schemas.microsoft.com/office/drawing/2014/main" id="{6CF0D7E0-2070-4EF3-8FEE-3F06F47498D1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29C0B7F0-00B1-48B6-9C6D-57152079FFF9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E8E60CF0-F1B1-45F8-9B65-0C60A883D600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18229752-3C3D-4EBB-934F-011B03787206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D83C53CB-C698-4CB9-BC20-E92E2EF93B26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7A5E250-2CF7-460E-8FCC-5F46B94FC6EE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862768B0-6B06-4577-ADA7-38989193F469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1D751AE7-7FAE-420D-8952-9A3EF8785B91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9CEEFCB3-5CF1-476A-A123-D834472BC7F2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1E815752-FB75-495C-A965-5C1B86371628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6484A38-7FF8-4216-B17B-21EC24F75CA8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8DF21636-8B75-4C18-B0E3-C418937E64AA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8029DED4-8422-47D6-A664-E5EA452FADFE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5341D11E-22FE-4693-BC09-527FC3664C63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572778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B7620E8-96A3-430A-899D-E08F38B50D6F}"/>
              </a:ext>
            </a:extLst>
          </p:cNvPr>
          <p:cNvSpPr/>
          <p:nvPr/>
        </p:nvSpPr>
        <p:spPr>
          <a:xfrm>
            <a:off x="3076575" y="1385888"/>
            <a:ext cx="1647825" cy="1482725"/>
          </a:xfrm>
          <a:custGeom>
            <a:avLst/>
            <a:gdLst>
              <a:gd name="connsiteX0" fmla="*/ 1079744 w 1648426"/>
              <a:gd name="connsiteY0" fmla="*/ 781624 h 1483081"/>
              <a:gd name="connsiteX1" fmla="*/ 804171 w 1648426"/>
              <a:gd name="connsiteY1" fmla="*/ 1009597 h 1483081"/>
              <a:gd name="connsiteX2" fmla="*/ 638828 w 1648426"/>
              <a:gd name="connsiteY2" fmla="*/ 1127342 h 1483081"/>
              <a:gd name="connsiteX3" fmla="*/ 478495 w 1648426"/>
              <a:gd name="connsiteY3" fmla="*/ 1232561 h 1483081"/>
              <a:gd name="connsiteX4" fmla="*/ 335698 w 1648426"/>
              <a:gd name="connsiteY4" fmla="*/ 1320243 h 1483081"/>
              <a:gd name="connsiteX5" fmla="*/ 187891 w 1648426"/>
              <a:gd name="connsiteY5" fmla="*/ 1407925 h 1483081"/>
              <a:gd name="connsiteX6" fmla="*/ 82672 w 1648426"/>
              <a:gd name="connsiteY6" fmla="*/ 1468050 h 1483081"/>
              <a:gd name="connsiteX7" fmla="*/ 50104 w 1648426"/>
              <a:gd name="connsiteY7" fmla="*/ 1480576 h 1483081"/>
              <a:gd name="connsiteX8" fmla="*/ 32568 w 1648426"/>
              <a:gd name="connsiteY8" fmla="*/ 1483081 h 1483081"/>
              <a:gd name="connsiteX9" fmla="*/ 12526 w 1648426"/>
              <a:gd name="connsiteY9" fmla="*/ 1478071 h 1483081"/>
              <a:gd name="connsiteX10" fmla="*/ 2506 w 1648426"/>
              <a:gd name="connsiteY10" fmla="*/ 1470555 h 1483081"/>
              <a:gd name="connsiteX11" fmla="*/ 0 w 1648426"/>
              <a:gd name="connsiteY11" fmla="*/ 1450514 h 1483081"/>
              <a:gd name="connsiteX12" fmla="*/ 7516 w 1648426"/>
              <a:gd name="connsiteY12" fmla="*/ 1427967 h 1483081"/>
              <a:gd name="connsiteX13" fmla="*/ 27558 w 1648426"/>
              <a:gd name="connsiteY13" fmla="*/ 1407925 h 1483081"/>
              <a:gd name="connsiteX14" fmla="*/ 117745 w 1648426"/>
              <a:gd name="connsiteY14" fmla="*/ 1342790 h 1483081"/>
              <a:gd name="connsiteX15" fmla="*/ 240500 w 1648426"/>
              <a:gd name="connsiteY15" fmla="*/ 1245087 h 1483081"/>
              <a:gd name="connsiteX16" fmla="*/ 405844 w 1648426"/>
              <a:gd name="connsiteY16" fmla="*/ 1104795 h 1483081"/>
              <a:gd name="connsiteX17" fmla="*/ 536114 w 1648426"/>
              <a:gd name="connsiteY17" fmla="*/ 992061 h 1483081"/>
              <a:gd name="connsiteX18" fmla="*/ 708973 w 1648426"/>
              <a:gd name="connsiteY18" fmla="*/ 831728 h 1483081"/>
              <a:gd name="connsiteX19" fmla="*/ 809182 w 1648426"/>
              <a:gd name="connsiteY19" fmla="*/ 731520 h 1483081"/>
              <a:gd name="connsiteX20" fmla="*/ 944463 w 1648426"/>
              <a:gd name="connsiteY20" fmla="*/ 586218 h 1483081"/>
              <a:gd name="connsiteX21" fmla="*/ 1032145 w 1648426"/>
              <a:gd name="connsiteY21" fmla="*/ 488515 h 1483081"/>
              <a:gd name="connsiteX22" fmla="*/ 1107301 w 1648426"/>
              <a:gd name="connsiteY22" fmla="*/ 393317 h 1483081"/>
              <a:gd name="connsiteX23" fmla="*/ 1197489 w 1648426"/>
              <a:gd name="connsiteY23" fmla="*/ 285593 h 1483081"/>
              <a:gd name="connsiteX24" fmla="*/ 1210015 w 1648426"/>
              <a:gd name="connsiteY24" fmla="*/ 265551 h 1483081"/>
              <a:gd name="connsiteX25" fmla="*/ 1222541 w 1648426"/>
              <a:gd name="connsiteY25" fmla="*/ 235489 h 1483081"/>
              <a:gd name="connsiteX26" fmla="*/ 1227551 w 1648426"/>
              <a:gd name="connsiteY26" fmla="*/ 187890 h 1483081"/>
              <a:gd name="connsiteX27" fmla="*/ 1225046 w 1648426"/>
              <a:gd name="connsiteY27" fmla="*/ 155322 h 1483081"/>
              <a:gd name="connsiteX28" fmla="*/ 1215025 w 1648426"/>
              <a:gd name="connsiteY28" fmla="*/ 132776 h 1483081"/>
              <a:gd name="connsiteX29" fmla="*/ 1189973 w 1648426"/>
              <a:gd name="connsiteY29" fmla="*/ 112734 h 1483081"/>
              <a:gd name="connsiteX30" fmla="*/ 1152395 w 1648426"/>
              <a:gd name="connsiteY30" fmla="*/ 97703 h 1483081"/>
              <a:gd name="connsiteX31" fmla="*/ 1129848 w 1648426"/>
              <a:gd name="connsiteY31" fmla="*/ 85177 h 1483081"/>
              <a:gd name="connsiteX32" fmla="*/ 1107301 w 1648426"/>
              <a:gd name="connsiteY32" fmla="*/ 70145 h 1483081"/>
              <a:gd name="connsiteX33" fmla="*/ 1092270 w 1648426"/>
              <a:gd name="connsiteY33" fmla="*/ 47599 h 1483081"/>
              <a:gd name="connsiteX34" fmla="*/ 1097280 w 1648426"/>
              <a:gd name="connsiteY34" fmla="*/ 25052 h 1483081"/>
              <a:gd name="connsiteX35" fmla="*/ 1107301 w 1648426"/>
              <a:gd name="connsiteY35" fmla="*/ 12526 h 1483081"/>
              <a:gd name="connsiteX36" fmla="*/ 1132353 w 1648426"/>
              <a:gd name="connsiteY36" fmla="*/ 2505 h 1483081"/>
              <a:gd name="connsiteX37" fmla="*/ 1182457 w 1648426"/>
              <a:gd name="connsiteY37" fmla="*/ 0 h 1483081"/>
              <a:gd name="connsiteX38" fmla="*/ 1250098 w 1648426"/>
              <a:gd name="connsiteY38" fmla="*/ 7515 h 1483081"/>
              <a:gd name="connsiteX39" fmla="*/ 1305212 w 1648426"/>
              <a:gd name="connsiteY39" fmla="*/ 17536 h 1483081"/>
              <a:gd name="connsiteX40" fmla="*/ 1345296 w 1648426"/>
              <a:gd name="connsiteY40" fmla="*/ 25052 h 1483081"/>
              <a:gd name="connsiteX41" fmla="*/ 1410431 w 1648426"/>
              <a:gd name="connsiteY41" fmla="*/ 47599 h 1483081"/>
              <a:gd name="connsiteX42" fmla="*/ 1473061 w 1648426"/>
              <a:gd name="connsiteY42" fmla="*/ 77661 h 1483081"/>
              <a:gd name="connsiteX43" fmla="*/ 1530681 w 1648426"/>
              <a:gd name="connsiteY43" fmla="*/ 115239 h 1483081"/>
              <a:gd name="connsiteX44" fmla="*/ 1590806 w 1648426"/>
              <a:gd name="connsiteY44" fmla="*/ 160333 h 1483081"/>
              <a:gd name="connsiteX45" fmla="*/ 1618363 w 1648426"/>
              <a:gd name="connsiteY45" fmla="*/ 185385 h 1483081"/>
              <a:gd name="connsiteX46" fmla="*/ 1638405 w 1648426"/>
              <a:gd name="connsiteY46" fmla="*/ 215447 h 1483081"/>
              <a:gd name="connsiteX47" fmla="*/ 1645920 w 1648426"/>
              <a:gd name="connsiteY47" fmla="*/ 232984 h 1483081"/>
              <a:gd name="connsiteX48" fmla="*/ 1648426 w 1648426"/>
              <a:gd name="connsiteY48" fmla="*/ 255531 h 1483081"/>
              <a:gd name="connsiteX49" fmla="*/ 1638405 w 1648426"/>
              <a:gd name="connsiteY49" fmla="*/ 283088 h 1483081"/>
              <a:gd name="connsiteX50" fmla="*/ 1623373 w 1648426"/>
              <a:gd name="connsiteY50" fmla="*/ 305635 h 1483081"/>
              <a:gd name="connsiteX51" fmla="*/ 1598321 w 1648426"/>
              <a:gd name="connsiteY51" fmla="*/ 325676 h 1483081"/>
              <a:gd name="connsiteX52" fmla="*/ 1553228 w 1648426"/>
              <a:gd name="connsiteY52" fmla="*/ 340708 h 1483081"/>
              <a:gd name="connsiteX53" fmla="*/ 1518155 w 1648426"/>
              <a:gd name="connsiteY53" fmla="*/ 353234 h 1483081"/>
              <a:gd name="connsiteX54" fmla="*/ 1488092 w 1648426"/>
              <a:gd name="connsiteY54" fmla="*/ 370770 h 1483081"/>
              <a:gd name="connsiteX55" fmla="*/ 1450514 w 1648426"/>
              <a:gd name="connsiteY55" fmla="*/ 410853 h 1483081"/>
              <a:gd name="connsiteX56" fmla="*/ 1347801 w 1648426"/>
              <a:gd name="connsiteY56" fmla="*/ 536114 h 1483081"/>
              <a:gd name="connsiteX57" fmla="*/ 1217530 w 1648426"/>
              <a:gd name="connsiteY57" fmla="*/ 658869 h 1483081"/>
              <a:gd name="connsiteX58" fmla="*/ 1079744 w 1648426"/>
              <a:gd name="connsiteY58" fmla="*/ 781624 h 148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48426" h="1483081">
                <a:moveTo>
                  <a:pt x="1079744" y="781624"/>
                </a:moveTo>
                <a:lnTo>
                  <a:pt x="804171" y="1009597"/>
                </a:lnTo>
                <a:lnTo>
                  <a:pt x="638828" y="1127342"/>
                </a:lnTo>
                <a:lnTo>
                  <a:pt x="478495" y="1232561"/>
                </a:lnTo>
                <a:lnTo>
                  <a:pt x="335698" y="1320243"/>
                </a:lnTo>
                <a:lnTo>
                  <a:pt x="187891" y="1407925"/>
                </a:lnTo>
                <a:lnTo>
                  <a:pt x="82672" y="1468050"/>
                </a:lnTo>
                <a:lnTo>
                  <a:pt x="50104" y="1480576"/>
                </a:lnTo>
                <a:lnTo>
                  <a:pt x="32568" y="1483081"/>
                </a:lnTo>
                <a:lnTo>
                  <a:pt x="12526" y="1478071"/>
                </a:lnTo>
                <a:lnTo>
                  <a:pt x="2506" y="1470555"/>
                </a:lnTo>
                <a:lnTo>
                  <a:pt x="0" y="1450514"/>
                </a:lnTo>
                <a:lnTo>
                  <a:pt x="7516" y="1427967"/>
                </a:lnTo>
                <a:lnTo>
                  <a:pt x="27558" y="1407925"/>
                </a:lnTo>
                <a:lnTo>
                  <a:pt x="117745" y="1342790"/>
                </a:lnTo>
                <a:lnTo>
                  <a:pt x="240500" y="1245087"/>
                </a:lnTo>
                <a:lnTo>
                  <a:pt x="405844" y="1104795"/>
                </a:lnTo>
                <a:lnTo>
                  <a:pt x="536114" y="992061"/>
                </a:lnTo>
                <a:lnTo>
                  <a:pt x="708973" y="831728"/>
                </a:lnTo>
                <a:lnTo>
                  <a:pt x="809182" y="731520"/>
                </a:lnTo>
                <a:lnTo>
                  <a:pt x="944463" y="586218"/>
                </a:lnTo>
                <a:lnTo>
                  <a:pt x="1032145" y="488515"/>
                </a:lnTo>
                <a:lnTo>
                  <a:pt x="1107301" y="393317"/>
                </a:lnTo>
                <a:lnTo>
                  <a:pt x="1197489" y="285593"/>
                </a:lnTo>
                <a:lnTo>
                  <a:pt x="1210015" y="265551"/>
                </a:lnTo>
                <a:lnTo>
                  <a:pt x="1222541" y="235489"/>
                </a:lnTo>
                <a:lnTo>
                  <a:pt x="1227551" y="187890"/>
                </a:lnTo>
                <a:lnTo>
                  <a:pt x="1225046" y="155322"/>
                </a:lnTo>
                <a:lnTo>
                  <a:pt x="1215025" y="132776"/>
                </a:lnTo>
                <a:lnTo>
                  <a:pt x="1189973" y="112734"/>
                </a:lnTo>
                <a:lnTo>
                  <a:pt x="1152395" y="97703"/>
                </a:lnTo>
                <a:lnTo>
                  <a:pt x="1129848" y="85177"/>
                </a:lnTo>
                <a:lnTo>
                  <a:pt x="1107301" y="70145"/>
                </a:lnTo>
                <a:lnTo>
                  <a:pt x="1092270" y="47599"/>
                </a:lnTo>
                <a:lnTo>
                  <a:pt x="1097280" y="25052"/>
                </a:lnTo>
                <a:lnTo>
                  <a:pt x="1107301" y="12526"/>
                </a:lnTo>
                <a:lnTo>
                  <a:pt x="1132353" y="2505"/>
                </a:lnTo>
                <a:lnTo>
                  <a:pt x="1182457" y="0"/>
                </a:lnTo>
                <a:lnTo>
                  <a:pt x="1250098" y="7515"/>
                </a:lnTo>
                <a:lnTo>
                  <a:pt x="1305212" y="17536"/>
                </a:lnTo>
                <a:lnTo>
                  <a:pt x="1345296" y="25052"/>
                </a:lnTo>
                <a:lnTo>
                  <a:pt x="1410431" y="47599"/>
                </a:lnTo>
                <a:lnTo>
                  <a:pt x="1473061" y="77661"/>
                </a:lnTo>
                <a:lnTo>
                  <a:pt x="1530681" y="115239"/>
                </a:lnTo>
                <a:lnTo>
                  <a:pt x="1590806" y="160333"/>
                </a:lnTo>
                <a:lnTo>
                  <a:pt x="1618363" y="185385"/>
                </a:lnTo>
                <a:lnTo>
                  <a:pt x="1638405" y="215447"/>
                </a:lnTo>
                <a:lnTo>
                  <a:pt x="1645920" y="232984"/>
                </a:lnTo>
                <a:lnTo>
                  <a:pt x="1648426" y="255531"/>
                </a:lnTo>
                <a:lnTo>
                  <a:pt x="1638405" y="283088"/>
                </a:lnTo>
                <a:lnTo>
                  <a:pt x="1623373" y="305635"/>
                </a:lnTo>
                <a:lnTo>
                  <a:pt x="1598321" y="325676"/>
                </a:lnTo>
                <a:lnTo>
                  <a:pt x="1553228" y="340708"/>
                </a:lnTo>
                <a:lnTo>
                  <a:pt x="1518155" y="353234"/>
                </a:lnTo>
                <a:lnTo>
                  <a:pt x="1488092" y="370770"/>
                </a:lnTo>
                <a:lnTo>
                  <a:pt x="1450514" y="410853"/>
                </a:lnTo>
                <a:lnTo>
                  <a:pt x="1347801" y="536114"/>
                </a:lnTo>
                <a:lnTo>
                  <a:pt x="1217530" y="658869"/>
                </a:lnTo>
                <a:lnTo>
                  <a:pt x="1079744" y="78162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0C85CC7-21C2-4533-ACF6-CADE32BF01D4}"/>
              </a:ext>
            </a:extLst>
          </p:cNvPr>
          <p:cNvSpPr/>
          <p:nvPr/>
        </p:nvSpPr>
        <p:spPr>
          <a:xfrm>
            <a:off x="4362450" y="1570038"/>
            <a:ext cx="1504950" cy="409575"/>
          </a:xfrm>
          <a:custGeom>
            <a:avLst/>
            <a:gdLst>
              <a:gd name="connsiteX0" fmla="*/ 633413 w 1504950"/>
              <a:gd name="connsiteY0" fmla="*/ 333375 h 409575"/>
              <a:gd name="connsiteX1" fmla="*/ 381000 w 1504950"/>
              <a:gd name="connsiteY1" fmla="*/ 383381 h 409575"/>
              <a:gd name="connsiteX2" fmla="*/ 242888 w 1504950"/>
              <a:gd name="connsiteY2" fmla="*/ 404812 h 409575"/>
              <a:gd name="connsiteX3" fmla="*/ 197644 w 1504950"/>
              <a:gd name="connsiteY3" fmla="*/ 409575 h 409575"/>
              <a:gd name="connsiteX4" fmla="*/ 166688 w 1504950"/>
              <a:gd name="connsiteY4" fmla="*/ 407194 h 409575"/>
              <a:gd name="connsiteX5" fmla="*/ 126206 w 1504950"/>
              <a:gd name="connsiteY5" fmla="*/ 400050 h 409575"/>
              <a:gd name="connsiteX6" fmla="*/ 85725 w 1504950"/>
              <a:gd name="connsiteY6" fmla="*/ 385762 h 409575"/>
              <a:gd name="connsiteX7" fmla="*/ 0 w 1504950"/>
              <a:gd name="connsiteY7" fmla="*/ 340519 h 409575"/>
              <a:gd name="connsiteX8" fmla="*/ 116681 w 1504950"/>
              <a:gd name="connsiteY8" fmla="*/ 169069 h 409575"/>
              <a:gd name="connsiteX9" fmla="*/ 211931 w 1504950"/>
              <a:gd name="connsiteY9" fmla="*/ 228600 h 409575"/>
              <a:gd name="connsiteX10" fmla="*/ 238125 w 1504950"/>
              <a:gd name="connsiteY10" fmla="*/ 235744 h 409575"/>
              <a:gd name="connsiteX11" fmla="*/ 273844 w 1504950"/>
              <a:gd name="connsiteY11" fmla="*/ 238125 h 409575"/>
              <a:gd name="connsiteX12" fmla="*/ 323850 w 1504950"/>
              <a:gd name="connsiteY12" fmla="*/ 228600 h 409575"/>
              <a:gd name="connsiteX13" fmla="*/ 573881 w 1504950"/>
              <a:gd name="connsiteY13" fmla="*/ 173831 h 409575"/>
              <a:gd name="connsiteX14" fmla="*/ 797719 w 1504950"/>
              <a:gd name="connsiteY14" fmla="*/ 128587 h 409575"/>
              <a:gd name="connsiteX15" fmla="*/ 1026319 w 1504950"/>
              <a:gd name="connsiteY15" fmla="*/ 76200 h 409575"/>
              <a:gd name="connsiteX16" fmla="*/ 1040606 w 1504950"/>
              <a:gd name="connsiteY16" fmla="*/ 45244 h 409575"/>
              <a:gd name="connsiteX17" fmla="*/ 1054894 w 1504950"/>
              <a:gd name="connsiteY17" fmla="*/ 26194 h 409575"/>
              <a:gd name="connsiteX18" fmla="*/ 1085850 w 1504950"/>
              <a:gd name="connsiteY18" fmla="*/ 7144 h 409575"/>
              <a:gd name="connsiteX19" fmla="*/ 1121569 w 1504950"/>
              <a:gd name="connsiteY19" fmla="*/ 0 h 409575"/>
              <a:gd name="connsiteX20" fmla="*/ 1169194 w 1504950"/>
              <a:gd name="connsiteY20" fmla="*/ 9525 h 409575"/>
              <a:gd name="connsiteX21" fmla="*/ 1216819 w 1504950"/>
              <a:gd name="connsiteY21" fmla="*/ 30956 h 409575"/>
              <a:gd name="connsiteX22" fmla="*/ 1323975 w 1504950"/>
              <a:gd name="connsiteY22" fmla="*/ 95250 h 409575"/>
              <a:gd name="connsiteX23" fmla="*/ 1419225 w 1504950"/>
              <a:gd name="connsiteY23" fmla="*/ 152400 h 409575"/>
              <a:gd name="connsiteX24" fmla="*/ 1462088 w 1504950"/>
              <a:gd name="connsiteY24" fmla="*/ 180975 h 409575"/>
              <a:gd name="connsiteX25" fmla="*/ 1490663 w 1504950"/>
              <a:gd name="connsiteY25" fmla="*/ 209550 h 409575"/>
              <a:gd name="connsiteX26" fmla="*/ 1502569 w 1504950"/>
              <a:gd name="connsiteY26" fmla="*/ 228600 h 409575"/>
              <a:gd name="connsiteX27" fmla="*/ 1504950 w 1504950"/>
              <a:gd name="connsiteY27" fmla="*/ 242887 h 409575"/>
              <a:gd name="connsiteX28" fmla="*/ 1500188 w 1504950"/>
              <a:gd name="connsiteY28" fmla="*/ 264319 h 409575"/>
              <a:gd name="connsiteX29" fmla="*/ 1481138 w 1504950"/>
              <a:gd name="connsiteY29" fmla="*/ 285750 h 409575"/>
              <a:gd name="connsiteX30" fmla="*/ 1443038 w 1504950"/>
              <a:gd name="connsiteY30" fmla="*/ 302419 h 409575"/>
              <a:gd name="connsiteX31" fmla="*/ 1028700 w 1504950"/>
              <a:gd name="connsiteY31" fmla="*/ 297656 h 409575"/>
              <a:gd name="connsiteX32" fmla="*/ 971550 w 1504950"/>
              <a:gd name="connsiteY32" fmla="*/ 280987 h 409575"/>
              <a:gd name="connsiteX33" fmla="*/ 933450 w 1504950"/>
              <a:gd name="connsiteY33" fmla="*/ 278606 h 409575"/>
              <a:gd name="connsiteX34" fmla="*/ 876300 w 1504950"/>
              <a:gd name="connsiteY34" fmla="*/ 288131 h 409575"/>
              <a:gd name="connsiteX35" fmla="*/ 633413 w 1504950"/>
              <a:gd name="connsiteY35" fmla="*/ 3333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504950" h="409575">
                <a:moveTo>
                  <a:pt x="633413" y="333375"/>
                </a:moveTo>
                <a:lnTo>
                  <a:pt x="381000" y="383381"/>
                </a:lnTo>
                <a:lnTo>
                  <a:pt x="242888" y="404812"/>
                </a:lnTo>
                <a:lnTo>
                  <a:pt x="197644" y="409575"/>
                </a:lnTo>
                <a:lnTo>
                  <a:pt x="166688" y="407194"/>
                </a:lnTo>
                <a:lnTo>
                  <a:pt x="126206" y="400050"/>
                </a:lnTo>
                <a:lnTo>
                  <a:pt x="85725" y="385762"/>
                </a:lnTo>
                <a:lnTo>
                  <a:pt x="0" y="340519"/>
                </a:lnTo>
                <a:lnTo>
                  <a:pt x="116681" y="169069"/>
                </a:lnTo>
                <a:lnTo>
                  <a:pt x="211931" y="228600"/>
                </a:lnTo>
                <a:lnTo>
                  <a:pt x="238125" y="235744"/>
                </a:lnTo>
                <a:lnTo>
                  <a:pt x="273844" y="238125"/>
                </a:lnTo>
                <a:lnTo>
                  <a:pt x="323850" y="228600"/>
                </a:lnTo>
                <a:lnTo>
                  <a:pt x="573881" y="173831"/>
                </a:lnTo>
                <a:lnTo>
                  <a:pt x="797719" y="128587"/>
                </a:lnTo>
                <a:lnTo>
                  <a:pt x="1026319" y="76200"/>
                </a:lnTo>
                <a:lnTo>
                  <a:pt x="1040606" y="45244"/>
                </a:lnTo>
                <a:lnTo>
                  <a:pt x="1054894" y="26194"/>
                </a:lnTo>
                <a:lnTo>
                  <a:pt x="1085850" y="7144"/>
                </a:lnTo>
                <a:lnTo>
                  <a:pt x="1121569" y="0"/>
                </a:lnTo>
                <a:lnTo>
                  <a:pt x="1169194" y="9525"/>
                </a:lnTo>
                <a:lnTo>
                  <a:pt x="1216819" y="30956"/>
                </a:lnTo>
                <a:lnTo>
                  <a:pt x="1323975" y="95250"/>
                </a:lnTo>
                <a:lnTo>
                  <a:pt x="1419225" y="152400"/>
                </a:lnTo>
                <a:lnTo>
                  <a:pt x="1462088" y="180975"/>
                </a:lnTo>
                <a:lnTo>
                  <a:pt x="1490663" y="209550"/>
                </a:lnTo>
                <a:lnTo>
                  <a:pt x="1502569" y="228600"/>
                </a:lnTo>
                <a:lnTo>
                  <a:pt x="1504950" y="242887"/>
                </a:lnTo>
                <a:lnTo>
                  <a:pt x="1500188" y="264319"/>
                </a:lnTo>
                <a:lnTo>
                  <a:pt x="1481138" y="285750"/>
                </a:lnTo>
                <a:lnTo>
                  <a:pt x="1443038" y="302419"/>
                </a:lnTo>
                <a:lnTo>
                  <a:pt x="1028700" y="297656"/>
                </a:lnTo>
                <a:lnTo>
                  <a:pt x="971550" y="280987"/>
                </a:lnTo>
                <a:lnTo>
                  <a:pt x="933450" y="278606"/>
                </a:lnTo>
                <a:lnTo>
                  <a:pt x="876300" y="288131"/>
                </a:lnTo>
                <a:lnTo>
                  <a:pt x="633413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5890321-A6B0-4581-AECC-BB7D503DE75D}"/>
              </a:ext>
            </a:extLst>
          </p:cNvPr>
          <p:cNvSpPr/>
          <p:nvPr/>
        </p:nvSpPr>
        <p:spPr>
          <a:xfrm>
            <a:off x="4591050" y="1817688"/>
            <a:ext cx="1231900" cy="1030287"/>
          </a:xfrm>
          <a:custGeom>
            <a:avLst/>
            <a:gdLst>
              <a:gd name="connsiteX0" fmla="*/ 731044 w 1231106"/>
              <a:gd name="connsiteY0" fmla="*/ 481012 h 1031081"/>
              <a:gd name="connsiteX1" fmla="*/ 511969 w 1231106"/>
              <a:gd name="connsiteY1" fmla="*/ 695325 h 1031081"/>
              <a:gd name="connsiteX2" fmla="*/ 345281 w 1231106"/>
              <a:gd name="connsiteY2" fmla="*/ 850106 h 1031081"/>
              <a:gd name="connsiteX3" fmla="*/ 195263 w 1231106"/>
              <a:gd name="connsiteY3" fmla="*/ 1000125 h 1031081"/>
              <a:gd name="connsiteX4" fmla="*/ 0 w 1231106"/>
              <a:gd name="connsiteY4" fmla="*/ 1031081 h 1031081"/>
              <a:gd name="connsiteX5" fmla="*/ 83344 w 1231106"/>
              <a:gd name="connsiteY5" fmla="*/ 928687 h 1031081"/>
              <a:gd name="connsiteX6" fmla="*/ 278606 w 1231106"/>
              <a:gd name="connsiteY6" fmla="*/ 714375 h 1031081"/>
              <a:gd name="connsiteX7" fmla="*/ 423863 w 1231106"/>
              <a:gd name="connsiteY7" fmla="*/ 550069 h 1031081"/>
              <a:gd name="connsiteX8" fmla="*/ 542925 w 1231106"/>
              <a:gd name="connsiteY8" fmla="*/ 404812 h 1031081"/>
              <a:gd name="connsiteX9" fmla="*/ 645319 w 1231106"/>
              <a:gd name="connsiteY9" fmla="*/ 269081 h 1031081"/>
              <a:gd name="connsiteX10" fmla="*/ 728663 w 1231106"/>
              <a:gd name="connsiteY10" fmla="*/ 154781 h 1031081"/>
              <a:gd name="connsiteX11" fmla="*/ 752475 w 1231106"/>
              <a:gd name="connsiteY11" fmla="*/ 121444 h 1031081"/>
              <a:gd name="connsiteX12" fmla="*/ 764381 w 1231106"/>
              <a:gd name="connsiteY12" fmla="*/ 104775 h 1031081"/>
              <a:gd name="connsiteX13" fmla="*/ 771525 w 1231106"/>
              <a:gd name="connsiteY13" fmla="*/ 88106 h 1031081"/>
              <a:gd name="connsiteX14" fmla="*/ 771525 w 1231106"/>
              <a:gd name="connsiteY14" fmla="*/ 66675 h 1031081"/>
              <a:gd name="connsiteX15" fmla="*/ 764381 w 1231106"/>
              <a:gd name="connsiteY15" fmla="*/ 40481 h 1031081"/>
              <a:gd name="connsiteX16" fmla="*/ 1231106 w 1231106"/>
              <a:gd name="connsiteY16" fmla="*/ 0 h 1031081"/>
              <a:gd name="connsiteX17" fmla="*/ 1228725 w 1231106"/>
              <a:gd name="connsiteY17" fmla="*/ 47625 h 1031081"/>
              <a:gd name="connsiteX18" fmla="*/ 1152525 w 1231106"/>
              <a:gd name="connsiteY18" fmla="*/ 90487 h 1031081"/>
              <a:gd name="connsiteX19" fmla="*/ 1064419 w 1231106"/>
              <a:gd name="connsiteY19" fmla="*/ 154781 h 1031081"/>
              <a:gd name="connsiteX20" fmla="*/ 997744 w 1231106"/>
              <a:gd name="connsiteY20" fmla="*/ 211931 h 1031081"/>
              <a:gd name="connsiteX21" fmla="*/ 900113 w 1231106"/>
              <a:gd name="connsiteY21" fmla="*/ 314325 h 1031081"/>
              <a:gd name="connsiteX22" fmla="*/ 731044 w 1231106"/>
              <a:gd name="connsiteY22" fmla="*/ 481012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31106" h="1031081">
                <a:moveTo>
                  <a:pt x="731044" y="481012"/>
                </a:moveTo>
                <a:lnTo>
                  <a:pt x="511969" y="695325"/>
                </a:lnTo>
                <a:lnTo>
                  <a:pt x="345281" y="850106"/>
                </a:lnTo>
                <a:lnTo>
                  <a:pt x="195263" y="1000125"/>
                </a:lnTo>
                <a:lnTo>
                  <a:pt x="0" y="1031081"/>
                </a:lnTo>
                <a:lnTo>
                  <a:pt x="83344" y="928687"/>
                </a:lnTo>
                <a:lnTo>
                  <a:pt x="278606" y="714375"/>
                </a:lnTo>
                <a:lnTo>
                  <a:pt x="423863" y="550069"/>
                </a:lnTo>
                <a:lnTo>
                  <a:pt x="542925" y="404812"/>
                </a:lnTo>
                <a:lnTo>
                  <a:pt x="645319" y="269081"/>
                </a:lnTo>
                <a:lnTo>
                  <a:pt x="728663" y="154781"/>
                </a:lnTo>
                <a:lnTo>
                  <a:pt x="752475" y="121444"/>
                </a:lnTo>
                <a:lnTo>
                  <a:pt x="764381" y="104775"/>
                </a:lnTo>
                <a:lnTo>
                  <a:pt x="771525" y="88106"/>
                </a:lnTo>
                <a:lnTo>
                  <a:pt x="771525" y="66675"/>
                </a:lnTo>
                <a:lnTo>
                  <a:pt x="764381" y="40481"/>
                </a:lnTo>
                <a:lnTo>
                  <a:pt x="1231106" y="0"/>
                </a:lnTo>
                <a:lnTo>
                  <a:pt x="1228725" y="47625"/>
                </a:lnTo>
                <a:lnTo>
                  <a:pt x="1152525" y="90487"/>
                </a:lnTo>
                <a:lnTo>
                  <a:pt x="1064419" y="154781"/>
                </a:lnTo>
                <a:lnTo>
                  <a:pt x="997744" y="211931"/>
                </a:lnTo>
                <a:lnTo>
                  <a:pt x="900113" y="314325"/>
                </a:lnTo>
                <a:lnTo>
                  <a:pt x="731044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9CC93DF-943B-441F-B47B-8FE9C8DDF446}"/>
              </a:ext>
            </a:extLst>
          </p:cNvPr>
          <p:cNvSpPr/>
          <p:nvPr/>
        </p:nvSpPr>
        <p:spPr>
          <a:xfrm>
            <a:off x="3729038" y="2466975"/>
            <a:ext cx="2871787" cy="625475"/>
          </a:xfrm>
          <a:custGeom>
            <a:avLst/>
            <a:gdLst>
              <a:gd name="connsiteX0" fmla="*/ 1179487 w 2871276"/>
              <a:gd name="connsiteY0" fmla="*/ 425926 h 625486"/>
              <a:gd name="connsiteX1" fmla="*/ 744625 w 2871276"/>
              <a:gd name="connsiteY1" fmla="*/ 491453 h 625486"/>
              <a:gd name="connsiteX2" fmla="*/ 443797 w 2871276"/>
              <a:gd name="connsiteY2" fmla="*/ 539109 h 625486"/>
              <a:gd name="connsiteX3" fmla="*/ 202538 w 2871276"/>
              <a:gd name="connsiteY3" fmla="*/ 580808 h 625486"/>
              <a:gd name="connsiteX4" fmla="*/ 0 w 2871276"/>
              <a:gd name="connsiteY4" fmla="*/ 625486 h 625486"/>
              <a:gd name="connsiteX5" fmla="*/ 11914 w 2871276"/>
              <a:gd name="connsiteY5" fmla="*/ 452733 h 625486"/>
              <a:gd name="connsiteX6" fmla="*/ 59570 w 2871276"/>
              <a:gd name="connsiteY6" fmla="*/ 446776 h 625486"/>
              <a:gd name="connsiteX7" fmla="*/ 381248 w 2871276"/>
              <a:gd name="connsiteY7" fmla="*/ 393163 h 625486"/>
              <a:gd name="connsiteX8" fmla="*/ 625485 w 2871276"/>
              <a:gd name="connsiteY8" fmla="*/ 348485 h 625486"/>
              <a:gd name="connsiteX9" fmla="*/ 950142 w 2871276"/>
              <a:gd name="connsiteY9" fmla="*/ 288915 h 625486"/>
              <a:gd name="connsiteX10" fmla="*/ 1125874 w 2871276"/>
              <a:gd name="connsiteY10" fmla="*/ 274022 h 625486"/>
              <a:gd name="connsiteX11" fmla="*/ 1554778 w 2871276"/>
              <a:gd name="connsiteY11" fmla="*/ 199560 h 625486"/>
              <a:gd name="connsiteX12" fmla="*/ 1825822 w 2871276"/>
              <a:gd name="connsiteY12" fmla="*/ 151904 h 625486"/>
              <a:gd name="connsiteX13" fmla="*/ 2043252 w 2871276"/>
              <a:gd name="connsiteY13" fmla="*/ 116162 h 625486"/>
              <a:gd name="connsiteX14" fmla="*/ 2087930 w 2871276"/>
              <a:gd name="connsiteY14" fmla="*/ 101269 h 625486"/>
              <a:gd name="connsiteX15" fmla="*/ 2177285 w 2871276"/>
              <a:gd name="connsiteY15" fmla="*/ 65527 h 625486"/>
              <a:gd name="connsiteX16" fmla="*/ 2353016 w 2871276"/>
              <a:gd name="connsiteY16" fmla="*/ 0 h 625486"/>
              <a:gd name="connsiteX17" fmla="*/ 2454285 w 2871276"/>
              <a:gd name="connsiteY17" fmla="*/ 26807 h 625486"/>
              <a:gd name="connsiteX18" fmla="*/ 2603210 w 2871276"/>
              <a:gd name="connsiteY18" fmla="*/ 80420 h 625486"/>
              <a:gd name="connsiteX19" fmla="*/ 2740222 w 2871276"/>
              <a:gd name="connsiteY19" fmla="*/ 139990 h 625486"/>
              <a:gd name="connsiteX20" fmla="*/ 2817663 w 2871276"/>
              <a:gd name="connsiteY20" fmla="*/ 178710 h 625486"/>
              <a:gd name="connsiteX21" fmla="*/ 2844469 w 2871276"/>
              <a:gd name="connsiteY21" fmla="*/ 202538 h 625486"/>
              <a:gd name="connsiteX22" fmla="*/ 2865319 w 2871276"/>
              <a:gd name="connsiteY22" fmla="*/ 238280 h 625486"/>
              <a:gd name="connsiteX23" fmla="*/ 2871276 w 2871276"/>
              <a:gd name="connsiteY23" fmla="*/ 274022 h 625486"/>
              <a:gd name="connsiteX24" fmla="*/ 2859362 w 2871276"/>
              <a:gd name="connsiteY24" fmla="*/ 303808 h 625486"/>
              <a:gd name="connsiteX25" fmla="*/ 2841491 w 2871276"/>
              <a:gd name="connsiteY25" fmla="*/ 321679 h 625486"/>
              <a:gd name="connsiteX26" fmla="*/ 2811706 w 2871276"/>
              <a:gd name="connsiteY26" fmla="*/ 333593 h 625486"/>
              <a:gd name="connsiteX27" fmla="*/ 2767028 w 2871276"/>
              <a:gd name="connsiteY27" fmla="*/ 336571 h 625486"/>
              <a:gd name="connsiteX28" fmla="*/ 2713415 w 2871276"/>
              <a:gd name="connsiteY28" fmla="*/ 333593 h 625486"/>
              <a:gd name="connsiteX29" fmla="*/ 2612146 w 2871276"/>
              <a:gd name="connsiteY29" fmla="*/ 318700 h 625486"/>
              <a:gd name="connsiteX30" fmla="*/ 2525769 w 2871276"/>
              <a:gd name="connsiteY30" fmla="*/ 309765 h 625486"/>
              <a:gd name="connsiteX31" fmla="*/ 2373866 w 2871276"/>
              <a:gd name="connsiteY31" fmla="*/ 306786 h 625486"/>
              <a:gd name="connsiteX32" fmla="*/ 2174306 w 2871276"/>
              <a:gd name="connsiteY32" fmla="*/ 318700 h 625486"/>
              <a:gd name="connsiteX33" fmla="*/ 1968790 w 2871276"/>
              <a:gd name="connsiteY33" fmla="*/ 327636 h 625486"/>
              <a:gd name="connsiteX34" fmla="*/ 1715617 w 2871276"/>
              <a:gd name="connsiteY34" fmla="*/ 351464 h 625486"/>
              <a:gd name="connsiteX35" fmla="*/ 1179487 w 2871276"/>
              <a:gd name="connsiteY35" fmla="*/ 425926 h 62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871276" h="625486">
                <a:moveTo>
                  <a:pt x="1179487" y="425926"/>
                </a:moveTo>
                <a:lnTo>
                  <a:pt x="744625" y="491453"/>
                </a:lnTo>
                <a:lnTo>
                  <a:pt x="443797" y="539109"/>
                </a:lnTo>
                <a:lnTo>
                  <a:pt x="202538" y="580808"/>
                </a:lnTo>
                <a:lnTo>
                  <a:pt x="0" y="625486"/>
                </a:lnTo>
                <a:lnTo>
                  <a:pt x="11914" y="452733"/>
                </a:lnTo>
                <a:lnTo>
                  <a:pt x="59570" y="446776"/>
                </a:lnTo>
                <a:lnTo>
                  <a:pt x="381248" y="393163"/>
                </a:lnTo>
                <a:lnTo>
                  <a:pt x="625485" y="348485"/>
                </a:lnTo>
                <a:lnTo>
                  <a:pt x="950142" y="288915"/>
                </a:lnTo>
                <a:lnTo>
                  <a:pt x="1125874" y="274022"/>
                </a:lnTo>
                <a:lnTo>
                  <a:pt x="1554778" y="199560"/>
                </a:lnTo>
                <a:lnTo>
                  <a:pt x="1825822" y="151904"/>
                </a:lnTo>
                <a:lnTo>
                  <a:pt x="2043252" y="116162"/>
                </a:lnTo>
                <a:lnTo>
                  <a:pt x="2087930" y="101269"/>
                </a:lnTo>
                <a:lnTo>
                  <a:pt x="2177285" y="65527"/>
                </a:lnTo>
                <a:lnTo>
                  <a:pt x="2353016" y="0"/>
                </a:lnTo>
                <a:lnTo>
                  <a:pt x="2454285" y="26807"/>
                </a:lnTo>
                <a:lnTo>
                  <a:pt x="2603210" y="80420"/>
                </a:lnTo>
                <a:lnTo>
                  <a:pt x="2740222" y="139990"/>
                </a:lnTo>
                <a:lnTo>
                  <a:pt x="2817663" y="178710"/>
                </a:lnTo>
                <a:lnTo>
                  <a:pt x="2844469" y="202538"/>
                </a:lnTo>
                <a:lnTo>
                  <a:pt x="2865319" y="238280"/>
                </a:lnTo>
                <a:lnTo>
                  <a:pt x="2871276" y="274022"/>
                </a:lnTo>
                <a:lnTo>
                  <a:pt x="2859362" y="303808"/>
                </a:lnTo>
                <a:lnTo>
                  <a:pt x="2841491" y="321679"/>
                </a:lnTo>
                <a:lnTo>
                  <a:pt x="2811706" y="333593"/>
                </a:lnTo>
                <a:lnTo>
                  <a:pt x="2767028" y="336571"/>
                </a:lnTo>
                <a:lnTo>
                  <a:pt x="2713415" y="333593"/>
                </a:lnTo>
                <a:lnTo>
                  <a:pt x="2612146" y="318700"/>
                </a:lnTo>
                <a:lnTo>
                  <a:pt x="2525769" y="309765"/>
                </a:lnTo>
                <a:lnTo>
                  <a:pt x="2373866" y="306786"/>
                </a:lnTo>
                <a:lnTo>
                  <a:pt x="2174306" y="318700"/>
                </a:lnTo>
                <a:lnTo>
                  <a:pt x="1968790" y="327636"/>
                </a:lnTo>
                <a:lnTo>
                  <a:pt x="1715617" y="351464"/>
                </a:lnTo>
                <a:lnTo>
                  <a:pt x="1179487" y="4259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2017863-561D-4B04-B247-D290516B7203}"/>
              </a:ext>
            </a:extLst>
          </p:cNvPr>
          <p:cNvSpPr/>
          <p:nvPr/>
        </p:nvSpPr>
        <p:spPr>
          <a:xfrm rot="16200000">
            <a:off x="1848644" y="3661569"/>
            <a:ext cx="2867025" cy="1211263"/>
          </a:xfrm>
          <a:custGeom>
            <a:avLst/>
            <a:gdLst>
              <a:gd name="connsiteX0" fmla="*/ 1583022 w 2867410"/>
              <a:gd name="connsiteY0" fmla="*/ 964613 h 1210391"/>
              <a:gd name="connsiteX1" fmla="*/ 1355743 w 2867410"/>
              <a:gd name="connsiteY1" fmla="*/ 895901 h 1210391"/>
              <a:gd name="connsiteX2" fmla="*/ 1146964 w 2867410"/>
              <a:gd name="connsiteY2" fmla="*/ 819260 h 1210391"/>
              <a:gd name="connsiteX3" fmla="*/ 1009540 w 2867410"/>
              <a:gd name="connsiteY3" fmla="*/ 761119 h 1210391"/>
              <a:gd name="connsiteX4" fmla="*/ 853616 w 2867410"/>
              <a:gd name="connsiteY4" fmla="*/ 687121 h 1210391"/>
              <a:gd name="connsiteX5" fmla="*/ 721477 w 2867410"/>
              <a:gd name="connsiteY5" fmla="*/ 618409 h 1210391"/>
              <a:gd name="connsiteX6" fmla="*/ 610481 w 2867410"/>
              <a:gd name="connsiteY6" fmla="*/ 554983 h 1210391"/>
              <a:gd name="connsiteX7" fmla="*/ 462485 w 2867410"/>
              <a:gd name="connsiteY7" fmla="*/ 462486 h 1210391"/>
              <a:gd name="connsiteX8" fmla="*/ 351489 w 2867410"/>
              <a:gd name="connsiteY8" fmla="*/ 377917 h 1210391"/>
              <a:gd name="connsiteX9" fmla="*/ 221993 w 2867410"/>
              <a:gd name="connsiteY9" fmla="*/ 269563 h 1210391"/>
              <a:gd name="connsiteX10" fmla="*/ 105711 w 2867410"/>
              <a:gd name="connsiteY10" fmla="*/ 163852 h 1210391"/>
              <a:gd name="connsiteX11" fmla="*/ 44927 w 2867410"/>
              <a:gd name="connsiteY11" fmla="*/ 100425 h 1210391"/>
              <a:gd name="connsiteX12" fmla="*/ 18499 w 2867410"/>
              <a:gd name="connsiteY12" fmla="*/ 71355 h 1210391"/>
              <a:gd name="connsiteX13" fmla="*/ 7928 w 2867410"/>
              <a:gd name="connsiteY13" fmla="*/ 52856 h 1210391"/>
              <a:gd name="connsiteX14" fmla="*/ 0 w 2867410"/>
              <a:gd name="connsiteY14" fmla="*/ 29071 h 1210391"/>
              <a:gd name="connsiteX15" fmla="*/ 0 w 2867410"/>
              <a:gd name="connsiteY15" fmla="*/ 13214 h 1210391"/>
              <a:gd name="connsiteX16" fmla="*/ 10571 w 2867410"/>
              <a:gd name="connsiteY16" fmla="*/ 0 h 1210391"/>
              <a:gd name="connsiteX17" fmla="*/ 29070 w 2867410"/>
              <a:gd name="connsiteY17" fmla="*/ 0 h 1210391"/>
              <a:gd name="connsiteX18" fmla="*/ 60784 w 2867410"/>
              <a:gd name="connsiteY18" fmla="*/ 10571 h 1210391"/>
              <a:gd name="connsiteX19" fmla="*/ 129496 w 2867410"/>
              <a:gd name="connsiteY19" fmla="*/ 71355 h 1210391"/>
              <a:gd name="connsiteX20" fmla="*/ 221993 w 2867410"/>
              <a:gd name="connsiteY20" fmla="*/ 142710 h 1210391"/>
              <a:gd name="connsiteX21" fmla="*/ 319775 w 2867410"/>
              <a:gd name="connsiteY21" fmla="*/ 211422 h 1210391"/>
              <a:gd name="connsiteX22" fmla="*/ 412273 w 2867410"/>
              <a:gd name="connsiteY22" fmla="*/ 272206 h 1210391"/>
              <a:gd name="connsiteX23" fmla="*/ 531197 w 2867410"/>
              <a:gd name="connsiteY23" fmla="*/ 346203 h 1210391"/>
              <a:gd name="connsiteX24" fmla="*/ 650122 w 2867410"/>
              <a:gd name="connsiteY24" fmla="*/ 406987 h 1210391"/>
              <a:gd name="connsiteX25" fmla="*/ 753190 w 2867410"/>
              <a:gd name="connsiteY25" fmla="*/ 459843 h 1210391"/>
              <a:gd name="connsiteX26" fmla="*/ 887972 w 2867410"/>
              <a:gd name="connsiteY26" fmla="*/ 515341 h 1210391"/>
              <a:gd name="connsiteX27" fmla="*/ 1030682 w 2867410"/>
              <a:gd name="connsiteY27" fmla="*/ 573482 h 1210391"/>
              <a:gd name="connsiteX28" fmla="*/ 1183963 w 2867410"/>
              <a:gd name="connsiteY28" fmla="*/ 623695 h 1210391"/>
              <a:gd name="connsiteX29" fmla="*/ 1308173 w 2867410"/>
              <a:gd name="connsiteY29" fmla="*/ 660694 h 1210391"/>
              <a:gd name="connsiteX30" fmla="*/ 1432384 w 2867410"/>
              <a:gd name="connsiteY30" fmla="*/ 697693 h 1210391"/>
              <a:gd name="connsiteX31" fmla="*/ 1635877 w 2867410"/>
              <a:gd name="connsiteY31" fmla="*/ 747905 h 1210391"/>
              <a:gd name="connsiteX32" fmla="*/ 1826157 w 2867410"/>
              <a:gd name="connsiteY32" fmla="*/ 790190 h 1210391"/>
              <a:gd name="connsiteX33" fmla="*/ 1995294 w 2867410"/>
              <a:gd name="connsiteY33" fmla="*/ 827188 h 1210391"/>
              <a:gd name="connsiteX34" fmla="*/ 2161789 w 2867410"/>
              <a:gd name="connsiteY34" fmla="*/ 858902 h 1210391"/>
              <a:gd name="connsiteX35" fmla="*/ 2328284 w 2867410"/>
              <a:gd name="connsiteY35" fmla="*/ 887972 h 1210391"/>
              <a:gd name="connsiteX36" fmla="*/ 2444566 w 2867410"/>
              <a:gd name="connsiteY36" fmla="*/ 903829 h 1210391"/>
              <a:gd name="connsiteX37" fmla="*/ 2510636 w 2867410"/>
              <a:gd name="connsiteY37" fmla="*/ 909114 h 1210391"/>
              <a:gd name="connsiteX38" fmla="*/ 2560848 w 2867410"/>
              <a:gd name="connsiteY38" fmla="*/ 903829 h 1210391"/>
              <a:gd name="connsiteX39" fmla="*/ 2632203 w 2867410"/>
              <a:gd name="connsiteY39" fmla="*/ 890615 h 1210391"/>
              <a:gd name="connsiteX40" fmla="*/ 2677130 w 2867410"/>
              <a:gd name="connsiteY40" fmla="*/ 877401 h 1210391"/>
              <a:gd name="connsiteX41" fmla="*/ 2727343 w 2867410"/>
              <a:gd name="connsiteY41" fmla="*/ 856259 h 1210391"/>
              <a:gd name="connsiteX42" fmla="*/ 2761699 w 2867410"/>
              <a:gd name="connsiteY42" fmla="*/ 835117 h 1210391"/>
              <a:gd name="connsiteX43" fmla="*/ 2798698 w 2867410"/>
              <a:gd name="connsiteY43" fmla="*/ 803403 h 1210391"/>
              <a:gd name="connsiteX44" fmla="*/ 2814555 w 2867410"/>
              <a:gd name="connsiteY44" fmla="*/ 792832 h 1210391"/>
              <a:gd name="connsiteX45" fmla="*/ 2835697 w 2867410"/>
              <a:gd name="connsiteY45" fmla="*/ 782261 h 1210391"/>
              <a:gd name="connsiteX46" fmla="*/ 2846268 w 2867410"/>
              <a:gd name="connsiteY46" fmla="*/ 782261 h 1210391"/>
              <a:gd name="connsiteX47" fmla="*/ 2859482 w 2867410"/>
              <a:gd name="connsiteY47" fmla="*/ 784904 h 1210391"/>
              <a:gd name="connsiteX48" fmla="*/ 2867410 w 2867410"/>
              <a:gd name="connsiteY48" fmla="*/ 795475 h 1210391"/>
              <a:gd name="connsiteX49" fmla="*/ 2864767 w 2867410"/>
              <a:gd name="connsiteY49" fmla="*/ 824546 h 1210391"/>
              <a:gd name="connsiteX50" fmla="*/ 2851553 w 2867410"/>
              <a:gd name="connsiteY50" fmla="*/ 858902 h 1210391"/>
              <a:gd name="connsiteX51" fmla="*/ 2830411 w 2867410"/>
              <a:gd name="connsiteY51" fmla="*/ 898543 h 1210391"/>
              <a:gd name="connsiteX52" fmla="*/ 2809269 w 2867410"/>
              <a:gd name="connsiteY52" fmla="*/ 940828 h 1210391"/>
              <a:gd name="connsiteX53" fmla="*/ 2793412 w 2867410"/>
              <a:gd name="connsiteY53" fmla="*/ 988398 h 1210391"/>
              <a:gd name="connsiteX54" fmla="*/ 2780199 w 2867410"/>
              <a:gd name="connsiteY54" fmla="*/ 1091466 h 1210391"/>
              <a:gd name="connsiteX55" fmla="*/ 2637489 w 2867410"/>
              <a:gd name="connsiteY55" fmla="*/ 1125822 h 1210391"/>
              <a:gd name="connsiteX56" fmla="*/ 2521207 w 2867410"/>
              <a:gd name="connsiteY56" fmla="*/ 1194534 h 1210391"/>
              <a:gd name="connsiteX57" fmla="*/ 2494779 w 2867410"/>
              <a:gd name="connsiteY57" fmla="*/ 1207748 h 1210391"/>
              <a:gd name="connsiteX58" fmla="*/ 2476279 w 2867410"/>
              <a:gd name="connsiteY58" fmla="*/ 1210391 h 1210391"/>
              <a:gd name="connsiteX59" fmla="*/ 2447209 w 2867410"/>
              <a:gd name="connsiteY59" fmla="*/ 1202462 h 1210391"/>
              <a:gd name="connsiteX60" fmla="*/ 2415496 w 2867410"/>
              <a:gd name="connsiteY60" fmla="*/ 1186606 h 1210391"/>
              <a:gd name="connsiteX61" fmla="*/ 2383782 w 2867410"/>
              <a:gd name="connsiteY61" fmla="*/ 1165464 h 1210391"/>
              <a:gd name="connsiteX62" fmla="*/ 2272786 w 2867410"/>
              <a:gd name="connsiteY62" fmla="*/ 1131108 h 1210391"/>
              <a:gd name="connsiteX63" fmla="*/ 2040222 w 2867410"/>
              <a:gd name="connsiteY63" fmla="*/ 1083538 h 1210391"/>
              <a:gd name="connsiteX64" fmla="*/ 1791801 w 2867410"/>
              <a:gd name="connsiteY64" fmla="*/ 1025397 h 1210391"/>
              <a:gd name="connsiteX65" fmla="*/ 1583022 w 2867410"/>
              <a:gd name="connsiteY65" fmla="*/ 964613 h 121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67410" h="1210391">
                <a:moveTo>
                  <a:pt x="1583022" y="964613"/>
                </a:moveTo>
                <a:lnTo>
                  <a:pt x="1355743" y="895901"/>
                </a:lnTo>
                <a:lnTo>
                  <a:pt x="1146964" y="819260"/>
                </a:lnTo>
                <a:lnTo>
                  <a:pt x="1009540" y="761119"/>
                </a:lnTo>
                <a:lnTo>
                  <a:pt x="853616" y="687121"/>
                </a:lnTo>
                <a:lnTo>
                  <a:pt x="721477" y="618409"/>
                </a:lnTo>
                <a:lnTo>
                  <a:pt x="610481" y="554983"/>
                </a:lnTo>
                <a:lnTo>
                  <a:pt x="462485" y="462486"/>
                </a:lnTo>
                <a:lnTo>
                  <a:pt x="351489" y="377917"/>
                </a:lnTo>
                <a:lnTo>
                  <a:pt x="221993" y="269563"/>
                </a:lnTo>
                <a:lnTo>
                  <a:pt x="105711" y="163852"/>
                </a:lnTo>
                <a:lnTo>
                  <a:pt x="44927" y="100425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29071"/>
                </a:lnTo>
                <a:lnTo>
                  <a:pt x="0" y="13214"/>
                </a:lnTo>
                <a:lnTo>
                  <a:pt x="10571" y="0"/>
                </a:lnTo>
                <a:lnTo>
                  <a:pt x="29070" y="0"/>
                </a:lnTo>
                <a:lnTo>
                  <a:pt x="60784" y="10571"/>
                </a:lnTo>
                <a:lnTo>
                  <a:pt x="129496" y="71355"/>
                </a:lnTo>
                <a:lnTo>
                  <a:pt x="221993" y="142710"/>
                </a:lnTo>
                <a:lnTo>
                  <a:pt x="319775" y="211422"/>
                </a:lnTo>
                <a:lnTo>
                  <a:pt x="412273" y="272206"/>
                </a:lnTo>
                <a:lnTo>
                  <a:pt x="531197" y="346203"/>
                </a:lnTo>
                <a:lnTo>
                  <a:pt x="650122" y="406987"/>
                </a:lnTo>
                <a:lnTo>
                  <a:pt x="753190" y="459843"/>
                </a:lnTo>
                <a:lnTo>
                  <a:pt x="887972" y="515341"/>
                </a:lnTo>
                <a:lnTo>
                  <a:pt x="1030682" y="573482"/>
                </a:lnTo>
                <a:lnTo>
                  <a:pt x="1183963" y="623695"/>
                </a:lnTo>
                <a:lnTo>
                  <a:pt x="1308173" y="660694"/>
                </a:lnTo>
                <a:lnTo>
                  <a:pt x="1432384" y="697693"/>
                </a:lnTo>
                <a:lnTo>
                  <a:pt x="1635877" y="747905"/>
                </a:lnTo>
                <a:lnTo>
                  <a:pt x="1826157" y="790190"/>
                </a:lnTo>
                <a:lnTo>
                  <a:pt x="1995294" y="827188"/>
                </a:lnTo>
                <a:lnTo>
                  <a:pt x="2161789" y="858902"/>
                </a:lnTo>
                <a:lnTo>
                  <a:pt x="2328284" y="887972"/>
                </a:lnTo>
                <a:lnTo>
                  <a:pt x="2444566" y="903829"/>
                </a:lnTo>
                <a:lnTo>
                  <a:pt x="2510636" y="909114"/>
                </a:lnTo>
                <a:lnTo>
                  <a:pt x="2560848" y="903829"/>
                </a:lnTo>
                <a:lnTo>
                  <a:pt x="2632203" y="890615"/>
                </a:lnTo>
                <a:lnTo>
                  <a:pt x="2677130" y="877401"/>
                </a:lnTo>
                <a:lnTo>
                  <a:pt x="2727343" y="856259"/>
                </a:lnTo>
                <a:lnTo>
                  <a:pt x="2761699" y="835117"/>
                </a:lnTo>
                <a:lnTo>
                  <a:pt x="2798698" y="803403"/>
                </a:lnTo>
                <a:lnTo>
                  <a:pt x="2814555" y="792832"/>
                </a:lnTo>
                <a:lnTo>
                  <a:pt x="2835697" y="782261"/>
                </a:lnTo>
                <a:lnTo>
                  <a:pt x="2846268" y="782261"/>
                </a:lnTo>
                <a:lnTo>
                  <a:pt x="2859482" y="784904"/>
                </a:lnTo>
                <a:lnTo>
                  <a:pt x="2867410" y="795475"/>
                </a:lnTo>
                <a:lnTo>
                  <a:pt x="2864767" y="824546"/>
                </a:lnTo>
                <a:lnTo>
                  <a:pt x="2851553" y="858902"/>
                </a:lnTo>
                <a:lnTo>
                  <a:pt x="2830411" y="898543"/>
                </a:lnTo>
                <a:lnTo>
                  <a:pt x="2809269" y="940828"/>
                </a:lnTo>
                <a:lnTo>
                  <a:pt x="2793412" y="988398"/>
                </a:lnTo>
                <a:lnTo>
                  <a:pt x="2780199" y="1091466"/>
                </a:lnTo>
                <a:lnTo>
                  <a:pt x="2637489" y="1125822"/>
                </a:lnTo>
                <a:lnTo>
                  <a:pt x="2521207" y="1194534"/>
                </a:lnTo>
                <a:lnTo>
                  <a:pt x="2494779" y="1207748"/>
                </a:lnTo>
                <a:lnTo>
                  <a:pt x="2476279" y="1210391"/>
                </a:lnTo>
                <a:lnTo>
                  <a:pt x="2447209" y="1202462"/>
                </a:lnTo>
                <a:lnTo>
                  <a:pt x="2415496" y="1186606"/>
                </a:lnTo>
                <a:lnTo>
                  <a:pt x="2383782" y="1165464"/>
                </a:lnTo>
                <a:lnTo>
                  <a:pt x="2272786" y="1131108"/>
                </a:lnTo>
                <a:lnTo>
                  <a:pt x="2040222" y="1083538"/>
                </a:lnTo>
                <a:lnTo>
                  <a:pt x="1791801" y="1025397"/>
                </a:lnTo>
                <a:lnTo>
                  <a:pt x="1583022" y="9646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7864681-7CBC-4EE7-B2F0-0EC5E8D8F688}"/>
              </a:ext>
            </a:extLst>
          </p:cNvPr>
          <p:cNvSpPr/>
          <p:nvPr/>
        </p:nvSpPr>
        <p:spPr>
          <a:xfrm>
            <a:off x="4408488" y="3338513"/>
            <a:ext cx="1617662" cy="458787"/>
          </a:xfrm>
          <a:custGeom>
            <a:avLst/>
            <a:gdLst>
              <a:gd name="connsiteX0" fmla="*/ 664206 w 1617327"/>
              <a:gd name="connsiteY0" fmla="*/ 357421 h 458690"/>
              <a:gd name="connsiteX1" fmla="*/ 315722 w 1617327"/>
              <a:gd name="connsiteY1" fmla="*/ 419969 h 458690"/>
              <a:gd name="connsiteX2" fmla="*/ 95312 w 1617327"/>
              <a:gd name="connsiteY2" fmla="*/ 458690 h 458690"/>
              <a:gd name="connsiteX3" fmla="*/ 0 w 1617327"/>
              <a:gd name="connsiteY3" fmla="*/ 277001 h 458690"/>
              <a:gd name="connsiteX4" fmla="*/ 169775 w 1617327"/>
              <a:gd name="connsiteY4" fmla="*/ 268065 h 458690"/>
              <a:gd name="connsiteX5" fmla="*/ 384227 w 1617327"/>
              <a:gd name="connsiteY5" fmla="*/ 232323 h 458690"/>
              <a:gd name="connsiteX6" fmla="*/ 661228 w 1617327"/>
              <a:gd name="connsiteY6" fmla="*/ 175732 h 458690"/>
              <a:gd name="connsiteX7" fmla="*/ 929293 w 1617327"/>
              <a:gd name="connsiteY7" fmla="*/ 116162 h 458690"/>
              <a:gd name="connsiteX8" fmla="*/ 1140767 w 1617327"/>
              <a:gd name="connsiteY8" fmla="*/ 71484 h 458690"/>
              <a:gd name="connsiteX9" fmla="*/ 1173530 w 1617327"/>
              <a:gd name="connsiteY9" fmla="*/ 53613 h 458690"/>
              <a:gd name="connsiteX10" fmla="*/ 1233100 w 1617327"/>
              <a:gd name="connsiteY10" fmla="*/ 26807 h 458690"/>
              <a:gd name="connsiteX11" fmla="*/ 1301606 w 1617327"/>
              <a:gd name="connsiteY11" fmla="*/ 2979 h 458690"/>
              <a:gd name="connsiteX12" fmla="*/ 1322455 w 1617327"/>
              <a:gd name="connsiteY12" fmla="*/ 0 h 458690"/>
              <a:gd name="connsiteX13" fmla="*/ 1387982 w 1617327"/>
              <a:gd name="connsiteY13" fmla="*/ 29785 h 458690"/>
              <a:gd name="connsiteX14" fmla="*/ 1498187 w 1617327"/>
              <a:gd name="connsiteY14" fmla="*/ 83398 h 458690"/>
              <a:gd name="connsiteX15" fmla="*/ 1551800 w 1617327"/>
              <a:gd name="connsiteY15" fmla="*/ 116162 h 458690"/>
              <a:gd name="connsiteX16" fmla="*/ 1596477 w 1617327"/>
              <a:gd name="connsiteY16" fmla="*/ 163818 h 458690"/>
              <a:gd name="connsiteX17" fmla="*/ 1614348 w 1617327"/>
              <a:gd name="connsiteY17" fmla="*/ 187646 h 458690"/>
              <a:gd name="connsiteX18" fmla="*/ 1617327 w 1617327"/>
              <a:gd name="connsiteY18" fmla="*/ 208495 h 458690"/>
              <a:gd name="connsiteX19" fmla="*/ 1605413 w 1617327"/>
              <a:gd name="connsiteY19" fmla="*/ 250194 h 458690"/>
              <a:gd name="connsiteX20" fmla="*/ 1563714 w 1617327"/>
              <a:gd name="connsiteY20" fmla="*/ 318700 h 458690"/>
              <a:gd name="connsiteX21" fmla="*/ 1259907 w 1617327"/>
              <a:gd name="connsiteY21" fmla="*/ 288915 h 458690"/>
              <a:gd name="connsiteX22" fmla="*/ 1221186 w 1617327"/>
              <a:gd name="connsiteY22" fmla="*/ 277001 h 458690"/>
              <a:gd name="connsiteX23" fmla="*/ 1167573 w 1617327"/>
              <a:gd name="connsiteY23" fmla="*/ 271044 h 458690"/>
              <a:gd name="connsiteX24" fmla="*/ 1051411 w 1617327"/>
              <a:gd name="connsiteY24" fmla="*/ 288915 h 458690"/>
              <a:gd name="connsiteX25" fmla="*/ 664206 w 1617327"/>
              <a:gd name="connsiteY25" fmla="*/ 357421 h 45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617327" h="458690">
                <a:moveTo>
                  <a:pt x="664206" y="357421"/>
                </a:moveTo>
                <a:lnTo>
                  <a:pt x="315722" y="419969"/>
                </a:lnTo>
                <a:lnTo>
                  <a:pt x="95312" y="458690"/>
                </a:lnTo>
                <a:lnTo>
                  <a:pt x="0" y="277001"/>
                </a:lnTo>
                <a:lnTo>
                  <a:pt x="169775" y="268065"/>
                </a:lnTo>
                <a:lnTo>
                  <a:pt x="384227" y="232323"/>
                </a:lnTo>
                <a:lnTo>
                  <a:pt x="661228" y="175732"/>
                </a:lnTo>
                <a:lnTo>
                  <a:pt x="929293" y="116162"/>
                </a:lnTo>
                <a:lnTo>
                  <a:pt x="1140767" y="71484"/>
                </a:lnTo>
                <a:lnTo>
                  <a:pt x="1173530" y="53613"/>
                </a:lnTo>
                <a:lnTo>
                  <a:pt x="1233100" y="26807"/>
                </a:lnTo>
                <a:lnTo>
                  <a:pt x="1301606" y="2979"/>
                </a:lnTo>
                <a:lnTo>
                  <a:pt x="1322455" y="0"/>
                </a:lnTo>
                <a:lnTo>
                  <a:pt x="1387982" y="29785"/>
                </a:lnTo>
                <a:lnTo>
                  <a:pt x="1498187" y="83398"/>
                </a:lnTo>
                <a:lnTo>
                  <a:pt x="1551800" y="116162"/>
                </a:lnTo>
                <a:lnTo>
                  <a:pt x="1596477" y="163818"/>
                </a:lnTo>
                <a:lnTo>
                  <a:pt x="1614348" y="187646"/>
                </a:lnTo>
                <a:lnTo>
                  <a:pt x="1617327" y="208495"/>
                </a:lnTo>
                <a:lnTo>
                  <a:pt x="1605413" y="250194"/>
                </a:lnTo>
                <a:lnTo>
                  <a:pt x="1563714" y="318700"/>
                </a:lnTo>
                <a:lnTo>
                  <a:pt x="1259907" y="288915"/>
                </a:lnTo>
                <a:lnTo>
                  <a:pt x="1221186" y="277001"/>
                </a:lnTo>
                <a:lnTo>
                  <a:pt x="1167573" y="271044"/>
                </a:lnTo>
                <a:lnTo>
                  <a:pt x="1051411" y="288915"/>
                </a:lnTo>
                <a:lnTo>
                  <a:pt x="664206" y="35742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4463B5-08C7-450E-B861-671332C9BAFE}"/>
              </a:ext>
            </a:extLst>
          </p:cNvPr>
          <p:cNvSpPr/>
          <p:nvPr/>
        </p:nvSpPr>
        <p:spPr>
          <a:xfrm>
            <a:off x="5326063" y="3541713"/>
            <a:ext cx="649287" cy="1387475"/>
          </a:xfrm>
          <a:custGeom>
            <a:avLst/>
            <a:gdLst>
              <a:gd name="connsiteX0" fmla="*/ 262108 w 649313"/>
              <a:gd name="connsiteY0" fmla="*/ 637400 h 1387982"/>
              <a:gd name="connsiteX1" fmla="*/ 285936 w 649313"/>
              <a:gd name="connsiteY1" fmla="*/ 530174 h 1387982"/>
              <a:gd name="connsiteX2" fmla="*/ 303807 w 649313"/>
              <a:gd name="connsiteY2" fmla="*/ 428905 h 1387982"/>
              <a:gd name="connsiteX3" fmla="*/ 321678 w 649313"/>
              <a:gd name="connsiteY3" fmla="*/ 345507 h 1387982"/>
              <a:gd name="connsiteX4" fmla="*/ 330614 w 649313"/>
              <a:gd name="connsiteY4" fmla="*/ 256152 h 1387982"/>
              <a:gd name="connsiteX5" fmla="*/ 336571 w 649313"/>
              <a:gd name="connsiteY5" fmla="*/ 202539 h 1387982"/>
              <a:gd name="connsiteX6" fmla="*/ 336571 w 649313"/>
              <a:gd name="connsiteY6" fmla="*/ 160840 h 1387982"/>
              <a:gd name="connsiteX7" fmla="*/ 327635 w 649313"/>
              <a:gd name="connsiteY7" fmla="*/ 107226 h 1387982"/>
              <a:gd name="connsiteX8" fmla="*/ 259130 w 649313"/>
              <a:gd name="connsiteY8" fmla="*/ 0 h 1387982"/>
              <a:gd name="connsiteX9" fmla="*/ 649313 w 649313"/>
              <a:gd name="connsiteY9" fmla="*/ 74463 h 1387982"/>
              <a:gd name="connsiteX10" fmla="*/ 649313 w 649313"/>
              <a:gd name="connsiteY10" fmla="*/ 110205 h 1387982"/>
              <a:gd name="connsiteX11" fmla="*/ 556980 w 649313"/>
              <a:gd name="connsiteY11" fmla="*/ 476561 h 1387982"/>
              <a:gd name="connsiteX12" fmla="*/ 512302 w 649313"/>
              <a:gd name="connsiteY12" fmla="*/ 646335 h 1387982"/>
              <a:gd name="connsiteX13" fmla="*/ 476560 w 649313"/>
              <a:gd name="connsiteY13" fmla="*/ 777389 h 1387982"/>
              <a:gd name="connsiteX14" fmla="*/ 443797 w 649313"/>
              <a:gd name="connsiteY14" fmla="*/ 908443 h 1387982"/>
              <a:gd name="connsiteX15" fmla="*/ 408055 w 649313"/>
              <a:gd name="connsiteY15" fmla="*/ 1012691 h 1387982"/>
              <a:gd name="connsiteX16" fmla="*/ 375291 w 649313"/>
              <a:gd name="connsiteY16" fmla="*/ 1087154 h 1387982"/>
              <a:gd name="connsiteX17" fmla="*/ 324657 w 649313"/>
              <a:gd name="connsiteY17" fmla="*/ 1173530 h 1387982"/>
              <a:gd name="connsiteX18" fmla="*/ 250194 w 649313"/>
              <a:gd name="connsiteY18" fmla="*/ 1268842 h 1387982"/>
              <a:gd name="connsiteX19" fmla="*/ 160839 w 649313"/>
              <a:gd name="connsiteY19" fmla="*/ 1358197 h 1387982"/>
              <a:gd name="connsiteX20" fmla="*/ 128075 w 649313"/>
              <a:gd name="connsiteY20" fmla="*/ 1382025 h 1387982"/>
              <a:gd name="connsiteX21" fmla="*/ 107226 w 649313"/>
              <a:gd name="connsiteY21" fmla="*/ 1387982 h 1387982"/>
              <a:gd name="connsiteX22" fmla="*/ 83398 w 649313"/>
              <a:gd name="connsiteY22" fmla="*/ 1387982 h 1387982"/>
              <a:gd name="connsiteX23" fmla="*/ 59570 w 649313"/>
              <a:gd name="connsiteY23" fmla="*/ 1379047 h 1387982"/>
              <a:gd name="connsiteX24" fmla="*/ 41699 w 649313"/>
              <a:gd name="connsiteY24" fmla="*/ 1355219 h 1387982"/>
              <a:gd name="connsiteX25" fmla="*/ 23828 w 649313"/>
              <a:gd name="connsiteY25" fmla="*/ 1310541 h 1387982"/>
              <a:gd name="connsiteX26" fmla="*/ 0 w 649313"/>
              <a:gd name="connsiteY26" fmla="*/ 1259907 h 1387982"/>
              <a:gd name="connsiteX27" fmla="*/ 142968 w 649313"/>
              <a:gd name="connsiteY27" fmla="*/ 947164 h 1387982"/>
              <a:gd name="connsiteX28" fmla="*/ 190624 w 649313"/>
              <a:gd name="connsiteY28" fmla="*/ 836959 h 1387982"/>
              <a:gd name="connsiteX29" fmla="*/ 226366 w 649313"/>
              <a:gd name="connsiteY29" fmla="*/ 744626 h 1387982"/>
              <a:gd name="connsiteX30" fmla="*/ 262108 w 649313"/>
              <a:gd name="connsiteY30" fmla="*/ 637400 h 1387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9313" h="1387982">
                <a:moveTo>
                  <a:pt x="262108" y="637400"/>
                </a:moveTo>
                <a:lnTo>
                  <a:pt x="285936" y="530174"/>
                </a:lnTo>
                <a:lnTo>
                  <a:pt x="303807" y="428905"/>
                </a:lnTo>
                <a:lnTo>
                  <a:pt x="321678" y="345507"/>
                </a:lnTo>
                <a:lnTo>
                  <a:pt x="330614" y="256152"/>
                </a:lnTo>
                <a:lnTo>
                  <a:pt x="336571" y="202539"/>
                </a:lnTo>
                <a:lnTo>
                  <a:pt x="336571" y="160840"/>
                </a:lnTo>
                <a:lnTo>
                  <a:pt x="327635" y="107226"/>
                </a:lnTo>
                <a:lnTo>
                  <a:pt x="259130" y="0"/>
                </a:lnTo>
                <a:lnTo>
                  <a:pt x="649313" y="74463"/>
                </a:lnTo>
                <a:lnTo>
                  <a:pt x="649313" y="110205"/>
                </a:lnTo>
                <a:lnTo>
                  <a:pt x="556980" y="476561"/>
                </a:lnTo>
                <a:lnTo>
                  <a:pt x="512302" y="646335"/>
                </a:lnTo>
                <a:lnTo>
                  <a:pt x="476560" y="777389"/>
                </a:lnTo>
                <a:lnTo>
                  <a:pt x="443797" y="908443"/>
                </a:lnTo>
                <a:lnTo>
                  <a:pt x="408055" y="1012691"/>
                </a:lnTo>
                <a:lnTo>
                  <a:pt x="375291" y="1087154"/>
                </a:lnTo>
                <a:lnTo>
                  <a:pt x="324657" y="1173530"/>
                </a:lnTo>
                <a:lnTo>
                  <a:pt x="250194" y="1268842"/>
                </a:lnTo>
                <a:lnTo>
                  <a:pt x="160839" y="1358197"/>
                </a:lnTo>
                <a:lnTo>
                  <a:pt x="128075" y="1382025"/>
                </a:lnTo>
                <a:lnTo>
                  <a:pt x="107226" y="1387982"/>
                </a:lnTo>
                <a:lnTo>
                  <a:pt x="83398" y="1387982"/>
                </a:lnTo>
                <a:lnTo>
                  <a:pt x="59570" y="1379047"/>
                </a:lnTo>
                <a:lnTo>
                  <a:pt x="41699" y="1355219"/>
                </a:lnTo>
                <a:lnTo>
                  <a:pt x="23828" y="1310541"/>
                </a:lnTo>
                <a:lnTo>
                  <a:pt x="0" y="1259907"/>
                </a:lnTo>
                <a:lnTo>
                  <a:pt x="142968" y="947164"/>
                </a:lnTo>
                <a:lnTo>
                  <a:pt x="190624" y="836959"/>
                </a:lnTo>
                <a:lnTo>
                  <a:pt x="226366" y="744626"/>
                </a:lnTo>
                <a:lnTo>
                  <a:pt x="262108" y="637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4B66246-55ED-45B4-A82B-68C49AC71C77}"/>
              </a:ext>
            </a:extLst>
          </p:cNvPr>
          <p:cNvSpPr/>
          <p:nvPr/>
        </p:nvSpPr>
        <p:spPr>
          <a:xfrm>
            <a:off x="4918075" y="4411663"/>
            <a:ext cx="585788" cy="407987"/>
          </a:xfrm>
          <a:custGeom>
            <a:avLst/>
            <a:gdLst>
              <a:gd name="connsiteX0" fmla="*/ 205517 w 586765"/>
              <a:gd name="connsiteY0" fmla="*/ 53613 h 408055"/>
              <a:gd name="connsiteX1" fmla="*/ 366356 w 586765"/>
              <a:gd name="connsiteY1" fmla="*/ 107226 h 408055"/>
              <a:gd name="connsiteX2" fmla="*/ 408055 w 586765"/>
              <a:gd name="connsiteY2" fmla="*/ 119140 h 408055"/>
              <a:gd name="connsiteX3" fmla="*/ 443797 w 586765"/>
              <a:gd name="connsiteY3" fmla="*/ 125097 h 408055"/>
              <a:gd name="connsiteX4" fmla="*/ 476560 w 586765"/>
              <a:gd name="connsiteY4" fmla="*/ 122118 h 408055"/>
              <a:gd name="connsiteX5" fmla="*/ 506345 w 586765"/>
              <a:gd name="connsiteY5" fmla="*/ 113183 h 408055"/>
              <a:gd name="connsiteX6" fmla="*/ 586765 w 586765"/>
              <a:gd name="connsiteY6" fmla="*/ 77441 h 408055"/>
              <a:gd name="connsiteX7" fmla="*/ 440818 w 586765"/>
              <a:gd name="connsiteY7" fmla="*/ 408055 h 408055"/>
              <a:gd name="connsiteX8" fmla="*/ 411033 w 586765"/>
              <a:gd name="connsiteY8" fmla="*/ 402098 h 408055"/>
              <a:gd name="connsiteX9" fmla="*/ 399119 w 586765"/>
              <a:gd name="connsiteY9" fmla="*/ 372313 h 408055"/>
              <a:gd name="connsiteX10" fmla="*/ 357420 w 586765"/>
              <a:gd name="connsiteY10" fmla="*/ 312743 h 408055"/>
              <a:gd name="connsiteX11" fmla="*/ 315721 w 586765"/>
              <a:gd name="connsiteY11" fmla="*/ 262108 h 408055"/>
              <a:gd name="connsiteX12" fmla="*/ 268065 w 586765"/>
              <a:gd name="connsiteY12" fmla="*/ 214452 h 408055"/>
              <a:gd name="connsiteX13" fmla="*/ 211474 w 586765"/>
              <a:gd name="connsiteY13" fmla="*/ 169775 h 408055"/>
              <a:gd name="connsiteX14" fmla="*/ 151904 w 586765"/>
              <a:gd name="connsiteY14" fmla="*/ 131054 h 408055"/>
              <a:gd name="connsiteX15" fmla="*/ 107226 w 586765"/>
              <a:gd name="connsiteY15" fmla="*/ 104247 h 408055"/>
              <a:gd name="connsiteX16" fmla="*/ 47656 w 586765"/>
              <a:gd name="connsiteY16" fmla="*/ 77441 h 408055"/>
              <a:gd name="connsiteX17" fmla="*/ 26807 w 586765"/>
              <a:gd name="connsiteY17" fmla="*/ 71484 h 408055"/>
              <a:gd name="connsiteX18" fmla="*/ 17871 w 586765"/>
              <a:gd name="connsiteY18" fmla="*/ 62548 h 408055"/>
              <a:gd name="connsiteX19" fmla="*/ 5957 w 586765"/>
              <a:gd name="connsiteY19" fmla="*/ 53613 h 408055"/>
              <a:gd name="connsiteX20" fmla="*/ 0 w 586765"/>
              <a:gd name="connsiteY20" fmla="*/ 35742 h 408055"/>
              <a:gd name="connsiteX21" fmla="*/ 0 w 586765"/>
              <a:gd name="connsiteY21" fmla="*/ 17871 h 408055"/>
              <a:gd name="connsiteX22" fmla="*/ 5957 w 586765"/>
              <a:gd name="connsiteY22" fmla="*/ 5957 h 408055"/>
              <a:gd name="connsiteX23" fmla="*/ 35742 w 586765"/>
              <a:gd name="connsiteY23" fmla="*/ 0 h 408055"/>
              <a:gd name="connsiteX24" fmla="*/ 68506 w 586765"/>
              <a:gd name="connsiteY24" fmla="*/ 5957 h 408055"/>
              <a:gd name="connsiteX25" fmla="*/ 205517 w 586765"/>
              <a:gd name="connsiteY25" fmla="*/ 53613 h 408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86765" h="408055">
                <a:moveTo>
                  <a:pt x="205517" y="53613"/>
                </a:moveTo>
                <a:lnTo>
                  <a:pt x="366356" y="107226"/>
                </a:lnTo>
                <a:lnTo>
                  <a:pt x="408055" y="119140"/>
                </a:lnTo>
                <a:lnTo>
                  <a:pt x="443797" y="125097"/>
                </a:lnTo>
                <a:lnTo>
                  <a:pt x="476560" y="122118"/>
                </a:lnTo>
                <a:lnTo>
                  <a:pt x="506345" y="113183"/>
                </a:lnTo>
                <a:lnTo>
                  <a:pt x="586765" y="77441"/>
                </a:lnTo>
                <a:lnTo>
                  <a:pt x="440818" y="408055"/>
                </a:lnTo>
                <a:lnTo>
                  <a:pt x="411033" y="402098"/>
                </a:lnTo>
                <a:lnTo>
                  <a:pt x="399119" y="372313"/>
                </a:lnTo>
                <a:lnTo>
                  <a:pt x="357420" y="312743"/>
                </a:lnTo>
                <a:lnTo>
                  <a:pt x="315721" y="262108"/>
                </a:lnTo>
                <a:lnTo>
                  <a:pt x="268065" y="214452"/>
                </a:lnTo>
                <a:lnTo>
                  <a:pt x="211474" y="169775"/>
                </a:lnTo>
                <a:lnTo>
                  <a:pt x="151904" y="131054"/>
                </a:lnTo>
                <a:lnTo>
                  <a:pt x="107226" y="104247"/>
                </a:lnTo>
                <a:lnTo>
                  <a:pt x="47656" y="77441"/>
                </a:lnTo>
                <a:lnTo>
                  <a:pt x="26807" y="71484"/>
                </a:lnTo>
                <a:lnTo>
                  <a:pt x="17871" y="62548"/>
                </a:lnTo>
                <a:lnTo>
                  <a:pt x="5957" y="53613"/>
                </a:lnTo>
                <a:lnTo>
                  <a:pt x="0" y="35742"/>
                </a:lnTo>
                <a:lnTo>
                  <a:pt x="0" y="17871"/>
                </a:lnTo>
                <a:lnTo>
                  <a:pt x="5957" y="5957"/>
                </a:lnTo>
                <a:lnTo>
                  <a:pt x="35742" y="0"/>
                </a:lnTo>
                <a:lnTo>
                  <a:pt x="68506" y="5957"/>
                </a:lnTo>
                <a:lnTo>
                  <a:pt x="205517" y="53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304CEBE-E148-4619-8D51-71DCC776437B}"/>
              </a:ext>
            </a:extLst>
          </p:cNvPr>
          <p:cNvSpPr/>
          <p:nvPr/>
        </p:nvSpPr>
        <p:spPr>
          <a:xfrm>
            <a:off x="4179888" y="3521075"/>
            <a:ext cx="2841625" cy="2278063"/>
          </a:xfrm>
          <a:custGeom>
            <a:avLst/>
            <a:gdLst>
              <a:gd name="connsiteX0" fmla="*/ 133350 w 2842260"/>
              <a:gd name="connsiteY0" fmla="*/ 815340 h 2278380"/>
              <a:gd name="connsiteX1" fmla="*/ 140970 w 2842260"/>
              <a:gd name="connsiteY1" fmla="*/ 438150 h 2278380"/>
              <a:gd name="connsiteX2" fmla="*/ 140970 w 2842260"/>
              <a:gd name="connsiteY2" fmla="*/ 297180 h 2278380"/>
              <a:gd name="connsiteX3" fmla="*/ 129540 w 2842260"/>
              <a:gd name="connsiteY3" fmla="*/ 236220 h 2278380"/>
              <a:gd name="connsiteX4" fmla="*/ 99060 w 2842260"/>
              <a:gd name="connsiteY4" fmla="*/ 160020 h 2278380"/>
              <a:gd name="connsiteX5" fmla="*/ 49530 w 2842260"/>
              <a:gd name="connsiteY5" fmla="*/ 95250 h 2278380"/>
              <a:gd name="connsiteX6" fmla="*/ 15240 w 2842260"/>
              <a:gd name="connsiteY6" fmla="*/ 57150 h 2278380"/>
              <a:gd name="connsiteX7" fmla="*/ 0 w 2842260"/>
              <a:gd name="connsiteY7" fmla="*/ 30480 h 2278380"/>
              <a:gd name="connsiteX8" fmla="*/ 3810 w 2842260"/>
              <a:gd name="connsiteY8" fmla="*/ 11430 h 2278380"/>
              <a:gd name="connsiteX9" fmla="*/ 26670 w 2842260"/>
              <a:gd name="connsiteY9" fmla="*/ 0 h 2278380"/>
              <a:gd name="connsiteX10" fmla="*/ 57150 w 2842260"/>
              <a:gd name="connsiteY10" fmla="*/ 0 h 2278380"/>
              <a:gd name="connsiteX11" fmla="*/ 160020 w 2842260"/>
              <a:gd name="connsiteY11" fmla="*/ 11430 h 2278380"/>
              <a:gd name="connsiteX12" fmla="*/ 201930 w 2842260"/>
              <a:gd name="connsiteY12" fmla="*/ 26670 h 2278380"/>
              <a:gd name="connsiteX13" fmla="*/ 354330 w 2842260"/>
              <a:gd name="connsiteY13" fmla="*/ 106680 h 2278380"/>
              <a:gd name="connsiteX14" fmla="*/ 392430 w 2842260"/>
              <a:gd name="connsiteY14" fmla="*/ 247650 h 2278380"/>
              <a:gd name="connsiteX15" fmla="*/ 373380 w 2842260"/>
              <a:gd name="connsiteY15" fmla="*/ 426720 h 2278380"/>
              <a:gd name="connsiteX16" fmla="*/ 354330 w 2842260"/>
              <a:gd name="connsiteY16" fmla="*/ 697230 h 2278380"/>
              <a:gd name="connsiteX17" fmla="*/ 339090 w 2842260"/>
              <a:gd name="connsiteY17" fmla="*/ 902970 h 2278380"/>
              <a:gd name="connsiteX18" fmla="*/ 331470 w 2842260"/>
              <a:gd name="connsiteY18" fmla="*/ 1062990 h 2278380"/>
              <a:gd name="connsiteX19" fmla="*/ 327660 w 2842260"/>
              <a:gd name="connsiteY19" fmla="*/ 1257300 h 2278380"/>
              <a:gd name="connsiteX20" fmla="*/ 320040 w 2842260"/>
              <a:gd name="connsiteY20" fmla="*/ 1394460 h 2278380"/>
              <a:gd name="connsiteX21" fmla="*/ 320040 w 2842260"/>
              <a:gd name="connsiteY21" fmla="*/ 1600200 h 2278380"/>
              <a:gd name="connsiteX22" fmla="*/ 323850 w 2842260"/>
              <a:gd name="connsiteY22" fmla="*/ 1672590 h 2278380"/>
              <a:gd name="connsiteX23" fmla="*/ 331470 w 2842260"/>
              <a:gd name="connsiteY23" fmla="*/ 1725930 h 2278380"/>
              <a:gd name="connsiteX24" fmla="*/ 346710 w 2842260"/>
              <a:gd name="connsiteY24" fmla="*/ 1790700 h 2278380"/>
              <a:gd name="connsiteX25" fmla="*/ 381000 w 2842260"/>
              <a:gd name="connsiteY25" fmla="*/ 1855470 h 2278380"/>
              <a:gd name="connsiteX26" fmla="*/ 407670 w 2842260"/>
              <a:gd name="connsiteY26" fmla="*/ 1897380 h 2278380"/>
              <a:gd name="connsiteX27" fmla="*/ 445770 w 2842260"/>
              <a:gd name="connsiteY27" fmla="*/ 1935480 h 2278380"/>
              <a:gd name="connsiteX28" fmla="*/ 502920 w 2842260"/>
              <a:gd name="connsiteY28" fmla="*/ 1973580 h 2278380"/>
              <a:gd name="connsiteX29" fmla="*/ 571500 w 2842260"/>
              <a:gd name="connsiteY29" fmla="*/ 1992630 h 2278380"/>
              <a:gd name="connsiteX30" fmla="*/ 704850 w 2842260"/>
              <a:gd name="connsiteY30" fmla="*/ 2019300 h 2278380"/>
              <a:gd name="connsiteX31" fmla="*/ 853440 w 2842260"/>
              <a:gd name="connsiteY31" fmla="*/ 2038350 h 2278380"/>
              <a:gd name="connsiteX32" fmla="*/ 1074420 w 2842260"/>
              <a:gd name="connsiteY32" fmla="*/ 2049780 h 2278380"/>
              <a:gd name="connsiteX33" fmla="*/ 1360170 w 2842260"/>
              <a:gd name="connsiteY33" fmla="*/ 2053590 h 2278380"/>
              <a:gd name="connsiteX34" fmla="*/ 1714500 w 2842260"/>
              <a:gd name="connsiteY34" fmla="*/ 2045970 h 2278380"/>
              <a:gd name="connsiteX35" fmla="*/ 1946910 w 2842260"/>
              <a:gd name="connsiteY35" fmla="*/ 2023110 h 2278380"/>
              <a:gd name="connsiteX36" fmla="*/ 2087880 w 2842260"/>
              <a:gd name="connsiteY36" fmla="*/ 2004060 h 2278380"/>
              <a:gd name="connsiteX37" fmla="*/ 2225040 w 2842260"/>
              <a:gd name="connsiteY37" fmla="*/ 1969770 h 2278380"/>
              <a:gd name="connsiteX38" fmla="*/ 2312670 w 2842260"/>
              <a:gd name="connsiteY38" fmla="*/ 1927860 h 2278380"/>
              <a:gd name="connsiteX39" fmla="*/ 2727960 w 2842260"/>
              <a:gd name="connsiteY39" fmla="*/ 1916430 h 2278380"/>
              <a:gd name="connsiteX40" fmla="*/ 2785110 w 2842260"/>
              <a:gd name="connsiteY40" fmla="*/ 1965960 h 2278380"/>
              <a:gd name="connsiteX41" fmla="*/ 2823210 w 2842260"/>
              <a:gd name="connsiteY41" fmla="*/ 2007870 h 2278380"/>
              <a:gd name="connsiteX42" fmla="*/ 2838450 w 2842260"/>
              <a:gd name="connsiteY42" fmla="*/ 2042160 h 2278380"/>
              <a:gd name="connsiteX43" fmla="*/ 2842260 w 2842260"/>
              <a:gd name="connsiteY43" fmla="*/ 2072640 h 2278380"/>
              <a:gd name="connsiteX44" fmla="*/ 2819400 w 2842260"/>
              <a:gd name="connsiteY44" fmla="*/ 2106930 h 2278380"/>
              <a:gd name="connsiteX45" fmla="*/ 2766060 w 2842260"/>
              <a:gd name="connsiteY45" fmla="*/ 2137410 h 2278380"/>
              <a:gd name="connsiteX46" fmla="*/ 2644140 w 2842260"/>
              <a:gd name="connsiteY46" fmla="*/ 2175510 h 2278380"/>
              <a:gd name="connsiteX47" fmla="*/ 2526030 w 2842260"/>
              <a:gd name="connsiteY47" fmla="*/ 2202180 h 2278380"/>
              <a:gd name="connsiteX48" fmla="*/ 2339340 w 2842260"/>
              <a:gd name="connsiteY48" fmla="*/ 2232660 h 2278380"/>
              <a:gd name="connsiteX49" fmla="*/ 2103120 w 2842260"/>
              <a:gd name="connsiteY49" fmla="*/ 2255520 h 2278380"/>
              <a:gd name="connsiteX50" fmla="*/ 1859280 w 2842260"/>
              <a:gd name="connsiteY50" fmla="*/ 2263140 h 2278380"/>
              <a:gd name="connsiteX51" fmla="*/ 1607820 w 2842260"/>
              <a:gd name="connsiteY51" fmla="*/ 2274570 h 2278380"/>
              <a:gd name="connsiteX52" fmla="*/ 1383030 w 2842260"/>
              <a:gd name="connsiteY52" fmla="*/ 2278380 h 2278380"/>
              <a:gd name="connsiteX53" fmla="*/ 1146810 w 2842260"/>
              <a:gd name="connsiteY53" fmla="*/ 2274570 h 2278380"/>
              <a:gd name="connsiteX54" fmla="*/ 922020 w 2842260"/>
              <a:gd name="connsiteY54" fmla="*/ 2266950 h 2278380"/>
              <a:gd name="connsiteX55" fmla="*/ 792480 w 2842260"/>
              <a:gd name="connsiteY55" fmla="*/ 2255520 h 2278380"/>
              <a:gd name="connsiteX56" fmla="*/ 701040 w 2842260"/>
              <a:gd name="connsiteY56" fmla="*/ 2247900 h 2278380"/>
              <a:gd name="connsiteX57" fmla="*/ 537210 w 2842260"/>
              <a:gd name="connsiteY57" fmla="*/ 2217420 h 2278380"/>
              <a:gd name="connsiteX58" fmla="*/ 445770 w 2842260"/>
              <a:gd name="connsiteY58" fmla="*/ 2194560 h 2278380"/>
              <a:gd name="connsiteX59" fmla="*/ 384810 w 2842260"/>
              <a:gd name="connsiteY59" fmla="*/ 2171700 h 2278380"/>
              <a:gd name="connsiteX60" fmla="*/ 331470 w 2842260"/>
              <a:gd name="connsiteY60" fmla="*/ 2137410 h 2278380"/>
              <a:gd name="connsiteX61" fmla="*/ 281940 w 2842260"/>
              <a:gd name="connsiteY61" fmla="*/ 2099310 h 2278380"/>
              <a:gd name="connsiteX62" fmla="*/ 243840 w 2842260"/>
              <a:gd name="connsiteY62" fmla="*/ 2057400 h 2278380"/>
              <a:gd name="connsiteX63" fmla="*/ 205740 w 2842260"/>
              <a:gd name="connsiteY63" fmla="*/ 1992630 h 2278380"/>
              <a:gd name="connsiteX64" fmla="*/ 171450 w 2842260"/>
              <a:gd name="connsiteY64" fmla="*/ 1905000 h 2278380"/>
              <a:gd name="connsiteX65" fmla="*/ 144780 w 2842260"/>
              <a:gd name="connsiteY65" fmla="*/ 1802130 h 2278380"/>
              <a:gd name="connsiteX66" fmla="*/ 125730 w 2842260"/>
              <a:gd name="connsiteY66" fmla="*/ 1668780 h 2278380"/>
              <a:gd name="connsiteX67" fmla="*/ 118110 w 2842260"/>
              <a:gd name="connsiteY67" fmla="*/ 1539240 h 2278380"/>
              <a:gd name="connsiteX68" fmla="*/ 125730 w 2842260"/>
              <a:gd name="connsiteY68" fmla="*/ 1440180 h 2278380"/>
              <a:gd name="connsiteX69" fmla="*/ 137160 w 2842260"/>
              <a:gd name="connsiteY69" fmla="*/ 1089660 h 2278380"/>
              <a:gd name="connsiteX70" fmla="*/ 133350 w 2842260"/>
              <a:gd name="connsiteY70" fmla="*/ 815340 h 22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42260" h="2278380">
                <a:moveTo>
                  <a:pt x="133350" y="815340"/>
                </a:moveTo>
                <a:lnTo>
                  <a:pt x="140970" y="438150"/>
                </a:lnTo>
                <a:lnTo>
                  <a:pt x="140970" y="297180"/>
                </a:lnTo>
                <a:lnTo>
                  <a:pt x="129540" y="236220"/>
                </a:lnTo>
                <a:lnTo>
                  <a:pt x="99060" y="160020"/>
                </a:lnTo>
                <a:lnTo>
                  <a:pt x="49530" y="95250"/>
                </a:lnTo>
                <a:lnTo>
                  <a:pt x="15240" y="57150"/>
                </a:lnTo>
                <a:lnTo>
                  <a:pt x="0" y="30480"/>
                </a:lnTo>
                <a:lnTo>
                  <a:pt x="3810" y="11430"/>
                </a:lnTo>
                <a:lnTo>
                  <a:pt x="26670" y="0"/>
                </a:lnTo>
                <a:lnTo>
                  <a:pt x="57150" y="0"/>
                </a:lnTo>
                <a:lnTo>
                  <a:pt x="160020" y="11430"/>
                </a:lnTo>
                <a:lnTo>
                  <a:pt x="201930" y="26670"/>
                </a:lnTo>
                <a:lnTo>
                  <a:pt x="354330" y="106680"/>
                </a:lnTo>
                <a:lnTo>
                  <a:pt x="392430" y="247650"/>
                </a:lnTo>
                <a:lnTo>
                  <a:pt x="373380" y="426720"/>
                </a:lnTo>
                <a:lnTo>
                  <a:pt x="354330" y="697230"/>
                </a:lnTo>
                <a:lnTo>
                  <a:pt x="339090" y="902970"/>
                </a:lnTo>
                <a:lnTo>
                  <a:pt x="331470" y="1062990"/>
                </a:lnTo>
                <a:lnTo>
                  <a:pt x="327660" y="1257300"/>
                </a:lnTo>
                <a:lnTo>
                  <a:pt x="320040" y="1394460"/>
                </a:lnTo>
                <a:lnTo>
                  <a:pt x="320040" y="1600200"/>
                </a:lnTo>
                <a:lnTo>
                  <a:pt x="323850" y="1672590"/>
                </a:lnTo>
                <a:lnTo>
                  <a:pt x="331470" y="1725930"/>
                </a:lnTo>
                <a:lnTo>
                  <a:pt x="346710" y="1790700"/>
                </a:lnTo>
                <a:lnTo>
                  <a:pt x="381000" y="1855470"/>
                </a:lnTo>
                <a:lnTo>
                  <a:pt x="407670" y="1897380"/>
                </a:lnTo>
                <a:lnTo>
                  <a:pt x="445770" y="1935480"/>
                </a:lnTo>
                <a:lnTo>
                  <a:pt x="502920" y="1973580"/>
                </a:lnTo>
                <a:lnTo>
                  <a:pt x="571500" y="1992630"/>
                </a:lnTo>
                <a:lnTo>
                  <a:pt x="704850" y="2019300"/>
                </a:lnTo>
                <a:lnTo>
                  <a:pt x="853440" y="2038350"/>
                </a:lnTo>
                <a:lnTo>
                  <a:pt x="1074420" y="2049780"/>
                </a:lnTo>
                <a:lnTo>
                  <a:pt x="1360170" y="2053590"/>
                </a:lnTo>
                <a:lnTo>
                  <a:pt x="1714500" y="2045970"/>
                </a:lnTo>
                <a:lnTo>
                  <a:pt x="1946910" y="2023110"/>
                </a:lnTo>
                <a:lnTo>
                  <a:pt x="2087880" y="2004060"/>
                </a:lnTo>
                <a:lnTo>
                  <a:pt x="2225040" y="1969770"/>
                </a:lnTo>
                <a:lnTo>
                  <a:pt x="2312670" y="1927860"/>
                </a:lnTo>
                <a:lnTo>
                  <a:pt x="2727960" y="1916430"/>
                </a:lnTo>
                <a:lnTo>
                  <a:pt x="2785110" y="1965960"/>
                </a:lnTo>
                <a:lnTo>
                  <a:pt x="2823210" y="2007870"/>
                </a:lnTo>
                <a:lnTo>
                  <a:pt x="2838450" y="2042160"/>
                </a:lnTo>
                <a:lnTo>
                  <a:pt x="2842260" y="2072640"/>
                </a:lnTo>
                <a:lnTo>
                  <a:pt x="2819400" y="2106930"/>
                </a:lnTo>
                <a:lnTo>
                  <a:pt x="2766060" y="2137410"/>
                </a:lnTo>
                <a:lnTo>
                  <a:pt x="2644140" y="2175510"/>
                </a:lnTo>
                <a:lnTo>
                  <a:pt x="2526030" y="2202180"/>
                </a:lnTo>
                <a:lnTo>
                  <a:pt x="2339340" y="2232660"/>
                </a:lnTo>
                <a:lnTo>
                  <a:pt x="2103120" y="2255520"/>
                </a:lnTo>
                <a:lnTo>
                  <a:pt x="1859280" y="2263140"/>
                </a:lnTo>
                <a:lnTo>
                  <a:pt x="1607820" y="2274570"/>
                </a:lnTo>
                <a:lnTo>
                  <a:pt x="1383030" y="2278380"/>
                </a:lnTo>
                <a:lnTo>
                  <a:pt x="1146810" y="2274570"/>
                </a:lnTo>
                <a:lnTo>
                  <a:pt x="922020" y="2266950"/>
                </a:lnTo>
                <a:lnTo>
                  <a:pt x="792480" y="2255520"/>
                </a:lnTo>
                <a:lnTo>
                  <a:pt x="701040" y="2247900"/>
                </a:lnTo>
                <a:lnTo>
                  <a:pt x="537210" y="2217420"/>
                </a:lnTo>
                <a:lnTo>
                  <a:pt x="445770" y="2194560"/>
                </a:lnTo>
                <a:lnTo>
                  <a:pt x="384810" y="2171700"/>
                </a:lnTo>
                <a:lnTo>
                  <a:pt x="331470" y="2137410"/>
                </a:lnTo>
                <a:lnTo>
                  <a:pt x="281940" y="2099310"/>
                </a:lnTo>
                <a:lnTo>
                  <a:pt x="243840" y="2057400"/>
                </a:lnTo>
                <a:lnTo>
                  <a:pt x="205740" y="1992630"/>
                </a:lnTo>
                <a:lnTo>
                  <a:pt x="171450" y="1905000"/>
                </a:lnTo>
                <a:lnTo>
                  <a:pt x="144780" y="1802130"/>
                </a:lnTo>
                <a:lnTo>
                  <a:pt x="125730" y="1668780"/>
                </a:lnTo>
                <a:lnTo>
                  <a:pt x="118110" y="1539240"/>
                </a:lnTo>
                <a:lnTo>
                  <a:pt x="125730" y="1440180"/>
                </a:lnTo>
                <a:lnTo>
                  <a:pt x="137160" y="1089660"/>
                </a:lnTo>
                <a:lnTo>
                  <a:pt x="133350" y="81534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DDE1E05-166D-47F5-BAA6-63DB247F8F6A}"/>
              </a:ext>
            </a:extLst>
          </p:cNvPr>
          <p:cNvSpPr/>
          <p:nvPr/>
        </p:nvSpPr>
        <p:spPr>
          <a:xfrm>
            <a:off x="6465888" y="4672013"/>
            <a:ext cx="473075" cy="819150"/>
          </a:xfrm>
          <a:custGeom>
            <a:avLst/>
            <a:gdLst>
              <a:gd name="connsiteX0" fmla="*/ 357187 w 473869"/>
              <a:gd name="connsiteY0" fmla="*/ 328612 h 819150"/>
              <a:gd name="connsiteX1" fmla="*/ 371475 w 473869"/>
              <a:gd name="connsiteY1" fmla="*/ 511968 h 819150"/>
              <a:gd name="connsiteX2" fmla="*/ 376237 w 473869"/>
              <a:gd name="connsiteY2" fmla="*/ 583406 h 819150"/>
              <a:gd name="connsiteX3" fmla="*/ 385762 w 473869"/>
              <a:gd name="connsiteY3" fmla="*/ 640556 h 819150"/>
              <a:gd name="connsiteX4" fmla="*/ 404812 w 473869"/>
              <a:gd name="connsiteY4" fmla="*/ 697706 h 819150"/>
              <a:gd name="connsiteX5" fmla="*/ 428625 w 473869"/>
              <a:gd name="connsiteY5" fmla="*/ 745331 h 819150"/>
              <a:gd name="connsiteX6" fmla="*/ 473869 w 473869"/>
              <a:gd name="connsiteY6" fmla="*/ 807243 h 819150"/>
              <a:gd name="connsiteX7" fmla="*/ 0 w 473869"/>
              <a:gd name="connsiteY7" fmla="*/ 819150 h 819150"/>
              <a:gd name="connsiteX8" fmla="*/ 28575 w 473869"/>
              <a:gd name="connsiteY8" fmla="*/ 773906 h 819150"/>
              <a:gd name="connsiteX9" fmla="*/ 59531 w 473869"/>
              <a:gd name="connsiteY9" fmla="*/ 752475 h 819150"/>
              <a:gd name="connsiteX10" fmla="*/ 90487 w 473869"/>
              <a:gd name="connsiteY10" fmla="*/ 726281 h 819150"/>
              <a:gd name="connsiteX11" fmla="*/ 111919 w 473869"/>
              <a:gd name="connsiteY11" fmla="*/ 697706 h 819150"/>
              <a:gd name="connsiteX12" fmla="*/ 135731 w 473869"/>
              <a:gd name="connsiteY12" fmla="*/ 650081 h 819150"/>
              <a:gd name="connsiteX13" fmla="*/ 164306 w 473869"/>
              <a:gd name="connsiteY13" fmla="*/ 590550 h 819150"/>
              <a:gd name="connsiteX14" fmla="*/ 192881 w 473869"/>
              <a:gd name="connsiteY14" fmla="*/ 502443 h 819150"/>
              <a:gd name="connsiteX15" fmla="*/ 219075 w 473869"/>
              <a:gd name="connsiteY15" fmla="*/ 378618 h 819150"/>
              <a:gd name="connsiteX16" fmla="*/ 242887 w 473869"/>
              <a:gd name="connsiteY16" fmla="*/ 216693 h 819150"/>
              <a:gd name="connsiteX17" fmla="*/ 257175 w 473869"/>
              <a:gd name="connsiteY17" fmla="*/ 92868 h 819150"/>
              <a:gd name="connsiteX18" fmla="*/ 264319 w 473869"/>
              <a:gd name="connsiteY18" fmla="*/ 38100 h 819150"/>
              <a:gd name="connsiteX19" fmla="*/ 266700 w 473869"/>
              <a:gd name="connsiteY19" fmla="*/ 23812 h 819150"/>
              <a:gd name="connsiteX20" fmla="*/ 280987 w 473869"/>
              <a:gd name="connsiteY20" fmla="*/ 9525 h 819150"/>
              <a:gd name="connsiteX21" fmla="*/ 307181 w 473869"/>
              <a:gd name="connsiteY21" fmla="*/ 0 h 819150"/>
              <a:gd name="connsiteX22" fmla="*/ 338137 w 473869"/>
              <a:gd name="connsiteY22" fmla="*/ 7143 h 819150"/>
              <a:gd name="connsiteX23" fmla="*/ 354806 w 473869"/>
              <a:gd name="connsiteY23" fmla="*/ 23812 h 819150"/>
              <a:gd name="connsiteX24" fmla="*/ 359569 w 473869"/>
              <a:gd name="connsiteY24" fmla="*/ 50006 h 819150"/>
              <a:gd name="connsiteX25" fmla="*/ 357187 w 473869"/>
              <a:gd name="connsiteY25" fmla="*/ 328612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3869" h="819150">
                <a:moveTo>
                  <a:pt x="357187" y="328612"/>
                </a:moveTo>
                <a:lnTo>
                  <a:pt x="371475" y="511968"/>
                </a:lnTo>
                <a:lnTo>
                  <a:pt x="376237" y="583406"/>
                </a:lnTo>
                <a:lnTo>
                  <a:pt x="385762" y="640556"/>
                </a:lnTo>
                <a:lnTo>
                  <a:pt x="404812" y="697706"/>
                </a:lnTo>
                <a:lnTo>
                  <a:pt x="428625" y="745331"/>
                </a:lnTo>
                <a:lnTo>
                  <a:pt x="473869" y="807243"/>
                </a:lnTo>
                <a:lnTo>
                  <a:pt x="0" y="819150"/>
                </a:lnTo>
                <a:lnTo>
                  <a:pt x="28575" y="773906"/>
                </a:lnTo>
                <a:lnTo>
                  <a:pt x="59531" y="752475"/>
                </a:lnTo>
                <a:lnTo>
                  <a:pt x="90487" y="726281"/>
                </a:lnTo>
                <a:lnTo>
                  <a:pt x="111919" y="697706"/>
                </a:lnTo>
                <a:lnTo>
                  <a:pt x="135731" y="650081"/>
                </a:lnTo>
                <a:lnTo>
                  <a:pt x="164306" y="590550"/>
                </a:lnTo>
                <a:lnTo>
                  <a:pt x="192881" y="502443"/>
                </a:lnTo>
                <a:lnTo>
                  <a:pt x="219075" y="378618"/>
                </a:lnTo>
                <a:lnTo>
                  <a:pt x="242887" y="216693"/>
                </a:lnTo>
                <a:lnTo>
                  <a:pt x="257175" y="92868"/>
                </a:lnTo>
                <a:lnTo>
                  <a:pt x="264319" y="38100"/>
                </a:lnTo>
                <a:lnTo>
                  <a:pt x="266700" y="23812"/>
                </a:lnTo>
                <a:lnTo>
                  <a:pt x="280987" y="9525"/>
                </a:lnTo>
                <a:lnTo>
                  <a:pt x="307181" y="0"/>
                </a:lnTo>
                <a:lnTo>
                  <a:pt x="338137" y="7143"/>
                </a:lnTo>
                <a:lnTo>
                  <a:pt x="354806" y="23812"/>
                </a:lnTo>
                <a:lnTo>
                  <a:pt x="359569" y="50006"/>
                </a:lnTo>
                <a:lnTo>
                  <a:pt x="357187" y="3286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D931AA4-6306-4F96-BDE7-DD329A8BF7DB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66838"/>
            <a:ext cx="4344988" cy="4413250"/>
            <a:chOff x="2828925" y="1538288"/>
            <a:chExt cx="4344988" cy="44132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BD91A939-3E01-4943-B7A6-FBCCFEA8958D}"/>
                </a:ext>
              </a:extLst>
            </p:cNvPr>
            <p:cNvSpPr/>
            <p:nvPr/>
          </p:nvSpPr>
          <p:spPr>
            <a:xfrm>
              <a:off x="3228975" y="15382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DCBCCE9A-DA8D-49A4-BEE8-AD156CA52F35}"/>
                </a:ext>
              </a:extLst>
            </p:cNvPr>
            <p:cNvSpPr/>
            <p:nvPr/>
          </p:nvSpPr>
          <p:spPr>
            <a:xfrm>
              <a:off x="4514850" y="17224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A524A031-E6EC-4B67-A2CB-C3C26E8BF316}"/>
                </a:ext>
              </a:extLst>
            </p:cNvPr>
            <p:cNvSpPr/>
            <p:nvPr/>
          </p:nvSpPr>
          <p:spPr>
            <a:xfrm>
              <a:off x="4743450" y="19700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BD82FA69-3050-4B68-A4C9-4918FEC7E9F2}"/>
                </a:ext>
              </a:extLst>
            </p:cNvPr>
            <p:cNvSpPr/>
            <p:nvPr/>
          </p:nvSpPr>
          <p:spPr>
            <a:xfrm>
              <a:off x="3881438" y="26193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3A0D8D69-0873-450F-9722-14C26345DD56}"/>
                </a:ext>
              </a:extLst>
            </p:cNvPr>
            <p:cNvSpPr/>
            <p:nvPr/>
          </p:nvSpPr>
          <p:spPr>
            <a:xfrm rot="16200000">
              <a:off x="2001044" y="38139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07B85E2-0687-49F1-8DC2-85A09B76BC0F}"/>
                </a:ext>
              </a:extLst>
            </p:cNvPr>
            <p:cNvSpPr/>
            <p:nvPr/>
          </p:nvSpPr>
          <p:spPr>
            <a:xfrm>
              <a:off x="4560888" y="34909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46B15FD-1FF6-41F1-AC0E-655704A96428}"/>
                </a:ext>
              </a:extLst>
            </p:cNvPr>
            <p:cNvSpPr/>
            <p:nvPr/>
          </p:nvSpPr>
          <p:spPr>
            <a:xfrm>
              <a:off x="5478463" y="36941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A1FAECA6-C21B-4529-B39D-F57E9ED3EEBA}"/>
                </a:ext>
              </a:extLst>
            </p:cNvPr>
            <p:cNvSpPr/>
            <p:nvPr/>
          </p:nvSpPr>
          <p:spPr>
            <a:xfrm>
              <a:off x="5070475" y="45640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2259E1EC-6FEC-487B-B458-7D6A53AD9EC7}"/>
                </a:ext>
              </a:extLst>
            </p:cNvPr>
            <p:cNvSpPr/>
            <p:nvPr/>
          </p:nvSpPr>
          <p:spPr>
            <a:xfrm>
              <a:off x="4332288" y="36734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45F52A9D-0F55-440A-B75D-7267B59A48FB}"/>
                </a:ext>
              </a:extLst>
            </p:cNvPr>
            <p:cNvSpPr/>
            <p:nvPr/>
          </p:nvSpPr>
          <p:spPr>
            <a:xfrm>
              <a:off x="6618288" y="48244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1EB5F72-0721-4254-8000-F76B15EF50E3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8A31F8AD-8802-421F-872E-336626FBB06B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8983BAC6-019E-4A93-ADA4-A2AF33377892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629280F0-E283-4C29-84A9-F4E75ACD244D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F14BC3CF-9276-4EB6-8CC8-121DADDFE89D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A7487E1C-9AC6-45FE-95C2-D3F0D6C8A69B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59E5EE96-4B18-48C0-8EDF-2C3601D94AFC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2E6B3FEC-AB22-4A33-91FF-B310479823E8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FAC29478-1488-4F12-9634-C1ED1C9EEDFD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679D3C92-5C24-4AFF-8394-47949D71822E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63445799-1DA6-4D75-BE0E-AB9A5634F71A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1197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746" name="グループ化 1">
            <a:extLst>
              <a:ext uri="{FF2B5EF4-FFF2-40B4-BE49-F238E27FC236}">
                <a16:creationId xmlns:a16="http://schemas.microsoft.com/office/drawing/2014/main" id="{3F807E71-3B75-4B53-8A43-F600A4AA74CE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385888"/>
            <a:ext cx="4344988" cy="4413250"/>
            <a:chOff x="2676525" y="1385888"/>
            <a:chExt cx="4344988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D2B17B6-1D88-42E2-A341-EBB287D37D72}"/>
                </a:ext>
              </a:extLst>
            </p:cNvPr>
            <p:cNvSpPr/>
            <p:nvPr/>
          </p:nvSpPr>
          <p:spPr>
            <a:xfrm>
              <a:off x="3076575" y="1385888"/>
              <a:ext cx="1647825" cy="1482725"/>
            </a:xfrm>
            <a:custGeom>
              <a:avLst/>
              <a:gdLst>
                <a:gd name="connsiteX0" fmla="*/ 1079744 w 1648426"/>
                <a:gd name="connsiteY0" fmla="*/ 781624 h 1483081"/>
                <a:gd name="connsiteX1" fmla="*/ 804171 w 1648426"/>
                <a:gd name="connsiteY1" fmla="*/ 1009597 h 1483081"/>
                <a:gd name="connsiteX2" fmla="*/ 638828 w 1648426"/>
                <a:gd name="connsiteY2" fmla="*/ 1127342 h 1483081"/>
                <a:gd name="connsiteX3" fmla="*/ 478495 w 1648426"/>
                <a:gd name="connsiteY3" fmla="*/ 1232561 h 1483081"/>
                <a:gd name="connsiteX4" fmla="*/ 335698 w 1648426"/>
                <a:gd name="connsiteY4" fmla="*/ 1320243 h 1483081"/>
                <a:gd name="connsiteX5" fmla="*/ 187891 w 1648426"/>
                <a:gd name="connsiteY5" fmla="*/ 1407925 h 1483081"/>
                <a:gd name="connsiteX6" fmla="*/ 82672 w 1648426"/>
                <a:gd name="connsiteY6" fmla="*/ 1468050 h 1483081"/>
                <a:gd name="connsiteX7" fmla="*/ 50104 w 1648426"/>
                <a:gd name="connsiteY7" fmla="*/ 1480576 h 1483081"/>
                <a:gd name="connsiteX8" fmla="*/ 32568 w 1648426"/>
                <a:gd name="connsiteY8" fmla="*/ 1483081 h 1483081"/>
                <a:gd name="connsiteX9" fmla="*/ 12526 w 1648426"/>
                <a:gd name="connsiteY9" fmla="*/ 1478071 h 1483081"/>
                <a:gd name="connsiteX10" fmla="*/ 2506 w 1648426"/>
                <a:gd name="connsiteY10" fmla="*/ 1470555 h 1483081"/>
                <a:gd name="connsiteX11" fmla="*/ 0 w 1648426"/>
                <a:gd name="connsiteY11" fmla="*/ 1450514 h 1483081"/>
                <a:gd name="connsiteX12" fmla="*/ 7516 w 1648426"/>
                <a:gd name="connsiteY12" fmla="*/ 1427967 h 1483081"/>
                <a:gd name="connsiteX13" fmla="*/ 27558 w 1648426"/>
                <a:gd name="connsiteY13" fmla="*/ 1407925 h 1483081"/>
                <a:gd name="connsiteX14" fmla="*/ 117745 w 1648426"/>
                <a:gd name="connsiteY14" fmla="*/ 1342790 h 1483081"/>
                <a:gd name="connsiteX15" fmla="*/ 240500 w 1648426"/>
                <a:gd name="connsiteY15" fmla="*/ 1245087 h 1483081"/>
                <a:gd name="connsiteX16" fmla="*/ 405844 w 1648426"/>
                <a:gd name="connsiteY16" fmla="*/ 1104795 h 1483081"/>
                <a:gd name="connsiteX17" fmla="*/ 536114 w 1648426"/>
                <a:gd name="connsiteY17" fmla="*/ 992061 h 1483081"/>
                <a:gd name="connsiteX18" fmla="*/ 708973 w 1648426"/>
                <a:gd name="connsiteY18" fmla="*/ 831728 h 1483081"/>
                <a:gd name="connsiteX19" fmla="*/ 809182 w 1648426"/>
                <a:gd name="connsiteY19" fmla="*/ 731520 h 1483081"/>
                <a:gd name="connsiteX20" fmla="*/ 944463 w 1648426"/>
                <a:gd name="connsiteY20" fmla="*/ 586218 h 1483081"/>
                <a:gd name="connsiteX21" fmla="*/ 1032145 w 1648426"/>
                <a:gd name="connsiteY21" fmla="*/ 488515 h 1483081"/>
                <a:gd name="connsiteX22" fmla="*/ 1107301 w 1648426"/>
                <a:gd name="connsiteY22" fmla="*/ 393317 h 1483081"/>
                <a:gd name="connsiteX23" fmla="*/ 1197489 w 1648426"/>
                <a:gd name="connsiteY23" fmla="*/ 285593 h 1483081"/>
                <a:gd name="connsiteX24" fmla="*/ 1210015 w 1648426"/>
                <a:gd name="connsiteY24" fmla="*/ 265551 h 1483081"/>
                <a:gd name="connsiteX25" fmla="*/ 1222541 w 1648426"/>
                <a:gd name="connsiteY25" fmla="*/ 235489 h 1483081"/>
                <a:gd name="connsiteX26" fmla="*/ 1227551 w 1648426"/>
                <a:gd name="connsiteY26" fmla="*/ 187890 h 1483081"/>
                <a:gd name="connsiteX27" fmla="*/ 1225046 w 1648426"/>
                <a:gd name="connsiteY27" fmla="*/ 155322 h 1483081"/>
                <a:gd name="connsiteX28" fmla="*/ 1215025 w 1648426"/>
                <a:gd name="connsiteY28" fmla="*/ 132776 h 1483081"/>
                <a:gd name="connsiteX29" fmla="*/ 1189973 w 1648426"/>
                <a:gd name="connsiteY29" fmla="*/ 112734 h 1483081"/>
                <a:gd name="connsiteX30" fmla="*/ 1152395 w 1648426"/>
                <a:gd name="connsiteY30" fmla="*/ 97703 h 1483081"/>
                <a:gd name="connsiteX31" fmla="*/ 1129848 w 1648426"/>
                <a:gd name="connsiteY31" fmla="*/ 85177 h 1483081"/>
                <a:gd name="connsiteX32" fmla="*/ 1107301 w 1648426"/>
                <a:gd name="connsiteY32" fmla="*/ 70145 h 1483081"/>
                <a:gd name="connsiteX33" fmla="*/ 1092270 w 1648426"/>
                <a:gd name="connsiteY33" fmla="*/ 47599 h 1483081"/>
                <a:gd name="connsiteX34" fmla="*/ 1097280 w 1648426"/>
                <a:gd name="connsiteY34" fmla="*/ 25052 h 1483081"/>
                <a:gd name="connsiteX35" fmla="*/ 1107301 w 1648426"/>
                <a:gd name="connsiteY35" fmla="*/ 12526 h 1483081"/>
                <a:gd name="connsiteX36" fmla="*/ 1132353 w 1648426"/>
                <a:gd name="connsiteY36" fmla="*/ 2505 h 1483081"/>
                <a:gd name="connsiteX37" fmla="*/ 1182457 w 1648426"/>
                <a:gd name="connsiteY37" fmla="*/ 0 h 1483081"/>
                <a:gd name="connsiteX38" fmla="*/ 1250098 w 1648426"/>
                <a:gd name="connsiteY38" fmla="*/ 7515 h 1483081"/>
                <a:gd name="connsiteX39" fmla="*/ 1305212 w 1648426"/>
                <a:gd name="connsiteY39" fmla="*/ 17536 h 1483081"/>
                <a:gd name="connsiteX40" fmla="*/ 1345296 w 1648426"/>
                <a:gd name="connsiteY40" fmla="*/ 25052 h 1483081"/>
                <a:gd name="connsiteX41" fmla="*/ 1410431 w 1648426"/>
                <a:gd name="connsiteY41" fmla="*/ 47599 h 1483081"/>
                <a:gd name="connsiteX42" fmla="*/ 1473061 w 1648426"/>
                <a:gd name="connsiteY42" fmla="*/ 77661 h 1483081"/>
                <a:gd name="connsiteX43" fmla="*/ 1530681 w 1648426"/>
                <a:gd name="connsiteY43" fmla="*/ 115239 h 1483081"/>
                <a:gd name="connsiteX44" fmla="*/ 1590806 w 1648426"/>
                <a:gd name="connsiteY44" fmla="*/ 160333 h 1483081"/>
                <a:gd name="connsiteX45" fmla="*/ 1618363 w 1648426"/>
                <a:gd name="connsiteY45" fmla="*/ 185385 h 1483081"/>
                <a:gd name="connsiteX46" fmla="*/ 1638405 w 1648426"/>
                <a:gd name="connsiteY46" fmla="*/ 215447 h 1483081"/>
                <a:gd name="connsiteX47" fmla="*/ 1645920 w 1648426"/>
                <a:gd name="connsiteY47" fmla="*/ 232984 h 1483081"/>
                <a:gd name="connsiteX48" fmla="*/ 1648426 w 1648426"/>
                <a:gd name="connsiteY48" fmla="*/ 255531 h 1483081"/>
                <a:gd name="connsiteX49" fmla="*/ 1638405 w 1648426"/>
                <a:gd name="connsiteY49" fmla="*/ 283088 h 1483081"/>
                <a:gd name="connsiteX50" fmla="*/ 1623373 w 1648426"/>
                <a:gd name="connsiteY50" fmla="*/ 305635 h 1483081"/>
                <a:gd name="connsiteX51" fmla="*/ 1598321 w 1648426"/>
                <a:gd name="connsiteY51" fmla="*/ 325676 h 1483081"/>
                <a:gd name="connsiteX52" fmla="*/ 1553228 w 1648426"/>
                <a:gd name="connsiteY52" fmla="*/ 340708 h 1483081"/>
                <a:gd name="connsiteX53" fmla="*/ 1518155 w 1648426"/>
                <a:gd name="connsiteY53" fmla="*/ 353234 h 1483081"/>
                <a:gd name="connsiteX54" fmla="*/ 1488092 w 1648426"/>
                <a:gd name="connsiteY54" fmla="*/ 370770 h 1483081"/>
                <a:gd name="connsiteX55" fmla="*/ 1450514 w 1648426"/>
                <a:gd name="connsiteY55" fmla="*/ 410853 h 1483081"/>
                <a:gd name="connsiteX56" fmla="*/ 1347801 w 1648426"/>
                <a:gd name="connsiteY56" fmla="*/ 536114 h 1483081"/>
                <a:gd name="connsiteX57" fmla="*/ 1217530 w 1648426"/>
                <a:gd name="connsiteY57" fmla="*/ 658869 h 1483081"/>
                <a:gd name="connsiteX58" fmla="*/ 1079744 w 1648426"/>
                <a:gd name="connsiteY58" fmla="*/ 781624 h 148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48426" h="1483081">
                  <a:moveTo>
                    <a:pt x="1079744" y="781624"/>
                  </a:moveTo>
                  <a:lnTo>
                    <a:pt x="804171" y="1009597"/>
                  </a:lnTo>
                  <a:lnTo>
                    <a:pt x="638828" y="1127342"/>
                  </a:lnTo>
                  <a:lnTo>
                    <a:pt x="478495" y="1232561"/>
                  </a:lnTo>
                  <a:lnTo>
                    <a:pt x="335698" y="1320243"/>
                  </a:lnTo>
                  <a:lnTo>
                    <a:pt x="187891" y="1407925"/>
                  </a:lnTo>
                  <a:lnTo>
                    <a:pt x="82672" y="1468050"/>
                  </a:lnTo>
                  <a:lnTo>
                    <a:pt x="50104" y="1480576"/>
                  </a:lnTo>
                  <a:lnTo>
                    <a:pt x="32568" y="1483081"/>
                  </a:lnTo>
                  <a:lnTo>
                    <a:pt x="12526" y="1478071"/>
                  </a:lnTo>
                  <a:lnTo>
                    <a:pt x="2506" y="1470555"/>
                  </a:lnTo>
                  <a:lnTo>
                    <a:pt x="0" y="1450514"/>
                  </a:lnTo>
                  <a:lnTo>
                    <a:pt x="7516" y="1427967"/>
                  </a:lnTo>
                  <a:lnTo>
                    <a:pt x="27558" y="1407925"/>
                  </a:lnTo>
                  <a:lnTo>
                    <a:pt x="117745" y="1342790"/>
                  </a:lnTo>
                  <a:lnTo>
                    <a:pt x="240500" y="1245087"/>
                  </a:lnTo>
                  <a:lnTo>
                    <a:pt x="405844" y="1104795"/>
                  </a:lnTo>
                  <a:lnTo>
                    <a:pt x="536114" y="992061"/>
                  </a:lnTo>
                  <a:lnTo>
                    <a:pt x="708973" y="831728"/>
                  </a:lnTo>
                  <a:lnTo>
                    <a:pt x="809182" y="731520"/>
                  </a:lnTo>
                  <a:lnTo>
                    <a:pt x="944463" y="586218"/>
                  </a:lnTo>
                  <a:lnTo>
                    <a:pt x="1032145" y="488515"/>
                  </a:lnTo>
                  <a:lnTo>
                    <a:pt x="1107301" y="393317"/>
                  </a:lnTo>
                  <a:lnTo>
                    <a:pt x="1197489" y="285593"/>
                  </a:lnTo>
                  <a:lnTo>
                    <a:pt x="1210015" y="265551"/>
                  </a:lnTo>
                  <a:lnTo>
                    <a:pt x="1222541" y="235489"/>
                  </a:lnTo>
                  <a:lnTo>
                    <a:pt x="1227551" y="187890"/>
                  </a:lnTo>
                  <a:lnTo>
                    <a:pt x="1225046" y="155322"/>
                  </a:lnTo>
                  <a:lnTo>
                    <a:pt x="1215025" y="132776"/>
                  </a:lnTo>
                  <a:lnTo>
                    <a:pt x="1189973" y="112734"/>
                  </a:lnTo>
                  <a:lnTo>
                    <a:pt x="1152395" y="97703"/>
                  </a:lnTo>
                  <a:lnTo>
                    <a:pt x="1129848" y="85177"/>
                  </a:lnTo>
                  <a:lnTo>
                    <a:pt x="1107301" y="70145"/>
                  </a:lnTo>
                  <a:lnTo>
                    <a:pt x="1092270" y="47599"/>
                  </a:lnTo>
                  <a:lnTo>
                    <a:pt x="1097280" y="25052"/>
                  </a:lnTo>
                  <a:lnTo>
                    <a:pt x="1107301" y="12526"/>
                  </a:lnTo>
                  <a:lnTo>
                    <a:pt x="1132353" y="2505"/>
                  </a:lnTo>
                  <a:lnTo>
                    <a:pt x="1182457" y="0"/>
                  </a:lnTo>
                  <a:lnTo>
                    <a:pt x="1250098" y="7515"/>
                  </a:lnTo>
                  <a:lnTo>
                    <a:pt x="1305212" y="17536"/>
                  </a:lnTo>
                  <a:lnTo>
                    <a:pt x="1345296" y="25052"/>
                  </a:lnTo>
                  <a:lnTo>
                    <a:pt x="1410431" y="47599"/>
                  </a:lnTo>
                  <a:lnTo>
                    <a:pt x="1473061" y="77661"/>
                  </a:lnTo>
                  <a:lnTo>
                    <a:pt x="1530681" y="115239"/>
                  </a:lnTo>
                  <a:lnTo>
                    <a:pt x="1590806" y="160333"/>
                  </a:lnTo>
                  <a:lnTo>
                    <a:pt x="1618363" y="185385"/>
                  </a:lnTo>
                  <a:lnTo>
                    <a:pt x="1638405" y="215447"/>
                  </a:lnTo>
                  <a:lnTo>
                    <a:pt x="1645920" y="232984"/>
                  </a:lnTo>
                  <a:lnTo>
                    <a:pt x="1648426" y="255531"/>
                  </a:lnTo>
                  <a:lnTo>
                    <a:pt x="1638405" y="283088"/>
                  </a:lnTo>
                  <a:lnTo>
                    <a:pt x="1623373" y="305635"/>
                  </a:lnTo>
                  <a:lnTo>
                    <a:pt x="1598321" y="325676"/>
                  </a:lnTo>
                  <a:lnTo>
                    <a:pt x="1553228" y="340708"/>
                  </a:lnTo>
                  <a:lnTo>
                    <a:pt x="1518155" y="353234"/>
                  </a:lnTo>
                  <a:lnTo>
                    <a:pt x="1488092" y="370770"/>
                  </a:lnTo>
                  <a:lnTo>
                    <a:pt x="1450514" y="410853"/>
                  </a:lnTo>
                  <a:lnTo>
                    <a:pt x="1347801" y="536114"/>
                  </a:lnTo>
                  <a:lnTo>
                    <a:pt x="1217530" y="658869"/>
                  </a:lnTo>
                  <a:lnTo>
                    <a:pt x="1079744" y="78162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15DC016D-B263-4D8E-B02C-9224BCA0F47A}"/>
                </a:ext>
              </a:extLst>
            </p:cNvPr>
            <p:cNvSpPr/>
            <p:nvPr/>
          </p:nvSpPr>
          <p:spPr>
            <a:xfrm>
              <a:off x="4362450" y="1570038"/>
              <a:ext cx="1504950" cy="409575"/>
            </a:xfrm>
            <a:custGeom>
              <a:avLst/>
              <a:gdLst>
                <a:gd name="connsiteX0" fmla="*/ 633413 w 1504950"/>
                <a:gd name="connsiteY0" fmla="*/ 333375 h 409575"/>
                <a:gd name="connsiteX1" fmla="*/ 381000 w 1504950"/>
                <a:gd name="connsiteY1" fmla="*/ 383381 h 409575"/>
                <a:gd name="connsiteX2" fmla="*/ 242888 w 1504950"/>
                <a:gd name="connsiteY2" fmla="*/ 404812 h 409575"/>
                <a:gd name="connsiteX3" fmla="*/ 197644 w 1504950"/>
                <a:gd name="connsiteY3" fmla="*/ 409575 h 409575"/>
                <a:gd name="connsiteX4" fmla="*/ 166688 w 1504950"/>
                <a:gd name="connsiteY4" fmla="*/ 407194 h 409575"/>
                <a:gd name="connsiteX5" fmla="*/ 126206 w 1504950"/>
                <a:gd name="connsiteY5" fmla="*/ 400050 h 409575"/>
                <a:gd name="connsiteX6" fmla="*/ 85725 w 1504950"/>
                <a:gd name="connsiteY6" fmla="*/ 385762 h 409575"/>
                <a:gd name="connsiteX7" fmla="*/ 0 w 1504950"/>
                <a:gd name="connsiteY7" fmla="*/ 340519 h 409575"/>
                <a:gd name="connsiteX8" fmla="*/ 116681 w 1504950"/>
                <a:gd name="connsiteY8" fmla="*/ 169069 h 409575"/>
                <a:gd name="connsiteX9" fmla="*/ 211931 w 1504950"/>
                <a:gd name="connsiteY9" fmla="*/ 228600 h 409575"/>
                <a:gd name="connsiteX10" fmla="*/ 238125 w 1504950"/>
                <a:gd name="connsiteY10" fmla="*/ 235744 h 409575"/>
                <a:gd name="connsiteX11" fmla="*/ 273844 w 1504950"/>
                <a:gd name="connsiteY11" fmla="*/ 238125 h 409575"/>
                <a:gd name="connsiteX12" fmla="*/ 323850 w 1504950"/>
                <a:gd name="connsiteY12" fmla="*/ 228600 h 409575"/>
                <a:gd name="connsiteX13" fmla="*/ 573881 w 1504950"/>
                <a:gd name="connsiteY13" fmla="*/ 173831 h 409575"/>
                <a:gd name="connsiteX14" fmla="*/ 797719 w 1504950"/>
                <a:gd name="connsiteY14" fmla="*/ 128587 h 409575"/>
                <a:gd name="connsiteX15" fmla="*/ 1026319 w 1504950"/>
                <a:gd name="connsiteY15" fmla="*/ 76200 h 409575"/>
                <a:gd name="connsiteX16" fmla="*/ 1040606 w 1504950"/>
                <a:gd name="connsiteY16" fmla="*/ 45244 h 409575"/>
                <a:gd name="connsiteX17" fmla="*/ 1054894 w 1504950"/>
                <a:gd name="connsiteY17" fmla="*/ 26194 h 409575"/>
                <a:gd name="connsiteX18" fmla="*/ 1085850 w 1504950"/>
                <a:gd name="connsiteY18" fmla="*/ 7144 h 409575"/>
                <a:gd name="connsiteX19" fmla="*/ 1121569 w 1504950"/>
                <a:gd name="connsiteY19" fmla="*/ 0 h 409575"/>
                <a:gd name="connsiteX20" fmla="*/ 1169194 w 1504950"/>
                <a:gd name="connsiteY20" fmla="*/ 9525 h 409575"/>
                <a:gd name="connsiteX21" fmla="*/ 1216819 w 1504950"/>
                <a:gd name="connsiteY21" fmla="*/ 30956 h 409575"/>
                <a:gd name="connsiteX22" fmla="*/ 1323975 w 1504950"/>
                <a:gd name="connsiteY22" fmla="*/ 95250 h 409575"/>
                <a:gd name="connsiteX23" fmla="*/ 1419225 w 1504950"/>
                <a:gd name="connsiteY23" fmla="*/ 152400 h 409575"/>
                <a:gd name="connsiteX24" fmla="*/ 1462088 w 1504950"/>
                <a:gd name="connsiteY24" fmla="*/ 180975 h 409575"/>
                <a:gd name="connsiteX25" fmla="*/ 1490663 w 1504950"/>
                <a:gd name="connsiteY25" fmla="*/ 209550 h 409575"/>
                <a:gd name="connsiteX26" fmla="*/ 1502569 w 1504950"/>
                <a:gd name="connsiteY26" fmla="*/ 228600 h 409575"/>
                <a:gd name="connsiteX27" fmla="*/ 1504950 w 1504950"/>
                <a:gd name="connsiteY27" fmla="*/ 242887 h 409575"/>
                <a:gd name="connsiteX28" fmla="*/ 1500188 w 1504950"/>
                <a:gd name="connsiteY28" fmla="*/ 264319 h 409575"/>
                <a:gd name="connsiteX29" fmla="*/ 1481138 w 1504950"/>
                <a:gd name="connsiteY29" fmla="*/ 285750 h 409575"/>
                <a:gd name="connsiteX30" fmla="*/ 1443038 w 1504950"/>
                <a:gd name="connsiteY30" fmla="*/ 302419 h 409575"/>
                <a:gd name="connsiteX31" fmla="*/ 1028700 w 1504950"/>
                <a:gd name="connsiteY31" fmla="*/ 297656 h 409575"/>
                <a:gd name="connsiteX32" fmla="*/ 971550 w 1504950"/>
                <a:gd name="connsiteY32" fmla="*/ 280987 h 409575"/>
                <a:gd name="connsiteX33" fmla="*/ 933450 w 1504950"/>
                <a:gd name="connsiteY33" fmla="*/ 278606 h 409575"/>
                <a:gd name="connsiteX34" fmla="*/ 876300 w 1504950"/>
                <a:gd name="connsiteY34" fmla="*/ 288131 h 409575"/>
                <a:gd name="connsiteX35" fmla="*/ 633413 w 1504950"/>
                <a:gd name="connsiteY35" fmla="*/ 3333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504950" h="409575">
                  <a:moveTo>
                    <a:pt x="633413" y="333375"/>
                  </a:moveTo>
                  <a:lnTo>
                    <a:pt x="381000" y="383381"/>
                  </a:lnTo>
                  <a:lnTo>
                    <a:pt x="242888" y="404812"/>
                  </a:lnTo>
                  <a:lnTo>
                    <a:pt x="197644" y="409575"/>
                  </a:lnTo>
                  <a:lnTo>
                    <a:pt x="166688" y="407194"/>
                  </a:lnTo>
                  <a:lnTo>
                    <a:pt x="126206" y="400050"/>
                  </a:lnTo>
                  <a:lnTo>
                    <a:pt x="85725" y="385762"/>
                  </a:lnTo>
                  <a:lnTo>
                    <a:pt x="0" y="340519"/>
                  </a:lnTo>
                  <a:lnTo>
                    <a:pt x="116681" y="169069"/>
                  </a:lnTo>
                  <a:lnTo>
                    <a:pt x="211931" y="228600"/>
                  </a:lnTo>
                  <a:lnTo>
                    <a:pt x="238125" y="235744"/>
                  </a:lnTo>
                  <a:lnTo>
                    <a:pt x="273844" y="238125"/>
                  </a:lnTo>
                  <a:lnTo>
                    <a:pt x="323850" y="228600"/>
                  </a:lnTo>
                  <a:lnTo>
                    <a:pt x="573881" y="173831"/>
                  </a:lnTo>
                  <a:lnTo>
                    <a:pt x="797719" y="128587"/>
                  </a:lnTo>
                  <a:lnTo>
                    <a:pt x="1026319" y="76200"/>
                  </a:lnTo>
                  <a:lnTo>
                    <a:pt x="1040606" y="45244"/>
                  </a:lnTo>
                  <a:lnTo>
                    <a:pt x="1054894" y="26194"/>
                  </a:lnTo>
                  <a:lnTo>
                    <a:pt x="1085850" y="7144"/>
                  </a:lnTo>
                  <a:lnTo>
                    <a:pt x="1121569" y="0"/>
                  </a:lnTo>
                  <a:lnTo>
                    <a:pt x="1169194" y="9525"/>
                  </a:lnTo>
                  <a:lnTo>
                    <a:pt x="1216819" y="30956"/>
                  </a:lnTo>
                  <a:lnTo>
                    <a:pt x="1323975" y="95250"/>
                  </a:lnTo>
                  <a:lnTo>
                    <a:pt x="1419225" y="152400"/>
                  </a:lnTo>
                  <a:lnTo>
                    <a:pt x="1462088" y="180975"/>
                  </a:lnTo>
                  <a:lnTo>
                    <a:pt x="1490663" y="209550"/>
                  </a:lnTo>
                  <a:lnTo>
                    <a:pt x="1502569" y="228600"/>
                  </a:lnTo>
                  <a:lnTo>
                    <a:pt x="1504950" y="242887"/>
                  </a:lnTo>
                  <a:lnTo>
                    <a:pt x="1500188" y="264319"/>
                  </a:lnTo>
                  <a:lnTo>
                    <a:pt x="1481138" y="285750"/>
                  </a:lnTo>
                  <a:lnTo>
                    <a:pt x="1443038" y="302419"/>
                  </a:lnTo>
                  <a:lnTo>
                    <a:pt x="1028700" y="297656"/>
                  </a:lnTo>
                  <a:lnTo>
                    <a:pt x="971550" y="280987"/>
                  </a:lnTo>
                  <a:lnTo>
                    <a:pt x="933450" y="278606"/>
                  </a:lnTo>
                  <a:lnTo>
                    <a:pt x="876300" y="288131"/>
                  </a:lnTo>
                  <a:lnTo>
                    <a:pt x="633413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E1C8F73-6895-4595-AEE1-F88033C0F995}"/>
                </a:ext>
              </a:extLst>
            </p:cNvPr>
            <p:cNvSpPr/>
            <p:nvPr/>
          </p:nvSpPr>
          <p:spPr>
            <a:xfrm>
              <a:off x="4591050" y="1817688"/>
              <a:ext cx="1231900" cy="1030287"/>
            </a:xfrm>
            <a:custGeom>
              <a:avLst/>
              <a:gdLst>
                <a:gd name="connsiteX0" fmla="*/ 731044 w 1231106"/>
                <a:gd name="connsiteY0" fmla="*/ 481012 h 1031081"/>
                <a:gd name="connsiteX1" fmla="*/ 511969 w 1231106"/>
                <a:gd name="connsiteY1" fmla="*/ 695325 h 1031081"/>
                <a:gd name="connsiteX2" fmla="*/ 345281 w 1231106"/>
                <a:gd name="connsiteY2" fmla="*/ 850106 h 1031081"/>
                <a:gd name="connsiteX3" fmla="*/ 195263 w 1231106"/>
                <a:gd name="connsiteY3" fmla="*/ 1000125 h 1031081"/>
                <a:gd name="connsiteX4" fmla="*/ 0 w 1231106"/>
                <a:gd name="connsiteY4" fmla="*/ 1031081 h 1031081"/>
                <a:gd name="connsiteX5" fmla="*/ 83344 w 1231106"/>
                <a:gd name="connsiteY5" fmla="*/ 928687 h 1031081"/>
                <a:gd name="connsiteX6" fmla="*/ 278606 w 1231106"/>
                <a:gd name="connsiteY6" fmla="*/ 714375 h 1031081"/>
                <a:gd name="connsiteX7" fmla="*/ 423863 w 1231106"/>
                <a:gd name="connsiteY7" fmla="*/ 550069 h 1031081"/>
                <a:gd name="connsiteX8" fmla="*/ 542925 w 1231106"/>
                <a:gd name="connsiteY8" fmla="*/ 404812 h 1031081"/>
                <a:gd name="connsiteX9" fmla="*/ 645319 w 1231106"/>
                <a:gd name="connsiteY9" fmla="*/ 269081 h 1031081"/>
                <a:gd name="connsiteX10" fmla="*/ 728663 w 1231106"/>
                <a:gd name="connsiteY10" fmla="*/ 154781 h 1031081"/>
                <a:gd name="connsiteX11" fmla="*/ 752475 w 1231106"/>
                <a:gd name="connsiteY11" fmla="*/ 121444 h 1031081"/>
                <a:gd name="connsiteX12" fmla="*/ 764381 w 1231106"/>
                <a:gd name="connsiteY12" fmla="*/ 104775 h 1031081"/>
                <a:gd name="connsiteX13" fmla="*/ 771525 w 1231106"/>
                <a:gd name="connsiteY13" fmla="*/ 88106 h 1031081"/>
                <a:gd name="connsiteX14" fmla="*/ 771525 w 1231106"/>
                <a:gd name="connsiteY14" fmla="*/ 66675 h 1031081"/>
                <a:gd name="connsiteX15" fmla="*/ 764381 w 1231106"/>
                <a:gd name="connsiteY15" fmla="*/ 40481 h 1031081"/>
                <a:gd name="connsiteX16" fmla="*/ 1231106 w 1231106"/>
                <a:gd name="connsiteY16" fmla="*/ 0 h 1031081"/>
                <a:gd name="connsiteX17" fmla="*/ 1228725 w 1231106"/>
                <a:gd name="connsiteY17" fmla="*/ 47625 h 1031081"/>
                <a:gd name="connsiteX18" fmla="*/ 1152525 w 1231106"/>
                <a:gd name="connsiteY18" fmla="*/ 90487 h 1031081"/>
                <a:gd name="connsiteX19" fmla="*/ 1064419 w 1231106"/>
                <a:gd name="connsiteY19" fmla="*/ 154781 h 1031081"/>
                <a:gd name="connsiteX20" fmla="*/ 997744 w 1231106"/>
                <a:gd name="connsiteY20" fmla="*/ 211931 h 1031081"/>
                <a:gd name="connsiteX21" fmla="*/ 900113 w 1231106"/>
                <a:gd name="connsiteY21" fmla="*/ 314325 h 1031081"/>
                <a:gd name="connsiteX22" fmla="*/ 731044 w 1231106"/>
                <a:gd name="connsiteY22" fmla="*/ 481012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31106" h="1031081">
                  <a:moveTo>
                    <a:pt x="731044" y="481012"/>
                  </a:moveTo>
                  <a:lnTo>
                    <a:pt x="511969" y="695325"/>
                  </a:lnTo>
                  <a:lnTo>
                    <a:pt x="345281" y="850106"/>
                  </a:lnTo>
                  <a:lnTo>
                    <a:pt x="195263" y="1000125"/>
                  </a:lnTo>
                  <a:lnTo>
                    <a:pt x="0" y="1031081"/>
                  </a:lnTo>
                  <a:lnTo>
                    <a:pt x="83344" y="928687"/>
                  </a:lnTo>
                  <a:lnTo>
                    <a:pt x="278606" y="714375"/>
                  </a:lnTo>
                  <a:lnTo>
                    <a:pt x="423863" y="550069"/>
                  </a:lnTo>
                  <a:lnTo>
                    <a:pt x="542925" y="404812"/>
                  </a:lnTo>
                  <a:lnTo>
                    <a:pt x="645319" y="269081"/>
                  </a:lnTo>
                  <a:lnTo>
                    <a:pt x="728663" y="154781"/>
                  </a:lnTo>
                  <a:lnTo>
                    <a:pt x="752475" y="121444"/>
                  </a:lnTo>
                  <a:lnTo>
                    <a:pt x="764381" y="104775"/>
                  </a:lnTo>
                  <a:lnTo>
                    <a:pt x="771525" y="88106"/>
                  </a:lnTo>
                  <a:lnTo>
                    <a:pt x="771525" y="66675"/>
                  </a:lnTo>
                  <a:lnTo>
                    <a:pt x="764381" y="40481"/>
                  </a:lnTo>
                  <a:lnTo>
                    <a:pt x="1231106" y="0"/>
                  </a:lnTo>
                  <a:lnTo>
                    <a:pt x="1228725" y="47625"/>
                  </a:lnTo>
                  <a:lnTo>
                    <a:pt x="1152525" y="90487"/>
                  </a:lnTo>
                  <a:lnTo>
                    <a:pt x="1064419" y="154781"/>
                  </a:lnTo>
                  <a:lnTo>
                    <a:pt x="997744" y="211931"/>
                  </a:lnTo>
                  <a:lnTo>
                    <a:pt x="900113" y="314325"/>
                  </a:lnTo>
                  <a:lnTo>
                    <a:pt x="731044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B1022FA-0A57-47AF-BC8F-D3FF7BE46DC4}"/>
                </a:ext>
              </a:extLst>
            </p:cNvPr>
            <p:cNvSpPr/>
            <p:nvPr/>
          </p:nvSpPr>
          <p:spPr>
            <a:xfrm>
              <a:off x="3729038" y="2466975"/>
              <a:ext cx="2871787" cy="625475"/>
            </a:xfrm>
            <a:custGeom>
              <a:avLst/>
              <a:gdLst>
                <a:gd name="connsiteX0" fmla="*/ 1179487 w 2871276"/>
                <a:gd name="connsiteY0" fmla="*/ 425926 h 625486"/>
                <a:gd name="connsiteX1" fmla="*/ 744625 w 2871276"/>
                <a:gd name="connsiteY1" fmla="*/ 491453 h 625486"/>
                <a:gd name="connsiteX2" fmla="*/ 443797 w 2871276"/>
                <a:gd name="connsiteY2" fmla="*/ 539109 h 625486"/>
                <a:gd name="connsiteX3" fmla="*/ 202538 w 2871276"/>
                <a:gd name="connsiteY3" fmla="*/ 580808 h 625486"/>
                <a:gd name="connsiteX4" fmla="*/ 0 w 2871276"/>
                <a:gd name="connsiteY4" fmla="*/ 625486 h 625486"/>
                <a:gd name="connsiteX5" fmla="*/ 11914 w 2871276"/>
                <a:gd name="connsiteY5" fmla="*/ 452733 h 625486"/>
                <a:gd name="connsiteX6" fmla="*/ 59570 w 2871276"/>
                <a:gd name="connsiteY6" fmla="*/ 446776 h 625486"/>
                <a:gd name="connsiteX7" fmla="*/ 381248 w 2871276"/>
                <a:gd name="connsiteY7" fmla="*/ 393163 h 625486"/>
                <a:gd name="connsiteX8" fmla="*/ 625485 w 2871276"/>
                <a:gd name="connsiteY8" fmla="*/ 348485 h 625486"/>
                <a:gd name="connsiteX9" fmla="*/ 950142 w 2871276"/>
                <a:gd name="connsiteY9" fmla="*/ 288915 h 625486"/>
                <a:gd name="connsiteX10" fmla="*/ 1125874 w 2871276"/>
                <a:gd name="connsiteY10" fmla="*/ 274022 h 625486"/>
                <a:gd name="connsiteX11" fmla="*/ 1554778 w 2871276"/>
                <a:gd name="connsiteY11" fmla="*/ 199560 h 625486"/>
                <a:gd name="connsiteX12" fmla="*/ 1825822 w 2871276"/>
                <a:gd name="connsiteY12" fmla="*/ 151904 h 625486"/>
                <a:gd name="connsiteX13" fmla="*/ 2043252 w 2871276"/>
                <a:gd name="connsiteY13" fmla="*/ 116162 h 625486"/>
                <a:gd name="connsiteX14" fmla="*/ 2087930 w 2871276"/>
                <a:gd name="connsiteY14" fmla="*/ 101269 h 625486"/>
                <a:gd name="connsiteX15" fmla="*/ 2177285 w 2871276"/>
                <a:gd name="connsiteY15" fmla="*/ 65527 h 625486"/>
                <a:gd name="connsiteX16" fmla="*/ 2353016 w 2871276"/>
                <a:gd name="connsiteY16" fmla="*/ 0 h 625486"/>
                <a:gd name="connsiteX17" fmla="*/ 2454285 w 2871276"/>
                <a:gd name="connsiteY17" fmla="*/ 26807 h 625486"/>
                <a:gd name="connsiteX18" fmla="*/ 2603210 w 2871276"/>
                <a:gd name="connsiteY18" fmla="*/ 80420 h 625486"/>
                <a:gd name="connsiteX19" fmla="*/ 2740222 w 2871276"/>
                <a:gd name="connsiteY19" fmla="*/ 139990 h 625486"/>
                <a:gd name="connsiteX20" fmla="*/ 2817663 w 2871276"/>
                <a:gd name="connsiteY20" fmla="*/ 178710 h 625486"/>
                <a:gd name="connsiteX21" fmla="*/ 2844469 w 2871276"/>
                <a:gd name="connsiteY21" fmla="*/ 202538 h 625486"/>
                <a:gd name="connsiteX22" fmla="*/ 2865319 w 2871276"/>
                <a:gd name="connsiteY22" fmla="*/ 238280 h 625486"/>
                <a:gd name="connsiteX23" fmla="*/ 2871276 w 2871276"/>
                <a:gd name="connsiteY23" fmla="*/ 274022 h 625486"/>
                <a:gd name="connsiteX24" fmla="*/ 2859362 w 2871276"/>
                <a:gd name="connsiteY24" fmla="*/ 303808 h 625486"/>
                <a:gd name="connsiteX25" fmla="*/ 2841491 w 2871276"/>
                <a:gd name="connsiteY25" fmla="*/ 321679 h 625486"/>
                <a:gd name="connsiteX26" fmla="*/ 2811706 w 2871276"/>
                <a:gd name="connsiteY26" fmla="*/ 333593 h 625486"/>
                <a:gd name="connsiteX27" fmla="*/ 2767028 w 2871276"/>
                <a:gd name="connsiteY27" fmla="*/ 336571 h 625486"/>
                <a:gd name="connsiteX28" fmla="*/ 2713415 w 2871276"/>
                <a:gd name="connsiteY28" fmla="*/ 333593 h 625486"/>
                <a:gd name="connsiteX29" fmla="*/ 2612146 w 2871276"/>
                <a:gd name="connsiteY29" fmla="*/ 318700 h 625486"/>
                <a:gd name="connsiteX30" fmla="*/ 2525769 w 2871276"/>
                <a:gd name="connsiteY30" fmla="*/ 309765 h 625486"/>
                <a:gd name="connsiteX31" fmla="*/ 2373866 w 2871276"/>
                <a:gd name="connsiteY31" fmla="*/ 306786 h 625486"/>
                <a:gd name="connsiteX32" fmla="*/ 2174306 w 2871276"/>
                <a:gd name="connsiteY32" fmla="*/ 318700 h 625486"/>
                <a:gd name="connsiteX33" fmla="*/ 1968790 w 2871276"/>
                <a:gd name="connsiteY33" fmla="*/ 327636 h 625486"/>
                <a:gd name="connsiteX34" fmla="*/ 1715617 w 2871276"/>
                <a:gd name="connsiteY34" fmla="*/ 351464 h 625486"/>
                <a:gd name="connsiteX35" fmla="*/ 1179487 w 2871276"/>
                <a:gd name="connsiteY35" fmla="*/ 425926 h 6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71276" h="625486">
                  <a:moveTo>
                    <a:pt x="1179487" y="425926"/>
                  </a:moveTo>
                  <a:lnTo>
                    <a:pt x="744625" y="491453"/>
                  </a:lnTo>
                  <a:lnTo>
                    <a:pt x="443797" y="539109"/>
                  </a:lnTo>
                  <a:lnTo>
                    <a:pt x="202538" y="580808"/>
                  </a:lnTo>
                  <a:lnTo>
                    <a:pt x="0" y="625486"/>
                  </a:lnTo>
                  <a:lnTo>
                    <a:pt x="11914" y="452733"/>
                  </a:lnTo>
                  <a:lnTo>
                    <a:pt x="59570" y="446776"/>
                  </a:lnTo>
                  <a:lnTo>
                    <a:pt x="381248" y="393163"/>
                  </a:lnTo>
                  <a:lnTo>
                    <a:pt x="625485" y="348485"/>
                  </a:lnTo>
                  <a:lnTo>
                    <a:pt x="950142" y="288915"/>
                  </a:lnTo>
                  <a:lnTo>
                    <a:pt x="1125874" y="274022"/>
                  </a:lnTo>
                  <a:lnTo>
                    <a:pt x="1554778" y="199560"/>
                  </a:lnTo>
                  <a:lnTo>
                    <a:pt x="1825822" y="151904"/>
                  </a:lnTo>
                  <a:lnTo>
                    <a:pt x="2043252" y="116162"/>
                  </a:lnTo>
                  <a:lnTo>
                    <a:pt x="2087930" y="101269"/>
                  </a:lnTo>
                  <a:lnTo>
                    <a:pt x="2177285" y="65527"/>
                  </a:lnTo>
                  <a:lnTo>
                    <a:pt x="2353016" y="0"/>
                  </a:lnTo>
                  <a:lnTo>
                    <a:pt x="2454285" y="26807"/>
                  </a:lnTo>
                  <a:lnTo>
                    <a:pt x="2603210" y="80420"/>
                  </a:lnTo>
                  <a:lnTo>
                    <a:pt x="2740222" y="139990"/>
                  </a:lnTo>
                  <a:lnTo>
                    <a:pt x="2817663" y="178710"/>
                  </a:lnTo>
                  <a:lnTo>
                    <a:pt x="2844469" y="202538"/>
                  </a:lnTo>
                  <a:lnTo>
                    <a:pt x="2865319" y="238280"/>
                  </a:lnTo>
                  <a:lnTo>
                    <a:pt x="2871276" y="274022"/>
                  </a:lnTo>
                  <a:lnTo>
                    <a:pt x="2859362" y="303808"/>
                  </a:lnTo>
                  <a:lnTo>
                    <a:pt x="2841491" y="321679"/>
                  </a:lnTo>
                  <a:lnTo>
                    <a:pt x="2811706" y="333593"/>
                  </a:lnTo>
                  <a:lnTo>
                    <a:pt x="2767028" y="336571"/>
                  </a:lnTo>
                  <a:lnTo>
                    <a:pt x="2713415" y="333593"/>
                  </a:lnTo>
                  <a:lnTo>
                    <a:pt x="2612146" y="318700"/>
                  </a:lnTo>
                  <a:lnTo>
                    <a:pt x="2525769" y="309765"/>
                  </a:lnTo>
                  <a:lnTo>
                    <a:pt x="2373866" y="306786"/>
                  </a:lnTo>
                  <a:lnTo>
                    <a:pt x="2174306" y="318700"/>
                  </a:lnTo>
                  <a:lnTo>
                    <a:pt x="1968790" y="327636"/>
                  </a:lnTo>
                  <a:lnTo>
                    <a:pt x="1715617" y="351464"/>
                  </a:lnTo>
                  <a:lnTo>
                    <a:pt x="1179487" y="4259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861A42A4-7174-4E04-9607-07B8AFE20609}"/>
                </a:ext>
              </a:extLst>
            </p:cNvPr>
            <p:cNvSpPr/>
            <p:nvPr/>
          </p:nvSpPr>
          <p:spPr>
            <a:xfrm rot="16200000">
              <a:off x="1848644" y="3661569"/>
              <a:ext cx="2867025" cy="1211263"/>
            </a:xfrm>
            <a:custGeom>
              <a:avLst/>
              <a:gdLst>
                <a:gd name="connsiteX0" fmla="*/ 1583022 w 2867410"/>
                <a:gd name="connsiteY0" fmla="*/ 964613 h 1210391"/>
                <a:gd name="connsiteX1" fmla="*/ 1355743 w 2867410"/>
                <a:gd name="connsiteY1" fmla="*/ 895901 h 1210391"/>
                <a:gd name="connsiteX2" fmla="*/ 1146964 w 2867410"/>
                <a:gd name="connsiteY2" fmla="*/ 819260 h 1210391"/>
                <a:gd name="connsiteX3" fmla="*/ 1009540 w 2867410"/>
                <a:gd name="connsiteY3" fmla="*/ 761119 h 1210391"/>
                <a:gd name="connsiteX4" fmla="*/ 853616 w 2867410"/>
                <a:gd name="connsiteY4" fmla="*/ 687121 h 1210391"/>
                <a:gd name="connsiteX5" fmla="*/ 721477 w 2867410"/>
                <a:gd name="connsiteY5" fmla="*/ 618409 h 1210391"/>
                <a:gd name="connsiteX6" fmla="*/ 610481 w 2867410"/>
                <a:gd name="connsiteY6" fmla="*/ 554983 h 1210391"/>
                <a:gd name="connsiteX7" fmla="*/ 462485 w 2867410"/>
                <a:gd name="connsiteY7" fmla="*/ 462486 h 1210391"/>
                <a:gd name="connsiteX8" fmla="*/ 351489 w 2867410"/>
                <a:gd name="connsiteY8" fmla="*/ 377917 h 1210391"/>
                <a:gd name="connsiteX9" fmla="*/ 221993 w 2867410"/>
                <a:gd name="connsiteY9" fmla="*/ 269563 h 1210391"/>
                <a:gd name="connsiteX10" fmla="*/ 105711 w 2867410"/>
                <a:gd name="connsiteY10" fmla="*/ 163852 h 1210391"/>
                <a:gd name="connsiteX11" fmla="*/ 44927 w 2867410"/>
                <a:gd name="connsiteY11" fmla="*/ 100425 h 1210391"/>
                <a:gd name="connsiteX12" fmla="*/ 18499 w 2867410"/>
                <a:gd name="connsiteY12" fmla="*/ 71355 h 1210391"/>
                <a:gd name="connsiteX13" fmla="*/ 7928 w 2867410"/>
                <a:gd name="connsiteY13" fmla="*/ 52856 h 1210391"/>
                <a:gd name="connsiteX14" fmla="*/ 0 w 2867410"/>
                <a:gd name="connsiteY14" fmla="*/ 29071 h 1210391"/>
                <a:gd name="connsiteX15" fmla="*/ 0 w 2867410"/>
                <a:gd name="connsiteY15" fmla="*/ 13214 h 1210391"/>
                <a:gd name="connsiteX16" fmla="*/ 10571 w 2867410"/>
                <a:gd name="connsiteY16" fmla="*/ 0 h 1210391"/>
                <a:gd name="connsiteX17" fmla="*/ 29070 w 2867410"/>
                <a:gd name="connsiteY17" fmla="*/ 0 h 1210391"/>
                <a:gd name="connsiteX18" fmla="*/ 60784 w 2867410"/>
                <a:gd name="connsiteY18" fmla="*/ 10571 h 1210391"/>
                <a:gd name="connsiteX19" fmla="*/ 129496 w 2867410"/>
                <a:gd name="connsiteY19" fmla="*/ 71355 h 1210391"/>
                <a:gd name="connsiteX20" fmla="*/ 221993 w 2867410"/>
                <a:gd name="connsiteY20" fmla="*/ 142710 h 1210391"/>
                <a:gd name="connsiteX21" fmla="*/ 319775 w 2867410"/>
                <a:gd name="connsiteY21" fmla="*/ 211422 h 1210391"/>
                <a:gd name="connsiteX22" fmla="*/ 412273 w 2867410"/>
                <a:gd name="connsiteY22" fmla="*/ 272206 h 1210391"/>
                <a:gd name="connsiteX23" fmla="*/ 531197 w 2867410"/>
                <a:gd name="connsiteY23" fmla="*/ 346203 h 1210391"/>
                <a:gd name="connsiteX24" fmla="*/ 650122 w 2867410"/>
                <a:gd name="connsiteY24" fmla="*/ 406987 h 1210391"/>
                <a:gd name="connsiteX25" fmla="*/ 753190 w 2867410"/>
                <a:gd name="connsiteY25" fmla="*/ 459843 h 1210391"/>
                <a:gd name="connsiteX26" fmla="*/ 887972 w 2867410"/>
                <a:gd name="connsiteY26" fmla="*/ 515341 h 1210391"/>
                <a:gd name="connsiteX27" fmla="*/ 1030682 w 2867410"/>
                <a:gd name="connsiteY27" fmla="*/ 573482 h 1210391"/>
                <a:gd name="connsiteX28" fmla="*/ 1183963 w 2867410"/>
                <a:gd name="connsiteY28" fmla="*/ 623695 h 1210391"/>
                <a:gd name="connsiteX29" fmla="*/ 1308173 w 2867410"/>
                <a:gd name="connsiteY29" fmla="*/ 660694 h 1210391"/>
                <a:gd name="connsiteX30" fmla="*/ 1432384 w 2867410"/>
                <a:gd name="connsiteY30" fmla="*/ 697693 h 1210391"/>
                <a:gd name="connsiteX31" fmla="*/ 1635877 w 2867410"/>
                <a:gd name="connsiteY31" fmla="*/ 747905 h 1210391"/>
                <a:gd name="connsiteX32" fmla="*/ 1826157 w 2867410"/>
                <a:gd name="connsiteY32" fmla="*/ 790190 h 1210391"/>
                <a:gd name="connsiteX33" fmla="*/ 1995294 w 2867410"/>
                <a:gd name="connsiteY33" fmla="*/ 827188 h 1210391"/>
                <a:gd name="connsiteX34" fmla="*/ 2161789 w 2867410"/>
                <a:gd name="connsiteY34" fmla="*/ 858902 h 1210391"/>
                <a:gd name="connsiteX35" fmla="*/ 2328284 w 2867410"/>
                <a:gd name="connsiteY35" fmla="*/ 887972 h 1210391"/>
                <a:gd name="connsiteX36" fmla="*/ 2444566 w 2867410"/>
                <a:gd name="connsiteY36" fmla="*/ 903829 h 1210391"/>
                <a:gd name="connsiteX37" fmla="*/ 2510636 w 2867410"/>
                <a:gd name="connsiteY37" fmla="*/ 909114 h 1210391"/>
                <a:gd name="connsiteX38" fmla="*/ 2560848 w 2867410"/>
                <a:gd name="connsiteY38" fmla="*/ 903829 h 1210391"/>
                <a:gd name="connsiteX39" fmla="*/ 2632203 w 2867410"/>
                <a:gd name="connsiteY39" fmla="*/ 890615 h 1210391"/>
                <a:gd name="connsiteX40" fmla="*/ 2677130 w 2867410"/>
                <a:gd name="connsiteY40" fmla="*/ 877401 h 1210391"/>
                <a:gd name="connsiteX41" fmla="*/ 2727343 w 2867410"/>
                <a:gd name="connsiteY41" fmla="*/ 856259 h 1210391"/>
                <a:gd name="connsiteX42" fmla="*/ 2761699 w 2867410"/>
                <a:gd name="connsiteY42" fmla="*/ 835117 h 1210391"/>
                <a:gd name="connsiteX43" fmla="*/ 2798698 w 2867410"/>
                <a:gd name="connsiteY43" fmla="*/ 803403 h 1210391"/>
                <a:gd name="connsiteX44" fmla="*/ 2814555 w 2867410"/>
                <a:gd name="connsiteY44" fmla="*/ 792832 h 1210391"/>
                <a:gd name="connsiteX45" fmla="*/ 2835697 w 2867410"/>
                <a:gd name="connsiteY45" fmla="*/ 782261 h 1210391"/>
                <a:gd name="connsiteX46" fmla="*/ 2846268 w 2867410"/>
                <a:gd name="connsiteY46" fmla="*/ 782261 h 1210391"/>
                <a:gd name="connsiteX47" fmla="*/ 2859482 w 2867410"/>
                <a:gd name="connsiteY47" fmla="*/ 784904 h 1210391"/>
                <a:gd name="connsiteX48" fmla="*/ 2867410 w 2867410"/>
                <a:gd name="connsiteY48" fmla="*/ 795475 h 1210391"/>
                <a:gd name="connsiteX49" fmla="*/ 2864767 w 2867410"/>
                <a:gd name="connsiteY49" fmla="*/ 824546 h 1210391"/>
                <a:gd name="connsiteX50" fmla="*/ 2851553 w 2867410"/>
                <a:gd name="connsiteY50" fmla="*/ 858902 h 1210391"/>
                <a:gd name="connsiteX51" fmla="*/ 2830411 w 2867410"/>
                <a:gd name="connsiteY51" fmla="*/ 898543 h 1210391"/>
                <a:gd name="connsiteX52" fmla="*/ 2809269 w 2867410"/>
                <a:gd name="connsiteY52" fmla="*/ 940828 h 1210391"/>
                <a:gd name="connsiteX53" fmla="*/ 2793412 w 2867410"/>
                <a:gd name="connsiteY53" fmla="*/ 988398 h 1210391"/>
                <a:gd name="connsiteX54" fmla="*/ 2780199 w 2867410"/>
                <a:gd name="connsiteY54" fmla="*/ 1091466 h 1210391"/>
                <a:gd name="connsiteX55" fmla="*/ 2637489 w 2867410"/>
                <a:gd name="connsiteY55" fmla="*/ 1125822 h 1210391"/>
                <a:gd name="connsiteX56" fmla="*/ 2521207 w 2867410"/>
                <a:gd name="connsiteY56" fmla="*/ 1194534 h 1210391"/>
                <a:gd name="connsiteX57" fmla="*/ 2494779 w 2867410"/>
                <a:gd name="connsiteY57" fmla="*/ 1207748 h 1210391"/>
                <a:gd name="connsiteX58" fmla="*/ 2476279 w 2867410"/>
                <a:gd name="connsiteY58" fmla="*/ 1210391 h 1210391"/>
                <a:gd name="connsiteX59" fmla="*/ 2447209 w 2867410"/>
                <a:gd name="connsiteY59" fmla="*/ 1202462 h 1210391"/>
                <a:gd name="connsiteX60" fmla="*/ 2415496 w 2867410"/>
                <a:gd name="connsiteY60" fmla="*/ 1186606 h 1210391"/>
                <a:gd name="connsiteX61" fmla="*/ 2383782 w 2867410"/>
                <a:gd name="connsiteY61" fmla="*/ 1165464 h 1210391"/>
                <a:gd name="connsiteX62" fmla="*/ 2272786 w 2867410"/>
                <a:gd name="connsiteY62" fmla="*/ 1131108 h 1210391"/>
                <a:gd name="connsiteX63" fmla="*/ 2040222 w 2867410"/>
                <a:gd name="connsiteY63" fmla="*/ 1083538 h 1210391"/>
                <a:gd name="connsiteX64" fmla="*/ 1791801 w 2867410"/>
                <a:gd name="connsiteY64" fmla="*/ 1025397 h 1210391"/>
                <a:gd name="connsiteX65" fmla="*/ 1583022 w 2867410"/>
                <a:gd name="connsiteY65" fmla="*/ 964613 h 121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67410" h="1210391">
                  <a:moveTo>
                    <a:pt x="1583022" y="964613"/>
                  </a:moveTo>
                  <a:lnTo>
                    <a:pt x="1355743" y="895901"/>
                  </a:lnTo>
                  <a:lnTo>
                    <a:pt x="1146964" y="819260"/>
                  </a:lnTo>
                  <a:lnTo>
                    <a:pt x="1009540" y="761119"/>
                  </a:lnTo>
                  <a:lnTo>
                    <a:pt x="853616" y="687121"/>
                  </a:lnTo>
                  <a:lnTo>
                    <a:pt x="721477" y="618409"/>
                  </a:lnTo>
                  <a:lnTo>
                    <a:pt x="610481" y="554983"/>
                  </a:lnTo>
                  <a:lnTo>
                    <a:pt x="462485" y="462486"/>
                  </a:lnTo>
                  <a:lnTo>
                    <a:pt x="351489" y="377917"/>
                  </a:lnTo>
                  <a:lnTo>
                    <a:pt x="221993" y="269563"/>
                  </a:lnTo>
                  <a:lnTo>
                    <a:pt x="105711" y="163852"/>
                  </a:lnTo>
                  <a:lnTo>
                    <a:pt x="44927" y="100425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29071"/>
                  </a:lnTo>
                  <a:lnTo>
                    <a:pt x="0" y="13214"/>
                  </a:lnTo>
                  <a:lnTo>
                    <a:pt x="10571" y="0"/>
                  </a:lnTo>
                  <a:lnTo>
                    <a:pt x="29070" y="0"/>
                  </a:lnTo>
                  <a:lnTo>
                    <a:pt x="60784" y="10571"/>
                  </a:lnTo>
                  <a:lnTo>
                    <a:pt x="129496" y="71355"/>
                  </a:lnTo>
                  <a:lnTo>
                    <a:pt x="221993" y="142710"/>
                  </a:lnTo>
                  <a:lnTo>
                    <a:pt x="319775" y="211422"/>
                  </a:lnTo>
                  <a:lnTo>
                    <a:pt x="412273" y="272206"/>
                  </a:lnTo>
                  <a:lnTo>
                    <a:pt x="531197" y="346203"/>
                  </a:lnTo>
                  <a:lnTo>
                    <a:pt x="650122" y="406987"/>
                  </a:lnTo>
                  <a:lnTo>
                    <a:pt x="753190" y="459843"/>
                  </a:lnTo>
                  <a:lnTo>
                    <a:pt x="887972" y="515341"/>
                  </a:lnTo>
                  <a:lnTo>
                    <a:pt x="1030682" y="573482"/>
                  </a:lnTo>
                  <a:lnTo>
                    <a:pt x="1183963" y="623695"/>
                  </a:lnTo>
                  <a:lnTo>
                    <a:pt x="1308173" y="660694"/>
                  </a:lnTo>
                  <a:lnTo>
                    <a:pt x="1432384" y="697693"/>
                  </a:lnTo>
                  <a:lnTo>
                    <a:pt x="1635877" y="747905"/>
                  </a:lnTo>
                  <a:lnTo>
                    <a:pt x="1826157" y="790190"/>
                  </a:lnTo>
                  <a:lnTo>
                    <a:pt x="1995294" y="827188"/>
                  </a:lnTo>
                  <a:lnTo>
                    <a:pt x="2161789" y="858902"/>
                  </a:lnTo>
                  <a:lnTo>
                    <a:pt x="2328284" y="887972"/>
                  </a:lnTo>
                  <a:lnTo>
                    <a:pt x="2444566" y="903829"/>
                  </a:lnTo>
                  <a:lnTo>
                    <a:pt x="2510636" y="909114"/>
                  </a:lnTo>
                  <a:lnTo>
                    <a:pt x="2560848" y="903829"/>
                  </a:lnTo>
                  <a:lnTo>
                    <a:pt x="2632203" y="890615"/>
                  </a:lnTo>
                  <a:lnTo>
                    <a:pt x="2677130" y="877401"/>
                  </a:lnTo>
                  <a:lnTo>
                    <a:pt x="2727343" y="856259"/>
                  </a:lnTo>
                  <a:lnTo>
                    <a:pt x="2761699" y="835117"/>
                  </a:lnTo>
                  <a:lnTo>
                    <a:pt x="2798698" y="803403"/>
                  </a:lnTo>
                  <a:lnTo>
                    <a:pt x="2814555" y="792832"/>
                  </a:lnTo>
                  <a:lnTo>
                    <a:pt x="2835697" y="782261"/>
                  </a:lnTo>
                  <a:lnTo>
                    <a:pt x="2846268" y="782261"/>
                  </a:lnTo>
                  <a:lnTo>
                    <a:pt x="2859482" y="784904"/>
                  </a:lnTo>
                  <a:lnTo>
                    <a:pt x="2867410" y="795475"/>
                  </a:lnTo>
                  <a:lnTo>
                    <a:pt x="2864767" y="824546"/>
                  </a:lnTo>
                  <a:lnTo>
                    <a:pt x="2851553" y="858902"/>
                  </a:lnTo>
                  <a:lnTo>
                    <a:pt x="2830411" y="898543"/>
                  </a:lnTo>
                  <a:lnTo>
                    <a:pt x="2809269" y="940828"/>
                  </a:lnTo>
                  <a:lnTo>
                    <a:pt x="2793412" y="988398"/>
                  </a:lnTo>
                  <a:lnTo>
                    <a:pt x="2780199" y="1091466"/>
                  </a:lnTo>
                  <a:lnTo>
                    <a:pt x="2637489" y="1125822"/>
                  </a:lnTo>
                  <a:lnTo>
                    <a:pt x="2521207" y="1194534"/>
                  </a:lnTo>
                  <a:lnTo>
                    <a:pt x="2494779" y="1207748"/>
                  </a:lnTo>
                  <a:lnTo>
                    <a:pt x="2476279" y="1210391"/>
                  </a:lnTo>
                  <a:lnTo>
                    <a:pt x="2447209" y="1202462"/>
                  </a:lnTo>
                  <a:lnTo>
                    <a:pt x="2415496" y="1186606"/>
                  </a:lnTo>
                  <a:lnTo>
                    <a:pt x="2383782" y="1165464"/>
                  </a:lnTo>
                  <a:lnTo>
                    <a:pt x="2272786" y="1131108"/>
                  </a:lnTo>
                  <a:lnTo>
                    <a:pt x="2040222" y="1083538"/>
                  </a:lnTo>
                  <a:lnTo>
                    <a:pt x="1791801" y="1025397"/>
                  </a:lnTo>
                  <a:lnTo>
                    <a:pt x="1583022" y="964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4F00718-6092-4744-AD25-64421E320611}"/>
                </a:ext>
              </a:extLst>
            </p:cNvPr>
            <p:cNvSpPr/>
            <p:nvPr/>
          </p:nvSpPr>
          <p:spPr>
            <a:xfrm>
              <a:off x="4408488" y="3338513"/>
              <a:ext cx="1617662" cy="458787"/>
            </a:xfrm>
            <a:custGeom>
              <a:avLst/>
              <a:gdLst>
                <a:gd name="connsiteX0" fmla="*/ 664206 w 1617327"/>
                <a:gd name="connsiteY0" fmla="*/ 357421 h 458690"/>
                <a:gd name="connsiteX1" fmla="*/ 315722 w 1617327"/>
                <a:gd name="connsiteY1" fmla="*/ 419969 h 458690"/>
                <a:gd name="connsiteX2" fmla="*/ 95312 w 1617327"/>
                <a:gd name="connsiteY2" fmla="*/ 458690 h 458690"/>
                <a:gd name="connsiteX3" fmla="*/ 0 w 1617327"/>
                <a:gd name="connsiteY3" fmla="*/ 277001 h 458690"/>
                <a:gd name="connsiteX4" fmla="*/ 169775 w 1617327"/>
                <a:gd name="connsiteY4" fmla="*/ 268065 h 458690"/>
                <a:gd name="connsiteX5" fmla="*/ 384227 w 1617327"/>
                <a:gd name="connsiteY5" fmla="*/ 232323 h 458690"/>
                <a:gd name="connsiteX6" fmla="*/ 661228 w 1617327"/>
                <a:gd name="connsiteY6" fmla="*/ 175732 h 458690"/>
                <a:gd name="connsiteX7" fmla="*/ 929293 w 1617327"/>
                <a:gd name="connsiteY7" fmla="*/ 116162 h 458690"/>
                <a:gd name="connsiteX8" fmla="*/ 1140767 w 1617327"/>
                <a:gd name="connsiteY8" fmla="*/ 71484 h 458690"/>
                <a:gd name="connsiteX9" fmla="*/ 1173530 w 1617327"/>
                <a:gd name="connsiteY9" fmla="*/ 53613 h 458690"/>
                <a:gd name="connsiteX10" fmla="*/ 1233100 w 1617327"/>
                <a:gd name="connsiteY10" fmla="*/ 26807 h 458690"/>
                <a:gd name="connsiteX11" fmla="*/ 1301606 w 1617327"/>
                <a:gd name="connsiteY11" fmla="*/ 2979 h 458690"/>
                <a:gd name="connsiteX12" fmla="*/ 1322455 w 1617327"/>
                <a:gd name="connsiteY12" fmla="*/ 0 h 458690"/>
                <a:gd name="connsiteX13" fmla="*/ 1387982 w 1617327"/>
                <a:gd name="connsiteY13" fmla="*/ 29785 h 458690"/>
                <a:gd name="connsiteX14" fmla="*/ 1498187 w 1617327"/>
                <a:gd name="connsiteY14" fmla="*/ 83398 h 458690"/>
                <a:gd name="connsiteX15" fmla="*/ 1551800 w 1617327"/>
                <a:gd name="connsiteY15" fmla="*/ 116162 h 458690"/>
                <a:gd name="connsiteX16" fmla="*/ 1596477 w 1617327"/>
                <a:gd name="connsiteY16" fmla="*/ 163818 h 458690"/>
                <a:gd name="connsiteX17" fmla="*/ 1614348 w 1617327"/>
                <a:gd name="connsiteY17" fmla="*/ 187646 h 458690"/>
                <a:gd name="connsiteX18" fmla="*/ 1617327 w 1617327"/>
                <a:gd name="connsiteY18" fmla="*/ 208495 h 458690"/>
                <a:gd name="connsiteX19" fmla="*/ 1605413 w 1617327"/>
                <a:gd name="connsiteY19" fmla="*/ 250194 h 458690"/>
                <a:gd name="connsiteX20" fmla="*/ 1563714 w 1617327"/>
                <a:gd name="connsiteY20" fmla="*/ 318700 h 458690"/>
                <a:gd name="connsiteX21" fmla="*/ 1259907 w 1617327"/>
                <a:gd name="connsiteY21" fmla="*/ 288915 h 458690"/>
                <a:gd name="connsiteX22" fmla="*/ 1221186 w 1617327"/>
                <a:gd name="connsiteY22" fmla="*/ 277001 h 458690"/>
                <a:gd name="connsiteX23" fmla="*/ 1167573 w 1617327"/>
                <a:gd name="connsiteY23" fmla="*/ 271044 h 458690"/>
                <a:gd name="connsiteX24" fmla="*/ 1051411 w 1617327"/>
                <a:gd name="connsiteY24" fmla="*/ 288915 h 458690"/>
                <a:gd name="connsiteX25" fmla="*/ 664206 w 1617327"/>
                <a:gd name="connsiteY25" fmla="*/ 357421 h 45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17327" h="458690">
                  <a:moveTo>
                    <a:pt x="664206" y="357421"/>
                  </a:moveTo>
                  <a:lnTo>
                    <a:pt x="315722" y="419969"/>
                  </a:lnTo>
                  <a:lnTo>
                    <a:pt x="95312" y="458690"/>
                  </a:lnTo>
                  <a:lnTo>
                    <a:pt x="0" y="277001"/>
                  </a:lnTo>
                  <a:lnTo>
                    <a:pt x="169775" y="268065"/>
                  </a:lnTo>
                  <a:lnTo>
                    <a:pt x="384227" y="232323"/>
                  </a:lnTo>
                  <a:lnTo>
                    <a:pt x="661228" y="175732"/>
                  </a:lnTo>
                  <a:lnTo>
                    <a:pt x="929293" y="116162"/>
                  </a:lnTo>
                  <a:lnTo>
                    <a:pt x="1140767" y="71484"/>
                  </a:lnTo>
                  <a:lnTo>
                    <a:pt x="1173530" y="53613"/>
                  </a:lnTo>
                  <a:lnTo>
                    <a:pt x="1233100" y="26807"/>
                  </a:lnTo>
                  <a:lnTo>
                    <a:pt x="1301606" y="2979"/>
                  </a:lnTo>
                  <a:lnTo>
                    <a:pt x="1322455" y="0"/>
                  </a:lnTo>
                  <a:lnTo>
                    <a:pt x="1387982" y="29785"/>
                  </a:lnTo>
                  <a:lnTo>
                    <a:pt x="1498187" y="83398"/>
                  </a:lnTo>
                  <a:lnTo>
                    <a:pt x="1551800" y="116162"/>
                  </a:lnTo>
                  <a:lnTo>
                    <a:pt x="1596477" y="163818"/>
                  </a:lnTo>
                  <a:lnTo>
                    <a:pt x="1614348" y="187646"/>
                  </a:lnTo>
                  <a:lnTo>
                    <a:pt x="1617327" y="208495"/>
                  </a:lnTo>
                  <a:lnTo>
                    <a:pt x="1605413" y="250194"/>
                  </a:lnTo>
                  <a:lnTo>
                    <a:pt x="1563714" y="318700"/>
                  </a:lnTo>
                  <a:lnTo>
                    <a:pt x="1259907" y="288915"/>
                  </a:lnTo>
                  <a:lnTo>
                    <a:pt x="1221186" y="277001"/>
                  </a:lnTo>
                  <a:lnTo>
                    <a:pt x="1167573" y="271044"/>
                  </a:lnTo>
                  <a:lnTo>
                    <a:pt x="1051411" y="288915"/>
                  </a:lnTo>
                  <a:lnTo>
                    <a:pt x="664206" y="3574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2A71CFD-9823-4AA5-B71B-E6E4093F9BEE}"/>
                </a:ext>
              </a:extLst>
            </p:cNvPr>
            <p:cNvSpPr/>
            <p:nvPr/>
          </p:nvSpPr>
          <p:spPr>
            <a:xfrm>
              <a:off x="5326063" y="3541713"/>
              <a:ext cx="649287" cy="1387475"/>
            </a:xfrm>
            <a:custGeom>
              <a:avLst/>
              <a:gdLst>
                <a:gd name="connsiteX0" fmla="*/ 262108 w 649313"/>
                <a:gd name="connsiteY0" fmla="*/ 637400 h 1387982"/>
                <a:gd name="connsiteX1" fmla="*/ 285936 w 649313"/>
                <a:gd name="connsiteY1" fmla="*/ 530174 h 1387982"/>
                <a:gd name="connsiteX2" fmla="*/ 303807 w 649313"/>
                <a:gd name="connsiteY2" fmla="*/ 428905 h 1387982"/>
                <a:gd name="connsiteX3" fmla="*/ 321678 w 649313"/>
                <a:gd name="connsiteY3" fmla="*/ 345507 h 1387982"/>
                <a:gd name="connsiteX4" fmla="*/ 330614 w 649313"/>
                <a:gd name="connsiteY4" fmla="*/ 256152 h 1387982"/>
                <a:gd name="connsiteX5" fmla="*/ 336571 w 649313"/>
                <a:gd name="connsiteY5" fmla="*/ 202539 h 1387982"/>
                <a:gd name="connsiteX6" fmla="*/ 336571 w 649313"/>
                <a:gd name="connsiteY6" fmla="*/ 160840 h 1387982"/>
                <a:gd name="connsiteX7" fmla="*/ 327635 w 649313"/>
                <a:gd name="connsiteY7" fmla="*/ 107226 h 1387982"/>
                <a:gd name="connsiteX8" fmla="*/ 259130 w 649313"/>
                <a:gd name="connsiteY8" fmla="*/ 0 h 1387982"/>
                <a:gd name="connsiteX9" fmla="*/ 649313 w 649313"/>
                <a:gd name="connsiteY9" fmla="*/ 74463 h 1387982"/>
                <a:gd name="connsiteX10" fmla="*/ 649313 w 649313"/>
                <a:gd name="connsiteY10" fmla="*/ 110205 h 1387982"/>
                <a:gd name="connsiteX11" fmla="*/ 556980 w 649313"/>
                <a:gd name="connsiteY11" fmla="*/ 476561 h 1387982"/>
                <a:gd name="connsiteX12" fmla="*/ 512302 w 649313"/>
                <a:gd name="connsiteY12" fmla="*/ 646335 h 1387982"/>
                <a:gd name="connsiteX13" fmla="*/ 476560 w 649313"/>
                <a:gd name="connsiteY13" fmla="*/ 777389 h 1387982"/>
                <a:gd name="connsiteX14" fmla="*/ 443797 w 649313"/>
                <a:gd name="connsiteY14" fmla="*/ 908443 h 1387982"/>
                <a:gd name="connsiteX15" fmla="*/ 408055 w 649313"/>
                <a:gd name="connsiteY15" fmla="*/ 1012691 h 1387982"/>
                <a:gd name="connsiteX16" fmla="*/ 375291 w 649313"/>
                <a:gd name="connsiteY16" fmla="*/ 1087154 h 1387982"/>
                <a:gd name="connsiteX17" fmla="*/ 324657 w 649313"/>
                <a:gd name="connsiteY17" fmla="*/ 1173530 h 1387982"/>
                <a:gd name="connsiteX18" fmla="*/ 250194 w 649313"/>
                <a:gd name="connsiteY18" fmla="*/ 1268842 h 1387982"/>
                <a:gd name="connsiteX19" fmla="*/ 160839 w 649313"/>
                <a:gd name="connsiteY19" fmla="*/ 1358197 h 1387982"/>
                <a:gd name="connsiteX20" fmla="*/ 128075 w 649313"/>
                <a:gd name="connsiteY20" fmla="*/ 1382025 h 1387982"/>
                <a:gd name="connsiteX21" fmla="*/ 107226 w 649313"/>
                <a:gd name="connsiteY21" fmla="*/ 1387982 h 1387982"/>
                <a:gd name="connsiteX22" fmla="*/ 83398 w 649313"/>
                <a:gd name="connsiteY22" fmla="*/ 1387982 h 1387982"/>
                <a:gd name="connsiteX23" fmla="*/ 59570 w 649313"/>
                <a:gd name="connsiteY23" fmla="*/ 1379047 h 1387982"/>
                <a:gd name="connsiteX24" fmla="*/ 41699 w 649313"/>
                <a:gd name="connsiteY24" fmla="*/ 1355219 h 1387982"/>
                <a:gd name="connsiteX25" fmla="*/ 23828 w 649313"/>
                <a:gd name="connsiteY25" fmla="*/ 1310541 h 1387982"/>
                <a:gd name="connsiteX26" fmla="*/ 0 w 649313"/>
                <a:gd name="connsiteY26" fmla="*/ 1259907 h 1387982"/>
                <a:gd name="connsiteX27" fmla="*/ 142968 w 649313"/>
                <a:gd name="connsiteY27" fmla="*/ 947164 h 1387982"/>
                <a:gd name="connsiteX28" fmla="*/ 190624 w 649313"/>
                <a:gd name="connsiteY28" fmla="*/ 836959 h 1387982"/>
                <a:gd name="connsiteX29" fmla="*/ 226366 w 649313"/>
                <a:gd name="connsiteY29" fmla="*/ 744626 h 1387982"/>
                <a:gd name="connsiteX30" fmla="*/ 262108 w 649313"/>
                <a:gd name="connsiteY30" fmla="*/ 637400 h 138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9313" h="1387982">
                  <a:moveTo>
                    <a:pt x="262108" y="637400"/>
                  </a:moveTo>
                  <a:lnTo>
                    <a:pt x="285936" y="530174"/>
                  </a:lnTo>
                  <a:lnTo>
                    <a:pt x="303807" y="428905"/>
                  </a:lnTo>
                  <a:lnTo>
                    <a:pt x="321678" y="345507"/>
                  </a:lnTo>
                  <a:lnTo>
                    <a:pt x="330614" y="256152"/>
                  </a:lnTo>
                  <a:lnTo>
                    <a:pt x="336571" y="202539"/>
                  </a:lnTo>
                  <a:lnTo>
                    <a:pt x="336571" y="160840"/>
                  </a:lnTo>
                  <a:lnTo>
                    <a:pt x="327635" y="107226"/>
                  </a:lnTo>
                  <a:lnTo>
                    <a:pt x="259130" y="0"/>
                  </a:lnTo>
                  <a:lnTo>
                    <a:pt x="649313" y="74463"/>
                  </a:lnTo>
                  <a:lnTo>
                    <a:pt x="649313" y="110205"/>
                  </a:lnTo>
                  <a:lnTo>
                    <a:pt x="556980" y="476561"/>
                  </a:lnTo>
                  <a:lnTo>
                    <a:pt x="512302" y="646335"/>
                  </a:lnTo>
                  <a:lnTo>
                    <a:pt x="476560" y="777389"/>
                  </a:lnTo>
                  <a:lnTo>
                    <a:pt x="443797" y="908443"/>
                  </a:lnTo>
                  <a:lnTo>
                    <a:pt x="408055" y="1012691"/>
                  </a:lnTo>
                  <a:lnTo>
                    <a:pt x="375291" y="1087154"/>
                  </a:lnTo>
                  <a:lnTo>
                    <a:pt x="324657" y="1173530"/>
                  </a:lnTo>
                  <a:lnTo>
                    <a:pt x="250194" y="1268842"/>
                  </a:lnTo>
                  <a:lnTo>
                    <a:pt x="160839" y="1358197"/>
                  </a:lnTo>
                  <a:lnTo>
                    <a:pt x="128075" y="1382025"/>
                  </a:lnTo>
                  <a:lnTo>
                    <a:pt x="107226" y="1387982"/>
                  </a:lnTo>
                  <a:lnTo>
                    <a:pt x="83398" y="1387982"/>
                  </a:lnTo>
                  <a:lnTo>
                    <a:pt x="59570" y="1379047"/>
                  </a:lnTo>
                  <a:lnTo>
                    <a:pt x="41699" y="1355219"/>
                  </a:lnTo>
                  <a:lnTo>
                    <a:pt x="23828" y="1310541"/>
                  </a:lnTo>
                  <a:lnTo>
                    <a:pt x="0" y="1259907"/>
                  </a:lnTo>
                  <a:lnTo>
                    <a:pt x="142968" y="947164"/>
                  </a:lnTo>
                  <a:lnTo>
                    <a:pt x="190624" y="836959"/>
                  </a:lnTo>
                  <a:lnTo>
                    <a:pt x="226366" y="744626"/>
                  </a:lnTo>
                  <a:lnTo>
                    <a:pt x="262108" y="637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4787AE-C97E-4BB1-82A1-ED3323A5A10C}"/>
                </a:ext>
              </a:extLst>
            </p:cNvPr>
            <p:cNvSpPr/>
            <p:nvPr/>
          </p:nvSpPr>
          <p:spPr>
            <a:xfrm>
              <a:off x="4918075" y="4411663"/>
              <a:ext cx="585788" cy="407987"/>
            </a:xfrm>
            <a:custGeom>
              <a:avLst/>
              <a:gdLst>
                <a:gd name="connsiteX0" fmla="*/ 205517 w 586765"/>
                <a:gd name="connsiteY0" fmla="*/ 53613 h 408055"/>
                <a:gd name="connsiteX1" fmla="*/ 366356 w 586765"/>
                <a:gd name="connsiteY1" fmla="*/ 107226 h 408055"/>
                <a:gd name="connsiteX2" fmla="*/ 408055 w 586765"/>
                <a:gd name="connsiteY2" fmla="*/ 119140 h 408055"/>
                <a:gd name="connsiteX3" fmla="*/ 443797 w 586765"/>
                <a:gd name="connsiteY3" fmla="*/ 125097 h 408055"/>
                <a:gd name="connsiteX4" fmla="*/ 476560 w 586765"/>
                <a:gd name="connsiteY4" fmla="*/ 122118 h 408055"/>
                <a:gd name="connsiteX5" fmla="*/ 506345 w 586765"/>
                <a:gd name="connsiteY5" fmla="*/ 113183 h 408055"/>
                <a:gd name="connsiteX6" fmla="*/ 586765 w 586765"/>
                <a:gd name="connsiteY6" fmla="*/ 77441 h 408055"/>
                <a:gd name="connsiteX7" fmla="*/ 440818 w 586765"/>
                <a:gd name="connsiteY7" fmla="*/ 408055 h 408055"/>
                <a:gd name="connsiteX8" fmla="*/ 411033 w 586765"/>
                <a:gd name="connsiteY8" fmla="*/ 402098 h 408055"/>
                <a:gd name="connsiteX9" fmla="*/ 399119 w 586765"/>
                <a:gd name="connsiteY9" fmla="*/ 372313 h 408055"/>
                <a:gd name="connsiteX10" fmla="*/ 357420 w 586765"/>
                <a:gd name="connsiteY10" fmla="*/ 312743 h 408055"/>
                <a:gd name="connsiteX11" fmla="*/ 315721 w 586765"/>
                <a:gd name="connsiteY11" fmla="*/ 262108 h 408055"/>
                <a:gd name="connsiteX12" fmla="*/ 268065 w 586765"/>
                <a:gd name="connsiteY12" fmla="*/ 214452 h 408055"/>
                <a:gd name="connsiteX13" fmla="*/ 211474 w 586765"/>
                <a:gd name="connsiteY13" fmla="*/ 169775 h 408055"/>
                <a:gd name="connsiteX14" fmla="*/ 151904 w 586765"/>
                <a:gd name="connsiteY14" fmla="*/ 131054 h 408055"/>
                <a:gd name="connsiteX15" fmla="*/ 107226 w 586765"/>
                <a:gd name="connsiteY15" fmla="*/ 104247 h 408055"/>
                <a:gd name="connsiteX16" fmla="*/ 47656 w 586765"/>
                <a:gd name="connsiteY16" fmla="*/ 77441 h 408055"/>
                <a:gd name="connsiteX17" fmla="*/ 26807 w 586765"/>
                <a:gd name="connsiteY17" fmla="*/ 71484 h 408055"/>
                <a:gd name="connsiteX18" fmla="*/ 17871 w 586765"/>
                <a:gd name="connsiteY18" fmla="*/ 62548 h 408055"/>
                <a:gd name="connsiteX19" fmla="*/ 5957 w 586765"/>
                <a:gd name="connsiteY19" fmla="*/ 53613 h 408055"/>
                <a:gd name="connsiteX20" fmla="*/ 0 w 586765"/>
                <a:gd name="connsiteY20" fmla="*/ 35742 h 408055"/>
                <a:gd name="connsiteX21" fmla="*/ 0 w 586765"/>
                <a:gd name="connsiteY21" fmla="*/ 17871 h 408055"/>
                <a:gd name="connsiteX22" fmla="*/ 5957 w 586765"/>
                <a:gd name="connsiteY22" fmla="*/ 5957 h 408055"/>
                <a:gd name="connsiteX23" fmla="*/ 35742 w 586765"/>
                <a:gd name="connsiteY23" fmla="*/ 0 h 408055"/>
                <a:gd name="connsiteX24" fmla="*/ 68506 w 586765"/>
                <a:gd name="connsiteY24" fmla="*/ 5957 h 408055"/>
                <a:gd name="connsiteX25" fmla="*/ 205517 w 586765"/>
                <a:gd name="connsiteY25" fmla="*/ 53613 h 408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86765" h="408055">
                  <a:moveTo>
                    <a:pt x="205517" y="53613"/>
                  </a:moveTo>
                  <a:lnTo>
                    <a:pt x="366356" y="107226"/>
                  </a:lnTo>
                  <a:lnTo>
                    <a:pt x="408055" y="119140"/>
                  </a:lnTo>
                  <a:lnTo>
                    <a:pt x="443797" y="125097"/>
                  </a:lnTo>
                  <a:lnTo>
                    <a:pt x="476560" y="122118"/>
                  </a:lnTo>
                  <a:lnTo>
                    <a:pt x="506345" y="113183"/>
                  </a:lnTo>
                  <a:lnTo>
                    <a:pt x="586765" y="77441"/>
                  </a:lnTo>
                  <a:lnTo>
                    <a:pt x="440818" y="408055"/>
                  </a:lnTo>
                  <a:lnTo>
                    <a:pt x="411033" y="402098"/>
                  </a:lnTo>
                  <a:lnTo>
                    <a:pt x="399119" y="372313"/>
                  </a:lnTo>
                  <a:lnTo>
                    <a:pt x="357420" y="312743"/>
                  </a:lnTo>
                  <a:lnTo>
                    <a:pt x="315721" y="262108"/>
                  </a:lnTo>
                  <a:lnTo>
                    <a:pt x="268065" y="214452"/>
                  </a:lnTo>
                  <a:lnTo>
                    <a:pt x="211474" y="169775"/>
                  </a:lnTo>
                  <a:lnTo>
                    <a:pt x="151904" y="131054"/>
                  </a:lnTo>
                  <a:lnTo>
                    <a:pt x="107226" y="104247"/>
                  </a:lnTo>
                  <a:lnTo>
                    <a:pt x="47656" y="77441"/>
                  </a:lnTo>
                  <a:lnTo>
                    <a:pt x="26807" y="71484"/>
                  </a:lnTo>
                  <a:lnTo>
                    <a:pt x="17871" y="62548"/>
                  </a:lnTo>
                  <a:lnTo>
                    <a:pt x="5957" y="53613"/>
                  </a:lnTo>
                  <a:lnTo>
                    <a:pt x="0" y="35742"/>
                  </a:lnTo>
                  <a:lnTo>
                    <a:pt x="0" y="17871"/>
                  </a:lnTo>
                  <a:lnTo>
                    <a:pt x="5957" y="5957"/>
                  </a:lnTo>
                  <a:lnTo>
                    <a:pt x="35742" y="0"/>
                  </a:lnTo>
                  <a:lnTo>
                    <a:pt x="68506" y="5957"/>
                  </a:lnTo>
                  <a:lnTo>
                    <a:pt x="205517" y="53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C12442D-ABCA-4BA4-B9AE-0E2B2B6D47DB}"/>
                </a:ext>
              </a:extLst>
            </p:cNvPr>
            <p:cNvSpPr/>
            <p:nvPr/>
          </p:nvSpPr>
          <p:spPr>
            <a:xfrm>
              <a:off x="4179888" y="3521075"/>
              <a:ext cx="2841625" cy="2278063"/>
            </a:xfrm>
            <a:custGeom>
              <a:avLst/>
              <a:gdLst>
                <a:gd name="connsiteX0" fmla="*/ 133350 w 2842260"/>
                <a:gd name="connsiteY0" fmla="*/ 815340 h 2278380"/>
                <a:gd name="connsiteX1" fmla="*/ 140970 w 2842260"/>
                <a:gd name="connsiteY1" fmla="*/ 438150 h 2278380"/>
                <a:gd name="connsiteX2" fmla="*/ 140970 w 2842260"/>
                <a:gd name="connsiteY2" fmla="*/ 297180 h 2278380"/>
                <a:gd name="connsiteX3" fmla="*/ 129540 w 2842260"/>
                <a:gd name="connsiteY3" fmla="*/ 236220 h 2278380"/>
                <a:gd name="connsiteX4" fmla="*/ 99060 w 2842260"/>
                <a:gd name="connsiteY4" fmla="*/ 160020 h 2278380"/>
                <a:gd name="connsiteX5" fmla="*/ 49530 w 2842260"/>
                <a:gd name="connsiteY5" fmla="*/ 95250 h 2278380"/>
                <a:gd name="connsiteX6" fmla="*/ 15240 w 2842260"/>
                <a:gd name="connsiteY6" fmla="*/ 57150 h 2278380"/>
                <a:gd name="connsiteX7" fmla="*/ 0 w 2842260"/>
                <a:gd name="connsiteY7" fmla="*/ 30480 h 2278380"/>
                <a:gd name="connsiteX8" fmla="*/ 3810 w 2842260"/>
                <a:gd name="connsiteY8" fmla="*/ 11430 h 2278380"/>
                <a:gd name="connsiteX9" fmla="*/ 26670 w 2842260"/>
                <a:gd name="connsiteY9" fmla="*/ 0 h 2278380"/>
                <a:gd name="connsiteX10" fmla="*/ 57150 w 2842260"/>
                <a:gd name="connsiteY10" fmla="*/ 0 h 2278380"/>
                <a:gd name="connsiteX11" fmla="*/ 160020 w 2842260"/>
                <a:gd name="connsiteY11" fmla="*/ 11430 h 2278380"/>
                <a:gd name="connsiteX12" fmla="*/ 201930 w 2842260"/>
                <a:gd name="connsiteY12" fmla="*/ 26670 h 2278380"/>
                <a:gd name="connsiteX13" fmla="*/ 354330 w 2842260"/>
                <a:gd name="connsiteY13" fmla="*/ 106680 h 2278380"/>
                <a:gd name="connsiteX14" fmla="*/ 392430 w 2842260"/>
                <a:gd name="connsiteY14" fmla="*/ 247650 h 2278380"/>
                <a:gd name="connsiteX15" fmla="*/ 373380 w 2842260"/>
                <a:gd name="connsiteY15" fmla="*/ 426720 h 2278380"/>
                <a:gd name="connsiteX16" fmla="*/ 354330 w 2842260"/>
                <a:gd name="connsiteY16" fmla="*/ 697230 h 2278380"/>
                <a:gd name="connsiteX17" fmla="*/ 339090 w 2842260"/>
                <a:gd name="connsiteY17" fmla="*/ 902970 h 2278380"/>
                <a:gd name="connsiteX18" fmla="*/ 331470 w 2842260"/>
                <a:gd name="connsiteY18" fmla="*/ 1062990 h 2278380"/>
                <a:gd name="connsiteX19" fmla="*/ 327660 w 2842260"/>
                <a:gd name="connsiteY19" fmla="*/ 1257300 h 2278380"/>
                <a:gd name="connsiteX20" fmla="*/ 320040 w 2842260"/>
                <a:gd name="connsiteY20" fmla="*/ 1394460 h 2278380"/>
                <a:gd name="connsiteX21" fmla="*/ 320040 w 2842260"/>
                <a:gd name="connsiteY21" fmla="*/ 1600200 h 2278380"/>
                <a:gd name="connsiteX22" fmla="*/ 323850 w 2842260"/>
                <a:gd name="connsiteY22" fmla="*/ 1672590 h 2278380"/>
                <a:gd name="connsiteX23" fmla="*/ 331470 w 2842260"/>
                <a:gd name="connsiteY23" fmla="*/ 1725930 h 2278380"/>
                <a:gd name="connsiteX24" fmla="*/ 346710 w 2842260"/>
                <a:gd name="connsiteY24" fmla="*/ 1790700 h 2278380"/>
                <a:gd name="connsiteX25" fmla="*/ 381000 w 2842260"/>
                <a:gd name="connsiteY25" fmla="*/ 1855470 h 2278380"/>
                <a:gd name="connsiteX26" fmla="*/ 407670 w 2842260"/>
                <a:gd name="connsiteY26" fmla="*/ 1897380 h 2278380"/>
                <a:gd name="connsiteX27" fmla="*/ 445770 w 2842260"/>
                <a:gd name="connsiteY27" fmla="*/ 1935480 h 2278380"/>
                <a:gd name="connsiteX28" fmla="*/ 502920 w 2842260"/>
                <a:gd name="connsiteY28" fmla="*/ 1973580 h 2278380"/>
                <a:gd name="connsiteX29" fmla="*/ 571500 w 2842260"/>
                <a:gd name="connsiteY29" fmla="*/ 1992630 h 2278380"/>
                <a:gd name="connsiteX30" fmla="*/ 704850 w 2842260"/>
                <a:gd name="connsiteY30" fmla="*/ 2019300 h 2278380"/>
                <a:gd name="connsiteX31" fmla="*/ 853440 w 2842260"/>
                <a:gd name="connsiteY31" fmla="*/ 2038350 h 2278380"/>
                <a:gd name="connsiteX32" fmla="*/ 1074420 w 2842260"/>
                <a:gd name="connsiteY32" fmla="*/ 2049780 h 2278380"/>
                <a:gd name="connsiteX33" fmla="*/ 1360170 w 2842260"/>
                <a:gd name="connsiteY33" fmla="*/ 2053590 h 2278380"/>
                <a:gd name="connsiteX34" fmla="*/ 1714500 w 2842260"/>
                <a:gd name="connsiteY34" fmla="*/ 2045970 h 2278380"/>
                <a:gd name="connsiteX35" fmla="*/ 1946910 w 2842260"/>
                <a:gd name="connsiteY35" fmla="*/ 2023110 h 2278380"/>
                <a:gd name="connsiteX36" fmla="*/ 2087880 w 2842260"/>
                <a:gd name="connsiteY36" fmla="*/ 2004060 h 2278380"/>
                <a:gd name="connsiteX37" fmla="*/ 2225040 w 2842260"/>
                <a:gd name="connsiteY37" fmla="*/ 1969770 h 2278380"/>
                <a:gd name="connsiteX38" fmla="*/ 2312670 w 2842260"/>
                <a:gd name="connsiteY38" fmla="*/ 1927860 h 2278380"/>
                <a:gd name="connsiteX39" fmla="*/ 2727960 w 2842260"/>
                <a:gd name="connsiteY39" fmla="*/ 1916430 h 2278380"/>
                <a:gd name="connsiteX40" fmla="*/ 2785110 w 2842260"/>
                <a:gd name="connsiteY40" fmla="*/ 1965960 h 2278380"/>
                <a:gd name="connsiteX41" fmla="*/ 2823210 w 2842260"/>
                <a:gd name="connsiteY41" fmla="*/ 2007870 h 2278380"/>
                <a:gd name="connsiteX42" fmla="*/ 2838450 w 2842260"/>
                <a:gd name="connsiteY42" fmla="*/ 2042160 h 2278380"/>
                <a:gd name="connsiteX43" fmla="*/ 2842260 w 2842260"/>
                <a:gd name="connsiteY43" fmla="*/ 2072640 h 2278380"/>
                <a:gd name="connsiteX44" fmla="*/ 2819400 w 2842260"/>
                <a:gd name="connsiteY44" fmla="*/ 2106930 h 2278380"/>
                <a:gd name="connsiteX45" fmla="*/ 2766060 w 2842260"/>
                <a:gd name="connsiteY45" fmla="*/ 2137410 h 2278380"/>
                <a:gd name="connsiteX46" fmla="*/ 2644140 w 2842260"/>
                <a:gd name="connsiteY46" fmla="*/ 2175510 h 2278380"/>
                <a:gd name="connsiteX47" fmla="*/ 2526030 w 2842260"/>
                <a:gd name="connsiteY47" fmla="*/ 2202180 h 2278380"/>
                <a:gd name="connsiteX48" fmla="*/ 2339340 w 2842260"/>
                <a:gd name="connsiteY48" fmla="*/ 2232660 h 2278380"/>
                <a:gd name="connsiteX49" fmla="*/ 2103120 w 2842260"/>
                <a:gd name="connsiteY49" fmla="*/ 2255520 h 2278380"/>
                <a:gd name="connsiteX50" fmla="*/ 1859280 w 2842260"/>
                <a:gd name="connsiteY50" fmla="*/ 2263140 h 2278380"/>
                <a:gd name="connsiteX51" fmla="*/ 1607820 w 2842260"/>
                <a:gd name="connsiteY51" fmla="*/ 2274570 h 2278380"/>
                <a:gd name="connsiteX52" fmla="*/ 1383030 w 2842260"/>
                <a:gd name="connsiteY52" fmla="*/ 2278380 h 2278380"/>
                <a:gd name="connsiteX53" fmla="*/ 1146810 w 2842260"/>
                <a:gd name="connsiteY53" fmla="*/ 2274570 h 2278380"/>
                <a:gd name="connsiteX54" fmla="*/ 922020 w 2842260"/>
                <a:gd name="connsiteY54" fmla="*/ 2266950 h 2278380"/>
                <a:gd name="connsiteX55" fmla="*/ 792480 w 2842260"/>
                <a:gd name="connsiteY55" fmla="*/ 2255520 h 2278380"/>
                <a:gd name="connsiteX56" fmla="*/ 701040 w 2842260"/>
                <a:gd name="connsiteY56" fmla="*/ 2247900 h 2278380"/>
                <a:gd name="connsiteX57" fmla="*/ 537210 w 2842260"/>
                <a:gd name="connsiteY57" fmla="*/ 2217420 h 2278380"/>
                <a:gd name="connsiteX58" fmla="*/ 445770 w 2842260"/>
                <a:gd name="connsiteY58" fmla="*/ 2194560 h 2278380"/>
                <a:gd name="connsiteX59" fmla="*/ 384810 w 2842260"/>
                <a:gd name="connsiteY59" fmla="*/ 2171700 h 2278380"/>
                <a:gd name="connsiteX60" fmla="*/ 331470 w 2842260"/>
                <a:gd name="connsiteY60" fmla="*/ 2137410 h 2278380"/>
                <a:gd name="connsiteX61" fmla="*/ 281940 w 2842260"/>
                <a:gd name="connsiteY61" fmla="*/ 2099310 h 2278380"/>
                <a:gd name="connsiteX62" fmla="*/ 243840 w 2842260"/>
                <a:gd name="connsiteY62" fmla="*/ 2057400 h 2278380"/>
                <a:gd name="connsiteX63" fmla="*/ 205740 w 2842260"/>
                <a:gd name="connsiteY63" fmla="*/ 1992630 h 2278380"/>
                <a:gd name="connsiteX64" fmla="*/ 171450 w 2842260"/>
                <a:gd name="connsiteY64" fmla="*/ 1905000 h 2278380"/>
                <a:gd name="connsiteX65" fmla="*/ 144780 w 2842260"/>
                <a:gd name="connsiteY65" fmla="*/ 1802130 h 2278380"/>
                <a:gd name="connsiteX66" fmla="*/ 125730 w 2842260"/>
                <a:gd name="connsiteY66" fmla="*/ 1668780 h 2278380"/>
                <a:gd name="connsiteX67" fmla="*/ 118110 w 2842260"/>
                <a:gd name="connsiteY67" fmla="*/ 1539240 h 2278380"/>
                <a:gd name="connsiteX68" fmla="*/ 125730 w 2842260"/>
                <a:gd name="connsiteY68" fmla="*/ 1440180 h 2278380"/>
                <a:gd name="connsiteX69" fmla="*/ 137160 w 2842260"/>
                <a:gd name="connsiteY69" fmla="*/ 1089660 h 2278380"/>
                <a:gd name="connsiteX70" fmla="*/ 133350 w 2842260"/>
                <a:gd name="connsiteY70" fmla="*/ 815340 h 22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42260" h="2278380">
                  <a:moveTo>
                    <a:pt x="133350" y="815340"/>
                  </a:moveTo>
                  <a:lnTo>
                    <a:pt x="140970" y="438150"/>
                  </a:lnTo>
                  <a:lnTo>
                    <a:pt x="140970" y="297180"/>
                  </a:lnTo>
                  <a:lnTo>
                    <a:pt x="129540" y="236220"/>
                  </a:lnTo>
                  <a:lnTo>
                    <a:pt x="99060" y="160020"/>
                  </a:lnTo>
                  <a:lnTo>
                    <a:pt x="49530" y="95250"/>
                  </a:lnTo>
                  <a:lnTo>
                    <a:pt x="15240" y="57150"/>
                  </a:lnTo>
                  <a:lnTo>
                    <a:pt x="0" y="30480"/>
                  </a:lnTo>
                  <a:lnTo>
                    <a:pt x="3810" y="11430"/>
                  </a:lnTo>
                  <a:lnTo>
                    <a:pt x="26670" y="0"/>
                  </a:lnTo>
                  <a:lnTo>
                    <a:pt x="57150" y="0"/>
                  </a:lnTo>
                  <a:lnTo>
                    <a:pt x="160020" y="11430"/>
                  </a:lnTo>
                  <a:lnTo>
                    <a:pt x="201930" y="26670"/>
                  </a:lnTo>
                  <a:lnTo>
                    <a:pt x="354330" y="106680"/>
                  </a:lnTo>
                  <a:lnTo>
                    <a:pt x="392430" y="247650"/>
                  </a:lnTo>
                  <a:lnTo>
                    <a:pt x="373380" y="426720"/>
                  </a:lnTo>
                  <a:lnTo>
                    <a:pt x="354330" y="697230"/>
                  </a:lnTo>
                  <a:lnTo>
                    <a:pt x="339090" y="902970"/>
                  </a:lnTo>
                  <a:lnTo>
                    <a:pt x="331470" y="1062990"/>
                  </a:lnTo>
                  <a:lnTo>
                    <a:pt x="327660" y="1257300"/>
                  </a:lnTo>
                  <a:lnTo>
                    <a:pt x="320040" y="1394460"/>
                  </a:lnTo>
                  <a:lnTo>
                    <a:pt x="320040" y="1600200"/>
                  </a:lnTo>
                  <a:lnTo>
                    <a:pt x="323850" y="1672590"/>
                  </a:lnTo>
                  <a:lnTo>
                    <a:pt x="331470" y="1725930"/>
                  </a:lnTo>
                  <a:lnTo>
                    <a:pt x="346710" y="1790700"/>
                  </a:lnTo>
                  <a:lnTo>
                    <a:pt x="381000" y="1855470"/>
                  </a:lnTo>
                  <a:lnTo>
                    <a:pt x="407670" y="1897380"/>
                  </a:lnTo>
                  <a:lnTo>
                    <a:pt x="445770" y="1935480"/>
                  </a:lnTo>
                  <a:lnTo>
                    <a:pt x="502920" y="1973580"/>
                  </a:lnTo>
                  <a:lnTo>
                    <a:pt x="571500" y="1992630"/>
                  </a:lnTo>
                  <a:lnTo>
                    <a:pt x="704850" y="2019300"/>
                  </a:lnTo>
                  <a:lnTo>
                    <a:pt x="853440" y="2038350"/>
                  </a:lnTo>
                  <a:lnTo>
                    <a:pt x="1074420" y="2049780"/>
                  </a:lnTo>
                  <a:lnTo>
                    <a:pt x="1360170" y="2053590"/>
                  </a:lnTo>
                  <a:lnTo>
                    <a:pt x="1714500" y="2045970"/>
                  </a:lnTo>
                  <a:lnTo>
                    <a:pt x="1946910" y="2023110"/>
                  </a:lnTo>
                  <a:lnTo>
                    <a:pt x="2087880" y="2004060"/>
                  </a:lnTo>
                  <a:lnTo>
                    <a:pt x="2225040" y="1969770"/>
                  </a:lnTo>
                  <a:lnTo>
                    <a:pt x="2312670" y="1927860"/>
                  </a:lnTo>
                  <a:lnTo>
                    <a:pt x="2727960" y="1916430"/>
                  </a:lnTo>
                  <a:lnTo>
                    <a:pt x="2785110" y="1965960"/>
                  </a:lnTo>
                  <a:lnTo>
                    <a:pt x="2823210" y="2007870"/>
                  </a:lnTo>
                  <a:lnTo>
                    <a:pt x="2838450" y="2042160"/>
                  </a:lnTo>
                  <a:lnTo>
                    <a:pt x="2842260" y="2072640"/>
                  </a:lnTo>
                  <a:lnTo>
                    <a:pt x="2819400" y="2106930"/>
                  </a:lnTo>
                  <a:lnTo>
                    <a:pt x="2766060" y="2137410"/>
                  </a:lnTo>
                  <a:lnTo>
                    <a:pt x="2644140" y="2175510"/>
                  </a:lnTo>
                  <a:lnTo>
                    <a:pt x="2526030" y="2202180"/>
                  </a:lnTo>
                  <a:lnTo>
                    <a:pt x="2339340" y="2232660"/>
                  </a:lnTo>
                  <a:lnTo>
                    <a:pt x="2103120" y="2255520"/>
                  </a:lnTo>
                  <a:lnTo>
                    <a:pt x="1859280" y="2263140"/>
                  </a:lnTo>
                  <a:lnTo>
                    <a:pt x="1607820" y="2274570"/>
                  </a:lnTo>
                  <a:lnTo>
                    <a:pt x="1383030" y="2278380"/>
                  </a:lnTo>
                  <a:lnTo>
                    <a:pt x="1146810" y="2274570"/>
                  </a:lnTo>
                  <a:lnTo>
                    <a:pt x="922020" y="2266950"/>
                  </a:lnTo>
                  <a:lnTo>
                    <a:pt x="792480" y="2255520"/>
                  </a:lnTo>
                  <a:lnTo>
                    <a:pt x="701040" y="2247900"/>
                  </a:lnTo>
                  <a:lnTo>
                    <a:pt x="537210" y="2217420"/>
                  </a:lnTo>
                  <a:lnTo>
                    <a:pt x="445770" y="2194560"/>
                  </a:lnTo>
                  <a:lnTo>
                    <a:pt x="384810" y="2171700"/>
                  </a:lnTo>
                  <a:lnTo>
                    <a:pt x="331470" y="2137410"/>
                  </a:lnTo>
                  <a:lnTo>
                    <a:pt x="281940" y="2099310"/>
                  </a:lnTo>
                  <a:lnTo>
                    <a:pt x="243840" y="2057400"/>
                  </a:lnTo>
                  <a:lnTo>
                    <a:pt x="205740" y="1992630"/>
                  </a:lnTo>
                  <a:lnTo>
                    <a:pt x="171450" y="1905000"/>
                  </a:lnTo>
                  <a:lnTo>
                    <a:pt x="144780" y="1802130"/>
                  </a:lnTo>
                  <a:lnTo>
                    <a:pt x="125730" y="1668780"/>
                  </a:lnTo>
                  <a:lnTo>
                    <a:pt x="118110" y="1539240"/>
                  </a:lnTo>
                  <a:lnTo>
                    <a:pt x="125730" y="1440180"/>
                  </a:lnTo>
                  <a:lnTo>
                    <a:pt x="137160" y="1089660"/>
                  </a:lnTo>
                  <a:lnTo>
                    <a:pt x="133350" y="8153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016A4D9-F88E-4FA9-B9F4-D65AAF4F1692}"/>
                </a:ext>
              </a:extLst>
            </p:cNvPr>
            <p:cNvSpPr/>
            <p:nvPr/>
          </p:nvSpPr>
          <p:spPr>
            <a:xfrm>
              <a:off x="6465888" y="4672013"/>
              <a:ext cx="473075" cy="819150"/>
            </a:xfrm>
            <a:custGeom>
              <a:avLst/>
              <a:gdLst>
                <a:gd name="connsiteX0" fmla="*/ 357187 w 473869"/>
                <a:gd name="connsiteY0" fmla="*/ 328612 h 819150"/>
                <a:gd name="connsiteX1" fmla="*/ 371475 w 473869"/>
                <a:gd name="connsiteY1" fmla="*/ 511968 h 819150"/>
                <a:gd name="connsiteX2" fmla="*/ 376237 w 473869"/>
                <a:gd name="connsiteY2" fmla="*/ 583406 h 819150"/>
                <a:gd name="connsiteX3" fmla="*/ 385762 w 473869"/>
                <a:gd name="connsiteY3" fmla="*/ 640556 h 819150"/>
                <a:gd name="connsiteX4" fmla="*/ 404812 w 473869"/>
                <a:gd name="connsiteY4" fmla="*/ 697706 h 819150"/>
                <a:gd name="connsiteX5" fmla="*/ 428625 w 473869"/>
                <a:gd name="connsiteY5" fmla="*/ 745331 h 819150"/>
                <a:gd name="connsiteX6" fmla="*/ 473869 w 473869"/>
                <a:gd name="connsiteY6" fmla="*/ 807243 h 819150"/>
                <a:gd name="connsiteX7" fmla="*/ 0 w 473869"/>
                <a:gd name="connsiteY7" fmla="*/ 819150 h 819150"/>
                <a:gd name="connsiteX8" fmla="*/ 28575 w 473869"/>
                <a:gd name="connsiteY8" fmla="*/ 773906 h 819150"/>
                <a:gd name="connsiteX9" fmla="*/ 59531 w 473869"/>
                <a:gd name="connsiteY9" fmla="*/ 752475 h 819150"/>
                <a:gd name="connsiteX10" fmla="*/ 90487 w 473869"/>
                <a:gd name="connsiteY10" fmla="*/ 726281 h 819150"/>
                <a:gd name="connsiteX11" fmla="*/ 111919 w 473869"/>
                <a:gd name="connsiteY11" fmla="*/ 697706 h 819150"/>
                <a:gd name="connsiteX12" fmla="*/ 135731 w 473869"/>
                <a:gd name="connsiteY12" fmla="*/ 650081 h 819150"/>
                <a:gd name="connsiteX13" fmla="*/ 164306 w 473869"/>
                <a:gd name="connsiteY13" fmla="*/ 590550 h 819150"/>
                <a:gd name="connsiteX14" fmla="*/ 192881 w 473869"/>
                <a:gd name="connsiteY14" fmla="*/ 502443 h 819150"/>
                <a:gd name="connsiteX15" fmla="*/ 219075 w 473869"/>
                <a:gd name="connsiteY15" fmla="*/ 378618 h 819150"/>
                <a:gd name="connsiteX16" fmla="*/ 242887 w 473869"/>
                <a:gd name="connsiteY16" fmla="*/ 216693 h 819150"/>
                <a:gd name="connsiteX17" fmla="*/ 257175 w 473869"/>
                <a:gd name="connsiteY17" fmla="*/ 92868 h 819150"/>
                <a:gd name="connsiteX18" fmla="*/ 264319 w 473869"/>
                <a:gd name="connsiteY18" fmla="*/ 38100 h 819150"/>
                <a:gd name="connsiteX19" fmla="*/ 266700 w 473869"/>
                <a:gd name="connsiteY19" fmla="*/ 23812 h 819150"/>
                <a:gd name="connsiteX20" fmla="*/ 280987 w 473869"/>
                <a:gd name="connsiteY20" fmla="*/ 9525 h 819150"/>
                <a:gd name="connsiteX21" fmla="*/ 307181 w 473869"/>
                <a:gd name="connsiteY21" fmla="*/ 0 h 819150"/>
                <a:gd name="connsiteX22" fmla="*/ 338137 w 473869"/>
                <a:gd name="connsiteY22" fmla="*/ 7143 h 819150"/>
                <a:gd name="connsiteX23" fmla="*/ 354806 w 473869"/>
                <a:gd name="connsiteY23" fmla="*/ 23812 h 819150"/>
                <a:gd name="connsiteX24" fmla="*/ 359569 w 473869"/>
                <a:gd name="connsiteY24" fmla="*/ 50006 h 819150"/>
                <a:gd name="connsiteX25" fmla="*/ 357187 w 473869"/>
                <a:gd name="connsiteY25" fmla="*/ 328612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3869" h="819150">
                  <a:moveTo>
                    <a:pt x="357187" y="328612"/>
                  </a:moveTo>
                  <a:lnTo>
                    <a:pt x="371475" y="511968"/>
                  </a:lnTo>
                  <a:lnTo>
                    <a:pt x="376237" y="583406"/>
                  </a:lnTo>
                  <a:lnTo>
                    <a:pt x="385762" y="640556"/>
                  </a:lnTo>
                  <a:lnTo>
                    <a:pt x="404812" y="697706"/>
                  </a:lnTo>
                  <a:lnTo>
                    <a:pt x="428625" y="745331"/>
                  </a:lnTo>
                  <a:lnTo>
                    <a:pt x="473869" y="807243"/>
                  </a:lnTo>
                  <a:lnTo>
                    <a:pt x="0" y="819150"/>
                  </a:lnTo>
                  <a:lnTo>
                    <a:pt x="28575" y="773906"/>
                  </a:lnTo>
                  <a:lnTo>
                    <a:pt x="59531" y="752475"/>
                  </a:lnTo>
                  <a:lnTo>
                    <a:pt x="90487" y="726281"/>
                  </a:lnTo>
                  <a:lnTo>
                    <a:pt x="111919" y="697706"/>
                  </a:lnTo>
                  <a:lnTo>
                    <a:pt x="135731" y="650081"/>
                  </a:lnTo>
                  <a:lnTo>
                    <a:pt x="164306" y="590550"/>
                  </a:lnTo>
                  <a:lnTo>
                    <a:pt x="192881" y="502443"/>
                  </a:lnTo>
                  <a:lnTo>
                    <a:pt x="219075" y="378618"/>
                  </a:lnTo>
                  <a:lnTo>
                    <a:pt x="242887" y="216693"/>
                  </a:lnTo>
                  <a:lnTo>
                    <a:pt x="257175" y="92868"/>
                  </a:lnTo>
                  <a:lnTo>
                    <a:pt x="264319" y="38100"/>
                  </a:lnTo>
                  <a:lnTo>
                    <a:pt x="266700" y="23812"/>
                  </a:lnTo>
                  <a:lnTo>
                    <a:pt x="280987" y="9525"/>
                  </a:lnTo>
                  <a:lnTo>
                    <a:pt x="307181" y="0"/>
                  </a:lnTo>
                  <a:lnTo>
                    <a:pt x="338137" y="7143"/>
                  </a:lnTo>
                  <a:lnTo>
                    <a:pt x="354806" y="23812"/>
                  </a:lnTo>
                  <a:lnTo>
                    <a:pt x="359569" y="50006"/>
                  </a:lnTo>
                  <a:lnTo>
                    <a:pt x="357187" y="328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53502033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A71700B-375B-43F5-B6A1-181A452F42B3}"/>
              </a:ext>
            </a:extLst>
          </p:cNvPr>
          <p:cNvSpPr/>
          <p:nvPr/>
        </p:nvSpPr>
        <p:spPr>
          <a:xfrm rot="16200000">
            <a:off x="1012031" y="3518695"/>
            <a:ext cx="3762375" cy="779462"/>
          </a:xfrm>
          <a:custGeom>
            <a:avLst/>
            <a:gdLst>
              <a:gd name="connsiteX0" fmla="*/ 1997565 w 3761927"/>
              <a:gd name="connsiteY0" fmla="*/ 536979 h 779388"/>
              <a:gd name="connsiteX1" fmla="*/ 1874827 w 3761927"/>
              <a:gd name="connsiteY1" fmla="*/ 530843 h 779388"/>
              <a:gd name="connsiteX2" fmla="*/ 1745952 w 3761927"/>
              <a:gd name="connsiteY2" fmla="*/ 518569 h 779388"/>
              <a:gd name="connsiteX3" fmla="*/ 1632419 w 3761927"/>
              <a:gd name="connsiteY3" fmla="*/ 506295 h 779388"/>
              <a:gd name="connsiteX4" fmla="*/ 1500475 w 3761927"/>
              <a:gd name="connsiteY4" fmla="*/ 490953 h 779388"/>
              <a:gd name="connsiteX5" fmla="*/ 1347052 w 3761927"/>
              <a:gd name="connsiteY5" fmla="*/ 466405 h 779388"/>
              <a:gd name="connsiteX6" fmla="*/ 1175219 w 3761927"/>
              <a:gd name="connsiteY6" fmla="*/ 432652 h 779388"/>
              <a:gd name="connsiteX7" fmla="*/ 1040207 w 3761927"/>
              <a:gd name="connsiteY7" fmla="*/ 401967 h 779388"/>
              <a:gd name="connsiteX8" fmla="*/ 923605 w 3761927"/>
              <a:gd name="connsiteY8" fmla="*/ 371283 h 779388"/>
              <a:gd name="connsiteX9" fmla="*/ 754840 w 3761927"/>
              <a:gd name="connsiteY9" fmla="*/ 322188 h 779388"/>
              <a:gd name="connsiteX10" fmla="*/ 592212 w 3761927"/>
              <a:gd name="connsiteY10" fmla="*/ 263887 h 779388"/>
              <a:gd name="connsiteX11" fmla="*/ 487884 w 3761927"/>
              <a:gd name="connsiteY11" fmla="*/ 223997 h 779388"/>
              <a:gd name="connsiteX12" fmla="*/ 377420 w 3761927"/>
              <a:gd name="connsiteY12" fmla="*/ 174902 h 779388"/>
              <a:gd name="connsiteX13" fmla="*/ 260819 w 3761927"/>
              <a:gd name="connsiteY13" fmla="*/ 119669 h 779388"/>
              <a:gd name="connsiteX14" fmla="*/ 184107 w 3761927"/>
              <a:gd name="connsiteY14" fmla="*/ 79779 h 779388"/>
              <a:gd name="connsiteX15" fmla="*/ 88985 w 3761927"/>
              <a:gd name="connsiteY15" fmla="*/ 27616 h 779388"/>
              <a:gd name="connsiteX16" fmla="*/ 46027 w 3761927"/>
              <a:gd name="connsiteY16" fmla="*/ 6137 h 779388"/>
              <a:gd name="connsiteX17" fmla="*/ 27616 w 3761927"/>
              <a:gd name="connsiteY17" fmla="*/ 0 h 779388"/>
              <a:gd name="connsiteX18" fmla="*/ 18411 w 3761927"/>
              <a:gd name="connsiteY18" fmla="*/ 0 h 779388"/>
              <a:gd name="connsiteX19" fmla="*/ 9205 w 3761927"/>
              <a:gd name="connsiteY19" fmla="*/ 0 h 779388"/>
              <a:gd name="connsiteX20" fmla="*/ 0 w 3761927"/>
              <a:gd name="connsiteY20" fmla="*/ 9205 h 779388"/>
              <a:gd name="connsiteX21" fmla="*/ 0 w 3761927"/>
              <a:gd name="connsiteY21" fmla="*/ 24547 h 779388"/>
              <a:gd name="connsiteX22" fmla="*/ 6137 w 3761927"/>
              <a:gd name="connsiteY22" fmla="*/ 61369 h 779388"/>
              <a:gd name="connsiteX23" fmla="*/ 24548 w 3761927"/>
              <a:gd name="connsiteY23" fmla="*/ 82848 h 779388"/>
              <a:gd name="connsiteX24" fmla="*/ 82848 w 3761927"/>
              <a:gd name="connsiteY24" fmla="*/ 125806 h 779388"/>
              <a:gd name="connsiteX25" fmla="*/ 196381 w 3761927"/>
              <a:gd name="connsiteY25" fmla="*/ 205586 h 779388"/>
              <a:gd name="connsiteX26" fmla="*/ 300709 w 3761927"/>
              <a:gd name="connsiteY26" fmla="*/ 270024 h 779388"/>
              <a:gd name="connsiteX27" fmla="*/ 423447 w 3761927"/>
              <a:gd name="connsiteY27" fmla="*/ 337530 h 779388"/>
              <a:gd name="connsiteX28" fmla="*/ 533911 w 3761927"/>
              <a:gd name="connsiteY28" fmla="*/ 389694 h 779388"/>
              <a:gd name="connsiteX29" fmla="*/ 625965 w 3761927"/>
              <a:gd name="connsiteY29" fmla="*/ 432652 h 779388"/>
              <a:gd name="connsiteX30" fmla="*/ 711882 w 3761927"/>
              <a:gd name="connsiteY30" fmla="*/ 466405 h 779388"/>
              <a:gd name="connsiteX31" fmla="*/ 807004 w 3761927"/>
              <a:gd name="connsiteY31" fmla="*/ 506295 h 779388"/>
              <a:gd name="connsiteX32" fmla="*/ 972701 w 3761927"/>
              <a:gd name="connsiteY32" fmla="*/ 564596 h 779388"/>
              <a:gd name="connsiteX33" fmla="*/ 1107713 w 3761927"/>
              <a:gd name="connsiteY33" fmla="*/ 607554 h 779388"/>
              <a:gd name="connsiteX34" fmla="*/ 1304094 w 3761927"/>
              <a:gd name="connsiteY34" fmla="*/ 662786 h 779388"/>
              <a:gd name="connsiteX35" fmla="*/ 1466722 w 3761927"/>
              <a:gd name="connsiteY35" fmla="*/ 702676 h 779388"/>
              <a:gd name="connsiteX36" fmla="*/ 1687651 w 3761927"/>
              <a:gd name="connsiteY36" fmla="*/ 748703 h 779388"/>
              <a:gd name="connsiteX37" fmla="*/ 1841074 w 3761927"/>
              <a:gd name="connsiteY37" fmla="*/ 767114 h 779388"/>
              <a:gd name="connsiteX38" fmla="*/ 2080413 w 3761927"/>
              <a:gd name="connsiteY38" fmla="*/ 776319 h 779388"/>
              <a:gd name="connsiteX39" fmla="*/ 2249178 w 3761927"/>
              <a:gd name="connsiteY39" fmla="*/ 779388 h 779388"/>
              <a:gd name="connsiteX40" fmla="*/ 2421012 w 3761927"/>
              <a:gd name="connsiteY40" fmla="*/ 779388 h 779388"/>
              <a:gd name="connsiteX41" fmla="*/ 2595914 w 3761927"/>
              <a:gd name="connsiteY41" fmla="*/ 770182 h 779388"/>
              <a:gd name="connsiteX42" fmla="*/ 2675694 w 3761927"/>
              <a:gd name="connsiteY42" fmla="*/ 767114 h 779388"/>
              <a:gd name="connsiteX43" fmla="*/ 2865938 w 3761927"/>
              <a:gd name="connsiteY43" fmla="*/ 767114 h 779388"/>
              <a:gd name="connsiteX44" fmla="*/ 3163578 w 3761927"/>
              <a:gd name="connsiteY44" fmla="*/ 767114 h 779388"/>
              <a:gd name="connsiteX45" fmla="*/ 3366097 w 3761927"/>
              <a:gd name="connsiteY45" fmla="*/ 767114 h 779388"/>
              <a:gd name="connsiteX46" fmla="*/ 3436671 w 3761927"/>
              <a:gd name="connsiteY46" fmla="*/ 751771 h 779388"/>
              <a:gd name="connsiteX47" fmla="*/ 3525656 w 3761927"/>
              <a:gd name="connsiteY47" fmla="*/ 718018 h 779388"/>
              <a:gd name="connsiteX48" fmla="*/ 3697490 w 3761927"/>
              <a:gd name="connsiteY48" fmla="*/ 527774 h 779388"/>
              <a:gd name="connsiteX49" fmla="*/ 3709764 w 3761927"/>
              <a:gd name="connsiteY49" fmla="*/ 469473 h 779388"/>
              <a:gd name="connsiteX50" fmla="*/ 3734311 w 3761927"/>
              <a:gd name="connsiteY50" fmla="*/ 389694 h 779388"/>
              <a:gd name="connsiteX51" fmla="*/ 3758859 w 3761927"/>
              <a:gd name="connsiteY51" fmla="*/ 316051 h 779388"/>
              <a:gd name="connsiteX52" fmla="*/ 3761927 w 3761927"/>
              <a:gd name="connsiteY52" fmla="*/ 282298 h 779388"/>
              <a:gd name="connsiteX53" fmla="*/ 3758859 w 3761927"/>
              <a:gd name="connsiteY53" fmla="*/ 270024 h 779388"/>
              <a:gd name="connsiteX54" fmla="*/ 3740448 w 3761927"/>
              <a:gd name="connsiteY54" fmla="*/ 263887 h 779388"/>
              <a:gd name="connsiteX55" fmla="*/ 3722037 w 3761927"/>
              <a:gd name="connsiteY55" fmla="*/ 273092 h 779388"/>
              <a:gd name="connsiteX56" fmla="*/ 3660668 w 3761927"/>
              <a:gd name="connsiteY56" fmla="*/ 328324 h 779388"/>
              <a:gd name="connsiteX57" fmla="*/ 3587025 w 3761927"/>
              <a:gd name="connsiteY57" fmla="*/ 383557 h 779388"/>
              <a:gd name="connsiteX58" fmla="*/ 3525656 w 3761927"/>
              <a:gd name="connsiteY58" fmla="*/ 423447 h 779388"/>
              <a:gd name="connsiteX59" fmla="*/ 3461219 w 3761927"/>
              <a:gd name="connsiteY59" fmla="*/ 460268 h 779388"/>
              <a:gd name="connsiteX60" fmla="*/ 3396781 w 3761927"/>
              <a:gd name="connsiteY60" fmla="*/ 487884 h 779388"/>
              <a:gd name="connsiteX61" fmla="*/ 3320070 w 3761927"/>
              <a:gd name="connsiteY61" fmla="*/ 509363 h 779388"/>
              <a:gd name="connsiteX62" fmla="*/ 3264837 w 3761927"/>
              <a:gd name="connsiteY62" fmla="*/ 521637 h 779388"/>
              <a:gd name="connsiteX63" fmla="*/ 3163578 w 3761927"/>
              <a:gd name="connsiteY63" fmla="*/ 524706 h 779388"/>
              <a:gd name="connsiteX64" fmla="*/ 2908897 w 3761927"/>
              <a:gd name="connsiteY64" fmla="*/ 530843 h 779388"/>
              <a:gd name="connsiteX65" fmla="*/ 2552956 w 3761927"/>
              <a:gd name="connsiteY65" fmla="*/ 540048 h 779388"/>
              <a:gd name="connsiteX66" fmla="*/ 2215425 w 3761927"/>
              <a:gd name="connsiteY66" fmla="*/ 546185 h 779388"/>
              <a:gd name="connsiteX67" fmla="*/ 1997565 w 3761927"/>
              <a:gd name="connsiteY67" fmla="*/ 536979 h 77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761927" h="779388">
                <a:moveTo>
                  <a:pt x="1997565" y="536979"/>
                </a:moveTo>
                <a:lnTo>
                  <a:pt x="1874827" y="530843"/>
                </a:lnTo>
                <a:lnTo>
                  <a:pt x="1745952" y="518569"/>
                </a:lnTo>
                <a:lnTo>
                  <a:pt x="1632419" y="506295"/>
                </a:lnTo>
                <a:lnTo>
                  <a:pt x="1500475" y="490953"/>
                </a:lnTo>
                <a:lnTo>
                  <a:pt x="1347052" y="466405"/>
                </a:lnTo>
                <a:lnTo>
                  <a:pt x="1175219" y="432652"/>
                </a:lnTo>
                <a:lnTo>
                  <a:pt x="1040207" y="401967"/>
                </a:lnTo>
                <a:lnTo>
                  <a:pt x="923605" y="371283"/>
                </a:lnTo>
                <a:lnTo>
                  <a:pt x="754840" y="322188"/>
                </a:lnTo>
                <a:lnTo>
                  <a:pt x="592212" y="263887"/>
                </a:lnTo>
                <a:lnTo>
                  <a:pt x="487884" y="223997"/>
                </a:lnTo>
                <a:lnTo>
                  <a:pt x="377420" y="174902"/>
                </a:lnTo>
                <a:lnTo>
                  <a:pt x="260819" y="119669"/>
                </a:lnTo>
                <a:lnTo>
                  <a:pt x="184107" y="79779"/>
                </a:lnTo>
                <a:lnTo>
                  <a:pt x="88985" y="27616"/>
                </a:lnTo>
                <a:lnTo>
                  <a:pt x="46027" y="6137"/>
                </a:lnTo>
                <a:lnTo>
                  <a:pt x="27616" y="0"/>
                </a:lnTo>
                <a:lnTo>
                  <a:pt x="18411" y="0"/>
                </a:lnTo>
                <a:lnTo>
                  <a:pt x="9205" y="0"/>
                </a:lnTo>
                <a:lnTo>
                  <a:pt x="0" y="9205"/>
                </a:lnTo>
                <a:lnTo>
                  <a:pt x="0" y="24547"/>
                </a:lnTo>
                <a:lnTo>
                  <a:pt x="6137" y="61369"/>
                </a:lnTo>
                <a:lnTo>
                  <a:pt x="24548" y="82848"/>
                </a:lnTo>
                <a:lnTo>
                  <a:pt x="82848" y="125806"/>
                </a:lnTo>
                <a:lnTo>
                  <a:pt x="196381" y="205586"/>
                </a:lnTo>
                <a:lnTo>
                  <a:pt x="300709" y="270024"/>
                </a:lnTo>
                <a:lnTo>
                  <a:pt x="423447" y="337530"/>
                </a:lnTo>
                <a:lnTo>
                  <a:pt x="533911" y="389694"/>
                </a:lnTo>
                <a:lnTo>
                  <a:pt x="625965" y="432652"/>
                </a:lnTo>
                <a:lnTo>
                  <a:pt x="711882" y="466405"/>
                </a:lnTo>
                <a:lnTo>
                  <a:pt x="807004" y="506295"/>
                </a:lnTo>
                <a:lnTo>
                  <a:pt x="972701" y="564596"/>
                </a:lnTo>
                <a:lnTo>
                  <a:pt x="1107713" y="607554"/>
                </a:lnTo>
                <a:lnTo>
                  <a:pt x="1304094" y="662786"/>
                </a:lnTo>
                <a:lnTo>
                  <a:pt x="1466722" y="702676"/>
                </a:lnTo>
                <a:lnTo>
                  <a:pt x="1687651" y="748703"/>
                </a:lnTo>
                <a:lnTo>
                  <a:pt x="1841074" y="767114"/>
                </a:lnTo>
                <a:lnTo>
                  <a:pt x="2080413" y="776319"/>
                </a:lnTo>
                <a:lnTo>
                  <a:pt x="2249178" y="779388"/>
                </a:lnTo>
                <a:lnTo>
                  <a:pt x="2421012" y="779388"/>
                </a:lnTo>
                <a:lnTo>
                  <a:pt x="2595914" y="770182"/>
                </a:lnTo>
                <a:lnTo>
                  <a:pt x="2675694" y="767114"/>
                </a:lnTo>
                <a:lnTo>
                  <a:pt x="2865938" y="767114"/>
                </a:lnTo>
                <a:lnTo>
                  <a:pt x="3163578" y="767114"/>
                </a:lnTo>
                <a:lnTo>
                  <a:pt x="3366097" y="767114"/>
                </a:lnTo>
                <a:lnTo>
                  <a:pt x="3436671" y="751771"/>
                </a:lnTo>
                <a:lnTo>
                  <a:pt x="3525656" y="718018"/>
                </a:lnTo>
                <a:lnTo>
                  <a:pt x="3697490" y="527774"/>
                </a:lnTo>
                <a:lnTo>
                  <a:pt x="3709764" y="469473"/>
                </a:lnTo>
                <a:lnTo>
                  <a:pt x="3734311" y="389694"/>
                </a:lnTo>
                <a:lnTo>
                  <a:pt x="3758859" y="316051"/>
                </a:lnTo>
                <a:lnTo>
                  <a:pt x="3761927" y="282298"/>
                </a:lnTo>
                <a:lnTo>
                  <a:pt x="3758859" y="270024"/>
                </a:lnTo>
                <a:cubicBezTo>
                  <a:pt x="3742567" y="263507"/>
                  <a:pt x="3749025" y="263887"/>
                  <a:pt x="3740448" y="263887"/>
                </a:cubicBezTo>
                <a:lnTo>
                  <a:pt x="3722037" y="273092"/>
                </a:lnTo>
                <a:lnTo>
                  <a:pt x="3660668" y="328324"/>
                </a:lnTo>
                <a:lnTo>
                  <a:pt x="3587025" y="383557"/>
                </a:lnTo>
                <a:lnTo>
                  <a:pt x="3525656" y="423447"/>
                </a:lnTo>
                <a:lnTo>
                  <a:pt x="3461219" y="460268"/>
                </a:lnTo>
                <a:lnTo>
                  <a:pt x="3396781" y="487884"/>
                </a:lnTo>
                <a:lnTo>
                  <a:pt x="3320070" y="509363"/>
                </a:lnTo>
                <a:lnTo>
                  <a:pt x="3264837" y="521637"/>
                </a:lnTo>
                <a:lnTo>
                  <a:pt x="3163578" y="524706"/>
                </a:lnTo>
                <a:lnTo>
                  <a:pt x="2908897" y="530843"/>
                </a:lnTo>
                <a:lnTo>
                  <a:pt x="2552956" y="540048"/>
                </a:lnTo>
                <a:lnTo>
                  <a:pt x="2215425" y="546185"/>
                </a:lnTo>
                <a:lnTo>
                  <a:pt x="1997565" y="5369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7ACD594-F009-496E-B6FC-ECAD45CEECBC}"/>
              </a:ext>
            </a:extLst>
          </p:cNvPr>
          <p:cNvSpPr/>
          <p:nvPr/>
        </p:nvSpPr>
        <p:spPr>
          <a:xfrm rot="16200000">
            <a:off x="1560512" y="3238501"/>
            <a:ext cx="4124325" cy="1346200"/>
          </a:xfrm>
          <a:custGeom>
            <a:avLst/>
            <a:gdLst>
              <a:gd name="connsiteX0" fmla="*/ 2703153 w 4124811"/>
              <a:gd name="connsiteY0" fmla="*/ 1011179 h 1344902"/>
              <a:gd name="connsiteX1" fmla="*/ 2316035 w 4124811"/>
              <a:gd name="connsiteY1" fmla="*/ 1011179 h 1344902"/>
              <a:gd name="connsiteX2" fmla="*/ 2149173 w 4124811"/>
              <a:gd name="connsiteY2" fmla="*/ 1011179 h 1344902"/>
              <a:gd name="connsiteX3" fmla="*/ 1942265 w 4124811"/>
              <a:gd name="connsiteY3" fmla="*/ 1011179 h 1344902"/>
              <a:gd name="connsiteX4" fmla="*/ 1471717 w 4124811"/>
              <a:gd name="connsiteY4" fmla="*/ 1011179 h 1344902"/>
              <a:gd name="connsiteX5" fmla="*/ 1061238 w 4124811"/>
              <a:gd name="connsiteY5" fmla="*/ 1011179 h 1344902"/>
              <a:gd name="connsiteX6" fmla="*/ 630736 w 4124811"/>
              <a:gd name="connsiteY6" fmla="*/ 1011179 h 1344902"/>
              <a:gd name="connsiteX7" fmla="*/ 567328 w 4124811"/>
              <a:gd name="connsiteY7" fmla="*/ 1001168 h 1344902"/>
              <a:gd name="connsiteX8" fmla="*/ 113465 w 4124811"/>
              <a:gd name="connsiteY8" fmla="*/ 951109 h 1344902"/>
              <a:gd name="connsiteX9" fmla="*/ 66744 w 4124811"/>
              <a:gd name="connsiteY9" fmla="*/ 964458 h 1344902"/>
              <a:gd name="connsiteX10" fmla="*/ 33372 w 4124811"/>
              <a:gd name="connsiteY10" fmla="*/ 977807 h 1344902"/>
              <a:gd name="connsiteX11" fmla="*/ 10011 w 4124811"/>
              <a:gd name="connsiteY11" fmla="*/ 994493 h 1344902"/>
              <a:gd name="connsiteX12" fmla="*/ 3337 w 4124811"/>
              <a:gd name="connsiteY12" fmla="*/ 1004505 h 1344902"/>
              <a:gd name="connsiteX13" fmla="*/ 0 w 4124811"/>
              <a:gd name="connsiteY13" fmla="*/ 1017854 h 1344902"/>
              <a:gd name="connsiteX14" fmla="*/ 3337 w 4124811"/>
              <a:gd name="connsiteY14" fmla="*/ 1031203 h 1344902"/>
              <a:gd name="connsiteX15" fmla="*/ 20023 w 4124811"/>
              <a:gd name="connsiteY15" fmla="*/ 1054563 h 1344902"/>
              <a:gd name="connsiteX16" fmla="*/ 53395 w 4124811"/>
              <a:gd name="connsiteY16" fmla="*/ 1087935 h 1344902"/>
              <a:gd name="connsiteX17" fmla="*/ 113465 w 4124811"/>
              <a:gd name="connsiteY17" fmla="*/ 1134657 h 1344902"/>
              <a:gd name="connsiteX18" fmla="*/ 186884 w 4124811"/>
              <a:gd name="connsiteY18" fmla="*/ 1174703 h 1344902"/>
              <a:gd name="connsiteX19" fmla="*/ 250292 w 4124811"/>
              <a:gd name="connsiteY19" fmla="*/ 1204738 h 1344902"/>
              <a:gd name="connsiteX20" fmla="*/ 337060 w 4124811"/>
              <a:gd name="connsiteY20" fmla="*/ 1231436 h 1344902"/>
              <a:gd name="connsiteX21" fmla="*/ 417153 w 4124811"/>
              <a:gd name="connsiteY21" fmla="*/ 1251459 h 1344902"/>
              <a:gd name="connsiteX22" fmla="*/ 480560 w 4124811"/>
              <a:gd name="connsiteY22" fmla="*/ 1258134 h 1344902"/>
              <a:gd name="connsiteX23" fmla="*/ 560654 w 4124811"/>
              <a:gd name="connsiteY23" fmla="*/ 1251459 h 1344902"/>
              <a:gd name="connsiteX24" fmla="*/ 814283 w 4124811"/>
              <a:gd name="connsiteY24" fmla="*/ 1238111 h 1344902"/>
              <a:gd name="connsiteX25" fmla="*/ 1024528 w 4124811"/>
              <a:gd name="connsiteY25" fmla="*/ 1234773 h 1344902"/>
              <a:gd name="connsiteX26" fmla="*/ 1351576 w 4124811"/>
              <a:gd name="connsiteY26" fmla="*/ 1234773 h 1344902"/>
              <a:gd name="connsiteX27" fmla="*/ 1782079 w 4124811"/>
              <a:gd name="connsiteY27" fmla="*/ 1234773 h 1344902"/>
              <a:gd name="connsiteX28" fmla="*/ 2182546 w 4124811"/>
              <a:gd name="connsiteY28" fmla="*/ 1234773 h 1344902"/>
              <a:gd name="connsiteX29" fmla="*/ 2586350 w 4124811"/>
              <a:gd name="connsiteY29" fmla="*/ 1234773 h 1344902"/>
              <a:gd name="connsiteX30" fmla="*/ 2993492 w 4124811"/>
              <a:gd name="connsiteY30" fmla="*/ 1234773 h 1344902"/>
              <a:gd name="connsiteX31" fmla="*/ 3360587 w 4124811"/>
              <a:gd name="connsiteY31" fmla="*/ 1234773 h 1344902"/>
              <a:gd name="connsiteX32" fmla="*/ 3697646 w 4124811"/>
              <a:gd name="connsiteY32" fmla="*/ 1238111 h 1344902"/>
              <a:gd name="connsiteX33" fmla="*/ 3734356 w 4124811"/>
              <a:gd name="connsiteY33" fmla="*/ 1244785 h 1344902"/>
              <a:gd name="connsiteX34" fmla="*/ 3761054 w 4124811"/>
              <a:gd name="connsiteY34" fmla="*/ 1258134 h 1344902"/>
              <a:gd name="connsiteX35" fmla="*/ 3781077 w 4124811"/>
              <a:gd name="connsiteY35" fmla="*/ 1271483 h 1344902"/>
              <a:gd name="connsiteX36" fmla="*/ 3787752 w 4124811"/>
              <a:gd name="connsiteY36" fmla="*/ 1281495 h 1344902"/>
              <a:gd name="connsiteX37" fmla="*/ 3801100 w 4124811"/>
              <a:gd name="connsiteY37" fmla="*/ 1298181 h 1344902"/>
              <a:gd name="connsiteX38" fmla="*/ 3814449 w 4124811"/>
              <a:gd name="connsiteY38" fmla="*/ 1314867 h 1344902"/>
              <a:gd name="connsiteX39" fmla="*/ 3834473 w 4124811"/>
              <a:gd name="connsiteY39" fmla="*/ 1331553 h 1344902"/>
              <a:gd name="connsiteX40" fmla="*/ 3854496 w 4124811"/>
              <a:gd name="connsiteY40" fmla="*/ 1341565 h 1344902"/>
              <a:gd name="connsiteX41" fmla="*/ 3871182 w 4124811"/>
              <a:gd name="connsiteY41" fmla="*/ 1344902 h 1344902"/>
              <a:gd name="connsiteX42" fmla="*/ 3901217 w 4124811"/>
              <a:gd name="connsiteY42" fmla="*/ 1344902 h 1344902"/>
              <a:gd name="connsiteX43" fmla="*/ 3944601 w 4124811"/>
              <a:gd name="connsiteY43" fmla="*/ 1328216 h 1344902"/>
              <a:gd name="connsiteX44" fmla="*/ 3981311 w 4124811"/>
              <a:gd name="connsiteY44" fmla="*/ 1298181 h 1344902"/>
              <a:gd name="connsiteX45" fmla="*/ 4031369 w 4124811"/>
              <a:gd name="connsiteY45" fmla="*/ 1244785 h 1344902"/>
              <a:gd name="connsiteX46" fmla="*/ 4081427 w 4124811"/>
              <a:gd name="connsiteY46" fmla="*/ 1161354 h 1344902"/>
              <a:gd name="connsiteX47" fmla="*/ 4124811 w 4124811"/>
              <a:gd name="connsiteY47" fmla="*/ 1087935 h 1344902"/>
              <a:gd name="connsiteX48" fmla="*/ 4124811 w 4124811"/>
              <a:gd name="connsiteY48" fmla="*/ 1077924 h 1344902"/>
              <a:gd name="connsiteX49" fmla="*/ 4111463 w 4124811"/>
              <a:gd name="connsiteY49" fmla="*/ 1061238 h 1344902"/>
              <a:gd name="connsiteX50" fmla="*/ 4081427 w 4124811"/>
              <a:gd name="connsiteY50" fmla="*/ 1011179 h 1344902"/>
              <a:gd name="connsiteX51" fmla="*/ 4058067 w 4124811"/>
              <a:gd name="connsiteY51" fmla="*/ 961121 h 1344902"/>
              <a:gd name="connsiteX52" fmla="*/ 4034706 w 4124811"/>
              <a:gd name="connsiteY52" fmla="*/ 881027 h 1344902"/>
              <a:gd name="connsiteX53" fmla="*/ 3994660 w 4124811"/>
              <a:gd name="connsiteY53" fmla="*/ 724178 h 1344902"/>
              <a:gd name="connsiteX54" fmla="*/ 3954613 w 4124811"/>
              <a:gd name="connsiteY54" fmla="*/ 557316 h 1344902"/>
              <a:gd name="connsiteX55" fmla="*/ 3937927 w 4124811"/>
              <a:gd name="connsiteY55" fmla="*/ 470549 h 1344902"/>
              <a:gd name="connsiteX56" fmla="*/ 3921241 w 4124811"/>
              <a:gd name="connsiteY56" fmla="*/ 397130 h 1344902"/>
              <a:gd name="connsiteX57" fmla="*/ 3904554 w 4124811"/>
              <a:gd name="connsiteY57" fmla="*/ 303687 h 1344902"/>
              <a:gd name="connsiteX58" fmla="*/ 3887868 w 4124811"/>
              <a:gd name="connsiteY58" fmla="*/ 200233 h 1344902"/>
              <a:gd name="connsiteX59" fmla="*/ 3881194 w 4124811"/>
              <a:gd name="connsiteY59" fmla="*/ 116803 h 1344902"/>
              <a:gd name="connsiteX60" fmla="*/ 3887868 w 4124811"/>
              <a:gd name="connsiteY60" fmla="*/ 63407 h 1344902"/>
              <a:gd name="connsiteX61" fmla="*/ 3897880 w 4124811"/>
              <a:gd name="connsiteY61" fmla="*/ 0 h 1344902"/>
              <a:gd name="connsiteX62" fmla="*/ 3684298 w 4124811"/>
              <a:gd name="connsiteY62" fmla="*/ 210245 h 1344902"/>
              <a:gd name="connsiteX63" fmla="*/ 3737693 w 4124811"/>
              <a:gd name="connsiteY63" fmla="*/ 380443 h 1344902"/>
              <a:gd name="connsiteX64" fmla="*/ 3791089 w 4124811"/>
              <a:gd name="connsiteY64" fmla="*/ 547305 h 1344902"/>
              <a:gd name="connsiteX65" fmla="*/ 3827798 w 4124811"/>
              <a:gd name="connsiteY65" fmla="*/ 707492 h 1344902"/>
              <a:gd name="connsiteX66" fmla="*/ 3854496 w 4124811"/>
              <a:gd name="connsiteY66" fmla="*/ 857667 h 1344902"/>
              <a:gd name="connsiteX67" fmla="*/ 3864508 w 4124811"/>
              <a:gd name="connsiteY67" fmla="*/ 951109 h 1344902"/>
              <a:gd name="connsiteX68" fmla="*/ 3861171 w 4124811"/>
              <a:gd name="connsiteY68" fmla="*/ 977807 h 1344902"/>
              <a:gd name="connsiteX69" fmla="*/ 3847822 w 4124811"/>
              <a:gd name="connsiteY69" fmla="*/ 997830 h 1344902"/>
              <a:gd name="connsiteX70" fmla="*/ 3821124 w 4124811"/>
              <a:gd name="connsiteY70" fmla="*/ 1011179 h 1344902"/>
              <a:gd name="connsiteX71" fmla="*/ 3731019 w 4124811"/>
              <a:gd name="connsiteY71" fmla="*/ 1014516 h 1344902"/>
              <a:gd name="connsiteX72" fmla="*/ 3310528 w 4124811"/>
              <a:gd name="connsiteY72" fmla="*/ 1011179 h 1344902"/>
              <a:gd name="connsiteX73" fmla="*/ 3113632 w 4124811"/>
              <a:gd name="connsiteY73" fmla="*/ 1014516 h 1344902"/>
              <a:gd name="connsiteX74" fmla="*/ 2903387 w 4124811"/>
              <a:gd name="connsiteY74" fmla="*/ 1011179 h 1344902"/>
              <a:gd name="connsiteX75" fmla="*/ 2703153 w 4124811"/>
              <a:gd name="connsiteY75" fmla="*/ 1011179 h 1344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24811" h="1344902">
                <a:moveTo>
                  <a:pt x="2703153" y="1011179"/>
                </a:moveTo>
                <a:lnTo>
                  <a:pt x="2316035" y="1011179"/>
                </a:lnTo>
                <a:lnTo>
                  <a:pt x="2149173" y="1011179"/>
                </a:lnTo>
                <a:lnTo>
                  <a:pt x="1942265" y="1011179"/>
                </a:lnTo>
                <a:lnTo>
                  <a:pt x="1471717" y="1011179"/>
                </a:lnTo>
                <a:lnTo>
                  <a:pt x="1061238" y="1011179"/>
                </a:lnTo>
                <a:lnTo>
                  <a:pt x="630736" y="1011179"/>
                </a:lnTo>
                <a:lnTo>
                  <a:pt x="567328" y="1001168"/>
                </a:lnTo>
                <a:lnTo>
                  <a:pt x="113465" y="951109"/>
                </a:lnTo>
                <a:lnTo>
                  <a:pt x="66744" y="964458"/>
                </a:lnTo>
                <a:lnTo>
                  <a:pt x="33372" y="977807"/>
                </a:lnTo>
                <a:lnTo>
                  <a:pt x="10011" y="994493"/>
                </a:lnTo>
                <a:lnTo>
                  <a:pt x="3337" y="1004505"/>
                </a:lnTo>
                <a:lnTo>
                  <a:pt x="0" y="1017854"/>
                </a:lnTo>
                <a:lnTo>
                  <a:pt x="3337" y="1031203"/>
                </a:lnTo>
                <a:lnTo>
                  <a:pt x="20023" y="1054563"/>
                </a:lnTo>
                <a:lnTo>
                  <a:pt x="53395" y="1087935"/>
                </a:lnTo>
                <a:lnTo>
                  <a:pt x="113465" y="1134657"/>
                </a:lnTo>
                <a:lnTo>
                  <a:pt x="186884" y="1174703"/>
                </a:lnTo>
                <a:lnTo>
                  <a:pt x="250292" y="1204738"/>
                </a:lnTo>
                <a:lnTo>
                  <a:pt x="337060" y="1231436"/>
                </a:lnTo>
                <a:lnTo>
                  <a:pt x="417153" y="1251459"/>
                </a:lnTo>
                <a:lnTo>
                  <a:pt x="480560" y="1258134"/>
                </a:lnTo>
                <a:lnTo>
                  <a:pt x="560654" y="1251459"/>
                </a:lnTo>
                <a:lnTo>
                  <a:pt x="814283" y="1238111"/>
                </a:lnTo>
                <a:lnTo>
                  <a:pt x="1024528" y="1234773"/>
                </a:lnTo>
                <a:lnTo>
                  <a:pt x="1351576" y="1234773"/>
                </a:lnTo>
                <a:lnTo>
                  <a:pt x="1782079" y="1234773"/>
                </a:lnTo>
                <a:lnTo>
                  <a:pt x="2182546" y="1234773"/>
                </a:lnTo>
                <a:lnTo>
                  <a:pt x="2586350" y="1234773"/>
                </a:lnTo>
                <a:lnTo>
                  <a:pt x="2993492" y="1234773"/>
                </a:lnTo>
                <a:lnTo>
                  <a:pt x="3360587" y="1234773"/>
                </a:lnTo>
                <a:lnTo>
                  <a:pt x="3697646" y="1238111"/>
                </a:lnTo>
                <a:lnTo>
                  <a:pt x="3734356" y="1244785"/>
                </a:lnTo>
                <a:lnTo>
                  <a:pt x="3761054" y="1258134"/>
                </a:lnTo>
                <a:lnTo>
                  <a:pt x="3781077" y="1271483"/>
                </a:lnTo>
                <a:lnTo>
                  <a:pt x="3787752" y="1281495"/>
                </a:lnTo>
                <a:lnTo>
                  <a:pt x="3801100" y="1298181"/>
                </a:lnTo>
                <a:lnTo>
                  <a:pt x="3814449" y="1314867"/>
                </a:lnTo>
                <a:lnTo>
                  <a:pt x="3834473" y="1331553"/>
                </a:lnTo>
                <a:lnTo>
                  <a:pt x="3854496" y="1341565"/>
                </a:lnTo>
                <a:lnTo>
                  <a:pt x="3871182" y="1344902"/>
                </a:lnTo>
                <a:lnTo>
                  <a:pt x="3901217" y="1344902"/>
                </a:lnTo>
                <a:lnTo>
                  <a:pt x="3944601" y="1328216"/>
                </a:lnTo>
                <a:lnTo>
                  <a:pt x="3981311" y="1298181"/>
                </a:lnTo>
                <a:lnTo>
                  <a:pt x="4031369" y="1244785"/>
                </a:lnTo>
                <a:lnTo>
                  <a:pt x="4081427" y="1161354"/>
                </a:lnTo>
                <a:lnTo>
                  <a:pt x="4124811" y="1087935"/>
                </a:lnTo>
                <a:lnTo>
                  <a:pt x="4124811" y="1077924"/>
                </a:lnTo>
                <a:lnTo>
                  <a:pt x="4111463" y="1061238"/>
                </a:lnTo>
                <a:lnTo>
                  <a:pt x="4081427" y="1011179"/>
                </a:lnTo>
                <a:lnTo>
                  <a:pt x="4058067" y="961121"/>
                </a:lnTo>
                <a:lnTo>
                  <a:pt x="4034706" y="881027"/>
                </a:lnTo>
                <a:lnTo>
                  <a:pt x="3994660" y="724178"/>
                </a:lnTo>
                <a:lnTo>
                  <a:pt x="3954613" y="557316"/>
                </a:lnTo>
                <a:lnTo>
                  <a:pt x="3937927" y="470549"/>
                </a:lnTo>
                <a:lnTo>
                  <a:pt x="3921241" y="397130"/>
                </a:lnTo>
                <a:lnTo>
                  <a:pt x="3904554" y="303687"/>
                </a:lnTo>
                <a:lnTo>
                  <a:pt x="3887868" y="200233"/>
                </a:lnTo>
                <a:lnTo>
                  <a:pt x="3881194" y="116803"/>
                </a:lnTo>
                <a:lnTo>
                  <a:pt x="3887868" y="63407"/>
                </a:lnTo>
                <a:lnTo>
                  <a:pt x="3897880" y="0"/>
                </a:lnTo>
                <a:lnTo>
                  <a:pt x="3684298" y="210245"/>
                </a:lnTo>
                <a:lnTo>
                  <a:pt x="3737693" y="380443"/>
                </a:lnTo>
                <a:lnTo>
                  <a:pt x="3791089" y="547305"/>
                </a:lnTo>
                <a:lnTo>
                  <a:pt x="3827798" y="707492"/>
                </a:lnTo>
                <a:lnTo>
                  <a:pt x="3854496" y="857667"/>
                </a:lnTo>
                <a:lnTo>
                  <a:pt x="3864508" y="951109"/>
                </a:lnTo>
                <a:lnTo>
                  <a:pt x="3861171" y="977807"/>
                </a:lnTo>
                <a:lnTo>
                  <a:pt x="3847822" y="997830"/>
                </a:lnTo>
                <a:lnTo>
                  <a:pt x="3821124" y="1011179"/>
                </a:lnTo>
                <a:lnTo>
                  <a:pt x="3731019" y="1014516"/>
                </a:lnTo>
                <a:lnTo>
                  <a:pt x="3310528" y="1011179"/>
                </a:lnTo>
                <a:lnTo>
                  <a:pt x="3113632" y="1014516"/>
                </a:lnTo>
                <a:lnTo>
                  <a:pt x="2903387" y="1011179"/>
                </a:lnTo>
                <a:lnTo>
                  <a:pt x="2703153" y="10111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83329533-2D7F-4429-9CA7-9E08D2DE3172}"/>
              </a:ext>
            </a:extLst>
          </p:cNvPr>
          <p:cNvSpPr/>
          <p:nvPr/>
        </p:nvSpPr>
        <p:spPr>
          <a:xfrm rot="16200000">
            <a:off x="3346451" y="5346700"/>
            <a:ext cx="665162" cy="573087"/>
          </a:xfrm>
          <a:custGeom>
            <a:avLst/>
            <a:gdLst>
              <a:gd name="connsiteX0" fmla="*/ 511969 w 664369"/>
              <a:gd name="connsiteY0" fmla="*/ 216694 h 573882"/>
              <a:gd name="connsiteX1" fmla="*/ 490538 w 664369"/>
              <a:gd name="connsiteY1" fmla="*/ 333375 h 573882"/>
              <a:gd name="connsiteX2" fmla="*/ 481013 w 664369"/>
              <a:gd name="connsiteY2" fmla="*/ 414338 h 573882"/>
              <a:gd name="connsiteX3" fmla="*/ 481013 w 664369"/>
              <a:gd name="connsiteY3" fmla="*/ 457200 h 573882"/>
              <a:gd name="connsiteX4" fmla="*/ 485775 w 664369"/>
              <a:gd name="connsiteY4" fmla="*/ 490538 h 573882"/>
              <a:gd name="connsiteX5" fmla="*/ 500063 w 664369"/>
              <a:gd name="connsiteY5" fmla="*/ 519113 h 573882"/>
              <a:gd name="connsiteX6" fmla="*/ 516732 w 664369"/>
              <a:gd name="connsiteY6" fmla="*/ 538163 h 573882"/>
              <a:gd name="connsiteX7" fmla="*/ 538163 w 664369"/>
              <a:gd name="connsiteY7" fmla="*/ 550069 h 573882"/>
              <a:gd name="connsiteX8" fmla="*/ 571500 w 664369"/>
              <a:gd name="connsiteY8" fmla="*/ 561975 h 573882"/>
              <a:gd name="connsiteX9" fmla="*/ 664369 w 664369"/>
              <a:gd name="connsiteY9" fmla="*/ 573882 h 573882"/>
              <a:gd name="connsiteX10" fmla="*/ 0 w 664369"/>
              <a:gd name="connsiteY10" fmla="*/ 557213 h 573882"/>
              <a:gd name="connsiteX11" fmla="*/ 33338 w 664369"/>
              <a:gd name="connsiteY11" fmla="*/ 535782 h 573882"/>
              <a:gd name="connsiteX12" fmla="*/ 90488 w 664369"/>
              <a:gd name="connsiteY12" fmla="*/ 511969 h 573882"/>
              <a:gd name="connsiteX13" fmla="*/ 142875 w 664369"/>
              <a:gd name="connsiteY13" fmla="*/ 483394 h 573882"/>
              <a:gd name="connsiteX14" fmla="*/ 209550 w 664369"/>
              <a:gd name="connsiteY14" fmla="*/ 431007 h 573882"/>
              <a:gd name="connsiteX15" fmla="*/ 280988 w 664369"/>
              <a:gd name="connsiteY15" fmla="*/ 364332 h 573882"/>
              <a:gd name="connsiteX16" fmla="*/ 347663 w 664369"/>
              <a:gd name="connsiteY16" fmla="*/ 288132 h 573882"/>
              <a:gd name="connsiteX17" fmla="*/ 411957 w 664369"/>
              <a:gd name="connsiteY17" fmla="*/ 190500 h 573882"/>
              <a:gd name="connsiteX18" fmla="*/ 485775 w 664369"/>
              <a:gd name="connsiteY18" fmla="*/ 54769 h 573882"/>
              <a:gd name="connsiteX19" fmla="*/ 502444 w 664369"/>
              <a:gd name="connsiteY19" fmla="*/ 19050 h 573882"/>
              <a:gd name="connsiteX20" fmla="*/ 509588 w 664369"/>
              <a:gd name="connsiteY20" fmla="*/ 11907 h 573882"/>
              <a:gd name="connsiteX21" fmla="*/ 528638 w 664369"/>
              <a:gd name="connsiteY21" fmla="*/ 4763 h 573882"/>
              <a:gd name="connsiteX22" fmla="*/ 545307 w 664369"/>
              <a:gd name="connsiteY22" fmla="*/ 0 h 573882"/>
              <a:gd name="connsiteX23" fmla="*/ 554832 w 664369"/>
              <a:gd name="connsiteY23" fmla="*/ 2382 h 573882"/>
              <a:gd name="connsiteX24" fmla="*/ 557213 w 664369"/>
              <a:gd name="connsiteY24" fmla="*/ 7144 h 573882"/>
              <a:gd name="connsiteX25" fmla="*/ 561975 w 664369"/>
              <a:gd name="connsiteY25" fmla="*/ 21432 h 573882"/>
              <a:gd name="connsiteX26" fmla="*/ 550069 w 664369"/>
              <a:gd name="connsiteY26" fmla="*/ 59532 h 573882"/>
              <a:gd name="connsiteX27" fmla="*/ 528638 w 664369"/>
              <a:gd name="connsiteY27" fmla="*/ 140494 h 573882"/>
              <a:gd name="connsiteX28" fmla="*/ 511969 w 664369"/>
              <a:gd name="connsiteY28" fmla="*/ 216694 h 57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4369" h="573882">
                <a:moveTo>
                  <a:pt x="511969" y="216694"/>
                </a:moveTo>
                <a:lnTo>
                  <a:pt x="490538" y="333375"/>
                </a:lnTo>
                <a:lnTo>
                  <a:pt x="481013" y="414338"/>
                </a:lnTo>
                <a:lnTo>
                  <a:pt x="481013" y="457200"/>
                </a:lnTo>
                <a:lnTo>
                  <a:pt x="485775" y="490538"/>
                </a:lnTo>
                <a:lnTo>
                  <a:pt x="500063" y="519113"/>
                </a:lnTo>
                <a:lnTo>
                  <a:pt x="516732" y="538163"/>
                </a:lnTo>
                <a:lnTo>
                  <a:pt x="538163" y="550069"/>
                </a:lnTo>
                <a:lnTo>
                  <a:pt x="571500" y="561975"/>
                </a:lnTo>
                <a:lnTo>
                  <a:pt x="664369" y="573882"/>
                </a:lnTo>
                <a:lnTo>
                  <a:pt x="0" y="557213"/>
                </a:lnTo>
                <a:lnTo>
                  <a:pt x="33338" y="535782"/>
                </a:lnTo>
                <a:lnTo>
                  <a:pt x="90488" y="511969"/>
                </a:lnTo>
                <a:lnTo>
                  <a:pt x="142875" y="483394"/>
                </a:lnTo>
                <a:lnTo>
                  <a:pt x="209550" y="431007"/>
                </a:lnTo>
                <a:lnTo>
                  <a:pt x="280988" y="364332"/>
                </a:lnTo>
                <a:lnTo>
                  <a:pt x="347663" y="288132"/>
                </a:lnTo>
                <a:lnTo>
                  <a:pt x="411957" y="190500"/>
                </a:lnTo>
                <a:lnTo>
                  <a:pt x="485775" y="54769"/>
                </a:lnTo>
                <a:lnTo>
                  <a:pt x="502444" y="19050"/>
                </a:lnTo>
                <a:lnTo>
                  <a:pt x="509588" y="11907"/>
                </a:lnTo>
                <a:lnTo>
                  <a:pt x="528638" y="4763"/>
                </a:lnTo>
                <a:lnTo>
                  <a:pt x="545307" y="0"/>
                </a:lnTo>
                <a:lnTo>
                  <a:pt x="554832" y="2382"/>
                </a:lnTo>
                <a:lnTo>
                  <a:pt x="557213" y="7144"/>
                </a:lnTo>
                <a:lnTo>
                  <a:pt x="561975" y="21432"/>
                </a:lnTo>
                <a:lnTo>
                  <a:pt x="550069" y="59532"/>
                </a:lnTo>
                <a:lnTo>
                  <a:pt x="528638" y="140494"/>
                </a:lnTo>
                <a:lnTo>
                  <a:pt x="511969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8CD316A5-5D81-43DB-982E-FD118DED4DB3}"/>
              </a:ext>
            </a:extLst>
          </p:cNvPr>
          <p:cNvSpPr/>
          <p:nvPr/>
        </p:nvSpPr>
        <p:spPr>
          <a:xfrm rot="16200000">
            <a:off x="3435351" y="2574925"/>
            <a:ext cx="347662" cy="833437"/>
          </a:xfrm>
          <a:custGeom>
            <a:avLst/>
            <a:gdLst>
              <a:gd name="connsiteX0" fmla="*/ 76200 w 347663"/>
              <a:gd name="connsiteY0" fmla="*/ 266700 h 833438"/>
              <a:gd name="connsiteX1" fmla="*/ 54769 w 347663"/>
              <a:gd name="connsiteY1" fmla="*/ 185738 h 833438"/>
              <a:gd name="connsiteX2" fmla="*/ 0 w 347663"/>
              <a:gd name="connsiteY2" fmla="*/ 0 h 833438"/>
              <a:gd name="connsiteX3" fmla="*/ 169069 w 347663"/>
              <a:gd name="connsiteY3" fmla="*/ 4763 h 833438"/>
              <a:gd name="connsiteX4" fmla="*/ 223838 w 347663"/>
              <a:gd name="connsiteY4" fmla="*/ 261938 h 833438"/>
              <a:gd name="connsiteX5" fmla="*/ 285750 w 347663"/>
              <a:gd name="connsiteY5" fmla="*/ 535782 h 833438"/>
              <a:gd name="connsiteX6" fmla="*/ 347663 w 347663"/>
              <a:gd name="connsiteY6" fmla="*/ 823913 h 833438"/>
              <a:gd name="connsiteX7" fmla="*/ 190500 w 347663"/>
              <a:gd name="connsiteY7" fmla="*/ 833438 h 833438"/>
              <a:gd name="connsiteX8" fmla="*/ 154782 w 347663"/>
              <a:gd name="connsiteY8" fmla="*/ 614363 h 833438"/>
              <a:gd name="connsiteX9" fmla="*/ 109538 w 347663"/>
              <a:gd name="connsiteY9" fmla="*/ 409575 h 833438"/>
              <a:gd name="connsiteX10" fmla="*/ 76200 w 347663"/>
              <a:gd name="connsiteY10" fmla="*/ 266700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833438">
                <a:moveTo>
                  <a:pt x="76200" y="266700"/>
                </a:moveTo>
                <a:lnTo>
                  <a:pt x="54769" y="185738"/>
                </a:lnTo>
                <a:lnTo>
                  <a:pt x="0" y="0"/>
                </a:lnTo>
                <a:lnTo>
                  <a:pt x="169069" y="4763"/>
                </a:lnTo>
                <a:lnTo>
                  <a:pt x="223838" y="261938"/>
                </a:lnTo>
                <a:lnTo>
                  <a:pt x="285750" y="535782"/>
                </a:lnTo>
                <a:lnTo>
                  <a:pt x="347663" y="823913"/>
                </a:lnTo>
                <a:lnTo>
                  <a:pt x="190500" y="833438"/>
                </a:lnTo>
                <a:lnTo>
                  <a:pt x="154782" y="614363"/>
                </a:lnTo>
                <a:lnTo>
                  <a:pt x="109538" y="409575"/>
                </a:lnTo>
                <a:lnTo>
                  <a:pt x="76200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788C40A-1165-4FA3-8367-AA66E167D510}"/>
              </a:ext>
            </a:extLst>
          </p:cNvPr>
          <p:cNvSpPr/>
          <p:nvPr/>
        </p:nvSpPr>
        <p:spPr>
          <a:xfrm rot="16200000">
            <a:off x="3445669" y="3556794"/>
            <a:ext cx="328613" cy="822325"/>
          </a:xfrm>
          <a:custGeom>
            <a:avLst/>
            <a:gdLst>
              <a:gd name="connsiteX0" fmla="*/ 269081 w 328612"/>
              <a:gd name="connsiteY0" fmla="*/ 507206 h 821531"/>
              <a:gd name="connsiteX1" fmla="*/ 207169 w 328612"/>
              <a:gd name="connsiteY1" fmla="*/ 180975 h 821531"/>
              <a:gd name="connsiteX2" fmla="*/ 178594 w 328612"/>
              <a:gd name="connsiteY2" fmla="*/ 0 h 821531"/>
              <a:gd name="connsiteX3" fmla="*/ 0 w 328612"/>
              <a:gd name="connsiteY3" fmla="*/ 2381 h 821531"/>
              <a:gd name="connsiteX4" fmla="*/ 30956 w 328612"/>
              <a:gd name="connsiteY4" fmla="*/ 154781 h 821531"/>
              <a:gd name="connsiteX5" fmla="*/ 102394 w 328612"/>
              <a:gd name="connsiteY5" fmla="*/ 476250 h 821531"/>
              <a:gd name="connsiteX6" fmla="*/ 178594 w 328612"/>
              <a:gd name="connsiteY6" fmla="*/ 821531 h 821531"/>
              <a:gd name="connsiteX7" fmla="*/ 328612 w 328612"/>
              <a:gd name="connsiteY7" fmla="*/ 814388 h 821531"/>
              <a:gd name="connsiteX8" fmla="*/ 269081 w 328612"/>
              <a:gd name="connsiteY8" fmla="*/ 50720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612" h="821531">
                <a:moveTo>
                  <a:pt x="269081" y="507206"/>
                </a:moveTo>
                <a:lnTo>
                  <a:pt x="207169" y="180975"/>
                </a:lnTo>
                <a:lnTo>
                  <a:pt x="178594" y="0"/>
                </a:lnTo>
                <a:lnTo>
                  <a:pt x="0" y="2381"/>
                </a:lnTo>
                <a:lnTo>
                  <a:pt x="30956" y="154781"/>
                </a:lnTo>
                <a:lnTo>
                  <a:pt x="102394" y="476250"/>
                </a:lnTo>
                <a:lnTo>
                  <a:pt x="178594" y="821531"/>
                </a:lnTo>
                <a:lnTo>
                  <a:pt x="328612" y="814388"/>
                </a:lnTo>
                <a:lnTo>
                  <a:pt x="269081" y="507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799A5CF-156A-4E23-8AD9-1C1D98F592C6}"/>
              </a:ext>
            </a:extLst>
          </p:cNvPr>
          <p:cNvSpPr/>
          <p:nvPr/>
        </p:nvSpPr>
        <p:spPr>
          <a:xfrm rot="16200000">
            <a:off x="4183062" y="1570038"/>
            <a:ext cx="1262063" cy="1023938"/>
          </a:xfrm>
          <a:custGeom>
            <a:avLst/>
            <a:gdLst>
              <a:gd name="connsiteX0" fmla="*/ 442912 w 1262062"/>
              <a:gd name="connsiteY0" fmla="*/ 388144 h 1023937"/>
              <a:gd name="connsiteX1" fmla="*/ 335756 w 1262062"/>
              <a:gd name="connsiteY1" fmla="*/ 295275 h 1023937"/>
              <a:gd name="connsiteX2" fmla="*/ 247650 w 1262062"/>
              <a:gd name="connsiteY2" fmla="*/ 216694 h 1023937"/>
              <a:gd name="connsiteX3" fmla="*/ 169069 w 1262062"/>
              <a:gd name="connsiteY3" fmla="*/ 142875 h 1023937"/>
              <a:gd name="connsiteX4" fmla="*/ 102394 w 1262062"/>
              <a:gd name="connsiteY4" fmla="*/ 78581 h 1023937"/>
              <a:gd name="connsiteX5" fmla="*/ 61912 w 1262062"/>
              <a:gd name="connsiteY5" fmla="*/ 38100 h 1023937"/>
              <a:gd name="connsiteX6" fmla="*/ 33337 w 1262062"/>
              <a:gd name="connsiteY6" fmla="*/ 9525 h 1023937"/>
              <a:gd name="connsiteX7" fmla="*/ 21431 w 1262062"/>
              <a:gd name="connsiteY7" fmla="*/ 0 h 1023937"/>
              <a:gd name="connsiteX8" fmla="*/ 14287 w 1262062"/>
              <a:gd name="connsiteY8" fmla="*/ 0 h 1023937"/>
              <a:gd name="connsiteX9" fmla="*/ 4762 w 1262062"/>
              <a:gd name="connsiteY9" fmla="*/ 2381 h 1023937"/>
              <a:gd name="connsiteX10" fmla="*/ 2381 w 1262062"/>
              <a:gd name="connsiteY10" fmla="*/ 7144 h 1023937"/>
              <a:gd name="connsiteX11" fmla="*/ 0 w 1262062"/>
              <a:gd name="connsiteY11" fmla="*/ 16669 h 1023937"/>
              <a:gd name="connsiteX12" fmla="*/ 7144 w 1262062"/>
              <a:gd name="connsiteY12" fmla="*/ 33337 h 1023937"/>
              <a:gd name="connsiteX13" fmla="*/ 50006 w 1262062"/>
              <a:gd name="connsiteY13" fmla="*/ 104775 h 1023937"/>
              <a:gd name="connsiteX14" fmla="*/ 188119 w 1262062"/>
              <a:gd name="connsiteY14" fmla="*/ 302419 h 1023937"/>
              <a:gd name="connsiteX15" fmla="*/ 319087 w 1262062"/>
              <a:gd name="connsiteY15" fmla="*/ 464344 h 1023937"/>
              <a:gd name="connsiteX16" fmla="*/ 407194 w 1262062"/>
              <a:gd name="connsiteY16" fmla="*/ 559594 h 1023937"/>
              <a:gd name="connsiteX17" fmla="*/ 490537 w 1262062"/>
              <a:gd name="connsiteY17" fmla="*/ 642937 h 1023937"/>
              <a:gd name="connsiteX18" fmla="*/ 576262 w 1262062"/>
              <a:gd name="connsiteY18" fmla="*/ 716756 h 1023937"/>
              <a:gd name="connsiteX19" fmla="*/ 626269 w 1262062"/>
              <a:gd name="connsiteY19" fmla="*/ 752475 h 1023937"/>
              <a:gd name="connsiteX20" fmla="*/ 762000 w 1262062"/>
              <a:gd name="connsiteY20" fmla="*/ 864394 h 1023937"/>
              <a:gd name="connsiteX21" fmla="*/ 842962 w 1262062"/>
              <a:gd name="connsiteY21" fmla="*/ 919162 h 1023937"/>
              <a:gd name="connsiteX22" fmla="*/ 885825 w 1262062"/>
              <a:gd name="connsiteY22" fmla="*/ 952500 h 1023937"/>
              <a:gd name="connsiteX23" fmla="*/ 921544 w 1262062"/>
              <a:gd name="connsiteY23" fmla="*/ 983456 h 1023937"/>
              <a:gd name="connsiteX24" fmla="*/ 950119 w 1262062"/>
              <a:gd name="connsiteY24" fmla="*/ 1016794 h 1023937"/>
              <a:gd name="connsiteX25" fmla="*/ 964406 w 1262062"/>
              <a:gd name="connsiteY25" fmla="*/ 1023937 h 1023937"/>
              <a:gd name="connsiteX26" fmla="*/ 992981 w 1262062"/>
              <a:gd name="connsiteY26" fmla="*/ 1021556 h 1023937"/>
              <a:gd name="connsiteX27" fmla="*/ 1042987 w 1262062"/>
              <a:gd name="connsiteY27" fmla="*/ 1002506 h 1023937"/>
              <a:gd name="connsiteX28" fmla="*/ 1081087 w 1262062"/>
              <a:gd name="connsiteY28" fmla="*/ 971550 h 1023937"/>
              <a:gd name="connsiteX29" fmla="*/ 1109662 w 1262062"/>
              <a:gd name="connsiteY29" fmla="*/ 940594 h 1023937"/>
              <a:gd name="connsiteX30" fmla="*/ 1135856 w 1262062"/>
              <a:gd name="connsiteY30" fmla="*/ 902494 h 1023937"/>
              <a:gd name="connsiteX31" fmla="*/ 1159669 w 1262062"/>
              <a:gd name="connsiteY31" fmla="*/ 859631 h 1023937"/>
              <a:gd name="connsiteX32" fmla="*/ 1185862 w 1262062"/>
              <a:gd name="connsiteY32" fmla="*/ 800100 h 1023937"/>
              <a:gd name="connsiteX33" fmla="*/ 1202531 w 1262062"/>
              <a:gd name="connsiteY33" fmla="*/ 747712 h 1023937"/>
              <a:gd name="connsiteX34" fmla="*/ 1216819 w 1262062"/>
              <a:gd name="connsiteY34" fmla="*/ 700087 h 1023937"/>
              <a:gd name="connsiteX35" fmla="*/ 1235869 w 1262062"/>
              <a:gd name="connsiteY35" fmla="*/ 631031 h 1023937"/>
              <a:gd name="connsiteX36" fmla="*/ 1245394 w 1262062"/>
              <a:gd name="connsiteY36" fmla="*/ 578644 h 1023937"/>
              <a:gd name="connsiteX37" fmla="*/ 1259681 w 1262062"/>
              <a:gd name="connsiteY37" fmla="*/ 545306 h 1023937"/>
              <a:gd name="connsiteX38" fmla="*/ 1262062 w 1262062"/>
              <a:gd name="connsiteY38" fmla="*/ 526256 h 1023937"/>
              <a:gd name="connsiteX39" fmla="*/ 1257300 w 1262062"/>
              <a:gd name="connsiteY39" fmla="*/ 516731 h 1023937"/>
              <a:gd name="connsiteX40" fmla="*/ 1245394 w 1262062"/>
              <a:gd name="connsiteY40" fmla="*/ 514350 h 1023937"/>
              <a:gd name="connsiteX41" fmla="*/ 1223962 w 1262062"/>
              <a:gd name="connsiteY41" fmla="*/ 519112 h 1023937"/>
              <a:gd name="connsiteX42" fmla="*/ 1209675 w 1262062"/>
              <a:gd name="connsiteY42" fmla="*/ 528637 h 1023937"/>
              <a:gd name="connsiteX43" fmla="*/ 1193006 w 1262062"/>
              <a:gd name="connsiteY43" fmla="*/ 545306 h 1023937"/>
              <a:gd name="connsiteX44" fmla="*/ 1166812 w 1262062"/>
              <a:gd name="connsiteY44" fmla="*/ 581025 h 1023937"/>
              <a:gd name="connsiteX45" fmla="*/ 1133475 w 1262062"/>
              <a:gd name="connsiteY45" fmla="*/ 621506 h 1023937"/>
              <a:gd name="connsiteX46" fmla="*/ 1076325 w 1262062"/>
              <a:gd name="connsiteY46" fmla="*/ 676275 h 1023937"/>
              <a:gd name="connsiteX47" fmla="*/ 1042987 w 1262062"/>
              <a:gd name="connsiteY47" fmla="*/ 700087 h 1023937"/>
              <a:gd name="connsiteX48" fmla="*/ 1016794 w 1262062"/>
              <a:gd name="connsiteY48" fmla="*/ 709612 h 1023937"/>
              <a:gd name="connsiteX49" fmla="*/ 1000125 w 1262062"/>
              <a:gd name="connsiteY49" fmla="*/ 711994 h 1023937"/>
              <a:gd name="connsiteX50" fmla="*/ 976312 w 1262062"/>
              <a:gd name="connsiteY50" fmla="*/ 709612 h 1023937"/>
              <a:gd name="connsiteX51" fmla="*/ 923925 w 1262062"/>
              <a:gd name="connsiteY51" fmla="*/ 692944 h 1023937"/>
              <a:gd name="connsiteX52" fmla="*/ 823912 w 1262062"/>
              <a:gd name="connsiteY52" fmla="*/ 645319 h 1023937"/>
              <a:gd name="connsiteX53" fmla="*/ 685800 w 1262062"/>
              <a:gd name="connsiteY53" fmla="*/ 566737 h 1023937"/>
              <a:gd name="connsiteX54" fmla="*/ 619125 w 1262062"/>
              <a:gd name="connsiteY54" fmla="*/ 523875 h 1023937"/>
              <a:gd name="connsiteX55" fmla="*/ 566737 w 1262062"/>
              <a:gd name="connsiteY55" fmla="*/ 485775 h 1023937"/>
              <a:gd name="connsiteX56" fmla="*/ 442912 w 1262062"/>
              <a:gd name="connsiteY56" fmla="*/ 388144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262062" h="1023937">
                <a:moveTo>
                  <a:pt x="442912" y="388144"/>
                </a:moveTo>
                <a:lnTo>
                  <a:pt x="335756" y="295275"/>
                </a:lnTo>
                <a:lnTo>
                  <a:pt x="247650" y="216694"/>
                </a:lnTo>
                <a:lnTo>
                  <a:pt x="169069" y="142875"/>
                </a:lnTo>
                <a:lnTo>
                  <a:pt x="102394" y="78581"/>
                </a:lnTo>
                <a:lnTo>
                  <a:pt x="61912" y="38100"/>
                </a:lnTo>
                <a:lnTo>
                  <a:pt x="33337" y="9525"/>
                </a:lnTo>
                <a:lnTo>
                  <a:pt x="21431" y="0"/>
                </a:lnTo>
                <a:lnTo>
                  <a:pt x="14287" y="0"/>
                </a:lnTo>
                <a:lnTo>
                  <a:pt x="4762" y="2381"/>
                </a:lnTo>
                <a:lnTo>
                  <a:pt x="2381" y="7144"/>
                </a:lnTo>
                <a:lnTo>
                  <a:pt x="0" y="16669"/>
                </a:lnTo>
                <a:lnTo>
                  <a:pt x="7144" y="33337"/>
                </a:lnTo>
                <a:lnTo>
                  <a:pt x="50006" y="104775"/>
                </a:lnTo>
                <a:lnTo>
                  <a:pt x="188119" y="302419"/>
                </a:lnTo>
                <a:lnTo>
                  <a:pt x="319087" y="464344"/>
                </a:lnTo>
                <a:lnTo>
                  <a:pt x="407194" y="559594"/>
                </a:lnTo>
                <a:lnTo>
                  <a:pt x="490537" y="642937"/>
                </a:lnTo>
                <a:lnTo>
                  <a:pt x="576262" y="716756"/>
                </a:lnTo>
                <a:lnTo>
                  <a:pt x="626269" y="752475"/>
                </a:lnTo>
                <a:lnTo>
                  <a:pt x="762000" y="864394"/>
                </a:lnTo>
                <a:lnTo>
                  <a:pt x="842962" y="919162"/>
                </a:lnTo>
                <a:lnTo>
                  <a:pt x="885825" y="952500"/>
                </a:lnTo>
                <a:lnTo>
                  <a:pt x="921544" y="983456"/>
                </a:lnTo>
                <a:lnTo>
                  <a:pt x="950119" y="1016794"/>
                </a:lnTo>
                <a:lnTo>
                  <a:pt x="964406" y="1023937"/>
                </a:lnTo>
                <a:lnTo>
                  <a:pt x="992981" y="1021556"/>
                </a:lnTo>
                <a:lnTo>
                  <a:pt x="1042987" y="1002506"/>
                </a:lnTo>
                <a:lnTo>
                  <a:pt x="1081087" y="971550"/>
                </a:lnTo>
                <a:lnTo>
                  <a:pt x="1109662" y="940594"/>
                </a:lnTo>
                <a:lnTo>
                  <a:pt x="1135856" y="902494"/>
                </a:lnTo>
                <a:lnTo>
                  <a:pt x="1159669" y="859631"/>
                </a:lnTo>
                <a:lnTo>
                  <a:pt x="1185862" y="800100"/>
                </a:lnTo>
                <a:lnTo>
                  <a:pt x="1202531" y="747712"/>
                </a:lnTo>
                <a:lnTo>
                  <a:pt x="1216819" y="700087"/>
                </a:lnTo>
                <a:lnTo>
                  <a:pt x="1235869" y="631031"/>
                </a:lnTo>
                <a:lnTo>
                  <a:pt x="1245394" y="578644"/>
                </a:lnTo>
                <a:lnTo>
                  <a:pt x="1259681" y="545306"/>
                </a:lnTo>
                <a:lnTo>
                  <a:pt x="1262062" y="526256"/>
                </a:lnTo>
                <a:lnTo>
                  <a:pt x="1257300" y="516731"/>
                </a:lnTo>
                <a:lnTo>
                  <a:pt x="1245394" y="514350"/>
                </a:lnTo>
                <a:lnTo>
                  <a:pt x="1223962" y="519112"/>
                </a:lnTo>
                <a:lnTo>
                  <a:pt x="1209675" y="528637"/>
                </a:lnTo>
                <a:lnTo>
                  <a:pt x="1193006" y="545306"/>
                </a:lnTo>
                <a:lnTo>
                  <a:pt x="1166812" y="581025"/>
                </a:lnTo>
                <a:lnTo>
                  <a:pt x="1133475" y="621506"/>
                </a:lnTo>
                <a:lnTo>
                  <a:pt x="1076325" y="676275"/>
                </a:lnTo>
                <a:lnTo>
                  <a:pt x="1042987" y="700087"/>
                </a:lnTo>
                <a:lnTo>
                  <a:pt x="1016794" y="709612"/>
                </a:lnTo>
                <a:lnTo>
                  <a:pt x="1000125" y="711994"/>
                </a:lnTo>
                <a:lnTo>
                  <a:pt x="976312" y="709612"/>
                </a:lnTo>
                <a:lnTo>
                  <a:pt x="923925" y="692944"/>
                </a:lnTo>
                <a:lnTo>
                  <a:pt x="823912" y="645319"/>
                </a:lnTo>
                <a:lnTo>
                  <a:pt x="685800" y="566737"/>
                </a:lnTo>
                <a:lnTo>
                  <a:pt x="619125" y="523875"/>
                </a:lnTo>
                <a:lnTo>
                  <a:pt x="566737" y="485775"/>
                </a:lnTo>
                <a:lnTo>
                  <a:pt x="442912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33B24C8-C545-434C-A9E2-644D040AD605}"/>
              </a:ext>
            </a:extLst>
          </p:cNvPr>
          <p:cNvSpPr/>
          <p:nvPr/>
        </p:nvSpPr>
        <p:spPr>
          <a:xfrm rot="16200000">
            <a:off x="5702301" y="1003300"/>
            <a:ext cx="444500" cy="1863725"/>
          </a:xfrm>
          <a:custGeom>
            <a:avLst/>
            <a:gdLst>
              <a:gd name="connsiteX0" fmla="*/ 145256 w 445294"/>
              <a:gd name="connsiteY0" fmla="*/ 1421607 h 1864519"/>
              <a:gd name="connsiteX1" fmla="*/ 188119 w 445294"/>
              <a:gd name="connsiteY1" fmla="*/ 1597819 h 1864519"/>
              <a:gd name="connsiteX2" fmla="*/ 230981 w 445294"/>
              <a:gd name="connsiteY2" fmla="*/ 1740694 h 1864519"/>
              <a:gd name="connsiteX3" fmla="*/ 247650 w 445294"/>
              <a:gd name="connsiteY3" fmla="*/ 1788319 h 1864519"/>
              <a:gd name="connsiteX4" fmla="*/ 264319 w 445294"/>
              <a:gd name="connsiteY4" fmla="*/ 1814513 h 1864519"/>
              <a:gd name="connsiteX5" fmla="*/ 297656 w 445294"/>
              <a:gd name="connsiteY5" fmla="*/ 1847850 h 1864519"/>
              <a:gd name="connsiteX6" fmla="*/ 319088 w 445294"/>
              <a:gd name="connsiteY6" fmla="*/ 1862138 h 1864519"/>
              <a:gd name="connsiteX7" fmla="*/ 335756 w 445294"/>
              <a:gd name="connsiteY7" fmla="*/ 1864519 h 1864519"/>
              <a:gd name="connsiteX8" fmla="*/ 357188 w 445294"/>
              <a:gd name="connsiteY8" fmla="*/ 1859757 h 1864519"/>
              <a:gd name="connsiteX9" fmla="*/ 376238 w 445294"/>
              <a:gd name="connsiteY9" fmla="*/ 1843088 h 1864519"/>
              <a:gd name="connsiteX10" fmla="*/ 397669 w 445294"/>
              <a:gd name="connsiteY10" fmla="*/ 1807369 h 1864519"/>
              <a:gd name="connsiteX11" fmla="*/ 419100 w 445294"/>
              <a:gd name="connsiteY11" fmla="*/ 1757363 h 1864519"/>
              <a:gd name="connsiteX12" fmla="*/ 438150 w 445294"/>
              <a:gd name="connsiteY12" fmla="*/ 1678782 h 1864519"/>
              <a:gd name="connsiteX13" fmla="*/ 442913 w 445294"/>
              <a:gd name="connsiteY13" fmla="*/ 1621632 h 1864519"/>
              <a:gd name="connsiteX14" fmla="*/ 445294 w 445294"/>
              <a:gd name="connsiteY14" fmla="*/ 1559719 h 1864519"/>
              <a:gd name="connsiteX15" fmla="*/ 442913 w 445294"/>
              <a:gd name="connsiteY15" fmla="*/ 1519238 h 1864519"/>
              <a:gd name="connsiteX16" fmla="*/ 438150 w 445294"/>
              <a:gd name="connsiteY16" fmla="*/ 1485900 h 1864519"/>
              <a:gd name="connsiteX17" fmla="*/ 428625 w 445294"/>
              <a:gd name="connsiteY17" fmla="*/ 1450182 h 1864519"/>
              <a:gd name="connsiteX18" fmla="*/ 409575 w 445294"/>
              <a:gd name="connsiteY18" fmla="*/ 1414463 h 1864519"/>
              <a:gd name="connsiteX19" fmla="*/ 397669 w 445294"/>
              <a:gd name="connsiteY19" fmla="*/ 1400175 h 1864519"/>
              <a:gd name="connsiteX20" fmla="*/ 357188 w 445294"/>
              <a:gd name="connsiteY20" fmla="*/ 1283494 h 1864519"/>
              <a:gd name="connsiteX21" fmla="*/ 311944 w 445294"/>
              <a:gd name="connsiteY21" fmla="*/ 1128713 h 1864519"/>
              <a:gd name="connsiteX22" fmla="*/ 283369 w 445294"/>
              <a:gd name="connsiteY22" fmla="*/ 1014413 h 1864519"/>
              <a:gd name="connsiteX23" fmla="*/ 250031 w 445294"/>
              <a:gd name="connsiteY23" fmla="*/ 847725 h 1864519"/>
              <a:gd name="connsiteX24" fmla="*/ 221456 w 445294"/>
              <a:gd name="connsiteY24" fmla="*/ 681038 h 1864519"/>
              <a:gd name="connsiteX25" fmla="*/ 204788 w 445294"/>
              <a:gd name="connsiteY25" fmla="*/ 566738 h 1864519"/>
              <a:gd name="connsiteX26" fmla="*/ 192881 w 445294"/>
              <a:gd name="connsiteY26" fmla="*/ 445294 h 1864519"/>
              <a:gd name="connsiteX27" fmla="*/ 183356 w 445294"/>
              <a:gd name="connsiteY27" fmla="*/ 335757 h 1864519"/>
              <a:gd name="connsiteX28" fmla="*/ 178594 w 445294"/>
              <a:gd name="connsiteY28" fmla="*/ 207169 h 1864519"/>
              <a:gd name="connsiteX29" fmla="*/ 180975 w 445294"/>
              <a:gd name="connsiteY29" fmla="*/ 166688 h 1864519"/>
              <a:gd name="connsiteX30" fmla="*/ 200025 w 445294"/>
              <a:gd name="connsiteY30" fmla="*/ 88107 h 1864519"/>
              <a:gd name="connsiteX31" fmla="*/ 69056 w 445294"/>
              <a:gd name="connsiteY31" fmla="*/ 0 h 1864519"/>
              <a:gd name="connsiteX32" fmla="*/ 28575 w 445294"/>
              <a:gd name="connsiteY32" fmla="*/ 69057 h 1864519"/>
              <a:gd name="connsiteX33" fmla="*/ 9525 w 445294"/>
              <a:gd name="connsiteY33" fmla="*/ 109538 h 1864519"/>
              <a:gd name="connsiteX34" fmla="*/ 0 w 445294"/>
              <a:gd name="connsiteY34" fmla="*/ 133350 h 1864519"/>
              <a:gd name="connsiteX35" fmla="*/ 0 w 445294"/>
              <a:gd name="connsiteY35" fmla="*/ 180975 h 1864519"/>
              <a:gd name="connsiteX36" fmla="*/ 14288 w 445294"/>
              <a:gd name="connsiteY36" fmla="*/ 376238 h 1864519"/>
              <a:gd name="connsiteX37" fmla="*/ 35719 w 445294"/>
              <a:gd name="connsiteY37" fmla="*/ 626269 h 1864519"/>
              <a:gd name="connsiteX38" fmla="*/ 59531 w 445294"/>
              <a:gd name="connsiteY38" fmla="*/ 857250 h 1864519"/>
              <a:gd name="connsiteX39" fmla="*/ 78581 w 445294"/>
              <a:gd name="connsiteY39" fmla="*/ 1016794 h 1864519"/>
              <a:gd name="connsiteX40" fmla="*/ 102394 w 445294"/>
              <a:gd name="connsiteY40" fmla="*/ 1183482 h 1864519"/>
              <a:gd name="connsiteX41" fmla="*/ 145256 w 445294"/>
              <a:gd name="connsiteY41" fmla="*/ 1421607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5294" h="1864519">
                <a:moveTo>
                  <a:pt x="145256" y="1421607"/>
                </a:moveTo>
                <a:lnTo>
                  <a:pt x="188119" y="1597819"/>
                </a:lnTo>
                <a:lnTo>
                  <a:pt x="230981" y="1740694"/>
                </a:lnTo>
                <a:lnTo>
                  <a:pt x="247650" y="1788319"/>
                </a:lnTo>
                <a:lnTo>
                  <a:pt x="264319" y="1814513"/>
                </a:lnTo>
                <a:lnTo>
                  <a:pt x="297656" y="1847850"/>
                </a:lnTo>
                <a:lnTo>
                  <a:pt x="319088" y="1862138"/>
                </a:lnTo>
                <a:lnTo>
                  <a:pt x="335756" y="1864519"/>
                </a:lnTo>
                <a:lnTo>
                  <a:pt x="357188" y="1859757"/>
                </a:lnTo>
                <a:lnTo>
                  <a:pt x="376238" y="1843088"/>
                </a:lnTo>
                <a:lnTo>
                  <a:pt x="397669" y="1807369"/>
                </a:lnTo>
                <a:lnTo>
                  <a:pt x="419100" y="1757363"/>
                </a:lnTo>
                <a:lnTo>
                  <a:pt x="438150" y="1678782"/>
                </a:lnTo>
                <a:lnTo>
                  <a:pt x="442913" y="1621632"/>
                </a:lnTo>
                <a:cubicBezTo>
                  <a:pt x="443707" y="1600994"/>
                  <a:pt x="444500" y="1580357"/>
                  <a:pt x="445294" y="1559719"/>
                </a:cubicBezTo>
                <a:lnTo>
                  <a:pt x="442913" y="1519238"/>
                </a:lnTo>
                <a:lnTo>
                  <a:pt x="438150" y="1485900"/>
                </a:lnTo>
                <a:lnTo>
                  <a:pt x="428625" y="1450182"/>
                </a:lnTo>
                <a:lnTo>
                  <a:pt x="409575" y="1414463"/>
                </a:lnTo>
                <a:lnTo>
                  <a:pt x="397669" y="1400175"/>
                </a:lnTo>
                <a:lnTo>
                  <a:pt x="357188" y="1283494"/>
                </a:lnTo>
                <a:lnTo>
                  <a:pt x="311944" y="1128713"/>
                </a:lnTo>
                <a:lnTo>
                  <a:pt x="283369" y="1014413"/>
                </a:lnTo>
                <a:lnTo>
                  <a:pt x="250031" y="847725"/>
                </a:lnTo>
                <a:lnTo>
                  <a:pt x="221456" y="681038"/>
                </a:lnTo>
                <a:lnTo>
                  <a:pt x="204788" y="566738"/>
                </a:lnTo>
                <a:lnTo>
                  <a:pt x="192881" y="445294"/>
                </a:lnTo>
                <a:lnTo>
                  <a:pt x="183356" y="335757"/>
                </a:lnTo>
                <a:lnTo>
                  <a:pt x="178594" y="207169"/>
                </a:lnTo>
                <a:lnTo>
                  <a:pt x="180975" y="166688"/>
                </a:lnTo>
                <a:lnTo>
                  <a:pt x="200025" y="88107"/>
                </a:lnTo>
                <a:lnTo>
                  <a:pt x="69056" y="0"/>
                </a:lnTo>
                <a:lnTo>
                  <a:pt x="28575" y="69057"/>
                </a:lnTo>
                <a:lnTo>
                  <a:pt x="9525" y="109538"/>
                </a:lnTo>
                <a:lnTo>
                  <a:pt x="0" y="133350"/>
                </a:lnTo>
                <a:lnTo>
                  <a:pt x="0" y="180975"/>
                </a:lnTo>
                <a:lnTo>
                  <a:pt x="14288" y="376238"/>
                </a:lnTo>
                <a:lnTo>
                  <a:pt x="35719" y="626269"/>
                </a:lnTo>
                <a:lnTo>
                  <a:pt x="59531" y="857250"/>
                </a:lnTo>
                <a:lnTo>
                  <a:pt x="78581" y="1016794"/>
                </a:lnTo>
                <a:lnTo>
                  <a:pt x="102394" y="1183482"/>
                </a:lnTo>
                <a:lnTo>
                  <a:pt x="145256" y="1421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9C5FB5F-928E-48E5-83BE-EE3E7C28ADA7}"/>
              </a:ext>
            </a:extLst>
          </p:cNvPr>
          <p:cNvSpPr/>
          <p:nvPr/>
        </p:nvSpPr>
        <p:spPr>
          <a:xfrm>
            <a:off x="4792663" y="2522538"/>
            <a:ext cx="479425" cy="1358900"/>
          </a:xfrm>
          <a:custGeom>
            <a:avLst/>
            <a:gdLst>
              <a:gd name="connsiteX0" fmla="*/ 392907 w 478632"/>
              <a:gd name="connsiteY0" fmla="*/ 392906 h 1359694"/>
              <a:gd name="connsiteX1" fmla="*/ 411957 w 478632"/>
              <a:gd name="connsiteY1" fmla="*/ 535781 h 1359694"/>
              <a:gd name="connsiteX2" fmla="*/ 423863 w 478632"/>
              <a:gd name="connsiteY2" fmla="*/ 621506 h 1359694"/>
              <a:gd name="connsiteX3" fmla="*/ 440532 w 478632"/>
              <a:gd name="connsiteY3" fmla="*/ 719137 h 1359694"/>
              <a:gd name="connsiteX4" fmla="*/ 457200 w 478632"/>
              <a:gd name="connsiteY4" fmla="*/ 935831 h 1359694"/>
              <a:gd name="connsiteX5" fmla="*/ 466725 w 478632"/>
              <a:gd name="connsiteY5" fmla="*/ 1112044 h 1359694"/>
              <a:gd name="connsiteX6" fmla="*/ 471488 w 478632"/>
              <a:gd name="connsiteY6" fmla="*/ 1219200 h 1359694"/>
              <a:gd name="connsiteX7" fmla="*/ 478632 w 478632"/>
              <a:gd name="connsiteY7" fmla="*/ 1257300 h 1359694"/>
              <a:gd name="connsiteX8" fmla="*/ 478632 w 478632"/>
              <a:gd name="connsiteY8" fmla="*/ 1273969 h 1359694"/>
              <a:gd name="connsiteX9" fmla="*/ 469107 w 478632"/>
              <a:gd name="connsiteY9" fmla="*/ 1295400 h 1359694"/>
              <a:gd name="connsiteX10" fmla="*/ 445294 w 478632"/>
              <a:gd name="connsiteY10" fmla="*/ 1319212 h 1359694"/>
              <a:gd name="connsiteX11" fmla="*/ 428625 w 478632"/>
              <a:gd name="connsiteY11" fmla="*/ 1331119 h 1359694"/>
              <a:gd name="connsiteX12" fmla="*/ 419100 w 478632"/>
              <a:gd name="connsiteY12" fmla="*/ 1343025 h 1359694"/>
              <a:gd name="connsiteX13" fmla="*/ 407194 w 478632"/>
              <a:gd name="connsiteY13" fmla="*/ 1357312 h 1359694"/>
              <a:gd name="connsiteX14" fmla="*/ 392907 w 478632"/>
              <a:gd name="connsiteY14" fmla="*/ 1359694 h 1359694"/>
              <a:gd name="connsiteX15" fmla="*/ 369094 w 478632"/>
              <a:gd name="connsiteY15" fmla="*/ 1354931 h 1359694"/>
              <a:gd name="connsiteX16" fmla="*/ 340519 w 478632"/>
              <a:gd name="connsiteY16" fmla="*/ 1338262 h 1359694"/>
              <a:gd name="connsiteX17" fmla="*/ 316707 w 478632"/>
              <a:gd name="connsiteY17" fmla="*/ 1316831 h 1359694"/>
              <a:gd name="connsiteX18" fmla="*/ 302419 w 478632"/>
              <a:gd name="connsiteY18" fmla="*/ 1295400 h 1359694"/>
              <a:gd name="connsiteX19" fmla="*/ 271463 w 478632"/>
              <a:gd name="connsiteY19" fmla="*/ 1228725 h 1359694"/>
              <a:gd name="connsiteX20" fmla="*/ 247650 w 478632"/>
              <a:gd name="connsiteY20" fmla="*/ 1169194 h 1359694"/>
              <a:gd name="connsiteX21" fmla="*/ 240507 w 478632"/>
              <a:gd name="connsiteY21" fmla="*/ 1140619 h 1359694"/>
              <a:gd name="connsiteX22" fmla="*/ 240507 w 478632"/>
              <a:gd name="connsiteY22" fmla="*/ 1052512 h 1359694"/>
              <a:gd name="connsiteX23" fmla="*/ 240507 w 478632"/>
              <a:gd name="connsiteY23" fmla="*/ 921544 h 1359694"/>
              <a:gd name="connsiteX24" fmla="*/ 238125 w 478632"/>
              <a:gd name="connsiteY24" fmla="*/ 816769 h 1359694"/>
              <a:gd name="connsiteX25" fmla="*/ 233363 w 478632"/>
              <a:gd name="connsiteY25" fmla="*/ 733425 h 1359694"/>
              <a:gd name="connsiteX26" fmla="*/ 226219 w 478632"/>
              <a:gd name="connsiteY26" fmla="*/ 609600 h 1359694"/>
              <a:gd name="connsiteX27" fmla="*/ 216694 w 478632"/>
              <a:gd name="connsiteY27" fmla="*/ 483394 h 1359694"/>
              <a:gd name="connsiteX28" fmla="*/ 204788 w 478632"/>
              <a:gd name="connsiteY28" fmla="*/ 404812 h 1359694"/>
              <a:gd name="connsiteX29" fmla="*/ 192882 w 478632"/>
              <a:gd name="connsiteY29" fmla="*/ 340519 h 1359694"/>
              <a:gd name="connsiteX30" fmla="*/ 178594 w 478632"/>
              <a:gd name="connsiteY30" fmla="*/ 285750 h 1359694"/>
              <a:gd name="connsiteX31" fmla="*/ 161925 w 478632"/>
              <a:gd name="connsiteY31" fmla="*/ 235744 h 1359694"/>
              <a:gd name="connsiteX32" fmla="*/ 138113 w 478632"/>
              <a:gd name="connsiteY32" fmla="*/ 185737 h 1359694"/>
              <a:gd name="connsiteX33" fmla="*/ 119063 w 478632"/>
              <a:gd name="connsiteY33" fmla="*/ 150019 h 1359694"/>
              <a:gd name="connsiteX34" fmla="*/ 95250 w 478632"/>
              <a:gd name="connsiteY34" fmla="*/ 116681 h 1359694"/>
              <a:gd name="connsiteX35" fmla="*/ 80963 w 478632"/>
              <a:gd name="connsiteY35" fmla="*/ 100012 h 1359694"/>
              <a:gd name="connsiteX36" fmla="*/ 57150 w 478632"/>
              <a:gd name="connsiteY36" fmla="*/ 80962 h 1359694"/>
              <a:gd name="connsiteX37" fmla="*/ 42863 w 478632"/>
              <a:gd name="connsiteY37" fmla="*/ 71437 h 1359694"/>
              <a:gd name="connsiteX38" fmla="*/ 28575 w 478632"/>
              <a:gd name="connsiteY38" fmla="*/ 66675 h 1359694"/>
              <a:gd name="connsiteX39" fmla="*/ 16669 w 478632"/>
              <a:gd name="connsiteY39" fmla="*/ 57150 h 1359694"/>
              <a:gd name="connsiteX40" fmla="*/ 4763 w 478632"/>
              <a:gd name="connsiteY40" fmla="*/ 38100 h 1359694"/>
              <a:gd name="connsiteX41" fmla="*/ 0 w 478632"/>
              <a:gd name="connsiteY41" fmla="*/ 19050 h 1359694"/>
              <a:gd name="connsiteX42" fmla="*/ 2382 w 478632"/>
              <a:gd name="connsiteY42" fmla="*/ 7144 h 1359694"/>
              <a:gd name="connsiteX43" fmla="*/ 11907 w 478632"/>
              <a:gd name="connsiteY43" fmla="*/ 0 h 1359694"/>
              <a:gd name="connsiteX44" fmla="*/ 30957 w 478632"/>
              <a:gd name="connsiteY44" fmla="*/ 2381 h 1359694"/>
              <a:gd name="connsiteX45" fmla="*/ 50007 w 478632"/>
              <a:gd name="connsiteY45" fmla="*/ 9525 h 1359694"/>
              <a:gd name="connsiteX46" fmla="*/ 73819 w 478632"/>
              <a:gd name="connsiteY46" fmla="*/ 11906 h 1359694"/>
              <a:gd name="connsiteX47" fmla="*/ 130969 w 478632"/>
              <a:gd name="connsiteY47" fmla="*/ 16669 h 1359694"/>
              <a:gd name="connsiteX48" fmla="*/ 195263 w 478632"/>
              <a:gd name="connsiteY48" fmla="*/ 28575 h 1359694"/>
              <a:gd name="connsiteX49" fmla="*/ 247650 w 478632"/>
              <a:gd name="connsiteY49" fmla="*/ 40481 h 1359694"/>
              <a:gd name="connsiteX50" fmla="*/ 307182 w 478632"/>
              <a:gd name="connsiteY50" fmla="*/ 59531 h 1359694"/>
              <a:gd name="connsiteX51" fmla="*/ 340519 w 478632"/>
              <a:gd name="connsiteY51" fmla="*/ 73819 h 1359694"/>
              <a:gd name="connsiteX52" fmla="*/ 373857 w 478632"/>
              <a:gd name="connsiteY52" fmla="*/ 261937 h 1359694"/>
              <a:gd name="connsiteX53" fmla="*/ 392907 w 478632"/>
              <a:gd name="connsiteY53" fmla="*/ 392906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8632" h="1359694">
                <a:moveTo>
                  <a:pt x="392907" y="392906"/>
                </a:moveTo>
                <a:lnTo>
                  <a:pt x="411957" y="535781"/>
                </a:lnTo>
                <a:lnTo>
                  <a:pt x="423863" y="621506"/>
                </a:lnTo>
                <a:lnTo>
                  <a:pt x="440532" y="719137"/>
                </a:lnTo>
                <a:lnTo>
                  <a:pt x="457200" y="935831"/>
                </a:lnTo>
                <a:lnTo>
                  <a:pt x="466725" y="1112044"/>
                </a:lnTo>
                <a:lnTo>
                  <a:pt x="471488" y="1219200"/>
                </a:lnTo>
                <a:lnTo>
                  <a:pt x="478632" y="1257300"/>
                </a:lnTo>
                <a:lnTo>
                  <a:pt x="478632" y="1273969"/>
                </a:lnTo>
                <a:lnTo>
                  <a:pt x="469107" y="1295400"/>
                </a:lnTo>
                <a:lnTo>
                  <a:pt x="445294" y="1319212"/>
                </a:lnTo>
                <a:lnTo>
                  <a:pt x="428625" y="1331119"/>
                </a:lnTo>
                <a:lnTo>
                  <a:pt x="419100" y="1343025"/>
                </a:lnTo>
                <a:lnTo>
                  <a:pt x="407194" y="1357312"/>
                </a:lnTo>
                <a:lnTo>
                  <a:pt x="392907" y="1359694"/>
                </a:lnTo>
                <a:lnTo>
                  <a:pt x="369094" y="1354931"/>
                </a:lnTo>
                <a:lnTo>
                  <a:pt x="340519" y="1338262"/>
                </a:lnTo>
                <a:lnTo>
                  <a:pt x="316707" y="1316831"/>
                </a:lnTo>
                <a:lnTo>
                  <a:pt x="302419" y="1295400"/>
                </a:lnTo>
                <a:lnTo>
                  <a:pt x="271463" y="1228725"/>
                </a:lnTo>
                <a:lnTo>
                  <a:pt x="247650" y="1169194"/>
                </a:lnTo>
                <a:lnTo>
                  <a:pt x="240507" y="1140619"/>
                </a:lnTo>
                <a:lnTo>
                  <a:pt x="240507" y="1052512"/>
                </a:lnTo>
                <a:lnTo>
                  <a:pt x="240507" y="921544"/>
                </a:lnTo>
                <a:lnTo>
                  <a:pt x="238125" y="816769"/>
                </a:lnTo>
                <a:lnTo>
                  <a:pt x="233363" y="733425"/>
                </a:lnTo>
                <a:lnTo>
                  <a:pt x="226219" y="609600"/>
                </a:lnTo>
                <a:lnTo>
                  <a:pt x="216694" y="483394"/>
                </a:lnTo>
                <a:lnTo>
                  <a:pt x="204788" y="404812"/>
                </a:lnTo>
                <a:lnTo>
                  <a:pt x="192882" y="340519"/>
                </a:lnTo>
                <a:lnTo>
                  <a:pt x="178594" y="285750"/>
                </a:lnTo>
                <a:lnTo>
                  <a:pt x="161925" y="235744"/>
                </a:lnTo>
                <a:lnTo>
                  <a:pt x="138113" y="185737"/>
                </a:lnTo>
                <a:lnTo>
                  <a:pt x="119063" y="150019"/>
                </a:lnTo>
                <a:lnTo>
                  <a:pt x="95250" y="116681"/>
                </a:lnTo>
                <a:lnTo>
                  <a:pt x="80963" y="100012"/>
                </a:lnTo>
                <a:lnTo>
                  <a:pt x="57150" y="80962"/>
                </a:lnTo>
                <a:lnTo>
                  <a:pt x="42863" y="71437"/>
                </a:lnTo>
                <a:lnTo>
                  <a:pt x="28575" y="66675"/>
                </a:lnTo>
                <a:lnTo>
                  <a:pt x="16669" y="57150"/>
                </a:lnTo>
                <a:lnTo>
                  <a:pt x="4763" y="38100"/>
                </a:lnTo>
                <a:lnTo>
                  <a:pt x="0" y="19050"/>
                </a:lnTo>
                <a:lnTo>
                  <a:pt x="2382" y="7144"/>
                </a:lnTo>
                <a:lnTo>
                  <a:pt x="11907" y="0"/>
                </a:lnTo>
                <a:lnTo>
                  <a:pt x="30957" y="2381"/>
                </a:lnTo>
                <a:lnTo>
                  <a:pt x="50007" y="9525"/>
                </a:lnTo>
                <a:lnTo>
                  <a:pt x="73819" y="11906"/>
                </a:lnTo>
                <a:lnTo>
                  <a:pt x="130969" y="16669"/>
                </a:lnTo>
                <a:lnTo>
                  <a:pt x="195263" y="28575"/>
                </a:lnTo>
                <a:lnTo>
                  <a:pt x="247650" y="40481"/>
                </a:lnTo>
                <a:lnTo>
                  <a:pt x="307182" y="59531"/>
                </a:lnTo>
                <a:lnTo>
                  <a:pt x="340519" y="73819"/>
                </a:lnTo>
                <a:lnTo>
                  <a:pt x="373857" y="261937"/>
                </a:lnTo>
                <a:lnTo>
                  <a:pt x="392907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BDEBB2C-A76D-411D-9198-1E1DCAA68A7C}"/>
              </a:ext>
            </a:extLst>
          </p:cNvPr>
          <p:cNvSpPr/>
          <p:nvPr/>
        </p:nvSpPr>
        <p:spPr>
          <a:xfrm>
            <a:off x="5081588" y="2398713"/>
            <a:ext cx="1651000" cy="1430337"/>
          </a:xfrm>
          <a:custGeom>
            <a:avLst/>
            <a:gdLst>
              <a:gd name="connsiteX0" fmla="*/ 807243 w 1650206"/>
              <a:gd name="connsiteY0" fmla="*/ 126206 h 1431131"/>
              <a:gd name="connsiteX1" fmla="*/ 421481 w 1650206"/>
              <a:gd name="connsiteY1" fmla="*/ 185737 h 1431131"/>
              <a:gd name="connsiteX2" fmla="*/ 123825 w 1650206"/>
              <a:gd name="connsiteY2" fmla="*/ 228600 h 1431131"/>
              <a:gd name="connsiteX3" fmla="*/ 104775 w 1650206"/>
              <a:gd name="connsiteY3" fmla="*/ 223837 h 1431131"/>
              <a:gd name="connsiteX4" fmla="*/ 80962 w 1650206"/>
              <a:gd name="connsiteY4" fmla="*/ 211931 h 1431131"/>
              <a:gd name="connsiteX5" fmla="*/ 59531 w 1650206"/>
              <a:gd name="connsiteY5" fmla="*/ 202406 h 1431131"/>
              <a:gd name="connsiteX6" fmla="*/ 45243 w 1650206"/>
              <a:gd name="connsiteY6" fmla="*/ 195262 h 1431131"/>
              <a:gd name="connsiteX7" fmla="*/ 0 w 1650206"/>
              <a:gd name="connsiteY7" fmla="*/ 178594 h 1431131"/>
              <a:gd name="connsiteX8" fmla="*/ 38100 w 1650206"/>
              <a:gd name="connsiteY8" fmla="*/ 392906 h 1431131"/>
              <a:gd name="connsiteX9" fmla="*/ 176212 w 1650206"/>
              <a:gd name="connsiteY9" fmla="*/ 369094 h 1431131"/>
              <a:gd name="connsiteX10" fmla="*/ 419100 w 1650206"/>
              <a:gd name="connsiteY10" fmla="*/ 330994 h 1431131"/>
              <a:gd name="connsiteX11" fmla="*/ 688181 w 1650206"/>
              <a:gd name="connsiteY11" fmla="*/ 290512 h 1431131"/>
              <a:gd name="connsiteX12" fmla="*/ 983456 w 1650206"/>
              <a:gd name="connsiteY12" fmla="*/ 245269 h 1431131"/>
              <a:gd name="connsiteX13" fmla="*/ 1238250 w 1650206"/>
              <a:gd name="connsiteY13" fmla="*/ 209550 h 1431131"/>
              <a:gd name="connsiteX14" fmla="*/ 1254918 w 1650206"/>
              <a:gd name="connsiteY14" fmla="*/ 209550 h 1431131"/>
              <a:gd name="connsiteX15" fmla="*/ 1283493 w 1650206"/>
              <a:gd name="connsiteY15" fmla="*/ 209550 h 1431131"/>
              <a:gd name="connsiteX16" fmla="*/ 1293018 w 1650206"/>
              <a:gd name="connsiteY16" fmla="*/ 211931 h 1431131"/>
              <a:gd name="connsiteX17" fmla="*/ 1304925 w 1650206"/>
              <a:gd name="connsiteY17" fmla="*/ 216694 h 1431131"/>
              <a:gd name="connsiteX18" fmla="*/ 1319212 w 1650206"/>
              <a:gd name="connsiteY18" fmla="*/ 226219 h 1431131"/>
              <a:gd name="connsiteX19" fmla="*/ 1326356 w 1650206"/>
              <a:gd name="connsiteY19" fmla="*/ 235744 h 1431131"/>
              <a:gd name="connsiteX20" fmla="*/ 1333500 w 1650206"/>
              <a:gd name="connsiteY20" fmla="*/ 245269 h 1431131"/>
              <a:gd name="connsiteX21" fmla="*/ 1335881 w 1650206"/>
              <a:gd name="connsiteY21" fmla="*/ 269081 h 1431131"/>
              <a:gd name="connsiteX22" fmla="*/ 1335881 w 1650206"/>
              <a:gd name="connsiteY22" fmla="*/ 566737 h 1431131"/>
              <a:gd name="connsiteX23" fmla="*/ 1297781 w 1650206"/>
              <a:gd name="connsiteY23" fmla="*/ 659606 h 1431131"/>
              <a:gd name="connsiteX24" fmla="*/ 1283493 w 1650206"/>
              <a:gd name="connsiteY24" fmla="*/ 854869 h 1431131"/>
              <a:gd name="connsiteX25" fmla="*/ 1271587 w 1650206"/>
              <a:gd name="connsiteY25" fmla="*/ 1114425 h 1431131"/>
              <a:gd name="connsiteX26" fmla="*/ 1271587 w 1650206"/>
              <a:gd name="connsiteY26" fmla="*/ 1278731 h 1431131"/>
              <a:gd name="connsiteX27" fmla="*/ 1276350 w 1650206"/>
              <a:gd name="connsiteY27" fmla="*/ 1335881 h 1431131"/>
              <a:gd name="connsiteX28" fmla="*/ 1283493 w 1650206"/>
              <a:gd name="connsiteY28" fmla="*/ 1369219 h 1431131"/>
              <a:gd name="connsiteX29" fmla="*/ 1293018 w 1650206"/>
              <a:gd name="connsiteY29" fmla="*/ 1397794 h 1431131"/>
              <a:gd name="connsiteX30" fmla="*/ 1300162 w 1650206"/>
              <a:gd name="connsiteY30" fmla="*/ 1409700 h 1431131"/>
              <a:gd name="connsiteX31" fmla="*/ 1307306 w 1650206"/>
              <a:gd name="connsiteY31" fmla="*/ 1419225 h 1431131"/>
              <a:gd name="connsiteX32" fmla="*/ 1319212 w 1650206"/>
              <a:gd name="connsiteY32" fmla="*/ 1426369 h 1431131"/>
              <a:gd name="connsiteX33" fmla="*/ 1331118 w 1650206"/>
              <a:gd name="connsiteY33" fmla="*/ 1431131 h 1431131"/>
              <a:gd name="connsiteX34" fmla="*/ 1350168 w 1650206"/>
              <a:gd name="connsiteY34" fmla="*/ 1431131 h 1431131"/>
              <a:gd name="connsiteX35" fmla="*/ 1381125 w 1650206"/>
              <a:gd name="connsiteY35" fmla="*/ 1419225 h 1431131"/>
              <a:gd name="connsiteX36" fmla="*/ 1402556 w 1650206"/>
              <a:gd name="connsiteY36" fmla="*/ 1404937 h 1431131"/>
              <a:gd name="connsiteX37" fmla="*/ 1419225 w 1650206"/>
              <a:gd name="connsiteY37" fmla="*/ 1388269 h 1431131"/>
              <a:gd name="connsiteX38" fmla="*/ 1435893 w 1650206"/>
              <a:gd name="connsiteY38" fmla="*/ 1362075 h 1431131"/>
              <a:gd name="connsiteX39" fmla="*/ 1452562 w 1650206"/>
              <a:gd name="connsiteY39" fmla="*/ 1326356 h 1431131"/>
              <a:gd name="connsiteX40" fmla="*/ 1469231 w 1650206"/>
              <a:gd name="connsiteY40" fmla="*/ 1278731 h 1431131"/>
              <a:gd name="connsiteX41" fmla="*/ 1481137 w 1650206"/>
              <a:gd name="connsiteY41" fmla="*/ 1226344 h 1431131"/>
              <a:gd name="connsiteX42" fmla="*/ 1493043 w 1650206"/>
              <a:gd name="connsiteY42" fmla="*/ 1162050 h 1431131"/>
              <a:gd name="connsiteX43" fmla="*/ 1507331 w 1650206"/>
              <a:gd name="connsiteY43" fmla="*/ 1035844 h 1431131"/>
              <a:gd name="connsiteX44" fmla="*/ 1533525 w 1650206"/>
              <a:gd name="connsiteY44" fmla="*/ 769144 h 1431131"/>
              <a:gd name="connsiteX45" fmla="*/ 1569243 w 1650206"/>
              <a:gd name="connsiteY45" fmla="*/ 445294 h 1431131"/>
              <a:gd name="connsiteX46" fmla="*/ 1583531 w 1650206"/>
              <a:gd name="connsiteY46" fmla="*/ 321469 h 1431131"/>
              <a:gd name="connsiteX47" fmla="*/ 1597818 w 1650206"/>
              <a:gd name="connsiteY47" fmla="*/ 307181 h 1431131"/>
              <a:gd name="connsiteX48" fmla="*/ 1626393 w 1650206"/>
              <a:gd name="connsiteY48" fmla="*/ 278606 h 1431131"/>
              <a:gd name="connsiteX49" fmla="*/ 1643062 w 1650206"/>
              <a:gd name="connsiteY49" fmla="*/ 250031 h 1431131"/>
              <a:gd name="connsiteX50" fmla="*/ 1650206 w 1650206"/>
              <a:gd name="connsiteY50" fmla="*/ 221456 h 1431131"/>
              <a:gd name="connsiteX51" fmla="*/ 1647825 w 1650206"/>
              <a:gd name="connsiteY51" fmla="*/ 197644 h 1431131"/>
              <a:gd name="connsiteX52" fmla="*/ 1643062 w 1650206"/>
              <a:gd name="connsiteY52" fmla="*/ 176212 h 1431131"/>
              <a:gd name="connsiteX53" fmla="*/ 1628775 w 1650206"/>
              <a:gd name="connsiteY53" fmla="*/ 152400 h 1431131"/>
              <a:gd name="connsiteX54" fmla="*/ 1588293 w 1650206"/>
              <a:gd name="connsiteY54" fmla="*/ 119062 h 1431131"/>
              <a:gd name="connsiteX55" fmla="*/ 1519237 w 1650206"/>
              <a:gd name="connsiteY55" fmla="*/ 71437 h 1431131"/>
              <a:gd name="connsiteX56" fmla="*/ 1443037 w 1650206"/>
              <a:gd name="connsiteY56" fmla="*/ 14287 h 1431131"/>
              <a:gd name="connsiteX57" fmla="*/ 1421606 w 1650206"/>
              <a:gd name="connsiteY57" fmla="*/ 4762 h 1431131"/>
              <a:gd name="connsiteX58" fmla="*/ 1385887 w 1650206"/>
              <a:gd name="connsiteY58" fmla="*/ 0 h 1431131"/>
              <a:gd name="connsiteX59" fmla="*/ 1354931 w 1650206"/>
              <a:gd name="connsiteY59" fmla="*/ 0 h 1431131"/>
              <a:gd name="connsiteX60" fmla="*/ 1331118 w 1650206"/>
              <a:gd name="connsiteY60" fmla="*/ 2381 h 1431131"/>
              <a:gd name="connsiteX61" fmla="*/ 1307306 w 1650206"/>
              <a:gd name="connsiteY61" fmla="*/ 14287 h 1431131"/>
              <a:gd name="connsiteX62" fmla="*/ 1285875 w 1650206"/>
              <a:gd name="connsiteY62" fmla="*/ 30956 h 1431131"/>
              <a:gd name="connsiteX63" fmla="*/ 1269206 w 1650206"/>
              <a:gd name="connsiteY63" fmla="*/ 50006 h 1431131"/>
              <a:gd name="connsiteX64" fmla="*/ 1181100 w 1650206"/>
              <a:gd name="connsiteY64" fmla="*/ 66675 h 1431131"/>
              <a:gd name="connsiteX65" fmla="*/ 807243 w 1650206"/>
              <a:gd name="connsiteY65" fmla="*/ 126206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50206" h="1431131">
                <a:moveTo>
                  <a:pt x="807243" y="126206"/>
                </a:moveTo>
                <a:lnTo>
                  <a:pt x="421481" y="185737"/>
                </a:lnTo>
                <a:lnTo>
                  <a:pt x="123825" y="228600"/>
                </a:lnTo>
                <a:lnTo>
                  <a:pt x="104775" y="223837"/>
                </a:lnTo>
                <a:lnTo>
                  <a:pt x="80962" y="211931"/>
                </a:lnTo>
                <a:lnTo>
                  <a:pt x="59531" y="202406"/>
                </a:lnTo>
                <a:lnTo>
                  <a:pt x="45243" y="195262"/>
                </a:lnTo>
                <a:lnTo>
                  <a:pt x="0" y="178594"/>
                </a:lnTo>
                <a:lnTo>
                  <a:pt x="38100" y="392906"/>
                </a:lnTo>
                <a:lnTo>
                  <a:pt x="176212" y="369094"/>
                </a:lnTo>
                <a:lnTo>
                  <a:pt x="419100" y="330994"/>
                </a:lnTo>
                <a:lnTo>
                  <a:pt x="688181" y="290512"/>
                </a:lnTo>
                <a:lnTo>
                  <a:pt x="983456" y="245269"/>
                </a:lnTo>
                <a:lnTo>
                  <a:pt x="1238250" y="209550"/>
                </a:lnTo>
                <a:lnTo>
                  <a:pt x="1254918" y="209550"/>
                </a:lnTo>
                <a:lnTo>
                  <a:pt x="1283493" y="209550"/>
                </a:lnTo>
                <a:lnTo>
                  <a:pt x="1293018" y="211931"/>
                </a:lnTo>
                <a:lnTo>
                  <a:pt x="1304925" y="216694"/>
                </a:lnTo>
                <a:lnTo>
                  <a:pt x="1319212" y="226219"/>
                </a:lnTo>
                <a:lnTo>
                  <a:pt x="1326356" y="235744"/>
                </a:lnTo>
                <a:lnTo>
                  <a:pt x="1333500" y="245269"/>
                </a:lnTo>
                <a:lnTo>
                  <a:pt x="1335881" y="269081"/>
                </a:lnTo>
                <a:lnTo>
                  <a:pt x="1335881" y="566737"/>
                </a:lnTo>
                <a:lnTo>
                  <a:pt x="1297781" y="659606"/>
                </a:lnTo>
                <a:lnTo>
                  <a:pt x="1283493" y="854869"/>
                </a:lnTo>
                <a:lnTo>
                  <a:pt x="1271587" y="1114425"/>
                </a:lnTo>
                <a:lnTo>
                  <a:pt x="1271587" y="1278731"/>
                </a:lnTo>
                <a:lnTo>
                  <a:pt x="1276350" y="1335881"/>
                </a:lnTo>
                <a:lnTo>
                  <a:pt x="1283493" y="1369219"/>
                </a:lnTo>
                <a:lnTo>
                  <a:pt x="1293018" y="1397794"/>
                </a:lnTo>
                <a:lnTo>
                  <a:pt x="1300162" y="1409700"/>
                </a:lnTo>
                <a:lnTo>
                  <a:pt x="1307306" y="1419225"/>
                </a:lnTo>
                <a:lnTo>
                  <a:pt x="1319212" y="1426369"/>
                </a:lnTo>
                <a:lnTo>
                  <a:pt x="1331118" y="1431131"/>
                </a:lnTo>
                <a:lnTo>
                  <a:pt x="1350168" y="1431131"/>
                </a:lnTo>
                <a:lnTo>
                  <a:pt x="1381125" y="1419225"/>
                </a:lnTo>
                <a:lnTo>
                  <a:pt x="1402556" y="1404937"/>
                </a:lnTo>
                <a:lnTo>
                  <a:pt x="1419225" y="1388269"/>
                </a:lnTo>
                <a:lnTo>
                  <a:pt x="1435893" y="1362075"/>
                </a:lnTo>
                <a:lnTo>
                  <a:pt x="1452562" y="1326356"/>
                </a:lnTo>
                <a:lnTo>
                  <a:pt x="1469231" y="1278731"/>
                </a:lnTo>
                <a:lnTo>
                  <a:pt x="1481137" y="1226344"/>
                </a:lnTo>
                <a:lnTo>
                  <a:pt x="1493043" y="1162050"/>
                </a:lnTo>
                <a:lnTo>
                  <a:pt x="1507331" y="1035844"/>
                </a:lnTo>
                <a:lnTo>
                  <a:pt x="1533525" y="769144"/>
                </a:lnTo>
                <a:lnTo>
                  <a:pt x="1569243" y="445294"/>
                </a:lnTo>
                <a:lnTo>
                  <a:pt x="1583531" y="321469"/>
                </a:lnTo>
                <a:lnTo>
                  <a:pt x="1597818" y="307181"/>
                </a:lnTo>
                <a:lnTo>
                  <a:pt x="1626393" y="278606"/>
                </a:lnTo>
                <a:lnTo>
                  <a:pt x="1643062" y="250031"/>
                </a:lnTo>
                <a:lnTo>
                  <a:pt x="1650206" y="221456"/>
                </a:lnTo>
                <a:lnTo>
                  <a:pt x="1647825" y="197644"/>
                </a:lnTo>
                <a:lnTo>
                  <a:pt x="1643062" y="176212"/>
                </a:lnTo>
                <a:lnTo>
                  <a:pt x="1628775" y="152400"/>
                </a:lnTo>
                <a:lnTo>
                  <a:pt x="1588293" y="119062"/>
                </a:lnTo>
                <a:lnTo>
                  <a:pt x="1519237" y="71437"/>
                </a:lnTo>
                <a:lnTo>
                  <a:pt x="1443037" y="14287"/>
                </a:lnTo>
                <a:lnTo>
                  <a:pt x="1421606" y="4762"/>
                </a:lnTo>
                <a:lnTo>
                  <a:pt x="1385887" y="0"/>
                </a:lnTo>
                <a:lnTo>
                  <a:pt x="1354931" y="0"/>
                </a:lnTo>
                <a:lnTo>
                  <a:pt x="1331118" y="2381"/>
                </a:lnTo>
                <a:lnTo>
                  <a:pt x="1307306" y="14287"/>
                </a:lnTo>
                <a:lnTo>
                  <a:pt x="1285875" y="30956"/>
                </a:lnTo>
                <a:lnTo>
                  <a:pt x="1269206" y="50006"/>
                </a:lnTo>
                <a:lnTo>
                  <a:pt x="1181100" y="66675"/>
                </a:lnTo>
                <a:lnTo>
                  <a:pt x="807243" y="126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3B038790-F262-43BD-99D4-6D020EE8AD50}"/>
              </a:ext>
            </a:extLst>
          </p:cNvPr>
          <p:cNvSpPr/>
          <p:nvPr/>
        </p:nvSpPr>
        <p:spPr>
          <a:xfrm>
            <a:off x="5153025" y="2938463"/>
            <a:ext cx="1322388" cy="323850"/>
          </a:xfrm>
          <a:custGeom>
            <a:avLst/>
            <a:gdLst>
              <a:gd name="connsiteX0" fmla="*/ 790575 w 1321594"/>
              <a:gd name="connsiteY0" fmla="*/ 61912 h 323850"/>
              <a:gd name="connsiteX1" fmla="*/ 373856 w 1321594"/>
              <a:gd name="connsiteY1" fmla="*/ 128587 h 323850"/>
              <a:gd name="connsiteX2" fmla="*/ 0 w 1321594"/>
              <a:gd name="connsiteY2" fmla="*/ 188118 h 323850"/>
              <a:gd name="connsiteX3" fmla="*/ 16669 w 1321594"/>
              <a:gd name="connsiteY3" fmla="*/ 323850 h 323850"/>
              <a:gd name="connsiteX4" fmla="*/ 228600 w 1321594"/>
              <a:gd name="connsiteY4" fmla="*/ 288131 h 323850"/>
              <a:gd name="connsiteX5" fmla="*/ 488156 w 1321594"/>
              <a:gd name="connsiteY5" fmla="*/ 245268 h 323850"/>
              <a:gd name="connsiteX6" fmla="*/ 771525 w 1321594"/>
              <a:gd name="connsiteY6" fmla="*/ 197643 h 323850"/>
              <a:gd name="connsiteX7" fmla="*/ 1042988 w 1321594"/>
              <a:gd name="connsiteY7" fmla="*/ 152400 h 323850"/>
              <a:gd name="connsiteX8" fmla="*/ 1152525 w 1321594"/>
              <a:gd name="connsiteY8" fmla="*/ 135731 h 323850"/>
              <a:gd name="connsiteX9" fmla="*/ 1300163 w 1321594"/>
              <a:gd name="connsiteY9" fmla="*/ 138112 h 323850"/>
              <a:gd name="connsiteX10" fmla="*/ 1321594 w 1321594"/>
              <a:gd name="connsiteY10" fmla="*/ 2381 h 323850"/>
              <a:gd name="connsiteX11" fmla="*/ 1159669 w 1321594"/>
              <a:gd name="connsiteY11" fmla="*/ 0 h 323850"/>
              <a:gd name="connsiteX12" fmla="*/ 1090613 w 1321594"/>
              <a:gd name="connsiteY12" fmla="*/ 11906 h 323850"/>
              <a:gd name="connsiteX13" fmla="*/ 790575 w 1321594"/>
              <a:gd name="connsiteY13" fmla="*/ 619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4" h="323850">
                <a:moveTo>
                  <a:pt x="790575" y="61912"/>
                </a:moveTo>
                <a:lnTo>
                  <a:pt x="373856" y="128587"/>
                </a:lnTo>
                <a:lnTo>
                  <a:pt x="0" y="188118"/>
                </a:lnTo>
                <a:lnTo>
                  <a:pt x="16669" y="323850"/>
                </a:lnTo>
                <a:lnTo>
                  <a:pt x="228600" y="288131"/>
                </a:lnTo>
                <a:lnTo>
                  <a:pt x="488156" y="245268"/>
                </a:lnTo>
                <a:lnTo>
                  <a:pt x="771525" y="197643"/>
                </a:lnTo>
                <a:lnTo>
                  <a:pt x="1042988" y="152400"/>
                </a:lnTo>
                <a:lnTo>
                  <a:pt x="1152525" y="135731"/>
                </a:lnTo>
                <a:lnTo>
                  <a:pt x="1300163" y="138112"/>
                </a:lnTo>
                <a:lnTo>
                  <a:pt x="1321594" y="2381"/>
                </a:lnTo>
                <a:lnTo>
                  <a:pt x="1159669" y="0"/>
                </a:lnTo>
                <a:lnTo>
                  <a:pt x="1090613" y="11906"/>
                </a:lnTo>
                <a:lnTo>
                  <a:pt x="7905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E937766B-E16E-414B-89BC-E7126AD945B2}"/>
              </a:ext>
            </a:extLst>
          </p:cNvPr>
          <p:cNvSpPr/>
          <p:nvPr/>
        </p:nvSpPr>
        <p:spPr>
          <a:xfrm>
            <a:off x="5208588" y="3467100"/>
            <a:ext cx="1222375" cy="277813"/>
          </a:xfrm>
          <a:custGeom>
            <a:avLst/>
            <a:gdLst>
              <a:gd name="connsiteX0" fmla="*/ 616744 w 1223962"/>
              <a:gd name="connsiteY0" fmla="*/ 226219 h 278606"/>
              <a:gd name="connsiteX1" fmla="*/ 280987 w 1223962"/>
              <a:gd name="connsiteY1" fmla="*/ 254794 h 278606"/>
              <a:gd name="connsiteX2" fmla="*/ 4762 w 1223962"/>
              <a:gd name="connsiteY2" fmla="*/ 278606 h 278606"/>
              <a:gd name="connsiteX3" fmla="*/ 0 w 1223962"/>
              <a:gd name="connsiteY3" fmla="*/ 150019 h 278606"/>
              <a:gd name="connsiteX4" fmla="*/ 133350 w 1223962"/>
              <a:gd name="connsiteY4" fmla="*/ 128588 h 278606"/>
              <a:gd name="connsiteX5" fmla="*/ 321469 w 1223962"/>
              <a:gd name="connsiteY5" fmla="*/ 100013 h 278606"/>
              <a:gd name="connsiteX6" fmla="*/ 519112 w 1223962"/>
              <a:gd name="connsiteY6" fmla="*/ 71438 h 278606"/>
              <a:gd name="connsiteX7" fmla="*/ 709612 w 1223962"/>
              <a:gd name="connsiteY7" fmla="*/ 47625 h 278606"/>
              <a:gd name="connsiteX8" fmla="*/ 900112 w 1223962"/>
              <a:gd name="connsiteY8" fmla="*/ 26194 h 278606"/>
              <a:gd name="connsiteX9" fmla="*/ 1223962 w 1223962"/>
              <a:gd name="connsiteY9" fmla="*/ 0 h 278606"/>
              <a:gd name="connsiteX10" fmla="*/ 1221581 w 1223962"/>
              <a:gd name="connsiteY10" fmla="*/ 178594 h 278606"/>
              <a:gd name="connsiteX11" fmla="*/ 983456 w 1223962"/>
              <a:gd name="connsiteY11" fmla="*/ 195263 h 278606"/>
              <a:gd name="connsiteX12" fmla="*/ 676275 w 1223962"/>
              <a:gd name="connsiteY12" fmla="*/ 219075 h 278606"/>
              <a:gd name="connsiteX13" fmla="*/ 616744 w 1223962"/>
              <a:gd name="connsiteY13" fmla="*/ 22621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23962" h="278606">
                <a:moveTo>
                  <a:pt x="616744" y="226219"/>
                </a:moveTo>
                <a:lnTo>
                  <a:pt x="280987" y="254794"/>
                </a:lnTo>
                <a:lnTo>
                  <a:pt x="4762" y="278606"/>
                </a:lnTo>
                <a:lnTo>
                  <a:pt x="0" y="150019"/>
                </a:lnTo>
                <a:lnTo>
                  <a:pt x="133350" y="128588"/>
                </a:lnTo>
                <a:lnTo>
                  <a:pt x="321469" y="100013"/>
                </a:lnTo>
                <a:lnTo>
                  <a:pt x="519112" y="71438"/>
                </a:lnTo>
                <a:lnTo>
                  <a:pt x="709612" y="47625"/>
                </a:lnTo>
                <a:lnTo>
                  <a:pt x="900112" y="26194"/>
                </a:lnTo>
                <a:lnTo>
                  <a:pt x="1223962" y="0"/>
                </a:lnTo>
                <a:cubicBezTo>
                  <a:pt x="1223168" y="59531"/>
                  <a:pt x="1222375" y="119063"/>
                  <a:pt x="1221581" y="178594"/>
                </a:cubicBezTo>
                <a:lnTo>
                  <a:pt x="983456" y="195263"/>
                </a:lnTo>
                <a:lnTo>
                  <a:pt x="676275" y="219075"/>
                </a:lnTo>
                <a:lnTo>
                  <a:pt x="616744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B3A533E-9C5C-41D4-B2DC-2F1A6F7025C7}"/>
              </a:ext>
            </a:extLst>
          </p:cNvPr>
          <p:cNvSpPr/>
          <p:nvPr/>
        </p:nvSpPr>
        <p:spPr>
          <a:xfrm>
            <a:off x="4322763" y="3943350"/>
            <a:ext cx="1154112" cy="1228725"/>
          </a:xfrm>
          <a:custGeom>
            <a:avLst/>
            <a:gdLst>
              <a:gd name="connsiteX0" fmla="*/ 1014412 w 1154906"/>
              <a:gd name="connsiteY0" fmla="*/ 481013 h 1228725"/>
              <a:gd name="connsiteX1" fmla="*/ 857250 w 1154906"/>
              <a:gd name="connsiteY1" fmla="*/ 685800 h 1228725"/>
              <a:gd name="connsiteX2" fmla="*/ 778669 w 1154906"/>
              <a:gd name="connsiteY2" fmla="*/ 762000 h 1228725"/>
              <a:gd name="connsiteX3" fmla="*/ 664369 w 1154906"/>
              <a:gd name="connsiteY3" fmla="*/ 864394 h 1228725"/>
              <a:gd name="connsiteX4" fmla="*/ 533400 w 1154906"/>
              <a:gd name="connsiteY4" fmla="*/ 964406 h 1228725"/>
              <a:gd name="connsiteX5" fmla="*/ 431006 w 1154906"/>
              <a:gd name="connsiteY5" fmla="*/ 1033463 h 1228725"/>
              <a:gd name="connsiteX6" fmla="*/ 333375 w 1154906"/>
              <a:gd name="connsiteY6" fmla="*/ 1090613 h 1228725"/>
              <a:gd name="connsiteX7" fmla="*/ 200025 w 1154906"/>
              <a:gd name="connsiteY7" fmla="*/ 1157288 h 1228725"/>
              <a:gd name="connsiteX8" fmla="*/ 83344 w 1154906"/>
              <a:gd name="connsiteY8" fmla="*/ 1207294 h 1228725"/>
              <a:gd name="connsiteX9" fmla="*/ 35719 w 1154906"/>
              <a:gd name="connsiteY9" fmla="*/ 1223963 h 1228725"/>
              <a:gd name="connsiteX10" fmla="*/ 11906 w 1154906"/>
              <a:gd name="connsiteY10" fmla="*/ 1228725 h 1228725"/>
              <a:gd name="connsiteX11" fmla="*/ 0 w 1154906"/>
              <a:gd name="connsiteY11" fmla="*/ 1223963 h 1228725"/>
              <a:gd name="connsiteX12" fmla="*/ 2381 w 1154906"/>
              <a:gd name="connsiteY12" fmla="*/ 1204913 h 1228725"/>
              <a:gd name="connsiteX13" fmla="*/ 33337 w 1154906"/>
              <a:gd name="connsiteY13" fmla="*/ 1181100 h 1228725"/>
              <a:gd name="connsiteX14" fmla="*/ 133350 w 1154906"/>
              <a:gd name="connsiteY14" fmla="*/ 1114425 h 1228725"/>
              <a:gd name="connsiteX15" fmla="*/ 292894 w 1154906"/>
              <a:gd name="connsiteY15" fmla="*/ 992981 h 1228725"/>
              <a:gd name="connsiteX16" fmla="*/ 407194 w 1154906"/>
              <a:gd name="connsiteY16" fmla="*/ 892969 h 1228725"/>
              <a:gd name="connsiteX17" fmla="*/ 509587 w 1154906"/>
              <a:gd name="connsiteY17" fmla="*/ 792956 h 1228725"/>
              <a:gd name="connsiteX18" fmla="*/ 604837 w 1154906"/>
              <a:gd name="connsiteY18" fmla="*/ 690563 h 1228725"/>
              <a:gd name="connsiteX19" fmla="*/ 669131 w 1154906"/>
              <a:gd name="connsiteY19" fmla="*/ 621506 h 1228725"/>
              <a:gd name="connsiteX20" fmla="*/ 747712 w 1154906"/>
              <a:gd name="connsiteY20" fmla="*/ 531019 h 1228725"/>
              <a:gd name="connsiteX21" fmla="*/ 807244 w 1154906"/>
              <a:gd name="connsiteY21" fmla="*/ 450056 h 1228725"/>
              <a:gd name="connsiteX22" fmla="*/ 833437 w 1154906"/>
              <a:gd name="connsiteY22" fmla="*/ 407194 h 1228725"/>
              <a:gd name="connsiteX23" fmla="*/ 866775 w 1154906"/>
              <a:gd name="connsiteY23" fmla="*/ 345281 h 1228725"/>
              <a:gd name="connsiteX24" fmla="*/ 883444 w 1154906"/>
              <a:gd name="connsiteY24" fmla="*/ 307181 h 1228725"/>
              <a:gd name="connsiteX25" fmla="*/ 890587 w 1154906"/>
              <a:gd name="connsiteY25" fmla="*/ 273844 h 1228725"/>
              <a:gd name="connsiteX26" fmla="*/ 890587 w 1154906"/>
              <a:gd name="connsiteY26" fmla="*/ 240506 h 1228725"/>
              <a:gd name="connsiteX27" fmla="*/ 890587 w 1154906"/>
              <a:gd name="connsiteY27" fmla="*/ 211931 h 1228725"/>
              <a:gd name="connsiteX28" fmla="*/ 883444 w 1154906"/>
              <a:gd name="connsiteY28" fmla="*/ 178594 h 1228725"/>
              <a:gd name="connsiteX29" fmla="*/ 871537 w 1154906"/>
              <a:gd name="connsiteY29" fmla="*/ 142875 h 1228725"/>
              <a:gd name="connsiteX30" fmla="*/ 847725 w 1154906"/>
              <a:gd name="connsiteY30" fmla="*/ 90488 h 1228725"/>
              <a:gd name="connsiteX31" fmla="*/ 826294 w 1154906"/>
              <a:gd name="connsiteY31" fmla="*/ 54769 h 1228725"/>
              <a:gd name="connsiteX32" fmla="*/ 814387 w 1154906"/>
              <a:gd name="connsiteY32" fmla="*/ 35719 h 1228725"/>
              <a:gd name="connsiteX33" fmla="*/ 809625 w 1154906"/>
              <a:gd name="connsiteY33" fmla="*/ 26194 h 1228725"/>
              <a:gd name="connsiteX34" fmla="*/ 812006 w 1154906"/>
              <a:gd name="connsiteY34" fmla="*/ 9525 h 1228725"/>
              <a:gd name="connsiteX35" fmla="*/ 835819 w 1154906"/>
              <a:gd name="connsiteY35" fmla="*/ 0 h 1228725"/>
              <a:gd name="connsiteX36" fmla="*/ 892969 w 1154906"/>
              <a:gd name="connsiteY36" fmla="*/ 11906 h 1228725"/>
              <a:gd name="connsiteX37" fmla="*/ 950119 w 1154906"/>
              <a:gd name="connsiteY37" fmla="*/ 33338 h 1228725"/>
              <a:gd name="connsiteX38" fmla="*/ 995362 w 1154906"/>
              <a:gd name="connsiteY38" fmla="*/ 57150 h 1228725"/>
              <a:gd name="connsiteX39" fmla="*/ 1038225 w 1154906"/>
              <a:gd name="connsiteY39" fmla="*/ 85725 h 1228725"/>
              <a:gd name="connsiteX40" fmla="*/ 1076325 w 1154906"/>
              <a:gd name="connsiteY40" fmla="*/ 116681 h 1228725"/>
              <a:gd name="connsiteX41" fmla="*/ 1109662 w 1154906"/>
              <a:gd name="connsiteY41" fmla="*/ 152400 h 1228725"/>
              <a:gd name="connsiteX42" fmla="*/ 1143000 w 1154906"/>
              <a:gd name="connsiteY42" fmla="*/ 197644 h 1228725"/>
              <a:gd name="connsiteX43" fmla="*/ 1154906 w 1154906"/>
              <a:gd name="connsiteY43" fmla="*/ 219075 h 1228725"/>
              <a:gd name="connsiteX44" fmla="*/ 1092994 w 1154906"/>
              <a:gd name="connsiteY44" fmla="*/ 373856 h 1228725"/>
              <a:gd name="connsiteX45" fmla="*/ 1014412 w 1154906"/>
              <a:gd name="connsiteY45" fmla="*/ 481013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54906" h="1228725">
                <a:moveTo>
                  <a:pt x="1014412" y="481013"/>
                </a:moveTo>
                <a:lnTo>
                  <a:pt x="857250" y="685800"/>
                </a:lnTo>
                <a:lnTo>
                  <a:pt x="778669" y="762000"/>
                </a:lnTo>
                <a:lnTo>
                  <a:pt x="664369" y="864394"/>
                </a:lnTo>
                <a:lnTo>
                  <a:pt x="533400" y="964406"/>
                </a:lnTo>
                <a:lnTo>
                  <a:pt x="431006" y="1033463"/>
                </a:lnTo>
                <a:lnTo>
                  <a:pt x="333375" y="1090613"/>
                </a:lnTo>
                <a:lnTo>
                  <a:pt x="200025" y="1157288"/>
                </a:lnTo>
                <a:lnTo>
                  <a:pt x="83344" y="1207294"/>
                </a:lnTo>
                <a:lnTo>
                  <a:pt x="35719" y="1223963"/>
                </a:lnTo>
                <a:lnTo>
                  <a:pt x="11906" y="1228725"/>
                </a:lnTo>
                <a:lnTo>
                  <a:pt x="0" y="1223963"/>
                </a:lnTo>
                <a:lnTo>
                  <a:pt x="2381" y="1204913"/>
                </a:lnTo>
                <a:lnTo>
                  <a:pt x="33337" y="1181100"/>
                </a:lnTo>
                <a:lnTo>
                  <a:pt x="133350" y="1114425"/>
                </a:lnTo>
                <a:lnTo>
                  <a:pt x="292894" y="992981"/>
                </a:lnTo>
                <a:lnTo>
                  <a:pt x="407194" y="892969"/>
                </a:lnTo>
                <a:lnTo>
                  <a:pt x="509587" y="792956"/>
                </a:lnTo>
                <a:lnTo>
                  <a:pt x="604837" y="690563"/>
                </a:lnTo>
                <a:lnTo>
                  <a:pt x="669131" y="621506"/>
                </a:lnTo>
                <a:lnTo>
                  <a:pt x="747712" y="531019"/>
                </a:lnTo>
                <a:lnTo>
                  <a:pt x="807244" y="450056"/>
                </a:lnTo>
                <a:lnTo>
                  <a:pt x="833437" y="407194"/>
                </a:lnTo>
                <a:lnTo>
                  <a:pt x="866775" y="345281"/>
                </a:lnTo>
                <a:lnTo>
                  <a:pt x="883444" y="307181"/>
                </a:lnTo>
                <a:lnTo>
                  <a:pt x="890587" y="273844"/>
                </a:lnTo>
                <a:lnTo>
                  <a:pt x="890587" y="240506"/>
                </a:lnTo>
                <a:lnTo>
                  <a:pt x="890587" y="211931"/>
                </a:lnTo>
                <a:lnTo>
                  <a:pt x="883444" y="178594"/>
                </a:lnTo>
                <a:lnTo>
                  <a:pt x="871537" y="142875"/>
                </a:lnTo>
                <a:lnTo>
                  <a:pt x="847725" y="90488"/>
                </a:lnTo>
                <a:lnTo>
                  <a:pt x="826294" y="54769"/>
                </a:lnTo>
                <a:lnTo>
                  <a:pt x="814387" y="35719"/>
                </a:lnTo>
                <a:lnTo>
                  <a:pt x="809625" y="26194"/>
                </a:lnTo>
                <a:lnTo>
                  <a:pt x="812006" y="9525"/>
                </a:lnTo>
                <a:lnTo>
                  <a:pt x="835819" y="0"/>
                </a:lnTo>
                <a:lnTo>
                  <a:pt x="892969" y="11906"/>
                </a:lnTo>
                <a:lnTo>
                  <a:pt x="950119" y="33338"/>
                </a:lnTo>
                <a:lnTo>
                  <a:pt x="995362" y="57150"/>
                </a:lnTo>
                <a:lnTo>
                  <a:pt x="1038225" y="85725"/>
                </a:lnTo>
                <a:lnTo>
                  <a:pt x="1076325" y="116681"/>
                </a:lnTo>
                <a:lnTo>
                  <a:pt x="1109662" y="152400"/>
                </a:lnTo>
                <a:lnTo>
                  <a:pt x="1143000" y="197644"/>
                </a:lnTo>
                <a:lnTo>
                  <a:pt x="1154906" y="219075"/>
                </a:lnTo>
                <a:lnTo>
                  <a:pt x="1092994" y="373856"/>
                </a:lnTo>
                <a:lnTo>
                  <a:pt x="1014412" y="481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F0026C32-F88E-4A8A-9C32-57852BDCB11F}"/>
              </a:ext>
            </a:extLst>
          </p:cNvPr>
          <p:cNvSpPr/>
          <p:nvPr/>
        </p:nvSpPr>
        <p:spPr>
          <a:xfrm>
            <a:off x="5334000" y="4037013"/>
            <a:ext cx="1189038" cy="288925"/>
          </a:xfrm>
          <a:custGeom>
            <a:avLst/>
            <a:gdLst>
              <a:gd name="connsiteX0" fmla="*/ 504825 w 1188244"/>
              <a:gd name="connsiteY0" fmla="*/ 257175 h 290512"/>
              <a:gd name="connsiteX1" fmla="*/ 200025 w 1188244"/>
              <a:gd name="connsiteY1" fmla="*/ 278606 h 290512"/>
              <a:gd name="connsiteX2" fmla="*/ 0 w 1188244"/>
              <a:gd name="connsiteY2" fmla="*/ 290512 h 290512"/>
              <a:gd name="connsiteX3" fmla="*/ 57150 w 1188244"/>
              <a:gd name="connsiteY3" fmla="*/ 121444 h 290512"/>
              <a:gd name="connsiteX4" fmla="*/ 192881 w 1188244"/>
              <a:gd name="connsiteY4" fmla="*/ 128587 h 290512"/>
              <a:gd name="connsiteX5" fmla="*/ 323850 w 1188244"/>
              <a:gd name="connsiteY5" fmla="*/ 123825 h 290512"/>
              <a:gd name="connsiteX6" fmla="*/ 454819 w 1188244"/>
              <a:gd name="connsiteY6" fmla="*/ 114300 h 290512"/>
              <a:gd name="connsiteX7" fmla="*/ 564356 w 1188244"/>
              <a:gd name="connsiteY7" fmla="*/ 100012 h 290512"/>
              <a:gd name="connsiteX8" fmla="*/ 633413 w 1188244"/>
              <a:gd name="connsiteY8" fmla="*/ 85725 h 290512"/>
              <a:gd name="connsiteX9" fmla="*/ 692944 w 1188244"/>
              <a:gd name="connsiteY9" fmla="*/ 64294 h 290512"/>
              <a:gd name="connsiteX10" fmla="*/ 809625 w 1188244"/>
              <a:gd name="connsiteY10" fmla="*/ 9525 h 290512"/>
              <a:gd name="connsiteX11" fmla="*/ 840581 w 1188244"/>
              <a:gd name="connsiteY11" fmla="*/ 0 h 290512"/>
              <a:gd name="connsiteX12" fmla="*/ 866775 w 1188244"/>
              <a:gd name="connsiteY12" fmla="*/ 2381 h 290512"/>
              <a:gd name="connsiteX13" fmla="*/ 950119 w 1188244"/>
              <a:gd name="connsiteY13" fmla="*/ 30956 h 290512"/>
              <a:gd name="connsiteX14" fmla="*/ 1016794 w 1188244"/>
              <a:gd name="connsiteY14" fmla="*/ 57150 h 290512"/>
              <a:gd name="connsiteX15" fmla="*/ 1083469 w 1188244"/>
              <a:gd name="connsiteY15" fmla="*/ 95250 h 290512"/>
              <a:gd name="connsiteX16" fmla="*/ 1154906 w 1188244"/>
              <a:gd name="connsiteY16" fmla="*/ 147637 h 290512"/>
              <a:gd name="connsiteX17" fmla="*/ 1173956 w 1188244"/>
              <a:gd name="connsiteY17" fmla="*/ 166687 h 290512"/>
              <a:gd name="connsiteX18" fmla="*/ 1183481 w 1188244"/>
              <a:gd name="connsiteY18" fmla="*/ 183356 h 290512"/>
              <a:gd name="connsiteX19" fmla="*/ 1188244 w 1188244"/>
              <a:gd name="connsiteY19" fmla="*/ 195262 h 290512"/>
              <a:gd name="connsiteX20" fmla="*/ 1185863 w 1188244"/>
              <a:gd name="connsiteY20" fmla="*/ 209550 h 290512"/>
              <a:gd name="connsiteX21" fmla="*/ 1169194 w 1188244"/>
              <a:gd name="connsiteY21" fmla="*/ 228600 h 290512"/>
              <a:gd name="connsiteX22" fmla="*/ 1140619 w 1188244"/>
              <a:gd name="connsiteY22" fmla="*/ 247650 h 290512"/>
              <a:gd name="connsiteX23" fmla="*/ 1088231 w 1188244"/>
              <a:gd name="connsiteY23" fmla="*/ 261937 h 290512"/>
              <a:gd name="connsiteX24" fmla="*/ 747713 w 1188244"/>
              <a:gd name="connsiteY24" fmla="*/ 247650 h 290512"/>
              <a:gd name="connsiteX25" fmla="*/ 676275 w 1188244"/>
              <a:gd name="connsiteY25" fmla="*/ 242887 h 290512"/>
              <a:gd name="connsiteX26" fmla="*/ 504825 w 1188244"/>
              <a:gd name="connsiteY26" fmla="*/ 25717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4" h="290512">
                <a:moveTo>
                  <a:pt x="504825" y="257175"/>
                </a:moveTo>
                <a:lnTo>
                  <a:pt x="200025" y="278606"/>
                </a:lnTo>
                <a:lnTo>
                  <a:pt x="0" y="290512"/>
                </a:lnTo>
                <a:lnTo>
                  <a:pt x="57150" y="121444"/>
                </a:lnTo>
                <a:lnTo>
                  <a:pt x="192881" y="128587"/>
                </a:lnTo>
                <a:lnTo>
                  <a:pt x="323850" y="123825"/>
                </a:lnTo>
                <a:lnTo>
                  <a:pt x="454819" y="114300"/>
                </a:lnTo>
                <a:lnTo>
                  <a:pt x="564356" y="100012"/>
                </a:lnTo>
                <a:lnTo>
                  <a:pt x="633413" y="85725"/>
                </a:lnTo>
                <a:lnTo>
                  <a:pt x="692944" y="64294"/>
                </a:lnTo>
                <a:lnTo>
                  <a:pt x="809625" y="9525"/>
                </a:lnTo>
                <a:lnTo>
                  <a:pt x="840581" y="0"/>
                </a:lnTo>
                <a:lnTo>
                  <a:pt x="866775" y="2381"/>
                </a:lnTo>
                <a:lnTo>
                  <a:pt x="950119" y="30956"/>
                </a:lnTo>
                <a:lnTo>
                  <a:pt x="1016794" y="57150"/>
                </a:lnTo>
                <a:lnTo>
                  <a:pt x="1083469" y="95250"/>
                </a:lnTo>
                <a:lnTo>
                  <a:pt x="1154906" y="147637"/>
                </a:lnTo>
                <a:lnTo>
                  <a:pt x="1173956" y="166687"/>
                </a:lnTo>
                <a:lnTo>
                  <a:pt x="1183481" y="183356"/>
                </a:lnTo>
                <a:lnTo>
                  <a:pt x="1188244" y="195262"/>
                </a:lnTo>
                <a:lnTo>
                  <a:pt x="1185863" y="209550"/>
                </a:lnTo>
                <a:lnTo>
                  <a:pt x="1169194" y="228600"/>
                </a:lnTo>
                <a:lnTo>
                  <a:pt x="1140619" y="247650"/>
                </a:lnTo>
                <a:lnTo>
                  <a:pt x="1088231" y="261937"/>
                </a:lnTo>
                <a:lnTo>
                  <a:pt x="747713" y="247650"/>
                </a:lnTo>
                <a:lnTo>
                  <a:pt x="676275" y="242887"/>
                </a:lnTo>
                <a:lnTo>
                  <a:pt x="504825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22E678D7-C096-4473-A88A-0A63BAF4F7D1}"/>
              </a:ext>
            </a:extLst>
          </p:cNvPr>
          <p:cNvSpPr/>
          <p:nvPr/>
        </p:nvSpPr>
        <p:spPr>
          <a:xfrm>
            <a:off x="4421188" y="4240213"/>
            <a:ext cx="2025650" cy="1717675"/>
          </a:xfrm>
          <a:custGeom>
            <a:avLst/>
            <a:gdLst>
              <a:gd name="connsiteX0" fmla="*/ 1543050 w 2024063"/>
              <a:gd name="connsiteY0" fmla="*/ 333375 h 1716882"/>
              <a:gd name="connsiteX1" fmla="*/ 1431132 w 2024063"/>
              <a:gd name="connsiteY1" fmla="*/ 521494 h 1716882"/>
              <a:gd name="connsiteX2" fmla="*/ 1321594 w 2024063"/>
              <a:gd name="connsiteY2" fmla="*/ 678657 h 1716882"/>
              <a:gd name="connsiteX3" fmla="*/ 1266825 w 2024063"/>
              <a:gd name="connsiteY3" fmla="*/ 754857 h 1716882"/>
              <a:gd name="connsiteX4" fmla="*/ 1147763 w 2024063"/>
              <a:gd name="connsiteY4" fmla="*/ 895350 h 1716882"/>
              <a:gd name="connsiteX5" fmla="*/ 1062038 w 2024063"/>
              <a:gd name="connsiteY5" fmla="*/ 988219 h 1716882"/>
              <a:gd name="connsiteX6" fmla="*/ 952500 w 2024063"/>
              <a:gd name="connsiteY6" fmla="*/ 1095375 h 1716882"/>
              <a:gd name="connsiteX7" fmla="*/ 854869 w 2024063"/>
              <a:gd name="connsiteY7" fmla="*/ 1181100 h 1716882"/>
              <a:gd name="connsiteX8" fmla="*/ 747713 w 2024063"/>
              <a:gd name="connsiteY8" fmla="*/ 1266825 h 1716882"/>
              <a:gd name="connsiteX9" fmla="*/ 626269 w 2024063"/>
              <a:gd name="connsiteY9" fmla="*/ 1357313 h 1716882"/>
              <a:gd name="connsiteX10" fmla="*/ 459582 w 2024063"/>
              <a:gd name="connsiteY10" fmla="*/ 1462088 h 1716882"/>
              <a:gd name="connsiteX11" fmla="*/ 316707 w 2024063"/>
              <a:gd name="connsiteY11" fmla="*/ 1538288 h 1716882"/>
              <a:gd name="connsiteX12" fmla="*/ 145257 w 2024063"/>
              <a:gd name="connsiteY12" fmla="*/ 1616869 h 1716882"/>
              <a:gd name="connsiteX13" fmla="*/ 33338 w 2024063"/>
              <a:gd name="connsiteY13" fmla="*/ 1659732 h 1716882"/>
              <a:gd name="connsiteX14" fmla="*/ 16669 w 2024063"/>
              <a:gd name="connsiteY14" fmla="*/ 1664494 h 1716882"/>
              <a:gd name="connsiteX15" fmla="*/ 4763 w 2024063"/>
              <a:gd name="connsiteY15" fmla="*/ 1676400 h 1716882"/>
              <a:gd name="connsiteX16" fmla="*/ 0 w 2024063"/>
              <a:gd name="connsiteY16" fmla="*/ 1688307 h 1716882"/>
              <a:gd name="connsiteX17" fmla="*/ 0 w 2024063"/>
              <a:gd name="connsiteY17" fmla="*/ 1700213 h 1716882"/>
              <a:gd name="connsiteX18" fmla="*/ 7144 w 2024063"/>
              <a:gd name="connsiteY18" fmla="*/ 1712119 h 1716882"/>
              <a:gd name="connsiteX19" fmla="*/ 28575 w 2024063"/>
              <a:gd name="connsiteY19" fmla="*/ 1716882 h 1716882"/>
              <a:gd name="connsiteX20" fmla="*/ 90488 w 2024063"/>
              <a:gd name="connsiteY20" fmla="*/ 1702594 h 1716882"/>
              <a:gd name="connsiteX21" fmla="*/ 269082 w 2024063"/>
              <a:gd name="connsiteY21" fmla="*/ 1657350 h 1716882"/>
              <a:gd name="connsiteX22" fmla="*/ 461963 w 2024063"/>
              <a:gd name="connsiteY22" fmla="*/ 1585913 h 1716882"/>
              <a:gd name="connsiteX23" fmla="*/ 602457 w 2024063"/>
              <a:gd name="connsiteY23" fmla="*/ 1521619 h 1716882"/>
              <a:gd name="connsiteX24" fmla="*/ 704850 w 2024063"/>
              <a:gd name="connsiteY24" fmla="*/ 1469232 h 1716882"/>
              <a:gd name="connsiteX25" fmla="*/ 876300 w 2024063"/>
              <a:gd name="connsiteY25" fmla="*/ 1357313 h 1716882"/>
              <a:gd name="connsiteX26" fmla="*/ 1047750 w 2024063"/>
              <a:gd name="connsiteY26" fmla="*/ 1226344 h 1716882"/>
              <a:gd name="connsiteX27" fmla="*/ 1212057 w 2024063"/>
              <a:gd name="connsiteY27" fmla="*/ 1085850 h 1716882"/>
              <a:gd name="connsiteX28" fmla="*/ 1345407 w 2024063"/>
              <a:gd name="connsiteY28" fmla="*/ 957263 h 1716882"/>
              <a:gd name="connsiteX29" fmla="*/ 1457325 w 2024063"/>
              <a:gd name="connsiteY29" fmla="*/ 869157 h 1716882"/>
              <a:gd name="connsiteX30" fmla="*/ 1576388 w 2024063"/>
              <a:gd name="connsiteY30" fmla="*/ 711994 h 1716882"/>
              <a:gd name="connsiteX31" fmla="*/ 1728788 w 2024063"/>
              <a:gd name="connsiteY31" fmla="*/ 495300 h 1716882"/>
              <a:gd name="connsiteX32" fmla="*/ 1869282 w 2024063"/>
              <a:gd name="connsiteY32" fmla="*/ 276225 h 1716882"/>
              <a:gd name="connsiteX33" fmla="*/ 1952625 w 2024063"/>
              <a:gd name="connsiteY33" fmla="*/ 135732 h 1716882"/>
              <a:gd name="connsiteX34" fmla="*/ 2024063 w 2024063"/>
              <a:gd name="connsiteY34" fmla="*/ 11907 h 1716882"/>
              <a:gd name="connsiteX35" fmla="*/ 1643063 w 2024063"/>
              <a:gd name="connsiteY35" fmla="*/ 0 h 1716882"/>
              <a:gd name="connsiteX36" fmla="*/ 1669257 w 2024063"/>
              <a:gd name="connsiteY36" fmla="*/ 50007 h 1716882"/>
              <a:gd name="connsiteX37" fmla="*/ 1674019 w 2024063"/>
              <a:gd name="connsiteY37" fmla="*/ 64294 h 1716882"/>
              <a:gd name="connsiteX38" fmla="*/ 1669257 w 2024063"/>
              <a:gd name="connsiteY38" fmla="*/ 88107 h 1716882"/>
              <a:gd name="connsiteX39" fmla="*/ 1609725 w 2024063"/>
              <a:gd name="connsiteY39" fmla="*/ 214313 h 1716882"/>
              <a:gd name="connsiteX40" fmla="*/ 1543050 w 2024063"/>
              <a:gd name="connsiteY40" fmla="*/ 333375 h 171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4063" h="1716882">
                <a:moveTo>
                  <a:pt x="1543050" y="333375"/>
                </a:moveTo>
                <a:lnTo>
                  <a:pt x="1431132" y="521494"/>
                </a:lnTo>
                <a:lnTo>
                  <a:pt x="1321594" y="678657"/>
                </a:lnTo>
                <a:lnTo>
                  <a:pt x="1266825" y="754857"/>
                </a:lnTo>
                <a:lnTo>
                  <a:pt x="1147763" y="895350"/>
                </a:lnTo>
                <a:lnTo>
                  <a:pt x="1062038" y="988219"/>
                </a:lnTo>
                <a:lnTo>
                  <a:pt x="952500" y="1095375"/>
                </a:lnTo>
                <a:lnTo>
                  <a:pt x="854869" y="1181100"/>
                </a:lnTo>
                <a:lnTo>
                  <a:pt x="747713" y="1266825"/>
                </a:lnTo>
                <a:lnTo>
                  <a:pt x="626269" y="1357313"/>
                </a:lnTo>
                <a:lnTo>
                  <a:pt x="459582" y="1462088"/>
                </a:lnTo>
                <a:lnTo>
                  <a:pt x="316707" y="1538288"/>
                </a:lnTo>
                <a:lnTo>
                  <a:pt x="145257" y="1616869"/>
                </a:lnTo>
                <a:lnTo>
                  <a:pt x="33338" y="1659732"/>
                </a:lnTo>
                <a:lnTo>
                  <a:pt x="16669" y="1664494"/>
                </a:lnTo>
                <a:lnTo>
                  <a:pt x="4763" y="1676400"/>
                </a:lnTo>
                <a:lnTo>
                  <a:pt x="0" y="1688307"/>
                </a:lnTo>
                <a:lnTo>
                  <a:pt x="0" y="1700213"/>
                </a:lnTo>
                <a:lnTo>
                  <a:pt x="7144" y="1712119"/>
                </a:lnTo>
                <a:lnTo>
                  <a:pt x="28575" y="1716882"/>
                </a:lnTo>
                <a:lnTo>
                  <a:pt x="90488" y="1702594"/>
                </a:lnTo>
                <a:lnTo>
                  <a:pt x="269082" y="1657350"/>
                </a:lnTo>
                <a:lnTo>
                  <a:pt x="461963" y="1585913"/>
                </a:lnTo>
                <a:lnTo>
                  <a:pt x="602457" y="1521619"/>
                </a:lnTo>
                <a:lnTo>
                  <a:pt x="704850" y="1469232"/>
                </a:lnTo>
                <a:lnTo>
                  <a:pt x="876300" y="1357313"/>
                </a:lnTo>
                <a:lnTo>
                  <a:pt x="1047750" y="1226344"/>
                </a:lnTo>
                <a:lnTo>
                  <a:pt x="1212057" y="1085850"/>
                </a:lnTo>
                <a:lnTo>
                  <a:pt x="1345407" y="957263"/>
                </a:lnTo>
                <a:lnTo>
                  <a:pt x="1457325" y="869157"/>
                </a:lnTo>
                <a:lnTo>
                  <a:pt x="1576388" y="711994"/>
                </a:lnTo>
                <a:lnTo>
                  <a:pt x="1728788" y="495300"/>
                </a:lnTo>
                <a:lnTo>
                  <a:pt x="1869282" y="276225"/>
                </a:lnTo>
                <a:lnTo>
                  <a:pt x="1952625" y="135732"/>
                </a:lnTo>
                <a:lnTo>
                  <a:pt x="2024063" y="11907"/>
                </a:lnTo>
                <a:lnTo>
                  <a:pt x="1643063" y="0"/>
                </a:lnTo>
                <a:lnTo>
                  <a:pt x="1669257" y="50007"/>
                </a:lnTo>
                <a:lnTo>
                  <a:pt x="1674019" y="64294"/>
                </a:lnTo>
                <a:lnTo>
                  <a:pt x="1669257" y="88107"/>
                </a:lnTo>
                <a:lnTo>
                  <a:pt x="1609725" y="214313"/>
                </a:lnTo>
                <a:lnTo>
                  <a:pt x="154305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E398FE05-3BE1-47D3-B3C0-61FFCE61A261}"/>
              </a:ext>
            </a:extLst>
          </p:cNvPr>
          <p:cNvSpPr/>
          <p:nvPr/>
        </p:nvSpPr>
        <p:spPr>
          <a:xfrm>
            <a:off x="5081588" y="4581525"/>
            <a:ext cx="2454275" cy="1438275"/>
          </a:xfrm>
          <a:custGeom>
            <a:avLst/>
            <a:gdLst>
              <a:gd name="connsiteX0" fmla="*/ 1083468 w 2455068"/>
              <a:gd name="connsiteY0" fmla="*/ 938213 h 1438275"/>
              <a:gd name="connsiteX1" fmla="*/ 876300 w 2455068"/>
              <a:gd name="connsiteY1" fmla="*/ 790575 h 1438275"/>
              <a:gd name="connsiteX2" fmla="*/ 652462 w 2455068"/>
              <a:gd name="connsiteY2" fmla="*/ 621506 h 1438275"/>
              <a:gd name="connsiteX3" fmla="*/ 545306 w 2455068"/>
              <a:gd name="connsiteY3" fmla="*/ 507206 h 1438275"/>
              <a:gd name="connsiteX4" fmla="*/ 409575 w 2455068"/>
              <a:gd name="connsiteY4" fmla="*/ 402431 h 1438275"/>
              <a:gd name="connsiteX5" fmla="*/ 266700 w 2455068"/>
              <a:gd name="connsiteY5" fmla="*/ 285750 h 1438275"/>
              <a:gd name="connsiteX6" fmla="*/ 0 w 2455068"/>
              <a:gd name="connsiteY6" fmla="*/ 61913 h 1438275"/>
              <a:gd name="connsiteX7" fmla="*/ 66675 w 2455068"/>
              <a:gd name="connsiteY7" fmla="*/ 0 h 1438275"/>
              <a:gd name="connsiteX8" fmla="*/ 247650 w 2455068"/>
              <a:gd name="connsiteY8" fmla="*/ 126206 h 1438275"/>
              <a:gd name="connsiteX9" fmla="*/ 416718 w 2455068"/>
              <a:gd name="connsiteY9" fmla="*/ 240506 h 1438275"/>
              <a:gd name="connsiteX10" fmla="*/ 650081 w 2455068"/>
              <a:gd name="connsiteY10" fmla="*/ 404813 h 1438275"/>
              <a:gd name="connsiteX11" fmla="*/ 833437 w 2455068"/>
              <a:gd name="connsiteY11" fmla="*/ 545306 h 1438275"/>
              <a:gd name="connsiteX12" fmla="*/ 1071562 w 2455068"/>
              <a:gd name="connsiteY12" fmla="*/ 702469 h 1438275"/>
              <a:gd name="connsiteX13" fmla="*/ 1252537 w 2455068"/>
              <a:gd name="connsiteY13" fmla="*/ 814388 h 1438275"/>
              <a:gd name="connsiteX14" fmla="*/ 1488281 w 2455068"/>
              <a:gd name="connsiteY14" fmla="*/ 942975 h 1438275"/>
              <a:gd name="connsiteX15" fmla="*/ 1716881 w 2455068"/>
              <a:gd name="connsiteY15" fmla="*/ 1054894 h 1438275"/>
              <a:gd name="connsiteX16" fmla="*/ 1943100 w 2455068"/>
              <a:gd name="connsiteY16" fmla="*/ 1150144 h 1438275"/>
              <a:gd name="connsiteX17" fmla="*/ 2155031 w 2455068"/>
              <a:gd name="connsiteY17" fmla="*/ 1228725 h 1438275"/>
              <a:gd name="connsiteX18" fmla="*/ 2355056 w 2455068"/>
              <a:gd name="connsiteY18" fmla="*/ 1288256 h 1438275"/>
              <a:gd name="connsiteX19" fmla="*/ 2419350 w 2455068"/>
              <a:gd name="connsiteY19" fmla="*/ 1309688 h 1438275"/>
              <a:gd name="connsiteX20" fmla="*/ 2436018 w 2455068"/>
              <a:gd name="connsiteY20" fmla="*/ 1316831 h 1438275"/>
              <a:gd name="connsiteX21" fmla="*/ 2447925 w 2455068"/>
              <a:gd name="connsiteY21" fmla="*/ 1326356 h 1438275"/>
              <a:gd name="connsiteX22" fmla="*/ 2455068 w 2455068"/>
              <a:gd name="connsiteY22" fmla="*/ 1333500 h 1438275"/>
              <a:gd name="connsiteX23" fmla="*/ 2455068 w 2455068"/>
              <a:gd name="connsiteY23" fmla="*/ 1347788 h 1438275"/>
              <a:gd name="connsiteX24" fmla="*/ 2440781 w 2455068"/>
              <a:gd name="connsiteY24" fmla="*/ 1362075 h 1438275"/>
              <a:gd name="connsiteX25" fmla="*/ 2381250 w 2455068"/>
              <a:gd name="connsiteY25" fmla="*/ 1378744 h 1438275"/>
              <a:gd name="connsiteX26" fmla="*/ 2207418 w 2455068"/>
              <a:gd name="connsiteY26" fmla="*/ 1409700 h 1438275"/>
              <a:gd name="connsiteX27" fmla="*/ 2059781 w 2455068"/>
              <a:gd name="connsiteY27" fmla="*/ 1428750 h 1438275"/>
              <a:gd name="connsiteX28" fmla="*/ 1871662 w 2455068"/>
              <a:gd name="connsiteY28" fmla="*/ 1438275 h 1438275"/>
              <a:gd name="connsiteX29" fmla="*/ 1833562 w 2455068"/>
              <a:gd name="connsiteY29" fmla="*/ 1438275 h 1438275"/>
              <a:gd name="connsiteX30" fmla="*/ 1802606 w 2455068"/>
              <a:gd name="connsiteY30" fmla="*/ 1428750 h 1438275"/>
              <a:gd name="connsiteX31" fmla="*/ 1647825 w 2455068"/>
              <a:gd name="connsiteY31" fmla="*/ 1338263 h 1438275"/>
              <a:gd name="connsiteX32" fmla="*/ 1519237 w 2455068"/>
              <a:gd name="connsiteY32" fmla="*/ 1250156 h 1438275"/>
              <a:gd name="connsiteX33" fmla="*/ 1381125 w 2455068"/>
              <a:gd name="connsiteY33" fmla="*/ 1147763 h 1438275"/>
              <a:gd name="connsiteX34" fmla="*/ 1254918 w 2455068"/>
              <a:gd name="connsiteY34" fmla="*/ 1059656 h 1438275"/>
              <a:gd name="connsiteX35" fmla="*/ 1083468 w 2455068"/>
              <a:gd name="connsiteY35" fmla="*/ 938213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55068" h="1438275">
                <a:moveTo>
                  <a:pt x="1083468" y="938213"/>
                </a:moveTo>
                <a:lnTo>
                  <a:pt x="876300" y="790575"/>
                </a:lnTo>
                <a:lnTo>
                  <a:pt x="652462" y="621506"/>
                </a:lnTo>
                <a:lnTo>
                  <a:pt x="545306" y="507206"/>
                </a:lnTo>
                <a:lnTo>
                  <a:pt x="409575" y="402431"/>
                </a:lnTo>
                <a:lnTo>
                  <a:pt x="266700" y="285750"/>
                </a:lnTo>
                <a:lnTo>
                  <a:pt x="0" y="61913"/>
                </a:lnTo>
                <a:lnTo>
                  <a:pt x="66675" y="0"/>
                </a:lnTo>
                <a:lnTo>
                  <a:pt x="247650" y="126206"/>
                </a:lnTo>
                <a:lnTo>
                  <a:pt x="416718" y="240506"/>
                </a:lnTo>
                <a:lnTo>
                  <a:pt x="650081" y="404813"/>
                </a:lnTo>
                <a:lnTo>
                  <a:pt x="833437" y="545306"/>
                </a:lnTo>
                <a:lnTo>
                  <a:pt x="1071562" y="702469"/>
                </a:lnTo>
                <a:lnTo>
                  <a:pt x="1252537" y="814388"/>
                </a:lnTo>
                <a:lnTo>
                  <a:pt x="1488281" y="942975"/>
                </a:lnTo>
                <a:lnTo>
                  <a:pt x="1716881" y="1054894"/>
                </a:lnTo>
                <a:lnTo>
                  <a:pt x="1943100" y="1150144"/>
                </a:lnTo>
                <a:lnTo>
                  <a:pt x="2155031" y="1228725"/>
                </a:lnTo>
                <a:lnTo>
                  <a:pt x="2355056" y="1288256"/>
                </a:lnTo>
                <a:lnTo>
                  <a:pt x="2419350" y="1309688"/>
                </a:lnTo>
                <a:lnTo>
                  <a:pt x="2436018" y="1316831"/>
                </a:lnTo>
                <a:lnTo>
                  <a:pt x="2447925" y="1326356"/>
                </a:lnTo>
                <a:lnTo>
                  <a:pt x="2455068" y="1333500"/>
                </a:lnTo>
                <a:lnTo>
                  <a:pt x="2455068" y="1347788"/>
                </a:lnTo>
                <a:lnTo>
                  <a:pt x="2440781" y="1362075"/>
                </a:lnTo>
                <a:lnTo>
                  <a:pt x="2381250" y="1378744"/>
                </a:lnTo>
                <a:lnTo>
                  <a:pt x="2207418" y="1409700"/>
                </a:lnTo>
                <a:lnTo>
                  <a:pt x="2059781" y="1428750"/>
                </a:lnTo>
                <a:lnTo>
                  <a:pt x="1871662" y="1438275"/>
                </a:lnTo>
                <a:lnTo>
                  <a:pt x="1833562" y="1438275"/>
                </a:lnTo>
                <a:lnTo>
                  <a:pt x="1802606" y="1428750"/>
                </a:lnTo>
                <a:lnTo>
                  <a:pt x="1647825" y="1338263"/>
                </a:lnTo>
                <a:lnTo>
                  <a:pt x="1519237" y="1250156"/>
                </a:lnTo>
                <a:lnTo>
                  <a:pt x="1381125" y="1147763"/>
                </a:lnTo>
                <a:lnTo>
                  <a:pt x="1254918" y="1059656"/>
                </a:lnTo>
                <a:lnTo>
                  <a:pt x="1083468" y="9382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764B71A-D6E4-4C6B-BCDC-8DD36ECB3FE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60500"/>
            <a:ext cx="5032375" cy="4568825"/>
            <a:chOff x="2655888" y="1603375"/>
            <a:chExt cx="5032375" cy="4568825"/>
          </a:xfrm>
        </p:grpSpPr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DD71C1A4-0715-4EFC-80B7-0C56462BFAF6}"/>
                </a:ext>
              </a:extLst>
            </p:cNvPr>
            <p:cNvSpPr/>
            <p:nvPr/>
          </p:nvSpPr>
          <p:spPr>
            <a:xfrm rot="16200000">
              <a:off x="1164432" y="3671094"/>
              <a:ext cx="3762375" cy="779463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7">
              <a:extLst>
                <a:ext uri="{FF2B5EF4-FFF2-40B4-BE49-F238E27FC236}">
                  <a16:creationId xmlns:a16="http://schemas.microsoft.com/office/drawing/2014/main" id="{2942F66B-E705-44CB-A24D-A55F30CD12F3}"/>
                </a:ext>
              </a:extLst>
            </p:cNvPr>
            <p:cNvSpPr/>
            <p:nvPr/>
          </p:nvSpPr>
          <p:spPr>
            <a:xfrm rot="16200000">
              <a:off x="1712913" y="33909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8">
              <a:extLst>
                <a:ext uri="{FF2B5EF4-FFF2-40B4-BE49-F238E27FC236}">
                  <a16:creationId xmlns:a16="http://schemas.microsoft.com/office/drawing/2014/main" id="{2D462FEB-CEC3-49EE-B851-82A1471F9C05}"/>
                </a:ext>
              </a:extLst>
            </p:cNvPr>
            <p:cNvSpPr/>
            <p:nvPr/>
          </p:nvSpPr>
          <p:spPr>
            <a:xfrm rot="16200000">
              <a:off x="3498851" y="5499100"/>
              <a:ext cx="665162" cy="573088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63AF9FB4-5E0A-4F9E-9296-4C900BFEB14E}"/>
                </a:ext>
              </a:extLst>
            </p:cNvPr>
            <p:cNvSpPr/>
            <p:nvPr/>
          </p:nvSpPr>
          <p:spPr>
            <a:xfrm rot="16200000">
              <a:off x="3587751" y="2727325"/>
              <a:ext cx="347662" cy="833438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4A11E92C-5655-404E-814B-E78A27DECB0B}"/>
                </a:ext>
              </a:extLst>
            </p:cNvPr>
            <p:cNvSpPr/>
            <p:nvPr/>
          </p:nvSpPr>
          <p:spPr>
            <a:xfrm rot="16200000">
              <a:off x="3598069" y="37091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4BAA29FE-D016-4174-A1AF-87F2105A61BA}"/>
                </a:ext>
              </a:extLst>
            </p:cNvPr>
            <p:cNvSpPr/>
            <p:nvPr/>
          </p:nvSpPr>
          <p:spPr>
            <a:xfrm rot="16200000">
              <a:off x="4335463" y="1722438"/>
              <a:ext cx="1262063" cy="1023937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3">
              <a:extLst>
                <a:ext uri="{FF2B5EF4-FFF2-40B4-BE49-F238E27FC236}">
                  <a16:creationId xmlns:a16="http://schemas.microsoft.com/office/drawing/2014/main" id="{2199E579-B5CD-4010-8E26-4719B380A861}"/>
                </a:ext>
              </a:extLst>
            </p:cNvPr>
            <p:cNvSpPr/>
            <p:nvPr/>
          </p:nvSpPr>
          <p:spPr>
            <a:xfrm rot="16200000">
              <a:off x="5854701" y="11557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A314A4DB-0B80-45BC-89E3-15F10C918827}"/>
                </a:ext>
              </a:extLst>
            </p:cNvPr>
            <p:cNvSpPr/>
            <p:nvPr/>
          </p:nvSpPr>
          <p:spPr>
            <a:xfrm>
              <a:off x="4945063" y="26749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CFD618F7-DA09-4AF2-9DF9-104E48FD43B9}"/>
                </a:ext>
              </a:extLst>
            </p:cNvPr>
            <p:cNvSpPr/>
            <p:nvPr/>
          </p:nvSpPr>
          <p:spPr>
            <a:xfrm>
              <a:off x="5233988" y="25511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D96EAB05-B7BF-44A1-B59F-AD4CDAADBF3F}"/>
                </a:ext>
              </a:extLst>
            </p:cNvPr>
            <p:cNvSpPr/>
            <p:nvPr/>
          </p:nvSpPr>
          <p:spPr>
            <a:xfrm>
              <a:off x="5305426" y="3090863"/>
              <a:ext cx="1322387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D77952EF-FA14-47CD-B58A-44E3C3CF67E4}"/>
                </a:ext>
              </a:extLst>
            </p:cNvPr>
            <p:cNvSpPr/>
            <p:nvPr/>
          </p:nvSpPr>
          <p:spPr>
            <a:xfrm>
              <a:off x="5360988" y="36195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3EEF7969-5068-40AF-A352-E75A6FF98864}"/>
                </a:ext>
              </a:extLst>
            </p:cNvPr>
            <p:cNvSpPr/>
            <p:nvPr/>
          </p:nvSpPr>
          <p:spPr>
            <a:xfrm>
              <a:off x="4475163" y="4095750"/>
              <a:ext cx="1154113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762F6BBD-77D7-4A80-9232-B6F7E65CA68C}"/>
                </a:ext>
              </a:extLst>
            </p:cNvPr>
            <p:cNvSpPr/>
            <p:nvPr/>
          </p:nvSpPr>
          <p:spPr>
            <a:xfrm>
              <a:off x="5486401" y="4189413"/>
              <a:ext cx="1189037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AE835E3D-C23C-4767-B7EF-0A077AEC8165}"/>
                </a:ext>
              </a:extLst>
            </p:cNvPr>
            <p:cNvSpPr/>
            <p:nvPr/>
          </p:nvSpPr>
          <p:spPr>
            <a:xfrm>
              <a:off x="4573588" y="43926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B5237DAF-A9CC-4C17-A76C-8CF5881ADED7}"/>
                </a:ext>
              </a:extLst>
            </p:cNvPr>
            <p:cNvSpPr/>
            <p:nvPr/>
          </p:nvSpPr>
          <p:spPr>
            <a:xfrm>
              <a:off x="5233988" y="47339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A4D29046-9D63-4C09-B088-2D2B9A134E5E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5" name="フリーフォーム 36">
              <a:extLst>
                <a:ext uri="{FF2B5EF4-FFF2-40B4-BE49-F238E27FC236}">
                  <a16:creationId xmlns:a16="http://schemas.microsoft.com/office/drawing/2014/main" id="{0DEC0314-0423-4A8C-814D-DD5604F6E5F4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7">
              <a:extLst>
                <a:ext uri="{FF2B5EF4-FFF2-40B4-BE49-F238E27FC236}">
                  <a16:creationId xmlns:a16="http://schemas.microsoft.com/office/drawing/2014/main" id="{05830714-2083-4C2E-BAB2-A2F616186DDE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8">
              <a:extLst>
                <a:ext uri="{FF2B5EF4-FFF2-40B4-BE49-F238E27FC236}">
                  <a16:creationId xmlns:a16="http://schemas.microsoft.com/office/drawing/2014/main" id="{F50A27F9-FBAD-4363-9D42-1A483F1F8624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6FFA1376-623A-4508-8F36-4923799425B2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9214CCDA-063B-4FB4-AFF5-C6673D046423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2">
              <a:extLst>
                <a:ext uri="{FF2B5EF4-FFF2-40B4-BE49-F238E27FC236}">
                  <a16:creationId xmlns:a16="http://schemas.microsoft.com/office/drawing/2014/main" id="{AF420A11-EF36-4755-B986-A0623BE3E8A1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3">
              <a:extLst>
                <a:ext uri="{FF2B5EF4-FFF2-40B4-BE49-F238E27FC236}">
                  <a16:creationId xmlns:a16="http://schemas.microsoft.com/office/drawing/2014/main" id="{E95F3EF3-CCCF-4A8A-8F6D-89E6C2C96441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311E4B2C-4C03-49F9-8828-53055B8F2EF1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E2212315-3EB7-40E9-A491-3D7E173A1D89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8">
              <a:extLst>
                <a:ext uri="{FF2B5EF4-FFF2-40B4-BE49-F238E27FC236}">
                  <a16:creationId xmlns:a16="http://schemas.microsoft.com/office/drawing/2014/main" id="{70A696CA-9894-4AA8-AB51-C5B83A362B0A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49">
              <a:extLst>
                <a:ext uri="{FF2B5EF4-FFF2-40B4-BE49-F238E27FC236}">
                  <a16:creationId xmlns:a16="http://schemas.microsoft.com/office/drawing/2014/main" id="{1F91FDF3-AA1C-4200-8366-342B7F089E13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50">
              <a:extLst>
                <a:ext uri="{FF2B5EF4-FFF2-40B4-BE49-F238E27FC236}">
                  <a16:creationId xmlns:a16="http://schemas.microsoft.com/office/drawing/2014/main" id="{9A6E7E6D-DD43-4D06-AB93-8D5F2F5EE942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1">
              <a:extLst>
                <a:ext uri="{FF2B5EF4-FFF2-40B4-BE49-F238E27FC236}">
                  <a16:creationId xmlns:a16="http://schemas.microsoft.com/office/drawing/2014/main" id="{9D8BFAC1-D72C-4387-A3D5-A628D777FAF9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52">
              <a:extLst>
                <a:ext uri="{FF2B5EF4-FFF2-40B4-BE49-F238E27FC236}">
                  <a16:creationId xmlns:a16="http://schemas.microsoft.com/office/drawing/2014/main" id="{CB453D32-344E-4D76-9D2E-03F56907B202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B15125B1-B58C-4C81-B053-32C2E58A80A3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17452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814E82B6-713A-4356-B99F-C819C6D0C793}"/>
              </a:ext>
            </a:extLst>
          </p:cNvPr>
          <p:cNvSpPr/>
          <p:nvPr/>
        </p:nvSpPr>
        <p:spPr>
          <a:xfrm>
            <a:off x="2886075" y="2097088"/>
            <a:ext cx="1117600" cy="374650"/>
          </a:xfrm>
          <a:custGeom>
            <a:avLst/>
            <a:gdLst>
              <a:gd name="connsiteX0" fmla="*/ 697706 w 1116806"/>
              <a:gd name="connsiteY0" fmla="*/ 76200 h 373857"/>
              <a:gd name="connsiteX1" fmla="*/ 942975 w 1116806"/>
              <a:gd name="connsiteY1" fmla="*/ 30957 h 373857"/>
              <a:gd name="connsiteX2" fmla="*/ 1109663 w 1116806"/>
              <a:gd name="connsiteY2" fmla="*/ 0 h 373857"/>
              <a:gd name="connsiteX3" fmla="*/ 1116806 w 1116806"/>
              <a:gd name="connsiteY3" fmla="*/ 176213 h 373857"/>
              <a:gd name="connsiteX4" fmla="*/ 942975 w 1116806"/>
              <a:gd name="connsiteY4" fmla="*/ 214313 h 373857"/>
              <a:gd name="connsiteX5" fmla="*/ 783431 w 1116806"/>
              <a:gd name="connsiteY5" fmla="*/ 252413 h 373857"/>
              <a:gd name="connsiteX6" fmla="*/ 676275 w 1116806"/>
              <a:gd name="connsiteY6" fmla="*/ 280988 h 373857"/>
              <a:gd name="connsiteX7" fmla="*/ 576263 w 1116806"/>
              <a:gd name="connsiteY7" fmla="*/ 314325 h 373857"/>
              <a:gd name="connsiteX8" fmla="*/ 504825 w 1116806"/>
              <a:gd name="connsiteY8" fmla="*/ 340519 h 373857"/>
              <a:gd name="connsiteX9" fmla="*/ 440531 w 1116806"/>
              <a:gd name="connsiteY9" fmla="*/ 361950 h 373857"/>
              <a:gd name="connsiteX10" fmla="*/ 390525 w 1116806"/>
              <a:gd name="connsiteY10" fmla="*/ 373857 h 373857"/>
              <a:gd name="connsiteX11" fmla="*/ 366713 w 1116806"/>
              <a:gd name="connsiteY11" fmla="*/ 373857 h 373857"/>
              <a:gd name="connsiteX12" fmla="*/ 338138 w 1116806"/>
              <a:gd name="connsiteY12" fmla="*/ 369094 h 373857"/>
              <a:gd name="connsiteX13" fmla="*/ 304800 w 1116806"/>
              <a:gd name="connsiteY13" fmla="*/ 357188 h 373857"/>
              <a:gd name="connsiteX14" fmla="*/ 254794 w 1116806"/>
              <a:gd name="connsiteY14" fmla="*/ 321469 h 373857"/>
              <a:gd name="connsiteX15" fmla="*/ 176213 w 1116806"/>
              <a:gd name="connsiteY15" fmla="*/ 254794 h 373857"/>
              <a:gd name="connsiteX16" fmla="*/ 83344 w 1116806"/>
              <a:gd name="connsiteY16" fmla="*/ 157163 h 373857"/>
              <a:gd name="connsiteX17" fmla="*/ 11906 w 1116806"/>
              <a:gd name="connsiteY17" fmla="*/ 66675 h 373857"/>
              <a:gd name="connsiteX18" fmla="*/ 0 w 1116806"/>
              <a:gd name="connsiteY18" fmla="*/ 40482 h 373857"/>
              <a:gd name="connsiteX19" fmla="*/ 0 w 1116806"/>
              <a:gd name="connsiteY19" fmla="*/ 28575 h 373857"/>
              <a:gd name="connsiteX20" fmla="*/ 7144 w 1116806"/>
              <a:gd name="connsiteY20" fmla="*/ 14288 h 373857"/>
              <a:gd name="connsiteX21" fmla="*/ 19050 w 1116806"/>
              <a:gd name="connsiteY21" fmla="*/ 11907 h 373857"/>
              <a:gd name="connsiteX22" fmla="*/ 35719 w 1116806"/>
              <a:gd name="connsiteY22" fmla="*/ 11907 h 373857"/>
              <a:gd name="connsiteX23" fmla="*/ 47625 w 1116806"/>
              <a:gd name="connsiteY23" fmla="*/ 14288 h 373857"/>
              <a:gd name="connsiteX24" fmla="*/ 76200 w 1116806"/>
              <a:gd name="connsiteY24" fmla="*/ 35719 h 373857"/>
              <a:gd name="connsiteX25" fmla="*/ 126206 w 1116806"/>
              <a:gd name="connsiteY25" fmla="*/ 80963 h 373857"/>
              <a:gd name="connsiteX26" fmla="*/ 142875 w 1116806"/>
              <a:gd name="connsiteY26" fmla="*/ 92869 h 373857"/>
              <a:gd name="connsiteX27" fmla="*/ 171450 w 1116806"/>
              <a:gd name="connsiteY27" fmla="*/ 109538 h 373857"/>
              <a:gd name="connsiteX28" fmla="*/ 190500 w 1116806"/>
              <a:gd name="connsiteY28" fmla="*/ 119063 h 373857"/>
              <a:gd name="connsiteX29" fmla="*/ 219075 w 1116806"/>
              <a:gd name="connsiteY29" fmla="*/ 126207 h 373857"/>
              <a:gd name="connsiteX30" fmla="*/ 250031 w 1116806"/>
              <a:gd name="connsiteY30" fmla="*/ 128588 h 373857"/>
              <a:gd name="connsiteX31" fmla="*/ 311944 w 1116806"/>
              <a:gd name="connsiteY31" fmla="*/ 126207 h 373857"/>
              <a:gd name="connsiteX32" fmla="*/ 435769 w 1116806"/>
              <a:gd name="connsiteY32" fmla="*/ 114300 h 373857"/>
              <a:gd name="connsiteX33" fmla="*/ 697706 w 1116806"/>
              <a:gd name="connsiteY33" fmla="*/ 76200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6806" h="373857">
                <a:moveTo>
                  <a:pt x="697706" y="76200"/>
                </a:moveTo>
                <a:lnTo>
                  <a:pt x="942975" y="30957"/>
                </a:lnTo>
                <a:lnTo>
                  <a:pt x="1109663" y="0"/>
                </a:lnTo>
                <a:lnTo>
                  <a:pt x="1116806" y="176213"/>
                </a:lnTo>
                <a:lnTo>
                  <a:pt x="942975" y="214313"/>
                </a:lnTo>
                <a:lnTo>
                  <a:pt x="783431" y="252413"/>
                </a:lnTo>
                <a:lnTo>
                  <a:pt x="676275" y="280988"/>
                </a:lnTo>
                <a:lnTo>
                  <a:pt x="576263" y="314325"/>
                </a:lnTo>
                <a:lnTo>
                  <a:pt x="504825" y="340519"/>
                </a:lnTo>
                <a:lnTo>
                  <a:pt x="440531" y="361950"/>
                </a:lnTo>
                <a:lnTo>
                  <a:pt x="390525" y="373857"/>
                </a:lnTo>
                <a:lnTo>
                  <a:pt x="366713" y="373857"/>
                </a:lnTo>
                <a:lnTo>
                  <a:pt x="338138" y="369094"/>
                </a:lnTo>
                <a:lnTo>
                  <a:pt x="304800" y="357188"/>
                </a:lnTo>
                <a:lnTo>
                  <a:pt x="254794" y="321469"/>
                </a:lnTo>
                <a:lnTo>
                  <a:pt x="176213" y="254794"/>
                </a:lnTo>
                <a:lnTo>
                  <a:pt x="83344" y="157163"/>
                </a:lnTo>
                <a:lnTo>
                  <a:pt x="11906" y="66675"/>
                </a:lnTo>
                <a:lnTo>
                  <a:pt x="0" y="40482"/>
                </a:lnTo>
                <a:lnTo>
                  <a:pt x="0" y="28575"/>
                </a:lnTo>
                <a:lnTo>
                  <a:pt x="7144" y="14288"/>
                </a:lnTo>
                <a:lnTo>
                  <a:pt x="19050" y="11907"/>
                </a:lnTo>
                <a:lnTo>
                  <a:pt x="35719" y="11907"/>
                </a:lnTo>
                <a:lnTo>
                  <a:pt x="47625" y="14288"/>
                </a:lnTo>
                <a:lnTo>
                  <a:pt x="76200" y="35719"/>
                </a:lnTo>
                <a:lnTo>
                  <a:pt x="126206" y="80963"/>
                </a:lnTo>
                <a:lnTo>
                  <a:pt x="142875" y="92869"/>
                </a:lnTo>
                <a:lnTo>
                  <a:pt x="171450" y="109538"/>
                </a:lnTo>
                <a:lnTo>
                  <a:pt x="190500" y="119063"/>
                </a:lnTo>
                <a:lnTo>
                  <a:pt x="219075" y="126207"/>
                </a:lnTo>
                <a:lnTo>
                  <a:pt x="250031" y="128588"/>
                </a:lnTo>
                <a:lnTo>
                  <a:pt x="311944" y="126207"/>
                </a:lnTo>
                <a:lnTo>
                  <a:pt x="435769" y="114300"/>
                </a:lnTo>
                <a:lnTo>
                  <a:pt x="697706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608E95FB-5A90-4E75-9A48-940D314E12CC}"/>
              </a:ext>
            </a:extLst>
          </p:cNvPr>
          <p:cNvSpPr/>
          <p:nvPr/>
        </p:nvSpPr>
        <p:spPr>
          <a:xfrm rot="16200000">
            <a:off x="2576512" y="4476751"/>
            <a:ext cx="2886075" cy="425450"/>
          </a:xfrm>
          <a:custGeom>
            <a:avLst/>
            <a:gdLst>
              <a:gd name="connsiteX0" fmla="*/ 1678781 w 2886075"/>
              <a:gd name="connsiteY0" fmla="*/ 180975 h 426244"/>
              <a:gd name="connsiteX1" fmla="*/ 1326356 w 2886075"/>
              <a:gd name="connsiteY1" fmla="*/ 159544 h 426244"/>
              <a:gd name="connsiteX2" fmla="*/ 1002506 w 2886075"/>
              <a:gd name="connsiteY2" fmla="*/ 133350 h 426244"/>
              <a:gd name="connsiteX3" fmla="*/ 814387 w 2886075"/>
              <a:gd name="connsiteY3" fmla="*/ 116681 h 426244"/>
              <a:gd name="connsiteX4" fmla="*/ 678656 w 2886075"/>
              <a:gd name="connsiteY4" fmla="*/ 100012 h 426244"/>
              <a:gd name="connsiteX5" fmla="*/ 511969 w 2886075"/>
              <a:gd name="connsiteY5" fmla="*/ 69056 h 426244"/>
              <a:gd name="connsiteX6" fmla="*/ 445294 w 2886075"/>
              <a:gd name="connsiteY6" fmla="*/ 73819 h 426244"/>
              <a:gd name="connsiteX7" fmla="*/ 285750 w 2886075"/>
              <a:gd name="connsiteY7" fmla="*/ 90487 h 426244"/>
              <a:gd name="connsiteX8" fmla="*/ 173831 w 2886075"/>
              <a:gd name="connsiteY8" fmla="*/ 107156 h 426244"/>
              <a:gd name="connsiteX9" fmla="*/ 100012 w 2886075"/>
              <a:gd name="connsiteY9" fmla="*/ 126206 h 426244"/>
              <a:gd name="connsiteX10" fmla="*/ 40481 w 2886075"/>
              <a:gd name="connsiteY10" fmla="*/ 147637 h 426244"/>
              <a:gd name="connsiteX11" fmla="*/ 16669 w 2886075"/>
              <a:gd name="connsiteY11" fmla="*/ 159544 h 426244"/>
              <a:gd name="connsiteX12" fmla="*/ 4762 w 2886075"/>
              <a:gd name="connsiteY12" fmla="*/ 173831 h 426244"/>
              <a:gd name="connsiteX13" fmla="*/ 0 w 2886075"/>
              <a:gd name="connsiteY13" fmla="*/ 200025 h 426244"/>
              <a:gd name="connsiteX14" fmla="*/ 7144 w 2886075"/>
              <a:gd name="connsiteY14" fmla="*/ 235744 h 426244"/>
              <a:gd name="connsiteX15" fmla="*/ 19050 w 2886075"/>
              <a:gd name="connsiteY15" fmla="*/ 261937 h 426244"/>
              <a:gd name="connsiteX16" fmla="*/ 30956 w 2886075"/>
              <a:gd name="connsiteY16" fmla="*/ 278606 h 426244"/>
              <a:gd name="connsiteX17" fmla="*/ 45244 w 2886075"/>
              <a:gd name="connsiteY17" fmla="*/ 292894 h 426244"/>
              <a:gd name="connsiteX18" fmla="*/ 69056 w 2886075"/>
              <a:gd name="connsiteY18" fmla="*/ 309562 h 426244"/>
              <a:gd name="connsiteX19" fmla="*/ 104775 w 2886075"/>
              <a:gd name="connsiteY19" fmla="*/ 330994 h 426244"/>
              <a:gd name="connsiteX20" fmla="*/ 130969 w 2886075"/>
              <a:gd name="connsiteY20" fmla="*/ 342900 h 426244"/>
              <a:gd name="connsiteX21" fmla="*/ 166687 w 2886075"/>
              <a:gd name="connsiteY21" fmla="*/ 352425 h 426244"/>
              <a:gd name="connsiteX22" fmla="*/ 204787 w 2886075"/>
              <a:gd name="connsiteY22" fmla="*/ 357187 h 426244"/>
              <a:gd name="connsiteX23" fmla="*/ 311944 w 2886075"/>
              <a:gd name="connsiteY23" fmla="*/ 359569 h 426244"/>
              <a:gd name="connsiteX24" fmla="*/ 497681 w 2886075"/>
              <a:gd name="connsiteY24" fmla="*/ 361950 h 426244"/>
              <a:gd name="connsiteX25" fmla="*/ 769144 w 2886075"/>
              <a:gd name="connsiteY25" fmla="*/ 373856 h 426244"/>
              <a:gd name="connsiteX26" fmla="*/ 1019175 w 2886075"/>
              <a:gd name="connsiteY26" fmla="*/ 385762 h 426244"/>
              <a:gd name="connsiteX27" fmla="*/ 1331119 w 2886075"/>
              <a:gd name="connsiteY27" fmla="*/ 404812 h 426244"/>
              <a:gd name="connsiteX28" fmla="*/ 1478756 w 2886075"/>
              <a:gd name="connsiteY28" fmla="*/ 404812 h 426244"/>
              <a:gd name="connsiteX29" fmla="*/ 1635919 w 2886075"/>
              <a:gd name="connsiteY29" fmla="*/ 409575 h 426244"/>
              <a:gd name="connsiteX30" fmla="*/ 1924050 w 2886075"/>
              <a:gd name="connsiteY30" fmla="*/ 421481 h 426244"/>
              <a:gd name="connsiteX31" fmla="*/ 2033587 w 2886075"/>
              <a:gd name="connsiteY31" fmla="*/ 426244 h 426244"/>
              <a:gd name="connsiteX32" fmla="*/ 2255044 w 2886075"/>
              <a:gd name="connsiteY32" fmla="*/ 426244 h 426244"/>
              <a:gd name="connsiteX33" fmla="*/ 2605087 w 2886075"/>
              <a:gd name="connsiteY33" fmla="*/ 423862 h 426244"/>
              <a:gd name="connsiteX34" fmla="*/ 2633662 w 2886075"/>
              <a:gd name="connsiteY34" fmla="*/ 423862 h 426244"/>
              <a:gd name="connsiteX35" fmla="*/ 2747962 w 2886075"/>
              <a:gd name="connsiteY35" fmla="*/ 354806 h 426244"/>
              <a:gd name="connsiteX36" fmla="*/ 2771775 w 2886075"/>
              <a:gd name="connsiteY36" fmla="*/ 328612 h 426244"/>
              <a:gd name="connsiteX37" fmla="*/ 2805112 w 2886075"/>
              <a:gd name="connsiteY37" fmla="*/ 273844 h 426244"/>
              <a:gd name="connsiteX38" fmla="*/ 2828925 w 2886075"/>
              <a:gd name="connsiteY38" fmla="*/ 223837 h 426244"/>
              <a:gd name="connsiteX39" fmla="*/ 2850356 w 2886075"/>
              <a:gd name="connsiteY39" fmla="*/ 169069 h 426244"/>
              <a:gd name="connsiteX40" fmla="*/ 2871787 w 2886075"/>
              <a:gd name="connsiteY40" fmla="*/ 104775 h 426244"/>
              <a:gd name="connsiteX41" fmla="*/ 2886075 w 2886075"/>
              <a:gd name="connsiteY41" fmla="*/ 50006 h 426244"/>
              <a:gd name="connsiteX42" fmla="*/ 2886075 w 2886075"/>
              <a:gd name="connsiteY42" fmla="*/ 30956 h 426244"/>
              <a:gd name="connsiteX43" fmla="*/ 2881312 w 2886075"/>
              <a:gd name="connsiteY43" fmla="*/ 14287 h 426244"/>
              <a:gd name="connsiteX44" fmla="*/ 2874169 w 2886075"/>
              <a:gd name="connsiteY44" fmla="*/ 7144 h 426244"/>
              <a:gd name="connsiteX45" fmla="*/ 2862262 w 2886075"/>
              <a:gd name="connsiteY45" fmla="*/ 0 h 426244"/>
              <a:gd name="connsiteX46" fmla="*/ 2845594 w 2886075"/>
              <a:gd name="connsiteY46" fmla="*/ 0 h 426244"/>
              <a:gd name="connsiteX47" fmla="*/ 2819400 w 2886075"/>
              <a:gd name="connsiteY47" fmla="*/ 4762 h 426244"/>
              <a:gd name="connsiteX48" fmla="*/ 2800350 w 2886075"/>
              <a:gd name="connsiteY48" fmla="*/ 19050 h 426244"/>
              <a:gd name="connsiteX49" fmla="*/ 2769394 w 2886075"/>
              <a:gd name="connsiteY49" fmla="*/ 50006 h 426244"/>
              <a:gd name="connsiteX50" fmla="*/ 2728912 w 2886075"/>
              <a:gd name="connsiteY50" fmla="*/ 83344 h 426244"/>
              <a:gd name="connsiteX51" fmla="*/ 2662237 w 2886075"/>
              <a:gd name="connsiteY51" fmla="*/ 133350 h 426244"/>
              <a:gd name="connsiteX52" fmla="*/ 2566987 w 2886075"/>
              <a:gd name="connsiteY52" fmla="*/ 180975 h 426244"/>
              <a:gd name="connsiteX53" fmla="*/ 2505075 w 2886075"/>
              <a:gd name="connsiteY53" fmla="*/ 202406 h 426244"/>
              <a:gd name="connsiteX54" fmla="*/ 2409825 w 2886075"/>
              <a:gd name="connsiteY54" fmla="*/ 204787 h 426244"/>
              <a:gd name="connsiteX55" fmla="*/ 2138362 w 2886075"/>
              <a:gd name="connsiteY55" fmla="*/ 200025 h 426244"/>
              <a:gd name="connsiteX56" fmla="*/ 1869281 w 2886075"/>
              <a:gd name="connsiteY56" fmla="*/ 190500 h 426244"/>
              <a:gd name="connsiteX57" fmla="*/ 1678781 w 2886075"/>
              <a:gd name="connsiteY57" fmla="*/ 1809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86075" h="426244">
                <a:moveTo>
                  <a:pt x="1678781" y="180975"/>
                </a:moveTo>
                <a:lnTo>
                  <a:pt x="1326356" y="159544"/>
                </a:lnTo>
                <a:lnTo>
                  <a:pt x="1002506" y="133350"/>
                </a:lnTo>
                <a:lnTo>
                  <a:pt x="814387" y="116681"/>
                </a:lnTo>
                <a:lnTo>
                  <a:pt x="678656" y="100012"/>
                </a:lnTo>
                <a:lnTo>
                  <a:pt x="511969" y="69056"/>
                </a:lnTo>
                <a:lnTo>
                  <a:pt x="445294" y="73819"/>
                </a:lnTo>
                <a:lnTo>
                  <a:pt x="285750" y="90487"/>
                </a:lnTo>
                <a:lnTo>
                  <a:pt x="173831" y="107156"/>
                </a:lnTo>
                <a:lnTo>
                  <a:pt x="100012" y="126206"/>
                </a:lnTo>
                <a:lnTo>
                  <a:pt x="40481" y="147637"/>
                </a:lnTo>
                <a:lnTo>
                  <a:pt x="16669" y="159544"/>
                </a:lnTo>
                <a:lnTo>
                  <a:pt x="4762" y="173831"/>
                </a:lnTo>
                <a:lnTo>
                  <a:pt x="0" y="200025"/>
                </a:lnTo>
                <a:lnTo>
                  <a:pt x="7144" y="235744"/>
                </a:lnTo>
                <a:lnTo>
                  <a:pt x="19050" y="261937"/>
                </a:lnTo>
                <a:lnTo>
                  <a:pt x="30956" y="278606"/>
                </a:lnTo>
                <a:lnTo>
                  <a:pt x="45244" y="292894"/>
                </a:lnTo>
                <a:lnTo>
                  <a:pt x="69056" y="309562"/>
                </a:lnTo>
                <a:lnTo>
                  <a:pt x="104775" y="330994"/>
                </a:lnTo>
                <a:lnTo>
                  <a:pt x="130969" y="342900"/>
                </a:lnTo>
                <a:lnTo>
                  <a:pt x="166687" y="352425"/>
                </a:lnTo>
                <a:lnTo>
                  <a:pt x="204787" y="357187"/>
                </a:lnTo>
                <a:lnTo>
                  <a:pt x="311944" y="359569"/>
                </a:lnTo>
                <a:lnTo>
                  <a:pt x="497681" y="361950"/>
                </a:lnTo>
                <a:lnTo>
                  <a:pt x="769144" y="373856"/>
                </a:lnTo>
                <a:lnTo>
                  <a:pt x="1019175" y="385762"/>
                </a:lnTo>
                <a:lnTo>
                  <a:pt x="1331119" y="404812"/>
                </a:lnTo>
                <a:lnTo>
                  <a:pt x="1478756" y="404812"/>
                </a:lnTo>
                <a:lnTo>
                  <a:pt x="1635919" y="409575"/>
                </a:lnTo>
                <a:lnTo>
                  <a:pt x="1924050" y="421481"/>
                </a:lnTo>
                <a:lnTo>
                  <a:pt x="2033587" y="426244"/>
                </a:lnTo>
                <a:lnTo>
                  <a:pt x="2255044" y="426244"/>
                </a:lnTo>
                <a:lnTo>
                  <a:pt x="2605087" y="423862"/>
                </a:lnTo>
                <a:lnTo>
                  <a:pt x="2633662" y="423862"/>
                </a:lnTo>
                <a:lnTo>
                  <a:pt x="2747962" y="354806"/>
                </a:lnTo>
                <a:lnTo>
                  <a:pt x="2771775" y="328612"/>
                </a:lnTo>
                <a:lnTo>
                  <a:pt x="2805112" y="273844"/>
                </a:lnTo>
                <a:lnTo>
                  <a:pt x="2828925" y="223837"/>
                </a:lnTo>
                <a:lnTo>
                  <a:pt x="2850356" y="169069"/>
                </a:lnTo>
                <a:lnTo>
                  <a:pt x="2871787" y="104775"/>
                </a:lnTo>
                <a:lnTo>
                  <a:pt x="2886075" y="50006"/>
                </a:lnTo>
                <a:lnTo>
                  <a:pt x="2886075" y="30956"/>
                </a:lnTo>
                <a:lnTo>
                  <a:pt x="2881312" y="14287"/>
                </a:lnTo>
                <a:lnTo>
                  <a:pt x="2874169" y="7144"/>
                </a:lnTo>
                <a:lnTo>
                  <a:pt x="2862262" y="0"/>
                </a:lnTo>
                <a:lnTo>
                  <a:pt x="2845594" y="0"/>
                </a:lnTo>
                <a:lnTo>
                  <a:pt x="2819400" y="4762"/>
                </a:lnTo>
                <a:lnTo>
                  <a:pt x="2800350" y="19050"/>
                </a:lnTo>
                <a:lnTo>
                  <a:pt x="2769394" y="50006"/>
                </a:lnTo>
                <a:lnTo>
                  <a:pt x="2728912" y="83344"/>
                </a:lnTo>
                <a:lnTo>
                  <a:pt x="2662237" y="133350"/>
                </a:lnTo>
                <a:lnTo>
                  <a:pt x="2566987" y="180975"/>
                </a:lnTo>
                <a:lnTo>
                  <a:pt x="2505075" y="202406"/>
                </a:lnTo>
                <a:lnTo>
                  <a:pt x="2409825" y="204787"/>
                </a:lnTo>
                <a:lnTo>
                  <a:pt x="2138362" y="200025"/>
                </a:lnTo>
                <a:lnTo>
                  <a:pt x="1869281" y="190500"/>
                </a:lnTo>
                <a:lnTo>
                  <a:pt x="1678781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39B67888-E00B-4EBE-AEF5-761D4021A844}"/>
              </a:ext>
            </a:extLst>
          </p:cNvPr>
          <p:cNvSpPr/>
          <p:nvPr/>
        </p:nvSpPr>
        <p:spPr>
          <a:xfrm>
            <a:off x="3713163" y="1419225"/>
            <a:ext cx="515937" cy="1541463"/>
          </a:xfrm>
          <a:custGeom>
            <a:avLst/>
            <a:gdLst>
              <a:gd name="connsiteX0" fmla="*/ 204787 w 516731"/>
              <a:gd name="connsiteY0" fmla="*/ 519113 h 1540669"/>
              <a:gd name="connsiteX1" fmla="*/ 207169 w 516731"/>
              <a:gd name="connsiteY1" fmla="*/ 716756 h 1540669"/>
              <a:gd name="connsiteX2" fmla="*/ 207169 w 516731"/>
              <a:gd name="connsiteY2" fmla="*/ 900113 h 1540669"/>
              <a:gd name="connsiteX3" fmla="*/ 219075 w 516731"/>
              <a:gd name="connsiteY3" fmla="*/ 1190625 h 1540669"/>
              <a:gd name="connsiteX4" fmla="*/ 235744 w 516731"/>
              <a:gd name="connsiteY4" fmla="*/ 1540669 h 1540669"/>
              <a:gd name="connsiteX5" fmla="*/ 452437 w 516731"/>
              <a:gd name="connsiteY5" fmla="*/ 1433513 h 1540669"/>
              <a:gd name="connsiteX6" fmla="*/ 452437 w 516731"/>
              <a:gd name="connsiteY6" fmla="*/ 1123950 h 1540669"/>
              <a:gd name="connsiteX7" fmla="*/ 452437 w 516731"/>
              <a:gd name="connsiteY7" fmla="*/ 940594 h 1540669"/>
              <a:gd name="connsiteX8" fmla="*/ 452437 w 516731"/>
              <a:gd name="connsiteY8" fmla="*/ 783431 h 1540669"/>
              <a:gd name="connsiteX9" fmla="*/ 450056 w 516731"/>
              <a:gd name="connsiteY9" fmla="*/ 650081 h 1540669"/>
              <a:gd name="connsiteX10" fmla="*/ 452437 w 516731"/>
              <a:gd name="connsiteY10" fmla="*/ 564356 h 1540669"/>
              <a:gd name="connsiteX11" fmla="*/ 454819 w 516731"/>
              <a:gd name="connsiteY11" fmla="*/ 531019 h 1540669"/>
              <a:gd name="connsiteX12" fmla="*/ 464344 w 516731"/>
              <a:gd name="connsiteY12" fmla="*/ 466725 h 1540669"/>
              <a:gd name="connsiteX13" fmla="*/ 481012 w 516731"/>
              <a:gd name="connsiteY13" fmla="*/ 392906 h 1540669"/>
              <a:gd name="connsiteX14" fmla="*/ 502444 w 516731"/>
              <a:gd name="connsiteY14" fmla="*/ 319088 h 1540669"/>
              <a:gd name="connsiteX15" fmla="*/ 514350 w 516731"/>
              <a:gd name="connsiteY15" fmla="*/ 271463 h 1540669"/>
              <a:gd name="connsiteX16" fmla="*/ 516731 w 516731"/>
              <a:gd name="connsiteY16" fmla="*/ 250031 h 1540669"/>
              <a:gd name="connsiteX17" fmla="*/ 514350 w 516731"/>
              <a:gd name="connsiteY17" fmla="*/ 233363 h 1540669"/>
              <a:gd name="connsiteX18" fmla="*/ 504825 w 516731"/>
              <a:gd name="connsiteY18" fmla="*/ 216694 h 1540669"/>
              <a:gd name="connsiteX19" fmla="*/ 488156 w 516731"/>
              <a:gd name="connsiteY19" fmla="*/ 207169 h 1540669"/>
              <a:gd name="connsiteX20" fmla="*/ 457200 w 516731"/>
              <a:gd name="connsiteY20" fmla="*/ 188119 h 1540669"/>
              <a:gd name="connsiteX21" fmla="*/ 414337 w 516731"/>
              <a:gd name="connsiteY21" fmla="*/ 154781 h 1540669"/>
              <a:gd name="connsiteX22" fmla="*/ 357187 w 516731"/>
              <a:gd name="connsiteY22" fmla="*/ 121444 h 1540669"/>
              <a:gd name="connsiteX23" fmla="*/ 311944 w 516731"/>
              <a:gd name="connsiteY23" fmla="*/ 95250 h 1540669"/>
              <a:gd name="connsiteX24" fmla="*/ 264319 w 516731"/>
              <a:gd name="connsiteY24" fmla="*/ 71438 h 1540669"/>
              <a:gd name="connsiteX25" fmla="*/ 178594 w 516731"/>
              <a:gd name="connsiteY25" fmla="*/ 35719 h 1540669"/>
              <a:gd name="connsiteX26" fmla="*/ 114300 w 516731"/>
              <a:gd name="connsiteY26" fmla="*/ 16669 h 1540669"/>
              <a:gd name="connsiteX27" fmla="*/ 50006 w 516731"/>
              <a:gd name="connsiteY27" fmla="*/ 0 h 1540669"/>
              <a:gd name="connsiteX28" fmla="*/ 33337 w 516731"/>
              <a:gd name="connsiteY28" fmla="*/ 0 h 1540669"/>
              <a:gd name="connsiteX29" fmla="*/ 14287 w 516731"/>
              <a:gd name="connsiteY29" fmla="*/ 4763 h 1540669"/>
              <a:gd name="connsiteX30" fmla="*/ 4762 w 516731"/>
              <a:gd name="connsiteY30" fmla="*/ 9525 h 1540669"/>
              <a:gd name="connsiteX31" fmla="*/ 0 w 516731"/>
              <a:gd name="connsiteY31" fmla="*/ 14288 h 1540669"/>
              <a:gd name="connsiteX32" fmla="*/ 0 w 516731"/>
              <a:gd name="connsiteY32" fmla="*/ 26194 h 1540669"/>
              <a:gd name="connsiteX33" fmla="*/ 4762 w 516731"/>
              <a:gd name="connsiteY33" fmla="*/ 35719 h 1540669"/>
              <a:gd name="connsiteX34" fmla="*/ 16669 w 516731"/>
              <a:gd name="connsiteY34" fmla="*/ 50006 h 1540669"/>
              <a:gd name="connsiteX35" fmla="*/ 38100 w 516731"/>
              <a:gd name="connsiteY35" fmla="*/ 71438 h 1540669"/>
              <a:gd name="connsiteX36" fmla="*/ 92869 w 516731"/>
              <a:gd name="connsiteY36" fmla="*/ 121444 h 1540669"/>
              <a:gd name="connsiteX37" fmla="*/ 147637 w 516731"/>
              <a:gd name="connsiteY37" fmla="*/ 166688 h 1540669"/>
              <a:gd name="connsiteX38" fmla="*/ 178594 w 516731"/>
              <a:gd name="connsiteY38" fmla="*/ 195263 h 1540669"/>
              <a:gd name="connsiteX39" fmla="*/ 190500 w 516731"/>
              <a:gd name="connsiteY39" fmla="*/ 209550 h 1540669"/>
              <a:gd name="connsiteX40" fmla="*/ 197644 w 516731"/>
              <a:gd name="connsiteY40" fmla="*/ 226219 h 1540669"/>
              <a:gd name="connsiteX41" fmla="*/ 202406 w 516731"/>
              <a:gd name="connsiteY41" fmla="*/ 250031 h 1540669"/>
              <a:gd name="connsiteX42" fmla="*/ 207169 w 516731"/>
              <a:gd name="connsiteY42" fmla="*/ 319088 h 1540669"/>
              <a:gd name="connsiteX43" fmla="*/ 204787 w 516731"/>
              <a:gd name="connsiteY43" fmla="*/ 519113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16731" h="1540669">
                <a:moveTo>
                  <a:pt x="204787" y="519113"/>
                </a:moveTo>
                <a:lnTo>
                  <a:pt x="207169" y="716756"/>
                </a:lnTo>
                <a:lnTo>
                  <a:pt x="207169" y="900113"/>
                </a:lnTo>
                <a:lnTo>
                  <a:pt x="219075" y="1190625"/>
                </a:lnTo>
                <a:lnTo>
                  <a:pt x="235744" y="1540669"/>
                </a:lnTo>
                <a:lnTo>
                  <a:pt x="452437" y="1433513"/>
                </a:lnTo>
                <a:lnTo>
                  <a:pt x="452437" y="1123950"/>
                </a:lnTo>
                <a:lnTo>
                  <a:pt x="452437" y="940594"/>
                </a:lnTo>
                <a:lnTo>
                  <a:pt x="452437" y="783431"/>
                </a:lnTo>
                <a:cubicBezTo>
                  <a:pt x="451643" y="738981"/>
                  <a:pt x="450850" y="694531"/>
                  <a:pt x="450056" y="650081"/>
                </a:cubicBezTo>
                <a:cubicBezTo>
                  <a:pt x="450850" y="621506"/>
                  <a:pt x="451643" y="592931"/>
                  <a:pt x="452437" y="564356"/>
                </a:cubicBezTo>
                <a:lnTo>
                  <a:pt x="454819" y="531019"/>
                </a:lnTo>
                <a:lnTo>
                  <a:pt x="464344" y="466725"/>
                </a:lnTo>
                <a:lnTo>
                  <a:pt x="481012" y="392906"/>
                </a:lnTo>
                <a:lnTo>
                  <a:pt x="502444" y="319088"/>
                </a:lnTo>
                <a:lnTo>
                  <a:pt x="514350" y="271463"/>
                </a:lnTo>
                <a:lnTo>
                  <a:pt x="516731" y="250031"/>
                </a:lnTo>
                <a:lnTo>
                  <a:pt x="514350" y="233363"/>
                </a:lnTo>
                <a:lnTo>
                  <a:pt x="504825" y="216694"/>
                </a:lnTo>
                <a:lnTo>
                  <a:pt x="488156" y="207169"/>
                </a:lnTo>
                <a:lnTo>
                  <a:pt x="457200" y="188119"/>
                </a:lnTo>
                <a:lnTo>
                  <a:pt x="414337" y="154781"/>
                </a:lnTo>
                <a:lnTo>
                  <a:pt x="357187" y="121444"/>
                </a:lnTo>
                <a:lnTo>
                  <a:pt x="311944" y="95250"/>
                </a:lnTo>
                <a:lnTo>
                  <a:pt x="264319" y="71438"/>
                </a:lnTo>
                <a:lnTo>
                  <a:pt x="178594" y="35719"/>
                </a:lnTo>
                <a:lnTo>
                  <a:pt x="114300" y="16669"/>
                </a:lnTo>
                <a:lnTo>
                  <a:pt x="50006" y="0"/>
                </a:lnTo>
                <a:lnTo>
                  <a:pt x="33337" y="0"/>
                </a:lnTo>
                <a:lnTo>
                  <a:pt x="14287" y="4763"/>
                </a:lnTo>
                <a:lnTo>
                  <a:pt x="4762" y="9525"/>
                </a:lnTo>
                <a:lnTo>
                  <a:pt x="0" y="14288"/>
                </a:lnTo>
                <a:lnTo>
                  <a:pt x="0" y="26194"/>
                </a:lnTo>
                <a:lnTo>
                  <a:pt x="4762" y="35719"/>
                </a:lnTo>
                <a:lnTo>
                  <a:pt x="16669" y="50006"/>
                </a:lnTo>
                <a:lnTo>
                  <a:pt x="38100" y="71438"/>
                </a:lnTo>
                <a:lnTo>
                  <a:pt x="92869" y="121444"/>
                </a:lnTo>
                <a:lnTo>
                  <a:pt x="147637" y="166688"/>
                </a:lnTo>
                <a:lnTo>
                  <a:pt x="178594" y="195263"/>
                </a:lnTo>
                <a:lnTo>
                  <a:pt x="190500" y="209550"/>
                </a:lnTo>
                <a:lnTo>
                  <a:pt x="197644" y="226219"/>
                </a:lnTo>
                <a:lnTo>
                  <a:pt x="202406" y="250031"/>
                </a:lnTo>
                <a:lnTo>
                  <a:pt x="207169" y="319088"/>
                </a:lnTo>
                <a:lnTo>
                  <a:pt x="204787" y="519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BF4BD32E-BBEF-416E-9254-960B23A15C24}"/>
              </a:ext>
            </a:extLst>
          </p:cNvPr>
          <p:cNvSpPr/>
          <p:nvPr/>
        </p:nvSpPr>
        <p:spPr>
          <a:xfrm>
            <a:off x="2728913" y="2570163"/>
            <a:ext cx="2028825" cy="911225"/>
          </a:xfrm>
          <a:custGeom>
            <a:avLst/>
            <a:gdLst>
              <a:gd name="connsiteX0" fmla="*/ 1004887 w 2028825"/>
              <a:gd name="connsiteY0" fmla="*/ 373856 h 912019"/>
              <a:gd name="connsiteX1" fmla="*/ 745331 w 2028825"/>
              <a:gd name="connsiteY1" fmla="*/ 461962 h 912019"/>
              <a:gd name="connsiteX2" fmla="*/ 459581 w 2028825"/>
              <a:gd name="connsiteY2" fmla="*/ 559594 h 912019"/>
              <a:gd name="connsiteX3" fmla="*/ 352425 w 2028825"/>
              <a:gd name="connsiteY3" fmla="*/ 595312 h 912019"/>
              <a:gd name="connsiteX4" fmla="*/ 323850 w 2028825"/>
              <a:gd name="connsiteY4" fmla="*/ 607219 h 912019"/>
              <a:gd name="connsiteX5" fmla="*/ 300037 w 2028825"/>
              <a:gd name="connsiteY5" fmla="*/ 614362 h 912019"/>
              <a:gd name="connsiteX6" fmla="*/ 266700 w 2028825"/>
              <a:gd name="connsiteY6" fmla="*/ 614362 h 912019"/>
              <a:gd name="connsiteX7" fmla="*/ 207168 w 2028825"/>
              <a:gd name="connsiteY7" fmla="*/ 602456 h 912019"/>
              <a:gd name="connsiteX8" fmla="*/ 154781 w 2028825"/>
              <a:gd name="connsiteY8" fmla="*/ 588169 h 912019"/>
              <a:gd name="connsiteX9" fmla="*/ 119062 w 2028825"/>
              <a:gd name="connsiteY9" fmla="*/ 573881 h 912019"/>
              <a:gd name="connsiteX10" fmla="*/ 78581 w 2028825"/>
              <a:gd name="connsiteY10" fmla="*/ 550069 h 912019"/>
              <a:gd name="connsiteX11" fmla="*/ 50006 w 2028825"/>
              <a:gd name="connsiteY11" fmla="*/ 523875 h 912019"/>
              <a:gd name="connsiteX12" fmla="*/ 30956 w 2028825"/>
              <a:gd name="connsiteY12" fmla="*/ 514350 h 912019"/>
              <a:gd name="connsiteX13" fmla="*/ 9525 w 2028825"/>
              <a:gd name="connsiteY13" fmla="*/ 511969 h 912019"/>
              <a:gd name="connsiteX14" fmla="*/ 0 w 2028825"/>
              <a:gd name="connsiteY14" fmla="*/ 521494 h 912019"/>
              <a:gd name="connsiteX15" fmla="*/ 2381 w 2028825"/>
              <a:gd name="connsiteY15" fmla="*/ 554831 h 912019"/>
              <a:gd name="connsiteX16" fmla="*/ 16668 w 2028825"/>
              <a:gd name="connsiteY16" fmla="*/ 604837 h 912019"/>
              <a:gd name="connsiteX17" fmla="*/ 40481 w 2028825"/>
              <a:gd name="connsiteY17" fmla="*/ 650081 h 912019"/>
              <a:gd name="connsiteX18" fmla="*/ 80962 w 2028825"/>
              <a:gd name="connsiteY18" fmla="*/ 700087 h 912019"/>
              <a:gd name="connsiteX19" fmla="*/ 147637 w 2028825"/>
              <a:gd name="connsiteY19" fmla="*/ 764381 h 912019"/>
              <a:gd name="connsiteX20" fmla="*/ 226218 w 2028825"/>
              <a:gd name="connsiteY20" fmla="*/ 826294 h 912019"/>
              <a:gd name="connsiteX21" fmla="*/ 309562 w 2028825"/>
              <a:gd name="connsiteY21" fmla="*/ 883444 h 912019"/>
              <a:gd name="connsiteX22" fmla="*/ 340518 w 2028825"/>
              <a:gd name="connsiteY22" fmla="*/ 904875 h 912019"/>
              <a:gd name="connsiteX23" fmla="*/ 357187 w 2028825"/>
              <a:gd name="connsiteY23" fmla="*/ 909637 h 912019"/>
              <a:gd name="connsiteX24" fmla="*/ 369093 w 2028825"/>
              <a:gd name="connsiteY24" fmla="*/ 912019 h 912019"/>
              <a:gd name="connsiteX25" fmla="*/ 392906 w 2028825"/>
              <a:gd name="connsiteY25" fmla="*/ 907256 h 912019"/>
              <a:gd name="connsiteX26" fmla="*/ 423862 w 2028825"/>
              <a:gd name="connsiteY26" fmla="*/ 890587 h 912019"/>
              <a:gd name="connsiteX27" fmla="*/ 445293 w 2028825"/>
              <a:gd name="connsiteY27" fmla="*/ 873919 h 912019"/>
              <a:gd name="connsiteX28" fmla="*/ 554831 w 2028825"/>
              <a:gd name="connsiteY28" fmla="*/ 797719 h 912019"/>
              <a:gd name="connsiteX29" fmla="*/ 728662 w 2028825"/>
              <a:gd name="connsiteY29" fmla="*/ 716756 h 912019"/>
              <a:gd name="connsiteX30" fmla="*/ 1195387 w 2028825"/>
              <a:gd name="connsiteY30" fmla="*/ 490537 h 912019"/>
              <a:gd name="connsiteX31" fmla="*/ 1554956 w 2028825"/>
              <a:gd name="connsiteY31" fmla="*/ 309562 h 912019"/>
              <a:gd name="connsiteX32" fmla="*/ 1824037 w 2028825"/>
              <a:gd name="connsiteY32" fmla="*/ 166687 h 912019"/>
              <a:gd name="connsiteX33" fmla="*/ 2002631 w 2028825"/>
              <a:gd name="connsiteY33" fmla="*/ 66675 h 912019"/>
              <a:gd name="connsiteX34" fmla="*/ 2019300 w 2028825"/>
              <a:gd name="connsiteY34" fmla="*/ 54769 h 912019"/>
              <a:gd name="connsiteX35" fmla="*/ 2026443 w 2028825"/>
              <a:gd name="connsiteY35" fmla="*/ 38100 h 912019"/>
              <a:gd name="connsiteX36" fmla="*/ 2028825 w 2028825"/>
              <a:gd name="connsiteY36" fmla="*/ 16669 h 912019"/>
              <a:gd name="connsiteX37" fmla="*/ 2028825 w 2028825"/>
              <a:gd name="connsiteY37" fmla="*/ 9525 h 912019"/>
              <a:gd name="connsiteX38" fmla="*/ 2021681 w 2028825"/>
              <a:gd name="connsiteY38" fmla="*/ 2381 h 912019"/>
              <a:gd name="connsiteX39" fmla="*/ 2007393 w 2028825"/>
              <a:gd name="connsiteY39" fmla="*/ 0 h 912019"/>
              <a:gd name="connsiteX40" fmla="*/ 1947862 w 2028825"/>
              <a:gd name="connsiteY40" fmla="*/ 21431 h 912019"/>
              <a:gd name="connsiteX41" fmla="*/ 1714500 w 2028825"/>
              <a:gd name="connsiteY41" fmla="*/ 107156 h 912019"/>
              <a:gd name="connsiteX42" fmla="*/ 1404937 w 2028825"/>
              <a:gd name="connsiteY42" fmla="*/ 228600 h 912019"/>
              <a:gd name="connsiteX43" fmla="*/ 1004887 w 2028825"/>
              <a:gd name="connsiteY43" fmla="*/ 373856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8825" h="912019">
                <a:moveTo>
                  <a:pt x="1004887" y="373856"/>
                </a:moveTo>
                <a:lnTo>
                  <a:pt x="745331" y="461962"/>
                </a:lnTo>
                <a:lnTo>
                  <a:pt x="459581" y="559594"/>
                </a:lnTo>
                <a:lnTo>
                  <a:pt x="352425" y="595312"/>
                </a:lnTo>
                <a:lnTo>
                  <a:pt x="323850" y="607219"/>
                </a:lnTo>
                <a:lnTo>
                  <a:pt x="300037" y="614362"/>
                </a:lnTo>
                <a:lnTo>
                  <a:pt x="266700" y="614362"/>
                </a:lnTo>
                <a:lnTo>
                  <a:pt x="207168" y="602456"/>
                </a:lnTo>
                <a:lnTo>
                  <a:pt x="154781" y="588169"/>
                </a:lnTo>
                <a:lnTo>
                  <a:pt x="119062" y="573881"/>
                </a:lnTo>
                <a:lnTo>
                  <a:pt x="78581" y="550069"/>
                </a:lnTo>
                <a:lnTo>
                  <a:pt x="50006" y="523875"/>
                </a:lnTo>
                <a:lnTo>
                  <a:pt x="30956" y="514350"/>
                </a:lnTo>
                <a:lnTo>
                  <a:pt x="9525" y="511969"/>
                </a:lnTo>
                <a:lnTo>
                  <a:pt x="0" y="521494"/>
                </a:lnTo>
                <a:lnTo>
                  <a:pt x="2381" y="554831"/>
                </a:lnTo>
                <a:lnTo>
                  <a:pt x="16668" y="604837"/>
                </a:lnTo>
                <a:lnTo>
                  <a:pt x="40481" y="650081"/>
                </a:lnTo>
                <a:lnTo>
                  <a:pt x="80962" y="700087"/>
                </a:lnTo>
                <a:lnTo>
                  <a:pt x="147637" y="764381"/>
                </a:lnTo>
                <a:lnTo>
                  <a:pt x="226218" y="826294"/>
                </a:lnTo>
                <a:lnTo>
                  <a:pt x="309562" y="883444"/>
                </a:lnTo>
                <a:lnTo>
                  <a:pt x="340518" y="904875"/>
                </a:lnTo>
                <a:lnTo>
                  <a:pt x="357187" y="909637"/>
                </a:lnTo>
                <a:lnTo>
                  <a:pt x="369093" y="912019"/>
                </a:lnTo>
                <a:lnTo>
                  <a:pt x="392906" y="907256"/>
                </a:lnTo>
                <a:lnTo>
                  <a:pt x="423862" y="890587"/>
                </a:lnTo>
                <a:lnTo>
                  <a:pt x="445293" y="873919"/>
                </a:lnTo>
                <a:lnTo>
                  <a:pt x="554831" y="797719"/>
                </a:lnTo>
                <a:lnTo>
                  <a:pt x="728662" y="716756"/>
                </a:lnTo>
                <a:lnTo>
                  <a:pt x="1195387" y="490537"/>
                </a:lnTo>
                <a:lnTo>
                  <a:pt x="1554956" y="309562"/>
                </a:lnTo>
                <a:lnTo>
                  <a:pt x="1824037" y="166687"/>
                </a:lnTo>
                <a:lnTo>
                  <a:pt x="2002631" y="66675"/>
                </a:lnTo>
                <a:lnTo>
                  <a:pt x="2019300" y="54769"/>
                </a:lnTo>
                <a:lnTo>
                  <a:pt x="2026443" y="38100"/>
                </a:lnTo>
                <a:lnTo>
                  <a:pt x="2028825" y="16669"/>
                </a:lnTo>
                <a:lnTo>
                  <a:pt x="2028825" y="9525"/>
                </a:lnTo>
                <a:lnTo>
                  <a:pt x="2021681" y="2381"/>
                </a:lnTo>
                <a:lnTo>
                  <a:pt x="2007393" y="0"/>
                </a:lnTo>
                <a:lnTo>
                  <a:pt x="1947862" y="21431"/>
                </a:lnTo>
                <a:lnTo>
                  <a:pt x="1714500" y="107156"/>
                </a:lnTo>
                <a:lnTo>
                  <a:pt x="1404937" y="228600"/>
                </a:lnTo>
                <a:lnTo>
                  <a:pt x="100488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4120F50C-0E54-4059-B729-5F11A52A4DEC}"/>
              </a:ext>
            </a:extLst>
          </p:cNvPr>
          <p:cNvSpPr/>
          <p:nvPr/>
        </p:nvSpPr>
        <p:spPr>
          <a:xfrm>
            <a:off x="5527675" y="1592263"/>
            <a:ext cx="1349375" cy="784225"/>
          </a:xfrm>
          <a:custGeom>
            <a:avLst/>
            <a:gdLst>
              <a:gd name="connsiteX0" fmla="*/ 752475 w 1350169"/>
              <a:gd name="connsiteY0" fmla="*/ 342900 h 783432"/>
              <a:gd name="connsiteX1" fmla="*/ 583407 w 1350169"/>
              <a:gd name="connsiteY1" fmla="*/ 435769 h 783432"/>
              <a:gd name="connsiteX2" fmla="*/ 304800 w 1350169"/>
              <a:gd name="connsiteY2" fmla="*/ 573882 h 783432"/>
              <a:gd name="connsiteX3" fmla="*/ 2382 w 1350169"/>
              <a:gd name="connsiteY3" fmla="*/ 714375 h 783432"/>
              <a:gd name="connsiteX4" fmla="*/ 0 w 1350169"/>
              <a:gd name="connsiteY4" fmla="*/ 783432 h 783432"/>
              <a:gd name="connsiteX5" fmla="*/ 121444 w 1350169"/>
              <a:gd name="connsiteY5" fmla="*/ 759619 h 783432"/>
              <a:gd name="connsiteX6" fmla="*/ 409575 w 1350169"/>
              <a:gd name="connsiteY6" fmla="*/ 688182 h 783432"/>
              <a:gd name="connsiteX7" fmla="*/ 745332 w 1350169"/>
              <a:gd name="connsiteY7" fmla="*/ 588169 h 783432"/>
              <a:gd name="connsiteX8" fmla="*/ 952500 w 1350169"/>
              <a:gd name="connsiteY8" fmla="*/ 519113 h 783432"/>
              <a:gd name="connsiteX9" fmla="*/ 1090613 w 1350169"/>
              <a:gd name="connsiteY9" fmla="*/ 471488 h 783432"/>
              <a:gd name="connsiteX10" fmla="*/ 1135857 w 1350169"/>
              <a:gd name="connsiteY10" fmla="*/ 454819 h 783432"/>
              <a:gd name="connsiteX11" fmla="*/ 1171575 w 1350169"/>
              <a:gd name="connsiteY11" fmla="*/ 445294 h 783432"/>
              <a:gd name="connsiteX12" fmla="*/ 1257300 w 1350169"/>
              <a:gd name="connsiteY12" fmla="*/ 433388 h 783432"/>
              <a:gd name="connsiteX13" fmla="*/ 1295400 w 1350169"/>
              <a:gd name="connsiteY13" fmla="*/ 428625 h 783432"/>
              <a:gd name="connsiteX14" fmla="*/ 1321594 w 1350169"/>
              <a:gd name="connsiteY14" fmla="*/ 421482 h 783432"/>
              <a:gd name="connsiteX15" fmla="*/ 1335882 w 1350169"/>
              <a:gd name="connsiteY15" fmla="*/ 414338 h 783432"/>
              <a:gd name="connsiteX16" fmla="*/ 1347788 w 1350169"/>
              <a:gd name="connsiteY16" fmla="*/ 404813 h 783432"/>
              <a:gd name="connsiteX17" fmla="*/ 1350169 w 1350169"/>
              <a:gd name="connsiteY17" fmla="*/ 392907 h 783432"/>
              <a:gd name="connsiteX18" fmla="*/ 1345407 w 1350169"/>
              <a:gd name="connsiteY18" fmla="*/ 381000 h 783432"/>
              <a:gd name="connsiteX19" fmla="*/ 1333500 w 1350169"/>
              <a:gd name="connsiteY19" fmla="*/ 361950 h 783432"/>
              <a:gd name="connsiteX20" fmla="*/ 1321594 w 1350169"/>
              <a:gd name="connsiteY20" fmla="*/ 347663 h 783432"/>
              <a:gd name="connsiteX21" fmla="*/ 1300163 w 1350169"/>
              <a:gd name="connsiteY21" fmla="*/ 328613 h 783432"/>
              <a:gd name="connsiteX22" fmla="*/ 1254919 w 1350169"/>
              <a:gd name="connsiteY22" fmla="*/ 295275 h 783432"/>
              <a:gd name="connsiteX23" fmla="*/ 1193007 w 1350169"/>
              <a:gd name="connsiteY23" fmla="*/ 242888 h 783432"/>
              <a:gd name="connsiteX24" fmla="*/ 1147763 w 1350169"/>
              <a:gd name="connsiteY24" fmla="*/ 202407 h 783432"/>
              <a:gd name="connsiteX25" fmla="*/ 1097757 w 1350169"/>
              <a:gd name="connsiteY25" fmla="*/ 154782 h 783432"/>
              <a:gd name="connsiteX26" fmla="*/ 1059657 w 1350169"/>
              <a:gd name="connsiteY26" fmla="*/ 109538 h 783432"/>
              <a:gd name="connsiteX27" fmla="*/ 1031082 w 1350169"/>
              <a:gd name="connsiteY27" fmla="*/ 78582 h 783432"/>
              <a:gd name="connsiteX28" fmla="*/ 1014413 w 1350169"/>
              <a:gd name="connsiteY28" fmla="*/ 64294 h 783432"/>
              <a:gd name="connsiteX29" fmla="*/ 985838 w 1350169"/>
              <a:gd name="connsiteY29" fmla="*/ 40482 h 783432"/>
              <a:gd name="connsiteX30" fmla="*/ 950119 w 1350169"/>
              <a:gd name="connsiteY30" fmla="*/ 19050 h 783432"/>
              <a:gd name="connsiteX31" fmla="*/ 928688 w 1350169"/>
              <a:gd name="connsiteY31" fmla="*/ 9525 h 783432"/>
              <a:gd name="connsiteX32" fmla="*/ 907257 w 1350169"/>
              <a:gd name="connsiteY32" fmla="*/ 2382 h 783432"/>
              <a:gd name="connsiteX33" fmla="*/ 883444 w 1350169"/>
              <a:gd name="connsiteY33" fmla="*/ 0 h 783432"/>
              <a:gd name="connsiteX34" fmla="*/ 871538 w 1350169"/>
              <a:gd name="connsiteY34" fmla="*/ 2382 h 783432"/>
              <a:gd name="connsiteX35" fmla="*/ 864394 w 1350169"/>
              <a:gd name="connsiteY35" fmla="*/ 11907 h 783432"/>
              <a:gd name="connsiteX36" fmla="*/ 864394 w 1350169"/>
              <a:gd name="connsiteY36" fmla="*/ 26194 h 783432"/>
              <a:gd name="connsiteX37" fmla="*/ 873919 w 1350169"/>
              <a:gd name="connsiteY37" fmla="*/ 52388 h 783432"/>
              <a:gd name="connsiteX38" fmla="*/ 892969 w 1350169"/>
              <a:gd name="connsiteY38" fmla="*/ 88107 h 783432"/>
              <a:gd name="connsiteX39" fmla="*/ 916782 w 1350169"/>
              <a:gd name="connsiteY39" fmla="*/ 116682 h 783432"/>
              <a:gd name="connsiteX40" fmla="*/ 926307 w 1350169"/>
              <a:gd name="connsiteY40" fmla="*/ 130969 h 783432"/>
              <a:gd name="connsiteX41" fmla="*/ 935832 w 1350169"/>
              <a:gd name="connsiteY41" fmla="*/ 150019 h 783432"/>
              <a:gd name="connsiteX42" fmla="*/ 940594 w 1350169"/>
              <a:gd name="connsiteY42" fmla="*/ 173832 h 783432"/>
              <a:gd name="connsiteX43" fmla="*/ 938213 w 1350169"/>
              <a:gd name="connsiteY43" fmla="*/ 197644 h 783432"/>
              <a:gd name="connsiteX44" fmla="*/ 928688 w 1350169"/>
              <a:gd name="connsiteY44" fmla="*/ 219075 h 783432"/>
              <a:gd name="connsiteX45" fmla="*/ 895350 w 1350169"/>
              <a:gd name="connsiteY45" fmla="*/ 252413 h 783432"/>
              <a:gd name="connsiteX46" fmla="*/ 752475 w 1350169"/>
              <a:gd name="connsiteY46" fmla="*/ 342900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0169" h="783432">
                <a:moveTo>
                  <a:pt x="752475" y="342900"/>
                </a:moveTo>
                <a:lnTo>
                  <a:pt x="583407" y="435769"/>
                </a:lnTo>
                <a:lnTo>
                  <a:pt x="304800" y="573882"/>
                </a:lnTo>
                <a:lnTo>
                  <a:pt x="2382" y="714375"/>
                </a:lnTo>
                <a:lnTo>
                  <a:pt x="0" y="783432"/>
                </a:lnTo>
                <a:lnTo>
                  <a:pt x="121444" y="759619"/>
                </a:lnTo>
                <a:lnTo>
                  <a:pt x="409575" y="688182"/>
                </a:lnTo>
                <a:lnTo>
                  <a:pt x="745332" y="588169"/>
                </a:lnTo>
                <a:lnTo>
                  <a:pt x="952500" y="519113"/>
                </a:lnTo>
                <a:lnTo>
                  <a:pt x="1090613" y="471488"/>
                </a:lnTo>
                <a:lnTo>
                  <a:pt x="1135857" y="454819"/>
                </a:lnTo>
                <a:lnTo>
                  <a:pt x="1171575" y="445294"/>
                </a:lnTo>
                <a:lnTo>
                  <a:pt x="1257300" y="433388"/>
                </a:lnTo>
                <a:lnTo>
                  <a:pt x="1295400" y="428625"/>
                </a:lnTo>
                <a:lnTo>
                  <a:pt x="1321594" y="421482"/>
                </a:lnTo>
                <a:lnTo>
                  <a:pt x="1335882" y="414338"/>
                </a:lnTo>
                <a:lnTo>
                  <a:pt x="1347788" y="404813"/>
                </a:lnTo>
                <a:lnTo>
                  <a:pt x="1350169" y="392907"/>
                </a:lnTo>
                <a:lnTo>
                  <a:pt x="1345407" y="381000"/>
                </a:lnTo>
                <a:lnTo>
                  <a:pt x="1333500" y="361950"/>
                </a:lnTo>
                <a:lnTo>
                  <a:pt x="1321594" y="347663"/>
                </a:lnTo>
                <a:lnTo>
                  <a:pt x="1300163" y="328613"/>
                </a:lnTo>
                <a:lnTo>
                  <a:pt x="1254919" y="295275"/>
                </a:lnTo>
                <a:lnTo>
                  <a:pt x="1193007" y="242888"/>
                </a:lnTo>
                <a:lnTo>
                  <a:pt x="1147763" y="202407"/>
                </a:lnTo>
                <a:lnTo>
                  <a:pt x="1097757" y="154782"/>
                </a:lnTo>
                <a:lnTo>
                  <a:pt x="1059657" y="109538"/>
                </a:lnTo>
                <a:lnTo>
                  <a:pt x="1031082" y="78582"/>
                </a:lnTo>
                <a:lnTo>
                  <a:pt x="1014413" y="64294"/>
                </a:lnTo>
                <a:lnTo>
                  <a:pt x="985838" y="40482"/>
                </a:lnTo>
                <a:lnTo>
                  <a:pt x="950119" y="19050"/>
                </a:lnTo>
                <a:lnTo>
                  <a:pt x="928688" y="9525"/>
                </a:lnTo>
                <a:lnTo>
                  <a:pt x="907257" y="2382"/>
                </a:lnTo>
                <a:lnTo>
                  <a:pt x="883444" y="0"/>
                </a:lnTo>
                <a:lnTo>
                  <a:pt x="871538" y="2382"/>
                </a:lnTo>
                <a:lnTo>
                  <a:pt x="864394" y="11907"/>
                </a:lnTo>
                <a:lnTo>
                  <a:pt x="864394" y="26194"/>
                </a:lnTo>
                <a:lnTo>
                  <a:pt x="873919" y="52388"/>
                </a:lnTo>
                <a:lnTo>
                  <a:pt x="892969" y="88107"/>
                </a:lnTo>
                <a:lnTo>
                  <a:pt x="916782" y="116682"/>
                </a:lnTo>
                <a:lnTo>
                  <a:pt x="926307" y="130969"/>
                </a:lnTo>
                <a:lnTo>
                  <a:pt x="935832" y="150019"/>
                </a:lnTo>
                <a:lnTo>
                  <a:pt x="940594" y="173832"/>
                </a:lnTo>
                <a:lnTo>
                  <a:pt x="938213" y="197644"/>
                </a:lnTo>
                <a:lnTo>
                  <a:pt x="928688" y="219075"/>
                </a:lnTo>
                <a:lnTo>
                  <a:pt x="895350" y="252413"/>
                </a:lnTo>
                <a:lnTo>
                  <a:pt x="7524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C1B4A8C5-61E4-4F4C-9244-08540AD8F71E}"/>
              </a:ext>
            </a:extLst>
          </p:cNvPr>
          <p:cNvSpPr/>
          <p:nvPr/>
        </p:nvSpPr>
        <p:spPr>
          <a:xfrm>
            <a:off x="5184775" y="1400175"/>
            <a:ext cx="2016125" cy="1649413"/>
          </a:xfrm>
          <a:custGeom>
            <a:avLst/>
            <a:gdLst>
              <a:gd name="connsiteX0" fmla="*/ 207169 w 2016919"/>
              <a:gd name="connsiteY0" fmla="*/ 847725 h 1650206"/>
              <a:gd name="connsiteX1" fmla="*/ 207169 w 2016919"/>
              <a:gd name="connsiteY1" fmla="*/ 571500 h 1650206"/>
              <a:gd name="connsiteX2" fmla="*/ 207169 w 2016919"/>
              <a:gd name="connsiteY2" fmla="*/ 354806 h 1650206"/>
              <a:gd name="connsiteX3" fmla="*/ 207169 w 2016919"/>
              <a:gd name="connsiteY3" fmla="*/ 278606 h 1650206"/>
              <a:gd name="connsiteX4" fmla="*/ 202407 w 2016919"/>
              <a:gd name="connsiteY4" fmla="*/ 240506 h 1650206"/>
              <a:gd name="connsiteX5" fmla="*/ 192882 w 2016919"/>
              <a:gd name="connsiteY5" fmla="*/ 200025 h 1650206"/>
              <a:gd name="connsiteX6" fmla="*/ 185738 w 2016919"/>
              <a:gd name="connsiteY6" fmla="*/ 176213 h 1650206"/>
              <a:gd name="connsiteX7" fmla="*/ 166688 w 2016919"/>
              <a:gd name="connsiteY7" fmla="*/ 152400 h 1650206"/>
              <a:gd name="connsiteX8" fmla="*/ 130969 w 2016919"/>
              <a:gd name="connsiteY8" fmla="*/ 116681 h 1650206"/>
              <a:gd name="connsiteX9" fmla="*/ 95250 w 2016919"/>
              <a:gd name="connsiteY9" fmla="*/ 90488 h 1650206"/>
              <a:gd name="connsiteX10" fmla="*/ 40482 w 2016919"/>
              <a:gd name="connsiteY10" fmla="*/ 59531 h 1650206"/>
              <a:gd name="connsiteX11" fmla="*/ 16669 w 2016919"/>
              <a:gd name="connsiteY11" fmla="*/ 45244 h 1650206"/>
              <a:gd name="connsiteX12" fmla="*/ 0 w 2016919"/>
              <a:gd name="connsiteY12" fmla="*/ 30956 h 1650206"/>
              <a:gd name="connsiteX13" fmla="*/ 0 w 2016919"/>
              <a:gd name="connsiteY13" fmla="*/ 23813 h 1650206"/>
              <a:gd name="connsiteX14" fmla="*/ 4763 w 2016919"/>
              <a:gd name="connsiteY14" fmla="*/ 14288 h 1650206"/>
              <a:gd name="connsiteX15" fmla="*/ 28575 w 2016919"/>
              <a:gd name="connsiteY15" fmla="*/ 7144 h 1650206"/>
              <a:gd name="connsiteX16" fmla="*/ 88107 w 2016919"/>
              <a:gd name="connsiteY16" fmla="*/ 0 h 1650206"/>
              <a:gd name="connsiteX17" fmla="*/ 183357 w 2016919"/>
              <a:gd name="connsiteY17" fmla="*/ 4763 h 1650206"/>
              <a:gd name="connsiteX18" fmla="*/ 233363 w 2016919"/>
              <a:gd name="connsiteY18" fmla="*/ 14288 h 1650206"/>
              <a:gd name="connsiteX19" fmla="*/ 297657 w 2016919"/>
              <a:gd name="connsiteY19" fmla="*/ 38100 h 1650206"/>
              <a:gd name="connsiteX20" fmla="*/ 359569 w 2016919"/>
              <a:gd name="connsiteY20" fmla="*/ 71438 h 1650206"/>
              <a:gd name="connsiteX21" fmla="*/ 416719 w 2016919"/>
              <a:gd name="connsiteY21" fmla="*/ 111919 h 1650206"/>
              <a:gd name="connsiteX22" fmla="*/ 490538 w 2016919"/>
              <a:gd name="connsiteY22" fmla="*/ 169069 h 1650206"/>
              <a:gd name="connsiteX23" fmla="*/ 514350 w 2016919"/>
              <a:gd name="connsiteY23" fmla="*/ 188119 h 1650206"/>
              <a:gd name="connsiteX24" fmla="*/ 521494 w 2016919"/>
              <a:gd name="connsiteY24" fmla="*/ 195263 h 1650206"/>
              <a:gd name="connsiteX25" fmla="*/ 526257 w 2016919"/>
              <a:gd name="connsiteY25" fmla="*/ 204788 h 1650206"/>
              <a:gd name="connsiteX26" fmla="*/ 528638 w 2016919"/>
              <a:gd name="connsiteY26" fmla="*/ 228600 h 1650206"/>
              <a:gd name="connsiteX27" fmla="*/ 526257 w 2016919"/>
              <a:gd name="connsiteY27" fmla="*/ 254794 h 1650206"/>
              <a:gd name="connsiteX28" fmla="*/ 516732 w 2016919"/>
              <a:gd name="connsiteY28" fmla="*/ 283369 h 1650206"/>
              <a:gd name="connsiteX29" fmla="*/ 485775 w 2016919"/>
              <a:gd name="connsiteY29" fmla="*/ 340519 h 1650206"/>
              <a:gd name="connsiteX30" fmla="*/ 473869 w 2016919"/>
              <a:gd name="connsiteY30" fmla="*/ 357188 h 1650206"/>
              <a:gd name="connsiteX31" fmla="*/ 459582 w 2016919"/>
              <a:gd name="connsiteY31" fmla="*/ 454819 h 1650206"/>
              <a:gd name="connsiteX32" fmla="*/ 442913 w 2016919"/>
              <a:gd name="connsiteY32" fmla="*/ 688181 h 1650206"/>
              <a:gd name="connsiteX33" fmla="*/ 428625 w 2016919"/>
              <a:gd name="connsiteY33" fmla="*/ 900113 h 1650206"/>
              <a:gd name="connsiteX34" fmla="*/ 433388 w 2016919"/>
              <a:gd name="connsiteY34" fmla="*/ 945356 h 1650206"/>
              <a:gd name="connsiteX35" fmla="*/ 421482 w 2016919"/>
              <a:gd name="connsiteY35" fmla="*/ 1040606 h 1650206"/>
              <a:gd name="connsiteX36" fmla="*/ 419100 w 2016919"/>
              <a:gd name="connsiteY36" fmla="*/ 1135856 h 1650206"/>
              <a:gd name="connsiteX37" fmla="*/ 428625 w 2016919"/>
              <a:gd name="connsiteY37" fmla="*/ 1245394 h 1650206"/>
              <a:gd name="connsiteX38" fmla="*/ 435769 w 2016919"/>
              <a:gd name="connsiteY38" fmla="*/ 1293019 h 1650206"/>
              <a:gd name="connsiteX39" fmla="*/ 447675 w 2016919"/>
              <a:gd name="connsiteY39" fmla="*/ 1316831 h 1650206"/>
              <a:gd name="connsiteX40" fmla="*/ 464344 w 2016919"/>
              <a:gd name="connsiteY40" fmla="*/ 1343025 h 1650206"/>
              <a:gd name="connsiteX41" fmla="*/ 500063 w 2016919"/>
              <a:gd name="connsiteY41" fmla="*/ 1376363 h 1650206"/>
              <a:gd name="connsiteX42" fmla="*/ 545307 w 2016919"/>
              <a:gd name="connsiteY42" fmla="*/ 1407319 h 1650206"/>
              <a:gd name="connsiteX43" fmla="*/ 573882 w 2016919"/>
              <a:gd name="connsiteY43" fmla="*/ 1419225 h 1650206"/>
              <a:gd name="connsiteX44" fmla="*/ 652463 w 2016919"/>
              <a:gd name="connsiteY44" fmla="*/ 1433513 h 1650206"/>
              <a:gd name="connsiteX45" fmla="*/ 816769 w 2016919"/>
              <a:gd name="connsiteY45" fmla="*/ 1445419 h 1650206"/>
              <a:gd name="connsiteX46" fmla="*/ 976313 w 2016919"/>
              <a:gd name="connsiteY46" fmla="*/ 1447800 h 1650206"/>
              <a:gd name="connsiteX47" fmla="*/ 1226344 w 2016919"/>
              <a:gd name="connsiteY47" fmla="*/ 1447800 h 1650206"/>
              <a:gd name="connsiteX48" fmla="*/ 1350169 w 2016919"/>
              <a:gd name="connsiteY48" fmla="*/ 1438275 h 1650206"/>
              <a:gd name="connsiteX49" fmla="*/ 1457325 w 2016919"/>
              <a:gd name="connsiteY49" fmla="*/ 1426369 h 1650206"/>
              <a:gd name="connsiteX50" fmla="*/ 1531144 w 2016919"/>
              <a:gd name="connsiteY50" fmla="*/ 1412081 h 1650206"/>
              <a:gd name="connsiteX51" fmla="*/ 1583532 w 2016919"/>
              <a:gd name="connsiteY51" fmla="*/ 1395413 h 1650206"/>
              <a:gd name="connsiteX52" fmla="*/ 1612107 w 2016919"/>
              <a:gd name="connsiteY52" fmla="*/ 1383506 h 1650206"/>
              <a:gd name="connsiteX53" fmla="*/ 1981200 w 2016919"/>
              <a:gd name="connsiteY53" fmla="*/ 1409700 h 1650206"/>
              <a:gd name="connsiteX54" fmla="*/ 2002632 w 2016919"/>
              <a:gd name="connsiteY54" fmla="*/ 1431131 h 1650206"/>
              <a:gd name="connsiteX55" fmla="*/ 2014538 w 2016919"/>
              <a:gd name="connsiteY55" fmla="*/ 1457325 h 1650206"/>
              <a:gd name="connsiteX56" fmla="*/ 2016919 w 2016919"/>
              <a:gd name="connsiteY56" fmla="*/ 1476375 h 1650206"/>
              <a:gd name="connsiteX57" fmla="*/ 2016919 w 2016919"/>
              <a:gd name="connsiteY57" fmla="*/ 1493044 h 1650206"/>
              <a:gd name="connsiteX58" fmla="*/ 2009775 w 2016919"/>
              <a:gd name="connsiteY58" fmla="*/ 1524000 h 1650206"/>
              <a:gd name="connsiteX59" fmla="*/ 1995488 w 2016919"/>
              <a:gd name="connsiteY59" fmla="*/ 1559719 h 1650206"/>
              <a:gd name="connsiteX60" fmla="*/ 1978819 w 2016919"/>
              <a:gd name="connsiteY60" fmla="*/ 1581150 h 1650206"/>
              <a:gd name="connsiteX61" fmla="*/ 1964532 w 2016919"/>
              <a:gd name="connsiteY61" fmla="*/ 1597819 h 1650206"/>
              <a:gd name="connsiteX62" fmla="*/ 1945482 w 2016919"/>
              <a:gd name="connsiteY62" fmla="*/ 1609725 h 1650206"/>
              <a:gd name="connsiteX63" fmla="*/ 1890713 w 2016919"/>
              <a:gd name="connsiteY63" fmla="*/ 1624013 h 1650206"/>
              <a:gd name="connsiteX64" fmla="*/ 1828800 w 2016919"/>
              <a:gd name="connsiteY64" fmla="*/ 1638300 h 1650206"/>
              <a:gd name="connsiteX65" fmla="*/ 1709738 w 2016919"/>
              <a:gd name="connsiteY65" fmla="*/ 1650206 h 1650206"/>
              <a:gd name="connsiteX66" fmla="*/ 1519238 w 2016919"/>
              <a:gd name="connsiteY66" fmla="*/ 1650206 h 1650206"/>
              <a:gd name="connsiteX67" fmla="*/ 1221582 w 2016919"/>
              <a:gd name="connsiteY67" fmla="*/ 1647825 h 1650206"/>
              <a:gd name="connsiteX68" fmla="*/ 854869 w 2016919"/>
              <a:gd name="connsiteY68" fmla="*/ 1638300 h 1650206"/>
              <a:gd name="connsiteX69" fmla="*/ 659607 w 2016919"/>
              <a:gd name="connsiteY69" fmla="*/ 1624013 h 1650206"/>
              <a:gd name="connsiteX70" fmla="*/ 585788 w 2016919"/>
              <a:gd name="connsiteY70" fmla="*/ 1616869 h 1650206"/>
              <a:gd name="connsiteX71" fmla="*/ 509588 w 2016919"/>
              <a:gd name="connsiteY71" fmla="*/ 1602581 h 1650206"/>
              <a:gd name="connsiteX72" fmla="*/ 454819 w 2016919"/>
              <a:gd name="connsiteY72" fmla="*/ 1585913 h 1650206"/>
              <a:gd name="connsiteX73" fmla="*/ 411957 w 2016919"/>
              <a:gd name="connsiteY73" fmla="*/ 1566863 h 1650206"/>
              <a:gd name="connsiteX74" fmla="*/ 385763 w 2016919"/>
              <a:gd name="connsiteY74" fmla="*/ 1550194 h 1650206"/>
              <a:gd name="connsiteX75" fmla="*/ 354807 w 2016919"/>
              <a:gd name="connsiteY75" fmla="*/ 1528763 h 1650206"/>
              <a:gd name="connsiteX76" fmla="*/ 314325 w 2016919"/>
              <a:gd name="connsiteY76" fmla="*/ 1490663 h 1650206"/>
              <a:gd name="connsiteX77" fmla="*/ 290513 w 2016919"/>
              <a:gd name="connsiteY77" fmla="*/ 1462088 h 1650206"/>
              <a:gd name="connsiteX78" fmla="*/ 264319 w 2016919"/>
              <a:gd name="connsiteY78" fmla="*/ 1426369 h 1650206"/>
              <a:gd name="connsiteX79" fmla="*/ 238125 w 2016919"/>
              <a:gd name="connsiteY79" fmla="*/ 1376363 h 1650206"/>
              <a:gd name="connsiteX80" fmla="*/ 226219 w 2016919"/>
              <a:gd name="connsiteY80" fmla="*/ 1338263 h 1650206"/>
              <a:gd name="connsiteX81" fmla="*/ 214313 w 2016919"/>
              <a:gd name="connsiteY81" fmla="*/ 1264444 h 1650206"/>
              <a:gd name="connsiteX82" fmla="*/ 209550 w 2016919"/>
              <a:gd name="connsiteY82" fmla="*/ 1212056 h 1650206"/>
              <a:gd name="connsiteX83" fmla="*/ 207169 w 2016919"/>
              <a:gd name="connsiteY83" fmla="*/ 1107281 h 1650206"/>
              <a:gd name="connsiteX84" fmla="*/ 207169 w 2016919"/>
              <a:gd name="connsiteY84" fmla="*/ 847725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16919" h="1650206">
                <a:moveTo>
                  <a:pt x="207169" y="847725"/>
                </a:moveTo>
                <a:lnTo>
                  <a:pt x="207169" y="571500"/>
                </a:lnTo>
                <a:lnTo>
                  <a:pt x="207169" y="354806"/>
                </a:lnTo>
                <a:lnTo>
                  <a:pt x="207169" y="278606"/>
                </a:lnTo>
                <a:cubicBezTo>
                  <a:pt x="202302" y="242101"/>
                  <a:pt x="202407" y="254899"/>
                  <a:pt x="202407" y="240506"/>
                </a:cubicBezTo>
                <a:lnTo>
                  <a:pt x="192882" y="200025"/>
                </a:lnTo>
                <a:lnTo>
                  <a:pt x="185738" y="176213"/>
                </a:lnTo>
                <a:lnTo>
                  <a:pt x="166688" y="152400"/>
                </a:lnTo>
                <a:lnTo>
                  <a:pt x="130969" y="116681"/>
                </a:lnTo>
                <a:lnTo>
                  <a:pt x="95250" y="90488"/>
                </a:lnTo>
                <a:lnTo>
                  <a:pt x="40482" y="59531"/>
                </a:lnTo>
                <a:lnTo>
                  <a:pt x="16669" y="45244"/>
                </a:lnTo>
                <a:lnTo>
                  <a:pt x="0" y="30956"/>
                </a:lnTo>
                <a:lnTo>
                  <a:pt x="0" y="23813"/>
                </a:lnTo>
                <a:lnTo>
                  <a:pt x="4763" y="14288"/>
                </a:lnTo>
                <a:lnTo>
                  <a:pt x="28575" y="7144"/>
                </a:lnTo>
                <a:lnTo>
                  <a:pt x="88107" y="0"/>
                </a:lnTo>
                <a:lnTo>
                  <a:pt x="183357" y="4763"/>
                </a:lnTo>
                <a:lnTo>
                  <a:pt x="233363" y="14288"/>
                </a:lnTo>
                <a:lnTo>
                  <a:pt x="297657" y="38100"/>
                </a:lnTo>
                <a:lnTo>
                  <a:pt x="359569" y="71438"/>
                </a:lnTo>
                <a:lnTo>
                  <a:pt x="416719" y="111919"/>
                </a:lnTo>
                <a:lnTo>
                  <a:pt x="490538" y="169069"/>
                </a:lnTo>
                <a:lnTo>
                  <a:pt x="514350" y="188119"/>
                </a:lnTo>
                <a:lnTo>
                  <a:pt x="521494" y="195263"/>
                </a:lnTo>
                <a:lnTo>
                  <a:pt x="526257" y="204788"/>
                </a:lnTo>
                <a:lnTo>
                  <a:pt x="528638" y="228600"/>
                </a:lnTo>
                <a:lnTo>
                  <a:pt x="526257" y="254794"/>
                </a:lnTo>
                <a:lnTo>
                  <a:pt x="516732" y="283369"/>
                </a:lnTo>
                <a:lnTo>
                  <a:pt x="485775" y="340519"/>
                </a:lnTo>
                <a:lnTo>
                  <a:pt x="473869" y="357188"/>
                </a:lnTo>
                <a:lnTo>
                  <a:pt x="459582" y="454819"/>
                </a:lnTo>
                <a:lnTo>
                  <a:pt x="442913" y="688181"/>
                </a:lnTo>
                <a:lnTo>
                  <a:pt x="428625" y="900113"/>
                </a:lnTo>
                <a:lnTo>
                  <a:pt x="433388" y="945356"/>
                </a:lnTo>
                <a:lnTo>
                  <a:pt x="421482" y="1040606"/>
                </a:lnTo>
                <a:lnTo>
                  <a:pt x="419100" y="1135856"/>
                </a:lnTo>
                <a:lnTo>
                  <a:pt x="428625" y="1245394"/>
                </a:lnTo>
                <a:lnTo>
                  <a:pt x="435769" y="1293019"/>
                </a:lnTo>
                <a:lnTo>
                  <a:pt x="447675" y="1316831"/>
                </a:lnTo>
                <a:lnTo>
                  <a:pt x="464344" y="1343025"/>
                </a:lnTo>
                <a:lnTo>
                  <a:pt x="500063" y="1376363"/>
                </a:lnTo>
                <a:lnTo>
                  <a:pt x="545307" y="1407319"/>
                </a:lnTo>
                <a:lnTo>
                  <a:pt x="573882" y="1419225"/>
                </a:lnTo>
                <a:lnTo>
                  <a:pt x="652463" y="1433513"/>
                </a:lnTo>
                <a:lnTo>
                  <a:pt x="816769" y="1445419"/>
                </a:lnTo>
                <a:lnTo>
                  <a:pt x="976313" y="1447800"/>
                </a:lnTo>
                <a:lnTo>
                  <a:pt x="1226344" y="1447800"/>
                </a:lnTo>
                <a:lnTo>
                  <a:pt x="1350169" y="1438275"/>
                </a:lnTo>
                <a:lnTo>
                  <a:pt x="1457325" y="1426369"/>
                </a:lnTo>
                <a:lnTo>
                  <a:pt x="1531144" y="1412081"/>
                </a:lnTo>
                <a:lnTo>
                  <a:pt x="1583532" y="1395413"/>
                </a:lnTo>
                <a:lnTo>
                  <a:pt x="1612107" y="1383506"/>
                </a:lnTo>
                <a:lnTo>
                  <a:pt x="1981200" y="1409700"/>
                </a:lnTo>
                <a:lnTo>
                  <a:pt x="2002632" y="1431131"/>
                </a:lnTo>
                <a:lnTo>
                  <a:pt x="2014538" y="1457325"/>
                </a:lnTo>
                <a:lnTo>
                  <a:pt x="2016919" y="1476375"/>
                </a:lnTo>
                <a:lnTo>
                  <a:pt x="2016919" y="1493044"/>
                </a:lnTo>
                <a:lnTo>
                  <a:pt x="2009775" y="1524000"/>
                </a:lnTo>
                <a:lnTo>
                  <a:pt x="1995488" y="1559719"/>
                </a:lnTo>
                <a:lnTo>
                  <a:pt x="1978819" y="1581150"/>
                </a:lnTo>
                <a:lnTo>
                  <a:pt x="1964532" y="1597819"/>
                </a:lnTo>
                <a:lnTo>
                  <a:pt x="1945482" y="1609725"/>
                </a:lnTo>
                <a:lnTo>
                  <a:pt x="1890713" y="1624013"/>
                </a:lnTo>
                <a:lnTo>
                  <a:pt x="1828800" y="1638300"/>
                </a:lnTo>
                <a:lnTo>
                  <a:pt x="1709738" y="1650206"/>
                </a:lnTo>
                <a:lnTo>
                  <a:pt x="1519238" y="1650206"/>
                </a:lnTo>
                <a:lnTo>
                  <a:pt x="1221582" y="1647825"/>
                </a:lnTo>
                <a:lnTo>
                  <a:pt x="854869" y="1638300"/>
                </a:lnTo>
                <a:lnTo>
                  <a:pt x="659607" y="1624013"/>
                </a:lnTo>
                <a:lnTo>
                  <a:pt x="585788" y="1616869"/>
                </a:lnTo>
                <a:lnTo>
                  <a:pt x="509588" y="1602581"/>
                </a:lnTo>
                <a:lnTo>
                  <a:pt x="454819" y="1585913"/>
                </a:lnTo>
                <a:lnTo>
                  <a:pt x="411957" y="1566863"/>
                </a:lnTo>
                <a:lnTo>
                  <a:pt x="385763" y="1550194"/>
                </a:lnTo>
                <a:lnTo>
                  <a:pt x="354807" y="1528763"/>
                </a:lnTo>
                <a:lnTo>
                  <a:pt x="314325" y="1490663"/>
                </a:lnTo>
                <a:lnTo>
                  <a:pt x="290513" y="1462088"/>
                </a:lnTo>
                <a:lnTo>
                  <a:pt x="264319" y="1426369"/>
                </a:lnTo>
                <a:lnTo>
                  <a:pt x="238125" y="1376363"/>
                </a:lnTo>
                <a:lnTo>
                  <a:pt x="226219" y="1338263"/>
                </a:lnTo>
                <a:lnTo>
                  <a:pt x="214313" y="1264444"/>
                </a:lnTo>
                <a:lnTo>
                  <a:pt x="209550" y="1212056"/>
                </a:lnTo>
                <a:cubicBezTo>
                  <a:pt x="208756" y="1177131"/>
                  <a:pt x="207963" y="1142206"/>
                  <a:pt x="207169" y="1107281"/>
                </a:cubicBezTo>
                <a:cubicBezTo>
                  <a:pt x="206375" y="1028700"/>
                  <a:pt x="205582" y="950119"/>
                  <a:pt x="207169" y="8477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0698CD74-3D90-4D6E-8FF5-67809418843F}"/>
              </a:ext>
            </a:extLst>
          </p:cNvPr>
          <p:cNvSpPr/>
          <p:nvPr/>
        </p:nvSpPr>
        <p:spPr>
          <a:xfrm>
            <a:off x="6694488" y="2220913"/>
            <a:ext cx="500062" cy="646112"/>
          </a:xfrm>
          <a:custGeom>
            <a:avLst/>
            <a:gdLst>
              <a:gd name="connsiteX0" fmla="*/ 238125 w 500062"/>
              <a:gd name="connsiteY0" fmla="*/ 211932 h 645319"/>
              <a:gd name="connsiteX1" fmla="*/ 197644 w 500062"/>
              <a:gd name="connsiteY1" fmla="*/ 359569 h 645319"/>
              <a:gd name="connsiteX2" fmla="*/ 171450 w 500062"/>
              <a:gd name="connsiteY2" fmla="*/ 433388 h 645319"/>
              <a:gd name="connsiteX3" fmla="*/ 138112 w 500062"/>
              <a:gd name="connsiteY3" fmla="*/ 509588 h 645319"/>
              <a:gd name="connsiteX4" fmla="*/ 114300 w 500062"/>
              <a:gd name="connsiteY4" fmla="*/ 550069 h 645319"/>
              <a:gd name="connsiteX5" fmla="*/ 97631 w 500062"/>
              <a:gd name="connsiteY5" fmla="*/ 564357 h 645319"/>
              <a:gd name="connsiteX6" fmla="*/ 33337 w 500062"/>
              <a:gd name="connsiteY6" fmla="*/ 590550 h 645319"/>
              <a:gd name="connsiteX7" fmla="*/ 0 w 500062"/>
              <a:gd name="connsiteY7" fmla="*/ 600075 h 645319"/>
              <a:gd name="connsiteX8" fmla="*/ 500062 w 500062"/>
              <a:gd name="connsiteY8" fmla="*/ 645319 h 645319"/>
              <a:gd name="connsiteX9" fmla="*/ 490537 w 500062"/>
              <a:gd name="connsiteY9" fmla="*/ 609600 h 645319"/>
              <a:gd name="connsiteX10" fmla="*/ 469106 w 500062"/>
              <a:gd name="connsiteY10" fmla="*/ 585788 h 645319"/>
              <a:gd name="connsiteX11" fmla="*/ 440531 w 500062"/>
              <a:gd name="connsiteY11" fmla="*/ 561975 h 645319"/>
              <a:gd name="connsiteX12" fmla="*/ 419100 w 500062"/>
              <a:gd name="connsiteY12" fmla="*/ 542925 h 645319"/>
              <a:gd name="connsiteX13" fmla="*/ 402431 w 500062"/>
              <a:gd name="connsiteY13" fmla="*/ 523875 h 645319"/>
              <a:gd name="connsiteX14" fmla="*/ 385762 w 500062"/>
              <a:gd name="connsiteY14" fmla="*/ 497682 h 645319"/>
              <a:gd name="connsiteX15" fmla="*/ 378619 w 500062"/>
              <a:gd name="connsiteY15" fmla="*/ 478632 h 645319"/>
              <a:gd name="connsiteX16" fmla="*/ 373856 w 500062"/>
              <a:gd name="connsiteY16" fmla="*/ 445294 h 645319"/>
              <a:gd name="connsiteX17" fmla="*/ 359569 w 500062"/>
              <a:gd name="connsiteY17" fmla="*/ 321469 h 645319"/>
              <a:gd name="connsiteX18" fmla="*/ 340519 w 500062"/>
              <a:gd name="connsiteY18" fmla="*/ 123825 h 645319"/>
              <a:gd name="connsiteX19" fmla="*/ 328612 w 500062"/>
              <a:gd name="connsiteY19" fmla="*/ 30957 h 645319"/>
              <a:gd name="connsiteX20" fmla="*/ 321469 w 500062"/>
              <a:gd name="connsiteY20" fmla="*/ 9525 h 645319"/>
              <a:gd name="connsiteX21" fmla="*/ 311944 w 500062"/>
              <a:gd name="connsiteY21" fmla="*/ 0 h 645319"/>
              <a:gd name="connsiteX22" fmla="*/ 307181 w 500062"/>
              <a:gd name="connsiteY22" fmla="*/ 0 h 645319"/>
              <a:gd name="connsiteX23" fmla="*/ 297656 w 500062"/>
              <a:gd name="connsiteY23" fmla="*/ 2382 h 645319"/>
              <a:gd name="connsiteX24" fmla="*/ 290512 w 500062"/>
              <a:gd name="connsiteY24" fmla="*/ 7144 h 645319"/>
              <a:gd name="connsiteX25" fmla="*/ 283369 w 500062"/>
              <a:gd name="connsiteY25" fmla="*/ 23813 h 645319"/>
              <a:gd name="connsiteX26" fmla="*/ 266700 w 500062"/>
              <a:gd name="connsiteY26" fmla="*/ 92869 h 645319"/>
              <a:gd name="connsiteX27" fmla="*/ 238125 w 500062"/>
              <a:gd name="connsiteY27" fmla="*/ 211932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0062" h="645319">
                <a:moveTo>
                  <a:pt x="238125" y="211932"/>
                </a:moveTo>
                <a:lnTo>
                  <a:pt x="197644" y="359569"/>
                </a:lnTo>
                <a:lnTo>
                  <a:pt x="171450" y="433388"/>
                </a:lnTo>
                <a:lnTo>
                  <a:pt x="138112" y="509588"/>
                </a:lnTo>
                <a:lnTo>
                  <a:pt x="114300" y="550069"/>
                </a:lnTo>
                <a:lnTo>
                  <a:pt x="97631" y="564357"/>
                </a:lnTo>
                <a:lnTo>
                  <a:pt x="33337" y="590550"/>
                </a:lnTo>
                <a:lnTo>
                  <a:pt x="0" y="600075"/>
                </a:lnTo>
                <a:lnTo>
                  <a:pt x="500062" y="645319"/>
                </a:lnTo>
                <a:lnTo>
                  <a:pt x="490537" y="609600"/>
                </a:lnTo>
                <a:lnTo>
                  <a:pt x="469106" y="585788"/>
                </a:lnTo>
                <a:lnTo>
                  <a:pt x="440531" y="561975"/>
                </a:lnTo>
                <a:lnTo>
                  <a:pt x="419100" y="542925"/>
                </a:lnTo>
                <a:lnTo>
                  <a:pt x="402431" y="523875"/>
                </a:lnTo>
                <a:lnTo>
                  <a:pt x="385762" y="497682"/>
                </a:lnTo>
                <a:lnTo>
                  <a:pt x="378619" y="478632"/>
                </a:lnTo>
                <a:lnTo>
                  <a:pt x="373856" y="445294"/>
                </a:lnTo>
                <a:lnTo>
                  <a:pt x="359569" y="321469"/>
                </a:lnTo>
                <a:lnTo>
                  <a:pt x="340519" y="123825"/>
                </a:lnTo>
                <a:lnTo>
                  <a:pt x="328612" y="30957"/>
                </a:lnTo>
                <a:lnTo>
                  <a:pt x="321469" y="9525"/>
                </a:lnTo>
                <a:lnTo>
                  <a:pt x="311944" y="0"/>
                </a:lnTo>
                <a:lnTo>
                  <a:pt x="307181" y="0"/>
                </a:lnTo>
                <a:lnTo>
                  <a:pt x="297656" y="2382"/>
                </a:lnTo>
                <a:lnTo>
                  <a:pt x="290512" y="7144"/>
                </a:lnTo>
                <a:lnTo>
                  <a:pt x="283369" y="23813"/>
                </a:lnTo>
                <a:lnTo>
                  <a:pt x="266700" y="92869"/>
                </a:lnTo>
                <a:lnTo>
                  <a:pt x="23812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2F1F995F-2F50-4F6F-B2CB-104639B08D48}"/>
              </a:ext>
            </a:extLst>
          </p:cNvPr>
          <p:cNvSpPr/>
          <p:nvPr/>
        </p:nvSpPr>
        <p:spPr>
          <a:xfrm rot="16200000">
            <a:off x="3497263" y="3757613"/>
            <a:ext cx="3046412" cy="1833562"/>
          </a:xfrm>
          <a:custGeom>
            <a:avLst/>
            <a:gdLst>
              <a:gd name="connsiteX0" fmla="*/ 1097280 w 3046330"/>
              <a:gd name="connsiteY0" fmla="*/ 1490598 h 1833811"/>
              <a:gd name="connsiteX1" fmla="*/ 1545712 w 3046330"/>
              <a:gd name="connsiteY1" fmla="*/ 1488093 h 1833811"/>
              <a:gd name="connsiteX2" fmla="*/ 1793727 w 3046330"/>
              <a:gd name="connsiteY2" fmla="*/ 1488093 h 1833811"/>
              <a:gd name="connsiteX3" fmla="*/ 2239654 w 3046330"/>
              <a:gd name="connsiteY3" fmla="*/ 1490598 h 1833811"/>
              <a:gd name="connsiteX4" fmla="*/ 2530257 w 3046330"/>
              <a:gd name="connsiteY4" fmla="*/ 1488093 h 1833811"/>
              <a:gd name="connsiteX5" fmla="*/ 2718148 w 3046330"/>
              <a:gd name="connsiteY5" fmla="*/ 1488093 h 1833811"/>
              <a:gd name="connsiteX6" fmla="*/ 2750715 w 3046330"/>
              <a:gd name="connsiteY6" fmla="*/ 1480577 h 1833811"/>
              <a:gd name="connsiteX7" fmla="*/ 2780778 w 3046330"/>
              <a:gd name="connsiteY7" fmla="*/ 1463040 h 1833811"/>
              <a:gd name="connsiteX8" fmla="*/ 2795809 w 3046330"/>
              <a:gd name="connsiteY8" fmla="*/ 1445504 h 1833811"/>
              <a:gd name="connsiteX9" fmla="*/ 2803325 w 3046330"/>
              <a:gd name="connsiteY9" fmla="*/ 1425462 h 1833811"/>
              <a:gd name="connsiteX10" fmla="*/ 2810840 w 3046330"/>
              <a:gd name="connsiteY10" fmla="*/ 1395400 h 1833811"/>
              <a:gd name="connsiteX11" fmla="*/ 2808335 w 3046330"/>
              <a:gd name="connsiteY11" fmla="*/ 1305213 h 1833811"/>
              <a:gd name="connsiteX12" fmla="*/ 2795809 w 3046330"/>
              <a:gd name="connsiteY12" fmla="*/ 1169931 h 1833811"/>
              <a:gd name="connsiteX13" fmla="*/ 2765747 w 3046330"/>
              <a:gd name="connsiteY13" fmla="*/ 949473 h 1833811"/>
              <a:gd name="connsiteX14" fmla="*/ 2735684 w 3046330"/>
              <a:gd name="connsiteY14" fmla="*/ 726510 h 1833811"/>
              <a:gd name="connsiteX15" fmla="*/ 2698106 w 3046330"/>
              <a:gd name="connsiteY15" fmla="*/ 410854 h 1833811"/>
              <a:gd name="connsiteX16" fmla="*/ 2678065 w 3046330"/>
              <a:gd name="connsiteY16" fmla="*/ 200417 h 1833811"/>
              <a:gd name="connsiteX17" fmla="*/ 2673054 w 3046330"/>
              <a:gd name="connsiteY17" fmla="*/ 25053 h 1833811"/>
              <a:gd name="connsiteX18" fmla="*/ 2805830 w 3046330"/>
              <a:gd name="connsiteY18" fmla="*/ 0 h 1833811"/>
              <a:gd name="connsiteX19" fmla="*/ 2823366 w 3046330"/>
              <a:gd name="connsiteY19" fmla="*/ 187891 h 1833811"/>
              <a:gd name="connsiteX20" fmla="*/ 2848418 w 3046330"/>
              <a:gd name="connsiteY20" fmla="*/ 393318 h 1833811"/>
              <a:gd name="connsiteX21" fmla="*/ 2878481 w 3046330"/>
              <a:gd name="connsiteY21" fmla="*/ 651354 h 1833811"/>
              <a:gd name="connsiteX22" fmla="*/ 2901028 w 3046330"/>
              <a:gd name="connsiteY22" fmla="*/ 844255 h 1833811"/>
              <a:gd name="connsiteX23" fmla="*/ 2913554 w 3046330"/>
              <a:gd name="connsiteY23" fmla="*/ 977031 h 1833811"/>
              <a:gd name="connsiteX24" fmla="*/ 2923575 w 3046330"/>
              <a:gd name="connsiteY24" fmla="*/ 1054692 h 1833811"/>
              <a:gd name="connsiteX25" fmla="*/ 2933595 w 3046330"/>
              <a:gd name="connsiteY25" fmla="*/ 1124838 h 1833811"/>
              <a:gd name="connsiteX26" fmla="*/ 2948627 w 3046330"/>
              <a:gd name="connsiteY26" fmla="*/ 1197489 h 1833811"/>
              <a:gd name="connsiteX27" fmla="*/ 2973679 w 3046330"/>
              <a:gd name="connsiteY27" fmla="*/ 1300202 h 1833811"/>
              <a:gd name="connsiteX28" fmla="*/ 2998731 w 3046330"/>
              <a:gd name="connsiteY28" fmla="*/ 1380369 h 1833811"/>
              <a:gd name="connsiteX29" fmla="*/ 3021278 w 3046330"/>
              <a:gd name="connsiteY29" fmla="*/ 1427968 h 1833811"/>
              <a:gd name="connsiteX30" fmla="*/ 3036309 w 3046330"/>
              <a:gd name="connsiteY30" fmla="*/ 1445504 h 1833811"/>
              <a:gd name="connsiteX31" fmla="*/ 3043825 w 3046330"/>
              <a:gd name="connsiteY31" fmla="*/ 1465546 h 1833811"/>
              <a:gd name="connsiteX32" fmla="*/ 3046330 w 3046330"/>
              <a:gd name="connsiteY32" fmla="*/ 1488093 h 1833811"/>
              <a:gd name="connsiteX33" fmla="*/ 3038814 w 3046330"/>
              <a:gd name="connsiteY33" fmla="*/ 1520660 h 1833811"/>
              <a:gd name="connsiteX34" fmla="*/ 3016267 w 3046330"/>
              <a:gd name="connsiteY34" fmla="*/ 1563249 h 1833811"/>
              <a:gd name="connsiteX35" fmla="*/ 2956142 w 3046330"/>
              <a:gd name="connsiteY35" fmla="*/ 1648426 h 1833811"/>
              <a:gd name="connsiteX36" fmla="*/ 2896017 w 3046330"/>
              <a:gd name="connsiteY36" fmla="*/ 1741118 h 1833811"/>
              <a:gd name="connsiteX37" fmla="*/ 2863450 w 3046330"/>
              <a:gd name="connsiteY37" fmla="*/ 1788717 h 1833811"/>
              <a:gd name="connsiteX38" fmla="*/ 2838398 w 3046330"/>
              <a:gd name="connsiteY38" fmla="*/ 1816274 h 1833811"/>
              <a:gd name="connsiteX39" fmla="*/ 2813346 w 3046330"/>
              <a:gd name="connsiteY39" fmla="*/ 1831306 h 1833811"/>
              <a:gd name="connsiteX40" fmla="*/ 2795809 w 3046330"/>
              <a:gd name="connsiteY40" fmla="*/ 1833811 h 1833811"/>
              <a:gd name="connsiteX41" fmla="*/ 2773262 w 3046330"/>
              <a:gd name="connsiteY41" fmla="*/ 1833811 h 1833811"/>
              <a:gd name="connsiteX42" fmla="*/ 2750715 w 3046330"/>
              <a:gd name="connsiteY42" fmla="*/ 1823790 h 1833811"/>
              <a:gd name="connsiteX43" fmla="*/ 2723158 w 3046330"/>
              <a:gd name="connsiteY43" fmla="*/ 1803748 h 1833811"/>
              <a:gd name="connsiteX44" fmla="*/ 2688085 w 3046330"/>
              <a:gd name="connsiteY44" fmla="*/ 1778696 h 1833811"/>
              <a:gd name="connsiteX45" fmla="*/ 2653012 w 3046330"/>
              <a:gd name="connsiteY45" fmla="*/ 1758655 h 1833811"/>
              <a:gd name="connsiteX46" fmla="*/ 2620445 w 3046330"/>
              <a:gd name="connsiteY46" fmla="*/ 1743623 h 1833811"/>
              <a:gd name="connsiteX47" fmla="*/ 2582867 w 3046330"/>
              <a:gd name="connsiteY47" fmla="*/ 1736108 h 1833811"/>
              <a:gd name="connsiteX48" fmla="*/ 2430049 w 3046330"/>
              <a:gd name="connsiteY48" fmla="*/ 1736108 h 1833811"/>
              <a:gd name="connsiteX49" fmla="*/ 1944039 w 3046330"/>
              <a:gd name="connsiteY49" fmla="*/ 1736108 h 1833811"/>
              <a:gd name="connsiteX50" fmla="*/ 1590805 w 3046330"/>
              <a:gd name="connsiteY50" fmla="*/ 1736108 h 1833811"/>
              <a:gd name="connsiteX51" fmla="*/ 1395399 w 3046330"/>
              <a:gd name="connsiteY51" fmla="*/ 1736108 h 1833811"/>
              <a:gd name="connsiteX52" fmla="*/ 1210014 w 3046330"/>
              <a:gd name="connsiteY52" fmla="*/ 1738613 h 1833811"/>
              <a:gd name="connsiteX53" fmla="*/ 1104795 w 3046330"/>
              <a:gd name="connsiteY53" fmla="*/ 1743623 h 1833811"/>
              <a:gd name="connsiteX54" fmla="*/ 992061 w 3046330"/>
              <a:gd name="connsiteY54" fmla="*/ 1751139 h 1833811"/>
              <a:gd name="connsiteX55" fmla="*/ 831728 w 3046330"/>
              <a:gd name="connsiteY55" fmla="*/ 1761160 h 1833811"/>
              <a:gd name="connsiteX56" fmla="*/ 653858 w 3046330"/>
              <a:gd name="connsiteY56" fmla="*/ 1776191 h 1833811"/>
              <a:gd name="connsiteX57" fmla="*/ 438411 w 3046330"/>
              <a:gd name="connsiteY57" fmla="*/ 1801243 h 1833811"/>
              <a:gd name="connsiteX58" fmla="*/ 423380 w 3046330"/>
              <a:gd name="connsiteY58" fmla="*/ 1801243 h 1833811"/>
              <a:gd name="connsiteX59" fmla="*/ 380791 w 3046330"/>
              <a:gd name="connsiteY59" fmla="*/ 1791222 h 1833811"/>
              <a:gd name="connsiteX60" fmla="*/ 310645 w 3046330"/>
              <a:gd name="connsiteY60" fmla="*/ 1771181 h 1833811"/>
              <a:gd name="connsiteX61" fmla="*/ 220458 w 3046330"/>
              <a:gd name="connsiteY61" fmla="*/ 1741118 h 1833811"/>
              <a:gd name="connsiteX62" fmla="*/ 142797 w 3046330"/>
              <a:gd name="connsiteY62" fmla="*/ 1708551 h 1833811"/>
              <a:gd name="connsiteX63" fmla="*/ 82672 w 3046330"/>
              <a:gd name="connsiteY63" fmla="*/ 1675983 h 1833811"/>
              <a:gd name="connsiteX64" fmla="*/ 42588 w 3046330"/>
              <a:gd name="connsiteY64" fmla="*/ 1648426 h 1833811"/>
              <a:gd name="connsiteX65" fmla="*/ 15031 w 3046330"/>
              <a:gd name="connsiteY65" fmla="*/ 1623374 h 1833811"/>
              <a:gd name="connsiteX66" fmla="*/ 5010 w 3046330"/>
              <a:gd name="connsiteY66" fmla="*/ 1605837 h 1833811"/>
              <a:gd name="connsiteX67" fmla="*/ 0 w 3046330"/>
              <a:gd name="connsiteY67" fmla="*/ 1590806 h 1833811"/>
              <a:gd name="connsiteX68" fmla="*/ 0 w 3046330"/>
              <a:gd name="connsiteY68" fmla="*/ 1568259 h 1833811"/>
              <a:gd name="connsiteX69" fmla="*/ 2505 w 3046330"/>
              <a:gd name="connsiteY69" fmla="*/ 1555733 h 1833811"/>
              <a:gd name="connsiteX70" fmla="*/ 15031 w 3046330"/>
              <a:gd name="connsiteY70" fmla="*/ 1538197 h 1833811"/>
              <a:gd name="connsiteX71" fmla="*/ 57620 w 3046330"/>
              <a:gd name="connsiteY71" fmla="*/ 1505629 h 1833811"/>
              <a:gd name="connsiteX72" fmla="*/ 528598 w 3046330"/>
              <a:gd name="connsiteY72" fmla="*/ 1485587 h 1833811"/>
              <a:gd name="connsiteX73" fmla="*/ 613775 w 3046330"/>
              <a:gd name="connsiteY73" fmla="*/ 1488093 h 1833811"/>
              <a:gd name="connsiteX74" fmla="*/ 1097280 w 3046330"/>
              <a:gd name="connsiteY74" fmla="*/ 1490598 h 183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46330" h="1833811">
                <a:moveTo>
                  <a:pt x="1097280" y="1490598"/>
                </a:moveTo>
                <a:lnTo>
                  <a:pt x="1545712" y="1488093"/>
                </a:lnTo>
                <a:lnTo>
                  <a:pt x="1793727" y="1488093"/>
                </a:lnTo>
                <a:lnTo>
                  <a:pt x="2239654" y="1490598"/>
                </a:lnTo>
                <a:lnTo>
                  <a:pt x="2530257" y="1488093"/>
                </a:lnTo>
                <a:lnTo>
                  <a:pt x="2718148" y="1488093"/>
                </a:lnTo>
                <a:lnTo>
                  <a:pt x="2750715" y="1480577"/>
                </a:lnTo>
                <a:lnTo>
                  <a:pt x="2780778" y="1463040"/>
                </a:lnTo>
                <a:lnTo>
                  <a:pt x="2795809" y="1445504"/>
                </a:lnTo>
                <a:lnTo>
                  <a:pt x="2803325" y="1425462"/>
                </a:lnTo>
                <a:lnTo>
                  <a:pt x="2810840" y="1395400"/>
                </a:lnTo>
                <a:lnTo>
                  <a:pt x="2808335" y="1305213"/>
                </a:lnTo>
                <a:lnTo>
                  <a:pt x="2795809" y="1169931"/>
                </a:lnTo>
                <a:lnTo>
                  <a:pt x="2765747" y="949473"/>
                </a:lnTo>
                <a:lnTo>
                  <a:pt x="2735684" y="726510"/>
                </a:lnTo>
                <a:lnTo>
                  <a:pt x="2698106" y="410854"/>
                </a:lnTo>
                <a:lnTo>
                  <a:pt x="2678065" y="200417"/>
                </a:lnTo>
                <a:lnTo>
                  <a:pt x="2673054" y="25053"/>
                </a:lnTo>
                <a:lnTo>
                  <a:pt x="2805830" y="0"/>
                </a:lnTo>
                <a:lnTo>
                  <a:pt x="2823366" y="187891"/>
                </a:lnTo>
                <a:lnTo>
                  <a:pt x="2848418" y="393318"/>
                </a:lnTo>
                <a:lnTo>
                  <a:pt x="2878481" y="651354"/>
                </a:lnTo>
                <a:lnTo>
                  <a:pt x="2901028" y="844255"/>
                </a:lnTo>
                <a:lnTo>
                  <a:pt x="2913554" y="977031"/>
                </a:lnTo>
                <a:lnTo>
                  <a:pt x="2923575" y="1054692"/>
                </a:lnTo>
                <a:lnTo>
                  <a:pt x="2933595" y="1124838"/>
                </a:lnTo>
                <a:lnTo>
                  <a:pt x="2948627" y="1197489"/>
                </a:lnTo>
                <a:lnTo>
                  <a:pt x="2973679" y="1300202"/>
                </a:lnTo>
                <a:lnTo>
                  <a:pt x="2998731" y="1380369"/>
                </a:lnTo>
                <a:lnTo>
                  <a:pt x="3021278" y="1427968"/>
                </a:lnTo>
                <a:lnTo>
                  <a:pt x="3036309" y="1445504"/>
                </a:lnTo>
                <a:lnTo>
                  <a:pt x="3043825" y="1465546"/>
                </a:lnTo>
                <a:lnTo>
                  <a:pt x="3046330" y="1488093"/>
                </a:lnTo>
                <a:lnTo>
                  <a:pt x="3038814" y="1520660"/>
                </a:lnTo>
                <a:lnTo>
                  <a:pt x="3016267" y="1563249"/>
                </a:lnTo>
                <a:lnTo>
                  <a:pt x="2956142" y="1648426"/>
                </a:lnTo>
                <a:lnTo>
                  <a:pt x="2896017" y="1741118"/>
                </a:lnTo>
                <a:lnTo>
                  <a:pt x="2863450" y="1788717"/>
                </a:lnTo>
                <a:lnTo>
                  <a:pt x="2838398" y="1816274"/>
                </a:lnTo>
                <a:lnTo>
                  <a:pt x="2813346" y="1831306"/>
                </a:lnTo>
                <a:lnTo>
                  <a:pt x="2795809" y="1833811"/>
                </a:lnTo>
                <a:lnTo>
                  <a:pt x="2773262" y="1833811"/>
                </a:lnTo>
                <a:lnTo>
                  <a:pt x="2750715" y="1823790"/>
                </a:lnTo>
                <a:lnTo>
                  <a:pt x="2723158" y="1803748"/>
                </a:lnTo>
                <a:lnTo>
                  <a:pt x="2688085" y="1778696"/>
                </a:lnTo>
                <a:lnTo>
                  <a:pt x="2653012" y="1758655"/>
                </a:lnTo>
                <a:lnTo>
                  <a:pt x="2620445" y="1743623"/>
                </a:lnTo>
                <a:lnTo>
                  <a:pt x="2582867" y="1736108"/>
                </a:lnTo>
                <a:lnTo>
                  <a:pt x="2430049" y="1736108"/>
                </a:lnTo>
                <a:lnTo>
                  <a:pt x="1944039" y="1736108"/>
                </a:lnTo>
                <a:lnTo>
                  <a:pt x="1590805" y="1736108"/>
                </a:lnTo>
                <a:lnTo>
                  <a:pt x="1395399" y="1736108"/>
                </a:lnTo>
                <a:lnTo>
                  <a:pt x="1210014" y="1738613"/>
                </a:lnTo>
                <a:lnTo>
                  <a:pt x="1104795" y="1743623"/>
                </a:lnTo>
                <a:lnTo>
                  <a:pt x="992061" y="1751139"/>
                </a:lnTo>
                <a:lnTo>
                  <a:pt x="831728" y="1761160"/>
                </a:lnTo>
                <a:lnTo>
                  <a:pt x="653858" y="1776191"/>
                </a:lnTo>
                <a:lnTo>
                  <a:pt x="438411" y="1801243"/>
                </a:lnTo>
                <a:lnTo>
                  <a:pt x="423380" y="1801243"/>
                </a:lnTo>
                <a:lnTo>
                  <a:pt x="380791" y="1791222"/>
                </a:lnTo>
                <a:lnTo>
                  <a:pt x="310645" y="1771181"/>
                </a:lnTo>
                <a:lnTo>
                  <a:pt x="220458" y="1741118"/>
                </a:lnTo>
                <a:lnTo>
                  <a:pt x="142797" y="1708551"/>
                </a:lnTo>
                <a:lnTo>
                  <a:pt x="82672" y="1675983"/>
                </a:lnTo>
                <a:lnTo>
                  <a:pt x="42588" y="1648426"/>
                </a:lnTo>
                <a:lnTo>
                  <a:pt x="15031" y="1623374"/>
                </a:lnTo>
                <a:lnTo>
                  <a:pt x="5010" y="1605837"/>
                </a:lnTo>
                <a:lnTo>
                  <a:pt x="0" y="1590806"/>
                </a:lnTo>
                <a:lnTo>
                  <a:pt x="0" y="1568259"/>
                </a:lnTo>
                <a:lnTo>
                  <a:pt x="2505" y="1555733"/>
                </a:lnTo>
                <a:lnTo>
                  <a:pt x="15031" y="1538197"/>
                </a:lnTo>
                <a:lnTo>
                  <a:pt x="57620" y="1505629"/>
                </a:lnTo>
                <a:lnTo>
                  <a:pt x="528598" y="1485587"/>
                </a:lnTo>
                <a:lnTo>
                  <a:pt x="613775" y="1488093"/>
                </a:lnTo>
                <a:lnTo>
                  <a:pt x="1097280" y="14905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E6247D5-EE71-43F7-9B4B-A2F662A05796}"/>
              </a:ext>
            </a:extLst>
          </p:cNvPr>
          <p:cNvSpPr/>
          <p:nvPr/>
        </p:nvSpPr>
        <p:spPr>
          <a:xfrm rot="16200000">
            <a:off x="4962526" y="5492750"/>
            <a:ext cx="628650" cy="777875"/>
          </a:xfrm>
          <a:custGeom>
            <a:avLst/>
            <a:gdLst>
              <a:gd name="connsiteX0" fmla="*/ 573881 w 628650"/>
              <a:gd name="connsiteY0" fmla="*/ 152400 h 778669"/>
              <a:gd name="connsiteX1" fmla="*/ 535781 w 628650"/>
              <a:gd name="connsiteY1" fmla="*/ 302419 h 778669"/>
              <a:gd name="connsiteX2" fmla="*/ 509588 w 628650"/>
              <a:gd name="connsiteY2" fmla="*/ 404813 h 778669"/>
              <a:gd name="connsiteX3" fmla="*/ 488156 w 628650"/>
              <a:gd name="connsiteY3" fmla="*/ 488157 h 778669"/>
              <a:gd name="connsiteX4" fmla="*/ 471488 w 628650"/>
              <a:gd name="connsiteY4" fmla="*/ 554832 h 778669"/>
              <a:gd name="connsiteX5" fmla="*/ 466725 w 628650"/>
              <a:gd name="connsiteY5" fmla="*/ 583407 h 778669"/>
              <a:gd name="connsiteX6" fmla="*/ 464344 w 628650"/>
              <a:gd name="connsiteY6" fmla="*/ 616744 h 778669"/>
              <a:gd name="connsiteX7" fmla="*/ 466725 w 628650"/>
              <a:gd name="connsiteY7" fmla="*/ 640557 h 778669"/>
              <a:gd name="connsiteX8" fmla="*/ 476250 w 628650"/>
              <a:gd name="connsiteY8" fmla="*/ 666750 h 778669"/>
              <a:gd name="connsiteX9" fmla="*/ 490538 w 628650"/>
              <a:gd name="connsiteY9" fmla="*/ 683419 h 778669"/>
              <a:gd name="connsiteX10" fmla="*/ 516731 w 628650"/>
              <a:gd name="connsiteY10" fmla="*/ 697707 h 778669"/>
              <a:gd name="connsiteX11" fmla="*/ 540544 w 628650"/>
              <a:gd name="connsiteY11" fmla="*/ 702469 h 778669"/>
              <a:gd name="connsiteX12" fmla="*/ 628650 w 628650"/>
              <a:gd name="connsiteY12" fmla="*/ 709613 h 778669"/>
              <a:gd name="connsiteX13" fmla="*/ 0 w 628650"/>
              <a:gd name="connsiteY13" fmla="*/ 778669 h 778669"/>
              <a:gd name="connsiteX14" fmla="*/ 14288 w 628650"/>
              <a:gd name="connsiteY14" fmla="*/ 757238 h 778669"/>
              <a:gd name="connsiteX15" fmla="*/ 54769 w 628650"/>
              <a:gd name="connsiteY15" fmla="*/ 721519 h 778669"/>
              <a:gd name="connsiteX16" fmla="*/ 142875 w 628650"/>
              <a:gd name="connsiteY16" fmla="*/ 652463 h 778669"/>
              <a:gd name="connsiteX17" fmla="*/ 223838 w 628650"/>
              <a:gd name="connsiteY17" fmla="*/ 576263 h 778669"/>
              <a:gd name="connsiteX18" fmla="*/ 295275 w 628650"/>
              <a:gd name="connsiteY18" fmla="*/ 490538 h 778669"/>
              <a:gd name="connsiteX19" fmla="*/ 350044 w 628650"/>
              <a:gd name="connsiteY19" fmla="*/ 411957 h 778669"/>
              <a:gd name="connsiteX20" fmla="*/ 423863 w 628650"/>
              <a:gd name="connsiteY20" fmla="*/ 283369 h 778669"/>
              <a:gd name="connsiteX21" fmla="*/ 507206 w 628650"/>
              <a:gd name="connsiteY21" fmla="*/ 119063 h 778669"/>
              <a:gd name="connsiteX22" fmla="*/ 550069 w 628650"/>
              <a:gd name="connsiteY22" fmla="*/ 21432 h 778669"/>
              <a:gd name="connsiteX23" fmla="*/ 561975 w 628650"/>
              <a:gd name="connsiteY23" fmla="*/ 4763 h 778669"/>
              <a:gd name="connsiteX24" fmla="*/ 583406 w 628650"/>
              <a:gd name="connsiteY24" fmla="*/ 0 h 778669"/>
              <a:gd name="connsiteX25" fmla="*/ 597694 w 628650"/>
              <a:gd name="connsiteY25" fmla="*/ 4763 h 778669"/>
              <a:gd name="connsiteX26" fmla="*/ 602456 w 628650"/>
              <a:gd name="connsiteY26" fmla="*/ 16669 h 778669"/>
              <a:gd name="connsiteX27" fmla="*/ 602456 w 628650"/>
              <a:gd name="connsiteY27" fmla="*/ 45244 h 778669"/>
              <a:gd name="connsiteX28" fmla="*/ 573881 w 628650"/>
              <a:gd name="connsiteY28" fmla="*/ 152400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8650" h="778669">
                <a:moveTo>
                  <a:pt x="573881" y="152400"/>
                </a:moveTo>
                <a:lnTo>
                  <a:pt x="535781" y="302419"/>
                </a:lnTo>
                <a:lnTo>
                  <a:pt x="509588" y="404813"/>
                </a:lnTo>
                <a:lnTo>
                  <a:pt x="488156" y="488157"/>
                </a:lnTo>
                <a:lnTo>
                  <a:pt x="471488" y="554832"/>
                </a:lnTo>
                <a:lnTo>
                  <a:pt x="466725" y="583407"/>
                </a:lnTo>
                <a:lnTo>
                  <a:pt x="464344" y="616744"/>
                </a:lnTo>
                <a:lnTo>
                  <a:pt x="466725" y="640557"/>
                </a:lnTo>
                <a:lnTo>
                  <a:pt x="476250" y="666750"/>
                </a:lnTo>
                <a:lnTo>
                  <a:pt x="490538" y="683419"/>
                </a:lnTo>
                <a:lnTo>
                  <a:pt x="516731" y="697707"/>
                </a:lnTo>
                <a:lnTo>
                  <a:pt x="540544" y="702469"/>
                </a:lnTo>
                <a:lnTo>
                  <a:pt x="628650" y="709613"/>
                </a:lnTo>
                <a:lnTo>
                  <a:pt x="0" y="778669"/>
                </a:lnTo>
                <a:lnTo>
                  <a:pt x="14288" y="757238"/>
                </a:lnTo>
                <a:lnTo>
                  <a:pt x="54769" y="721519"/>
                </a:lnTo>
                <a:lnTo>
                  <a:pt x="142875" y="652463"/>
                </a:lnTo>
                <a:lnTo>
                  <a:pt x="223838" y="576263"/>
                </a:lnTo>
                <a:lnTo>
                  <a:pt x="295275" y="490538"/>
                </a:lnTo>
                <a:lnTo>
                  <a:pt x="350044" y="411957"/>
                </a:lnTo>
                <a:lnTo>
                  <a:pt x="423863" y="283369"/>
                </a:lnTo>
                <a:lnTo>
                  <a:pt x="507206" y="119063"/>
                </a:lnTo>
                <a:lnTo>
                  <a:pt x="550069" y="21432"/>
                </a:lnTo>
                <a:lnTo>
                  <a:pt x="561975" y="4763"/>
                </a:lnTo>
                <a:lnTo>
                  <a:pt x="583406" y="0"/>
                </a:lnTo>
                <a:lnTo>
                  <a:pt x="597694" y="4763"/>
                </a:lnTo>
                <a:lnTo>
                  <a:pt x="602456" y="16669"/>
                </a:lnTo>
                <a:lnTo>
                  <a:pt x="602456" y="45244"/>
                </a:lnTo>
                <a:lnTo>
                  <a:pt x="573881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16D2D291-2995-4453-B34F-685EC7439E51}"/>
              </a:ext>
            </a:extLst>
          </p:cNvPr>
          <p:cNvSpPr/>
          <p:nvPr/>
        </p:nvSpPr>
        <p:spPr>
          <a:xfrm rot="16200000">
            <a:off x="4747420" y="3225006"/>
            <a:ext cx="309562" cy="1514475"/>
          </a:xfrm>
          <a:custGeom>
            <a:avLst/>
            <a:gdLst>
              <a:gd name="connsiteX0" fmla="*/ 54769 w 309563"/>
              <a:gd name="connsiteY0" fmla="*/ 728663 h 1514475"/>
              <a:gd name="connsiteX1" fmla="*/ 28575 w 309563"/>
              <a:gd name="connsiteY1" fmla="*/ 545307 h 1514475"/>
              <a:gd name="connsiteX2" fmla="*/ 16669 w 309563"/>
              <a:gd name="connsiteY2" fmla="*/ 469107 h 1514475"/>
              <a:gd name="connsiteX3" fmla="*/ 7144 w 309563"/>
              <a:gd name="connsiteY3" fmla="*/ 392907 h 1514475"/>
              <a:gd name="connsiteX4" fmla="*/ 2382 w 309563"/>
              <a:gd name="connsiteY4" fmla="*/ 297657 h 1514475"/>
              <a:gd name="connsiteX5" fmla="*/ 0 w 309563"/>
              <a:gd name="connsiteY5" fmla="*/ 204788 h 1514475"/>
              <a:gd name="connsiteX6" fmla="*/ 4763 w 309563"/>
              <a:gd name="connsiteY6" fmla="*/ 128588 h 1514475"/>
              <a:gd name="connsiteX7" fmla="*/ 26194 w 309563"/>
              <a:gd name="connsiteY7" fmla="*/ 0 h 1514475"/>
              <a:gd name="connsiteX8" fmla="*/ 183357 w 309563"/>
              <a:gd name="connsiteY8" fmla="*/ 11907 h 1514475"/>
              <a:gd name="connsiteX9" fmla="*/ 166688 w 309563"/>
              <a:gd name="connsiteY9" fmla="*/ 114300 h 1514475"/>
              <a:gd name="connsiteX10" fmla="*/ 161925 w 309563"/>
              <a:gd name="connsiteY10" fmla="*/ 169069 h 1514475"/>
              <a:gd name="connsiteX11" fmla="*/ 159544 w 309563"/>
              <a:gd name="connsiteY11" fmla="*/ 226219 h 1514475"/>
              <a:gd name="connsiteX12" fmla="*/ 161925 w 309563"/>
              <a:gd name="connsiteY12" fmla="*/ 338138 h 1514475"/>
              <a:gd name="connsiteX13" fmla="*/ 180975 w 309563"/>
              <a:gd name="connsiteY13" fmla="*/ 488157 h 1514475"/>
              <a:gd name="connsiteX14" fmla="*/ 214313 w 309563"/>
              <a:gd name="connsiteY14" fmla="*/ 697707 h 1514475"/>
              <a:gd name="connsiteX15" fmla="*/ 247650 w 309563"/>
              <a:gd name="connsiteY15" fmla="*/ 926307 h 1514475"/>
              <a:gd name="connsiteX16" fmla="*/ 269082 w 309563"/>
              <a:gd name="connsiteY16" fmla="*/ 1095375 h 1514475"/>
              <a:gd name="connsiteX17" fmla="*/ 285750 w 309563"/>
              <a:gd name="connsiteY17" fmla="*/ 1240632 h 1514475"/>
              <a:gd name="connsiteX18" fmla="*/ 309563 w 309563"/>
              <a:gd name="connsiteY18" fmla="*/ 1507332 h 1514475"/>
              <a:gd name="connsiteX19" fmla="*/ 130969 w 309563"/>
              <a:gd name="connsiteY19" fmla="*/ 1514475 h 1514475"/>
              <a:gd name="connsiteX20" fmla="*/ 123825 w 309563"/>
              <a:gd name="connsiteY20" fmla="*/ 1371600 h 1514475"/>
              <a:gd name="connsiteX21" fmla="*/ 114300 w 309563"/>
              <a:gd name="connsiteY21" fmla="*/ 1243013 h 1514475"/>
              <a:gd name="connsiteX22" fmla="*/ 102394 w 309563"/>
              <a:gd name="connsiteY22" fmla="*/ 1126332 h 1514475"/>
              <a:gd name="connsiteX23" fmla="*/ 83344 w 309563"/>
              <a:gd name="connsiteY23" fmla="*/ 952500 h 1514475"/>
              <a:gd name="connsiteX24" fmla="*/ 54769 w 309563"/>
              <a:gd name="connsiteY24" fmla="*/ 728663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514475">
                <a:moveTo>
                  <a:pt x="54769" y="728663"/>
                </a:moveTo>
                <a:lnTo>
                  <a:pt x="28575" y="545307"/>
                </a:lnTo>
                <a:lnTo>
                  <a:pt x="16669" y="469107"/>
                </a:lnTo>
                <a:lnTo>
                  <a:pt x="7144" y="392907"/>
                </a:lnTo>
                <a:lnTo>
                  <a:pt x="2382" y="297657"/>
                </a:lnTo>
                <a:lnTo>
                  <a:pt x="0" y="204788"/>
                </a:lnTo>
                <a:lnTo>
                  <a:pt x="4763" y="128588"/>
                </a:lnTo>
                <a:lnTo>
                  <a:pt x="26194" y="0"/>
                </a:lnTo>
                <a:lnTo>
                  <a:pt x="183357" y="11907"/>
                </a:lnTo>
                <a:lnTo>
                  <a:pt x="166688" y="114300"/>
                </a:lnTo>
                <a:lnTo>
                  <a:pt x="161925" y="169069"/>
                </a:lnTo>
                <a:cubicBezTo>
                  <a:pt x="161131" y="188119"/>
                  <a:pt x="160338" y="207169"/>
                  <a:pt x="159544" y="226219"/>
                </a:cubicBezTo>
                <a:cubicBezTo>
                  <a:pt x="160338" y="263525"/>
                  <a:pt x="161131" y="300832"/>
                  <a:pt x="161925" y="338138"/>
                </a:cubicBezTo>
                <a:lnTo>
                  <a:pt x="180975" y="488157"/>
                </a:lnTo>
                <a:lnTo>
                  <a:pt x="214313" y="697707"/>
                </a:lnTo>
                <a:lnTo>
                  <a:pt x="247650" y="926307"/>
                </a:lnTo>
                <a:lnTo>
                  <a:pt x="269082" y="1095375"/>
                </a:lnTo>
                <a:lnTo>
                  <a:pt x="285750" y="1240632"/>
                </a:lnTo>
                <a:lnTo>
                  <a:pt x="309563" y="1507332"/>
                </a:lnTo>
                <a:lnTo>
                  <a:pt x="130969" y="1514475"/>
                </a:lnTo>
                <a:lnTo>
                  <a:pt x="123825" y="1371600"/>
                </a:lnTo>
                <a:lnTo>
                  <a:pt x="114300" y="1243013"/>
                </a:lnTo>
                <a:lnTo>
                  <a:pt x="102394" y="1126332"/>
                </a:lnTo>
                <a:lnTo>
                  <a:pt x="83344" y="952500"/>
                </a:lnTo>
                <a:lnTo>
                  <a:pt x="54769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D9EE97EA-5113-4107-87D2-C3FD841F5DF0}"/>
              </a:ext>
            </a:extLst>
          </p:cNvPr>
          <p:cNvSpPr/>
          <p:nvPr/>
        </p:nvSpPr>
        <p:spPr>
          <a:xfrm rot="16200000">
            <a:off x="4733925" y="3906838"/>
            <a:ext cx="344487" cy="1538288"/>
          </a:xfrm>
          <a:custGeom>
            <a:avLst/>
            <a:gdLst>
              <a:gd name="connsiteX0" fmla="*/ 266700 w 345281"/>
              <a:gd name="connsiteY0" fmla="*/ 747712 h 1538287"/>
              <a:gd name="connsiteX1" fmla="*/ 240506 w 345281"/>
              <a:gd name="connsiteY1" fmla="*/ 557212 h 1538287"/>
              <a:gd name="connsiteX2" fmla="*/ 214312 w 345281"/>
              <a:gd name="connsiteY2" fmla="*/ 340518 h 1538287"/>
              <a:gd name="connsiteX3" fmla="*/ 192881 w 345281"/>
              <a:gd name="connsiteY3" fmla="*/ 142875 h 1538287"/>
              <a:gd name="connsiteX4" fmla="*/ 190500 w 345281"/>
              <a:gd name="connsiteY4" fmla="*/ 0 h 1538287"/>
              <a:gd name="connsiteX5" fmla="*/ 0 w 345281"/>
              <a:gd name="connsiteY5" fmla="*/ 9525 h 1538287"/>
              <a:gd name="connsiteX6" fmla="*/ 16668 w 345281"/>
              <a:gd name="connsiteY6" fmla="*/ 116681 h 1538287"/>
              <a:gd name="connsiteX7" fmla="*/ 50006 w 345281"/>
              <a:gd name="connsiteY7" fmla="*/ 359568 h 1538287"/>
              <a:gd name="connsiteX8" fmla="*/ 88106 w 345281"/>
              <a:gd name="connsiteY8" fmla="*/ 661987 h 1538287"/>
              <a:gd name="connsiteX9" fmla="*/ 114300 w 345281"/>
              <a:gd name="connsiteY9" fmla="*/ 876300 h 1538287"/>
              <a:gd name="connsiteX10" fmla="*/ 138112 w 345281"/>
              <a:gd name="connsiteY10" fmla="*/ 1107281 h 1538287"/>
              <a:gd name="connsiteX11" fmla="*/ 157162 w 345281"/>
              <a:gd name="connsiteY11" fmla="*/ 1297781 h 1538287"/>
              <a:gd name="connsiteX12" fmla="*/ 173831 w 345281"/>
              <a:gd name="connsiteY12" fmla="*/ 1538287 h 1538287"/>
              <a:gd name="connsiteX13" fmla="*/ 345281 w 345281"/>
              <a:gd name="connsiteY13" fmla="*/ 1524000 h 1538287"/>
              <a:gd name="connsiteX14" fmla="*/ 342900 w 345281"/>
              <a:gd name="connsiteY14" fmla="*/ 1369218 h 1538287"/>
              <a:gd name="connsiteX15" fmla="*/ 330993 w 345281"/>
              <a:gd name="connsiteY15" fmla="*/ 1243012 h 1538287"/>
              <a:gd name="connsiteX16" fmla="*/ 319087 w 345281"/>
              <a:gd name="connsiteY16" fmla="*/ 1143000 h 1538287"/>
              <a:gd name="connsiteX17" fmla="*/ 300037 w 345281"/>
              <a:gd name="connsiteY17" fmla="*/ 1009650 h 1538287"/>
              <a:gd name="connsiteX18" fmla="*/ 266700 w 345281"/>
              <a:gd name="connsiteY18" fmla="*/ 747712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5281" h="1538287">
                <a:moveTo>
                  <a:pt x="266700" y="747712"/>
                </a:moveTo>
                <a:lnTo>
                  <a:pt x="240506" y="557212"/>
                </a:lnTo>
                <a:lnTo>
                  <a:pt x="214312" y="340518"/>
                </a:lnTo>
                <a:lnTo>
                  <a:pt x="192881" y="142875"/>
                </a:lnTo>
                <a:cubicBezTo>
                  <a:pt x="192087" y="95250"/>
                  <a:pt x="191294" y="47625"/>
                  <a:pt x="190500" y="0"/>
                </a:cubicBezTo>
                <a:lnTo>
                  <a:pt x="0" y="9525"/>
                </a:lnTo>
                <a:lnTo>
                  <a:pt x="16668" y="116681"/>
                </a:lnTo>
                <a:lnTo>
                  <a:pt x="50006" y="359568"/>
                </a:lnTo>
                <a:lnTo>
                  <a:pt x="88106" y="661987"/>
                </a:lnTo>
                <a:lnTo>
                  <a:pt x="114300" y="876300"/>
                </a:lnTo>
                <a:lnTo>
                  <a:pt x="138112" y="1107281"/>
                </a:lnTo>
                <a:lnTo>
                  <a:pt x="157162" y="1297781"/>
                </a:lnTo>
                <a:lnTo>
                  <a:pt x="173831" y="1538287"/>
                </a:lnTo>
                <a:lnTo>
                  <a:pt x="345281" y="1524000"/>
                </a:lnTo>
                <a:cubicBezTo>
                  <a:pt x="344487" y="1472406"/>
                  <a:pt x="343694" y="1420812"/>
                  <a:pt x="342900" y="1369218"/>
                </a:cubicBezTo>
                <a:lnTo>
                  <a:pt x="330993" y="1243012"/>
                </a:lnTo>
                <a:lnTo>
                  <a:pt x="319087" y="1143000"/>
                </a:lnTo>
                <a:lnTo>
                  <a:pt x="300037" y="1009650"/>
                </a:lnTo>
                <a:lnTo>
                  <a:pt x="266700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7E0A4F-1240-46AB-9D3A-C817A6A3605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19225"/>
            <a:ext cx="4471987" cy="4797425"/>
            <a:chOff x="2881313" y="1552575"/>
            <a:chExt cx="4471987" cy="4797425"/>
          </a:xfrm>
        </p:grpSpPr>
        <p:sp>
          <p:nvSpPr>
            <p:cNvPr id="13" name="フリーフォーム 136">
              <a:extLst>
                <a:ext uri="{FF2B5EF4-FFF2-40B4-BE49-F238E27FC236}">
                  <a16:creationId xmlns:a16="http://schemas.microsoft.com/office/drawing/2014/main" id="{5B0A301E-61BA-4218-B38A-171C79FDCCB7}"/>
                </a:ext>
              </a:extLst>
            </p:cNvPr>
            <p:cNvSpPr/>
            <p:nvPr/>
          </p:nvSpPr>
          <p:spPr>
            <a:xfrm>
              <a:off x="3038475" y="22494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3">
              <a:extLst>
                <a:ext uri="{FF2B5EF4-FFF2-40B4-BE49-F238E27FC236}">
                  <a16:creationId xmlns:a16="http://schemas.microsoft.com/office/drawing/2014/main" id="{3FEEA44B-A121-4AFF-8E3F-4543222028D6}"/>
                </a:ext>
              </a:extLst>
            </p:cNvPr>
            <p:cNvSpPr/>
            <p:nvPr/>
          </p:nvSpPr>
          <p:spPr>
            <a:xfrm rot="16200000">
              <a:off x="2728912" y="46291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7">
              <a:extLst>
                <a:ext uri="{FF2B5EF4-FFF2-40B4-BE49-F238E27FC236}">
                  <a16:creationId xmlns:a16="http://schemas.microsoft.com/office/drawing/2014/main" id="{45AC4E43-E952-4F4B-B17B-C739939ED3EF}"/>
                </a:ext>
              </a:extLst>
            </p:cNvPr>
            <p:cNvSpPr/>
            <p:nvPr/>
          </p:nvSpPr>
          <p:spPr>
            <a:xfrm>
              <a:off x="3865563" y="15716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8">
              <a:extLst>
                <a:ext uri="{FF2B5EF4-FFF2-40B4-BE49-F238E27FC236}">
                  <a16:creationId xmlns:a16="http://schemas.microsoft.com/office/drawing/2014/main" id="{6C468FB4-43E4-4D5E-9375-37CF0540628A}"/>
                </a:ext>
              </a:extLst>
            </p:cNvPr>
            <p:cNvSpPr/>
            <p:nvPr/>
          </p:nvSpPr>
          <p:spPr>
            <a:xfrm>
              <a:off x="2881313" y="27225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9">
              <a:extLst>
                <a:ext uri="{FF2B5EF4-FFF2-40B4-BE49-F238E27FC236}">
                  <a16:creationId xmlns:a16="http://schemas.microsoft.com/office/drawing/2014/main" id="{EF07C810-A8B7-4F67-8E13-5F7F3B862D56}"/>
                </a:ext>
              </a:extLst>
            </p:cNvPr>
            <p:cNvSpPr/>
            <p:nvPr/>
          </p:nvSpPr>
          <p:spPr>
            <a:xfrm>
              <a:off x="5680075" y="17446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0">
              <a:extLst>
                <a:ext uri="{FF2B5EF4-FFF2-40B4-BE49-F238E27FC236}">
                  <a16:creationId xmlns:a16="http://schemas.microsoft.com/office/drawing/2014/main" id="{0A90BDCC-8441-469E-AFCF-ED27D3ED28DE}"/>
                </a:ext>
              </a:extLst>
            </p:cNvPr>
            <p:cNvSpPr/>
            <p:nvPr/>
          </p:nvSpPr>
          <p:spPr>
            <a:xfrm>
              <a:off x="5337175" y="15525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D1446FD0-80F7-4D6A-8FA3-AA3609AE966A}"/>
                </a:ext>
              </a:extLst>
            </p:cNvPr>
            <p:cNvSpPr/>
            <p:nvPr/>
          </p:nvSpPr>
          <p:spPr>
            <a:xfrm>
              <a:off x="6846888" y="23733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4">
              <a:extLst>
                <a:ext uri="{FF2B5EF4-FFF2-40B4-BE49-F238E27FC236}">
                  <a16:creationId xmlns:a16="http://schemas.microsoft.com/office/drawing/2014/main" id="{68B8D782-44DB-41BC-A501-E13D4A3767C9}"/>
                </a:ext>
              </a:extLst>
            </p:cNvPr>
            <p:cNvSpPr/>
            <p:nvPr/>
          </p:nvSpPr>
          <p:spPr>
            <a:xfrm rot="16200000">
              <a:off x="3649663" y="39100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7">
              <a:extLst>
                <a:ext uri="{FF2B5EF4-FFF2-40B4-BE49-F238E27FC236}">
                  <a16:creationId xmlns:a16="http://schemas.microsoft.com/office/drawing/2014/main" id="{4ECB3124-2B44-4E83-A5F1-54A315DC155E}"/>
                </a:ext>
              </a:extLst>
            </p:cNvPr>
            <p:cNvSpPr/>
            <p:nvPr/>
          </p:nvSpPr>
          <p:spPr>
            <a:xfrm rot="16200000">
              <a:off x="5114926" y="56451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6">
              <a:extLst>
                <a:ext uri="{FF2B5EF4-FFF2-40B4-BE49-F238E27FC236}">
                  <a16:creationId xmlns:a16="http://schemas.microsoft.com/office/drawing/2014/main" id="{51A662F9-3631-440E-9D2D-2D72E9EDF5A4}"/>
                </a:ext>
              </a:extLst>
            </p:cNvPr>
            <p:cNvSpPr/>
            <p:nvPr/>
          </p:nvSpPr>
          <p:spPr>
            <a:xfrm rot="16200000">
              <a:off x="4899820" y="33774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6A17E6ED-7F71-434A-8132-0557B37482BA}"/>
                </a:ext>
              </a:extLst>
            </p:cNvPr>
            <p:cNvSpPr/>
            <p:nvPr/>
          </p:nvSpPr>
          <p:spPr>
            <a:xfrm rot="16200000">
              <a:off x="4886325" y="40592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F84F0D2-E566-4DE1-B72F-A21AF69A3586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26" name="フリーフォーム 136">
              <a:extLst>
                <a:ext uri="{FF2B5EF4-FFF2-40B4-BE49-F238E27FC236}">
                  <a16:creationId xmlns:a16="http://schemas.microsoft.com/office/drawing/2014/main" id="{D81F64DC-7206-470B-8ED3-1DCCE8C24F6E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3">
              <a:extLst>
                <a:ext uri="{FF2B5EF4-FFF2-40B4-BE49-F238E27FC236}">
                  <a16:creationId xmlns:a16="http://schemas.microsoft.com/office/drawing/2014/main" id="{9AC3E730-97D6-4FBA-81F7-0912256428B0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FD77801A-9138-4844-A6C0-276CF376B1EE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09702D91-94F8-4E85-8A65-4081DF2D074C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DF88FE5C-2005-4147-A46F-2E9EF7383853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B85318C5-F30B-43B9-B5B0-3E180B5023DF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1">
              <a:extLst>
                <a:ext uri="{FF2B5EF4-FFF2-40B4-BE49-F238E27FC236}">
                  <a16:creationId xmlns:a16="http://schemas.microsoft.com/office/drawing/2014/main" id="{27783834-5496-4FED-9B13-DB4CC83655F8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4">
              <a:extLst>
                <a:ext uri="{FF2B5EF4-FFF2-40B4-BE49-F238E27FC236}">
                  <a16:creationId xmlns:a16="http://schemas.microsoft.com/office/drawing/2014/main" id="{E5567AF2-93EA-446A-8069-B0A57971FD39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7">
              <a:extLst>
                <a:ext uri="{FF2B5EF4-FFF2-40B4-BE49-F238E27FC236}">
                  <a16:creationId xmlns:a16="http://schemas.microsoft.com/office/drawing/2014/main" id="{F34DBC0E-2279-44F4-ADCF-AC6DAA45A872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6">
              <a:extLst>
                <a:ext uri="{FF2B5EF4-FFF2-40B4-BE49-F238E27FC236}">
                  <a16:creationId xmlns:a16="http://schemas.microsoft.com/office/drawing/2014/main" id="{9325EDA4-3DEF-4C8D-B705-61AB2D0163FC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5">
              <a:extLst>
                <a:ext uri="{FF2B5EF4-FFF2-40B4-BE49-F238E27FC236}">
                  <a16:creationId xmlns:a16="http://schemas.microsoft.com/office/drawing/2014/main" id="{60C1A2CF-920C-4ADF-AEA3-633A5C617E3F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58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842" name="グループ化 1">
            <a:extLst>
              <a:ext uri="{FF2B5EF4-FFF2-40B4-BE49-F238E27FC236}">
                <a16:creationId xmlns:a16="http://schemas.microsoft.com/office/drawing/2014/main" id="{F9302711-86B4-4F7F-9D13-00F886FCB545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3B6D91F-6C2E-4761-8DEF-501383C3489F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C9103EAF-C254-4F08-9C06-67A396AC8929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400822E4-E089-4B71-ADEA-B4297A11F46A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BDD1A3AB-EC81-4C65-9542-17F827B4BE66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66E4B9DB-4044-44F1-A787-D0E7C98D4204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F56EB19-0DC6-4006-BBCE-75E905F945DB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684D40D-131B-4537-8F2E-A2BF9E8DA204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EFB0C63-FB14-41E7-8D11-B35599A48E69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37A0E75B-7B53-4AA6-B5DC-1A615DD21841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3936491-DF88-4EF5-834C-A9C306E1A96A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8093190E-9F99-4D06-824E-DF99BC121E32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D2F39D97-3324-4D47-8CB4-38AFA04C1B13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4C296CE4-F5D1-4315-B051-EDBC491C0EA7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6E536466-94B6-4152-B4F4-37BC46A8B5DC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8032E18-DB5F-4A67-9088-B58DF91B89C7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2314743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721F4BA-011E-47A7-8CCF-0BE3D094D9C5}"/>
              </a:ext>
            </a:extLst>
          </p:cNvPr>
          <p:cNvSpPr/>
          <p:nvPr/>
        </p:nvSpPr>
        <p:spPr>
          <a:xfrm>
            <a:off x="2490788" y="1371600"/>
            <a:ext cx="1184275" cy="1316038"/>
          </a:xfrm>
          <a:custGeom>
            <a:avLst/>
            <a:gdLst>
              <a:gd name="connsiteX0" fmla="*/ 985837 w 1183481"/>
              <a:gd name="connsiteY0" fmla="*/ 488156 h 1316831"/>
              <a:gd name="connsiteX1" fmla="*/ 819150 w 1183481"/>
              <a:gd name="connsiteY1" fmla="*/ 690563 h 1316831"/>
              <a:gd name="connsiteX2" fmla="*/ 752475 w 1183481"/>
              <a:gd name="connsiteY2" fmla="*/ 764381 h 1316831"/>
              <a:gd name="connsiteX3" fmla="*/ 671512 w 1183481"/>
              <a:gd name="connsiteY3" fmla="*/ 850106 h 1316831"/>
              <a:gd name="connsiteX4" fmla="*/ 559593 w 1183481"/>
              <a:gd name="connsiteY4" fmla="*/ 957263 h 1316831"/>
              <a:gd name="connsiteX5" fmla="*/ 476250 w 1183481"/>
              <a:gd name="connsiteY5" fmla="*/ 1028700 h 1316831"/>
              <a:gd name="connsiteX6" fmla="*/ 373856 w 1183481"/>
              <a:gd name="connsiteY6" fmla="*/ 1107281 h 1316831"/>
              <a:gd name="connsiteX7" fmla="*/ 264318 w 1183481"/>
              <a:gd name="connsiteY7" fmla="*/ 1188244 h 1316831"/>
              <a:gd name="connsiteX8" fmla="*/ 159543 w 1183481"/>
              <a:gd name="connsiteY8" fmla="*/ 1252538 h 1316831"/>
              <a:gd name="connsiteX9" fmla="*/ 90487 w 1183481"/>
              <a:gd name="connsiteY9" fmla="*/ 1290638 h 1316831"/>
              <a:gd name="connsiteX10" fmla="*/ 45243 w 1183481"/>
              <a:gd name="connsiteY10" fmla="*/ 1312069 h 1316831"/>
              <a:gd name="connsiteX11" fmla="*/ 19050 w 1183481"/>
              <a:gd name="connsiteY11" fmla="*/ 1316831 h 1316831"/>
              <a:gd name="connsiteX12" fmla="*/ 7143 w 1183481"/>
              <a:gd name="connsiteY12" fmla="*/ 1314450 h 1316831"/>
              <a:gd name="connsiteX13" fmla="*/ 0 w 1183481"/>
              <a:gd name="connsiteY13" fmla="*/ 1304925 h 1316831"/>
              <a:gd name="connsiteX14" fmla="*/ 4762 w 1183481"/>
              <a:gd name="connsiteY14" fmla="*/ 1285875 h 1316831"/>
              <a:gd name="connsiteX15" fmla="*/ 19050 w 1183481"/>
              <a:gd name="connsiteY15" fmla="*/ 1257300 h 1316831"/>
              <a:gd name="connsiteX16" fmla="*/ 33337 w 1183481"/>
              <a:gd name="connsiteY16" fmla="*/ 1240631 h 1316831"/>
              <a:gd name="connsiteX17" fmla="*/ 226218 w 1183481"/>
              <a:gd name="connsiteY17" fmla="*/ 1064419 h 1316831"/>
              <a:gd name="connsiteX18" fmla="*/ 338137 w 1183481"/>
              <a:gd name="connsiteY18" fmla="*/ 954881 h 1316831"/>
              <a:gd name="connsiteX19" fmla="*/ 423862 w 1183481"/>
              <a:gd name="connsiteY19" fmla="*/ 862013 h 1316831"/>
              <a:gd name="connsiteX20" fmla="*/ 504825 w 1183481"/>
              <a:gd name="connsiteY20" fmla="*/ 764381 h 1316831"/>
              <a:gd name="connsiteX21" fmla="*/ 607218 w 1183481"/>
              <a:gd name="connsiteY21" fmla="*/ 633413 h 1316831"/>
              <a:gd name="connsiteX22" fmla="*/ 688181 w 1183481"/>
              <a:gd name="connsiteY22" fmla="*/ 521494 h 1316831"/>
              <a:gd name="connsiteX23" fmla="*/ 745331 w 1183481"/>
              <a:gd name="connsiteY23" fmla="*/ 435769 h 1316831"/>
              <a:gd name="connsiteX24" fmla="*/ 785812 w 1183481"/>
              <a:gd name="connsiteY24" fmla="*/ 364331 h 1316831"/>
              <a:gd name="connsiteX25" fmla="*/ 807243 w 1183481"/>
              <a:gd name="connsiteY25" fmla="*/ 316706 h 1316831"/>
              <a:gd name="connsiteX26" fmla="*/ 821531 w 1183481"/>
              <a:gd name="connsiteY26" fmla="*/ 280988 h 1316831"/>
              <a:gd name="connsiteX27" fmla="*/ 826293 w 1183481"/>
              <a:gd name="connsiteY27" fmla="*/ 250031 h 1316831"/>
              <a:gd name="connsiteX28" fmla="*/ 826293 w 1183481"/>
              <a:gd name="connsiteY28" fmla="*/ 223838 h 1316831"/>
              <a:gd name="connsiteX29" fmla="*/ 821531 w 1183481"/>
              <a:gd name="connsiteY29" fmla="*/ 192881 h 1316831"/>
              <a:gd name="connsiteX30" fmla="*/ 814387 w 1183481"/>
              <a:gd name="connsiteY30" fmla="*/ 166688 h 1316831"/>
              <a:gd name="connsiteX31" fmla="*/ 795337 w 1183481"/>
              <a:gd name="connsiteY31" fmla="*/ 138113 h 1316831"/>
              <a:gd name="connsiteX32" fmla="*/ 769143 w 1183481"/>
              <a:gd name="connsiteY32" fmla="*/ 116681 h 1316831"/>
              <a:gd name="connsiteX33" fmla="*/ 745331 w 1183481"/>
              <a:gd name="connsiteY33" fmla="*/ 104775 h 1316831"/>
              <a:gd name="connsiteX34" fmla="*/ 723900 w 1183481"/>
              <a:gd name="connsiteY34" fmla="*/ 88106 h 1316831"/>
              <a:gd name="connsiteX35" fmla="*/ 704850 w 1183481"/>
              <a:gd name="connsiteY35" fmla="*/ 71438 h 1316831"/>
              <a:gd name="connsiteX36" fmla="*/ 690562 w 1183481"/>
              <a:gd name="connsiteY36" fmla="*/ 52388 h 1316831"/>
              <a:gd name="connsiteX37" fmla="*/ 688181 w 1183481"/>
              <a:gd name="connsiteY37" fmla="*/ 30956 h 1316831"/>
              <a:gd name="connsiteX38" fmla="*/ 697706 w 1183481"/>
              <a:gd name="connsiteY38" fmla="*/ 16669 h 1316831"/>
              <a:gd name="connsiteX39" fmla="*/ 721518 w 1183481"/>
              <a:gd name="connsiteY39" fmla="*/ 4763 h 1316831"/>
              <a:gd name="connsiteX40" fmla="*/ 795337 w 1183481"/>
              <a:gd name="connsiteY40" fmla="*/ 0 h 1316831"/>
              <a:gd name="connsiteX41" fmla="*/ 850106 w 1183481"/>
              <a:gd name="connsiteY41" fmla="*/ 4763 h 1316831"/>
              <a:gd name="connsiteX42" fmla="*/ 892968 w 1183481"/>
              <a:gd name="connsiteY42" fmla="*/ 14288 h 1316831"/>
              <a:gd name="connsiteX43" fmla="*/ 971550 w 1183481"/>
              <a:gd name="connsiteY43" fmla="*/ 42863 h 1316831"/>
              <a:gd name="connsiteX44" fmla="*/ 1059656 w 1183481"/>
              <a:gd name="connsiteY44" fmla="*/ 90488 h 1316831"/>
              <a:gd name="connsiteX45" fmla="*/ 1152525 w 1183481"/>
              <a:gd name="connsiteY45" fmla="*/ 140494 h 1316831"/>
              <a:gd name="connsiteX46" fmla="*/ 1169193 w 1183481"/>
              <a:gd name="connsiteY46" fmla="*/ 154781 h 1316831"/>
              <a:gd name="connsiteX47" fmla="*/ 1181100 w 1183481"/>
              <a:gd name="connsiteY47" fmla="*/ 176213 h 1316831"/>
              <a:gd name="connsiteX48" fmla="*/ 1183481 w 1183481"/>
              <a:gd name="connsiteY48" fmla="*/ 195263 h 1316831"/>
              <a:gd name="connsiteX49" fmla="*/ 1181100 w 1183481"/>
              <a:gd name="connsiteY49" fmla="*/ 223838 h 1316831"/>
              <a:gd name="connsiteX50" fmla="*/ 1164431 w 1183481"/>
              <a:gd name="connsiteY50" fmla="*/ 257175 h 1316831"/>
              <a:gd name="connsiteX51" fmla="*/ 985837 w 1183481"/>
              <a:gd name="connsiteY51" fmla="*/ 488156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83481" h="1316831">
                <a:moveTo>
                  <a:pt x="985837" y="488156"/>
                </a:moveTo>
                <a:lnTo>
                  <a:pt x="819150" y="690563"/>
                </a:lnTo>
                <a:lnTo>
                  <a:pt x="752475" y="764381"/>
                </a:lnTo>
                <a:lnTo>
                  <a:pt x="671512" y="850106"/>
                </a:lnTo>
                <a:lnTo>
                  <a:pt x="559593" y="957263"/>
                </a:lnTo>
                <a:lnTo>
                  <a:pt x="476250" y="1028700"/>
                </a:lnTo>
                <a:lnTo>
                  <a:pt x="373856" y="1107281"/>
                </a:lnTo>
                <a:lnTo>
                  <a:pt x="264318" y="1188244"/>
                </a:lnTo>
                <a:lnTo>
                  <a:pt x="159543" y="1252538"/>
                </a:lnTo>
                <a:lnTo>
                  <a:pt x="90487" y="1290638"/>
                </a:lnTo>
                <a:lnTo>
                  <a:pt x="45243" y="1312069"/>
                </a:lnTo>
                <a:lnTo>
                  <a:pt x="19050" y="1316831"/>
                </a:lnTo>
                <a:lnTo>
                  <a:pt x="7143" y="1314450"/>
                </a:lnTo>
                <a:lnTo>
                  <a:pt x="0" y="1304925"/>
                </a:lnTo>
                <a:lnTo>
                  <a:pt x="4762" y="1285875"/>
                </a:lnTo>
                <a:lnTo>
                  <a:pt x="19050" y="1257300"/>
                </a:lnTo>
                <a:lnTo>
                  <a:pt x="33337" y="1240631"/>
                </a:lnTo>
                <a:lnTo>
                  <a:pt x="226218" y="1064419"/>
                </a:lnTo>
                <a:lnTo>
                  <a:pt x="338137" y="954881"/>
                </a:lnTo>
                <a:lnTo>
                  <a:pt x="423862" y="862013"/>
                </a:lnTo>
                <a:lnTo>
                  <a:pt x="504825" y="764381"/>
                </a:lnTo>
                <a:lnTo>
                  <a:pt x="607218" y="633413"/>
                </a:lnTo>
                <a:lnTo>
                  <a:pt x="688181" y="521494"/>
                </a:lnTo>
                <a:lnTo>
                  <a:pt x="745331" y="435769"/>
                </a:lnTo>
                <a:lnTo>
                  <a:pt x="785812" y="364331"/>
                </a:lnTo>
                <a:lnTo>
                  <a:pt x="807243" y="316706"/>
                </a:lnTo>
                <a:lnTo>
                  <a:pt x="821531" y="280988"/>
                </a:lnTo>
                <a:lnTo>
                  <a:pt x="826293" y="250031"/>
                </a:lnTo>
                <a:lnTo>
                  <a:pt x="826293" y="223838"/>
                </a:lnTo>
                <a:lnTo>
                  <a:pt x="821531" y="192881"/>
                </a:lnTo>
                <a:lnTo>
                  <a:pt x="814387" y="166688"/>
                </a:lnTo>
                <a:lnTo>
                  <a:pt x="795337" y="138113"/>
                </a:lnTo>
                <a:lnTo>
                  <a:pt x="769143" y="116681"/>
                </a:lnTo>
                <a:lnTo>
                  <a:pt x="745331" y="104775"/>
                </a:lnTo>
                <a:lnTo>
                  <a:pt x="723900" y="88106"/>
                </a:lnTo>
                <a:lnTo>
                  <a:pt x="704850" y="71438"/>
                </a:lnTo>
                <a:lnTo>
                  <a:pt x="690562" y="52388"/>
                </a:lnTo>
                <a:lnTo>
                  <a:pt x="688181" y="30956"/>
                </a:lnTo>
                <a:lnTo>
                  <a:pt x="697706" y="16669"/>
                </a:lnTo>
                <a:lnTo>
                  <a:pt x="721518" y="4763"/>
                </a:lnTo>
                <a:lnTo>
                  <a:pt x="795337" y="0"/>
                </a:lnTo>
                <a:lnTo>
                  <a:pt x="850106" y="4763"/>
                </a:lnTo>
                <a:lnTo>
                  <a:pt x="892968" y="14288"/>
                </a:lnTo>
                <a:lnTo>
                  <a:pt x="971550" y="42863"/>
                </a:lnTo>
                <a:lnTo>
                  <a:pt x="1059656" y="90488"/>
                </a:lnTo>
                <a:lnTo>
                  <a:pt x="1152525" y="140494"/>
                </a:lnTo>
                <a:lnTo>
                  <a:pt x="1169193" y="154781"/>
                </a:lnTo>
                <a:lnTo>
                  <a:pt x="1181100" y="176213"/>
                </a:lnTo>
                <a:lnTo>
                  <a:pt x="1183481" y="195263"/>
                </a:lnTo>
                <a:lnTo>
                  <a:pt x="1181100" y="223838"/>
                </a:lnTo>
                <a:lnTo>
                  <a:pt x="1164431" y="257175"/>
                </a:lnTo>
                <a:lnTo>
                  <a:pt x="985837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C5A3BA-63A2-40EC-A988-28B4EF4069F9}"/>
              </a:ext>
            </a:extLst>
          </p:cNvPr>
          <p:cNvSpPr/>
          <p:nvPr/>
        </p:nvSpPr>
        <p:spPr>
          <a:xfrm>
            <a:off x="4627563" y="1328738"/>
            <a:ext cx="992187" cy="1073150"/>
          </a:xfrm>
          <a:custGeom>
            <a:avLst/>
            <a:gdLst>
              <a:gd name="connsiteX0" fmla="*/ 773906 w 992981"/>
              <a:gd name="connsiteY0" fmla="*/ 466725 h 1073943"/>
              <a:gd name="connsiteX1" fmla="*/ 707231 w 992981"/>
              <a:gd name="connsiteY1" fmla="*/ 552450 h 1073943"/>
              <a:gd name="connsiteX2" fmla="*/ 626269 w 992981"/>
              <a:gd name="connsiteY2" fmla="*/ 628650 h 1073943"/>
              <a:gd name="connsiteX3" fmla="*/ 533400 w 992981"/>
              <a:gd name="connsiteY3" fmla="*/ 721518 h 1073943"/>
              <a:gd name="connsiteX4" fmla="*/ 450056 w 992981"/>
              <a:gd name="connsiteY4" fmla="*/ 797718 h 1073943"/>
              <a:gd name="connsiteX5" fmla="*/ 364331 w 992981"/>
              <a:gd name="connsiteY5" fmla="*/ 866775 h 1073943"/>
              <a:gd name="connsiteX6" fmla="*/ 280987 w 992981"/>
              <a:gd name="connsiteY6" fmla="*/ 931068 h 1073943"/>
              <a:gd name="connsiteX7" fmla="*/ 169069 w 992981"/>
              <a:gd name="connsiteY7" fmla="*/ 1007268 h 1073943"/>
              <a:gd name="connsiteX8" fmla="*/ 80962 w 992981"/>
              <a:gd name="connsiteY8" fmla="*/ 1057275 h 1073943"/>
              <a:gd name="connsiteX9" fmla="*/ 47625 w 992981"/>
              <a:gd name="connsiteY9" fmla="*/ 1071562 h 1073943"/>
              <a:gd name="connsiteX10" fmla="*/ 26194 w 992981"/>
              <a:gd name="connsiteY10" fmla="*/ 1073943 h 1073943"/>
              <a:gd name="connsiteX11" fmla="*/ 7144 w 992981"/>
              <a:gd name="connsiteY11" fmla="*/ 1071562 h 1073943"/>
              <a:gd name="connsiteX12" fmla="*/ 0 w 992981"/>
              <a:gd name="connsiteY12" fmla="*/ 1062037 h 1073943"/>
              <a:gd name="connsiteX13" fmla="*/ 2381 w 992981"/>
              <a:gd name="connsiteY13" fmla="*/ 1035843 h 1073943"/>
              <a:gd name="connsiteX14" fmla="*/ 23812 w 992981"/>
              <a:gd name="connsiteY14" fmla="*/ 1004887 h 1073943"/>
              <a:gd name="connsiteX15" fmla="*/ 73819 w 992981"/>
              <a:gd name="connsiteY15" fmla="*/ 962025 h 1073943"/>
              <a:gd name="connsiteX16" fmla="*/ 176212 w 992981"/>
              <a:gd name="connsiteY16" fmla="*/ 864393 h 1073943"/>
              <a:gd name="connsiteX17" fmla="*/ 302419 w 992981"/>
              <a:gd name="connsiteY17" fmla="*/ 740568 h 1073943"/>
              <a:gd name="connsiteX18" fmla="*/ 409575 w 992981"/>
              <a:gd name="connsiteY18" fmla="*/ 616743 h 1073943"/>
              <a:gd name="connsiteX19" fmla="*/ 495300 w 992981"/>
              <a:gd name="connsiteY19" fmla="*/ 509587 h 1073943"/>
              <a:gd name="connsiteX20" fmla="*/ 578644 w 992981"/>
              <a:gd name="connsiteY20" fmla="*/ 390525 h 1073943"/>
              <a:gd name="connsiteX21" fmla="*/ 633412 w 992981"/>
              <a:gd name="connsiteY21" fmla="*/ 309562 h 1073943"/>
              <a:gd name="connsiteX22" fmla="*/ 650081 w 992981"/>
              <a:gd name="connsiteY22" fmla="*/ 276225 h 1073943"/>
              <a:gd name="connsiteX23" fmla="*/ 669131 w 992981"/>
              <a:gd name="connsiteY23" fmla="*/ 235743 h 1073943"/>
              <a:gd name="connsiteX24" fmla="*/ 673894 w 992981"/>
              <a:gd name="connsiteY24" fmla="*/ 214312 h 1073943"/>
              <a:gd name="connsiteX25" fmla="*/ 673894 w 992981"/>
              <a:gd name="connsiteY25" fmla="*/ 183356 h 1073943"/>
              <a:gd name="connsiteX26" fmla="*/ 666750 w 992981"/>
              <a:gd name="connsiteY26" fmla="*/ 157162 h 1073943"/>
              <a:gd name="connsiteX27" fmla="*/ 647700 w 992981"/>
              <a:gd name="connsiteY27" fmla="*/ 128587 h 1073943"/>
              <a:gd name="connsiteX28" fmla="*/ 616744 w 992981"/>
              <a:gd name="connsiteY28" fmla="*/ 100012 h 1073943"/>
              <a:gd name="connsiteX29" fmla="*/ 595312 w 992981"/>
              <a:gd name="connsiteY29" fmla="*/ 80962 h 1073943"/>
              <a:gd name="connsiteX30" fmla="*/ 576262 w 992981"/>
              <a:gd name="connsiteY30" fmla="*/ 61912 h 1073943"/>
              <a:gd name="connsiteX31" fmla="*/ 566737 w 992981"/>
              <a:gd name="connsiteY31" fmla="*/ 40481 h 1073943"/>
              <a:gd name="connsiteX32" fmla="*/ 571500 w 992981"/>
              <a:gd name="connsiteY32" fmla="*/ 21431 h 1073943"/>
              <a:gd name="connsiteX33" fmla="*/ 585787 w 992981"/>
              <a:gd name="connsiteY33" fmla="*/ 7143 h 1073943"/>
              <a:gd name="connsiteX34" fmla="*/ 614362 w 992981"/>
              <a:gd name="connsiteY34" fmla="*/ 0 h 1073943"/>
              <a:gd name="connsiteX35" fmla="*/ 671512 w 992981"/>
              <a:gd name="connsiteY35" fmla="*/ 4762 h 1073943"/>
              <a:gd name="connsiteX36" fmla="*/ 740569 w 992981"/>
              <a:gd name="connsiteY36" fmla="*/ 21431 h 1073943"/>
              <a:gd name="connsiteX37" fmla="*/ 795337 w 992981"/>
              <a:gd name="connsiteY37" fmla="*/ 57150 h 1073943"/>
              <a:gd name="connsiteX38" fmla="*/ 876300 w 992981"/>
              <a:gd name="connsiteY38" fmla="*/ 109537 h 1073943"/>
              <a:gd name="connsiteX39" fmla="*/ 919162 w 992981"/>
              <a:gd name="connsiteY39" fmla="*/ 140493 h 1073943"/>
              <a:gd name="connsiteX40" fmla="*/ 964406 w 992981"/>
              <a:gd name="connsiteY40" fmla="*/ 178593 h 1073943"/>
              <a:gd name="connsiteX41" fmla="*/ 981075 w 992981"/>
              <a:gd name="connsiteY41" fmla="*/ 197643 h 1073943"/>
              <a:gd name="connsiteX42" fmla="*/ 988219 w 992981"/>
              <a:gd name="connsiteY42" fmla="*/ 209550 h 1073943"/>
              <a:gd name="connsiteX43" fmla="*/ 992981 w 992981"/>
              <a:gd name="connsiteY43" fmla="*/ 230981 h 1073943"/>
              <a:gd name="connsiteX44" fmla="*/ 985837 w 992981"/>
              <a:gd name="connsiteY44" fmla="*/ 264318 h 1073943"/>
              <a:gd name="connsiteX45" fmla="*/ 969169 w 992981"/>
              <a:gd name="connsiteY45" fmla="*/ 290512 h 1073943"/>
              <a:gd name="connsiteX46" fmla="*/ 921544 w 992981"/>
              <a:gd name="connsiteY46" fmla="*/ 335756 h 1073943"/>
              <a:gd name="connsiteX47" fmla="*/ 876300 w 992981"/>
              <a:gd name="connsiteY47" fmla="*/ 369093 h 1073943"/>
              <a:gd name="connsiteX48" fmla="*/ 831056 w 992981"/>
              <a:gd name="connsiteY48" fmla="*/ 404812 h 1073943"/>
              <a:gd name="connsiteX49" fmla="*/ 773906 w 992981"/>
              <a:gd name="connsiteY49" fmla="*/ 466725 h 107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92981" h="1073943">
                <a:moveTo>
                  <a:pt x="773906" y="466725"/>
                </a:moveTo>
                <a:lnTo>
                  <a:pt x="707231" y="552450"/>
                </a:lnTo>
                <a:lnTo>
                  <a:pt x="626269" y="628650"/>
                </a:lnTo>
                <a:lnTo>
                  <a:pt x="533400" y="721518"/>
                </a:lnTo>
                <a:lnTo>
                  <a:pt x="450056" y="797718"/>
                </a:lnTo>
                <a:lnTo>
                  <a:pt x="364331" y="866775"/>
                </a:lnTo>
                <a:lnTo>
                  <a:pt x="280987" y="931068"/>
                </a:lnTo>
                <a:lnTo>
                  <a:pt x="169069" y="1007268"/>
                </a:lnTo>
                <a:lnTo>
                  <a:pt x="80962" y="1057275"/>
                </a:lnTo>
                <a:lnTo>
                  <a:pt x="47625" y="1071562"/>
                </a:lnTo>
                <a:lnTo>
                  <a:pt x="26194" y="1073943"/>
                </a:lnTo>
                <a:lnTo>
                  <a:pt x="7144" y="1071562"/>
                </a:lnTo>
                <a:lnTo>
                  <a:pt x="0" y="1062037"/>
                </a:lnTo>
                <a:lnTo>
                  <a:pt x="2381" y="1035843"/>
                </a:lnTo>
                <a:lnTo>
                  <a:pt x="23812" y="1004887"/>
                </a:lnTo>
                <a:lnTo>
                  <a:pt x="73819" y="962025"/>
                </a:lnTo>
                <a:lnTo>
                  <a:pt x="176212" y="864393"/>
                </a:lnTo>
                <a:lnTo>
                  <a:pt x="302419" y="740568"/>
                </a:lnTo>
                <a:lnTo>
                  <a:pt x="409575" y="616743"/>
                </a:lnTo>
                <a:lnTo>
                  <a:pt x="495300" y="509587"/>
                </a:lnTo>
                <a:lnTo>
                  <a:pt x="578644" y="390525"/>
                </a:lnTo>
                <a:lnTo>
                  <a:pt x="633412" y="309562"/>
                </a:lnTo>
                <a:lnTo>
                  <a:pt x="650081" y="276225"/>
                </a:lnTo>
                <a:lnTo>
                  <a:pt x="669131" y="235743"/>
                </a:lnTo>
                <a:lnTo>
                  <a:pt x="673894" y="214312"/>
                </a:lnTo>
                <a:lnTo>
                  <a:pt x="673894" y="183356"/>
                </a:lnTo>
                <a:lnTo>
                  <a:pt x="666750" y="157162"/>
                </a:lnTo>
                <a:lnTo>
                  <a:pt x="647700" y="128587"/>
                </a:lnTo>
                <a:lnTo>
                  <a:pt x="616744" y="100012"/>
                </a:lnTo>
                <a:lnTo>
                  <a:pt x="595312" y="80962"/>
                </a:lnTo>
                <a:lnTo>
                  <a:pt x="576262" y="61912"/>
                </a:lnTo>
                <a:lnTo>
                  <a:pt x="566737" y="40481"/>
                </a:lnTo>
                <a:lnTo>
                  <a:pt x="571500" y="21431"/>
                </a:lnTo>
                <a:lnTo>
                  <a:pt x="585787" y="7143"/>
                </a:lnTo>
                <a:lnTo>
                  <a:pt x="614362" y="0"/>
                </a:lnTo>
                <a:lnTo>
                  <a:pt x="671512" y="4762"/>
                </a:lnTo>
                <a:lnTo>
                  <a:pt x="740569" y="21431"/>
                </a:lnTo>
                <a:lnTo>
                  <a:pt x="795337" y="57150"/>
                </a:lnTo>
                <a:lnTo>
                  <a:pt x="876300" y="109537"/>
                </a:lnTo>
                <a:lnTo>
                  <a:pt x="919162" y="140493"/>
                </a:lnTo>
                <a:lnTo>
                  <a:pt x="964406" y="178593"/>
                </a:lnTo>
                <a:lnTo>
                  <a:pt x="981075" y="197643"/>
                </a:lnTo>
                <a:lnTo>
                  <a:pt x="988219" y="209550"/>
                </a:lnTo>
                <a:lnTo>
                  <a:pt x="992981" y="230981"/>
                </a:lnTo>
                <a:lnTo>
                  <a:pt x="985837" y="264318"/>
                </a:lnTo>
                <a:lnTo>
                  <a:pt x="969169" y="290512"/>
                </a:lnTo>
                <a:lnTo>
                  <a:pt x="921544" y="335756"/>
                </a:lnTo>
                <a:lnTo>
                  <a:pt x="876300" y="369093"/>
                </a:lnTo>
                <a:lnTo>
                  <a:pt x="831056" y="404812"/>
                </a:lnTo>
                <a:lnTo>
                  <a:pt x="7739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1023E77-F710-4ED7-BDA2-D82213802B30}"/>
              </a:ext>
            </a:extLst>
          </p:cNvPr>
          <p:cNvSpPr/>
          <p:nvPr/>
        </p:nvSpPr>
        <p:spPr>
          <a:xfrm>
            <a:off x="5138738" y="2576513"/>
            <a:ext cx="366712" cy="1323975"/>
          </a:xfrm>
          <a:custGeom>
            <a:avLst/>
            <a:gdLst>
              <a:gd name="connsiteX0" fmla="*/ 142875 w 366712"/>
              <a:gd name="connsiteY0" fmla="*/ 695325 h 1323975"/>
              <a:gd name="connsiteX1" fmla="*/ 142875 w 366712"/>
              <a:gd name="connsiteY1" fmla="*/ 342900 h 1323975"/>
              <a:gd name="connsiteX2" fmla="*/ 138112 w 366712"/>
              <a:gd name="connsiteY2" fmla="*/ 242887 h 1323975"/>
              <a:gd name="connsiteX3" fmla="*/ 128587 w 366712"/>
              <a:gd name="connsiteY3" fmla="*/ 197643 h 1323975"/>
              <a:gd name="connsiteX4" fmla="*/ 116681 w 366712"/>
              <a:gd name="connsiteY4" fmla="*/ 157162 h 1323975"/>
              <a:gd name="connsiteX5" fmla="*/ 97631 w 366712"/>
              <a:gd name="connsiteY5" fmla="*/ 123825 h 1323975"/>
              <a:gd name="connsiteX6" fmla="*/ 80962 w 366712"/>
              <a:gd name="connsiteY6" fmla="*/ 104775 h 1323975"/>
              <a:gd name="connsiteX7" fmla="*/ 50006 w 366712"/>
              <a:gd name="connsiteY7" fmla="*/ 83343 h 1323975"/>
              <a:gd name="connsiteX8" fmla="*/ 21431 w 366712"/>
              <a:gd name="connsiteY8" fmla="*/ 69056 h 1323975"/>
              <a:gd name="connsiteX9" fmla="*/ 7143 w 366712"/>
              <a:gd name="connsiteY9" fmla="*/ 57150 h 1323975"/>
              <a:gd name="connsiteX10" fmla="*/ 0 w 366712"/>
              <a:gd name="connsiteY10" fmla="*/ 35718 h 1323975"/>
              <a:gd name="connsiteX11" fmla="*/ 2381 w 366712"/>
              <a:gd name="connsiteY11" fmla="*/ 21431 h 1323975"/>
              <a:gd name="connsiteX12" fmla="*/ 16668 w 366712"/>
              <a:gd name="connsiteY12" fmla="*/ 7143 h 1323975"/>
              <a:gd name="connsiteX13" fmla="*/ 54768 w 366712"/>
              <a:gd name="connsiteY13" fmla="*/ 0 h 1323975"/>
              <a:gd name="connsiteX14" fmla="*/ 104775 w 366712"/>
              <a:gd name="connsiteY14" fmla="*/ 4762 h 1323975"/>
              <a:gd name="connsiteX15" fmla="*/ 171450 w 366712"/>
              <a:gd name="connsiteY15" fmla="*/ 16668 h 1323975"/>
              <a:gd name="connsiteX16" fmla="*/ 211931 w 366712"/>
              <a:gd name="connsiteY16" fmla="*/ 30956 h 1323975"/>
              <a:gd name="connsiteX17" fmla="*/ 257175 w 366712"/>
              <a:gd name="connsiteY17" fmla="*/ 54768 h 1323975"/>
              <a:gd name="connsiteX18" fmla="*/ 292893 w 366712"/>
              <a:gd name="connsiteY18" fmla="*/ 80962 h 1323975"/>
              <a:gd name="connsiteX19" fmla="*/ 323850 w 366712"/>
              <a:gd name="connsiteY19" fmla="*/ 109537 h 1323975"/>
              <a:gd name="connsiteX20" fmla="*/ 345281 w 366712"/>
              <a:gd name="connsiteY20" fmla="*/ 204787 h 1323975"/>
              <a:gd name="connsiteX21" fmla="*/ 342900 w 366712"/>
              <a:gd name="connsiteY21" fmla="*/ 538162 h 1323975"/>
              <a:gd name="connsiteX22" fmla="*/ 364331 w 366712"/>
              <a:gd name="connsiteY22" fmla="*/ 652462 h 1323975"/>
              <a:gd name="connsiteX23" fmla="*/ 366712 w 366712"/>
              <a:gd name="connsiteY23" fmla="*/ 1002506 h 1323975"/>
              <a:gd name="connsiteX24" fmla="*/ 364331 w 366712"/>
              <a:gd name="connsiteY24" fmla="*/ 1114425 h 1323975"/>
              <a:gd name="connsiteX25" fmla="*/ 357187 w 366712"/>
              <a:gd name="connsiteY25" fmla="*/ 1173956 h 1323975"/>
              <a:gd name="connsiteX26" fmla="*/ 345281 w 366712"/>
              <a:gd name="connsiteY26" fmla="*/ 1233487 h 1323975"/>
              <a:gd name="connsiteX27" fmla="*/ 328612 w 366712"/>
              <a:gd name="connsiteY27" fmla="*/ 1276350 h 1323975"/>
              <a:gd name="connsiteX28" fmla="*/ 304800 w 366712"/>
              <a:gd name="connsiteY28" fmla="*/ 1307306 h 1323975"/>
              <a:gd name="connsiteX29" fmla="*/ 280987 w 366712"/>
              <a:gd name="connsiteY29" fmla="*/ 1321593 h 1323975"/>
              <a:gd name="connsiteX30" fmla="*/ 261937 w 366712"/>
              <a:gd name="connsiteY30" fmla="*/ 1323975 h 1323975"/>
              <a:gd name="connsiteX31" fmla="*/ 235743 w 366712"/>
              <a:gd name="connsiteY31" fmla="*/ 1321593 h 1323975"/>
              <a:gd name="connsiteX32" fmla="*/ 219075 w 366712"/>
              <a:gd name="connsiteY32" fmla="*/ 1309687 h 1323975"/>
              <a:gd name="connsiteX33" fmla="*/ 202406 w 366712"/>
              <a:gd name="connsiteY33" fmla="*/ 1285875 h 1323975"/>
              <a:gd name="connsiteX34" fmla="*/ 178593 w 366712"/>
              <a:gd name="connsiteY34" fmla="*/ 1238250 h 1323975"/>
              <a:gd name="connsiteX35" fmla="*/ 152400 w 366712"/>
              <a:gd name="connsiteY35" fmla="*/ 1159668 h 1323975"/>
              <a:gd name="connsiteX36" fmla="*/ 142875 w 366712"/>
              <a:gd name="connsiteY36" fmla="*/ 1097756 h 1323975"/>
              <a:gd name="connsiteX37" fmla="*/ 142875 w 366712"/>
              <a:gd name="connsiteY37" fmla="*/ 6953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6712" h="1323975">
                <a:moveTo>
                  <a:pt x="142875" y="695325"/>
                </a:moveTo>
                <a:lnTo>
                  <a:pt x="142875" y="342900"/>
                </a:lnTo>
                <a:lnTo>
                  <a:pt x="138112" y="242887"/>
                </a:lnTo>
                <a:lnTo>
                  <a:pt x="128587" y="197643"/>
                </a:lnTo>
                <a:lnTo>
                  <a:pt x="116681" y="157162"/>
                </a:lnTo>
                <a:lnTo>
                  <a:pt x="97631" y="123825"/>
                </a:lnTo>
                <a:lnTo>
                  <a:pt x="80962" y="104775"/>
                </a:lnTo>
                <a:lnTo>
                  <a:pt x="50006" y="8334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21431"/>
                </a:lnTo>
                <a:lnTo>
                  <a:pt x="16668" y="7143"/>
                </a:lnTo>
                <a:lnTo>
                  <a:pt x="54768" y="0"/>
                </a:lnTo>
                <a:lnTo>
                  <a:pt x="104775" y="4762"/>
                </a:lnTo>
                <a:lnTo>
                  <a:pt x="171450" y="16668"/>
                </a:lnTo>
                <a:lnTo>
                  <a:pt x="211931" y="30956"/>
                </a:lnTo>
                <a:lnTo>
                  <a:pt x="257175" y="54768"/>
                </a:lnTo>
                <a:lnTo>
                  <a:pt x="292893" y="80962"/>
                </a:lnTo>
                <a:lnTo>
                  <a:pt x="323850" y="109537"/>
                </a:lnTo>
                <a:lnTo>
                  <a:pt x="345281" y="204787"/>
                </a:lnTo>
                <a:cubicBezTo>
                  <a:pt x="344487" y="315912"/>
                  <a:pt x="343694" y="427037"/>
                  <a:pt x="342900" y="538162"/>
                </a:cubicBezTo>
                <a:lnTo>
                  <a:pt x="364331" y="652462"/>
                </a:lnTo>
                <a:cubicBezTo>
                  <a:pt x="365125" y="769143"/>
                  <a:pt x="365918" y="885825"/>
                  <a:pt x="366712" y="1002506"/>
                </a:cubicBezTo>
                <a:cubicBezTo>
                  <a:pt x="365918" y="1039812"/>
                  <a:pt x="365125" y="1077119"/>
                  <a:pt x="364331" y="1114425"/>
                </a:cubicBezTo>
                <a:lnTo>
                  <a:pt x="357187" y="1173956"/>
                </a:lnTo>
                <a:lnTo>
                  <a:pt x="345281" y="1233487"/>
                </a:lnTo>
                <a:lnTo>
                  <a:pt x="328612" y="1276350"/>
                </a:lnTo>
                <a:lnTo>
                  <a:pt x="304800" y="1307306"/>
                </a:lnTo>
                <a:lnTo>
                  <a:pt x="280987" y="1321593"/>
                </a:lnTo>
                <a:lnTo>
                  <a:pt x="261937" y="1323975"/>
                </a:lnTo>
                <a:cubicBezTo>
                  <a:pt x="237335" y="1321514"/>
                  <a:pt x="246102" y="1321593"/>
                  <a:pt x="235743" y="1321593"/>
                </a:cubicBezTo>
                <a:lnTo>
                  <a:pt x="219075" y="1309687"/>
                </a:lnTo>
                <a:lnTo>
                  <a:pt x="202406" y="1285875"/>
                </a:lnTo>
                <a:lnTo>
                  <a:pt x="178593" y="1238250"/>
                </a:lnTo>
                <a:lnTo>
                  <a:pt x="152400" y="1159668"/>
                </a:lnTo>
                <a:lnTo>
                  <a:pt x="142875" y="1097756"/>
                </a:lnTo>
                <a:lnTo>
                  <a:pt x="142875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07DB0D88-D3AE-45AF-9279-92264C9668C0}"/>
              </a:ext>
            </a:extLst>
          </p:cNvPr>
          <p:cNvSpPr/>
          <p:nvPr/>
        </p:nvSpPr>
        <p:spPr>
          <a:xfrm>
            <a:off x="3943350" y="4183063"/>
            <a:ext cx="334963" cy="1571625"/>
          </a:xfrm>
          <a:custGeom>
            <a:avLst/>
            <a:gdLst>
              <a:gd name="connsiteX0" fmla="*/ 131364 w 334851"/>
              <a:gd name="connsiteY0" fmla="*/ 703187 h 1571223"/>
              <a:gd name="connsiteX1" fmla="*/ 131364 w 334851"/>
              <a:gd name="connsiteY1" fmla="*/ 486821 h 1571223"/>
              <a:gd name="connsiteX2" fmla="*/ 131364 w 334851"/>
              <a:gd name="connsiteY2" fmla="*/ 378639 h 1571223"/>
              <a:gd name="connsiteX3" fmla="*/ 128789 w 334851"/>
              <a:gd name="connsiteY3" fmla="*/ 309093 h 1571223"/>
              <a:gd name="connsiteX4" fmla="*/ 123637 w 334851"/>
              <a:gd name="connsiteY4" fmla="*/ 273032 h 1571223"/>
              <a:gd name="connsiteX5" fmla="*/ 105607 w 334851"/>
              <a:gd name="connsiteY5" fmla="*/ 193183 h 1571223"/>
              <a:gd name="connsiteX6" fmla="*/ 79849 w 334851"/>
              <a:gd name="connsiteY6" fmla="*/ 131365 h 1571223"/>
              <a:gd name="connsiteX7" fmla="*/ 28334 w 334851"/>
              <a:gd name="connsiteY7" fmla="*/ 59243 h 1571223"/>
              <a:gd name="connsiteX8" fmla="*/ 7727 w 334851"/>
              <a:gd name="connsiteY8" fmla="*/ 38637 h 1571223"/>
              <a:gd name="connsiteX9" fmla="*/ 0 w 334851"/>
              <a:gd name="connsiteY9" fmla="*/ 23182 h 1571223"/>
              <a:gd name="connsiteX10" fmla="*/ 2576 w 334851"/>
              <a:gd name="connsiteY10" fmla="*/ 7727 h 1571223"/>
              <a:gd name="connsiteX11" fmla="*/ 10303 w 334851"/>
              <a:gd name="connsiteY11" fmla="*/ 0 h 1571223"/>
              <a:gd name="connsiteX12" fmla="*/ 41212 w 334851"/>
              <a:gd name="connsiteY12" fmla="*/ 0 h 1571223"/>
              <a:gd name="connsiteX13" fmla="*/ 100455 w 334851"/>
              <a:gd name="connsiteY13" fmla="*/ 2576 h 1571223"/>
              <a:gd name="connsiteX14" fmla="*/ 157122 w 334851"/>
              <a:gd name="connsiteY14" fmla="*/ 12879 h 1571223"/>
              <a:gd name="connsiteX15" fmla="*/ 206062 w 334851"/>
              <a:gd name="connsiteY15" fmla="*/ 30909 h 1571223"/>
              <a:gd name="connsiteX16" fmla="*/ 262729 w 334851"/>
              <a:gd name="connsiteY16" fmla="*/ 59243 h 1571223"/>
              <a:gd name="connsiteX17" fmla="*/ 303941 w 334851"/>
              <a:gd name="connsiteY17" fmla="*/ 87576 h 1571223"/>
              <a:gd name="connsiteX18" fmla="*/ 329699 w 334851"/>
              <a:gd name="connsiteY18" fmla="*/ 115910 h 1571223"/>
              <a:gd name="connsiteX19" fmla="*/ 334851 w 334851"/>
              <a:gd name="connsiteY19" fmla="*/ 218941 h 1571223"/>
              <a:gd name="connsiteX20" fmla="*/ 332275 w 334851"/>
              <a:gd name="connsiteY20" fmla="*/ 656823 h 1571223"/>
              <a:gd name="connsiteX21" fmla="*/ 334851 w 334851"/>
              <a:gd name="connsiteY21" fmla="*/ 793339 h 1571223"/>
              <a:gd name="connsiteX22" fmla="*/ 334851 w 334851"/>
              <a:gd name="connsiteY22" fmla="*/ 1259554 h 1571223"/>
              <a:gd name="connsiteX23" fmla="*/ 311669 w 334851"/>
              <a:gd name="connsiteY23" fmla="*/ 1414100 h 1571223"/>
              <a:gd name="connsiteX24" fmla="*/ 270456 w 334851"/>
              <a:gd name="connsiteY24" fmla="*/ 1488798 h 1571223"/>
              <a:gd name="connsiteX25" fmla="*/ 236971 w 334851"/>
              <a:gd name="connsiteY25" fmla="*/ 1535162 h 1571223"/>
              <a:gd name="connsiteX26" fmla="*/ 208638 w 334851"/>
              <a:gd name="connsiteY26" fmla="*/ 1563495 h 1571223"/>
              <a:gd name="connsiteX27" fmla="*/ 190607 w 334851"/>
              <a:gd name="connsiteY27" fmla="*/ 1571223 h 1571223"/>
              <a:gd name="connsiteX28" fmla="*/ 164850 w 334851"/>
              <a:gd name="connsiteY28" fmla="*/ 1568647 h 1571223"/>
              <a:gd name="connsiteX29" fmla="*/ 139092 w 334851"/>
              <a:gd name="connsiteY29" fmla="*/ 1555768 h 1571223"/>
              <a:gd name="connsiteX30" fmla="*/ 105607 w 334851"/>
              <a:gd name="connsiteY30" fmla="*/ 1517131 h 1571223"/>
              <a:gd name="connsiteX31" fmla="*/ 85001 w 334851"/>
              <a:gd name="connsiteY31" fmla="*/ 1468192 h 1571223"/>
              <a:gd name="connsiteX32" fmla="*/ 69546 w 334851"/>
              <a:gd name="connsiteY32" fmla="*/ 1396070 h 1571223"/>
              <a:gd name="connsiteX33" fmla="*/ 66970 w 334851"/>
              <a:gd name="connsiteY33" fmla="*/ 1313645 h 1571223"/>
              <a:gd name="connsiteX34" fmla="*/ 79849 w 334851"/>
              <a:gd name="connsiteY34" fmla="*/ 1220917 h 1571223"/>
              <a:gd name="connsiteX35" fmla="*/ 100455 w 334851"/>
              <a:gd name="connsiteY35" fmla="*/ 1056068 h 1571223"/>
              <a:gd name="connsiteX36" fmla="*/ 123637 w 334851"/>
              <a:gd name="connsiteY36" fmla="*/ 865460 h 1571223"/>
              <a:gd name="connsiteX37" fmla="*/ 131364 w 334851"/>
              <a:gd name="connsiteY37" fmla="*/ 703187 h 157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4851" h="1571223">
                <a:moveTo>
                  <a:pt x="131364" y="703187"/>
                </a:moveTo>
                <a:lnTo>
                  <a:pt x="131364" y="486821"/>
                </a:lnTo>
                <a:lnTo>
                  <a:pt x="131364" y="378639"/>
                </a:lnTo>
                <a:cubicBezTo>
                  <a:pt x="130506" y="355457"/>
                  <a:pt x="129647" y="332275"/>
                  <a:pt x="128789" y="309093"/>
                </a:cubicBezTo>
                <a:lnTo>
                  <a:pt x="123637" y="273032"/>
                </a:lnTo>
                <a:lnTo>
                  <a:pt x="105607" y="193183"/>
                </a:lnTo>
                <a:lnTo>
                  <a:pt x="79849" y="131365"/>
                </a:lnTo>
                <a:lnTo>
                  <a:pt x="28334" y="59243"/>
                </a:lnTo>
                <a:lnTo>
                  <a:pt x="7727" y="38637"/>
                </a:lnTo>
                <a:lnTo>
                  <a:pt x="0" y="23182"/>
                </a:lnTo>
                <a:lnTo>
                  <a:pt x="2576" y="7727"/>
                </a:lnTo>
                <a:lnTo>
                  <a:pt x="10303" y="0"/>
                </a:lnTo>
                <a:lnTo>
                  <a:pt x="41212" y="0"/>
                </a:lnTo>
                <a:lnTo>
                  <a:pt x="100455" y="2576"/>
                </a:lnTo>
                <a:lnTo>
                  <a:pt x="157122" y="12879"/>
                </a:lnTo>
                <a:lnTo>
                  <a:pt x="206062" y="30909"/>
                </a:lnTo>
                <a:lnTo>
                  <a:pt x="262729" y="59243"/>
                </a:lnTo>
                <a:lnTo>
                  <a:pt x="303941" y="87576"/>
                </a:lnTo>
                <a:lnTo>
                  <a:pt x="329699" y="115910"/>
                </a:lnTo>
                <a:lnTo>
                  <a:pt x="334851" y="218941"/>
                </a:lnTo>
                <a:cubicBezTo>
                  <a:pt x="333992" y="364902"/>
                  <a:pt x="333134" y="510862"/>
                  <a:pt x="332275" y="656823"/>
                </a:cubicBezTo>
                <a:cubicBezTo>
                  <a:pt x="333134" y="702328"/>
                  <a:pt x="333992" y="747834"/>
                  <a:pt x="334851" y="793339"/>
                </a:cubicBezTo>
                <a:lnTo>
                  <a:pt x="334851" y="1259554"/>
                </a:lnTo>
                <a:lnTo>
                  <a:pt x="311669" y="1414100"/>
                </a:lnTo>
                <a:lnTo>
                  <a:pt x="270456" y="1488798"/>
                </a:lnTo>
                <a:lnTo>
                  <a:pt x="236971" y="1535162"/>
                </a:lnTo>
                <a:lnTo>
                  <a:pt x="208638" y="1563495"/>
                </a:lnTo>
                <a:lnTo>
                  <a:pt x="190607" y="1571223"/>
                </a:lnTo>
                <a:lnTo>
                  <a:pt x="164850" y="1568647"/>
                </a:lnTo>
                <a:lnTo>
                  <a:pt x="139092" y="1555768"/>
                </a:lnTo>
                <a:lnTo>
                  <a:pt x="105607" y="1517131"/>
                </a:lnTo>
                <a:lnTo>
                  <a:pt x="85001" y="1468192"/>
                </a:lnTo>
                <a:lnTo>
                  <a:pt x="69546" y="1396070"/>
                </a:lnTo>
                <a:cubicBezTo>
                  <a:pt x="68687" y="1368595"/>
                  <a:pt x="67829" y="1341120"/>
                  <a:pt x="66970" y="1313645"/>
                </a:cubicBezTo>
                <a:lnTo>
                  <a:pt x="79849" y="1220917"/>
                </a:lnTo>
                <a:lnTo>
                  <a:pt x="100455" y="1056068"/>
                </a:lnTo>
                <a:lnTo>
                  <a:pt x="123637" y="865460"/>
                </a:lnTo>
                <a:lnTo>
                  <a:pt x="131364" y="703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A098AD6-6118-419D-8FB5-5EAB29CA8919}"/>
              </a:ext>
            </a:extLst>
          </p:cNvPr>
          <p:cNvSpPr/>
          <p:nvPr/>
        </p:nvSpPr>
        <p:spPr>
          <a:xfrm rot="16200000">
            <a:off x="1561306" y="4231482"/>
            <a:ext cx="3121025" cy="350838"/>
          </a:xfrm>
          <a:custGeom>
            <a:avLst/>
            <a:gdLst>
              <a:gd name="connsiteX0" fmla="*/ 1572076 w 3121075"/>
              <a:gd name="connsiteY0" fmla="*/ 331723 h 351915"/>
              <a:gd name="connsiteX1" fmla="*/ 1099011 w 3121075"/>
              <a:gd name="connsiteY1" fmla="*/ 314416 h 351915"/>
              <a:gd name="connsiteX2" fmla="*/ 744212 w 3121075"/>
              <a:gd name="connsiteY2" fmla="*/ 299993 h 351915"/>
              <a:gd name="connsiteX3" fmla="*/ 400952 w 3121075"/>
              <a:gd name="connsiteY3" fmla="*/ 285570 h 351915"/>
              <a:gd name="connsiteX4" fmla="*/ 193265 w 3121075"/>
              <a:gd name="connsiteY4" fmla="*/ 279801 h 351915"/>
              <a:gd name="connsiteX5" fmla="*/ 152881 w 3121075"/>
              <a:gd name="connsiteY5" fmla="*/ 274032 h 351915"/>
              <a:gd name="connsiteX6" fmla="*/ 98075 w 3121075"/>
              <a:gd name="connsiteY6" fmla="*/ 256725 h 351915"/>
              <a:gd name="connsiteX7" fmla="*/ 43269 w 3121075"/>
              <a:gd name="connsiteY7" fmla="*/ 224995 h 351915"/>
              <a:gd name="connsiteX8" fmla="*/ 11539 w 3121075"/>
              <a:gd name="connsiteY8" fmla="*/ 199034 h 351915"/>
              <a:gd name="connsiteX9" fmla="*/ 0 w 3121075"/>
              <a:gd name="connsiteY9" fmla="*/ 178842 h 351915"/>
              <a:gd name="connsiteX10" fmla="*/ 2885 w 3121075"/>
              <a:gd name="connsiteY10" fmla="*/ 149997 h 351915"/>
              <a:gd name="connsiteX11" fmla="*/ 31730 w 3121075"/>
              <a:gd name="connsiteY11" fmla="*/ 109613 h 351915"/>
              <a:gd name="connsiteX12" fmla="*/ 63460 w 3121075"/>
              <a:gd name="connsiteY12" fmla="*/ 80768 h 351915"/>
              <a:gd name="connsiteX13" fmla="*/ 100959 w 3121075"/>
              <a:gd name="connsiteY13" fmla="*/ 66345 h 351915"/>
              <a:gd name="connsiteX14" fmla="*/ 152881 w 3121075"/>
              <a:gd name="connsiteY14" fmla="*/ 49038 h 351915"/>
              <a:gd name="connsiteX15" fmla="*/ 248071 w 3121075"/>
              <a:gd name="connsiteY15" fmla="*/ 20192 h 351915"/>
              <a:gd name="connsiteX16" fmla="*/ 360568 w 3121075"/>
              <a:gd name="connsiteY16" fmla="*/ 8654 h 351915"/>
              <a:gd name="connsiteX17" fmla="*/ 501911 w 3121075"/>
              <a:gd name="connsiteY17" fmla="*/ 14423 h 351915"/>
              <a:gd name="connsiteX18" fmla="*/ 801903 w 3121075"/>
              <a:gd name="connsiteY18" fmla="*/ 43269 h 351915"/>
              <a:gd name="connsiteX19" fmla="*/ 1249007 w 3121075"/>
              <a:gd name="connsiteY19" fmla="*/ 80768 h 351915"/>
              <a:gd name="connsiteX20" fmla="*/ 1615344 w 3121075"/>
              <a:gd name="connsiteY20" fmla="*/ 106728 h 351915"/>
              <a:gd name="connsiteX21" fmla="*/ 1952836 w 3121075"/>
              <a:gd name="connsiteY21" fmla="*/ 126920 h 351915"/>
              <a:gd name="connsiteX22" fmla="*/ 2223983 w 3121075"/>
              <a:gd name="connsiteY22" fmla="*/ 141343 h 351915"/>
              <a:gd name="connsiteX23" fmla="*/ 2454746 w 3121075"/>
              <a:gd name="connsiteY23" fmla="*/ 147112 h 351915"/>
              <a:gd name="connsiteX24" fmla="*/ 2590320 w 3121075"/>
              <a:gd name="connsiteY24" fmla="*/ 149997 h 351915"/>
              <a:gd name="connsiteX25" fmla="*/ 2694163 w 3121075"/>
              <a:gd name="connsiteY25" fmla="*/ 144228 h 351915"/>
              <a:gd name="connsiteX26" fmla="*/ 2795122 w 3121075"/>
              <a:gd name="connsiteY26" fmla="*/ 132689 h 351915"/>
              <a:gd name="connsiteX27" fmla="*/ 2861467 w 3121075"/>
              <a:gd name="connsiteY27" fmla="*/ 118267 h 351915"/>
              <a:gd name="connsiteX28" fmla="*/ 2922042 w 3121075"/>
              <a:gd name="connsiteY28" fmla="*/ 100959 h 351915"/>
              <a:gd name="connsiteX29" fmla="*/ 2999925 w 3121075"/>
              <a:gd name="connsiteY29" fmla="*/ 69229 h 351915"/>
              <a:gd name="connsiteX30" fmla="*/ 3057616 w 3121075"/>
              <a:gd name="connsiteY30" fmla="*/ 31730 h 351915"/>
              <a:gd name="connsiteX31" fmla="*/ 3077807 w 3121075"/>
              <a:gd name="connsiteY31" fmla="*/ 14423 h 351915"/>
              <a:gd name="connsiteX32" fmla="*/ 3103768 w 3121075"/>
              <a:gd name="connsiteY32" fmla="*/ 0 h 351915"/>
              <a:gd name="connsiteX33" fmla="*/ 3118191 w 3121075"/>
              <a:gd name="connsiteY33" fmla="*/ 2885 h 351915"/>
              <a:gd name="connsiteX34" fmla="*/ 3121075 w 3121075"/>
              <a:gd name="connsiteY34" fmla="*/ 17308 h 351915"/>
              <a:gd name="connsiteX35" fmla="*/ 3121075 w 3121075"/>
              <a:gd name="connsiteY35" fmla="*/ 60576 h 351915"/>
              <a:gd name="connsiteX36" fmla="*/ 3109537 w 3121075"/>
              <a:gd name="connsiteY36" fmla="*/ 132689 h 351915"/>
              <a:gd name="connsiteX37" fmla="*/ 3092230 w 3121075"/>
              <a:gd name="connsiteY37" fmla="*/ 204803 h 351915"/>
              <a:gd name="connsiteX38" fmla="*/ 3060500 w 3121075"/>
              <a:gd name="connsiteY38" fmla="*/ 274032 h 351915"/>
              <a:gd name="connsiteX39" fmla="*/ 3017232 w 3121075"/>
              <a:gd name="connsiteY39" fmla="*/ 343261 h 351915"/>
              <a:gd name="connsiteX40" fmla="*/ 2893197 w 3121075"/>
              <a:gd name="connsiteY40" fmla="*/ 346145 h 351915"/>
              <a:gd name="connsiteX41" fmla="*/ 2573012 w 3121075"/>
              <a:gd name="connsiteY41" fmla="*/ 346145 h 351915"/>
              <a:gd name="connsiteX42" fmla="*/ 2457631 w 3121075"/>
              <a:gd name="connsiteY42" fmla="*/ 346145 h 351915"/>
              <a:gd name="connsiteX43" fmla="*/ 2048026 w 3121075"/>
              <a:gd name="connsiteY43" fmla="*/ 349030 h 351915"/>
              <a:gd name="connsiteX44" fmla="*/ 1935528 w 3121075"/>
              <a:gd name="connsiteY44" fmla="*/ 351915 h 351915"/>
              <a:gd name="connsiteX45" fmla="*/ 1572076 w 3121075"/>
              <a:gd name="connsiteY45" fmla="*/ 331723 h 35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21075" h="351915">
                <a:moveTo>
                  <a:pt x="1572076" y="331723"/>
                </a:moveTo>
                <a:lnTo>
                  <a:pt x="1099011" y="314416"/>
                </a:lnTo>
                <a:lnTo>
                  <a:pt x="744212" y="299993"/>
                </a:lnTo>
                <a:lnTo>
                  <a:pt x="400952" y="285570"/>
                </a:lnTo>
                <a:lnTo>
                  <a:pt x="193265" y="279801"/>
                </a:lnTo>
                <a:lnTo>
                  <a:pt x="152881" y="274032"/>
                </a:lnTo>
                <a:lnTo>
                  <a:pt x="98075" y="256725"/>
                </a:lnTo>
                <a:lnTo>
                  <a:pt x="43269" y="224995"/>
                </a:lnTo>
                <a:lnTo>
                  <a:pt x="11539" y="199034"/>
                </a:lnTo>
                <a:lnTo>
                  <a:pt x="0" y="178842"/>
                </a:lnTo>
                <a:lnTo>
                  <a:pt x="2885" y="149997"/>
                </a:lnTo>
                <a:lnTo>
                  <a:pt x="31730" y="109613"/>
                </a:lnTo>
                <a:lnTo>
                  <a:pt x="63460" y="80768"/>
                </a:lnTo>
                <a:lnTo>
                  <a:pt x="100959" y="66345"/>
                </a:lnTo>
                <a:lnTo>
                  <a:pt x="152881" y="49038"/>
                </a:lnTo>
                <a:lnTo>
                  <a:pt x="248071" y="20192"/>
                </a:lnTo>
                <a:lnTo>
                  <a:pt x="360568" y="8654"/>
                </a:lnTo>
                <a:lnTo>
                  <a:pt x="501911" y="14423"/>
                </a:lnTo>
                <a:lnTo>
                  <a:pt x="801903" y="43269"/>
                </a:lnTo>
                <a:lnTo>
                  <a:pt x="1249007" y="80768"/>
                </a:lnTo>
                <a:lnTo>
                  <a:pt x="1615344" y="106728"/>
                </a:lnTo>
                <a:lnTo>
                  <a:pt x="1952836" y="126920"/>
                </a:lnTo>
                <a:lnTo>
                  <a:pt x="2223983" y="141343"/>
                </a:lnTo>
                <a:lnTo>
                  <a:pt x="2454746" y="147112"/>
                </a:lnTo>
                <a:lnTo>
                  <a:pt x="2590320" y="149997"/>
                </a:lnTo>
                <a:lnTo>
                  <a:pt x="2694163" y="144228"/>
                </a:lnTo>
                <a:lnTo>
                  <a:pt x="2795122" y="132689"/>
                </a:lnTo>
                <a:lnTo>
                  <a:pt x="2861467" y="118267"/>
                </a:lnTo>
                <a:lnTo>
                  <a:pt x="2922042" y="100959"/>
                </a:lnTo>
                <a:lnTo>
                  <a:pt x="2999925" y="69229"/>
                </a:lnTo>
                <a:lnTo>
                  <a:pt x="3057616" y="31730"/>
                </a:lnTo>
                <a:lnTo>
                  <a:pt x="3077807" y="14423"/>
                </a:lnTo>
                <a:lnTo>
                  <a:pt x="3103768" y="0"/>
                </a:lnTo>
                <a:lnTo>
                  <a:pt x="3118191" y="2885"/>
                </a:lnTo>
                <a:lnTo>
                  <a:pt x="3121075" y="17308"/>
                </a:lnTo>
                <a:lnTo>
                  <a:pt x="3121075" y="60576"/>
                </a:lnTo>
                <a:lnTo>
                  <a:pt x="3109537" y="132689"/>
                </a:lnTo>
                <a:lnTo>
                  <a:pt x="3092230" y="204803"/>
                </a:lnTo>
                <a:lnTo>
                  <a:pt x="3060500" y="274032"/>
                </a:lnTo>
                <a:lnTo>
                  <a:pt x="3017232" y="343261"/>
                </a:lnTo>
                <a:lnTo>
                  <a:pt x="2893197" y="346145"/>
                </a:lnTo>
                <a:lnTo>
                  <a:pt x="2573012" y="346145"/>
                </a:lnTo>
                <a:lnTo>
                  <a:pt x="2457631" y="346145"/>
                </a:lnTo>
                <a:lnTo>
                  <a:pt x="2048026" y="349030"/>
                </a:lnTo>
                <a:lnTo>
                  <a:pt x="1935528" y="351915"/>
                </a:lnTo>
                <a:lnTo>
                  <a:pt x="1572076" y="331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C888C49-AB91-4B23-A3B8-8E333DECC851}"/>
              </a:ext>
            </a:extLst>
          </p:cNvPr>
          <p:cNvSpPr/>
          <p:nvPr/>
        </p:nvSpPr>
        <p:spPr>
          <a:xfrm>
            <a:off x="3171825" y="1776413"/>
            <a:ext cx="1374775" cy="428625"/>
          </a:xfrm>
          <a:custGeom>
            <a:avLst/>
            <a:gdLst>
              <a:gd name="connsiteX0" fmla="*/ 838200 w 1373981"/>
              <a:gd name="connsiteY0" fmla="*/ 309562 h 428625"/>
              <a:gd name="connsiteX1" fmla="*/ 550069 w 1373981"/>
              <a:gd name="connsiteY1" fmla="*/ 385762 h 428625"/>
              <a:gd name="connsiteX2" fmla="*/ 514350 w 1373981"/>
              <a:gd name="connsiteY2" fmla="*/ 423862 h 428625"/>
              <a:gd name="connsiteX3" fmla="*/ 411956 w 1373981"/>
              <a:gd name="connsiteY3" fmla="*/ 428625 h 428625"/>
              <a:gd name="connsiteX4" fmla="*/ 316706 w 1373981"/>
              <a:gd name="connsiteY4" fmla="*/ 428625 h 428625"/>
              <a:gd name="connsiteX5" fmla="*/ 254794 w 1373981"/>
              <a:gd name="connsiteY5" fmla="*/ 426243 h 428625"/>
              <a:gd name="connsiteX6" fmla="*/ 202406 w 1373981"/>
              <a:gd name="connsiteY6" fmla="*/ 421481 h 428625"/>
              <a:gd name="connsiteX7" fmla="*/ 135731 w 1373981"/>
              <a:gd name="connsiteY7" fmla="*/ 409575 h 428625"/>
              <a:gd name="connsiteX8" fmla="*/ 78581 w 1373981"/>
              <a:gd name="connsiteY8" fmla="*/ 390525 h 428625"/>
              <a:gd name="connsiteX9" fmla="*/ 0 w 1373981"/>
              <a:gd name="connsiteY9" fmla="*/ 354806 h 428625"/>
              <a:gd name="connsiteX10" fmla="*/ 71438 w 1373981"/>
              <a:gd name="connsiteY10" fmla="*/ 257175 h 428625"/>
              <a:gd name="connsiteX11" fmla="*/ 185738 w 1373981"/>
              <a:gd name="connsiteY11" fmla="*/ 269081 h 428625"/>
              <a:gd name="connsiteX12" fmla="*/ 245269 w 1373981"/>
              <a:gd name="connsiteY12" fmla="*/ 269081 h 428625"/>
              <a:gd name="connsiteX13" fmla="*/ 335756 w 1373981"/>
              <a:gd name="connsiteY13" fmla="*/ 264318 h 428625"/>
              <a:gd name="connsiteX14" fmla="*/ 395288 w 1373981"/>
              <a:gd name="connsiteY14" fmla="*/ 257175 h 428625"/>
              <a:gd name="connsiteX15" fmla="*/ 445294 w 1373981"/>
              <a:gd name="connsiteY15" fmla="*/ 250031 h 428625"/>
              <a:gd name="connsiteX16" fmla="*/ 507206 w 1373981"/>
              <a:gd name="connsiteY16" fmla="*/ 238125 h 428625"/>
              <a:gd name="connsiteX17" fmla="*/ 614363 w 1373981"/>
              <a:gd name="connsiteY17" fmla="*/ 207168 h 428625"/>
              <a:gd name="connsiteX18" fmla="*/ 733425 w 1373981"/>
              <a:gd name="connsiteY18" fmla="*/ 173831 h 428625"/>
              <a:gd name="connsiteX19" fmla="*/ 883444 w 1373981"/>
              <a:gd name="connsiteY19" fmla="*/ 130968 h 428625"/>
              <a:gd name="connsiteX20" fmla="*/ 1014413 w 1373981"/>
              <a:gd name="connsiteY20" fmla="*/ 90487 h 428625"/>
              <a:gd name="connsiteX21" fmla="*/ 1145381 w 1373981"/>
              <a:gd name="connsiteY21" fmla="*/ 0 h 428625"/>
              <a:gd name="connsiteX22" fmla="*/ 1193006 w 1373981"/>
              <a:gd name="connsiteY22" fmla="*/ 2381 h 428625"/>
              <a:gd name="connsiteX23" fmla="*/ 1281113 w 1373981"/>
              <a:gd name="connsiteY23" fmla="*/ 21431 h 428625"/>
              <a:gd name="connsiteX24" fmla="*/ 1326356 w 1373981"/>
              <a:gd name="connsiteY24" fmla="*/ 42862 h 428625"/>
              <a:gd name="connsiteX25" fmla="*/ 1347788 w 1373981"/>
              <a:gd name="connsiteY25" fmla="*/ 57150 h 428625"/>
              <a:gd name="connsiteX26" fmla="*/ 1362075 w 1373981"/>
              <a:gd name="connsiteY26" fmla="*/ 69056 h 428625"/>
              <a:gd name="connsiteX27" fmla="*/ 1371600 w 1373981"/>
              <a:gd name="connsiteY27" fmla="*/ 85725 h 428625"/>
              <a:gd name="connsiteX28" fmla="*/ 1373981 w 1373981"/>
              <a:gd name="connsiteY28" fmla="*/ 102393 h 428625"/>
              <a:gd name="connsiteX29" fmla="*/ 1371600 w 1373981"/>
              <a:gd name="connsiteY29" fmla="*/ 130968 h 428625"/>
              <a:gd name="connsiteX30" fmla="*/ 1357313 w 1373981"/>
              <a:gd name="connsiteY30" fmla="*/ 164306 h 428625"/>
              <a:gd name="connsiteX31" fmla="*/ 1343025 w 1373981"/>
              <a:gd name="connsiteY31" fmla="*/ 190500 h 428625"/>
              <a:gd name="connsiteX32" fmla="*/ 1314450 w 1373981"/>
              <a:gd name="connsiteY32" fmla="*/ 211931 h 428625"/>
              <a:gd name="connsiteX33" fmla="*/ 1278731 w 1373981"/>
              <a:gd name="connsiteY33" fmla="*/ 223837 h 428625"/>
              <a:gd name="connsiteX34" fmla="*/ 1195388 w 1373981"/>
              <a:gd name="connsiteY34" fmla="*/ 233362 h 428625"/>
              <a:gd name="connsiteX35" fmla="*/ 1097756 w 1373981"/>
              <a:gd name="connsiteY35" fmla="*/ 252412 h 428625"/>
              <a:gd name="connsiteX36" fmla="*/ 838200 w 1373981"/>
              <a:gd name="connsiteY36" fmla="*/ 309562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73981" h="428625">
                <a:moveTo>
                  <a:pt x="838200" y="309562"/>
                </a:moveTo>
                <a:lnTo>
                  <a:pt x="550069" y="385762"/>
                </a:lnTo>
                <a:lnTo>
                  <a:pt x="514350" y="423862"/>
                </a:lnTo>
                <a:lnTo>
                  <a:pt x="411956" y="428625"/>
                </a:lnTo>
                <a:lnTo>
                  <a:pt x="316706" y="428625"/>
                </a:lnTo>
                <a:lnTo>
                  <a:pt x="254794" y="426243"/>
                </a:lnTo>
                <a:lnTo>
                  <a:pt x="202406" y="421481"/>
                </a:lnTo>
                <a:lnTo>
                  <a:pt x="135731" y="409575"/>
                </a:lnTo>
                <a:lnTo>
                  <a:pt x="78581" y="390525"/>
                </a:lnTo>
                <a:lnTo>
                  <a:pt x="0" y="354806"/>
                </a:lnTo>
                <a:lnTo>
                  <a:pt x="71438" y="257175"/>
                </a:lnTo>
                <a:lnTo>
                  <a:pt x="185738" y="269081"/>
                </a:lnTo>
                <a:lnTo>
                  <a:pt x="245269" y="269081"/>
                </a:lnTo>
                <a:lnTo>
                  <a:pt x="335756" y="264318"/>
                </a:lnTo>
                <a:lnTo>
                  <a:pt x="395288" y="257175"/>
                </a:lnTo>
                <a:lnTo>
                  <a:pt x="445294" y="250031"/>
                </a:lnTo>
                <a:lnTo>
                  <a:pt x="507206" y="238125"/>
                </a:lnTo>
                <a:lnTo>
                  <a:pt x="614363" y="207168"/>
                </a:lnTo>
                <a:lnTo>
                  <a:pt x="733425" y="173831"/>
                </a:lnTo>
                <a:lnTo>
                  <a:pt x="883444" y="130968"/>
                </a:lnTo>
                <a:lnTo>
                  <a:pt x="1014413" y="90487"/>
                </a:lnTo>
                <a:lnTo>
                  <a:pt x="1145381" y="0"/>
                </a:lnTo>
                <a:lnTo>
                  <a:pt x="1193006" y="2381"/>
                </a:lnTo>
                <a:lnTo>
                  <a:pt x="1281113" y="21431"/>
                </a:lnTo>
                <a:lnTo>
                  <a:pt x="1326356" y="42862"/>
                </a:lnTo>
                <a:lnTo>
                  <a:pt x="1347788" y="57150"/>
                </a:lnTo>
                <a:lnTo>
                  <a:pt x="1362075" y="69056"/>
                </a:lnTo>
                <a:lnTo>
                  <a:pt x="1371600" y="85725"/>
                </a:lnTo>
                <a:lnTo>
                  <a:pt x="1373981" y="102393"/>
                </a:lnTo>
                <a:lnTo>
                  <a:pt x="1371600" y="130968"/>
                </a:lnTo>
                <a:lnTo>
                  <a:pt x="1357313" y="164306"/>
                </a:lnTo>
                <a:lnTo>
                  <a:pt x="1343025" y="190500"/>
                </a:lnTo>
                <a:lnTo>
                  <a:pt x="1314450" y="211931"/>
                </a:lnTo>
                <a:lnTo>
                  <a:pt x="1278731" y="223837"/>
                </a:lnTo>
                <a:lnTo>
                  <a:pt x="1195388" y="233362"/>
                </a:lnTo>
                <a:lnTo>
                  <a:pt x="1097756" y="252412"/>
                </a:lnTo>
                <a:lnTo>
                  <a:pt x="838200" y="3095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FE91D02-68F0-4562-8BFF-3B1E0CCB06E9}"/>
              </a:ext>
            </a:extLst>
          </p:cNvPr>
          <p:cNvSpPr/>
          <p:nvPr/>
        </p:nvSpPr>
        <p:spPr>
          <a:xfrm>
            <a:off x="3617913" y="2124075"/>
            <a:ext cx="504825" cy="525463"/>
          </a:xfrm>
          <a:custGeom>
            <a:avLst/>
            <a:gdLst>
              <a:gd name="connsiteX0" fmla="*/ 254794 w 504825"/>
              <a:gd name="connsiteY0" fmla="*/ 411956 h 526256"/>
              <a:gd name="connsiteX1" fmla="*/ 180975 w 504825"/>
              <a:gd name="connsiteY1" fmla="*/ 269081 h 526256"/>
              <a:gd name="connsiteX2" fmla="*/ 154781 w 504825"/>
              <a:gd name="connsiteY2" fmla="*/ 221456 h 526256"/>
              <a:gd name="connsiteX3" fmla="*/ 114300 w 504825"/>
              <a:gd name="connsiteY3" fmla="*/ 173831 h 526256"/>
              <a:gd name="connsiteX4" fmla="*/ 0 w 504825"/>
              <a:gd name="connsiteY4" fmla="*/ 50006 h 526256"/>
              <a:gd name="connsiteX5" fmla="*/ 45244 w 504825"/>
              <a:gd name="connsiteY5" fmla="*/ 0 h 526256"/>
              <a:gd name="connsiteX6" fmla="*/ 190500 w 504825"/>
              <a:gd name="connsiteY6" fmla="*/ 66675 h 526256"/>
              <a:gd name="connsiteX7" fmla="*/ 273844 w 504825"/>
              <a:gd name="connsiteY7" fmla="*/ 107156 h 526256"/>
              <a:gd name="connsiteX8" fmla="*/ 357187 w 504825"/>
              <a:gd name="connsiteY8" fmla="*/ 157163 h 526256"/>
              <a:gd name="connsiteX9" fmla="*/ 433387 w 504825"/>
              <a:gd name="connsiteY9" fmla="*/ 209550 h 526256"/>
              <a:gd name="connsiteX10" fmla="*/ 471487 w 504825"/>
              <a:gd name="connsiteY10" fmla="*/ 238125 h 526256"/>
              <a:gd name="connsiteX11" fmla="*/ 488156 w 504825"/>
              <a:gd name="connsiteY11" fmla="*/ 254794 h 526256"/>
              <a:gd name="connsiteX12" fmla="*/ 495300 w 504825"/>
              <a:gd name="connsiteY12" fmla="*/ 273844 h 526256"/>
              <a:gd name="connsiteX13" fmla="*/ 502444 w 504825"/>
              <a:gd name="connsiteY13" fmla="*/ 302419 h 526256"/>
              <a:gd name="connsiteX14" fmla="*/ 504825 w 504825"/>
              <a:gd name="connsiteY14" fmla="*/ 354806 h 526256"/>
              <a:gd name="connsiteX15" fmla="*/ 497681 w 504825"/>
              <a:gd name="connsiteY15" fmla="*/ 419100 h 526256"/>
              <a:gd name="connsiteX16" fmla="*/ 481012 w 504825"/>
              <a:gd name="connsiteY16" fmla="*/ 469106 h 526256"/>
              <a:gd name="connsiteX17" fmla="*/ 457200 w 504825"/>
              <a:gd name="connsiteY17" fmla="*/ 502444 h 526256"/>
              <a:gd name="connsiteX18" fmla="*/ 438150 w 504825"/>
              <a:gd name="connsiteY18" fmla="*/ 519113 h 526256"/>
              <a:gd name="connsiteX19" fmla="*/ 423862 w 504825"/>
              <a:gd name="connsiteY19" fmla="*/ 523875 h 526256"/>
              <a:gd name="connsiteX20" fmla="*/ 407194 w 504825"/>
              <a:gd name="connsiteY20" fmla="*/ 526256 h 526256"/>
              <a:gd name="connsiteX21" fmla="*/ 369094 w 504825"/>
              <a:gd name="connsiteY21" fmla="*/ 521494 h 526256"/>
              <a:gd name="connsiteX22" fmla="*/ 328612 w 504825"/>
              <a:gd name="connsiteY22" fmla="*/ 504825 h 526256"/>
              <a:gd name="connsiteX23" fmla="*/ 295275 w 504825"/>
              <a:gd name="connsiteY23" fmla="*/ 476250 h 526256"/>
              <a:gd name="connsiteX24" fmla="*/ 254794 w 504825"/>
              <a:gd name="connsiteY24" fmla="*/ 411956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526256">
                <a:moveTo>
                  <a:pt x="254794" y="411956"/>
                </a:moveTo>
                <a:lnTo>
                  <a:pt x="180975" y="269081"/>
                </a:lnTo>
                <a:lnTo>
                  <a:pt x="154781" y="221456"/>
                </a:lnTo>
                <a:lnTo>
                  <a:pt x="114300" y="173831"/>
                </a:lnTo>
                <a:lnTo>
                  <a:pt x="0" y="50006"/>
                </a:lnTo>
                <a:lnTo>
                  <a:pt x="45244" y="0"/>
                </a:lnTo>
                <a:lnTo>
                  <a:pt x="190500" y="66675"/>
                </a:lnTo>
                <a:lnTo>
                  <a:pt x="273844" y="107156"/>
                </a:lnTo>
                <a:lnTo>
                  <a:pt x="357187" y="157163"/>
                </a:lnTo>
                <a:lnTo>
                  <a:pt x="433387" y="209550"/>
                </a:lnTo>
                <a:lnTo>
                  <a:pt x="471487" y="238125"/>
                </a:lnTo>
                <a:lnTo>
                  <a:pt x="488156" y="254794"/>
                </a:lnTo>
                <a:lnTo>
                  <a:pt x="495300" y="273844"/>
                </a:lnTo>
                <a:lnTo>
                  <a:pt x="502444" y="302419"/>
                </a:lnTo>
                <a:lnTo>
                  <a:pt x="504825" y="354806"/>
                </a:lnTo>
                <a:lnTo>
                  <a:pt x="497681" y="419100"/>
                </a:lnTo>
                <a:lnTo>
                  <a:pt x="481012" y="469106"/>
                </a:lnTo>
                <a:lnTo>
                  <a:pt x="457200" y="502444"/>
                </a:lnTo>
                <a:lnTo>
                  <a:pt x="438150" y="519113"/>
                </a:lnTo>
                <a:lnTo>
                  <a:pt x="423862" y="523875"/>
                </a:lnTo>
                <a:lnTo>
                  <a:pt x="407194" y="526256"/>
                </a:lnTo>
                <a:lnTo>
                  <a:pt x="369094" y="521494"/>
                </a:lnTo>
                <a:lnTo>
                  <a:pt x="328612" y="504825"/>
                </a:lnTo>
                <a:lnTo>
                  <a:pt x="295275" y="476250"/>
                </a:lnTo>
                <a:lnTo>
                  <a:pt x="254794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A6A1BE7-1DB8-4DDC-9CA6-56188D42F4DE}"/>
              </a:ext>
            </a:extLst>
          </p:cNvPr>
          <p:cNvSpPr/>
          <p:nvPr/>
        </p:nvSpPr>
        <p:spPr>
          <a:xfrm>
            <a:off x="5199063" y="1665288"/>
            <a:ext cx="1687512" cy="381000"/>
          </a:xfrm>
          <a:custGeom>
            <a:avLst/>
            <a:gdLst>
              <a:gd name="connsiteX0" fmla="*/ 1135856 w 1688306"/>
              <a:gd name="connsiteY0" fmla="*/ 269081 h 381000"/>
              <a:gd name="connsiteX1" fmla="*/ 962025 w 1688306"/>
              <a:gd name="connsiteY1" fmla="*/ 283369 h 381000"/>
              <a:gd name="connsiteX2" fmla="*/ 852487 w 1688306"/>
              <a:gd name="connsiteY2" fmla="*/ 300037 h 381000"/>
              <a:gd name="connsiteX3" fmla="*/ 773906 w 1688306"/>
              <a:gd name="connsiteY3" fmla="*/ 316706 h 381000"/>
              <a:gd name="connsiteX4" fmla="*/ 533400 w 1688306"/>
              <a:gd name="connsiteY4" fmla="*/ 333375 h 381000"/>
              <a:gd name="connsiteX5" fmla="*/ 221456 w 1688306"/>
              <a:gd name="connsiteY5" fmla="*/ 376237 h 381000"/>
              <a:gd name="connsiteX6" fmla="*/ 188119 w 1688306"/>
              <a:gd name="connsiteY6" fmla="*/ 381000 h 381000"/>
              <a:gd name="connsiteX7" fmla="*/ 171450 w 1688306"/>
              <a:gd name="connsiteY7" fmla="*/ 378619 h 381000"/>
              <a:gd name="connsiteX8" fmla="*/ 147637 w 1688306"/>
              <a:gd name="connsiteY8" fmla="*/ 371475 h 381000"/>
              <a:gd name="connsiteX9" fmla="*/ 0 w 1688306"/>
              <a:gd name="connsiteY9" fmla="*/ 297656 h 381000"/>
              <a:gd name="connsiteX10" fmla="*/ 88106 w 1688306"/>
              <a:gd name="connsiteY10" fmla="*/ 180975 h 381000"/>
              <a:gd name="connsiteX11" fmla="*/ 230981 w 1688306"/>
              <a:gd name="connsiteY11" fmla="*/ 223837 h 381000"/>
              <a:gd name="connsiteX12" fmla="*/ 252412 w 1688306"/>
              <a:gd name="connsiteY12" fmla="*/ 223837 h 381000"/>
              <a:gd name="connsiteX13" fmla="*/ 488156 w 1688306"/>
              <a:gd name="connsiteY13" fmla="*/ 188119 h 381000"/>
              <a:gd name="connsiteX14" fmla="*/ 752475 w 1688306"/>
              <a:gd name="connsiteY14" fmla="*/ 150019 h 381000"/>
              <a:gd name="connsiteX15" fmla="*/ 1133475 w 1688306"/>
              <a:gd name="connsiteY15" fmla="*/ 92869 h 381000"/>
              <a:gd name="connsiteX16" fmla="*/ 1171575 w 1688306"/>
              <a:gd name="connsiteY16" fmla="*/ 85725 h 381000"/>
              <a:gd name="connsiteX17" fmla="*/ 1240631 w 1688306"/>
              <a:gd name="connsiteY17" fmla="*/ 61912 h 381000"/>
              <a:gd name="connsiteX18" fmla="*/ 1302544 w 1688306"/>
              <a:gd name="connsiteY18" fmla="*/ 35719 h 381000"/>
              <a:gd name="connsiteX19" fmla="*/ 1340644 w 1688306"/>
              <a:gd name="connsiteY19" fmla="*/ 16669 h 381000"/>
              <a:gd name="connsiteX20" fmla="*/ 1388269 w 1688306"/>
              <a:gd name="connsiteY20" fmla="*/ 4762 h 381000"/>
              <a:gd name="connsiteX21" fmla="*/ 1450181 w 1688306"/>
              <a:gd name="connsiteY21" fmla="*/ 0 h 381000"/>
              <a:gd name="connsiteX22" fmla="*/ 1502569 w 1688306"/>
              <a:gd name="connsiteY22" fmla="*/ 7144 h 381000"/>
              <a:gd name="connsiteX23" fmla="*/ 1569244 w 1688306"/>
              <a:gd name="connsiteY23" fmla="*/ 28575 h 381000"/>
              <a:gd name="connsiteX24" fmla="*/ 1619250 w 1688306"/>
              <a:gd name="connsiteY24" fmla="*/ 50006 h 381000"/>
              <a:gd name="connsiteX25" fmla="*/ 1652587 w 1688306"/>
              <a:gd name="connsiteY25" fmla="*/ 64294 h 381000"/>
              <a:gd name="connsiteX26" fmla="*/ 1674019 w 1688306"/>
              <a:gd name="connsiteY26" fmla="*/ 80962 h 381000"/>
              <a:gd name="connsiteX27" fmla="*/ 1683544 w 1688306"/>
              <a:gd name="connsiteY27" fmla="*/ 97631 h 381000"/>
              <a:gd name="connsiteX28" fmla="*/ 1688306 w 1688306"/>
              <a:gd name="connsiteY28" fmla="*/ 116681 h 381000"/>
              <a:gd name="connsiteX29" fmla="*/ 1681162 w 1688306"/>
              <a:gd name="connsiteY29" fmla="*/ 142875 h 381000"/>
              <a:gd name="connsiteX30" fmla="*/ 1666875 w 1688306"/>
              <a:gd name="connsiteY30" fmla="*/ 169069 h 381000"/>
              <a:gd name="connsiteX31" fmla="*/ 1635919 w 1688306"/>
              <a:gd name="connsiteY31" fmla="*/ 185737 h 381000"/>
              <a:gd name="connsiteX32" fmla="*/ 1583531 w 1688306"/>
              <a:gd name="connsiteY32" fmla="*/ 202406 h 381000"/>
              <a:gd name="connsiteX33" fmla="*/ 1438275 w 1688306"/>
              <a:gd name="connsiteY33" fmla="*/ 228600 h 381000"/>
              <a:gd name="connsiteX34" fmla="*/ 1276350 w 1688306"/>
              <a:gd name="connsiteY34" fmla="*/ 254794 h 381000"/>
              <a:gd name="connsiteX35" fmla="*/ 1190625 w 1688306"/>
              <a:gd name="connsiteY35" fmla="*/ 269081 h 381000"/>
              <a:gd name="connsiteX36" fmla="*/ 1135856 w 1688306"/>
              <a:gd name="connsiteY36" fmla="*/ 269081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8306" h="381000">
                <a:moveTo>
                  <a:pt x="1135856" y="269081"/>
                </a:moveTo>
                <a:lnTo>
                  <a:pt x="962025" y="283369"/>
                </a:lnTo>
                <a:lnTo>
                  <a:pt x="852487" y="300037"/>
                </a:lnTo>
                <a:lnTo>
                  <a:pt x="773906" y="316706"/>
                </a:lnTo>
                <a:lnTo>
                  <a:pt x="533400" y="333375"/>
                </a:lnTo>
                <a:lnTo>
                  <a:pt x="221456" y="376237"/>
                </a:lnTo>
                <a:lnTo>
                  <a:pt x="188119" y="381000"/>
                </a:lnTo>
                <a:lnTo>
                  <a:pt x="171450" y="378619"/>
                </a:lnTo>
                <a:lnTo>
                  <a:pt x="147637" y="371475"/>
                </a:lnTo>
                <a:lnTo>
                  <a:pt x="0" y="297656"/>
                </a:lnTo>
                <a:lnTo>
                  <a:pt x="88106" y="180975"/>
                </a:lnTo>
                <a:lnTo>
                  <a:pt x="230981" y="223837"/>
                </a:lnTo>
                <a:lnTo>
                  <a:pt x="252412" y="223837"/>
                </a:lnTo>
                <a:lnTo>
                  <a:pt x="488156" y="188119"/>
                </a:lnTo>
                <a:lnTo>
                  <a:pt x="752475" y="150019"/>
                </a:lnTo>
                <a:lnTo>
                  <a:pt x="1133475" y="92869"/>
                </a:lnTo>
                <a:lnTo>
                  <a:pt x="1171575" y="85725"/>
                </a:lnTo>
                <a:lnTo>
                  <a:pt x="1240631" y="61912"/>
                </a:lnTo>
                <a:lnTo>
                  <a:pt x="1302544" y="35719"/>
                </a:lnTo>
                <a:lnTo>
                  <a:pt x="1340644" y="16669"/>
                </a:lnTo>
                <a:lnTo>
                  <a:pt x="1388269" y="4762"/>
                </a:lnTo>
                <a:lnTo>
                  <a:pt x="1450181" y="0"/>
                </a:lnTo>
                <a:lnTo>
                  <a:pt x="1502569" y="7144"/>
                </a:lnTo>
                <a:lnTo>
                  <a:pt x="1569244" y="28575"/>
                </a:lnTo>
                <a:lnTo>
                  <a:pt x="1619250" y="50006"/>
                </a:lnTo>
                <a:lnTo>
                  <a:pt x="1652587" y="64294"/>
                </a:lnTo>
                <a:lnTo>
                  <a:pt x="1674019" y="80962"/>
                </a:lnTo>
                <a:lnTo>
                  <a:pt x="1683544" y="97631"/>
                </a:lnTo>
                <a:lnTo>
                  <a:pt x="1688306" y="116681"/>
                </a:lnTo>
                <a:lnTo>
                  <a:pt x="1681162" y="142875"/>
                </a:lnTo>
                <a:lnTo>
                  <a:pt x="1666875" y="169069"/>
                </a:lnTo>
                <a:lnTo>
                  <a:pt x="1635919" y="185737"/>
                </a:lnTo>
                <a:lnTo>
                  <a:pt x="1583531" y="202406"/>
                </a:lnTo>
                <a:lnTo>
                  <a:pt x="1438275" y="228600"/>
                </a:lnTo>
                <a:lnTo>
                  <a:pt x="1276350" y="254794"/>
                </a:lnTo>
                <a:lnTo>
                  <a:pt x="1190625" y="269081"/>
                </a:lnTo>
                <a:lnTo>
                  <a:pt x="11358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5B09B63-BA72-416E-A8D2-960F325D44D8}"/>
              </a:ext>
            </a:extLst>
          </p:cNvPr>
          <p:cNvSpPr/>
          <p:nvPr/>
        </p:nvSpPr>
        <p:spPr>
          <a:xfrm>
            <a:off x="5448300" y="1928813"/>
            <a:ext cx="647700" cy="669925"/>
          </a:xfrm>
          <a:custGeom>
            <a:avLst/>
            <a:gdLst>
              <a:gd name="connsiteX0" fmla="*/ 445294 w 647700"/>
              <a:gd name="connsiteY0" fmla="*/ 366712 h 669131"/>
              <a:gd name="connsiteX1" fmla="*/ 261938 w 647700"/>
              <a:gd name="connsiteY1" fmla="*/ 519112 h 669131"/>
              <a:gd name="connsiteX2" fmla="*/ 150019 w 647700"/>
              <a:gd name="connsiteY2" fmla="*/ 604837 h 669131"/>
              <a:gd name="connsiteX3" fmla="*/ 76200 w 647700"/>
              <a:gd name="connsiteY3" fmla="*/ 654843 h 669131"/>
              <a:gd name="connsiteX4" fmla="*/ 57150 w 647700"/>
              <a:gd name="connsiteY4" fmla="*/ 664368 h 669131"/>
              <a:gd name="connsiteX5" fmla="*/ 35719 w 647700"/>
              <a:gd name="connsiteY5" fmla="*/ 669131 h 669131"/>
              <a:gd name="connsiteX6" fmla="*/ 19050 w 647700"/>
              <a:gd name="connsiteY6" fmla="*/ 669131 h 669131"/>
              <a:gd name="connsiteX7" fmla="*/ 4763 w 647700"/>
              <a:gd name="connsiteY7" fmla="*/ 661987 h 669131"/>
              <a:gd name="connsiteX8" fmla="*/ 0 w 647700"/>
              <a:gd name="connsiteY8" fmla="*/ 652462 h 669131"/>
              <a:gd name="connsiteX9" fmla="*/ 0 w 647700"/>
              <a:gd name="connsiteY9" fmla="*/ 628650 h 669131"/>
              <a:gd name="connsiteX10" fmla="*/ 11906 w 647700"/>
              <a:gd name="connsiteY10" fmla="*/ 604837 h 669131"/>
              <a:gd name="connsiteX11" fmla="*/ 61913 w 647700"/>
              <a:gd name="connsiteY11" fmla="*/ 554831 h 669131"/>
              <a:gd name="connsiteX12" fmla="*/ 121444 w 647700"/>
              <a:gd name="connsiteY12" fmla="*/ 488156 h 669131"/>
              <a:gd name="connsiteX13" fmla="*/ 166688 w 647700"/>
              <a:gd name="connsiteY13" fmla="*/ 438150 h 669131"/>
              <a:gd name="connsiteX14" fmla="*/ 197644 w 647700"/>
              <a:gd name="connsiteY14" fmla="*/ 397668 h 669131"/>
              <a:gd name="connsiteX15" fmla="*/ 233363 w 647700"/>
              <a:gd name="connsiteY15" fmla="*/ 345281 h 669131"/>
              <a:gd name="connsiteX16" fmla="*/ 269081 w 647700"/>
              <a:gd name="connsiteY16" fmla="*/ 283368 h 669131"/>
              <a:gd name="connsiteX17" fmla="*/ 285750 w 647700"/>
              <a:gd name="connsiteY17" fmla="*/ 245268 h 669131"/>
              <a:gd name="connsiteX18" fmla="*/ 295275 w 647700"/>
              <a:gd name="connsiteY18" fmla="*/ 211931 h 669131"/>
              <a:gd name="connsiteX19" fmla="*/ 297656 w 647700"/>
              <a:gd name="connsiteY19" fmla="*/ 190500 h 669131"/>
              <a:gd name="connsiteX20" fmla="*/ 300038 w 647700"/>
              <a:gd name="connsiteY20" fmla="*/ 161925 h 669131"/>
              <a:gd name="connsiteX21" fmla="*/ 295275 w 647700"/>
              <a:gd name="connsiteY21" fmla="*/ 138112 h 669131"/>
              <a:gd name="connsiteX22" fmla="*/ 283369 w 647700"/>
              <a:gd name="connsiteY22" fmla="*/ 109537 h 669131"/>
              <a:gd name="connsiteX23" fmla="*/ 228600 w 647700"/>
              <a:gd name="connsiteY23" fmla="*/ 26193 h 669131"/>
              <a:gd name="connsiteX24" fmla="*/ 511969 w 647700"/>
              <a:gd name="connsiteY24" fmla="*/ 0 h 669131"/>
              <a:gd name="connsiteX25" fmla="*/ 597694 w 647700"/>
              <a:gd name="connsiteY25" fmla="*/ 95250 h 669131"/>
              <a:gd name="connsiteX26" fmla="*/ 638175 w 647700"/>
              <a:gd name="connsiteY26" fmla="*/ 140493 h 669131"/>
              <a:gd name="connsiteX27" fmla="*/ 645319 w 647700"/>
              <a:gd name="connsiteY27" fmla="*/ 159543 h 669131"/>
              <a:gd name="connsiteX28" fmla="*/ 647700 w 647700"/>
              <a:gd name="connsiteY28" fmla="*/ 178593 h 669131"/>
              <a:gd name="connsiteX29" fmla="*/ 642938 w 647700"/>
              <a:gd name="connsiteY29" fmla="*/ 192881 h 669131"/>
              <a:gd name="connsiteX30" fmla="*/ 628650 w 647700"/>
              <a:gd name="connsiteY30" fmla="*/ 209550 h 669131"/>
              <a:gd name="connsiteX31" fmla="*/ 583406 w 647700"/>
              <a:gd name="connsiteY31" fmla="*/ 235743 h 669131"/>
              <a:gd name="connsiteX32" fmla="*/ 445294 w 647700"/>
              <a:gd name="connsiteY32" fmla="*/ 366712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7700" h="669131">
                <a:moveTo>
                  <a:pt x="445294" y="366712"/>
                </a:moveTo>
                <a:lnTo>
                  <a:pt x="261938" y="519112"/>
                </a:lnTo>
                <a:lnTo>
                  <a:pt x="150019" y="604837"/>
                </a:lnTo>
                <a:lnTo>
                  <a:pt x="76200" y="654843"/>
                </a:lnTo>
                <a:lnTo>
                  <a:pt x="57150" y="664368"/>
                </a:lnTo>
                <a:lnTo>
                  <a:pt x="35719" y="669131"/>
                </a:lnTo>
                <a:lnTo>
                  <a:pt x="19050" y="669131"/>
                </a:lnTo>
                <a:lnTo>
                  <a:pt x="4763" y="661987"/>
                </a:lnTo>
                <a:lnTo>
                  <a:pt x="0" y="652462"/>
                </a:lnTo>
                <a:lnTo>
                  <a:pt x="0" y="628650"/>
                </a:lnTo>
                <a:lnTo>
                  <a:pt x="11906" y="604837"/>
                </a:lnTo>
                <a:lnTo>
                  <a:pt x="61913" y="554831"/>
                </a:lnTo>
                <a:lnTo>
                  <a:pt x="121444" y="488156"/>
                </a:lnTo>
                <a:lnTo>
                  <a:pt x="166688" y="438150"/>
                </a:lnTo>
                <a:lnTo>
                  <a:pt x="197644" y="397668"/>
                </a:lnTo>
                <a:lnTo>
                  <a:pt x="233363" y="345281"/>
                </a:lnTo>
                <a:lnTo>
                  <a:pt x="269081" y="283368"/>
                </a:lnTo>
                <a:lnTo>
                  <a:pt x="285750" y="245268"/>
                </a:lnTo>
                <a:lnTo>
                  <a:pt x="295275" y="211931"/>
                </a:lnTo>
                <a:lnTo>
                  <a:pt x="297656" y="190500"/>
                </a:lnTo>
                <a:lnTo>
                  <a:pt x="300038" y="161925"/>
                </a:lnTo>
                <a:lnTo>
                  <a:pt x="295275" y="138112"/>
                </a:lnTo>
                <a:lnTo>
                  <a:pt x="283369" y="109537"/>
                </a:lnTo>
                <a:lnTo>
                  <a:pt x="228600" y="26193"/>
                </a:lnTo>
                <a:lnTo>
                  <a:pt x="511969" y="0"/>
                </a:lnTo>
                <a:lnTo>
                  <a:pt x="597694" y="95250"/>
                </a:lnTo>
                <a:lnTo>
                  <a:pt x="638175" y="140493"/>
                </a:lnTo>
                <a:lnTo>
                  <a:pt x="645319" y="159543"/>
                </a:lnTo>
                <a:lnTo>
                  <a:pt x="647700" y="178593"/>
                </a:lnTo>
                <a:lnTo>
                  <a:pt x="642938" y="192881"/>
                </a:lnTo>
                <a:lnTo>
                  <a:pt x="628650" y="209550"/>
                </a:lnTo>
                <a:lnTo>
                  <a:pt x="583406" y="235743"/>
                </a:lnTo>
                <a:lnTo>
                  <a:pt x="445294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DFBC252-BFB6-41E5-8360-8092431648E1}"/>
              </a:ext>
            </a:extLst>
          </p:cNvPr>
          <p:cNvSpPr/>
          <p:nvPr/>
        </p:nvSpPr>
        <p:spPr>
          <a:xfrm>
            <a:off x="3181350" y="2649538"/>
            <a:ext cx="1350963" cy="1231900"/>
          </a:xfrm>
          <a:custGeom>
            <a:avLst/>
            <a:gdLst>
              <a:gd name="connsiteX0" fmla="*/ 442913 w 1350169"/>
              <a:gd name="connsiteY0" fmla="*/ 326232 h 1231107"/>
              <a:gd name="connsiteX1" fmla="*/ 47625 w 1350169"/>
              <a:gd name="connsiteY1" fmla="*/ 442913 h 1231107"/>
              <a:gd name="connsiteX2" fmla="*/ 0 w 1350169"/>
              <a:gd name="connsiteY2" fmla="*/ 311944 h 1231107"/>
              <a:gd name="connsiteX3" fmla="*/ 216694 w 1350169"/>
              <a:gd name="connsiteY3" fmla="*/ 252413 h 1231107"/>
              <a:gd name="connsiteX4" fmla="*/ 526256 w 1350169"/>
              <a:gd name="connsiteY4" fmla="*/ 173832 h 1231107"/>
              <a:gd name="connsiteX5" fmla="*/ 859631 w 1350169"/>
              <a:gd name="connsiteY5" fmla="*/ 88107 h 1231107"/>
              <a:gd name="connsiteX6" fmla="*/ 883444 w 1350169"/>
              <a:gd name="connsiteY6" fmla="*/ 76200 h 1231107"/>
              <a:gd name="connsiteX7" fmla="*/ 940594 w 1350169"/>
              <a:gd name="connsiteY7" fmla="*/ 33338 h 1231107"/>
              <a:gd name="connsiteX8" fmla="*/ 981075 w 1350169"/>
              <a:gd name="connsiteY8" fmla="*/ 0 h 1231107"/>
              <a:gd name="connsiteX9" fmla="*/ 990600 w 1350169"/>
              <a:gd name="connsiteY9" fmla="*/ 0 h 1231107"/>
              <a:gd name="connsiteX10" fmla="*/ 1064419 w 1350169"/>
              <a:gd name="connsiteY10" fmla="*/ 30957 h 1231107"/>
              <a:gd name="connsiteX11" fmla="*/ 1150144 w 1350169"/>
              <a:gd name="connsiteY11" fmla="*/ 73819 h 1231107"/>
              <a:gd name="connsiteX12" fmla="*/ 1240631 w 1350169"/>
              <a:gd name="connsiteY12" fmla="*/ 126207 h 1231107"/>
              <a:gd name="connsiteX13" fmla="*/ 1300163 w 1350169"/>
              <a:gd name="connsiteY13" fmla="*/ 166688 h 1231107"/>
              <a:gd name="connsiteX14" fmla="*/ 1333500 w 1350169"/>
              <a:gd name="connsiteY14" fmla="*/ 192882 h 1231107"/>
              <a:gd name="connsiteX15" fmla="*/ 1345406 w 1350169"/>
              <a:gd name="connsiteY15" fmla="*/ 204788 h 1231107"/>
              <a:gd name="connsiteX16" fmla="*/ 1350169 w 1350169"/>
              <a:gd name="connsiteY16" fmla="*/ 216694 h 1231107"/>
              <a:gd name="connsiteX17" fmla="*/ 1350169 w 1350169"/>
              <a:gd name="connsiteY17" fmla="*/ 235744 h 1231107"/>
              <a:gd name="connsiteX18" fmla="*/ 1345406 w 1350169"/>
              <a:gd name="connsiteY18" fmla="*/ 264319 h 1231107"/>
              <a:gd name="connsiteX19" fmla="*/ 1335881 w 1350169"/>
              <a:gd name="connsiteY19" fmla="*/ 288132 h 1231107"/>
              <a:gd name="connsiteX20" fmla="*/ 1302544 w 1350169"/>
              <a:gd name="connsiteY20" fmla="*/ 330994 h 1231107"/>
              <a:gd name="connsiteX21" fmla="*/ 1254919 w 1350169"/>
              <a:gd name="connsiteY21" fmla="*/ 376238 h 1231107"/>
              <a:gd name="connsiteX22" fmla="*/ 1240631 w 1350169"/>
              <a:gd name="connsiteY22" fmla="*/ 495300 h 1231107"/>
              <a:gd name="connsiteX23" fmla="*/ 1221581 w 1350169"/>
              <a:gd name="connsiteY23" fmla="*/ 645319 h 1231107"/>
              <a:gd name="connsiteX24" fmla="*/ 1200150 w 1350169"/>
              <a:gd name="connsiteY24" fmla="*/ 792957 h 1231107"/>
              <a:gd name="connsiteX25" fmla="*/ 1178719 w 1350169"/>
              <a:gd name="connsiteY25" fmla="*/ 1004888 h 1231107"/>
              <a:gd name="connsiteX26" fmla="*/ 1154906 w 1350169"/>
              <a:gd name="connsiteY26" fmla="*/ 1188244 h 1231107"/>
              <a:gd name="connsiteX27" fmla="*/ 1145381 w 1350169"/>
              <a:gd name="connsiteY27" fmla="*/ 1216819 h 1231107"/>
              <a:gd name="connsiteX28" fmla="*/ 1123950 w 1350169"/>
              <a:gd name="connsiteY28" fmla="*/ 1228725 h 1231107"/>
              <a:gd name="connsiteX29" fmla="*/ 1092994 w 1350169"/>
              <a:gd name="connsiteY29" fmla="*/ 1231107 h 1231107"/>
              <a:gd name="connsiteX30" fmla="*/ 1057275 w 1350169"/>
              <a:gd name="connsiteY30" fmla="*/ 1228725 h 1231107"/>
              <a:gd name="connsiteX31" fmla="*/ 1026319 w 1350169"/>
              <a:gd name="connsiteY31" fmla="*/ 1219200 h 1231107"/>
              <a:gd name="connsiteX32" fmla="*/ 1002506 w 1350169"/>
              <a:gd name="connsiteY32" fmla="*/ 1212057 h 1231107"/>
              <a:gd name="connsiteX33" fmla="*/ 981075 w 1350169"/>
              <a:gd name="connsiteY33" fmla="*/ 1207294 h 1231107"/>
              <a:gd name="connsiteX34" fmla="*/ 983456 w 1350169"/>
              <a:gd name="connsiteY34" fmla="*/ 1057275 h 1231107"/>
              <a:gd name="connsiteX35" fmla="*/ 1004888 w 1350169"/>
              <a:gd name="connsiteY35" fmla="*/ 619125 h 1231107"/>
              <a:gd name="connsiteX36" fmla="*/ 1028700 w 1350169"/>
              <a:gd name="connsiteY36" fmla="*/ 550069 h 1231107"/>
              <a:gd name="connsiteX37" fmla="*/ 1026319 w 1350169"/>
              <a:gd name="connsiteY37" fmla="*/ 411957 h 1231107"/>
              <a:gd name="connsiteX38" fmla="*/ 1019175 w 1350169"/>
              <a:gd name="connsiteY38" fmla="*/ 288132 h 1231107"/>
              <a:gd name="connsiteX39" fmla="*/ 1004888 w 1350169"/>
              <a:gd name="connsiteY39" fmla="*/ 233363 h 1231107"/>
              <a:gd name="connsiteX40" fmla="*/ 988219 w 1350169"/>
              <a:gd name="connsiteY40" fmla="*/ 207169 h 1231107"/>
              <a:gd name="connsiteX41" fmla="*/ 971550 w 1350169"/>
              <a:gd name="connsiteY41" fmla="*/ 195263 h 1231107"/>
              <a:gd name="connsiteX42" fmla="*/ 952500 w 1350169"/>
              <a:gd name="connsiteY42" fmla="*/ 195263 h 1231107"/>
              <a:gd name="connsiteX43" fmla="*/ 921544 w 1350169"/>
              <a:gd name="connsiteY43" fmla="*/ 195263 h 1231107"/>
              <a:gd name="connsiteX44" fmla="*/ 833438 w 1350169"/>
              <a:gd name="connsiteY44" fmla="*/ 221457 h 1231107"/>
              <a:gd name="connsiteX45" fmla="*/ 442913 w 1350169"/>
              <a:gd name="connsiteY45" fmla="*/ 326232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50169" h="1231107">
                <a:moveTo>
                  <a:pt x="442913" y="326232"/>
                </a:moveTo>
                <a:lnTo>
                  <a:pt x="47625" y="442913"/>
                </a:lnTo>
                <a:lnTo>
                  <a:pt x="0" y="311944"/>
                </a:lnTo>
                <a:lnTo>
                  <a:pt x="216694" y="252413"/>
                </a:lnTo>
                <a:lnTo>
                  <a:pt x="526256" y="173832"/>
                </a:lnTo>
                <a:lnTo>
                  <a:pt x="859631" y="88107"/>
                </a:lnTo>
                <a:lnTo>
                  <a:pt x="883444" y="76200"/>
                </a:lnTo>
                <a:lnTo>
                  <a:pt x="940594" y="33338"/>
                </a:lnTo>
                <a:lnTo>
                  <a:pt x="981075" y="0"/>
                </a:lnTo>
                <a:lnTo>
                  <a:pt x="990600" y="0"/>
                </a:lnTo>
                <a:lnTo>
                  <a:pt x="1064419" y="30957"/>
                </a:lnTo>
                <a:lnTo>
                  <a:pt x="1150144" y="73819"/>
                </a:lnTo>
                <a:lnTo>
                  <a:pt x="1240631" y="126207"/>
                </a:lnTo>
                <a:lnTo>
                  <a:pt x="1300163" y="166688"/>
                </a:lnTo>
                <a:lnTo>
                  <a:pt x="1333500" y="192882"/>
                </a:lnTo>
                <a:lnTo>
                  <a:pt x="1345406" y="204788"/>
                </a:lnTo>
                <a:lnTo>
                  <a:pt x="1350169" y="216694"/>
                </a:lnTo>
                <a:lnTo>
                  <a:pt x="1350169" y="235744"/>
                </a:lnTo>
                <a:lnTo>
                  <a:pt x="1345406" y="264319"/>
                </a:lnTo>
                <a:lnTo>
                  <a:pt x="1335881" y="288132"/>
                </a:lnTo>
                <a:lnTo>
                  <a:pt x="1302544" y="330994"/>
                </a:lnTo>
                <a:lnTo>
                  <a:pt x="1254919" y="376238"/>
                </a:lnTo>
                <a:lnTo>
                  <a:pt x="1240631" y="495300"/>
                </a:lnTo>
                <a:lnTo>
                  <a:pt x="1221581" y="645319"/>
                </a:lnTo>
                <a:lnTo>
                  <a:pt x="1200150" y="792957"/>
                </a:lnTo>
                <a:lnTo>
                  <a:pt x="1178719" y="1004888"/>
                </a:lnTo>
                <a:lnTo>
                  <a:pt x="1154906" y="1188244"/>
                </a:lnTo>
                <a:lnTo>
                  <a:pt x="1145381" y="1216819"/>
                </a:lnTo>
                <a:lnTo>
                  <a:pt x="1123950" y="1228725"/>
                </a:lnTo>
                <a:lnTo>
                  <a:pt x="1092994" y="1231107"/>
                </a:lnTo>
                <a:lnTo>
                  <a:pt x="1057275" y="1228725"/>
                </a:lnTo>
                <a:lnTo>
                  <a:pt x="1026319" y="1219200"/>
                </a:lnTo>
                <a:lnTo>
                  <a:pt x="1002506" y="1212057"/>
                </a:lnTo>
                <a:lnTo>
                  <a:pt x="981075" y="1207294"/>
                </a:lnTo>
                <a:cubicBezTo>
                  <a:pt x="981869" y="1157288"/>
                  <a:pt x="982662" y="1107281"/>
                  <a:pt x="983456" y="1057275"/>
                </a:cubicBezTo>
                <a:lnTo>
                  <a:pt x="1004888" y="619125"/>
                </a:lnTo>
                <a:lnTo>
                  <a:pt x="1028700" y="550069"/>
                </a:lnTo>
                <a:cubicBezTo>
                  <a:pt x="1027906" y="504032"/>
                  <a:pt x="1027113" y="457994"/>
                  <a:pt x="1026319" y="411957"/>
                </a:cubicBezTo>
                <a:lnTo>
                  <a:pt x="1019175" y="288132"/>
                </a:lnTo>
                <a:lnTo>
                  <a:pt x="1004888" y="233363"/>
                </a:lnTo>
                <a:lnTo>
                  <a:pt x="988219" y="207169"/>
                </a:lnTo>
                <a:lnTo>
                  <a:pt x="971550" y="195263"/>
                </a:lnTo>
                <a:lnTo>
                  <a:pt x="952500" y="195263"/>
                </a:lnTo>
                <a:lnTo>
                  <a:pt x="921544" y="195263"/>
                </a:lnTo>
                <a:lnTo>
                  <a:pt x="833438" y="221457"/>
                </a:lnTo>
                <a:lnTo>
                  <a:pt x="442913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66A52B5-5B21-45BB-9C1E-DAC8EB782496}"/>
              </a:ext>
            </a:extLst>
          </p:cNvPr>
          <p:cNvSpPr/>
          <p:nvPr/>
        </p:nvSpPr>
        <p:spPr>
          <a:xfrm>
            <a:off x="3241675" y="3144838"/>
            <a:ext cx="1016000" cy="390525"/>
          </a:xfrm>
          <a:custGeom>
            <a:avLst/>
            <a:gdLst>
              <a:gd name="connsiteX0" fmla="*/ 421482 w 1016794"/>
              <a:gd name="connsiteY0" fmla="*/ 278607 h 390525"/>
              <a:gd name="connsiteX1" fmla="*/ 2382 w 1016794"/>
              <a:gd name="connsiteY1" fmla="*/ 390525 h 390525"/>
              <a:gd name="connsiteX2" fmla="*/ 0 w 1016794"/>
              <a:gd name="connsiteY2" fmla="*/ 252413 h 390525"/>
              <a:gd name="connsiteX3" fmla="*/ 390525 w 1016794"/>
              <a:gd name="connsiteY3" fmla="*/ 157163 h 390525"/>
              <a:gd name="connsiteX4" fmla="*/ 831057 w 1016794"/>
              <a:gd name="connsiteY4" fmla="*/ 47625 h 390525"/>
              <a:gd name="connsiteX5" fmla="*/ 1009650 w 1016794"/>
              <a:gd name="connsiteY5" fmla="*/ 0 h 390525"/>
              <a:gd name="connsiteX6" fmla="*/ 1016794 w 1016794"/>
              <a:gd name="connsiteY6" fmla="*/ 135732 h 390525"/>
              <a:gd name="connsiteX7" fmla="*/ 709613 w 1016794"/>
              <a:gd name="connsiteY7" fmla="*/ 207169 h 390525"/>
              <a:gd name="connsiteX8" fmla="*/ 421482 w 1016794"/>
              <a:gd name="connsiteY8" fmla="*/ 27860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794" h="390525">
                <a:moveTo>
                  <a:pt x="421482" y="278607"/>
                </a:moveTo>
                <a:lnTo>
                  <a:pt x="2382" y="390525"/>
                </a:lnTo>
                <a:lnTo>
                  <a:pt x="0" y="252413"/>
                </a:lnTo>
                <a:lnTo>
                  <a:pt x="390525" y="157163"/>
                </a:lnTo>
                <a:lnTo>
                  <a:pt x="831057" y="47625"/>
                </a:lnTo>
                <a:lnTo>
                  <a:pt x="1009650" y="0"/>
                </a:lnTo>
                <a:lnTo>
                  <a:pt x="1016794" y="135732"/>
                </a:lnTo>
                <a:lnTo>
                  <a:pt x="709613" y="207169"/>
                </a:lnTo>
                <a:lnTo>
                  <a:pt x="421482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287BA99-1F54-4F23-84E0-35B3E4F94FBD}"/>
              </a:ext>
            </a:extLst>
          </p:cNvPr>
          <p:cNvSpPr/>
          <p:nvPr/>
        </p:nvSpPr>
        <p:spPr>
          <a:xfrm>
            <a:off x="3236913" y="3668713"/>
            <a:ext cx="971550" cy="379412"/>
          </a:xfrm>
          <a:custGeom>
            <a:avLst/>
            <a:gdLst>
              <a:gd name="connsiteX0" fmla="*/ 361950 w 971550"/>
              <a:gd name="connsiteY0" fmla="*/ 278607 h 378619"/>
              <a:gd name="connsiteX1" fmla="*/ 0 w 971550"/>
              <a:gd name="connsiteY1" fmla="*/ 378619 h 378619"/>
              <a:gd name="connsiteX2" fmla="*/ 0 w 971550"/>
              <a:gd name="connsiteY2" fmla="*/ 245269 h 378619"/>
              <a:gd name="connsiteX3" fmla="*/ 285750 w 971550"/>
              <a:gd name="connsiteY3" fmla="*/ 161925 h 378619"/>
              <a:gd name="connsiteX4" fmla="*/ 621506 w 971550"/>
              <a:gd name="connsiteY4" fmla="*/ 69057 h 378619"/>
              <a:gd name="connsiteX5" fmla="*/ 714375 w 971550"/>
              <a:gd name="connsiteY5" fmla="*/ 45244 h 378619"/>
              <a:gd name="connsiteX6" fmla="*/ 800100 w 971550"/>
              <a:gd name="connsiteY6" fmla="*/ 28575 h 378619"/>
              <a:gd name="connsiteX7" fmla="*/ 883444 w 971550"/>
              <a:gd name="connsiteY7" fmla="*/ 11907 h 378619"/>
              <a:gd name="connsiteX8" fmla="*/ 971550 w 971550"/>
              <a:gd name="connsiteY8" fmla="*/ 0 h 378619"/>
              <a:gd name="connsiteX9" fmla="*/ 966787 w 971550"/>
              <a:gd name="connsiteY9" fmla="*/ 188119 h 378619"/>
              <a:gd name="connsiteX10" fmla="*/ 928687 w 971550"/>
              <a:gd name="connsiteY10" fmla="*/ 188119 h 378619"/>
              <a:gd name="connsiteX11" fmla="*/ 809625 w 971550"/>
              <a:gd name="connsiteY11" fmla="*/ 180975 h 378619"/>
              <a:gd name="connsiteX12" fmla="*/ 740569 w 971550"/>
              <a:gd name="connsiteY12" fmla="*/ 183357 h 378619"/>
              <a:gd name="connsiteX13" fmla="*/ 676275 w 971550"/>
              <a:gd name="connsiteY13" fmla="*/ 197644 h 378619"/>
              <a:gd name="connsiteX14" fmla="*/ 361950 w 971550"/>
              <a:gd name="connsiteY14" fmla="*/ 2786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71550" h="378619">
                <a:moveTo>
                  <a:pt x="361950" y="278607"/>
                </a:moveTo>
                <a:lnTo>
                  <a:pt x="0" y="378619"/>
                </a:lnTo>
                <a:lnTo>
                  <a:pt x="0" y="245269"/>
                </a:lnTo>
                <a:lnTo>
                  <a:pt x="285750" y="161925"/>
                </a:lnTo>
                <a:lnTo>
                  <a:pt x="621506" y="69057"/>
                </a:lnTo>
                <a:lnTo>
                  <a:pt x="714375" y="45244"/>
                </a:lnTo>
                <a:lnTo>
                  <a:pt x="800100" y="28575"/>
                </a:lnTo>
                <a:lnTo>
                  <a:pt x="883444" y="11907"/>
                </a:lnTo>
                <a:lnTo>
                  <a:pt x="971550" y="0"/>
                </a:lnTo>
                <a:lnTo>
                  <a:pt x="966787" y="188119"/>
                </a:lnTo>
                <a:lnTo>
                  <a:pt x="928687" y="188119"/>
                </a:lnTo>
                <a:lnTo>
                  <a:pt x="809625" y="180975"/>
                </a:lnTo>
                <a:lnTo>
                  <a:pt x="740569" y="183357"/>
                </a:lnTo>
                <a:lnTo>
                  <a:pt x="676275" y="197644"/>
                </a:lnTo>
                <a:lnTo>
                  <a:pt x="361950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411DCE3-0305-4B35-ADC5-3050786A13F0}"/>
              </a:ext>
            </a:extLst>
          </p:cNvPr>
          <p:cNvSpPr/>
          <p:nvPr/>
        </p:nvSpPr>
        <p:spPr>
          <a:xfrm rot="16200000">
            <a:off x="4249737" y="3492501"/>
            <a:ext cx="3749675" cy="1574800"/>
          </a:xfrm>
          <a:custGeom>
            <a:avLst/>
            <a:gdLst>
              <a:gd name="connsiteX0" fmla="*/ 2066748 w 3749380"/>
              <a:gd name="connsiteY0" fmla="*/ 1458281 h 1573856"/>
              <a:gd name="connsiteX1" fmla="*/ 1675834 w 3749380"/>
              <a:gd name="connsiteY1" fmla="*/ 1461680 h 1573856"/>
              <a:gd name="connsiteX2" fmla="*/ 1475277 w 3749380"/>
              <a:gd name="connsiteY2" fmla="*/ 1471878 h 1573856"/>
              <a:gd name="connsiteX3" fmla="*/ 1199938 w 3749380"/>
              <a:gd name="connsiteY3" fmla="*/ 1492274 h 1573856"/>
              <a:gd name="connsiteX4" fmla="*/ 829419 w 3749380"/>
              <a:gd name="connsiteY4" fmla="*/ 1526266 h 1573856"/>
              <a:gd name="connsiteX5" fmla="*/ 737639 w 3749380"/>
              <a:gd name="connsiteY5" fmla="*/ 1546662 h 1573856"/>
              <a:gd name="connsiteX6" fmla="*/ 666254 w 3749380"/>
              <a:gd name="connsiteY6" fmla="*/ 1560259 h 1573856"/>
              <a:gd name="connsiteX7" fmla="*/ 598269 w 3749380"/>
              <a:gd name="connsiteY7" fmla="*/ 1570457 h 1573856"/>
              <a:gd name="connsiteX8" fmla="*/ 537083 w 3749380"/>
              <a:gd name="connsiteY8" fmla="*/ 1573856 h 1573856"/>
              <a:gd name="connsiteX9" fmla="*/ 479295 w 3749380"/>
              <a:gd name="connsiteY9" fmla="*/ 1573856 h 1573856"/>
              <a:gd name="connsiteX10" fmla="*/ 404512 w 3749380"/>
              <a:gd name="connsiteY10" fmla="*/ 1560259 h 1573856"/>
              <a:gd name="connsiteX11" fmla="*/ 268541 w 3749380"/>
              <a:gd name="connsiteY11" fmla="*/ 1512669 h 1573856"/>
              <a:gd name="connsiteX12" fmla="*/ 139370 w 3749380"/>
              <a:gd name="connsiteY12" fmla="*/ 1458281 h 1573856"/>
              <a:gd name="connsiteX13" fmla="*/ 78183 w 3749380"/>
              <a:gd name="connsiteY13" fmla="*/ 1427688 h 1573856"/>
              <a:gd name="connsiteX14" fmla="*/ 44190 w 3749380"/>
              <a:gd name="connsiteY14" fmla="*/ 1407292 h 1573856"/>
              <a:gd name="connsiteX15" fmla="*/ 13597 w 3749380"/>
              <a:gd name="connsiteY15" fmla="*/ 1373300 h 1573856"/>
              <a:gd name="connsiteX16" fmla="*/ 0 w 3749380"/>
              <a:gd name="connsiteY16" fmla="*/ 1346106 h 1573856"/>
              <a:gd name="connsiteX17" fmla="*/ 0 w 3749380"/>
              <a:gd name="connsiteY17" fmla="*/ 1325710 h 1573856"/>
              <a:gd name="connsiteX18" fmla="*/ 13597 w 3749380"/>
              <a:gd name="connsiteY18" fmla="*/ 1308714 h 1573856"/>
              <a:gd name="connsiteX19" fmla="*/ 71385 w 3749380"/>
              <a:gd name="connsiteY19" fmla="*/ 1278121 h 1573856"/>
              <a:gd name="connsiteX20" fmla="*/ 183560 w 3749380"/>
              <a:gd name="connsiteY20" fmla="*/ 1223732 h 1573856"/>
              <a:gd name="connsiteX21" fmla="*/ 550680 w 3749380"/>
              <a:gd name="connsiteY21" fmla="*/ 1257725 h 1573856"/>
              <a:gd name="connsiteX22" fmla="*/ 584672 w 3749380"/>
              <a:gd name="connsiteY22" fmla="*/ 1271322 h 1573856"/>
              <a:gd name="connsiteX23" fmla="*/ 618665 w 3749380"/>
              <a:gd name="connsiteY23" fmla="*/ 1278121 h 1573856"/>
              <a:gd name="connsiteX24" fmla="*/ 676452 w 3749380"/>
              <a:gd name="connsiteY24" fmla="*/ 1281520 h 1573856"/>
              <a:gd name="connsiteX25" fmla="*/ 785228 w 3749380"/>
              <a:gd name="connsiteY25" fmla="*/ 1278121 h 1573856"/>
              <a:gd name="connsiteX26" fmla="*/ 1176143 w 3749380"/>
              <a:gd name="connsiteY26" fmla="*/ 1264524 h 1573856"/>
              <a:gd name="connsiteX27" fmla="*/ 1696229 w 3749380"/>
              <a:gd name="connsiteY27" fmla="*/ 1250927 h 1573856"/>
              <a:gd name="connsiteX28" fmla="*/ 2274103 w 3749380"/>
              <a:gd name="connsiteY28" fmla="*/ 1240729 h 1573856"/>
              <a:gd name="connsiteX29" fmla="*/ 2532446 w 3749380"/>
              <a:gd name="connsiteY29" fmla="*/ 1237330 h 1573856"/>
              <a:gd name="connsiteX30" fmla="*/ 2682014 w 3749380"/>
              <a:gd name="connsiteY30" fmla="*/ 1237330 h 1573856"/>
              <a:gd name="connsiteX31" fmla="*/ 3042335 w 3749380"/>
              <a:gd name="connsiteY31" fmla="*/ 1237330 h 1573856"/>
              <a:gd name="connsiteX32" fmla="*/ 3195301 w 3749380"/>
              <a:gd name="connsiteY32" fmla="*/ 1233930 h 1573856"/>
              <a:gd name="connsiteX33" fmla="*/ 3450246 w 3749380"/>
              <a:gd name="connsiteY33" fmla="*/ 1233930 h 1573856"/>
              <a:gd name="connsiteX34" fmla="*/ 3491037 w 3749380"/>
              <a:gd name="connsiteY34" fmla="*/ 1227132 h 1573856"/>
              <a:gd name="connsiteX35" fmla="*/ 3511432 w 3749380"/>
              <a:gd name="connsiteY35" fmla="*/ 1203337 h 1573856"/>
              <a:gd name="connsiteX36" fmla="*/ 3521630 w 3749380"/>
              <a:gd name="connsiteY36" fmla="*/ 1176143 h 1573856"/>
              <a:gd name="connsiteX37" fmla="*/ 3528428 w 3749380"/>
              <a:gd name="connsiteY37" fmla="*/ 1131953 h 1573856"/>
              <a:gd name="connsiteX38" fmla="*/ 3504634 w 3749380"/>
              <a:gd name="connsiteY38" fmla="*/ 1026576 h 1573856"/>
              <a:gd name="connsiteX39" fmla="*/ 3453645 w 3749380"/>
              <a:gd name="connsiteY39" fmla="*/ 720643 h 1573856"/>
              <a:gd name="connsiteX40" fmla="*/ 3389059 w 3749380"/>
              <a:gd name="connsiteY40" fmla="*/ 380717 h 1573856"/>
              <a:gd name="connsiteX41" fmla="*/ 3341469 w 3749380"/>
              <a:gd name="connsiteY41" fmla="*/ 108776 h 1573856"/>
              <a:gd name="connsiteX42" fmla="*/ 3474040 w 3749380"/>
              <a:gd name="connsiteY42" fmla="*/ 0 h 1573856"/>
              <a:gd name="connsiteX43" fmla="*/ 3504634 w 3749380"/>
              <a:gd name="connsiteY43" fmla="*/ 224351 h 1573856"/>
              <a:gd name="connsiteX44" fmla="*/ 3528428 w 3749380"/>
              <a:gd name="connsiteY44" fmla="*/ 329728 h 1573856"/>
              <a:gd name="connsiteX45" fmla="*/ 3565820 w 3749380"/>
              <a:gd name="connsiteY45" fmla="*/ 543881 h 1573856"/>
              <a:gd name="connsiteX46" fmla="*/ 3623608 w 3749380"/>
              <a:gd name="connsiteY46" fmla="*/ 832818 h 1573856"/>
              <a:gd name="connsiteX47" fmla="*/ 3654201 w 3749380"/>
              <a:gd name="connsiteY47" fmla="*/ 1006180 h 1573856"/>
              <a:gd name="connsiteX48" fmla="*/ 3684794 w 3749380"/>
              <a:gd name="connsiteY48" fmla="*/ 1162546 h 1573856"/>
              <a:gd name="connsiteX49" fmla="*/ 3725585 w 3749380"/>
              <a:gd name="connsiteY49" fmla="*/ 1244128 h 1573856"/>
              <a:gd name="connsiteX50" fmla="*/ 3749380 w 3749380"/>
              <a:gd name="connsiteY50" fmla="*/ 1284919 h 1573856"/>
              <a:gd name="connsiteX51" fmla="*/ 3718787 w 3749380"/>
              <a:gd name="connsiteY51" fmla="*/ 1346106 h 1573856"/>
              <a:gd name="connsiteX52" fmla="*/ 3667798 w 3749380"/>
              <a:gd name="connsiteY52" fmla="*/ 1431087 h 1573856"/>
              <a:gd name="connsiteX53" fmla="*/ 3589615 w 3749380"/>
              <a:gd name="connsiteY53" fmla="*/ 1509270 h 1573856"/>
              <a:gd name="connsiteX54" fmla="*/ 3565820 w 3749380"/>
              <a:gd name="connsiteY54" fmla="*/ 1543263 h 1573856"/>
              <a:gd name="connsiteX55" fmla="*/ 3545425 w 3749380"/>
              <a:gd name="connsiteY55" fmla="*/ 1563658 h 1573856"/>
              <a:gd name="connsiteX56" fmla="*/ 3528428 w 3749380"/>
              <a:gd name="connsiteY56" fmla="*/ 1573856 h 1573856"/>
              <a:gd name="connsiteX57" fmla="*/ 3504634 w 3749380"/>
              <a:gd name="connsiteY57" fmla="*/ 1570457 h 1573856"/>
              <a:gd name="connsiteX58" fmla="*/ 3477440 w 3749380"/>
              <a:gd name="connsiteY58" fmla="*/ 1546662 h 1573856"/>
              <a:gd name="connsiteX59" fmla="*/ 3436648 w 3749380"/>
              <a:gd name="connsiteY59" fmla="*/ 1509270 h 1573856"/>
              <a:gd name="connsiteX60" fmla="*/ 3406055 w 3749380"/>
              <a:gd name="connsiteY60" fmla="*/ 1488875 h 1573856"/>
              <a:gd name="connsiteX61" fmla="*/ 3361865 w 3749380"/>
              <a:gd name="connsiteY61" fmla="*/ 1468479 h 1573856"/>
              <a:gd name="connsiteX62" fmla="*/ 3300678 w 3749380"/>
              <a:gd name="connsiteY62" fmla="*/ 1458281 h 1573856"/>
              <a:gd name="connsiteX63" fmla="*/ 3083126 w 3749380"/>
              <a:gd name="connsiteY63" fmla="*/ 1461680 h 1573856"/>
              <a:gd name="connsiteX64" fmla="*/ 2066748 w 3749380"/>
              <a:gd name="connsiteY64" fmla="*/ 1458281 h 15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749380" h="1573856">
                <a:moveTo>
                  <a:pt x="2066748" y="1458281"/>
                </a:moveTo>
                <a:lnTo>
                  <a:pt x="1675834" y="1461680"/>
                </a:lnTo>
                <a:lnTo>
                  <a:pt x="1475277" y="1471878"/>
                </a:lnTo>
                <a:lnTo>
                  <a:pt x="1199938" y="1492274"/>
                </a:lnTo>
                <a:lnTo>
                  <a:pt x="829419" y="1526266"/>
                </a:lnTo>
                <a:lnTo>
                  <a:pt x="737639" y="1546662"/>
                </a:lnTo>
                <a:lnTo>
                  <a:pt x="666254" y="1560259"/>
                </a:lnTo>
                <a:lnTo>
                  <a:pt x="598269" y="1570457"/>
                </a:lnTo>
                <a:lnTo>
                  <a:pt x="537083" y="1573856"/>
                </a:lnTo>
                <a:lnTo>
                  <a:pt x="479295" y="1573856"/>
                </a:lnTo>
                <a:lnTo>
                  <a:pt x="404512" y="1560259"/>
                </a:lnTo>
                <a:lnTo>
                  <a:pt x="268541" y="1512669"/>
                </a:lnTo>
                <a:lnTo>
                  <a:pt x="139370" y="1458281"/>
                </a:lnTo>
                <a:lnTo>
                  <a:pt x="78183" y="1427688"/>
                </a:lnTo>
                <a:lnTo>
                  <a:pt x="44190" y="1407292"/>
                </a:lnTo>
                <a:lnTo>
                  <a:pt x="13597" y="1373300"/>
                </a:lnTo>
                <a:lnTo>
                  <a:pt x="0" y="1346106"/>
                </a:lnTo>
                <a:lnTo>
                  <a:pt x="0" y="1325710"/>
                </a:lnTo>
                <a:lnTo>
                  <a:pt x="13597" y="1308714"/>
                </a:lnTo>
                <a:lnTo>
                  <a:pt x="71385" y="1278121"/>
                </a:lnTo>
                <a:lnTo>
                  <a:pt x="183560" y="1223732"/>
                </a:lnTo>
                <a:lnTo>
                  <a:pt x="550680" y="1257725"/>
                </a:lnTo>
                <a:lnTo>
                  <a:pt x="584672" y="1271322"/>
                </a:lnTo>
                <a:lnTo>
                  <a:pt x="618665" y="1278121"/>
                </a:lnTo>
                <a:lnTo>
                  <a:pt x="676452" y="1281520"/>
                </a:lnTo>
                <a:lnTo>
                  <a:pt x="785228" y="1278121"/>
                </a:lnTo>
                <a:lnTo>
                  <a:pt x="1176143" y="1264524"/>
                </a:lnTo>
                <a:lnTo>
                  <a:pt x="1696229" y="1250927"/>
                </a:lnTo>
                <a:lnTo>
                  <a:pt x="2274103" y="1240729"/>
                </a:lnTo>
                <a:lnTo>
                  <a:pt x="2532446" y="1237330"/>
                </a:lnTo>
                <a:lnTo>
                  <a:pt x="2682014" y="1237330"/>
                </a:lnTo>
                <a:lnTo>
                  <a:pt x="3042335" y="1237330"/>
                </a:lnTo>
                <a:lnTo>
                  <a:pt x="3195301" y="1233930"/>
                </a:lnTo>
                <a:lnTo>
                  <a:pt x="3450246" y="1233930"/>
                </a:lnTo>
                <a:lnTo>
                  <a:pt x="3491037" y="1227132"/>
                </a:lnTo>
                <a:lnTo>
                  <a:pt x="3511432" y="1203337"/>
                </a:lnTo>
                <a:lnTo>
                  <a:pt x="3521630" y="1176143"/>
                </a:lnTo>
                <a:lnTo>
                  <a:pt x="3528428" y="1131953"/>
                </a:lnTo>
                <a:lnTo>
                  <a:pt x="3504634" y="1026576"/>
                </a:lnTo>
                <a:lnTo>
                  <a:pt x="3453645" y="720643"/>
                </a:lnTo>
                <a:lnTo>
                  <a:pt x="3389059" y="380717"/>
                </a:lnTo>
                <a:lnTo>
                  <a:pt x="3341469" y="108776"/>
                </a:lnTo>
                <a:lnTo>
                  <a:pt x="3474040" y="0"/>
                </a:lnTo>
                <a:lnTo>
                  <a:pt x="3504634" y="224351"/>
                </a:lnTo>
                <a:lnTo>
                  <a:pt x="3528428" y="329728"/>
                </a:lnTo>
                <a:lnTo>
                  <a:pt x="3565820" y="543881"/>
                </a:lnTo>
                <a:lnTo>
                  <a:pt x="3623608" y="832818"/>
                </a:lnTo>
                <a:lnTo>
                  <a:pt x="3654201" y="1006180"/>
                </a:lnTo>
                <a:lnTo>
                  <a:pt x="3684794" y="1162546"/>
                </a:lnTo>
                <a:lnTo>
                  <a:pt x="3725585" y="1244128"/>
                </a:lnTo>
                <a:lnTo>
                  <a:pt x="3749380" y="1284919"/>
                </a:lnTo>
                <a:lnTo>
                  <a:pt x="3718787" y="1346106"/>
                </a:lnTo>
                <a:lnTo>
                  <a:pt x="3667798" y="1431087"/>
                </a:lnTo>
                <a:lnTo>
                  <a:pt x="3589615" y="1509270"/>
                </a:lnTo>
                <a:lnTo>
                  <a:pt x="3565820" y="1543263"/>
                </a:lnTo>
                <a:lnTo>
                  <a:pt x="3545425" y="1563658"/>
                </a:lnTo>
                <a:lnTo>
                  <a:pt x="3528428" y="1573856"/>
                </a:lnTo>
                <a:lnTo>
                  <a:pt x="3504634" y="1570457"/>
                </a:lnTo>
                <a:lnTo>
                  <a:pt x="3477440" y="1546662"/>
                </a:lnTo>
                <a:lnTo>
                  <a:pt x="3436648" y="1509270"/>
                </a:lnTo>
                <a:lnTo>
                  <a:pt x="3406055" y="1488875"/>
                </a:lnTo>
                <a:lnTo>
                  <a:pt x="3361865" y="1468479"/>
                </a:lnTo>
                <a:lnTo>
                  <a:pt x="3300678" y="1458281"/>
                </a:lnTo>
                <a:lnTo>
                  <a:pt x="3083126" y="1461680"/>
                </a:lnTo>
                <a:lnTo>
                  <a:pt x="2066748" y="1458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93241B5-1D63-493F-B0E5-B5CC4B36D8F6}"/>
              </a:ext>
            </a:extLst>
          </p:cNvPr>
          <p:cNvSpPr/>
          <p:nvPr/>
        </p:nvSpPr>
        <p:spPr>
          <a:xfrm>
            <a:off x="5992813" y="5551488"/>
            <a:ext cx="641350" cy="444500"/>
          </a:xfrm>
          <a:custGeom>
            <a:avLst/>
            <a:gdLst>
              <a:gd name="connsiteX0" fmla="*/ 190500 w 640557"/>
              <a:gd name="connsiteY0" fmla="*/ 54769 h 445294"/>
              <a:gd name="connsiteX1" fmla="*/ 431007 w 640557"/>
              <a:gd name="connsiteY1" fmla="*/ 107156 h 445294"/>
              <a:gd name="connsiteX2" fmla="*/ 478632 w 640557"/>
              <a:gd name="connsiteY2" fmla="*/ 111919 h 445294"/>
              <a:gd name="connsiteX3" fmla="*/ 526257 w 640557"/>
              <a:gd name="connsiteY3" fmla="*/ 107156 h 445294"/>
              <a:gd name="connsiteX4" fmla="*/ 557213 w 640557"/>
              <a:gd name="connsiteY4" fmla="*/ 95250 h 445294"/>
              <a:gd name="connsiteX5" fmla="*/ 585788 w 640557"/>
              <a:gd name="connsiteY5" fmla="*/ 73819 h 445294"/>
              <a:gd name="connsiteX6" fmla="*/ 640557 w 640557"/>
              <a:gd name="connsiteY6" fmla="*/ 0 h 445294"/>
              <a:gd name="connsiteX7" fmla="*/ 621507 w 640557"/>
              <a:gd name="connsiteY7" fmla="*/ 445294 h 445294"/>
              <a:gd name="connsiteX8" fmla="*/ 573882 w 640557"/>
              <a:gd name="connsiteY8" fmla="*/ 431006 h 445294"/>
              <a:gd name="connsiteX9" fmla="*/ 554832 w 640557"/>
              <a:gd name="connsiteY9" fmla="*/ 407194 h 445294"/>
              <a:gd name="connsiteX10" fmla="*/ 519113 w 640557"/>
              <a:gd name="connsiteY10" fmla="*/ 371475 h 445294"/>
              <a:gd name="connsiteX11" fmla="*/ 490538 w 640557"/>
              <a:gd name="connsiteY11" fmla="*/ 347662 h 445294"/>
              <a:gd name="connsiteX12" fmla="*/ 447675 w 640557"/>
              <a:gd name="connsiteY12" fmla="*/ 319087 h 445294"/>
              <a:gd name="connsiteX13" fmla="*/ 347663 w 640557"/>
              <a:gd name="connsiteY13" fmla="*/ 257175 h 445294"/>
              <a:gd name="connsiteX14" fmla="*/ 216694 w 640557"/>
              <a:gd name="connsiteY14" fmla="*/ 180975 h 445294"/>
              <a:gd name="connsiteX15" fmla="*/ 85725 w 640557"/>
              <a:gd name="connsiteY15" fmla="*/ 111919 h 445294"/>
              <a:gd name="connsiteX16" fmla="*/ 45244 w 640557"/>
              <a:gd name="connsiteY16" fmla="*/ 92869 h 445294"/>
              <a:gd name="connsiteX17" fmla="*/ 23813 w 640557"/>
              <a:gd name="connsiteY17" fmla="*/ 80962 h 445294"/>
              <a:gd name="connsiteX18" fmla="*/ 4763 w 640557"/>
              <a:gd name="connsiteY18" fmla="*/ 64294 h 445294"/>
              <a:gd name="connsiteX19" fmla="*/ 0 w 640557"/>
              <a:gd name="connsiteY19" fmla="*/ 50006 h 445294"/>
              <a:gd name="connsiteX20" fmla="*/ 4763 w 640557"/>
              <a:gd name="connsiteY20" fmla="*/ 33337 h 445294"/>
              <a:gd name="connsiteX21" fmla="*/ 23813 w 640557"/>
              <a:gd name="connsiteY21" fmla="*/ 23812 h 445294"/>
              <a:gd name="connsiteX22" fmla="*/ 61913 w 640557"/>
              <a:gd name="connsiteY22" fmla="*/ 23812 h 445294"/>
              <a:gd name="connsiteX23" fmla="*/ 190500 w 640557"/>
              <a:gd name="connsiteY23" fmla="*/ 54769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0557" h="445294">
                <a:moveTo>
                  <a:pt x="190500" y="54769"/>
                </a:moveTo>
                <a:lnTo>
                  <a:pt x="431007" y="107156"/>
                </a:lnTo>
                <a:lnTo>
                  <a:pt x="478632" y="111919"/>
                </a:lnTo>
                <a:lnTo>
                  <a:pt x="526257" y="107156"/>
                </a:lnTo>
                <a:lnTo>
                  <a:pt x="557213" y="95250"/>
                </a:lnTo>
                <a:lnTo>
                  <a:pt x="585788" y="73819"/>
                </a:lnTo>
                <a:lnTo>
                  <a:pt x="640557" y="0"/>
                </a:lnTo>
                <a:lnTo>
                  <a:pt x="621507" y="445294"/>
                </a:lnTo>
                <a:lnTo>
                  <a:pt x="573882" y="431006"/>
                </a:lnTo>
                <a:lnTo>
                  <a:pt x="554832" y="407194"/>
                </a:lnTo>
                <a:lnTo>
                  <a:pt x="519113" y="371475"/>
                </a:lnTo>
                <a:lnTo>
                  <a:pt x="490538" y="347662"/>
                </a:lnTo>
                <a:lnTo>
                  <a:pt x="447675" y="319087"/>
                </a:lnTo>
                <a:lnTo>
                  <a:pt x="347663" y="257175"/>
                </a:lnTo>
                <a:lnTo>
                  <a:pt x="216694" y="180975"/>
                </a:lnTo>
                <a:lnTo>
                  <a:pt x="85725" y="111919"/>
                </a:lnTo>
                <a:lnTo>
                  <a:pt x="45244" y="92869"/>
                </a:lnTo>
                <a:lnTo>
                  <a:pt x="23813" y="80962"/>
                </a:lnTo>
                <a:lnTo>
                  <a:pt x="4763" y="64294"/>
                </a:lnTo>
                <a:lnTo>
                  <a:pt x="0" y="50006"/>
                </a:lnTo>
                <a:lnTo>
                  <a:pt x="4763" y="33337"/>
                </a:lnTo>
                <a:lnTo>
                  <a:pt x="23813" y="23812"/>
                </a:lnTo>
                <a:lnTo>
                  <a:pt x="61913" y="23812"/>
                </a:lnTo>
                <a:lnTo>
                  <a:pt x="190500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541D571-B748-4944-B194-3DC54FF02CDB}"/>
              </a:ext>
            </a:extLst>
          </p:cNvPr>
          <p:cNvSpPr/>
          <p:nvPr/>
        </p:nvSpPr>
        <p:spPr>
          <a:xfrm>
            <a:off x="5394325" y="2932113"/>
            <a:ext cx="1233488" cy="327025"/>
          </a:xfrm>
          <a:custGeom>
            <a:avLst/>
            <a:gdLst>
              <a:gd name="connsiteX0" fmla="*/ 635794 w 1233488"/>
              <a:gd name="connsiteY0" fmla="*/ 247650 h 328612"/>
              <a:gd name="connsiteX1" fmla="*/ 47625 w 1233488"/>
              <a:gd name="connsiteY1" fmla="*/ 328612 h 328612"/>
              <a:gd name="connsiteX2" fmla="*/ 0 w 1233488"/>
              <a:gd name="connsiteY2" fmla="*/ 173831 h 328612"/>
              <a:gd name="connsiteX3" fmla="*/ 295275 w 1233488"/>
              <a:gd name="connsiteY3" fmla="*/ 133350 h 328612"/>
              <a:gd name="connsiteX4" fmla="*/ 728663 w 1233488"/>
              <a:gd name="connsiteY4" fmla="*/ 69056 h 328612"/>
              <a:gd name="connsiteX5" fmla="*/ 1233488 w 1233488"/>
              <a:gd name="connsiteY5" fmla="*/ 0 h 328612"/>
              <a:gd name="connsiteX6" fmla="*/ 1233488 w 1233488"/>
              <a:gd name="connsiteY6" fmla="*/ 180975 h 328612"/>
              <a:gd name="connsiteX7" fmla="*/ 635794 w 1233488"/>
              <a:gd name="connsiteY7" fmla="*/ 247650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488" h="328612">
                <a:moveTo>
                  <a:pt x="635794" y="247650"/>
                </a:moveTo>
                <a:lnTo>
                  <a:pt x="47625" y="328612"/>
                </a:lnTo>
                <a:lnTo>
                  <a:pt x="0" y="173831"/>
                </a:lnTo>
                <a:lnTo>
                  <a:pt x="295275" y="133350"/>
                </a:lnTo>
                <a:lnTo>
                  <a:pt x="728663" y="69056"/>
                </a:lnTo>
                <a:lnTo>
                  <a:pt x="1233488" y="0"/>
                </a:lnTo>
                <a:lnTo>
                  <a:pt x="1233488" y="180975"/>
                </a:lnTo>
                <a:lnTo>
                  <a:pt x="635794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9C94DB-E314-4F26-A66C-C7CDA68026B3}"/>
              </a:ext>
            </a:extLst>
          </p:cNvPr>
          <p:cNvSpPr/>
          <p:nvPr/>
        </p:nvSpPr>
        <p:spPr>
          <a:xfrm>
            <a:off x="5456238" y="3446463"/>
            <a:ext cx="1166812" cy="279400"/>
          </a:xfrm>
          <a:custGeom>
            <a:avLst/>
            <a:gdLst>
              <a:gd name="connsiteX0" fmla="*/ 495300 w 1166812"/>
              <a:gd name="connsiteY0" fmla="*/ 233362 h 280987"/>
              <a:gd name="connsiteX1" fmla="*/ 0 w 1166812"/>
              <a:gd name="connsiteY1" fmla="*/ 280987 h 280987"/>
              <a:gd name="connsiteX2" fmla="*/ 0 w 1166812"/>
              <a:gd name="connsiteY2" fmla="*/ 123825 h 280987"/>
              <a:gd name="connsiteX3" fmla="*/ 414337 w 1166812"/>
              <a:gd name="connsiteY3" fmla="*/ 80962 h 280987"/>
              <a:gd name="connsiteX4" fmla="*/ 1162050 w 1166812"/>
              <a:gd name="connsiteY4" fmla="*/ 0 h 280987"/>
              <a:gd name="connsiteX5" fmla="*/ 1166812 w 1166812"/>
              <a:gd name="connsiteY5" fmla="*/ 183356 h 280987"/>
              <a:gd name="connsiteX6" fmla="*/ 495300 w 1166812"/>
              <a:gd name="connsiteY6" fmla="*/ 23336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2" h="280987">
                <a:moveTo>
                  <a:pt x="495300" y="233362"/>
                </a:moveTo>
                <a:lnTo>
                  <a:pt x="0" y="280987"/>
                </a:lnTo>
                <a:lnTo>
                  <a:pt x="0" y="123825"/>
                </a:lnTo>
                <a:lnTo>
                  <a:pt x="414337" y="80962"/>
                </a:lnTo>
                <a:lnTo>
                  <a:pt x="1162050" y="0"/>
                </a:lnTo>
                <a:lnTo>
                  <a:pt x="1166812" y="183356"/>
                </a:lnTo>
                <a:lnTo>
                  <a:pt x="495300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6C6D1B2-E5B0-4163-870D-CB07661DF731}"/>
              </a:ext>
            </a:extLst>
          </p:cNvPr>
          <p:cNvSpPr/>
          <p:nvPr/>
        </p:nvSpPr>
        <p:spPr>
          <a:xfrm>
            <a:off x="4141788" y="4052888"/>
            <a:ext cx="1546225" cy="1670050"/>
          </a:xfrm>
          <a:custGeom>
            <a:avLst/>
            <a:gdLst>
              <a:gd name="connsiteX0" fmla="*/ 547007 w 1545772"/>
              <a:gd name="connsiteY0" fmla="*/ 318407 h 1670957"/>
              <a:gd name="connsiteX1" fmla="*/ 65315 w 1545772"/>
              <a:gd name="connsiteY1" fmla="*/ 391886 h 1670957"/>
              <a:gd name="connsiteX2" fmla="*/ 0 w 1545772"/>
              <a:gd name="connsiteY2" fmla="*/ 239486 h 1670957"/>
              <a:gd name="connsiteX3" fmla="*/ 321129 w 1545772"/>
              <a:gd name="connsiteY3" fmla="*/ 190500 h 1670957"/>
              <a:gd name="connsiteX4" fmla="*/ 922565 w 1545772"/>
              <a:gd name="connsiteY4" fmla="*/ 97972 h 1670957"/>
              <a:gd name="connsiteX5" fmla="*/ 1083129 w 1545772"/>
              <a:gd name="connsiteY5" fmla="*/ 70757 h 1670957"/>
              <a:gd name="connsiteX6" fmla="*/ 1115786 w 1545772"/>
              <a:gd name="connsiteY6" fmla="*/ 57150 h 1670957"/>
              <a:gd name="connsiteX7" fmla="*/ 1230086 w 1545772"/>
              <a:gd name="connsiteY7" fmla="*/ 0 h 1670957"/>
              <a:gd name="connsiteX8" fmla="*/ 1281793 w 1545772"/>
              <a:gd name="connsiteY8" fmla="*/ 19050 h 1670957"/>
              <a:gd name="connsiteX9" fmla="*/ 1328057 w 1545772"/>
              <a:gd name="connsiteY9" fmla="*/ 40822 h 1670957"/>
              <a:gd name="connsiteX10" fmla="*/ 1379765 w 1545772"/>
              <a:gd name="connsiteY10" fmla="*/ 70757 h 1670957"/>
              <a:gd name="connsiteX11" fmla="*/ 1436915 w 1545772"/>
              <a:gd name="connsiteY11" fmla="*/ 122464 h 1670957"/>
              <a:gd name="connsiteX12" fmla="*/ 1510393 w 1545772"/>
              <a:gd name="connsiteY12" fmla="*/ 193222 h 1670957"/>
              <a:gd name="connsiteX13" fmla="*/ 1537607 w 1545772"/>
              <a:gd name="connsiteY13" fmla="*/ 225879 h 1670957"/>
              <a:gd name="connsiteX14" fmla="*/ 1545772 w 1545772"/>
              <a:gd name="connsiteY14" fmla="*/ 253093 h 1670957"/>
              <a:gd name="connsiteX15" fmla="*/ 1540329 w 1545772"/>
              <a:gd name="connsiteY15" fmla="*/ 277586 h 1670957"/>
              <a:gd name="connsiteX16" fmla="*/ 1518557 w 1545772"/>
              <a:gd name="connsiteY16" fmla="*/ 315686 h 1670957"/>
              <a:gd name="connsiteX17" fmla="*/ 1472293 w 1545772"/>
              <a:gd name="connsiteY17" fmla="*/ 361950 h 1670957"/>
              <a:gd name="connsiteX18" fmla="*/ 1466850 w 1545772"/>
              <a:gd name="connsiteY18" fmla="*/ 623207 h 1670957"/>
              <a:gd name="connsiteX19" fmla="*/ 1464129 w 1545772"/>
              <a:gd name="connsiteY19" fmla="*/ 941614 h 1670957"/>
              <a:gd name="connsiteX20" fmla="*/ 1461407 w 1545772"/>
              <a:gd name="connsiteY20" fmla="*/ 1178379 h 1670957"/>
              <a:gd name="connsiteX21" fmla="*/ 1453243 w 1545772"/>
              <a:gd name="connsiteY21" fmla="*/ 1390650 h 1670957"/>
              <a:gd name="connsiteX22" fmla="*/ 1450522 w 1545772"/>
              <a:gd name="connsiteY22" fmla="*/ 1592036 h 1670957"/>
              <a:gd name="connsiteX23" fmla="*/ 1439636 w 1545772"/>
              <a:gd name="connsiteY23" fmla="*/ 1630136 h 1670957"/>
              <a:gd name="connsiteX24" fmla="*/ 1426029 w 1545772"/>
              <a:gd name="connsiteY24" fmla="*/ 1651907 h 1670957"/>
              <a:gd name="connsiteX25" fmla="*/ 1398815 w 1545772"/>
              <a:gd name="connsiteY25" fmla="*/ 1668236 h 1670957"/>
              <a:gd name="connsiteX26" fmla="*/ 1371600 w 1545772"/>
              <a:gd name="connsiteY26" fmla="*/ 1670957 h 1670957"/>
              <a:gd name="connsiteX27" fmla="*/ 1328057 w 1545772"/>
              <a:gd name="connsiteY27" fmla="*/ 1668236 h 1670957"/>
              <a:gd name="connsiteX28" fmla="*/ 1298122 w 1545772"/>
              <a:gd name="connsiteY28" fmla="*/ 1660072 h 1670957"/>
              <a:gd name="connsiteX29" fmla="*/ 1265465 w 1545772"/>
              <a:gd name="connsiteY29" fmla="*/ 1646464 h 1670957"/>
              <a:gd name="connsiteX30" fmla="*/ 1243693 w 1545772"/>
              <a:gd name="connsiteY30" fmla="*/ 1627414 h 1670957"/>
              <a:gd name="connsiteX31" fmla="*/ 1232807 w 1545772"/>
              <a:gd name="connsiteY31" fmla="*/ 1605643 h 1670957"/>
              <a:gd name="connsiteX32" fmla="*/ 1224643 w 1545772"/>
              <a:gd name="connsiteY32" fmla="*/ 1545772 h 1670957"/>
              <a:gd name="connsiteX33" fmla="*/ 1224643 w 1545772"/>
              <a:gd name="connsiteY33" fmla="*/ 1431472 h 1670957"/>
              <a:gd name="connsiteX34" fmla="*/ 1227365 w 1545772"/>
              <a:gd name="connsiteY34" fmla="*/ 1281793 h 1670957"/>
              <a:gd name="connsiteX35" fmla="*/ 1224643 w 1545772"/>
              <a:gd name="connsiteY35" fmla="*/ 789214 h 1670957"/>
              <a:gd name="connsiteX36" fmla="*/ 1230086 w 1545772"/>
              <a:gd name="connsiteY36" fmla="*/ 620486 h 1670957"/>
              <a:gd name="connsiteX37" fmla="*/ 1230086 w 1545772"/>
              <a:gd name="connsiteY37" fmla="*/ 299357 h 1670957"/>
              <a:gd name="connsiteX38" fmla="*/ 1219200 w 1545772"/>
              <a:gd name="connsiteY38" fmla="*/ 272143 h 1670957"/>
              <a:gd name="connsiteX39" fmla="*/ 1197429 w 1545772"/>
              <a:gd name="connsiteY39" fmla="*/ 247650 h 1670957"/>
              <a:gd name="connsiteX40" fmla="*/ 1162050 w 1545772"/>
              <a:gd name="connsiteY40" fmla="*/ 231322 h 1670957"/>
              <a:gd name="connsiteX41" fmla="*/ 1069522 w 1545772"/>
              <a:gd name="connsiteY41" fmla="*/ 242207 h 1670957"/>
              <a:gd name="connsiteX42" fmla="*/ 547007 w 1545772"/>
              <a:gd name="connsiteY42" fmla="*/ 318407 h 1670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5772" h="1670957">
                <a:moveTo>
                  <a:pt x="547007" y="318407"/>
                </a:moveTo>
                <a:lnTo>
                  <a:pt x="65315" y="391886"/>
                </a:lnTo>
                <a:lnTo>
                  <a:pt x="0" y="239486"/>
                </a:lnTo>
                <a:lnTo>
                  <a:pt x="321129" y="190500"/>
                </a:lnTo>
                <a:lnTo>
                  <a:pt x="922565" y="97972"/>
                </a:lnTo>
                <a:lnTo>
                  <a:pt x="1083129" y="70757"/>
                </a:lnTo>
                <a:lnTo>
                  <a:pt x="1115786" y="57150"/>
                </a:lnTo>
                <a:lnTo>
                  <a:pt x="1230086" y="0"/>
                </a:lnTo>
                <a:lnTo>
                  <a:pt x="1281793" y="19050"/>
                </a:lnTo>
                <a:lnTo>
                  <a:pt x="1328057" y="40822"/>
                </a:lnTo>
                <a:lnTo>
                  <a:pt x="1379765" y="70757"/>
                </a:lnTo>
                <a:lnTo>
                  <a:pt x="1436915" y="122464"/>
                </a:lnTo>
                <a:lnTo>
                  <a:pt x="1510393" y="193222"/>
                </a:lnTo>
                <a:lnTo>
                  <a:pt x="1537607" y="225879"/>
                </a:lnTo>
                <a:lnTo>
                  <a:pt x="1545772" y="253093"/>
                </a:lnTo>
                <a:lnTo>
                  <a:pt x="1540329" y="277586"/>
                </a:lnTo>
                <a:lnTo>
                  <a:pt x="1518557" y="315686"/>
                </a:lnTo>
                <a:lnTo>
                  <a:pt x="1472293" y="361950"/>
                </a:lnTo>
                <a:lnTo>
                  <a:pt x="1466850" y="623207"/>
                </a:lnTo>
                <a:lnTo>
                  <a:pt x="1464129" y="941614"/>
                </a:lnTo>
                <a:cubicBezTo>
                  <a:pt x="1463222" y="1020536"/>
                  <a:pt x="1462314" y="1099457"/>
                  <a:pt x="1461407" y="1178379"/>
                </a:cubicBezTo>
                <a:lnTo>
                  <a:pt x="1453243" y="1390650"/>
                </a:lnTo>
                <a:lnTo>
                  <a:pt x="1450522" y="1592036"/>
                </a:lnTo>
                <a:lnTo>
                  <a:pt x="1439636" y="1630136"/>
                </a:lnTo>
                <a:lnTo>
                  <a:pt x="1426029" y="1651907"/>
                </a:lnTo>
                <a:lnTo>
                  <a:pt x="1398815" y="1668236"/>
                </a:lnTo>
                <a:lnTo>
                  <a:pt x="1371600" y="1670957"/>
                </a:lnTo>
                <a:lnTo>
                  <a:pt x="1328057" y="1668236"/>
                </a:lnTo>
                <a:lnTo>
                  <a:pt x="1298122" y="1660072"/>
                </a:lnTo>
                <a:lnTo>
                  <a:pt x="1265465" y="1646464"/>
                </a:lnTo>
                <a:lnTo>
                  <a:pt x="1243693" y="1627414"/>
                </a:lnTo>
                <a:lnTo>
                  <a:pt x="1232807" y="1605643"/>
                </a:lnTo>
                <a:lnTo>
                  <a:pt x="1224643" y="1545772"/>
                </a:lnTo>
                <a:lnTo>
                  <a:pt x="1224643" y="1431472"/>
                </a:lnTo>
                <a:cubicBezTo>
                  <a:pt x="1225550" y="1381579"/>
                  <a:pt x="1226458" y="1331686"/>
                  <a:pt x="1227365" y="1281793"/>
                </a:cubicBezTo>
                <a:cubicBezTo>
                  <a:pt x="1226458" y="1117600"/>
                  <a:pt x="1225550" y="953407"/>
                  <a:pt x="1224643" y="789214"/>
                </a:cubicBezTo>
                <a:lnTo>
                  <a:pt x="1230086" y="620486"/>
                </a:lnTo>
                <a:lnTo>
                  <a:pt x="1230086" y="299357"/>
                </a:lnTo>
                <a:lnTo>
                  <a:pt x="1219200" y="272143"/>
                </a:lnTo>
                <a:lnTo>
                  <a:pt x="1197429" y="247650"/>
                </a:lnTo>
                <a:lnTo>
                  <a:pt x="1162050" y="231322"/>
                </a:lnTo>
                <a:lnTo>
                  <a:pt x="1069522" y="242207"/>
                </a:lnTo>
                <a:lnTo>
                  <a:pt x="547007" y="318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6691EE-85EE-4860-AE95-FE61EBD6BBBC}"/>
              </a:ext>
            </a:extLst>
          </p:cNvPr>
          <p:cNvSpPr/>
          <p:nvPr/>
        </p:nvSpPr>
        <p:spPr>
          <a:xfrm>
            <a:off x="4213225" y="4668838"/>
            <a:ext cx="1219200" cy="333375"/>
          </a:xfrm>
          <a:custGeom>
            <a:avLst/>
            <a:gdLst>
              <a:gd name="connsiteX0" fmla="*/ 423863 w 1219200"/>
              <a:gd name="connsiteY0" fmla="*/ 276225 h 333375"/>
              <a:gd name="connsiteX1" fmla="*/ 4763 w 1219200"/>
              <a:gd name="connsiteY1" fmla="*/ 333375 h 333375"/>
              <a:gd name="connsiteX2" fmla="*/ 0 w 1219200"/>
              <a:gd name="connsiteY2" fmla="*/ 173832 h 333375"/>
              <a:gd name="connsiteX3" fmla="*/ 350044 w 1219200"/>
              <a:gd name="connsiteY3" fmla="*/ 126207 h 333375"/>
              <a:gd name="connsiteX4" fmla="*/ 766763 w 1219200"/>
              <a:gd name="connsiteY4" fmla="*/ 64294 h 333375"/>
              <a:gd name="connsiteX5" fmla="*/ 1219200 w 1219200"/>
              <a:gd name="connsiteY5" fmla="*/ 0 h 333375"/>
              <a:gd name="connsiteX6" fmla="*/ 1216819 w 1219200"/>
              <a:gd name="connsiteY6" fmla="*/ 183357 h 333375"/>
              <a:gd name="connsiteX7" fmla="*/ 812007 w 1219200"/>
              <a:gd name="connsiteY7" fmla="*/ 230982 h 333375"/>
              <a:gd name="connsiteX8" fmla="*/ 423863 w 1219200"/>
              <a:gd name="connsiteY8" fmla="*/ 27622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" h="333375">
                <a:moveTo>
                  <a:pt x="423863" y="276225"/>
                </a:moveTo>
                <a:lnTo>
                  <a:pt x="4763" y="333375"/>
                </a:lnTo>
                <a:lnTo>
                  <a:pt x="0" y="173832"/>
                </a:lnTo>
                <a:lnTo>
                  <a:pt x="350044" y="126207"/>
                </a:lnTo>
                <a:lnTo>
                  <a:pt x="766763" y="64294"/>
                </a:lnTo>
                <a:lnTo>
                  <a:pt x="1219200" y="0"/>
                </a:lnTo>
                <a:cubicBezTo>
                  <a:pt x="1218406" y="61119"/>
                  <a:pt x="1217613" y="122238"/>
                  <a:pt x="1216819" y="183357"/>
                </a:cubicBezTo>
                <a:lnTo>
                  <a:pt x="812007" y="230982"/>
                </a:lnTo>
                <a:lnTo>
                  <a:pt x="423863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30A87F7-8F03-417C-B542-66C50368316E}"/>
              </a:ext>
            </a:extLst>
          </p:cNvPr>
          <p:cNvSpPr/>
          <p:nvPr/>
        </p:nvSpPr>
        <p:spPr>
          <a:xfrm>
            <a:off x="4191000" y="5319713"/>
            <a:ext cx="1238250" cy="282575"/>
          </a:xfrm>
          <a:custGeom>
            <a:avLst/>
            <a:gdLst>
              <a:gd name="connsiteX0" fmla="*/ 540544 w 1238250"/>
              <a:gd name="connsiteY0" fmla="*/ 226218 h 283368"/>
              <a:gd name="connsiteX1" fmla="*/ 7144 w 1238250"/>
              <a:gd name="connsiteY1" fmla="*/ 283368 h 283368"/>
              <a:gd name="connsiteX2" fmla="*/ 0 w 1238250"/>
              <a:gd name="connsiteY2" fmla="*/ 128587 h 283368"/>
              <a:gd name="connsiteX3" fmla="*/ 311944 w 1238250"/>
              <a:gd name="connsiteY3" fmla="*/ 95250 h 283368"/>
              <a:gd name="connsiteX4" fmla="*/ 935831 w 1238250"/>
              <a:gd name="connsiteY4" fmla="*/ 30956 h 283368"/>
              <a:gd name="connsiteX5" fmla="*/ 1238250 w 1238250"/>
              <a:gd name="connsiteY5" fmla="*/ 0 h 283368"/>
              <a:gd name="connsiteX6" fmla="*/ 1238250 w 1238250"/>
              <a:gd name="connsiteY6" fmla="*/ 166687 h 283368"/>
              <a:gd name="connsiteX7" fmla="*/ 890588 w 1238250"/>
              <a:gd name="connsiteY7" fmla="*/ 190500 h 283368"/>
              <a:gd name="connsiteX8" fmla="*/ 540544 w 1238250"/>
              <a:gd name="connsiteY8" fmla="*/ 226218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8250" h="283368">
                <a:moveTo>
                  <a:pt x="540544" y="226218"/>
                </a:moveTo>
                <a:lnTo>
                  <a:pt x="7144" y="283368"/>
                </a:lnTo>
                <a:lnTo>
                  <a:pt x="0" y="128587"/>
                </a:lnTo>
                <a:lnTo>
                  <a:pt x="311944" y="95250"/>
                </a:lnTo>
                <a:lnTo>
                  <a:pt x="935831" y="30956"/>
                </a:lnTo>
                <a:lnTo>
                  <a:pt x="1238250" y="0"/>
                </a:lnTo>
                <a:lnTo>
                  <a:pt x="1238250" y="166687"/>
                </a:lnTo>
                <a:lnTo>
                  <a:pt x="890588" y="190500"/>
                </a:lnTo>
                <a:lnTo>
                  <a:pt x="540544" y="2262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A23B640-A56D-446D-A42C-DABD96B4D702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643188" y="1481138"/>
            <a:chExt cx="4421187" cy="4826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AADB4470-4C98-4F16-AEB1-A59CA50E92CA}"/>
                </a:ext>
              </a:extLst>
            </p:cNvPr>
            <p:cNvSpPr/>
            <p:nvPr/>
          </p:nvSpPr>
          <p:spPr>
            <a:xfrm>
              <a:off x="2643188" y="15240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C2B8CB2A-FD9E-4A32-A75B-D435CF7EDDF0}"/>
                </a:ext>
              </a:extLst>
            </p:cNvPr>
            <p:cNvSpPr/>
            <p:nvPr/>
          </p:nvSpPr>
          <p:spPr>
            <a:xfrm>
              <a:off x="4779963" y="14811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095D5079-470A-4A35-A9A6-E0AFA171D6BA}"/>
                </a:ext>
              </a:extLst>
            </p:cNvPr>
            <p:cNvSpPr/>
            <p:nvPr/>
          </p:nvSpPr>
          <p:spPr>
            <a:xfrm>
              <a:off x="5291138" y="27289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CA0D5B71-BA58-4569-843A-2CF4CEDABC17}"/>
                </a:ext>
              </a:extLst>
            </p:cNvPr>
            <p:cNvSpPr/>
            <p:nvPr/>
          </p:nvSpPr>
          <p:spPr>
            <a:xfrm>
              <a:off x="4095750" y="43354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C6E26E69-660A-4143-9909-152BD75DA7C0}"/>
                </a:ext>
              </a:extLst>
            </p:cNvPr>
            <p:cNvSpPr/>
            <p:nvPr/>
          </p:nvSpPr>
          <p:spPr>
            <a:xfrm rot="16200000">
              <a:off x="1713706" y="43838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B5804D4A-42CF-4B42-A450-B68944CB940B}"/>
                </a:ext>
              </a:extLst>
            </p:cNvPr>
            <p:cNvSpPr/>
            <p:nvPr/>
          </p:nvSpPr>
          <p:spPr>
            <a:xfrm>
              <a:off x="3324225" y="19288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2B0CACA-28B4-441B-828F-9F007D25960F}"/>
                </a:ext>
              </a:extLst>
            </p:cNvPr>
            <p:cNvSpPr/>
            <p:nvPr/>
          </p:nvSpPr>
          <p:spPr>
            <a:xfrm>
              <a:off x="3770313" y="22764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BEC80647-C10B-476A-A0AE-D654BBBEEC86}"/>
                </a:ext>
              </a:extLst>
            </p:cNvPr>
            <p:cNvSpPr/>
            <p:nvPr/>
          </p:nvSpPr>
          <p:spPr>
            <a:xfrm>
              <a:off x="5351463" y="18176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FDC9C44-2E1D-4168-8EC4-799330B364AE}"/>
                </a:ext>
              </a:extLst>
            </p:cNvPr>
            <p:cNvSpPr/>
            <p:nvPr/>
          </p:nvSpPr>
          <p:spPr>
            <a:xfrm>
              <a:off x="5600700" y="20812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C4DC116A-4FB4-4C38-B9A5-4D555698D08C}"/>
                </a:ext>
              </a:extLst>
            </p:cNvPr>
            <p:cNvSpPr/>
            <p:nvPr/>
          </p:nvSpPr>
          <p:spPr>
            <a:xfrm>
              <a:off x="3333750" y="28019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DDCB2DD7-5AD1-45C0-BFD5-019E487A1310}"/>
                </a:ext>
              </a:extLst>
            </p:cNvPr>
            <p:cNvSpPr/>
            <p:nvPr/>
          </p:nvSpPr>
          <p:spPr>
            <a:xfrm>
              <a:off x="3394075" y="32972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249FF1C2-66F0-4261-9912-879E472802D7}"/>
                </a:ext>
              </a:extLst>
            </p:cNvPr>
            <p:cNvSpPr/>
            <p:nvPr/>
          </p:nvSpPr>
          <p:spPr>
            <a:xfrm>
              <a:off x="3389313" y="38211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FBD12EFF-8D1E-4009-9641-8B5BA6040997}"/>
                </a:ext>
              </a:extLst>
            </p:cNvPr>
            <p:cNvSpPr/>
            <p:nvPr/>
          </p:nvSpPr>
          <p:spPr>
            <a:xfrm rot="16200000">
              <a:off x="4402137" y="36449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83C44D86-574A-4910-A1E7-73835ABF1A25}"/>
                </a:ext>
              </a:extLst>
            </p:cNvPr>
            <p:cNvSpPr/>
            <p:nvPr/>
          </p:nvSpPr>
          <p:spPr>
            <a:xfrm>
              <a:off x="6145213" y="57038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CD1506EA-0D4F-4771-AEFE-60C49323AD63}"/>
                </a:ext>
              </a:extLst>
            </p:cNvPr>
            <p:cNvSpPr/>
            <p:nvPr/>
          </p:nvSpPr>
          <p:spPr>
            <a:xfrm>
              <a:off x="5546725" y="30845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D8C4FE79-A7C3-48C7-948A-BB19097268E9}"/>
                </a:ext>
              </a:extLst>
            </p:cNvPr>
            <p:cNvSpPr/>
            <p:nvPr/>
          </p:nvSpPr>
          <p:spPr>
            <a:xfrm>
              <a:off x="5608638" y="35988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C292CF4E-A1DD-4B40-BE12-66ED20935A0A}"/>
                </a:ext>
              </a:extLst>
            </p:cNvPr>
            <p:cNvSpPr/>
            <p:nvPr/>
          </p:nvSpPr>
          <p:spPr>
            <a:xfrm>
              <a:off x="4294188" y="42052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EB36C567-984A-4DA1-8277-1E16E3F16B4C}"/>
                </a:ext>
              </a:extLst>
            </p:cNvPr>
            <p:cNvSpPr/>
            <p:nvPr/>
          </p:nvSpPr>
          <p:spPr>
            <a:xfrm>
              <a:off x="4365625" y="48212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A798D457-0256-4364-8F69-7F18E2C76852}"/>
                </a:ext>
              </a:extLst>
            </p:cNvPr>
            <p:cNvSpPr/>
            <p:nvPr/>
          </p:nvSpPr>
          <p:spPr>
            <a:xfrm>
              <a:off x="4343400" y="54721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39C6E298-C91D-4945-B05F-DB0873F7A8AB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5563"/>
            <a:ext cx="4421187" cy="4826000"/>
            <a:chOff x="2490788" y="1328738"/>
            <a:chExt cx="4421187" cy="4826000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C3B03F2C-DBED-4004-A9BC-D4C15ADF2CB0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65735A44-19C6-42BF-B258-86FB3D8944F5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15AA425C-B675-4B1F-9170-E226D7B9B75F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0838B796-271B-4F89-A343-072E64D4970E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C8F7FC07-230E-457F-A579-474658DD0079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E69E7D18-BCE8-482B-A346-9A2C23BA70A5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C5B63A7B-7DA0-485E-9002-C04FD4D9E42C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">
              <a:extLst>
                <a:ext uri="{FF2B5EF4-FFF2-40B4-BE49-F238E27FC236}">
                  <a16:creationId xmlns:a16="http://schemas.microsoft.com/office/drawing/2014/main" id="{66D7E901-778F-48CD-A4D0-42DE321DA61F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02E47DBF-620F-4AA8-8FEB-500B7E198198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89B9DF0B-CB83-43D3-A9FB-643581303C65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F55413D5-CE4C-49CB-8AB2-8BCB90B5E8A9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F420DD65-1952-45F2-A4E4-D0423CE8D590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9D0644AB-48CE-408B-BC3C-BA634724AFFD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A5571CC4-8880-42C8-9F12-CC56993BC533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5E2C8F22-6663-481B-9B06-4AE459E56729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CF9F8FB0-4E55-448B-9596-5C2900F0FFDD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6">
              <a:extLst>
                <a:ext uri="{FF2B5EF4-FFF2-40B4-BE49-F238E27FC236}">
                  <a16:creationId xmlns:a16="http://schemas.microsoft.com/office/drawing/2014/main" id="{F8D60F8A-AD96-43A2-ACCF-EC5B8916532F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89517E3F-A8E3-4922-96FD-ED7F0513AC74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4">
              <a:extLst>
                <a:ext uri="{FF2B5EF4-FFF2-40B4-BE49-F238E27FC236}">
                  <a16:creationId xmlns:a16="http://schemas.microsoft.com/office/drawing/2014/main" id="{7CCA6901-DFF9-4735-A8BB-FF63DBE09DE5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770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46" name="グループ化 1">
            <a:extLst>
              <a:ext uri="{FF2B5EF4-FFF2-40B4-BE49-F238E27FC236}">
                <a16:creationId xmlns:a16="http://schemas.microsoft.com/office/drawing/2014/main" id="{B40EA0D2-2FF6-4870-8823-413FCC9A9959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490788" y="1328738"/>
            <a:chExt cx="4421187" cy="4826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D5E9F9A-3184-4538-BA69-CC49526106BE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FB11129-C2E8-457D-B91C-1FEF949DB135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7EA45321-A41D-470C-AD65-88A40C515268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78EB163-AFB6-49FA-837F-16B081554D3C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401E795-0281-41B6-8A2E-BBD48DB2E2B9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323EF7F-49CE-4292-8BFF-15669CB80F6A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52E59960-6E2F-4EF4-85C6-B985B26257ED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31B335B-EAB9-4143-A0C5-9ED9902C100C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9112170-089E-4CF0-90AF-96CD281853B9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BF1F7B3-7CFF-42DE-BBC9-DF53AB5CFA0D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544293A-9590-4353-AEE7-CD4C94476D02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B227AAA-5221-4C6C-BD89-532D60CA4BC0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498D5822-184E-4E4E-B3A2-415FF917F6BF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D678277-BE83-4F82-AFF6-7B6C32C77CFE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9773FE8E-FEC9-4922-9496-ACBD0FC7473B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2ECDC753-6882-4A98-BBDB-BFC4755FF0A6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787B3016-4976-49C1-A59C-10B19A12179F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B558EDF-3C00-48B1-8F04-E1AE2446CD7E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60E2234-6D84-44B8-A3BC-2C42F69B54E2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88120857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74BE09E-9BBC-4FF1-ACFA-8C628411287E}"/>
              </a:ext>
            </a:extLst>
          </p:cNvPr>
          <p:cNvSpPr/>
          <p:nvPr/>
        </p:nvSpPr>
        <p:spPr>
          <a:xfrm>
            <a:off x="3821113" y="1506538"/>
            <a:ext cx="539750" cy="930275"/>
          </a:xfrm>
          <a:custGeom>
            <a:avLst/>
            <a:gdLst>
              <a:gd name="connsiteX0" fmla="*/ 252544 w 538294"/>
              <a:gd name="connsiteY0" fmla="*/ 614363 h 928688"/>
              <a:gd name="connsiteX1" fmla="*/ 247781 w 538294"/>
              <a:gd name="connsiteY1" fmla="*/ 507207 h 928688"/>
              <a:gd name="connsiteX2" fmla="*/ 243019 w 538294"/>
              <a:gd name="connsiteY2" fmla="*/ 454819 h 928688"/>
              <a:gd name="connsiteX3" fmla="*/ 235875 w 538294"/>
              <a:gd name="connsiteY3" fmla="*/ 400050 h 928688"/>
              <a:gd name="connsiteX4" fmla="*/ 226350 w 538294"/>
              <a:gd name="connsiteY4" fmla="*/ 347663 h 928688"/>
              <a:gd name="connsiteX5" fmla="*/ 209681 w 538294"/>
              <a:gd name="connsiteY5" fmla="*/ 297657 h 928688"/>
              <a:gd name="connsiteX6" fmla="*/ 190631 w 538294"/>
              <a:gd name="connsiteY6" fmla="*/ 254794 h 928688"/>
              <a:gd name="connsiteX7" fmla="*/ 164438 w 538294"/>
              <a:gd name="connsiteY7" fmla="*/ 214313 h 928688"/>
              <a:gd name="connsiteX8" fmla="*/ 138244 w 538294"/>
              <a:gd name="connsiteY8" fmla="*/ 178594 h 928688"/>
              <a:gd name="connsiteX9" fmla="*/ 116813 w 538294"/>
              <a:gd name="connsiteY9" fmla="*/ 152400 h 928688"/>
              <a:gd name="connsiteX10" fmla="*/ 69188 w 538294"/>
              <a:gd name="connsiteY10" fmla="*/ 107157 h 928688"/>
              <a:gd name="connsiteX11" fmla="*/ 35850 w 538294"/>
              <a:gd name="connsiteY11" fmla="*/ 76200 h 928688"/>
              <a:gd name="connsiteX12" fmla="*/ 16800 w 538294"/>
              <a:gd name="connsiteY12" fmla="*/ 57150 h 928688"/>
              <a:gd name="connsiteX13" fmla="*/ 2513 w 538294"/>
              <a:gd name="connsiteY13" fmla="*/ 33338 h 928688"/>
              <a:gd name="connsiteX14" fmla="*/ 131 w 538294"/>
              <a:gd name="connsiteY14" fmla="*/ 16669 h 928688"/>
              <a:gd name="connsiteX15" fmla="*/ 2513 w 538294"/>
              <a:gd name="connsiteY15" fmla="*/ 9525 h 928688"/>
              <a:gd name="connsiteX16" fmla="*/ 19181 w 538294"/>
              <a:gd name="connsiteY16" fmla="*/ 0 h 928688"/>
              <a:gd name="connsiteX17" fmla="*/ 59663 w 538294"/>
              <a:gd name="connsiteY17" fmla="*/ 0 h 928688"/>
              <a:gd name="connsiteX18" fmla="*/ 109669 w 538294"/>
              <a:gd name="connsiteY18" fmla="*/ 2382 h 928688"/>
              <a:gd name="connsiteX19" fmla="*/ 173963 w 538294"/>
              <a:gd name="connsiteY19" fmla="*/ 16669 h 928688"/>
              <a:gd name="connsiteX20" fmla="*/ 252544 w 538294"/>
              <a:gd name="connsiteY20" fmla="*/ 42863 h 928688"/>
              <a:gd name="connsiteX21" fmla="*/ 335888 w 538294"/>
              <a:gd name="connsiteY21" fmla="*/ 78582 h 928688"/>
              <a:gd name="connsiteX22" fmla="*/ 404944 w 538294"/>
              <a:gd name="connsiteY22" fmla="*/ 114300 h 928688"/>
              <a:gd name="connsiteX23" fmla="*/ 459713 w 538294"/>
              <a:gd name="connsiteY23" fmla="*/ 147638 h 928688"/>
              <a:gd name="connsiteX24" fmla="*/ 488288 w 538294"/>
              <a:gd name="connsiteY24" fmla="*/ 171450 h 928688"/>
              <a:gd name="connsiteX25" fmla="*/ 512100 w 538294"/>
              <a:gd name="connsiteY25" fmla="*/ 197644 h 928688"/>
              <a:gd name="connsiteX26" fmla="*/ 524006 w 538294"/>
              <a:gd name="connsiteY26" fmla="*/ 214313 h 928688"/>
              <a:gd name="connsiteX27" fmla="*/ 535913 w 538294"/>
              <a:gd name="connsiteY27" fmla="*/ 238125 h 928688"/>
              <a:gd name="connsiteX28" fmla="*/ 538294 w 538294"/>
              <a:gd name="connsiteY28" fmla="*/ 254794 h 928688"/>
              <a:gd name="connsiteX29" fmla="*/ 535913 w 538294"/>
              <a:gd name="connsiteY29" fmla="*/ 283369 h 928688"/>
              <a:gd name="connsiteX30" fmla="*/ 521625 w 538294"/>
              <a:gd name="connsiteY30" fmla="*/ 316707 h 928688"/>
              <a:gd name="connsiteX31" fmla="*/ 502575 w 538294"/>
              <a:gd name="connsiteY31" fmla="*/ 376238 h 928688"/>
              <a:gd name="connsiteX32" fmla="*/ 483525 w 538294"/>
              <a:gd name="connsiteY32" fmla="*/ 461963 h 928688"/>
              <a:gd name="connsiteX33" fmla="*/ 478763 w 538294"/>
              <a:gd name="connsiteY33" fmla="*/ 511969 h 928688"/>
              <a:gd name="connsiteX34" fmla="*/ 478763 w 538294"/>
              <a:gd name="connsiteY34" fmla="*/ 897732 h 928688"/>
              <a:gd name="connsiteX35" fmla="*/ 254925 w 538294"/>
              <a:gd name="connsiteY35" fmla="*/ 928688 h 928688"/>
              <a:gd name="connsiteX36" fmla="*/ 252544 w 538294"/>
              <a:gd name="connsiteY36" fmla="*/ 771525 h 928688"/>
              <a:gd name="connsiteX37" fmla="*/ 252544 w 538294"/>
              <a:gd name="connsiteY37" fmla="*/ 6143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8294" h="928688">
                <a:moveTo>
                  <a:pt x="252544" y="614363"/>
                </a:moveTo>
                <a:lnTo>
                  <a:pt x="247781" y="507207"/>
                </a:lnTo>
                <a:lnTo>
                  <a:pt x="243019" y="454819"/>
                </a:lnTo>
                <a:lnTo>
                  <a:pt x="235875" y="400050"/>
                </a:lnTo>
                <a:lnTo>
                  <a:pt x="226350" y="347663"/>
                </a:lnTo>
                <a:lnTo>
                  <a:pt x="209681" y="297657"/>
                </a:lnTo>
                <a:lnTo>
                  <a:pt x="190631" y="254794"/>
                </a:lnTo>
                <a:lnTo>
                  <a:pt x="164438" y="214313"/>
                </a:lnTo>
                <a:lnTo>
                  <a:pt x="138244" y="178594"/>
                </a:lnTo>
                <a:lnTo>
                  <a:pt x="116813" y="152400"/>
                </a:lnTo>
                <a:lnTo>
                  <a:pt x="69188" y="107157"/>
                </a:lnTo>
                <a:lnTo>
                  <a:pt x="35850" y="76200"/>
                </a:lnTo>
                <a:lnTo>
                  <a:pt x="16800" y="57150"/>
                </a:lnTo>
                <a:lnTo>
                  <a:pt x="2513" y="33338"/>
                </a:lnTo>
                <a:cubicBezTo>
                  <a:pt x="0" y="18267"/>
                  <a:pt x="131" y="23878"/>
                  <a:pt x="131" y="16669"/>
                </a:cubicBezTo>
                <a:lnTo>
                  <a:pt x="2513" y="9525"/>
                </a:lnTo>
                <a:lnTo>
                  <a:pt x="19181" y="0"/>
                </a:lnTo>
                <a:lnTo>
                  <a:pt x="59663" y="0"/>
                </a:lnTo>
                <a:lnTo>
                  <a:pt x="109669" y="2382"/>
                </a:lnTo>
                <a:lnTo>
                  <a:pt x="173963" y="16669"/>
                </a:lnTo>
                <a:lnTo>
                  <a:pt x="252544" y="42863"/>
                </a:lnTo>
                <a:lnTo>
                  <a:pt x="335888" y="78582"/>
                </a:lnTo>
                <a:lnTo>
                  <a:pt x="404944" y="114300"/>
                </a:lnTo>
                <a:lnTo>
                  <a:pt x="459713" y="147638"/>
                </a:lnTo>
                <a:lnTo>
                  <a:pt x="488288" y="171450"/>
                </a:lnTo>
                <a:lnTo>
                  <a:pt x="512100" y="197644"/>
                </a:lnTo>
                <a:lnTo>
                  <a:pt x="524006" y="214313"/>
                </a:lnTo>
                <a:lnTo>
                  <a:pt x="535913" y="238125"/>
                </a:lnTo>
                <a:lnTo>
                  <a:pt x="538294" y="254794"/>
                </a:lnTo>
                <a:lnTo>
                  <a:pt x="535913" y="283369"/>
                </a:lnTo>
                <a:lnTo>
                  <a:pt x="521625" y="316707"/>
                </a:lnTo>
                <a:lnTo>
                  <a:pt x="502575" y="376238"/>
                </a:lnTo>
                <a:lnTo>
                  <a:pt x="483525" y="461963"/>
                </a:lnTo>
                <a:lnTo>
                  <a:pt x="478763" y="511969"/>
                </a:lnTo>
                <a:lnTo>
                  <a:pt x="478763" y="897732"/>
                </a:lnTo>
                <a:lnTo>
                  <a:pt x="254925" y="928688"/>
                </a:lnTo>
                <a:cubicBezTo>
                  <a:pt x="254131" y="876300"/>
                  <a:pt x="253338" y="823913"/>
                  <a:pt x="252544" y="771525"/>
                </a:cubicBezTo>
                <a:lnTo>
                  <a:pt x="252544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E6FA9E1-3F73-4650-AA6A-14A4B5F9F93D}"/>
              </a:ext>
            </a:extLst>
          </p:cNvPr>
          <p:cNvSpPr/>
          <p:nvPr/>
        </p:nvSpPr>
        <p:spPr>
          <a:xfrm>
            <a:off x="2716213" y="3775075"/>
            <a:ext cx="2278062" cy="2133600"/>
          </a:xfrm>
          <a:custGeom>
            <a:avLst/>
            <a:gdLst>
              <a:gd name="connsiteX0" fmla="*/ 1499507 w 2277925"/>
              <a:gd name="connsiteY0" fmla="*/ 854529 h 2133600"/>
              <a:gd name="connsiteX1" fmla="*/ 1404257 w 2277925"/>
              <a:gd name="connsiteY1" fmla="*/ 966108 h 2133600"/>
              <a:gd name="connsiteX2" fmla="*/ 1322614 w 2277925"/>
              <a:gd name="connsiteY2" fmla="*/ 1058636 h 2133600"/>
              <a:gd name="connsiteX3" fmla="*/ 1197428 w 2277925"/>
              <a:gd name="connsiteY3" fmla="*/ 1186543 h 2133600"/>
              <a:gd name="connsiteX4" fmla="*/ 1113064 w 2277925"/>
              <a:gd name="connsiteY4" fmla="*/ 1270908 h 2133600"/>
              <a:gd name="connsiteX5" fmla="*/ 1023257 w 2277925"/>
              <a:gd name="connsiteY5" fmla="*/ 1352550 h 2133600"/>
              <a:gd name="connsiteX6" fmla="*/ 889907 w 2277925"/>
              <a:gd name="connsiteY6" fmla="*/ 1469572 h 2133600"/>
              <a:gd name="connsiteX7" fmla="*/ 783771 w 2277925"/>
              <a:gd name="connsiteY7" fmla="*/ 1556658 h 2133600"/>
              <a:gd name="connsiteX8" fmla="*/ 664028 w 2277925"/>
              <a:gd name="connsiteY8" fmla="*/ 1649186 h 2133600"/>
              <a:gd name="connsiteX9" fmla="*/ 530678 w 2277925"/>
              <a:gd name="connsiteY9" fmla="*/ 1747158 h 2133600"/>
              <a:gd name="connsiteX10" fmla="*/ 413657 w 2277925"/>
              <a:gd name="connsiteY10" fmla="*/ 1826079 h 2133600"/>
              <a:gd name="connsiteX11" fmla="*/ 250371 w 2277925"/>
              <a:gd name="connsiteY11" fmla="*/ 1937658 h 2133600"/>
              <a:gd name="connsiteX12" fmla="*/ 40821 w 2277925"/>
              <a:gd name="connsiteY12" fmla="*/ 2062843 h 2133600"/>
              <a:gd name="connsiteX13" fmla="*/ 8164 w 2277925"/>
              <a:gd name="connsiteY13" fmla="*/ 2084615 h 2133600"/>
              <a:gd name="connsiteX14" fmla="*/ 0 w 2277925"/>
              <a:gd name="connsiteY14" fmla="*/ 2095500 h 2133600"/>
              <a:gd name="connsiteX15" fmla="*/ 0 w 2277925"/>
              <a:gd name="connsiteY15" fmla="*/ 2106386 h 2133600"/>
              <a:gd name="connsiteX16" fmla="*/ 5443 w 2277925"/>
              <a:gd name="connsiteY16" fmla="*/ 2128158 h 2133600"/>
              <a:gd name="connsiteX17" fmla="*/ 21771 w 2277925"/>
              <a:gd name="connsiteY17" fmla="*/ 2133600 h 2133600"/>
              <a:gd name="connsiteX18" fmla="*/ 103414 w 2277925"/>
              <a:gd name="connsiteY18" fmla="*/ 2092779 h 2133600"/>
              <a:gd name="connsiteX19" fmla="*/ 291193 w 2277925"/>
              <a:gd name="connsiteY19" fmla="*/ 1994808 h 2133600"/>
              <a:gd name="connsiteX20" fmla="*/ 522514 w 2277925"/>
              <a:gd name="connsiteY20" fmla="*/ 1872343 h 2133600"/>
              <a:gd name="connsiteX21" fmla="*/ 751114 w 2277925"/>
              <a:gd name="connsiteY21" fmla="*/ 1741715 h 2133600"/>
              <a:gd name="connsiteX22" fmla="*/ 862693 w 2277925"/>
              <a:gd name="connsiteY22" fmla="*/ 1668236 h 2133600"/>
              <a:gd name="connsiteX23" fmla="*/ 930728 w 2277925"/>
              <a:gd name="connsiteY23" fmla="*/ 1632858 h 2133600"/>
              <a:gd name="connsiteX24" fmla="*/ 1096735 w 2277925"/>
              <a:gd name="connsiteY24" fmla="*/ 1518558 h 2133600"/>
              <a:gd name="connsiteX25" fmla="*/ 1338943 w 2277925"/>
              <a:gd name="connsiteY25" fmla="*/ 1322615 h 2133600"/>
              <a:gd name="connsiteX26" fmla="*/ 1515835 w 2277925"/>
              <a:gd name="connsiteY26" fmla="*/ 1167493 h 2133600"/>
              <a:gd name="connsiteX27" fmla="*/ 1608364 w 2277925"/>
              <a:gd name="connsiteY27" fmla="*/ 1085850 h 2133600"/>
              <a:gd name="connsiteX28" fmla="*/ 1706335 w 2277925"/>
              <a:gd name="connsiteY28" fmla="*/ 974272 h 2133600"/>
              <a:gd name="connsiteX29" fmla="*/ 1817914 w 2277925"/>
              <a:gd name="connsiteY29" fmla="*/ 846365 h 2133600"/>
              <a:gd name="connsiteX30" fmla="*/ 1975757 w 2277925"/>
              <a:gd name="connsiteY30" fmla="*/ 655865 h 2133600"/>
              <a:gd name="connsiteX31" fmla="*/ 2038350 w 2277925"/>
              <a:gd name="connsiteY31" fmla="*/ 574222 h 2133600"/>
              <a:gd name="connsiteX32" fmla="*/ 2079171 w 2277925"/>
              <a:gd name="connsiteY32" fmla="*/ 517072 h 2133600"/>
              <a:gd name="connsiteX33" fmla="*/ 2109107 w 2277925"/>
              <a:gd name="connsiteY33" fmla="*/ 484415 h 2133600"/>
              <a:gd name="connsiteX34" fmla="*/ 2160814 w 2277925"/>
              <a:gd name="connsiteY34" fmla="*/ 443593 h 2133600"/>
              <a:gd name="connsiteX35" fmla="*/ 2212521 w 2277925"/>
              <a:gd name="connsiteY35" fmla="*/ 410936 h 2133600"/>
              <a:gd name="connsiteX36" fmla="*/ 2253343 w 2277925"/>
              <a:gd name="connsiteY36" fmla="*/ 383722 h 2133600"/>
              <a:gd name="connsiteX37" fmla="*/ 2266950 w 2277925"/>
              <a:gd name="connsiteY37" fmla="*/ 364672 h 2133600"/>
              <a:gd name="connsiteX38" fmla="*/ 2275114 w 2277925"/>
              <a:gd name="connsiteY38" fmla="*/ 340179 h 2133600"/>
              <a:gd name="connsiteX39" fmla="*/ 2277835 w 2277925"/>
              <a:gd name="connsiteY39" fmla="*/ 310243 h 2133600"/>
              <a:gd name="connsiteX40" fmla="*/ 2275114 w 2277925"/>
              <a:gd name="connsiteY40" fmla="*/ 280308 h 2133600"/>
              <a:gd name="connsiteX41" fmla="*/ 2256064 w 2277925"/>
              <a:gd name="connsiteY41" fmla="*/ 239486 h 2133600"/>
              <a:gd name="connsiteX42" fmla="*/ 2223407 w 2277925"/>
              <a:gd name="connsiteY42" fmla="*/ 201386 h 2133600"/>
              <a:gd name="connsiteX43" fmla="*/ 2166257 w 2277925"/>
              <a:gd name="connsiteY43" fmla="*/ 152400 h 2133600"/>
              <a:gd name="connsiteX44" fmla="*/ 2122714 w 2277925"/>
              <a:gd name="connsiteY44" fmla="*/ 119743 h 2133600"/>
              <a:gd name="connsiteX45" fmla="*/ 2073728 w 2277925"/>
              <a:gd name="connsiteY45" fmla="*/ 89808 h 2133600"/>
              <a:gd name="connsiteX46" fmla="*/ 2030185 w 2277925"/>
              <a:gd name="connsiteY46" fmla="*/ 68036 h 2133600"/>
              <a:gd name="connsiteX47" fmla="*/ 1940378 w 2277925"/>
              <a:gd name="connsiteY47" fmla="*/ 29936 h 2133600"/>
              <a:gd name="connsiteX48" fmla="*/ 1880507 w 2277925"/>
              <a:gd name="connsiteY48" fmla="*/ 8165 h 2133600"/>
              <a:gd name="connsiteX49" fmla="*/ 1847850 w 2277925"/>
              <a:gd name="connsiteY49" fmla="*/ 0 h 2133600"/>
              <a:gd name="connsiteX50" fmla="*/ 1836964 w 2277925"/>
              <a:gd name="connsiteY50" fmla="*/ 2722 h 2133600"/>
              <a:gd name="connsiteX51" fmla="*/ 1836964 w 2277925"/>
              <a:gd name="connsiteY51" fmla="*/ 10886 h 2133600"/>
              <a:gd name="connsiteX52" fmla="*/ 1842407 w 2277925"/>
              <a:gd name="connsiteY52" fmla="*/ 35379 h 2133600"/>
              <a:gd name="connsiteX53" fmla="*/ 1861457 w 2277925"/>
              <a:gd name="connsiteY53" fmla="*/ 65315 h 2133600"/>
              <a:gd name="connsiteX54" fmla="*/ 1891393 w 2277925"/>
              <a:gd name="connsiteY54" fmla="*/ 103415 h 2133600"/>
              <a:gd name="connsiteX55" fmla="*/ 1907721 w 2277925"/>
              <a:gd name="connsiteY55" fmla="*/ 130629 h 2133600"/>
              <a:gd name="connsiteX56" fmla="*/ 1918607 w 2277925"/>
              <a:gd name="connsiteY56" fmla="*/ 168729 h 2133600"/>
              <a:gd name="connsiteX57" fmla="*/ 1921328 w 2277925"/>
              <a:gd name="connsiteY57" fmla="*/ 198665 h 2133600"/>
              <a:gd name="connsiteX58" fmla="*/ 1915885 w 2277925"/>
              <a:gd name="connsiteY58" fmla="*/ 236765 h 2133600"/>
              <a:gd name="connsiteX59" fmla="*/ 1866900 w 2277925"/>
              <a:gd name="connsiteY59" fmla="*/ 326572 h 2133600"/>
              <a:gd name="connsiteX60" fmla="*/ 1755321 w 2277925"/>
              <a:gd name="connsiteY60" fmla="*/ 508908 h 2133600"/>
              <a:gd name="connsiteX61" fmla="*/ 1651907 w 2277925"/>
              <a:gd name="connsiteY61" fmla="*/ 655865 h 2133600"/>
              <a:gd name="connsiteX62" fmla="*/ 1499507 w 2277925"/>
              <a:gd name="connsiteY62" fmla="*/ 854529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77925" h="2133600">
                <a:moveTo>
                  <a:pt x="1499507" y="854529"/>
                </a:moveTo>
                <a:lnTo>
                  <a:pt x="1404257" y="966108"/>
                </a:lnTo>
                <a:lnTo>
                  <a:pt x="1322614" y="1058636"/>
                </a:lnTo>
                <a:lnTo>
                  <a:pt x="1197428" y="1186543"/>
                </a:lnTo>
                <a:lnTo>
                  <a:pt x="1113064" y="1270908"/>
                </a:lnTo>
                <a:lnTo>
                  <a:pt x="1023257" y="1352550"/>
                </a:lnTo>
                <a:lnTo>
                  <a:pt x="889907" y="1469572"/>
                </a:lnTo>
                <a:lnTo>
                  <a:pt x="783771" y="1556658"/>
                </a:lnTo>
                <a:lnTo>
                  <a:pt x="664028" y="1649186"/>
                </a:lnTo>
                <a:lnTo>
                  <a:pt x="530678" y="1747158"/>
                </a:lnTo>
                <a:lnTo>
                  <a:pt x="413657" y="1826079"/>
                </a:lnTo>
                <a:lnTo>
                  <a:pt x="250371" y="1937658"/>
                </a:lnTo>
                <a:lnTo>
                  <a:pt x="40821" y="2062843"/>
                </a:lnTo>
                <a:lnTo>
                  <a:pt x="8164" y="2084615"/>
                </a:lnTo>
                <a:lnTo>
                  <a:pt x="0" y="2095500"/>
                </a:lnTo>
                <a:lnTo>
                  <a:pt x="0" y="2106386"/>
                </a:lnTo>
                <a:lnTo>
                  <a:pt x="5443" y="2128158"/>
                </a:lnTo>
                <a:lnTo>
                  <a:pt x="21771" y="2133600"/>
                </a:lnTo>
                <a:lnTo>
                  <a:pt x="103414" y="2092779"/>
                </a:lnTo>
                <a:lnTo>
                  <a:pt x="291193" y="1994808"/>
                </a:lnTo>
                <a:lnTo>
                  <a:pt x="522514" y="1872343"/>
                </a:lnTo>
                <a:lnTo>
                  <a:pt x="751114" y="1741715"/>
                </a:lnTo>
                <a:lnTo>
                  <a:pt x="862693" y="1668236"/>
                </a:lnTo>
                <a:lnTo>
                  <a:pt x="930728" y="1632858"/>
                </a:lnTo>
                <a:lnTo>
                  <a:pt x="1096735" y="1518558"/>
                </a:lnTo>
                <a:lnTo>
                  <a:pt x="1338943" y="1322615"/>
                </a:lnTo>
                <a:lnTo>
                  <a:pt x="1515835" y="1167493"/>
                </a:lnTo>
                <a:lnTo>
                  <a:pt x="1608364" y="1085850"/>
                </a:lnTo>
                <a:lnTo>
                  <a:pt x="1706335" y="974272"/>
                </a:lnTo>
                <a:lnTo>
                  <a:pt x="1817914" y="846365"/>
                </a:lnTo>
                <a:lnTo>
                  <a:pt x="1975757" y="655865"/>
                </a:lnTo>
                <a:lnTo>
                  <a:pt x="2038350" y="574222"/>
                </a:lnTo>
                <a:lnTo>
                  <a:pt x="2079171" y="517072"/>
                </a:lnTo>
                <a:lnTo>
                  <a:pt x="2109107" y="484415"/>
                </a:lnTo>
                <a:lnTo>
                  <a:pt x="2160814" y="443593"/>
                </a:lnTo>
                <a:lnTo>
                  <a:pt x="2212521" y="410936"/>
                </a:lnTo>
                <a:lnTo>
                  <a:pt x="2253343" y="383722"/>
                </a:lnTo>
                <a:lnTo>
                  <a:pt x="2266950" y="364672"/>
                </a:lnTo>
                <a:lnTo>
                  <a:pt x="2275114" y="340179"/>
                </a:lnTo>
                <a:cubicBezTo>
                  <a:pt x="2277925" y="312062"/>
                  <a:pt x="2277835" y="322082"/>
                  <a:pt x="2277835" y="310243"/>
                </a:cubicBezTo>
                <a:lnTo>
                  <a:pt x="2275114" y="280308"/>
                </a:lnTo>
                <a:lnTo>
                  <a:pt x="2256064" y="239486"/>
                </a:lnTo>
                <a:lnTo>
                  <a:pt x="2223407" y="201386"/>
                </a:lnTo>
                <a:lnTo>
                  <a:pt x="2166257" y="152400"/>
                </a:lnTo>
                <a:lnTo>
                  <a:pt x="2122714" y="119743"/>
                </a:lnTo>
                <a:lnTo>
                  <a:pt x="2073728" y="89808"/>
                </a:lnTo>
                <a:lnTo>
                  <a:pt x="2030185" y="68036"/>
                </a:lnTo>
                <a:lnTo>
                  <a:pt x="1940378" y="29936"/>
                </a:lnTo>
                <a:lnTo>
                  <a:pt x="1880507" y="8165"/>
                </a:lnTo>
                <a:lnTo>
                  <a:pt x="1847850" y="0"/>
                </a:lnTo>
                <a:lnTo>
                  <a:pt x="1836964" y="2722"/>
                </a:lnTo>
                <a:lnTo>
                  <a:pt x="1836964" y="10886"/>
                </a:lnTo>
                <a:lnTo>
                  <a:pt x="1842407" y="35379"/>
                </a:lnTo>
                <a:lnTo>
                  <a:pt x="1861457" y="65315"/>
                </a:lnTo>
                <a:lnTo>
                  <a:pt x="1891393" y="103415"/>
                </a:lnTo>
                <a:lnTo>
                  <a:pt x="1907721" y="130629"/>
                </a:lnTo>
                <a:lnTo>
                  <a:pt x="1918607" y="168729"/>
                </a:lnTo>
                <a:lnTo>
                  <a:pt x="1921328" y="198665"/>
                </a:lnTo>
                <a:lnTo>
                  <a:pt x="1915885" y="236765"/>
                </a:lnTo>
                <a:lnTo>
                  <a:pt x="1866900" y="326572"/>
                </a:lnTo>
                <a:lnTo>
                  <a:pt x="1755321" y="508908"/>
                </a:lnTo>
                <a:lnTo>
                  <a:pt x="1651907" y="655865"/>
                </a:lnTo>
                <a:lnTo>
                  <a:pt x="1499507" y="8545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709E518-3A1B-402E-9A39-B76764C4A657}"/>
              </a:ext>
            </a:extLst>
          </p:cNvPr>
          <p:cNvSpPr/>
          <p:nvPr/>
        </p:nvSpPr>
        <p:spPr>
          <a:xfrm rot="16200000">
            <a:off x="4792663" y="3332163"/>
            <a:ext cx="2152650" cy="476250"/>
          </a:xfrm>
          <a:custGeom>
            <a:avLst/>
            <a:gdLst>
              <a:gd name="connsiteX0" fmla="*/ 1288256 w 2152650"/>
              <a:gd name="connsiteY0" fmla="*/ 402432 h 476250"/>
              <a:gd name="connsiteX1" fmla="*/ 1059656 w 2152650"/>
              <a:gd name="connsiteY1" fmla="*/ 397669 h 476250"/>
              <a:gd name="connsiteX2" fmla="*/ 857250 w 2152650"/>
              <a:gd name="connsiteY2" fmla="*/ 392907 h 476250"/>
              <a:gd name="connsiteX3" fmla="*/ 645319 w 2152650"/>
              <a:gd name="connsiteY3" fmla="*/ 390525 h 476250"/>
              <a:gd name="connsiteX4" fmla="*/ 450056 w 2152650"/>
              <a:gd name="connsiteY4" fmla="*/ 388144 h 476250"/>
              <a:gd name="connsiteX5" fmla="*/ 245269 w 2152650"/>
              <a:gd name="connsiteY5" fmla="*/ 388144 h 476250"/>
              <a:gd name="connsiteX6" fmla="*/ 166687 w 2152650"/>
              <a:gd name="connsiteY6" fmla="*/ 385763 h 476250"/>
              <a:gd name="connsiteX7" fmla="*/ 123825 w 2152650"/>
              <a:gd name="connsiteY7" fmla="*/ 376238 h 476250"/>
              <a:gd name="connsiteX8" fmla="*/ 59531 w 2152650"/>
              <a:gd name="connsiteY8" fmla="*/ 350044 h 476250"/>
              <a:gd name="connsiteX9" fmla="*/ 21431 w 2152650"/>
              <a:gd name="connsiteY9" fmla="*/ 326232 h 476250"/>
              <a:gd name="connsiteX10" fmla="*/ 4762 w 2152650"/>
              <a:gd name="connsiteY10" fmla="*/ 309563 h 476250"/>
              <a:gd name="connsiteX11" fmla="*/ 0 w 2152650"/>
              <a:gd name="connsiteY11" fmla="*/ 288132 h 476250"/>
              <a:gd name="connsiteX12" fmla="*/ 2381 w 2152650"/>
              <a:gd name="connsiteY12" fmla="*/ 271463 h 476250"/>
              <a:gd name="connsiteX13" fmla="*/ 16669 w 2152650"/>
              <a:gd name="connsiteY13" fmla="*/ 247650 h 476250"/>
              <a:gd name="connsiteX14" fmla="*/ 50006 w 2152650"/>
              <a:gd name="connsiteY14" fmla="*/ 221457 h 476250"/>
              <a:gd name="connsiteX15" fmla="*/ 114300 w 2152650"/>
              <a:gd name="connsiteY15" fmla="*/ 185738 h 476250"/>
              <a:gd name="connsiteX16" fmla="*/ 200025 w 2152650"/>
              <a:gd name="connsiteY16" fmla="*/ 150019 h 476250"/>
              <a:gd name="connsiteX17" fmla="*/ 285750 w 2152650"/>
              <a:gd name="connsiteY17" fmla="*/ 126207 h 476250"/>
              <a:gd name="connsiteX18" fmla="*/ 357187 w 2152650"/>
              <a:gd name="connsiteY18" fmla="*/ 119063 h 476250"/>
              <a:gd name="connsiteX19" fmla="*/ 390525 w 2152650"/>
              <a:gd name="connsiteY19" fmla="*/ 121444 h 476250"/>
              <a:gd name="connsiteX20" fmla="*/ 483394 w 2152650"/>
              <a:gd name="connsiteY20" fmla="*/ 142875 h 476250"/>
              <a:gd name="connsiteX21" fmla="*/ 595312 w 2152650"/>
              <a:gd name="connsiteY21" fmla="*/ 159544 h 476250"/>
              <a:gd name="connsiteX22" fmla="*/ 695325 w 2152650"/>
              <a:gd name="connsiteY22" fmla="*/ 169069 h 476250"/>
              <a:gd name="connsiteX23" fmla="*/ 845344 w 2152650"/>
              <a:gd name="connsiteY23" fmla="*/ 178594 h 476250"/>
              <a:gd name="connsiteX24" fmla="*/ 1069181 w 2152650"/>
              <a:gd name="connsiteY24" fmla="*/ 185738 h 476250"/>
              <a:gd name="connsiteX25" fmla="*/ 1359694 w 2152650"/>
              <a:gd name="connsiteY25" fmla="*/ 185738 h 476250"/>
              <a:gd name="connsiteX26" fmla="*/ 1545431 w 2152650"/>
              <a:gd name="connsiteY26" fmla="*/ 185738 h 476250"/>
              <a:gd name="connsiteX27" fmla="*/ 1712119 w 2152650"/>
              <a:gd name="connsiteY27" fmla="*/ 183357 h 476250"/>
              <a:gd name="connsiteX28" fmla="*/ 1804987 w 2152650"/>
              <a:gd name="connsiteY28" fmla="*/ 176213 h 476250"/>
              <a:gd name="connsiteX29" fmla="*/ 1866900 w 2152650"/>
              <a:gd name="connsiteY29" fmla="*/ 166688 h 476250"/>
              <a:gd name="connsiteX30" fmla="*/ 1916906 w 2152650"/>
              <a:gd name="connsiteY30" fmla="*/ 154782 h 476250"/>
              <a:gd name="connsiteX31" fmla="*/ 1969294 w 2152650"/>
              <a:gd name="connsiteY31" fmla="*/ 130969 h 476250"/>
              <a:gd name="connsiteX32" fmla="*/ 2024062 w 2152650"/>
              <a:gd name="connsiteY32" fmla="*/ 95250 h 476250"/>
              <a:gd name="connsiteX33" fmla="*/ 2069306 w 2152650"/>
              <a:gd name="connsiteY33" fmla="*/ 52388 h 476250"/>
              <a:gd name="connsiteX34" fmla="*/ 2105025 w 2152650"/>
              <a:gd name="connsiteY34" fmla="*/ 14288 h 476250"/>
              <a:gd name="connsiteX35" fmla="*/ 2114550 w 2152650"/>
              <a:gd name="connsiteY35" fmla="*/ 7144 h 476250"/>
              <a:gd name="connsiteX36" fmla="*/ 2133600 w 2152650"/>
              <a:gd name="connsiteY36" fmla="*/ 0 h 476250"/>
              <a:gd name="connsiteX37" fmla="*/ 2140744 w 2152650"/>
              <a:gd name="connsiteY37" fmla="*/ 2382 h 476250"/>
              <a:gd name="connsiteX38" fmla="*/ 2147887 w 2152650"/>
              <a:gd name="connsiteY38" fmla="*/ 9525 h 476250"/>
              <a:gd name="connsiteX39" fmla="*/ 2152650 w 2152650"/>
              <a:gd name="connsiteY39" fmla="*/ 33338 h 476250"/>
              <a:gd name="connsiteX40" fmla="*/ 2147887 w 2152650"/>
              <a:gd name="connsiteY40" fmla="*/ 73819 h 476250"/>
              <a:gd name="connsiteX41" fmla="*/ 2133600 w 2152650"/>
              <a:gd name="connsiteY41" fmla="*/ 138113 h 476250"/>
              <a:gd name="connsiteX42" fmla="*/ 2102644 w 2152650"/>
              <a:gd name="connsiteY42" fmla="*/ 240507 h 476250"/>
              <a:gd name="connsiteX43" fmla="*/ 2081212 w 2152650"/>
              <a:gd name="connsiteY43" fmla="*/ 292894 h 476250"/>
              <a:gd name="connsiteX44" fmla="*/ 2050256 w 2152650"/>
              <a:gd name="connsiteY44" fmla="*/ 350044 h 476250"/>
              <a:gd name="connsiteX45" fmla="*/ 2024062 w 2152650"/>
              <a:gd name="connsiteY45" fmla="*/ 392907 h 476250"/>
              <a:gd name="connsiteX46" fmla="*/ 2005012 w 2152650"/>
              <a:gd name="connsiteY46" fmla="*/ 416719 h 476250"/>
              <a:gd name="connsiteX47" fmla="*/ 1985962 w 2152650"/>
              <a:gd name="connsiteY47" fmla="*/ 438150 h 476250"/>
              <a:gd name="connsiteX48" fmla="*/ 1966912 w 2152650"/>
              <a:gd name="connsiteY48" fmla="*/ 454819 h 476250"/>
              <a:gd name="connsiteX49" fmla="*/ 1943100 w 2152650"/>
              <a:gd name="connsiteY49" fmla="*/ 466725 h 476250"/>
              <a:gd name="connsiteX50" fmla="*/ 1909762 w 2152650"/>
              <a:gd name="connsiteY50" fmla="*/ 476250 h 476250"/>
              <a:gd name="connsiteX51" fmla="*/ 1883569 w 2152650"/>
              <a:gd name="connsiteY51" fmla="*/ 476250 h 476250"/>
              <a:gd name="connsiteX52" fmla="*/ 1852612 w 2152650"/>
              <a:gd name="connsiteY52" fmla="*/ 471488 h 476250"/>
              <a:gd name="connsiteX53" fmla="*/ 1824037 w 2152650"/>
              <a:gd name="connsiteY53" fmla="*/ 457200 h 476250"/>
              <a:gd name="connsiteX54" fmla="*/ 1804987 w 2152650"/>
              <a:gd name="connsiteY54" fmla="*/ 445294 h 476250"/>
              <a:gd name="connsiteX55" fmla="*/ 1771650 w 2152650"/>
              <a:gd name="connsiteY55" fmla="*/ 428625 h 476250"/>
              <a:gd name="connsiteX56" fmla="*/ 1738312 w 2152650"/>
              <a:gd name="connsiteY56" fmla="*/ 419100 h 476250"/>
              <a:gd name="connsiteX57" fmla="*/ 1674019 w 2152650"/>
              <a:gd name="connsiteY57" fmla="*/ 411957 h 476250"/>
              <a:gd name="connsiteX58" fmla="*/ 1493044 w 2152650"/>
              <a:gd name="connsiteY58" fmla="*/ 404813 h 476250"/>
              <a:gd name="connsiteX59" fmla="*/ 1288256 w 2152650"/>
              <a:gd name="connsiteY59" fmla="*/ 40243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476250">
                <a:moveTo>
                  <a:pt x="1288256" y="402432"/>
                </a:moveTo>
                <a:lnTo>
                  <a:pt x="1059656" y="397669"/>
                </a:lnTo>
                <a:lnTo>
                  <a:pt x="857250" y="392907"/>
                </a:lnTo>
                <a:lnTo>
                  <a:pt x="645319" y="390525"/>
                </a:lnTo>
                <a:lnTo>
                  <a:pt x="450056" y="388144"/>
                </a:lnTo>
                <a:lnTo>
                  <a:pt x="245269" y="388144"/>
                </a:lnTo>
                <a:lnTo>
                  <a:pt x="166687" y="385763"/>
                </a:lnTo>
                <a:lnTo>
                  <a:pt x="123825" y="376238"/>
                </a:lnTo>
                <a:lnTo>
                  <a:pt x="59531" y="350044"/>
                </a:lnTo>
                <a:lnTo>
                  <a:pt x="21431" y="326232"/>
                </a:lnTo>
                <a:lnTo>
                  <a:pt x="4762" y="309563"/>
                </a:lnTo>
                <a:lnTo>
                  <a:pt x="0" y="288132"/>
                </a:lnTo>
                <a:lnTo>
                  <a:pt x="2381" y="271463"/>
                </a:lnTo>
                <a:lnTo>
                  <a:pt x="16669" y="247650"/>
                </a:lnTo>
                <a:lnTo>
                  <a:pt x="50006" y="221457"/>
                </a:lnTo>
                <a:lnTo>
                  <a:pt x="114300" y="185738"/>
                </a:lnTo>
                <a:lnTo>
                  <a:pt x="200025" y="150019"/>
                </a:lnTo>
                <a:lnTo>
                  <a:pt x="285750" y="126207"/>
                </a:lnTo>
                <a:lnTo>
                  <a:pt x="357187" y="119063"/>
                </a:lnTo>
                <a:lnTo>
                  <a:pt x="390525" y="121444"/>
                </a:lnTo>
                <a:lnTo>
                  <a:pt x="483394" y="142875"/>
                </a:lnTo>
                <a:lnTo>
                  <a:pt x="595312" y="159544"/>
                </a:lnTo>
                <a:lnTo>
                  <a:pt x="695325" y="169069"/>
                </a:lnTo>
                <a:lnTo>
                  <a:pt x="845344" y="178594"/>
                </a:lnTo>
                <a:lnTo>
                  <a:pt x="1069181" y="185738"/>
                </a:lnTo>
                <a:lnTo>
                  <a:pt x="1359694" y="185738"/>
                </a:lnTo>
                <a:lnTo>
                  <a:pt x="1545431" y="185738"/>
                </a:lnTo>
                <a:lnTo>
                  <a:pt x="1712119" y="183357"/>
                </a:lnTo>
                <a:lnTo>
                  <a:pt x="1804987" y="176213"/>
                </a:lnTo>
                <a:lnTo>
                  <a:pt x="1866900" y="166688"/>
                </a:lnTo>
                <a:lnTo>
                  <a:pt x="1916906" y="154782"/>
                </a:lnTo>
                <a:lnTo>
                  <a:pt x="1969294" y="130969"/>
                </a:lnTo>
                <a:lnTo>
                  <a:pt x="2024062" y="95250"/>
                </a:lnTo>
                <a:lnTo>
                  <a:pt x="2069306" y="52388"/>
                </a:lnTo>
                <a:lnTo>
                  <a:pt x="2105025" y="14288"/>
                </a:lnTo>
                <a:lnTo>
                  <a:pt x="2114550" y="7144"/>
                </a:lnTo>
                <a:lnTo>
                  <a:pt x="2133600" y="0"/>
                </a:lnTo>
                <a:lnTo>
                  <a:pt x="2140744" y="2382"/>
                </a:lnTo>
                <a:lnTo>
                  <a:pt x="2147887" y="9525"/>
                </a:lnTo>
                <a:lnTo>
                  <a:pt x="2152650" y="33338"/>
                </a:lnTo>
                <a:lnTo>
                  <a:pt x="2147887" y="73819"/>
                </a:lnTo>
                <a:lnTo>
                  <a:pt x="2133600" y="138113"/>
                </a:lnTo>
                <a:lnTo>
                  <a:pt x="2102644" y="240507"/>
                </a:lnTo>
                <a:lnTo>
                  <a:pt x="2081212" y="292894"/>
                </a:lnTo>
                <a:lnTo>
                  <a:pt x="2050256" y="350044"/>
                </a:lnTo>
                <a:lnTo>
                  <a:pt x="2024062" y="392907"/>
                </a:lnTo>
                <a:lnTo>
                  <a:pt x="2005012" y="416719"/>
                </a:lnTo>
                <a:lnTo>
                  <a:pt x="1985962" y="438150"/>
                </a:lnTo>
                <a:lnTo>
                  <a:pt x="1966912" y="454819"/>
                </a:lnTo>
                <a:lnTo>
                  <a:pt x="1943100" y="466725"/>
                </a:lnTo>
                <a:lnTo>
                  <a:pt x="1909762" y="476250"/>
                </a:lnTo>
                <a:lnTo>
                  <a:pt x="1883569" y="476250"/>
                </a:lnTo>
                <a:lnTo>
                  <a:pt x="1852612" y="471488"/>
                </a:lnTo>
                <a:lnTo>
                  <a:pt x="1824037" y="457200"/>
                </a:lnTo>
                <a:lnTo>
                  <a:pt x="1804987" y="445294"/>
                </a:lnTo>
                <a:lnTo>
                  <a:pt x="1771650" y="428625"/>
                </a:lnTo>
                <a:lnTo>
                  <a:pt x="1738312" y="419100"/>
                </a:lnTo>
                <a:lnTo>
                  <a:pt x="1674019" y="411957"/>
                </a:lnTo>
                <a:lnTo>
                  <a:pt x="1493044" y="404813"/>
                </a:lnTo>
                <a:lnTo>
                  <a:pt x="1288256" y="4024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4053F94-D9AA-43B7-9486-408AF4708D97}"/>
              </a:ext>
            </a:extLst>
          </p:cNvPr>
          <p:cNvSpPr/>
          <p:nvPr/>
        </p:nvSpPr>
        <p:spPr>
          <a:xfrm rot="16200000">
            <a:off x="4617244" y="3594894"/>
            <a:ext cx="4349750" cy="579438"/>
          </a:xfrm>
          <a:custGeom>
            <a:avLst/>
            <a:gdLst>
              <a:gd name="connsiteX0" fmla="*/ 2397211 w 4349578"/>
              <a:gd name="connsiteY0" fmla="*/ 296562 h 579002"/>
              <a:gd name="connsiteX1" fmla="*/ 2916194 w 4349578"/>
              <a:gd name="connsiteY1" fmla="*/ 293032 h 579002"/>
              <a:gd name="connsiteX2" fmla="*/ 3466953 w 4349578"/>
              <a:gd name="connsiteY2" fmla="*/ 285971 h 579002"/>
              <a:gd name="connsiteX3" fmla="*/ 3968284 w 4349578"/>
              <a:gd name="connsiteY3" fmla="*/ 275379 h 579002"/>
              <a:gd name="connsiteX4" fmla="*/ 4021241 w 4349578"/>
              <a:gd name="connsiteY4" fmla="*/ 275379 h 579002"/>
              <a:gd name="connsiteX5" fmla="*/ 4063607 w 4349578"/>
              <a:gd name="connsiteY5" fmla="*/ 268318 h 579002"/>
              <a:gd name="connsiteX6" fmla="*/ 4105973 w 4349578"/>
              <a:gd name="connsiteY6" fmla="*/ 250666 h 579002"/>
              <a:gd name="connsiteX7" fmla="*/ 4144809 w 4349578"/>
              <a:gd name="connsiteY7" fmla="*/ 222422 h 579002"/>
              <a:gd name="connsiteX8" fmla="*/ 4176584 w 4349578"/>
              <a:gd name="connsiteY8" fmla="*/ 183586 h 579002"/>
              <a:gd name="connsiteX9" fmla="*/ 4211889 w 4349578"/>
              <a:gd name="connsiteY9" fmla="*/ 127098 h 579002"/>
              <a:gd name="connsiteX10" fmla="*/ 4247194 w 4349578"/>
              <a:gd name="connsiteY10" fmla="*/ 52958 h 579002"/>
              <a:gd name="connsiteX11" fmla="*/ 4268377 w 4349578"/>
              <a:gd name="connsiteY11" fmla="*/ 24714 h 579002"/>
              <a:gd name="connsiteX12" fmla="*/ 4282499 w 4349578"/>
              <a:gd name="connsiteY12" fmla="*/ 10592 h 579002"/>
              <a:gd name="connsiteX13" fmla="*/ 4303682 w 4349578"/>
              <a:gd name="connsiteY13" fmla="*/ 0 h 579002"/>
              <a:gd name="connsiteX14" fmla="*/ 4314273 w 4349578"/>
              <a:gd name="connsiteY14" fmla="*/ 0 h 579002"/>
              <a:gd name="connsiteX15" fmla="*/ 4324865 w 4349578"/>
              <a:gd name="connsiteY15" fmla="*/ 14122 h 579002"/>
              <a:gd name="connsiteX16" fmla="*/ 4338987 w 4349578"/>
              <a:gd name="connsiteY16" fmla="*/ 42366 h 579002"/>
              <a:gd name="connsiteX17" fmla="*/ 4346048 w 4349578"/>
              <a:gd name="connsiteY17" fmla="*/ 77671 h 579002"/>
              <a:gd name="connsiteX18" fmla="*/ 4349578 w 4349578"/>
              <a:gd name="connsiteY18" fmla="*/ 127098 h 579002"/>
              <a:gd name="connsiteX19" fmla="*/ 4346048 w 4349578"/>
              <a:gd name="connsiteY19" fmla="*/ 180056 h 579002"/>
              <a:gd name="connsiteX20" fmla="*/ 4331926 w 4349578"/>
              <a:gd name="connsiteY20" fmla="*/ 261257 h 579002"/>
              <a:gd name="connsiteX21" fmla="*/ 4300151 w 4349578"/>
              <a:gd name="connsiteY21" fmla="*/ 349520 h 579002"/>
              <a:gd name="connsiteX22" fmla="*/ 4268377 w 4349578"/>
              <a:gd name="connsiteY22" fmla="*/ 413069 h 579002"/>
              <a:gd name="connsiteX23" fmla="*/ 4236602 w 4349578"/>
              <a:gd name="connsiteY23" fmla="*/ 458965 h 579002"/>
              <a:gd name="connsiteX24" fmla="*/ 4197767 w 4349578"/>
              <a:gd name="connsiteY24" fmla="*/ 504862 h 579002"/>
              <a:gd name="connsiteX25" fmla="*/ 4162462 w 4349578"/>
              <a:gd name="connsiteY25" fmla="*/ 540167 h 579002"/>
              <a:gd name="connsiteX26" fmla="*/ 4113034 w 4349578"/>
              <a:gd name="connsiteY26" fmla="*/ 571941 h 579002"/>
              <a:gd name="connsiteX27" fmla="*/ 4081260 w 4349578"/>
              <a:gd name="connsiteY27" fmla="*/ 579002 h 579002"/>
              <a:gd name="connsiteX28" fmla="*/ 4042424 w 4349578"/>
              <a:gd name="connsiteY28" fmla="*/ 579002 h 579002"/>
              <a:gd name="connsiteX29" fmla="*/ 4003589 w 4349578"/>
              <a:gd name="connsiteY29" fmla="*/ 561350 h 579002"/>
              <a:gd name="connsiteX30" fmla="*/ 3925918 w 4349578"/>
              <a:gd name="connsiteY30" fmla="*/ 526045 h 579002"/>
              <a:gd name="connsiteX31" fmla="*/ 3844716 w 4349578"/>
              <a:gd name="connsiteY31" fmla="*/ 501331 h 579002"/>
              <a:gd name="connsiteX32" fmla="*/ 3710557 w 4349578"/>
              <a:gd name="connsiteY32" fmla="*/ 494270 h 579002"/>
              <a:gd name="connsiteX33" fmla="*/ 3339855 w 4349578"/>
              <a:gd name="connsiteY33" fmla="*/ 483679 h 579002"/>
              <a:gd name="connsiteX34" fmla="*/ 2887950 w 4349578"/>
              <a:gd name="connsiteY34" fmla="*/ 476618 h 579002"/>
              <a:gd name="connsiteX35" fmla="*/ 2556083 w 4349578"/>
              <a:gd name="connsiteY35" fmla="*/ 480148 h 579002"/>
              <a:gd name="connsiteX36" fmla="*/ 2217155 w 4349578"/>
              <a:gd name="connsiteY36" fmla="*/ 483679 h 579002"/>
              <a:gd name="connsiteX37" fmla="*/ 1765251 w 4349578"/>
              <a:gd name="connsiteY37" fmla="*/ 494270 h 579002"/>
              <a:gd name="connsiteX38" fmla="*/ 1136821 w 4349578"/>
              <a:gd name="connsiteY38" fmla="*/ 511923 h 579002"/>
              <a:gd name="connsiteX39" fmla="*/ 815546 w 4349578"/>
              <a:gd name="connsiteY39" fmla="*/ 526045 h 579002"/>
              <a:gd name="connsiteX40" fmla="*/ 540167 w 4349578"/>
              <a:gd name="connsiteY40" fmla="*/ 543697 h 579002"/>
              <a:gd name="connsiteX41" fmla="*/ 423660 w 4349578"/>
              <a:gd name="connsiteY41" fmla="*/ 533106 h 579002"/>
              <a:gd name="connsiteX42" fmla="*/ 264787 w 4349578"/>
              <a:gd name="connsiteY42" fmla="*/ 504862 h 579002"/>
              <a:gd name="connsiteX43" fmla="*/ 176525 w 4349578"/>
              <a:gd name="connsiteY43" fmla="*/ 483679 h 579002"/>
              <a:gd name="connsiteX44" fmla="*/ 123567 w 4349578"/>
              <a:gd name="connsiteY44" fmla="*/ 466026 h 579002"/>
              <a:gd name="connsiteX45" fmla="*/ 63549 w 4349578"/>
              <a:gd name="connsiteY45" fmla="*/ 430721 h 579002"/>
              <a:gd name="connsiteX46" fmla="*/ 17652 w 4349578"/>
              <a:gd name="connsiteY46" fmla="*/ 388355 h 579002"/>
              <a:gd name="connsiteX47" fmla="*/ 3530 w 4349578"/>
              <a:gd name="connsiteY47" fmla="*/ 360111 h 579002"/>
              <a:gd name="connsiteX48" fmla="*/ 0 w 4349578"/>
              <a:gd name="connsiteY48" fmla="*/ 345989 h 579002"/>
              <a:gd name="connsiteX49" fmla="*/ 3530 w 4349578"/>
              <a:gd name="connsiteY49" fmla="*/ 331867 h 579002"/>
              <a:gd name="connsiteX50" fmla="*/ 14122 w 4349578"/>
              <a:gd name="connsiteY50" fmla="*/ 314215 h 579002"/>
              <a:gd name="connsiteX51" fmla="*/ 42366 w 4349578"/>
              <a:gd name="connsiteY51" fmla="*/ 293032 h 579002"/>
              <a:gd name="connsiteX52" fmla="*/ 77671 w 4349578"/>
              <a:gd name="connsiteY52" fmla="*/ 268318 h 579002"/>
              <a:gd name="connsiteX53" fmla="*/ 639021 w 4349578"/>
              <a:gd name="connsiteY53" fmla="*/ 278910 h 579002"/>
              <a:gd name="connsiteX54" fmla="*/ 854381 w 4349578"/>
              <a:gd name="connsiteY54" fmla="*/ 296562 h 579002"/>
              <a:gd name="connsiteX55" fmla="*/ 1126230 w 4349578"/>
              <a:gd name="connsiteY55" fmla="*/ 296562 h 579002"/>
              <a:gd name="connsiteX56" fmla="*/ 1525177 w 4349578"/>
              <a:gd name="connsiteY56" fmla="*/ 296562 h 579002"/>
              <a:gd name="connsiteX57" fmla="*/ 2118301 w 4349578"/>
              <a:gd name="connsiteY57" fmla="*/ 296562 h 579002"/>
              <a:gd name="connsiteX58" fmla="*/ 2337192 w 4349578"/>
              <a:gd name="connsiteY58" fmla="*/ 293032 h 579002"/>
              <a:gd name="connsiteX59" fmla="*/ 2397211 w 4349578"/>
              <a:gd name="connsiteY59" fmla="*/ 296562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79002">
                <a:moveTo>
                  <a:pt x="2397211" y="296562"/>
                </a:moveTo>
                <a:lnTo>
                  <a:pt x="2916194" y="293032"/>
                </a:lnTo>
                <a:lnTo>
                  <a:pt x="3466953" y="285971"/>
                </a:lnTo>
                <a:lnTo>
                  <a:pt x="3968284" y="275379"/>
                </a:lnTo>
                <a:lnTo>
                  <a:pt x="4021241" y="275379"/>
                </a:lnTo>
                <a:lnTo>
                  <a:pt x="4063607" y="268318"/>
                </a:lnTo>
                <a:lnTo>
                  <a:pt x="4105973" y="250666"/>
                </a:lnTo>
                <a:lnTo>
                  <a:pt x="4144809" y="222422"/>
                </a:lnTo>
                <a:lnTo>
                  <a:pt x="4176584" y="183586"/>
                </a:lnTo>
                <a:lnTo>
                  <a:pt x="4211889" y="127098"/>
                </a:lnTo>
                <a:lnTo>
                  <a:pt x="4247194" y="52958"/>
                </a:lnTo>
                <a:lnTo>
                  <a:pt x="4268377" y="24714"/>
                </a:lnTo>
                <a:lnTo>
                  <a:pt x="4282499" y="10592"/>
                </a:lnTo>
                <a:lnTo>
                  <a:pt x="4303682" y="0"/>
                </a:lnTo>
                <a:lnTo>
                  <a:pt x="4314273" y="0"/>
                </a:lnTo>
                <a:lnTo>
                  <a:pt x="4324865" y="14122"/>
                </a:lnTo>
                <a:lnTo>
                  <a:pt x="4338987" y="42366"/>
                </a:lnTo>
                <a:lnTo>
                  <a:pt x="4346048" y="77671"/>
                </a:lnTo>
                <a:lnTo>
                  <a:pt x="4349578" y="127098"/>
                </a:lnTo>
                <a:lnTo>
                  <a:pt x="4346048" y="180056"/>
                </a:lnTo>
                <a:lnTo>
                  <a:pt x="4331926" y="261257"/>
                </a:lnTo>
                <a:lnTo>
                  <a:pt x="4300151" y="349520"/>
                </a:lnTo>
                <a:lnTo>
                  <a:pt x="4268377" y="413069"/>
                </a:lnTo>
                <a:lnTo>
                  <a:pt x="4236602" y="458965"/>
                </a:lnTo>
                <a:lnTo>
                  <a:pt x="4197767" y="504862"/>
                </a:lnTo>
                <a:lnTo>
                  <a:pt x="4162462" y="540167"/>
                </a:lnTo>
                <a:lnTo>
                  <a:pt x="4113034" y="571941"/>
                </a:lnTo>
                <a:lnTo>
                  <a:pt x="4081260" y="579002"/>
                </a:lnTo>
                <a:lnTo>
                  <a:pt x="4042424" y="579002"/>
                </a:lnTo>
                <a:lnTo>
                  <a:pt x="4003589" y="561350"/>
                </a:lnTo>
                <a:lnTo>
                  <a:pt x="3925918" y="526045"/>
                </a:lnTo>
                <a:lnTo>
                  <a:pt x="3844716" y="501331"/>
                </a:lnTo>
                <a:lnTo>
                  <a:pt x="3710557" y="494270"/>
                </a:lnTo>
                <a:lnTo>
                  <a:pt x="3339855" y="483679"/>
                </a:lnTo>
                <a:lnTo>
                  <a:pt x="2887950" y="476618"/>
                </a:lnTo>
                <a:lnTo>
                  <a:pt x="2556083" y="480148"/>
                </a:lnTo>
                <a:lnTo>
                  <a:pt x="2217155" y="483679"/>
                </a:lnTo>
                <a:lnTo>
                  <a:pt x="1765251" y="494270"/>
                </a:lnTo>
                <a:lnTo>
                  <a:pt x="1136821" y="511923"/>
                </a:lnTo>
                <a:lnTo>
                  <a:pt x="815546" y="526045"/>
                </a:lnTo>
                <a:lnTo>
                  <a:pt x="540167" y="543697"/>
                </a:lnTo>
                <a:lnTo>
                  <a:pt x="423660" y="533106"/>
                </a:lnTo>
                <a:lnTo>
                  <a:pt x="264787" y="504862"/>
                </a:lnTo>
                <a:lnTo>
                  <a:pt x="176525" y="483679"/>
                </a:lnTo>
                <a:lnTo>
                  <a:pt x="123567" y="466026"/>
                </a:lnTo>
                <a:lnTo>
                  <a:pt x="63549" y="430721"/>
                </a:lnTo>
                <a:lnTo>
                  <a:pt x="17652" y="388355"/>
                </a:lnTo>
                <a:lnTo>
                  <a:pt x="3530" y="360111"/>
                </a:lnTo>
                <a:lnTo>
                  <a:pt x="0" y="345989"/>
                </a:lnTo>
                <a:lnTo>
                  <a:pt x="3530" y="331867"/>
                </a:lnTo>
                <a:lnTo>
                  <a:pt x="14122" y="314215"/>
                </a:lnTo>
                <a:lnTo>
                  <a:pt x="42366" y="293032"/>
                </a:lnTo>
                <a:lnTo>
                  <a:pt x="77671" y="268318"/>
                </a:lnTo>
                <a:lnTo>
                  <a:pt x="639021" y="278910"/>
                </a:lnTo>
                <a:lnTo>
                  <a:pt x="854381" y="296562"/>
                </a:lnTo>
                <a:lnTo>
                  <a:pt x="1126230" y="296562"/>
                </a:lnTo>
                <a:lnTo>
                  <a:pt x="1525177" y="296562"/>
                </a:lnTo>
                <a:lnTo>
                  <a:pt x="2118301" y="296562"/>
                </a:lnTo>
                <a:lnTo>
                  <a:pt x="2337192" y="293032"/>
                </a:lnTo>
                <a:lnTo>
                  <a:pt x="2397211" y="2965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AA6FB988-A262-4DE5-B999-DB037C743EFF}"/>
              </a:ext>
            </a:extLst>
          </p:cNvPr>
          <p:cNvSpPr/>
          <p:nvPr/>
        </p:nvSpPr>
        <p:spPr>
          <a:xfrm>
            <a:off x="2700338" y="2138363"/>
            <a:ext cx="2705100" cy="585787"/>
          </a:xfrm>
          <a:custGeom>
            <a:avLst/>
            <a:gdLst>
              <a:gd name="connsiteX0" fmla="*/ 983456 w 2705100"/>
              <a:gd name="connsiteY0" fmla="*/ 257175 h 585787"/>
              <a:gd name="connsiteX1" fmla="*/ 1297781 w 2705100"/>
              <a:gd name="connsiteY1" fmla="*/ 209550 h 585787"/>
              <a:gd name="connsiteX2" fmla="*/ 1400175 w 2705100"/>
              <a:gd name="connsiteY2" fmla="*/ 192881 h 585787"/>
              <a:gd name="connsiteX3" fmla="*/ 1574006 w 2705100"/>
              <a:gd name="connsiteY3" fmla="*/ 152400 h 585787"/>
              <a:gd name="connsiteX4" fmla="*/ 1671637 w 2705100"/>
              <a:gd name="connsiteY4" fmla="*/ 145256 h 585787"/>
              <a:gd name="connsiteX5" fmla="*/ 1847850 w 2705100"/>
              <a:gd name="connsiteY5" fmla="*/ 119062 h 585787"/>
              <a:gd name="connsiteX6" fmla="*/ 2035968 w 2705100"/>
              <a:gd name="connsiteY6" fmla="*/ 85725 h 585787"/>
              <a:gd name="connsiteX7" fmla="*/ 2181225 w 2705100"/>
              <a:gd name="connsiteY7" fmla="*/ 57150 h 585787"/>
              <a:gd name="connsiteX8" fmla="*/ 2247900 w 2705100"/>
              <a:gd name="connsiteY8" fmla="*/ 40481 h 585787"/>
              <a:gd name="connsiteX9" fmla="*/ 2295525 w 2705100"/>
              <a:gd name="connsiteY9" fmla="*/ 23812 h 585787"/>
              <a:gd name="connsiteX10" fmla="*/ 2345531 w 2705100"/>
              <a:gd name="connsiteY10" fmla="*/ 0 h 585787"/>
              <a:gd name="connsiteX11" fmla="*/ 2364581 w 2705100"/>
              <a:gd name="connsiteY11" fmla="*/ 0 h 585787"/>
              <a:gd name="connsiteX12" fmla="*/ 2433637 w 2705100"/>
              <a:gd name="connsiteY12" fmla="*/ 14287 h 585787"/>
              <a:gd name="connsiteX13" fmla="*/ 2505075 w 2705100"/>
              <a:gd name="connsiteY13" fmla="*/ 38100 h 585787"/>
              <a:gd name="connsiteX14" fmla="*/ 2597943 w 2705100"/>
              <a:gd name="connsiteY14" fmla="*/ 78581 h 585787"/>
              <a:gd name="connsiteX15" fmla="*/ 2643187 w 2705100"/>
              <a:gd name="connsiteY15" fmla="*/ 104775 h 585787"/>
              <a:gd name="connsiteX16" fmla="*/ 2662237 w 2705100"/>
              <a:gd name="connsiteY16" fmla="*/ 121443 h 585787"/>
              <a:gd name="connsiteX17" fmla="*/ 2690812 w 2705100"/>
              <a:gd name="connsiteY17" fmla="*/ 171450 h 585787"/>
              <a:gd name="connsiteX18" fmla="*/ 2700337 w 2705100"/>
              <a:gd name="connsiteY18" fmla="*/ 195262 h 585787"/>
              <a:gd name="connsiteX19" fmla="*/ 2705100 w 2705100"/>
              <a:gd name="connsiteY19" fmla="*/ 221456 h 585787"/>
              <a:gd name="connsiteX20" fmla="*/ 2702718 w 2705100"/>
              <a:gd name="connsiteY20" fmla="*/ 233362 h 585787"/>
              <a:gd name="connsiteX21" fmla="*/ 2693193 w 2705100"/>
              <a:gd name="connsiteY21" fmla="*/ 250031 h 585787"/>
              <a:gd name="connsiteX22" fmla="*/ 2671762 w 2705100"/>
              <a:gd name="connsiteY22" fmla="*/ 264318 h 585787"/>
              <a:gd name="connsiteX23" fmla="*/ 2638425 w 2705100"/>
              <a:gd name="connsiteY23" fmla="*/ 271462 h 585787"/>
              <a:gd name="connsiteX24" fmla="*/ 2566987 w 2705100"/>
              <a:gd name="connsiteY24" fmla="*/ 271462 h 585787"/>
              <a:gd name="connsiteX25" fmla="*/ 2524125 w 2705100"/>
              <a:gd name="connsiteY25" fmla="*/ 266700 h 585787"/>
              <a:gd name="connsiteX26" fmla="*/ 2402681 w 2705100"/>
              <a:gd name="connsiteY26" fmla="*/ 266700 h 585787"/>
              <a:gd name="connsiteX27" fmla="*/ 2240756 w 2705100"/>
              <a:gd name="connsiteY27" fmla="*/ 271462 h 585787"/>
              <a:gd name="connsiteX28" fmla="*/ 2107406 w 2705100"/>
              <a:gd name="connsiteY28" fmla="*/ 278606 h 585787"/>
              <a:gd name="connsiteX29" fmla="*/ 1928812 w 2705100"/>
              <a:gd name="connsiteY29" fmla="*/ 295275 h 585787"/>
              <a:gd name="connsiteX30" fmla="*/ 1766887 w 2705100"/>
              <a:gd name="connsiteY30" fmla="*/ 316706 h 585787"/>
              <a:gd name="connsiteX31" fmla="*/ 1581150 w 2705100"/>
              <a:gd name="connsiteY31" fmla="*/ 345281 h 585787"/>
              <a:gd name="connsiteX32" fmla="*/ 1388268 w 2705100"/>
              <a:gd name="connsiteY32" fmla="*/ 373856 h 585787"/>
              <a:gd name="connsiteX33" fmla="*/ 1216818 w 2705100"/>
              <a:gd name="connsiteY33" fmla="*/ 400050 h 585787"/>
              <a:gd name="connsiteX34" fmla="*/ 1038225 w 2705100"/>
              <a:gd name="connsiteY34" fmla="*/ 440531 h 585787"/>
              <a:gd name="connsiteX35" fmla="*/ 931068 w 2705100"/>
              <a:gd name="connsiteY35" fmla="*/ 459581 h 585787"/>
              <a:gd name="connsiteX36" fmla="*/ 795337 w 2705100"/>
              <a:gd name="connsiteY36" fmla="*/ 485775 h 585787"/>
              <a:gd name="connsiteX37" fmla="*/ 678656 w 2705100"/>
              <a:gd name="connsiteY37" fmla="*/ 511968 h 585787"/>
              <a:gd name="connsiteX38" fmla="*/ 583406 w 2705100"/>
              <a:gd name="connsiteY38" fmla="*/ 535781 h 585787"/>
              <a:gd name="connsiteX39" fmla="*/ 492918 w 2705100"/>
              <a:gd name="connsiteY39" fmla="*/ 561975 h 585787"/>
              <a:gd name="connsiteX40" fmla="*/ 454818 w 2705100"/>
              <a:gd name="connsiteY40" fmla="*/ 576262 h 585787"/>
              <a:gd name="connsiteX41" fmla="*/ 428625 w 2705100"/>
              <a:gd name="connsiteY41" fmla="*/ 585787 h 585787"/>
              <a:gd name="connsiteX42" fmla="*/ 400050 w 2705100"/>
              <a:gd name="connsiteY42" fmla="*/ 585787 h 585787"/>
              <a:gd name="connsiteX43" fmla="*/ 361950 w 2705100"/>
              <a:gd name="connsiteY43" fmla="*/ 578643 h 585787"/>
              <a:gd name="connsiteX44" fmla="*/ 319087 w 2705100"/>
              <a:gd name="connsiteY44" fmla="*/ 561975 h 585787"/>
              <a:gd name="connsiteX45" fmla="*/ 271462 w 2705100"/>
              <a:gd name="connsiteY45" fmla="*/ 533400 h 585787"/>
              <a:gd name="connsiteX46" fmla="*/ 216693 w 2705100"/>
              <a:gd name="connsiteY46" fmla="*/ 492918 h 585787"/>
              <a:gd name="connsiteX47" fmla="*/ 164306 w 2705100"/>
              <a:gd name="connsiteY47" fmla="*/ 445293 h 585787"/>
              <a:gd name="connsiteX48" fmla="*/ 102393 w 2705100"/>
              <a:gd name="connsiteY48" fmla="*/ 385762 h 585787"/>
              <a:gd name="connsiteX49" fmla="*/ 38100 w 2705100"/>
              <a:gd name="connsiteY49" fmla="*/ 319087 h 585787"/>
              <a:gd name="connsiteX50" fmla="*/ 14287 w 2705100"/>
              <a:gd name="connsiteY50" fmla="*/ 290512 h 585787"/>
              <a:gd name="connsiteX51" fmla="*/ 4762 w 2705100"/>
              <a:gd name="connsiteY51" fmla="*/ 269081 h 585787"/>
              <a:gd name="connsiteX52" fmla="*/ 0 w 2705100"/>
              <a:gd name="connsiteY52" fmla="*/ 247650 h 585787"/>
              <a:gd name="connsiteX53" fmla="*/ 0 w 2705100"/>
              <a:gd name="connsiteY53" fmla="*/ 235743 h 585787"/>
              <a:gd name="connsiteX54" fmla="*/ 11906 w 2705100"/>
              <a:gd name="connsiteY54" fmla="*/ 228600 h 585787"/>
              <a:gd name="connsiteX55" fmla="*/ 23812 w 2705100"/>
              <a:gd name="connsiteY55" fmla="*/ 228600 h 585787"/>
              <a:gd name="connsiteX56" fmla="*/ 40481 w 2705100"/>
              <a:gd name="connsiteY56" fmla="*/ 233362 h 585787"/>
              <a:gd name="connsiteX57" fmla="*/ 69056 w 2705100"/>
              <a:gd name="connsiteY57" fmla="*/ 250031 h 585787"/>
              <a:gd name="connsiteX58" fmla="*/ 107156 w 2705100"/>
              <a:gd name="connsiteY58" fmla="*/ 271462 h 585787"/>
              <a:gd name="connsiteX59" fmla="*/ 138112 w 2705100"/>
              <a:gd name="connsiteY59" fmla="*/ 288131 h 585787"/>
              <a:gd name="connsiteX60" fmla="*/ 164306 w 2705100"/>
              <a:gd name="connsiteY60" fmla="*/ 300037 h 585787"/>
              <a:gd name="connsiteX61" fmla="*/ 204787 w 2705100"/>
              <a:gd name="connsiteY61" fmla="*/ 314325 h 585787"/>
              <a:gd name="connsiteX62" fmla="*/ 271462 w 2705100"/>
              <a:gd name="connsiteY62" fmla="*/ 328612 h 585787"/>
              <a:gd name="connsiteX63" fmla="*/ 319087 w 2705100"/>
              <a:gd name="connsiteY63" fmla="*/ 333375 h 585787"/>
              <a:gd name="connsiteX64" fmla="*/ 402431 w 2705100"/>
              <a:gd name="connsiteY64" fmla="*/ 335756 h 585787"/>
              <a:gd name="connsiteX65" fmla="*/ 540543 w 2705100"/>
              <a:gd name="connsiteY65" fmla="*/ 319087 h 585787"/>
              <a:gd name="connsiteX66" fmla="*/ 983456 w 2705100"/>
              <a:gd name="connsiteY66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05100" h="585787">
                <a:moveTo>
                  <a:pt x="983456" y="257175"/>
                </a:moveTo>
                <a:lnTo>
                  <a:pt x="1297781" y="209550"/>
                </a:lnTo>
                <a:lnTo>
                  <a:pt x="1400175" y="192881"/>
                </a:lnTo>
                <a:lnTo>
                  <a:pt x="1574006" y="152400"/>
                </a:lnTo>
                <a:lnTo>
                  <a:pt x="1671637" y="145256"/>
                </a:lnTo>
                <a:lnTo>
                  <a:pt x="1847850" y="119062"/>
                </a:lnTo>
                <a:lnTo>
                  <a:pt x="2035968" y="85725"/>
                </a:lnTo>
                <a:lnTo>
                  <a:pt x="2181225" y="57150"/>
                </a:lnTo>
                <a:lnTo>
                  <a:pt x="2247900" y="40481"/>
                </a:lnTo>
                <a:lnTo>
                  <a:pt x="2295525" y="23812"/>
                </a:lnTo>
                <a:lnTo>
                  <a:pt x="2345531" y="0"/>
                </a:lnTo>
                <a:lnTo>
                  <a:pt x="2364581" y="0"/>
                </a:lnTo>
                <a:lnTo>
                  <a:pt x="2433637" y="14287"/>
                </a:lnTo>
                <a:lnTo>
                  <a:pt x="2505075" y="38100"/>
                </a:lnTo>
                <a:lnTo>
                  <a:pt x="2597943" y="78581"/>
                </a:lnTo>
                <a:lnTo>
                  <a:pt x="2643187" y="104775"/>
                </a:lnTo>
                <a:lnTo>
                  <a:pt x="2662237" y="121443"/>
                </a:lnTo>
                <a:lnTo>
                  <a:pt x="2690812" y="171450"/>
                </a:lnTo>
                <a:lnTo>
                  <a:pt x="2700337" y="195262"/>
                </a:lnTo>
                <a:lnTo>
                  <a:pt x="2705100" y="221456"/>
                </a:lnTo>
                <a:lnTo>
                  <a:pt x="2702718" y="233362"/>
                </a:lnTo>
                <a:lnTo>
                  <a:pt x="2693193" y="250031"/>
                </a:lnTo>
                <a:lnTo>
                  <a:pt x="2671762" y="264318"/>
                </a:lnTo>
                <a:lnTo>
                  <a:pt x="2638425" y="271462"/>
                </a:lnTo>
                <a:lnTo>
                  <a:pt x="2566987" y="271462"/>
                </a:lnTo>
                <a:lnTo>
                  <a:pt x="2524125" y="266700"/>
                </a:lnTo>
                <a:lnTo>
                  <a:pt x="2402681" y="266700"/>
                </a:lnTo>
                <a:lnTo>
                  <a:pt x="2240756" y="271462"/>
                </a:lnTo>
                <a:lnTo>
                  <a:pt x="2107406" y="278606"/>
                </a:lnTo>
                <a:lnTo>
                  <a:pt x="1928812" y="295275"/>
                </a:lnTo>
                <a:lnTo>
                  <a:pt x="1766887" y="316706"/>
                </a:lnTo>
                <a:lnTo>
                  <a:pt x="1581150" y="345281"/>
                </a:lnTo>
                <a:lnTo>
                  <a:pt x="1388268" y="373856"/>
                </a:lnTo>
                <a:lnTo>
                  <a:pt x="1216818" y="400050"/>
                </a:lnTo>
                <a:lnTo>
                  <a:pt x="1038225" y="440531"/>
                </a:lnTo>
                <a:lnTo>
                  <a:pt x="931068" y="459581"/>
                </a:lnTo>
                <a:lnTo>
                  <a:pt x="795337" y="485775"/>
                </a:lnTo>
                <a:lnTo>
                  <a:pt x="678656" y="511968"/>
                </a:lnTo>
                <a:lnTo>
                  <a:pt x="583406" y="535781"/>
                </a:lnTo>
                <a:lnTo>
                  <a:pt x="492918" y="561975"/>
                </a:lnTo>
                <a:lnTo>
                  <a:pt x="454818" y="576262"/>
                </a:lnTo>
                <a:lnTo>
                  <a:pt x="428625" y="585787"/>
                </a:lnTo>
                <a:lnTo>
                  <a:pt x="400050" y="585787"/>
                </a:lnTo>
                <a:lnTo>
                  <a:pt x="361950" y="578643"/>
                </a:lnTo>
                <a:lnTo>
                  <a:pt x="319087" y="561975"/>
                </a:lnTo>
                <a:lnTo>
                  <a:pt x="271462" y="533400"/>
                </a:lnTo>
                <a:lnTo>
                  <a:pt x="216693" y="492918"/>
                </a:lnTo>
                <a:cubicBezTo>
                  <a:pt x="165855" y="446922"/>
                  <a:pt x="182578" y="463573"/>
                  <a:pt x="164306" y="445293"/>
                </a:cubicBezTo>
                <a:lnTo>
                  <a:pt x="102393" y="385762"/>
                </a:lnTo>
                <a:lnTo>
                  <a:pt x="38100" y="319087"/>
                </a:lnTo>
                <a:lnTo>
                  <a:pt x="14287" y="290512"/>
                </a:lnTo>
                <a:lnTo>
                  <a:pt x="4762" y="269081"/>
                </a:lnTo>
                <a:lnTo>
                  <a:pt x="0" y="247650"/>
                </a:lnTo>
                <a:lnTo>
                  <a:pt x="0" y="235743"/>
                </a:lnTo>
                <a:lnTo>
                  <a:pt x="11906" y="228600"/>
                </a:lnTo>
                <a:lnTo>
                  <a:pt x="23812" y="228600"/>
                </a:lnTo>
                <a:lnTo>
                  <a:pt x="40481" y="233362"/>
                </a:lnTo>
                <a:lnTo>
                  <a:pt x="69056" y="250031"/>
                </a:lnTo>
                <a:lnTo>
                  <a:pt x="107156" y="271462"/>
                </a:lnTo>
                <a:lnTo>
                  <a:pt x="138112" y="288131"/>
                </a:lnTo>
                <a:lnTo>
                  <a:pt x="164306" y="300037"/>
                </a:lnTo>
                <a:lnTo>
                  <a:pt x="204787" y="314325"/>
                </a:lnTo>
                <a:lnTo>
                  <a:pt x="271462" y="328612"/>
                </a:lnTo>
                <a:lnTo>
                  <a:pt x="319087" y="333375"/>
                </a:lnTo>
                <a:lnTo>
                  <a:pt x="402431" y="335756"/>
                </a:lnTo>
                <a:lnTo>
                  <a:pt x="540543" y="319087"/>
                </a:lnTo>
                <a:lnTo>
                  <a:pt x="98345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3B44EE01-72A5-4CA0-A998-0BC4D45ABE0C}"/>
              </a:ext>
            </a:extLst>
          </p:cNvPr>
          <p:cNvSpPr/>
          <p:nvPr/>
        </p:nvSpPr>
        <p:spPr>
          <a:xfrm>
            <a:off x="3127375" y="2474913"/>
            <a:ext cx="1004888" cy="1058862"/>
          </a:xfrm>
          <a:custGeom>
            <a:avLst/>
            <a:gdLst>
              <a:gd name="connsiteX0" fmla="*/ 452438 w 1004888"/>
              <a:gd name="connsiteY0" fmla="*/ 552450 h 1059656"/>
              <a:gd name="connsiteX1" fmla="*/ 361950 w 1004888"/>
              <a:gd name="connsiteY1" fmla="*/ 676275 h 1059656"/>
              <a:gd name="connsiteX2" fmla="*/ 271463 w 1004888"/>
              <a:gd name="connsiteY2" fmla="*/ 792956 h 1059656"/>
              <a:gd name="connsiteX3" fmla="*/ 200025 w 1004888"/>
              <a:gd name="connsiteY3" fmla="*/ 876300 h 1059656"/>
              <a:gd name="connsiteX4" fmla="*/ 169069 w 1004888"/>
              <a:gd name="connsiteY4" fmla="*/ 909637 h 1059656"/>
              <a:gd name="connsiteX5" fmla="*/ 140494 w 1004888"/>
              <a:gd name="connsiteY5" fmla="*/ 931069 h 1059656"/>
              <a:gd name="connsiteX6" fmla="*/ 100013 w 1004888"/>
              <a:gd name="connsiteY6" fmla="*/ 954881 h 1059656"/>
              <a:gd name="connsiteX7" fmla="*/ 52388 w 1004888"/>
              <a:gd name="connsiteY7" fmla="*/ 973931 h 1059656"/>
              <a:gd name="connsiteX8" fmla="*/ 35719 w 1004888"/>
              <a:gd name="connsiteY8" fmla="*/ 978694 h 1059656"/>
              <a:gd name="connsiteX9" fmla="*/ 28575 w 1004888"/>
              <a:gd name="connsiteY9" fmla="*/ 981075 h 1059656"/>
              <a:gd name="connsiteX10" fmla="*/ 16669 w 1004888"/>
              <a:gd name="connsiteY10" fmla="*/ 1000125 h 1059656"/>
              <a:gd name="connsiteX11" fmla="*/ 0 w 1004888"/>
              <a:gd name="connsiteY11" fmla="*/ 1038225 h 1059656"/>
              <a:gd name="connsiteX12" fmla="*/ 121444 w 1004888"/>
              <a:gd name="connsiteY12" fmla="*/ 1059656 h 1059656"/>
              <a:gd name="connsiteX13" fmla="*/ 250032 w 1004888"/>
              <a:gd name="connsiteY13" fmla="*/ 1002506 h 1059656"/>
              <a:gd name="connsiteX14" fmla="*/ 369094 w 1004888"/>
              <a:gd name="connsiteY14" fmla="*/ 892969 h 1059656"/>
              <a:gd name="connsiteX15" fmla="*/ 504825 w 1004888"/>
              <a:gd name="connsiteY15" fmla="*/ 759619 h 1059656"/>
              <a:gd name="connsiteX16" fmla="*/ 602457 w 1004888"/>
              <a:gd name="connsiteY16" fmla="*/ 657225 h 1059656"/>
              <a:gd name="connsiteX17" fmla="*/ 685800 w 1004888"/>
              <a:gd name="connsiteY17" fmla="*/ 569119 h 1059656"/>
              <a:gd name="connsiteX18" fmla="*/ 759619 w 1004888"/>
              <a:gd name="connsiteY18" fmla="*/ 483394 h 1059656"/>
              <a:gd name="connsiteX19" fmla="*/ 809625 w 1004888"/>
              <a:gd name="connsiteY19" fmla="*/ 426244 h 1059656"/>
              <a:gd name="connsiteX20" fmla="*/ 821532 w 1004888"/>
              <a:gd name="connsiteY20" fmla="*/ 414337 h 1059656"/>
              <a:gd name="connsiteX21" fmla="*/ 876300 w 1004888"/>
              <a:gd name="connsiteY21" fmla="*/ 376237 h 1059656"/>
              <a:gd name="connsiteX22" fmla="*/ 933450 w 1004888"/>
              <a:gd name="connsiteY22" fmla="*/ 338137 h 1059656"/>
              <a:gd name="connsiteX23" fmla="*/ 971550 w 1004888"/>
              <a:gd name="connsiteY23" fmla="*/ 323850 h 1059656"/>
              <a:gd name="connsiteX24" fmla="*/ 990600 w 1004888"/>
              <a:gd name="connsiteY24" fmla="*/ 314325 h 1059656"/>
              <a:gd name="connsiteX25" fmla="*/ 997744 w 1004888"/>
              <a:gd name="connsiteY25" fmla="*/ 307181 h 1059656"/>
              <a:gd name="connsiteX26" fmla="*/ 1002507 w 1004888"/>
              <a:gd name="connsiteY26" fmla="*/ 300037 h 1059656"/>
              <a:gd name="connsiteX27" fmla="*/ 1004888 w 1004888"/>
              <a:gd name="connsiteY27" fmla="*/ 283369 h 1059656"/>
              <a:gd name="connsiteX28" fmla="*/ 1000125 w 1004888"/>
              <a:gd name="connsiteY28" fmla="*/ 261937 h 1059656"/>
              <a:gd name="connsiteX29" fmla="*/ 978694 w 1004888"/>
              <a:gd name="connsiteY29" fmla="*/ 228600 h 1059656"/>
              <a:gd name="connsiteX30" fmla="*/ 897732 w 1004888"/>
              <a:gd name="connsiteY30" fmla="*/ 147637 h 1059656"/>
              <a:gd name="connsiteX31" fmla="*/ 754857 w 1004888"/>
              <a:gd name="connsiteY31" fmla="*/ 0 h 1059656"/>
              <a:gd name="connsiteX32" fmla="*/ 600075 w 1004888"/>
              <a:gd name="connsiteY32" fmla="*/ 52387 h 1059656"/>
              <a:gd name="connsiteX33" fmla="*/ 614363 w 1004888"/>
              <a:gd name="connsiteY33" fmla="*/ 130969 h 1059656"/>
              <a:gd name="connsiteX34" fmla="*/ 619125 w 1004888"/>
              <a:gd name="connsiteY34" fmla="*/ 169069 h 1059656"/>
              <a:gd name="connsiteX35" fmla="*/ 619125 w 1004888"/>
              <a:gd name="connsiteY35" fmla="*/ 211931 h 1059656"/>
              <a:gd name="connsiteX36" fmla="*/ 611982 w 1004888"/>
              <a:gd name="connsiteY36" fmla="*/ 252412 h 1059656"/>
              <a:gd name="connsiteX37" fmla="*/ 597694 w 1004888"/>
              <a:gd name="connsiteY37" fmla="*/ 297656 h 1059656"/>
              <a:gd name="connsiteX38" fmla="*/ 535782 w 1004888"/>
              <a:gd name="connsiteY38" fmla="*/ 416719 h 1059656"/>
              <a:gd name="connsiteX39" fmla="*/ 452438 w 1004888"/>
              <a:gd name="connsiteY39" fmla="*/ 5524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4888" h="1059656">
                <a:moveTo>
                  <a:pt x="452438" y="552450"/>
                </a:moveTo>
                <a:lnTo>
                  <a:pt x="361950" y="676275"/>
                </a:lnTo>
                <a:lnTo>
                  <a:pt x="271463" y="792956"/>
                </a:lnTo>
                <a:lnTo>
                  <a:pt x="200025" y="876300"/>
                </a:lnTo>
                <a:lnTo>
                  <a:pt x="169069" y="909637"/>
                </a:lnTo>
                <a:lnTo>
                  <a:pt x="140494" y="931069"/>
                </a:lnTo>
                <a:lnTo>
                  <a:pt x="100013" y="954881"/>
                </a:lnTo>
                <a:lnTo>
                  <a:pt x="52388" y="973931"/>
                </a:lnTo>
                <a:lnTo>
                  <a:pt x="35719" y="978694"/>
                </a:lnTo>
                <a:lnTo>
                  <a:pt x="28575" y="981075"/>
                </a:lnTo>
                <a:lnTo>
                  <a:pt x="16669" y="1000125"/>
                </a:lnTo>
                <a:lnTo>
                  <a:pt x="0" y="1038225"/>
                </a:lnTo>
                <a:lnTo>
                  <a:pt x="121444" y="1059656"/>
                </a:lnTo>
                <a:lnTo>
                  <a:pt x="250032" y="1002506"/>
                </a:lnTo>
                <a:lnTo>
                  <a:pt x="369094" y="892969"/>
                </a:lnTo>
                <a:lnTo>
                  <a:pt x="504825" y="759619"/>
                </a:lnTo>
                <a:lnTo>
                  <a:pt x="602457" y="657225"/>
                </a:lnTo>
                <a:lnTo>
                  <a:pt x="685800" y="569119"/>
                </a:lnTo>
                <a:lnTo>
                  <a:pt x="759619" y="483394"/>
                </a:lnTo>
                <a:lnTo>
                  <a:pt x="809625" y="426244"/>
                </a:lnTo>
                <a:lnTo>
                  <a:pt x="821532" y="414337"/>
                </a:lnTo>
                <a:lnTo>
                  <a:pt x="876300" y="376237"/>
                </a:lnTo>
                <a:lnTo>
                  <a:pt x="933450" y="338137"/>
                </a:lnTo>
                <a:lnTo>
                  <a:pt x="971550" y="323850"/>
                </a:lnTo>
                <a:lnTo>
                  <a:pt x="990600" y="314325"/>
                </a:lnTo>
                <a:lnTo>
                  <a:pt x="997744" y="307181"/>
                </a:lnTo>
                <a:lnTo>
                  <a:pt x="1002507" y="300037"/>
                </a:lnTo>
                <a:lnTo>
                  <a:pt x="1004888" y="283369"/>
                </a:lnTo>
                <a:lnTo>
                  <a:pt x="1000125" y="261937"/>
                </a:lnTo>
                <a:lnTo>
                  <a:pt x="978694" y="228600"/>
                </a:lnTo>
                <a:lnTo>
                  <a:pt x="897732" y="147637"/>
                </a:lnTo>
                <a:lnTo>
                  <a:pt x="754857" y="0"/>
                </a:lnTo>
                <a:lnTo>
                  <a:pt x="600075" y="52387"/>
                </a:lnTo>
                <a:lnTo>
                  <a:pt x="614363" y="130969"/>
                </a:lnTo>
                <a:lnTo>
                  <a:pt x="619125" y="169069"/>
                </a:lnTo>
                <a:lnTo>
                  <a:pt x="619125" y="211931"/>
                </a:lnTo>
                <a:lnTo>
                  <a:pt x="611982" y="252412"/>
                </a:lnTo>
                <a:lnTo>
                  <a:pt x="597694" y="297656"/>
                </a:lnTo>
                <a:lnTo>
                  <a:pt x="535782" y="416719"/>
                </a:lnTo>
                <a:lnTo>
                  <a:pt x="452438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BE1A91EC-BD22-4736-9765-09DF7DDC7916}"/>
              </a:ext>
            </a:extLst>
          </p:cNvPr>
          <p:cNvSpPr/>
          <p:nvPr/>
        </p:nvSpPr>
        <p:spPr>
          <a:xfrm>
            <a:off x="3109913" y="3457575"/>
            <a:ext cx="1050925" cy="438150"/>
          </a:xfrm>
          <a:custGeom>
            <a:avLst/>
            <a:gdLst>
              <a:gd name="connsiteX0" fmla="*/ 788193 w 1050131"/>
              <a:gd name="connsiteY0" fmla="*/ 216694 h 438150"/>
              <a:gd name="connsiteX1" fmla="*/ 647700 w 1050131"/>
              <a:gd name="connsiteY1" fmla="*/ 157163 h 438150"/>
              <a:gd name="connsiteX2" fmla="*/ 542925 w 1050131"/>
              <a:gd name="connsiteY2" fmla="*/ 111919 h 438150"/>
              <a:gd name="connsiteX3" fmla="*/ 447675 w 1050131"/>
              <a:gd name="connsiteY3" fmla="*/ 73819 h 438150"/>
              <a:gd name="connsiteX4" fmla="*/ 378618 w 1050131"/>
              <a:gd name="connsiteY4" fmla="*/ 47625 h 438150"/>
              <a:gd name="connsiteX5" fmla="*/ 321468 w 1050131"/>
              <a:gd name="connsiteY5" fmla="*/ 26194 h 438150"/>
              <a:gd name="connsiteX6" fmla="*/ 273843 w 1050131"/>
              <a:gd name="connsiteY6" fmla="*/ 14288 h 438150"/>
              <a:gd name="connsiteX7" fmla="*/ 45243 w 1050131"/>
              <a:gd name="connsiteY7" fmla="*/ 0 h 438150"/>
              <a:gd name="connsiteX8" fmla="*/ 23812 w 1050131"/>
              <a:gd name="connsiteY8" fmla="*/ 38100 h 438150"/>
              <a:gd name="connsiteX9" fmla="*/ 9525 w 1050131"/>
              <a:gd name="connsiteY9" fmla="*/ 76200 h 438150"/>
              <a:gd name="connsiteX10" fmla="*/ 0 w 1050131"/>
              <a:gd name="connsiteY10" fmla="*/ 109538 h 438150"/>
              <a:gd name="connsiteX11" fmla="*/ 2381 w 1050131"/>
              <a:gd name="connsiteY11" fmla="*/ 133350 h 438150"/>
              <a:gd name="connsiteX12" fmla="*/ 11906 w 1050131"/>
              <a:gd name="connsiteY12" fmla="*/ 150019 h 438150"/>
              <a:gd name="connsiteX13" fmla="*/ 21431 w 1050131"/>
              <a:gd name="connsiteY13" fmla="*/ 161925 h 438150"/>
              <a:gd name="connsiteX14" fmla="*/ 38100 w 1050131"/>
              <a:gd name="connsiteY14" fmla="*/ 169069 h 438150"/>
              <a:gd name="connsiteX15" fmla="*/ 66675 w 1050131"/>
              <a:gd name="connsiteY15" fmla="*/ 171450 h 438150"/>
              <a:gd name="connsiteX16" fmla="*/ 135731 w 1050131"/>
              <a:gd name="connsiteY16" fmla="*/ 176213 h 438150"/>
              <a:gd name="connsiteX17" fmla="*/ 219075 w 1050131"/>
              <a:gd name="connsiteY17" fmla="*/ 185738 h 438150"/>
              <a:gd name="connsiteX18" fmla="*/ 350043 w 1050131"/>
              <a:gd name="connsiteY18" fmla="*/ 214313 h 438150"/>
              <a:gd name="connsiteX19" fmla="*/ 538162 w 1050131"/>
              <a:gd name="connsiteY19" fmla="*/ 273844 h 438150"/>
              <a:gd name="connsiteX20" fmla="*/ 647700 w 1050131"/>
              <a:gd name="connsiteY20" fmla="*/ 316706 h 438150"/>
              <a:gd name="connsiteX21" fmla="*/ 754856 w 1050131"/>
              <a:gd name="connsiteY21" fmla="*/ 357188 h 438150"/>
              <a:gd name="connsiteX22" fmla="*/ 866775 w 1050131"/>
              <a:gd name="connsiteY22" fmla="*/ 400050 h 438150"/>
              <a:gd name="connsiteX23" fmla="*/ 969168 w 1050131"/>
              <a:gd name="connsiteY23" fmla="*/ 438150 h 438150"/>
              <a:gd name="connsiteX24" fmla="*/ 1050131 w 1050131"/>
              <a:gd name="connsiteY24" fmla="*/ 338138 h 438150"/>
              <a:gd name="connsiteX25" fmla="*/ 933450 w 1050131"/>
              <a:gd name="connsiteY25" fmla="*/ 280988 h 438150"/>
              <a:gd name="connsiteX26" fmla="*/ 788193 w 1050131"/>
              <a:gd name="connsiteY26" fmla="*/ 21669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50131" h="438150">
                <a:moveTo>
                  <a:pt x="788193" y="216694"/>
                </a:moveTo>
                <a:lnTo>
                  <a:pt x="647700" y="157163"/>
                </a:lnTo>
                <a:lnTo>
                  <a:pt x="542925" y="111919"/>
                </a:lnTo>
                <a:lnTo>
                  <a:pt x="447675" y="73819"/>
                </a:lnTo>
                <a:lnTo>
                  <a:pt x="378618" y="47625"/>
                </a:lnTo>
                <a:lnTo>
                  <a:pt x="321468" y="26194"/>
                </a:lnTo>
                <a:lnTo>
                  <a:pt x="273843" y="14288"/>
                </a:lnTo>
                <a:lnTo>
                  <a:pt x="45243" y="0"/>
                </a:lnTo>
                <a:lnTo>
                  <a:pt x="23812" y="38100"/>
                </a:lnTo>
                <a:lnTo>
                  <a:pt x="9525" y="76200"/>
                </a:lnTo>
                <a:lnTo>
                  <a:pt x="0" y="109538"/>
                </a:lnTo>
                <a:lnTo>
                  <a:pt x="2381" y="133350"/>
                </a:lnTo>
                <a:lnTo>
                  <a:pt x="11906" y="150019"/>
                </a:lnTo>
                <a:lnTo>
                  <a:pt x="21431" y="161925"/>
                </a:lnTo>
                <a:lnTo>
                  <a:pt x="38100" y="169069"/>
                </a:lnTo>
                <a:lnTo>
                  <a:pt x="66675" y="171450"/>
                </a:lnTo>
                <a:lnTo>
                  <a:pt x="135731" y="176213"/>
                </a:lnTo>
                <a:lnTo>
                  <a:pt x="219075" y="185738"/>
                </a:lnTo>
                <a:lnTo>
                  <a:pt x="350043" y="214313"/>
                </a:lnTo>
                <a:lnTo>
                  <a:pt x="538162" y="273844"/>
                </a:lnTo>
                <a:lnTo>
                  <a:pt x="647700" y="316706"/>
                </a:lnTo>
                <a:lnTo>
                  <a:pt x="754856" y="357188"/>
                </a:lnTo>
                <a:lnTo>
                  <a:pt x="866775" y="400050"/>
                </a:lnTo>
                <a:lnTo>
                  <a:pt x="969168" y="438150"/>
                </a:lnTo>
                <a:lnTo>
                  <a:pt x="1050131" y="338138"/>
                </a:lnTo>
                <a:lnTo>
                  <a:pt x="933450" y="280988"/>
                </a:lnTo>
                <a:lnTo>
                  <a:pt x="78819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AE55F7D7-17D9-4764-87F3-6D79F98C2B41}"/>
              </a:ext>
            </a:extLst>
          </p:cNvPr>
          <p:cNvSpPr/>
          <p:nvPr/>
        </p:nvSpPr>
        <p:spPr>
          <a:xfrm>
            <a:off x="2903538" y="2803525"/>
            <a:ext cx="1968500" cy="2046288"/>
          </a:xfrm>
          <a:custGeom>
            <a:avLst/>
            <a:gdLst>
              <a:gd name="connsiteX0" fmla="*/ 1387929 w 1967593"/>
              <a:gd name="connsiteY0" fmla="*/ 598715 h 2046515"/>
              <a:gd name="connsiteX1" fmla="*/ 1284515 w 1967593"/>
              <a:gd name="connsiteY1" fmla="*/ 742950 h 2046515"/>
              <a:gd name="connsiteX2" fmla="*/ 1202872 w 1967593"/>
              <a:gd name="connsiteY2" fmla="*/ 862693 h 2046515"/>
              <a:gd name="connsiteX3" fmla="*/ 1134836 w 1967593"/>
              <a:gd name="connsiteY3" fmla="*/ 957943 h 2046515"/>
              <a:gd name="connsiteX4" fmla="*/ 996043 w 1967593"/>
              <a:gd name="connsiteY4" fmla="*/ 1126672 h 2046515"/>
              <a:gd name="connsiteX5" fmla="*/ 879022 w 1967593"/>
              <a:gd name="connsiteY5" fmla="*/ 1254579 h 2046515"/>
              <a:gd name="connsiteX6" fmla="*/ 742950 w 1967593"/>
              <a:gd name="connsiteY6" fmla="*/ 1396093 h 2046515"/>
              <a:gd name="connsiteX7" fmla="*/ 473529 w 1967593"/>
              <a:gd name="connsiteY7" fmla="*/ 1646465 h 2046515"/>
              <a:gd name="connsiteX8" fmla="*/ 334736 w 1967593"/>
              <a:gd name="connsiteY8" fmla="*/ 1760765 h 2046515"/>
              <a:gd name="connsiteX9" fmla="*/ 212272 w 1967593"/>
              <a:gd name="connsiteY9" fmla="*/ 1850572 h 2046515"/>
              <a:gd name="connsiteX10" fmla="*/ 95250 w 1967593"/>
              <a:gd name="connsiteY10" fmla="*/ 1932215 h 2046515"/>
              <a:gd name="connsiteX11" fmla="*/ 16329 w 1967593"/>
              <a:gd name="connsiteY11" fmla="*/ 1986643 h 2046515"/>
              <a:gd name="connsiteX12" fmla="*/ 2722 w 1967593"/>
              <a:gd name="connsiteY12" fmla="*/ 2005693 h 2046515"/>
              <a:gd name="connsiteX13" fmla="*/ 0 w 1967593"/>
              <a:gd name="connsiteY13" fmla="*/ 2019300 h 2046515"/>
              <a:gd name="connsiteX14" fmla="*/ 0 w 1967593"/>
              <a:gd name="connsiteY14" fmla="*/ 2038350 h 2046515"/>
              <a:gd name="connsiteX15" fmla="*/ 10886 w 1967593"/>
              <a:gd name="connsiteY15" fmla="*/ 2046515 h 2046515"/>
              <a:gd name="connsiteX16" fmla="*/ 48986 w 1967593"/>
              <a:gd name="connsiteY16" fmla="*/ 2038350 h 2046515"/>
              <a:gd name="connsiteX17" fmla="*/ 179615 w 1967593"/>
              <a:gd name="connsiteY17" fmla="*/ 1970315 h 2046515"/>
              <a:gd name="connsiteX18" fmla="*/ 378279 w 1967593"/>
              <a:gd name="connsiteY18" fmla="*/ 1856015 h 2046515"/>
              <a:gd name="connsiteX19" fmla="*/ 530679 w 1967593"/>
              <a:gd name="connsiteY19" fmla="*/ 1758043 h 2046515"/>
              <a:gd name="connsiteX20" fmla="*/ 696686 w 1967593"/>
              <a:gd name="connsiteY20" fmla="*/ 1638300 h 2046515"/>
              <a:gd name="connsiteX21" fmla="*/ 862693 w 1967593"/>
              <a:gd name="connsiteY21" fmla="*/ 1502229 h 2046515"/>
              <a:gd name="connsiteX22" fmla="*/ 1036865 w 1967593"/>
              <a:gd name="connsiteY22" fmla="*/ 1344386 h 2046515"/>
              <a:gd name="connsiteX23" fmla="*/ 1164772 w 1967593"/>
              <a:gd name="connsiteY23" fmla="*/ 1216479 h 2046515"/>
              <a:gd name="connsiteX24" fmla="*/ 1298122 w 1967593"/>
              <a:gd name="connsiteY24" fmla="*/ 1077686 h 2046515"/>
              <a:gd name="connsiteX25" fmla="*/ 1387929 w 1967593"/>
              <a:gd name="connsiteY25" fmla="*/ 979715 h 2046515"/>
              <a:gd name="connsiteX26" fmla="*/ 1387929 w 1967593"/>
              <a:gd name="connsiteY26" fmla="*/ 979715 h 2046515"/>
              <a:gd name="connsiteX27" fmla="*/ 1540329 w 1967593"/>
              <a:gd name="connsiteY27" fmla="*/ 797379 h 2046515"/>
              <a:gd name="connsiteX28" fmla="*/ 1668236 w 1967593"/>
              <a:gd name="connsiteY28" fmla="*/ 636815 h 2046515"/>
              <a:gd name="connsiteX29" fmla="*/ 1760765 w 1967593"/>
              <a:gd name="connsiteY29" fmla="*/ 511629 h 2046515"/>
              <a:gd name="connsiteX30" fmla="*/ 1777093 w 1967593"/>
              <a:gd name="connsiteY30" fmla="*/ 489858 h 2046515"/>
              <a:gd name="connsiteX31" fmla="*/ 1801586 w 1967593"/>
              <a:gd name="connsiteY31" fmla="*/ 440872 h 2046515"/>
              <a:gd name="connsiteX32" fmla="*/ 1836965 w 1967593"/>
              <a:gd name="connsiteY32" fmla="*/ 386443 h 2046515"/>
              <a:gd name="connsiteX33" fmla="*/ 1869622 w 1967593"/>
              <a:gd name="connsiteY33" fmla="*/ 348343 h 2046515"/>
              <a:gd name="connsiteX34" fmla="*/ 1913165 w 1967593"/>
              <a:gd name="connsiteY34" fmla="*/ 310243 h 2046515"/>
              <a:gd name="connsiteX35" fmla="*/ 1945822 w 1967593"/>
              <a:gd name="connsiteY35" fmla="*/ 280308 h 2046515"/>
              <a:gd name="connsiteX36" fmla="*/ 1962150 w 1967593"/>
              <a:gd name="connsiteY36" fmla="*/ 255815 h 2046515"/>
              <a:gd name="connsiteX37" fmla="*/ 1967593 w 1967593"/>
              <a:gd name="connsiteY37" fmla="*/ 234043 h 2046515"/>
              <a:gd name="connsiteX38" fmla="*/ 1967593 w 1967593"/>
              <a:gd name="connsiteY38" fmla="*/ 209550 h 2046515"/>
              <a:gd name="connsiteX39" fmla="*/ 1953986 w 1967593"/>
              <a:gd name="connsiteY39" fmla="*/ 176893 h 2046515"/>
              <a:gd name="connsiteX40" fmla="*/ 1918607 w 1967593"/>
              <a:gd name="connsiteY40" fmla="*/ 141515 h 2046515"/>
              <a:gd name="connsiteX41" fmla="*/ 1861457 w 1967593"/>
              <a:gd name="connsiteY41" fmla="*/ 100693 h 2046515"/>
              <a:gd name="connsiteX42" fmla="*/ 1782536 w 1967593"/>
              <a:gd name="connsiteY42" fmla="*/ 62593 h 2046515"/>
              <a:gd name="connsiteX43" fmla="*/ 1687286 w 1967593"/>
              <a:gd name="connsiteY43" fmla="*/ 29936 h 2046515"/>
              <a:gd name="connsiteX44" fmla="*/ 1586593 w 1967593"/>
              <a:gd name="connsiteY44" fmla="*/ 0 h 2046515"/>
              <a:gd name="connsiteX45" fmla="*/ 1556657 w 1967593"/>
              <a:gd name="connsiteY45" fmla="*/ 0 h 2046515"/>
              <a:gd name="connsiteX46" fmla="*/ 1537607 w 1967593"/>
              <a:gd name="connsiteY46" fmla="*/ 5443 h 2046515"/>
              <a:gd name="connsiteX47" fmla="*/ 1532165 w 1967593"/>
              <a:gd name="connsiteY47" fmla="*/ 8165 h 2046515"/>
              <a:gd name="connsiteX48" fmla="*/ 1526722 w 1967593"/>
              <a:gd name="connsiteY48" fmla="*/ 21772 h 2046515"/>
              <a:gd name="connsiteX49" fmla="*/ 1529443 w 1967593"/>
              <a:gd name="connsiteY49" fmla="*/ 43543 h 2046515"/>
              <a:gd name="connsiteX50" fmla="*/ 1551215 w 1967593"/>
              <a:gd name="connsiteY50" fmla="*/ 89808 h 2046515"/>
              <a:gd name="connsiteX51" fmla="*/ 1572986 w 1967593"/>
              <a:gd name="connsiteY51" fmla="*/ 127908 h 2046515"/>
              <a:gd name="connsiteX52" fmla="*/ 1586593 w 1967593"/>
              <a:gd name="connsiteY52" fmla="*/ 171450 h 2046515"/>
              <a:gd name="connsiteX53" fmla="*/ 1592036 w 1967593"/>
              <a:gd name="connsiteY53" fmla="*/ 193222 h 2046515"/>
              <a:gd name="connsiteX54" fmla="*/ 1594757 w 1967593"/>
              <a:gd name="connsiteY54" fmla="*/ 231322 h 2046515"/>
              <a:gd name="connsiteX55" fmla="*/ 1586593 w 1967593"/>
              <a:gd name="connsiteY55" fmla="*/ 272143 h 2046515"/>
              <a:gd name="connsiteX56" fmla="*/ 1556657 w 1967593"/>
              <a:gd name="connsiteY56" fmla="*/ 340179 h 2046515"/>
              <a:gd name="connsiteX57" fmla="*/ 1472293 w 1967593"/>
              <a:gd name="connsiteY57" fmla="*/ 473529 h 2046515"/>
              <a:gd name="connsiteX58" fmla="*/ 1387929 w 1967593"/>
              <a:gd name="connsiteY58" fmla="*/ 598715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67593" h="2046515">
                <a:moveTo>
                  <a:pt x="1387929" y="598715"/>
                </a:moveTo>
                <a:lnTo>
                  <a:pt x="1284515" y="742950"/>
                </a:lnTo>
                <a:lnTo>
                  <a:pt x="1202872" y="862693"/>
                </a:lnTo>
                <a:lnTo>
                  <a:pt x="1134836" y="957943"/>
                </a:lnTo>
                <a:lnTo>
                  <a:pt x="996043" y="1126672"/>
                </a:lnTo>
                <a:lnTo>
                  <a:pt x="879022" y="1254579"/>
                </a:lnTo>
                <a:lnTo>
                  <a:pt x="742950" y="1396093"/>
                </a:lnTo>
                <a:lnTo>
                  <a:pt x="473529" y="1646465"/>
                </a:lnTo>
                <a:lnTo>
                  <a:pt x="334736" y="1760765"/>
                </a:lnTo>
                <a:lnTo>
                  <a:pt x="212272" y="1850572"/>
                </a:lnTo>
                <a:lnTo>
                  <a:pt x="95250" y="1932215"/>
                </a:lnTo>
                <a:lnTo>
                  <a:pt x="16329" y="1986643"/>
                </a:lnTo>
                <a:lnTo>
                  <a:pt x="2722" y="2005693"/>
                </a:lnTo>
                <a:lnTo>
                  <a:pt x="0" y="2019300"/>
                </a:lnTo>
                <a:lnTo>
                  <a:pt x="0" y="2038350"/>
                </a:lnTo>
                <a:lnTo>
                  <a:pt x="10886" y="2046515"/>
                </a:lnTo>
                <a:lnTo>
                  <a:pt x="48986" y="2038350"/>
                </a:lnTo>
                <a:lnTo>
                  <a:pt x="179615" y="1970315"/>
                </a:lnTo>
                <a:lnTo>
                  <a:pt x="378279" y="1856015"/>
                </a:lnTo>
                <a:lnTo>
                  <a:pt x="530679" y="1758043"/>
                </a:lnTo>
                <a:lnTo>
                  <a:pt x="696686" y="1638300"/>
                </a:lnTo>
                <a:lnTo>
                  <a:pt x="862693" y="1502229"/>
                </a:lnTo>
                <a:lnTo>
                  <a:pt x="1036865" y="1344386"/>
                </a:lnTo>
                <a:lnTo>
                  <a:pt x="1164772" y="1216479"/>
                </a:lnTo>
                <a:lnTo>
                  <a:pt x="1298122" y="1077686"/>
                </a:lnTo>
                <a:lnTo>
                  <a:pt x="1387929" y="979715"/>
                </a:lnTo>
                <a:lnTo>
                  <a:pt x="1387929" y="979715"/>
                </a:lnTo>
                <a:lnTo>
                  <a:pt x="1540329" y="797379"/>
                </a:lnTo>
                <a:lnTo>
                  <a:pt x="1668236" y="636815"/>
                </a:lnTo>
                <a:lnTo>
                  <a:pt x="1760765" y="511629"/>
                </a:lnTo>
                <a:lnTo>
                  <a:pt x="1777093" y="489858"/>
                </a:lnTo>
                <a:lnTo>
                  <a:pt x="1801586" y="440872"/>
                </a:lnTo>
                <a:lnTo>
                  <a:pt x="1836965" y="386443"/>
                </a:lnTo>
                <a:lnTo>
                  <a:pt x="1869622" y="348343"/>
                </a:lnTo>
                <a:lnTo>
                  <a:pt x="1913165" y="310243"/>
                </a:lnTo>
                <a:lnTo>
                  <a:pt x="1945822" y="280308"/>
                </a:lnTo>
                <a:lnTo>
                  <a:pt x="1962150" y="255815"/>
                </a:lnTo>
                <a:lnTo>
                  <a:pt x="1967593" y="234043"/>
                </a:lnTo>
                <a:lnTo>
                  <a:pt x="1967593" y="209550"/>
                </a:lnTo>
                <a:lnTo>
                  <a:pt x="1953986" y="176893"/>
                </a:lnTo>
                <a:lnTo>
                  <a:pt x="1918607" y="141515"/>
                </a:lnTo>
                <a:lnTo>
                  <a:pt x="1861457" y="100693"/>
                </a:lnTo>
                <a:lnTo>
                  <a:pt x="1782536" y="62593"/>
                </a:lnTo>
                <a:lnTo>
                  <a:pt x="1687286" y="29936"/>
                </a:lnTo>
                <a:lnTo>
                  <a:pt x="1586593" y="0"/>
                </a:lnTo>
                <a:lnTo>
                  <a:pt x="1556657" y="0"/>
                </a:lnTo>
                <a:lnTo>
                  <a:pt x="1537607" y="5443"/>
                </a:lnTo>
                <a:lnTo>
                  <a:pt x="1532165" y="8165"/>
                </a:lnTo>
                <a:lnTo>
                  <a:pt x="1526722" y="21772"/>
                </a:lnTo>
                <a:lnTo>
                  <a:pt x="1529443" y="43543"/>
                </a:lnTo>
                <a:lnTo>
                  <a:pt x="1551215" y="89808"/>
                </a:lnTo>
                <a:lnTo>
                  <a:pt x="1572986" y="127908"/>
                </a:lnTo>
                <a:lnTo>
                  <a:pt x="1586593" y="171450"/>
                </a:lnTo>
                <a:lnTo>
                  <a:pt x="1592036" y="193222"/>
                </a:lnTo>
                <a:lnTo>
                  <a:pt x="1594757" y="231322"/>
                </a:lnTo>
                <a:lnTo>
                  <a:pt x="1586593" y="272143"/>
                </a:lnTo>
                <a:lnTo>
                  <a:pt x="1556657" y="340179"/>
                </a:lnTo>
                <a:lnTo>
                  <a:pt x="1472293" y="473529"/>
                </a:lnTo>
                <a:lnTo>
                  <a:pt x="1387929" y="5987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FA6E483F-DE8F-4C17-A453-29C96EB183C6}"/>
              </a:ext>
            </a:extLst>
          </p:cNvPr>
          <p:cNvSpPr/>
          <p:nvPr/>
        </p:nvSpPr>
        <p:spPr>
          <a:xfrm>
            <a:off x="4244975" y="4800600"/>
            <a:ext cx="966788" cy="1004888"/>
          </a:xfrm>
          <a:custGeom>
            <a:avLst/>
            <a:gdLst>
              <a:gd name="connsiteX0" fmla="*/ 579664 w 966107"/>
              <a:gd name="connsiteY0" fmla="*/ 683079 h 1004207"/>
              <a:gd name="connsiteX1" fmla="*/ 457200 w 966107"/>
              <a:gd name="connsiteY1" fmla="*/ 536121 h 1004207"/>
              <a:gd name="connsiteX2" fmla="*/ 337457 w 966107"/>
              <a:gd name="connsiteY2" fmla="*/ 397329 h 1004207"/>
              <a:gd name="connsiteX3" fmla="*/ 239485 w 966107"/>
              <a:gd name="connsiteY3" fmla="*/ 285750 h 1004207"/>
              <a:gd name="connsiteX4" fmla="*/ 103414 w 966107"/>
              <a:gd name="connsiteY4" fmla="*/ 138793 h 1004207"/>
              <a:gd name="connsiteX5" fmla="*/ 0 w 966107"/>
              <a:gd name="connsiteY5" fmla="*/ 21771 h 1004207"/>
              <a:gd name="connsiteX6" fmla="*/ 35378 w 966107"/>
              <a:gd name="connsiteY6" fmla="*/ 0 h 1004207"/>
              <a:gd name="connsiteX7" fmla="*/ 190500 w 966107"/>
              <a:gd name="connsiteY7" fmla="*/ 81643 h 1004207"/>
              <a:gd name="connsiteX8" fmla="*/ 389164 w 966107"/>
              <a:gd name="connsiteY8" fmla="*/ 193221 h 1004207"/>
              <a:gd name="connsiteX9" fmla="*/ 544285 w 966107"/>
              <a:gd name="connsiteY9" fmla="*/ 285750 h 1004207"/>
              <a:gd name="connsiteX10" fmla="*/ 664028 w 966107"/>
              <a:gd name="connsiteY10" fmla="*/ 361950 h 1004207"/>
              <a:gd name="connsiteX11" fmla="*/ 751114 w 966107"/>
              <a:gd name="connsiteY11" fmla="*/ 421821 h 1004207"/>
              <a:gd name="connsiteX12" fmla="*/ 789214 w 966107"/>
              <a:gd name="connsiteY12" fmla="*/ 457200 h 1004207"/>
              <a:gd name="connsiteX13" fmla="*/ 819150 w 966107"/>
              <a:gd name="connsiteY13" fmla="*/ 495300 h 1004207"/>
              <a:gd name="connsiteX14" fmla="*/ 859971 w 966107"/>
              <a:gd name="connsiteY14" fmla="*/ 555171 h 1004207"/>
              <a:gd name="connsiteX15" fmla="*/ 900792 w 966107"/>
              <a:gd name="connsiteY15" fmla="*/ 647700 h 1004207"/>
              <a:gd name="connsiteX16" fmla="*/ 928007 w 966107"/>
              <a:gd name="connsiteY16" fmla="*/ 729343 h 1004207"/>
              <a:gd name="connsiteX17" fmla="*/ 952500 w 966107"/>
              <a:gd name="connsiteY17" fmla="*/ 832757 h 1004207"/>
              <a:gd name="connsiteX18" fmla="*/ 966107 w 966107"/>
              <a:gd name="connsiteY18" fmla="*/ 908957 h 1004207"/>
              <a:gd name="connsiteX19" fmla="*/ 963385 w 966107"/>
              <a:gd name="connsiteY19" fmla="*/ 941614 h 1004207"/>
              <a:gd name="connsiteX20" fmla="*/ 949778 w 966107"/>
              <a:gd name="connsiteY20" fmla="*/ 974271 h 1004207"/>
              <a:gd name="connsiteX21" fmla="*/ 933450 w 966107"/>
              <a:gd name="connsiteY21" fmla="*/ 993321 h 1004207"/>
              <a:gd name="connsiteX22" fmla="*/ 914400 w 966107"/>
              <a:gd name="connsiteY22" fmla="*/ 1001486 h 1004207"/>
              <a:gd name="connsiteX23" fmla="*/ 892628 w 966107"/>
              <a:gd name="connsiteY23" fmla="*/ 1004207 h 1004207"/>
              <a:gd name="connsiteX24" fmla="*/ 862692 w 966107"/>
              <a:gd name="connsiteY24" fmla="*/ 993321 h 1004207"/>
              <a:gd name="connsiteX25" fmla="*/ 827314 w 966107"/>
              <a:gd name="connsiteY25" fmla="*/ 968829 h 1004207"/>
              <a:gd name="connsiteX26" fmla="*/ 772885 w 966107"/>
              <a:gd name="connsiteY26" fmla="*/ 906236 h 1004207"/>
              <a:gd name="connsiteX27" fmla="*/ 718457 w 966107"/>
              <a:gd name="connsiteY27" fmla="*/ 846364 h 1004207"/>
              <a:gd name="connsiteX28" fmla="*/ 672192 w 966107"/>
              <a:gd name="connsiteY28" fmla="*/ 794657 h 1004207"/>
              <a:gd name="connsiteX29" fmla="*/ 579664 w 966107"/>
              <a:gd name="connsiteY29" fmla="*/ 683079 h 10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66107" h="1004207">
                <a:moveTo>
                  <a:pt x="579664" y="683079"/>
                </a:moveTo>
                <a:lnTo>
                  <a:pt x="457200" y="536121"/>
                </a:lnTo>
                <a:lnTo>
                  <a:pt x="337457" y="397329"/>
                </a:lnTo>
                <a:lnTo>
                  <a:pt x="239485" y="285750"/>
                </a:lnTo>
                <a:lnTo>
                  <a:pt x="103414" y="138793"/>
                </a:lnTo>
                <a:lnTo>
                  <a:pt x="0" y="21771"/>
                </a:lnTo>
                <a:lnTo>
                  <a:pt x="35378" y="0"/>
                </a:lnTo>
                <a:lnTo>
                  <a:pt x="190500" y="81643"/>
                </a:lnTo>
                <a:lnTo>
                  <a:pt x="389164" y="193221"/>
                </a:lnTo>
                <a:lnTo>
                  <a:pt x="544285" y="285750"/>
                </a:lnTo>
                <a:lnTo>
                  <a:pt x="664028" y="361950"/>
                </a:lnTo>
                <a:lnTo>
                  <a:pt x="751114" y="421821"/>
                </a:lnTo>
                <a:lnTo>
                  <a:pt x="789214" y="457200"/>
                </a:lnTo>
                <a:lnTo>
                  <a:pt x="819150" y="495300"/>
                </a:lnTo>
                <a:lnTo>
                  <a:pt x="859971" y="555171"/>
                </a:lnTo>
                <a:lnTo>
                  <a:pt x="900792" y="647700"/>
                </a:lnTo>
                <a:lnTo>
                  <a:pt x="928007" y="729343"/>
                </a:lnTo>
                <a:lnTo>
                  <a:pt x="952500" y="832757"/>
                </a:lnTo>
                <a:lnTo>
                  <a:pt x="966107" y="908957"/>
                </a:lnTo>
                <a:lnTo>
                  <a:pt x="963385" y="941614"/>
                </a:lnTo>
                <a:lnTo>
                  <a:pt x="949778" y="974271"/>
                </a:lnTo>
                <a:lnTo>
                  <a:pt x="933450" y="993321"/>
                </a:lnTo>
                <a:lnTo>
                  <a:pt x="914400" y="1001486"/>
                </a:lnTo>
                <a:lnTo>
                  <a:pt x="892628" y="1004207"/>
                </a:lnTo>
                <a:lnTo>
                  <a:pt x="862692" y="993321"/>
                </a:lnTo>
                <a:lnTo>
                  <a:pt x="827314" y="968829"/>
                </a:lnTo>
                <a:lnTo>
                  <a:pt x="772885" y="906236"/>
                </a:lnTo>
                <a:lnTo>
                  <a:pt x="718457" y="846364"/>
                </a:lnTo>
                <a:lnTo>
                  <a:pt x="672192" y="794657"/>
                </a:lnTo>
                <a:lnTo>
                  <a:pt x="579664" y="68307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B1D9247-ECBD-4E55-ABC8-C3ECAF19619D}"/>
              </a:ext>
            </a:extLst>
          </p:cNvPr>
          <p:cNvSpPr/>
          <p:nvPr/>
        </p:nvSpPr>
        <p:spPr>
          <a:xfrm rot="16200000">
            <a:off x="6145213" y="5314950"/>
            <a:ext cx="723900" cy="742950"/>
          </a:xfrm>
          <a:custGeom>
            <a:avLst/>
            <a:gdLst>
              <a:gd name="connsiteX0" fmla="*/ 483393 w 723900"/>
              <a:gd name="connsiteY0" fmla="*/ 211932 h 742950"/>
              <a:gd name="connsiteX1" fmla="*/ 395287 w 723900"/>
              <a:gd name="connsiteY1" fmla="*/ 321469 h 742950"/>
              <a:gd name="connsiteX2" fmla="*/ 307181 w 723900"/>
              <a:gd name="connsiteY2" fmla="*/ 419100 h 742950"/>
              <a:gd name="connsiteX3" fmla="*/ 207168 w 723900"/>
              <a:gd name="connsiteY3" fmla="*/ 511969 h 742950"/>
              <a:gd name="connsiteX4" fmla="*/ 116681 w 723900"/>
              <a:gd name="connsiteY4" fmla="*/ 590550 h 742950"/>
              <a:gd name="connsiteX5" fmla="*/ 66675 w 723900"/>
              <a:gd name="connsiteY5" fmla="*/ 631032 h 742950"/>
              <a:gd name="connsiteX6" fmla="*/ 23812 w 723900"/>
              <a:gd name="connsiteY6" fmla="*/ 664369 h 742950"/>
              <a:gd name="connsiteX7" fmla="*/ 0 w 723900"/>
              <a:gd name="connsiteY7" fmla="*/ 692944 h 742950"/>
              <a:gd name="connsiteX8" fmla="*/ 4762 w 723900"/>
              <a:gd name="connsiteY8" fmla="*/ 742950 h 742950"/>
              <a:gd name="connsiteX9" fmla="*/ 723900 w 723900"/>
              <a:gd name="connsiteY9" fmla="*/ 654844 h 742950"/>
              <a:gd name="connsiteX10" fmla="*/ 614362 w 723900"/>
              <a:gd name="connsiteY10" fmla="*/ 645319 h 742950"/>
              <a:gd name="connsiteX11" fmla="*/ 588168 w 723900"/>
              <a:gd name="connsiteY11" fmla="*/ 638175 h 742950"/>
              <a:gd name="connsiteX12" fmla="*/ 559593 w 723900"/>
              <a:gd name="connsiteY12" fmla="*/ 621507 h 742950"/>
              <a:gd name="connsiteX13" fmla="*/ 538162 w 723900"/>
              <a:gd name="connsiteY13" fmla="*/ 597694 h 742950"/>
              <a:gd name="connsiteX14" fmla="*/ 523875 w 723900"/>
              <a:gd name="connsiteY14" fmla="*/ 564357 h 742950"/>
              <a:gd name="connsiteX15" fmla="*/ 519112 w 723900"/>
              <a:gd name="connsiteY15" fmla="*/ 531019 h 742950"/>
              <a:gd name="connsiteX16" fmla="*/ 521493 w 723900"/>
              <a:gd name="connsiteY16" fmla="*/ 481013 h 742950"/>
              <a:gd name="connsiteX17" fmla="*/ 550068 w 723900"/>
              <a:gd name="connsiteY17" fmla="*/ 364332 h 742950"/>
              <a:gd name="connsiteX18" fmla="*/ 607218 w 723900"/>
              <a:gd name="connsiteY18" fmla="*/ 190500 h 742950"/>
              <a:gd name="connsiteX19" fmla="*/ 657225 w 723900"/>
              <a:gd name="connsiteY19" fmla="*/ 52388 h 742950"/>
              <a:gd name="connsiteX20" fmla="*/ 669131 w 723900"/>
              <a:gd name="connsiteY20" fmla="*/ 23813 h 742950"/>
              <a:gd name="connsiteX21" fmla="*/ 669131 w 723900"/>
              <a:gd name="connsiteY21" fmla="*/ 11907 h 742950"/>
              <a:gd name="connsiteX22" fmla="*/ 661987 w 723900"/>
              <a:gd name="connsiteY22" fmla="*/ 0 h 742950"/>
              <a:gd name="connsiteX23" fmla="*/ 650081 w 723900"/>
              <a:gd name="connsiteY23" fmla="*/ 2382 h 742950"/>
              <a:gd name="connsiteX24" fmla="*/ 628650 w 723900"/>
              <a:gd name="connsiteY24" fmla="*/ 7144 h 742950"/>
              <a:gd name="connsiteX25" fmla="*/ 611981 w 723900"/>
              <a:gd name="connsiteY25" fmla="*/ 16669 h 742950"/>
              <a:gd name="connsiteX26" fmla="*/ 588168 w 723900"/>
              <a:gd name="connsiteY26" fmla="*/ 50007 h 742950"/>
              <a:gd name="connsiteX27" fmla="*/ 561975 w 723900"/>
              <a:gd name="connsiteY27" fmla="*/ 92869 h 742950"/>
              <a:gd name="connsiteX28" fmla="*/ 483393 w 723900"/>
              <a:gd name="connsiteY28" fmla="*/ 21193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3900" h="742950">
                <a:moveTo>
                  <a:pt x="483393" y="211932"/>
                </a:moveTo>
                <a:lnTo>
                  <a:pt x="395287" y="321469"/>
                </a:lnTo>
                <a:lnTo>
                  <a:pt x="307181" y="419100"/>
                </a:lnTo>
                <a:lnTo>
                  <a:pt x="207168" y="511969"/>
                </a:lnTo>
                <a:lnTo>
                  <a:pt x="116681" y="590550"/>
                </a:lnTo>
                <a:lnTo>
                  <a:pt x="66675" y="631032"/>
                </a:lnTo>
                <a:lnTo>
                  <a:pt x="23812" y="664369"/>
                </a:lnTo>
                <a:lnTo>
                  <a:pt x="0" y="692944"/>
                </a:lnTo>
                <a:lnTo>
                  <a:pt x="4762" y="742950"/>
                </a:lnTo>
                <a:lnTo>
                  <a:pt x="723900" y="654844"/>
                </a:lnTo>
                <a:lnTo>
                  <a:pt x="614362" y="645319"/>
                </a:lnTo>
                <a:lnTo>
                  <a:pt x="588168" y="638175"/>
                </a:lnTo>
                <a:lnTo>
                  <a:pt x="559593" y="621507"/>
                </a:lnTo>
                <a:lnTo>
                  <a:pt x="538162" y="597694"/>
                </a:lnTo>
                <a:lnTo>
                  <a:pt x="523875" y="564357"/>
                </a:lnTo>
                <a:lnTo>
                  <a:pt x="519112" y="531019"/>
                </a:lnTo>
                <a:lnTo>
                  <a:pt x="521493" y="481013"/>
                </a:lnTo>
                <a:lnTo>
                  <a:pt x="550068" y="364332"/>
                </a:lnTo>
                <a:lnTo>
                  <a:pt x="607218" y="190500"/>
                </a:lnTo>
                <a:lnTo>
                  <a:pt x="657225" y="52388"/>
                </a:lnTo>
                <a:lnTo>
                  <a:pt x="669131" y="23813"/>
                </a:lnTo>
                <a:lnTo>
                  <a:pt x="669131" y="11907"/>
                </a:lnTo>
                <a:lnTo>
                  <a:pt x="661987" y="0"/>
                </a:lnTo>
                <a:lnTo>
                  <a:pt x="650081" y="2382"/>
                </a:lnTo>
                <a:lnTo>
                  <a:pt x="628650" y="7144"/>
                </a:lnTo>
                <a:lnTo>
                  <a:pt x="611981" y="16669"/>
                </a:lnTo>
                <a:lnTo>
                  <a:pt x="588168" y="50007"/>
                </a:lnTo>
                <a:lnTo>
                  <a:pt x="561975" y="92869"/>
                </a:lnTo>
                <a:lnTo>
                  <a:pt x="483393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2B7AE4-B24B-40F5-A80C-4D0177B6ABE3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516063"/>
            <a:ext cx="4381500" cy="4552950"/>
            <a:chOff x="2852738" y="1658938"/>
            <a:chExt cx="4381500" cy="4552950"/>
          </a:xfrm>
        </p:grpSpPr>
        <p:sp>
          <p:nvSpPr>
            <p:cNvPr id="12" name="フリーフォーム 82">
              <a:extLst>
                <a:ext uri="{FF2B5EF4-FFF2-40B4-BE49-F238E27FC236}">
                  <a16:creationId xmlns:a16="http://schemas.microsoft.com/office/drawing/2014/main" id="{D2A04EFA-361A-4DF8-85A9-8F6EC98957A3}"/>
                </a:ext>
              </a:extLst>
            </p:cNvPr>
            <p:cNvSpPr/>
            <p:nvPr/>
          </p:nvSpPr>
          <p:spPr>
            <a:xfrm>
              <a:off x="3973513" y="16589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597B1A87-5006-48DD-B368-C8ECA40AE93F}"/>
                </a:ext>
              </a:extLst>
            </p:cNvPr>
            <p:cNvSpPr/>
            <p:nvPr/>
          </p:nvSpPr>
          <p:spPr>
            <a:xfrm>
              <a:off x="2868613" y="3927475"/>
              <a:ext cx="2278063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0">
              <a:extLst>
                <a:ext uri="{FF2B5EF4-FFF2-40B4-BE49-F238E27FC236}">
                  <a16:creationId xmlns:a16="http://schemas.microsoft.com/office/drawing/2014/main" id="{FB104AC2-A1FD-4B42-9848-D9B98DC08E05}"/>
                </a:ext>
              </a:extLst>
            </p:cNvPr>
            <p:cNvSpPr/>
            <p:nvPr/>
          </p:nvSpPr>
          <p:spPr>
            <a:xfrm rot="16200000">
              <a:off x="4945063" y="34845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1">
              <a:extLst>
                <a:ext uri="{FF2B5EF4-FFF2-40B4-BE49-F238E27FC236}">
                  <a16:creationId xmlns:a16="http://schemas.microsoft.com/office/drawing/2014/main" id="{F42F0BA4-95F1-440B-BCE1-7FF147E15D79}"/>
                </a:ext>
              </a:extLst>
            </p:cNvPr>
            <p:cNvSpPr/>
            <p:nvPr/>
          </p:nvSpPr>
          <p:spPr>
            <a:xfrm rot="16200000">
              <a:off x="4769645" y="3747294"/>
              <a:ext cx="4349750" cy="579437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3">
              <a:extLst>
                <a:ext uri="{FF2B5EF4-FFF2-40B4-BE49-F238E27FC236}">
                  <a16:creationId xmlns:a16="http://schemas.microsoft.com/office/drawing/2014/main" id="{7F0DB4D5-8432-4680-A5A9-6902C8D9DF29}"/>
                </a:ext>
              </a:extLst>
            </p:cNvPr>
            <p:cNvSpPr/>
            <p:nvPr/>
          </p:nvSpPr>
          <p:spPr>
            <a:xfrm>
              <a:off x="2852738" y="22907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38C0B268-AA4F-4813-9F00-CAB6DF202734}"/>
                </a:ext>
              </a:extLst>
            </p:cNvPr>
            <p:cNvSpPr/>
            <p:nvPr/>
          </p:nvSpPr>
          <p:spPr>
            <a:xfrm>
              <a:off x="3279776" y="2627313"/>
              <a:ext cx="1004887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BAB7CBCE-66BA-42CF-90D6-2E9531FB43D1}"/>
                </a:ext>
              </a:extLst>
            </p:cNvPr>
            <p:cNvSpPr/>
            <p:nvPr/>
          </p:nvSpPr>
          <p:spPr>
            <a:xfrm>
              <a:off x="3262313" y="36099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6C993070-5C07-4333-B77B-A2B1EAA80C34}"/>
                </a:ext>
              </a:extLst>
            </p:cNvPr>
            <p:cNvSpPr/>
            <p:nvPr/>
          </p:nvSpPr>
          <p:spPr>
            <a:xfrm>
              <a:off x="3055938" y="29559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8">
              <a:extLst>
                <a:ext uri="{FF2B5EF4-FFF2-40B4-BE49-F238E27FC236}">
                  <a16:creationId xmlns:a16="http://schemas.microsoft.com/office/drawing/2014/main" id="{0D523AFD-720C-451D-9358-F8C554E53F9B}"/>
                </a:ext>
              </a:extLst>
            </p:cNvPr>
            <p:cNvSpPr/>
            <p:nvPr/>
          </p:nvSpPr>
          <p:spPr>
            <a:xfrm>
              <a:off x="4397376" y="4953000"/>
              <a:ext cx="966787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EBA830CD-5D6E-4B04-97A2-BF77AF798A32}"/>
                </a:ext>
              </a:extLst>
            </p:cNvPr>
            <p:cNvSpPr/>
            <p:nvPr/>
          </p:nvSpPr>
          <p:spPr>
            <a:xfrm rot="16200000">
              <a:off x="6297613" y="54673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F7154362-9CFD-4A4D-B6A7-5244EC5C4C95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24" name="フリーフォーム 82">
              <a:extLst>
                <a:ext uri="{FF2B5EF4-FFF2-40B4-BE49-F238E27FC236}">
                  <a16:creationId xmlns:a16="http://schemas.microsoft.com/office/drawing/2014/main" id="{BC850700-CC7C-4C3F-A8C3-63B3A04D6F13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9FED6870-048B-4209-9352-289E5731E853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B277C836-A71C-4D2E-BDEA-6CF44400EA2D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1C648AA7-549E-4260-9D65-01764F6FE875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ABFF6BB-4195-4E48-9297-5E678F8A0FB0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1F264388-60FF-4A2A-9D44-1D6EA27FF00F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3BA20EFF-A542-4A77-ADDC-1E190FA051AC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6">
              <a:extLst>
                <a:ext uri="{FF2B5EF4-FFF2-40B4-BE49-F238E27FC236}">
                  <a16:creationId xmlns:a16="http://schemas.microsoft.com/office/drawing/2014/main" id="{25FC9CE9-BE4D-468D-977E-E2755C8EA153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2DC63371-9BB5-4D89-BF2C-657A66A8079E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A99023DD-1BAB-4D6A-996A-6B006268CD7C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3297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グループ化 1">
            <a:extLst>
              <a:ext uri="{FF2B5EF4-FFF2-40B4-BE49-F238E27FC236}">
                <a16:creationId xmlns:a16="http://schemas.microsoft.com/office/drawing/2014/main" id="{7A600AAC-A9EE-4C65-9BBD-1FAACE9DDC75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B2C8D13B-91FD-4E8C-8371-5229CF769D70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9638F1D-4EC1-4BB6-B00A-CD4AF303895F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B3217A0-29D3-48BD-9A48-0F1847F65761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DED74F8B-D569-479F-A113-DAC6669B5DA8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7D51FDB7-DC04-4FD8-A715-FFF9DE6EB6F2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8F81DE05-0C36-4A2B-A781-7EB6D5E05F4D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60A4414D-9FE4-40A2-8FFA-E3E13541045E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180BF134-4A4B-4DA5-8B18-0B82457E0F70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A852EF96-15D4-476E-B38B-CAC4CBC0F0CA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2C78746F-EE70-4B5C-B6CC-E032D8AB97AD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612189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随筆を書こう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尊 敬 潮 映 優 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9688860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C119B47-4AA7-427B-98E6-610BC80B265D}"/>
              </a:ext>
            </a:extLst>
          </p:cNvPr>
          <p:cNvSpPr/>
          <p:nvPr/>
        </p:nvSpPr>
        <p:spPr>
          <a:xfrm>
            <a:off x="3770313" y="1414463"/>
            <a:ext cx="762000" cy="654050"/>
          </a:xfrm>
          <a:custGeom>
            <a:avLst/>
            <a:gdLst>
              <a:gd name="connsiteX0" fmla="*/ 340519 w 762000"/>
              <a:gd name="connsiteY0" fmla="*/ 107156 h 654843"/>
              <a:gd name="connsiteX1" fmla="*/ 271462 w 762000"/>
              <a:gd name="connsiteY1" fmla="*/ 78581 h 654843"/>
              <a:gd name="connsiteX2" fmla="*/ 183356 w 762000"/>
              <a:gd name="connsiteY2" fmla="*/ 45243 h 654843"/>
              <a:gd name="connsiteX3" fmla="*/ 114300 w 762000"/>
              <a:gd name="connsiteY3" fmla="*/ 23812 h 654843"/>
              <a:gd name="connsiteX4" fmla="*/ 50006 w 762000"/>
              <a:gd name="connsiteY4" fmla="*/ 4762 h 654843"/>
              <a:gd name="connsiteX5" fmla="*/ 26194 w 762000"/>
              <a:gd name="connsiteY5" fmla="*/ 0 h 654843"/>
              <a:gd name="connsiteX6" fmla="*/ 9525 w 762000"/>
              <a:gd name="connsiteY6" fmla="*/ 0 h 654843"/>
              <a:gd name="connsiteX7" fmla="*/ 0 w 762000"/>
              <a:gd name="connsiteY7" fmla="*/ 4762 h 654843"/>
              <a:gd name="connsiteX8" fmla="*/ 0 w 762000"/>
              <a:gd name="connsiteY8" fmla="*/ 19050 h 654843"/>
              <a:gd name="connsiteX9" fmla="*/ 7144 w 762000"/>
              <a:gd name="connsiteY9" fmla="*/ 35718 h 654843"/>
              <a:gd name="connsiteX10" fmla="*/ 26194 w 762000"/>
              <a:gd name="connsiteY10" fmla="*/ 59531 h 654843"/>
              <a:gd name="connsiteX11" fmla="*/ 57150 w 762000"/>
              <a:gd name="connsiteY11" fmla="*/ 85725 h 654843"/>
              <a:gd name="connsiteX12" fmla="*/ 85725 w 762000"/>
              <a:gd name="connsiteY12" fmla="*/ 102393 h 654843"/>
              <a:gd name="connsiteX13" fmla="*/ 116681 w 762000"/>
              <a:gd name="connsiteY13" fmla="*/ 123825 h 654843"/>
              <a:gd name="connsiteX14" fmla="*/ 152400 w 762000"/>
              <a:gd name="connsiteY14" fmla="*/ 152400 h 654843"/>
              <a:gd name="connsiteX15" fmla="*/ 214312 w 762000"/>
              <a:gd name="connsiteY15" fmla="*/ 207168 h 654843"/>
              <a:gd name="connsiteX16" fmla="*/ 292894 w 762000"/>
              <a:gd name="connsiteY16" fmla="*/ 290512 h 654843"/>
              <a:gd name="connsiteX17" fmla="*/ 359569 w 762000"/>
              <a:gd name="connsiteY17" fmla="*/ 364331 h 654843"/>
              <a:gd name="connsiteX18" fmla="*/ 426244 w 762000"/>
              <a:gd name="connsiteY18" fmla="*/ 447675 h 654843"/>
              <a:gd name="connsiteX19" fmla="*/ 466725 w 762000"/>
              <a:gd name="connsiteY19" fmla="*/ 504825 h 654843"/>
              <a:gd name="connsiteX20" fmla="*/ 500062 w 762000"/>
              <a:gd name="connsiteY20" fmla="*/ 552450 h 654843"/>
              <a:gd name="connsiteX21" fmla="*/ 521494 w 762000"/>
              <a:gd name="connsiteY21" fmla="*/ 578643 h 654843"/>
              <a:gd name="connsiteX22" fmla="*/ 547687 w 762000"/>
              <a:gd name="connsiteY22" fmla="*/ 604837 h 654843"/>
              <a:gd name="connsiteX23" fmla="*/ 576262 w 762000"/>
              <a:gd name="connsiteY23" fmla="*/ 628650 h 654843"/>
              <a:gd name="connsiteX24" fmla="*/ 592931 w 762000"/>
              <a:gd name="connsiteY24" fmla="*/ 638175 h 654843"/>
              <a:gd name="connsiteX25" fmla="*/ 623887 w 762000"/>
              <a:gd name="connsiteY25" fmla="*/ 650081 h 654843"/>
              <a:gd name="connsiteX26" fmla="*/ 647700 w 762000"/>
              <a:gd name="connsiteY26" fmla="*/ 654843 h 654843"/>
              <a:gd name="connsiteX27" fmla="*/ 673894 w 762000"/>
              <a:gd name="connsiteY27" fmla="*/ 652462 h 654843"/>
              <a:gd name="connsiteX28" fmla="*/ 700087 w 762000"/>
              <a:gd name="connsiteY28" fmla="*/ 645318 h 654843"/>
              <a:gd name="connsiteX29" fmla="*/ 721519 w 762000"/>
              <a:gd name="connsiteY29" fmla="*/ 633412 h 654843"/>
              <a:gd name="connsiteX30" fmla="*/ 747712 w 762000"/>
              <a:gd name="connsiteY30" fmla="*/ 614362 h 654843"/>
              <a:gd name="connsiteX31" fmla="*/ 752475 w 762000"/>
              <a:gd name="connsiteY31" fmla="*/ 604837 h 654843"/>
              <a:gd name="connsiteX32" fmla="*/ 759619 w 762000"/>
              <a:gd name="connsiteY32" fmla="*/ 583406 h 654843"/>
              <a:gd name="connsiteX33" fmla="*/ 762000 w 762000"/>
              <a:gd name="connsiteY33" fmla="*/ 557212 h 654843"/>
              <a:gd name="connsiteX34" fmla="*/ 759619 w 762000"/>
              <a:gd name="connsiteY34" fmla="*/ 526256 h 654843"/>
              <a:gd name="connsiteX35" fmla="*/ 754856 w 762000"/>
              <a:gd name="connsiteY35" fmla="*/ 490537 h 654843"/>
              <a:gd name="connsiteX36" fmla="*/ 742950 w 762000"/>
              <a:gd name="connsiteY36" fmla="*/ 445293 h 654843"/>
              <a:gd name="connsiteX37" fmla="*/ 721519 w 762000"/>
              <a:gd name="connsiteY37" fmla="*/ 397668 h 654843"/>
              <a:gd name="connsiteX38" fmla="*/ 695325 w 762000"/>
              <a:gd name="connsiteY38" fmla="*/ 354806 h 654843"/>
              <a:gd name="connsiteX39" fmla="*/ 666750 w 762000"/>
              <a:gd name="connsiteY39" fmla="*/ 311943 h 654843"/>
              <a:gd name="connsiteX40" fmla="*/ 638175 w 762000"/>
              <a:gd name="connsiteY40" fmla="*/ 273843 h 654843"/>
              <a:gd name="connsiteX41" fmla="*/ 621506 w 762000"/>
              <a:gd name="connsiteY41" fmla="*/ 254793 h 654843"/>
              <a:gd name="connsiteX42" fmla="*/ 597694 w 762000"/>
              <a:gd name="connsiteY42" fmla="*/ 238125 h 654843"/>
              <a:gd name="connsiteX43" fmla="*/ 547687 w 762000"/>
              <a:gd name="connsiteY43" fmla="*/ 209550 h 654843"/>
              <a:gd name="connsiteX44" fmla="*/ 485775 w 762000"/>
              <a:gd name="connsiteY44" fmla="*/ 176212 h 654843"/>
              <a:gd name="connsiteX45" fmla="*/ 414337 w 762000"/>
              <a:gd name="connsiteY45" fmla="*/ 140493 h 654843"/>
              <a:gd name="connsiteX46" fmla="*/ 340519 w 762000"/>
              <a:gd name="connsiteY46" fmla="*/ 107156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62000" h="654843">
                <a:moveTo>
                  <a:pt x="340519" y="107156"/>
                </a:moveTo>
                <a:lnTo>
                  <a:pt x="271462" y="78581"/>
                </a:lnTo>
                <a:lnTo>
                  <a:pt x="183356" y="45243"/>
                </a:lnTo>
                <a:lnTo>
                  <a:pt x="114300" y="23812"/>
                </a:lnTo>
                <a:lnTo>
                  <a:pt x="50006" y="4762"/>
                </a:lnTo>
                <a:lnTo>
                  <a:pt x="26194" y="0"/>
                </a:lnTo>
                <a:lnTo>
                  <a:pt x="9525" y="0"/>
                </a:lnTo>
                <a:lnTo>
                  <a:pt x="0" y="4762"/>
                </a:lnTo>
                <a:lnTo>
                  <a:pt x="0" y="19050"/>
                </a:lnTo>
                <a:lnTo>
                  <a:pt x="7144" y="35718"/>
                </a:lnTo>
                <a:lnTo>
                  <a:pt x="26194" y="59531"/>
                </a:lnTo>
                <a:lnTo>
                  <a:pt x="57150" y="85725"/>
                </a:lnTo>
                <a:lnTo>
                  <a:pt x="85725" y="102393"/>
                </a:lnTo>
                <a:lnTo>
                  <a:pt x="116681" y="123825"/>
                </a:lnTo>
                <a:lnTo>
                  <a:pt x="152400" y="152400"/>
                </a:lnTo>
                <a:lnTo>
                  <a:pt x="214312" y="207168"/>
                </a:lnTo>
                <a:lnTo>
                  <a:pt x="292894" y="290512"/>
                </a:lnTo>
                <a:lnTo>
                  <a:pt x="359569" y="364331"/>
                </a:lnTo>
                <a:lnTo>
                  <a:pt x="426244" y="447675"/>
                </a:lnTo>
                <a:lnTo>
                  <a:pt x="466725" y="504825"/>
                </a:lnTo>
                <a:lnTo>
                  <a:pt x="500062" y="552450"/>
                </a:lnTo>
                <a:lnTo>
                  <a:pt x="521494" y="578643"/>
                </a:lnTo>
                <a:lnTo>
                  <a:pt x="547687" y="604837"/>
                </a:lnTo>
                <a:lnTo>
                  <a:pt x="576262" y="628650"/>
                </a:lnTo>
                <a:lnTo>
                  <a:pt x="592931" y="638175"/>
                </a:lnTo>
                <a:lnTo>
                  <a:pt x="623887" y="650081"/>
                </a:lnTo>
                <a:lnTo>
                  <a:pt x="647700" y="654843"/>
                </a:lnTo>
                <a:lnTo>
                  <a:pt x="673894" y="652462"/>
                </a:lnTo>
                <a:lnTo>
                  <a:pt x="700087" y="645318"/>
                </a:lnTo>
                <a:lnTo>
                  <a:pt x="721519" y="633412"/>
                </a:lnTo>
                <a:lnTo>
                  <a:pt x="747712" y="614362"/>
                </a:lnTo>
                <a:lnTo>
                  <a:pt x="752475" y="604837"/>
                </a:lnTo>
                <a:lnTo>
                  <a:pt x="759619" y="583406"/>
                </a:lnTo>
                <a:lnTo>
                  <a:pt x="762000" y="557212"/>
                </a:lnTo>
                <a:lnTo>
                  <a:pt x="759619" y="526256"/>
                </a:lnTo>
                <a:lnTo>
                  <a:pt x="754856" y="490537"/>
                </a:lnTo>
                <a:lnTo>
                  <a:pt x="742950" y="445293"/>
                </a:lnTo>
                <a:lnTo>
                  <a:pt x="721519" y="397668"/>
                </a:lnTo>
                <a:lnTo>
                  <a:pt x="695325" y="354806"/>
                </a:lnTo>
                <a:lnTo>
                  <a:pt x="666750" y="311943"/>
                </a:lnTo>
                <a:lnTo>
                  <a:pt x="638175" y="273843"/>
                </a:lnTo>
                <a:lnTo>
                  <a:pt x="621506" y="254793"/>
                </a:lnTo>
                <a:lnTo>
                  <a:pt x="597694" y="238125"/>
                </a:lnTo>
                <a:lnTo>
                  <a:pt x="547687" y="209550"/>
                </a:lnTo>
                <a:lnTo>
                  <a:pt x="485775" y="176212"/>
                </a:lnTo>
                <a:lnTo>
                  <a:pt x="414337" y="140493"/>
                </a:lnTo>
                <a:lnTo>
                  <a:pt x="340519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BCEF74CD-B218-4C57-AFB0-A6FAB51313DF}"/>
              </a:ext>
            </a:extLst>
          </p:cNvPr>
          <p:cNvSpPr/>
          <p:nvPr/>
        </p:nvSpPr>
        <p:spPr>
          <a:xfrm>
            <a:off x="5100638" y="1325563"/>
            <a:ext cx="871537" cy="836612"/>
          </a:xfrm>
          <a:custGeom>
            <a:avLst/>
            <a:gdLst>
              <a:gd name="connsiteX0" fmla="*/ 559593 w 871537"/>
              <a:gd name="connsiteY0" fmla="*/ 457200 h 835819"/>
              <a:gd name="connsiteX1" fmla="*/ 509587 w 871537"/>
              <a:gd name="connsiteY1" fmla="*/ 502444 h 835819"/>
              <a:gd name="connsiteX2" fmla="*/ 440531 w 871537"/>
              <a:gd name="connsiteY2" fmla="*/ 561975 h 835819"/>
              <a:gd name="connsiteX3" fmla="*/ 347662 w 871537"/>
              <a:gd name="connsiteY3" fmla="*/ 638175 h 835819"/>
              <a:gd name="connsiteX4" fmla="*/ 261937 w 871537"/>
              <a:gd name="connsiteY4" fmla="*/ 704850 h 835819"/>
              <a:gd name="connsiteX5" fmla="*/ 188118 w 871537"/>
              <a:gd name="connsiteY5" fmla="*/ 757238 h 835819"/>
              <a:gd name="connsiteX6" fmla="*/ 83343 w 871537"/>
              <a:gd name="connsiteY6" fmla="*/ 831057 h 835819"/>
              <a:gd name="connsiteX7" fmla="*/ 0 w 871537"/>
              <a:gd name="connsiteY7" fmla="*/ 835819 h 835819"/>
              <a:gd name="connsiteX8" fmla="*/ 57150 w 871537"/>
              <a:gd name="connsiteY8" fmla="*/ 757238 h 835819"/>
              <a:gd name="connsiteX9" fmla="*/ 135731 w 871537"/>
              <a:gd name="connsiteY9" fmla="*/ 659607 h 835819"/>
              <a:gd name="connsiteX10" fmla="*/ 211931 w 871537"/>
              <a:gd name="connsiteY10" fmla="*/ 564357 h 835819"/>
              <a:gd name="connsiteX11" fmla="*/ 285750 w 871537"/>
              <a:gd name="connsiteY11" fmla="*/ 466725 h 835819"/>
              <a:gd name="connsiteX12" fmla="*/ 330993 w 871537"/>
              <a:gd name="connsiteY12" fmla="*/ 402432 h 835819"/>
              <a:gd name="connsiteX13" fmla="*/ 361950 w 871537"/>
              <a:gd name="connsiteY13" fmla="*/ 357188 h 835819"/>
              <a:gd name="connsiteX14" fmla="*/ 385762 w 871537"/>
              <a:gd name="connsiteY14" fmla="*/ 321469 h 835819"/>
              <a:gd name="connsiteX15" fmla="*/ 400050 w 871537"/>
              <a:gd name="connsiteY15" fmla="*/ 295275 h 835819"/>
              <a:gd name="connsiteX16" fmla="*/ 411956 w 871537"/>
              <a:gd name="connsiteY16" fmla="*/ 266700 h 835819"/>
              <a:gd name="connsiteX17" fmla="*/ 419100 w 871537"/>
              <a:gd name="connsiteY17" fmla="*/ 242888 h 835819"/>
              <a:gd name="connsiteX18" fmla="*/ 423862 w 871537"/>
              <a:gd name="connsiteY18" fmla="*/ 214313 h 835819"/>
              <a:gd name="connsiteX19" fmla="*/ 426243 w 871537"/>
              <a:gd name="connsiteY19" fmla="*/ 190500 h 835819"/>
              <a:gd name="connsiteX20" fmla="*/ 423862 w 871537"/>
              <a:gd name="connsiteY20" fmla="*/ 164307 h 835819"/>
              <a:gd name="connsiteX21" fmla="*/ 416718 w 871537"/>
              <a:gd name="connsiteY21" fmla="*/ 140494 h 835819"/>
              <a:gd name="connsiteX22" fmla="*/ 404812 w 871537"/>
              <a:gd name="connsiteY22" fmla="*/ 119063 h 835819"/>
              <a:gd name="connsiteX23" fmla="*/ 373856 w 871537"/>
              <a:gd name="connsiteY23" fmla="*/ 85725 h 835819"/>
              <a:gd name="connsiteX24" fmla="*/ 357187 w 871537"/>
              <a:gd name="connsiteY24" fmla="*/ 69057 h 835819"/>
              <a:gd name="connsiteX25" fmla="*/ 340518 w 871537"/>
              <a:gd name="connsiteY25" fmla="*/ 42863 h 835819"/>
              <a:gd name="connsiteX26" fmla="*/ 335756 w 871537"/>
              <a:gd name="connsiteY26" fmla="*/ 26194 h 835819"/>
              <a:gd name="connsiteX27" fmla="*/ 335756 w 871537"/>
              <a:gd name="connsiteY27" fmla="*/ 16669 h 835819"/>
              <a:gd name="connsiteX28" fmla="*/ 342900 w 871537"/>
              <a:gd name="connsiteY28" fmla="*/ 7144 h 835819"/>
              <a:gd name="connsiteX29" fmla="*/ 359568 w 871537"/>
              <a:gd name="connsiteY29" fmla="*/ 0 h 835819"/>
              <a:gd name="connsiteX30" fmla="*/ 395287 w 871537"/>
              <a:gd name="connsiteY30" fmla="*/ 0 h 835819"/>
              <a:gd name="connsiteX31" fmla="*/ 428625 w 871537"/>
              <a:gd name="connsiteY31" fmla="*/ 4763 h 835819"/>
              <a:gd name="connsiteX32" fmla="*/ 473868 w 871537"/>
              <a:gd name="connsiteY32" fmla="*/ 9525 h 835819"/>
              <a:gd name="connsiteX33" fmla="*/ 531018 w 871537"/>
              <a:gd name="connsiteY33" fmla="*/ 21432 h 835819"/>
              <a:gd name="connsiteX34" fmla="*/ 626268 w 871537"/>
              <a:gd name="connsiteY34" fmla="*/ 52388 h 835819"/>
              <a:gd name="connsiteX35" fmla="*/ 719137 w 871537"/>
              <a:gd name="connsiteY35" fmla="*/ 85725 h 835819"/>
              <a:gd name="connsiteX36" fmla="*/ 757237 w 871537"/>
              <a:gd name="connsiteY36" fmla="*/ 104775 h 835819"/>
              <a:gd name="connsiteX37" fmla="*/ 804862 w 871537"/>
              <a:gd name="connsiteY37" fmla="*/ 135732 h 835819"/>
              <a:gd name="connsiteX38" fmla="*/ 838200 w 871537"/>
              <a:gd name="connsiteY38" fmla="*/ 166688 h 835819"/>
              <a:gd name="connsiteX39" fmla="*/ 857250 w 871537"/>
              <a:gd name="connsiteY39" fmla="*/ 185738 h 835819"/>
              <a:gd name="connsiteX40" fmla="*/ 866775 w 871537"/>
              <a:gd name="connsiteY40" fmla="*/ 200025 h 835819"/>
              <a:gd name="connsiteX41" fmla="*/ 871537 w 871537"/>
              <a:gd name="connsiteY41" fmla="*/ 214313 h 835819"/>
              <a:gd name="connsiteX42" fmla="*/ 871537 w 871537"/>
              <a:gd name="connsiteY42" fmla="*/ 230982 h 835819"/>
              <a:gd name="connsiteX43" fmla="*/ 859631 w 871537"/>
              <a:gd name="connsiteY43" fmla="*/ 247650 h 835819"/>
              <a:gd name="connsiteX44" fmla="*/ 842962 w 871537"/>
              <a:gd name="connsiteY44" fmla="*/ 257175 h 835819"/>
              <a:gd name="connsiteX45" fmla="*/ 802481 w 871537"/>
              <a:gd name="connsiteY45" fmla="*/ 273844 h 835819"/>
              <a:gd name="connsiteX46" fmla="*/ 757237 w 871537"/>
              <a:gd name="connsiteY46" fmla="*/ 290513 h 835819"/>
              <a:gd name="connsiteX47" fmla="*/ 704850 w 871537"/>
              <a:gd name="connsiteY47" fmla="*/ 321469 h 835819"/>
              <a:gd name="connsiteX48" fmla="*/ 650081 w 871537"/>
              <a:gd name="connsiteY48" fmla="*/ 359569 h 835819"/>
              <a:gd name="connsiteX49" fmla="*/ 621506 w 871537"/>
              <a:gd name="connsiteY49" fmla="*/ 390525 h 835819"/>
              <a:gd name="connsiteX50" fmla="*/ 559593 w 871537"/>
              <a:gd name="connsiteY50" fmla="*/ 457200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71537" h="835819">
                <a:moveTo>
                  <a:pt x="559593" y="457200"/>
                </a:moveTo>
                <a:lnTo>
                  <a:pt x="509587" y="502444"/>
                </a:lnTo>
                <a:lnTo>
                  <a:pt x="440531" y="561975"/>
                </a:lnTo>
                <a:lnTo>
                  <a:pt x="347662" y="638175"/>
                </a:lnTo>
                <a:lnTo>
                  <a:pt x="261937" y="704850"/>
                </a:lnTo>
                <a:lnTo>
                  <a:pt x="188118" y="757238"/>
                </a:lnTo>
                <a:lnTo>
                  <a:pt x="83343" y="831057"/>
                </a:lnTo>
                <a:lnTo>
                  <a:pt x="0" y="835819"/>
                </a:lnTo>
                <a:lnTo>
                  <a:pt x="57150" y="757238"/>
                </a:lnTo>
                <a:lnTo>
                  <a:pt x="135731" y="659607"/>
                </a:lnTo>
                <a:lnTo>
                  <a:pt x="211931" y="564357"/>
                </a:lnTo>
                <a:lnTo>
                  <a:pt x="285750" y="466725"/>
                </a:lnTo>
                <a:lnTo>
                  <a:pt x="330993" y="402432"/>
                </a:lnTo>
                <a:lnTo>
                  <a:pt x="361950" y="357188"/>
                </a:lnTo>
                <a:lnTo>
                  <a:pt x="385762" y="321469"/>
                </a:lnTo>
                <a:lnTo>
                  <a:pt x="400050" y="295275"/>
                </a:lnTo>
                <a:lnTo>
                  <a:pt x="411956" y="266700"/>
                </a:lnTo>
                <a:lnTo>
                  <a:pt x="419100" y="242888"/>
                </a:lnTo>
                <a:lnTo>
                  <a:pt x="423862" y="214313"/>
                </a:lnTo>
                <a:lnTo>
                  <a:pt x="426243" y="190500"/>
                </a:lnTo>
                <a:lnTo>
                  <a:pt x="423862" y="164307"/>
                </a:lnTo>
                <a:lnTo>
                  <a:pt x="416718" y="140494"/>
                </a:lnTo>
                <a:lnTo>
                  <a:pt x="404812" y="119063"/>
                </a:lnTo>
                <a:lnTo>
                  <a:pt x="373856" y="85725"/>
                </a:lnTo>
                <a:lnTo>
                  <a:pt x="357187" y="69057"/>
                </a:lnTo>
                <a:lnTo>
                  <a:pt x="340518" y="42863"/>
                </a:lnTo>
                <a:lnTo>
                  <a:pt x="335756" y="26194"/>
                </a:lnTo>
                <a:lnTo>
                  <a:pt x="335756" y="16669"/>
                </a:lnTo>
                <a:lnTo>
                  <a:pt x="342900" y="7144"/>
                </a:lnTo>
                <a:lnTo>
                  <a:pt x="359568" y="0"/>
                </a:lnTo>
                <a:lnTo>
                  <a:pt x="395287" y="0"/>
                </a:lnTo>
                <a:lnTo>
                  <a:pt x="428625" y="4763"/>
                </a:lnTo>
                <a:lnTo>
                  <a:pt x="473868" y="9525"/>
                </a:lnTo>
                <a:lnTo>
                  <a:pt x="531018" y="21432"/>
                </a:lnTo>
                <a:lnTo>
                  <a:pt x="626268" y="52388"/>
                </a:lnTo>
                <a:lnTo>
                  <a:pt x="719137" y="85725"/>
                </a:lnTo>
                <a:lnTo>
                  <a:pt x="757237" y="104775"/>
                </a:lnTo>
                <a:lnTo>
                  <a:pt x="804862" y="135732"/>
                </a:lnTo>
                <a:lnTo>
                  <a:pt x="838200" y="166688"/>
                </a:lnTo>
                <a:lnTo>
                  <a:pt x="857250" y="185738"/>
                </a:lnTo>
                <a:lnTo>
                  <a:pt x="866775" y="200025"/>
                </a:lnTo>
                <a:lnTo>
                  <a:pt x="871537" y="214313"/>
                </a:lnTo>
                <a:lnTo>
                  <a:pt x="871537" y="230982"/>
                </a:lnTo>
                <a:lnTo>
                  <a:pt x="859631" y="247650"/>
                </a:lnTo>
                <a:lnTo>
                  <a:pt x="842962" y="257175"/>
                </a:lnTo>
                <a:lnTo>
                  <a:pt x="802481" y="273844"/>
                </a:lnTo>
                <a:lnTo>
                  <a:pt x="757237" y="290513"/>
                </a:lnTo>
                <a:lnTo>
                  <a:pt x="704850" y="321469"/>
                </a:lnTo>
                <a:lnTo>
                  <a:pt x="650081" y="359569"/>
                </a:lnTo>
                <a:lnTo>
                  <a:pt x="621506" y="390525"/>
                </a:lnTo>
                <a:lnTo>
                  <a:pt x="559593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1FAE104-0B02-4FAB-AE17-EF5A12BB8EB7}"/>
              </a:ext>
            </a:extLst>
          </p:cNvPr>
          <p:cNvSpPr/>
          <p:nvPr/>
        </p:nvSpPr>
        <p:spPr>
          <a:xfrm>
            <a:off x="3048000" y="1933575"/>
            <a:ext cx="3835400" cy="546100"/>
          </a:xfrm>
          <a:custGeom>
            <a:avLst/>
            <a:gdLst>
              <a:gd name="connsiteX0" fmla="*/ 3178175 w 3835400"/>
              <a:gd name="connsiteY0" fmla="*/ 53975 h 546100"/>
              <a:gd name="connsiteX1" fmla="*/ 2921000 w 3835400"/>
              <a:gd name="connsiteY1" fmla="*/ 82550 h 546100"/>
              <a:gd name="connsiteX2" fmla="*/ 2686050 w 3835400"/>
              <a:gd name="connsiteY2" fmla="*/ 107950 h 546100"/>
              <a:gd name="connsiteX3" fmla="*/ 2400300 w 3835400"/>
              <a:gd name="connsiteY3" fmla="*/ 136525 h 546100"/>
              <a:gd name="connsiteX4" fmla="*/ 2244725 w 3835400"/>
              <a:gd name="connsiteY4" fmla="*/ 155575 h 546100"/>
              <a:gd name="connsiteX5" fmla="*/ 2111375 w 3835400"/>
              <a:gd name="connsiteY5" fmla="*/ 155575 h 546100"/>
              <a:gd name="connsiteX6" fmla="*/ 1844675 w 3835400"/>
              <a:gd name="connsiteY6" fmla="*/ 177800 h 546100"/>
              <a:gd name="connsiteX7" fmla="*/ 1524000 w 3835400"/>
              <a:gd name="connsiteY7" fmla="*/ 209550 h 546100"/>
              <a:gd name="connsiteX8" fmla="*/ 1216025 w 3835400"/>
              <a:gd name="connsiteY8" fmla="*/ 234950 h 546100"/>
              <a:gd name="connsiteX9" fmla="*/ 904875 w 3835400"/>
              <a:gd name="connsiteY9" fmla="*/ 260350 h 546100"/>
              <a:gd name="connsiteX10" fmla="*/ 644525 w 3835400"/>
              <a:gd name="connsiteY10" fmla="*/ 282575 h 546100"/>
              <a:gd name="connsiteX11" fmla="*/ 514350 w 3835400"/>
              <a:gd name="connsiteY11" fmla="*/ 292100 h 546100"/>
              <a:gd name="connsiteX12" fmla="*/ 466725 w 3835400"/>
              <a:gd name="connsiteY12" fmla="*/ 292100 h 546100"/>
              <a:gd name="connsiteX13" fmla="*/ 381000 w 3835400"/>
              <a:gd name="connsiteY13" fmla="*/ 282575 h 546100"/>
              <a:gd name="connsiteX14" fmla="*/ 282575 w 3835400"/>
              <a:gd name="connsiteY14" fmla="*/ 263525 h 546100"/>
              <a:gd name="connsiteX15" fmla="*/ 161925 w 3835400"/>
              <a:gd name="connsiteY15" fmla="*/ 225425 h 546100"/>
              <a:gd name="connsiteX16" fmla="*/ 38100 w 3835400"/>
              <a:gd name="connsiteY16" fmla="*/ 180975 h 546100"/>
              <a:gd name="connsiteX17" fmla="*/ 15875 w 3835400"/>
              <a:gd name="connsiteY17" fmla="*/ 180975 h 546100"/>
              <a:gd name="connsiteX18" fmla="*/ 6350 w 3835400"/>
              <a:gd name="connsiteY18" fmla="*/ 184150 h 546100"/>
              <a:gd name="connsiteX19" fmla="*/ 0 w 3835400"/>
              <a:gd name="connsiteY19" fmla="*/ 193675 h 546100"/>
              <a:gd name="connsiteX20" fmla="*/ 6350 w 3835400"/>
              <a:gd name="connsiteY20" fmla="*/ 231775 h 546100"/>
              <a:gd name="connsiteX21" fmla="*/ 19050 w 3835400"/>
              <a:gd name="connsiteY21" fmla="*/ 260350 h 546100"/>
              <a:gd name="connsiteX22" fmla="*/ 34925 w 3835400"/>
              <a:gd name="connsiteY22" fmla="*/ 279400 h 546100"/>
              <a:gd name="connsiteX23" fmla="*/ 117475 w 3835400"/>
              <a:gd name="connsiteY23" fmla="*/ 355600 h 546100"/>
              <a:gd name="connsiteX24" fmla="*/ 174625 w 3835400"/>
              <a:gd name="connsiteY24" fmla="*/ 403225 h 546100"/>
              <a:gd name="connsiteX25" fmla="*/ 244475 w 3835400"/>
              <a:gd name="connsiteY25" fmla="*/ 450850 h 546100"/>
              <a:gd name="connsiteX26" fmla="*/ 292100 w 3835400"/>
              <a:gd name="connsiteY26" fmla="*/ 482600 h 546100"/>
              <a:gd name="connsiteX27" fmla="*/ 333375 w 3835400"/>
              <a:gd name="connsiteY27" fmla="*/ 501650 h 546100"/>
              <a:gd name="connsiteX28" fmla="*/ 365125 w 3835400"/>
              <a:gd name="connsiteY28" fmla="*/ 517525 h 546100"/>
              <a:gd name="connsiteX29" fmla="*/ 390525 w 3835400"/>
              <a:gd name="connsiteY29" fmla="*/ 533400 h 546100"/>
              <a:gd name="connsiteX30" fmla="*/ 422275 w 3835400"/>
              <a:gd name="connsiteY30" fmla="*/ 542925 h 546100"/>
              <a:gd name="connsiteX31" fmla="*/ 450850 w 3835400"/>
              <a:gd name="connsiteY31" fmla="*/ 546100 h 546100"/>
              <a:gd name="connsiteX32" fmla="*/ 482600 w 3835400"/>
              <a:gd name="connsiteY32" fmla="*/ 546100 h 546100"/>
              <a:gd name="connsiteX33" fmla="*/ 520700 w 3835400"/>
              <a:gd name="connsiteY33" fmla="*/ 542925 h 546100"/>
              <a:gd name="connsiteX34" fmla="*/ 565150 w 3835400"/>
              <a:gd name="connsiteY34" fmla="*/ 536575 h 546100"/>
              <a:gd name="connsiteX35" fmla="*/ 641350 w 3835400"/>
              <a:gd name="connsiteY35" fmla="*/ 514350 h 546100"/>
              <a:gd name="connsiteX36" fmla="*/ 742950 w 3835400"/>
              <a:gd name="connsiteY36" fmla="*/ 495300 h 546100"/>
              <a:gd name="connsiteX37" fmla="*/ 1028700 w 3835400"/>
              <a:gd name="connsiteY37" fmla="*/ 447675 h 546100"/>
              <a:gd name="connsiteX38" fmla="*/ 1231900 w 3835400"/>
              <a:gd name="connsiteY38" fmla="*/ 419100 h 546100"/>
              <a:gd name="connsiteX39" fmla="*/ 1387475 w 3835400"/>
              <a:gd name="connsiteY39" fmla="*/ 396875 h 546100"/>
              <a:gd name="connsiteX40" fmla="*/ 1730375 w 3835400"/>
              <a:gd name="connsiteY40" fmla="*/ 365125 h 546100"/>
              <a:gd name="connsiteX41" fmla="*/ 1958975 w 3835400"/>
              <a:gd name="connsiteY41" fmla="*/ 339725 h 546100"/>
              <a:gd name="connsiteX42" fmla="*/ 2025650 w 3835400"/>
              <a:gd name="connsiteY42" fmla="*/ 333375 h 546100"/>
              <a:gd name="connsiteX43" fmla="*/ 2228850 w 3835400"/>
              <a:gd name="connsiteY43" fmla="*/ 311150 h 546100"/>
              <a:gd name="connsiteX44" fmla="*/ 2447925 w 3835400"/>
              <a:gd name="connsiteY44" fmla="*/ 292100 h 546100"/>
              <a:gd name="connsiteX45" fmla="*/ 2647950 w 3835400"/>
              <a:gd name="connsiteY45" fmla="*/ 279400 h 546100"/>
              <a:gd name="connsiteX46" fmla="*/ 2790825 w 3835400"/>
              <a:gd name="connsiteY46" fmla="*/ 273050 h 546100"/>
              <a:gd name="connsiteX47" fmla="*/ 2936875 w 3835400"/>
              <a:gd name="connsiteY47" fmla="*/ 269875 h 546100"/>
              <a:gd name="connsiteX48" fmla="*/ 3114675 w 3835400"/>
              <a:gd name="connsiteY48" fmla="*/ 266700 h 546100"/>
              <a:gd name="connsiteX49" fmla="*/ 3327400 w 3835400"/>
              <a:gd name="connsiteY49" fmla="*/ 269875 h 546100"/>
              <a:gd name="connsiteX50" fmla="*/ 3549650 w 3835400"/>
              <a:gd name="connsiteY50" fmla="*/ 276225 h 546100"/>
              <a:gd name="connsiteX51" fmla="*/ 3683000 w 3835400"/>
              <a:gd name="connsiteY51" fmla="*/ 288925 h 546100"/>
              <a:gd name="connsiteX52" fmla="*/ 3724275 w 3835400"/>
              <a:gd name="connsiteY52" fmla="*/ 288925 h 546100"/>
              <a:gd name="connsiteX53" fmla="*/ 3768725 w 3835400"/>
              <a:gd name="connsiteY53" fmla="*/ 282575 h 546100"/>
              <a:gd name="connsiteX54" fmla="*/ 3803650 w 3835400"/>
              <a:gd name="connsiteY54" fmla="*/ 273050 h 546100"/>
              <a:gd name="connsiteX55" fmla="*/ 3825875 w 3835400"/>
              <a:gd name="connsiteY55" fmla="*/ 260350 h 546100"/>
              <a:gd name="connsiteX56" fmla="*/ 3835400 w 3835400"/>
              <a:gd name="connsiteY56" fmla="*/ 241300 h 546100"/>
              <a:gd name="connsiteX57" fmla="*/ 3835400 w 3835400"/>
              <a:gd name="connsiteY57" fmla="*/ 225425 h 546100"/>
              <a:gd name="connsiteX58" fmla="*/ 3829050 w 3835400"/>
              <a:gd name="connsiteY58" fmla="*/ 200025 h 546100"/>
              <a:gd name="connsiteX59" fmla="*/ 3819525 w 3835400"/>
              <a:gd name="connsiteY59" fmla="*/ 180975 h 546100"/>
              <a:gd name="connsiteX60" fmla="*/ 3794125 w 3835400"/>
              <a:gd name="connsiteY60" fmla="*/ 152400 h 546100"/>
              <a:gd name="connsiteX61" fmla="*/ 3762375 w 3835400"/>
              <a:gd name="connsiteY61" fmla="*/ 127000 h 546100"/>
              <a:gd name="connsiteX62" fmla="*/ 3721100 w 3835400"/>
              <a:gd name="connsiteY62" fmla="*/ 98425 h 546100"/>
              <a:gd name="connsiteX63" fmla="*/ 3660775 w 3835400"/>
              <a:gd name="connsiteY63" fmla="*/ 66675 h 546100"/>
              <a:gd name="connsiteX64" fmla="*/ 3597275 w 3835400"/>
              <a:gd name="connsiteY64" fmla="*/ 38100 h 546100"/>
              <a:gd name="connsiteX65" fmla="*/ 3502025 w 3835400"/>
              <a:gd name="connsiteY65" fmla="*/ 3175 h 546100"/>
              <a:gd name="connsiteX66" fmla="*/ 3486150 w 3835400"/>
              <a:gd name="connsiteY66" fmla="*/ 0 h 546100"/>
              <a:gd name="connsiteX67" fmla="*/ 3473450 w 3835400"/>
              <a:gd name="connsiteY67" fmla="*/ 0 h 546100"/>
              <a:gd name="connsiteX68" fmla="*/ 3419475 w 3835400"/>
              <a:gd name="connsiteY68" fmla="*/ 9525 h 546100"/>
              <a:gd name="connsiteX69" fmla="*/ 3336925 w 3835400"/>
              <a:gd name="connsiteY69" fmla="*/ 31750 h 546100"/>
              <a:gd name="connsiteX70" fmla="*/ 3295650 w 3835400"/>
              <a:gd name="connsiteY70" fmla="*/ 44450 h 546100"/>
              <a:gd name="connsiteX71" fmla="*/ 3178175 w 3835400"/>
              <a:gd name="connsiteY71" fmla="*/ 53975 h 54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835400" h="546100">
                <a:moveTo>
                  <a:pt x="3178175" y="53975"/>
                </a:moveTo>
                <a:lnTo>
                  <a:pt x="2921000" y="82550"/>
                </a:lnTo>
                <a:lnTo>
                  <a:pt x="2686050" y="107950"/>
                </a:lnTo>
                <a:lnTo>
                  <a:pt x="2400300" y="136525"/>
                </a:lnTo>
                <a:lnTo>
                  <a:pt x="2244725" y="155575"/>
                </a:lnTo>
                <a:lnTo>
                  <a:pt x="2111375" y="155575"/>
                </a:lnTo>
                <a:lnTo>
                  <a:pt x="1844675" y="177800"/>
                </a:lnTo>
                <a:lnTo>
                  <a:pt x="1524000" y="209550"/>
                </a:lnTo>
                <a:lnTo>
                  <a:pt x="1216025" y="234950"/>
                </a:lnTo>
                <a:lnTo>
                  <a:pt x="904875" y="260350"/>
                </a:lnTo>
                <a:lnTo>
                  <a:pt x="644525" y="282575"/>
                </a:lnTo>
                <a:lnTo>
                  <a:pt x="514350" y="292100"/>
                </a:lnTo>
                <a:lnTo>
                  <a:pt x="466725" y="292100"/>
                </a:lnTo>
                <a:lnTo>
                  <a:pt x="381000" y="282575"/>
                </a:lnTo>
                <a:lnTo>
                  <a:pt x="282575" y="263525"/>
                </a:lnTo>
                <a:lnTo>
                  <a:pt x="161925" y="225425"/>
                </a:lnTo>
                <a:lnTo>
                  <a:pt x="38100" y="180975"/>
                </a:lnTo>
                <a:lnTo>
                  <a:pt x="15875" y="180975"/>
                </a:lnTo>
                <a:lnTo>
                  <a:pt x="6350" y="184150"/>
                </a:lnTo>
                <a:lnTo>
                  <a:pt x="0" y="193675"/>
                </a:lnTo>
                <a:lnTo>
                  <a:pt x="6350" y="231775"/>
                </a:lnTo>
                <a:lnTo>
                  <a:pt x="19050" y="260350"/>
                </a:lnTo>
                <a:lnTo>
                  <a:pt x="34925" y="279400"/>
                </a:lnTo>
                <a:lnTo>
                  <a:pt x="117475" y="355600"/>
                </a:lnTo>
                <a:lnTo>
                  <a:pt x="174625" y="403225"/>
                </a:lnTo>
                <a:lnTo>
                  <a:pt x="244475" y="450850"/>
                </a:lnTo>
                <a:lnTo>
                  <a:pt x="292100" y="482600"/>
                </a:lnTo>
                <a:lnTo>
                  <a:pt x="333375" y="501650"/>
                </a:lnTo>
                <a:lnTo>
                  <a:pt x="365125" y="517525"/>
                </a:lnTo>
                <a:lnTo>
                  <a:pt x="390525" y="533400"/>
                </a:lnTo>
                <a:lnTo>
                  <a:pt x="422275" y="542925"/>
                </a:lnTo>
                <a:lnTo>
                  <a:pt x="450850" y="546100"/>
                </a:lnTo>
                <a:lnTo>
                  <a:pt x="482600" y="546100"/>
                </a:lnTo>
                <a:lnTo>
                  <a:pt x="520700" y="542925"/>
                </a:lnTo>
                <a:lnTo>
                  <a:pt x="565150" y="536575"/>
                </a:lnTo>
                <a:lnTo>
                  <a:pt x="641350" y="514350"/>
                </a:lnTo>
                <a:lnTo>
                  <a:pt x="742950" y="495300"/>
                </a:lnTo>
                <a:lnTo>
                  <a:pt x="1028700" y="447675"/>
                </a:lnTo>
                <a:lnTo>
                  <a:pt x="1231900" y="419100"/>
                </a:lnTo>
                <a:lnTo>
                  <a:pt x="1387475" y="396875"/>
                </a:lnTo>
                <a:lnTo>
                  <a:pt x="1730375" y="365125"/>
                </a:lnTo>
                <a:lnTo>
                  <a:pt x="1958975" y="339725"/>
                </a:lnTo>
                <a:lnTo>
                  <a:pt x="2025650" y="333375"/>
                </a:lnTo>
                <a:lnTo>
                  <a:pt x="2228850" y="311150"/>
                </a:lnTo>
                <a:lnTo>
                  <a:pt x="2447925" y="292100"/>
                </a:lnTo>
                <a:lnTo>
                  <a:pt x="2647950" y="279400"/>
                </a:lnTo>
                <a:lnTo>
                  <a:pt x="2790825" y="273050"/>
                </a:lnTo>
                <a:lnTo>
                  <a:pt x="2936875" y="269875"/>
                </a:lnTo>
                <a:lnTo>
                  <a:pt x="3114675" y="266700"/>
                </a:lnTo>
                <a:lnTo>
                  <a:pt x="3327400" y="269875"/>
                </a:lnTo>
                <a:lnTo>
                  <a:pt x="3549650" y="276225"/>
                </a:lnTo>
                <a:lnTo>
                  <a:pt x="3683000" y="288925"/>
                </a:lnTo>
                <a:lnTo>
                  <a:pt x="3724275" y="288925"/>
                </a:lnTo>
                <a:lnTo>
                  <a:pt x="3768725" y="282575"/>
                </a:lnTo>
                <a:lnTo>
                  <a:pt x="3803650" y="273050"/>
                </a:lnTo>
                <a:lnTo>
                  <a:pt x="3825875" y="260350"/>
                </a:lnTo>
                <a:lnTo>
                  <a:pt x="3835400" y="241300"/>
                </a:lnTo>
                <a:lnTo>
                  <a:pt x="3835400" y="225425"/>
                </a:lnTo>
                <a:lnTo>
                  <a:pt x="3829050" y="200025"/>
                </a:lnTo>
                <a:lnTo>
                  <a:pt x="3819525" y="180975"/>
                </a:lnTo>
                <a:lnTo>
                  <a:pt x="3794125" y="152400"/>
                </a:lnTo>
                <a:lnTo>
                  <a:pt x="3762375" y="127000"/>
                </a:lnTo>
                <a:lnTo>
                  <a:pt x="3721100" y="98425"/>
                </a:lnTo>
                <a:lnTo>
                  <a:pt x="3660775" y="66675"/>
                </a:lnTo>
                <a:lnTo>
                  <a:pt x="3597275" y="38100"/>
                </a:lnTo>
                <a:lnTo>
                  <a:pt x="3502025" y="3175"/>
                </a:lnTo>
                <a:lnTo>
                  <a:pt x="3486150" y="0"/>
                </a:lnTo>
                <a:lnTo>
                  <a:pt x="3473450" y="0"/>
                </a:lnTo>
                <a:lnTo>
                  <a:pt x="3419475" y="9525"/>
                </a:lnTo>
                <a:lnTo>
                  <a:pt x="3336925" y="31750"/>
                </a:lnTo>
                <a:lnTo>
                  <a:pt x="3295650" y="44450"/>
                </a:lnTo>
                <a:lnTo>
                  <a:pt x="3178175" y="53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FE9F1E2-77D6-4855-8F5A-F8BDBF4CF6C3}"/>
              </a:ext>
            </a:extLst>
          </p:cNvPr>
          <p:cNvSpPr/>
          <p:nvPr/>
        </p:nvSpPr>
        <p:spPr>
          <a:xfrm>
            <a:off x="3582988" y="2662238"/>
            <a:ext cx="355600" cy="1625600"/>
          </a:xfrm>
          <a:custGeom>
            <a:avLst/>
            <a:gdLst>
              <a:gd name="connsiteX0" fmla="*/ 352425 w 354807"/>
              <a:gd name="connsiteY0" fmla="*/ 373856 h 1626393"/>
              <a:gd name="connsiteX1" fmla="*/ 345282 w 354807"/>
              <a:gd name="connsiteY1" fmla="*/ 642937 h 1626393"/>
              <a:gd name="connsiteX2" fmla="*/ 340519 w 354807"/>
              <a:gd name="connsiteY2" fmla="*/ 823912 h 1626393"/>
              <a:gd name="connsiteX3" fmla="*/ 335757 w 354807"/>
              <a:gd name="connsiteY3" fmla="*/ 973931 h 1626393"/>
              <a:gd name="connsiteX4" fmla="*/ 335757 w 354807"/>
              <a:gd name="connsiteY4" fmla="*/ 1221581 h 1626393"/>
              <a:gd name="connsiteX5" fmla="*/ 335757 w 354807"/>
              <a:gd name="connsiteY5" fmla="*/ 1438275 h 1626393"/>
              <a:gd name="connsiteX6" fmla="*/ 311944 w 354807"/>
              <a:gd name="connsiteY6" fmla="*/ 1569243 h 1626393"/>
              <a:gd name="connsiteX7" fmla="*/ 290513 w 354807"/>
              <a:gd name="connsiteY7" fmla="*/ 1588293 h 1626393"/>
              <a:gd name="connsiteX8" fmla="*/ 250032 w 354807"/>
              <a:gd name="connsiteY8" fmla="*/ 1612106 h 1626393"/>
              <a:gd name="connsiteX9" fmla="*/ 219075 w 354807"/>
              <a:gd name="connsiteY9" fmla="*/ 1624012 h 1626393"/>
              <a:gd name="connsiteX10" fmla="*/ 200025 w 354807"/>
              <a:gd name="connsiteY10" fmla="*/ 1626393 h 1626393"/>
              <a:gd name="connsiteX11" fmla="*/ 178594 w 354807"/>
              <a:gd name="connsiteY11" fmla="*/ 1624012 h 1626393"/>
              <a:gd name="connsiteX12" fmla="*/ 147638 w 354807"/>
              <a:gd name="connsiteY12" fmla="*/ 1612106 h 1626393"/>
              <a:gd name="connsiteX13" fmla="*/ 126207 w 354807"/>
              <a:gd name="connsiteY13" fmla="*/ 1593056 h 1626393"/>
              <a:gd name="connsiteX14" fmla="*/ 114300 w 354807"/>
              <a:gd name="connsiteY14" fmla="*/ 1574006 h 1626393"/>
              <a:gd name="connsiteX15" fmla="*/ 102394 w 354807"/>
              <a:gd name="connsiteY15" fmla="*/ 1543050 h 1626393"/>
              <a:gd name="connsiteX16" fmla="*/ 90488 w 354807"/>
              <a:gd name="connsiteY16" fmla="*/ 1488281 h 1626393"/>
              <a:gd name="connsiteX17" fmla="*/ 90488 w 354807"/>
              <a:gd name="connsiteY17" fmla="*/ 1462087 h 1626393"/>
              <a:gd name="connsiteX18" fmla="*/ 97632 w 354807"/>
              <a:gd name="connsiteY18" fmla="*/ 1354931 h 1626393"/>
              <a:gd name="connsiteX19" fmla="*/ 107157 w 354807"/>
              <a:gd name="connsiteY19" fmla="*/ 1193006 h 1626393"/>
              <a:gd name="connsiteX20" fmla="*/ 111919 w 354807"/>
              <a:gd name="connsiteY20" fmla="*/ 1028700 h 1626393"/>
              <a:gd name="connsiteX21" fmla="*/ 119063 w 354807"/>
              <a:gd name="connsiteY21" fmla="*/ 871537 h 1626393"/>
              <a:gd name="connsiteX22" fmla="*/ 123825 w 354807"/>
              <a:gd name="connsiteY22" fmla="*/ 750093 h 1626393"/>
              <a:gd name="connsiteX23" fmla="*/ 126207 w 354807"/>
              <a:gd name="connsiteY23" fmla="*/ 621506 h 1626393"/>
              <a:gd name="connsiteX24" fmla="*/ 133350 w 354807"/>
              <a:gd name="connsiteY24" fmla="*/ 376237 h 1626393"/>
              <a:gd name="connsiteX25" fmla="*/ 130969 w 354807"/>
              <a:gd name="connsiteY25" fmla="*/ 342900 h 1626393"/>
              <a:gd name="connsiteX26" fmla="*/ 121444 w 354807"/>
              <a:gd name="connsiteY26" fmla="*/ 297656 h 1626393"/>
              <a:gd name="connsiteX27" fmla="*/ 109538 w 354807"/>
              <a:gd name="connsiteY27" fmla="*/ 250031 h 1626393"/>
              <a:gd name="connsiteX28" fmla="*/ 95250 w 354807"/>
              <a:gd name="connsiteY28" fmla="*/ 211931 h 1626393"/>
              <a:gd name="connsiteX29" fmla="*/ 78582 w 354807"/>
              <a:gd name="connsiteY29" fmla="*/ 176212 h 1626393"/>
              <a:gd name="connsiteX30" fmla="*/ 61913 w 354807"/>
              <a:gd name="connsiteY30" fmla="*/ 150018 h 1626393"/>
              <a:gd name="connsiteX31" fmla="*/ 45244 w 354807"/>
              <a:gd name="connsiteY31" fmla="*/ 123825 h 1626393"/>
              <a:gd name="connsiteX32" fmla="*/ 28575 w 354807"/>
              <a:gd name="connsiteY32" fmla="*/ 104775 h 1626393"/>
              <a:gd name="connsiteX33" fmla="*/ 16669 w 354807"/>
              <a:gd name="connsiteY33" fmla="*/ 85725 h 1626393"/>
              <a:gd name="connsiteX34" fmla="*/ 7144 w 354807"/>
              <a:gd name="connsiteY34" fmla="*/ 61912 h 1626393"/>
              <a:gd name="connsiteX35" fmla="*/ 0 w 354807"/>
              <a:gd name="connsiteY35" fmla="*/ 35718 h 1626393"/>
              <a:gd name="connsiteX36" fmla="*/ 0 w 354807"/>
              <a:gd name="connsiteY36" fmla="*/ 21431 h 1626393"/>
              <a:gd name="connsiteX37" fmla="*/ 4763 w 354807"/>
              <a:gd name="connsiteY37" fmla="*/ 4762 h 1626393"/>
              <a:gd name="connsiteX38" fmla="*/ 16669 w 354807"/>
              <a:gd name="connsiteY38" fmla="*/ 0 h 1626393"/>
              <a:gd name="connsiteX39" fmla="*/ 45244 w 354807"/>
              <a:gd name="connsiteY39" fmla="*/ 0 h 1626393"/>
              <a:gd name="connsiteX40" fmla="*/ 69057 w 354807"/>
              <a:gd name="connsiteY40" fmla="*/ 2381 h 1626393"/>
              <a:gd name="connsiteX41" fmla="*/ 121444 w 354807"/>
              <a:gd name="connsiteY41" fmla="*/ 21431 h 1626393"/>
              <a:gd name="connsiteX42" fmla="*/ 176213 w 354807"/>
              <a:gd name="connsiteY42" fmla="*/ 47625 h 1626393"/>
              <a:gd name="connsiteX43" fmla="*/ 252413 w 354807"/>
              <a:gd name="connsiteY43" fmla="*/ 90487 h 1626393"/>
              <a:gd name="connsiteX44" fmla="*/ 290513 w 354807"/>
              <a:gd name="connsiteY44" fmla="*/ 116681 h 1626393"/>
              <a:gd name="connsiteX45" fmla="*/ 354807 w 354807"/>
              <a:gd name="connsiteY45" fmla="*/ 250031 h 1626393"/>
              <a:gd name="connsiteX46" fmla="*/ 352425 w 354807"/>
              <a:gd name="connsiteY46" fmla="*/ 373856 h 1626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54807" h="1626393">
                <a:moveTo>
                  <a:pt x="352425" y="373856"/>
                </a:moveTo>
                <a:lnTo>
                  <a:pt x="345282" y="642937"/>
                </a:lnTo>
                <a:lnTo>
                  <a:pt x="340519" y="823912"/>
                </a:lnTo>
                <a:lnTo>
                  <a:pt x="335757" y="973931"/>
                </a:lnTo>
                <a:lnTo>
                  <a:pt x="335757" y="1221581"/>
                </a:lnTo>
                <a:lnTo>
                  <a:pt x="335757" y="1438275"/>
                </a:lnTo>
                <a:lnTo>
                  <a:pt x="311944" y="1569243"/>
                </a:lnTo>
                <a:lnTo>
                  <a:pt x="290513" y="1588293"/>
                </a:lnTo>
                <a:lnTo>
                  <a:pt x="250032" y="1612106"/>
                </a:lnTo>
                <a:lnTo>
                  <a:pt x="219075" y="1624012"/>
                </a:lnTo>
                <a:lnTo>
                  <a:pt x="200025" y="1626393"/>
                </a:lnTo>
                <a:lnTo>
                  <a:pt x="178594" y="1624012"/>
                </a:lnTo>
                <a:lnTo>
                  <a:pt x="147638" y="1612106"/>
                </a:lnTo>
                <a:lnTo>
                  <a:pt x="126207" y="1593056"/>
                </a:lnTo>
                <a:lnTo>
                  <a:pt x="114300" y="1574006"/>
                </a:lnTo>
                <a:lnTo>
                  <a:pt x="102394" y="1543050"/>
                </a:lnTo>
                <a:lnTo>
                  <a:pt x="90488" y="1488281"/>
                </a:lnTo>
                <a:lnTo>
                  <a:pt x="90488" y="1462087"/>
                </a:lnTo>
                <a:lnTo>
                  <a:pt x="97632" y="1354931"/>
                </a:lnTo>
                <a:lnTo>
                  <a:pt x="107157" y="1193006"/>
                </a:lnTo>
                <a:lnTo>
                  <a:pt x="111919" y="1028700"/>
                </a:lnTo>
                <a:lnTo>
                  <a:pt x="119063" y="871537"/>
                </a:lnTo>
                <a:lnTo>
                  <a:pt x="123825" y="750093"/>
                </a:lnTo>
                <a:lnTo>
                  <a:pt x="126207" y="621506"/>
                </a:lnTo>
                <a:lnTo>
                  <a:pt x="133350" y="376237"/>
                </a:lnTo>
                <a:lnTo>
                  <a:pt x="130969" y="342900"/>
                </a:lnTo>
                <a:lnTo>
                  <a:pt x="121444" y="297656"/>
                </a:lnTo>
                <a:lnTo>
                  <a:pt x="109538" y="250031"/>
                </a:lnTo>
                <a:lnTo>
                  <a:pt x="95250" y="211931"/>
                </a:lnTo>
                <a:lnTo>
                  <a:pt x="78582" y="176212"/>
                </a:lnTo>
                <a:lnTo>
                  <a:pt x="61913" y="150018"/>
                </a:lnTo>
                <a:lnTo>
                  <a:pt x="45244" y="123825"/>
                </a:lnTo>
                <a:lnTo>
                  <a:pt x="28575" y="104775"/>
                </a:lnTo>
                <a:lnTo>
                  <a:pt x="16669" y="85725"/>
                </a:lnTo>
                <a:lnTo>
                  <a:pt x="7144" y="61912"/>
                </a:lnTo>
                <a:lnTo>
                  <a:pt x="0" y="35718"/>
                </a:lnTo>
                <a:lnTo>
                  <a:pt x="0" y="21431"/>
                </a:lnTo>
                <a:lnTo>
                  <a:pt x="4763" y="4762"/>
                </a:lnTo>
                <a:lnTo>
                  <a:pt x="16669" y="0"/>
                </a:lnTo>
                <a:lnTo>
                  <a:pt x="45244" y="0"/>
                </a:lnTo>
                <a:lnTo>
                  <a:pt x="69057" y="2381"/>
                </a:lnTo>
                <a:lnTo>
                  <a:pt x="121444" y="21431"/>
                </a:lnTo>
                <a:lnTo>
                  <a:pt x="176213" y="47625"/>
                </a:lnTo>
                <a:lnTo>
                  <a:pt x="252413" y="90487"/>
                </a:lnTo>
                <a:lnTo>
                  <a:pt x="290513" y="116681"/>
                </a:lnTo>
                <a:lnTo>
                  <a:pt x="354807" y="250031"/>
                </a:lnTo>
                <a:lnTo>
                  <a:pt x="352425" y="3738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8A3D4E4-3116-48C5-9087-271D7EC8E616}"/>
              </a:ext>
            </a:extLst>
          </p:cNvPr>
          <p:cNvSpPr/>
          <p:nvPr/>
        </p:nvSpPr>
        <p:spPr>
          <a:xfrm>
            <a:off x="3829050" y="2562225"/>
            <a:ext cx="2525713" cy="1657350"/>
          </a:xfrm>
          <a:custGeom>
            <a:avLst/>
            <a:gdLst>
              <a:gd name="connsiteX0" fmla="*/ 1159669 w 2526506"/>
              <a:gd name="connsiteY0" fmla="*/ 261938 h 1657350"/>
              <a:gd name="connsiteX1" fmla="*/ 1016794 w 2526506"/>
              <a:gd name="connsiteY1" fmla="*/ 276225 h 1657350"/>
              <a:gd name="connsiteX2" fmla="*/ 900113 w 2526506"/>
              <a:gd name="connsiteY2" fmla="*/ 285750 h 1657350"/>
              <a:gd name="connsiteX3" fmla="*/ 840581 w 2526506"/>
              <a:gd name="connsiteY3" fmla="*/ 288131 h 1657350"/>
              <a:gd name="connsiteX4" fmla="*/ 623888 w 2526506"/>
              <a:gd name="connsiteY4" fmla="*/ 328613 h 1657350"/>
              <a:gd name="connsiteX5" fmla="*/ 533400 w 2526506"/>
              <a:gd name="connsiteY5" fmla="*/ 340519 h 1657350"/>
              <a:gd name="connsiteX6" fmla="*/ 440531 w 2526506"/>
              <a:gd name="connsiteY6" fmla="*/ 352425 h 1657350"/>
              <a:gd name="connsiteX7" fmla="*/ 347663 w 2526506"/>
              <a:gd name="connsiteY7" fmla="*/ 361950 h 1657350"/>
              <a:gd name="connsiteX8" fmla="*/ 257175 w 2526506"/>
              <a:gd name="connsiteY8" fmla="*/ 369094 h 1657350"/>
              <a:gd name="connsiteX9" fmla="*/ 164306 w 2526506"/>
              <a:gd name="connsiteY9" fmla="*/ 373856 h 1657350"/>
              <a:gd name="connsiteX10" fmla="*/ 47625 w 2526506"/>
              <a:gd name="connsiteY10" fmla="*/ 373856 h 1657350"/>
              <a:gd name="connsiteX11" fmla="*/ 0 w 2526506"/>
              <a:gd name="connsiteY11" fmla="*/ 188119 h 1657350"/>
              <a:gd name="connsiteX12" fmla="*/ 50006 w 2526506"/>
              <a:gd name="connsiteY12" fmla="*/ 216694 h 1657350"/>
              <a:gd name="connsiteX13" fmla="*/ 59531 w 2526506"/>
              <a:gd name="connsiteY13" fmla="*/ 219075 h 1657350"/>
              <a:gd name="connsiteX14" fmla="*/ 135731 w 2526506"/>
              <a:gd name="connsiteY14" fmla="*/ 219075 h 1657350"/>
              <a:gd name="connsiteX15" fmla="*/ 311944 w 2526506"/>
              <a:gd name="connsiteY15" fmla="*/ 209550 h 1657350"/>
              <a:gd name="connsiteX16" fmla="*/ 502444 w 2526506"/>
              <a:gd name="connsiteY16" fmla="*/ 192881 h 1657350"/>
              <a:gd name="connsiteX17" fmla="*/ 623888 w 2526506"/>
              <a:gd name="connsiteY17" fmla="*/ 178594 h 1657350"/>
              <a:gd name="connsiteX18" fmla="*/ 669131 w 2526506"/>
              <a:gd name="connsiteY18" fmla="*/ 173831 h 1657350"/>
              <a:gd name="connsiteX19" fmla="*/ 897731 w 2526506"/>
              <a:gd name="connsiteY19" fmla="*/ 130969 h 1657350"/>
              <a:gd name="connsiteX20" fmla="*/ 1026319 w 2526506"/>
              <a:gd name="connsiteY20" fmla="*/ 121444 h 1657350"/>
              <a:gd name="connsiteX21" fmla="*/ 1157288 w 2526506"/>
              <a:gd name="connsiteY21" fmla="*/ 107156 h 1657350"/>
              <a:gd name="connsiteX22" fmla="*/ 1271588 w 2526506"/>
              <a:gd name="connsiteY22" fmla="*/ 90488 h 1657350"/>
              <a:gd name="connsiteX23" fmla="*/ 1319213 w 2526506"/>
              <a:gd name="connsiteY23" fmla="*/ 83344 h 1657350"/>
              <a:gd name="connsiteX24" fmla="*/ 1471613 w 2526506"/>
              <a:gd name="connsiteY24" fmla="*/ 66675 h 1657350"/>
              <a:gd name="connsiteX25" fmla="*/ 1619250 w 2526506"/>
              <a:gd name="connsiteY25" fmla="*/ 57150 h 1657350"/>
              <a:gd name="connsiteX26" fmla="*/ 1771650 w 2526506"/>
              <a:gd name="connsiteY26" fmla="*/ 47625 h 1657350"/>
              <a:gd name="connsiteX27" fmla="*/ 1933575 w 2526506"/>
              <a:gd name="connsiteY27" fmla="*/ 40481 h 1657350"/>
              <a:gd name="connsiteX28" fmla="*/ 1985963 w 2526506"/>
              <a:gd name="connsiteY28" fmla="*/ 40481 h 1657350"/>
              <a:gd name="connsiteX29" fmla="*/ 2055019 w 2526506"/>
              <a:gd name="connsiteY29" fmla="*/ 21431 h 1657350"/>
              <a:gd name="connsiteX30" fmla="*/ 2131219 w 2526506"/>
              <a:gd name="connsiteY30" fmla="*/ 0 h 1657350"/>
              <a:gd name="connsiteX31" fmla="*/ 2145506 w 2526506"/>
              <a:gd name="connsiteY31" fmla="*/ 0 h 1657350"/>
              <a:gd name="connsiteX32" fmla="*/ 2207419 w 2526506"/>
              <a:gd name="connsiteY32" fmla="*/ 19050 h 1657350"/>
              <a:gd name="connsiteX33" fmla="*/ 2319338 w 2526506"/>
              <a:gd name="connsiteY33" fmla="*/ 64294 h 1657350"/>
              <a:gd name="connsiteX34" fmla="*/ 2412206 w 2526506"/>
              <a:gd name="connsiteY34" fmla="*/ 116681 h 1657350"/>
              <a:gd name="connsiteX35" fmla="*/ 2459831 w 2526506"/>
              <a:gd name="connsiteY35" fmla="*/ 150019 h 1657350"/>
              <a:gd name="connsiteX36" fmla="*/ 2481263 w 2526506"/>
              <a:gd name="connsiteY36" fmla="*/ 166688 h 1657350"/>
              <a:gd name="connsiteX37" fmla="*/ 2500313 w 2526506"/>
              <a:gd name="connsiteY37" fmla="*/ 188119 h 1657350"/>
              <a:gd name="connsiteX38" fmla="*/ 2519363 w 2526506"/>
              <a:gd name="connsiteY38" fmla="*/ 219075 h 1657350"/>
              <a:gd name="connsiteX39" fmla="*/ 2524125 w 2526506"/>
              <a:gd name="connsiteY39" fmla="*/ 242888 h 1657350"/>
              <a:gd name="connsiteX40" fmla="*/ 2526506 w 2526506"/>
              <a:gd name="connsiteY40" fmla="*/ 259556 h 1657350"/>
              <a:gd name="connsiteX41" fmla="*/ 2521744 w 2526506"/>
              <a:gd name="connsiteY41" fmla="*/ 288131 h 1657350"/>
              <a:gd name="connsiteX42" fmla="*/ 2512219 w 2526506"/>
              <a:gd name="connsiteY42" fmla="*/ 314325 h 1657350"/>
              <a:gd name="connsiteX43" fmla="*/ 2490788 w 2526506"/>
              <a:gd name="connsiteY43" fmla="*/ 342900 h 1657350"/>
              <a:gd name="connsiteX44" fmla="*/ 2474119 w 2526506"/>
              <a:gd name="connsiteY44" fmla="*/ 359569 h 1657350"/>
              <a:gd name="connsiteX45" fmla="*/ 2464594 w 2526506"/>
              <a:gd name="connsiteY45" fmla="*/ 407194 h 1657350"/>
              <a:gd name="connsiteX46" fmla="*/ 2457450 w 2526506"/>
              <a:gd name="connsiteY46" fmla="*/ 492919 h 1657350"/>
              <a:gd name="connsiteX47" fmla="*/ 2455069 w 2526506"/>
              <a:gd name="connsiteY47" fmla="*/ 564356 h 1657350"/>
              <a:gd name="connsiteX48" fmla="*/ 2438400 w 2526506"/>
              <a:gd name="connsiteY48" fmla="*/ 740569 h 1657350"/>
              <a:gd name="connsiteX49" fmla="*/ 2416969 w 2526506"/>
              <a:gd name="connsiteY49" fmla="*/ 959644 h 1657350"/>
              <a:gd name="connsiteX50" fmla="*/ 2381250 w 2526506"/>
              <a:gd name="connsiteY50" fmla="*/ 1326356 h 1657350"/>
              <a:gd name="connsiteX51" fmla="*/ 2369344 w 2526506"/>
              <a:gd name="connsiteY51" fmla="*/ 1457325 h 1657350"/>
              <a:gd name="connsiteX52" fmla="*/ 2359819 w 2526506"/>
              <a:gd name="connsiteY52" fmla="*/ 1497806 h 1657350"/>
              <a:gd name="connsiteX53" fmla="*/ 2336006 w 2526506"/>
              <a:gd name="connsiteY53" fmla="*/ 1554956 h 1657350"/>
              <a:gd name="connsiteX54" fmla="*/ 2307431 w 2526506"/>
              <a:gd name="connsiteY54" fmla="*/ 1612106 h 1657350"/>
              <a:gd name="connsiteX55" fmla="*/ 2286000 w 2526506"/>
              <a:gd name="connsiteY55" fmla="*/ 1635919 h 1657350"/>
              <a:gd name="connsiteX56" fmla="*/ 2255044 w 2526506"/>
              <a:gd name="connsiteY56" fmla="*/ 1654969 h 1657350"/>
              <a:gd name="connsiteX57" fmla="*/ 2238375 w 2526506"/>
              <a:gd name="connsiteY57" fmla="*/ 1657350 h 1657350"/>
              <a:gd name="connsiteX58" fmla="*/ 2216944 w 2526506"/>
              <a:gd name="connsiteY58" fmla="*/ 1652588 h 1657350"/>
              <a:gd name="connsiteX59" fmla="*/ 2200275 w 2526506"/>
              <a:gd name="connsiteY59" fmla="*/ 1647825 h 1657350"/>
              <a:gd name="connsiteX60" fmla="*/ 2176463 w 2526506"/>
              <a:gd name="connsiteY60" fmla="*/ 1640681 h 1657350"/>
              <a:gd name="connsiteX61" fmla="*/ 2159794 w 2526506"/>
              <a:gd name="connsiteY61" fmla="*/ 1628775 h 1657350"/>
              <a:gd name="connsiteX62" fmla="*/ 2145506 w 2526506"/>
              <a:gd name="connsiteY62" fmla="*/ 1612106 h 1657350"/>
              <a:gd name="connsiteX63" fmla="*/ 2135981 w 2526506"/>
              <a:gd name="connsiteY63" fmla="*/ 1595438 h 1657350"/>
              <a:gd name="connsiteX64" fmla="*/ 2128838 w 2526506"/>
              <a:gd name="connsiteY64" fmla="*/ 1574006 h 1657350"/>
              <a:gd name="connsiteX65" fmla="*/ 2124075 w 2526506"/>
              <a:gd name="connsiteY65" fmla="*/ 1545431 h 1657350"/>
              <a:gd name="connsiteX66" fmla="*/ 2119313 w 2526506"/>
              <a:gd name="connsiteY66" fmla="*/ 1500188 h 1657350"/>
              <a:gd name="connsiteX67" fmla="*/ 2121694 w 2526506"/>
              <a:gd name="connsiteY67" fmla="*/ 1471613 h 1657350"/>
              <a:gd name="connsiteX68" fmla="*/ 2140744 w 2526506"/>
              <a:gd name="connsiteY68" fmla="*/ 1359694 h 1657350"/>
              <a:gd name="connsiteX69" fmla="*/ 2152650 w 2526506"/>
              <a:gd name="connsiteY69" fmla="*/ 1285875 h 1657350"/>
              <a:gd name="connsiteX70" fmla="*/ 2157413 w 2526506"/>
              <a:gd name="connsiteY70" fmla="*/ 1228725 h 1657350"/>
              <a:gd name="connsiteX71" fmla="*/ 2162175 w 2526506"/>
              <a:gd name="connsiteY71" fmla="*/ 1157288 h 1657350"/>
              <a:gd name="connsiteX72" fmla="*/ 2166938 w 2526506"/>
              <a:gd name="connsiteY72" fmla="*/ 1021556 h 1657350"/>
              <a:gd name="connsiteX73" fmla="*/ 2190750 w 2526506"/>
              <a:gd name="connsiteY73" fmla="*/ 873919 h 1657350"/>
              <a:gd name="connsiteX74" fmla="*/ 2197894 w 2526506"/>
              <a:gd name="connsiteY74" fmla="*/ 821531 h 1657350"/>
              <a:gd name="connsiteX75" fmla="*/ 2205038 w 2526506"/>
              <a:gd name="connsiteY75" fmla="*/ 764381 h 1657350"/>
              <a:gd name="connsiteX76" fmla="*/ 2207419 w 2526506"/>
              <a:gd name="connsiteY76" fmla="*/ 719138 h 1657350"/>
              <a:gd name="connsiteX77" fmla="*/ 2209800 w 2526506"/>
              <a:gd name="connsiteY77" fmla="*/ 616744 h 1657350"/>
              <a:gd name="connsiteX78" fmla="*/ 2209800 w 2526506"/>
              <a:gd name="connsiteY78" fmla="*/ 457200 h 1657350"/>
              <a:gd name="connsiteX79" fmla="*/ 2207419 w 2526506"/>
              <a:gd name="connsiteY79" fmla="*/ 392906 h 1657350"/>
              <a:gd name="connsiteX80" fmla="*/ 2197894 w 2526506"/>
              <a:gd name="connsiteY80" fmla="*/ 330994 h 1657350"/>
              <a:gd name="connsiteX81" fmla="*/ 2183606 w 2526506"/>
              <a:gd name="connsiteY81" fmla="*/ 285750 h 1657350"/>
              <a:gd name="connsiteX82" fmla="*/ 2171700 w 2526506"/>
              <a:gd name="connsiteY82" fmla="*/ 250031 h 1657350"/>
              <a:gd name="connsiteX83" fmla="*/ 2155031 w 2526506"/>
              <a:gd name="connsiteY83" fmla="*/ 230981 h 1657350"/>
              <a:gd name="connsiteX84" fmla="*/ 2133600 w 2526506"/>
              <a:gd name="connsiteY84" fmla="*/ 216694 h 1657350"/>
              <a:gd name="connsiteX85" fmla="*/ 2105025 w 2526506"/>
              <a:gd name="connsiteY85" fmla="*/ 204788 h 1657350"/>
              <a:gd name="connsiteX86" fmla="*/ 2069306 w 2526506"/>
              <a:gd name="connsiteY86" fmla="*/ 197644 h 1657350"/>
              <a:gd name="connsiteX87" fmla="*/ 1974056 w 2526506"/>
              <a:gd name="connsiteY87" fmla="*/ 197644 h 1657350"/>
              <a:gd name="connsiteX88" fmla="*/ 1793081 w 2526506"/>
              <a:gd name="connsiteY88" fmla="*/ 202406 h 1657350"/>
              <a:gd name="connsiteX89" fmla="*/ 1616869 w 2526506"/>
              <a:gd name="connsiteY89" fmla="*/ 211931 h 1657350"/>
              <a:gd name="connsiteX90" fmla="*/ 1478756 w 2526506"/>
              <a:gd name="connsiteY90" fmla="*/ 219075 h 1657350"/>
              <a:gd name="connsiteX91" fmla="*/ 1273969 w 2526506"/>
              <a:gd name="connsiteY91" fmla="*/ 245269 h 1657350"/>
              <a:gd name="connsiteX92" fmla="*/ 1159669 w 2526506"/>
              <a:gd name="connsiteY92" fmla="*/ 261938 h 165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2526506" h="1657350">
                <a:moveTo>
                  <a:pt x="1159669" y="261938"/>
                </a:moveTo>
                <a:lnTo>
                  <a:pt x="1016794" y="276225"/>
                </a:lnTo>
                <a:lnTo>
                  <a:pt x="900113" y="285750"/>
                </a:lnTo>
                <a:lnTo>
                  <a:pt x="840581" y="288131"/>
                </a:lnTo>
                <a:lnTo>
                  <a:pt x="623888" y="328613"/>
                </a:lnTo>
                <a:lnTo>
                  <a:pt x="533400" y="340519"/>
                </a:lnTo>
                <a:lnTo>
                  <a:pt x="440531" y="352425"/>
                </a:lnTo>
                <a:lnTo>
                  <a:pt x="347663" y="361950"/>
                </a:lnTo>
                <a:lnTo>
                  <a:pt x="257175" y="369094"/>
                </a:lnTo>
                <a:lnTo>
                  <a:pt x="164306" y="373856"/>
                </a:lnTo>
                <a:lnTo>
                  <a:pt x="47625" y="373856"/>
                </a:lnTo>
                <a:lnTo>
                  <a:pt x="0" y="188119"/>
                </a:lnTo>
                <a:lnTo>
                  <a:pt x="50006" y="216694"/>
                </a:lnTo>
                <a:lnTo>
                  <a:pt x="59531" y="219075"/>
                </a:lnTo>
                <a:lnTo>
                  <a:pt x="135731" y="219075"/>
                </a:lnTo>
                <a:lnTo>
                  <a:pt x="311944" y="209550"/>
                </a:lnTo>
                <a:lnTo>
                  <a:pt x="502444" y="192881"/>
                </a:lnTo>
                <a:lnTo>
                  <a:pt x="623888" y="178594"/>
                </a:lnTo>
                <a:lnTo>
                  <a:pt x="669131" y="173831"/>
                </a:lnTo>
                <a:lnTo>
                  <a:pt x="897731" y="130969"/>
                </a:lnTo>
                <a:lnTo>
                  <a:pt x="1026319" y="121444"/>
                </a:lnTo>
                <a:lnTo>
                  <a:pt x="1157288" y="107156"/>
                </a:lnTo>
                <a:lnTo>
                  <a:pt x="1271588" y="90488"/>
                </a:lnTo>
                <a:lnTo>
                  <a:pt x="1319213" y="83344"/>
                </a:lnTo>
                <a:lnTo>
                  <a:pt x="1471613" y="66675"/>
                </a:lnTo>
                <a:lnTo>
                  <a:pt x="1619250" y="57150"/>
                </a:lnTo>
                <a:lnTo>
                  <a:pt x="1771650" y="47625"/>
                </a:lnTo>
                <a:lnTo>
                  <a:pt x="1933575" y="40481"/>
                </a:lnTo>
                <a:lnTo>
                  <a:pt x="1985963" y="40481"/>
                </a:lnTo>
                <a:lnTo>
                  <a:pt x="2055019" y="21431"/>
                </a:lnTo>
                <a:lnTo>
                  <a:pt x="2131219" y="0"/>
                </a:lnTo>
                <a:lnTo>
                  <a:pt x="2145506" y="0"/>
                </a:lnTo>
                <a:lnTo>
                  <a:pt x="2207419" y="19050"/>
                </a:lnTo>
                <a:lnTo>
                  <a:pt x="2319338" y="64294"/>
                </a:lnTo>
                <a:lnTo>
                  <a:pt x="2412206" y="116681"/>
                </a:lnTo>
                <a:lnTo>
                  <a:pt x="2459831" y="150019"/>
                </a:lnTo>
                <a:lnTo>
                  <a:pt x="2481263" y="166688"/>
                </a:lnTo>
                <a:lnTo>
                  <a:pt x="2500313" y="188119"/>
                </a:lnTo>
                <a:lnTo>
                  <a:pt x="2519363" y="219075"/>
                </a:lnTo>
                <a:lnTo>
                  <a:pt x="2524125" y="242888"/>
                </a:lnTo>
                <a:lnTo>
                  <a:pt x="2526506" y="259556"/>
                </a:lnTo>
                <a:lnTo>
                  <a:pt x="2521744" y="288131"/>
                </a:lnTo>
                <a:lnTo>
                  <a:pt x="2512219" y="314325"/>
                </a:lnTo>
                <a:lnTo>
                  <a:pt x="2490788" y="342900"/>
                </a:lnTo>
                <a:lnTo>
                  <a:pt x="2474119" y="359569"/>
                </a:lnTo>
                <a:lnTo>
                  <a:pt x="2464594" y="407194"/>
                </a:lnTo>
                <a:lnTo>
                  <a:pt x="2457450" y="492919"/>
                </a:lnTo>
                <a:cubicBezTo>
                  <a:pt x="2456656" y="516731"/>
                  <a:pt x="2455863" y="540544"/>
                  <a:pt x="2455069" y="564356"/>
                </a:cubicBezTo>
                <a:lnTo>
                  <a:pt x="2438400" y="740569"/>
                </a:lnTo>
                <a:lnTo>
                  <a:pt x="2416969" y="959644"/>
                </a:lnTo>
                <a:lnTo>
                  <a:pt x="2381250" y="1326356"/>
                </a:lnTo>
                <a:lnTo>
                  <a:pt x="2369344" y="1457325"/>
                </a:lnTo>
                <a:lnTo>
                  <a:pt x="2359819" y="1497806"/>
                </a:lnTo>
                <a:lnTo>
                  <a:pt x="2336006" y="1554956"/>
                </a:lnTo>
                <a:lnTo>
                  <a:pt x="2307431" y="1612106"/>
                </a:lnTo>
                <a:lnTo>
                  <a:pt x="2286000" y="1635919"/>
                </a:lnTo>
                <a:lnTo>
                  <a:pt x="2255044" y="1654969"/>
                </a:lnTo>
                <a:lnTo>
                  <a:pt x="2238375" y="1657350"/>
                </a:lnTo>
                <a:lnTo>
                  <a:pt x="2216944" y="1652588"/>
                </a:lnTo>
                <a:lnTo>
                  <a:pt x="2200275" y="1647825"/>
                </a:lnTo>
                <a:lnTo>
                  <a:pt x="2176463" y="1640681"/>
                </a:lnTo>
                <a:lnTo>
                  <a:pt x="2159794" y="1628775"/>
                </a:lnTo>
                <a:lnTo>
                  <a:pt x="2145506" y="1612106"/>
                </a:lnTo>
                <a:lnTo>
                  <a:pt x="2135981" y="1595438"/>
                </a:lnTo>
                <a:lnTo>
                  <a:pt x="2128838" y="1574006"/>
                </a:lnTo>
                <a:lnTo>
                  <a:pt x="2124075" y="1545431"/>
                </a:lnTo>
                <a:lnTo>
                  <a:pt x="2119313" y="1500188"/>
                </a:lnTo>
                <a:lnTo>
                  <a:pt x="2121694" y="1471613"/>
                </a:lnTo>
                <a:lnTo>
                  <a:pt x="2140744" y="1359694"/>
                </a:lnTo>
                <a:lnTo>
                  <a:pt x="2152650" y="1285875"/>
                </a:lnTo>
                <a:lnTo>
                  <a:pt x="2157413" y="1228725"/>
                </a:lnTo>
                <a:lnTo>
                  <a:pt x="2162175" y="1157288"/>
                </a:lnTo>
                <a:lnTo>
                  <a:pt x="2166938" y="1021556"/>
                </a:lnTo>
                <a:lnTo>
                  <a:pt x="2190750" y="873919"/>
                </a:lnTo>
                <a:lnTo>
                  <a:pt x="2197894" y="821531"/>
                </a:lnTo>
                <a:lnTo>
                  <a:pt x="2205038" y="764381"/>
                </a:lnTo>
                <a:lnTo>
                  <a:pt x="2207419" y="719138"/>
                </a:lnTo>
                <a:cubicBezTo>
                  <a:pt x="2208213" y="685007"/>
                  <a:pt x="2212975" y="635000"/>
                  <a:pt x="2209800" y="616744"/>
                </a:cubicBezTo>
                <a:lnTo>
                  <a:pt x="2209800" y="457200"/>
                </a:lnTo>
                <a:cubicBezTo>
                  <a:pt x="2209006" y="435769"/>
                  <a:pt x="2208213" y="414337"/>
                  <a:pt x="2207419" y="392906"/>
                </a:cubicBezTo>
                <a:lnTo>
                  <a:pt x="2197894" y="330994"/>
                </a:lnTo>
                <a:lnTo>
                  <a:pt x="2183606" y="285750"/>
                </a:lnTo>
                <a:lnTo>
                  <a:pt x="2171700" y="250031"/>
                </a:lnTo>
                <a:lnTo>
                  <a:pt x="2155031" y="230981"/>
                </a:lnTo>
                <a:lnTo>
                  <a:pt x="2133600" y="216694"/>
                </a:lnTo>
                <a:lnTo>
                  <a:pt x="2105025" y="204788"/>
                </a:lnTo>
                <a:lnTo>
                  <a:pt x="2069306" y="197644"/>
                </a:lnTo>
                <a:lnTo>
                  <a:pt x="1974056" y="197644"/>
                </a:lnTo>
                <a:lnTo>
                  <a:pt x="1793081" y="202406"/>
                </a:lnTo>
                <a:lnTo>
                  <a:pt x="1616869" y="211931"/>
                </a:lnTo>
                <a:lnTo>
                  <a:pt x="1478756" y="219075"/>
                </a:lnTo>
                <a:lnTo>
                  <a:pt x="1273969" y="245269"/>
                </a:lnTo>
                <a:lnTo>
                  <a:pt x="1159669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2B55788-2638-4663-9C57-8A17BC69A740}"/>
              </a:ext>
            </a:extLst>
          </p:cNvPr>
          <p:cNvSpPr/>
          <p:nvPr/>
        </p:nvSpPr>
        <p:spPr>
          <a:xfrm>
            <a:off x="3992563" y="2259013"/>
            <a:ext cx="787400" cy="1254125"/>
          </a:xfrm>
          <a:custGeom>
            <a:avLst/>
            <a:gdLst>
              <a:gd name="connsiteX0" fmla="*/ 616744 w 785813"/>
              <a:gd name="connsiteY0" fmla="*/ 726282 h 1252538"/>
              <a:gd name="connsiteX1" fmla="*/ 661988 w 785813"/>
              <a:gd name="connsiteY1" fmla="*/ 659607 h 1252538"/>
              <a:gd name="connsiteX2" fmla="*/ 697707 w 785813"/>
              <a:gd name="connsiteY2" fmla="*/ 602457 h 1252538"/>
              <a:gd name="connsiteX3" fmla="*/ 716757 w 785813"/>
              <a:gd name="connsiteY3" fmla="*/ 573882 h 1252538"/>
              <a:gd name="connsiteX4" fmla="*/ 750094 w 785813"/>
              <a:gd name="connsiteY4" fmla="*/ 440532 h 1252538"/>
              <a:gd name="connsiteX5" fmla="*/ 752475 w 785813"/>
              <a:gd name="connsiteY5" fmla="*/ 376238 h 1252538"/>
              <a:gd name="connsiteX6" fmla="*/ 754857 w 785813"/>
              <a:gd name="connsiteY6" fmla="*/ 340519 h 1252538"/>
              <a:gd name="connsiteX7" fmla="*/ 759619 w 785813"/>
              <a:gd name="connsiteY7" fmla="*/ 304800 h 1252538"/>
              <a:gd name="connsiteX8" fmla="*/ 769144 w 785813"/>
              <a:gd name="connsiteY8" fmla="*/ 269082 h 1252538"/>
              <a:gd name="connsiteX9" fmla="*/ 776288 w 785813"/>
              <a:gd name="connsiteY9" fmla="*/ 250032 h 1252538"/>
              <a:gd name="connsiteX10" fmla="*/ 783432 w 785813"/>
              <a:gd name="connsiteY10" fmla="*/ 228600 h 1252538"/>
              <a:gd name="connsiteX11" fmla="*/ 785813 w 785813"/>
              <a:gd name="connsiteY11" fmla="*/ 211932 h 1252538"/>
              <a:gd name="connsiteX12" fmla="*/ 783432 w 785813"/>
              <a:gd name="connsiteY12" fmla="*/ 195263 h 1252538"/>
              <a:gd name="connsiteX13" fmla="*/ 776288 w 785813"/>
              <a:gd name="connsiteY13" fmla="*/ 176213 h 1252538"/>
              <a:gd name="connsiteX14" fmla="*/ 764382 w 785813"/>
              <a:gd name="connsiteY14" fmla="*/ 152400 h 1252538"/>
              <a:gd name="connsiteX15" fmla="*/ 747713 w 785813"/>
              <a:gd name="connsiteY15" fmla="*/ 128588 h 1252538"/>
              <a:gd name="connsiteX16" fmla="*/ 719138 w 785813"/>
              <a:gd name="connsiteY16" fmla="*/ 100013 h 1252538"/>
              <a:gd name="connsiteX17" fmla="*/ 685800 w 785813"/>
              <a:gd name="connsiteY17" fmla="*/ 71438 h 1252538"/>
              <a:gd name="connsiteX18" fmla="*/ 619125 w 785813"/>
              <a:gd name="connsiteY18" fmla="*/ 0 h 1252538"/>
              <a:gd name="connsiteX19" fmla="*/ 392907 w 785813"/>
              <a:gd name="connsiteY19" fmla="*/ 26194 h 1252538"/>
              <a:gd name="connsiteX20" fmla="*/ 428625 w 785813"/>
              <a:gd name="connsiteY20" fmla="*/ 83344 h 1252538"/>
              <a:gd name="connsiteX21" fmla="*/ 445294 w 785813"/>
              <a:gd name="connsiteY21" fmla="*/ 104775 h 1252538"/>
              <a:gd name="connsiteX22" fmla="*/ 457200 w 785813"/>
              <a:gd name="connsiteY22" fmla="*/ 128588 h 1252538"/>
              <a:gd name="connsiteX23" fmla="*/ 469107 w 785813"/>
              <a:gd name="connsiteY23" fmla="*/ 166688 h 1252538"/>
              <a:gd name="connsiteX24" fmla="*/ 476250 w 785813"/>
              <a:gd name="connsiteY24" fmla="*/ 207169 h 1252538"/>
              <a:gd name="connsiteX25" fmla="*/ 481013 w 785813"/>
              <a:gd name="connsiteY25" fmla="*/ 264319 h 1252538"/>
              <a:gd name="connsiteX26" fmla="*/ 483394 w 785813"/>
              <a:gd name="connsiteY26" fmla="*/ 376238 h 1252538"/>
              <a:gd name="connsiteX27" fmla="*/ 483394 w 785813"/>
              <a:gd name="connsiteY27" fmla="*/ 497682 h 1252538"/>
              <a:gd name="connsiteX28" fmla="*/ 442913 w 785813"/>
              <a:gd name="connsiteY28" fmla="*/ 616744 h 1252538"/>
              <a:gd name="connsiteX29" fmla="*/ 397669 w 785813"/>
              <a:gd name="connsiteY29" fmla="*/ 716757 h 1252538"/>
              <a:gd name="connsiteX30" fmla="*/ 340519 w 785813"/>
              <a:gd name="connsiteY30" fmla="*/ 809625 h 1252538"/>
              <a:gd name="connsiteX31" fmla="*/ 266700 w 785813"/>
              <a:gd name="connsiteY31" fmla="*/ 909638 h 1252538"/>
              <a:gd name="connsiteX32" fmla="*/ 173832 w 785813"/>
              <a:gd name="connsiteY32" fmla="*/ 1023938 h 1252538"/>
              <a:gd name="connsiteX33" fmla="*/ 64294 w 785813"/>
              <a:gd name="connsiteY33" fmla="*/ 1143000 h 1252538"/>
              <a:gd name="connsiteX34" fmla="*/ 14288 w 785813"/>
              <a:gd name="connsiteY34" fmla="*/ 1195388 h 1252538"/>
              <a:gd name="connsiteX35" fmla="*/ 2382 w 785813"/>
              <a:gd name="connsiteY35" fmla="*/ 1216819 h 1252538"/>
              <a:gd name="connsiteX36" fmla="*/ 0 w 785813"/>
              <a:gd name="connsiteY36" fmla="*/ 1238250 h 1252538"/>
              <a:gd name="connsiteX37" fmla="*/ 2382 w 785813"/>
              <a:gd name="connsiteY37" fmla="*/ 1243013 h 1252538"/>
              <a:gd name="connsiteX38" fmla="*/ 4763 w 785813"/>
              <a:gd name="connsiteY38" fmla="*/ 1250157 h 1252538"/>
              <a:gd name="connsiteX39" fmla="*/ 19050 w 785813"/>
              <a:gd name="connsiteY39" fmla="*/ 1252538 h 1252538"/>
              <a:gd name="connsiteX40" fmla="*/ 59532 w 785813"/>
              <a:gd name="connsiteY40" fmla="*/ 1235869 h 1252538"/>
              <a:gd name="connsiteX41" fmla="*/ 130969 w 785813"/>
              <a:gd name="connsiteY41" fmla="*/ 1195388 h 1252538"/>
              <a:gd name="connsiteX42" fmla="*/ 226219 w 785813"/>
              <a:gd name="connsiteY42" fmla="*/ 1133475 h 1252538"/>
              <a:gd name="connsiteX43" fmla="*/ 304800 w 785813"/>
              <a:gd name="connsiteY43" fmla="*/ 1071563 h 1252538"/>
              <a:gd name="connsiteX44" fmla="*/ 383382 w 785813"/>
              <a:gd name="connsiteY44" fmla="*/ 1002507 h 1252538"/>
              <a:gd name="connsiteX45" fmla="*/ 442913 w 785813"/>
              <a:gd name="connsiteY45" fmla="*/ 942975 h 1252538"/>
              <a:gd name="connsiteX46" fmla="*/ 504825 w 785813"/>
              <a:gd name="connsiteY46" fmla="*/ 873919 h 1252538"/>
              <a:gd name="connsiteX47" fmla="*/ 616744 w 785813"/>
              <a:gd name="connsiteY47" fmla="*/ 726282 h 1252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785813" h="1252538">
                <a:moveTo>
                  <a:pt x="616744" y="726282"/>
                </a:moveTo>
                <a:lnTo>
                  <a:pt x="661988" y="659607"/>
                </a:lnTo>
                <a:lnTo>
                  <a:pt x="697707" y="602457"/>
                </a:lnTo>
                <a:lnTo>
                  <a:pt x="716757" y="573882"/>
                </a:lnTo>
                <a:lnTo>
                  <a:pt x="750094" y="440532"/>
                </a:lnTo>
                <a:cubicBezTo>
                  <a:pt x="750888" y="419101"/>
                  <a:pt x="751681" y="397669"/>
                  <a:pt x="752475" y="376238"/>
                </a:cubicBezTo>
                <a:lnTo>
                  <a:pt x="754857" y="340519"/>
                </a:lnTo>
                <a:lnTo>
                  <a:pt x="759619" y="304800"/>
                </a:lnTo>
                <a:lnTo>
                  <a:pt x="769144" y="269082"/>
                </a:lnTo>
                <a:lnTo>
                  <a:pt x="776288" y="250032"/>
                </a:lnTo>
                <a:lnTo>
                  <a:pt x="783432" y="228600"/>
                </a:lnTo>
                <a:lnTo>
                  <a:pt x="785813" y="211932"/>
                </a:lnTo>
                <a:lnTo>
                  <a:pt x="783432" y="195263"/>
                </a:lnTo>
                <a:lnTo>
                  <a:pt x="776288" y="176213"/>
                </a:lnTo>
                <a:lnTo>
                  <a:pt x="764382" y="152400"/>
                </a:lnTo>
                <a:lnTo>
                  <a:pt x="747713" y="128588"/>
                </a:lnTo>
                <a:lnTo>
                  <a:pt x="719138" y="100013"/>
                </a:lnTo>
                <a:lnTo>
                  <a:pt x="685800" y="71438"/>
                </a:lnTo>
                <a:lnTo>
                  <a:pt x="619125" y="0"/>
                </a:lnTo>
                <a:lnTo>
                  <a:pt x="392907" y="26194"/>
                </a:lnTo>
                <a:lnTo>
                  <a:pt x="428625" y="83344"/>
                </a:lnTo>
                <a:lnTo>
                  <a:pt x="445294" y="104775"/>
                </a:lnTo>
                <a:lnTo>
                  <a:pt x="457200" y="128588"/>
                </a:lnTo>
                <a:lnTo>
                  <a:pt x="469107" y="166688"/>
                </a:lnTo>
                <a:lnTo>
                  <a:pt x="476250" y="207169"/>
                </a:lnTo>
                <a:lnTo>
                  <a:pt x="481013" y="264319"/>
                </a:lnTo>
                <a:cubicBezTo>
                  <a:pt x="481807" y="301625"/>
                  <a:pt x="482600" y="338932"/>
                  <a:pt x="483394" y="376238"/>
                </a:cubicBezTo>
                <a:lnTo>
                  <a:pt x="483394" y="497682"/>
                </a:lnTo>
                <a:lnTo>
                  <a:pt x="442913" y="616744"/>
                </a:lnTo>
                <a:lnTo>
                  <a:pt x="397669" y="716757"/>
                </a:lnTo>
                <a:lnTo>
                  <a:pt x="340519" y="809625"/>
                </a:lnTo>
                <a:lnTo>
                  <a:pt x="266700" y="909638"/>
                </a:lnTo>
                <a:lnTo>
                  <a:pt x="173832" y="1023938"/>
                </a:lnTo>
                <a:lnTo>
                  <a:pt x="64294" y="1143000"/>
                </a:lnTo>
                <a:lnTo>
                  <a:pt x="14288" y="1195388"/>
                </a:lnTo>
                <a:lnTo>
                  <a:pt x="2382" y="1216819"/>
                </a:lnTo>
                <a:lnTo>
                  <a:pt x="0" y="1238250"/>
                </a:lnTo>
                <a:lnTo>
                  <a:pt x="2382" y="1243013"/>
                </a:lnTo>
                <a:lnTo>
                  <a:pt x="4763" y="1250157"/>
                </a:lnTo>
                <a:lnTo>
                  <a:pt x="19050" y="1252538"/>
                </a:lnTo>
                <a:lnTo>
                  <a:pt x="59532" y="1235869"/>
                </a:lnTo>
                <a:lnTo>
                  <a:pt x="130969" y="1195388"/>
                </a:lnTo>
                <a:lnTo>
                  <a:pt x="226219" y="1133475"/>
                </a:lnTo>
                <a:lnTo>
                  <a:pt x="304800" y="1071563"/>
                </a:lnTo>
                <a:lnTo>
                  <a:pt x="383382" y="1002507"/>
                </a:lnTo>
                <a:lnTo>
                  <a:pt x="442913" y="942975"/>
                </a:lnTo>
                <a:lnTo>
                  <a:pt x="504825" y="873919"/>
                </a:lnTo>
                <a:lnTo>
                  <a:pt x="616744" y="7262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ABC7612-E329-4B91-B8F2-7A5E93F4E4C5}"/>
              </a:ext>
            </a:extLst>
          </p:cNvPr>
          <p:cNvSpPr/>
          <p:nvPr/>
        </p:nvSpPr>
        <p:spPr>
          <a:xfrm>
            <a:off x="5030788" y="2192338"/>
            <a:ext cx="1082675" cy="1041400"/>
          </a:xfrm>
          <a:custGeom>
            <a:avLst/>
            <a:gdLst>
              <a:gd name="connsiteX0" fmla="*/ 92869 w 1081088"/>
              <a:gd name="connsiteY0" fmla="*/ 340519 h 1040607"/>
              <a:gd name="connsiteX1" fmla="*/ 92869 w 1081088"/>
              <a:gd name="connsiteY1" fmla="*/ 466725 h 1040607"/>
              <a:gd name="connsiteX2" fmla="*/ 92869 w 1081088"/>
              <a:gd name="connsiteY2" fmla="*/ 647700 h 1040607"/>
              <a:gd name="connsiteX3" fmla="*/ 95250 w 1081088"/>
              <a:gd name="connsiteY3" fmla="*/ 702469 h 1040607"/>
              <a:gd name="connsiteX4" fmla="*/ 102394 w 1081088"/>
              <a:gd name="connsiteY4" fmla="*/ 762000 h 1040607"/>
              <a:gd name="connsiteX5" fmla="*/ 114300 w 1081088"/>
              <a:gd name="connsiteY5" fmla="*/ 819150 h 1040607"/>
              <a:gd name="connsiteX6" fmla="*/ 128588 w 1081088"/>
              <a:gd name="connsiteY6" fmla="*/ 857250 h 1040607"/>
              <a:gd name="connsiteX7" fmla="*/ 147638 w 1081088"/>
              <a:gd name="connsiteY7" fmla="*/ 902494 h 1040607"/>
              <a:gd name="connsiteX8" fmla="*/ 169069 w 1081088"/>
              <a:gd name="connsiteY8" fmla="*/ 933450 h 1040607"/>
              <a:gd name="connsiteX9" fmla="*/ 190500 w 1081088"/>
              <a:gd name="connsiteY9" fmla="*/ 954882 h 1040607"/>
              <a:gd name="connsiteX10" fmla="*/ 214313 w 1081088"/>
              <a:gd name="connsiteY10" fmla="*/ 976313 h 1040607"/>
              <a:gd name="connsiteX11" fmla="*/ 247650 w 1081088"/>
              <a:gd name="connsiteY11" fmla="*/ 995363 h 1040607"/>
              <a:gd name="connsiteX12" fmla="*/ 283369 w 1081088"/>
              <a:gd name="connsiteY12" fmla="*/ 1012032 h 1040607"/>
              <a:gd name="connsiteX13" fmla="*/ 323850 w 1081088"/>
              <a:gd name="connsiteY13" fmla="*/ 1026319 h 1040607"/>
              <a:gd name="connsiteX14" fmla="*/ 373857 w 1081088"/>
              <a:gd name="connsiteY14" fmla="*/ 1033463 h 1040607"/>
              <a:gd name="connsiteX15" fmla="*/ 433388 w 1081088"/>
              <a:gd name="connsiteY15" fmla="*/ 1035844 h 1040607"/>
              <a:gd name="connsiteX16" fmla="*/ 526257 w 1081088"/>
              <a:gd name="connsiteY16" fmla="*/ 1040607 h 1040607"/>
              <a:gd name="connsiteX17" fmla="*/ 645319 w 1081088"/>
              <a:gd name="connsiteY17" fmla="*/ 1040607 h 1040607"/>
              <a:gd name="connsiteX18" fmla="*/ 802482 w 1081088"/>
              <a:gd name="connsiteY18" fmla="*/ 1033463 h 1040607"/>
              <a:gd name="connsiteX19" fmla="*/ 938213 w 1081088"/>
              <a:gd name="connsiteY19" fmla="*/ 1021557 h 1040607"/>
              <a:gd name="connsiteX20" fmla="*/ 1081088 w 1081088"/>
              <a:gd name="connsiteY20" fmla="*/ 1007269 h 1040607"/>
              <a:gd name="connsiteX21" fmla="*/ 1073944 w 1081088"/>
              <a:gd name="connsiteY21" fmla="*/ 831057 h 1040607"/>
              <a:gd name="connsiteX22" fmla="*/ 902494 w 1081088"/>
              <a:gd name="connsiteY22" fmla="*/ 847725 h 1040607"/>
              <a:gd name="connsiteX23" fmla="*/ 807244 w 1081088"/>
              <a:gd name="connsiteY23" fmla="*/ 854869 h 1040607"/>
              <a:gd name="connsiteX24" fmla="*/ 709613 w 1081088"/>
              <a:gd name="connsiteY24" fmla="*/ 862013 h 1040607"/>
              <a:gd name="connsiteX25" fmla="*/ 652463 w 1081088"/>
              <a:gd name="connsiteY25" fmla="*/ 864394 h 1040607"/>
              <a:gd name="connsiteX26" fmla="*/ 590550 w 1081088"/>
              <a:gd name="connsiteY26" fmla="*/ 864394 h 1040607"/>
              <a:gd name="connsiteX27" fmla="*/ 502444 w 1081088"/>
              <a:gd name="connsiteY27" fmla="*/ 859632 h 1040607"/>
              <a:gd name="connsiteX28" fmla="*/ 433388 w 1081088"/>
              <a:gd name="connsiteY28" fmla="*/ 854869 h 1040607"/>
              <a:gd name="connsiteX29" fmla="*/ 407194 w 1081088"/>
              <a:gd name="connsiteY29" fmla="*/ 850107 h 1040607"/>
              <a:gd name="connsiteX30" fmla="*/ 373857 w 1081088"/>
              <a:gd name="connsiteY30" fmla="*/ 838200 h 1040607"/>
              <a:gd name="connsiteX31" fmla="*/ 347663 w 1081088"/>
              <a:gd name="connsiteY31" fmla="*/ 821532 h 1040607"/>
              <a:gd name="connsiteX32" fmla="*/ 328613 w 1081088"/>
              <a:gd name="connsiteY32" fmla="*/ 802482 h 1040607"/>
              <a:gd name="connsiteX33" fmla="*/ 316707 w 1081088"/>
              <a:gd name="connsiteY33" fmla="*/ 783432 h 1040607"/>
              <a:gd name="connsiteX34" fmla="*/ 304800 w 1081088"/>
              <a:gd name="connsiteY34" fmla="*/ 762000 h 1040607"/>
              <a:gd name="connsiteX35" fmla="*/ 295275 w 1081088"/>
              <a:gd name="connsiteY35" fmla="*/ 731044 h 1040607"/>
              <a:gd name="connsiteX36" fmla="*/ 288132 w 1081088"/>
              <a:gd name="connsiteY36" fmla="*/ 690563 h 1040607"/>
              <a:gd name="connsiteX37" fmla="*/ 288132 w 1081088"/>
              <a:gd name="connsiteY37" fmla="*/ 652463 h 1040607"/>
              <a:gd name="connsiteX38" fmla="*/ 292894 w 1081088"/>
              <a:gd name="connsiteY38" fmla="*/ 571500 h 1040607"/>
              <a:gd name="connsiteX39" fmla="*/ 290513 w 1081088"/>
              <a:gd name="connsiteY39" fmla="*/ 447675 h 1040607"/>
              <a:gd name="connsiteX40" fmla="*/ 300038 w 1081088"/>
              <a:gd name="connsiteY40" fmla="*/ 381000 h 1040607"/>
              <a:gd name="connsiteX41" fmla="*/ 309563 w 1081088"/>
              <a:gd name="connsiteY41" fmla="*/ 330994 h 1040607"/>
              <a:gd name="connsiteX42" fmla="*/ 323850 w 1081088"/>
              <a:gd name="connsiteY42" fmla="*/ 266700 h 1040607"/>
              <a:gd name="connsiteX43" fmla="*/ 335757 w 1081088"/>
              <a:gd name="connsiteY43" fmla="*/ 233363 h 1040607"/>
              <a:gd name="connsiteX44" fmla="*/ 347663 w 1081088"/>
              <a:gd name="connsiteY44" fmla="*/ 207169 h 1040607"/>
              <a:gd name="connsiteX45" fmla="*/ 352425 w 1081088"/>
              <a:gd name="connsiteY45" fmla="*/ 192882 h 1040607"/>
              <a:gd name="connsiteX46" fmla="*/ 352425 w 1081088"/>
              <a:gd name="connsiteY46" fmla="*/ 178594 h 1040607"/>
              <a:gd name="connsiteX47" fmla="*/ 347663 w 1081088"/>
              <a:gd name="connsiteY47" fmla="*/ 159544 h 1040607"/>
              <a:gd name="connsiteX48" fmla="*/ 335757 w 1081088"/>
              <a:gd name="connsiteY48" fmla="*/ 135732 h 1040607"/>
              <a:gd name="connsiteX49" fmla="*/ 319088 w 1081088"/>
              <a:gd name="connsiteY49" fmla="*/ 114300 h 1040607"/>
              <a:gd name="connsiteX50" fmla="*/ 280988 w 1081088"/>
              <a:gd name="connsiteY50" fmla="*/ 76200 h 1040607"/>
              <a:gd name="connsiteX51" fmla="*/ 207169 w 1081088"/>
              <a:gd name="connsiteY51" fmla="*/ 0 h 1040607"/>
              <a:gd name="connsiteX52" fmla="*/ 0 w 1081088"/>
              <a:gd name="connsiteY52" fmla="*/ 26194 h 1040607"/>
              <a:gd name="connsiteX53" fmla="*/ 40482 w 1081088"/>
              <a:gd name="connsiteY53" fmla="*/ 100013 h 1040607"/>
              <a:gd name="connsiteX54" fmla="*/ 57150 w 1081088"/>
              <a:gd name="connsiteY54" fmla="*/ 133350 h 1040607"/>
              <a:gd name="connsiteX55" fmla="*/ 71438 w 1081088"/>
              <a:gd name="connsiteY55" fmla="*/ 166688 h 1040607"/>
              <a:gd name="connsiteX56" fmla="*/ 80963 w 1081088"/>
              <a:gd name="connsiteY56" fmla="*/ 200025 h 1040607"/>
              <a:gd name="connsiteX57" fmla="*/ 90488 w 1081088"/>
              <a:gd name="connsiteY57" fmla="*/ 259557 h 1040607"/>
              <a:gd name="connsiteX58" fmla="*/ 92869 w 1081088"/>
              <a:gd name="connsiteY58" fmla="*/ 340519 h 1040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81088" h="1040607">
                <a:moveTo>
                  <a:pt x="92869" y="340519"/>
                </a:moveTo>
                <a:lnTo>
                  <a:pt x="92869" y="466725"/>
                </a:lnTo>
                <a:lnTo>
                  <a:pt x="92869" y="647700"/>
                </a:lnTo>
                <a:cubicBezTo>
                  <a:pt x="93663" y="665956"/>
                  <a:pt x="94456" y="684213"/>
                  <a:pt x="95250" y="702469"/>
                </a:cubicBezTo>
                <a:lnTo>
                  <a:pt x="102394" y="762000"/>
                </a:lnTo>
                <a:lnTo>
                  <a:pt x="114300" y="819150"/>
                </a:lnTo>
                <a:lnTo>
                  <a:pt x="128588" y="857250"/>
                </a:lnTo>
                <a:lnTo>
                  <a:pt x="147638" y="902494"/>
                </a:lnTo>
                <a:lnTo>
                  <a:pt x="169069" y="933450"/>
                </a:lnTo>
                <a:lnTo>
                  <a:pt x="190500" y="954882"/>
                </a:lnTo>
                <a:lnTo>
                  <a:pt x="214313" y="976313"/>
                </a:lnTo>
                <a:lnTo>
                  <a:pt x="247650" y="995363"/>
                </a:lnTo>
                <a:lnTo>
                  <a:pt x="283369" y="1012032"/>
                </a:lnTo>
                <a:lnTo>
                  <a:pt x="323850" y="1026319"/>
                </a:lnTo>
                <a:lnTo>
                  <a:pt x="373857" y="1033463"/>
                </a:lnTo>
                <a:lnTo>
                  <a:pt x="433388" y="1035844"/>
                </a:lnTo>
                <a:lnTo>
                  <a:pt x="526257" y="1040607"/>
                </a:lnTo>
                <a:lnTo>
                  <a:pt x="645319" y="1040607"/>
                </a:lnTo>
                <a:lnTo>
                  <a:pt x="802482" y="1033463"/>
                </a:lnTo>
                <a:lnTo>
                  <a:pt x="938213" y="1021557"/>
                </a:lnTo>
                <a:lnTo>
                  <a:pt x="1081088" y="1007269"/>
                </a:lnTo>
                <a:lnTo>
                  <a:pt x="1073944" y="831057"/>
                </a:lnTo>
                <a:lnTo>
                  <a:pt x="902494" y="847725"/>
                </a:lnTo>
                <a:lnTo>
                  <a:pt x="807244" y="854869"/>
                </a:lnTo>
                <a:lnTo>
                  <a:pt x="709613" y="862013"/>
                </a:lnTo>
                <a:lnTo>
                  <a:pt x="652463" y="864394"/>
                </a:lnTo>
                <a:lnTo>
                  <a:pt x="590550" y="864394"/>
                </a:lnTo>
                <a:lnTo>
                  <a:pt x="502444" y="859632"/>
                </a:lnTo>
                <a:lnTo>
                  <a:pt x="433388" y="854869"/>
                </a:lnTo>
                <a:lnTo>
                  <a:pt x="407194" y="850107"/>
                </a:lnTo>
                <a:lnTo>
                  <a:pt x="373857" y="838200"/>
                </a:lnTo>
                <a:lnTo>
                  <a:pt x="347663" y="821532"/>
                </a:lnTo>
                <a:lnTo>
                  <a:pt x="328613" y="802482"/>
                </a:lnTo>
                <a:lnTo>
                  <a:pt x="316707" y="783432"/>
                </a:lnTo>
                <a:lnTo>
                  <a:pt x="304800" y="762000"/>
                </a:lnTo>
                <a:lnTo>
                  <a:pt x="295275" y="731044"/>
                </a:lnTo>
                <a:lnTo>
                  <a:pt x="288132" y="690563"/>
                </a:lnTo>
                <a:lnTo>
                  <a:pt x="288132" y="652463"/>
                </a:lnTo>
                <a:lnTo>
                  <a:pt x="292894" y="571500"/>
                </a:lnTo>
                <a:cubicBezTo>
                  <a:pt x="292100" y="530225"/>
                  <a:pt x="291307" y="488950"/>
                  <a:pt x="290513" y="447675"/>
                </a:cubicBezTo>
                <a:lnTo>
                  <a:pt x="300038" y="381000"/>
                </a:lnTo>
                <a:lnTo>
                  <a:pt x="309563" y="330994"/>
                </a:lnTo>
                <a:lnTo>
                  <a:pt x="323850" y="266700"/>
                </a:lnTo>
                <a:lnTo>
                  <a:pt x="335757" y="233363"/>
                </a:lnTo>
                <a:lnTo>
                  <a:pt x="347663" y="207169"/>
                </a:lnTo>
                <a:lnTo>
                  <a:pt x="352425" y="192882"/>
                </a:lnTo>
                <a:lnTo>
                  <a:pt x="352425" y="178594"/>
                </a:lnTo>
                <a:lnTo>
                  <a:pt x="347663" y="159544"/>
                </a:lnTo>
                <a:lnTo>
                  <a:pt x="335757" y="135732"/>
                </a:lnTo>
                <a:lnTo>
                  <a:pt x="319088" y="114300"/>
                </a:lnTo>
                <a:lnTo>
                  <a:pt x="280988" y="76200"/>
                </a:lnTo>
                <a:lnTo>
                  <a:pt x="207169" y="0"/>
                </a:lnTo>
                <a:lnTo>
                  <a:pt x="0" y="26194"/>
                </a:lnTo>
                <a:lnTo>
                  <a:pt x="40482" y="100013"/>
                </a:lnTo>
                <a:lnTo>
                  <a:pt x="57150" y="133350"/>
                </a:lnTo>
                <a:lnTo>
                  <a:pt x="71438" y="166688"/>
                </a:lnTo>
                <a:lnTo>
                  <a:pt x="80963" y="200025"/>
                </a:lnTo>
                <a:lnTo>
                  <a:pt x="90488" y="259557"/>
                </a:lnTo>
                <a:cubicBezTo>
                  <a:pt x="91282" y="286544"/>
                  <a:pt x="92075" y="313532"/>
                  <a:pt x="92869" y="340519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06CEE87-1784-452B-BB22-A612565ABF76}"/>
              </a:ext>
            </a:extLst>
          </p:cNvPr>
          <p:cNvSpPr/>
          <p:nvPr/>
        </p:nvSpPr>
        <p:spPr>
          <a:xfrm>
            <a:off x="3856038" y="3429000"/>
            <a:ext cx="2216150" cy="341313"/>
          </a:xfrm>
          <a:custGeom>
            <a:avLst/>
            <a:gdLst>
              <a:gd name="connsiteX0" fmla="*/ 1631156 w 2216944"/>
              <a:gd name="connsiteY0" fmla="*/ 23813 h 340519"/>
              <a:gd name="connsiteX1" fmla="*/ 1471612 w 2216944"/>
              <a:gd name="connsiteY1" fmla="*/ 33338 h 340519"/>
              <a:gd name="connsiteX2" fmla="*/ 1328737 w 2216944"/>
              <a:gd name="connsiteY2" fmla="*/ 47625 h 340519"/>
              <a:gd name="connsiteX3" fmla="*/ 1166812 w 2216944"/>
              <a:gd name="connsiteY3" fmla="*/ 61913 h 340519"/>
              <a:gd name="connsiteX4" fmla="*/ 997744 w 2216944"/>
              <a:gd name="connsiteY4" fmla="*/ 80963 h 340519"/>
              <a:gd name="connsiteX5" fmla="*/ 838200 w 2216944"/>
              <a:gd name="connsiteY5" fmla="*/ 100013 h 340519"/>
              <a:gd name="connsiteX6" fmla="*/ 619125 w 2216944"/>
              <a:gd name="connsiteY6" fmla="*/ 126206 h 340519"/>
              <a:gd name="connsiteX7" fmla="*/ 478631 w 2216944"/>
              <a:gd name="connsiteY7" fmla="*/ 145256 h 340519"/>
              <a:gd name="connsiteX8" fmla="*/ 392906 w 2216944"/>
              <a:gd name="connsiteY8" fmla="*/ 154781 h 340519"/>
              <a:gd name="connsiteX9" fmla="*/ 314325 w 2216944"/>
              <a:gd name="connsiteY9" fmla="*/ 164306 h 340519"/>
              <a:gd name="connsiteX10" fmla="*/ 209550 w 2216944"/>
              <a:gd name="connsiteY10" fmla="*/ 171450 h 340519"/>
              <a:gd name="connsiteX11" fmla="*/ 92869 w 2216944"/>
              <a:gd name="connsiteY11" fmla="*/ 178594 h 340519"/>
              <a:gd name="connsiteX12" fmla="*/ 2381 w 2216944"/>
              <a:gd name="connsiteY12" fmla="*/ 178594 h 340519"/>
              <a:gd name="connsiteX13" fmla="*/ 0 w 2216944"/>
              <a:gd name="connsiteY13" fmla="*/ 340519 h 340519"/>
              <a:gd name="connsiteX14" fmla="*/ 192881 w 2216944"/>
              <a:gd name="connsiteY14" fmla="*/ 319088 h 340519"/>
              <a:gd name="connsiteX15" fmla="*/ 423862 w 2216944"/>
              <a:gd name="connsiteY15" fmla="*/ 292894 h 340519"/>
              <a:gd name="connsiteX16" fmla="*/ 716756 w 2216944"/>
              <a:gd name="connsiteY16" fmla="*/ 261938 h 340519"/>
              <a:gd name="connsiteX17" fmla="*/ 1038225 w 2216944"/>
              <a:gd name="connsiteY17" fmla="*/ 230981 h 340519"/>
              <a:gd name="connsiteX18" fmla="*/ 1333500 w 2216944"/>
              <a:gd name="connsiteY18" fmla="*/ 202406 h 340519"/>
              <a:gd name="connsiteX19" fmla="*/ 1554956 w 2216944"/>
              <a:gd name="connsiteY19" fmla="*/ 183356 h 340519"/>
              <a:gd name="connsiteX20" fmla="*/ 1790700 w 2216944"/>
              <a:gd name="connsiteY20" fmla="*/ 164306 h 340519"/>
              <a:gd name="connsiteX21" fmla="*/ 1916906 w 2216944"/>
              <a:gd name="connsiteY21" fmla="*/ 157163 h 340519"/>
              <a:gd name="connsiteX22" fmla="*/ 1966912 w 2216944"/>
              <a:gd name="connsiteY22" fmla="*/ 157163 h 340519"/>
              <a:gd name="connsiteX23" fmla="*/ 2024062 w 2216944"/>
              <a:gd name="connsiteY23" fmla="*/ 161925 h 340519"/>
              <a:gd name="connsiteX24" fmla="*/ 2088356 w 2216944"/>
              <a:gd name="connsiteY24" fmla="*/ 169069 h 340519"/>
              <a:gd name="connsiteX25" fmla="*/ 2200275 w 2216944"/>
              <a:gd name="connsiteY25" fmla="*/ 190500 h 340519"/>
              <a:gd name="connsiteX26" fmla="*/ 2216944 w 2216944"/>
              <a:gd name="connsiteY26" fmla="*/ 40481 h 340519"/>
              <a:gd name="connsiteX27" fmla="*/ 2131219 w 2216944"/>
              <a:gd name="connsiteY27" fmla="*/ 16669 h 340519"/>
              <a:gd name="connsiteX28" fmla="*/ 2090737 w 2216944"/>
              <a:gd name="connsiteY28" fmla="*/ 9525 h 340519"/>
              <a:gd name="connsiteX29" fmla="*/ 2035969 w 2216944"/>
              <a:gd name="connsiteY29" fmla="*/ 2381 h 340519"/>
              <a:gd name="connsiteX30" fmla="*/ 1981200 w 2216944"/>
              <a:gd name="connsiteY30" fmla="*/ 0 h 340519"/>
              <a:gd name="connsiteX31" fmla="*/ 1895475 w 2216944"/>
              <a:gd name="connsiteY31" fmla="*/ 4763 h 340519"/>
              <a:gd name="connsiteX32" fmla="*/ 1631156 w 2216944"/>
              <a:gd name="connsiteY32" fmla="*/ 23813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216944" h="340519">
                <a:moveTo>
                  <a:pt x="1631156" y="23813"/>
                </a:moveTo>
                <a:lnTo>
                  <a:pt x="1471612" y="33338"/>
                </a:lnTo>
                <a:lnTo>
                  <a:pt x="1328737" y="47625"/>
                </a:lnTo>
                <a:lnTo>
                  <a:pt x="1166812" y="61913"/>
                </a:lnTo>
                <a:lnTo>
                  <a:pt x="997744" y="80963"/>
                </a:lnTo>
                <a:lnTo>
                  <a:pt x="838200" y="100013"/>
                </a:lnTo>
                <a:lnTo>
                  <a:pt x="619125" y="126206"/>
                </a:lnTo>
                <a:lnTo>
                  <a:pt x="478631" y="145256"/>
                </a:lnTo>
                <a:lnTo>
                  <a:pt x="392906" y="154781"/>
                </a:lnTo>
                <a:lnTo>
                  <a:pt x="314325" y="164306"/>
                </a:lnTo>
                <a:lnTo>
                  <a:pt x="209550" y="171450"/>
                </a:lnTo>
                <a:lnTo>
                  <a:pt x="92869" y="178594"/>
                </a:lnTo>
                <a:lnTo>
                  <a:pt x="2381" y="178594"/>
                </a:lnTo>
                <a:cubicBezTo>
                  <a:pt x="1587" y="232569"/>
                  <a:pt x="794" y="286544"/>
                  <a:pt x="0" y="340519"/>
                </a:cubicBezTo>
                <a:lnTo>
                  <a:pt x="192881" y="319088"/>
                </a:lnTo>
                <a:lnTo>
                  <a:pt x="423862" y="292894"/>
                </a:lnTo>
                <a:lnTo>
                  <a:pt x="716756" y="261938"/>
                </a:lnTo>
                <a:lnTo>
                  <a:pt x="1038225" y="230981"/>
                </a:lnTo>
                <a:lnTo>
                  <a:pt x="1333500" y="202406"/>
                </a:lnTo>
                <a:lnTo>
                  <a:pt x="1554956" y="183356"/>
                </a:lnTo>
                <a:lnTo>
                  <a:pt x="1790700" y="164306"/>
                </a:lnTo>
                <a:lnTo>
                  <a:pt x="1916906" y="157163"/>
                </a:lnTo>
                <a:lnTo>
                  <a:pt x="1966912" y="157163"/>
                </a:lnTo>
                <a:lnTo>
                  <a:pt x="2024062" y="161925"/>
                </a:lnTo>
                <a:lnTo>
                  <a:pt x="2088356" y="169069"/>
                </a:lnTo>
                <a:lnTo>
                  <a:pt x="2200275" y="190500"/>
                </a:lnTo>
                <a:lnTo>
                  <a:pt x="2216944" y="40481"/>
                </a:lnTo>
                <a:lnTo>
                  <a:pt x="2131219" y="16669"/>
                </a:lnTo>
                <a:lnTo>
                  <a:pt x="2090737" y="9525"/>
                </a:lnTo>
                <a:lnTo>
                  <a:pt x="2035969" y="2381"/>
                </a:lnTo>
                <a:lnTo>
                  <a:pt x="1981200" y="0"/>
                </a:lnTo>
                <a:lnTo>
                  <a:pt x="1895475" y="4763"/>
                </a:lnTo>
                <a:lnTo>
                  <a:pt x="1631156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BD8A93C-39DE-4A26-A747-8FB6E88891A5}"/>
              </a:ext>
            </a:extLst>
          </p:cNvPr>
          <p:cNvSpPr/>
          <p:nvPr/>
        </p:nvSpPr>
        <p:spPr>
          <a:xfrm>
            <a:off x="3798888" y="3876675"/>
            <a:ext cx="2257425" cy="366713"/>
          </a:xfrm>
          <a:custGeom>
            <a:avLst/>
            <a:gdLst>
              <a:gd name="connsiteX0" fmla="*/ 1569244 w 2257425"/>
              <a:gd name="connsiteY0" fmla="*/ 45244 h 366713"/>
              <a:gd name="connsiteX1" fmla="*/ 1933575 w 2257425"/>
              <a:gd name="connsiteY1" fmla="*/ 4763 h 366713"/>
              <a:gd name="connsiteX2" fmla="*/ 1995487 w 2257425"/>
              <a:gd name="connsiteY2" fmla="*/ 0 h 366713"/>
              <a:gd name="connsiteX3" fmla="*/ 2052637 w 2257425"/>
              <a:gd name="connsiteY3" fmla="*/ 2381 h 366713"/>
              <a:gd name="connsiteX4" fmla="*/ 2128837 w 2257425"/>
              <a:gd name="connsiteY4" fmla="*/ 11906 h 366713"/>
              <a:gd name="connsiteX5" fmla="*/ 2257425 w 2257425"/>
              <a:gd name="connsiteY5" fmla="*/ 38100 h 366713"/>
              <a:gd name="connsiteX6" fmla="*/ 2224087 w 2257425"/>
              <a:gd name="connsiteY6" fmla="*/ 192881 h 366713"/>
              <a:gd name="connsiteX7" fmla="*/ 2112169 w 2257425"/>
              <a:gd name="connsiteY7" fmla="*/ 166688 h 366713"/>
              <a:gd name="connsiteX8" fmla="*/ 2059781 w 2257425"/>
              <a:gd name="connsiteY8" fmla="*/ 157163 h 366713"/>
              <a:gd name="connsiteX9" fmla="*/ 2035969 w 2257425"/>
              <a:gd name="connsiteY9" fmla="*/ 157163 h 366713"/>
              <a:gd name="connsiteX10" fmla="*/ 1981200 w 2257425"/>
              <a:gd name="connsiteY10" fmla="*/ 157163 h 366713"/>
              <a:gd name="connsiteX11" fmla="*/ 1804987 w 2257425"/>
              <a:gd name="connsiteY11" fmla="*/ 173831 h 366713"/>
              <a:gd name="connsiteX12" fmla="*/ 1457325 w 2257425"/>
              <a:gd name="connsiteY12" fmla="*/ 207169 h 366713"/>
              <a:gd name="connsiteX13" fmla="*/ 1181100 w 2257425"/>
              <a:gd name="connsiteY13" fmla="*/ 235744 h 366713"/>
              <a:gd name="connsiteX14" fmla="*/ 754856 w 2257425"/>
              <a:gd name="connsiteY14" fmla="*/ 280988 h 366713"/>
              <a:gd name="connsiteX15" fmla="*/ 400050 w 2257425"/>
              <a:gd name="connsiteY15" fmla="*/ 321469 h 366713"/>
              <a:gd name="connsiteX16" fmla="*/ 152400 w 2257425"/>
              <a:gd name="connsiteY16" fmla="*/ 350044 h 366713"/>
              <a:gd name="connsiteX17" fmla="*/ 0 w 2257425"/>
              <a:gd name="connsiteY17" fmla="*/ 366713 h 366713"/>
              <a:gd name="connsiteX18" fmla="*/ 4762 w 2257425"/>
              <a:gd name="connsiteY18" fmla="*/ 211931 h 366713"/>
              <a:gd name="connsiteX19" fmla="*/ 276225 w 2257425"/>
              <a:gd name="connsiteY19" fmla="*/ 183356 h 366713"/>
              <a:gd name="connsiteX20" fmla="*/ 566737 w 2257425"/>
              <a:gd name="connsiteY20" fmla="*/ 152400 h 366713"/>
              <a:gd name="connsiteX21" fmla="*/ 881062 w 2257425"/>
              <a:gd name="connsiteY21" fmla="*/ 116681 h 366713"/>
              <a:gd name="connsiteX22" fmla="*/ 1173956 w 2257425"/>
              <a:gd name="connsiteY22" fmla="*/ 85725 h 366713"/>
              <a:gd name="connsiteX23" fmla="*/ 1569244 w 2257425"/>
              <a:gd name="connsiteY23" fmla="*/ 45244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57425" h="366713">
                <a:moveTo>
                  <a:pt x="1569244" y="45244"/>
                </a:moveTo>
                <a:lnTo>
                  <a:pt x="1933575" y="4763"/>
                </a:lnTo>
                <a:lnTo>
                  <a:pt x="1995487" y="0"/>
                </a:lnTo>
                <a:lnTo>
                  <a:pt x="2052637" y="2381"/>
                </a:lnTo>
                <a:lnTo>
                  <a:pt x="2128837" y="11906"/>
                </a:lnTo>
                <a:lnTo>
                  <a:pt x="2257425" y="38100"/>
                </a:lnTo>
                <a:lnTo>
                  <a:pt x="2224087" y="192881"/>
                </a:lnTo>
                <a:lnTo>
                  <a:pt x="2112169" y="166688"/>
                </a:lnTo>
                <a:lnTo>
                  <a:pt x="2059781" y="157163"/>
                </a:lnTo>
                <a:lnTo>
                  <a:pt x="2035969" y="157163"/>
                </a:lnTo>
                <a:lnTo>
                  <a:pt x="1981200" y="157163"/>
                </a:lnTo>
                <a:lnTo>
                  <a:pt x="1804987" y="173831"/>
                </a:lnTo>
                <a:lnTo>
                  <a:pt x="1457325" y="207169"/>
                </a:lnTo>
                <a:lnTo>
                  <a:pt x="1181100" y="235744"/>
                </a:lnTo>
                <a:lnTo>
                  <a:pt x="754856" y="280988"/>
                </a:lnTo>
                <a:lnTo>
                  <a:pt x="400050" y="321469"/>
                </a:lnTo>
                <a:lnTo>
                  <a:pt x="152400" y="350044"/>
                </a:lnTo>
                <a:lnTo>
                  <a:pt x="0" y="366713"/>
                </a:lnTo>
                <a:lnTo>
                  <a:pt x="4762" y="211931"/>
                </a:lnTo>
                <a:lnTo>
                  <a:pt x="276225" y="183356"/>
                </a:lnTo>
                <a:lnTo>
                  <a:pt x="566737" y="152400"/>
                </a:lnTo>
                <a:lnTo>
                  <a:pt x="881062" y="116681"/>
                </a:lnTo>
                <a:lnTo>
                  <a:pt x="1173956" y="85725"/>
                </a:lnTo>
                <a:lnTo>
                  <a:pt x="1569244" y="45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6194F8A-B5B4-452B-A900-5B82601F7F66}"/>
              </a:ext>
            </a:extLst>
          </p:cNvPr>
          <p:cNvSpPr/>
          <p:nvPr/>
        </p:nvSpPr>
        <p:spPr>
          <a:xfrm>
            <a:off x="2681288" y="4432300"/>
            <a:ext cx="4524375" cy="582613"/>
          </a:xfrm>
          <a:custGeom>
            <a:avLst/>
            <a:gdLst>
              <a:gd name="connsiteX0" fmla="*/ 2717597 w 4524451"/>
              <a:gd name="connsiteY0" fmla="*/ 102413 h 581559"/>
              <a:gd name="connsiteX1" fmla="*/ 2212848 w 4524451"/>
              <a:gd name="connsiteY1" fmla="*/ 135331 h 581559"/>
              <a:gd name="connsiteX2" fmla="*/ 1858061 w 4524451"/>
              <a:gd name="connsiteY2" fmla="*/ 160935 h 581559"/>
              <a:gd name="connsiteX3" fmla="*/ 1466697 w 4524451"/>
              <a:gd name="connsiteY3" fmla="*/ 197511 h 581559"/>
              <a:gd name="connsiteX4" fmla="*/ 1196035 w 4524451"/>
              <a:gd name="connsiteY4" fmla="*/ 223114 h 581559"/>
              <a:gd name="connsiteX5" fmla="*/ 662025 w 4524451"/>
              <a:gd name="connsiteY5" fmla="*/ 277978 h 581559"/>
              <a:gd name="connsiteX6" fmla="*/ 555955 w 4524451"/>
              <a:gd name="connsiteY6" fmla="*/ 288951 h 581559"/>
              <a:gd name="connsiteX7" fmla="*/ 486461 w 4524451"/>
              <a:gd name="connsiteY7" fmla="*/ 292608 h 581559"/>
              <a:gd name="connsiteX8" fmla="*/ 442569 w 4524451"/>
              <a:gd name="connsiteY8" fmla="*/ 292608 h 581559"/>
              <a:gd name="connsiteX9" fmla="*/ 391363 w 4524451"/>
              <a:gd name="connsiteY9" fmla="*/ 288951 h 581559"/>
              <a:gd name="connsiteX10" fmla="*/ 336499 w 4524451"/>
              <a:gd name="connsiteY10" fmla="*/ 277978 h 581559"/>
              <a:gd name="connsiteX11" fmla="*/ 277977 w 4524451"/>
              <a:gd name="connsiteY11" fmla="*/ 263347 h 581559"/>
              <a:gd name="connsiteX12" fmla="*/ 223113 w 4524451"/>
              <a:gd name="connsiteY12" fmla="*/ 245059 h 581559"/>
              <a:gd name="connsiteX13" fmla="*/ 175565 w 4524451"/>
              <a:gd name="connsiteY13" fmla="*/ 223114 h 581559"/>
              <a:gd name="connsiteX14" fmla="*/ 128016 w 4524451"/>
              <a:gd name="connsiteY14" fmla="*/ 193853 h 581559"/>
              <a:gd name="connsiteX15" fmla="*/ 87782 w 4524451"/>
              <a:gd name="connsiteY15" fmla="*/ 164592 h 581559"/>
              <a:gd name="connsiteX16" fmla="*/ 47549 w 4524451"/>
              <a:gd name="connsiteY16" fmla="*/ 142647 h 581559"/>
              <a:gd name="connsiteX17" fmla="*/ 21945 w 4524451"/>
              <a:gd name="connsiteY17" fmla="*/ 135331 h 581559"/>
              <a:gd name="connsiteX18" fmla="*/ 7315 w 4524451"/>
              <a:gd name="connsiteY18" fmla="*/ 138989 h 581559"/>
              <a:gd name="connsiteX19" fmla="*/ 0 w 4524451"/>
              <a:gd name="connsiteY19" fmla="*/ 149962 h 581559"/>
              <a:gd name="connsiteX20" fmla="*/ 0 w 4524451"/>
              <a:gd name="connsiteY20" fmla="*/ 164592 h 581559"/>
              <a:gd name="connsiteX21" fmla="*/ 7315 w 4524451"/>
              <a:gd name="connsiteY21" fmla="*/ 193853 h 581559"/>
              <a:gd name="connsiteX22" fmla="*/ 32918 w 4524451"/>
              <a:gd name="connsiteY22" fmla="*/ 241402 h 581559"/>
              <a:gd name="connsiteX23" fmla="*/ 80467 w 4524451"/>
              <a:gd name="connsiteY23" fmla="*/ 318211 h 581559"/>
              <a:gd name="connsiteX24" fmla="*/ 179222 w 4524451"/>
              <a:gd name="connsiteY24" fmla="*/ 427939 h 581559"/>
              <a:gd name="connsiteX25" fmla="*/ 234086 w 4524451"/>
              <a:gd name="connsiteY25" fmla="*/ 482803 h 581559"/>
              <a:gd name="connsiteX26" fmla="*/ 292608 w 4524451"/>
              <a:gd name="connsiteY26" fmla="*/ 534010 h 581559"/>
              <a:gd name="connsiteX27" fmla="*/ 325526 w 4524451"/>
              <a:gd name="connsiteY27" fmla="*/ 559613 h 581559"/>
              <a:gd name="connsiteX28" fmla="*/ 358445 w 4524451"/>
              <a:gd name="connsiteY28" fmla="*/ 574243 h 581559"/>
              <a:gd name="connsiteX29" fmla="*/ 395021 w 4524451"/>
              <a:gd name="connsiteY29" fmla="*/ 581559 h 581559"/>
              <a:gd name="connsiteX30" fmla="*/ 435254 w 4524451"/>
              <a:gd name="connsiteY30" fmla="*/ 577901 h 581559"/>
              <a:gd name="connsiteX31" fmla="*/ 486461 w 4524451"/>
              <a:gd name="connsiteY31" fmla="*/ 563271 h 581559"/>
              <a:gd name="connsiteX32" fmla="*/ 559613 w 4524451"/>
              <a:gd name="connsiteY32" fmla="*/ 537667 h 581559"/>
              <a:gd name="connsiteX33" fmla="*/ 632765 w 4524451"/>
              <a:gd name="connsiteY33" fmla="*/ 512064 h 581559"/>
              <a:gd name="connsiteX34" fmla="*/ 731520 w 4524451"/>
              <a:gd name="connsiteY34" fmla="*/ 490119 h 581559"/>
              <a:gd name="connsiteX35" fmla="*/ 841248 w 4524451"/>
              <a:gd name="connsiteY35" fmla="*/ 468173 h 581559"/>
              <a:gd name="connsiteX36" fmla="*/ 954633 w 4524451"/>
              <a:gd name="connsiteY36" fmla="*/ 449885 h 581559"/>
              <a:gd name="connsiteX37" fmla="*/ 1177747 w 4524451"/>
              <a:gd name="connsiteY37" fmla="*/ 420624 h 581559"/>
              <a:gd name="connsiteX38" fmla="*/ 1397203 w 4524451"/>
              <a:gd name="connsiteY38" fmla="*/ 391363 h 581559"/>
              <a:gd name="connsiteX39" fmla="*/ 1660550 w 4524451"/>
              <a:gd name="connsiteY39" fmla="*/ 365760 h 581559"/>
              <a:gd name="connsiteX40" fmla="*/ 1872691 w 4524451"/>
              <a:gd name="connsiteY40" fmla="*/ 343815 h 581559"/>
              <a:gd name="connsiteX41" fmla="*/ 2099462 w 4524451"/>
              <a:gd name="connsiteY41" fmla="*/ 325527 h 581559"/>
              <a:gd name="connsiteX42" fmla="*/ 2344521 w 4524451"/>
              <a:gd name="connsiteY42" fmla="*/ 307239 h 581559"/>
              <a:gd name="connsiteX43" fmla="*/ 2670048 w 4524451"/>
              <a:gd name="connsiteY43" fmla="*/ 285293 h 581559"/>
              <a:gd name="connsiteX44" fmla="*/ 2904134 w 4524451"/>
              <a:gd name="connsiteY44" fmla="*/ 270663 h 581559"/>
              <a:gd name="connsiteX45" fmla="*/ 2958998 w 4524451"/>
              <a:gd name="connsiteY45" fmla="*/ 267005 h 581559"/>
              <a:gd name="connsiteX46" fmla="*/ 3156509 w 4524451"/>
              <a:gd name="connsiteY46" fmla="*/ 245059 h 581559"/>
              <a:gd name="connsiteX47" fmla="*/ 3361334 w 4524451"/>
              <a:gd name="connsiteY47" fmla="*/ 237744 h 581559"/>
              <a:gd name="connsiteX48" fmla="*/ 3540557 w 4524451"/>
              <a:gd name="connsiteY48" fmla="*/ 234087 h 581559"/>
              <a:gd name="connsiteX49" fmla="*/ 3664915 w 4524451"/>
              <a:gd name="connsiteY49" fmla="*/ 234087 h 581559"/>
              <a:gd name="connsiteX50" fmla="*/ 3917289 w 4524451"/>
              <a:gd name="connsiteY50" fmla="*/ 241402 h 581559"/>
              <a:gd name="connsiteX51" fmla="*/ 4136745 w 4524451"/>
              <a:gd name="connsiteY51" fmla="*/ 248717 h 581559"/>
              <a:gd name="connsiteX52" fmla="*/ 4231843 w 4524451"/>
              <a:gd name="connsiteY52" fmla="*/ 256032 h 581559"/>
              <a:gd name="connsiteX53" fmla="*/ 4312310 w 4524451"/>
              <a:gd name="connsiteY53" fmla="*/ 267005 h 581559"/>
              <a:gd name="connsiteX54" fmla="*/ 4381805 w 4524451"/>
              <a:gd name="connsiteY54" fmla="*/ 274320 h 581559"/>
              <a:gd name="connsiteX55" fmla="*/ 4440326 w 4524451"/>
              <a:gd name="connsiteY55" fmla="*/ 274320 h 581559"/>
              <a:gd name="connsiteX56" fmla="*/ 4476902 w 4524451"/>
              <a:gd name="connsiteY56" fmla="*/ 267005 h 581559"/>
              <a:gd name="connsiteX57" fmla="*/ 4498848 w 4524451"/>
              <a:gd name="connsiteY57" fmla="*/ 259690 h 581559"/>
              <a:gd name="connsiteX58" fmla="*/ 4513478 w 4524451"/>
              <a:gd name="connsiteY58" fmla="*/ 248717 h 581559"/>
              <a:gd name="connsiteX59" fmla="*/ 4520793 w 4524451"/>
              <a:gd name="connsiteY59" fmla="*/ 241402 h 581559"/>
              <a:gd name="connsiteX60" fmla="*/ 4524451 w 4524451"/>
              <a:gd name="connsiteY60" fmla="*/ 223114 h 581559"/>
              <a:gd name="connsiteX61" fmla="*/ 4520793 w 4524451"/>
              <a:gd name="connsiteY61" fmla="*/ 208483 h 581559"/>
              <a:gd name="connsiteX62" fmla="*/ 4506163 w 4524451"/>
              <a:gd name="connsiteY62" fmla="*/ 175565 h 581559"/>
              <a:gd name="connsiteX63" fmla="*/ 4476902 w 4524451"/>
              <a:gd name="connsiteY63" fmla="*/ 135331 h 581559"/>
              <a:gd name="connsiteX64" fmla="*/ 4458614 w 4524451"/>
              <a:gd name="connsiteY64" fmla="*/ 117043 h 581559"/>
              <a:gd name="connsiteX65" fmla="*/ 4433011 w 4524451"/>
              <a:gd name="connsiteY65" fmla="*/ 98755 h 581559"/>
              <a:gd name="connsiteX66" fmla="*/ 4400093 w 4524451"/>
              <a:gd name="connsiteY66" fmla="*/ 80467 h 581559"/>
              <a:gd name="connsiteX67" fmla="*/ 4359859 w 4524451"/>
              <a:gd name="connsiteY67" fmla="*/ 58522 h 581559"/>
              <a:gd name="connsiteX68" fmla="*/ 4304995 w 4524451"/>
              <a:gd name="connsiteY68" fmla="*/ 36576 h 581559"/>
              <a:gd name="connsiteX69" fmla="*/ 4239158 w 4524451"/>
              <a:gd name="connsiteY69" fmla="*/ 18288 h 581559"/>
              <a:gd name="connsiteX70" fmla="*/ 4180637 w 4524451"/>
              <a:gd name="connsiteY70" fmla="*/ 3658 h 581559"/>
              <a:gd name="connsiteX71" fmla="*/ 4140403 w 4524451"/>
              <a:gd name="connsiteY71" fmla="*/ 0 h 581559"/>
              <a:gd name="connsiteX72" fmla="*/ 4103827 w 4524451"/>
              <a:gd name="connsiteY72" fmla="*/ 3658 h 581559"/>
              <a:gd name="connsiteX73" fmla="*/ 4052621 w 4524451"/>
              <a:gd name="connsiteY73" fmla="*/ 10973 h 581559"/>
              <a:gd name="connsiteX74" fmla="*/ 3975811 w 4524451"/>
              <a:gd name="connsiteY74" fmla="*/ 21946 h 581559"/>
              <a:gd name="connsiteX75" fmla="*/ 3873398 w 4524451"/>
              <a:gd name="connsiteY75" fmla="*/ 25603 h 581559"/>
              <a:gd name="connsiteX76" fmla="*/ 3642969 w 4524451"/>
              <a:gd name="connsiteY76" fmla="*/ 40234 h 581559"/>
              <a:gd name="connsiteX77" fmla="*/ 3346704 w 4524451"/>
              <a:gd name="connsiteY77" fmla="*/ 54864 h 581559"/>
              <a:gd name="connsiteX78" fmla="*/ 3174797 w 4524451"/>
              <a:gd name="connsiteY78" fmla="*/ 69495 h 581559"/>
              <a:gd name="connsiteX79" fmla="*/ 2944368 w 4524451"/>
              <a:gd name="connsiteY79" fmla="*/ 91440 h 581559"/>
              <a:gd name="connsiteX80" fmla="*/ 2717597 w 4524451"/>
              <a:gd name="connsiteY80" fmla="*/ 102413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524451" h="581559">
                <a:moveTo>
                  <a:pt x="2717597" y="102413"/>
                </a:moveTo>
                <a:lnTo>
                  <a:pt x="2212848" y="135331"/>
                </a:lnTo>
                <a:lnTo>
                  <a:pt x="1858061" y="160935"/>
                </a:lnTo>
                <a:lnTo>
                  <a:pt x="1466697" y="197511"/>
                </a:lnTo>
                <a:lnTo>
                  <a:pt x="1196035" y="223114"/>
                </a:lnTo>
                <a:lnTo>
                  <a:pt x="662025" y="277978"/>
                </a:lnTo>
                <a:lnTo>
                  <a:pt x="555955" y="288951"/>
                </a:lnTo>
                <a:lnTo>
                  <a:pt x="486461" y="292608"/>
                </a:lnTo>
                <a:lnTo>
                  <a:pt x="442569" y="292608"/>
                </a:lnTo>
                <a:lnTo>
                  <a:pt x="391363" y="288951"/>
                </a:lnTo>
                <a:lnTo>
                  <a:pt x="336499" y="277978"/>
                </a:lnTo>
                <a:lnTo>
                  <a:pt x="277977" y="263347"/>
                </a:lnTo>
                <a:lnTo>
                  <a:pt x="223113" y="245059"/>
                </a:lnTo>
                <a:lnTo>
                  <a:pt x="175565" y="223114"/>
                </a:lnTo>
                <a:lnTo>
                  <a:pt x="128016" y="193853"/>
                </a:lnTo>
                <a:lnTo>
                  <a:pt x="87782" y="164592"/>
                </a:lnTo>
                <a:lnTo>
                  <a:pt x="47549" y="142647"/>
                </a:lnTo>
                <a:lnTo>
                  <a:pt x="21945" y="135331"/>
                </a:lnTo>
                <a:lnTo>
                  <a:pt x="7315" y="138989"/>
                </a:lnTo>
                <a:lnTo>
                  <a:pt x="0" y="149962"/>
                </a:lnTo>
                <a:lnTo>
                  <a:pt x="0" y="164592"/>
                </a:lnTo>
                <a:lnTo>
                  <a:pt x="7315" y="193853"/>
                </a:lnTo>
                <a:lnTo>
                  <a:pt x="32918" y="241402"/>
                </a:lnTo>
                <a:lnTo>
                  <a:pt x="80467" y="318211"/>
                </a:lnTo>
                <a:lnTo>
                  <a:pt x="179222" y="427939"/>
                </a:lnTo>
                <a:lnTo>
                  <a:pt x="234086" y="482803"/>
                </a:lnTo>
                <a:lnTo>
                  <a:pt x="292608" y="534010"/>
                </a:lnTo>
                <a:lnTo>
                  <a:pt x="325526" y="559613"/>
                </a:lnTo>
                <a:lnTo>
                  <a:pt x="358445" y="574243"/>
                </a:lnTo>
                <a:lnTo>
                  <a:pt x="395021" y="581559"/>
                </a:lnTo>
                <a:lnTo>
                  <a:pt x="435254" y="577901"/>
                </a:lnTo>
                <a:lnTo>
                  <a:pt x="486461" y="563271"/>
                </a:lnTo>
                <a:lnTo>
                  <a:pt x="559613" y="537667"/>
                </a:lnTo>
                <a:lnTo>
                  <a:pt x="632765" y="512064"/>
                </a:lnTo>
                <a:lnTo>
                  <a:pt x="731520" y="490119"/>
                </a:lnTo>
                <a:lnTo>
                  <a:pt x="841248" y="468173"/>
                </a:lnTo>
                <a:lnTo>
                  <a:pt x="954633" y="449885"/>
                </a:lnTo>
                <a:lnTo>
                  <a:pt x="1177747" y="420624"/>
                </a:lnTo>
                <a:lnTo>
                  <a:pt x="1397203" y="391363"/>
                </a:lnTo>
                <a:lnTo>
                  <a:pt x="1660550" y="365760"/>
                </a:lnTo>
                <a:lnTo>
                  <a:pt x="1872691" y="343815"/>
                </a:lnTo>
                <a:lnTo>
                  <a:pt x="2099462" y="325527"/>
                </a:lnTo>
                <a:lnTo>
                  <a:pt x="2344521" y="307239"/>
                </a:lnTo>
                <a:lnTo>
                  <a:pt x="2670048" y="285293"/>
                </a:lnTo>
                <a:lnTo>
                  <a:pt x="2904134" y="270663"/>
                </a:lnTo>
                <a:lnTo>
                  <a:pt x="2958998" y="267005"/>
                </a:lnTo>
                <a:lnTo>
                  <a:pt x="3156509" y="245059"/>
                </a:lnTo>
                <a:lnTo>
                  <a:pt x="3361334" y="237744"/>
                </a:lnTo>
                <a:lnTo>
                  <a:pt x="3540557" y="234087"/>
                </a:lnTo>
                <a:lnTo>
                  <a:pt x="3664915" y="234087"/>
                </a:lnTo>
                <a:lnTo>
                  <a:pt x="3917289" y="241402"/>
                </a:lnTo>
                <a:lnTo>
                  <a:pt x="4136745" y="248717"/>
                </a:lnTo>
                <a:lnTo>
                  <a:pt x="4231843" y="256032"/>
                </a:lnTo>
                <a:lnTo>
                  <a:pt x="4312310" y="267005"/>
                </a:lnTo>
                <a:lnTo>
                  <a:pt x="4381805" y="274320"/>
                </a:lnTo>
                <a:lnTo>
                  <a:pt x="4440326" y="274320"/>
                </a:lnTo>
                <a:lnTo>
                  <a:pt x="4476902" y="267005"/>
                </a:lnTo>
                <a:lnTo>
                  <a:pt x="4498848" y="259690"/>
                </a:lnTo>
                <a:lnTo>
                  <a:pt x="4513478" y="248717"/>
                </a:lnTo>
                <a:lnTo>
                  <a:pt x="4520793" y="241402"/>
                </a:lnTo>
                <a:lnTo>
                  <a:pt x="4524451" y="223114"/>
                </a:lnTo>
                <a:lnTo>
                  <a:pt x="4520793" y="208483"/>
                </a:lnTo>
                <a:lnTo>
                  <a:pt x="4506163" y="175565"/>
                </a:lnTo>
                <a:lnTo>
                  <a:pt x="4476902" y="135331"/>
                </a:lnTo>
                <a:lnTo>
                  <a:pt x="4458614" y="117043"/>
                </a:lnTo>
                <a:lnTo>
                  <a:pt x="4433011" y="98755"/>
                </a:lnTo>
                <a:lnTo>
                  <a:pt x="4400093" y="80467"/>
                </a:lnTo>
                <a:lnTo>
                  <a:pt x="4359859" y="58522"/>
                </a:lnTo>
                <a:lnTo>
                  <a:pt x="4304995" y="36576"/>
                </a:lnTo>
                <a:lnTo>
                  <a:pt x="4239158" y="18288"/>
                </a:lnTo>
                <a:lnTo>
                  <a:pt x="4180637" y="3658"/>
                </a:lnTo>
                <a:lnTo>
                  <a:pt x="4140403" y="0"/>
                </a:lnTo>
                <a:lnTo>
                  <a:pt x="4103827" y="3658"/>
                </a:lnTo>
                <a:lnTo>
                  <a:pt x="4052621" y="10973"/>
                </a:lnTo>
                <a:lnTo>
                  <a:pt x="3975811" y="21946"/>
                </a:lnTo>
                <a:lnTo>
                  <a:pt x="3873398" y="25603"/>
                </a:lnTo>
                <a:lnTo>
                  <a:pt x="3642969" y="40234"/>
                </a:lnTo>
                <a:lnTo>
                  <a:pt x="3346704" y="54864"/>
                </a:lnTo>
                <a:lnTo>
                  <a:pt x="3174797" y="69495"/>
                </a:lnTo>
                <a:lnTo>
                  <a:pt x="2944368" y="91440"/>
                </a:lnTo>
                <a:lnTo>
                  <a:pt x="2717597" y="1024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628B58C9-46ED-4EAF-A8C8-99946FD06220}"/>
              </a:ext>
            </a:extLst>
          </p:cNvPr>
          <p:cNvSpPr/>
          <p:nvPr/>
        </p:nvSpPr>
        <p:spPr>
          <a:xfrm>
            <a:off x="5457825" y="4165600"/>
            <a:ext cx="450850" cy="1997075"/>
          </a:xfrm>
          <a:custGeom>
            <a:avLst/>
            <a:gdLst>
              <a:gd name="connsiteX0" fmla="*/ 158567 w 451915"/>
              <a:gd name="connsiteY0" fmla="*/ 951399 h 1997937"/>
              <a:gd name="connsiteX1" fmla="*/ 158567 w 451915"/>
              <a:gd name="connsiteY1" fmla="*/ 676550 h 1997937"/>
              <a:gd name="connsiteX2" fmla="*/ 158567 w 451915"/>
              <a:gd name="connsiteY2" fmla="*/ 528555 h 1997937"/>
              <a:gd name="connsiteX3" fmla="*/ 158567 w 451915"/>
              <a:gd name="connsiteY3" fmla="*/ 309204 h 1997937"/>
              <a:gd name="connsiteX4" fmla="*/ 155924 w 451915"/>
              <a:gd name="connsiteY4" fmla="*/ 256349 h 1997937"/>
              <a:gd name="connsiteX5" fmla="*/ 153281 w 451915"/>
              <a:gd name="connsiteY5" fmla="*/ 224636 h 1997937"/>
              <a:gd name="connsiteX6" fmla="*/ 147996 w 451915"/>
              <a:gd name="connsiteY6" fmla="*/ 200851 h 1997937"/>
              <a:gd name="connsiteX7" fmla="*/ 140068 w 451915"/>
              <a:gd name="connsiteY7" fmla="*/ 177066 h 1997937"/>
              <a:gd name="connsiteX8" fmla="*/ 129496 w 451915"/>
              <a:gd name="connsiteY8" fmla="*/ 155923 h 1997937"/>
              <a:gd name="connsiteX9" fmla="*/ 113640 w 451915"/>
              <a:gd name="connsiteY9" fmla="*/ 134781 h 1997937"/>
              <a:gd name="connsiteX10" fmla="*/ 89855 w 451915"/>
              <a:gd name="connsiteY10" fmla="*/ 113639 h 1997937"/>
              <a:gd name="connsiteX11" fmla="*/ 58142 w 451915"/>
              <a:gd name="connsiteY11" fmla="*/ 95140 h 1997937"/>
              <a:gd name="connsiteX12" fmla="*/ 36999 w 451915"/>
              <a:gd name="connsiteY12" fmla="*/ 81926 h 1997937"/>
              <a:gd name="connsiteX13" fmla="*/ 15857 w 451915"/>
              <a:gd name="connsiteY13" fmla="*/ 63426 h 1997937"/>
              <a:gd name="connsiteX14" fmla="*/ 5286 w 451915"/>
              <a:gd name="connsiteY14" fmla="*/ 47570 h 1997937"/>
              <a:gd name="connsiteX15" fmla="*/ 0 w 451915"/>
              <a:gd name="connsiteY15" fmla="*/ 34356 h 1997937"/>
              <a:gd name="connsiteX16" fmla="*/ 0 w 451915"/>
              <a:gd name="connsiteY16" fmla="*/ 21142 h 1997937"/>
              <a:gd name="connsiteX17" fmla="*/ 2643 w 451915"/>
              <a:gd name="connsiteY17" fmla="*/ 10571 h 1997937"/>
              <a:gd name="connsiteX18" fmla="*/ 23785 w 451915"/>
              <a:gd name="connsiteY18" fmla="*/ 2642 h 1997937"/>
              <a:gd name="connsiteX19" fmla="*/ 55499 w 451915"/>
              <a:gd name="connsiteY19" fmla="*/ 0 h 1997937"/>
              <a:gd name="connsiteX20" fmla="*/ 124211 w 451915"/>
              <a:gd name="connsiteY20" fmla="*/ 7928 h 1997937"/>
              <a:gd name="connsiteX21" fmla="*/ 216708 w 451915"/>
              <a:gd name="connsiteY21" fmla="*/ 26427 h 1997937"/>
              <a:gd name="connsiteX22" fmla="*/ 303920 w 451915"/>
              <a:gd name="connsiteY22" fmla="*/ 52855 h 1997937"/>
              <a:gd name="connsiteX23" fmla="*/ 364703 w 451915"/>
              <a:gd name="connsiteY23" fmla="*/ 81926 h 1997937"/>
              <a:gd name="connsiteX24" fmla="*/ 406988 w 451915"/>
              <a:gd name="connsiteY24" fmla="*/ 108353 h 1997937"/>
              <a:gd name="connsiteX25" fmla="*/ 422844 w 451915"/>
              <a:gd name="connsiteY25" fmla="*/ 121567 h 1997937"/>
              <a:gd name="connsiteX26" fmla="*/ 441344 w 451915"/>
              <a:gd name="connsiteY26" fmla="*/ 142710 h 1997937"/>
              <a:gd name="connsiteX27" fmla="*/ 449272 w 451915"/>
              <a:gd name="connsiteY27" fmla="*/ 161209 h 1997937"/>
              <a:gd name="connsiteX28" fmla="*/ 451915 w 451915"/>
              <a:gd name="connsiteY28" fmla="*/ 174423 h 1997937"/>
              <a:gd name="connsiteX29" fmla="*/ 451915 w 451915"/>
              <a:gd name="connsiteY29" fmla="*/ 190279 h 1997937"/>
              <a:gd name="connsiteX30" fmla="*/ 443987 w 451915"/>
              <a:gd name="connsiteY30" fmla="*/ 224636 h 1997937"/>
              <a:gd name="connsiteX31" fmla="*/ 433416 w 451915"/>
              <a:gd name="connsiteY31" fmla="*/ 269563 h 1997937"/>
              <a:gd name="connsiteX32" fmla="*/ 425487 w 451915"/>
              <a:gd name="connsiteY32" fmla="*/ 348846 h 1997937"/>
              <a:gd name="connsiteX33" fmla="*/ 404345 w 451915"/>
              <a:gd name="connsiteY33" fmla="*/ 502127 h 1997937"/>
              <a:gd name="connsiteX34" fmla="*/ 404345 w 451915"/>
              <a:gd name="connsiteY34" fmla="*/ 766404 h 1997937"/>
              <a:gd name="connsiteX35" fmla="*/ 409631 w 451915"/>
              <a:gd name="connsiteY35" fmla="*/ 1067681 h 1997937"/>
              <a:gd name="connsiteX36" fmla="*/ 414916 w 451915"/>
              <a:gd name="connsiteY36" fmla="*/ 1194534 h 1997937"/>
              <a:gd name="connsiteX37" fmla="*/ 420202 w 451915"/>
              <a:gd name="connsiteY37" fmla="*/ 1292316 h 1997937"/>
              <a:gd name="connsiteX38" fmla="*/ 425487 w 451915"/>
              <a:gd name="connsiteY38" fmla="*/ 1337244 h 1997937"/>
              <a:gd name="connsiteX39" fmla="*/ 422844 w 451915"/>
              <a:gd name="connsiteY39" fmla="*/ 1403313 h 1997937"/>
              <a:gd name="connsiteX40" fmla="*/ 401702 w 451915"/>
              <a:gd name="connsiteY40" fmla="*/ 1538095 h 1997937"/>
              <a:gd name="connsiteX41" fmla="*/ 372632 w 451915"/>
              <a:gd name="connsiteY41" fmla="*/ 1659662 h 1997937"/>
              <a:gd name="connsiteX42" fmla="*/ 332990 w 451915"/>
              <a:gd name="connsiteY42" fmla="*/ 1775944 h 1997937"/>
              <a:gd name="connsiteX43" fmla="*/ 301277 w 451915"/>
              <a:gd name="connsiteY43" fmla="*/ 1855227 h 1997937"/>
              <a:gd name="connsiteX44" fmla="*/ 269563 w 451915"/>
              <a:gd name="connsiteY44" fmla="*/ 1926582 h 1997937"/>
              <a:gd name="connsiteX45" fmla="*/ 248421 w 451915"/>
              <a:gd name="connsiteY45" fmla="*/ 1963581 h 1997937"/>
              <a:gd name="connsiteX46" fmla="*/ 227279 w 451915"/>
              <a:gd name="connsiteY46" fmla="*/ 1987366 h 1997937"/>
              <a:gd name="connsiteX47" fmla="*/ 208780 w 451915"/>
              <a:gd name="connsiteY47" fmla="*/ 1997937 h 1997937"/>
              <a:gd name="connsiteX48" fmla="*/ 198209 w 451915"/>
              <a:gd name="connsiteY48" fmla="*/ 1997937 h 1997937"/>
              <a:gd name="connsiteX49" fmla="*/ 182352 w 451915"/>
              <a:gd name="connsiteY49" fmla="*/ 1984723 h 1997937"/>
              <a:gd name="connsiteX50" fmla="*/ 166495 w 451915"/>
              <a:gd name="connsiteY50" fmla="*/ 1955653 h 1997937"/>
              <a:gd name="connsiteX51" fmla="*/ 153281 w 451915"/>
              <a:gd name="connsiteY51" fmla="*/ 1469382 h 1997937"/>
              <a:gd name="connsiteX52" fmla="*/ 158567 w 451915"/>
              <a:gd name="connsiteY52" fmla="*/ 1403313 h 1997937"/>
              <a:gd name="connsiteX53" fmla="*/ 158567 w 451915"/>
              <a:gd name="connsiteY53" fmla="*/ 1268532 h 1997937"/>
              <a:gd name="connsiteX54" fmla="*/ 158567 w 451915"/>
              <a:gd name="connsiteY54" fmla="*/ 951399 h 1997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51915" h="1997937">
                <a:moveTo>
                  <a:pt x="158567" y="951399"/>
                </a:moveTo>
                <a:lnTo>
                  <a:pt x="158567" y="676550"/>
                </a:lnTo>
                <a:lnTo>
                  <a:pt x="158567" y="528555"/>
                </a:lnTo>
                <a:lnTo>
                  <a:pt x="158567" y="309204"/>
                </a:lnTo>
                <a:lnTo>
                  <a:pt x="155924" y="256349"/>
                </a:lnTo>
                <a:lnTo>
                  <a:pt x="153281" y="224636"/>
                </a:lnTo>
                <a:lnTo>
                  <a:pt x="147996" y="200851"/>
                </a:lnTo>
                <a:lnTo>
                  <a:pt x="140068" y="177066"/>
                </a:lnTo>
                <a:lnTo>
                  <a:pt x="129496" y="155923"/>
                </a:lnTo>
                <a:lnTo>
                  <a:pt x="113640" y="134781"/>
                </a:lnTo>
                <a:lnTo>
                  <a:pt x="89855" y="113639"/>
                </a:lnTo>
                <a:lnTo>
                  <a:pt x="58142" y="95140"/>
                </a:lnTo>
                <a:lnTo>
                  <a:pt x="36999" y="81926"/>
                </a:lnTo>
                <a:lnTo>
                  <a:pt x="15857" y="63426"/>
                </a:lnTo>
                <a:lnTo>
                  <a:pt x="5286" y="47570"/>
                </a:lnTo>
                <a:lnTo>
                  <a:pt x="0" y="34356"/>
                </a:lnTo>
                <a:lnTo>
                  <a:pt x="0" y="21142"/>
                </a:lnTo>
                <a:lnTo>
                  <a:pt x="2643" y="10571"/>
                </a:lnTo>
                <a:lnTo>
                  <a:pt x="23785" y="2642"/>
                </a:lnTo>
                <a:lnTo>
                  <a:pt x="55499" y="0"/>
                </a:lnTo>
                <a:lnTo>
                  <a:pt x="124211" y="7928"/>
                </a:lnTo>
                <a:lnTo>
                  <a:pt x="216708" y="26427"/>
                </a:lnTo>
                <a:lnTo>
                  <a:pt x="303920" y="52855"/>
                </a:lnTo>
                <a:lnTo>
                  <a:pt x="364703" y="81926"/>
                </a:lnTo>
                <a:lnTo>
                  <a:pt x="406988" y="108353"/>
                </a:lnTo>
                <a:lnTo>
                  <a:pt x="422844" y="121567"/>
                </a:lnTo>
                <a:lnTo>
                  <a:pt x="441344" y="142710"/>
                </a:lnTo>
                <a:lnTo>
                  <a:pt x="449272" y="161209"/>
                </a:lnTo>
                <a:lnTo>
                  <a:pt x="451915" y="174423"/>
                </a:lnTo>
                <a:lnTo>
                  <a:pt x="451915" y="190279"/>
                </a:lnTo>
                <a:lnTo>
                  <a:pt x="443987" y="224636"/>
                </a:lnTo>
                <a:lnTo>
                  <a:pt x="433416" y="269563"/>
                </a:lnTo>
                <a:lnTo>
                  <a:pt x="425487" y="348846"/>
                </a:lnTo>
                <a:lnTo>
                  <a:pt x="404345" y="502127"/>
                </a:lnTo>
                <a:lnTo>
                  <a:pt x="404345" y="766404"/>
                </a:lnTo>
                <a:lnTo>
                  <a:pt x="409631" y="1067681"/>
                </a:lnTo>
                <a:lnTo>
                  <a:pt x="414916" y="1194534"/>
                </a:lnTo>
                <a:lnTo>
                  <a:pt x="420202" y="1292316"/>
                </a:lnTo>
                <a:lnTo>
                  <a:pt x="425487" y="1337244"/>
                </a:lnTo>
                <a:lnTo>
                  <a:pt x="422844" y="1403313"/>
                </a:lnTo>
                <a:lnTo>
                  <a:pt x="401702" y="1538095"/>
                </a:lnTo>
                <a:lnTo>
                  <a:pt x="372632" y="1659662"/>
                </a:lnTo>
                <a:lnTo>
                  <a:pt x="332990" y="1775944"/>
                </a:lnTo>
                <a:lnTo>
                  <a:pt x="301277" y="1855227"/>
                </a:lnTo>
                <a:lnTo>
                  <a:pt x="269563" y="1926582"/>
                </a:lnTo>
                <a:lnTo>
                  <a:pt x="248421" y="1963581"/>
                </a:lnTo>
                <a:lnTo>
                  <a:pt x="227279" y="1987366"/>
                </a:lnTo>
                <a:lnTo>
                  <a:pt x="208780" y="1997937"/>
                </a:lnTo>
                <a:lnTo>
                  <a:pt x="198209" y="1997937"/>
                </a:lnTo>
                <a:lnTo>
                  <a:pt x="182352" y="1984723"/>
                </a:lnTo>
                <a:lnTo>
                  <a:pt x="166495" y="1955653"/>
                </a:lnTo>
                <a:lnTo>
                  <a:pt x="153281" y="1469382"/>
                </a:lnTo>
                <a:lnTo>
                  <a:pt x="158567" y="1403313"/>
                </a:lnTo>
                <a:lnTo>
                  <a:pt x="158567" y="1268532"/>
                </a:lnTo>
                <a:lnTo>
                  <a:pt x="158567" y="9513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54D7F83-D613-40E3-B46B-0A3700176B49}"/>
              </a:ext>
            </a:extLst>
          </p:cNvPr>
          <p:cNvSpPr/>
          <p:nvPr/>
        </p:nvSpPr>
        <p:spPr>
          <a:xfrm>
            <a:off x="4992688" y="5459413"/>
            <a:ext cx="673100" cy="701675"/>
          </a:xfrm>
          <a:custGeom>
            <a:avLst/>
            <a:gdLst>
              <a:gd name="connsiteX0" fmla="*/ 223838 w 671513"/>
              <a:gd name="connsiteY0" fmla="*/ 226219 h 700088"/>
              <a:gd name="connsiteX1" fmla="*/ 402432 w 671513"/>
              <a:gd name="connsiteY1" fmla="*/ 254794 h 700088"/>
              <a:gd name="connsiteX2" fmla="*/ 509588 w 671513"/>
              <a:gd name="connsiteY2" fmla="*/ 269082 h 700088"/>
              <a:gd name="connsiteX3" fmla="*/ 523875 w 671513"/>
              <a:gd name="connsiteY3" fmla="*/ 269082 h 700088"/>
              <a:gd name="connsiteX4" fmla="*/ 547688 w 671513"/>
              <a:gd name="connsiteY4" fmla="*/ 264319 h 700088"/>
              <a:gd name="connsiteX5" fmla="*/ 566738 w 671513"/>
              <a:gd name="connsiteY5" fmla="*/ 254794 h 700088"/>
              <a:gd name="connsiteX6" fmla="*/ 585788 w 671513"/>
              <a:gd name="connsiteY6" fmla="*/ 238125 h 700088"/>
              <a:gd name="connsiteX7" fmla="*/ 600075 w 671513"/>
              <a:gd name="connsiteY7" fmla="*/ 216694 h 700088"/>
              <a:gd name="connsiteX8" fmla="*/ 611982 w 671513"/>
              <a:gd name="connsiteY8" fmla="*/ 190500 h 700088"/>
              <a:gd name="connsiteX9" fmla="*/ 616744 w 671513"/>
              <a:gd name="connsiteY9" fmla="*/ 169069 h 700088"/>
              <a:gd name="connsiteX10" fmla="*/ 623888 w 671513"/>
              <a:gd name="connsiteY10" fmla="*/ 107157 h 700088"/>
              <a:gd name="connsiteX11" fmla="*/ 628650 w 671513"/>
              <a:gd name="connsiteY11" fmla="*/ 0 h 700088"/>
              <a:gd name="connsiteX12" fmla="*/ 671513 w 671513"/>
              <a:gd name="connsiteY12" fmla="*/ 700088 h 700088"/>
              <a:gd name="connsiteX13" fmla="*/ 650082 w 671513"/>
              <a:gd name="connsiteY13" fmla="*/ 688182 h 700088"/>
              <a:gd name="connsiteX14" fmla="*/ 628650 w 671513"/>
              <a:gd name="connsiteY14" fmla="*/ 659607 h 700088"/>
              <a:gd name="connsiteX15" fmla="*/ 600075 w 671513"/>
              <a:gd name="connsiteY15" fmla="*/ 614363 h 700088"/>
              <a:gd name="connsiteX16" fmla="*/ 569119 w 671513"/>
              <a:gd name="connsiteY16" fmla="*/ 573882 h 700088"/>
              <a:gd name="connsiteX17" fmla="*/ 528638 w 671513"/>
              <a:gd name="connsiteY17" fmla="*/ 531019 h 700088"/>
              <a:gd name="connsiteX18" fmla="*/ 500063 w 671513"/>
              <a:gd name="connsiteY18" fmla="*/ 502444 h 700088"/>
              <a:gd name="connsiteX19" fmla="*/ 466725 w 671513"/>
              <a:gd name="connsiteY19" fmla="*/ 476250 h 700088"/>
              <a:gd name="connsiteX20" fmla="*/ 428625 w 671513"/>
              <a:gd name="connsiteY20" fmla="*/ 452438 h 700088"/>
              <a:gd name="connsiteX21" fmla="*/ 381000 w 671513"/>
              <a:gd name="connsiteY21" fmla="*/ 423863 h 700088"/>
              <a:gd name="connsiteX22" fmla="*/ 328613 w 671513"/>
              <a:gd name="connsiteY22" fmla="*/ 392907 h 700088"/>
              <a:gd name="connsiteX23" fmla="*/ 269082 w 671513"/>
              <a:gd name="connsiteY23" fmla="*/ 361950 h 700088"/>
              <a:gd name="connsiteX24" fmla="*/ 200025 w 671513"/>
              <a:gd name="connsiteY24" fmla="*/ 326232 h 700088"/>
              <a:gd name="connsiteX25" fmla="*/ 130969 w 671513"/>
              <a:gd name="connsiteY25" fmla="*/ 295275 h 700088"/>
              <a:gd name="connsiteX26" fmla="*/ 57150 w 671513"/>
              <a:gd name="connsiteY26" fmla="*/ 264319 h 700088"/>
              <a:gd name="connsiteX27" fmla="*/ 26194 w 671513"/>
              <a:gd name="connsiteY27" fmla="*/ 247650 h 700088"/>
              <a:gd name="connsiteX28" fmla="*/ 7144 w 671513"/>
              <a:gd name="connsiteY28" fmla="*/ 233363 h 700088"/>
              <a:gd name="connsiteX29" fmla="*/ 0 w 671513"/>
              <a:gd name="connsiteY29" fmla="*/ 223838 h 700088"/>
              <a:gd name="connsiteX30" fmla="*/ 0 w 671513"/>
              <a:gd name="connsiteY30" fmla="*/ 219075 h 700088"/>
              <a:gd name="connsiteX31" fmla="*/ 2382 w 671513"/>
              <a:gd name="connsiteY31" fmla="*/ 211932 h 700088"/>
              <a:gd name="connsiteX32" fmla="*/ 14288 w 671513"/>
              <a:gd name="connsiteY32" fmla="*/ 202407 h 700088"/>
              <a:gd name="connsiteX33" fmla="*/ 38100 w 671513"/>
              <a:gd name="connsiteY33" fmla="*/ 200025 h 700088"/>
              <a:gd name="connsiteX34" fmla="*/ 78582 w 671513"/>
              <a:gd name="connsiteY34" fmla="*/ 202407 h 700088"/>
              <a:gd name="connsiteX35" fmla="*/ 223838 w 671513"/>
              <a:gd name="connsiteY35" fmla="*/ 226219 h 70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71513" h="700088">
                <a:moveTo>
                  <a:pt x="223838" y="226219"/>
                </a:moveTo>
                <a:lnTo>
                  <a:pt x="402432" y="254794"/>
                </a:lnTo>
                <a:lnTo>
                  <a:pt x="509588" y="269082"/>
                </a:lnTo>
                <a:lnTo>
                  <a:pt x="523875" y="269082"/>
                </a:lnTo>
                <a:lnTo>
                  <a:pt x="547688" y="264319"/>
                </a:lnTo>
                <a:lnTo>
                  <a:pt x="566738" y="254794"/>
                </a:lnTo>
                <a:lnTo>
                  <a:pt x="585788" y="238125"/>
                </a:lnTo>
                <a:lnTo>
                  <a:pt x="600075" y="216694"/>
                </a:lnTo>
                <a:lnTo>
                  <a:pt x="611982" y="190500"/>
                </a:lnTo>
                <a:lnTo>
                  <a:pt x="616744" y="169069"/>
                </a:lnTo>
                <a:lnTo>
                  <a:pt x="623888" y="107157"/>
                </a:lnTo>
                <a:lnTo>
                  <a:pt x="628650" y="0"/>
                </a:lnTo>
                <a:lnTo>
                  <a:pt x="671513" y="700088"/>
                </a:lnTo>
                <a:lnTo>
                  <a:pt x="650082" y="688182"/>
                </a:lnTo>
                <a:lnTo>
                  <a:pt x="628650" y="659607"/>
                </a:lnTo>
                <a:lnTo>
                  <a:pt x="600075" y="614363"/>
                </a:lnTo>
                <a:lnTo>
                  <a:pt x="569119" y="573882"/>
                </a:lnTo>
                <a:lnTo>
                  <a:pt x="528638" y="531019"/>
                </a:lnTo>
                <a:lnTo>
                  <a:pt x="500063" y="502444"/>
                </a:lnTo>
                <a:lnTo>
                  <a:pt x="466725" y="476250"/>
                </a:lnTo>
                <a:lnTo>
                  <a:pt x="428625" y="452438"/>
                </a:lnTo>
                <a:lnTo>
                  <a:pt x="381000" y="423863"/>
                </a:lnTo>
                <a:lnTo>
                  <a:pt x="328613" y="392907"/>
                </a:lnTo>
                <a:lnTo>
                  <a:pt x="269082" y="361950"/>
                </a:lnTo>
                <a:lnTo>
                  <a:pt x="200025" y="326232"/>
                </a:lnTo>
                <a:lnTo>
                  <a:pt x="130969" y="295275"/>
                </a:lnTo>
                <a:lnTo>
                  <a:pt x="57150" y="264319"/>
                </a:lnTo>
                <a:lnTo>
                  <a:pt x="26194" y="247650"/>
                </a:lnTo>
                <a:lnTo>
                  <a:pt x="7144" y="233363"/>
                </a:lnTo>
                <a:lnTo>
                  <a:pt x="0" y="223838"/>
                </a:lnTo>
                <a:lnTo>
                  <a:pt x="0" y="219075"/>
                </a:lnTo>
                <a:lnTo>
                  <a:pt x="2382" y="211932"/>
                </a:lnTo>
                <a:lnTo>
                  <a:pt x="14288" y="202407"/>
                </a:lnTo>
                <a:lnTo>
                  <a:pt x="38100" y="200025"/>
                </a:lnTo>
                <a:lnTo>
                  <a:pt x="78582" y="202407"/>
                </a:lnTo>
                <a:lnTo>
                  <a:pt x="223838" y="2262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6F87836F-4C45-49CC-92EC-D59986E8A81D}"/>
              </a:ext>
            </a:extLst>
          </p:cNvPr>
          <p:cNvSpPr/>
          <p:nvPr/>
        </p:nvSpPr>
        <p:spPr>
          <a:xfrm>
            <a:off x="4059238" y="4943475"/>
            <a:ext cx="819150" cy="638175"/>
          </a:xfrm>
          <a:custGeom>
            <a:avLst/>
            <a:gdLst>
              <a:gd name="connsiteX0" fmla="*/ 373857 w 819150"/>
              <a:gd name="connsiteY0" fmla="*/ 311944 h 638175"/>
              <a:gd name="connsiteX1" fmla="*/ 295275 w 819150"/>
              <a:gd name="connsiteY1" fmla="*/ 247650 h 638175"/>
              <a:gd name="connsiteX2" fmla="*/ 228600 w 819150"/>
              <a:gd name="connsiteY2" fmla="*/ 197644 h 638175"/>
              <a:gd name="connsiteX3" fmla="*/ 171450 w 819150"/>
              <a:gd name="connsiteY3" fmla="*/ 157163 h 638175"/>
              <a:gd name="connsiteX4" fmla="*/ 107157 w 819150"/>
              <a:gd name="connsiteY4" fmla="*/ 114300 h 638175"/>
              <a:gd name="connsiteX5" fmla="*/ 45244 w 819150"/>
              <a:gd name="connsiteY5" fmla="*/ 76200 h 638175"/>
              <a:gd name="connsiteX6" fmla="*/ 23813 w 819150"/>
              <a:gd name="connsiteY6" fmla="*/ 59531 h 638175"/>
              <a:gd name="connsiteX7" fmla="*/ 4763 w 819150"/>
              <a:gd name="connsiteY7" fmla="*/ 35719 h 638175"/>
              <a:gd name="connsiteX8" fmla="*/ 0 w 819150"/>
              <a:gd name="connsiteY8" fmla="*/ 19050 h 638175"/>
              <a:gd name="connsiteX9" fmla="*/ 4763 w 819150"/>
              <a:gd name="connsiteY9" fmla="*/ 7144 h 638175"/>
              <a:gd name="connsiteX10" fmla="*/ 14288 w 819150"/>
              <a:gd name="connsiteY10" fmla="*/ 2381 h 638175"/>
              <a:gd name="connsiteX11" fmla="*/ 38100 w 819150"/>
              <a:gd name="connsiteY11" fmla="*/ 0 h 638175"/>
              <a:gd name="connsiteX12" fmla="*/ 85725 w 819150"/>
              <a:gd name="connsiteY12" fmla="*/ 4763 h 638175"/>
              <a:gd name="connsiteX13" fmla="*/ 169069 w 819150"/>
              <a:gd name="connsiteY13" fmla="*/ 28575 h 638175"/>
              <a:gd name="connsiteX14" fmla="*/ 321469 w 819150"/>
              <a:gd name="connsiteY14" fmla="*/ 73819 h 638175"/>
              <a:gd name="connsiteX15" fmla="*/ 490538 w 819150"/>
              <a:gd name="connsiteY15" fmla="*/ 133350 h 638175"/>
              <a:gd name="connsiteX16" fmla="*/ 604838 w 819150"/>
              <a:gd name="connsiteY16" fmla="*/ 178594 h 638175"/>
              <a:gd name="connsiteX17" fmla="*/ 678657 w 819150"/>
              <a:gd name="connsiteY17" fmla="*/ 219075 h 638175"/>
              <a:gd name="connsiteX18" fmla="*/ 704850 w 819150"/>
              <a:gd name="connsiteY18" fmla="*/ 240506 h 638175"/>
              <a:gd name="connsiteX19" fmla="*/ 728663 w 819150"/>
              <a:gd name="connsiteY19" fmla="*/ 271463 h 638175"/>
              <a:gd name="connsiteX20" fmla="*/ 769144 w 819150"/>
              <a:gd name="connsiteY20" fmla="*/ 333375 h 638175"/>
              <a:gd name="connsiteX21" fmla="*/ 792957 w 819150"/>
              <a:gd name="connsiteY21" fmla="*/ 383381 h 638175"/>
              <a:gd name="connsiteX22" fmla="*/ 804863 w 819150"/>
              <a:gd name="connsiteY22" fmla="*/ 423863 h 638175"/>
              <a:gd name="connsiteX23" fmla="*/ 814388 w 819150"/>
              <a:gd name="connsiteY23" fmla="*/ 473869 h 638175"/>
              <a:gd name="connsiteX24" fmla="*/ 819150 w 819150"/>
              <a:gd name="connsiteY24" fmla="*/ 538163 h 638175"/>
              <a:gd name="connsiteX25" fmla="*/ 814388 w 819150"/>
              <a:gd name="connsiteY25" fmla="*/ 597694 h 638175"/>
              <a:gd name="connsiteX26" fmla="*/ 802482 w 819150"/>
              <a:gd name="connsiteY26" fmla="*/ 621506 h 638175"/>
              <a:gd name="connsiteX27" fmla="*/ 785813 w 819150"/>
              <a:gd name="connsiteY27" fmla="*/ 633413 h 638175"/>
              <a:gd name="connsiteX28" fmla="*/ 769144 w 819150"/>
              <a:gd name="connsiteY28" fmla="*/ 638175 h 638175"/>
              <a:gd name="connsiteX29" fmla="*/ 754857 w 819150"/>
              <a:gd name="connsiteY29" fmla="*/ 638175 h 638175"/>
              <a:gd name="connsiteX30" fmla="*/ 719138 w 819150"/>
              <a:gd name="connsiteY30" fmla="*/ 626269 h 638175"/>
              <a:gd name="connsiteX31" fmla="*/ 685800 w 819150"/>
              <a:gd name="connsiteY31" fmla="*/ 607219 h 638175"/>
              <a:gd name="connsiteX32" fmla="*/ 635794 w 819150"/>
              <a:gd name="connsiteY32" fmla="*/ 557213 h 638175"/>
              <a:gd name="connsiteX33" fmla="*/ 576263 w 819150"/>
              <a:gd name="connsiteY33" fmla="*/ 495300 h 638175"/>
              <a:gd name="connsiteX34" fmla="*/ 519113 w 819150"/>
              <a:gd name="connsiteY34" fmla="*/ 440531 h 638175"/>
              <a:gd name="connsiteX35" fmla="*/ 459582 w 819150"/>
              <a:gd name="connsiteY35" fmla="*/ 385763 h 638175"/>
              <a:gd name="connsiteX36" fmla="*/ 373857 w 819150"/>
              <a:gd name="connsiteY36" fmla="*/ 311944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38175">
                <a:moveTo>
                  <a:pt x="373857" y="311944"/>
                </a:moveTo>
                <a:lnTo>
                  <a:pt x="295275" y="247650"/>
                </a:lnTo>
                <a:lnTo>
                  <a:pt x="228600" y="197644"/>
                </a:lnTo>
                <a:lnTo>
                  <a:pt x="171450" y="157163"/>
                </a:lnTo>
                <a:lnTo>
                  <a:pt x="107157" y="114300"/>
                </a:lnTo>
                <a:lnTo>
                  <a:pt x="45244" y="76200"/>
                </a:lnTo>
                <a:lnTo>
                  <a:pt x="23813" y="59531"/>
                </a:lnTo>
                <a:lnTo>
                  <a:pt x="4763" y="35719"/>
                </a:lnTo>
                <a:lnTo>
                  <a:pt x="0" y="19050"/>
                </a:lnTo>
                <a:lnTo>
                  <a:pt x="4763" y="7144"/>
                </a:lnTo>
                <a:lnTo>
                  <a:pt x="14288" y="2381"/>
                </a:lnTo>
                <a:lnTo>
                  <a:pt x="38100" y="0"/>
                </a:lnTo>
                <a:lnTo>
                  <a:pt x="85725" y="4763"/>
                </a:lnTo>
                <a:lnTo>
                  <a:pt x="169069" y="28575"/>
                </a:lnTo>
                <a:lnTo>
                  <a:pt x="321469" y="73819"/>
                </a:lnTo>
                <a:lnTo>
                  <a:pt x="490538" y="133350"/>
                </a:lnTo>
                <a:lnTo>
                  <a:pt x="604838" y="178594"/>
                </a:lnTo>
                <a:lnTo>
                  <a:pt x="678657" y="219075"/>
                </a:lnTo>
                <a:lnTo>
                  <a:pt x="704850" y="240506"/>
                </a:lnTo>
                <a:lnTo>
                  <a:pt x="728663" y="271463"/>
                </a:lnTo>
                <a:lnTo>
                  <a:pt x="769144" y="333375"/>
                </a:lnTo>
                <a:lnTo>
                  <a:pt x="792957" y="383381"/>
                </a:lnTo>
                <a:lnTo>
                  <a:pt x="804863" y="423863"/>
                </a:lnTo>
                <a:lnTo>
                  <a:pt x="814388" y="473869"/>
                </a:lnTo>
                <a:lnTo>
                  <a:pt x="819150" y="538163"/>
                </a:lnTo>
                <a:lnTo>
                  <a:pt x="814388" y="597694"/>
                </a:lnTo>
                <a:lnTo>
                  <a:pt x="802482" y="621506"/>
                </a:lnTo>
                <a:lnTo>
                  <a:pt x="785813" y="633413"/>
                </a:lnTo>
                <a:lnTo>
                  <a:pt x="769144" y="638175"/>
                </a:lnTo>
                <a:lnTo>
                  <a:pt x="754857" y="638175"/>
                </a:lnTo>
                <a:lnTo>
                  <a:pt x="719138" y="626269"/>
                </a:lnTo>
                <a:lnTo>
                  <a:pt x="685800" y="607219"/>
                </a:lnTo>
                <a:lnTo>
                  <a:pt x="635794" y="557213"/>
                </a:lnTo>
                <a:lnTo>
                  <a:pt x="576263" y="495300"/>
                </a:lnTo>
                <a:lnTo>
                  <a:pt x="519113" y="440531"/>
                </a:lnTo>
                <a:lnTo>
                  <a:pt x="459582" y="385763"/>
                </a:lnTo>
                <a:lnTo>
                  <a:pt x="373857" y="3119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0760870A-84C7-4A8B-B6B9-B4AEBCC887DD}"/>
              </a:ext>
            </a:extLst>
          </p:cNvPr>
          <p:cNvGrpSpPr>
            <a:grpSpLocks/>
          </p:cNvGrpSpPr>
          <p:nvPr/>
        </p:nvGrpSpPr>
        <p:grpSpPr bwMode="auto">
          <a:xfrm>
            <a:off x="2665413" y="1339850"/>
            <a:ext cx="4524375" cy="4837113"/>
            <a:chOff x="2833688" y="1477963"/>
            <a:chExt cx="4524375" cy="4837112"/>
          </a:xfrm>
        </p:grpSpPr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F806ECB1-B91E-49AA-B530-30237C8545B7}"/>
                </a:ext>
              </a:extLst>
            </p:cNvPr>
            <p:cNvSpPr/>
            <p:nvPr/>
          </p:nvSpPr>
          <p:spPr>
            <a:xfrm>
              <a:off x="3922713" y="15668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8ECC6299-1892-475A-99A7-318105C5A435}"/>
                </a:ext>
              </a:extLst>
            </p:cNvPr>
            <p:cNvSpPr/>
            <p:nvPr/>
          </p:nvSpPr>
          <p:spPr>
            <a:xfrm>
              <a:off x="5253038" y="1477963"/>
              <a:ext cx="871537" cy="836613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7CA36DE8-C639-47F4-A35D-61529406D98A}"/>
                </a:ext>
              </a:extLst>
            </p:cNvPr>
            <p:cNvSpPr/>
            <p:nvPr/>
          </p:nvSpPr>
          <p:spPr>
            <a:xfrm>
              <a:off x="3200400" y="2085976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1">
              <a:extLst>
                <a:ext uri="{FF2B5EF4-FFF2-40B4-BE49-F238E27FC236}">
                  <a16:creationId xmlns:a16="http://schemas.microsoft.com/office/drawing/2014/main" id="{F1700B52-8332-49DC-8638-3327A5AAD67A}"/>
                </a:ext>
              </a:extLst>
            </p:cNvPr>
            <p:cNvSpPr/>
            <p:nvPr/>
          </p:nvSpPr>
          <p:spPr>
            <a:xfrm>
              <a:off x="3735388" y="28146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2">
              <a:extLst>
                <a:ext uri="{FF2B5EF4-FFF2-40B4-BE49-F238E27FC236}">
                  <a16:creationId xmlns:a16="http://schemas.microsoft.com/office/drawing/2014/main" id="{9EE91CB7-9412-44CA-9ACB-84B69B5C1FB6}"/>
                </a:ext>
              </a:extLst>
            </p:cNvPr>
            <p:cNvSpPr/>
            <p:nvPr/>
          </p:nvSpPr>
          <p:spPr>
            <a:xfrm>
              <a:off x="3981450" y="2714626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3">
              <a:extLst>
                <a:ext uri="{FF2B5EF4-FFF2-40B4-BE49-F238E27FC236}">
                  <a16:creationId xmlns:a16="http://schemas.microsoft.com/office/drawing/2014/main" id="{88AC5C1E-57E5-4281-98AB-470D0B87C448}"/>
                </a:ext>
              </a:extLst>
            </p:cNvPr>
            <p:cNvSpPr/>
            <p:nvPr/>
          </p:nvSpPr>
          <p:spPr>
            <a:xfrm>
              <a:off x="4144963" y="24114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4">
              <a:extLst>
                <a:ext uri="{FF2B5EF4-FFF2-40B4-BE49-F238E27FC236}">
                  <a16:creationId xmlns:a16="http://schemas.microsoft.com/office/drawing/2014/main" id="{EABB7B65-E279-45E1-B927-D4BF692C9108}"/>
                </a:ext>
              </a:extLst>
            </p:cNvPr>
            <p:cNvSpPr/>
            <p:nvPr/>
          </p:nvSpPr>
          <p:spPr>
            <a:xfrm>
              <a:off x="5183188" y="23447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5">
              <a:extLst>
                <a:ext uri="{FF2B5EF4-FFF2-40B4-BE49-F238E27FC236}">
                  <a16:creationId xmlns:a16="http://schemas.microsoft.com/office/drawing/2014/main" id="{C6B62EBD-CA12-484B-B2AF-1D0FDDD73DA2}"/>
                </a:ext>
              </a:extLst>
            </p:cNvPr>
            <p:cNvSpPr/>
            <p:nvPr/>
          </p:nvSpPr>
          <p:spPr>
            <a:xfrm>
              <a:off x="4008438" y="3581401"/>
              <a:ext cx="2216150" cy="341312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6">
              <a:extLst>
                <a:ext uri="{FF2B5EF4-FFF2-40B4-BE49-F238E27FC236}">
                  <a16:creationId xmlns:a16="http://schemas.microsoft.com/office/drawing/2014/main" id="{6C9F09CA-8961-4CA1-92FE-F707B6B9B542}"/>
                </a:ext>
              </a:extLst>
            </p:cNvPr>
            <p:cNvSpPr/>
            <p:nvPr/>
          </p:nvSpPr>
          <p:spPr>
            <a:xfrm>
              <a:off x="3951288" y="4029075"/>
              <a:ext cx="2257425" cy="366712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7">
              <a:extLst>
                <a:ext uri="{FF2B5EF4-FFF2-40B4-BE49-F238E27FC236}">
                  <a16:creationId xmlns:a16="http://schemas.microsoft.com/office/drawing/2014/main" id="{2BDB9F74-01E1-4851-AB54-3BE6DD6BF6BC}"/>
                </a:ext>
              </a:extLst>
            </p:cNvPr>
            <p:cNvSpPr/>
            <p:nvPr/>
          </p:nvSpPr>
          <p:spPr>
            <a:xfrm>
              <a:off x="2833688" y="4584700"/>
              <a:ext cx="4524375" cy="582612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E8C83CCF-7090-42C8-8D01-66D8110E1CF1}"/>
                </a:ext>
              </a:extLst>
            </p:cNvPr>
            <p:cNvSpPr/>
            <p:nvPr/>
          </p:nvSpPr>
          <p:spPr>
            <a:xfrm>
              <a:off x="5610225" y="43180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3AEB7944-7D38-4253-B5A3-E2D409DC151E}"/>
                </a:ext>
              </a:extLst>
            </p:cNvPr>
            <p:cNvSpPr/>
            <p:nvPr/>
          </p:nvSpPr>
          <p:spPr>
            <a:xfrm>
              <a:off x="5145088" y="5611812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16400C91-065C-49A6-BB58-F121576BC975}"/>
                </a:ext>
              </a:extLst>
            </p:cNvPr>
            <p:cNvSpPr/>
            <p:nvPr/>
          </p:nvSpPr>
          <p:spPr>
            <a:xfrm>
              <a:off x="4211638" y="50958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DE3F4C86-13EF-4F13-BC57-A105057E6CC9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867331A6-72AC-4C0F-846B-D4BBBA6DE5B7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9">
              <a:extLst>
                <a:ext uri="{FF2B5EF4-FFF2-40B4-BE49-F238E27FC236}">
                  <a16:creationId xmlns:a16="http://schemas.microsoft.com/office/drawing/2014/main" id="{CAE96561-94DE-499A-8664-CBF4FF92AF5B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0">
              <a:extLst>
                <a:ext uri="{FF2B5EF4-FFF2-40B4-BE49-F238E27FC236}">
                  <a16:creationId xmlns:a16="http://schemas.microsoft.com/office/drawing/2014/main" id="{C20957B9-90FD-4459-A25A-F94269E6C3EF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31">
              <a:extLst>
                <a:ext uri="{FF2B5EF4-FFF2-40B4-BE49-F238E27FC236}">
                  <a16:creationId xmlns:a16="http://schemas.microsoft.com/office/drawing/2014/main" id="{E8BD12CC-AC4F-4398-9CC9-89680BCA0E5C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2">
              <a:extLst>
                <a:ext uri="{FF2B5EF4-FFF2-40B4-BE49-F238E27FC236}">
                  <a16:creationId xmlns:a16="http://schemas.microsoft.com/office/drawing/2014/main" id="{4EA54F53-1802-4F2B-A021-6286F43EB09C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33">
              <a:extLst>
                <a:ext uri="{FF2B5EF4-FFF2-40B4-BE49-F238E27FC236}">
                  <a16:creationId xmlns:a16="http://schemas.microsoft.com/office/drawing/2014/main" id="{4BB880FC-4E5E-45C4-98A0-FD0B44695DC5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34">
              <a:extLst>
                <a:ext uri="{FF2B5EF4-FFF2-40B4-BE49-F238E27FC236}">
                  <a16:creationId xmlns:a16="http://schemas.microsoft.com/office/drawing/2014/main" id="{013B368A-22B2-4E4C-A970-4DF6AAE31D05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5">
              <a:extLst>
                <a:ext uri="{FF2B5EF4-FFF2-40B4-BE49-F238E27FC236}">
                  <a16:creationId xmlns:a16="http://schemas.microsoft.com/office/drawing/2014/main" id="{7A244130-B771-4697-B1D5-1EFD94B034F1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36">
              <a:extLst>
                <a:ext uri="{FF2B5EF4-FFF2-40B4-BE49-F238E27FC236}">
                  <a16:creationId xmlns:a16="http://schemas.microsoft.com/office/drawing/2014/main" id="{22915AAE-8C1B-483F-886E-9F72382E6B18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7">
              <a:extLst>
                <a:ext uri="{FF2B5EF4-FFF2-40B4-BE49-F238E27FC236}">
                  <a16:creationId xmlns:a16="http://schemas.microsoft.com/office/drawing/2014/main" id="{8D6F40E7-299C-43F4-9EA1-ECCAC36A4300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8">
              <a:extLst>
                <a:ext uri="{FF2B5EF4-FFF2-40B4-BE49-F238E27FC236}">
                  <a16:creationId xmlns:a16="http://schemas.microsoft.com/office/drawing/2014/main" id="{F948F0CF-EBEE-4F3F-8DE6-757982227BE3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39">
              <a:extLst>
                <a:ext uri="{FF2B5EF4-FFF2-40B4-BE49-F238E27FC236}">
                  <a16:creationId xmlns:a16="http://schemas.microsoft.com/office/drawing/2014/main" id="{5129D536-7469-43F1-A908-11A9CF3C03FC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40">
              <a:extLst>
                <a:ext uri="{FF2B5EF4-FFF2-40B4-BE49-F238E27FC236}">
                  <a16:creationId xmlns:a16="http://schemas.microsoft.com/office/drawing/2014/main" id="{62359CB0-09D0-46B8-BFAD-8CAEAE738A26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8419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1954" name="グループ化 1">
            <a:extLst>
              <a:ext uri="{FF2B5EF4-FFF2-40B4-BE49-F238E27FC236}">
                <a16:creationId xmlns:a16="http://schemas.microsoft.com/office/drawing/2014/main" id="{1E24CB4B-5C02-4693-9A46-B87D4937424E}"/>
              </a:ext>
            </a:extLst>
          </p:cNvPr>
          <p:cNvGrpSpPr>
            <a:grpSpLocks/>
          </p:cNvGrpSpPr>
          <p:nvPr/>
        </p:nvGrpSpPr>
        <p:grpSpPr bwMode="auto">
          <a:xfrm>
            <a:off x="2681288" y="1325563"/>
            <a:ext cx="4524375" cy="4837112"/>
            <a:chOff x="2681288" y="1325563"/>
            <a:chExt cx="4524375" cy="4837112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3D95902-1808-4239-AF93-38734956F3B2}"/>
                </a:ext>
              </a:extLst>
            </p:cNvPr>
            <p:cNvSpPr/>
            <p:nvPr/>
          </p:nvSpPr>
          <p:spPr>
            <a:xfrm>
              <a:off x="3770313" y="1414463"/>
              <a:ext cx="762000" cy="654050"/>
            </a:xfrm>
            <a:custGeom>
              <a:avLst/>
              <a:gdLst>
                <a:gd name="connsiteX0" fmla="*/ 340519 w 762000"/>
                <a:gd name="connsiteY0" fmla="*/ 107156 h 654843"/>
                <a:gd name="connsiteX1" fmla="*/ 271462 w 762000"/>
                <a:gd name="connsiteY1" fmla="*/ 78581 h 654843"/>
                <a:gd name="connsiteX2" fmla="*/ 183356 w 762000"/>
                <a:gd name="connsiteY2" fmla="*/ 45243 h 654843"/>
                <a:gd name="connsiteX3" fmla="*/ 114300 w 762000"/>
                <a:gd name="connsiteY3" fmla="*/ 23812 h 654843"/>
                <a:gd name="connsiteX4" fmla="*/ 50006 w 762000"/>
                <a:gd name="connsiteY4" fmla="*/ 4762 h 654843"/>
                <a:gd name="connsiteX5" fmla="*/ 26194 w 762000"/>
                <a:gd name="connsiteY5" fmla="*/ 0 h 654843"/>
                <a:gd name="connsiteX6" fmla="*/ 9525 w 762000"/>
                <a:gd name="connsiteY6" fmla="*/ 0 h 654843"/>
                <a:gd name="connsiteX7" fmla="*/ 0 w 762000"/>
                <a:gd name="connsiteY7" fmla="*/ 4762 h 654843"/>
                <a:gd name="connsiteX8" fmla="*/ 0 w 762000"/>
                <a:gd name="connsiteY8" fmla="*/ 19050 h 654843"/>
                <a:gd name="connsiteX9" fmla="*/ 7144 w 762000"/>
                <a:gd name="connsiteY9" fmla="*/ 35718 h 654843"/>
                <a:gd name="connsiteX10" fmla="*/ 26194 w 762000"/>
                <a:gd name="connsiteY10" fmla="*/ 59531 h 654843"/>
                <a:gd name="connsiteX11" fmla="*/ 57150 w 762000"/>
                <a:gd name="connsiteY11" fmla="*/ 85725 h 654843"/>
                <a:gd name="connsiteX12" fmla="*/ 85725 w 762000"/>
                <a:gd name="connsiteY12" fmla="*/ 102393 h 654843"/>
                <a:gd name="connsiteX13" fmla="*/ 116681 w 762000"/>
                <a:gd name="connsiteY13" fmla="*/ 123825 h 654843"/>
                <a:gd name="connsiteX14" fmla="*/ 152400 w 762000"/>
                <a:gd name="connsiteY14" fmla="*/ 152400 h 654843"/>
                <a:gd name="connsiteX15" fmla="*/ 214312 w 762000"/>
                <a:gd name="connsiteY15" fmla="*/ 207168 h 654843"/>
                <a:gd name="connsiteX16" fmla="*/ 292894 w 762000"/>
                <a:gd name="connsiteY16" fmla="*/ 290512 h 654843"/>
                <a:gd name="connsiteX17" fmla="*/ 359569 w 762000"/>
                <a:gd name="connsiteY17" fmla="*/ 364331 h 654843"/>
                <a:gd name="connsiteX18" fmla="*/ 426244 w 762000"/>
                <a:gd name="connsiteY18" fmla="*/ 447675 h 654843"/>
                <a:gd name="connsiteX19" fmla="*/ 466725 w 762000"/>
                <a:gd name="connsiteY19" fmla="*/ 504825 h 654843"/>
                <a:gd name="connsiteX20" fmla="*/ 500062 w 762000"/>
                <a:gd name="connsiteY20" fmla="*/ 552450 h 654843"/>
                <a:gd name="connsiteX21" fmla="*/ 521494 w 762000"/>
                <a:gd name="connsiteY21" fmla="*/ 578643 h 654843"/>
                <a:gd name="connsiteX22" fmla="*/ 547687 w 762000"/>
                <a:gd name="connsiteY22" fmla="*/ 604837 h 654843"/>
                <a:gd name="connsiteX23" fmla="*/ 576262 w 762000"/>
                <a:gd name="connsiteY23" fmla="*/ 628650 h 654843"/>
                <a:gd name="connsiteX24" fmla="*/ 592931 w 762000"/>
                <a:gd name="connsiteY24" fmla="*/ 638175 h 654843"/>
                <a:gd name="connsiteX25" fmla="*/ 623887 w 762000"/>
                <a:gd name="connsiteY25" fmla="*/ 650081 h 654843"/>
                <a:gd name="connsiteX26" fmla="*/ 647700 w 762000"/>
                <a:gd name="connsiteY26" fmla="*/ 654843 h 654843"/>
                <a:gd name="connsiteX27" fmla="*/ 673894 w 762000"/>
                <a:gd name="connsiteY27" fmla="*/ 652462 h 654843"/>
                <a:gd name="connsiteX28" fmla="*/ 700087 w 762000"/>
                <a:gd name="connsiteY28" fmla="*/ 645318 h 654843"/>
                <a:gd name="connsiteX29" fmla="*/ 721519 w 762000"/>
                <a:gd name="connsiteY29" fmla="*/ 633412 h 654843"/>
                <a:gd name="connsiteX30" fmla="*/ 747712 w 762000"/>
                <a:gd name="connsiteY30" fmla="*/ 614362 h 654843"/>
                <a:gd name="connsiteX31" fmla="*/ 752475 w 762000"/>
                <a:gd name="connsiteY31" fmla="*/ 604837 h 654843"/>
                <a:gd name="connsiteX32" fmla="*/ 759619 w 762000"/>
                <a:gd name="connsiteY32" fmla="*/ 583406 h 654843"/>
                <a:gd name="connsiteX33" fmla="*/ 762000 w 762000"/>
                <a:gd name="connsiteY33" fmla="*/ 557212 h 654843"/>
                <a:gd name="connsiteX34" fmla="*/ 759619 w 762000"/>
                <a:gd name="connsiteY34" fmla="*/ 526256 h 654843"/>
                <a:gd name="connsiteX35" fmla="*/ 754856 w 762000"/>
                <a:gd name="connsiteY35" fmla="*/ 490537 h 654843"/>
                <a:gd name="connsiteX36" fmla="*/ 742950 w 762000"/>
                <a:gd name="connsiteY36" fmla="*/ 445293 h 654843"/>
                <a:gd name="connsiteX37" fmla="*/ 721519 w 762000"/>
                <a:gd name="connsiteY37" fmla="*/ 397668 h 654843"/>
                <a:gd name="connsiteX38" fmla="*/ 695325 w 762000"/>
                <a:gd name="connsiteY38" fmla="*/ 354806 h 654843"/>
                <a:gd name="connsiteX39" fmla="*/ 666750 w 762000"/>
                <a:gd name="connsiteY39" fmla="*/ 311943 h 654843"/>
                <a:gd name="connsiteX40" fmla="*/ 638175 w 762000"/>
                <a:gd name="connsiteY40" fmla="*/ 273843 h 654843"/>
                <a:gd name="connsiteX41" fmla="*/ 621506 w 762000"/>
                <a:gd name="connsiteY41" fmla="*/ 254793 h 654843"/>
                <a:gd name="connsiteX42" fmla="*/ 597694 w 762000"/>
                <a:gd name="connsiteY42" fmla="*/ 238125 h 654843"/>
                <a:gd name="connsiteX43" fmla="*/ 547687 w 762000"/>
                <a:gd name="connsiteY43" fmla="*/ 209550 h 654843"/>
                <a:gd name="connsiteX44" fmla="*/ 485775 w 762000"/>
                <a:gd name="connsiteY44" fmla="*/ 176212 h 654843"/>
                <a:gd name="connsiteX45" fmla="*/ 414337 w 762000"/>
                <a:gd name="connsiteY45" fmla="*/ 140493 h 654843"/>
                <a:gd name="connsiteX46" fmla="*/ 340519 w 762000"/>
                <a:gd name="connsiteY46" fmla="*/ 107156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62000" h="654843">
                  <a:moveTo>
                    <a:pt x="340519" y="107156"/>
                  </a:moveTo>
                  <a:lnTo>
                    <a:pt x="271462" y="78581"/>
                  </a:lnTo>
                  <a:lnTo>
                    <a:pt x="183356" y="45243"/>
                  </a:lnTo>
                  <a:lnTo>
                    <a:pt x="114300" y="23812"/>
                  </a:lnTo>
                  <a:lnTo>
                    <a:pt x="50006" y="4762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7144" y="35718"/>
                  </a:lnTo>
                  <a:lnTo>
                    <a:pt x="26194" y="59531"/>
                  </a:lnTo>
                  <a:lnTo>
                    <a:pt x="57150" y="85725"/>
                  </a:lnTo>
                  <a:lnTo>
                    <a:pt x="85725" y="102393"/>
                  </a:lnTo>
                  <a:lnTo>
                    <a:pt x="116681" y="123825"/>
                  </a:lnTo>
                  <a:lnTo>
                    <a:pt x="152400" y="152400"/>
                  </a:lnTo>
                  <a:lnTo>
                    <a:pt x="214312" y="207168"/>
                  </a:lnTo>
                  <a:lnTo>
                    <a:pt x="292894" y="290512"/>
                  </a:lnTo>
                  <a:lnTo>
                    <a:pt x="359569" y="364331"/>
                  </a:lnTo>
                  <a:lnTo>
                    <a:pt x="426244" y="447675"/>
                  </a:lnTo>
                  <a:lnTo>
                    <a:pt x="466725" y="504825"/>
                  </a:lnTo>
                  <a:lnTo>
                    <a:pt x="500062" y="552450"/>
                  </a:lnTo>
                  <a:lnTo>
                    <a:pt x="521494" y="578643"/>
                  </a:lnTo>
                  <a:lnTo>
                    <a:pt x="547687" y="604837"/>
                  </a:lnTo>
                  <a:lnTo>
                    <a:pt x="576262" y="628650"/>
                  </a:lnTo>
                  <a:lnTo>
                    <a:pt x="592931" y="638175"/>
                  </a:lnTo>
                  <a:lnTo>
                    <a:pt x="623887" y="650081"/>
                  </a:lnTo>
                  <a:lnTo>
                    <a:pt x="647700" y="654843"/>
                  </a:lnTo>
                  <a:lnTo>
                    <a:pt x="673894" y="652462"/>
                  </a:lnTo>
                  <a:lnTo>
                    <a:pt x="700087" y="645318"/>
                  </a:lnTo>
                  <a:lnTo>
                    <a:pt x="721519" y="633412"/>
                  </a:lnTo>
                  <a:lnTo>
                    <a:pt x="747712" y="614362"/>
                  </a:lnTo>
                  <a:lnTo>
                    <a:pt x="752475" y="604837"/>
                  </a:lnTo>
                  <a:lnTo>
                    <a:pt x="759619" y="583406"/>
                  </a:lnTo>
                  <a:lnTo>
                    <a:pt x="762000" y="557212"/>
                  </a:lnTo>
                  <a:lnTo>
                    <a:pt x="759619" y="526256"/>
                  </a:lnTo>
                  <a:lnTo>
                    <a:pt x="754856" y="490537"/>
                  </a:lnTo>
                  <a:lnTo>
                    <a:pt x="742950" y="445293"/>
                  </a:lnTo>
                  <a:lnTo>
                    <a:pt x="721519" y="397668"/>
                  </a:lnTo>
                  <a:lnTo>
                    <a:pt x="695325" y="354806"/>
                  </a:lnTo>
                  <a:lnTo>
                    <a:pt x="666750" y="311943"/>
                  </a:lnTo>
                  <a:lnTo>
                    <a:pt x="638175" y="273843"/>
                  </a:lnTo>
                  <a:lnTo>
                    <a:pt x="621506" y="254793"/>
                  </a:lnTo>
                  <a:lnTo>
                    <a:pt x="597694" y="238125"/>
                  </a:lnTo>
                  <a:lnTo>
                    <a:pt x="547687" y="209550"/>
                  </a:lnTo>
                  <a:lnTo>
                    <a:pt x="485775" y="176212"/>
                  </a:lnTo>
                  <a:lnTo>
                    <a:pt x="414337" y="140493"/>
                  </a:lnTo>
                  <a:lnTo>
                    <a:pt x="34051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2516B4B-C998-4B8A-9CF2-7EFA9ACB160F}"/>
                </a:ext>
              </a:extLst>
            </p:cNvPr>
            <p:cNvSpPr/>
            <p:nvPr/>
          </p:nvSpPr>
          <p:spPr>
            <a:xfrm>
              <a:off x="5100638" y="1325563"/>
              <a:ext cx="871537" cy="836612"/>
            </a:xfrm>
            <a:custGeom>
              <a:avLst/>
              <a:gdLst>
                <a:gd name="connsiteX0" fmla="*/ 559593 w 871537"/>
                <a:gd name="connsiteY0" fmla="*/ 457200 h 835819"/>
                <a:gd name="connsiteX1" fmla="*/ 509587 w 871537"/>
                <a:gd name="connsiteY1" fmla="*/ 502444 h 835819"/>
                <a:gd name="connsiteX2" fmla="*/ 440531 w 871537"/>
                <a:gd name="connsiteY2" fmla="*/ 561975 h 835819"/>
                <a:gd name="connsiteX3" fmla="*/ 347662 w 871537"/>
                <a:gd name="connsiteY3" fmla="*/ 638175 h 835819"/>
                <a:gd name="connsiteX4" fmla="*/ 261937 w 871537"/>
                <a:gd name="connsiteY4" fmla="*/ 704850 h 835819"/>
                <a:gd name="connsiteX5" fmla="*/ 188118 w 871537"/>
                <a:gd name="connsiteY5" fmla="*/ 757238 h 835819"/>
                <a:gd name="connsiteX6" fmla="*/ 83343 w 871537"/>
                <a:gd name="connsiteY6" fmla="*/ 831057 h 835819"/>
                <a:gd name="connsiteX7" fmla="*/ 0 w 871537"/>
                <a:gd name="connsiteY7" fmla="*/ 835819 h 835819"/>
                <a:gd name="connsiteX8" fmla="*/ 57150 w 871537"/>
                <a:gd name="connsiteY8" fmla="*/ 757238 h 835819"/>
                <a:gd name="connsiteX9" fmla="*/ 135731 w 871537"/>
                <a:gd name="connsiteY9" fmla="*/ 659607 h 835819"/>
                <a:gd name="connsiteX10" fmla="*/ 211931 w 871537"/>
                <a:gd name="connsiteY10" fmla="*/ 564357 h 835819"/>
                <a:gd name="connsiteX11" fmla="*/ 285750 w 871537"/>
                <a:gd name="connsiteY11" fmla="*/ 466725 h 835819"/>
                <a:gd name="connsiteX12" fmla="*/ 330993 w 871537"/>
                <a:gd name="connsiteY12" fmla="*/ 402432 h 835819"/>
                <a:gd name="connsiteX13" fmla="*/ 361950 w 871537"/>
                <a:gd name="connsiteY13" fmla="*/ 357188 h 835819"/>
                <a:gd name="connsiteX14" fmla="*/ 385762 w 871537"/>
                <a:gd name="connsiteY14" fmla="*/ 321469 h 835819"/>
                <a:gd name="connsiteX15" fmla="*/ 400050 w 871537"/>
                <a:gd name="connsiteY15" fmla="*/ 295275 h 835819"/>
                <a:gd name="connsiteX16" fmla="*/ 411956 w 871537"/>
                <a:gd name="connsiteY16" fmla="*/ 266700 h 835819"/>
                <a:gd name="connsiteX17" fmla="*/ 419100 w 871537"/>
                <a:gd name="connsiteY17" fmla="*/ 242888 h 835819"/>
                <a:gd name="connsiteX18" fmla="*/ 423862 w 871537"/>
                <a:gd name="connsiteY18" fmla="*/ 214313 h 835819"/>
                <a:gd name="connsiteX19" fmla="*/ 426243 w 871537"/>
                <a:gd name="connsiteY19" fmla="*/ 190500 h 835819"/>
                <a:gd name="connsiteX20" fmla="*/ 423862 w 871537"/>
                <a:gd name="connsiteY20" fmla="*/ 164307 h 835819"/>
                <a:gd name="connsiteX21" fmla="*/ 416718 w 871537"/>
                <a:gd name="connsiteY21" fmla="*/ 140494 h 835819"/>
                <a:gd name="connsiteX22" fmla="*/ 404812 w 871537"/>
                <a:gd name="connsiteY22" fmla="*/ 119063 h 835819"/>
                <a:gd name="connsiteX23" fmla="*/ 373856 w 871537"/>
                <a:gd name="connsiteY23" fmla="*/ 85725 h 835819"/>
                <a:gd name="connsiteX24" fmla="*/ 357187 w 871537"/>
                <a:gd name="connsiteY24" fmla="*/ 69057 h 835819"/>
                <a:gd name="connsiteX25" fmla="*/ 340518 w 871537"/>
                <a:gd name="connsiteY25" fmla="*/ 42863 h 835819"/>
                <a:gd name="connsiteX26" fmla="*/ 335756 w 871537"/>
                <a:gd name="connsiteY26" fmla="*/ 26194 h 835819"/>
                <a:gd name="connsiteX27" fmla="*/ 335756 w 871537"/>
                <a:gd name="connsiteY27" fmla="*/ 16669 h 835819"/>
                <a:gd name="connsiteX28" fmla="*/ 342900 w 871537"/>
                <a:gd name="connsiteY28" fmla="*/ 7144 h 835819"/>
                <a:gd name="connsiteX29" fmla="*/ 359568 w 871537"/>
                <a:gd name="connsiteY29" fmla="*/ 0 h 835819"/>
                <a:gd name="connsiteX30" fmla="*/ 395287 w 871537"/>
                <a:gd name="connsiteY30" fmla="*/ 0 h 835819"/>
                <a:gd name="connsiteX31" fmla="*/ 428625 w 871537"/>
                <a:gd name="connsiteY31" fmla="*/ 4763 h 835819"/>
                <a:gd name="connsiteX32" fmla="*/ 473868 w 871537"/>
                <a:gd name="connsiteY32" fmla="*/ 9525 h 835819"/>
                <a:gd name="connsiteX33" fmla="*/ 531018 w 871537"/>
                <a:gd name="connsiteY33" fmla="*/ 21432 h 835819"/>
                <a:gd name="connsiteX34" fmla="*/ 626268 w 871537"/>
                <a:gd name="connsiteY34" fmla="*/ 52388 h 835819"/>
                <a:gd name="connsiteX35" fmla="*/ 719137 w 871537"/>
                <a:gd name="connsiteY35" fmla="*/ 85725 h 835819"/>
                <a:gd name="connsiteX36" fmla="*/ 757237 w 871537"/>
                <a:gd name="connsiteY36" fmla="*/ 104775 h 835819"/>
                <a:gd name="connsiteX37" fmla="*/ 804862 w 871537"/>
                <a:gd name="connsiteY37" fmla="*/ 135732 h 835819"/>
                <a:gd name="connsiteX38" fmla="*/ 838200 w 871537"/>
                <a:gd name="connsiteY38" fmla="*/ 166688 h 835819"/>
                <a:gd name="connsiteX39" fmla="*/ 857250 w 871537"/>
                <a:gd name="connsiteY39" fmla="*/ 185738 h 835819"/>
                <a:gd name="connsiteX40" fmla="*/ 866775 w 871537"/>
                <a:gd name="connsiteY40" fmla="*/ 200025 h 835819"/>
                <a:gd name="connsiteX41" fmla="*/ 871537 w 871537"/>
                <a:gd name="connsiteY41" fmla="*/ 214313 h 835819"/>
                <a:gd name="connsiteX42" fmla="*/ 871537 w 871537"/>
                <a:gd name="connsiteY42" fmla="*/ 230982 h 835819"/>
                <a:gd name="connsiteX43" fmla="*/ 859631 w 871537"/>
                <a:gd name="connsiteY43" fmla="*/ 247650 h 835819"/>
                <a:gd name="connsiteX44" fmla="*/ 842962 w 871537"/>
                <a:gd name="connsiteY44" fmla="*/ 257175 h 835819"/>
                <a:gd name="connsiteX45" fmla="*/ 802481 w 871537"/>
                <a:gd name="connsiteY45" fmla="*/ 273844 h 835819"/>
                <a:gd name="connsiteX46" fmla="*/ 757237 w 871537"/>
                <a:gd name="connsiteY46" fmla="*/ 290513 h 835819"/>
                <a:gd name="connsiteX47" fmla="*/ 704850 w 871537"/>
                <a:gd name="connsiteY47" fmla="*/ 321469 h 835819"/>
                <a:gd name="connsiteX48" fmla="*/ 650081 w 871537"/>
                <a:gd name="connsiteY48" fmla="*/ 359569 h 835819"/>
                <a:gd name="connsiteX49" fmla="*/ 621506 w 871537"/>
                <a:gd name="connsiteY49" fmla="*/ 390525 h 835819"/>
                <a:gd name="connsiteX50" fmla="*/ 559593 w 871537"/>
                <a:gd name="connsiteY50" fmla="*/ 457200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71537" h="835819">
                  <a:moveTo>
                    <a:pt x="559593" y="457200"/>
                  </a:moveTo>
                  <a:lnTo>
                    <a:pt x="509587" y="502444"/>
                  </a:lnTo>
                  <a:lnTo>
                    <a:pt x="440531" y="561975"/>
                  </a:lnTo>
                  <a:lnTo>
                    <a:pt x="347662" y="638175"/>
                  </a:lnTo>
                  <a:lnTo>
                    <a:pt x="261937" y="704850"/>
                  </a:lnTo>
                  <a:lnTo>
                    <a:pt x="188118" y="757238"/>
                  </a:lnTo>
                  <a:lnTo>
                    <a:pt x="83343" y="831057"/>
                  </a:lnTo>
                  <a:lnTo>
                    <a:pt x="0" y="835819"/>
                  </a:lnTo>
                  <a:lnTo>
                    <a:pt x="57150" y="757238"/>
                  </a:lnTo>
                  <a:lnTo>
                    <a:pt x="135731" y="659607"/>
                  </a:lnTo>
                  <a:lnTo>
                    <a:pt x="211931" y="564357"/>
                  </a:lnTo>
                  <a:lnTo>
                    <a:pt x="285750" y="466725"/>
                  </a:lnTo>
                  <a:lnTo>
                    <a:pt x="330993" y="402432"/>
                  </a:lnTo>
                  <a:lnTo>
                    <a:pt x="361950" y="357188"/>
                  </a:lnTo>
                  <a:lnTo>
                    <a:pt x="385762" y="321469"/>
                  </a:lnTo>
                  <a:lnTo>
                    <a:pt x="400050" y="295275"/>
                  </a:lnTo>
                  <a:lnTo>
                    <a:pt x="411956" y="266700"/>
                  </a:lnTo>
                  <a:lnTo>
                    <a:pt x="419100" y="242888"/>
                  </a:lnTo>
                  <a:lnTo>
                    <a:pt x="423862" y="214313"/>
                  </a:lnTo>
                  <a:lnTo>
                    <a:pt x="426243" y="190500"/>
                  </a:lnTo>
                  <a:lnTo>
                    <a:pt x="423862" y="164307"/>
                  </a:lnTo>
                  <a:lnTo>
                    <a:pt x="416718" y="140494"/>
                  </a:lnTo>
                  <a:lnTo>
                    <a:pt x="404812" y="119063"/>
                  </a:lnTo>
                  <a:lnTo>
                    <a:pt x="373856" y="85725"/>
                  </a:lnTo>
                  <a:lnTo>
                    <a:pt x="357187" y="69057"/>
                  </a:lnTo>
                  <a:lnTo>
                    <a:pt x="340518" y="42863"/>
                  </a:lnTo>
                  <a:lnTo>
                    <a:pt x="335756" y="26194"/>
                  </a:lnTo>
                  <a:lnTo>
                    <a:pt x="335756" y="16669"/>
                  </a:lnTo>
                  <a:lnTo>
                    <a:pt x="342900" y="7144"/>
                  </a:lnTo>
                  <a:lnTo>
                    <a:pt x="359568" y="0"/>
                  </a:lnTo>
                  <a:lnTo>
                    <a:pt x="395287" y="0"/>
                  </a:lnTo>
                  <a:lnTo>
                    <a:pt x="428625" y="4763"/>
                  </a:lnTo>
                  <a:lnTo>
                    <a:pt x="473868" y="9525"/>
                  </a:lnTo>
                  <a:lnTo>
                    <a:pt x="531018" y="21432"/>
                  </a:lnTo>
                  <a:lnTo>
                    <a:pt x="626268" y="52388"/>
                  </a:lnTo>
                  <a:lnTo>
                    <a:pt x="719137" y="85725"/>
                  </a:lnTo>
                  <a:lnTo>
                    <a:pt x="757237" y="104775"/>
                  </a:lnTo>
                  <a:lnTo>
                    <a:pt x="804862" y="135732"/>
                  </a:lnTo>
                  <a:lnTo>
                    <a:pt x="838200" y="166688"/>
                  </a:lnTo>
                  <a:lnTo>
                    <a:pt x="857250" y="185738"/>
                  </a:lnTo>
                  <a:lnTo>
                    <a:pt x="866775" y="200025"/>
                  </a:lnTo>
                  <a:lnTo>
                    <a:pt x="871537" y="214313"/>
                  </a:lnTo>
                  <a:lnTo>
                    <a:pt x="871537" y="230982"/>
                  </a:lnTo>
                  <a:lnTo>
                    <a:pt x="859631" y="247650"/>
                  </a:lnTo>
                  <a:lnTo>
                    <a:pt x="842962" y="257175"/>
                  </a:lnTo>
                  <a:lnTo>
                    <a:pt x="802481" y="273844"/>
                  </a:lnTo>
                  <a:lnTo>
                    <a:pt x="757237" y="290513"/>
                  </a:lnTo>
                  <a:lnTo>
                    <a:pt x="704850" y="321469"/>
                  </a:lnTo>
                  <a:lnTo>
                    <a:pt x="650081" y="359569"/>
                  </a:lnTo>
                  <a:lnTo>
                    <a:pt x="621506" y="390525"/>
                  </a:lnTo>
                  <a:lnTo>
                    <a:pt x="55959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982F0CBA-E2BB-4FD9-8363-ED4D6343622C}"/>
                </a:ext>
              </a:extLst>
            </p:cNvPr>
            <p:cNvSpPr/>
            <p:nvPr/>
          </p:nvSpPr>
          <p:spPr>
            <a:xfrm>
              <a:off x="3048000" y="1933575"/>
              <a:ext cx="3835400" cy="546100"/>
            </a:xfrm>
            <a:custGeom>
              <a:avLst/>
              <a:gdLst>
                <a:gd name="connsiteX0" fmla="*/ 3178175 w 3835400"/>
                <a:gd name="connsiteY0" fmla="*/ 53975 h 546100"/>
                <a:gd name="connsiteX1" fmla="*/ 2921000 w 3835400"/>
                <a:gd name="connsiteY1" fmla="*/ 82550 h 546100"/>
                <a:gd name="connsiteX2" fmla="*/ 2686050 w 3835400"/>
                <a:gd name="connsiteY2" fmla="*/ 107950 h 546100"/>
                <a:gd name="connsiteX3" fmla="*/ 2400300 w 3835400"/>
                <a:gd name="connsiteY3" fmla="*/ 136525 h 546100"/>
                <a:gd name="connsiteX4" fmla="*/ 2244725 w 3835400"/>
                <a:gd name="connsiteY4" fmla="*/ 155575 h 546100"/>
                <a:gd name="connsiteX5" fmla="*/ 2111375 w 3835400"/>
                <a:gd name="connsiteY5" fmla="*/ 155575 h 546100"/>
                <a:gd name="connsiteX6" fmla="*/ 1844675 w 3835400"/>
                <a:gd name="connsiteY6" fmla="*/ 177800 h 546100"/>
                <a:gd name="connsiteX7" fmla="*/ 1524000 w 3835400"/>
                <a:gd name="connsiteY7" fmla="*/ 209550 h 546100"/>
                <a:gd name="connsiteX8" fmla="*/ 1216025 w 3835400"/>
                <a:gd name="connsiteY8" fmla="*/ 234950 h 546100"/>
                <a:gd name="connsiteX9" fmla="*/ 904875 w 3835400"/>
                <a:gd name="connsiteY9" fmla="*/ 260350 h 546100"/>
                <a:gd name="connsiteX10" fmla="*/ 644525 w 3835400"/>
                <a:gd name="connsiteY10" fmla="*/ 282575 h 546100"/>
                <a:gd name="connsiteX11" fmla="*/ 514350 w 3835400"/>
                <a:gd name="connsiteY11" fmla="*/ 292100 h 546100"/>
                <a:gd name="connsiteX12" fmla="*/ 466725 w 3835400"/>
                <a:gd name="connsiteY12" fmla="*/ 292100 h 546100"/>
                <a:gd name="connsiteX13" fmla="*/ 381000 w 3835400"/>
                <a:gd name="connsiteY13" fmla="*/ 282575 h 546100"/>
                <a:gd name="connsiteX14" fmla="*/ 282575 w 3835400"/>
                <a:gd name="connsiteY14" fmla="*/ 263525 h 546100"/>
                <a:gd name="connsiteX15" fmla="*/ 161925 w 3835400"/>
                <a:gd name="connsiteY15" fmla="*/ 225425 h 546100"/>
                <a:gd name="connsiteX16" fmla="*/ 38100 w 3835400"/>
                <a:gd name="connsiteY16" fmla="*/ 180975 h 546100"/>
                <a:gd name="connsiteX17" fmla="*/ 15875 w 3835400"/>
                <a:gd name="connsiteY17" fmla="*/ 180975 h 546100"/>
                <a:gd name="connsiteX18" fmla="*/ 6350 w 3835400"/>
                <a:gd name="connsiteY18" fmla="*/ 184150 h 546100"/>
                <a:gd name="connsiteX19" fmla="*/ 0 w 3835400"/>
                <a:gd name="connsiteY19" fmla="*/ 193675 h 546100"/>
                <a:gd name="connsiteX20" fmla="*/ 6350 w 3835400"/>
                <a:gd name="connsiteY20" fmla="*/ 231775 h 546100"/>
                <a:gd name="connsiteX21" fmla="*/ 19050 w 3835400"/>
                <a:gd name="connsiteY21" fmla="*/ 260350 h 546100"/>
                <a:gd name="connsiteX22" fmla="*/ 34925 w 3835400"/>
                <a:gd name="connsiteY22" fmla="*/ 279400 h 546100"/>
                <a:gd name="connsiteX23" fmla="*/ 117475 w 3835400"/>
                <a:gd name="connsiteY23" fmla="*/ 355600 h 546100"/>
                <a:gd name="connsiteX24" fmla="*/ 174625 w 3835400"/>
                <a:gd name="connsiteY24" fmla="*/ 403225 h 546100"/>
                <a:gd name="connsiteX25" fmla="*/ 244475 w 3835400"/>
                <a:gd name="connsiteY25" fmla="*/ 450850 h 546100"/>
                <a:gd name="connsiteX26" fmla="*/ 292100 w 3835400"/>
                <a:gd name="connsiteY26" fmla="*/ 482600 h 546100"/>
                <a:gd name="connsiteX27" fmla="*/ 333375 w 3835400"/>
                <a:gd name="connsiteY27" fmla="*/ 501650 h 546100"/>
                <a:gd name="connsiteX28" fmla="*/ 365125 w 3835400"/>
                <a:gd name="connsiteY28" fmla="*/ 517525 h 546100"/>
                <a:gd name="connsiteX29" fmla="*/ 390525 w 3835400"/>
                <a:gd name="connsiteY29" fmla="*/ 533400 h 546100"/>
                <a:gd name="connsiteX30" fmla="*/ 422275 w 3835400"/>
                <a:gd name="connsiteY30" fmla="*/ 542925 h 546100"/>
                <a:gd name="connsiteX31" fmla="*/ 450850 w 3835400"/>
                <a:gd name="connsiteY31" fmla="*/ 546100 h 546100"/>
                <a:gd name="connsiteX32" fmla="*/ 482600 w 3835400"/>
                <a:gd name="connsiteY32" fmla="*/ 546100 h 546100"/>
                <a:gd name="connsiteX33" fmla="*/ 520700 w 3835400"/>
                <a:gd name="connsiteY33" fmla="*/ 542925 h 546100"/>
                <a:gd name="connsiteX34" fmla="*/ 565150 w 3835400"/>
                <a:gd name="connsiteY34" fmla="*/ 536575 h 546100"/>
                <a:gd name="connsiteX35" fmla="*/ 641350 w 3835400"/>
                <a:gd name="connsiteY35" fmla="*/ 514350 h 546100"/>
                <a:gd name="connsiteX36" fmla="*/ 742950 w 3835400"/>
                <a:gd name="connsiteY36" fmla="*/ 495300 h 546100"/>
                <a:gd name="connsiteX37" fmla="*/ 1028700 w 3835400"/>
                <a:gd name="connsiteY37" fmla="*/ 447675 h 546100"/>
                <a:gd name="connsiteX38" fmla="*/ 1231900 w 3835400"/>
                <a:gd name="connsiteY38" fmla="*/ 419100 h 546100"/>
                <a:gd name="connsiteX39" fmla="*/ 1387475 w 3835400"/>
                <a:gd name="connsiteY39" fmla="*/ 396875 h 546100"/>
                <a:gd name="connsiteX40" fmla="*/ 1730375 w 3835400"/>
                <a:gd name="connsiteY40" fmla="*/ 365125 h 546100"/>
                <a:gd name="connsiteX41" fmla="*/ 1958975 w 3835400"/>
                <a:gd name="connsiteY41" fmla="*/ 339725 h 546100"/>
                <a:gd name="connsiteX42" fmla="*/ 2025650 w 3835400"/>
                <a:gd name="connsiteY42" fmla="*/ 333375 h 546100"/>
                <a:gd name="connsiteX43" fmla="*/ 2228850 w 3835400"/>
                <a:gd name="connsiteY43" fmla="*/ 311150 h 546100"/>
                <a:gd name="connsiteX44" fmla="*/ 2447925 w 3835400"/>
                <a:gd name="connsiteY44" fmla="*/ 292100 h 546100"/>
                <a:gd name="connsiteX45" fmla="*/ 2647950 w 3835400"/>
                <a:gd name="connsiteY45" fmla="*/ 279400 h 546100"/>
                <a:gd name="connsiteX46" fmla="*/ 2790825 w 3835400"/>
                <a:gd name="connsiteY46" fmla="*/ 273050 h 546100"/>
                <a:gd name="connsiteX47" fmla="*/ 2936875 w 3835400"/>
                <a:gd name="connsiteY47" fmla="*/ 269875 h 546100"/>
                <a:gd name="connsiteX48" fmla="*/ 3114675 w 3835400"/>
                <a:gd name="connsiteY48" fmla="*/ 266700 h 546100"/>
                <a:gd name="connsiteX49" fmla="*/ 3327400 w 3835400"/>
                <a:gd name="connsiteY49" fmla="*/ 269875 h 546100"/>
                <a:gd name="connsiteX50" fmla="*/ 3549650 w 3835400"/>
                <a:gd name="connsiteY50" fmla="*/ 276225 h 546100"/>
                <a:gd name="connsiteX51" fmla="*/ 3683000 w 3835400"/>
                <a:gd name="connsiteY51" fmla="*/ 288925 h 546100"/>
                <a:gd name="connsiteX52" fmla="*/ 3724275 w 3835400"/>
                <a:gd name="connsiteY52" fmla="*/ 288925 h 546100"/>
                <a:gd name="connsiteX53" fmla="*/ 3768725 w 3835400"/>
                <a:gd name="connsiteY53" fmla="*/ 282575 h 546100"/>
                <a:gd name="connsiteX54" fmla="*/ 3803650 w 3835400"/>
                <a:gd name="connsiteY54" fmla="*/ 273050 h 546100"/>
                <a:gd name="connsiteX55" fmla="*/ 3825875 w 3835400"/>
                <a:gd name="connsiteY55" fmla="*/ 260350 h 546100"/>
                <a:gd name="connsiteX56" fmla="*/ 3835400 w 3835400"/>
                <a:gd name="connsiteY56" fmla="*/ 241300 h 546100"/>
                <a:gd name="connsiteX57" fmla="*/ 3835400 w 3835400"/>
                <a:gd name="connsiteY57" fmla="*/ 225425 h 546100"/>
                <a:gd name="connsiteX58" fmla="*/ 3829050 w 3835400"/>
                <a:gd name="connsiteY58" fmla="*/ 200025 h 546100"/>
                <a:gd name="connsiteX59" fmla="*/ 3819525 w 3835400"/>
                <a:gd name="connsiteY59" fmla="*/ 180975 h 546100"/>
                <a:gd name="connsiteX60" fmla="*/ 3794125 w 3835400"/>
                <a:gd name="connsiteY60" fmla="*/ 152400 h 546100"/>
                <a:gd name="connsiteX61" fmla="*/ 3762375 w 3835400"/>
                <a:gd name="connsiteY61" fmla="*/ 127000 h 546100"/>
                <a:gd name="connsiteX62" fmla="*/ 3721100 w 3835400"/>
                <a:gd name="connsiteY62" fmla="*/ 98425 h 546100"/>
                <a:gd name="connsiteX63" fmla="*/ 3660775 w 3835400"/>
                <a:gd name="connsiteY63" fmla="*/ 66675 h 546100"/>
                <a:gd name="connsiteX64" fmla="*/ 3597275 w 3835400"/>
                <a:gd name="connsiteY64" fmla="*/ 38100 h 546100"/>
                <a:gd name="connsiteX65" fmla="*/ 3502025 w 3835400"/>
                <a:gd name="connsiteY65" fmla="*/ 3175 h 546100"/>
                <a:gd name="connsiteX66" fmla="*/ 3486150 w 3835400"/>
                <a:gd name="connsiteY66" fmla="*/ 0 h 546100"/>
                <a:gd name="connsiteX67" fmla="*/ 3473450 w 3835400"/>
                <a:gd name="connsiteY67" fmla="*/ 0 h 546100"/>
                <a:gd name="connsiteX68" fmla="*/ 3419475 w 3835400"/>
                <a:gd name="connsiteY68" fmla="*/ 9525 h 546100"/>
                <a:gd name="connsiteX69" fmla="*/ 3336925 w 3835400"/>
                <a:gd name="connsiteY69" fmla="*/ 31750 h 546100"/>
                <a:gd name="connsiteX70" fmla="*/ 3295650 w 3835400"/>
                <a:gd name="connsiteY70" fmla="*/ 44450 h 546100"/>
                <a:gd name="connsiteX71" fmla="*/ 3178175 w 3835400"/>
                <a:gd name="connsiteY71" fmla="*/ 53975 h 54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835400" h="546100">
                  <a:moveTo>
                    <a:pt x="3178175" y="53975"/>
                  </a:moveTo>
                  <a:lnTo>
                    <a:pt x="2921000" y="82550"/>
                  </a:lnTo>
                  <a:lnTo>
                    <a:pt x="2686050" y="107950"/>
                  </a:lnTo>
                  <a:lnTo>
                    <a:pt x="2400300" y="136525"/>
                  </a:lnTo>
                  <a:lnTo>
                    <a:pt x="2244725" y="155575"/>
                  </a:lnTo>
                  <a:lnTo>
                    <a:pt x="2111375" y="155575"/>
                  </a:lnTo>
                  <a:lnTo>
                    <a:pt x="1844675" y="177800"/>
                  </a:lnTo>
                  <a:lnTo>
                    <a:pt x="1524000" y="209550"/>
                  </a:lnTo>
                  <a:lnTo>
                    <a:pt x="1216025" y="234950"/>
                  </a:lnTo>
                  <a:lnTo>
                    <a:pt x="904875" y="260350"/>
                  </a:lnTo>
                  <a:lnTo>
                    <a:pt x="644525" y="282575"/>
                  </a:lnTo>
                  <a:lnTo>
                    <a:pt x="514350" y="292100"/>
                  </a:lnTo>
                  <a:lnTo>
                    <a:pt x="466725" y="292100"/>
                  </a:lnTo>
                  <a:lnTo>
                    <a:pt x="381000" y="282575"/>
                  </a:lnTo>
                  <a:lnTo>
                    <a:pt x="282575" y="263525"/>
                  </a:lnTo>
                  <a:lnTo>
                    <a:pt x="161925" y="225425"/>
                  </a:lnTo>
                  <a:lnTo>
                    <a:pt x="38100" y="180975"/>
                  </a:lnTo>
                  <a:lnTo>
                    <a:pt x="15875" y="180975"/>
                  </a:lnTo>
                  <a:lnTo>
                    <a:pt x="6350" y="184150"/>
                  </a:lnTo>
                  <a:lnTo>
                    <a:pt x="0" y="193675"/>
                  </a:lnTo>
                  <a:lnTo>
                    <a:pt x="6350" y="231775"/>
                  </a:lnTo>
                  <a:lnTo>
                    <a:pt x="19050" y="260350"/>
                  </a:lnTo>
                  <a:lnTo>
                    <a:pt x="34925" y="279400"/>
                  </a:lnTo>
                  <a:lnTo>
                    <a:pt x="117475" y="355600"/>
                  </a:lnTo>
                  <a:lnTo>
                    <a:pt x="174625" y="403225"/>
                  </a:lnTo>
                  <a:lnTo>
                    <a:pt x="244475" y="450850"/>
                  </a:lnTo>
                  <a:lnTo>
                    <a:pt x="292100" y="482600"/>
                  </a:lnTo>
                  <a:lnTo>
                    <a:pt x="333375" y="501650"/>
                  </a:lnTo>
                  <a:lnTo>
                    <a:pt x="365125" y="517525"/>
                  </a:lnTo>
                  <a:lnTo>
                    <a:pt x="390525" y="533400"/>
                  </a:lnTo>
                  <a:lnTo>
                    <a:pt x="422275" y="542925"/>
                  </a:lnTo>
                  <a:lnTo>
                    <a:pt x="450850" y="546100"/>
                  </a:lnTo>
                  <a:lnTo>
                    <a:pt x="482600" y="546100"/>
                  </a:lnTo>
                  <a:lnTo>
                    <a:pt x="520700" y="542925"/>
                  </a:lnTo>
                  <a:lnTo>
                    <a:pt x="565150" y="536575"/>
                  </a:lnTo>
                  <a:lnTo>
                    <a:pt x="641350" y="514350"/>
                  </a:lnTo>
                  <a:lnTo>
                    <a:pt x="742950" y="495300"/>
                  </a:lnTo>
                  <a:lnTo>
                    <a:pt x="1028700" y="447675"/>
                  </a:lnTo>
                  <a:lnTo>
                    <a:pt x="1231900" y="419100"/>
                  </a:lnTo>
                  <a:lnTo>
                    <a:pt x="1387475" y="396875"/>
                  </a:lnTo>
                  <a:lnTo>
                    <a:pt x="1730375" y="365125"/>
                  </a:lnTo>
                  <a:lnTo>
                    <a:pt x="1958975" y="339725"/>
                  </a:lnTo>
                  <a:lnTo>
                    <a:pt x="2025650" y="333375"/>
                  </a:lnTo>
                  <a:lnTo>
                    <a:pt x="2228850" y="311150"/>
                  </a:lnTo>
                  <a:lnTo>
                    <a:pt x="2447925" y="292100"/>
                  </a:lnTo>
                  <a:lnTo>
                    <a:pt x="2647950" y="279400"/>
                  </a:lnTo>
                  <a:lnTo>
                    <a:pt x="2790825" y="273050"/>
                  </a:lnTo>
                  <a:lnTo>
                    <a:pt x="2936875" y="269875"/>
                  </a:lnTo>
                  <a:lnTo>
                    <a:pt x="3114675" y="266700"/>
                  </a:lnTo>
                  <a:lnTo>
                    <a:pt x="3327400" y="269875"/>
                  </a:lnTo>
                  <a:lnTo>
                    <a:pt x="3549650" y="276225"/>
                  </a:lnTo>
                  <a:lnTo>
                    <a:pt x="3683000" y="288925"/>
                  </a:lnTo>
                  <a:lnTo>
                    <a:pt x="3724275" y="288925"/>
                  </a:lnTo>
                  <a:lnTo>
                    <a:pt x="3768725" y="282575"/>
                  </a:lnTo>
                  <a:lnTo>
                    <a:pt x="3803650" y="273050"/>
                  </a:lnTo>
                  <a:lnTo>
                    <a:pt x="3825875" y="260350"/>
                  </a:lnTo>
                  <a:lnTo>
                    <a:pt x="3835400" y="241300"/>
                  </a:lnTo>
                  <a:lnTo>
                    <a:pt x="3835400" y="225425"/>
                  </a:lnTo>
                  <a:lnTo>
                    <a:pt x="3829050" y="200025"/>
                  </a:lnTo>
                  <a:lnTo>
                    <a:pt x="3819525" y="180975"/>
                  </a:lnTo>
                  <a:lnTo>
                    <a:pt x="3794125" y="152400"/>
                  </a:lnTo>
                  <a:lnTo>
                    <a:pt x="3762375" y="127000"/>
                  </a:lnTo>
                  <a:lnTo>
                    <a:pt x="3721100" y="98425"/>
                  </a:lnTo>
                  <a:lnTo>
                    <a:pt x="3660775" y="66675"/>
                  </a:lnTo>
                  <a:lnTo>
                    <a:pt x="3597275" y="38100"/>
                  </a:lnTo>
                  <a:lnTo>
                    <a:pt x="3502025" y="3175"/>
                  </a:lnTo>
                  <a:lnTo>
                    <a:pt x="3486150" y="0"/>
                  </a:lnTo>
                  <a:lnTo>
                    <a:pt x="3473450" y="0"/>
                  </a:lnTo>
                  <a:lnTo>
                    <a:pt x="3419475" y="9525"/>
                  </a:lnTo>
                  <a:lnTo>
                    <a:pt x="3336925" y="31750"/>
                  </a:lnTo>
                  <a:lnTo>
                    <a:pt x="3295650" y="44450"/>
                  </a:lnTo>
                  <a:lnTo>
                    <a:pt x="3178175" y="53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E7C65F42-E001-4D61-9635-AECAA9E0495D}"/>
                </a:ext>
              </a:extLst>
            </p:cNvPr>
            <p:cNvSpPr/>
            <p:nvPr/>
          </p:nvSpPr>
          <p:spPr>
            <a:xfrm>
              <a:off x="3582988" y="2662238"/>
              <a:ext cx="355600" cy="1625600"/>
            </a:xfrm>
            <a:custGeom>
              <a:avLst/>
              <a:gdLst>
                <a:gd name="connsiteX0" fmla="*/ 352425 w 354807"/>
                <a:gd name="connsiteY0" fmla="*/ 373856 h 1626393"/>
                <a:gd name="connsiteX1" fmla="*/ 345282 w 354807"/>
                <a:gd name="connsiteY1" fmla="*/ 642937 h 1626393"/>
                <a:gd name="connsiteX2" fmla="*/ 340519 w 354807"/>
                <a:gd name="connsiteY2" fmla="*/ 823912 h 1626393"/>
                <a:gd name="connsiteX3" fmla="*/ 335757 w 354807"/>
                <a:gd name="connsiteY3" fmla="*/ 973931 h 1626393"/>
                <a:gd name="connsiteX4" fmla="*/ 335757 w 354807"/>
                <a:gd name="connsiteY4" fmla="*/ 1221581 h 1626393"/>
                <a:gd name="connsiteX5" fmla="*/ 335757 w 354807"/>
                <a:gd name="connsiteY5" fmla="*/ 1438275 h 1626393"/>
                <a:gd name="connsiteX6" fmla="*/ 311944 w 354807"/>
                <a:gd name="connsiteY6" fmla="*/ 1569243 h 1626393"/>
                <a:gd name="connsiteX7" fmla="*/ 290513 w 354807"/>
                <a:gd name="connsiteY7" fmla="*/ 1588293 h 1626393"/>
                <a:gd name="connsiteX8" fmla="*/ 250032 w 354807"/>
                <a:gd name="connsiteY8" fmla="*/ 1612106 h 1626393"/>
                <a:gd name="connsiteX9" fmla="*/ 219075 w 354807"/>
                <a:gd name="connsiteY9" fmla="*/ 1624012 h 1626393"/>
                <a:gd name="connsiteX10" fmla="*/ 200025 w 354807"/>
                <a:gd name="connsiteY10" fmla="*/ 1626393 h 1626393"/>
                <a:gd name="connsiteX11" fmla="*/ 178594 w 354807"/>
                <a:gd name="connsiteY11" fmla="*/ 1624012 h 1626393"/>
                <a:gd name="connsiteX12" fmla="*/ 147638 w 354807"/>
                <a:gd name="connsiteY12" fmla="*/ 1612106 h 1626393"/>
                <a:gd name="connsiteX13" fmla="*/ 126207 w 354807"/>
                <a:gd name="connsiteY13" fmla="*/ 1593056 h 1626393"/>
                <a:gd name="connsiteX14" fmla="*/ 114300 w 354807"/>
                <a:gd name="connsiteY14" fmla="*/ 1574006 h 1626393"/>
                <a:gd name="connsiteX15" fmla="*/ 102394 w 354807"/>
                <a:gd name="connsiteY15" fmla="*/ 1543050 h 1626393"/>
                <a:gd name="connsiteX16" fmla="*/ 90488 w 354807"/>
                <a:gd name="connsiteY16" fmla="*/ 1488281 h 1626393"/>
                <a:gd name="connsiteX17" fmla="*/ 90488 w 354807"/>
                <a:gd name="connsiteY17" fmla="*/ 1462087 h 1626393"/>
                <a:gd name="connsiteX18" fmla="*/ 97632 w 354807"/>
                <a:gd name="connsiteY18" fmla="*/ 1354931 h 1626393"/>
                <a:gd name="connsiteX19" fmla="*/ 107157 w 354807"/>
                <a:gd name="connsiteY19" fmla="*/ 1193006 h 1626393"/>
                <a:gd name="connsiteX20" fmla="*/ 111919 w 354807"/>
                <a:gd name="connsiteY20" fmla="*/ 1028700 h 1626393"/>
                <a:gd name="connsiteX21" fmla="*/ 119063 w 354807"/>
                <a:gd name="connsiteY21" fmla="*/ 871537 h 1626393"/>
                <a:gd name="connsiteX22" fmla="*/ 123825 w 354807"/>
                <a:gd name="connsiteY22" fmla="*/ 750093 h 1626393"/>
                <a:gd name="connsiteX23" fmla="*/ 126207 w 354807"/>
                <a:gd name="connsiteY23" fmla="*/ 621506 h 1626393"/>
                <a:gd name="connsiteX24" fmla="*/ 133350 w 354807"/>
                <a:gd name="connsiteY24" fmla="*/ 376237 h 1626393"/>
                <a:gd name="connsiteX25" fmla="*/ 130969 w 354807"/>
                <a:gd name="connsiteY25" fmla="*/ 342900 h 1626393"/>
                <a:gd name="connsiteX26" fmla="*/ 121444 w 354807"/>
                <a:gd name="connsiteY26" fmla="*/ 297656 h 1626393"/>
                <a:gd name="connsiteX27" fmla="*/ 109538 w 354807"/>
                <a:gd name="connsiteY27" fmla="*/ 250031 h 1626393"/>
                <a:gd name="connsiteX28" fmla="*/ 95250 w 354807"/>
                <a:gd name="connsiteY28" fmla="*/ 211931 h 1626393"/>
                <a:gd name="connsiteX29" fmla="*/ 78582 w 354807"/>
                <a:gd name="connsiteY29" fmla="*/ 176212 h 1626393"/>
                <a:gd name="connsiteX30" fmla="*/ 61913 w 354807"/>
                <a:gd name="connsiteY30" fmla="*/ 150018 h 1626393"/>
                <a:gd name="connsiteX31" fmla="*/ 45244 w 354807"/>
                <a:gd name="connsiteY31" fmla="*/ 123825 h 1626393"/>
                <a:gd name="connsiteX32" fmla="*/ 28575 w 354807"/>
                <a:gd name="connsiteY32" fmla="*/ 104775 h 1626393"/>
                <a:gd name="connsiteX33" fmla="*/ 16669 w 354807"/>
                <a:gd name="connsiteY33" fmla="*/ 85725 h 1626393"/>
                <a:gd name="connsiteX34" fmla="*/ 7144 w 354807"/>
                <a:gd name="connsiteY34" fmla="*/ 61912 h 1626393"/>
                <a:gd name="connsiteX35" fmla="*/ 0 w 354807"/>
                <a:gd name="connsiteY35" fmla="*/ 35718 h 1626393"/>
                <a:gd name="connsiteX36" fmla="*/ 0 w 354807"/>
                <a:gd name="connsiteY36" fmla="*/ 21431 h 1626393"/>
                <a:gd name="connsiteX37" fmla="*/ 4763 w 354807"/>
                <a:gd name="connsiteY37" fmla="*/ 4762 h 1626393"/>
                <a:gd name="connsiteX38" fmla="*/ 16669 w 354807"/>
                <a:gd name="connsiteY38" fmla="*/ 0 h 1626393"/>
                <a:gd name="connsiteX39" fmla="*/ 45244 w 354807"/>
                <a:gd name="connsiteY39" fmla="*/ 0 h 1626393"/>
                <a:gd name="connsiteX40" fmla="*/ 69057 w 354807"/>
                <a:gd name="connsiteY40" fmla="*/ 2381 h 1626393"/>
                <a:gd name="connsiteX41" fmla="*/ 121444 w 354807"/>
                <a:gd name="connsiteY41" fmla="*/ 21431 h 1626393"/>
                <a:gd name="connsiteX42" fmla="*/ 176213 w 354807"/>
                <a:gd name="connsiteY42" fmla="*/ 47625 h 1626393"/>
                <a:gd name="connsiteX43" fmla="*/ 252413 w 354807"/>
                <a:gd name="connsiteY43" fmla="*/ 90487 h 1626393"/>
                <a:gd name="connsiteX44" fmla="*/ 290513 w 354807"/>
                <a:gd name="connsiteY44" fmla="*/ 116681 h 1626393"/>
                <a:gd name="connsiteX45" fmla="*/ 354807 w 354807"/>
                <a:gd name="connsiteY45" fmla="*/ 250031 h 1626393"/>
                <a:gd name="connsiteX46" fmla="*/ 352425 w 354807"/>
                <a:gd name="connsiteY46" fmla="*/ 373856 h 1626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54807" h="1626393">
                  <a:moveTo>
                    <a:pt x="352425" y="373856"/>
                  </a:moveTo>
                  <a:lnTo>
                    <a:pt x="345282" y="642937"/>
                  </a:lnTo>
                  <a:lnTo>
                    <a:pt x="340519" y="823912"/>
                  </a:lnTo>
                  <a:lnTo>
                    <a:pt x="335757" y="973931"/>
                  </a:lnTo>
                  <a:lnTo>
                    <a:pt x="335757" y="1221581"/>
                  </a:lnTo>
                  <a:lnTo>
                    <a:pt x="335757" y="1438275"/>
                  </a:lnTo>
                  <a:lnTo>
                    <a:pt x="311944" y="1569243"/>
                  </a:lnTo>
                  <a:lnTo>
                    <a:pt x="290513" y="1588293"/>
                  </a:lnTo>
                  <a:lnTo>
                    <a:pt x="250032" y="1612106"/>
                  </a:lnTo>
                  <a:lnTo>
                    <a:pt x="219075" y="1624012"/>
                  </a:lnTo>
                  <a:lnTo>
                    <a:pt x="200025" y="1626393"/>
                  </a:lnTo>
                  <a:lnTo>
                    <a:pt x="178594" y="1624012"/>
                  </a:lnTo>
                  <a:lnTo>
                    <a:pt x="147638" y="1612106"/>
                  </a:lnTo>
                  <a:lnTo>
                    <a:pt x="126207" y="1593056"/>
                  </a:lnTo>
                  <a:lnTo>
                    <a:pt x="114300" y="1574006"/>
                  </a:lnTo>
                  <a:lnTo>
                    <a:pt x="102394" y="1543050"/>
                  </a:lnTo>
                  <a:lnTo>
                    <a:pt x="90488" y="1488281"/>
                  </a:lnTo>
                  <a:lnTo>
                    <a:pt x="90488" y="1462087"/>
                  </a:lnTo>
                  <a:lnTo>
                    <a:pt x="97632" y="1354931"/>
                  </a:lnTo>
                  <a:lnTo>
                    <a:pt x="107157" y="1193006"/>
                  </a:lnTo>
                  <a:lnTo>
                    <a:pt x="111919" y="1028700"/>
                  </a:lnTo>
                  <a:lnTo>
                    <a:pt x="119063" y="871537"/>
                  </a:lnTo>
                  <a:lnTo>
                    <a:pt x="123825" y="750093"/>
                  </a:lnTo>
                  <a:lnTo>
                    <a:pt x="126207" y="621506"/>
                  </a:lnTo>
                  <a:lnTo>
                    <a:pt x="133350" y="376237"/>
                  </a:lnTo>
                  <a:lnTo>
                    <a:pt x="130969" y="342900"/>
                  </a:lnTo>
                  <a:lnTo>
                    <a:pt x="121444" y="297656"/>
                  </a:lnTo>
                  <a:lnTo>
                    <a:pt x="109538" y="250031"/>
                  </a:lnTo>
                  <a:lnTo>
                    <a:pt x="95250" y="211931"/>
                  </a:lnTo>
                  <a:lnTo>
                    <a:pt x="78582" y="176212"/>
                  </a:lnTo>
                  <a:lnTo>
                    <a:pt x="61913" y="150018"/>
                  </a:lnTo>
                  <a:lnTo>
                    <a:pt x="45244" y="123825"/>
                  </a:lnTo>
                  <a:lnTo>
                    <a:pt x="28575" y="104775"/>
                  </a:lnTo>
                  <a:lnTo>
                    <a:pt x="16669" y="85725"/>
                  </a:lnTo>
                  <a:lnTo>
                    <a:pt x="7144" y="61912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69057" y="2381"/>
                  </a:lnTo>
                  <a:lnTo>
                    <a:pt x="121444" y="21431"/>
                  </a:lnTo>
                  <a:lnTo>
                    <a:pt x="176213" y="47625"/>
                  </a:lnTo>
                  <a:lnTo>
                    <a:pt x="252413" y="90487"/>
                  </a:lnTo>
                  <a:lnTo>
                    <a:pt x="290513" y="116681"/>
                  </a:lnTo>
                  <a:lnTo>
                    <a:pt x="354807" y="250031"/>
                  </a:lnTo>
                  <a:lnTo>
                    <a:pt x="352425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B21A4AE0-0F02-4CF0-9D4A-51529A554F93}"/>
                </a:ext>
              </a:extLst>
            </p:cNvPr>
            <p:cNvSpPr/>
            <p:nvPr/>
          </p:nvSpPr>
          <p:spPr>
            <a:xfrm>
              <a:off x="3829050" y="2562225"/>
              <a:ext cx="2525713" cy="1657350"/>
            </a:xfrm>
            <a:custGeom>
              <a:avLst/>
              <a:gdLst>
                <a:gd name="connsiteX0" fmla="*/ 1159669 w 2526506"/>
                <a:gd name="connsiteY0" fmla="*/ 261938 h 1657350"/>
                <a:gd name="connsiteX1" fmla="*/ 1016794 w 2526506"/>
                <a:gd name="connsiteY1" fmla="*/ 276225 h 1657350"/>
                <a:gd name="connsiteX2" fmla="*/ 900113 w 2526506"/>
                <a:gd name="connsiteY2" fmla="*/ 285750 h 1657350"/>
                <a:gd name="connsiteX3" fmla="*/ 840581 w 2526506"/>
                <a:gd name="connsiteY3" fmla="*/ 288131 h 1657350"/>
                <a:gd name="connsiteX4" fmla="*/ 623888 w 2526506"/>
                <a:gd name="connsiteY4" fmla="*/ 328613 h 1657350"/>
                <a:gd name="connsiteX5" fmla="*/ 533400 w 2526506"/>
                <a:gd name="connsiteY5" fmla="*/ 340519 h 1657350"/>
                <a:gd name="connsiteX6" fmla="*/ 440531 w 2526506"/>
                <a:gd name="connsiteY6" fmla="*/ 352425 h 1657350"/>
                <a:gd name="connsiteX7" fmla="*/ 347663 w 2526506"/>
                <a:gd name="connsiteY7" fmla="*/ 361950 h 1657350"/>
                <a:gd name="connsiteX8" fmla="*/ 257175 w 2526506"/>
                <a:gd name="connsiteY8" fmla="*/ 369094 h 1657350"/>
                <a:gd name="connsiteX9" fmla="*/ 164306 w 2526506"/>
                <a:gd name="connsiteY9" fmla="*/ 373856 h 1657350"/>
                <a:gd name="connsiteX10" fmla="*/ 47625 w 2526506"/>
                <a:gd name="connsiteY10" fmla="*/ 373856 h 1657350"/>
                <a:gd name="connsiteX11" fmla="*/ 0 w 2526506"/>
                <a:gd name="connsiteY11" fmla="*/ 188119 h 1657350"/>
                <a:gd name="connsiteX12" fmla="*/ 50006 w 2526506"/>
                <a:gd name="connsiteY12" fmla="*/ 216694 h 1657350"/>
                <a:gd name="connsiteX13" fmla="*/ 59531 w 2526506"/>
                <a:gd name="connsiteY13" fmla="*/ 219075 h 1657350"/>
                <a:gd name="connsiteX14" fmla="*/ 135731 w 2526506"/>
                <a:gd name="connsiteY14" fmla="*/ 219075 h 1657350"/>
                <a:gd name="connsiteX15" fmla="*/ 311944 w 2526506"/>
                <a:gd name="connsiteY15" fmla="*/ 209550 h 1657350"/>
                <a:gd name="connsiteX16" fmla="*/ 502444 w 2526506"/>
                <a:gd name="connsiteY16" fmla="*/ 192881 h 1657350"/>
                <a:gd name="connsiteX17" fmla="*/ 623888 w 2526506"/>
                <a:gd name="connsiteY17" fmla="*/ 178594 h 1657350"/>
                <a:gd name="connsiteX18" fmla="*/ 669131 w 2526506"/>
                <a:gd name="connsiteY18" fmla="*/ 173831 h 1657350"/>
                <a:gd name="connsiteX19" fmla="*/ 897731 w 2526506"/>
                <a:gd name="connsiteY19" fmla="*/ 130969 h 1657350"/>
                <a:gd name="connsiteX20" fmla="*/ 1026319 w 2526506"/>
                <a:gd name="connsiteY20" fmla="*/ 121444 h 1657350"/>
                <a:gd name="connsiteX21" fmla="*/ 1157288 w 2526506"/>
                <a:gd name="connsiteY21" fmla="*/ 107156 h 1657350"/>
                <a:gd name="connsiteX22" fmla="*/ 1271588 w 2526506"/>
                <a:gd name="connsiteY22" fmla="*/ 90488 h 1657350"/>
                <a:gd name="connsiteX23" fmla="*/ 1319213 w 2526506"/>
                <a:gd name="connsiteY23" fmla="*/ 83344 h 1657350"/>
                <a:gd name="connsiteX24" fmla="*/ 1471613 w 2526506"/>
                <a:gd name="connsiteY24" fmla="*/ 66675 h 1657350"/>
                <a:gd name="connsiteX25" fmla="*/ 1619250 w 2526506"/>
                <a:gd name="connsiteY25" fmla="*/ 57150 h 1657350"/>
                <a:gd name="connsiteX26" fmla="*/ 1771650 w 2526506"/>
                <a:gd name="connsiteY26" fmla="*/ 47625 h 1657350"/>
                <a:gd name="connsiteX27" fmla="*/ 1933575 w 2526506"/>
                <a:gd name="connsiteY27" fmla="*/ 40481 h 1657350"/>
                <a:gd name="connsiteX28" fmla="*/ 1985963 w 2526506"/>
                <a:gd name="connsiteY28" fmla="*/ 40481 h 1657350"/>
                <a:gd name="connsiteX29" fmla="*/ 2055019 w 2526506"/>
                <a:gd name="connsiteY29" fmla="*/ 21431 h 1657350"/>
                <a:gd name="connsiteX30" fmla="*/ 2131219 w 2526506"/>
                <a:gd name="connsiteY30" fmla="*/ 0 h 1657350"/>
                <a:gd name="connsiteX31" fmla="*/ 2145506 w 2526506"/>
                <a:gd name="connsiteY31" fmla="*/ 0 h 1657350"/>
                <a:gd name="connsiteX32" fmla="*/ 2207419 w 2526506"/>
                <a:gd name="connsiteY32" fmla="*/ 19050 h 1657350"/>
                <a:gd name="connsiteX33" fmla="*/ 2319338 w 2526506"/>
                <a:gd name="connsiteY33" fmla="*/ 64294 h 1657350"/>
                <a:gd name="connsiteX34" fmla="*/ 2412206 w 2526506"/>
                <a:gd name="connsiteY34" fmla="*/ 116681 h 1657350"/>
                <a:gd name="connsiteX35" fmla="*/ 2459831 w 2526506"/>
                <a:gd name="connsiteY35" fmla="*/ 150019 h 1657350"/>
                <a:gd name="connsiteX36" fmla="*/ 2481263 w 2526506"/>
                <a:gd name="connsiteY36" fmla="*/ 166688 h 1657350"/>
                <a:gd name="connsiteX37" fmla="*/ 2500313 w 2526506"/>
                <a:gd name="connsiteY37" fmla="*/ 188119 h 1657350"/>
                <a:gd name="connsiteX38" fmla="*/ 2519363 w 2526506"/>
                <a:gd name="connsiteY38" fmla="*/ 219075 h 1657350"/>
                <a:gd name="connsiteX39" fmla="*/ 2524125 w 2526506"/>
                <a:gd name="connsiteY39" fmla="*/ 242888 h 1657350"/>
                <a:gd name="connsiteX40" fmla="*/ 2526506 w 2526506"/>
                <a:gd name="connsiteY40" fmla="*/ 259556 h 1657350"/>
                <a:gd name="connsiteX41" fmla="*/ 2521744 w 2526506"/>
                <a:gd name="connsiteY41" fmla="*/ 288131 h 1657350"/>
                <a:gd name="connsiteX42" fmla="*/ 2512219 w 2526506"/>
                <a:gd name="connsiteY42" fmla="*/ 314325 h 1657350"/>
                <a:gd name="connsiteX43" fmla="*/ 2490788 w 2526506"/>
                <a:gd name="connsiteY43" fmla="*/ 342900 h 1657350"/>
                <a:gd name="connsiteX44" fmla="*/ 2474119 w 2526506"/>
                <a:gd name="connsiteY44" fmla="*/ 359569 h 1657350"/>
                <a:gd name="connsiteX45" fmla="*/ 2464594 w 2526506"/>
                <a:gd name="connsiteY45" fmla="*/ 407194 h 1657350"/>
                <a:gd name="connsiteX46" fmla="*/ 2457450 w 2526506"/>
                <a:gd name="connsiteY46" fmla="*/ 492919 h 1657350"/>
                <a:gd name="connsiteX47" fmla="*/ 2455069 w 2526506"/>
                <a:gd name="connsiteY47" fmla="*/ 564356 h 1657350"/>
                <a:gd name="connsiteX48" fmla="*/ 2438400 w 2526506"/>
                <a:gd name="connsiteY48" fmla="*/ 740569 h 1657350"/>
                <a:gd name="connsiteX49" fmla="*/ 2416969 w 2526506"/>
                <a:gd name="connsiteY49" fmla="*/ 959644 h 1657350"/>
                <a:gd name="connsiteX50" fmla="*/ 2381250 w 2526506"/>
                <a:gd name="connsiteY50" fmla="*/ 1326356 h 1657350"/>
                <a:gd name="connsiteX51" fmla="*/ 2369344 w 2526506"/>
                <a:gd name="connsiteY51" fmla="*/ 1457325 h 1657350"/>
                <a:gd name="connsiteX52" fmla="*/ 2359819 w 2526506"/>
                <a:gd name="connsiteY52" fmla="*/ 1497806 h 1657350"/>
                <a:gd name="connsiteX53" fmla="*/ 2336006 w 2526506"/>
                <a:gd name="connsiteY53" fmla="*/ 1554956 h 1657350"/>
                <a:gd name="connsiteX54" fmla="*/ 2307431 w 2526506"/>
                <a:gd name="connsiteY54" fmla="*/ 1612106 h 1657350"/>
                <a:gd name="connsiteX55" fmla="*/ 2286000 w 2526506"/>
                <a:gd name="connsiteY55" fmla="*/ 1635919 h 1657350"/>
                <a:gd name="connsiteX56" fmla="*/ 2255044 w 2526506"/>
                <a:gd name="connsiteY56" fmla="*/ 1654969 h 1657350"/>
                <a:gd name="connsiteX57" fmla="*/ 2238375 w 2526506"/>
                <a:gd name="connsiteY57" fmla="*/ 1657350 h 1657350"/>
                <a:gd name="connsiteX58" fmla="*/ 2216944 w 2526506"/>
                <a:gd name="connsiteY58" fmla="*/ 1652588 h 1657350"/>
                <a:gd name="connsiteX59" fmla="*/ 2200275 w 2526506"/>
                <a:gd name="connsiteY59" fmla="*/ 1647825 h 1657350"/>
                <a:gd name="connsiteX60" fmla="*/ 2176463 w 2526506"/>
                <a:gd name="connsiteY60" fmla="*/ 1640681 h 1657350"/>
                <a:gd name="connsiteX61" fmla="*/ 2159794 w 2526506"/>
                <a:gd name="connsiteY61" fmla="*/ 1628775 h 1657350"/>
                <a:gd name="connsiteX62" fmla="*/ 2145506 w 2526506"/>
                <a:gd name="connsiteY62" fmla="*/ 1612106 h 1657350"/>
                <a:gd name="connsiteX63" fmla="*/ 2135981 w 2526506"/>
                <a:gd name="connsiteY63" fmla="*/ 1595438 h 1657350"/>
                <a:gd name="connsiteX64" fmla="*/ 2128838 w 2526506"/>
                <a:gd name="connsiteY64" fmla="*/ 1574006 h 1657350"/>
                <a:gd name="connsiteX65" fmla="*/ 2124075 w 2526506"/>
                <a:gd name="connsiteY65" fmla="*/ 1545431 h 1657350"/>
                <a:gd name="connsiteX66" fmla="*/ 2119313 w 2526506"/>
                <a:gd name="connsiteY66" fmla="*/ 1500188 h 1657350"/>
                <a:gd name="connsiteX67" fmla="*/ 2121694 w 2526506"/>
                <a:gd name="connsiteY67" fmla="*/ 1471613 h 1657350"/>
                <a:gd name="connsiteX68" fmla="*/ 2140744 w 2526506"/>
                <a:gd name="connsiteY68" fmla="*/ 1359694 h 1657350"/>
                <a:gd name="connsiteX69" fmla="*/ 2152650 w 2526506"/>
                <a:gd name="connsiteY69" fmla="*/ 1285875 h 1657350"/>
                <a:gd name="connsiteX70" fmla="*/ 2157413 w 2526506"/>
                <a:gd name="connsiteY70" fmla="*/ 1228725 h 1657350"/>
                <a:gd name="connsiteX71" fmla="*/ 2162175 w 2526506"/>
                <a:gd name="connsiteY71" fmla="*/ 1157288 h 1657350"/>
                <a:gd name="connsiteX72" fmla="*/ 2166938 w 2526506"/>
                <a:gd name="connsiteY72" fmla="*/ 1021556 h 1657350"/>
                <a:gd name="connsiteX73" fmla="*/ 2190750 w 2526506"/>
                <a:gd name="connsiteY73" fmla="*/ 873919 h 1657350"/>
                <a:gd name="connsiteX74" fmla="*/ 2197894 w 2526506"/>
                <a:gd name="connsiteY74" fmla="*/ 821531 h 1657350"/>
                <a:gd name="connsiteX75" fmla="*/ 2205038 w 2526506"/>
                <a:gd name="connsiteY75" fmla="*/ 764381 h 1657350"/>
                <a:gd name="connsiteX76" fmla="*/ 2207419 w 2526506"/>
                <a:gd name="connsiteY76" fmla="*/ 719138 h 1657350"/>
                <a:gd name="connsiteX77" fmla="*/ 2209800 w 2526506"/>
                <a:gd name="connsiteY77" fmla="*/ 616744 h 1657350"/>
                <a:gd name="connsiteX78" fmla="*/ 2209800 w 2526506"/>
                <a:gd name="connsiteY78" fmla="*/ 457200 h 1657350"/>
                <a:gd name="connsiteX79" fmla="*/ 2207419 w 2526506"/>
                <a:gd name="connsiteY79" fmla="*/ 392906 h 1657350"/>
                <a:gd name="connsiteX80" fmla="*/ 2197894 w 2526506"/>
                <a:gd name="connsiteY80" fmla="*/ 330994 h 1657350"/>
                <a:gd name="connsiteX81" fmla="*/ 2183606 w 2526506"/>
                <a:gd name="connsiteY81" fmla="*/ 285750 h 1657350"/>
                <a:gd name="connsiteX82" fmla="*/ 2171700 w 2526506"/>
                <a:gd name="connsiteY82" fmla="*/ 250031 h 1657350"/>
                <a:gd name="connsiteX83" fmla="*/ 2155031 w 2526506"/>
                <a:gd name="connsiteY83" fmla="*/ 230981 h 1657350"/>
                <a:gd name="connsiteX84" fmla="*/ 2133600 w 2526506"/>
                <a:gd name="connsiteY84" fmla="*/ 216694 h 1657350"/>
                <a:gd name="connsiteX85" fmla="*/ 2105025 w 2526506"/>
                <a:gd name="connsiteY85" fmla="*/ 204788 h 1657350"/>
                <a:gd name="connsiteX86" fmla="*/ 2069306 w 2526506"/>
                <a:gd name="connsiteY86" fmla="*/ 197644 h 1657350"/>
                <a:gd name="connsiteX87" fmla="*/ 1974056 w 2526506"/>
                <a:gd name="connsiteY87" fmla="*/ 197644 h 1657350"/>
                <a:gd name="connsiteX88" fmla="*/ 1793081 w 2526506"/>
                <a:gd name="connsiteY88" fmla="*/ 202406 h 1657350"/>
                <a:gd name="connsiteX89" fmla="*/ 1616869 w 2526506"/>
                <a:gd name="connsiteY89" fmla="*/ 211931 h 1657350"/>
                <a:gd name="connsiteX90" fmla="*/ 1478756 w 2526506"/>
                <a:gd name="connsiteY90" fmla="*/ 219075 h 1657350"/>
                <a:gd name="connsiteX91" fmla="*/ 1273969 w 2526506"/>
                <a:gd name="connsiteY91" fmla="*/ 245269 h 1657350"/>
                <a:gd name="connsiteX92" fmla="*/ 1159669 w 2526506"/>
                <a:gd name="connsiteY92" fmla="*/ 261938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526506" h="1657350">
                  <a:moveTo>
                    <a:pt x="1159669" y="261938"/>
                  </a:moveTo>
                  <a:lnTo>
                    <a:pt x="1016794" y="276225"/>
                  </a:lnTo>
                  <a:lnTo>
                    <a:pt x="900113" y="285750"/>
                  </a:lnTo>
                  <a:lnTo>
                    <a:pt x="840581" y="288131"/>
                  </a:lnTo>
                  <a:lnTo>
                    <a:pt x="623888" y="328613"/>
                  </a:lnTo>
                  <a:lnTo>
                    <a:pt x="533400" y="340519"/>
                  </a:lnTo>
                  <a:lnTo>
                    <a:pt x="440531" y="352425"/>
                  </a:lnTo>
                  <a:lnTo>
                    <a:pt x="347663" y="361950"/>
                  </a:lnTo>
                  <a:lnTo>
                    <a:pt x="257175" y="369094"/>
                  </a:lnTo>
                  <a:lnTo>
                    <a:pt x="164306" y="373856"/>
                  </a:lnTo>
                  <a:lnTo>
                    <a:pt x="47625" y="373856"/>
                  </a:lnTo>
                  <a:lnTo>
                    <a:pt x="0" y="188119"/>
                  </a:lnTo>
                  <a:lnTo>
                    <a:pt x="50006" y="216694"/>
                  </a:lnTo>
                  <a:lnTo>
                    <a:pt x="59531" y="219075"/>
                  </a:lnTo>
                  <a:lnTo>
                    <a:pt x="135731" y="219075"/>
                  </a:lnTo>
                  <a:lnTo>
                    <a:pt x="311944" y="209550"/>
                  </a:lnTo>
                  <a:lnTo>
                    <a:pt x="502444" y="192881"/>
                  </a:lnTo>
                  <a:lnTo>
                    <a:pt x="623888" y="178594"/>
                  </a:lnTo>
                  <a:lnTo>
                    <a:pt x="669131" y="173831"/>
                  </a:lnTo>
                  <a:lnTo>
                    <a:pt x="897731" y="130969"/>
                  </a:lnTo>
                  <a:lnTo>
                    <a:pt x="1026319" y="121444"/>
                  </a:lnTo>
                  <a:lnTo>
                    <a:pt x="1157288" y="107156"/>
                  </a:lnTo>
                  <a:lnTo>
                    <a:pt x="1271588" y="90488"/>
                  </a:lnTo>
                  <a:lnTo>
                    <a:pt x="1319213" y="83344"/>
                  </a:lnTo>
                  <a:lnTo>
                    <a:pt x="1471613" y="66675"/>
                  </a:lnTo>
                  <a:lnTo>
                    <a:pt x="1619250" y="57150"/>
                  </a:lnTo>
                  <a:lnTo>
                    <a:pt x="1771650" y="47625"/>
                  </a:lnTo>
                  <a:lnTo>
                    <a:pt x="1933575" y="40481"/>
                  </a:lnTo>
                  <a:lnTo>
                    <a:pt x="1985963" y="40481"/>
                  </a:lnTo>
                  <a:lnTo>
                    <a:pt x="2055019" y="21431"/>
                  </a:lnTo>
                  <a:lnTo>
                    <a:pt x="2131219" y="0"/>
                  </a:lnTo>
                  <a:lnTo>
                    <a:pt x="2145506" y="0"/>
                  </a:lnTo>
                  <a:lnTo>
                    <a:pt x="2207419" y="19050"/>
                  </a:lnTo>
                  <a:lnTo>
                    <a:pt x="2319338" y="64294"/>
                  </a:lnTo>
                  <a:lnTo>
                    <a:pt x="2412206" y="116681"/>
                  </a:lnTo>
                  <a:lnTo>
                    <a:pt x="2459831" y="150019"/>
                  </a:lnTo>
                  <a:lnTo>
                    <a:pt x="2481263" y="166688"/>
                  </a:lnTo>
                  <a:lnTo>
                    <a:pt x="2500313" y="188119"/>
                  </a:lnTo>
                  <a:lnTo>
                    <a:pt x="2519363" y="219075"/>
                  </a:lnTo>
                  <a:lnTo>
                    <a:pt x="2524125" y="242888"/>
                  </a:lnTo>
                  <a:lnTo>
                    <a:pt x="2526506" y="259556"/>
                  </a:lnTo>
                  <a:lnTo>
                    <a:pt x="2521744" y="288131"/>
                  </a:lnTo>
                  <a:lnTo>
                    <a:pt x="2512219" y="314325"/>
                  </a:lnTo>
                  <a:lnTo>
                    <a:pt x="2490788" y="342900"/>
                  </a:lnTo>
                  <a:lnTo>
                    <a:pt x="2474119" y="359569"/>
                  </a:lnTo>
                  <a:lnTo>
                    <a:pt x="2464594" y="407194"/>
                  </a:lnTo>
                  <a:lnTo>
                    <a:pt x="2457450" y="492919"/>
                  </a:lnTo>
                  <a:cubicBezTo>
                    <a:pt x="2456656" y="516731"/>
                    <a:pt x="2455863" y="540544"/>
                    <a:pt x="2455069" y="564356"/>
                  </a:cubicBezTo>
                  <a:lnTo>
                    <a:pt x="2438400" y="740569"/>
                  </a:lnTo>
                  <a:lnTo>
                    <a:pt x="2416969" y="959644"/>
                  </a:lnTo>
                  <a:lnTo>
                    <a:pt x="2381250" y="1326356"/>
                  </a:lnTo>
                  <a:lnTo>
                    <a:pt x="2369344" y="1457325"/>
                  </a:lnTo>
                  <a:lnTo>
                    <a:pt x="2359819" y="1497806"/>
                  </a:lnTo>
                  <a:lnTo>
                    <a:pt x="2336006" y="1554956"/>
                  </a:lnTo>
                  <a:lnTo>
                    <a:pt x="2307431" y="1612106"/>
                  </a:lnTo>
                  <a:lnTo>
                    <a:pt x="2286000" y="1635919"/>
                  </a:lnTo>
                  <a:lnTo>
                    <a:pt x="2255044" y="1654969"/>
                  </a:lnTo>
                  <a:lnTo>
                    <a:pt x="2238375" y="1657350"/>
                  </a:lnTo>
                  <a:lnTo>
                    <a:pt x="2216944" y="1652588"/>
                  </a:lnTo>
                  <a:lnTo>
                    <a:pt x="2200275" y="1647825"/>
                  </a:lnTo>
                  <a:lnTo>
                    <a:pt x="2176463" y="1640681"/>
                  </a:lnTo>
                  <a:lnTo>
                    <a:pt x="2159794" y="1628775"/>
                  </a:lnTo>
                  <a:lnTo>
                    <a:pt x="2145506" y="1612106"/>
                  </a:lnTo>
                  <a:lnTo>
                    <a:pt x="2135981" y="1595438"/>
                  </a:lnTo>
                  <a:lnTo>
                    <a:pt x="2128838" y="1574006"/>
                  </a:lnTo>
                  <a:lnTo>
                    <a:pt x="2124075" y="1545431"/>
                  </a:lnTo>
                  <a:lnTo>
                    <a:pt x="2119313" y="1500188"/>
                  </a:lnTo>
                  <a:lnTo>
                    <a:pt x="2121694" y="1471613"/>
                  </a:lnTo>
                  <a:lnTo>
                    <a:pt x="2140744" y="1359694"/>
                  </a:lnTo>
                  <a:lnTo>
                    <a:pt x="2152650" y="1285875"/>
                  </a:lnTo>
                  <a:lnTo>
                    <a:pt x="2157413" y="1228725"/>
                  </a:lnTo>
                  <a:lnTo>
                    <a:pt x="2162175" y="1157288"/>
                  </a:lnTo>
                  <a:lnTo>
                    <a:pt x="2166938" y="1021556"/>
                  </a:lnTo>
                  <a:lnTo>
                    <a:pt x="2190750" y="873919"/>
                  </a:lnTo>
                  <a:lnTo>
                    <a:pt x="2197894" y="821531"/>
                  </a:lnTo>
                  <a:lnTo>
                    <a:pt x="2205038" y="764381"/>
                  </a:lnTo>
                  <a:lnTo>
                    <a:pt x="2207419" y="719138"/>
                  </a:lnTo>
                  <a:cubicBezTo>
                    <a:pt x="2208213" y="685007"/>
                    <a:pt x="2212975" y="635000"/>
                    <a:pt x="2209800" y="616744"/>
                  </a:cubicBezTo>
                  <a:lnTo>
                    <a:pt x="2209800" y="457200"/>
                  </a:lnTo>
                  <a:cubicBezTo>
                    <a:pt x="2209006" y="435769"/>
                    <a:pt x="2208213" y="414337"/>
                    <a:pt x="2207419" y="392906"/>
                  </a:cubicBezTo>
                  <a:lnTo>
                    <a:pt x="2197894" y="330994"/>
                  </a:lnTo>
                  <a:lnTo>
                    <a:pt x="2183606" y="285750"/>
                  </a:lnTo>
                  <a:lnTo>
                    <a:pt x="2171700" y="250031"/>
                  </a:lnTo>
                  <a:lnTo>
                    <a:pt x="2155031" y="230981"/>
                  </a:lnTo>
                  <a:lnTo>
                    <a:pt x="2133600" y="216694"/>
                  </a:lnTo>
                  <a:lnTo>
                    <a:pt x="2105025" y="204788"/>
                  </a:lnTo>
                  <a:lnTo>
                    <a:pt x="2069306" y="197644"/>
                  </a:lnTo>
                  <a:lnTo>
                    <a:pt x="1974056" y="197644"/>
                  </a:lnTo>
                  <a:lnTo>
                    <a:pt x="1793081" y="202406"/>
                  </a:lnTo>
                  <a:lnTo>
                    <a:pt x="1616869" y="211931"/>
                  </a:lnTo>
                  <a:lnTo>
                    <a:pt x="1478756" y="219075"/>
                  </a:lnTo>
                  <a:lnTo>
                    <a:pt x="1273969" y="245269"/>
                  </a:lnTo>
                  <a:lnTo>
                    <a:pt x="1159669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015415B2-590A-4EA7-A030-D5179869ADA1}"/>
                </a:ext>
              </a:extLst>
            </p:cNvPr>
            <p:cNvSpPr/>
            <p:nvPr/>
          </p:nvSpPr>
          <p:spPr>
            <a:xfrm>
              <a:off x="3992563" y="2259013"/>
              <a:ext cx="787400" cy="1254125"/>
            </a:xfrm>
            <a:custGeom>
              <a:avLst/>
              <a:gdLst>
                <a:gd name="connsiteX0" fmla="*/ 616744 w 785813"/>
                <a:gd name="connsiteY0" fmla="*/ 726282 h 1252538"/>
                <a:gd name="connsiteX1" fmla="*/ 661988 w 785813"/>
                <a:gd name="connsiteY1" fmla="*/ 659607 h 1252538"/>
                <a:gd name="connsiteX2" fmla="*/ 697707 w 785813"/>
                <a:gd name="connsiteY2" fmla="*/ 602457 h 1252538"/>
                <a:gd name="connsiteX3" fmla="*/ 716757 w 785813"/>
                <a:gd name="connsiteY3" fmla="*/ 573882 h 1252538"/>
                <a:gd name="connsiteX4" fmla="*/ 750094 w 785813"/>
                <a:gd name="connsiteY4" fmla="*/ 440532 h 1252538"/>
                <a:gd name="connsiteX5" fmla="*/ 752475 w 785813"/>
                <a:gd name="connsiteY5" fmla="*/ 376238 h 1252538"/>
                <a:gd name="connsiteX6" fmla="*/ 754857 w 785813"/>
                <a:gd name="connsiteY6" fmla="*/ 340519 h 1252538"/>
                <a:gd name="connsiteX7" fmla="*/ 759619 w 785813"/>
                <a:gd name="connsiteY7" fmla="*/ 304800 h 1252538"/>
                <a:gd name="connsiteX8" fmla="*/ 769144 w 785813"/>
                <a:gd name="connsiteY8" fmla="*/ 269082 h 1252538"/>
                <a:gd name="connsiteX9" fmla="*/ 776288 w 785813"/>
                <a:gd name="connsiteY9" fmla="*/ 250032 h 1252538"/>
                <a:gd name="connsiteX10" fmla="*/ 783432 w 785813"/>
                <a:gd name="connsiteY10" fmla="*/ 228600 h 1252538"/>
                <a:gd name="connsiteX11" fmla="*/ 785813 w 785813"/>
                <a:gd name="connsiteY11" fmla="*/ 211932 h 1252538"/>
                <a:gd name="connsiteX12" fmla="*/ 783432 w 785813"/>
                <a:gd name="connsiteY12" fmla="*/ 195263 h 1252538"/>
                <a:gd name="connsiteX13" fmla="*/ 776288 w 785813"/>
                <a:gd name="connsiteY13" fmla="*/ 176213 h 1252538"/>
                <a:gd name="connsiteX14" fmla="*/ 764382 w 785813"/>
                <a:gd name="connsiteY14" fmla="*/ 152400 h 1252538"/>
                <a:gd name="connsiteX15" fmla="*/ 747713 w 785813"/>
                <a:gd name="connsiteY15" fmla="*/ 128588 h 1252538"/>
                <a:gd name="connsiteX16" fmla="*/ 719138 w 785813"/>
                <a:gd name="connsiteY16" fmla="*/ 100013 h 1252538"/>
                <a:gd name="connsiteX17" fmla="*/ 685800 w 785813"/>
                <a:gd name="connsiteY17" fmla="*/ 71438 h 1252538"/>
                <a:gd name="connsiteX18" fmla="*/ 619125 w 785813"/>
                <a:gd name="connsiteY18" fmla="*/ 0 h 1252538"/>
                <a:gd name="connsiteX19" fmla="*/ 392907 w 785813"/>
                <a:gd name="connsiteY19" fmla="*/ 26194 h 1252538"/>
                <a:gd name="connsiteX20" fmla="*/ 428625 w 785813"/>
                <a:gd name="connsiteY20" fmla="*/ 83344 h 1252538"/>
                <a:gd name="connsiteX21" fmla="*/ 445294 w 785813"/>
                <a:gd name="connsiteY21" fmla="*/ 104775 h 1252538"/>
                <a:gd name="connsiteX22" fmla="*/ 457200 w 785813"/>
                <a:gd name="connsiteY22" fmla="*/ 128588 h 1252538"/>
                <a:gd name="connsiteX23" fmla="*/ 469107 w 785813"/>
                <a:gd name="connsiteY23" fmla="*/ 166688 h 1252538"/>
                <a:gd name="connsiteX24" fmla="*/ 476250 w 785813"/>
                <a:gd name="connsiteY24" fmla="*/ 207169 h 1252538"/>
                <a:gd name="connsiteX25" fmla="*/ 481013 w 785813"/>
                <a:gd name="connsiteY25" fmla="*/ 264319 h 1252538"/>
                <a:gd name="connsiteX26" fmla="*/ 483394 w 785813"/>
                <a:gd name="connsiteY26" fmla="*/ 376238 h 1252538"/>
                <a:gd name="connsiteX27" fmla="*/ 483394 w 785813"/>
                <a:gd name="connsiteY27" fmla="*/ 497682 h 1252538"/>
                <a:gd name="connsiteX28" fmla="*/ 442913 w 785813"/>
                <a:gd name="connsiteY28" fmla="*/ 616744 h 1252538"/>
                <a:gd name="connsiteX29" fmla="*/ 397669 w 785813"/>
                <a:gd name="connsiteY29" fmla="*/ 716757 h 1252538"/>
                <a:gd name="connsiteX30" fmla="*/ 340519 w 785813"/>
                <a:gd name="connsiteY30" fmla="*/ 809625 h 1252538"/>
                <a:gd name="connsiteX31" fmla="*/ 266700 w 785813"/>
                <a:gd name="connsiteY31" fmla="*/ 909638 h 1252538"/>
                <a:gd name="connsiteX32" fmla="*/ 173832 w 785813"/>
                <a:gd name="connsiteY32" fmla="*/ 1023938 h 1252538"/>
                <a:gd name="connsiteX33" fmla="*/ 64294 w 785813"/>
                <a:gd name="connsiteY33" fmla="*/ 1143000 h 1252538"/>
                <a:gd name="connsiteX34" fmla="*/ 14288 w 785813"/>
                <a:gd name="connsiteY34" fmla="*/ 1195388 h 1252538"/>
                <a:gd name="connsiteX35" fmla="*/ 2382 w 785813"/>
                <a:gd name="connsiteY35" fmla="*/ 1216819 h 1252538"/>
                <a:gd name="connsiteX36" fmla="*/ 0 w 785813"/>
                <a:gd name="connsiteY36" fmla="*/ 1238250 h 1252538"/>
                <a:gd name="connsiteX37" fmla="*/ 2382 w 785813"/>
                <a:gd name="connsiteY37" fmla="*/ 1243013 h 1252538"/>
                <a:gd name="connsiteX38" fmla="*/ 4763 w 785813"/>
                <a:gd name="connsiteY38" fmla="*/ 1250157 h 1252538"/>
                <a:gd name="connsiteX39" fmla="*/ 19050 w 785813"/>
                <a:gd name="connsiteY39" fmla="*/ 1252538 h 1252538"/>
                <a:gd name="connsiteX40" fmla="*/ 59532 w 785813"/>
                <a:gd name="connsiteY40" fmla="*/ 1235869 h 1252538"/>
                <a:gd name="connsiteX41" fmla="*/ 130969 w 785813"/>
                <a:gd name="connsiteY41" fmla="*/ 1195388 h 1252538"/>
                <a:gd name="connsiteX42" fmla="*/ 226219 w 785813"/>
                <a:gd name="connsiteY42" fmla="*/ 1133475 h 1252538"/>
                <a:gd name="connsiteX43" fmla="*/ 304800 w 785813"/>
                <a:gd name="connsiteY43" fmla="*/ 1071563 h 1252538"/>
                <a:gd name="connsiteX44" fmla="*/ 383382 w 785813"/>
                <a:gd name="connsiteY44" fmla="*/ 1002507 h 1252538"/>
                <a:gd name="connsiteX45" fmla="*/ 442913 w 785813"/>
                <a:gd name="connsiteY45" fmla="*/ 942975 h 1252538"/>
                <a:gd name="connsiteX46" fmla="*/ 504825 w 785813"/>
                <a:gd name="connsiteY46" fmla="*/ 873919 h 1252538"/>
                <a:gd name="connsiteX47" fmla="*/ 616744 w 785813"/>
                <a:gd name="connsiteY47" fmla="*/ 726282 h 1252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785813" h="1252538">
                  <a:moveTo>
                    <a:pt x="616744" y="726282"/>
                  </a:moveTo>
                  <a:lnTo>
                    <a:pt x="661988" y="659607"/>
                  </a:lnTo>
                  <a:lnTo>
                    <a:pt x="697707" y="602457"/>
                  </a:lnTo>
                  <a:lnTo>
                    <a:pt x="716757" y="573882"/>
                  </a:lnTo>
                  <a:lnTo>
                    <a:pt x="750094" y="440532"/>
                  </a:lnTo>
                  <a:cubicBezTo>
                    <a:pt x="750888" y="419101"/>
                    <a:pt x="751681" y="397669"/>
                    <a:pt x="752475" y="376238"/>
                  </a:cubicBezTo>
                  <a:lnTo>
                    <a:pt x="754857" y="340519"/>
                  </a:lnTo>
                  <a:lnTo>
                    <a:pt x="759619" y="304800"/>
                  </a:lnTo>
                  <a:lnTo>
                    <a:pt x="769144" y="269082"/>
                  </a:lnTo>
                  <a:lnTo>
                    <a:pt x="776288" y="250032"/>
                  </a:lnTo>
                  <a:lnTo>
                    <a:pt x="783432" y="228600"/>
                  </a:lnTo>
                  <a:lnTo>
                    <a:pt x="785813" y="211932"/>
                  </a:lnTo>
                  <a:lnTo>
                    <a:pt x="783432" y="195263"/>
                  </a:lnTo>
                  <a:lnTo>
                    <a:pt x="776288" y="176213"/>
                  </a:lnTo>
                  <a:lnTo>
                    <a:pt x="764382" y="152400"/>
                  </a:lnTo>
                  <a:lnTo>
                    <a:pt x="747713" y="128588"/>
                  </a:lnTo>
                  <a:lnTo>
                    <a:pt x="719138" y="100013"/>
                  </a:lnTo>
                  <a:lnTo>
                    <a:pt x="685800" y="71438"/>
                  </a:lnTo>
                  <a:lnTo>
                    <a:pt x="619125" y="0"/>
                  </a:lnTo>
                  <a:lnTo>
                    <a:pt x="392907" y="26194"/>
                  </a:lnTo>
                  <a:lnTo>
                    <a:pt x="428625" y="83344"/>
                  </a:lnTo>
                  <a:lnTo>
                    <a:pt x="445294" y="104775"/>
                  </a:lnTo>
                  <a:lnTo>
                    <a:pt x="457200" y="128588"/>
                  </a:lnTo>
                  <a:lnTo>
                    <a:pt x="469107" y="166688"/>
                  </a:lnTo>
                  <a:lnTo>
                    <a:pt x="476250" y="207169"/>
                  </a:lnTo>
                  <a:lnTo>
                    <a:pt x="481013" y="264319"/>
                  </a:lnTo>
                  <a:cubicBezTo>
                    <a:pt x="481807" y="301625"/>
                    <a:pt x="482600" y="338932"/>
                    <a:pt x="483394" y="376238"/>
                  </a:cubicBezTo>
                  <a:lnTo>
                    <a:pt x="483394" y="497682"/>
                  </a:lnTo>
                  <a:lnTo>
                    <a:pt x="442913" y="616744"/>
                  </a:lnTo>
                  <a:lnTo>
                    <a:pt x="397669" y="716757"/>
                  </a:lnTo>
                  <a:lnTo>
                    <a:pt x="340519" y="809625"/>
                  </a:lnTo>
                  <a:lnTo>
                    <a:pt x="266700" y="909638"/>
                  </a:lnTo>
                  <a:lnTo>
                    <a:pt x="173832" y="1023938"/>
                  </a:lnTo>
                  <a:lnTo>
                    <a:pt x="64294" y="1143000"/>
                  </a:lnTo>
                  <a:lnTo>
                    <a:pt x="14288" y="1195388"/>
                  </a:lnTo>
                  <a:lnTo>
                    <a:pt x="2382" y="1216819"/>
                  </a:lnTo>
                  <a:lnTo>
                    <a:pt x="0" y="1238250"/>
                  </a:lnTo>
                  <a:lnTo>
                    <a:pt x="2382" y="1243013"/>
                  </a:lnTo>
                  <a:lnTo>
                    <a:pt x="4763" y="1250157"/>
                  </a:lnTo>
                  <a:lnTo>
                    <a:pt x="19050" y="1252538"/>
                  </a:lnTo>
                  <a:lnTo>
                    <a:pt x="59532" y="1235869"/>
                  </a:lnTo>
                  <a:lnTo>
                    <a:pt x="130969" y="1195388"/>
                  </a:lnTo>
                  <a:lnTo>
                    <a:pt x="226219" y="1133475"/>
                  </a:lnTo>
                  <a:lnTo>
                    <a:pt x="304800" y="1071563"/>
                  </a:lnTo>
                  <a:lnTo>
                    <a:pt x="383382" y="1002507"/>
                  </a:lnTo>
                  <a:lnTo>
                    <a:pt x="442913" y="942975"/>
                  </a:lnTo>
                  <a:lnTo>
                    <a:pt x="504825" y="873919"/>
                  </a:lnTo>
                  <a:lnTo>
                    <a:pt x="616744" y="72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518348E9-05B9-45EB-A076-00DAEB22AFA7}"/>
                </a:ext>
              </a:extLst>
            </p:cNvPr>
            <p:cNvSpPr/>
            <p:nvPr/>
          </p:nvSpPr>
          <p:spPr>
            <a:xfrm>
              <a:off x="5030788" y="2192338"/>
              <a:ext cx="1082675" cy="1041400"/>
            </a:xfrm>
            <a:custGeom>
              <a:avLst/>
              <a:gdLst>
                <a:gd name="connsiteX0" fmla="*/ 92869 w 1081088"/>
                <a:gd name="connsiteY0" fmla="*/ 340519 h 1040607"/>
                <a:gd name="connsiteX1" fmla="*/ 92869 w 1081088"/>
                <a:gd name="connsiteY1" fmla="*/ 466725 h 1040607"/>
                <a:gd name="connsiteX2" fmla="*/ 92869 w 1081088"/>
                <a:gd name="connsiteY2" fmla="*/ 647700 h 1040607"/>
                <a:gd name="connsiteX3" fmla="*/ 95250 w 1081088"/>
                <a:gd name="connsiteY3" fmla="*/ 702469 h 1040607"/>
                <a:gd name="connsiteX4" fmla="*/ 102394 w 1081088"/>
                <a:gd name="connsiteY4" fmla="*/ 762000 h 1040607"/>
                <a:gd name="connsiteX5" fmla="*/ 114300 w 1081088"/>
                <a:gd name="connsiteY5" fmla="*/ 819150 h 1040607"/>
                <a:gd name="connsiteX6" fmla="*/ 128588 w 1081088"/>
                <a:gd name="connsiteY6" fmla="*/ 857250 h 1040607"/>
                <a:gd name="connsiteX7" fmla="*/ 147638 w 1081088"/>
                <a:gd name="connsiteY7" fmla="*/ 902494 h 1040607"/>
                <a:gd name="connsiteX8" fmla="*/ 169069 w 1081088"/>
                <a:gd name="connsiteY8" fmla="*/ 933450 h 1040607"/>
                <a:gd name="connsiteX9" fmla="*/ 190500 w 1081088"/>
                <a:gd name="connsiteY9" fmla="*/ 954882 h 1040607"/>
                <a:gd name="connsiteX10" fmla="*/ 214313 w 1081088"/>
                <a:gd name="connsiteY10" fmla="*/ 976313 h 1040607"/>
                <a:gd name="connsiteX11" fmla="*/ 247650 w 1081088"/>
                <a:gd name="connsiteY11" fmla="*/ 995363 h 1040607"/>
                <a:gd name="connsiteX12" fmla="*/ 283369 w 1081088"/>
                <a:gd name="connsiteY12" fmla="*/ 1012032 h 1040607"/>
                <a:gd name="connsiteX13" fmla="*/ 323850 w 1081088"/>
                <a:gd name="connsiteY13" fmla="*/ 1026319 h 1040607"/>
                <a:gd name="connsiteX14" fmla="*/ 373857 w 1081088"/>
                <a:gd name="connsiteY14" fmla="*/ 1033463 h 1040607"/>
                <a:gd name="connsiteX15" fmla="*/ 433388 w 1081088"/>
                <a:gd name="connsiteY15" fmla="*/ 1035844 h 1040607"/>
                <a:gd name="connsiteX16" fmla="*/ 526257 w 1081088"/>
                <a:gd name="connsiteY16" fmla="*/ 1040607 h 1040607"/>
                <a:gd name="connsiteX17" fmla="*/ 645319 w 1081088"/>
                <a:gd name="connsiteY17" fmla="*/ 1040607 h 1040607"/>
                <a:gd name="connsiteX18" fmla="*/ 802482 w 1081088"/>
                <a:gd name="connsiteY18" fmla="*/ 1033463 h 1040607"/>
                <a:gd name="connsiteX19" fmla="*/ 938213 w 1081088"/>
                <a:gd name="connsiteY19" fmla="*/ 1021557 h 1040607"/>
                <a:gd name="connsiteX20" fmla="*/ 1081088 w 1081088"/>
                <a:gd name="connsiteY20" fmla="*/ 1007269 h 1040607"/>
                <a:gd name="connsiteX21" fmla="*/ 1073944 w 1081088"/>
                <a:gd name="connsiteY21" fmla="*/ 831057 h 1040607"/>
                <a:gd name="connsiteX22" fmla="*/ 902494 w 1081088"/>
                <a:gd name="connsiteY22" fmla="*/ 847725 h 1040607"/>
                <a:gd name="connsiteX23" fmla="*/ 807244 w 1081088"/>
                <a:gd name="connsiteY23" fmla="*/ 854869 h 1040607"/>
                <a:gd name="connsiteX24" fmla="*/ 709613 w 1081088"/>
                <a:gd name="connsiteY24" fmla="*/ 862013 h 1040607"/>
                <a:gd name="connsiteX25" fmla="*/ 652463 w 1081088"/>
                <a:gd name="connsiteY25" fmla="*/ 864394 h 1040607"/>
                <a:gd name="connsiteX26" fmla="*/ 590550 w 1081088"/>
                <a:gd name="connsiteY26" fmla="*/ 864394 h 1040607"/>
                <a:gd name="connsiteX27" fmla="*/ 502444 w 1081088"/>
                <a:gd name="connsiteY27" fmla="*/ 859632 h 1040607"/>
                <a:gd name="connsiteX28" fmla="*/ 433388 w 1081088"/>
                <a:gd name="connsiteY28" fmla="*/ 854869 h 1040607"/>
                <a:gd name="connsiteX29" fmla="*/ 407194 w 1081088"/>
                <a:gd name="connsiteY29" fmla="*/ 850107 h 1040607"/>
                <a:gd name="connsiteX30" fmla="*/ 373857 w 1081088"/>
                <a:gd name="connsiteY30" fmla="*/ 838200 h 1040607"/>
                <a:gd name="connsiteX31" fmla="*/ 347663 w 1081088"/>
                <a:gd name="connsiteY31" fmla="*/ 821532 h 1040607"/>
                <a:gd name="connsiteX32" fmla="*/ 328613 w 1081088"/>
                <a:gd name="connsiteY32" fmla="*/ 802482 h 1040607"/>
                <a:gd name="connsiteX33" fmla="*/ 316707 w 1081088"/>
                <a:gd name="connsiteY33" fmla="*/ 783432 h 1040607"/>
                <a:gd name="connsiteX34" fmla="*/ 304800 w 1081088"/>
                <a:gd name="connsiteY34" fmla="*/ 762000 h 1040607"/>
                <a:gd name="connsiteX35" fmla="*/ 295275 w 1081088"/>
                <a:gd name="connsiteY35" fmla="*/ 731044 h 1040607"/>
                <a:gd name="connsiteX36" fmla="*/ 288132 w 1081088"/>
                <a:gd name="connsiteY36" fmla="*/ 690563 h 1040607"/>
                <a:gd name="connsiteX37" fmla="*/ 288132 w 1081088"/>
                <a:gd name="connsiteY37" fmla="*/ 652463 h 1040607"/>
                <a:gd name="connsiteX38" fmla="*/ 292894 w 1081088"/>
                <a:gd name="connsiteY38" fmla="*/ 571500 h 1040607"/>
                <a:gd name="connsiteX39" fmla="*/ 290513 w 1081088"/>
                <a:gd name="connsiteY39" fmla="*/ 447675 h 1040607"/>
                <a:gd name="connsiteX40" fmla="*/ 300038 w 1081088"/>
                <a:gd name="connsiteY40" fmla="*/ 381000 h 1040607"/>
                <a:gd name="connsiteX41" fmla="*/ 309563 w 1081088"/>
                <a:gd name="connsiteY41" fmla="*/ 330994 h 1040607"/>
                <a:gd name="connsiteX42" fmla="*/ 323850 w 1081088"/>
                <a:gd name="connsiteY42" fmla="*/ 266700 h 1040607"/>
                <a:gd name="connsiteX43" fmla="*/ 335757 w 1081088"/>
                <a:gd name="connsiteY43" fmla="*/ 233363 h 1040607"/>
                <a:gd name="connsiteX44" fmla="*/ 347663 w 1081088"/>
                <a:gd name="connsiteY44" fmla="*/ 207169 h 1040607"/>
                <a:gd name="connsiteX45" fmla="*/ 352425 w 1081088"/>
                <a:gd name="connsiteY45" fmla="*/ 192882 h 1040607"/>
                <a:gd name="connsiteX46" fmla="*/ 352425 w 1081088"/>
                <a:gd name="connsiteY46" fmla="*/ 178594 h 1040607"/>
                <a:gd name="connsiteX47" fmla="*/ 347663 w 1081088"/>
                <a:gd name="connsiteY47" fmla="*/ 159544 h 1040607"/>
                <a:gd name="connsiteX48" fmla="*/ 335757 w 1081088"/>
                <a:gd name="connsiteY48" fmla="*/ 135732 h 1040607"/>
                <a:gd name="connsiteX49" fmla="*/ 319088 w 1081088"/>
                <a:gd name="connsiteY49" fmla="*/ 114300 h 1040607"/>
                <a:gd name="connsiteX50" fmla="*/ 280988 w 1081088"/>
                <a:gd name="connsiteY50" fmla="*/ 76200 h 1040607"/>
                <a:gd name="connsiteX51" fmla="*/ 207169 w 1081088"/>
                <a:gd name="connsiteY51" fmla="*/ 0 h 1040607"/>
                <a:gd name="connsiteX52" fmla="*/ 0 w 1081088"/>
                <a:gd name="connsiteY52" fmla="*/ 26194 h 1040607"/>
                <a:gd name="connsiteX53" fmla="*/ 40482 w 1081088"/>
                <a:gd name="connsiteY53" fmla="*/ 100013 h 1040607"/>
                <a:gd name="connsiteX54" fmla="*/ 57150 w 1081088"/>
                <a:gd name="connsiteY54" fmla="*/ 133350 h 1040607"/>
                <a:gd name="connsiteX55" fmla="*/ 71438 w 1081088"/>
                <a:gd name="connsiteY55" fmla="*/ 166688 h 1040607"/>
                <a:gd name="connsiteX56" fmla="*/ 80963 w 1081088"/>
                <a:gd name="connsiteY56" fmla="*/ 200025 h 1040607"/>
                <a:gd name="connsiteX57" fmla="*/ 90488 w 1081088"/>
                <a:gd name="connsiteY57" fmla="*/ 259557 h 1040607"/>
                <a:gd name="connsiteX58" fmla="*/ 92869 w 1081088"/>
                <a:gd name="connsiteY58" fmla="*/ 340519 h 1040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81088" h="1040607">
                  <a:moveTo>
                    <a:pt x="92869" y="340519"/>
                  </a:moveTo>
                  <a:lnTo>
                    <a:pt x="92869" y="466725"/>
                  </a:lnTo>
                  <a:lnTo>
                    <a:pt x="92869" y="647700"/>
                  </a:lnTo>
                  <a:cubicBezTo>
                    <a:pt x="93663" y="665956"/>
                    <a:pt x="94456" y="684213"/>
                    <a:pt x="95250" y="702469"/>
                  </a:cubicBezTo>
                  <a:lnTo>
                    <a:pt x="102394" y="762000"/>
                  </a:lnTo>
                  <a:lnTo>
                    <a:pt x="114300" y="819150"/>
                  </a:lnTo>
                  <a:lnTo>
                    <a:pt x="128588" y="857250"/>
                  </a:lnTo>
                  <a:lnTo>
                    <a:pt x="147638" y="902494"/>
                  </a:lnTo>
                  <a:lnTo>
                    <a:pt x="169069" y="933450"/>
                  </a:lnTo>
                  <a:lnTo>
                    <a:pt x="190500" y="954882"/>
                  </a:lnTo>
                  <a:lnTo>
                    <a:pt x="214313" y="976313"/>
                  </a:lnTo>
                  <a:lnTo>
                    <a:pt x="247650" y="995363"/>
                  </a:lnTo>
                  <a:lnTo>
                    <a:pt x="283369" y="1012032"/>
                  </a:lnTo>
                  <a:lnTo>
                    <a:pt x="323850" y="1026319"/>
                  </a:lnTo>
                  <a:lnTo>
                    <a:pt x="373857" y="1033463"/>
                  </a:lnTo>
                  <a:lnTo>
                    <a:pt x="433388" y="1035844"/>
                  </a:lnTo>
                  <a:lnTo>
                    <a:pt x="526257" y="1040607"/>
                  </a:lnTo>
                  <a:lnTo>
                    <a:pt x="645319" y="1040607"/>
                  </a:lnTo>
                  <a:lnTo>
                    <a:pt x="802482" y="1033463"/>
                  </a:lnTo>
                  <a:lnTo>
                    <a:pt x="938213" y="1021557"/>
                  </a:lnTo>
                  <a:lnTo>
                    <a:pt x="1081088" y="1007269"/>
                  </a:lnTo>
                  <a:lnTo>
                    <a:pt x="1073944" y="831057"/>
                  </a:lnTo>
                  <a:lnTo>
                    <a:pt x="902494" y="847725"/>
                  </a:lnTo>
                  <a:lnTo>
                    <a:pt x="807244" y="854869"/>
                  </a:lnTo>
                  <a:lnTo>
                    <a:pt x="709613" y="862013"/>
                  </a:lnTo>
                  <a:lnTo>
                    <a:pt x="652463" y="864394"/>
                  </a:lnTo>
                  <a:lnTo>
                    <a:pt x="590550" y="864394"/>
                  </a:lnTo>
                  <a:lnTo>
                    <a:pt x="502444" y="859632"/>
                  </a:lnTo>
                  <a:lnTo>
                    <a:pt x="433388" y="854869"/>
                  </a:lnTo>
                  <a:lnTo>
                    <a:pt x="407194" y="850107"/>
                  </a:lnTo>
                  <a:lnTo>
                    <a:pt x="373857" y="838200"/>
                  </a:lnTo>
                  <a:lnTo>
                    <a:pt x="347663" y="821532"/>
                  </a:lnTo>
                  <a:lnTo>
                    <a:pt x="328613" y="802482"/>
                  </a:lnTo>
                  <a:lnTo>
                    <a:pt x="316707" y="783432"/>
                  </a:lnTo>
                  <a:lnTo>
                    <a:pt x="304800" y="762000"/>
                  </a:lnTo>
                  <a:lnTo>
                    <a:pt x="295275" y="731044"/>
                  </a:lnTo>
                  <a:lnTo>
                    <a:pt x="288132" y="690563"/>
                  </a:lnTo>
                  <a:lnTo>
                    <a:pt x="288132" y="652463"/>
                  </a:lnTo>
                  <a:lnTo>
                    <a:pt x="292894" y="571500"/>
                  </a:lnTo>
                  <a:cubicBezTo>
                    <a:pt x="292100" y="530225"/>
                    <a:pt x="291307" y="488950"/>
                    <a:pt x="290513" y="447675"/>
                  </a:cubicBezTo>
                  <a:lnTo>
                    <a:pt x="300038" y="381000"/>
                  </a:lnTo>
                  <a:lnTo>
                    <a:pt x="309563" y="330994"/>
                  </a:lnTo>
                  <a:lnTo>
                    <a:pt x="323850" y="266700"/>
                  </a:lnTo>
                  <a:lnTo>
                    <a:pt x="335757" y="233363"/>
                  </a:lnTo>
                  <a:lnTo>
                    <a:pt x="347663" y="207169"/>
                  </a:lnTo>
                  <a:lnTo>
                    <a:pt x="352425" y="192882"/>
                  </a:lnTo>
                  <a:lnTo>
                    <a:pt x="352425" y="178594"/>
                  </a:lnTo>
                  <a:lnTo>
                    <a:pt x="347663" y="159544"/>
                  </a:lnTo>
                  <a:lnTo>
                    <a:pt x="335757" y="135732"/>
                  </a:lnTo>
                  <a:lnTo>
                    <a:pt x="319088" y="114300"/>
                  </a:lnTo>
                  <a:lnTo>
                    <a:pt x="280988" y="76200"/>
                  </a:lnTo>
                  <a:lnTo>
                    <a:pt x="207169" y="0"/>
                  </a:lnTo>
                  <a:lnTo>
                    <a:pt x="0" y="26194"/>
                  </a:lnTo>
                  <a:lnTo>
                    <a:pt x="40482" y="100013"/>
                  </a:lnTo>
                  <a:lnTo>
                    <a:pt x="57150" y="133350"/>
                  </a:lnTo>
                  <a:lnTo>
                    <a:pt x="71438" y="166688"/>
                  </a:lnTo>
                  <a:lnTo>
                    <a:pt x="80963" y="200025"/>
                  </a:lnTo>
                  <a:lnTo>
                    <a:pt x="90488" y="259557"/>
                  </a:lnTo>
                  <a:cubicBezTo>
                    <a:pt x="91282" y="286544"/>
                    <a:pt x="92075" y="313532"/>
                    <a:pt x="92869" y="3405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A327DEC-DC07-4D43-A49B-1FB1223130C1}"/>
                </a:ext>
              </a:extLst>
            </p:cNvPr>
            <p:cNvSpPr/>
            <p:nvPr/>
          </p:nvSpPr>
          <p:spPr>
            <a:xfrm>
              <a:off x="3856038" y="3429000"/>
              <a:ext cx="2216150" cy="341313"/>
            </a:xfrm>
            <a:custGeom>
              <a:avLst/>
              <a:gdLst>
                <a:gd name="connsiteX0" fmla="*/ 1631156 w 2216944"/>
                <a:gd name="connsiteY0" fmla="*/ 23813 h 340519"/>
                <a:gd name="connsiteX1" fmla="*/ 1471612 w 2216944"/>
                <a:gd name="connsiteY1" fmla="*/ 33338 h 340519"/>
                <a:gd name="connsiteX2" fmla="*/ 1328737 w 2216944"/>
                <a:gd name="connsiteY2" fmla="*/ 47625 h 340519"/>
                <a:gd name="connsiteX3" fmla="*/ 1166812 w 2216944"/>
                <a:gd name="connsiteY3" fmla="*/ 61913 h 340519"/>
                <a:gd name="connsiteX4" fmla="*/ 997744 w 2216944"/>
                <a:gd name="connsiteY4" fmla="*/ 80963 h 340519"/>
                <a:gd name="connsiteX5" fmla="*/ 838200 w 2216944"/>
                <a:gd name="connsiteY5" fmla="*/ 100013 h 340519"/>
                <a:gd name="connsiteX6" fmla="*/ 619125 w 2216944"/>
                <a:gd name="connsiteY6" fmla="*/ 126206 h 340519"/>
                <a:gd name="connsiteX7" fmla="*/ 478631 w 2216944"/>
                <a:gd name="connsiteY7" fmla="*/ 145256 h 340519"/>
                <a:gd name="connsiteX8" fmla="*/ 392906 w 2216944"/>
                <a:gd name="connsiteY8" fmla="*/ 154781 h 340519"/>
                <a:gd name="connsiteX9" fmla="*/ 314325 w 2216944"/>
                <a:gd name="connsiteY9" fmla="*/ 164306 h 340519"/>
                <a:gd name="connsiteX10" fmla="*/ 209550 w 2216944"/>
                <a:gd name="connsiteY10" fmla="*/ 171450 h 340519"/>
                <a:gd name="connsiteX11" fmla="*/ 92869 w 2216944"/>
                <a:gd name="connsiteY11" fmla="*/ 178594 h 340519"/>
                <a:gd name="connsiteX12" fmla="*/ 2381 w 2216944"/>
                <a:gd name="connsiteY12" fmla="*/ 178594 h 340519"/>
                <a:gd name="connsiteX13" fmla="*/ 0 w 2216944"/>
                <a:gd name="connsiteY13" fmla="*/ 340519 h 340519"/>
                <a:gd name="connsiteX14" fmla="*/ 192881 w 2216944"/>
                <a:gd name="connsiteY14" fmla="*/ 319088 h 340519"/>
                <a:gd name="connsiteX15" fmla="*/ 423862 w 2216944"/>
                <a:gd name="connsiteY15" fmla="*/ 292894 h 340519"/>
                <a:gd name="connsiteX16" fmla="*/ 716756 w 2216944"/>
                <a:gd name="connsiteY16" fmla="*/ 261938 h 340519"/>
                <a:gd name="connsiteX17" fmla="*/ 1038225 w 2216944"/>
                <a:gd name="connsiteY17" fmla="*/ 230981 h 340519"/>
                <a:gd name="connsiteX18" fmla="*/ 1333500 w 2216944"/>
                <a:gd name="connsiteY18" fmla="*/ 202406 h 340519"/>
                <a:gd name="connsiteX19" fmla="*/ 1554956 w 2216944"/>
                <a:gd name="connsiteY19" fmla="*/ 183356 h 340519"/>
                <a:gd name="connsiteX20" fmla="*/ 1790700 w 2216944"/>
                <a:gd name="connsiteY20" fmla="*/ 164306 h 340519"/>
                <a:gd name="connsiteX21" fmla="*/ 1916906 w 2216944"/>
                <a:gd name="connsiteY21" fmla="*/ 157163 h 340519"/>
                <a:gd name="connsiteX22" fmla="*/ 1966912 w 2216944"/>
                <a:gd name="connsiteY22" fmla="*/ 157163 h 340519"/>
                <a:gd name="connsiteX23" fmla="*/ 2024062 w 2216944"/>
                <a:gd name="connsiteY23" fmla="*/ 161925 h 340519"/>
                <a:gd name="connsiteX24" fmla="*/ 2088356 w 2216944"/>
                <a:gd name="connsiteY24" fmla="*/ 169069 h 340519"/>
                <a:gd name="connsiteX25" fmla="*/ 2200275 w 2216944"/>
                <a:gd name="connsiteY25" fmla="*/ 190500 h 340519"/>
                <a:gd name="connsiteX26" fmla="*/ 2216944 w 2216944"/>
                <a:gd name="connsiteY26" fmla="*/ 40481 h 340519"/>
                <a:gd name="connsiteX27" fmla="*/ 2131219 w 2216944"/>
                <a:gd name="connsiteY27" fmla="*/ 16669 h 340519"/>
                <a:gd name="connsiteX28" fmla="*/ 2090737 w 2216944"/>
                <a:gd name="connsiteY28" fmla="*/ 9525 h 340519"/>
                <a:gd name="connsiteX29" fmla="*/ 2035969 w 2216944"/>
                <a:gd name="connsiteY29" fmla="*/ 2381 h 340519"/>
                <a:gd name="connsiteX30" fmla="*/ 1981200 w 2216944"/>
                <a:gd name="connsiteY30" fmla="*/ 0 h 340519"/>
                <a:gd name="connsiteX31" fmla="*/ 1895475 w 2216944"/>
                <a:gd name="connsiteY31" fmla="*/ 4763 h 340519"/>
                <a:gd name="connsiteX32" fmla="*/ 1631156 w 2216944"/>
                <a:gd name="connsiteY32" fmla="*/ 23813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216944" h="340519">
                  <a:moveTo>
                    <a:pt x="1631156" y="23813"/>
                  </a:moveTo>
                  <a:lnTo>
                    <a:pt x="1471612" y="33338"/>
                  </a:lnTo>
                  <a:lnTo>
                    <a:pt x="1328737" y="47625"/>
                  </a:lnTo>
                  <a:lnTo>
                    <a:pt x="1166812" y="61913"/>
                  </a:lnTo>
                  <a:lnTo>
                    <a:pt x="997744" y="80963"/>
                  </a:lnTo>
                  <a:lnTo>
                    <a:pt x="838200" y="100013"/>
                  </a:lnTo>
                  <a:lnTo>
                    <a:pt x="619125" y="126206"/>
                  </a:lnTo>
                  <a:lnTo>
                    <a:pt x="478631" y="145256"/>
                  </a:lnTo>
                  <a:lnTo>
                    <a:pt x="392906" y="154781"/>
                  </a:lnTo>
                  <a:lnTo>
                    <a:pt x="314325" y="164306"/>
                  </a:lnTo>
                  <a:lnTo>
                    <a:pt x="209550" y="171450"/>
                  </a:lnTo>
                  <a:lnTo>
                    <a:pt x="92869" y="178594"/>
                  </a:lnTo>
                  <a:lnTo>
                    <a:pt x="2381" y="178594"/>
                  </a:lnTo>
                  <a:cubicBezTo>
                    <a:pt x="1587" y="232569"/>
                    <a:pt x="794" y="286544"/>
                    <a:pt x="0" y="340519"/>
                  </a:cubicBezTo>
                  <a:lnTo>
                    <a:pt x="192881" y="319088"/>
                  </a:lnTo>
                  <a:lnTo>
                    <a:pt x="423862" y="292894"/>
                  </a:lnTo>
                  <a:lnTo>
                    <a:pt x="716756" y="261938"/>
                  </a:lnTo>
                  <a:lnTo>
                    <a:pt x="1038225" y="230981"/>
                  </a:lnTo>
                  <a:lnTo>
                    <a:pt x="1333500" y="202406"/>
                  </a:lnTo>
                  <a:lnTo>
                    <a:pt x="1554956" y="183356"/>
                  </a:lnTo>
                  <a:lnTo>
                    <a:pt x="1790700" y="164306"/>
                  </a:lnTo>
                  <a:lnTo>
                    <a:pt x="1916906" y="157163"/>
                  </a:lnTo>
                  <a:lnTo>
                    <a:pt x="1966912" y="157163"/>
                  </a:lnTo>
                  <a:lnTo>
                    <a:pt x="2024062" y="161925"/>
                  </a:lnTo>
                  <a:lnTo>
                    <a:pt x="2088356" y="169069"/>
                  </a:lnTo>
                  <a:lnTo>
                    <a:pt x="2200275" y="190500"/>
                  </a:lnTo>
                  <a:lnTo>
                    <a:pt x="2216944" y="40481"/>
                  </a:lnTo>
                  <a:lnTo>
                    <a:pt x="2131219" y="16669"/>
                  </a:lnTo>
                  <a:lnTo>
                    <a:pt x="2090737" y="9525"/>
                  </a:lnTo>
                  <a:lnTo>
                    <a:pt x="2035969" y="2381"/>
                  </a:lnTo>
                  <a:lnTo>
                    <a:pt x="1981200" y="0"/>
                  </a:lnTo>
                  <a:lnTo>
                    <a:pt x="1895475" y="4763"/>
                  </a:lnTo>
                  <a:lnTo>
                    <a:pt x="1631156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194857FC-8029-48AB-B2EE-EE1757B7F49B}"/>
                </a:ext>
              </a:extLst>
            </p:cNvPr>
            <p:cNvSpPr/>
            <p:nvPr/>
          </p:nvSpPr>
          <p:spPr>
            <a:xfrm>
              <a:off x="3798888" y="3876675"/>
              <a:ext cx="2257425" cy="366713"/>
            </a:xfrm>
            <a:custGeom>
              <a:avLst/>
              <a:gdLst>
                <a:gd name="connsiteX0" fmla="*/ 1569244 w 2257425"/>
                <a:gd name="connsiteY0" fmla="*/ 45244 h 366713"/>
                <a:gd name="connsiteX1" fmla="*/ 1933575 w 2257425"/>
                <a:gd name="connsiteY1" fmla="*/ 4763 h 366713"/>
                <a:gd name="connsiteX2" fmla="*/ 1995487 w 2257425"/>
                <a:gd name="connsiteY2" fmla="*/ 0 h 366713"/>
                <a:gd name="connsiteX3" fmla="*/ 2052637 w 2257425"/>
                <a:gd name="connsiteY3" fmla="*/ 2381 h 366713"/>
                <a:gd name="connsiteX4" fmla="*/ 2128837 w 2257425"/>
                <a:gd name="connsiteY4" fmla="*/ 11906 h 366713"/>
                <a:gd name="connsiteX5" fmla="*/ 2257425 w 2257425"/>
                <a:gd name="connsiteY5" fmla="*/ 38100 h 366713"/>
                <a:gd name="connsiteX6" fmla="*/ 2224087 w 2257425"/>
                <a:gd name="connsiteY6" fmla="*/ 192881 h 366713"/>
                <a:gd name="connsiteX7" fmla="*/ 2112169 w 2257425"/>
                <a:gd name="connsiteY7" fmla="*/ 166688 h 366713"/>
                <a:gd name="connsiteX8" fmla="*/ 2059781 w 2257425"/>
                <a:gd name="connsiteY8" fmla="*/ 157163 h 366713"/>
                <a:gd name="connsiteX9" fmla="*/ 2035969 w 2257425"/>
                <a:gd name="connsiteY9" fmla="*/ 157163 h 366713"/>
                <a:gd name="connsiteX10" fmla="*/ 1981200 w 2257425"/>
                <a:gd name="connsiteY10" fmla="*/ 157163 h 366713"/>
                <a:gd name="connsiteX11" fmla="*/ 1804987 w 2257425"/>
                <a:gd name="connsiteY11" fmla="*/ 173831 h 366713"/>
                <a:gd name="connsiteX12" fmla="*/ 1457325 w 2257425"/>
                <a:gd name="connsiteY12" fmla="*/ 207169 h 366713"/>
                <a:gd name="connsiteX13" fmla="*/ 1181100 w 2257425"/>
                <a:gd name="connsiteY13" fmla="*/ 235744 h 366713"/>
                <a:gd name="connsiteX14" fmla="*/ 754856 w 2257425"/>
                <a:gd name="connsiteY14" fmla="*/ 280988 h 366713"/>
                <a:gd name="connsiteX15" fmla="*/ 400050 w 2257425"/>
                <a:gd name="connsiteY15" fmla="*/ 321469 h 366713"/>
                <a:gd name="connsiteX16" fmla="*/ 152400 w 2257425"/>
                <a:gd name="connsiteY16" fmla="*/ 350044 h 366713"/>
                <a:gd name="connsiteX17" fmla="*/ 0 w 2257425"/>
                <a:gd name="connsiteY17" fmla="*/ 366713 h 366713"/>
                <a:gd name="connsiteX18" fmla="*/ 4762 w 2257425"/>
                <a:gd name="connsiteY18" fmla="*/ 211931 h 366713"/>
                <a:gd name="connsiteX19" fmla="*/ 276225 w 2257425"/>
                <a:gd name="connsiteY19" fmla="*/ 183356 h 366713"/>
                <a:gd name="connsiteX20" fmla="*/ 566737 w 2257425"/>
                <a:gd name="connsiteY20" fmla="*/ 152400 h 366713"/>
                <a:gd name="connsiteX21" fmla="*/ 881062 w 2257425"/>
                <a:gd name="connsiteY21" fmla="*/ 116681 h 366713"/>
                <a:gd name="connsiteX22" fmla="*/ 1173956 w 2257425"/>
                <a:gd name="connsiteY22" fmla="*/ 85725 h 366713"/>
                <a:gd name="connsiteX23" fmla="*/ 1569244 w 2257425"/>
                <a:gd name="connsiteY23" fmla="*/ 45244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7425" h="366713">
                  <a:moveTo>
                    <a:pt x="1569244" y="45244"/>
                  </a:moveTo>
                  <a:lnTo>
                    <a:pt x="1933575" y="4763"/>
                  </a:lnTo>
                  <a:lnTo>
                    <a:pt x="1995487" y="0"/>
                  </a:lnTo>
                  <a:lnTo>
                    <a:pt x="2052637" y="2381"/>
                  </a:lnTo>
                  <a:lnTo>
                    <a:pt x="2128837" y="11906"/>
                  </a:lnTo>
                  <a:lnTo>
                    <a:pt x="2257425" y="38100"/>
                  </a:lnTo>
                  <a:lnTo>
                    <a:pt x="2224087" y="192881"/>
                  </a:lnTo>
                  <a:lnTo>
                    <a:pt x="2112169" y="166688"/>
                  </a:lnTo>
                  <a:lnTo>
                    <a:pt x="2059781" y="157163"/>
                  </a:lnTo>
                  <a:lnTo>
                    <a:pt x="2035969" y="157163"/>
                  </a:lnTo>
                  <a:lnTo>
                    <a:pt x="1981200" y="157163"/>
                  </a:lnTo>
                  <a:lnTo>
                    <a:pt x="1804987" y="173831"/>
                  </a:lnTo>
                  <a:lnTo>
                    <a:pt x="1457325" y="207169"/>
                  </a:lnTo>
                  <a:lnTo>
                    <a:pt x="1181100" y="235744"/>
                  </a:lnTo>
                  <a:lnTo>
                    <a:pt x="754856" y="280988"/>
                  </a:lnTo>
                  <a:lnTo>
                    <a:pt x="400050" y="321469"/>
                  </a:lnTo>
                  <a:lnTo>
                    <a:pt x="152400" y="350044"/>
                  </a:lnTo>
                  <a:lnTo>
                    <a:pt x="0" y="366713"/>
                  </a:lnTo>
                  <a:lnTo>
                    <a:pt x="4762" y="211931"/>
                  </a:lnTo>
                  <a:lnTo>
                    <a:pt x="276225" y="183356"/>
                  </a:lnTo>
                  <a:lnTo>
                    <a:pt x="566737" y="152400"/>
                  </a:lnTo>
                  <a:lnTo>
                    <a:pt x="881062" y="116681"/>
                  </a:lnTo>
                  <a:lnTo>
                    <a:pt x="1173956" y="85725"/>
                  </a:lnTo>
                  <a:lnTo>
                    <a:pt x="1569244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F83B230D-282D-491C-9BBC-0008AE4CA645}"/>
                </a:ext>
              </a:extLst>
            </p:cNvPr>
            <p:cNvSpPr/>
            <p:nvPr/>
          </p:nvSpPr>
          <p:spPr>
            <a:xfrm>
              <a:off x="2681288" y="4432300"/>
              <a:ext cx="4524375" cy="582613"/>
            </a:xfrm>
            <a:custGeom>
              <a:avLst/>
              <a:gdLst>
                <a:gd name="connsiteX0" fmla="*/ 2717597 w 4524451"/>
                <a:gd name="connsiteY0" fmla="*/ 102413 h 581559"/>
                <a:gd name="connsiteX1" fmla="*/ 2212848 w 4524451"/>
                <a:gd name="connsiteY1" fmla="*/ 135331 h 581559"/>
                <a:gd name="connsiteX2" fmla="*/ 1858061 w 4524451"/>
                <a:gd name="connsiteY2" fmla="*/ 160935 h 581559"/>
                <a:gd name="connsiteX3" fmla="*/ 1466697 w 4524451"/>
                <a:gd name="connsiteY3" fmla="*/ 197511 h 581559"/>
                <a:gd name="connsiteX4" fmla="*/ 1196035 w 4524451"/>
                <a:gd name="connsiteY4" fmla="*/ 223114 h 581559"/>
                <a:gd name="connsiteX5" fmla="*/ 662025 w 4524451"/>
                <a:gd name="connsiteY5" fmla="*/ 277978 h 581559"/>
                <a:gd name="connsiteX6" fmla="*/ 555955 w 4524451"/>
                <a:gd name="connsiteY6" fmla="*/ 288951 h 581559"/>
                <a:gd name="connsiteX7" fmla="*/ 486461 w 4524451"/>
                <a:gd name="connsiteY7" fmla="*/ 292608 h 581559"/>
                <a:gd name="connsiteX8" fmla="*/ 442569 w 4524451"/>
                <a:gd name="connsiteY8" fmla="*/ 292608 h 581559"/>
                <a:gd name="connsiteX9" fmla="*/ 391363 w 4524451"/>
                <a:gd name="connsiteY9" fmla="*/ 288951 h 581559"/>
                <a:gd name="connsiteX10" fmla="*/ 336499 w 4524451"/>
                <a:gd name="connsiteY10" fmla="*/ 277978 h 581559"/>
                <a:gd name="connsiteX11" fmla="*/ 277977 w 4524451"/>
                <a:gd name="connsiteY11" fmla="*/ 263347 h 581559"/>
                <a:gd name="connsiteX12" fmla="*/ 223113 w 4524451"/>
                <a:gd name="connsiteY12" fmla="*/ 245059 h 581559"/>
                <a:gd name="connsiteX13" fmla="*/ 175565 w 4524451"/>
                <a:gd name="connsiteY13" fmla="*/ 223114 h 581559"/>
                <a:gd name="connsiteX14" fmla="*/ 128016 w 4524451"/>
                <a:gd name="connsiteY14" fmla="*/ 193853 h 581559"/>
                <a:gd name="connsiteX15" fmla="*/ 87782 w 4524451"/>
                <a:gd name="connsiteY15" fmla="*/ 164592 h 581559"/>
                <a:gd name="connsiteX16" fmla="*/ 47549 w 4524451"/>
                <a:gd name="connsiteY16" fmla="*/ 142647 h 581559"/>
                <a:gd name="connsiteX17" fmla="*/ 21945 w 4524451"/>
                <a:gd name="connsiteY17" fmla="*/ 135331 h 581559"/>
                <a:gd name="connsiteX18" fmla="*/ 7315 w 4524451"/>
                <a:gd name="connsiteY18" fmla="*/ 138989 h 581559"/>
                <a:gd name="connsiteX19" fmla="*/ 0 w 4524451"/>
                <a:gd name="connsiteY19" fmla="*/ 149962 h 581559"/>
                <a:gd name="connsiteX20" fmla="*/ 0 w 4524451"/>
                <a:gd name="connsiteY20" fmla="*/ 164592 h 581559"/>
                <a:gd name="connsiteX21" fmla="*/ 7315 w 4524451"/>
                <a:gd name="connsiteY21" fmla="*/ 193853 h 581559"/>
                <a:gd name="connsiteX22" fmla="*/ 32918 w 4524451"/>
                <a:gd name="connsiteY22" fmla="*/ 241402 h 581559"/>
                <a:gd name="connsiteX23" fmla="*/ 80467 w 4524451"/>
                <a:gd name="connsiteY23" fmla="*/ 318211 h 581559"/>
                <a:gd name="connsiteX24" fmla="*/ 179222 w 4524451"/>
                <a:gd name="connsiteY24" fmla="*/ 427939 h 581559"/>
                <a:gd name="connsiteX25" fmla="*/ 234086 w 4524451"/>
                <a:gd name="connsiteY25" fmla="*/ 482803 h 581559"/>
                <a:gd name="connsiteX26" fmla="*/ 292608 w 4524451"/>
                <a:gd name="connsiteY26" fmla="*/ 534010 h 581559"/>
                <a:gd name="connsiteX27" fmla="*/ 325526 w 4524451"/>
                <a:gd name="connsiteY27" fmla="*/ 559613 h 581559"/>
                <a:gd name="connsiteX28" fmla="*/ 358445 w 4524451"/>
                <a:gd name="connsiteY28" fmla="*/ 574243 h 581559"/>
                <a:gd name="connsiteX29" fmla="*/ 395021 w 4524451"/>
                <a:gd name="connsiteY29" fmla="*/ 581559 h 581559"/>
                <a:gd name="connsiteX30" fmla="*/ 435254 w 4524451"/>
                <a:gd name="connsiteY30" fmla="*/ 577901 h 581559"/>
                <a:gd name="connsiteX31" fmla="*/ 486461 w 4524451"/>
                <a:gd name="connsiteY31" fmla="*/ 563271 h 581559"/>
                <a:gd name="connsiteX32" fmla="*/ 559613 w 4524451"/>
                <a:gd name="connsiteY32" fmla="*/ 537667 h 581559"/>
                <a:gd name="connsiteX33" fmla="*/ 632765 w 4524451"/>
                <a:gd name="connsiteY33" fmla="*/ 512064 h 581559"/>
                <a:gd name="connsiteX34" fmla="*/ 731520 w 4524451"/>
                <a:gd name="connsiteY34" fmla="*/ 490119 h 581559"/>
                <a:gd name="connsiteX35" fmla="*/ 841248 w 4524451"/>
                <a:gd name="connsiteY35" fmla="*/ 468173 h 581559"/>
                <a:gd name="connsiteX36" fmla="*/ 954633 w 4524451"/>
                <a:gd name="connsiteY36" fmla="*/ 449885 h 581559"/>
                <a:gd name="connsiteX37" fmla="*/ 1177747 w 4524451"/>
                <a:gd name="connsiteY37" fmla="*/ 420624 h 581559"/>
                <a:gd name="connsiteX38" fmla="*/ 1397203 w 4524451"/>
                <a:gd name="connsiteY38" fmla="*/ 391363 h 581559"/>
                <a:gd name="connsiteX39" fmla="*/ 1660550 w 4524451"/>
                <a:gd name="connsiteY39" fmla="*/ 365760 h 581559"/>
                <a:gd name="connsiteX40" fmla="*/ 1872691 w 4524451"/>
                <a:gd name="connsiteY40" fmla="*/ 343815 h 581559"/>
                <a:gd name="connsiteX41" fmla="*/ 2099462 w 4524451"/>
                <a:gd name="connsiteY41" fmla="*/ 325527 h 581559"/>
                <a:gd name="connsiteX42" fmla="*/ 2344521 w 4524451"/>
                <a:gd name="connsiteY42" fmla="*/ 307239 h 581559"/>
                <a:gd name="connsiteX43" fmla="*/ 2670048 w 4524451"/>
                <a:gd name="connsiteY43" fmla="*/ 285293 h 581559"/>
                <a:gd name="connsiteX44" fmla="*/ 2904134 w 4524451"/>
                <a:gd name="connsiteY44" fmla="*/ 270663 h 581559"/>
                <a:gd name="connsiteX45" fmla="*/ 2958998 w 4524451"/>
                <a:gd name="connsiteY45" fmla="*/ 267005 h 581559"/>
                <a:gd name="connsiteX46" fmla="*/ 3156509 w 4524451"/>
                <a:gd name="connsiteY46" fmla="*/ 245059 h 581559"/>
                <a:gd name="connsiteX47" fmla="*/ 3361334 w 4524451"/>
                <a:gd name="connsiteY47" fmla="*/ 237744 h 581559"/>
                <a:gd name="connsiteX48" fmla="*/ 3540557 w 4524451"/>
                <a:gd name="connsiteY48" fmla="*/ 234087 h 581559"/>
                <a:gd name="connsiteX49" fmla="*/ 3664915 w 4524451"/>
                <a:gd name="connsiteY49" fmla="*/ 234087 h 581559"/>
                <a:gd name="connsiteX50" fmla="*/ 3917289 w 4524451"/>
                <a:gd name="connsiteY50" fmla="*/ 241402 h 581559"/>
                <a:gd name="connsiteX51" fmla="*/ 4136745 w 4524451"/>
                <a:gd name="connsiteY51" fmla="*/ 248717 h 581559"/>
                <a:gd name="connsiteX52" fmla="*/ 4231843 w 4524451"/>
                <a:gd name="connsiteY52" fmla="*/ 256032 h 581559"/>
                <a:gd name="connsiteX53" fmla="*/ 4312310 w 4524451"/>
                <a:gd name="connsiteY53" fmla="*/ 267005 h 581559"/>
                <a:gd name="connsiteX54" fmla="*/ 4381805 w 4524451"/>
                <a:gd name="connsiteY54" fmla="*/ 274320 h 581559"/>
                <a:gd name="connsiteX55" fmla="*/ 4440326 w 4524451"/>
                <a:gd name="connsiteY55" fmla="*/ 274320 h 581559"/>
                <a:gd name="connsiteX56" fmla="*/ 4476902 w 4524451"/>
                <a:gd name="connsiteY56" fmla="*/ 267005 h 581559"/>
                <a:gd name="connsiteX57" fmla="*/ 4498848 w 4524451"/>
                <a:gd name="connsiteY57" fmla="*/ 259690 h 581559"/>
                <a:gd name="connsiteX58" fmla="*/ 4513478 w 4524451"/>
                <a:gd name="connsiteY58" fmla="*/ 248717 h 581559"/>
                <a:gd name="connsiteX59" fmla="*/ 4520793 w 4524451"/>
                <a:gd name="connsiteY59" fmla="*/ 241402 h 581559"/>
                <a:gd name="connsiteX60" fmla="*/ 4524451 w 4524451"/>
                <a:gd name="connsiteY60" fmla="*/ 223114 h 581559"/>
                <a:gd name="connsiteX61" fmla="*/ 4520793 w 4524451"/>
                <a:gd name="connsiteY61" fmla="*/ 208483 h 581559"/>
                <a:gd name="connsiteX62" fmla="*/ 4506163 w 4524451"/>
                <a:gd name="connsiteY62" fmla="*/ 175565 h 581559"/>
                <a:gd name="connsiteX63" fmla="*/ 4476902 w 4524451"/>
                <a:gd name="connsiteY63" fmla="*/ 135331 h 581559"/>
                <a:gd name="connsiteX64" fmla="*/ 4458614 w 4524451"/>
                <a:gd name="connsiteY64" fmla="*/ 117043 h 581559"/>
                <a:gd name="connsiteX65" fmla="*/ 4433011 w 4524451"/>
                <a:gd name="connsiteY65" fmla="*/ 98755 h 581559"/>
                <a:gd name="connsiteX66" fmla="*/ 4400093 w 4524451"/>
                <a:gd name="connsiteY66" fmla="*/ 80467 h 581559"/>
                <a:gd name="connsiteX67" fmla="*/ 4359859 w 4524451"/>
                <a:gd name="connsiteY67" fmla="*/ 58522 h 581559"/>
                <a:gd name="connsiteX68" fmla="*/ 4304995 w 4524451"/>
                <a:gd name="connsiteY68" fmla="*/ 36576 h 581559"/>
                <a:gd name="connsiteX69" fmla="*/ 4239158 w 4524451"/>
                <a:gd name="connsiteY69" fmla="*/ 18288 h 581559"/>
                <a:gd name="connsiteX70" fmla="*/ 4180637 w 4524451"/>
                <a:gd name="connsiteY70" fmla="*/ 3658 h 581559"/>
                <a:gd name="connsiteX71" fmla="*/ 4140403 w 4524451"/>
                <a:gd name="connsiteY71" fmla="*/ 0 h 581559"/>
                <a:gd name="connsiteX72" fmla="*/ 4103827 w 4524451"/>
                <a:gd name="connsiteY72" fmla="*/ 3658 h 581559"/>
                <a:gd name="connsiteX73" fmla="*/ 4052621 w 4524451"/>
                <a:gd name="connsiteY73" fmla="*/ 10973 h 581559"/>
                <a:gd name="connsiteX74" fmla="*/ 3975811 w 4524451"/>
                <a:gd name="connsiteY74" fmla="*/ 21946 h 581559"/>
                <a:gd name="connsiteX75" fmla="*/ 3873398 w 4524451"/>
                <a:gd name="connsiteY75" fmla="*/ 25603 h 581559"/>
                <a:gd name="connsiteX76" fmla="*/ 3642969 w 4524451"/>
                <a:gd name="connsiteY76" fmla="*/ 40234 h 581559"/>
                <a:gd name="connsiteX77" fmla="*/ 3346704 w 4524451"/>
                <a:gd name="connsiteY77" fmla="*/ 54864 h 581559"/>
                <a:gd name="connsiteX78" fmla="*/ 3174797 w 4524451"/>
                <a:gd name="connsiteY78" fmla="*/ 69495 h 581559"/>
                <a:gd name="connsiteX79" fmla="*/ 2944368 w 4524451"/>
                <a:gd name="connsiteY79" fmla="*/ 91440 h 581559"/>
                <a:gd name="connsiteX80" fmla="*/ 2717597 w 4524451"/>
                <a:gd name="connsiteY80" fmla="*/ 102413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4524451" h="581559">
                  <a:moveTo>
                    <a:pt x="2717597" y="102413"/>
                  </a:moveTo>
                  <a:lnTo>
                    <a:pt x="2212848" y="135331"/>
                  </a:lnTo>
                  <a:lnTo>
                    <a:pt x="1858061" y="160935"/>
                  </a:lnTo>
                  <a:lnTo>
                    <a:pt x="1466697" y="197511"/>
                  </a:lnTo>
                  <a:lnTo>
                    <a:pt x="1196035" y="223114"/>
                  </a:lnTo>
                  <a:lnTo>
                    <a:pt x="662025" y="277978"/>
                  </a:lnTo>
                  <a:lnTo>
                    <a:pt x="555955" y="288951"/>
                  </a:lnTo>
                  <a:lnTo>
                    <a:pt x="486461" y="292608"/>
                  </a:lnTo>
                  <a:lnTo>
                    <a:pt x="442569" y="292608"/>
                  </a:lnTo>
                  <a:lnTo>
                    <a:pt x="391363" y="288951"/>
                  </a:lnTo>
                  <a:lnTo>
                    <a:pt x="336499" y="277978"/>
                  </a:lnTo>
                  <a:lnTo>
                    <a:pt x="277977" y="263347"/>
                  </a:lnTo>
                  <a:lnTo>
                    <a:pt x="223113" y="245059"/>
                  </a:lnTo>
                  <a:lnTo>
                    <a:pt x="175565" y="223114"/>
                  </a:lnTo>
                  <a:lnTo>
                    <a:pt x="128016" y="193853"/>
                  </a:lnTo>
                  <a:lnTo>
                    <a:pt x="87782" y="164592"/>
                  </a:lnTo>
                  <a:lnTo>
                    <a:pt x="47549" y="142647"/>
                  </a:lnTo>
                  <a:lnTo>
                    <a:pt x="21945" y="135331"/>
                  </a:lnTo>
                  <a:lnTo>
                    <a:pt x="7315" y="138989"/>
                  </a:lnTo>
                  <a:lnTo>
                    <a:pt x="0" y="149962"/>
                  </a:lnTo>
                  <a:lnTo>
                    <a:pt x="0" y="164592"/>
                  </a:lnTo>
                  <a:lnTo>
                    <a:pt x="7315" y="193853"/>
                  </a:lnTo>
                  <a:lnTo>
                    <a:pt x="32918" y="241402"/>
                  </a:lnTo>
                  <a:lnTo>
                    <a:pt x="80467" y="318211"/>
                  </a:lnTo>
                  <a:lnTo>
                    <a:pt x="179222" y="427939"/>
                  </a:lnTo>
                  <a:lnTo>
                    <a:pt x="234086" y="482803"/>
                  </a:lnTo>
                  <a:lnTo>
                    <a:pt x="292608" y="534010"/>
                  </a:lnTo>
                  <a:lnTo>
                    <a:pt x="325526" y="559613"/>
                  </a:lnTo>
                  <a:lnTo>
                    <a:pt x="358445" y="574243"/>
                  </a:lnTo>
                  <a:lnTo>
                    <a:pt x="395021" y="581559"/>
                  </a:lnTo>
                  <a:lnTo>
                    <a:pt x="435254" y="577901"/>
                  </a:lnTo>
                  <a:lnTo>
                    <a:pt x="486461" y="563271"/>
                  </a:lnTo>
                  <a:lnTo>
                    <a:pt x="559613" y="537667"/>
                  </a:lnTo>
                  <a:lnTo>
                    <a:pt x="632765" y="512064"/>
                  </a:lnTo>
                  <a:lnTo>
                    <a:pt x="731520" y="490119"/>
                  </a:lnTo>
                  <a:lnTo>
                    <a:pt x="841248" y="468173"/>
                  </a:lnTo>
                  <a:lnTo>
                    <a:pt x="954633" y="449885"/>
                  </a:lnTo>
                  <a:lnTo>
                    <a:pt x="1177747" y="420624"/>
                  </a:lnTo>
                  <a:lnTo>
                    <a:pt x="1397203" y="391363"/>
                  </a:lnTo>
                  <a:lnTo>
                    <a:pt x="1660550" y="365760"/>
                  </a:lnTo>
                  <a:lnTo>
                    <a:pt x="1872691" y="343815"/>
                  </a:lnTo>
                  <a:lnTo>
                    <a:pt x="2099462" y="325527"/>
                  </a:lnTo>
                  <a:lnTo>
                    <a:pt x="2344521" y="307239"/>
                  </a:lnTo>
                  <a:lnTo>
                    <a:pt x="2670048" y="285293"/>
                  </a:lnTo>
                  <a:lnTo>
                    <a:pt x="2904134" y="270663"/>
                  </a:lnTo>
                  <a:lnTo>
                    <a:pt x="2958998" y="267005"/>
                  </a:lnTo>
                  <a:lnTo>
                    <a:pt x="3156509" y="245059"/>
                  </a:lnTo>
                  <a:lnTo>
                    <a:pt x="3361334" y="237744"/>
                  </a:lnTo>
                  <a:lnTo>
                    <a:pt x="3540557" y="234087"/>
                  </a:lnTo>
                  <a:lnTo>
                    <a:pt x="3664915" y="234087"/>
                  </a:lnTo>
                  <a:lnTo>
                    <a:pt x="3917289" y="241402"/>
                  </a:lnTo>
                  <a:lnTo>
                    <a:pt x="4136745" y="248717"/>
                  </a:lnTo>
                  <a:lnTo>
                    <a:pt x="4231843" y="256032"/>
                  </a:lnTo>
                  <a:lnTo>
                    <a:pt x="4312310" y="267005"/>
                  </a:lnTo>
                  <a:lnTo>
                    <a:pt x="4381805" y="274320"/>
                  </a:lnTo>
                  <a:lnTo>
                    <a:pt x="4440326" y="274320"/>
                  </a:lnTo>
                  <a:lnTo>
                    <a:pt x="4476902" y="267005"/>
                  </a:lnTo>
                  <a:lnTo>
                    <a:pt x="4498848" y="259690"/>
                  </a:lnTo>
                  <a:lnTo>
                    <a:pt x="4513478" y="248717"/>
                  </a:lnTo>
                  <a:lnTo>
                    <a:pt x="4520793" y="241402"/>
                  </a:lnTo>
                  <a:lnTo>
                    <a:pt x="4524451" y="223114"/>
                  </a:lnTo>
                  <a:lnTo>
                    <a:pt x="4520793" y="208483"/>
                  </a:lnTo>
                  <a:lnTo>
                    <a:pt x="4506163" y="175565"/>
                  </a:lnTo>
                  <a:lnTo>
                    <a:pt x="4476902" y="135331"/>
                  </a:lnTo>
                  <a:lnTo>
                    <a:pt x="4458614" y="117043"/>
                  </a:lnTo>
                  <a:lnTo>
                    <a:pt x="4433011" y="98755"/>
                  </a:lnTo>
                  <a:lnTo>
                    <a:pt x="4400093" y="80467"/>
                  </a:lnTo>
                  <a:lnTo>
                    <a:pt x="4359859" y="58522"/>
                  </a:lnTo>
                  <a:lnTo>
                    <a:pt x="4304995" y="36576"/>
                  </a:lnTo>
                  <a:lnTo>
                    <a:pt x="4239158" y="18288"/>
                  </a:lnTo>
                  <a:lnTo>
                    <a:pt x="4180637" y="3658"/>
                  </a:lnTo>
                  <a:lnTo>
                    <a:pt x="4140403" y="0"/>
                  </a:lnTo>
                  <a:lnTo>
                    <a:pt x="4103827" y="3658"/>
                  </a:lnTo>
                  <a:lnTo>
                    <a:pt x="4052621" y="10973"/>
                  </a:lnTo>
                  <a:lnTo>
                    <a:pt x="3975811" y="21946"/>
                  </a:lnTo>
                  <a:lnTo>
                    <a:pt x="3873398" y="25603"/>
                  </a:lnTo>
                  <a:lnTo>
                    <a:pt x="3642969" y="40234"/>
                  </a:lnTo>
                  <a:lnTo>
                    <a:pt x="3346704" y="54864"/>
                  </a:lnTo>
                  <a:lnTo>
                    <a:pt x="3174797" y="69495"/>
                  </a:lnTo>
                  <a:lnTo>
                    <a:pt x="2944368" y="91440"/>
                  </a:lnTo>
                  <a:lnTo>
                    <a:pt x="2717597" y="102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98973E5A-10E4-4A1B-BCD6-D9FAAB942D74}"/>
                </a:ext>
              </a:extLst>
            </p:cNvPr>
            <p:cNvSpPr/>
            <p:nvPr/>
          </p:nvSpPr>
          <p:spPr>
            <a:xfrm>
              <a:off x="5457825" y="4165600"/>
              <a:ext cx="450850" cy="1997075"/>
            </a:xfrm>
            <a:custGeom>
              <a:avLst/>
              <a:gdLst>
                <a:gd name="connsiteX0" fmla="*/ 158567 w 451915"/>
                <a:gd name="connsiteY0" fmla="*/ 951399 h 1997937"/>
                <a:gd name="connsiteX1" fmla="*/ 158567 w 451915"/>
                <a:gd name="connsiteY1" fmla="*/ 676550 h 1997937"/>
                <a:gd name="connsiteX2" fmla="*/ 158567 w 451915"/>
                <a:gd name="connsiteY2" fmla="*/ 528555 h 1997937"/>
                <a:gd name="connsiteX3" fmla="*/ 158567 w 451915"/>
                <a:gd name="connsiteY3" fmla="*/ 309204 h 1997937"/>
                <a:gd name="connsiteX4" fmla="*/ 155924 w 451915"/>
                <a:gd name="connsiteY4" fmla="*/ 256349 h 1997937"/>
                <a:gd name="connsiteX5" fmla="*/ 153281 w 451915"/>
                <a:gd name="connsiteY5" fmla="*/ 224636 h 1997937"/>
                <a:gd name="connsiteX6" fmla="*/ 147996 w 451915"/>
                <a:gd name="connsiteY6" fmla="*/ 200851 h 1997937"/>
                <a:gd name="connsiteX7" fmla="*/ 140068 w 451915"/>
                <a:gd name="connsiteY7" fmla="*/ 177066 h 1997937"/>
                <a:gd name="connsiteX8" fmla="*/ 129496 w 451915"/>
                <a:gd name="connsiteY8" fmla="*/ 155923 h 1997937"/>
                <a:gd name="connsiteX9" fmla="*/ 113640 w 451915"/>
                <a:gd name="connsiteY9" fmla="*/ 134781 h 1997937"/>
                <a:gd name="connsiteX10" fmla="*/ 89855 w 451915"/>
                <a:gd name="connsiteY10" fmla="*/ 113639 h 1997937"/>
                <a:gd name="connsiteX11" fmla="*/ 58142 w 451915"/>
                <a:gd name="connsiteY11" fmla="*/ 95140 h 1997937"/>
                <a:gd name="connsiteX12" fmla="*/ 36999 w 451915"/>
                <a:gd name="connsiteY12" fmla="*/ 81926 h 1997937"/>
                <a:gd name="connsiteX13" fmla="*/ 15857 w 451915"/>
                <a:gd name="connsiteY13" fmla="*/ 63426 h 1997937"/>
                <a:gd name="connsiteX14" fmla="*/ 5286 w 451915"/>
                <a:gd name="connsiteY14" fmla="*/ 47570 h 1997937"/>
                <a:gd name="connsiteX15" fmla="*/ 0 w 451915"/>
                <a:gd name="connsiteY15" fmla="*/ 34356 h 1997937"/>
                <a:gd name="connsiteX16" fmla="*/ 0 w 451915"/>
                <a:gd name="connsiteY16" fmla="*/ 21142 h 1997937"/>
                <a:gd name="connsiteX17" fmla="*/ 2643 w 451915"/>
                <a:gd name="connsiteY17" fmla="*/ 10571 h 1997937"/>
                <a:gd name="connsiteX18" fmla="*/ 23785 w 451915"/>
                <a:gd name="connsiteY18" fmla="*/ 2642 h 1997937"/>
                <a:gd name="connsiteX19" fmla="*/ 55499 w 451915"/>
                <a:gd name="connsiteY19" fmla="*/ 0 h 1997937"/>
                <a:gd name="connsiteX20" fmla="*/ 124211 w 451915"/>
                <a:gd name="connsiteY20" fmla="*/ 7928 h 1997937"/>
                <a:gd name="connsiteX21" fmla="*/ 216708 w 451915"/>
                <a:gd name="connsiteY21" fmla="*/ 26427 h 1997937"/>
                <a:gd name="connsiteX22" fmla="*/ 303920 w 451915"/>
                <a:gd name="connsiteY22" fmla="*/ 52855 h 1997937"/>
                <a:gd name="connsiteX23" fmla="*/ 364703 w 451915"/>
                <a:gd name="connsiteY23" fmla="*/ 81926 h 1997937"/>
                <a:gd name="connsiteX24" fmla="*/ 406988 w 451915"/>
                <a:gd name="connsiteY24" fmla="*/ 108353 h 1997937"/>
                <a:gd name="connsiteX25" fmla="*/ 422844 w 451915"/>
                <a:gd name="connsiteY25" fmla="*/ 121567 h 1997937"/>
                <a:gd name="connsiteX26" fmla="*/ 441344 w 451915"/>
                <a:gd name="connsiteY26" fmla="*/ 142710 h 1997937"/>
                <a:gd name="connsiteX27" fmla="*/ 449272 w 451915"/>
                <a:gd name="connsiteY27" fmla="*/ 161209 h 1997937"/>
                <a:gd name="connsiteX28" fmla="*/ 451915 w 451915"/>
                <a:gd name="connsiteY28" fmla="*/ 174423 h 1997937"/>
                <a:gd name="connsiteX29" fmla="*/ 451915 w 451915"/>
                <a:gd name="connsiteY29" fmla="*/ 190279 h 1997937"/>
                <a:gd name="connsiteX30" fmla="*/ 443987 w 451915"/>
                <a:gd name="connsiteY30" fmla="*/ 224636 h 1997937"/>
                <a:gd name="connsiteX31" fmla="*/ 433416 w 451915"/>
                <a:gd name="connsiteY31" fmla="*/ 269563 h 1997937"/>
                <a:gd name="connsiteX32" fmla="*/ 425487 w 451915"/>
                <a:gd name="connsiteY32" fmla="*/ 348846 h 1997937"/>
                <a:gd name="connsiteX33" fmla="*/ 404345 w 451915"/>
                <a:gd name="connsiteY33" fmla="*/ 502127 h 1997937"/>
                <a:gd name="connsiteX34" fmla="*/ 404345 w 451915"/>
                <a:gd name="connsiteY34" fmla="*/ 766404 h 1997937"/>
                <a:gd name="connsiteX35" fmla="*/ 409631 w 451915"/>
                <a:gd name="connsiteY35" fmla="*/ 1067681 h 1997937"/>
                <a:gd name="connsiteX36" fmla="*/ 414916 w 451915"/>
                <a:gd name="connsiteY36" fmla="*/ 1194534 h 1997937"/>
                <a:gd name="connsiteX37" fmla="*/ 420202 w 451915"/>
                <a:gd name="connsiteY37" fmla="*/ 1292316 h 1997937"/>
                <a:gd name="connsiteX38" fmla="*/ 425487 w 451915"/>
                <a:gd name="connsiteY38" fmla="*/ 1337244 h 1997937"/>
                <a:gd name="connsiteX39" fmla="*/ 422844 w 451915"/>
                <a:gd name="connsiteY39" fmla="*/ 1403313 h 1997937"/>
                <a:gd name="connsiteX40" fmla="*/ 401702 w 451915"/>
                <a:gd name="connsiteY40" fmla="*/ 1538095 h 1997937"/>
                <a:gd name="connsiteX41" fmla="*/ 372632 w 451915"/>
                <a:gd name="connsiteY41" fmla="*/ 1659662 h 1997937"/>
                <a:gd name="connsiteX42" fmla="*/ 332990 w 451915"/>
                <a:gd name="connsiteY42" fmla="*/ 1775944 h 1997937"/>
                <a:gd name="connsiteX43" fmla="*/ 301277 w 451915"/>
                <a:gd name="connsiteY43" fmla="*/ 1855227 h 1997937"/>
                <a:gd name="connsiteX44" fmla="*/ 269563 w 451915"/>
                <a:gd name="connsiteY44" fmla="*/ 1926582 h 1997937"/>
                <a:gd name="connsiteX45" fmla="*/ 248421 w 451915"/>
                <a:gd name="connsiteY45" fmla="*/ 1963581 h 1997937"/>
                <a:gd name="connsiteX46" fmla="*/ 227279 w 451915"/>
                <a:gd name="connsiteY46" fmla="*/ 1987366 h 1997937"/>
                <a:gd name="connsiteX47" fmla="*/ 208780 w 451915"/>
                <a:gd name="connsiteY47" fmla="*/ 1997937 h 1997937"/>
                <a:gd name="connsiteX48" fmla="*/ 198209 w 451915"/>
                <a:gd name="connsiteY48" fmla="*/ 1997937 h 1997937"/>
                <a:gd name="connsiteX49" fmla="*/ 182352 w 451915"/>
                <a:gd name="connsiteY49" fmla="*/ 1984723 h 1997937"/>
                <a:gd name="connsiteX50" fmla="*/ 166495 w 451915"/>
                <a:gd name="connsiteY50" fmla="*/ 1955653 h 1997937"/>
                <a:gd name="connsiteX51" fmla="*/ 153281 w 451915"/>
                <a:gd name="connsiteY51" fmla="*/ 1469382 h 1997937"/>
                <a:gd name="connsiteX52" fmla="*/ 158567 w 451915"/>
                <a:gd name="connsiteY52" fmla="*/ 1403313 h 1997937"/>
                <a:gd name="connsiteX53" fmla="*/ 158567 w 451915"/>
                <a:gd name="connsiteY53" fmla="*/ 1268532 h 1997937"/>
                <a:gd name="connsiteX54" fmla="*/ 158567 w 451915"/>
                <a:gd name="connsiteY54" fmla="*/ 951399 h 1997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51915" h="1997937">
                  <a:moveTo>
                    <a:pt x="158567" y="951399"/>
                  </a:moveTo>
                  <a:lnTo>
                    <a:pt x="158567" y="676550"/>
                  </a:lnTo>
                  <a:lnTo>
                    <a:pt x="158567" y="528555"/>
                  </a:lnTo>
                  <a:lnTo>
                    <a:pt x="158567" y="309204"/>
                  </a:lnTo>
                  <a:lnTo>
                    <a:pt x="155924" y="256349"/>
                  </a:lnTo>
                  <a:lnTo>
                    <a:pt x="153281" y="224636"/>
                  </a:lnTo>
                  <a:lnTo>
                    <a:pt x="147996" y="200851"/>
                  </a:lnTo>
                  <a:lnTo>
                    <a:pt x="140068" y="177066"/>
                  </a:lnTo>
                  <a:lnTo>
                    <a:pt x="129496" y="155923"/>
                  </a:lnTo>
                  <a:lnTo>
                    <a:pt x="113640" y="134781"/>
                  </a:lnTo>
                  <a:lnTo>
                    <a:pt x="89855" y="113639"/>
                  </a:lnTo>
                  <a:lnTo>
                    <a:pt x="58142" y="95140"/>
                  </a:lnTo>
                  <a:lnTo>
                    <a:pt x="36999" y="81926"/>
                  </a:lnTo>
                  <a:lnTo>
                    <a:pt x="15857" y="63426"/>
                  </a:lnTo>
                  <a:lnTo>
                    <a:pt x="5286" y="47570"/>
                  </a:lnTo>
                  <a:lnTo>
                    <a:pt x="0" y="34356"/>
                  </a:lnTo>
                  <a:lnTo>
                    <a:pt x="0" y="21142"/>
                  </a:lnTo>
                  <a:lnTo>
                    <a:pt x="2643" y="10571"/>
                  </a:lnTo>
                  <a:lnTo>
                    <a:pt x="23785" y="2642"/>
                  </a:lnTo>
                  <a:lnTo>
                    <a:pt x="55499" y="0"/>
                  </a:lnTo>
                  <a:lnTo>
                    <a:pt x="124211" y="7928"/>
                  </a:lnTo>
                  <a:lnTo>
                    <a:pt x="216708" y="26427"/>
                  </a:lnTo>
                  <a:lnTo>
                    <a:pt x="303920" y="52855"/>
                  </a:lnTo>
                  <a:lnTo>
                    <a:pt x="364703" y="81926"/>
                  </a:lnTo>
                  <a:lnTo>
                    <a:pt x="406988" y="108353"/>
                  </a:lnTo>
                  <a:lnTo>
                    <a:pt x="422844" y="121567"/>
                  </a:lnTo>
                  <a:lnTo>
                    <a:pt x="441344" y="142710"/>
                  </a:lnTo>
                  <a:lnTo>
                    <a:pt x="449272" y="161209"/>
                  </a:lnTo>
                  <a:lnTo>
                    <a:pt x="451915" y="174423"/>
                  </a:lnTo>
                  <a:lnTo>
                    <a:pt x="451915" y="190279"/>
                  </a:lnTo>
                  <a:lnTo>
                    <a:pt x="443987" y="224636"/>
                  </a:lnTo>
                  <a:lnTo>
                    <a:pt x="433416" y="269563"/>
                  </a:lnTo>
                  <a:lnTo>
                    <a:pt x="425487" y="348846"/>
                  </a:lnTo>
                  <a:lnTo>
                    <a:pt x="404345" y="502127"/>
                  </a:lnTo>
                  <a:lnTo>
                    <a:pt x="404345" y="766404"/>
                  </a:lnTo>
                  <a:lnTo>
                    <a:pt x="409631" y="1067681"/>
                  </a:lnTo>
                  <a:lnTo>
                    <a:pt x="414916" y="1194534"/>
                  </a:lnTo>
                  <a:lnTo>
                    <a:pt x="420202" y="1292316"/>
                  </a:lnTo>
                  <a:lnTo>
                    <a:pt x="425487" y="1337244"/>
                  </a:lnTo>
                  <a:lnTo>
                    <a:pt x="422844" y="1403313"/>
                  </a:lnTo>
                  <a:lnTo>
                    <a:pt x="401702" y="1538095"/>
                  </a:lnTo>
                  <a:lnTo>
                    <a:pt x="372632" y="1659662"/>
                  </a:lnTo>
                  <a:lnTo>
                    <a:pt x="332990" y="1775944"/>
                  </a:lnTo>
                  <a:lnTo>
                    <a:pt x="301277" y="1855227"/>
                  </a:lnTo>
                  <a:lnTo>
                    <a:pt x="269563" y="1926582"/>
                  </a:lnTo>
                  <a:lnTo>
                    <a:pt x="248421" y="1963581"/>
                  </a:lnTo>
                  <a:lnTo>
                    <a:pt x="227279" y="1987366"/>
                  </a:lnTo>
                  <a:lnTo>
                    <a:pt x="208780" y="1997937"/>
                  </a:lnTo>
                  <a:lnTo>
                    <a:pt x="198209" y="1997937"/>
                  </a:lnTo>
                  <a:lnTo>
                    <a:pt x="182352" y="1984723"/>
                  </a:lnTo>
                  <a:lnTo>
                    <a:pt x="166495" y="1955653"/>
                  </a:lnTo>
                  <a:lnTo>
                    <a:pt x="153281" y="1469382"/>
                  </a:lnTo>
                  <a:lnTo>
                    <a:pt x="158567" y="1403313"/>
                  </a:lnTo>
                  <a:lnTo>
                    <a:pt x="158567" y="1268532"/>
                  </a:lnTo>
                  <a:lnTo>
                    <a:pt x="158567" y="9513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4EFE65D-AA44-46C9-B132-498BA1ED4BAA}"/>
                </a:ext>
              </a:extLst>
            </p:cNvPr>
            <p:cNvSpPr/>
            <p:nvPr/>
          </p:nvSpPr>
          <p:spPr>
            <a:xfrm>
              <a:off x="4992688" y="5459413"/>
              <a:ext cx="673100" cy="701675"/>
            </a:xfrm>
            <a:custGeom>
              <a:avLst/>
              <a:gdLst>
                <a:gd name="connsiteX0" fmla="*/ 223838 w 671513"/>
                <a:gd name="connsiteY0" fmla="*/ 226219 h 700088"/>
                <a:gd name="connsiteX1" fmla="*/ 402432 w 671513"/>
                <a:gd name="connsiteY1" fmla="*/ 254794 h 700088"/>
                <a:gd name="connsiteX2" fmla="*/ 509588 w 671513"/>
                <a:gd name="connsiteY2" fmla="*/ 269082 h 700088"/>
                <a:gd name="connsiteX3" fmla="*/ 523875 w 671513"/>
                <a:gd name="connsiteY3" fmla="*/ 269082 h 700088"/>
                <a:gd name="connsiteX4" fmla="*/ 547688 w 671513"/>
                <a:gd name="connsiteY4" fmla="*/ 264319 h 700088"/>
                <a:gd name="connsiteX5" fmla="*/ 566738 w 671513"/>
                <a:gd name="connsiteY5" fmla="*/ 254794 h 700088"/>
                <a:gd name="connsiteX6" fmla="*/ 585788 w 671513"/>
                <a:gd name="connsiteY6" fmla="*/ 238125 h 700088"/>
                <a:gd name="connsiteX7" fmla="*/ 600075 w 671513"/>
                <a:gd name="connsiteY7" fmla="*/ 216694 h 700088"/>
                <a:gd name="connsiteX8" fmla="*/ 611982 w 671513"/>
                <a:gd name="connsiteY8" fmla="*/ 190500 h 700088"/>
                <a:gd name="connsiteX9" fmla="*/ 616744 w 671513"/>
                <a:gd name="connsiteY9" fmla="*/ 169069 h 700088"/>
                <a:gd name="connsiteX10" fmla="*/ 623888 w 671513"/>
                <a:gd name="connsiteY10" fmla="*/ 107157 h 700088"/>
                <a:gd name="connsiteX11" fmla="*/ 628650 w 671513"/>
                <a:gd name="connsiteY11" fmla="*/ 0 h 700088"/>
                <a:gd name="connsiteX12" fmla="*/ 671513 w 671513"/>
                <a:gd name="connsiteY12" fmla="*/ 700088 h 700088"/>
                <a:gd name="connsiteX13" fmla="*/ 650082 w 671513"/>
                <a:gd name="connsiteY13" fmla="*/ 688182 h 700088"/>
                <a:gd name="connsiteX14" fmla="*/ 628650 w 671513"/>
                <a:gd name="connsiteY14" fmla="*/ 659607 h 700088"/>
                <a:gd name="connsiteX15" fmla="*/ 600075 w 671513"/>
                <a:gd name="connsiteY15" fmla="*/ 614363 h 700088"/>
                <a:gd name="connsiteX16" fmla="*/ 569119 w 671513"/>
                <a:gd name="connsiteY16" fmla="*/ 573882 h 700088"/>
                <a:gd name="connsiteX17" fmla="*/ 528638 w 671513"/>
                <a:gd name="connsiteY17" fmla="*/ 531019 h 700088"/>
                <a:gd name="connsiteX18" fmla="*/ 500063 w 671513"/>
                <a:gd name="connsiteY18" fmla="*/ 502444 h 700088"/>
                <a:gd name="connsiteX19" fmla="*/ 466725 w 671513"/>
                <a:gd name="connsiteY19" fmla="*/ 476250 h 700088"/>
                <a:gd name="connsiteX20" fmla="*/ 428625 w 671513"/>
                <a:gd name="connsiteY20" fmla="*/ 452438 h 700088"/>
                <a:gd name="connsiteX21" fmla="*/ 381000 w 671513"/>
                <a:gd name="connsiteY21" fmla="*/ 423863 h 700088"/>
                <a:gd name="connsiteX22" fmla="*/ 328613 w 671513"/>
                <a:gd name="connsiteY22" fmla="*/ 392907 h 700088"/>
                <a:gd name="connsiteX23" fmla="*/ 269082 w 671513"/>
                <a:gd name="connsiteY23" fmla="*/ 361950 h 700088"/>
                <a:gd name="connsiteX24" fmla="*/ 200025 w 671513"/>
                <a:gd name="connsiteY24" fmla="*/ 326232 h 700088"/>
                <a:gd name="connsiteX25" fmla="*/ 130969 w 671513"/>
                <a:gd name="connsiteY25" fmla="*/ 295275 h 700088"/>
                <a:gd name="connsiteX26" fmla="*/ 57150 w 671513"/>
                <a:gd name="connsiteY26" fmla="*/ 264319 h 700088"/>
                <a:gd name="connsiteX27" fmla="*/ 26194 w 671513"/>
                <a:gd name="connsiteY27" fmla="*/ 247650 h 700088"/>
                <a:gd name="connsiteX28" fmla="*/ 7144 w 671513"/>
                <a:gd name="connsiteY28" fmla="*/ 233363 h 700088"/>
                <a:gd name="connsiteX29" fmla="*/ 0 w 671513"/>
                <a:gd name="connsiteY29" fmla="*/ 223838 h 700088"/>
                <a:gd name="connsiteX30" fmla="*/ 0 w 671513"/>
                <a:gd name="connsiteY30" fmla="*/ 219075 h 700088"/>
                <a:gd name="connsiteX31" fmla="*/ 2382 w 671513"/>
                <a:gd name="connsiteY31" fmla="*/ 211932 h 700088"/>
                <a:gd name="connsiteX32" fmla="*/ 14288 w 671513"/>
                <a:gd name="connsiteY32" fmla="*/ 202407 h 700088"/>
                <a:gd name="connsiteX33" fmla="*/ 38100 w 671513"/>
                <a:gd name="connsiteY33" fmla="*/ 200025 h 700088"/>
                <a:gd name="connsiteX34" fmla="*/ 78582 w 671513"/>
                <a:gd name="connsiteY34" fmla="*/ 202407 h 700088"/>
                <a:gd name="connsiteX35" fmla="*/ 223838 w 671513"/>
                <a:gd name="connsiteY35" fmla="*/ 226219 h 70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71513" h="700088">
                  <a:moveTo>
                    <a:pt x="223838" y="226219"/>
                  </a:moveTo>
                  <a:lnTo>
                    <a:pt x="402432" y="254794"/>
                  </a:lnTo>
                  <a:lnTo>
                    <a:pt x="509588" y="269082"/>
                  </a:lnTo>
                  <a:lnTo>
                    <a:pt x="523875" y="269082"/>
                  </a:lnTo>
                  <a:lnTo>
                    <a:pt x="547688" y="264319"/>
                  </a:lnTo>
                  <a:lnTo>
                    <a:pt x="566738" y="254794"/>
                  </a:lnTo>
                  <a:lnTo>
                    <a:pt x="585788" y="238125"/>
                  </a:lnTo>
                  <a:lnTo>
                    <a:pt x="600075" y="216694"/>
                  </a:lnTo>
                  <a:lnTo>
                    <a:pt x="611982" y="190500"/>
                  </a:lnTo>
                  <a:lnTo>
                    <a:pt x="616744" y="169069"/>
                  </a:lnTo>
                  <a:lnTo>
                    <a:pt x="623888" y="107157"/>
                  </a:lnTo>
                  <a:lnTo>
                    <a:pt x="628650" y="0"/>
                  </a:lnTo>
                  <a:lnTo>
                    <a:pt x="671513" y="700088"/>
                  </a:lnTo>
                  <a:lnTo>
                    <a:pt x="650082" y="688182"/>
                  </a:lnTo>
                  <a:lnTo>
                    <a:pt x="628650" y="659607"/>
                  </a:lnTo>
                  <a:lnTo>
                    <a:pt x="600075" y="614363"/>
                  </a:lnTo>
                  <a:lnTo>
                    <a:pt x="569119" y="573882"/>
                  </a:lnTo>
                  <a:lnTo>
                    <a:pt x="528638" y="531019"/>
                  </a:lnTo>
                  <a:lnTo>
                    <a:pt x="500063" y="502444"/>
                  </a:lnTo>
                  <a:lnTo>
                    <a:pt x="466725" y="476250"/>
                  </a:lnTo>
                  <a:lnTo>
                    <a:pt x="428625" y="452438"/>
                  </a:lnTo>
                  <a:lnTo>
                    <a:pt x="381000" y="423863"/>
                  </a:lnTo>
                  <a:lnTo>
                    <a:pt x="328613" y="392907"/>
                  </a:lnTo>
                  <a:lnTo>
                    <a:pt x="269082" y="361950"/>
                  </a:lnTo>
                  <a:lnTo>
                    <a:pt x="200025" y="326232"/>
                  </a:lnTo>
                  <a:lnTo>
                    <a:pt x="130969" y="295275"/>
                  </a:lnTo>
                  <a:lnTo>
                    <a:pt x="57150" y="264319"/>
                  </a:lnTo>
                  <a:lnTo>
                    <a:pt x="26194" y="247650"/>
                  </a:lnTo>
                  <a:lnTo>
                    <a:pt x="7144" y="233363"/>
                  </a:lnTo>
                  <a:lnTo>
                    <a:pt x="0" y="223838"/>
                  </a:lnTo>
                  <a:lnTo>
                    <a:pt x="0" y="219075"/>
                  </a:lnTo>
                  <a:lnTo>
                    <a:pt x="2382" y="211932"/>
                  </a:lnTo>
                  <a:lnTo>
                    <a:pt x="14288" y="202407"/>
                  </a:lnTo>
                  <a:lnTo>
                    <a:pt x="38100" y="200025"/>
                  </a:lnTo>
                  <a:lnTo>
                    <a:pt x="78582" y="202407"/>
                  </a:lnTo>
                  <a:lnTo>
                    <a:pt x="223838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5568F50A-49F0-4441-8150-F3BC8CB9403F}"/>
                </a:ext>
              </a:extLst>
            </p:cNvPr>
            <p:cNvSpPr/>
            <p:nvPr/>
          </p:nvSpPr>
          <p:spPr>
            <a:xfrm>
              <a:off x="4059238" y="4943475"/>
              <a:ext cx="819150" cy="638175"/>
            </a:xfrm>
            <a:custGeom>
              <a:avLst/>
              <a:gdLst>
                <a:gd name="connsiteX0" fmla="*/ 373857 w 819150"/>
                <a:gd name="connsiteY0" fmla="*/ 311944 h 638175"/>
                <a:gd name="connsiteX1" fmla="*/ 295275 w 819150"/>
                <a:gd name="connsiteY1" fmla="*/ 247650 h 638175"/>
                <a:gd name="connsiteX2" fmla="*/ 228600 w 819150"/>
                <a:gd name="connsiteY2" fmla="*/ 197644 h 638175"/>
                <a:gd name="connsiteX3" fmla="*/ 171450 w 819150"/>
                <a:gd name="connsiteY3" fmla="*/ 157163 h 638175"/>
                <a:gd name="connsiteX4" fmla="*/ 107157 w 819150"/>
                <a:gd name="connsiteY4" fmla="*/ 114300 h 638175"/>
                <a:gd name="connsiteX5" fmla="*/ 45244 w 819150"/>
                <a:gd name="connsiteY5" fmla="*/ 76200 h 638175"/>
                <a:gd name="connsiteX6" fmla="*/ 23813 w 819150"/>
                <a:gd name="connsiteY6" fmla="*/ 59531 h 638175"/>
                <a:gd name="connsiteX7" fmla="*/ 4763 w 819150"/>
                <a:gd name="connsiteY7" fmla="*/ 35719 h 638175"/>
                <a:gd name="connsiteX8" fmla="*/ 0 w 819150"/>
                <a:gd name="connsiteY8" fmla="*/ 19050 h 638175"/>
                <a:gd name="connsiteX9" fmla="*/ 4763 w 819150"/>
                <a:gd name="connsiteY9" fmla="*/ 7144 h 638175"/>
                <a:gd name="connsiteX10" fmla="*/ 14288 w 819150"/>
                <a:gd name="connsiteY10" fmla="*/ 2381 h 638175"/>
                <a:gd name="connsiteX11" fmla="*/ 38100 w 819150"/>
                <a:gd name="connsiteY11" fmla="*/ 0 h 638175"/>
                <a:gd name="connsiteX12" fmla="*/ 85725 w 819150"/>
                <a:gd name="connsiteY12" fmla="*/ 4763 h 638175"/>
                <a:gd name="connsiteX13" fmla="*/ 169069 w 819150"/>
                <a:gd name="connsiteY13" fmla="*/ 28575 h 638175"/>
                <a:gd name="connsiteX14" fmla="*/ 321469 w 819150"/>
                <a:gd name="connsiteY14" fmla="*/ 73819 h 638175"/>
                <a:gd name="connsiteX15" fmla="*/ 490538 w 819150"/>
                <a:gd name="connsiteY15" fmla="*/ 133350 h 638175"/>
                <a:gd name="connsiteX16" fmla="*/ 604838 w 819150"/>
                <a:gd name="connsiteY16" fmla="*/ 178594 h 638175"/>
                <a:gd name="connsiteX17" fmla="*/ 678657 w 819150"/>
                <a:gd name="connsiteY17" fmla="*/ 219075 h 638175"/>
                <a:gd name="connsiteX18" fmla="*/ 704850 w 819150"/>
                <a:gd name="connsiteY18" fmla="*/ 240506 h 638175"/>
                <a:gd name="connsiteX19" fmla="*/ 728663 w 819150"/>
                <a:gd name="connsiteY19" fmla="*/ 271463 h 638175"/>
                <a:gd name="connsiteX20" fmla="*/ 769144 w 819150"/>
                <a:gd name="connsiteY20" fmla="*/ 333375 h 638175"/>
                <a:gd name="connsiteX21" fmla="*/ 792957 w 819150"/>
                <a:gd name="connsiteY21" fmla="*/ 383381 h 638175"/>
                <a:gd name="connsiteX22" fmla="*/ 804863 w 819150"/>
                <a:gd name="connsiteY22" fmla="*/ 423863 h 638175"/>
                <a:gd name="connsiteX23" fmla="*/ 814388 w 819150"/>
                <a:gd name="connsiteY23" fmla="*/ 473869 h 638175"/>
                <a:gd name="connsiteX24" fmla="*/ 819150 w 819150"/>
                <a:gd name="connsiteY24" fmla="*/ 538163 h 638175"/>
                <a:gd name="connsiteX25" fmla="*/ 814388 w 819150"/>
                <a:gd name="connsiteY25" fmla="*/ 597694 h 638175"/>
                <a:gd name="connsiteX26" fmla="*/ 802482 w 819150"/>
                <a:gd name="connsiteY26" fmla="*/ 621506 h 638175"/>
                <a:gd name="connsiteX27" fmla="*/ 785813 w 819150"/>
                <a:gd name="connsiteY27" fmla="*/ 633413 h 638175"/>
                <a:gd name="connsiteX28" fmla="*/ 769144 w 819150"/>
                <a:gd name="connsiteY28" fmla="*/ 638175 h 638175"/>
                <a:gd name="connsiteX29" fmla="*/ 754857 w 819150"/>
                <a:gd name="connsiteY29" fmla="*/ 638175 h 638175"/>
                <a:gd name="connsiteX30" fmla="*/ 719138 w 819150"/>
                <a:gd name="connsiteY30" fmla="*/ 626269 h 638175"/>
                <a:gd name="connsiteX31" fmla="*/ 685800 w 819150"/>
                <a:gd name="connsiteY31" fmla="*/ 607219 h 638175"/>
                <a:gd name="connsiteX32" fmla="*/ 635794 w 819150"/>
                <a:gd name="connsiteY32" fmla="*/ 557213 h 638175"/>
                <a:gd name="connsiteX33" fmla="*/ 576263 w 819150"/>
                <a:gd name="connsiteY33" fmla="*/ 495300 h 638175"/>
                <a:gd name="connsiteX34" fmla="*/ 519113 w 819150"/>
                <a:gd name="connsiteY34" fmla="*/ 440531 h 638175"/>
                <a:gd name="connsiteX35" fmla="*/ 459582 w 819150"/>
                <a:gd name="connsiteY35" fmla="*/ 385763 h 638175"/>
                <a:gd name="connsiteX36" fmla="*/ 373857 w 819150"/>
                <a:gd name="connsiteY36" fmla="*/ 311944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38175">
                  <a:moveTo>
                    <a:pt x="373857" y="311944"/>
                  </a:moveTo>
                  <a:lnTo>
                    <a:pt x="295275" y="247650"/>
                  </a:lnTo>
                  <a:lnTo>
                    <a:pt x="228600" y="197644"/>
                  </a:lnTo>
                  <a:lnTo>
                    <a:pt x="171450" y="157163"/>
                  </a:lnTo>
                  <a:lnTo>
                    <a:pt x="107157" y="114300"/>
                  </a:lnTo>
                  <a:lnTo>
                    <a:pt x="45244" y="76200"/>
                  </a:lnTo>
                  <a:lnTo>
                    <a:pt x="23813" y="59531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4288" y="2381"/>
                  </a:lnTo>
                  <a:lnTo>
                    <a:pt x="38100" y="0"/>
                  </a:lnTo>
                  <a:lnTo>
                    <a:pt x="85725" y="4763"/>
                  </a:lnTo>
                  <a:lnTo>
                    <a:pt x="169069" y="28575"/>
                  </a:lnTo>
                  <a:lnTo>
                    <a:pt x="321469" y="73819"/>
                  </a:lnTo>
                  <a:lnTo>
                    <a:pt x="490538" y="133350"/>
                  </a:lnTo>
                  <a:lnTo>
                    <a:pt x="604838" y="178594"/>
                  </a:lnTo>
                  <a:lnTo>
                    <a:pt x="678657" y="219075"/>
                  </a:lnTo>
                  <a:lnTo>
                    <a:pt x="704850" y="240506"/>
                  </a:lnTo>
                  <a:lnTo>
                    <a:pt x="728663" y="271463"/>
                  </a:lnTo>
                  <a:lnTo>
                    <a:pt x="769144" y="333375"/>
                  </a:lnTo>
                  <a:lnTo>
                    <a:pt x="792957" y="383381"/>
                  </a:lnTo>
                  <a:lnTo>
                    <a:pt x="804863" y="423863"/>
                  </a:lnTo>
                  <a:lnTo>
                    <a:pt x="814388" y="473869"/>
                  </a:lnTo>
                  <a:lnTo>
                    <a:pt x="819150" y="538163"/>
                  </a:lnTo>
                  <a:lnTo>
                    <a:pt x="814388" y="597694"/>
                  </a:lnTo>
                  <a:lnTo>
                    <a:pt x="802482" y="621506"/>
                  </a:lnTo>
                  <a:lnTo>
                    <a:pt x="785813" y="633413"/>
                  </a:lnTo>
                  <a:lnTo>
                    <a:pt x="769144" y="638175"/>
                  </a:lnTo>
                  <a:lnTo>
                    <a:pt x="754857" y="638175"/>
                  </a:lnTo>
                  <a:lnTo>
                    <a:pt x="719138" y="626269"/>
                  </a:lnTo>
                  <a:lnTo>
                    <a:pt x="685800" y="607219"/>
                  </a:lnTo>
                  <a:lnTo>
                    <a:pt x="635794" y="557213"/>
                  </a:lnTo>
                  <a:lnTo>
                    <a:pt x="576263" y="495300"/>
                  </a:lnTo>
                  <a:lnTo>
                    <a:pt x="519113" y="440531"/>
                  </a:lnTo>
                  <a:lnTo>
                    <a:pt x="459582" y="385763"/>
                  </a:lnTo>
                  <a:lnTo>
                    <a:pt x="373857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25446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9165B25-333B-4C61-997C-EFEEC244C46D}"/>
              </a:ext>
            </a:extLst>
          </p:cNvPr>
          <p:cNvSpPr/>
          <p:nvPr/>
        </p:nvSpPr>
        <p:spPr>
          <a:xfrm>
            <a:off x="2719388" y="2200275"/>
            <a:ext cx="2657475" cy="539750"/>
          </a:xfrm>
          <a:custGeom>
            <a:avLst/>
            <a:gdLst>
              <a:gd name="connsiteX0" fmla="*/ 1349596 w 2657628"/>
              <a:gd name="connsiteY0" fmla="*/ 381407 h 540327"/>
              <a:gd name="connsiteX1" fmla="*/ 1083099 w 2657628"/>
              <a:gd name="connsiteY1" fmla="*/ 432751 h 540327"/>
              <a:gd name="connsiteX2" fmla="*/ 911955 w 2657628"/>
              <a:gd name="connsiteY2" fmla="*/ 447420 h 540327"/>
              <a:gd name="connsiteX3" fmla="*/ 728586 w 2657628"/>
              <a:gd name="connsiteY3" fmla="*/ 479204 h 540327"/>
              <a:gd name="connsiteX4" fmla="*/ 569666 w 2657628"/>
              <a:gd name="connsiteY4" fmla="*/ 508543 h 540327"/>
              <a:gd name="connsiteX5" fmla="*/ 430306 w 2657628"/>
              <a:gd name="connsiteY5" fmla="*/ 537882 h 540327"/>
              <a:gd name="connsiteX6" fmla="*/ 393632 w 2657628"/>
              <a:gd name="connsiteY6" fmla="*/ 540327 h 540327"/>
              <a:gd name="connsiteX7" fmla="*/ 349623 w 2657628"/>
              <a:gd name="connsiteY7" fmla="*/ 535437 h 540327"/>
              <a:gd name="connsiteX8" fmla="*/ 305615 w 2657628"/>
              <a:gd name="connsiteY8" fmla="*/ 525658 h 540327"/>
              <a:gd name="connsiteX9" fmla="*/ 264051 w 2657628"/>
              <a:gd name="connsiteY9" fmla="*/ 508543 h 540327"/>
              <a:gd name="connsiteX10" fmla="*/ 232267 w 2657628"/>
              <a:gd name="connsiteY10" fmla="*/ 496319 h 540327"/>
              <a:gd name="connsiteX11" fmla="*/ 200483 w 2657628"/>
              <a:gd name="connsiteY11" fmla="*/ 476759 h 540327"/>
              <a:gd name="connsiteX12" fmla="*/ 168699 w 2657628"/>
              <a:gd name="connsiteY12" fmla="*/ 452310 h 540327"/>
              <a:gd name="connsiteX13" fmla="*/ 136915 w 2657628"/>
              <a:gd name="connsiteY13" fmla="*/ 425416 h 540327"/>
              <a:gd name="connsiteX14" fmla="*/ 107576 w 2657628"/>
              <a:gd name="connsiteY14" fmla="*/ 396077 h 540327"/>
              <a:gd name="connsiteX15" fmla="*/ 75792 w 2657628"/>
              <a:gd name="connsiteY15" fmla="*/ 356958 h 540327"/>
              <a:gd name="connsiteX16" fmla="*/ 41563 w 2657628"/>
              <a:gd name="connsiteY16" fmla="*/ 310505 h 540327"/>
              <a:gd name="connsiteX17" fmla="*/ 17114 w 2657628"/>
              <a:gd name="connsiteY17" fmla="*/ 278721 h 540327"/>
              <a:gd name="connsiteX18" fmla="*/ 4890 w 2657628"/>
              <a:gd name="connsiteY18" fmla="*/ 256716 h 540327"/>
              <a:gd name="connsiteX19" fmla="*/ 0 w 2657628"/>
              <a:gd name="connsiteY19" fmla="*/ 232267 h 540327"/>
              <a:gd name="connsiteX20" fmla="*/ 2445 w 2657628"/>
              <a:gd name="connsiteY20" fmla="*/ 212708 h 540327"/>
              <a:gd name="connsiteX21" fmla="*/ 9779 w 2657628"/>
              <a:gd name="connsiteY21" fmla="*/ 200483 h 540327"/>
              <a:gd name="connsiteX22" fmla="*/ 22004 w 2657628"/>
              <a:gd name="connsiteY22" fmla="*/ 195593 h 540327"/>
              <a:gd name="connsiteX23" fmla="*/ 46453 w 2657628"/>
              <a:gd name="connsiteY23" fmla="*/ 200483 h 540327"/>
              <a:gd name="connsiteX24" fmla="*/ 80682 w 2657628"/>
              <a:gd name="connsiteY24" fmla="*/ 220043 h 540327"/>
              <a:gd name="connsiteX25" fmla="*/ 122246 w 2657628"/>
              <a:gd name="connsiteY25" fmla="*/ 249382 h 540327"/>
              <a:gd name="connsiteX26" fmla="*/ 154030 w 2657628"/>
              <a:gd name="connsiteY26" fmla="*/ 268941 h 540327"/>
              <a:gd name="connsiteX27" fmla="*/ 183369 w 2657628"/>
              <a:gd name="connsiteY27" fmla="*/ 286055 h 540327"/>
              <a:gd name="connsiteX28" fmla="*/ 210263 w 2657628"/>
              <a:gd name="connsiteY28" fmla="*/ 298280 h 540327"/>
              <a:gd name="connsiteX29" fmla="*/ 266496 w 2657628"/>
              <a:gd name="connsiteY29" fmla="*/ 317839 h 540327"/>
              <a:gd name="connsiteX30" fmla="*/ 310505 w 2657628"/>
              <a:gd name="connsiteY30" fmla="*/ 330064 h 540327"/>
              <a:gd name="connsiteX31" fmla="*/ 349623 w 2657628"/>
              <a:gd name="connsiteY31" fmla="*/ 334954 h 540327"/>
              <a:gd name="connsiteX32" fmla="*/ 381407 w 2657628"/>
              <a:gd name="connsiteY32" fmla="*/ 339844 h 540327"/>
              <a:gd name="connsiteX33" fmla="*/ 486539 w 2657628"/>
              <a:gd name="connsiteY33" fmla="*/ 327619 h 540327"/>
              <a:gd name="connsiteX34" fmla="*/ 657683 w 2657628"/>
              <a:gd name="connsiteY34" fmla="*/ 308060 h 540327"/>
              <a:gd name="connsiteX35" fmla="*/ 828828 w 2657628"/>
              <a:gd name="connsiteY35" fmla="*/ 276276 h 540327"/>
              <a:gd name="connsiteX36" fmla="*/ 885061 w 2657628"/>
              <a:gd name="connsiteY36" fmla="*/ 266496 h 540327"/>
              <a:gd name="connsiteX37" fmla="*/ 1053760 w 2657628"/>
              <a:gd name="connsiteY37" fmla="*/ 249382 h 540327"/>
              <a:gd name="connsiteX38" fmla="*/ 1364265 w 2657628"/>
              <a:gd name="connsiteY38" fmla="*/ 198038 h 540327"/>
              <a:gd name="connsiteX39" fmla="*/ 1591643 w 2657628"/>
              <a:gd name="connsiteY39" fmla="*/ 158920 h 540327"/>
              <a:gd name="connsiteX40" fmla="*/ 1762787 w 2657628"/>
              <a:gd name="connsiteY40" fmla="*/ 132025 h 540327"/>
              <a:gd name="connsiteX41" fmla="*/ 1973050 w 2657628"/>
              <a:gd name="connsiteY41" fmla="*/ 97797 h 540327"/>
              <a:gd name="connsiteX42" fmla="*/ 2058622 w 2657628"/>
              <a:gd name="connsiteY42" fmla="*/ 80682 h 540327"/>
              <a:gd name="connsiteX43" fmla="*/ 2134415 w 2657628"/>
              <a:gd name="connsiteY43" fmla="*/ 56233 h 540327"/>
              <a:gd name="connsiteX44" fmla="*/ 2178423 w 2657628"/>
              <a:gd name="connsiteY44" fmla="*/ 36674 h 540327"/>
              <a:gd name="connsiteX45" fmla="*/ 2212652 w 2657628"/>
              <a:gd name="connsiteY45" fmla="*/ 12224 h 540327"/>
              <a:gd name="connsiteX46" fmla="*/ 2227322 w 2657628"/>
              <a:gd name="connsiteY46" fmla="*/ 0 h 540327"/>
              <a:gd name="connsiteX47" fmla="*/ 2303114 w 2657628"/>
              <a:gd name="connsiteY47" fmla="*/ 7335 h 540327"/>
              <a:gd name="connsiteX48" fmla="*/ 2366682 w 2657628"/>
              <a:gd name="connsiteY48" fmla="*/ 19559 h 540327"/>
              <a:gd name="connsiteX49" fmla="*/ 2425360 w 2657628"/>
              <a:gd name="connsiteY49" fmla="*/ 34229 h 540327"/>
              <a:gd name="connsiteX50" fmla="*/ 2481593 w 2657628"/>
              <a:gd name="connsiteY50" fmla="*/ 51343 h 540327"/>
              <a:gd name="connsiteX51" fmla="*/ 2515822 w 2657628"/>
              <a:gd name="connsiteY51" fmla="*/ 66013 h 540327"/>
              <a:gd name="connsiteX52" fmla="*/ 2540271 w 2657628"/>
              <a:gd name="connsiteY52" fmla="*/ 83127 h 540327"/>
              <a:gd name="connsiteX53" fmla="*/ 2572055 w 2657628"/>
              <a:gd name="connsiteY53" fmla="*/ 107576 h 540327"/>
              <a:gd name="connsiteX54" fmla="*/ 2611174 w 2657628"/>
              <a:gd name="connsiteY54" fmla="*/ 139360 h 540327"/>
              <a:gd name="connsiteX55" fmla="*/ 2635623 w 2657628"/>
              <a:gd name="connsiteY55" fmla="*/ 166254 h 540327"/>
              <a:gd name="connsiteX56" fmla="*/ 2652738 w 2657628"/>
              <a:gd name="connsiteY56" fmla="*/ 193148 h 540327"/>
              <a:gd name="connsiteX57" fmla="*/ 2657628 w 2657628"/>
              <a:gd name="connsiteY57" fmla="*/ 212708 h 540327"/>
              <a:gd name="connsiteX58" fmla="*/ 2650293 w 2657628"/>
              <a:gd name="connsiteY58" fmla="*/ 237157 h 540327"/>
              <a:gd name="connsiteX59" fmla="*/ 2628289 w 2657628"/>
              <a:gd name="connsiteY59" fmla="*/ 256716 h 540327"/>
              <a:gd name="connsiteX60" fmla="*/ 2572055 w 2657628"/>
              <a:gd name="connsiteY60" fmla="*/ 268941 h 540327"/>
              <a:gd name="connsiteX61" fmla="*/ 2457144 w 2657628"/>
              <a:gd name="connsiteY61" fmla="*/ 268941 h 540327"/>
              <a:gd name="connsiteX62" fmla="*/ 2239546 w 2657628"/>
              <a:gd name="connsiteY62" fmla="*/ 276276 h 540327"/>
              <a:gd name="connsiteX63" fmla="*/ 2017059 w 2657628"/>
              <a:gd name="connsiteY63" fmla="*/ 286055 h 540327"/>
              <a:gd name="connsiteX64" fmla="*/ 1909482 w 2657628"/>
              <a:gd name="connsiteY64" fmla="*/ 290945 h 540327"/>
              <a:gd name="connsiteX65" fmla="*/ 1738338 w 2657628"/>
              <a:gd name="connsiteY65" fmla="*/ 312950 h 540327"/>
              <a:gd name="connsiteX66" fmla="*/ 1349596 w 2657628"/>
              <a:gd name="connsiteY66" fmla="*/ 381407 h 54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7628" h="540327">
                <a:moveTo>
                  <a:pt x="1349596" y="381407"/>
                </a:moveTo>
                <a:lnTo>
                  <a:pt x="1083099" y="432751"/>
                </a:lnTo>
                <a:lnTo>
                  <a:pt x="911955" y="447420"/>
                </a:lnTo>
                <a:lnTo>
                  <a:pt x="728586" y="479204"/>
                </a:lnTo>
                <a:lnTo>
                  <a:pt x="569666" y="508543"/>
                </a:lnTo>
                <a:lnTo>
                  <a:pt x="430306" y="537882"/>
                </a:lnTo>
                <a:lnTo>
                  <a:pt x="393632" y="540327"/>
                </a:lnTo>
                <a:lnTo>
                  <a:pt x="349623" y="535437"/>
                </a:lnTo>
                <a:lnTo>
                  <a:pt x="305615" y="525658"/>
                </a:lnTo>
                <a:lnTo>
                  <a:pt x="264051" y="508543"/>
                </a:lnTo>
                <a:lnTo>
                  <a:pt x="232267" y="496319"/>
                </a:lnTo>
                <a:lnTo>
                  <a:pt x="200483" y="476759"/>
                </a:lnTo>
                <a:lnTo>
                  <a:pt x="168699" y="452310"/>
                </a:lnTo>
                <a:lnTo>
                  <a:pt x="136915" y="425416"/>
                </a:lnTo>
                <a:lnTo>
                  <a:pt x="107576" y="396077"/>
                </a:lnTo>
                <a:lnTo>
                  <a:pt x="75792" y="356958"/>
                </a:lnTo>
                <a:lnTo>
                  <a:pt x="41563" y="310505"/>
                </a:lnTo>
                <a:lnTo>
                  <a:pt x="17114" y="278721"/>
                </a:lnTo>
                <a:lnTo>
                  <a:pt x="4890" y="256716"/>
                </a:lnTo>
                <a:lnTo>
                  <a:pt x="0" y="232267"/>
                </a:lnTo>
                <a:lnTo>
                  <a:pt x="2445" y="212708"/>
                </a:lnTo>
                <a:lnTo>
                  <a:pt x="9779" y="200483"/>
                </a:lnTo>
                <a:lnTo>
                  <a:pt x="22004" y="195593"/>
                </a:lnTo>
                <a:lnTo>
                  <a:pt x="46453" y="200483"/>
                </a:lnTo>
                <a:lnTo>
                  <a:pt x="80682" y="220043"/>
                </a:lnTo>
                <a:lnTo>
                  <a:pt x="122246" y="249382"/>
                </a:lnTo>
                <a:lnTo>
                  <a:pt x="154030" y="268941"/>
                </a:lnTo>
                <a:lnTo>
                  <a:pt x="183369" y="286055"/>
                </a:lnTo>
                <a:lnTo>
                  <a:pt x="210263" y="298280"/>
                </a:lnTo>
                <a:lnTo>
                  <a:pt x="266496" y="317839"/>
                </a:lnTo>
                <a:lnTo>
                  <a:pt x="310505" y="330064"/>
                </a:lnTo>
                <a:lnTo>
                  <a:pt x="349623" y="334954"/>
                </a:lnTo>
                <a:lnTo>
                  <a:pt x="381407" y="339844"/>
                </a:lnTo>
                <a:lnTo>
                  <a:pt x="486539" y="327619"/>
                </a:lnTo>
                <a:lnTo>
                  <a:pt x="657683" y="308060"/>
                </a:lnTo>
                <a:lnTo>
                  <a:pt x="828828" y="276276"/>
                </a:lnTo>
                <a:lnTo>
                  <a:pt x="885061" y="266496"/>
                </a:lnTo>
                <a:lnTo>
                  <a:pt x="1053760" y="249382"/>
                </a:lnTo>
                <a:lnTo>
                  <a:pt x="1364265" y="198038"/>
                </a:lnTo>
                <a:lnTo>
                  <a:pt x="1591643" y="158920"/>
                </a:lnTo>
                <a:lnTo>
                  <a:pt x="1762787" y="132025"/>
                </a:lnTo>
                <a:lnTo>
                  <a:pt x="1973050" y="97797"/>
                </a:lnTo>
                <a:lnTo>
                  <a:pt x="2058622" y="80682"/>
                </a:lnTo>
                <a:lnTo>
                  <a:pt x="2134415" y="56233"/>
                </a:lnTo>
                <a:lnTo>
                  <a:pt x="2178423" y="36674"/>
                </a:lnTo>
                <a:lnTo>
                  <a:pt x="2212652" y="12224"/>
                </a:lnTo>
                <a:lnTo>
                  <a:pt x="2227322" y="0"/>
                </a:lnTo>
                <a:lnTo>
                  <a:pt x="2303114" y="7335"/>
                </a:lnTo>
                <a:lnTo>
                  <a:pt x="2366682" y="19559"/>
                </a:lnTo>
                <a:lnTo>
                  <a:pt x="2425360" y="34229"/>
                </a:lnTo>
                <a:lnTo>
                  <a:pt x="2481593" y="51343"/>
                </a:lnTo>
                <a:lnTo>
                  <a:pt x="2515822" y="66013"/>
                </a:lnTo>
                <a:lnTo>
                  <a:pt x="2540271" y="83127"/>
                </a:lnTo>
                <a:lnTo>
                  <a:pt x="2572055" y="107576"/>
                </a:lnTo>
                <a:lnTo>
                  <a:pt x="2611174" y="139360"/>
                </a:lnTo>
                <a:lnTo>
                  <a:pt x="2635623" y="166254"/>
                </a:lnTo>
                <a:lnTo>
                  <a:pt x="2652738" y="193148"/>
                </a:lnTo>
                <a:lnTo>
                  <a:pt x="2657628" y="212708"/>
                </a:lnTo>
                <a:lnTo>
                  <a:pt x="2650293" y="237157"/>
                </a:lnTo>
                <a:lnTo>
                  <a:pt x="2628289" y="256716"/>
                </a:lnTo>
                <a:lnTo>
                  <a:pt x="2572055" y="268941"/>
                </a:lnTo>
                <a:lnTo>
                  <a:pt x="2457144" y="268941"/>
                </a:lnTo>
                <a:lnTo>
                  <a:pt x="2239546" y="276276"/>
                </a:lnTo>
                <a:lnTo>
                  <a:pt x="2017059" y="286055"/>
                </a:lnTo>
                <a:lnTo>
                  <a:pt x="1909482" y="290945"/>
                </a:lnTo>
                <a:lnTo>
                  <a:pt x="1738338" y="312950"/>
                </a:lnTo>
                <a:lnTo>
                  <a:pt x="1349596" y="381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6C85CAA-DD13-402F-A84B-1256F2D4E6A1}"/>
              </a:ext>
            </a:extLst>
          </p:cNvPr>
          <p:cNvSpPr/>
          <p:nvPr/>
        </p:nvSpPr>
        <p:spPr>
          <a:xfrm>
            <a:off x="2495550" y="3024188"/>
            <a:ext cx="908050" cy="1497012"/>
          </a:xfrm>
          <a:custGeom>
            <a:avLst/>
            <a:gdLst>
              <a:gd name="connsiteX0" fmla="*/ 459645 w 907065"/>
              <a:gd name="connsiteY0" fmla="*/ 1012197 h 1496291"/>
              <a:gd name="connsiteX1" fmla="*/ 259162 w 907065"/>
              <a:gd name="connsiteY1" fmla="*/ 1264023 h 1496291"/>
              <a:gd name="connsiteX2" fmla="*/ 119801 w 907065"/>
              <a:gd name="connsiteY2" fmla="*/ 1418053 h 1496291"/>
              <a:gd name="connsiteX3" fmla="*/ 53788 w 907065"/>
              <a:gd name="connsiteY3" fmla="*/ 1484066 h 1496291"/>
              <a:gd name="connsiteX4" fmla="*/ 29339 w 907065"/>
              <a:gd name="connsiteY4" fmla="*/ 1496291 h 1496291"/>
              <a:gd name="connsiteX5" fmla="*/ 9780 w 907065"/>
              <a:gd name="connsiteY5" fmla="*/ 1493846 h 1496291"/>
              <a:gd name="connsiteX6" fmla="*/ 0 w 907065"/>
              <a:gd name="connsiteY6" fmla="*/ 1484066 h 1496291"/>
              <a:gd name="connsiteX7" fmla="*/ 0 w 907065"/>
              <a:gd name="connsiteY7" fmla="*/ 1466952 h 1496291"/>
              <a:gd name="connsiteX8" fmla="*/ 17115 w 907065"/>
              <a:gd name="connsiteY8" fmla="*/ 1430278 h 1496291"/>
              <a:gd name="connsiteX9" fmla="*/ 63568 w 907065"/>
              <a:gd name="connsiteY9" fmla="*/ 1352040 h 1496291"/>
              <a:gd name="connsiteX10" fmla="*/ 151585 w 907065"/>
              <a:gd name="connsiteY10" fmla="*/ 1207790 h 1496291"/>
              <a:gd name="connsiteX11" fmla="*/ 271386 w 907065"/>
              <a:gd name="connsiteY11" fmla="*/ 1007307 h 1496291"/>
              <a:gd name="connsiteX12" fmla="*/ 354513 w 907065"/>
              <a:gd name="connsiteY12" fmla="*/ 860612 h 1496291"/>
              <a:gd name="connsiteX13" fmla="*/ 425416 w 907065"/>
              <a:gd name="connsiteY13" fmla="*/ 728586 h 1496291"/>
              <a:gd name="connsiteX14" fmla="*/ 493874 w 907065"/>
              <a:gd name="connsiteY14" fmla="*/ 591670 h 1496291"/>
              <a:gd name="connsiteX15" fmla="*/ 542772 w 907065"/>
              <a:gd name="connsiteY15" fmla="*/ 476759 h 1496291"/>
              <a:gd name="connsiteX16" fmla="*/ 581891 w 907065"/>
              <a:gd name="connsiteY16" fmla="*/ 381407 h 1496291"/>
              <a:gd name="connsiteX17" fmla="*/ 606340 w 907065"/>
              <a:gd name="connsiteY17" fmla="*/ 305615 h 1496291"/>
              <a:gd name="connsiteX18" fmla="*/ 616120 w 907065"/>
              <a:gd name="connsiteY18" fmla="*/ 256716 h 1496291"/>
              <a:gd name="connsiteX19" fmla="*/ 618565 w 907065"/>
              <a:gd name="connsiteY19" fmla="*/ 224932 h 1496291"/>
              <a:gd name="connsiteX20" fmla="*/ 613675 w 907065"/>
              <a:gd name="connsiteY20" fmla="*/ 195593 h 1496291"/>
              <a:gd name="connsiteX21" fmla="*/ 603895 w 907065"/>
              <a:gd name="connsiteY21" fmla="*/ 163809 h 1496291"/>
              <a:gd name="connsiteX22" fmla="*/ 579446 w 907065"/>
              <a:gd name="connsiteY22" fmla="*/ 127136 h 1496291"/>
              <a:gd name="connsiteX23" fmla="*/ 550107 w 907065"/>
              <a:gd name="connsiteY23" fmla="*/ 92907 h 1496291"/>
              <a:gd name="connsiteX24" fmla="*/ 520768 w 907065"/>
              <a:gd name="connsiteY24" fmla="*/ 63568 h 1496291"/>
              <a:gd name="connsiteX25" fmla="*/ 506098 w 907065"/>
              <a:gd name="connsiteY25" fmla="*/ 51343 h 1496291"/>
              <a:gd name="connsiteX26" fmla="*/ 496319 w 907065"/>
              <a:gd name="connsiteY26" fmla="*/ 34229 h 1496291"/>
              <a:gd name="connsiteX27" fmla="*/ 496319 w 907065"/>
              <a:gd name="connsiteY27" fmla="*/ 19559 h 1496291"/>
              <a:gd name="connsiteX28" fmla="*/ 510988 w 907065"/>
              <a:gd name="connsiteY28" fmla="*/ 4890 h 1496291"/>
              <a:gd name="connsiteX29" fmla="*/ 528103 w 907065"/>
              <a:gd name="connsiteY29" fmla="*/ 0 h 1496291"/>
              <a:gd name="connsiteX30" fmla="*/ 572111 w 907065"/>
              <a:gd name="connsiteY30" fmla="*/ 12224 h 1496291"/>
              <a:gd name="connsiteX31" fmla="*/ 660128 w 907065"/>
              <a:gd name="connsiteY31" fmla="*/ 41563 h 1496291"/>
              <a:gd name="connsiteX32" fmla="*/ 762815 w 907065"/>
              <a:gd name="connsiteY32" fmla="*/ 80682 h 1496291"/>
              <a:gd name="connsiteX33" fmla="*/ 799489 w 907065"/>
              <a:gd name="connsiteY33" fmla="*/ 100241 h 1496291"/>
              <a:gd name="connsiteX34" fmla="*/ 836163 w 907065"/>
              <a:gd name="connsiteY34" fmla="*/ 124691 h 1496291"/>
              <a:gd name="connsiteX35" fmla="*/ 858167 w 907065"/>
              <a:gd name="connsiteY35" fmla="*/ 149140 h 1496291"/>
              <a:gd name="connsiteX36" fmla="*/ 877726 w 907065"/>
              <a:gd name="connsiteY36" fmla="*/ 178479 h 1496291"/>
              <a:gd name="connsiteX37" fmla="*/ 889951 w 907065"/>
              <a:gd name="connsiteY37" fmla="*/ 212708 h 1496291"/>
              <a:gd name="connsiteX38" fmla="*/ 902176 w 907065"/>
              <a:gd name="connsiteY38" fmla="*/ 264051 h 1496291"/>
              <a:gd name="connsiteX39" fmla="*/ 907065 w 907065"/>
              <a:gd name="connsiteY39" fmla="*/ 312950 h 1496291"/>
              <a:gd name="connsiteX40" fmla="*/ 907065 w 907065"/>
              <a:gd name="connsiteY40" fmla="*/ 383852 h 1496291"/>
              <a:gd name="connsiteX41" fmla="*/ 792154 w 907065"/>
              <a:gd name="connsiteY41" fmla="*/ 513433 h 1496291"/>
              <a:gd name="connsiteX42" fmla="*/ 704137 w 907065"/>
              <a:gd name="connsiteY42" fmla="*/ 655238 h 1496291"/>
              <a:gd name="connsiteX43" fmla="*/ 608785 w 907065"/>
              <a:gd name="connsiteY43" fmla="*/ 799489 h 1496291"/>
              <a:gd name="connsiteX44" fmla="*/ 537882 w 907065"/>
              <a:gd name="connsiteY44" fmla="*/ 907065 h 1496291"/>
              <a:gd name="connsiteX45" fmla="*/ 459645 w 907065"/>
              <a:gd name="connsiteY45" fmla="*/ 1012197 h 149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065" h="1496291">
                <a:moveTo>
                  <a:pt x="459645" y="1012197"/>
                </a:moveTo>
                <a:lnTo>
                  <a:pt x="259162" y="1264023"/>
                </a:lnTo>
                <a:lnTo>
                  <a:pt x="119801" y="1418053"/>
                </a:lnTo>
                <a:lnTo>
                  <a:pt x="53788" y="1484066"/>
                </a:lnTo>
                <a:lnTo>
                  <a:pt x="29339" y="1496291"/>
                </a:lnTo>
                <a:lnTo>
                  <a:pt x="9780" y="1493846"/>
                </a:lnTo>
                <a:lnTo>
                  <a:pt x="0" y="1484066"/>
                </a:lnTo>
                <a:lnTo>
                  <a:pt x="0" y="1466952"/>
                </a:lnTo>
                <a:lnTo>
                  <a:pt x="17115" y="1430278"/>
                </a:lnTo>
                <a:lnTo>
                  <a:pt x="63568" y="1352040"/>
                </a:lnTo>
                <a:lnTo>
                  <a:pt x="151585" y="1207790"/>
                </a:lnTo>
                <a:lnTo>
                  <a:pt x="271386" y="1007307"/>
                </a:lnTo>
                <a:lnTo>
                  <a:pt x="354513" y="860612"/>
                </a:lnTo>
                <a:lnTo>
                  <a:pt x="425416" y="728586"/>
                </a:lnTo>
                <a:lnTo>
                  <a:pt x="493874" y="591670"/>
                </a:lnTo>
                <a:lnTo>
                  <a:pt x="542772" y="476759"/>
                </a:lnTo>
                <a:lnTo>
                  <a:pt x="581891" y="381407"/>
                </a:lnTo>
                <a:lnTo>
                  <a:pt x="606340" y="305615"/>
                </a:lnTo>
                <a:lnTo>
                  <a:pt x="616120" y="256716"/>
                </a:lnTo>
                <a:lnTo>
                  <a:pt x="618565" y="224932"/>
                </a:lnTo>
                <a:lnTo>
                  <a:pt x="613675" y="195593"/>
                </a:lnTo>
                <a:lnTo>
                  <a:pt x="603895" y="163809"/>
                </a:lnTo>
                <a:lnTo>
                  <a:pt x="579446" y="127136"/>
                </a:lnTo>
                <a:lnTo>
                  <a:pt x="550107" y="92907"/>
                </a:lnTo>
                <a:lnTo>
                  <a:pt x="520768" y="63568"/>
                </a:lnTo>
                <a:lnTo>
                  <a:pt x="506098" y="51343"/>
                </a:lnTo>
                <a:lnTo>
                  <a:pt x="496319" y="34229"/>
                </a:lnTo>
                <a:lnTo>
                  <a:pt x="496319" y="19559"/>
                </a:lnTo>
                <a:lnTo>
                  <a:pt x="510988" y="4890"/>
                </a:lnTo>
                <a:lnTo>
                  <a:pt x="528103" y="0"/>
                </a:lnTo>
                <a:lnTo>
                  <a:pt x="572111" y="12224"/>
                </a:lnTo>
                <a:lnTo>
                  <a:pt x="660128" y="41563"/>
                </a:lnTo>
                <a:lnTo>
                  <a:pt x="762815" y="80682"/>
                </a:lnTo>
                <a:lnTo>
                  <a:pt x="799489" y="100241"/>
                </a:lnTo>
                <a:lnTo>
                  <a:pt x="836163" y="124691"/>
                </a:lnTo>
                <a:lnTo>
                  <a:pt x="858167" y="149140"/>
                </a:lnTo>
                <a:lnTo>
                  <a:pt x="877726" y="178479"/>
                </a:lnTo>
                <a:lnTo>
                  <a:pt x="889951" y="212708"/>
                </a:lnTo>
                <a:lnTo>
                  <a:pt x="902176" y="264051"/>
                </a:lnTo>
                <a:lnTo>
                  <a:pt x="907065" y="312950"/>
                </a:lnTo>
                <a:lnTo>
                  <a:pt x="907065" y="383852"/>
                </a:lnTo>
                <a:lnTo>
                  <a:pt x="792154" y="513433"/>
                </a:lnTo>
                <a:lnTo>
                  <a:pt x="704137" y="655238"/>
                </a:lnTo>
                <a:lnTo>
                  <a:pt x="608785" y="799489"/>
                </a:lnTo>
                <a:lnTo>
                  <a:pt x="537882" y="907065"/>
                </a:lnTo>
                <a:lnTo>
                  <a:pt x="459645" y="10121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69078F-39D2-4902-91C6-BB1633D39199}"/>
              </a:ext>
            </a:extLst>
          </p:cNvPr>
          <p:cNvSpPr/>
          <p:nvPr/>
        </p:nvSpPr>
        <p:spPr>
          <a:xfrm>
            <a:off x="3141663" y="3836988"/>
            <a:ext cx="373062" cy="1182687"/>
          </a:xfrm>
          <a:custGeom>
            <a:avLst/>
            <a:gdLst>
              <a:gd name="connsiteX0" fmla="*/ 152400 w 373856"/>
              <a:gd name="connsiteY0" fmla="*/ 561975 h 1183481"/>
              <a:gd name="connsiteX1" fmla="*/ 145256 w 373856"/>
              <a:gd name="connsiteY1" fmla="*/ 395287 h 1183481"/>
              <a:gd name="connsiteX2" fmla="*/ 138112 w 373856"/>
              <a:gd name="connsiteY2" fmla="*/ 309562 h 1183481"/>
              <a:gd name="connsiteX3" fmla="*/ 126206 w 373856"/>
              <a:gd name="connsiteY3" fmla="*/ 233362 h 1183481"/>
              <a:gd name="connsiteX4" fmla="*/ 64294 w 373856"/>
              <a:gd name="connsiteY4" fmla="*/ 128587 h 1183481"/>
              <a:gd name="connsiteX5" fmla="*/ 21431 w 373856"/>
              <a:gd name="connsiteY5" fmla="*/ 73819 h 1183481"/>
              <a:gd name="connsiteX6" fmla="*/ 4762 w 373856"/>
              <a:gd name="connsiteY6" fmla="*/ 42862 h 1183481"/>
              <a:gd name="connsiteX7" fmla="*/ 0 w 373856"/>
              <a:gd name="connsiteY7" fmla="*/ 23812 h 1183481"/>
              <a:gd name="connsiteX8" fmla="*/ 0 w 373856"/>
              <a:gd name="connsiteY8" fmla="*/ 14287 h 1183481"/>
              <a:gd name="connsiteX9" fmla="*/ 7144 w 373856"/>
              <a:gd name="connsiteY9" fmla="*/ 2381 h 1183481"/>
              <a:gd name="connsiteX10" fmla="*/ 26194 w 373856"/>
              <a:gd name="connsiteY10" fmla="*/ 0 h 1183481"/>
              <a:gd name="connsiteX11" fmla="*/ 45244 w 373856"/>
              <a:gd name="connsiteY11" fmla="*/ 7144 h 1183481"/>
              <a:gd name="connsiteX12" fmla="*/ 109537 w 373856"/>
              <a:gd name="connsiteY12" fmla="*/ 42862 h 1183481"/>
              <a:gd name="connsiteX13" fmla="*/ 190500 w 373856"/>
              <a:gd name="connsiteY13" fmla="*/ 95250 h 1183481"/>
              <a:gd name="connsiteX14" fmla="*/ 273844 w 373856"/>
              <a:gd name="connsiteY14" fmla="*/ 150019 h 1183481"/>
              <a:gd name="connsiteX15" fmla="*/ 319087 w 373856"/>
              <a:gd name="connsiteY15" fmla="*/ 176212 h 1183481"/>
              <a:gd name="connsiteX16" fmla="*/ 330994 w 373856"/>
              <a:gd name="connsiteY16" fmla="*/ 283369 h 1183481"/>
              <a:gd name="connsiteX17" fmla="*/ 338137 w 373856"/>
              <a:gd name="connsiteY17" fmla="*/ 488156 h 1183481"/>
              <a:gd name="connsiteX18" fmla="*/ 347662 w 373856"/>
              <a:gd name="connsiteY18" fmla="*/ 657225 h 1183481"/>
              <a:gd name="connsiteX19" fmla="*/ 357187 w 373856"/>
              <a:gd name="connsiteY19" fmla="*/ 850106 h 1183481"/>
              <a:gd name="connsiteX20" fmla="*/ 373856 w 373856"/>
              <a:gd name="connsiteY20" fmla="*/ 928687 h 1183481"/>
              <a:gd name="connsiteX21" fmla="*/ 371475 w 373856"/>
              <a:gd name="connsiteY21" fmla="*/ 997744 h 1183481"/>
              <a:gd name="connsiteX22" fmla="*/ 361950 w 373856"/>
              <a:gd name="connsiteY22" fmla="*/ 1052512 h 1183481"/>
              <a:gd name="connsiteX23" fmla="*/ 338137 w 373856"/>
              <a:gd name="connsiteY23" fmla="*/ 1123950 h 1183481"/>
              <a:gd name="connsiteX24" fmla="*/ 314325 w 373856"/>
              <a:gd name="connsiteY24" fmla="*/ 1164431 h 1183481"/>
              <a:gd name="connsiteX25" fmla="*/ 297656 w 373856"/>
              <a:gd name="connsiteY25" fmla="*/ 1178719 h 1183481"/>
              <a:gd name="connsiteX26" fmla="*/ 280987 w 373856"/>
              <a:gd name="connsiteY26" fmla="*/ 1183481 h 1183481"/>
              <a:gd name="connsiteX27" fmla="*/ 257175 w 373856"/>
              <a:gd name="connsiteY27" fmla="*/ 1178719 h 1183481"/>
              <a:gd name="connsiteX28" fmla="*/ 242887 w 373856"/>
              <a:gd name="connsiteY28" fmla="*/ 1169194 h 1183481"/>
              <a:gd name="connsiteX29" fmla="*/ 223837 w 373856"/>
              <a:gd name="connsiteY29" fmla="*/ 1143000 h 1183481"/>
              <a:gd name="connsiteX30" fmla="*/ 190500 w 373856"/>
              <a:gd name="connsiteY30" fmla="*/ 1078706 h 1183481"/>
              <a:gd name="connsiteX31" fmla="*/ 161925 w 373856"/>
              <a:gd name="connsiteY31" fmla="*/ 1023937 h 1183481"/>
              <a:gd name="connsiteX32" fmla="*/ 147637 w 373856"/>
              <a:gd name="connsiteY32" fmla="*/ 988219 h 1183481"/>
              <a:gd name="connsiteX33" fmla="*/ 135731 w 373856"/>
              <a:gd name="connsiteY33" fmla="*/ 938212 h 1183481"/>
              <a:gd name="connsiteX34" fmla="*/ 128587 w 373856"/>
              <a:gd name="connsiteY34" fmla="*/ 881062 h 1183481"/>
              <a:gd name="connsiteX35" fmla="*/ 138112 w 373856"/>
              <a:gd name="connsiteY35" fmla="*/ 816769 h 1183481"/>
              <a:gd name="connsiteX36" fmla="*/ 147637 w 373856"/>
              <a:gd name="connsiteY36" fmla="*/ 673894 h 1183481"/>
              <a:gd name="connsiteX37" fmla="*/ 152400 w 373856"/>
              <a:gd name="connsiteY37" fmla="*/ 5619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73856" h="1183481">
                <a:moveTo>
                  <a:pt x="152400" y="561975"/>
                </a:moveTo>
                <a:lnTo>
                  <a:pt x="145256" y="395287"/>
                </a:lnTo>
                <a:lnTo>
                  <a:pt x="138112" y="309562"/>
                </a:lnTo>
                <a:lnTo>
                  <a:pt x="126206" y="233362"/>
                </a:lnTo>
                <a:lnTo>
                  <a:pt x="64294" y="128587"/>
                </a:lnTo>
                <a:lnTo>
                  <a:pt x="21431" y="73819"/>
                </a:lnTo>
                <a:lnTo>
                  <a:pt x="4762" y="42862"/>
                </a:lnTo>
                <a:lnTo>
                  <a:pt x="0" y="23812"/>
                </a:lnTo>
                <a:lnTo>
                  <a:pt x="0" y="14287"/>
                </a:lnTo>
                <a:lnTo>
                  <a:pt x="7144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109537" y="42862"/>
                </a:lnTo>
                <a:lnTo>
                  <a:pt x="190500" y="95250"/>
                </a:lnTo>
                <a:lnTo>
                  <a:pt x="273844" y="150019"/>
                </a:lnTo>
                <a:lnTo>
                  <a:pt x="319087" y="176212"/>
                </a:lnTo>
                <a:lnTo>
                  <a:pt x="330994" y="283369"/>
                </a:lnTo>
                <a:lnTo>
                  <a:pt x="338137" y="488156"/>
                </a:lnTo>
                <a:lnTo>
                  <a:pt x="347662" y="657225"/>
                </a:lnTo>
                <a:lnTo>
                  <a:pt x="357187" y="850106"/>
                </a:lnTo>
                <a:lnTo>
                  <a:pt x="373856" y="928687"/>
                </a:lnTo>
                <a:cubicBezTo>
                  <a:pt x="373062" y="951706"/>
                  <a:pt x="372269" y="974725"/>
                  <a:pt x="371475" y="997744"/>
                </a:cubicBezTo>
                <a:lnTo>
                  <a:pt x="361950" y="1052512"/>
                </a:lnTo>
                <a:lnTo>
                  <a:pt x="338137" y="1123950"/>
                </a:lnTo>
                <a:lnTo>
                  <a:pt x="314325" y="1164431"/>
                </a:lnTo>
                <a:lnTo>
                  <a:pt x="297656" y="1178719"/>
                </a:lnTo>
                <a:lnTo>
                  <a:pt x="280987" y="1183481"/>
                </a:lnTo>
                <a:lnTo>
                  <a:pt x="257175" y="1178719"/>
                </a:lnTo>
                <a:lnTo>
                  <a:pt x="242887" y="1169194"/>
                </a:lnTo>
                <a:lnTo>
                  <a:pt x="223837" y="1143000"/>
                </a:lnTo>
                <a:lnTo>
                  <a:pt x="190500" y="1078706"/>
                </a:lnTo>
                <a:lnTo>
                  <a:pt x="161925" y="1023937"/>
                </a:lnTo>
                <a:lnTo>
                  <a:pt x="147637" y="988219"/>
                </a:lnTo>
                <a:lnTo>
                  <a:pt x="135731" y="938212"/>
                </a:lnTo>
                <a:lnTo>
                  <a:pt x="128587" y="881062"/>
                </a:lnTo>
                <a:lnTo>
                  <a:pt x="138112" y="816769"/>
                </a:lnTo>
                <a:lnTo>
                  <a:pt x="147637" y="673894"/>
                </a:lnTo>
                <a:lnTo>
                  <a:pt x="15240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907FB48-4719-4B60-8A6E-4B09410A01C0}"/>
              </a:ext>
            </a:extLst>
          </p:cNvPr>
          <p:cNvSpPr/>
          <p:nvPr/>
        </p:nvSpPr>
        <p:spPr>
          <a:xfrm rot="16200000">
            <a:off x="4667250" y="2187575"/>
            <a:ext cx="1843088" cy="973138"/>
          </a:xfrm>
          <a:custGeom>
            <a:avLst/>
            <a:gdLst>
              <a:gd name="connsiteX0" fmla="*/ 909638 w 1843088"/>
              <a:gd name="connsiteY0" fmla="*/ 659606 h 973931"/>
              <a:gd name="connsiteX1" fmla="*/ 673894 w 1843088"/>
              <a:gd name="connsiteY1" fmla="*/ 535781 h 973931"/>
              <a:gd name="connsiteX2" fmla="*/ 611981 w 1843088"/>
              <a:gd name="connsiteY2" fmla="*/ 502444 h 973931"/>
              <a:gd name="connsiteX3" fmla="*/ 483394 w 1843088"/>
              <a:gd name="connsiteY3" fmla="*/ 411956 h 973931"/>
              <a:gd name="connsiteX4" fmla="*/ 385763 w 1843088"/>
              <a:gd name="connsiteY4" fmla="*/ 335756 h 973931"/>
              <a:gd name="connsiteX5" fmla="*/ 271463 w 1843088"/>
              <a:gd name="connsiteY5" fmla="*/ 252412 h 973931"/>
              <a:gd name="connsiteX6" fmla="*/ 154781 w 1843088"/>
              <a:gd name="connsiteY6" fmla="*/ 161925 h 973931"/>
              <a:gd name="connsiteX7" fmla="*/ 47625 w 1843088"/>
              <a:gd name="connsiteY7" fmla="*/ 85725 h 973931"/>
              <a:gd name="connsiteX8" fmla="*/ 19050 w 1843088"/>
              <a:gd name="connsiteY8" fmla="*/ 61912 h 973931"/>
              <a:gd name="connsiteX9" fmla="*/ 4763 w 1843088"/>
              <a:gd name="connsiteY9" fmla="*/ 45244 h 973931"/>
              <a:gd name="connsiteX10" fmla="*/ 0 w 1843088"/>
              <a:gd name="connsiteY10" fmla="*/ 30956 h 973931"/>
              <a:gd name="connsiteX11" fmla="*/ 0 w 1843088"/>
              <a:gd name="connsiteY11" fmla="*/ 16669 h 973931"/>
              <a:gd name="connsiteX12" fmla="*/ 9525 w 1843088"/>
              <a:gd name="connsiteY12" fmla="*/ 4762 h 973931"/>
              <a:gd name="connsiteX13" fmla="*/ 23813 w 1843088"/>
              <a:gd name="connsiteY13" fmla="*/ 0 h 973931"/>
              <a:gd name="connsiteX14" fmla="*/ 50006 w 1843088"/>
              <a:gd name="connsiteY14" fmla="*/ 4762 h 973931"/>
              <a:gd name="connsiteX15" fmla="*/ 102394 w 1843088"/>
              <a:gd name="connsiteY15" fmla="*/ 35719 h 973931"/>
              <a:gd name="connsiteX16" fmla="*/ 190500 w 1843088"/>
              <a:gd name="connsiteY16" fmla="*/ 88106 h 973931"/>
              <a:gd name="connsiteX17" fmla="*/ 319088 w 1843088"/>
              <a:gd name="connsiteY17" fmla="*/ 154781 h 973931"/>
              <a:gd name="connsiteX18" fmla="*/ 431006 w 1843088"/>
              <a:gd name="connsiteY18" fmla="*/ 209550 h 973931"/>
              <a:gd name="connsiteX19" fmla="*/ 538163 w 1843088"/>
              <a:gd name="connsiteY19" fmla="*/ 261937 h 973931"/>
              <a:gd name="connsiteX20" fmla="*/ 642938 w 1843088"/>
              <a:gd name="connsiteY20" fmla="*/ 307181 h 973931"/>
              <a:gd name="connsiteX21" fmla="*/ 700088 w 1843088"/>
              <a:gd name="connsiteY21" fmla="*/ 330994 h 973931"/>
              <a:gd name="connsiteX22" fmla="*/ 854869 w 1843088"/>
              <a:gd name="connsiteY22" fmla="*/ 395287 h 973931"/>
              <a:gd name="connsiteX23" fmla="*/ 976313 w 1843088"/>
              <a:gd name="connsiteY23" fmla="*/ 442912 h 973931"/>
              <a:gd name="connsiteX24" fmla="*/ 1066800 w 1843088"/>
              <a:gd name="connsiteY24" fmla="*/ 471487 h 973931"/>
              <a:gd name="connsiteX25" fmla="*/ 1219200 w 1843088"/>
              <a:gd name="connsiteY25" fmla="*/ 514350 h 973931"/>
              <a:gd name="connsiteX26" fmla="*/ 1359694 w 1843088"/>
              <a:gd name="connsiteY26" fmla="*/ 552450 h 973931"/>
              <a:gd name="connsiteX27" fmla="*/ 1483519 w 1843088"/>
              <a:gd name="connsiteY27" fmla="*/ 581025 h 973931"/>
              <a:gd name="connsiteX28" fmla="*/ 1578769 w 1843088"/>
              <a:gd name="connsiteY28" fmla="*/ 600075 h 973931"/>
              <a:gd name="connsiteX29" fmla="*/ 1633538 w 1843088"/>
              <a:gd name="connsiteY29" fmla="*/ 604837 h 973931"/>
              <a:gd name="connsiteX30" fmla="*/ 1669256 w 1843088"/>
              <a:gd name="connsiteY30" fmla="*/ 600075 h 973931"/>
              <a:gd name="connsiteX31" fmla="*/ 1697831 w 1843088"/>
              <a:gd name="connsiteY31" fmla="*/ 585787 h 973931"/>
              <a:gd name="connsiteX32" fmla="*/ 1731169 w 1843088"/>
              <a:gd name="connsiteY32" fmla="*/ 561975 h 973931"/>
              <a:gd name="connsiteX33" fmla="*/ 1769269 w 1843088"/>
              <a:gd name="connsiteY33" fmla="*/ 521494 h 973931"/>
              <a:gd name="connsiteX34" fmla="*/ 1783556 w 1843088"/>
              <a:gd name="connsiteY34" fmla="*/ 504825 h 973931"/>
              <a:gd name="connsiteX35" fmla="*/ 1797844 w 1843088"/>
              <a:gd name="connsiteY35" fmla="*/ 492919 h 973931"/>
              <a:gd name="connsiteX36" fmla="*/ 1809750 w 1843088"/>
              <a:gd name="connsiteY36" fmla="*/ 485775 h 973931"/>
              <a:gd name="connsiteX37" fmla="*/ 1824038 w 1843088"/>
              <a:gd name="connsiteY37" fmla="*/ 485775 h 973931"/>
              <a:gd name="connsiteX38" fmla="*/ 1838325 w 1843088"/>
              <a:gd name="connsiteY38" fmla="*/ 490537 h 973931"/>
              <a:gd name="connsiteX39" fmla="*/ 1843088 w 1843088"/>
              <a:gd name="connsiteY39" fmla="*/ 504825 h 973931"/>
              <a:gd name="connsiteX40" fmla="*/ 1838325 w 1843088"/>
              <a:gd name="connsiteY40" fmla="*/ 528637 h 973931"/>
              <a:gd name="connsiteX41" fmla="*/ 1816894 w 1843088"/>
              <a:gd name="connsiteY41" fmla="*/ 597694 h 973931"/>
              <a:gd name="connsiteX42" fmla="*/ 1774031 w 1843088"/>
              <a:gd name="connsiteY42" fmla="*/ 700087 h 973931"/>
              <a:gd name="connsiteX43" fmla="*/ 1731169 w 1843088"/>
              <a:gd name="connsiteY43" fmla="*/ 792956 h 973931"/>
              <a:gd name="connsiteX44" fmla="*/ 1674019 w 1843088"/>
              <a:gd name="connsiteY44" fmla="*/ 888206 h 973931"/>
              <a:gd name="connsiteX45" fmla="*/ 1616869 w 1843088"/>
              <a:gd name="connsiteY45" fmla="*/ 945356 h 973931"/>
              <a:gd name="connsiteX46" fmla="*/ 1590675 w 1843088"/>
              <a:gd name="connsiteY46" fmla="*/ 964406 h 973931"/>
              <a:gd name="connsiteX47" fmla="*/ 1569244 w 1843088"/>
              <a:gd name="connsiteY47" fmla="*/ 973931 h 973931"/>
              <a:gd name="connsiteX48" fmla="*/ 1540669 w 1843088"/>
              <a:gd name="connsiteY48" fmla="*/ 971550 h 973931"/>
              <a:gd name="connsiteX49" fmla="*/ 1514475 w 1843088"/>
              <a:gd name="connsiteY49" fmla="*/ 966787 h 973931"/>
              <a:gd name="connsiteX50" fmla="*/ 1490663 w 1843088"/>
              <a:gd name="connsiteY50" fmla="*/ 950119 h 973931"/>
              <a:gd name="connsiteX51" fmla="*/ 1471613 w 1843088"/>
              <a:gd name="connsiteY51" fmla="*/ 928687 h 973931"/>
              <a:gd name="connsiteX52" fmla="*/ 1447800 w 1843088"/>
              <a:gd name="connsiteY52" fmla="*/ 900112 h 973931"/>
              <a:gd name="connsiteX53" fmla="*/ 1421606 w 1843088"/>
              <a:gd name="connsiteY53" fmla="*/ 873919 h 973931"/>
              <a:gd name="connsiteX54" fmla="*/ 1393031 w 1843088"/>
              <a:gd name="connsiteY54" fmla="*/ 850106 h 973931"/>
              <a:gd name="connsiteX55" fmla="*/ 1340644 w 1843088"/>
              <a:gd name="connsiteY55" fmla="*/ 823912 h 973931"/>
              <a:gd name="connsiteX56" fmla="*/ 1204913 w 1843088"/>
              <a:gd name="connsiteY56" fmla="*/ 781050 h 973931"/>
              <a:gd name="connsiteX57" fmla="*/ 1033463 w 1843088"/>
              <a:gd name="connsiteY57" fmla="*/ 714375 h 973931"/>
              <a:gd name="connsiteX58" fmla="*/ 909638 w 1843088"/>
              <a:gd name="connsiteY58" fmla="*/ 659606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43088" h="973931">
                <a:moveTo>
                  <a:pt x="909638" y="659606"/>
                </a:moveTo>
                <a:lnTo>
                  <a:pt x="673894" y="535781"/>
                </a:lnTo>
                <a:lnTo>
                  <a:pt x="611981" y="502444"/>
                </a:lnTo>
                <a:lnTo>
                  <a:pt x="483394" y="411956"/>
                </a:lnTo>
                <a:lnTo>
                  <a:pt x="385763" y="335756"/>
                </a:lnTo>
                <a:lnTo>
                  <a:pt x="271463" y="252412"/>
                </a:lnTo>
                <a:lnTo>
                  <a:pt x="154781" y="161925"/>
                </a:lnTo>
                <a:lnTo>
                  <a:pt x="47625" y="85725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23813" y="0"/>
                </a:lnTo>
                <a:lnTo>
                  <a:pt x="50006" y="4762"/>
                </a:lnTo>
                <a:lnTo>
                  <a:pt x="102394" y="35719"/>
                </a:lnTo>
                <a:lnTo>
                  <a:pt x="190500" y="88106"/>
                </a:lnTo>
                <a:lnTo>
                  <a:pt x="319088" y="154781"/>
                </a:lnTo>
                <a:lnTo>
                  <a:pt x="431006" y="209550"/>
                </a:lnTo>
                <a:lnTo>
                  <a:pt x="538163" y="261937"/>
                </a:lnTo>
                <a:lnTo>
                  <a:pt x="642938" y="307181"/>
                </a:lnTo>
                <a:lnTo>
                  <a:pt x="700088" y="330994"/>
                </a:lnTo>
                <a:lnTo>
                  <a:pt x="854869" y="395287"/>
                </a:lnTo>
                <a:lnTo>
                  <a:pt x="976313" y="442912"/>
                </a:lnTo>
                <a:lnTo>
                  <a:pt x="1066800" y="471487"/>
                </a:lnTo>
                <a:lnTo>
                  <a:pt x="1219200" y="514350"/>
                </a:lnTo>
                <a:lnTo>
                  <a:pt x="1359694" y="552450"/>
                </a:lnTo>
                <a:lnTo>
                  <a:pt x="1483519" y="581025"/>
                </a:lnTo>
                <a:lnTo>
                  <a:pt x="1578769" y="600075"/>
                </a:lnTo>
                <a:lnTo>
                  <a:pt x="1633538" y="604837"/>
                </a:lnTo>
                <a:lnTo>
                  <a:pt x="1669256" y="600075"/>
                </a:lnTo>
                <a:lnTo>
                  <a:pt x="1697831" y="585787"/>
                </a:lnTo>
                <a:lnTo>
                  <a:pt x="1731169" y="561975"/>
                </a:lnTo>
                <a:lnTo>
                  <a:pt x="1769269" y="521494"/>
                </a:lnTo>
                <a:lnTo>
                  <a:pt x="1783556" y="504825"/>
                </a:lnTo>
                <a:lnTo>
                  <a:pt x="1797844" y="492919"/>
                </a:lnTo>
                <a:lnTo>
                  <a:pt x="1809750" y="485775"/>
                </a:lnTo>
                <a:lnTo>
                  <a:pt x="1824038" y="485775"/>
                </a:lnTo>
                <a:lnTo>
                  <a:pt x="1838325" y="490537"/>
                </a:lnTo>
                <a:lnTo>
                  <a:pt x="1843088" y="504825"/>
                </a:lnTo>
                <a:lnTo>
                  <a:pt x="1838325" y="528637"/>
                </a:lnTo>
                <a:lnTo>
                  <a:pt x="1816894" y="597694"/>
                </a:lnTo>
                <a:lnTo>
                  <a:pt x="1774031" y="700087"/>
                </a:lnTo>
                <a:lnTo>
                  <a:pt x="1731169" y="792956"/>
                </a:lnTo>
                <a:lnTo>
                  <a:pt x="1674019" y="888206"/>
                </a:lnTo>
                <a:lnTo>
                  <a:pt x="1616869" y="945356"/>
                </a:lnTo>
                <a:lnTo>
                  <a:pt x="1590675" y="964406"/>
                </a:lnTo>
                <a:lnTo>
                  <a:pt x="1569244" y="973931"/>
                </a:lnTo>
                <a:lnTo>
                  <a:pt x="1540669" y="971550"/>
                </a:lnTo>
                <a:lnTo>
                  <a:pt x="1514475" y="966787"/>
                </a:lnTo>
                <a:lnTo>
                  <a:pt x="1490663" y="950119"/>
                </a:lnTo>
                <a:lnTo>
                  <a:pt x="1471613" y="928687"/>
                </a:lnTo>
                <a:lnTo>
                  <a:pt x="1447800" y="900112"/>
                </a:lnTo>
                <a:lnTo>
                  <a:pt x="1421606" y="873919"/>
                </a:lnTo>
                <a:lnTo>
                  <a:pt x="1393031" y="850106"/>
                </a:lnTo>
                <a:lnTo>
                  <a:pt x="1340644" y="823912"/>
                </a:lnTo>
                <a:lnTo>
                  <a:pt x="1204913" y="781050"/>
                </a:lnTo>
                <a:lnTo>
                  <a:pt x="1033463" y="714375"/>
                </a:lnTo>
                <a:lnTo>
                  <a:pt x="909638" y="659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35CDEDE-058F-4763-BFB3-D4A7E230040D}"/>
              </a:ext>
            </a:extLst>
          </p:cNvPr>
          <p:cNvSpPr/>
          <p:nvPr/>
        </p:nvSpPr>
        <p:spPr>
          <a:xfrm>
            <a:off x="3325813" y="1792288"/>
            <a:ext cx="504825" cy="1484312"/>
          </a:xfrm>
          <a:custGeom>
            <a:avLst/>
            <a:gdLst>
              <a:gd name="connsiteX0" fmla="*/ 506098 w 506098"/>
              <a:gd name="connsiteY0" fmla="*/ 1068430 h 1484067"/>
              <a:gd name="connsiteX1" fmla="*/ 503653 w 506098"/>
              <a:gd name="connsiteY1" fmla="*/ 1349596 h 1484067"/>
              <a:gd name="connsiteX2" fmla="*/ 501208 w 506098"/>
              <a:gd name="connsiteY2" fmla="*/ 1371600 h 1484067"/>
              <a:gd name="connsiteX3" fmla="*/ 491429 w 506098"/>
              <a:gd name="connsiteY3" fmla="*/ 1422944 h 1484067"/>
              <a:gd name="connsiteX4" fmla="*/ 471869 w 506098"/>
              <a:gd name="connsiteY4" fmla="*/ 1471842 h 1484067"/>
              <a:gd name="connsiteX5" fmla="*/ 449865 w 506098"/>
              <a:gd name="connsiteY5" fmla="*/ 1484067 h 1484067"/>
              <a:gd name="connsiteX6" fmla="*/ 427861 w 506098"/>
              <a:gd name="connsiteY6" fmla="*/ 1474287 h 1484067"/>
              <a:gd name="connsiteX7" fmla="*/ 408302 w 506098"/>
              <a:gd name="connsiteY7" fmla="*/ 1454727 h 1484067"/>
              <a:gd name="connsiteX8" fmla="*/ 374073 w 506098"/>
              <a:gd name="connsiteY8" fmla="*/ 1408274 h 1484067"/>
              <a:gd name="connsiteX9" fmla="*/ 347179 w 506098"/>
              <a:gd name="connsiteY9" fmla="*/ 1354486 h 1484067"/>
              <a:gd name="connsiteX10" fmla="*/ 330064 w 506098"/>
              <a:gd name="connsiteY10" fmla="*/ 1310477 h 1484067"/>
              <a:gd name="connsiteX11" fmla="*/ 320284 w 506098"/>
              <a:gd name="connsiteY11" fmla="*/ 1273803 h 1484067"/>
              <a:gd name="connsiteX12" fmla="*/ 298280 w 506098"/>
              <a:gd name="connsiteY12" fmla="*/ 1107549 h 1484067"/>
              <a:gd name="connsiteX13" fmla="*/ 281166 w 506098"/>
              <a:gd name="connsiteY13" fmla="*/ 907065 h 1484067"/>
              <a:gd name="connsiteX14" fmla="*/ 276276 w 506098"/>
              <a:gd name="connsiteY14" fmla="*/ 845942 h 1484067"/>
              <a:gd name="connsiteX15" fmla="*/ 261606 w 506098"/>
              <a:gd name="connsiteY15" fmla="*/ 679688 h 1484067"/>
              <a:gd name="connsiteX16" fmla="*/ 227377 w 506098"/>
              <a:gd name="connsiteY16" fmla="*/ 476760 h 1484067"/>
              <a:gd name="connsiteX17" fmla="*/ 190704 w 506098"/>
              <a:gd name="connsiteY17" fmla="*/ 334954 h 1484067"/>
              <a:gd name="connsiteX18" fmla="*/ 158920 w 506098"/>
              <a:gd name="connsiteY18" fmla="*/ 256717 h 1484067"/>
              <a:gd name="connsiteX19" fmla="*/ 127136 w 506098"/>
              <a:gd name="connsiteY19" fmla="*/ 188259 h 1484067"/>
              <a:gd name="connsiteX20" fmla="*/ 100242 w 506098"/>
              <a:gd name="connsiteY20" fmla="*/ 144250 h 1484067"/>
              <a:gd name="connsiteX21" fmla="*/ 75792 w 506098"/>
              <a:gd name="connsiteY21" fmla="*/ 110022 h 1484067"/>
              <a:gd name="connsiteX22" fmla="*/ 46453 w 506098"/>
              <a:gd name="connsiteY22" fmla="*/ 83127 h 1484067"/>
              <a:gd name="connsiteX23" fmla="*/ 17114 w 506098"/>
              <a:gd name="connsiteY23" fmla="*/ 58678 h 1484067"/>
              <a:gd name="connsiteX24" fmla="*/ 7335 w 506098"/>
              <a:gd name="connsiteY24" fmla="*/ 44009 h 1484067"/>
              <a:gd name="connsiteX25" fmla="*/ 0 w 506098"/>
              <a:gd name="connsiteY25" fmla="*/ 26894 h 1484067"/>
              <a:gd name="connsiteX26" fmla="*/ 0 w 506098"/>
              <a:gd name="connsiteY26" fmla="*/ 14670 h 1484067"/>
              <a:gd name="connsiteX27" fmla="*/ 4890 w 506098"/>
              <a:gd name="connsiteY27" fmla="*/ 2445 h 1484067"/>
              <a:gd name="connsiteX28" fmla="*/ 29339 w 506098"/>
              <a:gd name="connsiteY28" fmla="*/ 0 h 1484067"/>
              <a:gd name="connsiteX29" fmla="*/ 78237 w 506098"/>
              <a:gd name="connsiteY29" fmla="*/ 17115 h 1484067"/>
              <a:gd name="connsiteX30" fmla="*/ 180924 w 506098"/>
              <a:gd name="connsiteY30" fmla="*/ 51344 h 1484067"/>
              <a:gd name="connsiteX31" fmla="*/ 264051 w 506098"/>
              <a:gd name="connsiteY31" fmla="*/ 80683 h 1484067"/>
              <a:gd name="connsiteX32" fmla="*/ 315395 w 506098"/>
              <a:gd name="connsiteY32" fmla="*/ 105132 h 1484067"/>
              <a:gd name="connsiteX33" fmla="*/ 364293 w 506098"/>
              <a:gd name="connsiteY33" fmla="*/ 134471 h 1484067"/>
              <a:gd name="connsiteX34" fmla="*/ 396077 w 506098"/>
              <a:gd name="connsiteY34" fmla="*/ 158920 h 1484067"/>
              <a:gd name="connsiteX35" fmla="*/ 420526 w 506098"/>
              <a:gd name="connsiteY35" fmla="*/ 180924 h 1484067"/>
              <a:gd name="connsiteX36" fmla="*/ 444975 w 506098"/>
              <a:gd name="connsiteY36" fmla="*/ 215153 h 1484067"/>
              <a:gd name="connsiteX37" fmla="*/ 457200 w 506098"/>
              <a:gd name="connsiteY37" fmla="*/ 246937 h 1484067"/>
              <a:gd name="connsiteX38" fmla="*/ 469425 w 506098"/>
              <a:gd name="connsiteY38" fmla="*/ 305615 h 1484067"/>
              <a:gd name="connsiteX39" fmla="*/ 479204 w 506098"/>
              <a:gd name="connsiteY39" fmla="*/ 474315 h 1484067"/>
              <a:gd name="connsiteX40" fmla="*/ 484094 w 506098"/>
              <a:gd name="connsiteY40" fmla="*/ 660129 h 1484067"/>
              <a:gd name="connsiteX41" fmla="*/ 503653 w 506098"/>
              <a:gd name="connsiteY41" fmla="*/ 823938 h 1484067"/>
              <a:gd name="connsiteX42" fmla="*/ 506098 w 506098"/>
              <a:gd name="connsiteY42" fmla="*/ 1068430 h 1484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6098" h="1484067">
                <a:moveTo>
                  <a:pt x="506098" y="1068430"/>
                </a:moveTo>
                <a:lnTo>
                  <a:pt x="503653" y="1349596"/>
                </a:lnTo>
                <a:lnTo>
                  <a:pt x="501208" y="1371600"/>
                </a:lnTo>
                <a:lnTo>
                  <a:pt x="491429" y="1422944"/>
                </a:lnTo>
                <a:lnTo>
                  <a:pt x="471869" y="1471842"/>
                </a:lnTo>
                <a:lnTo>
                  <a:pt x="449865" y="1484067"/>
                </a:lnTo>
                <a:lnTo>
                  <a:pt x="427861" y="1474287"/>
                </a:lnTo>
                <a:lnTo>
                  <a:pt x="408302" y="1454727"/>
                </a:lnTo>
                <a:lnTo>
                  <a:pt x="374073" y="1408274"/>
                </a:lnTo>
                <a:lnTo>
                  <a:pt x="347179" y="1354486"/>
                </a:lnTo>
                <a:lnTo>
                  <a:pt x="330064" y="1310477"/>
                </a:lnTo>
                <a:lnTo>
                  <a:pt x="320284" y="1273803"/>
                </a:lnTo>
                <a:lnTo>
                  <a:pt x="298280" y="1107549"/>
                </a:lnTo>
                <a:lnTo>
                  <a:pt x="281166" y="907065"/>
                </a:lnTo>
                <a:lnTo>
                  <a:pt x="276276" y="845942"/>
                </a:lnTo>
                <a:lnTo>
                  <a:pt x="261606" y="679688"/>
                </a:lnTo>
                <a:lnTo>
                  <a:pt x="227377" y="476760"/>
                </a:lnTo>
                <a:lnTo>
                  <a:pt x="190704" y="334954"/>
                </a:lnTo>
                <a:lnTo>
                  <a:pt x="158920" y="256717"/>
                </a:lnTo>
                <a:lnTo>
                  <a:pt x="127136" y="188259"/>
                </a:lnTo>
                <a:lnTo>
                  <a:pt x="100242" y="144250"/>
                </a:lnTo>
                <a:lnTo>
                  <a:pt x="75792" y="110022"/>
                </a:lnTo>
                <a:lnTo>
                  <a:pt x="46453" y="83127"/>
                </a:lnTo>
                <a:lnTo>
                  <a:pt x="17114" y="58678"/>
                </a:lnTo>
                <a:lnTo>
                  <a:pt x="7335" y="44009"/>
                </a:lnTo>
                <a:lnTo>
                  <a:pt x="0" y="26894"/>
                </a:lnTo>
                <a:lnTo>
                  <a:pt x="0" y="14670"/>
                </a:lnTo>
                <a:lnTo>
                  <a:pt x="4890" y="2445"/>
                </a:lnTo>
                <a:lnTo>
                  <a:pt x="29339" y="0"/>
                </a:lnTo>
                <a:lnTo>
                  <a:pt x="78237" y="17115"/>
                </a:lnTo>
                <a:lnTo>
                  <a:pt x="180924" y="51344"/>
                </a:lnTo>
                <a:lnTo>
                  <a:pt x="264051" y="80683"/>
                </a:lnTo>
                <a:lnTo>
                  <a:pt x="315395" y="105132"/>
                </a:lnTo>
                <a:lnTo>
                  <a:pt x="364293" y="134471"/>
                </a:lnTo>
                <a:lnTo>
                  <a:pt x="396077" y="158920"/>
                </a:lnTo>
                <a:lnTo>
                  <a:pt x="420526" y="180924"/>
                </a:lnTo>
                <a:lnTo>
                  <a:pt x="444975" y="215153"/>
                </a:lnTo>
                <a:lnTo>
                  <a:pt x="457200" y="246937"/>
                </a:lnTo>
                <a:lnTo>
                  <a:pt x="469425" y="305615"/>
                </a:lnTo>
                <a:lnTo>
                  <a:pt x="479204" y="474315"/>
                </a:lnTo>
                <a:lnTo>
                  <a:pt x="484094" y="660129"/>
                </a:lnTo>
                <a:lnTo>
                  <a:pt x="503653" y="823938"/>
                </a:lnTo>
                <a:lnTo>
                  <a:pt x="506098" y="10684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F4B59D2-C545-4A2A-A825-70CC52A0EC68}"/>
              </a:ext>
            </a:extLst>
          </p:cNvPr>
          <p:cNvSpPr/>
          <p:nvPr/>
        </p:nvSpPr>
        <p:spPr>
          <a:xfrm>
            <a:off x="4322763" y="1638300"/>
            <a:ext cx="544512" cy="1503363"/>
          </a:xfrm>
          <a:custGeom>
            <a:avLst/>
            <a:gdLst>
              <a:gd name="connsiteX0" fmla="*/ 266496 w 545217"/>
              <a:gd name="connsiteY0" fmla="*/ 1053761 h 1503626"/>
              <a:gd name="connsiteX1" fmla="*/ 212708 w 545217"/>
              <a:gd name="connsiteY1" fmla="*/ 1229795 h 1503626"/>
              <a:gd name="connsiteX2" fmla="*/ 178479 w 545217"/>
              <a:gd name="connsiteY2" fmla="*/ 1339816 h 1503626"/>
              <a:gd name="connsiteX3" fmla="*/ 154030 w 545217"/>
              <a:gd name="connsiteY3" fmla="*/ 1398494 h 1503626"/>
              <a:gd name="connsiteX4" fmla="*/ 107577 w 545217"/>
              <a:gd name="connsiteY4" fmla="*/ 1466952 h 1503626"/>
              <a:gd name="connsiteX5" fmla="*/ 83127 w 545217"/>
              <a:gd name="connsiteY5" fmla="*/ 1493846 h 1503626"/>
              <a:gd name="connsiteX6" fmla="*/ 58678 w 545217"/>
              <a:gd name="connsiteY6" fmla="*/ 1503626 h 1503626"/>
              <a:gd name="connsiteX7" fmla="*/ 19560 w 545217"/>
              <a:gd name="connsiteY7" fmla="*/ 1498736 h 1503626"/>
              <a:gd name="connsiteX8" fmla="*/ 4890 w 545217"/>
              <a:gd name="connsiteY8" fmla="*/ 1488956 h 1503626"/>
              <a:gd name="connsiteX9" fmla="*/ 0 w 545217"/>
              <a:gd name="connsiteY9" fmla="*/ 1464507 h 1503626"/>
              <a:gd name="connsiteX10" fmla="*/ 0 w 545217"/>
              <a:gd name="connsiteY10" fmla="*/ 1432723 h 1503626"/>
              <a:gd name="connsiteX11" fmla="*/ 19560 w 545217"/>
              <a:gd name="connsiteY11" fmla="*/ 1334926 h 1503626"/>
              <a:gd name="connsiteX12" fmla="*/ 83127 w 545217"/>
              <a:gd name="connsiteY12" fmla="*/ 1012197 h 1503626"/>
              <a:gd name="connsiteX13" fmla="*/ 112466 w 545217"/>
              <a:gd name="connsiteY13" fmla="*/ 863057 h 1503626"/>
              <a:gd name="connsiteX14" fmla="*/ 134471 w 545217"/>
              <a:gd name="connsiteY14" fmla="*/ 699247 h 1503626"/>
              <a:gd name="connsiteX15" fmla="*/ 163810 w 545217"/>
              <a:gd name="connsiteY15" fmla="*/ 545217 h 1503626"/>
              <a:gd name="connsiteX16" fmla="*/ 195594 w 545217"/>
              <a:gd name="connsiteY16" fmla="*/ 383853 h 1503626"/>
              <a:gd name="connsiteX17" fmla="*/ 200484 w 545217"/>
              <a:gd name="connsiteY17" fmla="*/ 330064 h 1503626"/>
              <a:gd name="connsiteX18" fmla="*/ 200484 w 545217"/>
              <a:gd name="connsiteY18" fmla="*/ 290946 h 1503626"/>
              <a:gd name="connsiteX19" fmla="*/ 190704 w 545217"/>
              <a:gd name="connsiteY19" fmla="*/ 246937 h 1503626"/>
              <a:gd name="connsiteX20" fmla="*/ 168700 w 545217"/>
              <a:gd name="connsiteY20" fmla="*/ 195594 h 1503626"/>
              <a:gd name="connsiteX21" fmla="*/ 141806 w 545217"/>
              <a:gd name="connsiteY21" fmla="*/ 156475 h 1503626"/>
              <a:gd name="connsiteX22" fmla="*/ 102687 w 545217"/>
              <a:gd name="connsiteY22" fmla="*/ 119801 h 1503626"/>
              <a:gd name="connsiteX23" fmla="*/ 51343 w 545217"/>
              <a:gd name="connsiteY23" fmla="*/ 83128 h 1503626"/>
              <a:gd name="connsiteX24" fmla="*/ 26894 w 545217"/>
              <a:gd name="connsiteY24" fmla="*/ 63568 h 1503626"/>
              <a:gd name="connsiteX25" fmla="*/ 12225 w 545217"/>
              <a:gd name="connsiteY25" fmla="*/ 44009 h 1503626"/>
              <a:gd name="connsiteX26" fmla="*/ 7335 w 545217"/>
              <a:gd name="connsiteY26" fmla="*/ 26894 h 1503626"/>
              <a:gd name="connsiteX27" fmla="*/ 9780 w 545217"/>
              <a:gd name="connsiteY27" fmla="*/ 9780 h 1503626"/>
              <a:gd name="connsiteX28" fmla="*/ 22004 w 545217"/>
              <a:gd name="connsiteY28" fmla="*/ 2445 h 1503626"/>
              <a:gd name="connsiteX29" fmla="*/ 61123 w 545217"/>
              <a:gd name="connsiteY29" fmla="*/ 0 h 1503626"/>
              <a:gd name="connsiteX30" fmla="*/ 102687 w 545217"/>
              <a:gd name="connsiteY30" fmla="*/ 7335 h 1503626"/>
              <a:gd name="connsiteX31" fmla="*/ 176034 w 545217"/>
              <a:gd name="connsiteY31" fmla="*/ 31784 h 1503626"/>
              <a:gd name="connsiteX32" fmla="*/ 268941 w 545217"/>
              <a:gd name="connsiteY32" fmla="*/ 68458 h 1503626"/>
              <a:gd name="connsiteX33" fmla="*/ 354514 w 545217"/>
              <a:gd name="connsiteY33" fmla="*/ 107577 h 1503626"/>
              <a:gd name="connsiteX34" fmla="*/ 432751 w 545217"/>
              <a:gd name="connsiteY34" fmla="*/ 154030 h 1503626"/>
              <a:gd name="connsiteX35" fmla="*/ 491429 w 545217"/>
              <a:gd name="connsiteY35" fmla="*/ 190704 h 1503626"/>
              <a:gd name="connsiteX36" fmla="*/ 523213 w 545217"/>
              <a:gd name="connsiteY36" fmla="*/ 220043 h 1503626"/>
              <a:gd name="connsiteX37" fmla="*/ 540327 w 545217"/>
              <a:gd name="connsiteY37" fmla="*/ 246937 h 1503626"/>
              <a:gd name="connsiteX38" fmla="*/ 545217 w 545217"/>
              <a:gd name="connsiteY38" fmla="*/ 266497 h 1503626"/>
              <a:gd name="connsiteX39" fmla="*/ 542772 w 545217"/>
              <a:gd name="connsiteY39" fmla="*/ 288501 h 1503626"/>
              <a:gd name="connsiteX40" fmla="*/ 530548 w 545217"/>
              <a:gd name="connsiteY40" fmla="*/ 317840 h 1503626"/>
              <a:gd name="connsiteX41" fmla="*/ 503654 w 545217"/>
              <a:gd name="connsiteY41" fmla="*/ 344734 h 1503626"/>
              <a:gd name="connsiteX42" fmla="*/ 481649 w 545217"/>
              <a:gd name="connsiteY42" fmla="*/ 374073 h 1503626"/>
              <a:gd name="connsiteX43" fmla="*/ 459645 w 545217"/>
              <a:gd name="connsiteY43" fmla="*/ 418082 h 1503626"/>
              <a:gd name="connsiteX44" fmla="*/ 420526 w 545217"/>
              <a:gd name="connsiteY44" fmla="*/ 557442 h 1503626"/>
              <a:gd name="connsiteX45" fmla="*/ 398522 w 545217"/>
              <a:gd name="connsiteY45" fmla="*/ 672353 h 1503626"/>
              <a:gd name="connsiteX46" fmla="*/ 334954 w 545217"/>
              <a:gd name="connsiteY46" fmla="*/ 848387 h 1503626"/>
              <a:gd name="connsiteX47" fmla="*/ 266496 w 545217"/>
              <a:gd name="connsiteY47" fmla="*/ 1053761 h 150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45217" h="1503626">
                <a:moveTo>
                  <a:pt x="266496" y="1053761"/>
                </a:moveTo>
                <a:lnTo>
                  <a:pt x="212708" y="1229795"/>
                </a:lnTo>
                <a:lnTo>
                  <a:pt x="178479" y="1339816"/>
                </a:lnTo>
                <a:lnTo>
                  <a:pt x="154030" y="1398494"/>
                </a:lnTo>
                <a:lnTo>
                  <a:pt x="107577" y="1466952"/>
                </a:lnTo>
                <a:lnTo>
                  <a:pt x="83127" y="1493846"/>
                </a:lnTo>
                <a:lnTo>
                  <a:pt x="58678" y="1503626"/>
                </a:lnTo>
                <a:lnTo>
                  <a:pt x="19560" y="1498736"/>
                </a:lnTo>
                <a:lnTo>
                  <a:pt x="4890" y="1488956"/>
                </a:lnTo>
                <a:lnTo>
                  <a:pt x="0" y="1464507"/>
                </a:lnTo>
                <a:lnTo>
                  <a:pt x="0" y="1432723"/>
                </a:lnTo>
                <a:lnTo>
                  <a:pt x="19560" y="1334926"/>
                </a:lnTo>
                <a:lnTo>
                  <a:pt x="83127" y="1012197"/>
                </a:lnTo>
                <a:lnTo>
                  <a:pt x="112466" y="863057"/>
                </a:lnTo>
                <a:lnTo>
                  <a:pt x="134471" y="699247"/>
                </a:lnTo>
                <a:lnTo>
                  <a:pt x="163810" y="545217"/>
                </a:lnTo>
                <a:lnTo>
                  <a:pt x="195594" y="383853"/>
                </a:lnTo>
                <a:lnTo>
                  <a:pt x="200484" y="330064"/>
                </a:lnTo>
                <a:lnTo>
                  <a:pt x="200484" y="290946"/>
                </a:lnTo>
                <a:lnTo>
                  <a:pt x="190704" y="246937"/>
                </a:lnTo>
                <a:lnTo>
                  <a:pt x="168700" y="195594"/>
                </a:lnTo>
                <a:lnTo>
                  <a:pt x="141806" y="156475"/>
                </a:lnTo>
                <a:lnTo>
                  <a:pt x="102687" y="119801"/>
                </a:lnTo>
                <a:lnTo>
                  <a:pt x="51343" y="83128"/>
                </a:lnTo>
                <a:lnTo>
                  <a:pt x="26894" y="63568"/>
                </a:lnTo>
                <a:lnTo>
                  <a:pt x="12225" y="44009"/>
                </a:lnTo>
                <a:lnTo>
                  <a:pt x="7335" y="26894"/>
                </a:lnTo>
                <a:lnTo>
                  <a:pt x="9780" y="9780"/>
                </a:lnTo>
                <a:lnTo>
                  <a:pt x="22004" y="2445"/>
                </a:lnTo>
                <a:lnTo>
                  <a:pt x="61123" y="0"/>
                </a:lnTo>
                <a:lnTo>
                  <a:pt x="102687" y="7335"/>
                </a:lnTo>
                <a:lnTo>
                  <a:pt x="176034" y="31784"/>
                </a:lnTo>
                <a:lnTo>
                  <a:pt x="268941" y="68458"/>
                </a:lnTo>
                <a:lnTo>
                  <a:pt x="354514" y="107577"/>
                </a:lnTo>
                <a:lnTo>
                  <a:pt x="432751" y="154030"/>
                </a:lnTo>
                <a:lnTo>
                  <a:pt x="491429" y="190704"/>
                </a:lnTo>
                <a:lnTo>
                  <a:pt x="523213" y="220043"/>
                </a:lnTo>
                <a:lnTo>
                  <a:pt x="540327" y="246937"/>
                </a:lnTo>
                <a:lnTo>
                  <a:pt x="545217" y="266497"/>
                </a:lnTo>
                <a:lnTo>
                  <a:pt x="542772" y="288501"/>
                </a:lnTo>
                <a:lnTo>
                  <a:pt x="530548" y="317840"/>
                </a:lnTo>
                <a:lnTo>
                  <a:pt x="503654" y="344734"/>
                </a:lnTo>
                <a:lnTo>
                  <a:pt x="481649" y="374073"/>
                </a:lnTo>
                <a:lnTo>
                  <a:pt x="459645" y="418082"/>
                </a:lnTo>
                <a:lnTo>
                  <a:pt x="420526" y="557442"/>
                </a:lnTo>
                <a:lnTo>
                  <a:pt x="398522" y="672353"/>
                </a:lnTo>
                <a:lnTo>
                  <a:pt x="334954" y="848387"/>
                </a:lnTo>
                <a:lnTo>
                  <a:pt x="266496" y="10537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FDCE492-7059-4336-8FCA-4656CF78D429}"/>
              </a:ext>
            </a:extLst>
          </p:cNvPr>
          <p:cNvSpPr/>
          <p:nvPr/>
        </p:nvSpPr>
        <p:spPr>
          <a:xfrm>
            <a:off x="3181350" y="3073400"/>
            <a:ext cx="1957388" cy="512763"/>
          </a:xfrm>
          <a:custGeom>
            <a:avLst/>
            <a:gdLst>
              <a:gd name="connsiteX0" fmla="*/ 794599 w 1958380"/>
              <a:gd name="connsiteY0" fmla="*/ 330064 h 513433"/>
              <a:gd name="connsiteX1" fmla="*/ 427861 w 1958380"/>
              <a:gd name="connsiteY1" fmla="*/ 408302 h 513433"/>
              <a:gd name="connsiteX2" fmla="*/ 0 w 1958380"/>
              <a:gd name="connsiteY2" fmla="*/ 513433 h 513433"/>
              <a:gd name="connsiteX3" fmla="*/ 127135 w 1958380"/>
              <a:gd name="connsiteY3" fmla="*/ 327619 h 513433"/>
              <a:gd name="connsiteX4" fmla="*/ 486539 w 1958380"/>
              <a:gd name="connsiteY4" fmla="*/ 249382 h 513433"/>
              <a:gd name="connsiteX5" fmla="*/ 931514 w 1958380"/>
              <a:gd name="connsiteY5" fmla="*/ 151585 h 513433"/>
              <a:gd name="connsiteX6" fmla="*/ 1403384 w 1958380"/>
              <a:gd name="connsiteY6" fmla="*/ 46454 h 513433"/>
              <a:gd name="connsiteX7" fmla="*/ 1618537 w 1958380"/>
              <a:gd name="connsiteY7" fmla="*/ 4890 h 513433"/>
              <a:gd name="connsiteX8" fmla="*/ 1662545 w 1958380"/>
              <a:gd name="connsiteY8" fmla="*/ 0 h 513433"/>
              <a:gd name="connsiteX9" fmla="*/ 1723668 w 1958380"/>
              <a:gd name="connsiteY9" fmla="*/ 9780 h 513433"/>
              <a:gd name="connsiteX10" fmla="*/ 1772566 w 1958380"/>
              <a:gd name="connsiteY10" fmla="*/ 29339 h 513433"/>
              <a:gd name="connsiteX11" fmla="*/ 1819020 w 1958380"/>
              <a:gd name="connsiteY11" fmla="*/ 58678 h 513433"/>
              <a:gd name="connsiteX12" fmla="*/ 1860584 w 1958380"/>
              <a:gd name="connsiteY12" fmla="*/ 100242 h 513433"/>
              <a:gd name="connsiteX13" fmla="*/ 1902147 w 1958380"/>
              <a:gd name="connsiteY13" fmla="*/ 154030 h 513433"/>
              <a:gd name="connsiteX14" fmla="*/ 1951046 w 1958380"/>
              <a:gd name="connsiteY14" fmla="*/ 229823 h 513433"/>
              <a:gd name="connsiteX15" fmla="*/ 1958380 w 1958380"/>
              <a:gd name="connsiteY15" fmla="*/ 259162 h 513433"/>
              <a:gd name="connsiteX16" fmla="*/ 1958380 w 1958380"/>
              <a:gd name="connsiteY16" fmla="*/ 281166 h 513433"/>
              <a:gd name="connsiteX17" fmla="*/ 1946156 w 1958380"/>
              <a:gd name="connsiteY17" fmla="*/ 303170 h 513433"/>
              <a:gd name="connsiteX18" fmla="*/ 1924152 w 1958380"/>
              <a:gd name="connsiteY18" fmla="*/ 320285 h 513433"/>
              <a:gd name="connsiteX19" fmla="*/ 1880143 w 1958380"/>
              <a:gd name="connsiteY19" fmla="*/ 337399 h 513433"/>
              <a:gd name="connsiteX20" fmla="*/ 1652765 w 1958380"/>
              <a:gd name="connsiteY20" fmla="*/ 256717 h 513433"/>
              <a:gd name="connsiteX21" fmla="*/ 1633206 w 1958380"/>
              <a:gd name="connsiteY21" fmla="*/ 244492 h 513433"/>
              <a:gd name="connsiteX22" fmla="*/ 1613647 w 1958380"/>
              <a:gd name="connsiteY22" fmla="*/ 232268 h 513433"/>
              <a:gd name="connsiteX23" fmla="*/ 1581863 w 1958380"/>
              <a:gd name="connsiteY23" fmla="*/ 224933 h 513433"/>
              <a:gd name="connsiteX24" fmla="*/ 1496291 w 1958380"/>
              <a:gd name="connsiteY24" fmla="*/ 224933 h 513433"/>
              <a:gd name="connsiteX25" fmla="*/ 1356930 w 1958380"/>
              <a:gd name="connsiteY25" fmla="*/ 239602 h 513433"/>
              <a:gd name="connsiteX26" fmla="*/ 1124663 w 1958380"/>
              <a:gd name="connsiteY26" fmla="*/ 266496 h 513433"/>
              <a:gd name="connsiteX27" fmla="*/ 794599 w 1958380"/>
              <a:gd name="connsiteY27" fmla="*/ 330064 h 5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58380" h="513433">
                <a:moveTo>
                  <a:pt x="794599" y="330064"/>
                </a:moveTo>
                <a:lnTo>
                  <a:pt x="427861" y="408302"/>
                </a:lnTo>
                <a:lnTo>
                  <a:pt x="0" y="513433"/>
                </a:lnTo>
                <a:lnTo>
                  <a:pt x="127135" y="327619"/>
                </a:lnTo>
                <a:lnTo>
                  <a:pt x="486539" y="249382"/>
                </a:lnTo>
                <a:lnTo>
                  <a:pt x="931514" y="151585"/>
                </a:lnTo>
                <a:lnTo>
                  <a:pt x="1403384" y="46454"/>
                </a:lnTo>
                <a:lnTo>
                  <a:pt x="1618537" y="4890"/>
                </a:lnTo>
                <a:lnTo>
                  <a:pt x="1662545" y="0"/>
                </a:lnTo>
                <a:lnTo>
                  <a:pt x="1723668" y="9780"/>
                </a:lnTo>
                <a:lnTo>
                  <a:pt x="1772566" y="29339"/>
                </a:lnTo>
                <a:lnTo>
                  <a:pt x="1819020" y="58678"/>
                </a:lnTo>
                <a:lnTo>
                  <a:pt x="1860584" y="100242"/>
                </a:lnTo>
                <a:lnTo>
                  <a:pt x="1902147" y="154030"/>
                </a:lnTo>
                <a:lnTo>
                  <a:pt x="1951046" y="229823"/>
                </a:lnTo>
                <a:lnTo>
                  <a:pt x="1958380" y="259162"/>
                </a:lnTo>
                <a:lnTo>
                  <a:pt x="1958380" y="281166"/>
                </a:lnTo>
                <a:lnTo>
                  <a:pt x="1946156" y="303170"/>
                </a:lnTo>
                <a:lnTo>
                  <a:pt x="1924152" y="320285"/>
                </a:lnTo>
                <a:lnTo>
                  <a:pt x="1880143" y="337399"/>
                </a:lnTo>
                <a:lnTo>
                  <a:pt x="1652765" y="256717"/>
                </a:lnTo>
                <a:lnTo>
                  <a:pt x="1633206" y="244492"/>
                </a:lnTo>
                <a:lnTo>
                  <a:pt x="1613647" y="232268"/>
                </a:lnTo>
                <a:lnTo>
                  <a:pt x="1581863" y="224933"/>
                </a:lnTo>
                <a:lnTo>
                  <a:pt x="1496291" y="224933"/>
                </a:lnTo>
                <a:lnTo>
                  <a:pt x="1356930" y="239602"/>
                </a:lnTo>
                <a:lnTo>
                  <a:pt x="1124663" y="266496"/>
                </a:lnTo>
                <a:lnTo>
                  <a:pt x="794599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AB45F38-B00C-4C76-9CC6-2DA6DAA82513}"/>
              </a:ext>
            </a:extLst>
          </p:cNvPr>
          <p:cNvSpPr/>
          <p:nvPr/>
        </p:nvSpPr>
        <p:spPr>
          <a:xfrm rot="16200000">
            <a:off x="3325813" y="4087812"/>
            <a:ext cx="2565400" cy="949325"/>
          </a:xfrm>
          <a:custGeom>
            <a:avLst/>
            <a:gdLst>
              <a:gd name="connsiteX0" fmla="*/ 1401221 w 2565471"/>
              <a:gd name="connsiteY0" fmla="*/ 798490 h 950461"/>
              <a:gd name="connsiteX1" fmla="*/ 1197735 w 2565471"/>
              <a:gd name="connsiteY1" fmla="*/ 752126 h 950461"/>
              <a:gd name="connsiteX2" fmla="*/ 1040612 w 2565471"/>
              <a:gd name="connsiteY2" fmla="*/ 708338 h 950461"/>
              <a:gd name="connsiteX3" fmla="*/ 896369 w 2565471"/>
              <a:gd name="connsiteY3" fmla="*/ 667126 h 950461"/>
              <a:gd name="connsiteX4" fmla="*/ 801065 w 2565471"/>
              <a:gd name="connsiteY4" fmla="*/ 633641 h 950461"/>
              <a:gd name="connsiteX5" fmla="*/ 698034 w 2565471"/>
              <a:gd name="connsiteY5" fmla="*/ 595004 h 950461"/>
              <a:gd name="connsiteX6" fmla="*/ 556367 w 2565471"/>
              <a:gd name="connsiteY6" fmla="*/ 535761 h 950461"/>
              <a:gd name="connsiteX7" fmla="*/ 427578 w 2565471"/>
              <a:gd name="connsiteY7" fmla="*/ 473943 h 950461"/>
              <a:gd name="connsiteX8" fmla="*/ 298789 w 2565471"/>
              <a:gd name="connsiteY8" fmla="*/ 399245 h 950461"/>
              <a:gd name="connsiteX9" fmla="*/ 198334 w 2565471"/>
              <a:gd name="connsiteY9" fmla="*/ 332275 h 950461"/>
              <a:gd name="connsiteX10" fmla="*/ 131364 w 2565471"/>
              <a:gd name="connsiteY10" fmla="*/ 283335 h 950461"/>
              <a:gd name="connsiteX11" fmla="*/ 87576 w 2565471"/>
              <a:gd name="connsiteY11" fmla="*/ 244699 h 950461"/>
              <a:gd name="connsiteX12" fmla="*/ 51515 w 2565471"/>
              <a:gd name="connsiteY12" fmla="*/ 203486 h 950461"/>
              <a:gd name="connsiteX13" fmla="*/ 30909 w 2565471"/>
              <a:gd name="connsiteY13" fmla="*/ 172577 h 950461"/>
              <a:gd name="connsiteX14" fmla="*/ 10303 w 2565471"/>
              <a:gd name="connsiteY14" fmla="*/ 136516 h 950461"/>
              <a:gd name="connsiteX15" fmla="*/ 0 w 2565471"/>
              <a:gd name="connsiteY15" fmla="*/ 100455 h 950461"/>
              <a:gd name="connsiteX16" fmla="*/ 0 w 2565471"/>
              <a:gd name="connsiteY16" fmla="*/ 66970 h 950461"/>
              <a:gd name="connsiteX17" fmla="*/ 5151 w 2565471"/>
              <a:gd name="connsiteY17" fmla="*/ 41213 h 950461"/>
              <a:gd name="connsiteX18" fmla="*/ 18030 w 2565471"/>
              <a:gd name="connsiteY18" fmla="*/ 18031 h 950461"/>
              <a:gd name="connsiteX19" fmla="*/ 36060 w 2565471"/>
              <a:gd name="connsiteY19" fmla="*/ 7728 h 950461"/>
              <a:gd name="connsiteX20" fmla="*/ 74697 w 2565471"/>
              <a:gd name="connsiteY20" fmla="*/ 5152 h 950461"/>
              <a:gd name="connsiteX21" fmla="*/ 110758 w 2565471"/>
              <a:gd name="connsiteY21" fmla="*/ 0 h 950461"/>
              <a:gd name="connsiteX22" fmla="*/ 489397 w 2565471"/>
              <a:gd name="connsiteY22" fmla="*/ 185456 h 950461"/>
              <a:gd name="connsiteX23" fmla="*/ 512579 w 2565471"/>
              <a:gd name="connsiteY23" fmla="*/ 211214 h 950461"/>
              <a:gd name="connsiteX24" fmla="*/ 538336 w 2565471"/>
              <a:gd name="connsiteY24" fmla="*/ 242123 h 950461"/>
              <a:gd name="connsiteX25" fmla="*/ 556367 w 2565471"/>
              <a:gd name="connsiteY25" fmla="*/ 257578 h 950461"/>
              <a:gd name="connsiteX26" fmla="*/ 592428 w 2565471"/>
              <a:gd name="connsiteY26" fmla="*/ 280760 h 950461"/>
              <a:gd name="connsiteX27" fmla="*/ 656822 w 2565471"/>
              <a:gd name="connsiteY27" fmla="*/ 319396 h 950461"/>
              <a:gd name="connsiteX28" fmla="*/ 734095 w 2565471"/>
              <a:gd name="connsiteY28" fmla="*/ 358033 h 950461"/>
              <a:gd name="connsiteX29" fmla="*/ 829399 w 2565471"/>
              <a:gd name="connsiteY29" fmla="*/ 394094 h 950461"/>
              <a:gd name="connsiteX30" fmla="*/ 924703 w 2565471"/>
              <a:gd name="connsiteY30" fmla="*/ 427579 h 950461"/>
              <a:gd name="connsiteX31" fmla="*/ 1027734 w 2565471"/>
              <a:gd name="connsiteY31" fmla="*/ 463640 h 950461"/>
              <a:gd name="connsiteX32" fmla="*/ 1169401 w 2565471"/>
              <a:gd name="connsiteY32" fmla="*/ 507428 h 950461"/>
              <a:gd name="connsiteX33" fmla="*/ 1323948 w 2565471"/>
              <a:gd name="connsiteY33" fmla="*/ 551216 h 950461"/>
              <a:gd name="connsiteX34" fmla="*/ 1457888 w 2565471"/>
              <a:gd name="connsiteY34" fmla="*/ 582125 h 950461"/>
              <a:gd name="connsiteX35" fmla="*/ 1602131 w 2565471"/>
              <a:gd name="connsiteY35" fmla="*/ 613035 h 950461"/>
              <a:gd name="connsiteX36" fmla="*/ 1733496 w 2565471"/>
              <a:gd name="connsiteY36" fmla="*/ 638792 h 950461"/>
              <a:gd name="connsiteX37" fmla="*/ 1859709 w 2565471"/>
              <a:gd name="connsiteY37" fmla="*/ 659399 h 950461"/>
              <a:gd name="connsiteX38" fmla="*/ 2040013 w 2565471"/>
              <a:gd name="connsiteY38" fmla="*/ 685156 h 950461"/>
              <a:gd name="connsiteX39" fmla="*/ 2184256 w 2565471"/>
              <a:gd name="connsiteY39" fmla="*/ 703187 h 950461"/>
              <a:gd name="connsiteX40" fmla="*/ 2351682 w 2565471"/>
              <a:gd name="connsiteY40" fmla="*/ 723793 h 950461"/>
              <a:gd name="connsiteX41" fmla="*/ 2418652 w 2565471"/>
              <a:gd name="connsiteY41" fmla="*/ 728944 h 950461"/>
              <a:gd name="connsiteX42" fmla="*/ 2449561 w 2565471"/>
              <a:gd name="connsiteY42" fmla="*/ 726369 h 950461"/>
              <a:gd name="connsiteX43" fmla="*/ 2477895 w 2565471"/>
              <a:gd name="connsiteY43" fmla="*/ 721217 h 950461"/>
              <a:gd name="connsiteX44" fmla="*/ 2565471 w 2565471"/>
              <a:gd name="connsiteY44" fmla="*/ 682581 h 950461"/>
              <a:gd name="connsiteX45" fmla="*/ 2472743 w 2565471"/>
              <a:gd name="connsiteY45" fmla="*/ 950461 h 950461"/>
              <a:gd name="connsiteX46" fmla="*/ 2295015 w 2565471"/>
              <a:gd name="connsiteY46" fmla="*/ 932431 h 950461"/>
              <a:gd name="connsiteX47" fmla="*/ 2019407 w 2565471"/>
              <a:gd name="connsiteY47" fmla="*/ 901521 h 950461"/>
              <a:gd name="connsiteX48" fmla="*/ 1821072 w 2565471"/>
              <a:gd name="connsiteY48" fmla="*/ 873188 h 950461"/>
              <a:gd name="connsiteX49" fmla="*/ 1702587 w 2565471"/>
              <a:gd name="connsiteY49" fmla="*/ 855157 h 950461"/>
              <a:gd name="connsiteX50" fmla="*/ 1560919 w 2565471"/>
              <a:gd name="connsiteY50" fmla="*/ 829400 h 950461"/>
              <a:gd name="connsiteX51" fmla="*/ 1401221 w 2565471"/>
              <a:gd name="connsiteY51" fmla="*/ 798490 h 95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65471" h="950461">
                <a:moveTo>
                  <a:pt x="1401221" y="798490"/>
                </a:moveTo>
                <a:lnTo>
                  <a:pt x="1197735" y="752126"/>
                </a:lnTo>
                <a:lnTo>
                  <a:pt x="1040612" y="708338"/>
                </a:lnTo>
                <a:lnTo>
                  <a:pt x="896369" y="667126"/>
                </a:lnTo>
                <a:lnTo>
                  <a:pt x="801065" y="633641"/>
                </a:lnTo>
                <a:lnTo>
                  <a:pt x="698034" y="595004"/>
                </a:lnTo>
                <a:lnTo>
                  <a:pt x="556367" y="535761"/>
                </a:lnTo>
                <a:lnTo>
                  <a:pt x="427578" y="473943"/>
                </a:lnTo>
                <a:lnTo>
                  <a:pt x="298789" y="399245"/>
                </a:lnTo>
                <a:lnTo>
                  <a:pt x="198334" y="332275"/>
                </a:lnTo>
                <a:lnTo>
                  <a:pt x="131364" y="283335"/>
                </a:lnTo>
                <a:lnTo>
                  <a:pt x="87576" y="244699"/>
                </a:lnTo>
                <a:lnTo>
                  <a:pt x="51515" y="203486"/>
                </a:lnTo>
                <a:lnTo>
                  <a:pt x="30909" y="172577"/>
                </a:lnTo>
                <a:lnTo>
                  <a:pt x="10303" y="136516"/>
                </a:lnTo>
                <a:lnTo>
                  <a:pt x="0" y="100455"/>
                </a:lnTo>
                <a:lnTo>
                  <a:pt x="0" y="66970"/>
                </a:lnTo>
                <a:lnTo>
                  <a:pt x="5151" y="41213"/>
                </a:lnTo>
                <a:lnTo>
                  <a:pt x="18030" y="18031"/>
                </a:lnTo>
                <a:lnTo>
                  <a:pt x="36060" y="7728"/>
                </a:lnTo>
                <a:lnTo>
                  <a:pt x="74697" y="5152"/>
                </a:lnTo>
                <a:lnTo>
                  <a:pt x="110758" y="0"/>
                </a:lnTo>
                <a:lnTo>
                  <a:pt x="489397" y="185456"/>
                </a:lnTo>
                <a:lnTo>
                  <a:pt x="512579" y="211214"/>
                </a:lnTo>
                <a:lnTo>
                  <a:pt x="538336" y="242123"/>
                </a:lnTo>
                <a:lnTo>
                  <a:pt x="556367" y="257578"/>
                </a:lnTo>
                <a:lnTo>
                  <a:pt x="592428" y="280760"/>
                </a:lnTo>
                <a:lnTo>
                  <a:pt x="656822" y="319396"/>
                </a:lnTo>
                <a:lnTo>
                  <a:pt x="734095" y="358033"/>
                </a:lnTo>
                <a:lnTo>
                  <a:pt x="829399" y="394094"/>
                </a:lnTo>
                <a:lnTo>
                  <a:pt x="924703" y="427579"/>
                </a:lnTo>
                <a:lnTo>
                  <a:pt x="1027734" y="463640"/>
                </a:lnTo>
                <a:lnTo>
                  <a:pt x="1169401" y="507428"/>
                </a:lnTo>
                <a:lnTo>
                  <a:pt x="1323948" y="551216"/>
                </a:lnTo>
                <a:lnTo>
                  <a:pt x="1457888" y="582125"/>
                </a:lnTo>
                <a:lnTo>
                  <a:pt x="1602131" y="613035"/>
                </a:lnTo>
                <a:lnTo>
                  <a:pt x="1733496" y="638792"/>
                </a:lnTo>
                <a:lnTo>
                  <a:pt x="1859709" y="659399"/>
                </a:lnTo>
                <a:lnTo>
                  <a:pt x="2040013" y="685156"/>
                </a:lnTo>
                <a:lnTo>
                  <a:pt x="2184256" y="703187"/>
                </a:lnTo>
                <a:lnTo>
                  <a:pt x="2351682" y="723793"/>
                </a:lnTo>
                <a:lnTo>
                  <a:pt x="2418652" y="728944"/>
                </a:lnTo>
                <a:lnTo>
                  <a:pt x="2449561" y="726369"/>
                </a:lnTo>
                <a:lnTo>
                  <a:pt x="2477895" y="721217"/>
                </a:lnTo>
                <a:lnTo>
                  <a:pt x="2565471" y="682581"/>
                </a:lnTo>
                <a:lnTo>
                  <a:pt x="2472743" y="950461"/>
                </a:lnTo>
                <a:lnTo>
                  <a:pt x="2295015" y="932431"/>
                </a:lnTo>
                <a:lnTo>
                  <a:pt x="2019407" y="901521"/>
                </a:lnTo>
                <a:lnTo>
                  <a:pt x="1821072" y="873188"/>
                </a:lnTo>
                <a:lnTo>
                  <a:pt x="1702587" y="855157"/>
                </a:lnTo>
                <a:lnTo>
                  <a:pt x="1560919" y="829400"/>
                </a:lnTo>
                <a:lnTo>
                  <a:pt x="1401221" y="79849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27DE731B-B996-4AE2-9366-349841A8D9C4}"/>
              </a:ext>
            </a:extLst>
          </p:cNvPr>
          <p:cNvSpPr/>
          <p:nvPr/>
        </p:nvSpPr>
        <p:spPr>
          <a:xfrm>
            <a:off x="3814763" y="5257800"/>
            <a:ext cx="555625" cy="519113"/>
          </a:xfrm>
          <a:custGeom>
            <a:avLst/>
            <a:gdLst>
              <a:gd name="connsiteX0" fmla="*/ 188118 w 554831"/>
              <a:gd name="connsiteY0" fmla="*/ 54769 h 519113"/>
              <a:gd name="connsiteX1" fmla="*/ 366712 w 554831"/>
              <a:gd name="connsiteY1" fmla="*/ 109538 h 519113"/>
              <a:gd name="connsiteX2" fmla="*/ 428625 w 554831"/>
              <a:gd name="connsiteY2" fmla="*/ 116681 h 519113"/>
              <a:gd name="connsiteX3" fmla="*/ 473868 w 554831"/>
              <a:gd name="connsiteY3" fmla="*/ 109538 h 519113"/>
              <a:gd name="connsiteX4" fmla="*/ 554831 w 554831"/>
              <a:gd name="connsiteY4" fmla="*/ 76200 h 519113"/>
              <a:gd name="connsiteX5" fmla="*/ 342900 w 554831"/>
              <a:gd name="connsiteY5" fmla="*/ 519113 h 519113"/>
              <a:gd name="connsiteX6" fmla="*/ 319087 w 554831"/>
              <a:gd name="connsiteY6" fmla="*/ 481013 h 519113"/>
              <a:gd name="connsiteX7" fmla="*/ 300037 w 554831"/>
              <a:gd name="connsiteY7" fmla="*/ 411956 h 519113"/>
              <a:gd name="connsiteX8" fmla="*/ 283368 w 554831"/>
              <a:gd name="connsiteY8" fmla="*/ 354806 h 519113"/>
              <a:gd name="connsiteX9" fmla="*/ 264318 w 554831"/>
              <a:gd name="connsiteY9" fmla="*/ 311944 h 519113"/>
              <a:gd name="connsiteX10" fmla="*/ 223837 w 554831"/>
              <a:gd name="connsiteY10" fmla="*/ 247650 h 519113"/>
              <a:gd name="connsiteX11" fmla="*/ 188118 w 554831"/>
              <a:gd name="connsiteY11" fmla="*/ 200025 h 519113"/>
              <a:gd name="connsiteX12" fmla="*/ 133350 w 554831"/>
              <a:gd name="connsiteY12" fmla="*/ 138113 h 519113"/>
              <a:gd name="connsiteX13" fmla="*/ 61912 w 554831"/>
              <a:gd name="connsiteY13" fmla="*/ 80963 h 519113"/>
              <a:gd name="connsiteX14" fmla="*/ 23812 w 554831"/>
              <a:gd name="connsiteY14" fmla="*/ 54769 h 519113"/>
              <a:gd name="connsiteX15" fmla="*/ 7143 w 554831"/>
              <a:gd name="connsiteY15" fmla="*/ 40481 h 519113"/>
              <a:gd name="connsiteX16" fmla="*/ 0 w 554831"/>
              <a:gd name="connsiteY16" fmla="*/ 21431 h 519113"/>
              <a:gd name="connsiteX17" fmla="*/ 4762 w 554831"/>
              <a:gd name="connsiteY17" fmla="*/ 7144 h 519113"/>
              <a:gd name="connsiteX18" fmla="*/ 21431 w 554831"/>
              <a:gd name="connsiteY18" fmla="*/ 0 h 519113"/>
              <a:gd name="connsiteX19" fmla="*/ 50006 w 554831"/>
              <a:gd name="connsiteY19" fmla="*/ 4763 h 519113"/>
              <a:gd name="connsiteX20" fmla="*/ 188118 w 554831"/>
              <a:gd name="connsiteY20" fmla="*/ 54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54831" h="519113">
                <a:moveTo>
                  <a:pt x="188118" y="54769"/>
                </a:moveTo>
                <a:lnTo>
                  <a:pt x="366712" y="109538"/>
                </a:lnTo>
                <a:lnTo>
                  <a:pt x="428625" y="116681"/>
                </a:lnTo>
                <a:lnTo>
                  <a:pt x="473868" y="109538"/>
                </a:lnTo>
                <a:lnTo>
                  <a:pt x="554831" y="76200"/>
                </a:lnTo>
                <a:lnTo>
                  <a:pt x="342900" y="519113"/>
                </a:lnTo>
                <a:lnTo>
                  <a:pt x="319087" y="481013"/>
                </a:lnTo>
                <a:lnTo>
                  <a:pt x="300037" y="411956"/>
                </a:lnTo>
                <a:lnTo>
                  <a:pt x="283368" y="354806"/>
                </a:lnTo>
                <a:lnTo>
                  <a:pt x="264318" y="311944"/>
                </a:lnTo>
                <a:lnTo>
                  <a:pt x="223837" y="247650"/>
                </a:lnTo>
                <a:lnTo>
                  <a:pt x="188118" y="200025"/>
                </a:lnTo>
                <a:lnTo>
                  <a:pt x="133350" y="138113"/>
                </a:lnTo>
                <a:lnTo>
                  <a:pt x="61912" y="80963"/>
                </a:lnTo>
                <a:lnTo>
                  <a:pt x="23812" y="54769"/>
                </a:lnTo>
                <a:lnTo>
                  <a:pt x="7143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0006" y="4763"/>
                </a:lnTo>
                <a:lnTo>
                  <a:pt x="188118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AB21E3B-2A85-481F-9630-5B21DF236D76}"/>
              </a:ext>
            </a:extLst>
          </p:cNvPr>
          <p:cNvSpPr/>
          <p:nvPr/>
        </p:nvSpPr>
        <p:spPr>
          <a:xfrm>
            <a:off x="3336925" y="3868738"/>
            <a:ext cx="1096963" cy="930275"/>
          </a:xfrm>
          <a:custGeom>
            <a:avLst/>
            <a:gdLst>
              <a:gd name="connsiteX0" fmla="*/ 326232 w 1097757"/>
              <a:gd name="connsiteY0" fmla="*/ 240507 h 928688"/>
              <a:gd name="connsiteX1" fmla="*/ 88107 w 1097757"/>
              <a:gd name="connsiteY1" fmla="*/ 285750 h 928688"/>
              <a:gd name="connsiteX2" fmla="*/ 0 w 1097757"/>
              <a:gd name="connsiteY2" fmla="*/ 138113 h 928688"/>
              <a:gd name="connsiteX3" fmla="*/ 121444 w 1097757"/>
              <a:gd name="connsiteY3" fmla="*/ 140494 h 928688"/>
              <a:gd name="connsiteX4" fmla="*/ 392907 w 1097757"/>
              <a:gd name="connsiteY4" fmla="*/ 95250 h 928688"/>
              <a:gd name="connsiteX5" fmla="*/ 604838 w 1097757"/>
              <a:gd name="connsiteY5" fmla="*/ 52388 h 928688"/>
              <a:gd name="connsiteX6" fmla="*/ 740569 w 1097757"/>
              <a:gd name="connsiteY6" fmla="*/ 14288 h 928688"/>
              <a:gd name="connsiteX7" fmla="*/ 783432 w 1097757"/>
              <a:gd name="connsiteY7" fmla="*/ 0 h 928688"/>
              <a:gd name="connsiteX8" fmla="*/ 809625 w 1097757"/>
              <a:gd name="connsiteY8" fmla="*/ 0 h 928688"/>
              <a:gd name="connsiteX9" fmla="*/ 835819 w 1097757"/>
              <a:gd name="connsiteY9" fmla="*/ 9525 h 928688"/>
              <a:gd name="connsiteX10" fmla="*/ 888207 w 1097757"/>
              <a:gd name="connsiteY10" fmla="*/ 42863 h 928688"/>
              <a:gd name="connsiteX11" fmla="*/ 952500 w 1097757"/>
              <a:gd name="connsiteY11" fmla="*/ 90488 h 928688"/>
              <a:gd name="connsiteX12" fmla="*/ 1033463 w 1097757"/>
              <a:gd name="connsiteY12" fmla="*/ 166688 h 928688"/>
              <a:gd name="connsiteX13" fmla="*/ 1076325 w 1097757"/>
              <a:gd name="connsiteY13" fmla="*/ 204788 h 928688"/>
              <a:gd name="connsiteX14" fmla="*/ 1090613 w 1097757"/>
              <a:gd name="connsiteY14" fmla="*/ 221457 h 928688"/>
              <a:gd name="connsiteX15" fmla="*/ 1097757 w 1097757"/>
              <a:gd name="connsiteY15" fmla="*/ 242888 h 928688"/>
              <a:gd name="connsiteX16" fmla="*/ 1097757 w 1097757"/>
              <a:gd name="connsiteY16" fmla="*/ 261938 h 928688"/>
              <a:gd name="connsiteX17" fmla="*/ 1083469 w 1097757"/>
              <a:gd name="connsiteY17" fmla="*/ 288132 h 928688"/>
              <a:gd name="connsiteX18" fmla="*/ 1045369 w 1097757"/>
              <a:gd name="connsiteY18" fmla="*/ 321469 h 928688"/>
              <a:gd name="connsiteX19" fmla="*/ 1026319 w 1097757"/>
              <a:gd name="connsiteY19" fmla="*/ 345282 h 928688"/>
              <a:gd name="connsiteX20" fmla="*/ 997744 w 1097757"/>
              <a:gd name="connsiteY20" fmla="*/ 397669 h 928688"/>
              <a:gd name="connsiteX21" fmla="*/ 966788 w 1097757"/>
              <a:gd name="connsiteY21" fmla="*/ 481013 h 928688"/>
              <a:gd name="connsiteX22" fmla="*/ 938213 w 1097757"/>
              <a:gd name="connsiteY22" fmla="*/ 583407 h 928688"/>
              <a:gd name="connsiteX23" fmla="*/ 914400 w 1097757"/>
              <a:gd name="connsiteY23" fmla="*/ 704850 h 928688"/>
              <a:gd name="connsiteX24" fmla="*/ 895350 w 1097757"/>
              <a:gd name="connsiteY24" fmla="*/ 797719 h 928688"/>
              <a:gd name="connsiteX25" fmla="*/ 888207 w 1097757"/>
              <a:gd name="connsiteY25" fmla="*/ 845344 h 928688"/>
              <a:gd name="connsiteX26" fmla="*/ 873919 w 1097757"/>
              <a:gd name="connsiteY26" fmla="*/ 883444 h 928688"/>
              <a:gd name="connsiteX27" fmla="*/ 852488 w 1097757"/>
              <a:gd name="connsiteY27" fmla="*/ 909638 h 928688"/>
              <a:gd name="connsiteX28" fmla="*/ 826294 w 1097757"/>
              <a:gd name="connsiteY28" fmla="*/ 923925 h 928688"/>
              <a:gd name="connsiteX29" fmla="*/ 802482 w 1097757"/>
              <a:gd name="connsiteY29" fmla="*/ 928688 h 928688"/>
              <a:gd name="connsiteX30" fmla="*/ 771525 w 1097757"/>
              <a:gd name="connsiteY30" fmla="*/ 923925 h 928688"/>
              <a:gd name="connsiteX31" fmla="*/ 735807 w 1097757"/>
              <a:gd name="connsiteY31" fmla="*/ 902494 h 928688"/>
              <a:gd name="connsiteX32" fmla="*/ 719138 w 1097757"/>
              <a:gd name="connsiteY32" fmla="*/ 892969 h 928688"/>
              <a:gd name="connsiteX33" fmla="*/ 740569 w 1097757"/>
              <a:gd name="connsiteY33" fmla="*/ 731044 h 928688"/>
              <a:gd name="connsiteX34" fmla="*/ 745332 w 1097757"/>
              <a:gd name="connsiteY34" fmla="*/ 671513 h 928688"/>
              <a:gd name="connsiteX35" fmla="*/ 776288 w 1097757"/>
              <a:gd name="connsiteY35" fmla="*/ 433388 h 928688"/>
              <a:gd name="connsiteX36" fmla="*/ 802482 w 1097757"/>
              <a:gd name="connsiteY36" fmla="*/ 266700 h 928688"/>
              <a:gd name="connsiteX37" fmla="*/ 807244 w 1097757"/>
              <a:gd name="connsiteY37" fmla="*/ 216694 h 928688"/>
              <a:gd name="connsiteX38" fmla="*/ 807244 w 1097757"/>
              <a:gd name="connsiteY38" fmla="*/ 195263 h 928688"/>
              <a:gd name="connsiteX39" fmla="*/ 804863 w 1097757"/>
              <a:gd name="connsiteY39" fmla="*/ 183357 h 928688"/>
              <a:gd name="connsiteX40" fmla="*/ 785813 w 1097757"/>
              <a:gd name="connsiteY40" fmla="*/ 169069 h 928688"/>
              <a:gd name="connsiteX41" fmla="*/ 742950 w 1097757"/>
              <a:gd name="connsiteY41" fmla="*/ 161925 h 928688"/>
              <a:gd name="connsiteX42" fmla="*/ 645319 w 1097757"/>
              <a:gd name="connsiteY42" fmla="*/ 178594 h 928688"/>
              <a:gd name="connsiteX43" fmla="*/ 326232 w 1097757"/>
              <a:gd name="connsiteY43" fmla="*/ 240507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7757" h="928688">
                <a:moveTo>
                  <a:pt x="326232" y="240507"/>
                </a:moveTo>
                <a:lnTo>
                  <a:pt x="88107" y="285750"/>
                </a:lnTo>
                <a:lnTo>
                  <a:pt x="0" y="138113"/>
                </a:lnTo>
                <a:lnTo>
                  <a:pt x="121444" y="140494"/>
                </a:lnTo>
                <a:lnTo>
                  <a:pt x="392907" y="95250"/>
                </a:lnTo>
                <a:lnTo>
                  <a:pt x="604838" y="52388"/>
                </a:lnTo>
                <a:lnTo>
                  <a:pt x="740569" y="14288"/>
                </a:lnTo>
                <a:lnTo>
                  <a:pt x="783432" y="0"/>
                </a:lnTo>
                <a:lnTo>
                  <a:pt x="809625" y="0"/>
                </a:lnTo>
                <a:lnTo>
                  <a:pt x="835819" y="9525"/>
                </a:lnTo>
                <a:lnTo>
                  <a:pt x="888207" y="42863"/>
                </a:lnTo>
                <a:lnTo>
                  <a:pt x="952500" y="90488"/>
                </a:lnTo>
                <a:lnTo>
                  <a:pt x="1033463" y="166688"/>
                </a:lnTo>
                <a:lnTo>
                  <a:pt x="1076325" y="204788"/>
                </a:lnTo>
                <a:lnTo>
                  <a:pt x="1090613" y="221457"/>
                </a:lnTo>
                <a:lnTo>
                  <a:pt x="1097757" y="242888"/>
                </a:lnTo>
                <a:lnTo>
                  <a:pt x="1097757" y="261938"/>
                </a:lnTo>
                <a:lnTo>
                  <a:pt x="1083469" y="288132"/>
                </a:lnTo>
                <a:lnTo>
                  <a:pt x="1045369" y="321469"/>
                </a:lnTo>
                <a:lnTo>
                  <a:pt x="1026319" y="345282"/>
                </a:lnTo>
                <a:lnTo>
                  <a:pt x="997744" y="397669"/>
                </a:lnTo>
                <a:lnTo>
                  <a:pt x="966788" y="481013"/>
                </a:lnTo>
                <a:lnTo>
                  <a:pt x="938213" y="583407"/>
                </a:lnTo>
                <a:lnTo>
                  <a:pt x="914400" y="704850"/>
                </a:lnTo>
                <a:lnTo>
                  <a:pt x="895350" y="797719"/>
                </a:lnTo>
                <a:lnTo>
                  <a:pt x="888207" y="845344"/>
                </a:lnTo>
                <a:lnTo>
                  <a:pt x="873919" y="883444"/>
                </a:lnTo>
                <a:lnTo>
                  <a:pt x="852488" y="909638"/>
                </a:lnTo>
                <a:lnTo>
                  <a:pt x="826294" y="923925"/>
                </a:lnTo>
                <a:lnTo>
                  <a:pt x="802482" y="928688"/>
                </a:lnTo>
                <a:lnTo>
                  <a:pt x="771525" y="923925"/>
                </a:lnTo>
                <a:lnTo>
                  <a:pt x="735807" y="902494"/>
                </a:lnTo>
                <a:lnTo>
                  <a:pt x="719138" y="892969"/>
                </a:lnTo>
                <a:lnTo>
                  <a:pt x="740569" y="731044"/>
                </a:lnTo>
                <a:lnTo>
                  <a:pt x="745332" y="671513"/>
                </a:lnTo>
                <a:lnTo>
                  <a:pt x="776288" y="433388"/>
                </a:lnTo>
                <a:lnTo>
                  <a:pt x="802482" y="266700"/>
                </a:lnTo>
                <a:lnTo>
                  <a:pt x="807244" y="216694"/>
                </a:lnTo>
                <a:lnTo>
                  <a:pt x="807244" y="195263"/>
                </a:lnTo>
                <a:lnTo>
                  <a:pt x="804863" y="183357"/>
                </a:lnTo>
                <a:lnTo>
                  <a:pt x="785813" y="169069"/>
                </a:lnTo>
                <a:lnTo>
                  <a:pt x="742950" y="161925"/>
                </a:lnTo>
                <a:lnTo>
                  <a:pt x="645319" y="178594"/>
                </a:lnTo>
                <a:lnTo>
                  <a:pt x="326232" y="240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1039D37-245A-4875-9F69-3F3E3EC47C83}"/>
              </a:ext>
            </a:extLst>
          </p:cNvPr>
          <p:cNvSpPr/>
          <p:nvPr/>
        </p:nvSpPr>
        <p:spPr>
          <a:xfrm>
            <a:off x="3403600" y="4562475"/>
            <a:ext cx="725488" cy="238125"/>
          </a:xfrm>
          <a:custGeom>
            <a:avLst/>
            <a:gdLst>
              <a:gd name="connsiteX0" fmla="*/ 288132 w 726282"/>
              <a:gd name="connsiteY0" fmla="*/ 214313 h 238125"/>
              <a:gd name="connsiteX1" fmla="*/ 30957 w 726282"/>
              <a:gd name="connsiteY1" fmla="*/ 238125 h 238125"/>
              <a:gd name="connsiteX2" fmla="*/ 0 w 726282"/>
              <a:gd name="connsiteY2" fmla="*/ 107156 h 238125"/>
              <a:gd name="connsiteX3" fmla="*/ 219075 w 726282"/>
              <a:gd name="connsiteY3" fmla="*/ 76200 h 238125"/>
              <a:gd name="connsiteX4" fmla="*/ 488157 w 726282"/>
              <a:gd name="connsiteY4" fmla="*/ 35719 h 238125"/>
              <a:gd name="connsiteX5" fmla="*/ 714375 w 726282"/>
              <a:gd name="connsiteY5" fmla="*/ 0 h 238125"/>
              <a:gd name="connsiteX6" fmla="*/ 726282 w 726282"/>
              <a:gd name="connsiteY6" fmla="*/ 216694 h 238125"/>
              <a:gd name="connsiteX7" fmla="*/ 654844 w 726282"/>
              <a:gd name="connsiteY7" fmla="*/ 202406 h 238125"/>
              <a:gd name="connsiteX8" fmla="*/ 585788 w 726282"/>
              <a:gd name="connsiteY8" fmla="*/ 185738 h 238125"/>
              <a:gd name="connsiteX9" fmla="*/ 550069 w 726282"/>
              <a:gd name="connsiteY9" fmla="*/ 188119 h 238125"/>
              <a:gd name="connsiteX10" fmla="*/ 288132 w 726282"/>
              <a:gd name="connsiteY10" fmla="*/ 21431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6282" h="238125">
                <a:moveTo>
                  <a:pt x="288132" y="214313"/>
                </a:moveTo>
                <a:lnTo>
                  <a:pt x="30957" y="238125"/>
                </a:lnTo>
                <a:lnTo>
                  <a:pt x="0" y="107156"/>
                </a:lnTo>
                <a:lnTo>
                  <a:pt x="219075" y="76200"/>
                </a:lnTo>
                <a:lnTo>
                  <a:pt x="488157" y="35719"/>
                </a:lnTo>
                <a:lnTo>
                  <a:pt x="714375" y="0"/>
                </a:lnTo>
                <a:lnTo>
                  <a:pt x="726282" y="216694"/>
                </a:lnTo>
                <a:lnTo>
                  <a:pt x="654844" y="202406"/>
                </a:lnTo>
                <a:lnTo>
                  <a:pt x="585788" y="185738"/>
                </a:lnTo>
                <a:lnTo>
                  <a:pt x="550069" y="188119"/>
                </a:lnTo>
                <a:lnTo>
                  <a:pt x="288132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4913E90-1561-47F9-92D8-12DEBFAA03D0}"/>
              </a:ext>
            </a:extLst>
          </p:cNvPr>
          <p:cNvSpPr/>
          <p:nvPr/>
        </p:nvSpPr>
        <p:spPr>
          <a:xfrm>
            <a:off x="5437188" y="2649538"/>
            <a:ext cx="1720850" cy="482600"/>
          </a:xfrm>
          <a:custGeom>
            <a:avLst/>
            <a:gdLst>
              <a:gd name="connsiteX0" fmla="*/ 859631 w 1721644"/>
              <a:gd name="connsiteY0" fmla="*/ 373857 h 481013"/>
              <a:gd name="connsiteX1" fmla="*/ 597694 w 1721644"/>
              <a:gd name="connsiteY1" fmla="*/ 426244 h 481013"/>
              <a:gd name="connsiteX2" fmla="*/ 390525 w 1721644"/>
              <a:gd name="connsiteY2" fmla="*/ 459582 h 481013"/>
              <a:gd name="connsiteX3" fmla="*/ 316706 w 1721644"/>
              <a:gd name="connsiteY3" fmla="*/ 471488 h 481013"/>
              <a:gd name="connsiteX4" fmla="*/ 271462 w 1721644"/>
              <a:gd name="connsiteY4" fmla="*/ 478632 h 481013"/>
              <a:gd name="connsiteX5" fmla="*/ 219075 w 1721644"/>
              <a:gd name="connsiteY5" fmla="*/ 481013 h 481013"/>
              <a:gd name="connsiteX6" fmla="*/ 142875 w 1721644"/>
              <a:gd name="connsiteY6" fmla="*/ 476250 h 481013"/>
              <a:gd name="connsiteX7" fmla="*/ 0 w 1721644"/>
              <a:gd name="connsiteY7" fmla="*/ 457200 h 481013"/>
              <a:gd name="connsiteX8" fmla="*/ 85725 w 1721644"/>
              <a:gd name="connsiteY8" fmla="*/ 295275 h 481013"/>
              <a:gd name="connsiteX9" fmla="*/ 214312 w 1721644"/>
              <a:gd name="connsiteY9" fmla="*/ 311944 h 481013"/>
              <a:gd name="connsiteX10" fmla="*/ 292894 w 1721644"/>
              <a:gd name="connsiteY10" fmla="*/ 309563 h 481013"/>
              <a:gd name="connsiteX11" fmla="*/ 459581 w 1721644"/>
              <a:gd name="connsiteY11" fmla="*/ 292894 h 481013"/>
              <a:gd name="connsiteX12" fmla="*/ 595312 w 1721644"/>
              <a:gd name="connsiteY12" fmla="*/ 269082 h 481013"/>
              <a:gd name="connsiteX13" fmla="*/ 742950 w 1721644"/>
              <a:gd name="connsiteY13" fmla="*/ 233363 h 481013"/>
              <a:gd name="connsiteX14" fmla="*/ 885825 w 1721644"/>
              <a:gd name="connsiteY14" fmla="*/ 188119 h 481013"/>
              <a:gd name="connsiteX15" fmla="*/ 1062037 w 1721644"/>
              <a:gd name="connsiteY15" fmla="*/ 123825 h 481013"/>
              <a:gd name="connsiteX16" fmla="*/ 1195387 w 1721644"/>
              <a:gd name="connsiteY16" fmla="*/ 71438 h 481013"/>
              <a:gd name="connsiteX17" fmla="*/ 1250156 w 1721644"/>
              <a:gd name="connsiteY17" fmla="*/ 38100 h 481013"/>
              <a:gd name="connsiteX18" fmla="*/ 1302544 w 1721644"/>
              <a:gd name="connsiteY18" fmla="*/ 11907 h 481013"/>
              <a:gd name="connsiteX19" fmla="*/ 1343025 w 1721644"/>
              <a:gd name="connsiteY19" fmla="*/ 0 h 481013"/>
              <a:gd name="connsiteX20" fmla="*/ 1395412 w 1721644"/>
              <a:gd name="connsiteY20" fmla="*/ 0 h 481013"/>
              <a:gd name="connsiteX21" fmla="*/ 1452562 w 1721644"/>
              <a:gd name="connsiteY21" fmla="*/ 7144 h 481013"/>
              <a:gd name="connsiteX22" fmla="*/ 1535906 w 1721644"/>
              <a:gd name="connsiteY22" fmla="*/ 21432 h 481013"/>
              <a:gd name="connsiteX23" fmla="*/ 1604962 w 1721644"/>
              <a:gd name="connsiteY23" fmla="*/ 42863 h 481013"/>
              <a:gd name="connsiteX24" fmla="*/ 1669256 w 1721644"/>
              <a:gd name="connsiteY24" fmla="*/ 71438 h 481013"/>
              <a:gd name="connsiteX25" fmla="*/ 1695450 w 1721644"/>
              <a:gd name="connsiteY25" fmla="*/ 80963 h 481013"/>
              <a:gd name="connsiteX26" fmla="*/ 1712119 w 1721644"/>
              <a:gd name="connsiteY26" fmla="*/ 92869 h 481013"/>
              <a:gd name="connsiteX27" fmla="*/ 1721644 w 1721644"/>
              <a:gd name="connsiteY27" fmla="*/ 114300 h 481013"/>
              <a:gd name="connsiteX28" fmla="*/ 1714500 w 1721644"/>
              <a:gd name="connsiteY28" fmla="*/ 133350 h 481013"/>
              <a:gd name="connsiteX29" fmla="*/ 1688306 w 1721644"/>
              <a:gd name="connsiteY29" fmla="*/ 159544 h 481013"/>
              <a:gd name="connsiteX30" fmla="*/ 1633537 w 1721644"/>
              <a:gd name="connsiteY30" fmla="*/ 185738 h 481013"/>
              <a:gd name="connsiteX31" fmla="*/ 1452562 w 1721644"/>
              <a:gd name="connsiteY31" fmla="*/ 235744 h 481013"/>
              <a:gd name="connsiteX32" fmla="*/ 1269206 w 1721644"/>
              <a:gd name="connsiteY32" fmla="*/ 285750 h 481013"/>
              <a:gd name="connsiteX33" fmla="*/ 1038225 w 1721644"/>
              <a:gd name="connsiteY33" fmla="*/ 338138 h 481013"/>
              <a:gd name="connsiteX34" fmla="*/ 859631 w 1721644"/>
              <a:gd name="connsiteY34" fmla="*/ 373857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21644" h="481013">
                <a:moveTo>
                  <a:pt x="859631" y="373857"/>
                </a:moveTo>
                <a:lnTo>
                  <a:pt x="597694" y="426244"/>
                </a:lnTo>
                <a:lnTo>
                  <a:pt x="390525" y="459582"/>
                </a:lnTo>
                <a:lnTo>
                  <a:pt x="316706" y="471488"/>
                </a:lnTo>
                <a:lnTo>
                  <a:pt x="271462" y="478632"/>
                </a:lnTo>
                <a:lnTo>
                  <a:pt x="219075" y="481013"/>
                </a:lnTo>
                <a:lnTo>
                  <a:pt x="142875" y="476250"/>
                </a:lnTo>
                <a:lnTo>
                  <a:pt x="0" y="457200"/>
                </a:lnTo>
                <a:lnTo>
                  <a:pt x="85725" y="295275"/>
                </a:lnTo>
                <a:lnTo>
                  <a:pt x="214312" y="311944"/>
                </a:lnTo>
                <a:lnTo>
                  <a:pt x="292894" y="309563"/>
                </a:lnTo>
                <a:lnTo>
                  <a:pt x="459581" y="292894"/>
                </a:lnTo>
                <a:lnTo>
                  <a:pt x="595312" y="269082"/>
                </a:lnTo>
                <a:lnTo>
                  <a:pt x="742950" y="233363"/>
                </a:lnTo>
                <a:lnTo>
                  <a:pt x="885825" y="188119"/>
                </a:lnTo>
                <a:lnTo>
                  <a:pt x="1062037" y="123825"/>
                </a:lnTo>
                <a:lnTo>
                  <a:pt x="1195387" y="71438"/>
                </a:lnTo>
                <a:lnTo>
                  <a:pt x="1250156" y="38100"/>
                </a:lnTo>
                <a:lnTo>
                  <a:pt x="1302544" y="11907"/>
                </a:lnTo>
                <a:lnTo>
                  <a:pt x="1343025" y="0"/>
                </a:lnTo>
                <a:lnTo>
                  <a:pt x="1395412" y="0"/>
                </a:lnTo>
                <a:lnTo>
                  <a:pt x="1452562" y="7144"/>
                </a:lnTo>
                <a:lnTo>
                  <a:pt x="1535906" y="21432"/>
                </a:lnTo>
                <a:lnTo>
                  <a:pt x="1604962" y="42863"/>
                </a:lnTo>
                <a:lnTo>
                  <a:pt x="1669256" y="71438"/>
                </a:lnTo>
                <a:lnTo>
                  <a:pt x="1695450" y="80963"/>
                </a:lnTo>
                <a:lnTo>
                  <a:pt x="1712119" y="92869"/>
                </a:lnTo>
                <a:lnTo>
                  <a:pt x="1721644" y="114300"/>
                </a:lnTo>
                <a:lnTo>
                  <a:pt x="1714500" y="133350"/>
                </a:lnTo>
                <a:lnTo>
                  <a:pt x="1688306" y="159544"/>
                </a:lnTo>
                <a:lnTo>
                  <a:pt x="1633537" y="185738"/>
                </a:lnTo>
                <a:lnTo>
                  <a:pt x="1452562" y="235744"/>
                </a:lnTo>
                <a:lnTo>
                  <a:pt x="1269206" y="285750"/>
                </a:lnTo>
                <a:lnTo>
                  <a:pt x="1038225" y="338138"/>
                </a:lnTo>
                <a:lnTo>
                  <a:pt x="859631" y="3738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F5436B9-57AE-4634-9987-BE53E62342EC}"/>
              </a:ext>
            </a:extLst>
          </p:cNvPr>
          <p:cNvSpPr/>
          <p:nvPr/>
        </p:nvSpPr>
        <p:spPr>
          <a:xfrm rot="16200000">
            <a:off x="4327526" y="3543300"/>
            <a:ext cx="2698750" cy="1831975"/>
          </a:xfrm>
          <a:custGeom>
            <a:avLst/>
            <a:gdLst>
              <a:gd name="connsiteX0" fmla="*/ 1063625 w 2698750"/>
              <a:gd name="connsiteY0" fmla="*/ 1222375 h 1831975"/>
              <a:gd name="connsiteX1" fmla="*/ 930275 w 2698750"/>
              <a:gd name="connsiteY1" fmla="*/ 1130300 h 1831975"/>
              <a:gd name="connsiteX2" fmla="*/ 777875 w 2698750"/>
              <a:gd name="connsiteY2" fmla="*/ 1016000 h 1831975"/>
              <a:gd name="connsiteX3" fmla="*/ 635000 w 2698750"/>
              <a:gd name="connsiteY3" fmla="*/ 898525 h 1831975"/>
              <a:gd name="connsiteX4" fmla="*/ 514350 w 2698750"/>
              <a:gd name="connsiteY4" fmla="*/ 784225 h 1831975"/>
              <a:gd name="connsiteX5" fmla="*/ 425450 w 2698750"/>
              <a:gd name="connsiteY5" fmla="*/ 692150 h 1831975"/>
              <a:gd name="connsiteX6" fmla="*/ 336550 w 2698750"/>
              <a:gd name="connsiteY6" fmla="*/ 593725 h 1831975"/>
              <a:gd name="connsiteX7" fmla="*/ 282575 w 2698750"/>
              <a:gd name="connsiteY7" fmla="*/ 527050 h 1831975"/>
              <a:gd name="connsiteX8" fmla="*/ 215900 w 2698750"/>
              <a:gd name="connsiteY8" fmla="*/ 441325 h 1831975"/>
              <a:gd name="connsiteX9" fmla="*/ 158750 w 2698750"/>
              <a:gd name="connsiteY9" fmla="*/ 355600 h 1831975"/>
              <a:gd name="connsiteX10" fmla="*/ 95250 w 2698750"/>
              <a:gd name="connsiteY10" fmla="*/ 260350 h 1831975"/>
              <a:gd name="connsiteX11" fmla="*/ 53975 w 2698750"/>
              <a:gd name="connsiteY11" fmla="*/ 187325 h 1831975"/>
              <a:gd name="connsiteX12" fmla="*/ 19050 w 2698750"/>
              <a:gd name="connsiteY12" fmla="*/ 117475 h 1831975"/>
              <a:gd name="connsiteX13" fmla="*/ 6350 w 2698750"/>
              <a:gd name="connsiteY13" fmla="*/ 82550 h 1831975"/>
              <a:gd name="connsiteX14" fmla="*/ 0 w 2698750"/>
              <a:gd name="connsiteY14" fmla="*/ 47625 h 1831975"/>
              <a:gd name="connsiteX15" fmla="*/ 0 w 2698750"/>
              <a:gd name="connsiteY15" fmla="*/ 22225 h 1831975"/>
              <a:gd name="connsiteX16" fmla="*/ 6350 w 2698750"/>
              <a:gd name="connsiteY16" fmla="*/ 6350 h 1831975"/>
              <a:gd name="connsiteX17" fmla="*/ 15875 w 2698750"/>
              <a:gd name="connsiteY17" fmla="*/ 0 h 1831975"/>
              <a:gd name="connsiteX18" fmla="*/ 25400 w 2698750"/>
              <a:gd name="connsiteY18" fmla="*/ 3175 h 1831975"/>
              <a:gd name="connsiteX19" fmla="*/ 44450 w 2698750"/>
              <a:gd name="connsiteY19" fmla="*/ 12700 h 1831975"/>
              <a:gd name="connsiteX20" fmla="*/ 60325 w 2698750"/>
              <a:gd name="connsiteY20" fmla="*/ 38100 h 1831975"/>
              <a:gd name="connsiteX21" fmla="*/ 120650 w 2698750"/>
              <a:gd name="connsiteY21" fmla="*/ 127000 h 1831975"/>
              <a:gd name="connsiteX22" fmla="*/ 168275 w 2698750"/>
              <a:gd name="connsiteY22" fmla="*/ 193675 h 1831975"/>
              <a:gd name="connsiteX23" fmla="*/ 228600 w 2698750"/>
              <a:gd name="connsiteY23" fmla="*/ 276225 h 1831975"/>
              <a:gd name="connsiteX24" fmla="*/ 295275 w 2698750"/>
              <a:gd name="connsiteY24" fmla="*/ 352425 h 1831975"/>
              <a:gd name="connsiteX25" fmla="*/ 361950 w 2698750"/>
              <a:gd name="connsiteY25" fmla="*/ 422275 h 1831975"/>
              <a:gd name="connsiteX26" fmla="*/ 428625 w 2698750"/>
              <a:gd name="connsiteY26" fmla="*/ 488950 h 1831975"/>
              <a:gd name="connsiteX27" fmla="*/ 504825 w 2698750"/>
              <a:gd name="connsiteY27" fmla="*/ 558800 h 1831975"/>
              <a:gd name="connsiteX28" fmla="*/ 565150 w 2698750"/>
              <a:gd name="connsiteY28" fmla="*/ 615950 h 1831975"/>
              <a:gd name="connsiteX29" fmla="*/ 641350 w 2698750"/>
              <a:gd name="connsiteY29" fmla="*/ 682625 h 1831975"/>
              <a:gd name="connsiteX30" fmla="*/ 711200 w 2698750"/>
              <a:gd name="connsiteY30" fmla="*/ 736600 h 1831975"/>
              <a:gd name="connsiteX31" fmla="*/ 793750 w 2698750"/>
              <a:gd name="connsiteY31" fmla="*/ 803275 h 1831975"/>
              <a:gd name="connsiteX32" fmla="*/ 860425 w 2698750"/>
              <a:gd name="connsiteY32" fmla="*/ 847725 h 1831975"/>
              <a:gd name="connsiteX33" fmla="*/ 949325 w 2698750"/>
              <a:gd name="connsiteY33" fmla="*/ 911225 h 1831975"/>
              <a:gd name="connsiteX34" fmla="*/ 1044575 w 2698750"/>
              <a:gd name="connsiteY34" fmla="*/ 974725 h 1831975"/>
              <a:gd name="connsiteX35" fmla="*/ 1171575 w 2698750"/>
              <a:gd name="connsiteY35" fmla="*/ 1050925 h 1831975"/>
              <a:gd name="connsiteX36" fmla="*/ 1276350 w 2698750"/>
              <a:gd name="connsiteY36" fmla="*/ 1111250 h 1831975"/>
              <a:gd name="connsiteX37" fmla="*/ 1403350 w 2698750"/>
              <a:gd name="connsiteY37" fmla="*/ 1171575 h 1831975"/>
              <a:gd name="connsiteX38" fmla="*/ 1536700 w 2698750"/>
              <a:gd name="connsiteY38" fmla="*/ 1247775 h 1831975"/>
              <a:gd name="connsiteX39" fmla="*/ 1651000 w 2698750"/>
              <a:gd name="connsiteY39" fmla="*/ 1304925 h 1831975"/>
              <a:gd name="connsiteX40" fmla="*/ 1752600 w 2698750"/>
              <a:gd name="connsiteY40" fmla="*/ 1343025 h 1831975"/>
              <a:gd name="connsiteX41" fmla="*/ 1851025 w 2698750"/>
              <a:gd name="connsiteY41" fmla="*/ 1377950 h 1831975"/>
              <a:gd name="connsiteX42" fmla="*/ 1930400 w 2698750"/>
              <a:gd name="connsiteY42" fmla="*/ 1403350 h 1831975"/>
              <a:gd name="connsiteX43" fmla="*/ 2019300 w 2698750"/>
              <a:gd name="connsiteY43" fmla="*/ 1428750 h 1831975"/>
              <a:gd name="connsiteX44" fmla="*/ 2127250 w 2698750"/>
              <a:gd name="connsiteY44" fmla="*/ 1454150 h 1831975"/>
              <a:gd name="connsiteX45" fmla="*/ 2235200 w 2698750"/>
              <a:gd name="connsiteY45" fmla="*/ 1476375 h 1831975"/>
              <a:gd name="connsiteX46" fmla="*/ 2301875 w 2698750"/>
              <a:gd name="connsiteY46" fmla="*/ 1485900 h 1831975"/>
              <a:gd name="connsiteX47" fmla="*/ 2378075 w 2698750"/>
              <a:gd name="connsiteY47" fmla="*/ 1492250 h 1831975"/>
              <a:gd name="connsiteX48" fmla="*/ 2435225 w 2698750"/>
              <a:gd name="connsiteY48" fmla="*/ 1489075 h 1831975"/>
              <a:gd name="connsiteX49" fmla="*/ 2479675 w 2698750"/>
              <a:gd name="connsiteY49" fmla="*/ 1479550 h 1831975"/>
              <a:gd name="connsiteX50" fmla="*/ 2514600 w 2698750"/>
              <a:gd name="connsiteY50" fmla="*/ 1457325 h 1831975"/>
              <a:gd name="connsiteX51" fmla="*/ 2565400 w 2698750"/>
              <a:gd name="connsiteY51" fmla="*/ 1412875 h 1831975"/>
              <a:gd name="connsiteX52" fmla="*/ 2609850 w 2698750"/>
              <a:gd name="connsiteY52" fmla="*/ 1365250 h 1831975"/>
              <a:gd name="connsiteX53" fmla="*/ 2632075 w 2698750"/>
              <a:gd name="connsiteY53" fmla="*/ 1343025 h 1831975"/>
              <a:gd name="connsiteX54" fmla="*/ 2654300 w 2698750"/>
              <a:gd name="connsiteY54" fmla="*/ 1323975 h 1831975"/>
              <a:gd name="connsiteX55" fmla="*/ 2676525 w 2698750"/>
              <a:gd name="connsiteY55" fmla="*/ 1317625 h 1831975"/>
              <a:gd name="connsiteX56" fmla="*/ 2695575 w 2698750"/>
              <a:gd name="connsiteY56" fmla="*/ 1323975 h 1831975"/>
              <a:gd name="connsiteX57" fmla="*/ 2698750 w 2698750"/>
              <a:gd name="connsiteY57" fmla="*/ 1343025 h 1831975"/>
              <a:gd name="connsiteX58" fmla="*/ 2689225 w 2698750"/>
              <a:gd name="connsiteY58" fmla="*/ 1390650 h 1831975"/>
              <a:gd name="connsiteX59" fmla="*/ 2667000 w 2698750"/>
              <a:gd name="connsiteY59" fmla="*/ 1454150 h 1831975"/>
              <a:gd name="connsiteX60" fmla="*/ 2628900 w 2698750"/>
              <a:gd name="connsiteY60" fmla="*/ 1539875 h 1831975"/>
              <a:gd name="connsiteX61" fmla="*/ 2536825 w 2698750"/>
              <a:gd name="connsiteY61" fmla="*/ 1679575 h 1831975"/>
              <a:gd name="connsiteX62" fmla="*/ 2470150 w 2698750"/>
              <a:gd name="connsiteY62" fmla="*/ 1768475 h 1831975"/>
              <a:gd name="connsiteX63" fmla="*/ 2422525 w 2698750"/>
              <a:gd name="connsiteY63" fmla="*/ 1819275 h 1831975"/>
              <a:gd name="connsiteX64" fmla="*/ 2390775 w 2698750"/>
              <a:gd name="connsiteY64" fmla="*/ 1831975 h 1831975"/>
              <a:gd name="connsiteX65" fmla="*/ 2368550 w 2698750"/>
              <a:gd name="connsiteY65" fmla="*/ 1828800 h 1831975"/>
              <a:gd name="connsiteX66" fmla="*/ 2343150 w 2698750"/>
              <a:gd name="connsiteY66" fmla="*/ 1819275 h 1831975"/>
              <a:gd name="connsiteX67" fmla="*/ 2320925 w 2698750"/>
              <a:gd name="connsiteY67" fmla="*/ 1803400 h 1831975"/>
              <a:gd name="connsiteX68" fmla="*/ 2305050 w 2698750"/>
              <a:gd name="connsiteY68" fmla="*/ 1778000 h 1831975"/>
              <a:gd name="connsiteX69" fmla="*/ 2289175 w 2698750"/>
              <a:gd name="connsiteY69" fmla="*/ 1746250 h 1831975"/>
              <a:gd name="connsiteX70" fmla="*/ 2000250 w 2698750"/>
              <a:gd name="connsiteY70" fmla="*/ 1666875 h 1831975"/>
              <a:gd name="connsiteX71" fmla="*/ 1774825 w 2698750"/>
              <a:gd name="connsiteY71" fmla="*/ 1587500 h 1831975"/>
              <a:gd name="connsiteX72" fmla="*/ 1562100 w 2698750"/>
              <a:gd name="connsiteY72" fmla="*/ 1504950 h 1831975"/>
              <a:gd name="connsiteX73" fmla="*/ 1346200 w 2698750"/>
              <a:gd name="connsiteY73" fmla="*/ 1406525 h 1831975"/>
              <a:gd name="connsiteX74" fmla="*/ 1193800 w 2698750"/>
              <a:gd name="connsiteY74" fmla="*/ 1298575 h 1831975"/>
              <a:gd name="connsiteX75" fmla="*/ 1063625 w 2698750"/>
              <a:gd name="connsiteY75" fmla="*/ 1222375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98750" h="1831975">
                <a:moveTo>
                  <a:pt x="1063625" y="1222375"/>
                </a:moveTo>
                <a:lnTo>
                  <a:pt x="930275" y="1130300"/>
                </a:lnTo>
                <a:lnTo>
                  <a:pt x="777875" y="1016000"/>
                </a:lnTo>
                <a:lnTo>
                  <a:pt x="635000" y="898525"/>
                </a:lnTo>
                <a:lnTo>
                  <a:pt x="514350" y="784225"/>
                </a:lnTo>
                <a:lnTo>
                  <a:pt x="425450" y="692150"/>
                </a:lnTo>
                <a:lnTo>
                  <a:pt x="336550" y="593725"/>
                </a:lnTo>
                <a:lnTo>
                  <a:pt x="282575" y="527050"/>
                </a:lnTo>
                <a:lnTo>
                  <a:pt x="215900" y="441325"/>
                </a:lnTo>
                <a:lnTo>
                  <a:pt x="158750" y="355600"/>
                </a:lnTo>
                <a:lnTo>
                  <a:pt x="95250" y="260350"/>
                </a:lnTo>
                <a:lnTo>
                  <a:pt x="53975" y="187325"/>
                </a:lnTo>
                <a:lnTo>
                  <a:pt x="19050" y="117475"/>
                </a:lnTo>
                <a:lnTo>
                  <a:pt x="6350" y="82550"/>
                </a:lnTo>
                <a:lnTo>
                  <a:pt x="0" y="47625"/>
                </a:lnTo>
                <a:lnTo>
                  <a:pt x="0" y="22225"/>
                </a:lnTo>
                <a:lnTo>
                  <a:pt x="6350" y="6350"/>
                </a:lnTo>
                <a:lnTo>
                  <a:pt x="15875" y="0"/>
                </a:lnTo>
                <a:lnTo>
                  <a:pt x="25400" y="3175"/>
                </a:lnTo>
                <a:lnTo>
                  <a:pt x="44450" y="12700"/>
                </a:lnTo>
                <a:lnTo>
                  <a:pt x="60325" y="38100"/>
                </a:lnTo>
                <a:lnTo>
                  <a:pt x="120650" y="127000"/>
                </a:lnTo>
                <a:lnTo>
                  <a:pt x="168275" y="193675"/>
                </a:lnTo>
                <a:lnTo>
                  <a:pt x="228600" y="276225"/>
                </a:lnTo>
                <a:lnTo>
                  <a:pt x="295275" y="352425"/>
                </a:lnTo>
                <a:lnTo>
                  <a:pt x="361950" y="422275"/>
                </a:lnTo>
                <a:lnTo>
                  <a:pt x="428625" y="488950"/>
                </a:lnTo>
                <a:lnTo>
                  <a:pt x="504825" y="558800"/>
                </a:lnTo>
                <a:lnTo>
                  <a:pt x="565150" y="615950"/>
                </a:lnTo>
                <a:lnTo>
                  <a:pt x="641350" y="682625"/>
                </a:lnTo>
                <a:lnTo>
                  <a:pt x="711200" y="736600"/>
                </a:lnTo>
                <a:lnTo>
                  <a:pt x="793750" y="803275"/>
                </a:lnTo>
                <a:lnTo>
                  <a:pt x="860425" y="847725"/>
                </a:lnTo>
                <a:lnTo>
                  <a:pt x="949325" y="911225"/>
                </a:lnTo>
                <a:lnTo>
                  <a:pt x="1044575" y="974725"/>
                </a:lnTo>
                <a:lnTo>
                  <a:pt x="1171575" y="1050925"/>
                </a:lnTo>
                <a:lnTo>
                  <a:pt x="1276350" y="1111250"/>
                </a:lnTo>
                <a:lnTo>
                  <a:pt x="1403350" y="1171575"/>
                </a:lnTo>
                <a:lnTo>
                  <a:pt x="1536700" y="1247775"/>
                </a:lnTo>
                <a:lnTo>
                  <a:pt x="1651000" y="1304925"/>
                </a:lnTo>
                <a:lnTo>
                  <a:pt x="1752600" y="1343025"/>
                </a:lnTo>
                <a:lnTo>
                  <a:pt x="1851025" y="1377950"/>
                </a:lnTo>
                <a:lnTo>
                  <a:pt x="1930400" y="1403350"/>
                </a:lnTo>
                <a:lnTo>
                  <a:pt x="2019300" y="1428750"/>
                </a:lnTo>
                <a:lnTo>
                  <a:pt x="2127250" y="1454150"/>
                </a:lnTo>
                <a:lnTo>
                  <a:pt x="2235200" y="1476375"/>
                </a:lnTo>
                <a:lnTo>
                  <a:pt x="2301875" y="1485900"/>
                </a:lnTo>
                <a:lnTo>
                  <a:pt x="2378075" y="1492250"/>
                </a:lnTo>
                <a:lnTo>
                  <a:pt x="2435225" y="1489075"/>
                </a:lnTo>
                <a:lnTo>
                  <a:pt x="2479675" y="1479550"/>
                </a:lnTo>
                <a:lnTo>
                  <a:pt x="2514600" y="1457325"/>
                </a:lnTo>
                <a:lnTo>
                  <a:pt x="2565400" y="1412875"/>
                </a:lnTo>
                <a:lnTo>
                  <a:pt x="2609850" y="1365250"/>
                </a:lnTo>
                <a:lnTo>
                  <a:pt x="2632075" y="1343025"/>
                </a:lnTo>
                <a:lnTo>
                  <a:pt x="2654300" y="1323975"/>
                </a:lnTo>
                <a:lnTo>
                  <a:pt x="2676525" y="1317625"/>
                </a:lnTo>
                <a:lnTo>
                  <a:pt x="2695575" y="1323975"/>
                </a:lnTo>
                <a:lnTo>
                  <a:pt x="2698750" y="1343025"/>
                </a:lnTo>
                <a:lnTo>
                  <a:pt x="2689225" y="1390650"/>
                </a:lnTo>
                <a:lnTo>
                  <a:pt x="2667000" y="1454150"/>
                </a:lnTo>
                <a:lnTo>
                  <a:pt x="2628900" y="1539875"/>
                </a:lnTo>
                <a:lnTo>
                  <a:pt x="2536825" y="1679575"/>
                </a:lnTo>
                <a:lnTo>
                  <a:pt x="2470150" y="1768475"/>
                </a:lnTo>
                <a:lnTo>
                  <a:pt x="2422525" y="1819275"/>
                </a:lnTo>
                <a:lnTo>
                  <a:pt x="2390775" y="1831975"/>
                </a:lnTo>
                <a:lnTo>
                  <a:pt x="2368550" y="1828800"/>
                </a:lnTo>
                <a:lnTo>
                  <a:pt x="2343150" y="1819275"/>
                </a:lnTo>
                <a:lnTo>
                  <a:pt x="2320925" y="1803400"/>
                </a:lnTo>
                <a:lnTo>
                  <a:pt x="2305050" y="1778000"/>
                </a:lnTo>
                <a:lnTo>
                  <a:pt x="2289175" y="1746250"/>
                </a:lnTo>
                <a:lnTo>
                  <a:pt x="2000250" y="1666875"/>
                </a:lnTo>
                <a:lnTo>
                  <a:pt x="1774825" y="1587500"/>
                </a:lnTo>
                <a:lnTo>
                  <a:pt x="1562100" y="1504950"/>
                </a:lnTo>
                <a:lnTo>
                  <a:pt x="1346200" y="1406525"/>
                </a:lnTo>
                <a:lnTo>
                  <a:pt x="1193800" y="1298575"/>
                </a:lnTo>
                <a:lnTo>
                  <a:pt x="1063625" y="1222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86C3EA4-AF80-442E-A3B6-C50A1BC22EAF}"/>
              </a:ext>
            </a:extLst>
          </p:cNvPr>
          <p:cNvSpPr/>
          <p:nvPr/>
        </p:nvSpPr>
        <p:spPr>
          <a:xfrm>
            <a:off x="5227638" y="3586163"/>
            <a:ext cx="2386012" cy="2124075"/>
          </a:xfrm>
          <a:custGeom>
            <a:avLst/>
            <a:gdLst>
              <a:gd name="connsiteX0" fmla="*/ 1091161 w 2386278"/>
              <a:gd name="connsiteY0" fmla="*/ 1397094 h 2124535"/>
              <a:gd name="connsiteX1" fmla="*/ 907601 w 2386278"/>
              <a:gd name="connsiteY1" fmla="*/ 1135351 h 2124535"/>
              <a:gd name="connsiteX2" fmla="*/ 819220 w 2386278"/>
              <a:gd name="connsiteY2" fmla="*/ 1012978 h 2124535"/>
              <a:gd name="connsiteX3" fmla="*/ 720642 w 2386278"/>
              <a:gd name="connsiteY3" fmla="*/ 856612 h 2124535"/>
              <a:gd name="connsiteX4" fmla="*/ 598269 w 2386278"/>
              <a:gd name="connsiteY4" fmla="*/ 679851 h 2124535"/>
              <a:gd name="connsiteX5" fmla="*/ 458899 w 2386278"/>
              <a:gd name="connsiteY5" fmla="*/ 489493 h 2124535"/>
              <a:gd name="connsiteX6" fmla="*/ 346724 w 2386278"/>
              <a:gd name="connsiteY6" fmla="*/ 346724 h 2124535"/>
              <a:gd name="connsiteX7" fmla="*/ 268541 w 2386278"/>
              <a:gd name="connsiteY7" fmla="*/ 244746 h 2124535"/>
              <a:gd name="connsiteX8" fmla="*/ 210753 w 2386278"/>
              <a:gd name="connsiteY8" fmla="*/ 180160 h 2124535"/>
              <a:gd name="connsiteX9" fmla="*/ 169962 w 2386278"/>
              <a:gd name="connsiteY9" fmla="*/ 142768 h 2124535"/>
              <a:gd name="connsiteX10" fmla="*/ 132571 w 2386278"/>
              <a:gd name="connsiteY10" fmla="*/ 115574 h 2124535"/>
              <a:gd name="connsiteX11" fmla="*/ 98578 w 2386278"/>
              <a:gd name="connsiteY11" fmla="*/ 95179 h 2124535"/>
              <a:gd name="connsiteX12" fmla="*/ 57787 w 2386278"/>
              <a:gd name="connsiteY12" fmla="*/ 78183 h 2124535"/>
              <a:gd name="connsiteX13" fmla="*/ 33992 w 2386278"/>
              <a:gd name="connsiteY13" fmla="*/ 67985 h 2124535"/>
              <a:gd name="connsiteX14" fmla="*/ 10197 w 2386278"/>
              <a:gd name="connsiteY14" fmla="*/ 50988 h 2124535"/>
              <a:gd name="connsiteX15" fmla="*/ 0 w 2386278"/>
              <a:gd name="connsiteY15" fmla="*/ 30593 h 2124535"/>
              <a:gd name="connsiteX16" fmla="*/ 3399 w 2386278"/>
              <a:gd name="connsiteY16" fmla="*/ 10197 h 2124535"/>
              <a:gd name="connsiteX17" fmla="*/ 23794 w 2386278"/>
              <a:gd name="connsiteY17" fmla="*/ 0 h 2124535"/>
              <a:gd name="connsiteX18" fmla="*/ 54388 w 2386278"/>
              <a:gd name="connsiteY18" fmla="*/ 0 h 2124535"/>
              <a:gd name="connsiteX19" fmla="*/ 95179 w 2386278"/>
              <a:gd name="connsiteY19" fmla="*/ 10197 h 2124535"/>
              <a:gd name="connsiteX20" fmla="*/ 159765 w 2386278"/>
              <a:gd name="connsiteY20" fmla="*/ 40791 h 2124535"/>
              <a:gd name="connsiteX21" fmla="*/ 227750 w 2386278"/>
              <a:gd name="connsiteY21" fmla="*/ 88380 h 2124535"/>
              <a:gd name="connsiteX22" fmla="*/ 319530 w 2386278"/>
              <a:gd name="connsiteY22" fmla="*/ 163164 h 2124535"/>
              <a:gd name="connsiteX23" fmla="*/ 421507 w 2386278"/>
              <a:gd name="connsiteY23" fmla="*/ 258343 h 2124535"/>
              <a:gd name="connsiteX24" fmla="*/ 523485 w 2386278"/>
              <a:gd name="connsiteY24" fmla="*/ 363720 h 2124535"/>
              <a:gd name="connsiteX25" fmla="*/ 649257 w 2386278"/>
              <a:gd name="connsiteY25" fmla="*/ 503090 h 2124535"/>
              <a:gd name="connsiteX26" fmla="*/ 734239 w 2386278"/>
              <a:gd name="connsiteY26" fmla="*/ 601668 h 2124535"/>
              <a:gd name="connsiteX27" fmla="*/ 802224 w 2386278"/>
              <a:gd name="connsiteY27" fmla="*/ 683250 h 2124535"/>
              <a:gd name="connsiteX28" fmla="*/ 924597 w 2386278"/>
              <a:gd name="connsiteY28" fmla="*/ 849814 h 2124535"/>
              <a:gd name="connsiteX29" fmla="*/ 995982 w 2386278"/>
              <a:gd name="connsiteY29" fmla="*/ 927997 h 2124535"/>
              <a:gd name="connsiteX30" fmla="*/ 1128553 w 2386278"/>
              <a:gd name="connsiteY30" fmla="*/ 1080963 h 2124535"/>
              <a:gd name="connsiteX31" fmla="*/ 1257724 w 2386278"/>
              <a:gd name="connsiteY31" fmla="*/ 1220333 h 2124535"/>
              <a:gd name="connsiteX32" fmla="*/ 1373299 w 2386278"/>
              <a:gd name="connsiteY32" fmla="*/ 1339307 h 2124535"/>
              <a:gd name="connsiteX33" fmla="*/ 1488874 w 2386278"/>
              <a:gd name="connsiteY33" fmla="*/ 1454881 h 2124535"/>
              <a:gd name="connsiteX34" fmla="*/ 1618046 w 2386278"/>
              <a:gd name="connsiteY34" fmla="*/ 1567057 h 2124535"/>
              <a:gd name="connsiteX35" fmla="*/ 1771012 w 2386278"/>
              <a:gd name="connsiteY35" fmla="*/ 1696229 h 2124535"/>
              <a:gd name="connsiteX36" fmla="*/ 1923979 w 2386278"/>
              <a:gd name="connsiteY36" fmla="*/ 1815203 h 2124535"/>
              <a:gd name="connsiteX37" fmla="*/ 2008960 w 2386278"/>
              <a:gd name="connsiteY37" fmla="*/ 1872990 h 2124535"/>
              <a:gd name="connsiteX38" fmla="*/ 2155128 w 2386278"/>
              <a:gd name="connsiteY38" fmla="*/ 1961371 h 2124535"/>
              <a:gd name="connsiteX39" fmla="*/ 2277501 w 2386278"/>
              <a:gd name="connsiteY39" fmla="*/ 2029356 h 2124535"/>
              <a:gd name="connsiteX40" fmla="*/ 2348886 w 2386278"/>
              <a:gd name="connsiteY40" fmla="*/ 2056550 h 2124535"/>
              <a:gd name="connsiteX41" fmla="*/ 2379479 w 2386278"/>
              <a:gd name="connsiteY41" fmla="*/ 2070147 h 2124535"/>
              <a:gd name="connsiteX42" fmla="*/ 2382878 w 2386278"/>
              <a:gd name="connsiteY42" fmla="*/ 2076945 h 2124535"/>
              <a:gd name="connsiteX43" fmla="*/ 2386278 w 2386278"/>
              <a:gd name="connsiteY43" fmla="*/ 2093942 h 2124535"/>
              <a:gd name="connsiteX44" fmla="*/ 2376080 w 2386278"/>
              <a:gd name="connsiteY44" fmla="*/ 2110938 h 2124535"/>
              <a:gd name="connsiteX45" fmla="*/ 2348886 w 2386278"/>
              <a:gd name="connsiteY45" fmla="*/ 2117736 h 2124535"/>
              <a:gd name="connsiteX46" fmla="*/ 2274102 w 2386278"/>
              <a:gd name="connsiteY46" fmla="*/ 2121136 h 2124535"/>
              <a:gd name="connsiteX47" fmla="*/ 2093942 w 2386278"/>
              <a:gd name="connsiteY47" fmla="*/ 2121136 h 2124535"/>
              <a:gd name="connsiteX48" fmla="*/ 1828800 w 2386278"/>
              <a:gd name="connsiteY48" fmla="*/ 2121136 h 2124535"/>
              <a:gd name="connsiteX49" fmla="*/ 1730221 w 2386278"/>
              <a:gd name="connsiteY49" fmla="*/ 2124535 h 2124535"/>
              <a:gd name="connsiteX50" fmla="*/ 1696229 w 2386278"/>
              <a:gd name="connsiteY50" fmla="*/ 2121136 h 2124535"/>
              <a:gd name="connsiteX51" fmla="*/ 1665635 w 2386278"/>
              <a:gd name="connsiteY51" fmla="*/ 2110938 h 2124535"/>
              <a:gd name="connsiteX52" fmla="*/ 1645240 w 2386278"/>
              <a:gd name="connsiteY52" fmla="*/ 2097341 h 2124535"/>
              <a:gd name="connsiteX53" fmla="*/ 1624844 w 2386278"/>
              <a:gd name="connsiteY53" fmla="*/ 2076945 h 2124535"/>
              <a:gd name="connsiteX54" fmla="*/ 1607848 w 2386278"/>
              <a:gd name="connsiteY54" fmla="*/ 2042953 h 2124535"/>
              <a:gd name="connsiteX55" fmla="*/ 1308713 w 2386278"/>
              <a:gd name="connsiteY55" fmla="*/ 1679232 h 2124535"/>
              <a:gd name="connsiteX56" fmla="*/ 1091161 w 2386278"/>
              <a:gd name="connsiteY56" fmla="*/ 1397094 h 2124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86278" h="2124535">
                <a:moveTo>
                  <a:pt x="1091161" y="1397094"/>
                </a:moveTo>
                <a:lnTo>
                  <a:pt x="907601" y="1135351"/>
                </a:lnTo>
                <a:lnTo>
                  <a:pt x="819220" y="1012978"/>
                </a:lnTo>
                <a:lnTo>
                  <a:pt x="720642" y="856612"/>
                </a:lnTo>
                <a:lnTo>
                  <a:pt x="598269" y="679851"/>
                </a:lnTo>
                <a:lnTo>
                  <a:pt x="458899" y="489493"/>
                </a:lnTo>
                <a:lnTo>
                  <a:pt x="346724" y="346724"/>
                </a:lnTo>
                <a:lnTo>
                  <a:pt x="268541" y="244746"/>
                </a:lnTo>
                <a:lnTo>
                  <a:pt x="210753" y="180160"/>
                </a:lnTo>
                <a:lnTo>
                  <a:pt x="169962" y="142768"/>
                </a:lnTo>
                <a:lnTo>
                  <a:pt x="132571" y="115574"/>
                </a:lnTo>
                <a:lnTo>
                  <a:pt x="98578" y="95179"/>
                </a:lnTo>
                <a:lnTo>
                  <a:pt x="57787" y="78183"/>
                </a:lnTo>
                <a:lnTo>
                  <a:pt x="33992" y="67985"/>
                </a:lnTo>
                <a:lnTo>
                  <a:pt x="10197" y="50988"/>
                </a:lnTo>
                <a:lnTo>
                  <a:pt x="0" y="30593"/>
                </a:lnTo>
                <a:lnTo>
                  <a:pt x="3399" y="10197"/>
                </a:lnTo>
                <a:lnTo>
                  <a:pt x="23794" y="0"/>
                </a:lnTo>
                <a:lnTo>
                  <a:pt x="54388" y="0"/>
                </a:lnTo>
                <a:lnTo>
                  <a:pt x="95179" y="10197"/>
                </a:lnTo>
                <a:lnTo>
                  <a:pt x="159765" y="40791"/>
                </a:lnTo>
                <a:lnTo>
                  <a:pt x="227750" y="88380"/>
                </a:lnTo>
                <a:lnTo>
                  <a:pt x="319530" y="163164"/>
                </a:lnTo>
                <a:lnTo>
                  <a:pt x="421507" y="258343"/>
                </a:lnTo>
                <a:lnTo>
                  <a:pt x="523485" y="363720"/>
                </a:lnTo>
                <a:lnTo>
                  <a:pt x="649257" y="503090"/>
                </a:lnTo>
                <a:lnTo>
                  <a:pt x="734239" y="601668"/>
                </a:lnTo>
                <a:lnTo>
                  <a:pt x="802224" y="683250"/>
                </a:lnTo>
                <a:lnTo>
                  <a:pt x="924597" y="849814"/>
                </a:lnTo>
                <a:lnTo>
                  <a:pt x="995982" y="927997"/>
                </a:lnTo>
                <a:lnTo>
                  <a:pt x="1128553" y="1080963"/>
                </a:lnTo>
                <a:lnTo>
                  <a:pt x="1257724" y="1220333"/>
                </a:lnTo>
                <a:lnTo>
                  <a:pt x="1373299" y="1339307"/>
                </a:lnTo>
                <a:lnTo>
                  <a:pt x="1488874" y="1454881"/>
                </a:lnTo>
                <a:lnTo>
                  <a:pt x="1618046" y="1567057"/>
                </a:lnTo>
                <a:lnTo>
                  <a:pt x="1771012" y="1696229"/>
                </a:lnTo>
                <a:lnTo>
                  <a:pt x="1923979" y="1815203"/>
                </a:lnTo>
                <a:lnTo>
                  <a:pt x="2008960" y="1872990"/>
                </a:lnTo>
                <a:lnTo>
                  <a:pt x="2155128" y="1961371"/>
                </a:lnTo>
                <a:lnTo>
                  <a:pt x="2277501" y="2029356"/>
                </a:lnTo>
                <a:lnTo>
                  <a:pt x="2348886" y="2056550"/>
                </a:lnTo>
                <a:lnTo>
                  <a:pt x="2379479" y="2070147"/>
                </a:lnTo>
                <a:lnTo>
                  <a:pt x="2382878" y="2076945"/>
                </a:lnTo>
                <a:lnTo>
                  <a:pt x="2386278" y="2093942"/>
                </a:lnTo>
                <a:lnTo>
                  <a:pt x="2376080" y="2110938"/>
                </a:lnTo>
                <a:lnTo>
                  <a:pt x="2348886" y="2117736"/>
                </a:lnTo>
                <a:lnTo>
                  <a:pt x="2274102" y="2121136"/>
                </a:lnTo>
                <a:lnTo>
                  <a:pt x="2093942" y="2121136"/>
                </a:lnTo>
                <a:lnTo>
                  <a:pt x="1828800" y="2121136"/>
                </a:lnTo>
                <a:lnTo>
                  <a:pt x="1730221" y="2124535"/>
                </a:lnTo>
                <a:lnTo>
                  <a:pt x="1696229" y="2121136"/>
                </a:lnTo>
                <a:lnTo>
                  <a:pt x="1665635" y="2110938"/>
                </a:lnTo>
                <a:lnTo>
                  <a:pt x="1645240" y="2097341"/>
                </a:lnTo>
                <a:lnTo>
                  <a:pt x="1624844" y="2076945"/>
                </a:lnTo>
                <a:lnTo>
                  <a:pt x="1607848" y="2042953"/>
                </a:lnTo>
                <a:lnTo>
                  <a:pt x="1308713" y="1679232"/>
                </a:lnTo>
                <a:lnTo>
                  <a:pt x="1091161" y="1397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9EF9282-99EF-40CA-8AD2-020BFD23E662}"/>
              </a:ext>
            </a:extLst>
          </p:cNvPr>
          <p:cNvGrpSpPr>
            <a:grpSpLocks/>
          </p:cNvGrpSpPr>
          <p:nvPr/>
        </p:nvGrpSpPr>
        <p:grpSpPr bwMode="auto">
          <a:xfrm>
            <a:off x="2525713" y="1668463"/>
            <a:ext cx="5118100" cy="4206875"/>
            <a:chOff x="2647950" y="1790700"/>
            <a:chExt cx="5118100" cy="42068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664FC41-C3B5-4C0D-8711-2E4FE515DF95}"/>
                </a:ext>
              </a:extLst>
            </p:cNvPr>
            <p:cNvSpPr/>
            <p:nvPr/>
          </p:nvSpPr>
          <p:spPr>
            <a:xfrm>
              <a:off x="2871787" y="23526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AE63A901-BC1D-4D7D-8C6B-E1483535A702}"/>
                </a:ext>
              </a:extLst>
            </p:cNvPr>
            <p:cNvSpPr/>
            <p:nvPr/>
          </p:nvSpPr>
          <p:spPr>
            <a:xfrm>
              <a:off x="2647950" y="31765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1E674BAE-0C39-4863-AA68-6E005F84D105}"/>
                </a:ext>
              </a:extLst>
            </p:cNvPr>
            <p:cNvSpPr/>
            <p:nvPr/>
          </p:nvSpPr>
          <p:spPr>
            <a:xfrm>
              <a:off x="3294062" y="3989387"/>
              <a:ext cx="373063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477BDE98-DBDF-40BE-A8D3-FA8653E4B437}"/>
                </a:ext>
              </a:extLst>
            </p:cNvPr>
            <p:cNvSpPr/>
            <p:nvPr/>
          </p:nvSpPr>
          <p:spPr>
            <a:xfrm rot="16200000">
              <a:off x="4819650" y="2339975"/>
              <a:ext cx="1843087" cy="973137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420CB680-27CD-4A3A-B96F-86007A57844B}"/>
                </a:ext>
              </a:extLst>
            </p:cNvPr>
            <p:cNvSpPr/>
            <p:nvPr/>
          </p:nvSpPr>
          <p:spPr>
            <a:xfrm>
              <a:off x="3478212" y="19446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19109750-C4FE-45CB-A55E-659A7CC0EC9E}"/>
                </a:ext>
              </a:extLst>
            </p:cNvPr>
            <p:cNvSpPr/>
            <p:nvPr/>
          </p:nvSpPr>
          <p:spPr>
            <a:xfrm>
              <a:off x="4475162" y="1790700"/>
              <a:ext cx="544513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60FAC335-683D-4878-993C-CD9126E6F3C4}"/>
                </a:ext>
              </a:extLst>
            </p:cNvPr>
            <p:cNvSpPr/>
            <p:nvPr/>
          </p:nvSpPr>
          <p:spPr>
            <a:xfrm>
              <a:off x="3333750" y="3225800"/>
              <a:ext cx="1957387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0ECBE7FD-6E45-42EB-90B8-253590D10381}"/>
                </a:ext>
              </a:extLst>
            </p:cNvPr>
            <p:cNvSpPr/>
            <p:nvPr/>
          </p:nvSpPr>
          <p:spPr>
            <a:xfrm rot="16200000">
              <a:off x="3478213" y="42402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7">
              <a:extLst>
                <a:ext uri="{FF2B5EF4-FFF2-40B4-BE49-F238E27FC236}">
                  <a16:creationId xmlns:a16="http://schemas.microsoft.com/office/drawing/2014/main" id="{19A67AA9-5FF9-4256-A5A5-88CD52BC3E91}"/>
                </a:ext>
              </a:extLst>
            </p:cNvPr>
            <p:cNvSpPr/>
            <p:nvPr/>
          </p:nvSpPr>
          <p:spPr>
            <a:xfrm>
              <a:off x="3967162" y="54102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A0759F98-24BD-4E3A-824E-42CA76F7CD6B}"/>
                </a:ext>
              </a:extLst>
            </p:cNvPr>
            <p:cNvSpPr/>
            <p:nvPr/>
          </p:nvSpPr>
          <p:spPr>
            <a:xfrm>
              <a:off x="3489325" y="4021137"/>
              <a:ext cx="1096962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F28BCE30-107A-4E91-9863-7842B0DA2BA6}"/>
                </a:ext>
              </a:extLst>
            </p:cNvPr>
            <p:cNvSpPr/>
            <p:nvPr/>
          </p:nvSpPr>
          <p:spPr>
            <a:xfrm>
              <a:off x="3556000" y="4714875"/>
              <a:ext cx="725487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A9A605EB-6008-40BA-AF01-CF48EAF7E1F6}"/>
                </a:ext>
              </a:extLst>
            </p:cNvPr>
            <p:cNvSpPr/>
            <p:nvPr/>
          </p:nvSpPr>
          <p:spPr>
            <a:xfrm>
              <a:off x="5589587" y="28019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883DE8D1-4A9C-49CE-AA4D-5E95C36B2B45}"/>
                </a:ext>
              </a:extLst>
            </p:cNvPr>
            <p:cNvSpPr/>
            <p:nvPr/>
          </p:nvSpPr>
          <p:spPr>
            <a:xfrm rot="16200000">
              <a:off x="4479925" y="36956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0E75B63A-3AB5-4D1D-86CA-1DFF5BC513F1}"/>
                </a:ext>
              </a:extLst>
            </p:cNvPr>
            <p:cNvSpPr/>
            <p:nvPr/>
          </p:nvSpPr>
          <p:spPr>
            <a:xfrm>
              <a:off x="5380037" y="3738562"/>
              <a:ext cx="2386013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73CE8FAF-0CBD-473C-A877-21FE30434CF5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68463"/>
            <a:ext cx="5118100" cy="4206875"/>
            <a:chOff x="2495550" y="1638300"/>
            <a:chExt cx="5118100" cy="42068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0A090C9F-C20E-4654-A442-299061B9D20E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B1585ED4-81D4-4907-8772-7952375BDEC2}"/>
                </a:ext>
              </a:extLst>
            </p:cNvPr>
            <p:cNvSpPr/>
            <p:nvPr/>
          </p:nvSpPr>
          <p:spPr>
            <a:xfrm>
              <a:off x="2495550" y="30241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31F8A76B-F05A-41AF-85E4-1492D032D4E0}"/>
                </a:ext>
              </a:extLst>
            </p:cNvPr>
            <p:cNvSpPr/>
            <p:nvPr/>
          </p:nvSpPr>
          <p:spPr>
            <a:xfrm>
              <a:off x="3141663" y="3836987"/>
              <a:ext cx="373062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843A1F5-14AC-4817-A46A-49004D001F63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7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7AC69951-D985-4ABF-B978-9508AC1F409C}"/>
                </a:ext>
              </a:extLst>
            </p:cNvPr>
            <p:cNvSpPr/>
            <p:nvPr/>
          </p:nvSpPr>
          <p:spPr>
            <a:xfrm>
              <a:off x="3325813" y="17922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077964F0-2D6F-4929-B0B6-8F2016D8097E}"/>
                </a:ext>
              </a:extLst>
            </p:cNvPr>
            <p:cNvSpPr/>
            <p:nvPr/>
          </p:nvSpPr>
          <p:spPr>
            <a:xfrm>
              <a:off x="4322763" y="1638300"/>
              <a:ext cx="544512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7E33C55C-AFBB-452E-A840-70C3655F5228}"/>
                </a:ext>
              </a:extLst>
            </p:cNvPr>
            <p:cNvSpPr/>
            <p:nvPr/>
          </p:nvSpPr>
          <p:spPr>
            <a:xfrm>
              <a:off x="3181350" y="3073400"/>
              <a:ext cx="1957388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DE2304ED-4C5E-4E34-801F-F6431B81307A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7C1A304D-5683-47B3-80EB-2300BF2D82B3}"/>
                </a:ext>
              </a:extLst>
            </p:cNvPr>
            <p:cNvSpPr/>
            <p:nvPr/>
          </p:nvSpPr>
          <p:spPr>
            <a:xfrm>
              <a:off x="3814763" y="52578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A37E221F-0E52-4F70-A7EE-70007913135F}"/>
                </a:ext>
              </a:extLst>
            </p:cNvPr>
            <p:cNvSpPr/>
            <p:nvPr/>
          </p:nvSpPr>
          <p:spPr>
            <a:xfrm>
              <a:off x="3336925" y="3868737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C4DC9868-22F2-44FE-BBA9-41C39DFC216D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B2B59DB9-E32B-48E9-AC47-25C0AFFC91C1}"/>
                </a:ext>
              </a:extLst>
            </p:cNvPr>
            <p:cNvSpPr/>
            <p:nvPr/>
          </p:nvSpPr>
          <p:spPr>
            <a:xfrm>
              <a:off x="5437188" y="26495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8F810DB9-D5F0-4AC5-8F3F-8C94623B4E3F}"/>
                </a:ext>
              </a:extLst>
            </p:cNvPr>
            <p:cNvSpPr/>
            <p:nvPr/>
          </p:nvSpPr>
          <p:spPr>
            <a:xfrm rot="16200000">
              <a:off x="4327526" y="35432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C4F8DB30-0BA8-40F9-86C5-07EAF0BA490F}"/>
                </a:ext>
              </a:extLst>
            </p:cNvPr>
            <p:cNvSpPr/>
            <p:nvPr/>
          </p:nvSpPr>
          <p:spPr>
            <a:xfrm>
              <a:off x="5227638" y="3586162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030998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グループ化 1">
            <a:extLst>
              <a:ext uri="{FF2B5EF4-FFF2-40B4-BE49-F238E27FC236}">
                <a16:creationId xmlns:a16="http://schemas.microsoft.com/office/drawing/2014/main" id="{825D92C9-AD98-49E5-B79C-54C795F2564F}"/>
              </a:ext>
            </a:extLst>
          </p:cNvPr>
          <p:cNvGrpSpPr>
            <a:grpSpLocks/>
          </p:cNvGrpSpPr>
          <p:nvPr/>
        </p:nvGrpSpPr>
        <p:grpSpPr bwMode="auto">
          <a:xfrm>
            <a:off x="2495550" y="1638300"/>
            <a:ext cx="5118100" cy="4206875"/>
            <a:chOff x="2495550" y="1638300"/>
            <a:chExt cx="5118100" cy="4206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E5B45C0-FA6D-42F7-8B6C-0C1B4B1DEAE8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D805E81-823D-4D86-935C-ADDA59AD1C6B}"/>
                </a:ext>
              </a:extLst>
            </p:cNvPr>
            <p:cNvSpPr/>
            <p:nvPr/>
          </p:nvSpPr>
          <p:spPr>
            <a:xfrm>
              <a:off x="2495550" y="3024188"/>
              <a:ext cx="908050" cy="1497012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9CF13BB-E11A-4ED7-B2C3-939E792BB66B}"/>
                </a:ext>
              </a:extLst>
            </p:cNvPr>
            <p:cNvSpPr/>
            <p:nvPr/>
          </p:nvSpPr>
          <p:spPr>
            <a:xfrm>
              <a:off x="3141663" y="3836988"/>
              <a:ext cx="373062" cy="1182687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F4F49B8-E47B-4CE5-96A5-45800DBB7082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8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B673201-4F94-46F5-8812-80247FF43C96}"/>
                </a:ext>
              </a:extLst>
            </p:cNvPr>
            <p:cNvSpPr/>
            <p:nvPr/>
          </p:nvSpPr>
          <p:spPr>
            <a:xfrm>
              <a:off x="3325813" y="1792288"/>
              <a:ext cx="504825" cy="1484312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6D92599-CDD4-4FFA-BAD9-EC21EE35720F}"/>
                </a:ext>
              </a:extLst>
            </p:cNvPr>
            <p:cNvSpPr/>
            <p:nvPr/>
          </p:nvSpPr>
          <p:spPr>
            <a:xfrm>
              <a:off x="4322763" y="1638300"/>
              <a:ext cx="544512" cy="1503363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6FEDDC6-73E0-4C25-BD1C-EA160265DF74}"/>
                </a:ext>
              </a:extLst>
            </p:cNvPr>
            <p:cNvSpPr/>
            <p:nvPr/>
          </p:nvSpPr>
          <p:spPr>
            <a:xfrm>
              <a:off x="3181350" y="3073400"/>
              <a:ext cx="1957388" cy="512763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FD45DB0-2745-4D2B-B965-CA924A9F4FCB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A0B24EC-3261-48E3-97C3-7268226308E3}"/>
                </a:ext>
              </a:extLst>
            </p:cNvPr>
            <p:cNvSpPr/>
            <p:nvPr/>
          </p:nvSpPr>
          <p:spPr>
            <a:xfrm>
              <a:off x="3814763" y="5257800"/>
              <a:ext cx="555625" cy="519113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CA4993C-4F73-463B-8C31-5D3BCA30B726}"/>
                </a:ext>
              </a:extLst>
            </p:cNvPr>
            <p:cNvSpPr/>
            <p:nvPr/>
          </p:nvSpPr>
          <p:spPr>
            <a:xfrm>
              <a:off x="3336925" y="3868738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164DBE7-B475-4CDA-8AEF-7778A32067B1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DDFDD7C7-81CE-4DA3-ABBD-B26590DD2F4C}"/>
                </a:ext>
              </a:extLst>
            </p:cNvPr>
            <p:cNvSpPr/>
            <p:nvPr/>
          </p:nvSpPr>
          <p:spPr>
            <a:xfrm>
              <a:off x="5437188" y="2649538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1895B2C3-C594-433D-9915-9B2DD66FE259}"/>
                </a:ext>
              </a:extLst>
            </p:cNvPr>
            <p:cNvSpPr/>
            <p:nvPr/>
          </p:nvSpPr>
          <p:spPr>
            <a:xfrm rot="16200000">
              <a:off x="4327526" y="3543300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41D625A-4A75-4921-8305-8307795911BD}"/>
                </a:ext>
              </a:extLst>
            </p:cNvPr>
            <p:cNvSpPr/>
            <p:nvPr/>
          </p:nvSpPr>
          <p:spPr>
            <a:xfrm>
              <a:off x="5227638" y="3586163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4903877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554" name="グループ化 1">
            <a:extLst>
              <a:ext uri="{FF2B5EF4-FFF2-40B4-BE49-F238E27FC236}">
                <a16:creationId xmlns:a16="http://schemas.microsoft.com/office/drawing/2014/main" id="{A2EA557E-6547-4D5D-BA1F-64BB2FA372C2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7B2B22A4-E74E-4180-B129-AD2659B0F30E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D277EF36-2461-4E63-9A38-2BAE28B28174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44450AC3-FCF7-4BBD-B341-D1DBB712C755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2B54D93A-D53A-4C7D-ADE7-1F915EA93FC3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65516952-D785-4872-B127-B90839C12817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5E3471B8-C906-4FA5-86B9-B22189BF0D8B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184D5462-9596-4F72-9C40-BFA5C6ADF8FC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CA6DA998-56FB-4951-B16F-BB781DB406A4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95C47E5A-27FC-483E-B605-6E7C6FE3AAF1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CB79BCD9-38EC-409D-80C0-9667142742B3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A017C31A-90BB-4A2A-9F47-B6F1B2C4FBFD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352400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4E751E25-6FB9-4D54-9404-A94FD34FCC6D}"/>
              </a:ext>
            </a:extLst>
          </p:cNvPr>
          <p:cNvSpPr/>
          <p:nvPr/>
        </p:nvSpPr>
        <p:spPr>
          <a:xfrm>
            <a:off x="2900363" y="1630363"/>
            <a:ext cx="704850" cy="638175"/>
          </a:xfrm>
          <a:custGeom>
            <a:avLst/>
            <a:gdLst>
              <a:gd name="connsiteX0" fmla="*/ 216693 w 704850"/>
              <a:gd name="connsiteY0" fmla="*/ 319088 h 638175"/>
              <a:gd name="connsiteX1" fmla="*/ 180975 w 704850"/>
              <a:gd name="connsiteY1" fmla="*/ 276225 h 638175"/>
              <a:gd name="connsiteX2" fmla="*/ 150018 w 704850"/>
              <a:gd name="connsiteY2" fmla="*/ 238125 h 638175"/>
              <a:gd name="connsiteX3" fmla="*/ 119062 w 704850"/>
              <a:gd name="connsiteY3" fmla="*/ 197644 h 638175"/>
              <a:gd name="connsiteX4" fmla="*/ 80962 w 704850"/>
              <a:gd name="connsiteY4" fmla="*/ 147638 h 638175"/>
              <a:gd name="connsiteX5" fmla="*/ 54768 w 704850"/>
              <a:gd name="connsiteY5" fmla="*/ 114300 h 638175"/>
              <a:gd name="connsiteX6" fmla="*/ 33337 w 704850"/>
              <a:gd name="connsiteY6" fmla="*/ 83344 h 638175"/>
              <a:gd name="connsiteX7" fmla="*/ 11906 w 704850"/>
              <a:gd name="connsiteY7" fmla="*/ 50007 h 638175"/>
              <a:gd name="connsiteX8" fmla="*/ 2381 w 704850"/>
              <a:gd name="connsiteY8" fmla="*/ 30957 h 638175"/>
              <a:gd name="connsiteX9" fmla="*/ 0 w 704850"/>
              <a:gd name="connsiteY9" fmla="*/ 19050 h 638175"/>
              <a:gd name="connsiteX10" fmla="*/ 2381 w 704850"/>
              <a:gd name="connsiteY10" fmla="*/ 7144 h 638175"/>
              <a:gd name="connsiteX11" fmla="*/ 9525 w 704850"/>
              <a:gd name="connsiteY11" fmla="*/ 0 h 638175"/>
              <a:gd name="connsiteX12" fmla="*/ 19050 w 704850"/>
              <a:gd name="connsiteY12" fmla="*/ 0 h 638175"/>
              <a:gd name="connsiteX13" fmla="*/ 33337 w 704850"/>
              <a:gd name="connsiteY13" fmla="*/ 0 h 638175"/>
              <a:gd name="connsiteX14" fmla="*/ 59531 w 704850"/>
              <a:gd name="connsiteY14" fmla="*/ 11907 h 638175"/>
              <a:gd name="connsiteX15" fmla="*/ 97631 w 704850"/>
              <a:gd name="connsiteY15" fmla="*/ 42863 h 638175"/>
              <a:gd name="connsiteX16" fmla="*/ 135731 w 704850"/>
              <a:gd name="connsiteY16" fmla="*/ 69057 h 638175"/>
              <a:gd name="connsiteX17" fmla="*/ 171450 w 704850"/>
              <a:gd name="connsiteY17" fmla="*/ 90488 h 638175"/>
              <a:gd name="connsiteX18" fmla="*/ 219075 w 704850"/>
              <a:gd name="connsiteY18" fmla="*/ 116682 h 638175"/>
              <a:gd name="connsiteX19" fmla="*/ 271462 w 704850"/>
              <a:gd name="connsiteY19" fmla="*/ 142875 h 638175"/>
              <a:gd name="connsiteX20" fmla="*/ 316706 w 704850"/>
              <a:gd name="connsiteY20" fmla="*/ 161925 h 638175"/>
              <a:gd name="connsiteX21" fmla="*/ 381000 w 704850"/>
              <a:gd name="connsiteY21" fmla="*/ 183357 h 638175"/>
              <a:gd name="connsiteX22" fmla="*/ 438150 w 704850"/>
              <a:gd name="connsiteY22" fmla="*/ 202407 h 638175"/>
              <a:gd name="connsiteX23" fmla="*/ 476250 w 704850"/>
              <a:gd name="connsiteY23" fmla="*/ 211932 h 638175"/>
              <a:gd name="connsiteX24" fmla="*/ 511968 w 704850"/>
              <a:gd name="connsiteY24" fmla="*/ 223838 h 638175"/>
              <a:gd name="connsiteX25" fmla="*/ 557212 w 704850"/>
              <a:gd name="connsiteY25" fmla="*/ 252413 h 638175"/>
              <a:gd name="connsiteX26" fmla="*/ 597693 w 704850"/>
              <a:gd name="connsiteY26" fmla="*/ 288132 h 638175"/>
              <a:gd name="connsiteX27" fmla="*/ 619125 w 704850"/>
              <a:gd name="connsiteY27" fmla="*/ 311944 h 638175"/>
              <a:gd name="connsiteX28" fmla="*/ 638175 w 704850"/>
              <a:gd name="connsiteY28" fmla="*/ 340519 h 638175"/>
              <a:gd name="connsiteX29" fmla="*/ 654843 w 704850"/>
              <a:gd name="connsiteY29" fmla="*/ 371475 h 638175"/>
              <a:gd name="connsiteX30" fmla="*/ 673893 w 704850"/>
              <a:gd name="connsiteY30" fmla="*/ 411957 h 638175"/>
              <a:gd name="connsiteX31" fmla="*/ 688181 w 704850"/>
              <a:gd name="connsiteY31" fmla="*/ 447675 h 638175"/>
              <a:gd name="connsiteX32" fmla="*/ 700087 w 704850"/>
              <a:gd name="connsiteY32" fmla="*/ 502444 h 638175"/>
              <a:gd name="connsiteX33" fmla="*/ 704850 w 704850"/>
              <a:gd name="connsiteY33" fmla="*/ 535782 h 638175"/>
              <a:gd name="connsiteX34" fmla="*/ 704850 w 704850"/>
              <a:gd name="connsiteY34" fmla="*/ 554832 h 638175"/>
              <a:gd name="connsiteX35" fmla="*/ 695325 w 704850"/>
              <a:gd name="connsiteY35" fmla="*/ 590550 h 638175"/>
              <a:gd name="connsiteX36" fmla="*/ 678656 w 704850"/>
              <a:gd name="connsiteY36" fmla="*/ 614363 h 638175"/>
              <a:gd name="connsiteX37" fmla="*/ 652462 w 704850"/>
              <a:gd name="connsiteY37" fmla="*/ 633413 h 638175"/>
              <a:gd name="connsiteX38" fmla="*/ 628650 w 704850"/>
              <a:gd name="connsiteY38" fmla="*/ 638175 h 638175"/>
              <a:gd name="connsiteX39" fmla="*/ 592931 w 704850"/>
              <a:gd name="connsiteY39" fmla="*/ 631032 h 638175"/>
              <a:gd name="connsiteX40" fmla="*/ 559593 w 704850"/>
              <a:gd name="connsiteY40" fmla="*/ 619125 h 638175"/>
              <a:gd name="connsiteX41" fmla="*/ 507206 w 704850"/>
              <a:gd name="connsiteY41" fmla="*/ 590550 h 638175"/>
              <a:gd name="connsiteX42" fmla="*/ 459581 w 704850"/>
              <a:gd name="connsiteY42" fmla="*/ 557213 h 638175"/>
              <a:gd name="connsiteX43" fmla="*/ 402431 w 704850"/>
              <a:gd name="connsiteY43" fmla="*/ 507207 h 638175"/>
              <a:gd name="connsiteX44" fmla="*/ 342900 w 704850"/>
              <a:gd name="connsiteY44" fmla="*/ 454819 h 638175"/>
              <a:gd name="connsiteX45" fmla="*/ 300037 w 704850"/>
              <a:gd name="connsiteY45" fmla="*/ 414338 h 638175"/>
              <a:gd name="connsiteX46" fmla="*/ 216693 w 704850"/>
              <a:gd name="connsiteY46" fmla="*/ 319088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04850" h="638175">
                <a:moveTo>
                  <a:pt x="216693" y="319088"/>
                </a:moveTo>
                <a:lnTo>
                  <a:pt x="180975" y="276225"/>
                </a:lnTo>
                <a:lnTo>
                  <a:pt x="150018" y="238125"/>
                </a:lnTo>
                <a:lnTo>
                  <a:pt x="119062" y="197644"/>
                </a:lnTo>
                <a:lnTo>
                  <a:pt x="80962" y="147638"/>
                </a:lnTo>
                <a:lnTo>
                  <a:pt x="54768" y="114300"/>
                </a:lnTo>
                <a:lnTo>
                  <a:pt x="33337" y="83344"/>
                </a:lnTo>
                <a:lnTo>
                  <a:pt x="11906" y="50007"/>
                </a:lnTo>
                <a:lnTo>
                  <a:pt x="2381" y="30957"/>
                </a:lnTo>
                <a:lnTo>
                  <a:pt x="0" y="19050"/>
                </a:lnTo>
                <a:lnTo>
                  <a:pt x="2381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7" y="0"/>
                </a:lnTo>
                <a:lnTo>
                  <a:pt x="59531" y="11907"/>
                </a:lnTo>
                <a:lnTo>
                  <a:pt x="97631" y="42863"/>
                </a:lnTo>
                <a:lnTo>
                  <a:pt x="135731" y="69057"/>
                </a:lnTo>
                <a:lnTo>
                  <a:pt x="171450" y="90488"/>
                </a:lnTo>
                <a:lnTo>
                  <a:pt x="219075" y="116682"/>
                </a:lnTo>
                <a:lnTo>
                  <a:pt x="271462" y="142875"/>
                </a:lnTo>
                <a:lnTo>
                  <a:pt x="316706" y="161925"/>
                </a:lnTo>
                <a:lnTo>
                  <a:pt x="381000" y="183357"/>
                </a:lnTo>
                <a:lnTo>
                  <a:pt x="438150" y="202407"/>
                </a:lnTo>
                <a:lnTo>
                  <a:pt x="476250" y="211932"/>
                </a:lnTo>
                <a:lnTo>
                  <a:pt x="511968" y="223838"/>
                </a:lnTo>
                <a:lnTo>
                  <a:pt x="557212" y="252413"/>
                </a:lnTo>
                <a:lnTo>
                  <a:pt x="597693" y="288132"/>
                </a:lnTo>
                <a:lnTo>
                  <a:pt x="619125" y="311944"/>
                </a:lnTo>
                <a:lnTo>
                  <a:pt x="638175" y="340519"/>
                </a:lnTo>
                <a:lnTo>
                  <a:pt x="654843" y="371475"/>
                </a:lnTo>
                <a:lnTo>
                  <a:pt x="673893" y="411957"/>
                </a:lnTo>
                <a:lnTo>
                  <a:pt x="688181" y="447675"/>
                </a:lnTo>
                <a:lnTo>
                  <a:pt x="700087" y="502444"/>
                </a:lnTo>
                <a:lnTo>
                  <a:pt x="704850" y="535782"/>
                </a:lnTo>
                <a:lnTo>
                  <a:pt x="704850" y="554832"/>
                </a:lnTo>
                <a:lnTo>
                  <a:pt x="695325" y="590550"/>
                </a:lnTo>
                <a:lnTo>
                  <a:pt x="678656" y="614363"/>
                </a:lnTo>
                <a:lnTo>
                  <a:pt x="652462" y="633413"/>
                </a:lnTo>
                <a:lnTo>
                  <a:pt x="628650" y="638175"/>
                </a:lnTo>
                <a:lnTo>
                  <a:pt x="592931" y="631032"/>
                </a:lnTo>
                <a:lnTo>
                  <a:pt x="559593" y="619125"/>
                </a:lnTo>
                <a:lnTo>
                  <a:pt x="507206" y="590550"/>
                </a:lnTo>
                <a:lnTo>
                  <a:pt x="459581" y="557213"/>
                </a:lnTo>
                <a:lnTo>
                  <a:pt x="402431" y="507207"/>
                </a:lnTo>
                <a:lnTo>
                  <a:pt x="342900" y="454819"/>
                </a:lnTo>
                <a:lnTo>
                  <a:pt x="300037" y="414338"/>
                </a:lnTo>
                <a:lnTo>
                  <a:pt x="216693" y="3190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198FFE2F-4C43-4422-B3E6-C3C0533C16D9}"/>
              </a:ext>
            </a:extLst>
          </p:cNvPr>
          <p:cNvSpPr/>
          <p:nvPr/>
        </p:nvSpPr>
        <p:spPr>
          <a:xfrm>
            <a:off x="2574925" y="2857500"/>
            <a:ext cx="719138" cy="531813"/>
          </a:xfrm>
          <a:custGeom>
            <a:avLst/>
            <a:gdLst>
              <a:gd name="connsiteX0" fmla="*/ 452438 w 719138"/>
              <a:gd name="connsiteY0" fmla="*/ 190500 h 531019"/>
              <a:gd name="connsiteX1" fmla="*/ 400050 w 719138"/>
              <a:gd name="connsiteY1" fmla="*/ 176213 h 531019"/>
              <a:gd name="connsiteX2" fmla="*/ 330994 w 719138"/>
              <a:gd name="connsiteY2" fmla="*/ 154781 h 531019"/>
              <a:gd name="connsiteX3" fmla="*/ 273844 w 719138"/>
              <a:gd name="connsiteY3" fmla="*/ 135731 h 531019"/>
              <a:gd name="connsiteX4" fmla="*/ 228600 w 719138"/>
              <a:gd name="connsiteY4" fmla="*/ 116681 h 531019"/>
              <a:gd name="connsiteX5" fmla="*/ 183357 w 719138"/>
              <a:gd name="connsiteY5" fmla="*/ 95250 h 531019"/>
              <a:gd name="connsiteX6" fmla="*/ 142875 w 719138"/>
              <a:gd name="connsiteY6" fmla="*/ 73819 h 531019"/>
              <a:gd name="connsiteX7" fmla="*/ 102394 w 719138"/>
              <a:gd name="connsiteY7" fmla="*/ 50006 h 531019"/>
              <a:gd name="connsiteX8" fmla="*/ 71438 w 719138"/>
              <a:gd name="connsiteY8" fmla="*/ 28575 h 531019"/>
              <a:gd name="connsiteX9" fmla="*/ 42863 w 719138"/>
              <a:gd name="connsiteY9" fmla="*/ 9525 h 531019"/>
              <a:gd name="connsiteX10" fmla="*/ 26194 w 719138"/>
              <a:gd name="connsiteY10" fmla="*/ 2381 h 531019"/>
              <a:gd name="connsiteX11" fmla="*/ 14288 w 719138"/>
              <a:gd name="connsiteY11" fmla="*/ 0 h 531019"/>
              <a:gd name="connsiteX12" fmla="*/ 2382 w 719138"/>
              <a:gd name="connsiteY12" fmla="*/ 4763 h 531019"/>
              <a:gd name="connsiteX13" fmla="*/ 0 w 719138"/>
              <a:gd name="connsiteY13" fmla="*/ 16669 h 531019"/>
              <a:gd name="connsiteX14" fmla="*/ 2382 w 719138"/>
              <a:gd name="connsiteY14" fmla="*/ 40481 h 531019"/>
              <a:gd name="connsiteX15" fmla="*/ 14288 w 719138"/>
              <a:gd name="connsiteY15" fmla="*/ 71438 h 531019"/>
              <a:gd name="connsiteX16" fmla="*/ 35719 w 719138"/>
              <a:gd name="connsiteY16" fmla="*/ 107156 h 531019"/>
              <a:gd name="connsiteX17" fmla="*/ 73819 w 719138"/>
              <a:gd name="connsiteY17" fmla="*/ 159544 h 531019"/>
              <a:gd name="connsiteX18" fmla="*/ 111919 w 719138"/>
              <a:gd name="connsiteY18" fmla="*/ 207169 h 531019"/>
              <a:gd name="connsiteX19" fmla="*/ 152400 w 719138"/>
              <a:gd name="connsiteY19" fmla="*/ 254794 h 531019"/>
              <a:gd name="connsiteX20" fmla="*/ 200025 w 719138"/>
              <a:gd name="connsiteY20" fmla="*/ 304800 h 531019"/>
              <a:gd name="connsiteX21" fmla="*/ 247650 w 719138"/>
              <a:gd name="connsiteY21" fmla="*/ 350044 h 531019"/>
              <a:gd name="connsiteX22" fmla="*/ 297657 w 719138"/>
              <a:gd name="connsiteY22" fmla="*/ 390525 h 531019"/>
              <a:gd name="connsiteX23" fmla="*/ 361950 w 719138"/>
              <a:gd name="connsiteY23" fmla="*/ 435769 h 531019"/>
              <a:gd name="connsiteX24" fmla="*/ 450057 w 719138"/>
              <a:gd name="connsiteY24" fmla="*/ 485775 h 531019"/>
              <a:gd name="connsiteX25" fmla="*/ 519113 w 719138"/>
              <a:gd name="connsiteY25" fmla="*/ 519113 h 531019"/>
              <a:gd name="connsiteX26" fmla="*/ 547688 w 719138"/>
              <a:gd name="connsiteY26" fmla="*/ 528638 h 531019"/>
              <a:gd name="connsiteX27" fmla="*/ 581025 w 719138"/>
              <a:gd name="connsiteY27" fmla="*/ 531019 h 531019"/>
              <a:gd name="connsiteX28" fmla="*/ 607219 w 719138"/>
              <a:gd name="connsiteY28" fmla="*/ 528638 h 531019"/>
              <a:gd name="connsiteX29" fmla="*/ 633413 w 719138"/>
              <a:gd name="connsiteY29" fmla="*/ 523875 h 531019"/>
              <a:gd name="connsiteX30" fmla="*/ 654844 w 719138"/>
              <a:gd name="connsiteY30" fmla="*/ 511969 h 531019"/>
              <a:gd name="connsiteX31" fmla="*/ 673894 w 719138"/>
              <a:gd name="connsiteY31" fmla="*/ 495300 h 531019"/>
              <a:gd name="connsiteX32" fmla="*/ 690563 w 719138"/>
              <a:gd name="connsiteY32" fmla="*/ 473869 h 531019"/>
              <a:gd name="connsiteX33" fmla="*/ 707232 w 719138"/>
              <a:gd name="connsiteY33" fmla="*/ 442913 h 531019"/>
              <a:gd name="connsiteX34" fmla="*/ 714375 w 719138"/>
              <a:gd name="connsiteY34" fmla="*/ 416719 h 531019"/>
              <a:gd name="connsiteX35" fmla="*/ 719138 w 719138"/>
              <a:gd name="connsiteY35" fmla="*/ 390525 h 531019"/>
              <a:gd name="connsiteX36" fmla="*/ 719138 w 719138"/>
              <a:gd name="connsiteY36" fmla="*/ 371475 h 531019"/>
              <a:gd name="connsiteX37" fmla="*/ 716757 w 719138"/>
              <a:gd name="connsiteY37" fmla="*/ 347663 h 531019"/>
              <a:gd name="connsiteX38" fmla="*/ 707232 w 719138"/>
              <a:gd name="connsiteY38" fmla="*/ 316706 h 531019"/>
              <a:gd name="connsiteX39" fmla="*/ 685800 w 719138"/>
              <a:gd name="connsiteY39" fmla="*/ 285750 h 531019"/>
              <a:gd name="connsiteX40" fmla="*/ 666750 w 719138"/>
              <a:gd name="connsiteY40" fmla="*/ 264319 h 531019"/>
              <a:gd name="connsiteX41" fmla="*/ 640557 w 719138"/>
              <a:gd name="connsiteY41" fmla="*/ 242888 h 531019"/>
              <a:gd name="connsiteX42" fmla="*/ 626269 w 719138"/>
              <a:gd name="connsiteY42" fmla="*/ 235744 h 531019"/>
              <a:gd name="connsiteX43" fmla="*/ 452438 w 719138"/>
              <a:gd name="connsiteY43" fmla="*/ 19050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19138" h="531019">
                <a:moveTo>
                  <a:pt x="452438" y="190500"/>
                </a:moveTo>
                <a:lnTo>
                  <a:pt x="400050" y="176213"/>
                </a:lnTo>
                <a:lnTo>
                  <a:pt x="330994" y="154781"/>
                </a:lnTo>
                <a:lnTo>
                  <a:pt x="273844" y="135731"/>
                </a:lnTo>
                <a:lnTo>
                  <a:pt x="228600" y="116681"/>
                </a:lnTo>
                <a:lnTo>
                  <a:pt x="183357" y="95250"/>
                </a:lnTo>
                <a:lnTo>
                  <a:pt x="142875" y="73819"/>
                </a:lnTo>
                <a:lnTo>
                  <a:pt x="102394" y="50006"/>
                </a:lnTo>
                <a:lnTo>
                  <a:pt x="71438" y="28575"/>
                </a:lnTo>
                <a:lnTo>
                  <a:pt x="42863" y="9525"/>
                </a:lnTo>
                <a:lnTo>
                  <a:pt x="26194" y="2381"/>
                </a:lnTo>
                <a:lnTo>
                  <a:pt x="14288" y="0"/>
                </a:lnTo>
                <a:lnTo>
                  <a:pt x="2382" y="4763"/>
                </a:lnTo>
                <a:lnTo>
                  <a:pt x="0" y="16669"/>
                </a:lnTo>
                <a:lnTo>
                  <a:pt x="2382" y="40481"/>
                </a:lnTo>
                <a:lnTo>
                  <a:pt x="14288" y="71438"/>
                </a:lnTo>
                <a:lnTo>
                  <a:pt x="35719" y="107156"/>
                </a:lnTo>
                <a:lnTo>
                  <a:pt x="73819" y="159544"/>
                </a:lnTo>
                <a:lnTo>
                  <a:pt x="111919" y="207169"/>
                </a:lnTo>
                <a:lnTo>
                  <a:pt x="152400" y="254794"/>
                </a:lnTo>
                <a:lnTo>
                  <a:pt x="200025" y="304800"/>
                </a:lnTo>
                <a:lnTo>
                  <a:pt x="247650" y="350044"/>
                </a:lnTo>
                <a:lnTo>
                  <a:pt x="297657" y="390525"/>
                </a:lnTo>
                <a:lnTo>
                  <a:pt x="361950" y="435769"/>
                </a:lnTo>
                <a:lnTo>
                  <a:pt x="450057" y="485775"/>
                </a:lnTo>
                <a:lnTo>
                  <a:pt x="519113" y="519113"/>
                </a:lnTo>
                <a:lnTo>
                  <a:pt x="547688" y="528638"/>
                </a:lnTo>
                <a:lnTo>
                  <a:pt x="581025" y="531019"/>
                </a:lnTo>
                <a:lnTo>
                  <a:pt x="607219" y="528638"/>
                </a:lnTo>
                <a:lnTo>
                  <a:pt x="633413" y="523875"/>
                </a:lnTo>
                <a:lnTo>
                  <a:pt x="654844" y="511969"/>
                </a:lnTo>
                <a:lnTo>
                  <a:pt x="673894" y="495300"/>
                </a:lnTo>
                <a:lnTo>
                  <a:pt x="690563" y="473869"/>
                </a:lnTo>
                <a:lnTo>
                  <a:pt x="707232" y="442913"/>
                </a:lnTo>
                <a:lnTo>
                  <a:pt x="714375" y="416719"/>
                </a:lnTo>
                <a:lnTo>
                  <a:pt x="719138" y="390525"/>
                </a:lnTo>
                <a:lnTo>
                  <a:pt x="719138" y="371475"/>
                </a:lnTo>
                <a:lnTo>
                  <a:pt x="716757" y="347663"/>
                </a:lnTo>
                <a:lnTo>
                  <a:pt x="707232" y="316706"/>
                </a:lnTo>
                <a:lnTo>
                  <a:pt x="685800" y="285750"/>
                </a:lnTo>
                <a:lnTo>
                  <a:pt x="666750" y="264319"/>
                </a:lnTo>
                <a:lnTo>
                  <a:pt x="640557" y="242888"/>
                </a:lnTo>
                <a:lnTo>
                  <a:pt x="626269" y="235744"/>
                </a:lnTo>
                <a:lnTo>
                  <a:pt x="452438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2AF250F5-3837-48B5-B454-DD225E8F4608}"/>
              </a:ext>
            </a:extLst>
          </p:cNvPr>
          <p:cNvSpPr/>
          <p:nvPr/>
        </p:nvSpPr>
        <p:spPr>
          <a:xfrm>
            <a:off x="2557463" y="5068888"/>
            <a:ext cx="466725" cy="622300"/>
          </a:xfrm>
          <a:custGeom>
            <a:avLst/>
            <a:gdLst>
              <a:gd name="connsiteX0" fmla="*/ 278606 w 466725"/>
              <a:gd name="connsiteY0" fmla="*/ 533400 h 621507"/>
              <a:gd name="connsiteX1" fmla="*/ 230981 w 466725"/>
              <a:gd name="connsiteY1" fmla="*/ 481013 h 621507"/>
              <a:gd name="connsiteX2" fmla="*/ 211931 w 466725"/>
              <a:gd name="connsiteY2" fmla="*/ 459582 h 621507"/>
              <a:gd name="connsiteX3" fmla="*/ 183356 w 466725"/>
              <a:gd name="connsiteY3" fmla="*/ 426244 h 621507"/>
              <a:gd name="connsiteX4" fmla="*/ 157162 w 466725"/>
              <a:gd name="connsiteY4" fmla="*/ 392907 h 621507"/>
              <a:gd name="connsiteX5" fmla="*/ 130968 w 466725"/>
              <a:gd name="connsiteY5" fmla="*/ 357188 h 621507"/>
              <a:gd name="connsiteX6" fmla="*/ 100012 w 466725"/>
              <a:gd name="connsiteY6" fmla="*/ 309563 h 621507"/>
              <a:gd name="connsiteX7" fmla="*/ 78581 w 466725"/>
              <a:gd name="connsiteY7" fmla="*/ 273844 h 621507"/>
              <a:gd name="connsiteX8" fmla="*/ 61912 w 466725"/>
              <a:gd name="connsiteY8" fmla="*/ 242888 h 621507"/>
              <a:gd name="connsiteX9" fmla="*/ 42862 w 466725"/>
              <a:gd name="connsiteY9" fmla="*/ 204788 h 621507"/>
              <a:gd name="connsiteX10" fmla="*/ 21431 w 466725"/>
              <a:gd name="connsiteY10" fmla="*/ 157163 h 621507"/>
              <a:gd name="connsiteX11" fmla="*/ 9525 w 466725"/>
              <a:gd name="connsiteY11" fmla="*/ 116682 h 621507"/>
              <a:gd name="connsiteX12" fmla="*/ 2381 w 466725"/>
              <a:gd name="connsiteY12" fmla="*/ 78582 h 621507"/>
              <a:gd name="connsiteX13" fmla="*/ 0 w 466725"/>
              <a:gd name="connsiteY13" fmla="*/ 57150 h 621507"/>
              <a:gd name="connsiteX14" fmla="*/ 4762 w 466725"/>
              <a:gd name="connsiteY14" fmla="*/ 33338 h 621507"/>
              <a:gd name="connsiteX15" fmla="*/ 9525 w 466725"/>
              <a:gd name="connsiteY15" fmla="*/ 11907 h 621507"/>
              <a:gd name="connsiteX16" fmla="*/ 14287 w 466725"/>
              <a:gd name="connsiteY16" fmla="*/ 4763 h 621507"/>
              <a:gd name="connsiteX17" fmla="*/ 21431 w 466725"/>
              <a:gd name="connsiteY17" fmla="*/ 0 h 621507"/>
              <a:gd name="connsiteX18" fmla="*/ 26193 w 466725"/>
              <a:gd name="connsiteY18" fmla="*/ 0 h 621507"/>
              <a:gd name="connsiteX19" fmla="*/ 35718 w 466725"/>
              <a:gd name="connsiteY19" fmla="*/ 0 h 621507"/>
              <a:gd name="connsiteX20" fmla="*/ 42862 w 466725"/>
              <a:gd name="connsiteY20" fmla="*/ 2382 h 621507"/>
              <a:gd name="connsiteX21" fmla="*/ 45243 w 466725"/>
              <a:gd name="connsiteY21" fmla="*/ 7144 h 621507"/>
              <a:gd name="connsiteX22" fmla="*/ 50006 w 466725"/>
              <a:gd name="connsiteY22" fmla="*/ 19050 h 621507"/>
              <a:gd name="connsiteX23" fmla="*/ 54768 w 466725"/>
              <a:gd name="connsiteY23" fmla="*/ 30957 h 621507"/>
              <a:gd name="connsiteX24" fmla="*/ 69056 w 466725"/>
              <a:gd name="connsiteY24" fmla="*/ 57150 h 621507"/>
              <a:gd name="connsiteX25" fmla="*/ 90487 w 466725"/>
              <a:gd name="connsiteY25" fmla="*/ 83344 h 621507"/>
              <a:gd name="connsiteX26" fmla="*/ 123825 w 466725"/>
              <a:gd name="connsiteY26" fmla="*/ 111919 h 621507"/>
              <a:gd name="connsiteX27" fmla="*/ 147637 w 466725"/>
              <a:gd name="connsiteY27" fmla="*/ 126207 h 621507"/>
              <a:gd name="connsiteX28" fmla="*/ 466725 w 466725"/>
              <a:gd name="connsiteY28" fmla="*/ 390525 h 621507"/>
              <a:gd name="connsiteX29" fmla="*/ 461962 w 466725"/>
              <a:gd name="connsiteY29" fmla="*/ 440532 h 621507"/>
              <a:gd name="connsiteX30" fmla="*/ 452437 w 466725"/>
              <a:gd name="connsiteY30" fmla="*/ 535782 h 621507"/>
              <a:gd name="connsiteX31" fmla="*/ 450056 w 466725"/>
              <a:gd name="connsiteY31" fmla="*/ 559594 h 621507"/>
              <a:gd name="connsiteX32" fmla="*/ 445293 w 466725"/>
              <a:gd name="connsiteY32" fmla="*/ 573882 h 621507"/>
              <a:gd name="connsiteX33" fmla="*/ 433387 w 466725"/>
              <a:gd name="connsiteY33" fmla="*/ 597694 h 621507"/>
              <a:gd name="connsiteX34" fmla="*/ 419100 w 466725"/>
              <a:gd name="connsiteY34" fmla="*/ 611982 h 621507"/>
              <a:gd name="connsiteX35" fmla="*/ 404812 w 466725"/>
              <a:gd name="connsiteY35" fmla="*/ 619125 h 621507"/>
              <a:gd name="connsiteX36" fmla="*/ 390525 w 466725"/>
              <a:gd name="connsiteY36" fmla="*/ 621507 h 621507"/>
              <a:gd name="connsiteX37" fmla="*/ 378618 w 466725"/>
              <a:gd name="connsiteY37" fmla="*/ 621507 h 621507"/>
              <a:gd name="connsiteX38" fmla="*/ 361950 w 466725"/>
              <a:gd name="connsiteY38" fmla="*/ 614363 h 621507"/>
              <a:gd name="connsiteX39" fmla="*/ 335756 w 466725"/>
              <a:gd name="connsiteY39" fmla="*/ 592932 h 621507"/>
              <a:gd name="connsiteX40" fmla="*/ 278606 w 466725"/>
              <a:gd name="connsiteY40" fmla="*/ 533400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6725" h="621507">
                <a:moveTo>
                  <a:pt x="278606" y="533400"/>
                </a:moveTo>
                <a:lnTo>
                  <a:pt x="230981" y="481013"/>
                </a:lnTo>
                <a:lnTo>
                  <a:pt x="211931" y="459582"/>
                </a:lnTo>
                <a:lnTo>
                  <a:pt x="183356" y="426244"/>
                </a:lnTo>
                <a:lnTo>
                  <a:pt x="157162" y="392907"/>
                </a:lnTo>
                <a:lnTo>
                  <a:pt x="130968" y="357188"/>
                </a:lnTo>
                <a:lnTo>
                  <a:pt x="100012" y="309563"/>
                </a:lnTo>
                <a:lnTo>
                  <a:pt x="78581" y="273844"/>
                </a:lnTo>
                <a:lnTo>
                  <a:pt x="61912" y="242888"/>
                </a:lnTo>
                <a:lnTo>
                  <a:pt x="42862" y="204788"/>
                </a:lnTo>
                <a:lnTo>
                  <a:pt x="21431" y="157163"/>
                </a:lnTo>
                <a:lnTo>
                  <a:pt x="9525" y="116682"/>
                </a:lnTo>
                <a:lnTo>
                  <a:pt x="2381" y="78582"/>
                </a:lnTo>
                <a:lnTo>
                  <a:pt x="0" y="57150"/>
                </a:lnTo>
                <a:lnTo>
                  <a:pt x="4762" y="33338"/>
                </a:lnTo>
                <a:lnTo>
                  <a:pt x="9525" y="11907"/>
                </a:lnTo>
                <a:lnTo>
                  <a:pt x="14287" y="4763"/>
                </a:lnTo>
                <a:lnTo>
                  <a:pt x="21431" y="0"/>
                </a:lnTo>
                <a:lnTo>
                  <a:pt x="26193" y="0"/>
                </a:lnTo>
                <a:lnTo>
                  <a:pt x="35718" y="0"/>
                </a:lnTo>
                <a:lnTo>
                  <a:pt x="42862" y="2382"/>
                </a:lnTo>
                <a:lnTo>
                  <a:pt x="45243" y="7144"/>
                </a:lnTo>
                <a:lnTo>
                  <a:pt x="50006" y="19050"/>
                </a:lnTo>
                <a:lnTo>
                  <a:pt x="54768" y="30957"/>
                </a:lnTo>
                <a:lnTo>
                  <a:pt x="69056" y="57150"/>
                </a:lnTo>
                <a:lnTo>
                  <a:pt x="90487" y="83344"/>
                </a:lnTo>
                <a:lnTo>
                  <a:pt x="123825" y="111919"/>
                </a:lnTo>
                <a:lnTo>
                  <a:pt x="147637" y="126207"/>
                </a:lnTo>
                <a:lnTo>
                  <a:pt x="466725" y="390525"/>
                </a:lnTo>
                <a:lnTo>
                  <a:pt x="461962" y="440532"/>
                </a:lnTo>
                <a:lnTo>
                  <a:pt x="452437" y="535782"/>
                </a:lnTo>
                <a:lnTo>
                  <a:pt x="450056" y="559594"/>
                </a:lnTo>
                <a:lnTo>
                  <a:pt x="445293" y="573882"/>
                </a:lnTo>
                <a:lnTo>
                  <a:pt x="433387" y="597694"/>
                </a:lnTo>
                <a:lnTo>
                  <a:pt x="419100" y="611982"/>
                </a:lnTo>
                <a:lnTo>
                  <a:pt x="404812" y="619125"/>
                </a:lnTo>
                <a:lnTo>
                  <a:pt x="390525" y="621507"/>
                </a:lnTo>
                <a:lnTo>
                  <a:pt x="378618" y="621507"/>
                </a:lnTo>
                <a:lnTo>
                  <a:pt x="361950" y="614363"/>
                </a:lnTo>
                <a:lnTo>
                  <a:pt x="335756" y="592932"/>
                </a:lnTo>
                <a:lnTo>
                  <a:pt x="278606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32D1D370-7995-44D3-BAC8-038B3EFDBAEC}"/>
              </a:ext>
            </a:extLst>
          </p:cNvPr>
          <p:cNvSpPr/>
          <p:nvPr/>
        </p:nvSpPr>
        <p:spPr>
          <a:xfrm rot="16200000">
            <a:off x="3669506" y="3366294"/>
            <a:ext cx="3798888" cy="717550"/>
          </a:xfrm>
          <a:custGeom>
            <a:avLst/>
            <a:gdLst>
              <a:gd name="connsiteX0" fmla="*/ 2430217 w 3798749"/>
              <a:gd name="connsiteY0" fmla="*/ 515501 h 718019"/>
              <a:gd name="connsiteX1" fmla="*/ 2273726 w 3798749"/>
              <a:gd name="connsiteY1" fmla="*/ 512432 h 718019"/>
              <a:gd name="connsiteX2" fmla="*/ 2129508 w 3798749"/>
              <a:gd name="connsiteY2" fmla="*/ 509364 h 718019"/>
              <a:gd name="connsiteX3" fmla="*/ 2022112 w 3798749"/>
              <a:gd name="connsiteY3" fmla="*/ 506295 h 718019"/>
              <a:gd name="connsiteX4" fmla="*/ 1902442 w 3798749"/>
              <a:gd name="connsiteY4" fmla="*/ 500159 h 718019"/>
              <a:gd name="connsiteX5" fmla="*/ 1742883 w 3798749"/>
              <a:gd name="connsiteY5" fmla="*/ 490953 h 718019"/>
              <a:gd name="connsiteX6" fmla="*/ 1583323 w 3798749"/>
              <a:gd name="connsiteY6" fmla="*/ 478679 h 718019"/>
              <a:gd name="connsiteX7" fmla="*/ 1454448 w 3798749"/>
              <a:gd name="connsiteY7" fmla="*/ 466406 h 718019"/>
              <a:gd name="connsiteX8" fmla="*/ 1316367 w 3798749"/>
              <a:gd name="connsiteY8" fmla="*/ 451063 h 718019"/>
              <a:gd name="connsiteX9" fmla="*/ 1141465 w 3798749"/>
              <a:gd name="connsiteY9" fmla="*/ 426516 h 718019"/>
              <a:gd name="connsiteX10" fmla="*/ 1000316 w 3798749"/>
              <a:gd name="connsiteY10" fmla="*/ 395831 h 718019"/>
              <a:gd name="connsiteX11" fmla="*/ 905194 w 3798749"/>
              <a:gd name="connsiteY11" fmla="*/ 371283 h 718019"/>
              <a:gd name="connsiteX12" fmla="*/ 742566 w 3798749"/>
              <a:gd name="connsiteY12" fmla="*/ 319120 h 718019"/>
              <a:gd name="connsiteX13" fmla="*/ 619828 w 3798749"/>
              <a:gd name="connsiteY13" fmla="*/ 276161 h 718019"/>
              <a:gd name="connsiteX14" fmla="*/ 435720 w 3798749"/>
              <a:gd name="connsiteY14" fmla="*/ 196381 h 718019"/>
              <a:gd name="connsiteX15" fmla="*/ 306845 w 3798749"/>
              <a:gd name="connsiteY15" fmla="*/ 138081 h 718019"/>
              <a:gd name="connsiteX16" fmla="*/ 205586 w 3798749"/>
              <a:gd name="connsiteY16" fmla="*/ 85917 h 718019"/>
              <a:gd name="connsiteX17" fmla="*/ 104327 w 3798749"/>
              <a:gd name="connsiteY17" fmla="*/ 33753 h 718019"/>
              <a:gd name="connsiteX18" fmla="*/ 55232 w 3798749"/>
              <a:gd name="connsiteY18" fmla="*/ 9206 h 718019"/>
              <a:gd name="connsiteX19" fmla="*/ 15342 w 3798749"/>
              <a:gd name="connsiteY19" fmla="*/ 0 h 718019"/>
              <a:gd name="connsiteX20" fmla="*/ 3068 w 3798749"/>
              <a:gd name="connsiteY20" fmla="*/ 6137 h 718019"/>
              <a:gd name="connsiteX21" fmla="*/ 0 w 3798749"/>
              <a:gd name="connsiteY21" fmla="*/ 18411 h 718019"/>
              <a:gd name="connsiteX22" fmla="*/ 9205 w 3798749"/>
              <a:gd name="connsiteY22" fmla="*/ 42959 h 718019"/>
              <a:gd name="connsiteX23" fmla="*/ 33753 w 3798749"/>
              <a:gd name="connsiteY23" fmla="*/ 73643 h 718019"/>
              <a:gd name="connsiteX24" fmla="*/ 92053 w 3798749"/>
              <a:gd name="connsiteY24" fmla="*/ 116601 h 718019"/>
              <a:gd name="connsiteX25" fmla="*/ 187175 w 3798749"/>
              <a:gd name="connsiteY25" fmla="*/ 181039 h 718019"/>
              <a:gd name="connsiteX26" fmla="*/ 257750 w 3798749"/>
              <a:gd name="connsiteY26" fmla="*/ 230134 h 718019"/>
              <a:gd name="connsiteX27" fmla="*/ 355940 w 3798749"/>
              <a:gd name="connsiteY27" fmla="*/ 288435 h 718019"/>
              <a:gd name="connsiteX28" fmla="*/ 500158 w 3798749"/>
              <a:gd name="connsiteY28" fmla="*/ 371283 h 718019"/>
              <a:gd name="connsiteX29" fmla="*/ 616759 w 3798749"/>
              <a:gd name="connsiteY29" fmla="*/ 432653 h 718019"/>
              <a:gd name="connsiteX30" fmla="*/ 718018 w 3798749"/>
              <a:gd name="connsiteY30" fmla="*/ 475611 h 718019"/>
              <a:gd name="connsiteX31" fmla="*/ 810072 w 3798749"/>
              <a:gd name="connsiteY31" fmla="*/ 509364 h 718019"/>
              <a:gd name="connsiteX32" fmla="*/ 960426 w 3798749"/>
              <a:gd name="connsiteY32" fmla="*/ 555391 h 718019"/>
              <a:gd name="connsiteX33" fmla="*/ 1147602 w 3798749"/>
              <a:gd name="connsiteY33" fmla="*/ 601418 h 718019"/>
              <a:gd name="connsiteX34" fmla="*/ 1316367 w 3798749"/>
              <a:gd name="connsiteY34" fmla="*/ 638239 h 718019"/>
              <a:gd name="connsiteX35" fmla="*/ 1475927 w 3798749"/>
              <a:gd name="connsiteY35" fmla="*/ 668924 h 718019"/>
              <a:gd name="connsiteX36" fmla="*/ 1660034 w 3798749"/>
              <a:gd name="connsiteY36" fmla="*/ 699608 h 718019"/>
              <a:gd name="connsiteX37" fmla="*/ 1742883 w 3798749"/>
              <a:gd name="connsiteY37" fmla="*/ 696540 h 718019"/>
              <a:gd name="connsiteX38" fmla="*/ 1914716 w 3798749"/>
              <a:gd name="connsiteY38" fmla="*/ 702677 h 718019"/>
              <a:gd name="connsiteX39" fmla="*/ 2169398 w 3798749"/>
              <a:gd name="connsiteY39" fmla="*/ 711882 h 718019"/>
              <a:gd name="connsiteX40" fmla="*/ 2381122 w 3798749"/>
              <a:gd name="connsiteY40" fmla="*/ 714950 h 718019"/>
              <a:gd name="connsiteX41" fmla="*/ 2617393 w 3798749"/>
              <a:gd name="connsiteY41" fmla="*/ 718019 h 718019"/>
              <a:gd name="connsiteX42" fmla="*/ 2887417 w 3798749"/>
              <a:gd name="connsiteY42" fmla="*/ 718019 h 718019"/>
              <a:gd name="connsiteX43" fmla="*/ 3243358 w 3798749"/>
              <a:gd name="connsiteY43" fmla="*/ 718019 h 718019"/>
              <a:gd name="connsiteX44" fmla="*/ 3556340 w 3798749"/>
              <a:gd name="connsiteY44" fmla="*/ 714950 h 718019"/>
              <a:gd name="connsiteX45" fmla="*/ 3688284 w 3798749"/>
              <a:gd name="connsiteY45" fmla="*/ 668924 h 718019"/>
              <a:gd name="connsiteX46" fmla="*/ 3706695 w 3798749"/>
              <a:gd name="connsiteY46" fmla="*/ 635171 h 718019"/>
              <a:gd name="connsiteX47" fmla="*/ 3728174 w 3798749"/>
              <a:gd name="connsiteY47" fmla="*/ 589144 h 718019"/>
              <a:gd name="connsiteX48" fmla="*/ 3743516 w 3798749"/>
              <a:gd name="connsiteY48" fmla="*/ 555391 h 718019"/>
              <a:gd name="connsiteX49" fmla="*/ 3761927 w 3798749"/>
              <a:gd name="connsiteY49" fmla="*/ 503227 h 718019"/>
              <a:gd name="connsiteX50" fmla="*/ 3774201 w 3798749"/>
              <a:gd name="connsiteY50" fmla="*/ 454132 h 718019"/>
              <a:gd name="connsiteX51" fmla="*/ 3786475 w 3798749"/>
              <a:gd name="connsiteY51" fmla="*/ 405036 h 718019"/>
              <a:gd name="connsiteX52" fmla="*/ 3795680 w 3798749"/>
              <a:gd name="connsiteY52" fmla="*/ 359010 h 718019"/>
              <a:gd name="connsiteX53" fmla="*/ 3798749 w 3798749"/>
              <a:gd name="connsiteY53" fmla="*/ 328325 h 718019"/>
              <a:gd name="connsiteX54" fmla="*/ 3795680 w 3798749"/>
              <a:gd name="connsiteY54" fmla="*/ 312983 h 718019"/>
              <a:gd name="connsiteX55" fmla="*/ 3792612 w 3798749"/>
              <a:gd name="connsiteY55" fmla="*/ 300709 h 718019"/>
              <a:gd name="connsiteX56" fmla="*/ 3786475 w 3798749"/>
              <a:gd name="connsiteY56" fmla="*/ 291504 h 718019"/>
              <a:gd name="connsiteX57" fmla="*/ 3768064 w 3798749"/>
              <a:gd name="connsiteY57" fmla="*/ 285367 h 718019"/>
              <a:gd name="connsiteX58" fmla="*/ 3743516 w 3798749"/>
              <a:gd name="connsiteY58" fmla="*/ 294572 h 718019"/>
              <a:gd name="connsiteX59" fmla="*/ 3722037 w 3798749"/>
              <a:gd name="connsiteY59" fmla="*/ 303777 h 718019"/>
              <a:gd name="connsiteX60" fmla="*/ 3697489 w 3798749"/>
              <a:gd name="connsiteY60" fmla="*/ 334462 h 718019"/>
              <a:gd name="connsiteX61" fmla="*/ 3660668 w 3798749"/>
              <a:gd name="connsiteY61" fmla="*/ 380489 h 718019"/>
              <a:gd name="connsiteX62" fmla="*/ 3620778 w 3798749"/>
              <a:gd name="connsiteY62" fmla="*/ 414242 h 718019"/>
              <a:gd name="connsiteX63" fmla="*/ 3587025 w 3798749"/>
              <a:gd name="connsiteY63" fmla="*/ 438789 h 718019"/>
              <a:gd name="connsiteX64" fmla="*/ 3544067 w 3798749"/>
              <a:gd name="connsiteY64" fmla="*/ 466406 h 718019"/>
              <a:gd name="connsiteX65" fmla="*/ 3491903 w 3798749"/>
              <a:gd name="connsiteY65" fmla="*/ 478679 h 718019"/>
              <a:gd name="connsiteX66" fmla="*/ 3372233 w 3798749"/>
              <a:gd name="connsiteY66" fmla="*/ 494022 h 718019"/>
              <a:gd name="connsiteX67" fmla="*/ 3267906 w 3798749"/>
              <a:gd name="connsiteY67" fmla="*/ 503227 h 718019"/>
              <a:gd name="connsiteX68" fmla="*/ 3114483 w 3798749"/>
              <a:gd name="connsiteY68" fmla="*/ 512432 h 718019"/>
              <a:gd name="connsiteX69" fmla="*/ 2997881 w 3798749"/>
              <a:gd name="connsiteY69" fmla="*/ 515501 h 718019"/>
              <a:gd name="connsiteX70" fmla="*/ 2829116 w 3798749"/>
              <a:gd name="connsiteY70" fmla="*/ 515501 h 718019"/>
              <a:gd name="connsiteX71" fmla="*/ 2589777 w 3798749"/>
              <a:gd name="connsiteY71" fmla="*/ 515501 h 718019"/>
              <a:gd name="connsiteX72" fmla="*/ 2430217 w 3798749"/>
              <a:gd name="connsiteY72" fmla="*/ 515501 h 71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798749" h="718019">
                <a:moveTo>
                  <a:pt x="2430217" y="515501"/>
                </a:moveTo>
                <a:lnTo>
                  <a:pt x="2273726" y="512432"/>
                </a:lnTo>
                <a:lnTo>
                  <a:pt x="2129508" y="509364"/>
                </a:lnTo>
                <a:lnTo>
                  <a:pt x="2022112" y="506295"/>
                </a:lnTo>
                <a:lnTo>
                  <a:pt x="1902442" y="500159"/>
                </a:lnTo>
                <a:lnTo>
                  <a:pt x="1742883" y="490953"/>
                </a:lnTo>
                <a:lnTo>
                  <a:pt x="1583323" y="478679"/>
                </a:lnTo>
                <a:lnTo>
                  <a:pt x="1454448" y="466406"/>
                </a:lnTo>
                <a:lnTo>
                  <a:pt x="1316367" y="451063"/>
                </a:lnTo>
                <a:lnTo>
                  <a:pt x="1141465" y="426516"/>
                </a:lnTo>
                <a:lnTo>
                  <a:pt x="1000316" y="395831"/>
                </a:lnTo>
                <a:lnTo>
                  <a:pt x="905194" y="371283"/>
                </a:lnTo>
                <a:lnTo>
                  <a:pt x="742566" y="319120"/>
                </a:lnTo>
                <a:lnTo>
                  <a:pt x="619828" y="276161"/>
                </a:lnTo>
                <a:lnTo>
                  <a:pt x="435720" y="196381"/>
                </a:lnTo>
                <a:lnTo>
                  <a:pt x="306845" y="138081"/>
                </a:lnTo>
                <a:lnTo>
                  <a:pt x="205586" y="85917"/>
                </a:lnTo>
                <a:lnTo>
                  <a:pt x="104327" y="33753"/>
                </a:lnTo>
                <a:lnTo>
                  <a:pt x="55232" y="9206"/>
                </a:lnTo>
                <a:lnTo>
                  <a:pt x="15342" y="0"/>
                </a:lnTo>
                <a:lnTo>
                  <a:pt x="3068" y="6137"/>
                </a:lnTo>
                <a:lnTo>
                  <a:pt x="0" y="18411"/>
                </a:lnTo>
                <a:lnTo>
                  <a:pt x="9205" y="42959"/>
                </a:lnTo>
                <a:lnTo>
                  <a:pt x="33753" y="73643"/>
                </a:lnTo>
                <a:lnTo>
                  <a:pt x="92053" y="116601"/>
                </a:lnTo>
                <a:lnTo>
                  <a:pt x="187175" y="181039"/>
                </a:lnTo>
                <a:lnTo>
                  <a:pt x="257750" y="230134"/>
                </a:lnTo>
                <a:lnTo>
                  <a:pt x="355940" y="288435"/>
                </a:lnTo>
                <a:lnTo>
                  <a:pt x="500158" y="371283"/>
                </a:lnTo>
                <a:lnTo>
                  <a:pt x="616759" y="432653"/>
                </a:lnTo>
                <a:lnTo>
                  <a:pt x="718018" y="475611"/>
                </a:lnTo>
                <a:lnTo>
                  <a:pt x="810072" y="509364"/>
                </a:lnTo>
                <a:lnTo>
                  <a:pt x="960426" y="555391"/>
                </a:lnTo>
                <a:lnTo>
                  <a:pt x="1147602" y="601418"/>
                </a:lnTo>
                <a:lnTo>
                  <a:pt x="1316367" y="638239"/>
                </a:lnTo>
                <a:lnTo>
                  <a:pt x="1475927" y="668924"/>
                </a:lnTo>
                <a:lnTo>
                  <a:pt x="1660034" y="699608"/>
                </a:lnTo>
                <a:lnTo>
                  <a:pt x="1742883" y="696540"/>
                </a:lnTo>
                <a:lnTo>
                  <a:pt x="1914716" y="702677"/>
                </a:lnTo>
                <a:lnTo>
                  <a:pt x="2169398" y="711882"/>
                </a:lnTo>
                <a:lnTo>
                  <a:pt x="2381122" y="714950"/>
                </a:lnTo>
                <a:lnTo>
                  <a:pt x="2617393" y="718019"/>
                </a:lnTo>
                <a:lnTo>
                  <a:pt x="2887417" y="718019"/>
                </a:lnTo>
                <a:lnTo>
                  <a:pt x="3243358" y="718019"/>
                </a:lnTo>
                <a:lnTo>
                  <a:pt x="3556340" y="714950"/>
                </a:lnTo>
                <a:lnTo>
                  <a:pt x="3688284" y="668924"/>
                </a:lnTo>
                <a:lnTo>
                  <a:pt x="3706695" y="635171"/>
                </a:lnTo>
                <a:lnTo>
                  <a:pt x="3728174" y="589144"/>
                </a:lnTo>
                <a:lnTo>
                  <a:pt x="3743516" y="555391"/>
                </a:lnTo>
                <a:lnTo>
                  <a:pt x="3761927" y="503227"/>
                </a:lnTo>
                <a:lnTo>
                  <a:pt x="3774201" y="454132"/>
                </a:lnTo>
                <a:lnTo>
                  <a:pt x="3786475" y="405036"/>
                </a:lnTo>
                <a:lnTo>
                  <a:pt x="3795680" y="359010"/>
                </a:lnTo>
                <a:lnTo>
                  <a:pt x="3798749" y="328325"/>
                </a:lnTo>
                <a:lnTo>
                  <a:pt x="3795680" y="312983"/>
                </a:lnTo>
                <a:lnTo>
                  <a:pt x="3792612" y="300709"/>
                </a:lnTo>
                <a:lnTo>
                  <a:pt x="3786475" y="291504"/>
                </a:lnTo>
                <a:lnTo>
                  <a:pt x="3768064" y="285367"/>
                </a:lnTo>
                <a:lnTo>
                  <a:pt x="3743516" y="294572"/>
                </a:lnTo>
                <a:lnTo>
                  <a:pt x="3722037" y="303777"/>
                </a:lnTo>
                <a:lnTo>
                  <a:pt x="3697489" y="334462"/>
                </a:lnTo>
                <a:lnTo>
                  <a:pt x="3660668" y="380489"/>
                </a:lnTo>
                <a:lnTo>
                  <a:pt x="3620778" y="414242"/>
                </a:lnTo>
                <a:lnTo>
                  <a:pt x="3587025" y="438789"/>
                </a:lnTo>
                <a:lnTo>
                  <a:pt x="3544067" y="466406"/>
                </a:lnTo>
                <a:lnTo>
                  <a:pt x="3491903" y="478679"/>
                </a:lnTo>
                <a:lnTo>
                  <a:pt x="3372233" y="494022"/>
                </a:lnTo>
                <a:lnTo>
                  <a:pt x="3267906" y="503227"/>
                </a:lnTo>
                <a:lnTo>
                  <a:pt x="3114483" y="512432"/>
                </a:lnTo>
                <a:lnTo>
                  <a:pt x="2997881" y="515501"/>
                </a:lnTo>
                <a:lnTo>
                  <a:pt x="2829116" y="515501"/>
                </a:lnTo>
                <a:lnTo>
                  <a:pt x="2589777" y="515501"/>
                </a:lnTo>
                <a:lnTo>
                  <a:pt x="2430217" y="515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824456FD-0707-437C-977A-6CD8F7CC9181}"/>
              </a:ext>
            </a:extLst>
          </p:cNvPr>
          <p:cNvSpPr/>
          <p:nvPr/>
        </p:nvSpPr>
        <p:spPr>
          <a:xfrm>
            <a:off x="2651125" y="3983038"/>
            <a:ext cx="842963" cy="1622425"/>
          </a:xfrm>
          <a:custGeom>
            <a:avLst/>
            <a:gdLst>
              <a:gd name="connsiteX0" fmla="*/ 759619 w 842963"/>
              <a:gd name="connsiteY0" fmla="*/ 354807 h 1621632"/>
              <a:gd name="connsiteX1" fmla="*/ 640557 w 842963"/>
              <a:gd name="connsiteY1" fmla="*/ 740569 h 1621632"/>
              <a:gd name="connsiteX2" fmla="*/ 554832 w 842963"/>
              <a:gd name="connsiteY2" fmla="*/ 995363 h 1621632"/>
              <a:gd name="connsiteX3" fmla="*/ 445294 w 842963"/>
              <a:gd name="connsiteY3" fmla="*/ 1300163 h 1621632"/>
              <a:gd name="connsiteX4" fmla="*/ 385763 w 842963"/>
              <a:gd name="connsiteY4" fmla="*/ 1452563 h 1621632"/>
              <a:gd name="connsiteX5" fmla="*/ 373857 w 842963"/>
              <a:gd name="connsiteY5" fmla="*/ 1481138 h 1621632"/>
              <a:gd name="connsiteX6" fmla="*/ 364332 w 842963"/>
              <a:gd name="connsiteY6" fmla="*/ 1538288 h 1621632"/>
              <a:gd name="connsiteX7" fmla="*/ 354807 w 842963"/>
              <a:gd name="connsiteY7" fmla="*/ 1621632 h 1621632"/>
              <a:gd name="connsiteX8" fmla="*/ 0 w 842963"/>
              <a:gd name="connsiteY8" fmla="*/ 1173957 h 1621632"/>
              <a:gd name="connsiteX9" fmla="*/ 21432 w 842963"/>
              <a:gd name="connsiteY9" fmla="*/ 1193007 h 1621632"/>
              <a:gd name="connsiteX10" fmla="*/ 45244 w 842963"/>
              <a:gd name="connsiteY10" fmla="*/ 1204913 h 1621632"/>
              <a:gd name="connsiteX11" fmla="*/ 71438 w 842963"/>
              <a:gd name="connsiteY11" fmla="*/ 1214438 h 1621632"/>
              <a:gd name="connsiteX12" fmla="*/ 102394 w 842963"/>
              <a:gd name="connsiteY12" fmla="*/ 1219200 h 1621632"/>
              <a:gd name="connsiteX13" fmla="*/ 123825 w 842963"/>
              <a:gd name="connsiteY13" fmla="*/ 1219200 h 1621632"/>
              <a:gd name="connsiteX14" fmla="*/ 152400 w 842963"/>
              <a:gd name="connsiteY14" fmla="*/ 1207294 h 1621632"/>
              <a:gd name="connsiteX15" fmla="*/ 183357 w 842963"/>
              <a:gd name="connsiteY15" fmla="*/ 1164432 h 1621632"/>
              <a:gd name="connsiteX16" fmla="*/ 295275 w 842963"/>
              <a:gd name="connsiteY16" fmla="*/ 983457 h 1621632"/>
              <a:gd name="connsiteX17" fmla="*/ 421482 w 842963"/>
              <a:gd name="connsiteY17" fmla="*/ 762000 h 1621632"/>
              <a:gd name="connsiteX18" fmla="*/ 526257 w 842963"/>
              <a:gd name="connsiteY18" fmla="*/ 557213 h 1621632"/>
              <a:gd name="connsiteX19" fmla="*/ 623888 w 842963"/>
              <a:gd name="connsiteY19" fmla="*/ 359569 h 1621632"/>
              <a:gd name="connsiteX20" fmla="*/ 719138 w 842963"/>
              <a:gd name="connsiteY20" fmla="*/ 152400 h 1621632"/>
              <a:gd name="connsiteX21" fmla="*/ 773907 w 842963"/>
              <a:gd name="connsiteY21" fmla="*/ 30957 h 1621632"/>
              <a:gd name="connsiteX22" fmla="*/ 790575 w 842963"/>
              <a:gd name="connsiteY22" fmla="*/ 14288 h 1621632"/>
              <a:gd name="connsiteX23" fmla="*/ 809625 w 842963"/>
              <a:gd name="connsiteY23" fmla="*/ 2382 h 1621632"/>
              <a:gd name="connsiteX24" fmla="*/ 819150 w 842963"/>
              <a:gd name="connsiteY24" fmla="*/ 0 h 1621632"/>
              <a:gd name="connsiteX25" fmla="*/ 828675 w 842963"/>
              <a:gd name="connsiteY25" fmla="*/ 2382 h 1621632"/>
              <a:gd name="connsiteX26" fmla="*/ 833438 w 842963"/>
              <a:gd name="connsiteY26" fmla="*/ 9525 h 1621632"/>
              <a:gd name="connsiteX27" fmla="*/ 838200 w 842963"/>
              <a:gd name="connsiteY27" fmla="*/ 23813 h 1621632"/>
              <a:gd name="connsiteX28" fmla="*/ 842963 w 842963"/>
              <a:gd name="connsiteY28" fmla="*/ 42863 h 1621632"/>
              <a:gd name="connsiteX29" fmla="*/ 842963 w 842963"/>
              <a:gd name="connsiteY29" fmla="*/ 64294 h 1621632"/>
              <a:gd name="connsiteX30" fmla="*/ 835819 w 842963"/>
              <a:gd name="connsiteY30" fmla="*/ 102394 h 1621632"/>
              <a:gd name="connsiteX31" fmla="*/ 802482 w 842963"/>
              <a:gd name="connsiteY31" fmla="*/ 211932 h 1621632"/>
              <a:gd name="connsiteX32" fmla="*/ 759619 w 842963"/>
              <a:gd name="connsiteY32" fmla="*/ 354807 h 162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42963" h="1621632">
                <a:moveTo>
                  <a:pt x="759619" y="354807"/>
                </a:moveTo>
                <a:lnTo>
                  <a:pt x="640557" y="740569"/>
                </a:lnTo>
                <a:lnTo>
                  <a:pt x="554832" y="995363"/>
                </a:lnTo>
                <a:lnTo>
                  <a:pt x="445294" y="1300163"/>
                </a:lnTo>
                <a:lnTo>
                  <a:pt x="385763" y="1452563"/>
                </a:lnTo>
                <a:lnTo>
                  <a:pt x="373857" y="1481138"/>
                </a:lnTo>
                <a:lnTo>
                  <a:pt x="364332" y="1538288"/>
                </a:lnTo>
                <a:lnTo>
                  <a:pt x="354807" y="1621632"/>
                </a:lnTo>
                <a:lnTo>
                  <a:pt x="0" y="1173957"/>
                </a:lnTo>
                <a:lnTo>
                  <a:pt x="21432" y="1193007"/>
                </a:lnTo>
                <a:lnTo>
                  <a:pt x="45244" y="1204913"/>
                </a:lnTo>
                <a:lnTo>
                  <a:pt x="71438" y="1214438"/>
                </a:lnTo>
                <a:lnTo>
                  <a:pt x="102394" y="1219200"/>
                </a:lnTo>
                <a:lnTo>
                  <a:pt x="123825" y="1219200"/>
                </a:lnTo>
                <a:lnTo>
                  <a:pt x="152400" y="1207294"/>
                </a:lnTo>
                <a:lnTo>
                  <a:pt x="183357" y="1164432"/>
                </a:lnTo>
                <a:lnTo>
                  <a:pt x="295275" y="983457"/>
                </a:lnTo>
                <a:lnTo>
                  <a:pt x="421482" y="762000"/>
                </a:lnTo>
                <a:lnTo>
                  <a:pt x="526257" y="557213"/>
                </a:lnTo>
                <a:lnTo>
                  <a:pt x="623888" y="359569"/>
                </a:lnTo>
                <a:lnTo>
                  <a:pt x="719138" y="152400"/>
                </a:lnTo>
                <a:lnTo>
                  <a:pt x="773907" y="30957"/>
                </a:lnTo>
                <a:lnTo>
                  <a:pt x="790575" y="14288"/>
                </a:lnTo>
                <a:lnTo>
                  <a:pt x="809625" y="2382"/>
                </a:lnTo>
                <a:lnTo>
                  <a:pt x="819150" y="0"/>
                </a:lnTo>
                <a:lnTo>
                  <a:pt x="828675" y="2382"/>
                </a:lnTo>
                <a:lnTo>
                  <a:pt x="833438" y="9525"/>
                </a:lnTo>
                <a:lnTo>
                  <a:pt x="838200" y="23813"/>
                </a:lnTo>
                <a:lnTo>
                  <a:pt x="842963" y="42863"/>
                </a:lnTo>
                <a:lnTo>
                  <a:pt x="842963" y="64294"/>
                </a:lnTo>
                <a:lnTo>
                  <a:pt x="835819" y="102394"/>
                </a:lnTo>
                <a:lnTo>
                  <a:pt x="802482" y="211932"/>
                </a:lnTo>
                <a:lnTo>
                  <a:pt x="759619" y="3548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4030CECC-6A41-494B-BF40-87863177E8B8}"/>
              </a:ext>
            </a:extLst>
          </p:cNvPr>
          <p:cNvSpPr/>
          <p:nvPr/>
        </p:nvSpPr>
        <p:spPr>
          <a:xfrm>
            <a:off x="3690938" y="2087563"/>
            <a:ext cx="1752600" cy="415925"/>
          </a:xfrm>
          <a:custGeom>
            <a:avLst/>
            <a:gdLst>
              <a:gd name="connsiteX0" fmla="*/ 1452562 w 1752600"/>
              <a:gd name="connsiteY0" fmla="*/ 214313 h 414338"/>
              <a:gd name="connsiteX1" fmla="*/ 1309687 w 1752600"/>
              <a:gd name="connsiteY1" fmla="*/ 242888 h 414338"/>
              <a:gd name="connsiteX2" fmla="*/ 1164431 w 1752600"/>
              <a:gd name="connsiteY2" fmla="*/ 271463 h 414338"/>
              <a:gd name="connsiteX3" fmla="*/ 1031081 w 1752600"/>
              <a:gd name="connsiteY3" fmla="*/ 297657 h 414338"/>
              <a:gd name="connsiteX4" fmla="*/ 873918 w 1752600"/>
              <a:gd name="connsiteY4" fmla="*/ 333375 h 414338"/>
              <a:gd name="connsiteX5" fmla="*/ 781050 w 1752600"/>
              <a:gd name="connsiteY5" fmla="*/ 352425 h 414338"/>
              <a:gd name="connsiteX6" fmla="*/ 664368 w 1752600"/>
              <a:gd name="connsiteY6" fmla="*/ 373857 h 414338"/>
              <a:gd name="connsiteX7" fmla="*/ 600075 w 1752600"/>
              <a:gd name="connsiteY7" fmla="*/ 383382 h 414338"/>
              <a:gd name="connsiteX8" fmla="*/ 535781 w 1752600"/>
              <a:gd name="connsiteY8" fmla="*/ 392907 h 414338"/>
              <a:gd name="connsiteX9" fmla="*/ 473868 w 1752600"/>
              <a:gd name="connsiteY9" fmla="*/ 400050 h 414338"/>
              <a:gd name="connsiteX10" fmla="*/ 435768 w 1752600"/>
              <a:gd name="connsiteY10" fmla="*/ 404813 h 414338"/>
              <a:gd name="connsiteX11" fmla="*/ 397668 w 1752600"/>
              <a:gd name="connsiteY11" fmla="*/ 409575 h 414338"/>
              <a:gd name="connsiteX12" fmla="*/ 354806 w 1752600"/>
              <a:gd name="connsiteY12" fmla="*/ 414338 h 414338"/>
              <a:gd name="connsiteX13" fmla="*/ 319087 w 1752600"/>
              <a:gd name="connsiteY13" fmla="*/ 414338 h 414338"/>
              <a:gd name="connsiteX14" fmla="*/ 283368 w 1752600"/>
              <a:gd name="connsiteY14" fmla="*/ 414338 h 414338"/>
              <a:gd name="connsiteX15" fmla="*/ 250031 w 1752600"/>
              <a:gd name="connsiteY15" fmla="*/ 409575 h 414338"/>
              <a:gd name="connsiteX16" fmla="*/ 221456 w 1752600"/>
              <a:gd name="connsiteY16" fmla="*/ 402432 h 414338"/>
              <a:gd name="connsiteX17" fmla="*/ 176212 w 1752600"/>
              <a:gd name="connsiteY17" fmla="*/ 385763 h 414338"/>
              <a:gd name="connsiteX18" fmla="*/ 138112 w 1752600"/>
              <a:gd name="connsiteY18" fmla="*/ 366713 h 414338"/>
              <a:gd name="connsiteX19" fmla="*/ 104775 w 1752600"/>
              <a:gd name="connsiteY19" fmla="*/ 345282 h 414338"/>
              <a:gd name="connsiteX20" fmla="*/ 78581 w 1752600"/>
              <a:gd name="connsiteY20" fmla="*/ 323850 h 414338"/>
              <a:gd name="connsiteX21" fmla="*/ 57150 w 1752600"/>
              <a:gd name="connsiteY21" fmla="*/ 304800 h 414338"/>
              <a:gd name="connsiteX22" fmla="*/ 35718 w 1752600"/>
              <a:gd name="connsiteY22" fmla="*/ 278607 h 414338"/>
              <a:gd name="connsiteX23" fmla="*/ 14287 w 1752600"/>
              <a:gd name="connsiteY23" fmla="*/ 245269 h 414338"/>
              <a:gd name="connsiteX24" fmla="*/ 2381 w 1752600"/>
              <a:gd name="connsiteY24" fmla="*/ 221457 h 414338"/>
              <a:gd name="connsiteX25" fmla="*/ 0 w 1752600"/>
              <a:gd name="connsiteY25" fmla="*/ 202407 h 414338"/>
              <a:gd name="connsiteX26" fmla="*/ 0 w 1752600"/>
              <a:gd name="connsiteY26" fmla="*/ 183357 h 414338"/>
              <a:gd name="connsiteX27" fmla="*/ 4762 w 1752600"/>
              <a:gd name="connsiteY27" fmla="*/ 171450 h 414338"/>
              <a:gd name="connsiteX28" fmla="*/ 11906 w 1752600"/>
              <a:gd name="connsiteY28" fmla="*/ 169069 h 414338"/>
              <a:gd name="connsiteX29" fmla="*/ 21431 w 1752600"/>
              <a:gd name="connsiteY29" fmla="*/ 169069 h 414338"/>
              <a:gd name="connsiteX30" fmla="*/ 38100 w 1752600"/>
              <a:gd name="connsiteY30" fmla="*/ 173832 h 414338"/>
              <a:gd name="connsiteX31" fmla="*/ 69056 w 1752600"/>
              <a:gd name="connsiteY31" fmla="*/ 192882 h 414338"/>
              <a:gd name="connsiteX32" fmla="*/ 97631 w 1752600"/>
              <a:gd name="connsiteY32" fmla="*/ 209550 h 414338"/>
              <a:gd name="connsiteX33" fmla="*/ 130968 w 1752600"/>
              <a:gd name="connsiteY33" fmla="*/ 223838 h 414338"/>
              <a:gd name="connsiteX34" fmla="*/ 183356 w 1752600"/>
              <a:gd name="connsiteY34" fmla="*/ 238125 h 414338"/>
              <a:gd name="connsiteX35" fmla="*/ 228600 w 1752600"/>
              <a:gd name="connsiteY35" fmla="*/ 245269 h 414338"/>
              <a:gd name="connsiteX36" fmla="*/ 278606 w 1752600"/>
              <a:gd name="connsiteY36" fmla="*/ 247650 h 414338"/>
              <a:gd name="connsiteX37" fmla="*/ 364331 w 1752600"/>
              <a:gd name="connsiteY37" fmla="*/ 242888 h 414338"/>
              <a:gd name="connsiteX38" fmla="*/ 504825 w 1752600"/>
              <a:gd name="connsiteY38" fmla="*/ 223838 h 414338"/>
              <a:gd name="connsiteX39" fmla="*/ 747712 w 1752600"/>
              <a:gd name="connsiteY39" fmla="*/ 176213 h 414338"/>
              <a:gd name="connsiteX40" fmla="*/ 857250 w 1752600"/>
              <a:gd name="connsiteY40" fmla="*/ 154782 h 414338"/>
              <a:gd name="connsiteX41" fmla="*/ 1097756 w 1752600"/>
              <a:gd name="connsiteY41" fmla="*/ 107157 h 414338"/>
              <a:gd name="connsiteX42" fmla="*/ 1243012 w 1752600"/>
              <a:gd name="connsiteY42" fmla="*/ 66675 h 414338"/>
              <a:gd name="connsiteX43" fmla="*/ 1390650 w 1752600"/>
              <a:gd name="connsiteY43" fmla="*/ 11907 h 414338"/>
              <a:gd name="connsiteX44" fmla="*/ 1419225 w 1752600"/>
              <a:gd name="connsiteY44" fmla="*/ 0 h 414338"/>
              <a:gd name="connsiteX45" fmla="*/ 1481137 w 1752600"/>
              <a:gd name="connsiteY45" fmla="*/ 0 h 414338"/>
              <a:gd name="connsiteX46" fmla="*/ 1578768 w 1752600"/>
              <a:gd name="connsiteY46" fmla="*/ 7144 h 414338"/>
              <a:gd name="connsiteX47" fmla="*/ 1645443 w 1752600"/>
              <a:gd name="connsiteY47" fmla="*/ 14288 h 414338"/>
              <a:gd name="connsiteX48" fmla="*/ 1688306 w 1752600"/>
              <a:gd name="connsiteY48" fmla="*/ 23813 h 414338"/>
              <a:gd name="connsiteX49" fmla="*/ 1712118 w 1752600"/>
              <a:gd name="connsiteY49" fmla="*/ 33338 h 414338"/>
              <a:gd name="connsiteX50" fmla="*/ 1726406 w 1752600"/>
              <a:gd name="connsiteY50" fmla="*/ 45244 h 414338"/>
              <a:gd name="connsiteX51" fmla="*/ 1738312 w 1752600"/>
              <a:gd name="connsiteY51" fmla="*/ 59532 h 414338"/>
              <a:gd name="connsiteX52" fmla="*/ 1752600 w 1752600"/>
              <a:gd name="connsiteY52" fmla="*/ 85725 h 414338"/>
              <a:gd name="connsiteX53" fmla="*/ 1752600 w 1752600"/>
              <a:gd name="connsiteY53" fmla="*/ 97632 h 414338"/>
              <a:gd name="connsiteX54" fmla="*/ 1750218 w 1752600"/>
              <a:gd name="connsiteY54" fmla="*/ 109538 h 414338"/>
              <a:gd name="connsiteX55" fmla="*/ 1743075 w 1752600"/>
              <a:gd name="connsiteY55" fmla="*/ 126207 h 414338"/>
              <a:gd name="connsiteX56" fmla="*/ 1726406 w 1752600"/>
              <a:gd name="connsiteY56" fmla="*/ 142875 h 414338"/>
              <a:gd name="connsiteX57" fmla="*/ 1707356 w 1752600"/>
              <a:gd name="connsiteY57" fmla="*/ 154782 h 414338"/>
              <a:gd name="connsiteX58" fmla="*/ 1674018 w 1752600"/>
              <a:gd name="connsiteY58" fmla="*/ 164307 h 414338"/>
              <a:gd name="connsiteX59" fmla="*/ 1569243 w 1752600"/>
              <a:gd name="connsiteY59" fmla="*/ 188119 h 414338"/>
              <a:gd name="connsiteX60" fmla="*/ 1452562 w 1752600"/>
              <a:gd name="connsiteY60" fmla="*/ 2143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52600" h="414338">
                <a:moveTo>
                  <a:pt x="1452562" y="214313"/>
                </a:moveTo>
                <a:lnTo>
                  <a:pt x="1309687" y="242888"/>
                </a:lnTo>
                <a:lnTo>
                  <a:pt x="1164431" y="271463"/>
                </a:lnTo>
                <a:lnTo>
                  <a:pt x="1031081" y="297657"/>
                </a:lnTo>
                <a:lnTo>
                  <a:pt x="873918" y="333375"/>
                </a:lnTo>
                <a:lnTo>
                  <a:pt x="781050" y="352425"/>
                </a:lnTo>
                <a:lnTo>
                  <a:pt x="664368" y="373857"/>
                </a:lnTo>
                <a:lnTo>
                  <a:pt x="600075" y="383382"/>
                </a:lnTo>
                <a:lnTo>
                  <a:pt x="535781" y="392907"/>
                </a:lnTo>
                <a:lnTo>
                  <a:pt x="473868" y="400050"/>
                </a:lnTo>
                <a:lnTo>
                  <a:pt x="435768" y="404813"/>
                </a:lnTo>
                <a:lnTo>
                  <a:pt x="397668" y="409575"/>
                </a:lnTo>
                <a:lnTo>
                  <a:pt x="354806" y="414338"/>
                </a:lnTo>
                <a:lnTo>
                  <a:pt x="319087" y="414338"/>
                </a:lnTo>
                <a:lnTo>
                  <a:pt x="283368" y="414338"/>
                </a:lnTo>
                <a:lnTo>
                  <a:pt x="250031" y="409575"/>
                </a:lnTo>
                <a:lnTo>
                  <a:pt x="221456" y="402432"/>
                </a:lnTo>
                <a:lnTo>
                  <a:pt x="176212" y="385763"/>
                </a:lnTo>
                <a:lnTo>
                  <a:pt x="138112" y="366713"/>
                </a:lnTo>
                <a:lnTo>
                  <a:pt x="104775" y="345282"/>
                </a:lnTo>
                <a:lnTo>
                  <a:pt x="78581" y="323850"/>
                </a:lnTo>
                <a:lnTo>
                  <a:pt x="57150" y="304800"/>
                </a:lnTo>
                <a:lnTo>
                  <a:pt x="35718" y="278607"/>
                </a:lnTo>
                <a:lnTo>
                  <a:pt x="14287" y="245269"/>
                </a:lnTo>
                <a:lnTo>
                  <a:pt x="2381" y="221457"/>
                </a:lnTo>
                <a:lnTo>
                  <a:pt x="0" y="202407"/>
                </a:lnTo>
                <a:lnTo>
                  <a:pt x="0" y="183357"/>
                </a:lnTo>
                <a:lnTo>
                  <a:pt x="4762" y="171450"/>
                </a:lnTo>
                <a:lnTo>
                  <a:pt x="11906" y="169069"/>
                </a:lnTo>
                <a:lnTo>
                  <a:pt x="21431" y="169069"/>
                </a:lnTo>
                <a:lnTo>
                  <a:pt x="38100" y="173832"/>
                </a:lnTo>
                <a:lnTo>
                  <a:pt x="69056" y="192882"/>
                </a:lnTo>
                <a:lnTo>
                  <a:pt x="97631" y="209550"/>
                </a:lnTo>
                <a:lnTo>
                  <a:pt x="130968" y="223838"/>
                </a:lnTo>
                <a:lnTo>
                  <a:pt x="183356" y="238125"/>
                </a:lnTo>
                <a:lnTo>
                  <a:pt x="228600" y="245269"/>
                </a:lnTo>
                <a:lnTo>
                  <a:pt x="278606" y="247650"/>
                </a:lnTo>
                <a:lnTo>
                  <a:pt x="364331" y="242888"/>
                </a:lnTo>
                <a:lnTo>
                  <a:pt x="504825" y="223838"/>
                </a:lnTo>
                <a:lnTo>
                  <a:pt x="747712" y="176213"/>
                </a:lnTo>
                <a:lnTo>
                  <a:pt x="857250" y="154782"/>
                </a:lnTo>
                <a:lnTo>
                  <a:pt x="1097756" y="107157"/>
                </a:lnTo>
                <a:lnTo>
                  <a:pt x="1243012" y="66675"/>
                </a:lnTo>
                <a:lnTo>
                  <a:pt x="1390650" y="11907"/>
                </a:lnTo>
                <a:lnTo>
                  <a:pt x="1419225" y="0"/>
                </a:lnTo>
                <a:lnTo>
                  <a:pt x="1481137" y="0"/>
                </a:lnTo>
                <a:lnTo>
                  <a:pt x="1578768" y="7144"/>
                </a:lnTo>
                <a:lnTo>
                  <a:pt x="1645443" y="14288"/>
                </a:lnTo>
                <a:lnTo>
                  <a:pt x="1688306" y="23813"/>
                </a:lnTo>
                <a:lnTo>
                  <a:pt x="1712118" y="33338"/>
                </a:lnTo>
                <a:lnTo>
                  <a:pt x="1726406" y="45244"/>
                </a:lnTo>
                <a:lnTo>
                  <a:pt x="1738312" y="59532"/>
                </a:lnTo>
                <a:lnTo>
                  <a:pt x="1752600" y="85725"/>
                </a:lnTo>
                <a:lnTo>
                  <a:pt x="1752600" y="97632"/>
                </a:lnTo>
                <a:lnTo>
                  <a:pt x="1750218" y="109538"/>
                </a:lnTo>
                <a:lnTo>
                  <a:pt x="1743075" y="126207"/>
                </a:lnTo>
                <a:lnTo>
                  <a:pt x="1726406" y="142875"/>
                </a:lnTo>
                <a:lnTo>
                  <a:pt x="1707356" y="154782"/>
                </a:lnTo>
                <a:lnTo>
                  <a:pt x="1674018" y="164307"/>
                </a:lnTo>
                <a:lnTo>
                  <a:pt x="1569243" y="188119"/>
                </a:lnTo>
                <a:lnTo>
                  <a:pt x="1452562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663632B8-123E-42CB-AF5E-5A4624925164}"/>
              </a:ext>
            </a:extLst>
          </p:cNvPr>
          <p:cNvSpPr/>
          <p:nvPr/>
        </p:nvSpPr>
        <p:spPr>
          <a:xfrm>
            <a:off x="4294188" y="1554163"/>
            <a:ext cx="509587" cy="1412875"/>
          </a:xfrm>
          <a:custGeom>
            <a:avLst/>
            <a:gdLst>
              <a:gd name="connsiteX0" fmla="*/ 476250 w 509587"/>
              <a:gd name="connsiteY0" fmla="*/ 438150 h 1412082"/>
              <a:gd name="connsiteX1" fmla="*/ 473869 w 509587"/>
              <a:gd name="connsiteY1" fmla="*/ 550069 h 1412082"/>
              <a:gd name="connsiteX2" fmla="*/ 473869 w 509587"/>
              <a:gd name="connsiteY2" fmla="*/ 664369 h 1412082"/>
              <a:gd name="connsiteX3" fmla="*/ 452437 w 509587"/>
              <a:gd name="connsiteY3" fmla="*/ 812007 h 1412082"/>
              <a:gd name="connsiteX4" fmla="*/ 452437 w 509587"/>
              <a:gd name="connsiteY4" fmla="*/ 1104900 h 1412082"/>
              <a:gd name="connsiteX5" fmla="*/ 452437 w 509587"/>
              <a:gd name="connsiteY5" fmla="*/ 1376363 h 1412082"/>
              <a:gd name="connsiteX6" fmla="*/ 250031 w 509587"/>
              <a:gd name="connsiteY6" fmla="*/ 1412082 h 1412082"/>
              <a:gd name="connsiteX7" fmla="*/ 250031 w 509587"/>
              <a:gd name="connsiteY7" fmla="*/ 1295400 h 1412082"/>
              <a:gd name="connsiteX8" fmla="*/ 250031 w 509587"/>
              <a:gd name="connsiteY8" fmla="*/ 1095375 h 1412082"/>
              <a:gd name="connsiteX9" fmla="*/ 247650 w 509587"/>
              <a:gd name="connsiteY9" fmla="*/ 862013 h 1412082"/>
              <a:gd name="connsiteX10" fmla="*/ 228600 w 509587"/>
              <a:gd name="connsiteY10" fmla="*/ 704850 h 1412082"/>
              <a:gd name="connsiteX11" fmla="*/ 228600 w 509587"/>
              <a:gd name="connsiteY11" fmla="*/ 557213 h 1412082"/>
              <a:gd name="connsiteX12" fmla="*/ 228600 w 509587"/>
              <a:gd name="connsiteY12" fmla="*/ 330994 h 1412082"/>
              <a:gd name="connsiteX13" fmla="*/ 228600 w 509587"/>
              <a:gd name="connsiteY13" fmla="*/ 290513 h 1412082"/>
              <a:gd name="connsiteX14" fmla="*/ 223837 w 509587"/>
              <a:gd name="connsiteY14" fmla="*/ 269082 h 1412082"/>
              <a:gd name="connsiteX15" fmla="*/ 214312 w 509587"/>
              <a:gd name="connsiteY15" fmla="*/ 240507 h 1412082"/>
              <a:gd name="connsiteX16" fmla="*/ 202406 w 509587"/>
              <a:gd name="connsiteY16" fmla="*/ 214313 h 1412082"/>
              <a:gd name="connsiteX17" fmla="*/ 183356 w 509587"/>
              <a:gd name="connsiteY17" fmla="*/ 185738 h 1412082"/>
              <a:gd name="connsiteX18" fmla="*/ 164306 w 509587"/>
              <a:gd name="connsiteY18" fmla="*/ 164307 h 1412082"/>
              <a:gd name="connsiteX19" fmla="*/ 133350 w 509587"/>
              <a:gd name="connsiteY19" fmla="*/ 135732 h 1412082"/>
              <a:gd name="connsiteX20" fmla="*/ 116681 w 509587"/>
              <a:gd name="connsiteY20" fmla="*/ 121444 h 1412082"/>
              <a:gd name="connsiteX21" fmla="*/ 95250 w 509587"/>
              <a:gd name="connsiteY21" fmla="*/ 104775 h 1412082"/>
              <a:gd name="connsiteX22" fmla="*/ 71437 w 509587"/>
              <a:gd name="connsiteY22" fmla="*/ 90488 h 1412082"/>
              <a:gd name="connsiteX23" fmla="*/ 35719 w 509587"/>
              <a:gd name="connsiteY23" fmla="*/ 71438 h 1412082"/>
              <a:gd name="connsiteX24" fmla="*/ 11906 w 509587"/>
              <a:gd name="connsiteY24" fmla="*/ 54769 h 1412082"/>
              <a:gd name="connsiteX25" fmla="*/ 0 w 509587"/>
              <a:gd name="connsiteY25" fmla="*/ 38100 h 1412082"/>
              <a:gd name="connsiteX26" fmla="*/ 0 w 509587"/>
              <a:gd name="connsiteY26" fmla="*/ 28575 h 1412082"/>
              <a:gd name="connsiteX27" fmla="*/ 2381 w 509587"/>
              <a:gd name="connsiteY27" fmla="*/ 19050 h 1412082"/>
              <a:gd name="connsiteX28" fmla="*/ 21431 w 509587"/>
              <a:gd name="connsiteY28" fmla="*/ 4763 h 1412082"/>
              <a:gd name="connsiteX29" fmla="*/ 42862 w 509587"/>
              <a:gd name="connsiteY29" fmla="*/ 0 h 1412082"/>
              <a:gd name="connsiteX30" fmla="*/ 54769 w 509587"/>
              <a:gd name="connsiteY30" fmla="*/ 0 h 1412082"/>
              <a:gd name="connsiteX31" fmla="*/ 135731 w 509587"/>
              <a:gd name="connsiteY31" fmla="*/ 19050 h 1412082"/>
              <a:gd name="connsiteX32" fmla="*/ 247650 w 509587"/>
              <a:gd name="connsiteY32" fmla="*/ 50007 h 1412082"/>
              <a:gd name="connsiteX33" fmla="*/ 347662 w 509587"/>
              <a:gd name="connsiteY33" fmla="*/ 80963 h 1412082"/>
              <a:gd name="connsiteX34" fmla="*/ 419100 w 509587"/>
              <a:gd name="connsiteY34" fmla="*/ 104775 h 1412082"/>
              <a:gd name="connsiteX35" fmla="*/ 452437 w 509587"/>
              <a:gd name="connsiteY35" fmla="*/ 119063 h 1412082"/>
              <a:gd name="connsiteX36" fmla="*/ 476250 w 509587"/>
              <a:gd name="connsiteY36" fmla="*/ 133350 h 1412082"/>
              <a:gd name="connsiteX37" fmla="*/ 490537 w 509587"/>
              <a:gd name="connsiteY37" fmla="*/ 145257 h 1412082"/>
              <a:gd name="connsiteX38" fmla="*/ 500062 w 509587"/>
              <a:gd name="connsiteY38" fmla="*/ 159544 h 1412082"/>
              <a:gd name="connsiteX39" fmla="*/ 507206 w 509587"/>
              <a:gd name="connsiteY39" fmla="*/ 176213 h 1412082"/>
              <a:gd name="connsiteX40" fmla="*/ 509587 w 509587"/>
              <a:gd name="connsiteY40" fmla="*/ 200025 h 1412082"/>
              <a:gd name="connsiteX41" fmla="*/ 504825 w 509587"/>
              <a:gd name="connsiteY41" fmla="*/ 221457 h 1412082"/>
              <a:gd name="connsiteX42" fmla="*/ 495300 w 509587"/>
              <a:gd name="connsiteY42" fmla="*/ 252413 h 1412082"/>
              <a:gd name="connsiteX43" fmla="*/ 485775 w 509587"/>
              <a:gd name="connsiteY43" fmla="*/ 297657 h 1412082"/>
              <a:gd name="connsiteX44" fmla="*/ 476250 w 509587"/>
              <a:gd name="connsiteY44" fmla="*/ 438150 h 141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412082">
                <a:moveTo>
                  <a:pt x="476250" y="438150"/>
                </a:moveTo>
                <a:cubicBezTo>
                  <a:pt x="475456" y="475456"/>
                  <a:pt x="474663" y="512763"/>
                  <a:pt x="473869" y="550069"/>
                </a:cubicBezTo>
                <a:lnTo>
                  <a:pt x="473869" y="664369"/>
                </a:lnTo>
                <a:lnTo>
                  <a:pt x="452437" y="812007"/>
                </a:lnTo>
                <a:lnTo>
                  <a:pt x="452437" y="1104900"/>
                </a:lnTo>
                <a:lnTo>
                  <a:pt x="452437" y="1376363"/>
                </a:lnTo>
                <a:lnTo>
                  <a:pt x="250031" y="1412082"/>
                </a:lnTo>
                <a:lnTo>
                  <a:pt x="250031" y="1295400"/>
                </a:lnTo>
                <a:lnTo>
                  <a:pt x="250031" y="1095375"/>
                </a:lnTo>
                <a:cubicBezTo>
                  <a:pt x="249237" y="1017588"/>
                  <a:pt x="248444" y="939800"/>
                  <a:pt x="247650" y="862013"/>
                </a:cubicBezTo>
                <a:lnTo>
                  <a:pt x="228600" y="704850"/>
                </a:lnTo>
                <a:lnTo>
                  <a:pt x="228600" y="557213"/>
                </a:lnTo>
                <a:lnTo>
                  <a:pt x="228600" y="330994"/>
                </a:lnTo>
                <a:lnTo>
                  <a:pt x="228600" y="290513"/>
                </a:lnTo>
                <a:lnTo>
                  <a:pt x="223837" y="269082"/>
                </a:lnTo>
                <a:lnTo>
                  <a:pt x="214312" y="240507"/>
                </a:lnTo>
                <a:lnTo>
                  <a:pt x="202406" y="214313"/>
                </a:lnTo>
                <a:lnTo>
                  <a:pt x="183356" y="185738"/>
                </a:lnTo>
                <a:lnTo>
                  <a:pt x="164306" y="164307"/>
                </a:lnTo>
                <a:lnTo>
                  <a:pt x="133350" y="135732"/>
                </a:lnTo>
                <a:lnTo>
                  <a:pt x="116681" y="121444"/>
                </a:lnTo>
                <a:lnTo>
                  <a:pt x="95250" y="104775"/>
                </a:lnTo>
                <a:lnTo>
                  <a:pt x="71437" y="90488"/>
                </a:lnTo>
                <a:lnTo>
                  <a:pt x="35719" y="71438"/>
                </a:lnTo>
                <a:lnTo>
                  <a:pt x="11906" y="54769"/>
                </a:lnTo>
                <a:lnTo>
                  <a:pt x="0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21431" y="4763"/>
                </a:lnTo>
                <a:lnTo>
                  <a:pt x="42862" y="0"/>
                </a:lnTo>
                <a:lnTo>
                  <a:pt x="54769" y="0"/>
                </a:lnTo>
                <a:lnTo>
                  <a:pt x="135731" y="19050"/>
                </a:lnTo>
                <a:lnTo>
                  <a:pt x="247650" y="50007"/>
                </a:lnTo>
                <a:lnTo>
                  <a:pt x="347662" y="80963"/>
                </a:lnTo>
                <a:lnTo>
                  <a:pt x="419100" y="104775"/>
                </a:lnTo>
                <a:lnTo>
                  <a:pt x="452437" y="119063"/>
                </a:lnTo>
                <a:lnTo>
                  <a:pt x="476250" y="133350"/>
                </a:lnTo>
                <a:lnTo>
                  <a:pt x="490537" y="145257"/>
                </a:lnTo>
                <a:lnTo>
                  <a:pt x="500062" y="159544"/>
                </a:lnTo>
                <a:lnTo>
                  <a:pt x="507206" y="176213"/>
                </a:lnTo>
                <a:lnTo>
                  <a:pt x="509587" y="200025"/>
                </a:lnTo>
                <a:lnTo>
                  <a:pt x="504825" y="221457"/>
                </a:lnTo>
                <a:lnTo>
                  <a:pt x="495300" y="252413"/>
                </a:lnTo>
                <a:lnTo>
                  <a:pt x="485775" y="297657"/>
                </a:lnTo>
                <a:lnTo>
                  <a:pt x="476250" y="438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1C7AD616-65C4-4882-817D-F46BBFEC94A7}"/>
              </a:ext>
            </a:extLst>
          </p:cNvPr>
          <p:cNvSpPr/>
          <p:nvPr/>
        </p:nvSpPr>
        <p:spPr>
          <a:xfrm>
            <a:off x="3670300" y="2960688"/>
            <a:ext cx="501650" cy="1260475"/>
          </a:xfrm>
          <a:custGeom>
            <a:avLst/>
            <a:gdLst>
              <a:gd name="connsiteX0" fmla="*/ 371475 w 502444"/>
              <a:gd name="connsiteY0" fmla="*/ 273844 h 1262062"/>
              <a:gd name="connsiteX1" fmla="*/ 388144 w 502444"/>
              <a:gd name="connsiteY1" fmla="*/ 414337 h 1262062"/>
              <a:gd name="connsiteX2" fmla="*/ 409575 w 502444"/>
              <a:gd name="connsiteY2" fmla="*/ 561975 h 1262062"/>
              <a:gd name="connsiteX3" fmla="*/ 423863 w 502444"/>
              <a:gd name="connsiteY3" fmla="*/ 626269 h 1262062"/>
              <a:gd name="connsiteX4" fmla="*/ 447675 w 502444"/>
              <a:gd name="connsiteY4" fmla="*/ 747712 h 1262062"/>
              <a:gd name="connsiteX5" fmla="*/ 473869 w 502444"/>
              <a:gd name="connsiteY5" fmla="*/ 881062 h 1262062"/>
              <a:gd name="connsiteX6" fmla="*/ 502444 w 502444"/>
              <a:gd name="connsiteY6" fmla="*/ 1031081 h 1262062"/>
              <a:gd name="connsiteX7" fmla="*/ 492919 w 502444"/>
              <a:gd name="connsiteY7" fmla="*/ 1159669 h 1262062"/>
              <a:gd name="connsiteX8" fmla="*/ 488157 w 502444"/>
              <a:gd name="connsiteY8" fmla="*/ 1193006 h 1262062"/>
              <a:gd name="connsiteX9" fmla="*/ 476250 w 502444"/>
              <a:gd name="connsiteY9" fmla="*/ 1223962 h 1262062"/>
              <a:gd name="connsiteX10" fmla="*/ 464344 w 502444"/>
              <a:gd name="connsiteY10" fmla="*/ 1243012 h 1262062"/>
              <a:gd name="connsiteX11" fmla="*/ 450057 w 502444"/>
              <a:gd name="connsiteY11" fmla="*/ 1252537 h 1262062"/>
              <a:gd name="connsiteX12" fmla="*/ 438150 w 502444"/>
              <a:gd name="connsiteY12" fmla="*/ 1257300 h 1262062"/>
              <a:gd name="connsiteX13" fmla="*/ 428625 w 502444"/>
              <a:gd name="connsiteY13" fmla="*/ 1259681 h 1262062"/>
              <a:gd name="connsiteX14" fmla="*/ 416719 w 502444"/>
              <a:gd name="connsiteY14" fmla="*/ 1262062 h 1262062"/>
              <a:gd name="connsiteX15" fmla="*/ 397669 w 502444"/>
              <a:gd name="connsiteY15" fmla="*/ 1262062 h 1262062"/>
              <a:gd name="connsiteX16" fmla="*/ 376238 w 502444"/>
              <a:gd name="connsiteY16" fmla="*/ 1257300 h 1262062"/>
              <a:gd name="connsiteX17" fmla="*/ 354807 w 502444"/>
              <a:gd name="connsiteY17" fmla="*/ 1245394 h 1262062"/>
              <a:gd name="connsiteX18" fmla="*/ 340519 w 502444"/>
              <a:gd name="connsiteY18" fmla="*/ 1231106 h 1262062"/>
              <a:gd name="connsiteX19" fmla="*/ 321469 w 502444"/>
              <a:gd name="connsiteY19" fmla="*/ 1207294 h 1262062"/>
              <a:gd name="connsiteX20" fmla="*/ 304800 w 502444"/>
              <a:gd name="connsiteY20" fmla="*/ 1178719 h 1262062"/>
              <a:gd name="connsiteX21" fmla="*/ 290513 w 502444"/>
              <a:gd name="connsiteY21" fmla="*/ 1150144 h 1262062"/>
              <a:gd name="connsiteX22" fmla="*/ 278607 w 502444"/>
              <a:gd name="connsiteY22" fmla="*/ 1116806 h 1262062"/>
              <a:gd name="connsiteX23" fmla="*/ 269082 w 502444"/>
              <a:gd name="connsiteY23" fmla="*/ 1085850 h 1262062"/>
              <a:gd name="connsiteX24" fmla="*/ 254794 w 502444"/>
              <a:gd name="connsiteY24" fmla="*/ 995362 h 1262062"/>
              <a:gd name="connsiteX25" fmla="*/ 233363 w 502444"/>
              <a:gd name="connsiteY25" fmla="*/ 876300 h 1262062"/>
              <a:gd name="connsiteX26" fmla="*/ 200025 w 502444"/>
              <a:gd name="connsiteY26" fmla="*/ 681037 h 1262062"/>
              <a:gd name="connsiteX27" fmla="*/ 164307 w 502444"/>
              <a:gd name="connsiteY27" fmla="*/ 431006 h 1262062"/>
              <a:gd name="connsiteX28" fmla="*/ 154782 w 502444"/>
              <a:gd name="connsiteY28" fmla="*/ 383381 h 1262062"/>
              <a:gd name="connsiteX29" fmla="*/ 140494 w 502444"/>
              <a:gd name="connsiteY29" fmla="*/ 328612 h 1262062"/>
              <a:gd name="connsiteX30" fmla="*/ 121444 w 502444"/>
              <a:gd name="connsiteY30" fmla="*/ 266700 h 1262062"/>
              <a:gd name="connsiteX31" fmla="*/ 104775 w 502444"/>
              <a:gd name="connsiteY31" fmla="*/ 219075 h 1262062"/>
              <a:gd name="connsiteX32" fmla="*/ 80963 w 502444"/>
              <a:gd name="connsiteY32" fmla="*/ 164306 h 1262062"/>
              <a:gd name="connsiteX33" fmla="*/ 50007 w 502444"/>
              <a:gd name="connsiteY33" fmla="*/ 107156 h 1262062"/>
              <a:gd name="connsiteX34" fmla="*/ 30957 w 502444"/>
              <a:gd name="connsiteY34" fmla="*/ 78581 h 1262062"/>
              <a:gd name="connsiteX35" fmla="*/ 9525 w 502444"/>
              <a:gd name="connsiteY35" fmla="*/ 52387 h 1262062"/>
              <a:gd name="connsiteX36" fmla="*/ 0 w 502444"/>
              <a:gd name="connsiteY36" fmla="*/ 33337 h 1262062"/>
              <a:gd name="connsiteX37" fmla="*/ 0 w 502444"/>
              <a:gd name="connsiteY37" fmla="*/ 19050 h 1262062"/>
              <a:gd name="connsiteX38" fmla="*/ 4763 w 502444"/>
              <a:gd name="connsiteY38" fmla="*/ 9525 h 1262062"/>
              <a:gd name="connsiteX39" fmla="*/ 14288 w 502444"/>
              <a:gd name="connsiteY39" fmla="*/ 2381 h 1262062"/>
              <a:gd name="connsiteX40" fmla="*/ 30957 w 502444"/>
              <a:gd name="connsiteY40" fmla="*/ 0 h 1262062"/>
              <a:gd name="connsiteX41" fmla="*/ 80963 w 502444"/>
              <a:gd name="connsiteY41" fmla="*/ 4762 h 1262062"/>
              <a:gd name="connsiteX42" fmla="*/ 195263 w 502444"/>
              <a:gd name="connsiteY42" fmla="*/ 21431 h 1262062"/>
              <a:gd name="connsiteX43" fmla="*/ 338138 w 502444"/>
              <a:gd name="connsiteY43" fmla="*/ 47625 h 1262062"/>
              <a:gd name="connsiteX44" fmla="*/ 371475 w 502444"/>
              <a:gd name="connsiteY44" fmla="*/ 273844 h 1262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2444" h="1262062">
                <a:moveTo>
                  <a:pt x="371475" y="273844"/>
                </a:moveTo>
                <a:lnTo>
                  <a:pt x="388144" y="414337"/>
                </a:lnTo>
                <a:lnTo>
                  <a:pt x="409575" y="561975"/>
                </a:lnTo>
                <a:lnTo>
                  <a:pt x="423863" y="626269"/>
                </a:lnTo>
                <a:lnTo>
                  <a:pt x="447675" y="747712"/>
                </a:lnTo>
                <a:lnTo>
                  <a:pt x="473869" y="881062"/>
                </a:lnTo>
                <a:lnTo>
                  <a:pt x="502444" y="1031081"/>
                </a:lnTo>
                <a:lnTo>
                  <a:pt x="492919" y="1159669"/>
                </a:lnTo>
                <a:lnTo>
                  <a:pt x="488157" y="1193006"/>
                </a:lnTo>
                <a:lnTo>
                  <a:pt x="476250" y="1223962"/>
                </a:lnTo>
                <a:lnTo>
                  <a:pt x="464344" y="1243012"/>
                </a:lnTo>
                <a:lnTo>
                  <a:pt x="450057" y="1252537"/>
                </a:lnTo>
                <a:lnTo>
                  <a:pt x="438150" y="1257300"/>
                </a:lnTo>
                <a:lnTo>
                  <a:pt x="428625" y="1259681"/>
                </a:lnTo>
                <a:lnTo>
                  <a:pt x="416719" y="1262062"/>
                </a:lnTo>
                <a:lnTo>
                  <a:pt x="397669" y="1262062"/>
                </a:lnTo>
                <a:lnTo>
                  <a:pt x="376238" y="1257300"/>
                </a:lnTo>
                <a:lnTo>
                  <a:pt x="354807" y="1245394"/>
                </a:lnTo>
                <a:lnTo>
                  <a:pt x="340519" y="1231106"/>
                </a:lnTo>
                <a:lnTo>
                  <a:pt x="321469" y="1207294"/>
                </a:lnTo>
                <a:lnTo>
                  <a:pt x="304800" y="1178719"/>
                </a:lnTo>
                <a:lnTo>
                  <a:pt x="290513" y="1150144"/>
                </a:lnTo>
                <a:lnTo>
                  <a:pt x="278607" y="1116806"/>
                </a:lnTo>
                <a:lnTo>
                  <a:pt x="269082" y="1085850"/>
                </a:lnTo>
                <a:lnTo>
                  <a:pt x="254794" y="995362"/>
                </a:lnTo>
                <a:lnTo>
                  <a:pt x="233363" y="876300"/>
                </a:lnTo>
                <a:lnTo>
                  <a:pt x="200025" y="681037"/>
                </a:lnTo>
                <a:lnTo>
                  <a:pt x="164307" y="431006"/>
                </a:lnTo>
                <a:lnTo>
                  <a:pt x="154782" y="383381"/>
                </a:lnTo>
                <a:lnTo>
                  <a:pt x="140494" y="328612"/>
                </a:lnTo>
                <a:lnTo>
                  <a:pt x="121444" y="266700"/>
                </a:lnTo>
                <a:lnTo>
                  <a:pt x="104775" y="219075"/>
                </a:lnTo>
                <a:lnTo>
                  <a:pt x="80963" y="164306"/>
                </a:lnTo>
                <a:lnTo>
                  <a:pt x="50007" y="107156"/>
                </a:lnTo>
                <a:lnTo>
                  <a:pt x="30957" y="78581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3" y="9525"/>
                </a:lnTo>
                <a:lnTo>
                  <a:pt x="14288" y="2381"/>
                </a:lnTo>
                <a:lnTo>
                  <a:pt x="30957" y="0"/>
                </a:lnTo>
                <a:lnTo>
                  <a:pt x="80963" y="4762"/>
                </a:lnTo>
                <a:lnTo>
                  <a:pt x="195263" y="21431"/>
                </a:lnTo>
                <a:lnTo>
                  <a:pt x="338138" y="47625"/>
                </a:lnTo>
                <a:lnTo>
                  <a:pt x="371475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841ACDA0-75A5-410F-A503-834F36D8D56D}"/>
              </a:ext>
            </a:extLst>
          </p:cNvPr>
          <p:cNvSpPr/>
          <p:nvPr/>
        </p:nvSpPr>
        <p:spPr>
          <a:xfrm>
            <a:off x="3938588" y="2760663"/>
            <a:ext cx="1524000" cy="1249362"/>
          </a:xfrm>
          <a:custGeom>
            <a:avLst/>
            <a:gdLst>
              <a:gd name="connsiteX0" fmla="*/ 1062037 w 1524000"/>
              <a:gd name="connsiteY0" fmla="*/ 207169 h 1250156"/>
              <a:gd name="connsiteX1" fmla="*/ 957262 w 1524000"/>
              <a:gd name="connsiteY1" fmla="*/ 219075 h 1250156"/>
              <a:gd name="connsiteX2" fmla="*/ 838200 w 1524000"/>
              <a:gd name="connsiteY2" fmla="*/ 235744 h 1250156"/>
              <a:gd name="connsiteX3" fmla="*/ 695325 w 1524000"/>
              <a:gd name="connsiteY3" fmla="*/ 259556 h 1250156"/>
              <a:gd name="connsiteX4" fmla="*/ 564356 w 1524000"/>
              <a:gd name="connsiteY4" fmla="*/ 285750 h 1250156"/>
              <a:gd name="connsiteX5" fmla="*/ 445293 w 1524000"/>
              <a:gd name="connsiteY5" fmla="*/ 311944 h 1250156"/>
              <a:gd name="connsiteX6" fmla="*/ 335756 w 1524000"/>
              <a:gd name="connsiteY6" fmla="*/ 335756 h 1250156"/>
              <a:gd name="connsiteX7" fmla="*/ 228600 w 1524000"/>
              <a:gd name="connsiteY7" fmla="*/ 361950 h 1250156"/>
              <a:gd name="connsiteX8" fmla="*/ 16668 w 1524000"/>
              <a:gd name="connsiteY8" fmla="*/ 423862 h 1250156"/>
              <a:gd name="connsiteX9" fmla="*/ 0 w 1524000"/>
              <a:gd name="connsiteY9" fmla="*/ 252412 h 1250156"/>
              <a:gd name="connsiteX10" fmla="*/ 138112 w 1524000"/>
              <a:gd name="connsiteY10" fmla="*/ 235744 h 1250156"/>
              <a:gd name="connsiteX11" fmla="*/ 300037 w 1524000"/>
              <a:gd name="connsiteY11" fmla="*/ 202406 h 1250156"/>
              <a:gd name="connsiteX12" fmla="*/ 450056 w 1524000"/>
              <a:gd name="connsiteY12" fmla="*/ 169069 h 1250156"/>
              <a:gd name="connsiteX13" fmla="*/ 611981 w 1524000"/>
              <a:gd name="connsiteY13" fmla="*/ 133350 h 1250156"/>
              <a:gd name="connsiteX14" fmla="*/ 900112 w 1524000"/>
              <a:gd name="connsiteY14" fmla="*/ 66675 h 1250156"/>
              <a:gd name="connsiteX15" fmla="*/ 1012031 w 1524000"/>
              <a:gd name="connsiteY15" fmla="*/ 40481 h 1250156"/>
              <a:gd name="connsiteX16" fmla="*/ 1116806 w 1524000"/>
              <a:gd name="connsiteY16" fmla="*/ 16669 h 1250156"/>
              <a:gd name="connsiteX17" fmla="*/ 1202531 w 1524000"/>
              <a:gd name="connsiteY17" fmla="*/ 0 h 1250156"/>
              <a:gd name="connsiteX18" fmla="*/ 1214437 w 1524000"/>
              <a:gd name="connsiteY18" fmla="*/ 0 h 1250156"/>
              <a:gd name="connsiteX19" fmla="*/ 1228725 w 1524000"/>
              <a:gd name="connsiteY19" fmla="*/ 0 h 1250156"/>
              <a:gd name="connsiteX20" fmla="*/ 1252537 w 1524000"/>
              <a:gd name="connsiteY20" fmla="*/ 7144 h 1250156"/>
              <a:gd name="connsiteX21" fmla="*/ 1304925 w 1524000"/>
              <a:gd name="connsiteY21" fmla="*/ 33337 h 1250156"/>
              <a:gd name="connsiteX22" fmla="*/ 1364456 w 1524000"/>
              <a:gd name="connsiteY22" fmla="*/ 71437 h 1250156"/>
              <a:gd name="connsiteX23" fmla="*/ 1438275 w 1524000"/>
              <a:gd name="connsiteY23" fmla="*/ 128587 h 1250156"/>
              <a:gd name="connsiteX24" fmla="*/ 1502568 w 1524000"/>
              <a:gd name="connsiteY24" fmla="*/ 180975 h 1250156"/>
              <a:gd name="connsiteX25" fmla="*/ 1521618 w 1524000"/>
              <a:gd name="connsiteY25" fmla="*/ 195262 h 1250156"/>
              <a:gd name="connsiteX26" fmla="*/ 1524000 w 1524000"/>
              <a:gd name="connsiteY26" fmla="*/ 207169 h 1250156"/>
              <a:gd name="connsiteX27" fmla="*/ 1519237 w 1524000"/>
              <a:gd name="connsiteY27" fmla="*/ 264319 h 1250156"/>
              <a:gd name="connsiteX28" fmla="*/ 1504950 w 1524000"/>
              <a:gd name="connsiteY28" fmla="*/ 376237 h 1250156"/>
              <a:gd name="connsiteX29" fmla="*/ 1488281 w 1524000"/>
              <a:gd name="connsiteY29" fmla="*/ 478631 h 1250156"/>
              <a:gd name="connsiteX30" fmla="*/ 1445418 w 1524000"/>
              <a:gd name="connsiteY30" fmla="*/ 726281 h 1250156"/>
              <a:gd name="connsiteX31" fmla="*/ 1402556 w 1524000"/>
              <a:gd name="connsiteY31" fmla="*/ 959644 h 1250156"/>
              <a:gd name="connsiteX32" fmla="*/ 1366837 w 1524000"/>
              <a:gd name="connsiteY32" fmla="*/ 1152525 h 1250156"/>
              <a:gd name="connsiteX33" fmla="*/ 1354931 w 1524000"/>
              <a:gd name="connsiteY33" fmla="*/ 1176337 h 1250156"/>
              <a:gd name="connsiteX34" fmla="*/ 1331118 w 1524000"/>
              <a:gd name="connsiteY34" fmla="*/ 1202531 h 1250156"/>
              <a:gd name="connsiteX35" fmla="*/ 1300162 w 1524000"/>
              <a:gd name="connsiteY35" fmla="*/ 1226344 h 1250156"/>
              <a:gd name="connsiteX36" fmla="*/ 1273968 w 1524000"/>
              <a:gd name="connsiteY36" fmla="*/ 1240631 h 1250156"/>
              <a:gd name="connsiteX37" fmla="*/ 1245393 w 1524000"/>
              <a:gd name="connsiteY37" fmla="*/ 1247775 h 1250156"/>
              <a:gd name="connsiteX38" fmla="*/ 1226343 w 1524000"/>
              <a:gd name="connsiteY38" fmla="*/ 1250156 h 1250156"/>
              <a:gd name="connsiteX39" fmla="*/ 1219200 w 1524000"/>
              <a:gd name="connsiteY39" fmla="*/ 1250156 h 1250156"/>
              <a:gd name="connsiteX40" fmla="*/ 1197768 w 1524000"/>
              <a:gd name="connsiteY40" fmla="*/ 1243012 h 1250156"/>
              <a:gd name="connsiteX41" fmla="*/ 1185862 w 1524000"/>
              <a:gd name="connsiteY41" fmla="*/ 1069181 h 1250156"/>
              <a:gd name="connsiteX42" fmla="*/ 1185862 w 1524000"/>
              <a:gd name="connsiteY42" fmla="*/ 931069 h 1250156"/>
              <a:gd name="connsiteX43" fmla="*/ 1183481 w 1524000"/>
              <a:gd name="connsiteY43" fmla="*/ 692944 h 1250156"/>
              <a:gd name="connsiteX44" fmla="*/ 1207293 w 1524000"/>
              <a:gd name="connsiteY44" fmla="*/ 583406 h 1250156"/>
              <a:gd name="connsiteX45" fmla="*/ 1214437 w 1524000"/>
              <a:gd name="connsiteY45" fmla="*/ 478631 h 1250156"/>
              <a:gd name="connsiteX46" fmla="*/ 1226343 w 1524000"/>
              <a:gd name="connsiteY46" fmla="*/ 321469 h 1250156"/>
              <a:gd name="connsiteX47" fmla="*/ 1228725 w 1524000"/>
              <a:gd name="connsiteY47" fmla="*/ 257175 h 1250156"/>
              <a:gd name="connsiteX48" fmla="*/ 1228725 w 1524000"/>
              <a:gd name="connsiteY48" fmla="*/ 242887 h 1250156"/>
              <a:gd name="connsiteX49" fmla="*/ 1221581 w 1524000"/>
              <a:gd name="connsiteY49" fmla="*/ 226219 h 1250156"/>
              <a:gd name="connsiteX50" fmla="*/ 1212056 w 1524000"/>
              <a:gd name="connsiteY50" fmla="*/ 216694 h 1250156"/>
              <a:gd name="connsiteX51" fmla="*/ 1183481 w 1524000"/>
              <a:gd name="connsiteY51" fmla="*/ 202406 h 1250156"/>
              <a:gd name="connsiteX52" fmla="*/ 1145381 w 1524000"/>
              <a:gd name="connsiteY52" fmla="*/ 197644 h 1250156"/>
              <a:gd name="connsiteX53" fmla="*/ 1062037 w 1524000"/>
              <a:gd name="connsiteY53" fmla="*/ 207169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24000" h="1250156">
                <a:moveTo>
                  <a:pt x="1062037" y="207169"/>
                </a:moveTo>
                <a:lnTo>
                  <a:pt x="957262" y="219075"/>
                </a:lnTo>
                <a:lnTo>
                  <a:pt x="838200" y="235744"/>
                </a:lnTo>
                <a:lnTo>
                  <a:pt x="695325" y="259556"/>
                </a:lnTo>
                <a:lnTo>
                  <a:pt x="564356" y="285750"/>
                </a:lnTo>
                <a:lnTo>
                  <a:pt x="445293" y="311944"/>
                </a:lnTo>
                <a:lnTo>
                  <a:pt x="335756" y="335756"/>
                </a:lnTo>
                <a:lnTo>
                  <a:pt x="228600" y="361950"/>
                </a:lnTo>
                <a:lnTo>
                  <a:pt x="16668" y="423862"/>
                </a:lnTo>
                <a:lnTo>
                  <a:pt x="0" y="252412"/>
                </a:lnTo>
                <a:lnTo>
                  <a:pt x="138112" y="235744"/>
                </a:lnTo>
                <a:lnTo>
                  <a:pt x="300037" y="202406"/>
                </a:lnTo>
                <a:lnTo>
                  <a:pt x="450056" y="169069"/>
                </a:lnTo>
                <a:lnTo>
                  <a:pt x="611981" y="133350"/>
                </a:lnTo>
                <a:lnTo>
                  <a:pt x="900112" y="66675"/>
                </a:lnTo>
                <a:lnTo>
                  <a:pt x="1012031" y="40481"/>
                </a:lnTo>
                <a:lnTo>
                  <a:pt x="1116806" y="16669"/>
                </a:lnTo>
                <a:lnTo>
                  <a:pt x="1202531" y="0"/>
                </a:lnTo>
                <a:lnTo>
                  <a:pt x="1214437" y="0"/>
                </a:lnTo>
                <a:lnTo>
                  <a:pt x="1228725" y="0"/>
                </a:lnTo>
                <a:lnTo>
                  <a:pt x="1252537" y="7144"/>
                </a:lnTo>
                <a:lnTo>
                  <a:pt x="1304925" y="33337"/>
                </a:lnTo>
                <a:lnTo>
                  <a:pt x="1364456" y="71437"/>
                </a:lnTo>
                <a:lnTo>
                  <a:pt x="1438275" y="128587"/>
                </a:lnTo>
                <a:lnTo>
                  <a:pt x="1502568" y="180975"/>
                </a:lnTo>
                <a:lnTo>
                  <a:pt x="1521618" y="195262"/>
                </a:lnTo>
                <a:lnTo>
                  <a:pt x="1524000" y="207169"/>
                </a:lnTo>
                <a:lnTo>
                  <a:pt x="1519237" y="264319"/>
                </a:lnTo>
                <a:lnTo>
                  <a:pt x="1504950" y="376237"/>
                </a:lnTo>
                <a:lnTo>
                  <a:pt x="1488281" y="478631"/>
                </a:lnTo>
                <a:lnTo>
                  <a:pt x="1445418" y="726281"/>
                </a:lnTo>
                <a:lnTo>
                  <a:pt x="1402556" y="959644"/>
                </a:lnTo>
                <a:lnTo>
                  <a:pt x="1366837" y="1152525"/>
                </a:lnTo>
                <a:lnTo>
                  <a:pt x="1354931" y="1176337"/>
                </a:lnTo>
                <a:lnTo>
                  <a:pt x="1331118" y="1202531"/>
                </a:lnTo>
                <a:lnTo>
                  <a:pt x="1300162" y="1226344"/>
                </a:lnTo>
                <a:lnTo>
                  <a:pt x="1273968" y="1240631"/>
                </a:lnTo>
                <a:lnTo>
                  <a:pt x="1245393" y="1247775"/>
                </a:lnTo>
                <a:lnTo>
                  <a:pt x="1226343" y="1250156"/>
                </a:lnTo>
                <a:lnTo>
                  <a:pt x="1219200" y="1250156"/>
                </a:lnTo>
                <a:lnTo>
                  <a:pt x="1197768" y="1243012"/>
                </a:lnTo>
                <a:lnTo>
                  <a:pt x="1185862" y="1069181"/>
                </a:lnTo>
                <a:lnTo>
                  <a:pt x="1185862" y="931069"/>
                </a:lnTo>
                <a:cubicBezTo>
                  <a:pt x="1185068" y="851694"/>
                  <a:pt x="1184275" y="772319"/>
                  <a:pt x="1183481" y="692944"/>
                </a:cubicBezTo>
                <a:lnTo>
                  <a:pt x="1207293" y="583406"/>
                </a:lnTo>
                <a:lnTo>
                  <a:pt x="1214437" y="478631"/>
                </a:lnTo>
                <a:lnTo>
                  <a:pt x="1226343" y="321469"/>
                </a:lnTo>
                <a:lnTo>
                  <a:pt x="1228725" y="257175"/>
                </a:lnTo>
                <a:lnTo>
                  <a:pt x="1228725" y="242887"/>
                </a:lnTo>
                <a:lnTo>
                  <a:pt x="1221581" y="226219"/>
                </a:lnTo>
                <a:lnTo>
                  <a:pt x="1212056" y="216694"/>
                </a:lnTo>
                <a:lnTo>
                  <a:pt x="1183481" y="202406"/>
                </a:lnTo>
                <a:lnTo>
                  <a:pt x="1145381" y="197644"/>
                </a:lnTo>
                <a:lnTo>
                  <a:pt x="1062037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7DC736B0-DFA6-4116-BAFE-6DFA45A7A67D}"/>
              </a:ext>
            </a:extLst>
          </p:cNvPr>
          <p:cNvSpPr/>
          <p:nvPr/>
        </p:nvSpPr>
        <p:spPr>
          <a:xfrm>
            <a:off x="4014788" y="3294063"/>
            <a:ext cx="1200150" cy="323850"/>
          </a:xfrm>
          <a:custGeom>
            <a:avLst/>
            <a:gdLst>
              <a:gd name="connsiteX0" fmla="*/ 838200 w 1200150"/>
              <a:gd name="connsiteY0" fmla="*/ 204787 h 323850"/>
              <a:gd name="connsiteX1" fmla="*/ 702468 w 1200150"/>
              <a:gd name="connsiteY1" fmla="*/ 230981 h 323850"/>
              <a:gd name="connsiteX2" fmla="*/ 600075 w 1200150"/>
              <a:gd name="connsiteY2" fmla="*/ 250031 h 323850"/>
              <a:gd name="connsiteX3" fmla="*/ 519112 w 1200150"/>
              <a:gd name="connsiteY3" fmla="*/ 264319 h 323850"/>
              <a:gd name="connsiteX4" fmla="*/ 428625 w 1200150"/>
              <a:gd name="connsiteY4" fmla="*/ 278606 h 323850"/>
              <a:gd name="connsiteX5" fmla="*/ 330993 w 1200150"/>
              <a:gd name="connsiteY5" fmla="*/ 292894 h 323850"/>
              <a:gd name="connsiteX6" fmla="*/ 250031 w 1200150"/>
              <a:gd name="connsiteY6" fmla="*/ 302419 h 323850"/>
              <a:gd name="connsiteX7" fmla="*/ 195262 w 1200150"/>
              <a:gd name="connsiteY7" fmla="*/ 309562 h 323850"/>
              <a:gd name="connsiteX8" fmla="*/ 4762 w 1200150"/>
              <a:gd name="connsiteY8" fmla="*/ 323850 h 323850"/>
              <a:gd name="connsiteX9" fmla="*/ 0 w 1200150"/>
              <a:gd name="connsiteY9" fmla="*/ 200025 h 323850"/>
              <a:gd name="connsiteX10" fmla="*/ 183356 w 1200150"/>
              <a:gd name="connsiteY10" fmla="*/ 202406 h 323850"/>
              <a:gd name="connsiteX11" fmla="*/ 221456 w 1200150"/>
              <a:gd name="connsiteY11" fmla="*/ 202406 h 323850"/>
              <a:gd name="connsiteX12" fmla="*/ 357187 w 1200150"/>
              <a:gd name="connsiteY12" fmla="*/ 164306 h 323850"/>
              <a:gd name="connsiteX13" fmla="*/ 602456 w 1200150"/>
              <a:gd name="connsiteY13" fmla="*/ 95250 h 323850"/>
              <a:gd name="connsiteX14" fmla="*/ 885825 w 1200150"/>
              <a:gd name="connsiteY14" fmla="*/ 2381 h 323850"/>
              <a:gd name="connsiteX15" fmla="*/ 909637 w 1200150"/>
              <a:gd name="connsiteY15" fmla="*/ 0 h 323850"/>
              <a:gd name="connsiteX16" fmla="*/ 962025 w 1200150"/>
              <a:gd name="connsiteY16" fmla="*/ 2381 h 323850"/>
              <a:gd name="connsiteX17" fmla="*/ 1035843 w 1200150"/>
              <a:gd name="connsiteY17" fmla="*/ 7144 h 323850"/>
              <a:gd name="connsiteX18" fmla="*/ 1200150 w 1200150"/>
              <a:gd name="connsiteY18" fmla="*/ 38100 h 323850"/>
              <a:gd name="connsiteX19" fmla="*/ 1188243 w 1200150"/>
              <a:gd name="connsiteY19" fmla="*/ 178594 h 323850"/>
              <a:gd name="connsiteX20" fmla="*/ 1033462 w 1200150"/>
              <a:gd name="connsiteY20" fmla="*/ 180975 h 323850"/>
              <a:gd name="connsiteX21" fmla="*/ 964406 w 1200150"/>
              <a:gd name="connsiteY21" fmla="*/ 180975 h 323850"/>
              <a:gd name="connsiteX22" fmla="*/ 947737 w 1200150"/>
              <a:gd name="connsiteY22" fmla="*/ 180975 h 323850"/>
              <a:gd name="connsiteX23" fmla="*/ 838200 w 1200150"/>
              <a:gd name="connsiteY23" fmla="*/ 204787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00150" h="323850">
                <a:moveTo>
                  <a:pt x="838200" y="204787"/>
                </a:moveTo>
                <a:lnTo>
                  <a:pt x="702468" y="230981"/>
                </a:lnTo>
                <a:lnTo>
                  <a:pt x="600075" y="250031"/>
                </a:lnTo>
                <a:lnTo>
                  <a:pt x="519112" y="264319"/>
                </a:lnTo>
                <a:lnTo>
                  <a:pt x="428625" y="278606"/>
                </a:lnTo>
                <a:lnTo>
                  <a:pt x="330993" y="292894"/>
                </a:lnTo>
                <a:lnTo>
                  <a:pt x="250031" y="302419"/>
                </a:lnTo>
                <a:lnTo>
                  <a:pt x="195262" y="309562"/>
                </a:lnTo>
                <a:lnTo>
                  <a:pt x="4762" y="323850"/>
                </a:lnTo>
                <a:lnTo>
                  <a:pt x="0" y="200025"/>
                </a:lnTo>
                <a:lnTo>
                  <a:pt x="183356" y="202406"/>
                </a:lnTo>
                <a:lnTo>
                  <a:pt x="221456" y="202406"/>
                </a:lnTo>
                <a:lnTo>
                  <a:pt x="357187" y="164306"/>
                </a:lnTo>
                <a:lnTo>
                  <a:pt x="602456" y="95250"/>
                </a:lnTo>
                <a:lnTo>
                  <a:pt x="885825" y="2381"/>
                </a:lnTo>
                <a:lnTo>
                  <a:pt x="909637" y="0"/>
                </a:lnTo>
                <a:lnTo>
                  <a:pt x="962025" y="2381"/>
                </a:lnTo>
                <a:lnTo>
                  <a:pt x="1035843" y="7144"/>
                </a:lnTo>
                <a:lnTo>
                  <a:pt x="1200150" y="38100"/>
                </a:lnTo>
                <a:lnTo>
                  <a:pt x="1188243" y="178594"/>
                </a:lnTo>
                <a:lnTo>
                  <a:pt x="1033462" y="180975"/>
                </a:lnTo>
                <a:lnTo>
                  <a:pt x="964406" y="180975"/>
                </a:lnTo>
                <a:lnTo>
                  <a:pt x="947737" y="180975"/>
                </a:lnTo>
                <a:lnTo>
                  <a:pt x="838200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FE5148D8-C2CD-419D-84F1-4E263195E606}"/>
              </a:ext>
            </a:extLst>
          </p:cNvPr>
          <p:cNvSpPr/>
          <p:nvPr/>
        </p:nvSpPr>
        <p:spPr>
          <a:xfrm>
            <a:off x="4084638" y="3800475"/>
            <a:ext cx="1116012" cy="344488"/>
          </a:xfrm>
          <a:custGeom>
            <a:avLst/>
            <a:gdLst>
              <a:gd name="connsiteX0" fmla="*/ 854869 w 1116806"/>
              <a:gd name="connsiteY0" fmla="*/ 35719 h 345281"/>
              <a:gd name="connsiteX1" fmla="*/ 1104900 w 1116806"/>
              <a:gd name="connsiteY1" fmla="*/ 0 h 345281"/>
              <a:gd name="connsiteX2" fmla="*/ 1116806 w 1116806"/>
              <a:gd name="connsiteY2" fmla="*/ 200025 h 345281"/>
              <a:gd name="connsiteX3" fmla="*/ 1085850 w 1116806"/>
              <a:gd name="connsiteY3" fmla="*/ 207169 h 345281"/>
              <a:gd name="connsiteX4" fmla="*/ 1052512 w 1116806"/>
              <a:gd name="connsiteY4" fmla="*/ 204788 h 345281"/>
              <a:gd name="connsiteX5" fmla="*/ 1038225 w 1116806"/>
              <a:gd name="connsiteY5" fmla="*/ 195263 h 345281"/>
              <a:gd name="connsiteX6" fmla="*/ 1021556 w 1116806"/>
              <a:gd name="connsiteY6" fmla="*/ 176213 h 345281"/>
              <a:gd name="connsiteX7" fmla="*/ 1000125 w 1116806"/>
              <a:gd name="connsiteY7" fmla="*/ 150019 h 345281"/>
              <a:gd name="connsiteX8" fmla="*/ 992981 w 1116806"/>
              <a:gd name="connsiteY8" fmla="*/ 145256 h 345281"/>
              <a:gd name="connsiteX9" fmla="*/ 900112 w 1116806"/>
              <a:gd name="connsiteY9" fmla="*/ 157163 h 345281"/>
              <a:gd name="connsiteX10" fmla="*/ 783431 w 1116806"/>
              <a:gd name="connsiteY10" fmla="*/ 171450 h 345281"/>
              <a:gd name="connsiteX11" fmla="*/ 640556 w 1116806"/>
              <a:gd name="connsiteY11" fmla="*/ 192881 h 345281"/>
              <a:gd name="connsiteX12" fmla="*/ 476250 w 1116806"/>
              <a:gd name="connsiteY12" fmla="*/ 226219 h 345281"/>
              <a:gd name="connsiteX13" fmla="*/ 319087 w 1116806"/>
              <a:gd name="connsiteY13" fmla="*/ 254794 h 345281"/>
              <a:gd name="connsiteX14" fmla="*/ 266700 w 1116806"/>
              <a:gd name="connsiteY14" fmla="*/ 266700 h 345281"/>
              <a:gd name="connsiteX15" fmla="*/ 190500 w 1116806"/>
              <a:gd name="connsiteY15" fmla="*/ 285750 h 345281"/>
              <a:gd name="connsiteX16" fmla="*/ 114300 w 1116806"/>
              <a:gd name="connsiteY16" fmla="*/ 309563 h 345281"/>
              <a:gd name="connsiteX17" fmla="*/ 21431 w 1116806"/>
              <a:gd name="connsiteY17" fmla="*/ 345281 h 345281"/>
              <a:gd name="connsiteX18" fmla="*/ 0 w 1116806"/>
              <a:gd name="connsiteY18" fmla="*/ 180975 h 345281"/>
              <a:gd name="connsiteX19" fmla="*/ 192881 w 1116806"/>
              <a:gd name="connsiteY19" fmla="*/ 142875 h 345281"/>
              <a:gd name="connsiteX20" fmla="*/ 330994 w 1116806"/>
              <a:gd name="connsiteY20" fmla="*/ 116681 h 345281"/>
              <a:gd name="connsiteX21" fmla="*/ 626269 w 1116806"/>
              <a:gd name="connsiteY21" fmla="*/ 69056 h 345281"/>
              <a:gd name="connsiteX22" fmla="*/ 854869 w 1116806"/>
              <a:gd name="connsiteY22" fmla="*/ 35719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16806" h="345281">
                <a:moveTo>
                  <a:pt x="854869" y="35719"/>
                </a:moveTo>
                <a:lnTo>
                  <a:pt x="1104900" y="0"/>
                </a:lnTo>
                <a:lnTo>
                  <a:pt x="1116806" y="200025"/>
                </a:lnTo>
                <a:lnTo>
                  <a:pt x="1085850" y="207169"/>
                </a:lnTo>
                <a:lnTo>
                  <a:pt x="1052512" y="204788"/>
                </a:lnTo>
                <a:lnTo>
                  <a:pt x="1038225" y="195263"/>
                </a:lnTo>
                <a:lnTo>
                  <a:pt x="1021556" y="176213"/>
                </a:lnTo>
                <a:lnTo>
                  <a:pt x="1000125" y="150019"/>
                </a:lnTo>
                <a:lnTo>
                  <a:pt x="992981" y="145256"/>
                </a:lnTo>
                <a:lnTo>
                  <a:pt x="900112" y="157163"/>
                </a:lnTo>
                <a:lnTo>
                  <a:pt x="783431" y="171450"/>
                </a:lnTo>
                <a:lnTo>
                  <a:pt x="640556" y="192881"/>
                </a:lnTo>
                <a:lnTo>
                  <a:pt x="476250" y="226219"/>
                </a:lnTo>
                <a:lnTo>
                  <a:pt x="319087" y="254794"/>
                </a:lnTo>
                <a:lnTo>
                  <a:pt x="266700" y="266700"/>
                </a:lnTo>
                <a:lnTo>
                  <a:pt x="190500" y="285750"/>
                </a:lnTo>
                <a:lnTo>
                  <a:pt x="114300" y="309563"/>
                </a:lnTo>
                <a:lnTo>
                  <a:pt x="21431" y="345281"/>
                </a:lnTo>
                <a:lnTo>
                  <a:pt x="0" y="180975"/>
                </a:lnTo>
                <a:lnTo>
                  <a:pt x="192881" y="142875"/>
                </a:lnTo>
                <a:lnTo>
                  <a:pt x="330994" y="116681"/>
                </a:lnTo>
                <a:lnTo>
                  <a:pt x="626269" y="69056"/>
                </a:lnTo>
                <a:lnTo>
                  <a:pt x="854869" y="35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C19DAC71-03D2-4FC5-8954-FC0EC7CF52AF}"/>
              </a:ext>
            </a:extLst>
          </p:cNvPr>
          <p:cNvSpPr/>
          <p:nvPr/>
        </p:nvSpPr>
        <p:spPr>
          <a:xfrm>
            <a:off x="3398838" y="4348163"/>
            <a:ext cx="2138362" cy="528637"/>
          </a:xfrm>
          <a:custGeom>
            <a:avLst/>
            <a:gdLst>
              <a:gd name="connsiteX0" fmla="*/ 1593056 w 2138362"/>
              <a:gd name="connsiteY0" fmla="*/ 71437 h 528637"/>
              <a:gd name="connsiteX1" fmla="*/ 1369219 w 2138362"/>
              <a:gd name="connsiteY1" fmla="*/ 102393 h 528637"/>
              <a:gd name="connsiteX2" fmla="*/ 1297781 w 2138362"/>
              <a:gd name="connsiteY2" fmla="*/ 114300 h 528637"/>
              <a:gd name="connsiteX3" fmla="*/ 1169194 w 2138362"/>
              <a:gd name="connsiteY3" fmla="*/ 150018 h 528637"/>
              <a:gd name="connsiteX4" fmla="*/ 1016794 w 2138362"/>
              <a:gd name="connsiteY4" fmla="*/ 183356 h 528637"/>
              <a:gd name="connsiteX5" fmla="*/ 816769 w 2138362"/>
              <a:gd name="connsiteY5" fmla="*/ 230981 h 528637"/>
              <a:gd name="connsiteX6" fmla="*/ 626269 w 2138362"/>
              <a:gd name="connsiteY6" fmla="*/ 278606 h 528637"/>
              <a:gd name="connsiteX7" fmla="*/ 478631 w 2138362"/>
              <a:gd name="connsiteY7" fmla="*/ 319087 h 528637"/>
              <a:gd name="connsiteX8" fmla="*/ 442912 w 2138362"/>
              <a:gd name="connsiteY8" fmla="*/ 328612 h 528637"/>
              <a:gd name="connsiteX9" fmla="*/ 426244 w 2138362"/>
              <a:gd name="connsiteY9" fmla="*/ 333375 h 528637"/>
              <a:gd name="connsiteX10" fmla="*/ 390525 w 2138362"/>
              <a:gd name="connsiteY10" fmla="*/ 335756 h 528637"/>
              <a:gd name="connsiteX11" fmla="*/ 361950 w 2138362"/>
              <a:gd name="connsiteY11" fmla="*/ 335756 h 528637"/>
              <a:gd name="connsiteX12" fmla="*/ 321469 w 2138362"/>
              <a:gd name="connsiteY12" fmla="*/ 335756 h 528637"/>
              <a:gd name="connsiteX13" fmla="*/ 292894 w 2138362"/>
              <a:gd name="connsiteY13" fmla="*/ 333375 h 528637"/>
              <a:gd name="connsiteX14" fmla="*/ 259556 w 2138362"/>
              <a:gd name="connsiteY14" fmla="*/ 328612 h 528637"/>
              <a:gd name="connsiteX15" fmla="*/ 209550 w 2138362"/>
              <a:gd name="connsiteY15" fmla="*/ 316706 h 528637"/>
              <a:gd name="connsiteX16" fmla="*/ 150019 w 2138362"/>
              <a:gd name="connsiteY16" fmla="*/ 297656 h 528637"/>
              <a:gd name="connsiteX17" fmla="*/ 90487 w 2138362"/>
              <a:gd name="connsiteY17" fmla="*/ 271462 h 528637"/>
              <a:gd name="connsiteX18" fmla="*/ 54769 w 2138362"/>
              <a:gd name="connsiteY18" fmla="*/ 254793 h 528637"/>
              <a:gd name="connsiteX19" fmla="*/ 38100 w 2138362"/>
              <a:gd name="connsiteY19" fmla="*/ 250031 h 528637"/>
              <a:gd name="connsiteX20" fmla="*/ 16669 w 2138362"/>
              <a:gd name="connsiteY20" fmla="*/ 250031 h 528637"/>
              <a:gd name="connsiteX21" fmla="*/ 4762 w 2138362"/>
              <a:gd name="connsiteY21" fmla="*/ 257175 h 528637"/>
              <a:gd name="connsiteX22" fmla="*/ 0 w 2138362"/>
              <a:gd name="connsiteY22" fmla="*/ 278606 h 528637"/>
              <a:gd name="connsiteX23" fmla="*/ 2381 w 2138362"/>
              <a:gd name="connsiteY23" fmla="*/ 295275 h 528637"/>
              <a:gd name="connsiteX24" fmla="*/ 9525 w 2138362"/>
              <a:gd name="connsiteY24" fmla="*/ 309562 h 528637"/>
              <a:gd name="connsiteX25" fmla="*/ 52387 w 2138362"/>
              <a:gd name="connsiteY25" fmla="*/ 352425 h 528637"/>
              <a:gd name="connsiteX26" fmla="*/ 121444 w 2138362"/>
              <a:gd name="connsiteY26" fmla="*/ 409575 h 528637"/>
              <a:gd name="connsiteX27" fmla="*/ 157162 w 2138362"/>
              <a:gd name="connsiteY27" fmla="*/ 435768 h 528637"/>
              <a:gd name="connsiteX28" fmla="*/ 190500 w 2138362"/>
              <a:gd name="connsiteY28" fmla="*/ 457200 h 528637"/>
              <a:gd name="connsiteX29" fmla="*/ 233362 w 2138362"/>
              <a:gd name="connsiteY29" fmla="*/ 478631 h 528637"/>
              <a:gd name="connsiteX30" fmla="*/ 259556 w 2138362"/>
              <a:gd name="connsiteY30" fmla="*/ 490537 h 528637"/>
              <a:gd name="connsiteX31" fmla="*/ 295275 w 2138362"/>
              <a:gd name="connsiteY31" fmla="*/ 509587 h 528637"/>
              <a:gd name="connsiteX32" fmla="*/ 335756 w 2138362"/>
              <a:gd name="connsiteY32" fmla="*/ 523875 h 528637"/>
              <a:gd name="connsiteX33" fmla="*/ 364331 w 2138362"/>
              <a:gd name="connsiteY33" fmla="*/ 528637 h 528637"/>
              <a:gd name="connsiteX34" fmla="*/ 402431 w 2138362"/>
              <a:gd name="connsiteY34" fmla="*/ 528637 h 528637"/>
              <a:gd name="connsiteX35" fmla="*/ 492919 w 2138362"/>
              <a:gd name="connsiteY35" fmla="*/ 497681 h 528637"/>
              <a:gd name="connsiteX36" fmla="*/ 604837 w 2138362"/>
              <a:gd name="connsiteY36" fmla="*/ 452437 h 528637"/>
              <a:gd name="connsiteX37" fmla="*/ 692944 w 2138362"/>
              <a:gd name="connsiteY37" fmla="*/ 423862 h 528637"/>
              <a:gd name="connsiteX38" fmla="*/ 873919 w 2138362"/>
              <a:gd name="connsiteY38" fmla="*/ 376237 h 528637"/>
              <a:gd name="connsiteX39" fmla="*/ 1102519 w 2138362"/>
              <a:gd name="connsiteY39" fmla="*/ 319087 h 528637"/>
              <a:gd name="connsiteX40" fmla="*/ 1169194 w 2138362"/>
              <a:gd name="connsiteY40" fmla="*/ 302418 h 528637"/>
              <a:gd name="connsiteX41" fmla="*/ 1304925 w 2138362"/>
              <a:gd name="connsiteY41" fmla="*/ 264318 h 528637"/>
              <a:gd name="connsiteX42" fmla="*/ 1502569 w 2138362"/>
              <a:gd name="connsiteY42" fmla="*/ 242887 h 528637"/>
              <a:gd name="connsiteX43" fmla="*/ 1738312 w 2138362"/>
              <a:gd name="connsiteY43" fmla="*/ 219075 h 528637"/>
              <a:gd name="connsiteX44" fmla="*/ 1950244 w 2138362"/>
              <a:gd name="connsiteY44" fmla="*/ 200025 h 528637"/>
              <a:gd name="connsiteX45" fmla="*/ 2076450 w 2138362"/>
              <a:gd name="connsiteY45" fmla="*/ 195262 h 528637"/>
              <a:gd name="connsiteX46" fmla="*/ 2102644 w 2138362"/>
              <a:gd name="connsiteY46" fmla="*/ 188118 h 528637"/>
              <a:gd name="connsiteX47" fmla="*/ 2124075 w 2138362"/>
              <a:gd name="connsiteY47" fmla="*/ 173831 h 528637"/>
              <a:gd name="connsiteX48" fmla="*/ 2135981 w 2138362"/>
              <a:gd name="connsiteY48" fmla="*/ 159543 h 528637"/>
              <a:gd name="connsiteX49" fmla="*/ 2138362 w 2138362"/>
              <a:gd name="connsiteY49" fmla="*/ 145256 h 528637"/>
              <a:gd name="connsiteX50" fmla="*/ 2138362 w 2138362"/>
              <a:gd name="connsiteY50" fmla="*/ 130968 h 528637"/>
              <a:gd name="connsiteX51" fmla="*/ 2131219 w 2138362"/>
              <a:gd name="connsiteY51" fmla="*/ 114300 h 528637"/>
              <a:gd name="connsiteX52" fmla="*/ 2119312 w 2138362"/>
              <a:gd name="connsiteY52" fmla="*/ 100012 h 528637"/>
              <a:gd name="connsiteX53" fmla="*/ 2114550 w 2138362"/>
              <a:gd name="connsiteY53" fmla="*/ 95250 h 528637"/>
              <a:gd name="connsiteX54" fmla="*/ 2105025 w 2138362"/>
              <a:gd name="connsiteY54" fmla="*/ 88106 h 528637"/>
              <a:gd name="connsiteX55" fmla="*/ 2078831 w 2138362"/>
              <a:gd name="connsiteY55" fmla="*/ 71437 h 528637"/>
              <a:gd name="connsiteX56" fmla="*/ 2024062 w 2138362"/>
              <a:gd name="connsiteY56" fmla="*/ 50006 h 528637"/>
              <a:gd name="connsiteX57" fmla="*/ 1976437 w 2138362"/>
              <a:gd name="connsiteY57" fmla="*/ 30956 h 528637"/>
              <a:gd name="connsiteX58" fmla="*/ 1921669 w 2138362"/>
              <a:gd name="connsiteY58" fmla="*/ 14287 h 528637"/>
              <a:gd name="connsiteX59" fmla="*/ 1881187 w 2138362"/>
              <a:gd name="connsiteY59" fmla="*/ 7143 h 528637"/>
              <a:gd name="connsiteX60" fmla="*/ 1850231 w 2138362"/>
              <a:gd name="connsiteY60" fmla="*/ 2381 h 528637"/>
              <a:gd name="connsiteX61" fmla="*/ 1814512 w 2138362"/>
              <a:gd name="connsiteY61" fmla="*/ 0 h 528637"/>
              <a:gd name="connsiteX62" fmla="*/ 1800225 w 2138362"/>
              <a:gd name="connsiteY62" fmla="*/ 0 h 528637"/>
              <a:gd name="connsiteX63" fmla="*/ 1785937 w 2138362"/>
              <a:gd name="connsiteY63" fmla="*/ 2381 h 528637"/>
              <a:gd name="connsiteX64" fmla="*/ 1771650 w 2138362"/>
              <a:gd name="connsiteY64" fmla="*/ 7143 h 528637"/>
              <a:gd name="connsiteX65" fmla="*/ 1728787 w 2138362"/>
              <a:gd name="connsiteY65" fmla="*/ 21431 h 528637"/>
              <a:gd name="connsiteX66" fmla="*/ 1688306 w 2138362"/>
              <a:gd name="connsiteY66" fmla="*/ 38100 h 528637"/>
              <a:gd name="connsiteX67" fmla="*/ 1645444 w 2138362"/>
              <a:gd name="connsiteY67" fmla="*/ 59531 h 528637"/>
              <a:gd name="connsiteX68" fmla="*/ 1593056 w 2138362"/>
              <a:gd name="connsiteY68" fmla="*/ 714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138362" h="528637">
                <a:moveTo>
                  <a:pt x="1593056" y="71437"/>
                </a:moveTo>
                <a:lnTo>
                  <a:pt x="1369219" y="102393"/>
                </a:lnTo>
                <a:lnTo>
                  <a:pt x="1297781" y="114300"/>
                </a:lnTo>
                <a:lnTo>
                  <a:pt x="1169194" y="150018"/>
                </a:lnTo>
                <a:lnTo>
                  <a:pt x="1016794" y="183356"/>
                </a:lnTo>
                <a:lnTo>
                  <a:pt x="816769" y="230981"/>
                </a:lnTo>
                <a:lnTo>
                  <a:pt x="626269" y="278606"/>
                </a:lnTo>
                <a:lnTo>
                  <a:pt x="478631" y="319087"/>
                </a:lnTo>
                <a:lnTo>
                  <a:pt x="442912" y="328612"/>
                </a:lnTo>
                <a:lnTo>
                  <a:pt x="426244" y="333375"/>
                </a:lnTo>
                <a:lnTo>
                  <a:pt x="390525" y="335756"/>
                </a:lnTo>
                <a:lnTo>
                  <a:pt x="361950" y="335756"/>
                </a:lnTo>
                <a:lnTo>
                  <a:pt x="321469" y="335756"/>
                </a:lnTo>
                <a:lnTo>
                  <a:pt x="292894" y="333375"/>
                </a:lnTo>
                <a:lnTo>
                  <a:pt x="259556" y="328612"/>
                </a:lnTo>
                <a:lnTo>
                  <a:pt x="209550" y="316706"/>
                </a:lnTo>
                <a:lnTo>
                  <a:pt x="150019" y="297656"/>
                </a:lnTo>
                <a:lnTo>
                  <a:pt x="90487" y="271462"/>
                </a:lnTo>
                <a:lnTo>
                  <a:pt x="54769" y="254793"/>
                </a:lnTo>
                <a:lnTo>
                  <a:pt x="38100" y="250031"/>
                </a:lnTo>
                <a:lnTo>
                  <a:pt x="16669" y="250031"/>
                </a:lnTo>
                <a:lnTo>
                  <a:pt x="4762" y="257175"/>
                </a:lnTo>
                <a:lnTo>
                  <a:pt x="0" y="278606"/>
                </a:lnTo>
                <a:lnTo>
                  <a:pt x="2381" y="295275"/>
                </a:lnTo>
                <a:lnTo>
                  <a:pt x="9525" y="309562"/>
                </a:lnTo>
                <a:lnTo>
                  <a:pt x="52387" y="352425"/>
                </a:lnTo>
                <a:lnTo>
                  <a:pt x="121444" y="409575"/>
                </a:lnTo>
                <a:lnTo>
                  <a:pt x="157162" y="435768"/>
                </a:lnTo>
                <a:lnTo>
                  <a:pt x="190500" y="457200"/>
                </a:lnTo>
                <a:lnTo>
                  <a:pt x="233362" y="478631"/>
                </a:lnTo>
                <a:lnTo>
                  <a:pt x="259556" y="490537"/>
                </a:lnTo>
                <a:lnTo>
                  <a:pt x="295275" y="509587"/>
                </a:lnTo>
                <a:lnTo>
                  <a:pt x="335756" y="523875"/>
                </a:lnTo>
                <a:lnTo>
                  <a:pt x="364331" y="528637"/>
                </a:lnTo>
                <a:lnTo>
                  <a:pt x="402431" y="528637"/>
                </a:lnTo>
                <a:lnTo>
                  <a:pt x="492919" y="497681"/>
                </a:lnTo>
                <a:lnTo>
                  <a:pt x="604837" y="452437"/>
                </a:lnTo>
                <a:lnTo>
                  <a:pt x="692944" y="423862"/>
                </a:lnTo>
                <a:lnTo>
                  <a:pt x="873919" y="376237"/>
                </a:lnTo>
                <a:lnTo>
                  <a:pt x="1102519" y="319087"/>
                </a:lnTo>
                <a:lnTo>
                  <a:pt x="1169194" y="302418"/>
                </a:lnTo>
                <a:lnTo>
                  <a:pt x="1304925" y="264318"/>
                </a:lnTo>
                <a:lnTo>
                  <a:pt x="1502569" y="242887"/>
                </a:lnTo>
                <a:lnTo>
                  <a:pt x="1738312" y="219075"/>
                </a:lnTo>
                <a:lnTo>
                  <a:pt x="1950244" y="200025"/>
                </a:lnTo>
                <a:lnTo>
                  <a:pt x="2076450" y="195262"/>
                </a:lnTo>
                <a:lnTo>
                  <a:pt x="2102644" y="188118"/>
                </a:lnTo>
                <a:lnTo>
                  <a:pt x="2124075" y="173831"/>
                </a:lnTo>
                <a:lnTo>
                  <a:pt x="2135981" y="159543"/>
                </a:lnTo>
                <a:lnTo>
                  <a:pt x="2138362" y="145256"/>
                </a:lnTo>
                <a:lnTo>
                  <a:pt x="2138362" y="130968"/>
                </a:lnTo>
                <a:lnTo>
                  <a:pt x="2131219" y="114300"/>
                </a:lnTo>
                <a:lnTo>
                  <a:pt x="2119312" y="100012"/>
                </a:lnTo>
                <a:lnTo>
                  <a:pt x="2114550" y="95250"/>
                </a:lnTo>
                <a:lnTo>
                  <a:pt x="2105025" y="88106"/>
                </a:lnTo>
                <a:lnTo>
                  <a:pt x="2078831" y="71437"/>
                </a:lnTo>
                <a:lnTo>
                  <a:pt x="2024062" y="50006"/>
                </a:lnTo>
                <a:lnTo>
                  <a:pt x="1976437" y="30956"/>
                </a:lnTo>
                <a:lnTo>
                  <a:pt x="1921669" y="14287"/>
                </a:lnTo>
                <a:lnTo>
                  <a:pt x="1881187" y="7143"/>
                </a:lnTo>
                <a:lnTo>
                  <a:pt x="1850231" y="2381"/>
                </a:lnTo>
                <a:lnTo>
                  <a:pt x="1814512" y="0"/>
                </a:lnTo>
                <a:lnTo>
                  <a:pt x="1800225" y="0"/>
                </a:lnTo>
                <a:lnTo>
                  <a:pt x="1785937" y="2381"/>
                </a:lnTo>
                <a:lnTo>
                  <a:pt x="1771650" y="7143"/>
                </a:lnTo>
                <a:lnTo>
                  <a:pt x="1728787" y="21431"/>
                </a:lnTo>
                <a:lnTo>
                  <a:pt x="1688306" y="38100"/>
                </a:lnTo>
                <a:lnTo>
                  <a:pt x="1645444" y="59531"/>
                </a:lnTo>
                <a:lnTo>
                  <a:pt x="1593056" y="71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DA07C7F9-1A48-4C86-8FEA-0FA84A7F996D}"/>
              </a:ext>
            </a:extLst>
          </p:cNvPr>
          <p:cNvSpPr/>
          <p:nvPr/>
        </p:nvSpPr>
        <p:spPr>
          <a:xfrm>
            <a:off x="4356100" y="3986213"/>
            <a:ext cx="377825" cy="1765300"/>
          </a:xfrm>
          <a:custGeom>
            <a:avLst/>
            <a:gdLst>
              <a:gd name="connsiteX0" fmla="*/ 366713 w 378619"/>
              <a:gd name="connsiteY0" fmla="*/ 783431 h 1764506"/>
              <a:gd name="connsiteX1" fmla="*/ 366713 w 378619"/>
              <a:gd name="connsiteY1" fmla="*/ 938212 h 1764506"/>
              <a:gd name="connsiteX2" fmla="*/ 366713 w 378619"/>
              <a:gd name="connsiteY2" fmla="*/ 1169193 h 1764506"/>
              <a:gd name="connsiteX3" fmla="*/ 366713 w 378619"/>
              <a:gd name="connsiteY3" fmla="*/ 1309687 h 1764506"/>
              <a:gd name="connsiteX4" fmla="*/ 366713 w 378619"/>
              <a:gd name="connsiteY4" fmla="*/ 1445418 h 1764506"/>
              <a:gd name="connsiteX5" fmla="*/ 369094 w 378619"/>
              <a:gd name="connsiteY5" fmla="*/ 1559718 h 1764506"/>
              <a:gd name="connsiteX6" fmla="*/ 361950 w 378619"/>
              <a:gd name="connsiteY6" fmla="*/ 1614487 h 1764506"/>
              <a:gd name="connsiteX7" fmla="*/ 352425 w 378619"/>
              <a:gd name="connsiteY7" fmla="*/ 1664493 h 1764506"/>
              <a:gd name="connsiteX8" fmla="*/ 338138 w 378619"/>
              <a:gd name="connsiteY8" fmla="*/ 1716881 h 1764506"/>
              <a:gd name="connsiteX9" fmla="*/ 326232 w 378619"/>
              <a:gd name="connsiteY9" fmla="*/ 1743075 h 1764506"/>
              <a:gd name="connsiteX10" fmla="*/ 316707 w 378619"/>
              <a:gd name="connsiteY10" fmla="*/ 1757362 h 1764506"/>
              <a:gd name="connsiteX11" fmla="*/ 304800 w 378619"/>
              <a:gd name="connsiteY11" fmla="*/ 1764506 h 1764506"/>
              <a:gd name="connsiteX12" fmla="*/ 300038 w 378619"/>
              <a:gd name="connsiteY12" fmla="*/ 1764506 h 1764506"/>
              <a:gd name="connsiteX13" fmla="*/ 273844 w 378619"/>
              <a:gd name="connsiteY13" fmla="*/ 1759743 h 1764506"/>
              <a:gd name="connsiteX14" fmla="*/ 247650 w 378619"/>
              <a:gd name="connsiteY14" fmla="*/ 1743075 h 1764506"/>
              <a:gd name="connsiteX15" fmla="*/ 228600 w 378619"/>
              <a:gd name="connsiteY15" fmla="*/ 1726406 h 1764506"/>
              <a:gd name="connsiteX16" fmla="*/ 211932 w 378619"/>
              <a:gd name="connsiteY16" fmla="*/ 1702593 h 1764506"/>
              <a:gd name="connsiteX17" fmla="*/ 192882 w 378619"/>
              <a:gd name="connsiteY17" fmla="*/ 1666875 h 1764506"/>
              <a:gd name="connsiteX18" fmla="*/ 171450 w 378619"/>
              <a:gd name="connsiteY18" fmla="*/ 1614487 h 1764506"/>
              <a:gd name="connsiteX19" fmla="*/ 157163 w 378619"/>
              <a:gd name="connsiteY19" fmla="*/ 1562100 h 1764506"/>
              <a:gd name="connsiteX20" fmla="*/ 150019 w 378619"/>
              <a:gd name="connsiteY20" fmla="*/ 1509712 h 1764506"/>
              <a:gd name="connsiteX21" fmla="*/ 145257 w 378619"/>
              <a:gd name="connsiteY21" fmla="*/ 1459706 h 1764506"/>
              <a:gd name="connsiteX22" fmla="*/ 145257 w 378619"/>
              <a:gd name="connsiteY22" fmla="*/ 1412081 h 1764506"/>
              <a:gd name="connsiteX23" fmla="*/ 147638 w 378619"/>
              <a:gd name="connsiteY23" fmla="*/ 1359693 h 1764506"/>
              <a:gd name="connsiteX24" fmla="*/ 159544 w 378619"/>
              <a:gd name="connsiteY24" fmla="*/ 1212056 h 1764506"/>
              <a:gd name="connsiteX25" fmla="*/ 169069 w 378619"/>
              <a:gd name="connsiteY25" fmla="*/ 1083468 h 1764506"/>
              <a:gd name="connsiteX26" fmla="*/ 176213 w 378619"/>
              <a:gd name="connsiteY26" fmla="*/ 940593 h 1764506"/>
              <a:gd name="connsiteX27" fmla="*/ 183357 w 378619"/>
              <a:gd name="connsiteY27" fmla="*/ 785812 h 1764506"/>
              <a:gd name="connsiteX28" fmla="*/ 188119 w 378619"/>
              <a:gd name="connsiteY28" fmla="*/ 650081 h 1764506"/>
              <a:gd name="connsiteX29" fmla="*/ 188119 w 378619"/>
              <a:gd name="connsiteY29" fmla="*/ 438150 h 1764506"/>
              <a:gd name="connsiteX30" fmla="*/ 188119 w 378619"/>
              <a:gd name="connsiteY30" fmla="*/ 345281 h 1764506"/>
              <a:gd name="connsiteX31" fmla="*/ 188119 w 378619"/>
              <a:gd name="connsiteY31" fmla="*/ 319087 h 1764506"/>
              <a:gd name="connsiteX32" fmla="*/ 185738 w 378619"/>
              <a:gd name="connsiteY32" fmla="*/ 295275 h 1764506"/>
              <a:gd name="connsiteX33" fmla="*/ 178594 w 378619"/>
              <a:gd name="connsiteY33" fmla="*/ 257175 h 1764506"/>
              <a:gd name="connsiteX34" fmla="*/ 166688 w 378619"/>
              <a:gd name="connsiteY34" fmla="*/ 216693 h 1764506"/>
              <a:gd name="connsiteX35" fmla="*/ 154782 w 378619"/>
              <a:gd name="connsiteY35" fmla="*/ 180975 h 1764506"/>
              <a:gd name="connsiteX36" fmla="*/ 138113 w 378619"/>
              <a:gd name="connsiteY36" fmla="*/ 152400 h 1764506"/>
              <a:gd name="connsiteX37" fmla="*/ 121444 w 378619"/>
              <a:gd name="connsiteY37" fmla="*/ 128587 h 1764506"/>
              <a:gd name="connsiteX38" fmla="*/ 102394 w 378619"/>
              <a:gd name="connsiteY38" fmla="*/ 107156 h 1764506"/>
              <a:gd name="connsiteX39" fmla="*/ 85725 w 378619"/>
              <a:gd name="connsiteY39" fmla="*/ 88106 h 1764506"/>
              <a:gd name="connsiteX40" fmla="*/ 0 w 378619"/>
              <a:gd name="connsiteY40" fmla="*/ 26193 h 1764506"/>
              <a:gd name="connsiteX41" fmla="*/ 135732 w 378619"/>
              <a:gd name="connsiteY41" fmla="*/ 0 h 1764506"/>
              <a:gd name="connsiteX42" fmla="*/ 252413 w 378619"/>
              <a:gd name="connsiteY42" fmla="*/ 92868 h 1764506"/>
              <a:gd name="connsiteX43" fmla="*/ 340519 w 378619"/>
              <a:gd name="connsiteY43" fmla="*/ 157162 h 1764506"/>
              <a:gd name="connsiteX44" fmla="*/ 366713 w 378619"/>
              <a:gd name="connsiteY44" fmla="*/ 176212 h 1764506"/>
              <a:gd name="connsiteX45" fmla="*/ 371475 w 378619"/>
              <a:gd name="connsiteY45" fmla="*/ 188118 h 1764506"/>
              <a:gd name="connsiteX46" fmla="*/ 376238 w 378619"/>
              <a:gd name="connsiteY46" fmla="*/ 230981 h 1764506"/>
              <a:gd name="connsiteX47" fmla="*/ 378619 w 378619"/>
              <a:gd name="connsiteY47" fmla="*/ 283368 h 1764506"/>
              <a:gd name="connsiteX48" fmla="*/ 378619 w 378619"/>
              <a:gd name="connsiteY48" fmla="*/ 335756 h 1764506"/>
              <a:gd name="connsiteX49" fmla="*/ 373857 w 378619"/>
              <a:gd name="connsiteY49" fmla="*/ 411956 h 1764506"/>
              <a:gd name="connsiteX50" fmla="*/ 366713 w 378619"/>
              <a:gd name="connsiteY50" fmla="*/ 495300 h 1764506"/>
              <a:gd name="connsiteX51" fmla="*/ 366713 w 378619"/>
              <a:gd name="connsiteY51" fmla="*/ 783431 h 176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8619" h="1764506">
                <a:moveTo>
                  <a:pt x="366713" y="783431"/>
                </a:moveTo>
                <a:lnTo>
                  <a:pt x="366713" y="938212"/>
                </a:lnTo>
                <a:lnTo>
                  <a:pt x="366713" y="1169193"/>
                </a:lnTo>
                <a:lnTo>
                  <a:pt x="366713" y="1309687"/>
                </a:lnTo>
                <a:lnTo>
                  <a:pt x="366713" y="1445418"/>
                </a:lnTo>
                <a:cubicBezTo>
                  <a:pt x="367507" y="1483518"/>
                  <a:pt x="368300" y="1521618"/>
                  <a:pt x="369094" y="1559718"/>
                </a:cubicBezTo>
                <a:lnTo>
                  <a:pt x="361950" y="1614487"/>
                </a:lnTo>
                <a:lnTo>
                  <a:pt x="352425" y="1664493"/>
                </a:lnTo>
                <a:lnTo>
                  <a:pt x="338138" y="1716881"/>
                </a:lnTo>
                <a:lnTo>
                  <a:pt x="326232" y="1743075"/>
                </a:lnTo>
                <a:lnTo>
                  <a:pt x="316707" y="1757362"/>
                </a:lnTo>
                <a:cubicBezTo>
                  <a:pt x="308086" y="1763110"/>
                  <a:pt x="312123" y="1760845"/>
                  <a:pt x="304800" y="1764506"/>
                </a:cubicBezTo>
                <a:lnTo>
                  <a:pt x="300038" y="1764506"/>
                </a:lnTo>
                <a:lnTo>
                  <a:pt x="273844" y="1759743"/>
                </a:lnTo>
                <a:lnTo>
                  <a:pt x="247650" y="1743075"/>
                </a:lnTo>
                <a:lnTo>
                  <a:pt x="228600" y="1726406"/>
                </a:lnTo>
                <a:lnTo>
                  <a:pt x="211932" y="1702593"/>
                </a:lnTo>
                <a:lnTo>
                  <a:pt x="192882" y="1666875"/>
                </a:lnTo>
                <a:lnTo>
                  <a:pt x="171450" y="1614487"/>
                </a:lnTo>
                <a:lnTo>
                  <a:pt x="157163" y="1562100"/>
                </a:lnTo>
                <a:lnTo>
                  <a:pt x="150019" y="1509712"/>
                </a:lnTo>
                <a:lnTo>
                  <a:pt x="145257" y="1459706"/>
                </a:lnTo>
                <a:lnTo>
                  <a:pt x="145257" y="1412081"/>
                </a:lnTo>
                <a:lnTo>
                  <a:pt x="147638" y="1359693"/>
                </a:lnTo>
                <a:lnTo>
                  <a:pt x="159544" y="1212056"/>
                </a:lnTo>
                <a:lnTo>
                  <a:pt x="169069" y="1083468"/>
                </a:lnTo>
                <a:lnTo>
                  <a:pt x="176213" y="940593"/>
                </a:lnTo>
                <a:lnTo>
                  <a:pt x="183357" y="785812"/>
                </a:lnTo>
                <a:lnTo>
                  <a:pt x="188119" y="650081"/>
                </a:lnTo>
                <a:lnTo>
                  <a:pt x="188119" y="438150"/>
                </a:lnTo>
                <a:lnTo>
                  <a:pt x="188119" y="345281"/>
                </a:lnTo>
                <a:lnTo>
                  <a:pt x="188119" y="319087"/>
                </a:lnTo>
                <a:lnTo>
                  <a:pt x="185738" y="295275"/>
                </a:lnTo>
                <a:lnTo>
                  <a:pt x="178594" y="257175"/>
                </a:lnTo>
                <a:lnTo>
                  <a:pt x="166688" y="216693"/>
                </a:lnTo>
                <a:lnTo>
                  <a:pt x="154782" y="180975"/>
                </a:lnTo>
                <a:lnTo>
                  <a:pt x="138113" y="152400"/>
                </a:lnTo>
                <a:lnTo>
                  <a:pt x="121444" y="128587"/>
                </a:lnTo>
                <a:lnTo>
                  <a:pt x="102394" y="107156"/>
                </a:lnTo>
                <a:lnTo>
                  <a:pt x="85725" y="88106"/>
                </a:lnTo>
                <a:lnTo>
                  <a:pt x="0" y="26193"/>
                </a:lnTo>
                <a:lnTo>
                  <a:pt x="135732" y="0"/>
                </a:lnTo>
                <a:lnTo>
                  <a:pt x="252413" y="92868"/>
                </a:lnTo>
                <a:lnTo>
                  <a:pt x="340519" y="157162"/>
                </a:lnTo>
                <a:lnTo>
                  <a:pt x="366713" y="176212"/>
                </a:lnTo>
                <a:lnTo>
                  <a:pt x="371475" y="188118"/>
                </a:lnTo>
                <a:lnTo>
                  <a:pt x="376238" y="230981"/>
                </a:lnTo>
                <a:lnTo>
                  <a:pt x="378619" y="283368"/>
                </a:lnTo>
                <a:lnTo>
                  <a:pt x="378619" y="335756"/>
                </a:lnTo>
                <a:lnTo>
                  <a:pt x="373857" y="411956"/>
                </a:lnTo>
                <a:lnTo>
                  <a:pt x="366713" y="495300"/>
                </a:lnTo>
                <a:lnTo>
                  <a:pt x="366713" y="783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3E18AE18-3042-466E-93D0-9FD49C6287F6}"/>
              </a:ext>
            </a:extLst>
          </p:cNvPr>
          <p:cNvSpPr/>
          <p:nvPr/>
        </p:nvSpPr>
        <p:spPr>
          <a:xfrm rot="16200000">
            <a:off x="4398169" y="3126582"/>
            <a:ext cx="4051300" cy="1223962"/>
          </a:xfrm>
          <a:custGeom>
            <a:avLst/>
            <a:gdLst>
              <a:gd name="connsiteX0" fmla="*/ 3782590 w 4052305"/>
              <a:gd name="connsiteY0" fmla="*/ 598636 h 1223586"/>
              <a:gd name="connsiteX1" fmla="*/ 3736541 w 4052305"/>
              <a:gd name="connsiteY1" fmla="*/ 394705 h 1223586"/>
              <a:gd name="connsiteX2" fmla="*/ 3703649 w 4052305"/>
              <a:gd name="connsiteY2" fmla="*/ 253269 h 1223586"/>
              <a:gd name="connsiteX3" fmla="*/ 3660889 w 4052305"/>
              <a:gd name="connsiteY3" fmla="*/ 42760 h 1223586"/>
              <a:gd name="connsiteX4" fmla="*/ 3812193 w 4052305"/>
              <a:gd name="connsiteY4" fmla="*/ 0 h 1223586"/>
              <a:gd name="connsiteX5" fmla="*/ 3845085 w 4052305"/>
              <a:gd name="connsiteY5" fmla="*/ 134858 h 1223586"/>
              <a:gd name="connsiteX6" fmla="*/ 3907580 w 4052305"/>
              <a:gd name="connsiteY6" fmla="*/ 361813 h 1223586"/>
              <a:gd name="connsiteX7" fmla="*/ 3956918 w 4052305"/>
              <a:gd name="connsiteY7" fmla="*/ 539430 h 1223586"/>
              <a:gd name="connsiteX8" fmla="*/ 3999677 w 4052305"/>
              <a:gd name="connsiteY8" fmla="*/ 694023 h 1223586"/>
              <a:gd name="connsiteX9" fmla="*/ 4012834 w 4052305"/>
              <a:gd name="connsiteY9" fmla="*/ 733494 h 1223586"/>
              <a:gd name="connsiteX10" fmla="*/ 4029280 w 4052305"/>
              <a:gd name="connsiteY10" fmla="*/ 782832 h 1223586"/>
              <a:gd name="connsiteX11" fmla="*/ 4039148 w 4052305"/>
              <a:gd name="connsiteY11" fmla="*/ 825592 h 1223586"/>
              <a:gd name="connsiteX12" fmla="*/ 4049016 w 4052305"/>
              <a:gd name="connsiteY12" fmla="*/ 878219 h 1223586"/>
              <a:gd name="connsiteX13" fmla="*/ 4052305 w 4052305"/>
              <a:gd name="connsiteY13" fmla="*/ 914400 h 1223586"/>
              <a:gd name="connsiteX14" fmla="*/ 4049016 w 4052305"/>
              <a:gd name="connsiteY14" fmla="*/ 934136 h 1223586"/>
              <a:gd name="connsiteX15" fmla="*/ 4035859 w 4052305"/>
              <a:gd name="connsiteY15" fmla="*/ 973606 h 1223586"/>
              <a:gd name="connsiteX16" fmla="*/ 4016123 w 4052305"/>
              <a:gd name="connsiteY16" fmla="*/ 1009787 h 1223586"/>
              <a:gd name="connsiteX17" fmla="*/ 3989810 w 4052305"/>
              <a:gd name="connsiteY17" fmla="*/ 1055836 h 1223586"/>
              <a:gd name="connsiteX18" fmla="*/ 3947050 w 4052305"/>
              <a:gd name="connsiteY18" fmla="*/ 1105174 h 1223586"/>
              <a:gd name="connsiteX19" fmla="*/ 3907580 w 4052305"/>
              <a:gd name="connsiteY19" fmla="*/ 1147934 h 1223586"/>
              <a:gd name="connsiteX20" fmla="*/ 3861531 w 4052305"/>
              <a:gd name="connsiteY20" fmla="*/ 1187405 h 1223586"/>
              <a:gd name="connsiteX21" fmla="*/ 3831928 w 4052305"/>
              <a:gd name="connsiteY21" fmla="*/ 1207140 h 1223586"/>
              <a:gd name="connsiteX22" fmla="*/ 3808903 w 4052305"/>
              <a:gd name="connsiteY22" fmla="*/ 1220297 h 1223586"/>
              <a:gd name="connsiteX23" fmla="*/ 3785879 w 4052305"/>
              <a:gd name="connsiteY23" fmla="*/ 1223586 h 1223586"/>
              <a:gd name="connsiteX24" fmla="*/ 3762854 w 4052305"/>
              <a:gd name="connsiteY24" fmla="*/ 1223586 h 1223586"/>
              <a:gd name="connsiteX25" fmla="*/ 3726673 w 4052305"/>
              <a:gd name="connsiteY25" fmla="*/ 1207140 h 1223586"/>
              <a:gd name="connsiteX26" fmla="*/ 3690492 w 4052305"/>
              <a:gd name="connsiteY26" fmla="*/ 1180826 h 1223586"/>
              <a:gd name="connsiteX27" fmla="*/ 3657600 w 4052305"/>
              <a:gd name="connsiteY27" fmla="*/ 1147934 h 1223586"/>
              <a:gd name="connsiteX28" fmla="*/ 3608262 w 4052305"/>
              <a:gd name="connsiteY28" fmla="*/ 1144645 h 1223586"/>
              <a:gd name="connsiteX29" fmla="*/ 3351703 w 4052305"/>
              <a:gd name="connsiteY29" fmla="*/ 1144645 h 1223586"/>
              <a:gd name="connsiteX30" fmla="*/ 3121459 w 4052305"/>
              <a:gd name="connsiteY30" fmla="*/ 1144645 h 1223586"/>
              <a:gd name="connsiteX31" fmla="*/ 2910949 w 4052305"/>
              <a:gd name="connsiteY31" fmla="*/ 1144645 h 1223586"/>
              <a:gd name="connsiteX32" fmla="*/ 2674126 w 4052305"/>
              <a:gd name="connsiteY32" fmla="*/ 1144645 h 1223586"/>
              <a:gd name="connsiteX33" fmla="*/ 2368230 w 4052305"/>
              <a:gd name="connsiteY33" fmla="*/ 1144645 h 1223586"/>
              <a:gd name="connsiteX34" fmla="*/ 2082069 w 4052305"/>
              <a:gd name="connsiteY34" fmla="*/ 1144645 h 1223586"/>
              <a:gd name="connsiteX35" fmla="*/ 1795908 w 4052305"/>
              <a:gd name="connsiteY35" fmla="*/ 1144645 h 1223586"/>
              <a:gd name="connsiteX36" fmla="*/ 1552506 w 4052305"/>
              <a:gd name="connsiteY36" fmla="*/ 1144645 h 1223586"/>
              <a:gd name="connsiteX37" fmla="*/ 1095306 w 4052305"/>
              <a:gd name="connsiteY37" fmla="*/ 1144645 h 1223586"/>
              <a:gd name="connsiteX38" fmla="*/ 881508 w 4052305"/>
              <a:gd name="connsiteY38" fmla="*/ 1154512 h 1223586"/>
              <a:gd name="connsiteX39" fmla="*/ 680866 w 4052305"/>
              <a:gd name="connsiteY39" fmla="*/ 1167669 h 1223586"/>
              <a:gd name="connsiteX40" fmla="*/ 490092 w 4052305"/>
              <a:gd name="connsiteY40" fmla="*/ 1180826 h 1223586"/>
              <a:gd name="connsiteX41" fmla="*/ 371680 w 4052305"/>
              <a:gd name="connsiteY41" fmla="*/ 1190694 h 1223586"/>
              <a:gd name="connsiteX42" fmla="*/ 325631 w 4052305"/>
              <a:gd name="connsiteY42" fmla="*/ 1193983 h 1223586"/>
              <a:gd name="connsiteX43" fmla="*/ 279582 w 4052305"/>
              <a:gd name="connsiteY43" fmla="*/ 1190694 h 1223586"/>
              <a:gd name="connsiteX44" fmla="*/ 213798 w 4052305"/>
              <a:gd name="connsiteY44" fmla="*/ 1177537 h 1223586"/>
              <a:gd name="connsiteX45" fmla="*/ 154593 w 4052305"/>
              <a:gd name="connsiteY45" fmla="*/ 1154512 h 1223586"/>
              <a:gd name="connsiteX46" fmla="*/ 92098 w 4052305"/>
              <a:gd name="connsiteY46" fmla="*/ 1121620 h 1223586"/>
              <a:gd name="connsiteX47" fmla="*/ 62495 w 4052305"/>
              <a:gd name="connsiteY47" fmla="*/ 1101885 h 1223586"/>
              <a:gd name="connsiteX48" fmla="*/ 36181 w 4052305"/>
              <a:gd name="connsiteY48" fmla="*/ 1082150 h 1223586"/>
              <a:gd name="connsiteX49" fmla="*/ 16446 w 4052305"/>
              <a:gd name="connsiteY49" fmla="*/ 1059125 h 1223586"/>
              <a:gd name="connsiteX50" fmla="*/ 6578 w 4052305"/>
              <a:gd name="connsiteY50" fmla="*/ 1042679 h 1223586"/>
              <a:gd name="connsiteX51" fmla="*/ 0 w 4052305"/>
              <a:gd name="connsiteY51" fmla="*/ 1022944 h 1223586"/>
              <a:gd name="connsiteX52" fmla="*/ 0 w 4052305"/>
              <a:gd name="connsiteY52" fmla="*/ 1009787 h 1223586"/>
              <a:gd name="connsiteX53" fmla="*/ 6578 w 4052305"/>
              <a:gd name="connsiteY53" fmla="*/ 990052 h 1223586"/>
              <a:gd name="connsiteX54" fmla="*/ 19735 w 4052305"/>
              <a:gd name="connsiteY54" fmla="*/ 976895 h 1223586"/>
              <a:gd name="connsiteX55" fmla="*/ 65784 w 4052305"/>
              <a:gd name="connsiteY55" fmla="*/ 944003 h 1223586"/>
              <a:gd name="connsiteX56" fmla="*/ 526273 w 4052305"/>
              <a:gd name="connsiteY56" fmla="*/ 924268 h 1223586"/>
              <a:gd name="connsiteX57" fmla="*/ 582190 w 4052305"/>
              <a:gd name="connsiteY57" fmla="*/ 920979 h 1223586"/>
              <a:gd name="connsiteX58" fmla="*/ 828880 w 4052305"/>
              <a:gd name="connsiteY58" fmla="*/ 920979 h 1223586"/>
              <a:gd name="connsiteX59" fmla="*/ 1177536 w 4052305"/>
              <a:gd name="connsiteY59" fmla="*/ 920979 h 1223586"/>
              <a:gd name="connsiteX60" fmla="*/ 1687364 w 4052305"/>
              <a:gd name="connsiteY60" fmla="*/ 920979 h 1223586"/>
              <a:gd name="connsiteX61" fmla="*/ 2124829 w 4052305"/>
              <a:gd name="connsiteY61" fmla="*/ 920979 h 1223586"/>
              <a:gd name="connsiteX62" fmla="*/ 2614921 w 4052305"/>
              <a:gd name="connsiteY62" fmla="*/ 920979 h 1223586"/>
              <a:gd name="connsiteX63" fmla="*/ 3170797 w 4052305"/>
              <a:gd name="connsiteY63" fmla="*/ 920979 h 1223586"/>
              <a:gd name="connsiteX64" fmla="*/ 3749698 w 4052305"/>
              <a:gd name="connsiteY64" fmla="*/ 920979 h 1223586"/>
              <a:gd name="connsiteX65" fmla="*/ 3769433 w 4052305"/>
              <a:gd name="connsiteY65" fmla="*/ 920979 h 1223586"/>
              <a:gd name="connsiteX66" fmla="*/ 3789168 w 4052305"/>
              <a:gd name="connsiteY66" fmla="*/ 914400 h 1223586"/>
              <a:gd name="connsiteX67" fmla="*/ 3805614 w 4052305"/>
              <a:gd name="connsiteY67" fmla="*/ 901243 h 1223586"/>
              <a:gd name="connsiteX68" fmla="*/ 3815482 w 4052305"/>
              <a:gd name="connsiteY68" fmla="*/ 888087 h 1223586"/>
              <a:gd name="connsiteX69" fmla="*/ 3822060 w 4052305"/>
              <a:gd name="connsiteY69" fmla="*/ 868351 h 1223586"/>
              <a:gd name="connsiteX70" fmla="*/ 3825349 w 4052305"/>
              <a:gd name="connsiteY70" fmla="*/ 845327 h 1223586"/>
              <a:gd name="connsiteX71" fmla="*/ 3828639 w 4052305"/>
              <a:gd name="connsiteY71" fmla="*/ 819013 h 1223586"/>
              <a:gd name="connsiteX72" fmla="*/ 3828639 w 4052305"/>
              <a:gd name="connsiteY72" fmla="*/ 795989 h 1223586"/>
              <a:gd name="connsiteX73" fmla="*/ 3815482 w 4052305"/>
              <a:gd name="connsiteY73" fmla="*/ 740072 h 1223586"/>
              <a:gd name="connsiteX74" fmla="*/ 3782590 w 4052305"/>
              <a:gd name="connsiteY74" fmla="*/ 598636 h 1223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052305" h="1223586">
                <a:moveTo>
                  <a:pt x="3782590" y="598636"/>
                </a:moveTo>
                <a:lnTo>
                  <a:pt x="3736541" y="394705"/>
                </a:lnTo>
                <a:lnTo>
                  <a:pt x="3703649" y="253269"/>
                </a:lnTo>
                <a:lnTo>
                  <a:pt x="3660889" y="42760"/>
                </a:lnTo>
                <a:lnTo>
                  <a:pt x="3812193" y="0"/>
                </a:lnTo>
                <a:lnTo>
                  <a:pt x="3845085" y="134858"/>
                </a:lnTo>
                <a:lnTo>
                  <a:pt x="3907580" y="361813"/>
                </a:lnTo>
                <a:lnTo>
                  <a:pt x="3956918" y="539430"/>
                </a:lnTo>
                <a:lnTo>
                  <a:pt x="3999677" y="694023"/>
                </a:lnTo>
                <a:lnTo>
                  <a:pt x="4012834" y="733494"/>
                </a:lnTo>
                <a:lnTo>
                  <a:pt x="4029280" y="782832"/>
                </a:lnTo>
                <a:lnTo>
                  <a:pt x="4039148" y="825592"/>
                </a:lnTo>
                <a:lnTo>
                  <a:pt x="4049016" y="878219"/>
                </a:lnTo>
                <a:lnTo>
                  <a:pt x="4052305" y="914400"/>
                </a:lnTo>
                <a:lnTo>
                  <a:pt x="4049016" y="934136"/>
                </a:lnTo>
                <a:lnTo>
                  <a:pt x="4035859" y="973606"/>
                </a:lnTo>
                <a:lnTo>
                  <a:pt x="4016123" y="1009787"/>
                </a:lnTo>
                <a:lnTo>
                  <a:pt x="3989810" y="1055836"/>
                </a:lnTo>
                <a:lnTo>
                  <a:pt x="3947050" y="1105174"/>
                </a:lnTo>
                <a:lnTo>
                  <a:pt x="3907580" y="1147934"/>
                </a:lnTo>
                <a:lnTo>
                  <a:pt x="3861531" y="1187405"/>
                </a:lnTo>
                <a:lnTo>
                  <a:pt x="3831928" y="1207140"/>
                </a:lnTo>
                <a:lnTo>
                  <a:pt x="3808903" y="1220297"/>
                </a:lnTo>
                <a:lnTo>
                  <a:pt x="3785879" y="1223586"/>
                </a:lnTo>
                <a:lnTo>
                  <a:pt x="3762854" y="1223586"/>
                </a:lnTo>
                <a:lnTo>
                  <a:pt x="3726673" y="1207140"/>
                </a:lnTo>
                <a:lnTo>
                  <a:pt x="3690492" y="1180826"/>
                </a:lnTo>
                <a:lnTo>
                  <a:pt x="3657600" y="1147934"/>
                </a:lnTo>
                <a:lnTo>
                  <a:pt x="3608262" y="1144645"/>
                </a:lnTo>
                <a:lnTo>
                  <a:pt x="3351703" y="1144645"/>
                </a:lnTo>
                <a:lnTo>
                  <a:pt x="3121459" y="1144645"/>
                </a:lnTo>
                <a:lnTo>
                  <a:pt x="2910949" y="1144645"/>
                </a:lnTo>
                <a:lnTo>
                  <a:pt x="2674126" y="1144645"/>
                </a:lnTo>
                <a:lnTo>
                  <a:pt x="2368230" y="1144645"/>
                </a:lnTo>
                <a:lnTo>
                  <a:pt x="2082069" y="1144645"/>
                </a:lnTo>
                <a:lnTo>
                  <a:pt x="1795908" y="1144645"/>
                </a:lnTo>
                <a:lnTo>
                  <a:pt x="1552506" y="1144645"/>
                </a:lnTo>
                <a:lnTo>
                  <a:pt x="1095306" y="1144645"/>
                </a:lnTo>
                <a:lnTo>
                  <a:pt x="881508" y="1154512"/>
                </a:lnTo>
                <a:lnTo>
                  <a:pt x="680866" y="1167669"/>
                </a:lnTo>
                <a:lnTo>
                  <a:pt x="490092" y="1180826"/>
                </a:lnTo>
                <a:lnTo>
                  <a:pt x="371680" y="1190694"/>
                </a:lnTo>
                <a:lnTo>
                  <a:pt x="325631" y="1193983"/>
                </a:lnTo>
                <a:lnTo>
                  <a:pt x="279582" y="1190694"/>
                </a:lnTo>
                <a:lnTo>
                  <a:pt x="213798" y="1177537"/>
                </a:lnTo>
                <a:lnTo>
                  <a:pt x="154593" y="1154512"/>
                </a:lnTo>
                <a:lnTo>
                  <a:pt x="92098" y="1121620"/>
                </a:lnTo>
                <a:lnTo>
                  <a:pt x="62495" y="1101885"/>
                </a:lnTo>
                <a:lnTo>
                  <a:pt x="36181" y="1082150"/>
                </a:lnTo>
                <a:lnTo>
                  <a:pt x="16446" y="1059125"/>
                </a:lnTo>
                <a:lnTo>
                  <a:pt x="6578" y="1042679"/>
                </a:lnTo>
                <a:lnTo>
                  <a:pt x="0" y="1022944"/>
                </a:lnTo>
                <a:lnTo>
                  <a:pt x="0" y="1009787"/>
                </a:lnTo>
                <a:lnTo>
                  <a:pt x="6578" y="990052"/>
                </a:lnTo>
                <a:lnTo>
                  <a:pt x="19735" y="976895"/>
                </a:lnTo>
                <a:lnTo>
                  <a:pt x="65784" y="944003"/>
                </a:lnTo>
                <a:lnTo>
                  <a:pt x="526273" y="924268"/>
                </a:lnTo>
                <a:lnTo>
                  <a:pt x="582190" y="920979"/>
                </a:lnTo>
                <a:lnTo>
                  <a:pt x="828880" y="920979"/>
                </a:lnTo>
                <a:lnTo>
                  <a:pt x="1177536" y="920979"/>
                </a:lnTo>
                <a:lnTo>
                  <a:pt x="1687364" y="920979"/>
                </a:lnTo>
                <a:lnTo>
                  <a:pt x="2124829" y="920979"/>
                </a:lnTo>
                <a:lnTo>
                  <a:pt x="2614921" y="920979"/>
                </a:lnTo>
                <a:lnTo>
                  <a:pt x="3170797" y="920979"/>
                </a:lnTo>
                <a:lnTo>
                  <a:pt x="3749698" y="920979"/>
                </a:lnTo>
                <a:lnTo>
                  <a:pt x="3769433" y="920979"/>
                </a:lnTo>
                <a:lnTo>
                  <a:pt x="3789168" y="914400"/>
                </a:lnTo>
                <a:lnTo>
                  <a:pt x="3805614" y="901243"/>
                </a:lnTo>
                <a:lnTo>
                  <a:pt x="3815482" y="888087"/>
                </a:lnTo>
                <a:lnTo>
                  <a:pt x="3822060" y="868351"/>
                </a:lnTo>
                <a:lnTo>
                  <a:pt x="3825349" y="845327"/>
                </a:lnTo>
                <a:lnTo>
                  <a:pt x="3828639" y="819013"/>
                </a:lnTo>
                <a:lnTo>
                  <a:pt x="3828639" y="795989"/>
                </a:lnTo>
                <a:lnTo>
                  <a:pt x="3815482" y="740072"/>
                </a:lnTo>
                <a:lnTo>
                  <a:pt x="3782590" y="5986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4E45658F-91B4-4876-8FAA-7B8608BDCA0C}"/>
              </a:ext>
            </a:extLst>
          </p:cNvPr>
          <p:cNvSpPr/>
          <p:nvPr/>
        </p:nvSpPr>
        <p:spPr>
          <a:xfrm rot="16200000">
            <a:off x="6176169" y="5096669"/>
            <a:ext cx="671513" cy="657225"/>
          </a:xfrm>
          <a:custGeom>
            <a:avLst/>
            <a:gdLst>
              <a:gd name="connsiteX0" fmla="*/ 528637 w 671512"/>
              <a:gd name="connsiteY0" fmla="*/ 66675 h 657225"/>
              <a:gd name="connsiteX1" fmla="*/ 461962 w 671512"/>
              <a:gd name="connsiteY1" fmla="*/ 159544 h 657225"/>
              <a:gd name="connsiteX2" fmla="*/ 397669 w 671512"/>
              <a:gd name="connsiteY2" fmla="*/ 245269 h 657225"/>
              <a:gd name="connsiteX3" fmla="*/ 319087 w 671512"/>
              <a:gd name="connsiteY3" fmla="*/ 335757 h 657225"/>
              <a:gd name="connsiteX4" fmla="*/ 261937 w 671512"/>
              <a:gd name="connsiteY4" fmla="*/ 397669 h 657225"/>
              <a:gd name="connsiteX5" fmla="*/ 190500 w 671512"/>
              <a:gd name="connsiteY5" fmla="*/ 464344 h 657225"/>
              <a:gd name="connsiteX6" fmla="*/ 107156 w 671512"/>
              <a:gd name="connsiteY6" fmla="*/ 538163 h 657225"/>
              <a:gd name="connsiteX7" fmla="*/ 61912 w 671512"/>
              <a:gd name="connsiteY7" fmla="*/ 571500 h 657225"/>
              <a:gd name="connsiteX8" fmla="*/ 16669 w 671512"/>
              <a:gd name="connsiteY8" fmla="*/ 607219 h 657225"/>
              <a:gd name="connsiteX9" fmla="*/ 0 w 671512"/>
              <a:gd name="connsiteY9" fmla="*/ 633413 h 657225"/>
              <a:gd name="connsiteX10" fmla="*/ 0 w 671512"/>
              <a:gd name="connsiteY10" fmla="*/ 657225 h 657225"/>
              <a:gd name="connsiteX11" fmla="*/ 671512 w 671512"/>
              <a:gd name="connsiteY11" fmla="*/ 552450 h 657225"/>
              <a:gd name="connsiteX12" fmla="*/ 590550 w 671512"/>
              <a:gd name="connsiteY12" fmla="*/ 550069 h 657225"/>
              <a:gd name="connsiteX13" fmla="*/ 523875 w 671512"/>
              <a:gd name="connsiteY13" fmla="*/ 550069 h 657225"/>
              <a:gd name="connsiteX14" fmla="*/ 504825 w 671512"/>
              <a:gd name="connsiteY14" fmla="*/ 547688 h 657225"/>
              <a:gd name="connsiteX15" fmla="*/ 488156 w 671512"/>
              <a:gd name="connsiteY15" fmla="*/ 533400 h 657225"/>
              <a:gd name="connsiteX16" fmla="*/ 478631 w 671512"/>
              <a:gd name="connsiteY16" fmla="*/ 511969 h 657225"/>
              <a:gd name="connsiteX17" fmla="*/ 473869 w 671512"/>
              <a:gd name="connsiteY17" fmla="*/ 488157 h 657225"/>
              <a:gd name="connsiteX18" fmla="*/ 473869 w 671512"/>
              <a:gd name="connsiteY18" fmla="*/ 459582 h 657225"/>
              <a:gd name="connsiteX19" fmla="*/ 478631 w 671512"/>
              <a:gd name="connsiteY19" fmla="*/ 431007 h 657225"/>
              <a:gd name="connsiteX20" fmla="*/ 516731 w 671512"/>
              <a:gd name="connsiteY20" fmla="*/ 340519 h 657225"/>
              <a:gd name="connsiteX21" fmla="*/ 552450 w 671512"/>
              <a:gd name="connsiteY21" fmla="*/ 240507 h 657225"/>
              <a:gd name="connsiteX22" fmla="*/ 595312 w 671512"/>
              <a:gd name="connsiteY22" fmla="*/ 114300 h 657225"/>
              <a:gd name="connsiteX23" fmla="*/ 614362 w 671512"/>
              <a:gd name="connsiteY23" fmla="*/ 54769 h 657225"/>
              <a:gd name="connsiteX24" fmla="*/ 616744 w 671512"/>
              <a:gd name="connsiteY24" fmla="*/ 38100 h 657225"/>
              <a:gd name="connsiteX25" fmla="*/ 616744 w 671512"/>
              <a:gd name="connsiteY25" fmla="*/ 21432 h 657225"/>
              <a:gd name="connsiteX26" fmla="*/ 611981 w 671512"/>
              <a:gd name="connsiteY26" fmla="*/ 7144 h 657225"/>
              <a:gd name="connsiteX27" fmla="*/ 602456 w 671512"/>
              <a:gd name="connsiteY27" fmla="*/ 0 h 657225"/>
              <a:gd name="connsiteX28" fmla="*/ 590550 w 671512"/>
              <a:gd name="connsiteY28" fmla="*/ 0 h 657225"/>
              <a:gd name="connsiteX29" fmla="*/ 571500 w 671512"/>
              <a:gd name="connsiteY29" fmla="*/ 11907 h 657225"/>
              <a:gd name="connsiteX30" fmla="*/ 528637 w 671512"/>
              <a:gd name="connsiteY30" fmla="*/ 66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57225">
                <a:moveTo>
                  <a:pt x="528637" y="66675"/>
                </a:moveTo>
                <a:lnTo>
                  <a:pt x="461962" y="159544"/>
                </a:lnTo>
                <a:lnTo>
                  <a:pt x="397669" y="245269"/>
                </a:lnTo>
                <a:lnTo>
                  <a:pt x="319087" y="335757"/>
                </a:lnTo>
                <a:lnTo>
                  <a:pt x="261937" y="397669"/>
                </a:lnTo>
                <a:lnTo>
                  <a:pt x="190500" y="464344"/>
                </a:lnTo>
                <a:lnTo>
                  <a:pt x="107156" y="538163"/>
                </a:lnTo>
                <a:lnTo>
                  <a:pt x="61912" y="571500"/>
                </a:lnTo>
                <a:lnTo>
                  <a:pt x="16669" y="607219"/>
                </a:lnTo>
                <a:lnTo>
                  <a:pt x="0" y="633413"/>
                </a:lnTo>
                <a:lnTo>
                  <a:pt x="0" y="657225"/>
                </a:lnTo>
                <a:lnTo>
                  <a:pt x="671512" y="552450"/>
                </a:lnTo>
                <a:lnTo>
                  <a:pt x="590550" y="550069"/>
                </a:lnTo>
                <a:lnTo>
                  <a:pt x="523875" y="550069"/>
                </a:lnTo>
                <a:lnTo>
                  <a:pt x="504825" y="547688"/>
                </a:lnTo>
                <a:lnTo>
                  <a:pt x="488156" y="533400"/>
                </a:lnTo>
                <a:lnTo>
                  <a:pt x="478631" y="511969"/>
                </a:lnTo>
                <a:lnTo>
                  <a:pt x="473869" y="488157"/>
                </a:lnTo>
                <a:lnTo>
                  <a:pt x="473869" y="459582"/>
                </a:lnTo>
                <a:lnTo>
                  <a:pt x="478631" y="431007"/>
                </a:lnTo>
                <a:lnTo>
                  <a:pt x="516731" y="340519"/>
                </a:lnTo>
                <a:lnTo>
                  <a:pt x="552450" y="240507"/>
                </a:lnTo>
                <a:lnTo>
                  <a:pt x="595312" y="114300"/>
                </a:lnTo>
                <a:lnTo>
                  <a:pt x="614362" y="54769"/>
                </a:lnTo>
                <a:lnTo>
                  <a:pt x="616744" y="38100"/>
                </a:lnTo>
                <a:lnTo>
                  <a:pt x="616744" y="21432"/>
                </a:lnTo>
                <a:lnTo>
                  <a:pt x="611981" y="7144"/>
                </a:lnTo>
                <a:lnTo>
                  <a:pt x="602456" y="0"/>
                </a:lnTo>
                <a:lnTo>
                  <a:pt x="590550" y="0"/>
                </a:lnTo>
                <a:lnTo>
                  <a:pt x="571500" y="11907"/>
                </a:lnTo>
                <a:lnTo>
                  <a:pt x="528637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4" name="フリーフォーム 193">
            <a:extLst>
              <a:ext uri="{FF2B5EF4-FFF2-40B4-BE49-F238E27FC236}">
                <a16:creationId xmlns:a16="http://schemas.microsoft.com/office/drawing/2014/main" id="{0D9533F4-2F6E-41D8-9061-11B16ECB21C2}"/>
              </a:ext>
            </a:extLst>
          </p:cNvPr>
          <p:cNvSpPr/>
          <p:nvPr/>
        </p:nvSpPr>
        <p:spPr>
          <a:xfrm rot="16200000">
            <a:off x="6177757" y="2432844"/>
            <a:ext cx="292100" cy="947737"/>
          </a:xfrm>
          <a:custGeom>
            <a:avLst/>
            <a:gdLst>
              <a:gd name="connsiteX0" fmla="*/ 50006 w 292894"/>
              <a:gd name="connsiteY0" fmla="*/ 578644 h 947738"/>
              <a:gd name="connsiteX1" fmla="*/ 83344 w 292894"/>
              <a:gd name="connsiteY1" fmla="*/ 740569 h 947738"/>
              <a:gd name="connsiteX2" fmla="*/ 128588 w 292894"/>
              <a:gd name="connsiteY2" fmla="*/ 947738 h 947738"/>
              <a:gd name="connsiteX3" fmla="*/ 221456 w 292894"/>
              <a:gd name="connsiteY3" fmla="*/ 940594 h 947738"/>
              <a:gd name="connsiteX4" fmla="*/ 259556 w 292894"/>
              <a:gd name="connsiteY4" fmla="*/ 862013 h 947738"/>
              <a:gd name="connsiteX5" fmla="*/ 280988 w 292894"/>
              <a:gd name="connsiteY5" fmla="*/ 816769 h 947738"/>
              <a:gd name="connsiteX6" fmla="*/ 288131 w 292894"/>
              <a:gd name="connsiteY6" fmla="*/ 790575 h 947738"/>
              <a:gd name="connsiteX7" fmla="*/ 290513 w 292894"/>
              <a:gd name="connsiteY7" fmla="*/ 766763 h 947738"/>
              <a:gd name="connsiteX8" fmla="*/ 292894 w 292894"/>
              <a:gd name="connsiteY8" fmla="*/ 740569 h 947738"/>
              <a:gd name="connsiteX9" fmla="*/ 292894 w 292894"/>
              <a:gd name="connsiteY9" fmla="*/ 723900 h 947738"/>
              <a:gd name="connsiteX10" fmla="*/ 288131 w 292894"/>
              <a:gd name="connsiteY10" fmla="*/ 683419 h 947738"/>
              <a:gd name="connsiteX11" fmla="*/ 283369 w 292894"/>
              <a:gd name="connsiteY11" fmla="*/ 650082 h 947738"/>
              <a:gd name="connsiteX12" fmla="*/ 269081 w 292894"/>
              <a:gd name="connsiteY12" fmla="*/ 604838 h 947738"/>
              <a:gd name="connsiteX13" fmla="*/ 250031 w 292894"/>
              <a:gd name="connsiteY13" fmla="*/ 552450 h 947738"/>
              <a:gd name="connsiteX14" fmla="*/ 228600 w 292894"/>
              <a:gd name="connsiteY14" fmla="*/ 507207 h 947738"/>
              <a:gd name="connsiteX15" fmla="*/ 216694 w 292894"/>
              <a:gd name="connsiteY15" fmla="*/ 473869 h 947738"/>
              <a:gd name="connsiteX16" fmla="*/ 202406 w 292894"/>
              <a:gd name="connsiteY16" fmla="*/ 433388 h 947738"/>
              <a:gd name="connsiteX17" fmla="*/ 188119 w 292894"/>
              <a:gd name="connsiteY17" fmla="*/ 371475 h 947738"/>
              <a:gd name="connsiteX18" fmla="*/ 178594 w 292894"/>
              <a:gd name="connsiteY18" fmla="*/ 326232 h 947738"/>
              <a:gd name="connsiteX19" fmla="*/ 169069 w 292894"/>
              <a:gd name="connsiteY19" fmla="*/ 269082 h 947738"/>
              <a:gd name="connsiteX20" fmla="*/ 161925 w 292894"/>
              <a:gd name="connsiteY20" fmla="*/ 204788 h 947738"/>
              <a:gd name="connsiteX21" fmla="*/ 159544 w 292894"/>
              <a:gd name="connsiteY21" fmla="*/ 111919 h 947738"/>
              <a:gd name="connsiteX22" fmla="*/ 164306 w 292894"/>
              <a:gd name="connsiteY22" fmla="*/ 0 h 947738"/>
              <a:gd name="connsiteX23" fmla="*/ 38100 w 292894"/>
              <a:gd name="connsiteY23" fmla="*/ 0 h 947738"/>
              <a:gd name="connsiteX24" fmla="*/ 19050 w 292894"/>
              <a:gd name="connsiteY24" fmla="*/ 97632 h 947738"/>
              <a:gd name="connsiteX25" fmla="*/ 11906 w 292894"/>
              <a:gd name="connsiteY25" fmla="*/ 157163 h 947738"/>
              <a:gd name="connsiteX26" fmla="*/ 7144 w 292894"/>
              <a:gd name="connsiteY26" fmla="*/ 219075 h 947738"/>
              <a:gd name="connsiteX27" fmla="*/ 0 w 292894"/>
              <a:gd name="connsiteY27" fmla="*/ 314325 h 947738"/>
              <a:gd name="connsiteX28" fmla="*/ 2381 w 292894"/>
              <a:gd name="connsiteY28" fmla="*/ 347663 h 947738"/>
              <a:gd name="connsiteX29" fmla="*/ 50006 w 292894"/>
              <a:gd name="connsiteY29" fmla="*/ 5786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2894" h="947738">
                <a:moveTo>
                  <a:pt x="50006" y="578644"/>
                </a:moveTo>
                <a:lnTo>
                  <a:pt x="83344" y="740569"/>
                </a:lnTo>
                <a:lnTo>
                  <a:pt x="128588" y="947738"/>
                </a:lnTo>
                <a:lnTo>
                  <a:pt x="221456" y="940594"/>
                </a:lnTo>
                <a:lnTo>
                  <a:pt x="259556" y="862013"/>
                </a:lnTo>
                <a:lnTo>
                  <a:pt x="280988" y="816769"/>
                </a:lnTo>
                <a:lnTo>
                  <a:pt x="288131" y="790575"/>
                </a:lnTo>
                <a:lnTo>
                  <a:pt x="290513" y="766763"/>
                </a:lnTo>
                <a:lnTo>
                  <a:pt x="292894" y="740569"/>
                </a:lnTo>
                <a:lnTo>
                  <a:pt x="292894" y="723900"/>
                </a:lnTo>
                <a:lnTo>
                  <a:pt x="288131" y="683419"/>
                </a:lnTo>
                <a:lnTo>
                  <a:pt x="283369" y="650082"/>
                </a:lnTo>
                <a:lnTo>
                  <a:pt x="269081" y="604838"/>
                </a:lnTo>
                <a:lnTo>
                  <a:pt x="250031" y="552450"/>
                </a:lnTo>
                <a:lnTo>
                  <a:pt x="228600" y="507207"/>
                </a:lnTo>
                <a:lnTo>
                  <a:pt x="216694" y="473869"/>
                </a:lnTo>
                <a:lnTo>
                  <a:pt x="202406" y="433388"/>
                </a:lnTo>
                <a:lnTo>
                  <a:pt x="188119" y="371475"/>
                </a:lnTo>
                <a:lnTo>
                  <a:pt x="178594" y="326232"/>
                </a:lnTo>
                <a:lnTo>
                  <a:pt x="169069" y="269082"/>
                </a:lnTo>
                <a:lnTo>
                  <a:pt x="161925" y="204788"/>
                </a:lnTo>
                <a:cubicBezTo>
                  <a:pt x="161131" y="173832"/>
                  <a:pt x="160338" y="142875"/>
                  <a:pt x="159544" y="111919"/>
                </a:cubicBezTo>
                <a:lnTo>
                  <a:pt x="164306" y="0"/>
                </a:lnTo>
                <a:lnTo>
                  <a:pt x="38100" y="0"/>
                </a:lnTo>
                <a:lnTo>
                  <a:pt x="19050" y="97632"/>
                </a:lnTo>
                <a:lnTo>
                  <a:pt x="11906" y="157163"/>
                </a:lnTo>
                <a:lnTo>
                  <a:pt x="7144" y="219075"/>
                </a:lnTo>
                <a:lnTo>
                  <a:pt x="0" y="314325"/>
                </a:lnTo>
                <a:lnTo>
                  <a:pt x="2381" y="347663"/>
                </a:lnTo>
                <a:lnTo>
                  <a:pt x="50006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5" name="フリーフォーム 194">
            <a:extLst>
              <a:ext uri="{FF2B5EF4-FFF2-40B4-BE49-F238E27FC236}">
                <a16:creationId xmlns:a16="http://schemas.microsoft.com/office/drawing/2014/main" id="{0E7D4C90-D391-4EDD-8524-8856FAE40232}"/>
              </a:ext>
            </a:extLst>
          </p:cNvPr>
          <p:cNvSpPr/>
          <p:nvPr/>
        </p:nvSpPr>
        <p:spPr>
          <a:xfrm rot="16200000">
            <a:off x="6176963" y="3416300"/>
            <a:ext cx="287338" cy="947737"/>
          </a:xfrm>
          <a:custGeom>
            <a:avLst/>
            <a:gdLst>
              <a:gd name="connsiteX0" fmla="*/ 192881 w 288131"/>
              <a:gd name="connsiteY0" fmla="*/ 431006 h 947738"/>
              <a:gd name="connsiteX1" fmla="*/ 159544 w 288131"/>
              <a:gd name="connsiteY1" fmla="*/ 307181 h 947738"/>
              <a:gd name="connsiteX2" fmla="*/ 138113 w 288131"/>
              <a:gd name="connsiteY2" fmla="*/ 207169 h 947738"/>
              <a:gd name="connsiteX3" fmla="*/ 135731 w 288131"/>
              <a:gd name="connsiteY3" fmla="*/ 185738 h 947738"/>
              <a:gd name="connsiteX4" fmla="*/ 135731 w 288131"/>
              <a:gd name="connsiteY4" fmla="*/ 171450 h 947738"/>
              <a:gd name="connsiteX5" fmla="*/ 138113 w 288131"/>
              <a:gd name="connsiteY5" fmla="*/ 150019 h 947738"/>
              <a:gd name="connsiteX6" fmla="*/ 147638 w 288131"/>
              <a:gd name="connsiteY6" fmla="*/ 119063 h 947738"/>
              <a:gd name="connsiteX7" fmla="*/ 202406 w 288131"/>
              <a:gd name="connsiteY7" fmla="*/ 2381 h 947738"/>
              <a:gd name="connsiteX8" fmla="*/ 80963 w 288131"/>
              <a:gd name="connsiteY8" fmla="*/ 0 h 947738"/>
              <a:gd name="connsiteX9" fmla="*/ 35719 w 288131"/>
              <a:gd name="connsiteY9" fmla="*/ 73819 h 947738"/>
              <a:gd name="connsiteX10" fmla="*/ 21431 w 288131"/>
              <a:gd name="connsiteY10" fmla="*/ 109538 h 947738"/>
              <a:gd name="connsiteX11" fmla="*/ 9525 w 288131"/>
              <a:gd name="connsiteY11" fmla="*/ 140494 h 947738"/>
              <a:gd name="connsiteX12" fmla="*/ 2381 w 288131"/>
              <a:gd name="connsiteY12" fmla="*/ 195263 h 947738"/>
              <a:gd name="connsiteX13" fmla="*/ 0 w 288131"/>
              <a:gd name="connsiteY13" fmla="*/ 242888 h 947738"/>
              <a:gd name="connsiteX14" fmla="*/ 2381 w 288131"/>
              <a:gd name="connsiteY14" fmla="*/ 278606 h 947738"/>
              <a:gd name="connsiteX15" fmla="*/ 21431 w 288131"/>
              <a:gd name="connsiteY15" fmla="*/ 400050 h 947738"/>
              <a:gd name="connsiteX16" fmla="*/ 57150 w 288131"/>
              <a:gd name="connsiteY16" fmla="*/ 559594 h 947738"/>
              <a:gd name="connsiteX17" fmla="*/ 95250 w 288131"/>
              <a:gd name="connsiteY17" fmla="*/ 709613 h 947738"/>
              <a:gd name="connsiteX18" fmla="*/ 109538 w 288131"/>
              <a:gd name="connsiteY18" fmla="*/ 769144 h 947738"/>
              <a:gd name="connsiteX19" fmla="*/ 109538 w 288131"/>
              <a:gd name="connsiteY19" fmla="*/ 947738 h 947738"/>
              <a:gd name="connsiteX20" fmla="*/ 288131 w 288131"/>
              <a:gd name="connsiteY20" fmla="*/ 947738 h 947738"/>
              <a:gd name="connsiteX21" fmla="*/ 288131 w 288131"/>
              <a:gd name="connsiteY21" fmla="*/ 754856 h 947738"/>
              <a:gd name="connsiteX22" fmla="*/ 283369 w 288131"/>
              <a:gd name="connsiteY22" fmla="*/ 731044 h 947738"/>
              <a:gd name="connsiteX23" fmla="*/ 271463 w 288131"/>
              <a:gd name="connsiteY23" fmla="*/ 692944 h 947738"/>
              <a:gd name="connsiteX24" fmla="*/ 254794 w 288131"/>
              <a:gd name="connsiteY24" fmla="*/ 638175 h 947738"/>
              <a:gd name="connsiteX25" fmla="*/ 235744 w 288131"/>
              <a:gd name="connsiteY25" fmla="*/ 576263 h 947738"/>
              <a:gd name="connsiteX26" fmla="*/ 192881 w 288131"/>
              <a:gd name="connsiteY26" fmla="*/ 431006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88131" h="947738">
                <a:moveTo>
                  <a:pt x="192881" y="431006"/>
                </a:moveTo>
                <a:lnTo>
                  <a:pt x="159544" y="307181"/>
                </a:lnTo>
                <a:lnTo>
                  <a:pt x="138113" y="207169"/>
                </a:lnTo>
                <a:lnTo>
                  <a:pt x="135731" y="185738"/>
                </a:lnTo>
                <a:lnTo>
                  <a:pt x="135731" y="171450"/>
                </a:lnTo>
                <a:lnTo>
                  <a:pt x="138113" y="150019"/>
                </a:lnTo>
                <a:lnTo>
                  <a:pt x="147638" y="119063"/>
                </a:lnTo>
                <a:lnTo>
                  <a:pt x="202406" y="2381"/>
                </a:lnTo>
                <a:lnTo>
                  <a:pt x="80963" y="0"/>
                </a:lnTo>
                <a:lnTo>
                  <a:pt x="35719" y="73819"/>
                </a:lnTo>
                <a:lnTo>
                  <a:pt x="21431" y="109538"/>
                </a:lnTo>
                <a:lnTo>
                  <a:pt x="9525" y="140494"/>
                </a:lnTo>
                <a:lnTo>
                  <a:pt x="2381" y="195263"/>
                </a:lnTo>
                <a:lnTo>
                  <a:pt x="0" y="242888"/>
                </a:lnTo>
                <a:lnTo>
                  <a:pt x="2381" y="278606"/>
                </a:lnTo>
                <a:lnTo>
                  <a:pt x="21431" y="400050"/>
                </a:lnTo>
                <a:lnTo>
                  <a:pt x="57150" y="559594"/>
                </a:lnTo>
                <a:lnTo>
                  <a:pt x="95250" y="709613"/>
                </a:lnTo>
                <a:lnTo>
                  <a:pt x="109538" y="769144"/>
                </a:lnTo>
                <a:lnTo>
                  <a:pt x="109538" y="947738"/>
                </a:lnTo>
                <a:lnTo>
                  <a:pt x="288131" y="947738"/>
                </a:lnTo>
                <a:lnTo>
                  <a:pt x="288131" y="754856"/>
                </a:lnTo>
                <a:lnTo>
                  <a:pt x="283369" y="731044"/>
                </a:lnTo>
                <a:lnTo>
                  <a:pt x="271463" y="692944"/>
                </a:lnTo>
                <a:lnTo>
                  <a:pt x="254794" y="638175"/>
                </a:lnTo>
                <a:lnTo>
                  <a:pt x="235744" y="576263"/>
                </a:lnTo>
                <a:lnTo>
                  <a:pt x="192881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E9091FF-0AB4-42D3-8FC1-155576EB2A53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557338"/>
            <a:ext cx="4478338" cy="4210050"/>
            <a:chOff x="2709863" y="1706563"/>
            <a:chExt cx="4478337" cy="4210050"/>
          </a:xfrm>
        </p:grpSpPr>
        <p:sp>
          <p:nvSpPr>
            <p:cNvPr id="19" name="フリーフォーム 178">
              <a:extLst>
                <a:ext uri="{FF2B5EF4-FFF2-40B4-BE49-F238E27FC236}">
                  <a16:creationId xmlns:a16="http://schemas.microsoft.com/office/drawing/2014/main" id="{442AEA49-8F8E-49FD-B2FF-668D1DC45CAA}"/>
                </a:ext>
              </a:extLst>
            </p:cNvPr>
            <p:cNvSpPr/>
            <p:nvPr/>
          </p:nvSpPr>
          <p:spPr>
            <a:xfrm>
              <a:off x="3052763" y="17827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79">
              <a:extLst>
                <a:ext uri="{FF2B5EF4-FFF2-40B4-BE49-F238E27FC236}">
                  <a16:creationId xmlns:a16="http://schemas.microsoft.com/office/drawing/2014/main" id="{D36357E4-846E-4955-A4F1-F4205F8FE654}"/>
                </a:ext>
              </a:extLst>
            </p:cNvPr>
            <p:cNvSpPr/>
            <p:nvPr/>
          </p:nvSpPr>
          <p:spPr>
            <a:xfrm>
              <a:off x="2727326" y="3009900"/>
              <a:ext cx="719137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0">
              <a:extLst>
                <a:ext uri="{FF2B5EF4-FFF2-40B4-BE49-F238E27FC236}">
                  <a16:creationId xmlns:a16="http://schemas.microsoft.com/office/drawing/2014/main" id="{176AF3A7-8F48-4184-9726-CA4BB272B299}"/>
                </a:ext>
              </a:extLst>
            </p:cNvPr>
            <p:cNvSpPr/>
            <p:nvPr/>
          </p:nvSpPr>
          <p:spPr>
            <a:xfrm>
              <a:off x="2709863" y="52212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1">
              <a:extLst>
                <a:ext uri="{FF2B5EF4-FFF2-40B4-BE49-F238E27FC236}">
                  <a16:creationId xmlns:a16="http://schemas.microsoft.com/office/drawing/2014/main" id="{D014AE4D-C799-4958-833C-3B7FF79D8FB3}"/>
                </a:ext>
              </a:extLst>
            </p:cNvPr>
            <p:cNvSpPr/>
            <p:nvPr/>
          </p:nvSpPr>
          <p:spPr>
            <a:xfrm rot="16200000">
              <a:off x="3821906" y="35186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1">
              <a:extLst>
                <a:ext uri="{FF2B5EF4-FFF2-40B4-BE49-F238E27FC236}">
                  <a16:creationId xmlns:a16="http://schemas.microsoft.com/office/drawing/2014/main" id="{5841A588-C0A4-48F4-BA35-3BB7AD56469D}"/>
                </a:ext>
              </a:extLst>
            </p:cNvPr>
            <p:cNvSpPr/>
            <p:nvPr/>
          </p:nvSpPr>
          <p:spPr>
            <a:xfrm>
              <a:off x="2803526" y="4135438"/>
              <a:ext cx="842962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2">
              <a:extLst>
                <a:ext uri="{FF2B5EF4-FFF2-40B4-BE49-F238E27FC236}">
                  <a16:creationId xmlns:a16="http://schemas.microsoft.com/office/drawing/2014/main" id="{4957D209-DAB2-4937-BA07-C3C379527E07}"/>
                </a:ext>
              </a:extLst>
            </p:cNvPr>
            <p:cNvSpPr/>
            <p:nvPr/>
          </p:nvSpPr>
          <p:spPr>
            <a:xfrm>
              <a:off x="3843338" y="22399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3">
              <a:extLst>
                <a:ext uri="{FF2B5EF4-FFF2-40B4-BE49-F238E27FC236}">
                  <a16:creationId xmlns:a16="http://schemas.microsoft.com/office/drawing/2014/main" id="{C6AA4495-B8F6-4BE6-857D-EF7E891F691F}"/>
                </a:ext>
              </a:extLst>
            </p:cNvPr>
            <p:cNvSpPr/>
            <p:nvPr/>
          </p:nvSpPr>
          <p:spPr>
            <a:xfrm>
              <a:off x="4446588" y="1706563"/>
              <a:ext cx="509588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4">
              <a:extLst>
                <a:ext uri="{FF2B5EF4-FFF2-40B4-BE49-F238E27FC236}">
                  <a16:creationId xmlns:a16="http://schemas.microsoft.com/office/drawing/2014/main" id="{AE8D136B-D31D-44B8-AA17-CA826093BB60}"/>
                </a:ext>
              </a:extLst>
            </p:cNvPr>
            <p:cNvSpPr/>
            <p:nvPr/>
          </p:nvSpPr>
          <p:spPr>
            <a:xfrm>
              <a:off x="3822701" y="31130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5">
              <a:extLst>
                <a:ext uri="{FF2B5EF4-FFF2-40B4-BE49-F238E27FC236}">
                  <a16:creationId xmlns:a16="http://schemas.microsoft.com/office/drawing/2014/main" id="{0C674610-4A54-46AD-97B7-699756213ED4}"/>
                </a:ext>
              </a:extLst>
            </p:cNvPr>
            <p:cNvSpPr/>
            <p:nvPr/>
          </p:nvSpPr>
          <p:spPr>
            <a:xfrm>
              <a:off x="4090988" y="29130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6">
              <a:extLst>
                <a:ext uri="{FF2B5EF4-FFF2-40B4-BE49-F238E27FC236}">
                  <a16:creationId xmlns:a16="http://schemas.microsoft.com/office/drawing/2014/main" id="{FF353ED0-9B5D-44B4-A173-5B5A7D391BF2}"/>
                </a:ext>
              </a:extLst>
            </p:cNvPr>
            <p:cNvSpPr/>
            <p:nvPr/>
          </p:nvSpPr>
          <p:spPr>
            <a:xfrm>
              <a:off x="4167188" y="34464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7">
              <a:extLst>
                <a:ext uri="{FF2B5EF4-FFF2-40B4-BE49-F238E27FC236}">
                  <a16:creationId xmlns:a16="http://schemas.microsoft.com/office/drawing/2014/main" id="{5641D49A-7645-4B07-9898-634FC496E4FC}"/>
                </a:ext>
              </a:extLst>
            </p:cNvPr>
            <p:cNvSpPr/>
            <p:nvPr/>
          </p:nvSpPr>
          <p:spPr>
            <a:xfrm>
              <a:off x="4237038" y="3952875"/>
              <a:ext cx="1116013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8">
              <a:extLst>
                <a:ext uri="{FF2B5EF4-FFF2-40B4-BE49-F238E27FC236}">
                  <a16:creationId xmlns:a16="http://schemas.microsoft.com/office/drawing/2014/main" id="{0A63F3E2-CCDE-411F-8484-DEFEF29A37FF}"/>
                </a:ext>
              </a:extLst>
            </p:cNvPr>
            <p:cNvSpPr/>
            <p:nvPr/>
          </p:nvSpPr>
          <p:spPr>
            <a:xfrm>
              <a:off x="3551238" y="4500563"/>
              <a:ext cx="2138363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9">
              <a:extLst>
                <a:ext uri="{FF2B5EF4-FFF2-40B4-BE49-F238E27FC236}">
                  <a16:creationId xmlns:a16="http://schemas.microsoft.com/office/drawing/2014/main" id="{395BA061-79C5-4E66-B0CE-C7413CFA2BD4}"/>
                </a:ext>
              </a:extLst>
            </p:cNvPr>
            <p:cNvSpPr/>
            <p:nvPr/>
          </p:nvSpPr>
          <p:spPr>
            <a:xfrm>
              <a:off x="4508501" y="41386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2">
              <a:extLst>
                <a:ext uri="{FF2B5EF4-FFF2-40B4-BE49-F238E27FC236}">
                  <a16:creationId xmlns:a16="http://schemas.microsoft.com/office/drawing/2014/main" id="{0AC5CE82-EC3A-4B51-A6DD-6E4B7990AD28}"/>
                </a:ext>
              </a:extLst>
            </p:cNvPr>
            <p:cNvSpPr/>
            <p:nvPr/>
          </p:nvSpPr>
          <p:spPr>
            <a:xfrm rot="16200000">
              <a:off x="4550569" y="3278981"/>
              <a:ext cx="4051300" cy="1223963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5">
              <a:extLst>
                <a:ext uri="{FF2B5EF4-FFF2-40B4-BE49-F238E27FC236}">
                  <a16:creationId xmlns:a16="http://schemas.microsoft.com/office/drawing/2014/main" id="{311E4065-DAA4-4197-9EEC-9838513B98BC}"/>
                </a:ext>
              </a:extLst>
            </p:cNvPr>
            <p:cNvSpPr/>
            <p:nvPr/>
          </p:nvSpPr>
          <p:spPr>
            <a:xfrm rot="16200000">
              <a:off x="6328568" y="52490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3">
              <a:extLst>
                <a:ext uri="{FF2B5EF4-FFF2-40B4-BE49-F238E27FC236}">
                  <a16:creationId xmlns:a16="http://schemas.microsoft.com/office/drawing/2014/main" id="{C79C2607-4B8F-435E-9759-49320683B3C9}"/>
                </a:ext>
              </a:extLst>
            </p:cNvPr>
            <p:cNvSpPr/>
            <p:nvPr/>
          </p:nvSpPr>
          <p:spPr>
            <a:xfrm rot="16200000">
              <a:off x="6330156" y="2585244"/>
              <a:ext cx="292100" cy="947738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4">
              <a:extLst>
                <a:ext uri="{FF2B5EF4-FFF2-40B4-BE49-F238E27FC236}">
                  <a16:creationId xmlns:a16="http://schemas.microsoft.com/office/drawing/2014/main" id="{B6DE0C32-7C2F-45CB-9126-0A31C4828BE5}"/>
                </a:ext>
              </a:extLst>
            </p:cNvPr>
            <p:cNvSpPr/>
            <p:nvPr/>
          </p:nvSpPr>
          <p:spPr>
            <a:xfrm rot="16200000">
              <a:off x="6329362" y="3568700"/>
              <a:ext cx="287338" cy="947738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0F9EBF3-EE1E-4B9D-93BE-5667AEC0700F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38" name="フリーフォーム 178">
              <a:extLst>
                <a:ext uri="{FF2B5EF4-FFF2-40B4-BE49-F238E27FC236}">
                  <a16:creationId xmlns:a16="http://schemas.microsoft.com/office/drawing/2014/main" id="{A523A6FF-6E7C-47AD-8CCB-0BB52B70655A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9">
              <a:extLst>
                <a:ext uri="{FF2B5EF4-FFF2-40B4-BE49-F238E27FC236}">
                  <a16:creationId xmlns:a16="http://schemas.microsoft.com/office/drawing/2014/main" id="{DFF175ED-2F8C-4A92-AD8A-733A05D5FD03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0">
              <a:extLst>
                <a:ext uri="{FF2B5EF4-FFF2-40B4-BE49-F238E27FC236}">
                  <a16:creationId xmlns:a16="http://schemas.microsoft.com/office/drawing/2014/main" id="{F45F079A-011C-4C79-A6A7-1192E4EADFFD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1">
              <a:extLst>
                <a:ext uri="{FF2B5EF4-FFF2-40B4-BE49-F238E27FC236}">
                  <a16:creationId xmlns:a16="http://schemas.microsoft.com/office/drawing/2014/main" id="{8D61528B-9535-4073-B7D6-8867E5BC314E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1">
              <a:extLst>
                <a:ext uri="{FF2B5EF4-FFF2-40B4-BE49-F238E27FC236}">
                  <a16:creationId xmlns:a16="http://schemas.microsoft.com/office/drawing/2014/main" id="{ADCA6595-B332-43EB-AB29-3C62671A8C00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82">
              <a:extLst>
                <a:ext uri="{FF2B5EF4-FFF2-40B4-BE49-F238E27FC236}">
                  <a16:creationId xmlns:a16="http://schemas.microsoft.com/office/drawing/2014/main" id="{50B68E49-47FF-4035-9CB5-91FA0DD2253E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83">
              <a:extLst>
                <a:ext uri="{FF2B5EF4-FFF2-40B4-BE49-F238E27FC236}">
                  <a16:creationId xmlns:a16="http://schemas.microsoft.com/office/drawing/2014/main" id="{5C9AC67E-4667-45B9-810B-5387CD5A70F7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4">
              <a:extLst>
                <a:ext uri="{FF2B5EF4-FFF2-40B4-BE49-F238E27FC236}">
                  <a16:creationId xmlns:a16="http://schemas.microsoft.com/office/drawing/2014/main" id="{7E3CC57C-F293-42EA-9733-E1BFC17392BF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5">
              <a:extLst>
                <a:ext uri="{FF2B5EF4-FFF2-40B4-BE49-F238E27FC236}">
                  <a16:creationId xmlns:a16="http://schemas.microsoft.com/office/drawing/2014/main" id="{F40007B7-A846-4834-B335-4F014F2F799F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6">
              <a:extLst>
                <a:ext uri="{FF2B5EF4-FFF2-40B4-BE49-F238E27FC236}">
                  <a16:creationId xmlns:a16="http://schemas.microsoft.com/office/drawing/2014/main" id="{5D482782-EE73-4804-BD80-2619A73A29AC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7">
              <a:extLst>
                <a:ext uri="{FF2B5EF4-FFF2-40B4-BE49-F238E27FC236}">
                  <a16:creationId xmlns:a16="http://schemas.microsoft.com/office/drawing/2014/main" id="{7BFCACC3-1E2E-4CCB-A220-CE4DED9E6070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88">
              <a:extLst>
                <a:ext uri="{FF2B5EF4-FFF2-40B4-BE49-F238E27FC236}">
                  <a16:creationId xmlns:a16="http://schemas.microsoft.com/office/drawing/2014/main" id="{11BA22BF-2C27-4FBA-9192-C59503DFCD0D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9">
              <a:extLst>
                <a:ext uri="{FF2B5EF4-FFF2-40B4-BE49-F238E27FC236}">
                  <a16:creationId xmlns:a16="http://schemas.microsoft.com/office/drawing/2014/main" id="{66B1FB7D-C0CF-435D-9EE9-F4EA879A3C7F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2">
              <a:extLst>
                <a:ext uri="{FF2B5EF4-FFF2-40B4-BE49-F238E27FC236}">
                  <a16:creationId xmlns:a16="http://schemas.microsoft.com/office/drawing/2014/main" id="{E2344D0C-2F85-4D83-8A1E-C791234FB9B1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5">
              <a:extLst>
                <a:ext uri="{FF2B5EF4-FFF2-40B4-BE49-F238E27FC236}">
                  <a16:creationId xmlns:a16="http://schemas.microsoft.com/office/drawing/2014/main" id="{4A0BD41E-9B08-4F71-9CBF-F65A29E6CD9A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93">
              <a:extLst>
                <a:ext uri="{FF2B5EF4-FFF2-40B4-BE49-F238E27FC236}">
                  <a16:creationId xmlns:a16="http://schemas.microsoft.com/office/drawing/2014/main" id="{794A8923-A4F3-4896-B8BC-EFCC263A589F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4">
              <a:extLst>
                <a:ext uri="{FF2B5EF4-FFF2-40B4-BE49-F238E27FC236}">
                  <a16:creationId xmlns:a16="http://schemas.microsoft.com/office/drawing/2014/main" id="{0E594080-E94B-468A-9230-D1CC258E0931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7110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5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0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5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474" name="グループ化 1">
            <a:extLst>
              <a:ext uri="{FF2B5EF4-FFF2-40B4-BE49-F238E27FC236}">
                <a16:creationId xmlns:a16="http://schemas.microsoft.com/office/drawing/2014/main" id="{5B235C1B-8DD1-416A-94FD-F69F01E7A92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54163"/>
            <a:ext cx="4478337" cy="4210050"/>
            <a:chOff x="2557463" y="1554163"/>
            <a:chExt cx="4478337" cy="4210050"/>
          </a:xfrm>
        </p:grpSpPr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697BAFBA-EA97-48E8-9311-F53A5B1A85B9}"/>
                </a:ext>
              </a:extLst>
            </p:cNvPr>
            <p:cNvSpPr/>
            <p:nvPr/>
          </p:nvSpPr>
          <p:spPr>
            <a:xfrm>
              <a:off x="2900363" y="1630363"/>
              <a:ext cx="704850" cy="638175"/>
            </a:xfrm>
            <a:custGeom>
              <a:avLst/>
              <a:gdLst>
                <a:gd name="connsiteX0" fmla="*/ 216693 w 704850"/>
                <a:gd name="connsiteY0" fmla="*/ 319088 h 638175"/>
                <a:gd name="connsiteX1" fmla="*/ 180975 w 704850"/>
                <a:gd name="connsiteY1" fmla="*/ 276225 h 638175"/>
                <a:gd name="connsiteX2" fmla="*/ 150018 w 704850"/>
                <a:gd name="connsiteY2" fmla="*/ 238125 h 638175"/>
                <a:gd name="connsiteX3" fmla="*/ 119062 w 704850"/>
                <a:gd name="connsiteY3" fmla="*/ 197644 h 638175"/>
                <a:gd name="connsiteX4" fmla="*/ 80962 w 704850"/>
                <a:gd name="connsiteY4" fmla="*/ 147638 h 638175"/>
                <a:gd name="connsiteX5" fmla="*/ 54768 w 704850"/>
                <a:gd name="connsiteY5" fmla="*/ 114300 h 638175"/>
                <a:gd name="connsiteX6" fmla="*/ 33337 w 704850"/>
                <a:gd name="connsiteY6" fmla="*/ 83344 h 638175"/>
                <a:gd name="connsiteX7" fmla="*/ 11906 w 704850"/>
                <a:gd name="connsiteY7" fmla="*/ 50007 h 638175"/>
                <a:gd name="connsiteX8" fmla="*/ 2381 w 704850"/>
                <a:gd name="connsiteY8" fmla="*/ 30957 h 638175"/>
                <a:gd name="connsiteX9" fmla="*/ 0 w 704850"/>
                <a:gd name="connsiteY9" fmla="*/ 19050 h 638175"/>
                <a:gd name="connsiteX10" fmla="*/ 2381 w 704850"/>
                <a:gd name="connsiteY10" fmla="*/ 7144 h 638175"/>
                <a:gd name="connsiteX11" fmla="*/ 9525 w 704850"/>
                <a:gd name="connsiteY11" fmla="*/ 0 h 638175"/>
                <a:gd name="connsiteX12" fmla="*/ 19050 w 704850"/>
                <a:gd name="connsiteY12" fmla="*/ 0 h 638175"/>
                <a:gd name="connsiteX13" fmla="*/ 33337 w 704850"/>
                <a:gd name="connsiteY13" fmla="*/ 0 h 638175"/>
                <a:gd name="connsiteX14" fmla="*/ 59531 w 704850"/>
                <a:gd name="connsiteY14" fmla="*/ 11907 h 638175"/>
                <a:gd name="connsiteX15" fmla="*/ 97631 w 704850"/>
                <a:gd name="connsiteY15" fmla="*/ 42863 h 638175"/>
                <a:gd name="connsiteX16" fmla="*/ 135731 w 704850"/>
                <a:gd name="connsiteY16" fmla="*/ 69057 h 638175"/>
                <a:gd name="connsiteX17" fmla="*/ 171450 w 704850"/>
                <a:gd name="connsiteY17" fmla="*/ 90488 h 638175"/>
                <a:gd name="connsiteX18" fmla="*/ 219075 w 704850"/>
                <a:gd name="connsiteY18" fmla="*/ 116682 h 638175"/>
                <a:gd name="connsiteX19" fmla="*/ 271462 w 704850"/>
                <a:gd name="connsiteY19" fmla="*/ 142875 h 638175"/>
                <a:gd name="connsiteX20" fmla="*/ 316706 w 704850"/>
                <a:gd name="connsiteY20" fmla="*/ 161925 h 638175"/>
                <a:gd name="connsiteX21" fmla="*/ 381000 w 704850"/>
                <a:gd name="connsiteY21" fmla="*/ 183357 h 638175"/>
                <a:gd name="connsiteX22" fmla="*/ 438150 w 704850"/>
                <a:gd name="connsiteY22" fmla="*/ 202407 h 638175"/>
                <a:gd name="connsiteX23" fmla="*/ 476250 w 704850"/>
                <a:gd name="connsiteY23" fmla="*/ 211932 h 638175"/>
                <a:gd name="connsiteX24" fmla="*/ 511968 w 704850"/>
                <a:gd name="connsiteY24" fmla="*/ 223838 h 638175"/>
                <a:gd name="connsiteX25" fmla="*/ 557212 w 704850"/>
                <a:gd name="connsiteY25" fmla="*/ 252413 h 638175"/>
                <a:gd name="connsiteX26" fmla="*/ 597693 w 704850"/>
                <a:gd name="connsiteY26" fmla="*/ 288132 h 638175"/>
                <a:gd name="connsiteX27" fmla="*/ 619125 w 704850"/>
                <a:gd name="connsiteY27" fmla="*/ 311944 h 638175"/>
                <a:gd name="connsiteX28" fmla="*/ 638175 w 704850"/>
                <a:gd name="connsiteY28" fmla="*/ 340519 h 638175"/>
                <a:gd name="connsiteX29" fmla="*/ 654843 w 704850"/>
                <a:gd name="connsiteY29" fmla="*/ 371475 h 638175"/>
                <a:gd name="connsiteX30" fmla="*/ 673893 w 704850"/>
                <a:gd name="connsiteY30" fmla="*/ 411957 h 638175"/>
                <a:gd name="connsiteX31" fmla="*/ 688181 w 704850"/>
                <a:gd name="connsiteY31" fmla="*/ 447675 h 638175"/>
                <a:gd name="connsiteX32" fmla="*/ 700087 w 704850"/>
                <a:gd name="connsiteY32" fmla="*/ 502444 h 638175"/>
                <a:gd name="connsiteX33" fmla="*/ 704850 w 704850"/>
                <a:gd name="connsiteY33" fmla="*/ 535782 h 638175"/>
                <a:gd name="connsiteX34" fmla="*/ 704850 w 704850"/>
                <a:gd name="connsiteY34" fmla="*/ 554832 h 638175"/>
                <a:gd name="connsiteX35" fmla="*/ 695325 w 704850"/>
                <a:gd name="connsiteY35" fmla="*/ 590550 h 638175"/>
                <a:gd name="connsiteX36" fmla="*/ 678656 w 704850"/>
                <a:gd name="connsiteY36" fmla="*/ 614363 h 638175"/>
                <a:gd name="connsiteX37" fmla="*/ 652462 w 704850"/>
                <a:gd name="connsiteY37" fmla="*/ 633413 h 638175"/>
                <a:gd name="connsiteX38" fmla="*/ 628650 w 704850"/>
                <a:gd name="connsiteY38" fmla="*/ 638175 h 638175"/>
                <a:gd name="connsiteX39" fmla="*/ 592931 w 704850"/>
                <a:gd name="connsiteY39" fmla="*/ 631032 h 638175"/>
                <a:gd name="connsiteX40" fmla="*/ 559593 w 704850"/>
                <a:gd name="connsiteY40" fmla="*/ 619125 h 638175"/>
                <a:gd name="connsiteX41" fmla="*/ 507206 w 704850"/>
                <a:gd name="connsiteY41" fmla="*/ 590550 h 638175"/>
                <a:gd name="connsiteX42" fmla="*/ 459581 w 704850"/>
                <a:gd name="connsiteY42" fmla="*/ 557213 h 638175"/>
                <a:gd name="connsiteX43" fmla="*/ 402431 w 704850"/>
                <a:gd name="connsiteY43" fmla="*/ 507207 h 638175"/>
                <a:gd name="connsiteX44" fmla="*/ 342900 w 704850"/>
                <a:gd name="connsiteY44" fmla="*/ 454819 h 638175"/>
                <a:gd name="connsiteX45" fmla="*/ 300037 w 704850"/>
                <a:gd name="connsiteY45" fmla="*/ 414338 h 638175"/>
                <a:gd name="connsiteX46" fmla="*/ 216693 w 704850"/>
                <a:gd name="connsiteY46" fmla="*/ 319088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04850" h="638175">
                  <a:moveTo>
                    <a:pt x="216693" y="319088"/>
                  </a:moveTo>
                  <a:lnTo>
                    <a:pt x="180975" y="276225"/>
                  </a:lnTo>
                  <a:lnTo>
                    <a:pt x="150018" y="238125"/>
                  </a:lnTo>
                  <a:lnTo>
                    <a:pt x="119062" y="197644"/>
                  </a:lnTo>
                  <a:lnTo>
                    <a:pt x="80962" y="147638"/>
                  </a:lnTo>
                  <a:lnTo>
                    <a:pt x="54768" y="114300"/>
                  </a:lnTo>
                  <a:lnTo>
                    <a:pt x="33337" y="83344"/>
                  </a:lnTo>
                  <a:lnTo>
                    <a:pt x="11906" y="50007"/>
                  </a:lnTo>
                  <a:lnTo>
                    <a:pt x="2381" y="30957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7" y="0"/>
                  </a:lnTo>
                  <a:lnTo>
                    <a:pt x="59531" y="11907"/>
                  </a:lnTo>
                  <a:lnTo>
                    <a:pt x="97631" y="42863"/>
                  </a:lnTo>
                  <a:lnTo>
                    <a:pt x="135731" y="69057"/>
                  </a:lnTo>
                  <a:lnTo>
                    <a:pt x="171450" y="90488"/>
                  </a:lnTo>
                  <a:lnTo>
                    <a:pt x="219075" y="116682"/>
                  </a:lnTo>
                  <a:lnTo>
                    <a:pt x="271462" y="142875"/>
                  </a:lnTo>
                  <a:lnTo>
                    <a:pt x="316706" y="161925"/>
                  </a:lnTo>
                  <a:lnTo>
                    <a:pt x="381000" y="183357"/>
                  </a:lnTo>
                  <a:lnTo>
                    <a:pt x="438150" y="202407"/>
                  </a:lnTo>
                  <a:lnTo>
                    <a:pt x="476250" y="211932"/>
                  </a:lnTo>
                  <a:lnTo>
                    <a:pt x="511968" y="223838"/>
                  </a:lnTo>
                  <a:lnTo>
                    <a:pt x="557212" y="252413"/>
                  </a:lnTo>
                  <a:lnTo>
                    <a:pt x="597693" y="288132"/>
                  </a:lnTo>
                  <a:lnTo>
                    <a:pt x="619125" y="311944"/>
                  </a:lnTo>
                  <a:lnTo>
                    <a:pt x="638175" y="340519"/>
                  </a:lnTo>
                  <a:lnTo>
                    <a:pt x="654843" y="371475"/>
                  </a:lnTo>
                  <a:lnTo>
                    <a:pt x="673893" y="411957"/>
                  </a:lnTo>
                  <a:lnTo>
                    <a:pt x="688181" y="447675"/>
                  </a:lnTo>
                  <a:lnTo>
                    <a:pt x="700087" y="502444"/>
                  </a:lnTo>
                  <a:lnTo>
                    <a:pt x="704850" y="535782"/>
                  </a:lnTo>
                  <a:lnTo>
                    <a:pt x="704850" y="554832"/>
                  </a:lnTo>
                  <a:lnTo>
                    <a:pt x="695325" y="590550"/>
                  </a:lnTo>
                  <a:lnTo>
                    <a:pt x="678656" y="614363"/>
                  </a:lnTo>
                  <a:lnTo>
                    <a:pt x="652462" y="633413"/>
                  </a:lnTo>
                  <a:lnTo>
                    <a:pt x="628650" y="638175"/>
                  </a:lnTo>
                  <a:lnTo>
                    <a:pt x="592931" y="631032"/>
                  </a:lnTo>
                  <a:lnTo>
                    <a:pt x="559593" y="619125"/>
                  </a:lnTo>
                  <a:lnTo>
                    <a:pt x="507206" y="590550"/>
                  </a:lnTo>
                  <a:lnTo>
                    <a:pt x="459581" y="557213"/>
                  </a:lnTo>
                  <a:lnTo>
                    <a:pt x="402431" y="507207"/>
                  </a:lnTo>
                  <a:lnTo>
                    <a:pt x="342900" y="454819"/>
                  </a:lnTo>
                  <a:lnTo>
                    <a:pt x="300037" y="414338"/>
                  </a:lnTo>
                  <a:lnTo>
                    <a:pt x="216693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03E2135C-8564-4A82-81B8-2937D51CDEE0}"/>
                </a:ext>
              </a:extLst>
            </p:cNvPr>
            <p:cNvSpPr/>
            <p:nvPr/>
          </p:nvSpPr>
          <p:spPr>
            <a:xfrm>
              <a:off x="2574925" y="2857500"/>
              <a:ext cx="719138" cy="531813"/>
            </a:xfrm>
            <a:custGeom>
              <a:avLst/>
              <a:gdLst>
                <a:gd name="connsiteX0" fmla="*/ 452438 w 719138"/>
                <a:gd name="connsiteY0" fmla="*/ 190500 h 531019"/>
                <a:gd name="connsiteX1" fmla="*/ 400050 w 719138"/>
                <a:gd name="connsiteY1" fmla="*/ 176213 h 531019"/>
                <a:gd name="connsiteX2" fmla="*/ 330994 w 719138"/>
                <a:gd name="connsiteY2" fmla="*/ 154781 h 531019"/>
                <a:gd name="connsiteX3" fmla="*/ 273844 w 719138"/>
                <a:gd name="connsiteY3" fmla="*/ 135731 h 531019"/>
                <a:gd name="connsiteX4" fmla="*/ 228600 w 719138"/>
                <a:gd name="connsiteY4" fmla="*/ 116681 h 531019"/>
                <a:gd name="connsiteX5" fmla="*/ 183357 w 719138"/>
                <a:gd name="connsiteY5" fmla="*/ 95250 h 531019"/>
                <a:gd name="connsiteX6" fmla="*/ 142875 w 719138"/>
                <a:gd name="connsiteY6" fmla="*/ 73819 h 531019"/>
                <a:gd name="connsiteX7" fmla="*/ 102394 w 719138"/>
                <a:gd name="connsiteY7" fmla="*/ 50006 h 531019"/>
                <a:gd name="connsiteX8" fmla="*/ 71438 w 719138"/>
                <a:gd name="connsiteY8" fmla="*/ 28575 h 531019"/>
                <a:gd name="connsiteX9" fmla="*/ 42863 w 719138"/>
                <a:gd name="connsiteY9" fmla="*/ 9525 h 531019"/>
                <a:gd name="connsiteX10" fmla="*/ 26194 w 719138"/>
                <a:gd name="connsiteY10" fmla="*/ 2381 h 531019"/>
                <a:gd name="connsiteX11" fmla="*/ 14288 w 719138"/>
                <a:gd name="connsiteY11" fmla="*/ 0 h 531019"/>
                <a:gd name="connsiteX12" fmla="*/ 2382 w 719138"/>
                <a:gd name="connsiteY12" fmla="*/ 4763 h 531019"/>
                <a:gd name="connsiteX13" fmla="*/ 0 w 719138"/>
                <a:gd name="connsiteY13" fmla="*/ 16669 h 531019"/>
                <a:gd name="connsiteX14" fmla="*/ 2382 w 719138"/>
                <a:gd name="connsiteY14" fmla="*/ 40481 h 531019"/>
                <a:gd name="connsiteX15" fmla="*/ 14288 w 719138"/>
                <a:gd name="connsiteY15" fmla="*/ 71438 h 531019"/>
                <a:gd name="connsiteX16" fmla="*/ 35719 w 719138"/>
                <a:gd name="connsiteY16" fmla="*/ 107156 h 531019"/>
                <a:gd name="connsiteX17" fmla="*/ 73819 w 719138"/>
                <a:gd name="connsiteY17" fmla="*/ 159544 h 531019"/>
                <a:gd name="connsiteX18" fmla="*/ 111919 w 719138"/>
                <a:gd name="connsiteY18" fmla="*/ 207169 h 531019"/>
                <a:gd name="connsiteX19" fmla="*/ 152400 w 719138"/>
                <a:gd name="connsiteY19" fmla="*/ 254794 h 531019"/>
                <a:gd name="connsiteX20" fmla="*/ 200025 w 719138"/>
                <a:gd name="connsiteY20" fmla="*/ 304800 h 531019"/>
                <a:gd name="connsiteX21" fmla="*/ 247650 w 719138"/>
                <a:gd name="connsiteY21" fmla="*/ 350044 h 531019"/>
                <a:gd name="connsiteX22" fmla="*/ 297657 w 719138"/>
                <a:gd name="connsiteY22" fmla="*/ 390525 h 531019"/>
                <a:gd name="connsiteX23" fmla="*/ 361950 w 719138"/>
                <a:gd name="connsiteY23" fmla="*/ 435769 h 531019"/>
                <a:gd name="connsiteX24" fmla="*/ 450057 w 719138"/>
                <a:gd name="connsiteY24" fmla="*/ 485775 h 531019"/>
                <a:gd name="connsiteX25" fmla="*/ 519113 w 719138"/>
                <a:gd name="connsiteY25" fmla="*/ 519113 h 531019"/>
                <a:gd name="connsiteX26" fmla="*/ 547688 w 719138"/>
                <a:gd name="connsiteY26" fmla="*/ 528638 h 531019"/>
                <a:gd name="connsiteX27" fmla="*/ 581025 w 719138"/>
                <a:gd name="connsiteY27" fmla="*/ 531019 h 531019"/>
                <a:gd name="connsiteX28" fmla="*/ 607219 w 719138"/>
                <a:gd name="connsiteY28" fmla="*/ 528638 h 531019"/>
                <a:gd name="connsiteX29" fmla="*/ 633413 w 719138"/>
                <a:gd name="connsiteY29" fmla="*/ 523875 h 531019"/>
                <a:gd name="connsiteX30" fmla="*/ 654844 w 719138"/>
                <a:gd name="connsiteY30" fmla="*/ 511969 h 531019"/>
                <a:gd name="connsiteX31" fmla="*/ 673894 w 719138"/>
                <a:gd name="connsiteY31" fmla="*/ 495300 h 531019"/>
                <a:gd name="connsiteX32" fmla="*/ 690563 w 719138"/>
                <a:gd name="connsiteY32" fmla="*/ 473869 h 531019"/>
                <a:gd name="connsiteX33" fmla="*/ 707232 w 719138"/>
                <a:gd name="connsiteY33" fmla="*/ 442913 h 531019"/>
                <a:gd name="connsiteX34" fmla="*/ 714375 w 719138"/>
                <a:gd name="connsiteY34" fmla="*/ 416719 h 531019"/>
                <a:gd name="connsiteX35" fmla="*/ 719138 w 719138"/>
                <a:gd name="connsiteY35" fmla="*/ 390525 h 531019"/>
                <a:gd name="connsiteX36" fmla="*/ 719138 w 719138"/>
                <a:gd name="connsiteY36" fmla="*/ 371475 h 531019"/>
                <a:gd name="connsiteX37" fmla="*/ 716757 w 719138"/>
                <a:gd name="connsiteY37" fmla="*/ 347663 h 531019"/>
                <a:gd name="connsiteX38" fmla="*/ 707232 w 719138"/>
                <a:gd name="connsiteY38" fmla="*/ 316706 h 531019"/>
                <a:gd name="connsiteX39" fmla="*/ 685800 w 719138"/>
                <a:gd name="connsiteY39" fmla="*/ 285750 h 531019"/>
                <a:gd name="connsiteX40" fmla="*/ 666750 w 719138"/>
                <a:gd name="connsiteY40" fmla="*/ 264319 h 531019"/>
                <a:gd name="connsiteX41" fmla="*/ 640557 w 719138"/>
                <a:gd name="connsiteY41" fmla="*/ 242888 h 531019"/>
                <a:gd name="connsiteX42" fmla="*/ 626269 w 719138"/>
                <a:gd name="connsiteY42" fmla="*/ 235744 h 531019"/>
                <a:gd name="connsiteX43" fmla="*/ 452438 w 719138"/>
                <a:gd name="connsiteY43" fmla="*/ 19050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719138" h="531019">
                  <a:moveTo>
                    <a:pt x="452438" y="190500"/>
                  </a:moveTo>
                  <a:lnTo>
                    <a:pt x="400050" y="176213"/>
                  </a:lnTo>
                  <a:lnTo>
                    <a:pt x="330994" y="154781"/>
                  </a:lnTo>
                  <a:lnTo>
                    <a:pt x="273844" y="135731"/>
                  </a:lnTo>
                  <a:lnTo>
                    <a:pt x="228600" y="116681"/>
                  </a:lnTo>
                  <a:lnTo>
                    <a:pt x="183357" y="95250"/>
                  </a:lnTo>
                  <a:lnTo>
                    <a:pt x="142875" y="73819"/>
                  </a:lnTo>
                  <a:lnTo>
                    <a:pt x="102394" y="50006"/>
                  </a:lnTo>
                  <a:lnTo>
                    <a:pt x="71438" y="28575"/>
                  </a:lnTo>
                  <a:lnTo>
                    <a:pt x="42863" y="9525"/>
                  </a:lnTo>
                  <a:lnTo>
                    <a:pt x="26194" y="2381"/>
                  </a:lnTo>
                  <a:lnTo>
                    <a:pt x="14288" y="0"/>
                  </a:lnTo>
                  <a:lnTo>
                    <a:pt x="2382" y="4763"/>
                  </a:lnTo>
                  <a:lnTo>
                    <a:pt x="0" y="16669"/>
                  </a:lnTo>
                  <a:lnTo>
                    <a:pt x="2382" y="40481"/>
                  </a:lnTo>
                  <a:lnTo>
                    <a:pt x="14288" y="71438"/>
                  </a:lnTo>
                  <a:lnTo>
                    <a:pt x="35719" y="107156"/>
                  </a:lnTo>
                  <a:lnTo>
                    <a:pt x="73819" y="159544"/>
                  </a:lnTo>
                  <a:lnTo>
                    <a:pt x="111919" y="207169"/>
                  </a:lnTo>
                  <a:lnTo>
                    <a:pt x="152400" y="254794"/>
                  </a:lnTo>
                  <a:lnTo>
                    <a:pt x="200025" y="304800"/>
                  </a:lnTo>
                  <a:lnTo>
                    <a:pt x="247650" y="350044"/>
                  </a:lnTo>
                  <a:lnTo>
                    <a:pt x="297657" y="390525"/>
                  </a:lnTo>
                  <a:lnTo>
                    <a:pt x="361950" y="435769"/>
                  </a:lnTo>
                  <a:lnTo>
                    <a:pt x="450057" y="485775"/>
                  </a:lnTo>
                  <a:lnTo>
                    <a:pt x="519113" y="519113"/>
                  </a:lnTo>
                  <a:lnTo>
                    <a:pt x="547688" y="528638"/>
                  </a:lnTo>
                  <a:lnTo>
                    <a:pt x="581025" y="531019"/>
                  </a:lnTo>
                  <a:lnTo>
                    <a:pt x="607219" y="528638"/>
                  </a:lnTo>
                  <a:lnTo>
                    <a:pt x="633413" y="523875"/>
                  </a:lnTo>
                  <a:lnTo>
                    <a:pt x="654844" y="511969"/>
                  </a:lnTo>
                  <a:lnTo>
                    <a:pt x="673894" y="495300"/>
                  </a:lnTo>
                  <a:lnTo>
                    <a:pt x="690563" y="473869"/>
                  </a:lnTo>
                  <a:lnTo>
                    <a:pt x="707232" y="442913"/>
                  </a:lnTo>
                  <a:lnTo>
                    <a:pt x="714375" y="416719"/>
                  </a:lnTo>
                  <a:lnTo>
                    <a:pt x="719138" y="390525"/>
                  </a:lnTo>
                  <a:lnTo>
                    <a:pt x="719138" y="371475"/>
                  </a:lnTo>
                  <a:lnTo>
                    <a:pt x="716757" y="347663"/>
                  </a:lnTo>
                  <a:lnTo>
                    <a:pt x="707232" y="316706"/>
                  </a:lnTo>
                  <a:lnTo>
                    <a:pt x="685800" y="285750"/>
                  </a:lnTo>
                  <a:lnTo>
                    <a:pt x="666750" y="264319"/>
                  </a:lnTo>
                  <a:lnTo>
                    <a:pt x="640557" y="242888"/>
                  </a:lnTo>
                  <a:lnTo>
                    <a:pt x="626269" y="235744"/>
                  </a:lnTo>
                  <a:lnTo>
                    <a:pt x="452438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E99107A2-083E-493C-8987-F144E93CC23C}"/>
                </a:ext>
              </a:extLst>
            </p:cNvPr>
            <p:cNvSpPr/>
            <p:nvPr/>
          </p:nvSpPr>
          <p:spPr>
            <a:xfrm>
              <a:off x="2557463" y="5068888"/>
              <a:ext cx="466725" cy="622300"/>
            </a:xfrm>
            <a:custGeom>
              <a:avLst/>
              <a:gdLst>
                <a:gd name="connsiteX0" fmla="*/ 278606 w 466725"/>
                <a:gd name="connsiteY0" fmla="*/ 533400 h 621507"/>
                <a:gd name="connsiteX1" fmla="*/ 230981 w 466725"/>
                <a:gd name="connsiteY1" fmla="*/ 481013 h 621507"/>
                <a:gd name="connsiteX2" fmla="*/ 211931 w 466725"/>
                <a:gd name="connsiteY2" fmla="*/ 459582 h 621507"/>
                <a:gd name="connsiteX3" fmla="*/ 183356 w 466725"/>
                <a:gd name="connsiteY3" fmla="*/ 426244 h 621507"/>
                <a:gd name="connsiteX4" fmla="*/ 157162 w 466725"/>
                <a:gd name="connsiteY4" fmla="*/ 392907 h 621507"/>
                <a:gd name="connsiteX5" fmla="*/ 130968 w 466725"/>
                <a:gd name="connsiteY5" fmla="*/ 357188 h 621507"/>
                <a:gd name="connsiteX6" fmla="*/ 100012 w 466725"/>
                <a:gd name="connsiteY6" fmla="*/ 309563 h 621507"/>
                <a:gd name="connsiteX7" fmla="*/ 78581 w 466725"/>
                <a:gd name="connsiteY7" fmla="*/ 273844 h 621507"/>
                <a:gd name="connsiteX8" fmla="*/ 61912 w 466725"/>
                <a:gd name="connsiteY8" fmla="*/ 242888 h 621507"/>
                <a:gd name="connsiteX9" fmla="*/ 42862 w 466725"/>
                <a:gd name="connsiteY9" fmla="*/ 204788 h 621507"/>
                <a:gd name="connsiteX10" fmla="*/ 21431 w 466725"/>
                <a:gd name="connsiteY10" fmla="*/ 157163 h 621507"/>
                <a:gd name="connsiteX11" fmla="*/ 9525 w 466725"/>
                <a:gd name="connsiteY11" fmla="*/ 116682 h 621507"/>
                <a:gd name="connsiteX12" fmla="*/ 2381 w 466725"/>
                <a:gd name="connsiteY12" fmla="*/ 78582 h 621507"/>
                <a:gd name="connsiteX13" fmla="*/ 0 w 466725"/>
                <a:gd name="connsiteY13" fmla="*/ 57150 h 621507"/>
                <a:gd name="connsiteX14" fmla="*/ 4762 w 466725"/>
                <a:gd name="connsiteY14" fmla="*/ 33338 h 621507"/>
                <a:gd name="connsiteX15" fmla="*/ 9525 w 466725"/>
                <a:gd name="connsiteY15" fmla="*/ 11907 h 621507"/>
                <a:gd name="connsiteX16" fmla="*/ 14287 w 466725"/>
                <a:gd name="connsiteY16" fmla="*/ 4763 h 621507"/>
                <a:gd name="connsiteX17" fmla="*/ 21431 w 466725"/>
                <a:gd name="connsiteY17" fmla="*/ 0 h 621507"/>
                <a:gd name="connsiteX18" fmla="*/ 26193 w 466725"/>
                <a:gd name="connsiteY18" fmla="*/ 0 h 621507"/>
                <a:gd name="connsiteX19" fmla="*/ 35718 w 466725"/>
                <a:gd name="connsiteY19" fmla="*/ 0 h 621507"/>
                <a:gd name="connsiteX20" fmla="*/ 42862 w 466725"/>
                <a:gd name="connsiteY20" fmla="*/ 2382 h 621507"/>
                <a:gd name="connsiteX21" fmla="*/ 45243 w 466725"/>
                <a:gd name="connsiteY21" fmla="*/ 7144 h 621507"/>
                <a:gd name="connsiteX22" fmla="*/ 50006 w 466725"/>
                <a:gd name="connsiteY22" fmla="*/ 19050 h 621507"/>
                <a:gd name="connsiteX23" fmla="*/ 54768 w 466725"/>
                <a:gd name="connsiteY23" fmla="*/ 30957 h 621507"/>
                <a:gd name="connsiteX24" fmla="*/ 69056 w 466725"/>
                <a:gd name="connsiteY24" fmla="*/ 57150 h 621507"/>
                <a:gd name="connsiteX25" fmla="*/ 90487 w 466725"/>
                <a:gd name="connsiteY25" fmla="*/ 83344 h 621507"/>
                <a:gd name="connsiteX26" fmla="*/ 123825 w 466725"/>
                <a:gd name="connsiteY26" fmla="*/ 111919 h 621507"/>
                <a:gd name="connsiteX27" fmla="*/ 147637 w 466725"/>
                <a:gd name="connsiteY27" fmla="*/ 126207 h 621507"/>
                <a:gd name="connsiteX28" fmla="*/ 466725 w 466725"/>
                <a:gd name="connsiteY28" fmla="*/ 390525 h 621507"/>
                <a:gd name="connsiteX29" fmla="*/ 461962 w 466725"/>
                <a:gd name="connsiteY29" fmla="*/ 440532 h 621507"/>
                <a:gd name="connsiteX30" fmla="*/ 452437 w 466725"/>
                <a:gd name="connsiteY30" fmla="*/ 535782 h 621507"/>
                <a:gd name="connsiteX31" fmla="*/ 450056 w 466725"/>
                <a:gd name="connsiteY31" fmla="*/ 559594 h 621507"/>
                <a:gd name="connsiteX32" fmla="*/ 445293 w 466725"/>
                <a:gd name="connsiteY32" fmla="*/ 573882 h 621507"/>
                <a:gd name="connsiteX33" fmla="*/ 433387 w 466725"/>
                <a:gd name="connsiteY33" fmla="*/ 597694 h 621507"/>
                <a:gd name="connsiteX34" fmla="*/ 419100 w 466725"/>
                <a:gd name="connsiteY34" fmla="*/ 611982 h 621507"/>
                <a:gd name="connsiteX35" fmla="*/ 404812 w 466725"/>
                <a:gd name="connsiteY35" fmla="*/ 619125 h 621507"/>
                <a:gd name="connsiteX36" fmla="*/ 390525 w 466725"/>
                <a:gd name="connsiteY36" fmla="*/ 621507 h 621507"/>
                <a:gd name="connsiteX37" fmla="*/ 378618 w 466725"/>
                <a:gd name="connsiteY37" fmla="*/ 621507 h 621507"/>
                <a:gd name="connsiteX38" fmla="*/ 361950 w 466725"/>
                <a:gd name="connsiteY38" fmla="*/ 614363 h 621507"/>
                <a:gd name="connsiteX39" fmla="*/ 335756 w 466725"/>
                <a:gd name="connsiteY39" fmla="*/ 592932 h 621507"/>
                <a:gd name="connsiteX40" fmla="*/ 278606 w 466725"/>
                <a:gd name="connsiteY40" fmla="*/ 533400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6725" h="621507">
                  <a:moveTo>
                    <a:pt x="278606" y="533400"/>
                  </a:moveTo>
                  <a:lnTo>
                    <a:pt x="230981" y="481013"/>
                  </a:lnTo>
                  <a:lnTo>
                    <a:pt x="211931" y="459582"/>
                  </a:lnTo>
                  <a:lnTo>
                    <a:pt x="183356" y="426244"/>
                  </a:lnTo>
                  <a:lnTo>
                    <a:pt x="157162" y="392907"/>
                  </a:lnTo>
                  <a:lnTo>
                    <a:pt x="130968" y="357188"/>
                  </a:lnTo>
                  <a:lnTo>
                    <a:pt x="100012" y="309563"/>
                  </a:lnTo>
                  <a:lnTo>
                    <a:pt x="78581" y="273844"/>
                  </a:lnTo>
                  <a:lnTo>
                    <a:pt x="61912" y="242888"/>
                  </a:lnTo>
                  <a:lnTo>
                    <a:pt x="42862" y="204788"/>
                  </a:lnTo>
                  <a:lnTo>
                    <a:pt x="21431" y="157163"/>
                  </a:lnTo>
                  <a:lnTo>
                    <a:pt x="9525" y="116682"/>
                  </a:lnTo>
                  <a:lnTo>
                    <a:pt x="2381" y="78582"/>
                  </a:lnTo>
                  <a:lnTo>
                    <a:pt x="0" y="57150"/>
                  </a:lnTo>
                  <a:lnTo>
                    <a:pt x="4762" y="33338"/>
                  </a:lnTo>
                  <a:lnTo>
                    <a:pt x="9525" y="11907"/>
                  </a:lnTo>
                  <a:lnTo>
                    <a:pt x="14287" y="4763"/>
                  </a:lnTo>
                  <a:lnTo>
                    <a:pt x="21431" y="0"/>
                  </a:lnTo>
                  <a:lnTo>
                    <a:pt x="26193" y="0"/>
                  </a:lnTo>
                  <a:lnTo>
                    <a:pt x="35718" y="0"/>
                  </a:lnTo>
                  <a:lnTo>
                    <a:pt x="42862" y="2382"/>
                  </a:lnTo>
                  <a:lnTo>
                    <a:pt x="45243" y="7144"/>
                  </a:lnTo>
                  <a:lnTo>
                    <a:pt x="50006" y="19050"/>
                  </a:lnTo>
                  <a:lnTo>
                    <a:pt x="54768" y="30957"/>
                  </a:lnTo>
                  <a:lnTo>
                    <a:pt x="69056" y="57150"/>
                  </a:lnTo>
                  <a:lnTo>
                    <a:pt x="90487" y="83344"/>
                  </a:lnTo>
                  <a:lnTo>
                    <a:pt x="123825" y="111919"/>
                  </a:lnTo>
                  <a:lnTo>
                    <a:pt x="147637" y="126207"/>
                  </a:lnTo>
                  <a:lnTo>
                    <a:pt x="466725" y="390525"/>
                  </a:lnTo>
                  <a:lnTo>
                    <a:pt x="461962" y="440532"/>
                  </a:lnTo>
                  <a:lnTo>
                    <a:pt x="452437" y="535782"/>
                  </a:lnTo>
                  <a:lnTo>
                    <a:pt x="450056" y="559594"/>
                  </a:lnTo>
                  <a:lnTo>
                    <a:pt x="445293" y="573882"/>
                  </a:lnTo>
                  <a:lnTo>
                    <a:pt x="433387" y="597694"/>
                  </a:lnTo>
                  <a:lnTo>
                    <a:pt x="419100" y="611982"/>
                  </a:lnTo>
                  <a:lnTo>
                    <a:pt x="404812" y="619125"/>
                  </a:lnTo>
                  <a:lnTo>
                    <a:pt x="390525" y="621507"/>
                  </a:lnTo>
                  <a:lnTo>
                    <a:pt x="378618" y="621507"/>
                  </a:lnTo>
                  <a:lnTo>
                    <a:pt x="361950" y="614363"/>
                  </a:lnTo>
                  <a:lnTo>
                    <a:pt x="335756" y="592932"/>
                  </a:lnTo>
                  <a:lnTo>
                    <a:pt x="278606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81A5EF7F-1F3C-4D5F-88C4-29B1E8447817}"/>
                </a:ext>
              </a:extLst>
            </p:cNvPr>
            <p:cNvSpPr/>
            <p:nvPr/>
          </p:nvSpPr>
          <p:spPr>
            <a:xfrm rot="16200000">
              <a:off x="3669506" y="3366294"/>
              <a:ext cx="3798888" cy="717550"/>
            </a:xfrm>
            <a:custGeom>
              <a:avLst/>
              <a:gdLst>
                <a:gd name="connsiteX0" fmla="*/ 2430217 w 3798749"/>
                <a:gd name="connsiteY0" fmla="*/ 515501 h 718019"/>
                <a:gd name="connsiteX1" fmla="*/ 2273726 w 3798749"/>
                <a:gd name="connsiteY1" fmla="*/ 512432 h 718019"/>
                <a:gd name="connsiteX2" fmla="*/ 2129508 w 3798749"/>
                <a:gd name="connsiteY2" fmla="*/ 509364 h 718019"/>
                <a:gd name="connsiteX3" fmla="*/ 2022112 w 3798749"/>
                <a:gd name="connsiteY3" fmla="*/ 506295 h 718019"/>
                <a:gd name="connsiteX4" fmla="*/ 1902442 w 3798749"/>
                <a:gd name="connsiteY4" fmla="*/ 500159 h 718019"/>
                <a:gd name="connsiteX5" fmla="*/ 1742883 w 3798749"/>
                <a:gd name="connsiteY5" fmla="*/ 490953 h 718019"/>
                <a:gd name="connsiteX6" fmla="*/ 1583323 w 3798749"/>
                <a:gd name="connsiteY6" fmla="*/ 478679 h 718019"/>
                <a:gd name="connsiteX7" fmla="*/ 1454448 w 3798749"/>
                <a:gd name="connsiteY7" fmla="*/ 466406 h 718019"/>
                <a:gd name="connsiteX8" fmla="*/ 1316367 w 3798749"/>
                <a:gd name="connsiteY8" fmla="*/ 451063 h 718019"/>
                <a:gd name="connsiteX9" fmla="*/ 1141465 w 3798749"/>
                <a:gd name="connsiteY9" fmla="*/ 426516 h 718019"/>
                <a:gd name="connsiteX10" fmla="*/ 1000316 w 3798749"/>
                <a:gd name="connsiteY10" fmla="*/ 395831 h 718019"/>
                <a:gd name="connsiteX11" fmla="*/ 905194 w 3798749"/>
                <a:gd name="connsiteY11" fmla="*/ 371283 h 718019"/>
                <a:gd name="connsiteX12" fmla="*/ 742566 w 3798749"/>
                <a:gd name="connsiteY12" fmla="*/ 319120 h 718019"/>
                <a:gd name="connsiteX13" fmla="*/ 619828 w 3798749"/>
                <a:gd name="connsiteY13" fmla="*/ 276161 h 718019"/>
                <a:gd name="connsiteX14" fmla="*/ 435720 w 3798749"/>
                <a:gd name="connsiteY14" fmla="*/ 196381 h 718019"/>
                <a:gd name="connsiteX15" fmla="*/ 306845 w 3798749"/>
                <a:gd name="connsiteY15" fmla="*/ 138081 h 718019"/>
                <a:gd name="connsiteX16" fmla="*/ 205586 w 3798749"/>
                <a:gd name="connsiteY16" fmla="*/ 85917 h 718019"/>
                <a:gd name="connsiteX17" fmla="*/ 104327 w 3798749"/>
                <a:gd name="connsiteY17" fmla="*/ 33753 h 718019"/>
                <a:gd name="connsiteX18" fmla="*/ 55232 w 3798749"/>
                <a:gd name="connsiteY18" fmla="*/ 9206 h 718019"/>
                <a:gd name="connsiteX19" fmla="*/ 15342 w 3798749"/>
                <a:gd name="connsiteY19" fmla="*/ 0 h 718019"/>
                <a:gd name="connsiteX20" fmla="*/ 3068 w 3798749"/>
                <a:gd name="connsiteY20" fmla="*/ 6137 h 718019"/>
                <a:gd name="connsiteX21" fmla="*/ 0 w 3798749"/>
                <a:gd name="connsiteY21" fmla="*/ 18411 h 718019"/>
                <a:gd name="connsiteX22" fmla="*/ 9205 w 3798749"/>
                <a:gd name="connsiteY22" fmla="*/ 42959 h 718019"/>
                <a:gd name="connsiteX23" fmla="*/ 33753 w 3798749"/>
                <a:gd name="connsiteY23" fmla="*/ 73643 h 718019"/>
                <a:gd name="connsiteX24" fmla="*/ 92053 w 3798749"/>
                <a:gd name="connsiteY24" fmla="*/ 116601 h 718019"/>
                <a:gd name="connsiteX25" fmla="*/ 187175 w 3798749"/>
                <a:gd name="connsiteY25" fmla="*/ 181039 h 718019"/>
                <a:gd name="connsiteX26" fmla="*/ 257750 w 3798749"/>
                <a:gd name="connsiteY26" fmla="*/ 230134 h 718019"/>
                <a:gd name="connsiteX27" fmla="*/ 355940 w 3798749"/>
                <a:gd name="connsiteY27" fmla="*/ 288435 h 718019"/>
                <a:gd name="connsiteX28" fmla="*/ 500158 w 3798749"/>
                <a:gd name="connsiteY28" fmla="*/ 371283 h 718019"/>
                <a:gd name="connsiteX29" fmla="*/ 616759 w 3798749"/>
                <a:gd name="connsiteY29" fmla="*/ 432653 h 718019"/>
                <a:gd name="connsiteX30" fmla="*/ 718018 w 3798749"/>
                <a:gd name="connsiteY30" fmla="*/ 475611 h 718019"/>
                <a:gd name="connsiteX31" fmla="*/ 810072 w 3798749"/>
                <a:gd name="connsiteY31" fmla="*/ 509364 h 718019"/>
                <a:gd name="connsiteX32" fmla="*/ 960426 w 3798749"/>
                <a:gd name="connsiteY32" fmla="*/ 555391 h 718019"/>
                <a:gd name="connsiteX33" fmla="*/ 1147602 w 3798749"/>
                <a:gd name="connsiteY33" fmla="*/ 601418 h 718019"/>
                <a:gd name="connsiteX34" fmla="*/ 1316367 w 3798749"/>
                <a:gd name="connsiteY34" fmla="*/ 638239 h 718019"/>
                <a:gd name="connsiteX35" fmla="*/ 1475927 w 3798749"/>
                <a:gd name="connsiteY35" fmla="*/ 668924 h 718019"/>
                <a:gd name="connsiteX36" fmla="*/ 1660034 w 3798749"/>
                <a:gd name="connsiteY36" fmla="*/ 699608 h 718019"/>
                <a:gd name="connsiteX37" fmla="*/ 1742883 w 3798749"/>
                <a:gd name="connsiteY37" fmla="*/ 696540 h 718019"/>
                <a:gd name="connsiteX38" fmla="*/ 1914716 w 3798749"/>
                <a:gd name="connsiteY38" fmla="*/ 702677 h 718019"/>
                <a:gd name="connsiteX39" fmla="*/ 2169398 w 3798749"/>
                <a:gd name="connsiteY39" fmla="*/ 711882 h 718019"/>
                <a:gd name="connsiteX40" fmla="*/ 2381122 w 3798749"/>
                <a:gd name="connsiteY40" fmla="*/ 714950 h 718019"/>
                <a:gd name="connsiteX41" fmla="*/ 2617393 w 3798749"/>
                <a:gd name="connsiteY41" fmla="*/ 718019 h 718019"/>
                <a:gd name="connsiteX42" fmla="*/ 2887417 w 3798749"/>
                <a:gd name="connsiteY42" fmla="*/ 718019 h 718019"/>
                <a:gd name="connsiteX43" fmla="*/ 3243358 w 3798749"/>
                <a:gd name="connsiteY43" fmla="*/ 718019 h 718019"/>
                <a:gd name="connsiteX44" fmla="*/ 3556340 w 3798749"/>
                <a:gd name="connsiteY44" fmla="*/ 714950 h 718019"/>
                <a:gd name="connsiteX45" fmla="*/ 3688284 w 3798749"/>
                <a:gd name="connsiteY45" fmla="*/ 668924 h 718019"/>
                <a:gd name="connsiteX46" fmla="*/ 3706695 w 3798749"/>
                <a:gd name="connsiteY46" fmla="*/ 635171 h 718019"/>
                <a:gd name="connsiteX47" fmla="*/ 3728174 w 3798749"/>
                <a:gd name="connsiteY47" fmla="*/ 589144 h 718019"/>
                <a:gd name="connsiteX48" fmla="*/ 3743516 w 3798749"/>
                <a:gd name="connsiteY48" fmla="*/ 555391 h 718019"/>
                <a:gd name="connsiteX49" fmla="*/ 3761927 w 3798749"/>
                <a:gd name="connsiteY49" fmla="*/ 503227 h 718019"/>
                <a:gd name="connsiteX50" fmla="*/ 3774201 w 3798749"/>
                <a:gd name="connsiteY50" fmla="*/ 454132 h 718019"/>
                <a:gd name="connsiteX51" fmla="*/ 3786475 w 3798749"/>
                <a:gd name="connsiteY51" fmla="*/ 405036 h 718019"/>
                <a:gd name="connsiteX52" fmla="*/ 3795680 w 3798749"/>
                <a:gd name="connsiteY52" fmla="*/ 359010 h 718019"/>
                <a:gd name="connsiteX53" fmla="*/ 3798749 w 3798749"/>
                <a:gd name="connsiteY53" fmla="*/ 328325 h 718019"/>
                <a:gd name="connsiteX54" fmla="*/ 3795680 w 3798749"/>
                <a:gd name="connsiteY54" fmla="*/ 312983 h 718019"/>
                <a:gd name="connsiteX55" fmla="*/ 3792612 w 3798749"/>
                <a:gd name="connsiteY55" fmla="*/ 300709 h 718019"/>
                <a:gd name="connsiteX56" fmla="*/ 3786475 w 3798749"/>
                <a:gd name="connsiteY56" fmla="*/ 291504 h 718019"/>
                <a:gd name="connsiteX57" fmla="*/ 3768064 w 3798749"/>
                <a:gd name="connsiteY57" fmla="*/ 285367 h 718019"/>
                <a:gd name="connsiteX58" fmla="*/ 3743516 w 3798749"/>
                <a:gd name="connsiteY58" fmla="*/ 294572 h 718019"/>
                <a:gd name="connsiteX59" fmla="*/ 3722037 w 3798749"/>
                <a:gd name="connsiteY59" fmla="*/ 303777 h 718019"/>
                <a:gd name="connsiteX60" fmla="*/ 3697489 w 3798749"/>
                <a:gd name="connsiteY60" fmla="*/ 334462 h 718019"/>
                <a:gd name="connsiteX61" fmla="*/ 3660668 w 3798749"/>
                <a:gd name="connsiteY61" fmla="*/ 380489 h 718019"/>
                <a:gd name="connsiteX62" fmla="*/ 3620778 w 3798749"/>
                <a:gd name="connsiteY62" fmla="*/ 414242 h 718019"/>
                <a:gd name="connsiteX63" fmla="*/ 3587025 w 3798749"/>
                <a:gd name="connsiteY63" fmla="*/ 438789 h 718019"/>
                <a:gd name="connsiteX64" fmla="*/ 3544067 w 3798749"/>
                <a:gd name="connsiteY64" fmla="*/ 466406 h 718019"/>
                <a:gd name="connsiteX65" fmla="*/ 3491903 w 3798749"/>
                <a:gd name="connsiteY65" fmla="*/ 478679 h 718019"/>
                <a:gd name="connsiteX66" fmla="*/ 3372233 w 3798749"/>
                <a:gd name="connsiteY66" fmla="*/ 494022 h 718019"/>
                <a:gd name="connsiteX67" fmla="*/ 3267906 w 3798749"/>
                <a:gd name="connsiteY67" fmla="*/ 503227 h 718019"/>
                <a:gd name="connsiteX68" fmla="*/ 3114483 w 3798749"/>
                <a:gd name="connsiteY68" fmla="*/ 512432 h 718019"/>
                <a:gd name="connsiteX69" fmla="*/ 2997881 w 3798749"/>
                <a:gd name="connsiteY69" fmla="*/ 515501 h 718019"/>
                <a:gd name="connsiteX70" fmla="*/ 2829116 w 3798749"/>
                <a:gd name="connsiteY70" fmla="*/ 515501 h 718019"/>
                <a:gd name="connsiteX71" fmla="*/ 2589777 w 3798749"/>
                <a:gd name="connsiteY71" fmla="*/ 515501 h 718019"/>
                <a:gd name="connsiteX72" fmla="*/ 2430217 w 3798749"/>
                <a:gd name="connsiteY72" fmla="*/ 515501 h 718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798749" h="718019">
                  <a:moveTo>
                    <a:pt x="2430217" y="515501"/>
                  </a:moveTo>
                  <a:lnTo>
                    <a:pt x="2273726" y="512432"/>
                  </a:lnTo>
                  <a:lnTo>
                    <a:pt x="2129508" y="509364"/>
                  </a:lnTo>
                  <a:lnTo>
                    <a:pt x="2022112" y="506295"/>
                  </a:lnTo>
                  <a:lnTo>
                    <a:pt x="1902442" y="500159"/>
                  </a:lnTo>
                  <a:lnTo>
                    <a:pt x="1742883" y="490953"/>
                  </a:lnTo>
                  <a:lnTo>
                    <a:pt x="1583323" y="478679"/>
                  </a:lnTo>
                  <a:lnTo>
                    <a:pt x="1454448" y="466406"/>
                  </a:lnTo>
                  <a:lnTo>
                    <a:pt x="1316367" y="451063"/>
                  </a:lnTo>
                  <a:lnTo>
                    <a:pt x="1141465" y="426516"/>
                  </a:lnTo>
                  <a:lnTo>
                    <a:pt x="1000316" y="395831"/>
                  </a:lnTo>
                  <a:lnTo>
                    <a:pt x="905194" y="371283"/>
                  </a:lnTo>
                  <a:lnTo>
                    <a:pt x="742566" y="319120"/>
                  </a:lnTo>
                  <a:lnTo>
                    <a:pt x="619828" y="276161"/>
                  </a:lnTo>
                  <a:lnTo>
                    <a:pt x="435720" y="196381"/>
                  </a:lnTo>
                  <a:lnTo>
                    <a:pt x="306845" y="138081"/>
                  </a:lnTo>
                  <a:lnTo>
                    <a:pt x="205586" y="85917"/>
                  </a:lnTo>
                  <a:lnTo>
                    <a:pt x="104327" y="33753"/>
                  </a:lnTo>
                  <a:lnTo>
                    <a:pt x="55232" y="9206"/>
                  </a:lnTo>
                  <a:lnTo>
                    <a:pt x="15342" y="0"/>
                  </a:lnTo>
                  <a:lnTo>
                    <a:pt x="3068" y="6137"/>
                  </a:lnTo>
                  <a:lnTo>
                    <a:pt x="0" y="18411"/>
                  </a:lnTo>
                  <a:lnTo>
                    <a:pt x="9205" y="42959"/>
                  </a:lnTo>
                  <a:lnTo>
                    <a:pt x="33753" y="73643"/>
                  </a:lnTo>
                  <a:lnTo>
                    <a:pt x="92053" y="116601"/>
                  </a:lnTo>
                  <a:lnTo>
                    <a:pt x="187175" y="181039"/>
                  </a:lnTo>
                  <a:lnTo>
                    <a:pt x="257750" y="230134"/>
                  </a:lnTo>
                  <a:lnTo>
                    <a:pt x="355940" y="288435"/>
                  </a:lnTo>
                  <a:lnTo>
                    <a:pt x="500158" y="371283"/>
                  </a:lnTo>
                  <a:lnTo>
                    <a:pt x="616759" y="432653"/>
                  </a:lnTo>
                  <a:lnTo>
                    <a:pt x="718018" y="475611"/>
                  </a:lnTo>
                  <a:lnTo>
                    <a:pt x="810072" y="509364"/>
                  </a:lnTo>
                  <a:lnTo>
                    <a:pt x="960426" y="555391"/>
                  </a:lnTo>
                  <a:lnTo>
                    <a:pt x="1147602" y="601418"/>
                  </a:lnTo>
                  <a:lnTo>
                    <a:pt x="1316367" y="638239"/>
                  </a:lnTo>
                  <a:lnTo>
                    <a:pt x="1475927" y="668924"/>
                  </a:lnTo>
                  <a:lnTo>
                    <a:pt x="1660034" y="699608"/>
                  </a:lnTo>
                  <a:lnTo>
                    <a:pt x="1742883" y="696540"/>
                  </a:lnTo>
                  <a:lnTo>
                    <a:pt x="1914716" y="702677"/>
                  </a:lnTo>
                  <a:lnTo>
                    <a:pt x="2169398" y="711882"/>
                  </a:lnTo>
                  <a:lnTo>
                    <a:pt x="2381122" y="714950"/>
                  </a:lnTo>
                  <a:lnTo>
                    <a:pt x="2617393" y="718019"/>
                  </a:lnTo>
                  <a:lnTo>
                    <a:pt x="2887417" y="718019"/>
                  </a:lnTo>
                  <a:lnTo>
                    <a:pt x="3243358" y="718019"/>
                  </a:lnTo>
                  <a:lnTo>
                    <a:pt x="3556340" y="714950"/>
                  </a:lnTo>
                  <a:lnTo>
                    <a:pt x="3688284" y="668924"/>
                  </a:lnTo>
                  <a:lnTo>
                    <a:pt x="3706695" y="635171"/>
                  </a:lnTo>
                  <a:lnTo>
                    <a:pt x="3728174" y="589144"/>
                  </a:lnTo>
                  <a:lnTo>
                    <a:pt x="3743516" y="555391"/>
                  </a:lnTo>
                  <a:lnTo>
                    <a:pt x="3761927" y="503227"/>
                  </a:lnTo>
                  <a:lnTo>
                    <a:pt x="3774201" y="454132"/>
                  </a:lnTo>
                  <a:lnTo>
                    <a:pt x="3786475" y="405036"/>
                  </a:lnTo>
                  <a:lnTo>
                    <a:pt x="3795680" y="359010"/>
                  </a:lnTo>
                  <a:lnTo>
                    <a:pt x="3798749" y="328325"/>
                  </a:lnTo>
                  <a:lnTo>
                    <a:pt x="3795680" y="312983"/>
                  </a:lnTo>
                  <a:lnTo>
                    <a:pt x="3792612" y="300709"/>
                  </a:lnTo>
                  <a:lnTo>
                    <a:pt x="3786475" y="291504"/>
                  </a:lnTo>
                  <a:lnTo>
                    <a:pt x="3768064" y="285367"/>
                  </a:lnTo>
                  <a:lnTo>
                    <a:pt x="3743516" y="294572"/>
                  </a:lnTo>
                  <a:lnTo>
                    <a:pt x="3722037" y="303777"/>
                  </a:lnTo>
                  <a:lnTo>
                    <a:pt x="3697489" y="334462"/>
                  </a:lnTo>
                  <a:lnTo>
                    <a:pt x="3660668" y="380489"/>
                  </a:lnTo>
                  <a:lnTo>
                    <a:pt x="3620778" y="414242"/>
                  </a:lnTo>
                  <a:lnTo>
                    <a:pt x="3587025" y="438789"/>
                  </a:lnTo>
                  <a:lnTo>
                    <a:pt x="3544067" y="466406"/>
                  </a:lnTo>
                  <a:lnTo>
                    <a:pt x="3491903" y="478679"/>
                  </a:lnTo>
                  <a:lnTo>
                    <a:pt x="3372233" y="494022"/>
                  </a:lnTo>
                  <a:lnTo>
                    <a:pt x="3267906" y="503227"/>
                  </a:lnTo>
                  <a:lnTo>
                    <a:pt x="3114483" y="512432"/>
                  </a:lnTo>
                  <a:lnTo>
                    <a:pt x="2997881" y="515501"/>
                  </a:lnTo>
                  <a:lnTo>
                    <a:pt x="2829116" y="515501"/>
                  </a:lnTo>
                  <a:lnTo>
                    <a:pt x="2589777" y="515501"/>
                  </a:lnTo>
                  <a:lnTo>
                    <a:pt x="2430217" y="515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098A1677-1579-40BA-9AFC-9C83D295D44F}"/>
                </a:ext>
              </a:extLst>
            </p:cNvPr>
            <p:cNvSpPr/>
            <p:nvPr/>
          </p:nvSpPr>
          <p:spPr>
            <a:xfrm>
              <a:off x="2651125" y="3983038"/>
              <a:ext cx="842963" cy="1622425"/>
            </a:xfrm>
            <a:custGeom>
              <a:avLst/>
              <a:gdLst>
                <a:gd name="connsiteX0" fmla="*/ 759619 w 842963"/>
                <a:gd name="connsiteY0" fmla="*/ 354807 h 1621632"/>
                <a:gd name="connsiteX1" fmla="*/ 640557 w 842963"/>
                <a:gd name="connsiteY1" fmla="*/ 740569 h 1621632"/>
                <a:gd name="connsiteX2" fmla="*/ 554832 w 842963"/>
                <a:gd name="connsiteY2" fmla="*/ 995363 h 1621632"/>
                <a:gd name="connsiteX3" fmla="*/ 445294 w 842963"/>
                <a:gd name="connsiteY3" fmla="*/ 1300163 h 1621632"/>
                <a:gd name="connsiteX4" fmla="*/ 385763 w 842963"/>
                <a:gd name="connsiteY4" fmla="*/ 1452563 h 1621632"/>
                <a:gd name="connsiteX5" fmla="*/ 373857 w 842963"/>
                <a:gd name="connsiteY5" fmla="*/ 1481138 h 1621632"/>
                <a:gd name="connsiteX6" fmla="*/ 364332 w 842963"/>
                <a:gd name="connsiteY6" fmla="*/ 1538288 h 1621632"/>
                <a:gd name="connsiteX7" fmla="*/ 354807 w 842963"/>
                <a:gd name="connsiteY7" fmla="*/ 1621632 h 1621632"/>
                <a:gd name="connsiteX8" fmla="*/ 0 w 842963"/>
                <a:gd name="connsiteY8" fmla="*/ 1173957 h 1621632"/>
                <a:gd name="connsiteX9" fmla="*/ 21432 w 842963"/>
                <a:gd name="connsiteY9" fmla="*/ 1193007 h 1621632"/>
                <a:gd name="connsiteX10" fmla="*/ 45244 w 842963"/>
                <a:gd name="connsiteY10" fmla="*/ 1204913 h 1621632"/>
                <a:gd name="connsiteX11" fmla="*/ 71438 w 842963"/>
                <a:gd name="connsiteY11" fmla="*/ 1214438 h 1621632"/>
                <a:gd name="connsiteX12" fmla="*/ 102394 w 842963"/>
                <a:gd name="connsiteY12" fmla="*/ 1219200 h 1621632"/>
                <a:gd name="connsiteX13" fmla="*/ 123825 w 842963"/>
                <a:gd name="connsiteY13" fmla="*/ 1219200 h 1621632"/>
                <a:gd name="connsiteX14" fmla="*/ 152400 w 842963"/>
                <a:gd name="connsiteY14" fmla="*/ 1207294 h 1621632"/>
                <a:gd name="connsiteX15" fmla="*/ 183357 w 842963"/>
                <a:gd name="connsiteY15" fmla="*/ 1164432 h 1621632"/>
                <a:gd name="connsiteX16" fmla="*/ 295275 w 842963"/>
                <a:gd name="connsiteY16" fmla="*/ 983457 h 1621632"/>
                <a:gd name="connsiteX17" fmla="*/ 421482 w 842963"/>
                <a:gd name="connsiteY17" fmla="*/ 762000 h 1621632"/>
                <a:gd name="connsiteX18" fmla="*/ 526257 w 842963"/>
                <a:gd name="connsiteY18" fmla="*/ 557213 h 1621632"/>
                <a:gd name="connsiteX19" fmla="*/ 623888 w 842963"/>
                <a:gd name="connsiteY19" fmla="*/ 359569 h 1621632"/>
                <a:gd name="connsiteX20" fmla="*/ 719138 w 842963"/>
                <a:gd name="connsiteY20" fmla="*/ 152400 h 1621632"/>
                <a:gd name="connsiteX21" fmla="*/ 773907 w 842963"/>
                <a:gd name="connsiteY21" fmla="*/ 30957 h 1621632"/>
                <a:gd name="connsiteX22" fmla="*/ 790575 w 842963"/>
                <a:gd name="connsiteY22" fmla="*/ 14288 h 1621632"/>
                <a:gd name="connsiteX23" fmla="*/ 809625 w 842963"/>
                <a:gd name="connsiteY23" fmla="*/ 2382 h 1621632"/>
                <a:gd name="connsiteX24" fmla="*/ 819150 w 842963"/>
                <a:gd name="connsiteY24" fmla="*/ 0 h 1621632"/>
                <a:gd name="connsiteX25" fmla="*/ 828675 w 842963"/>
                <a:gd name="connsiteY25" fmla="*/ 2382 h 1621632"/>
                <a:gd name="connsiteX26" fmla="*/ 833438 w 842963"/>
                <a:gd name="connsiteY26" fmla="*/ 9525 h 1621632"/>
                <a:gd name="connsiteX27" fmla="*/ 838200 w 842963"/>
                <a:gd name="connsiteY27" fmla="*/ 23813 h 1621632"/>
                <a:gd name="connsiteX28" fmla="*/ 842963 w 842963"/>
                <a:gd name="connsiteY28" fmla="*/ 42863 h 1621632"/>
                <a:gd name="connsiteX29" fmla="*/ 842963 w 842963"/>
                <a:gd name="connsiteY29" fmla="*/ 64294 h 1621632"/>
                <a:gd name="connsiteX30" fmla="*/ 835819 w 842963"/>
                <a:gd name="connsiteY30" fmla="*/ 102394 h 1621632"/>
                <a:gd name="connsiteX31" fmla="*/ 802482 w 842963"/>
                <a:gd name="connsiteY31" fmla="*/ 211932 h 1621632"/>
                <a:gd name="connsiteX32" fmla="*/ 759619 w 842963"/>
                <a:gd name="connsiteY32" fmla="*/ 354807 h 1621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42963" h="1621632">
                  <a:moveTo>
                    <a:pt x="759619" y="354807"/>
                  </a:moveTo>
                  <a:lnTo>
                    <a:pt x="640557" y="740569"/>
                  </a:lnTo>
                  <a:lnTo>
                    <a:pt x="554832" y="995363"/>
                  </a:lnTo>
                  <a:lnTo>
                    <a:pt x="445294" y="1300163"/>
                  </a:lnTo>
                  <a:lnTo>
                    <a:pt x="385763" y="1452563"/>
                  </a:lnTo>
                  <a:lnTo>
                    <a:pt x="373857" y="1481138"/>
                  </a:lnTo>
                  <a:lnTo>
                    <a:pt x="364332" y="1538288"/>
                  </a:lnTo>
                  <a:lnTo>
                    <a:pt x="354807" y="1621632"/>
                  </a:lnTo>
                  <a:lnTo>
                    <a:pt x="0" y="1173957"/>
                  </a:lnTo>
                  <a:lnTo>
                    <a:pt x="21432" y="1193007"/>
                  </a:lnTo>
                  <a:lnTo>
                    <a:pt x="45244" y="1204913"/>
                  </a:lnTo>
                  <a:lnTo>
                    <a:pt x="71438" y="1214438"/>
                  </a:lnTo>
                  <a:lnTo>
                    <a:pt x="102394" y="1219200"/>
                  </a:lnTo>
                  <a:lnTo>
                    <a:pt x="123825" y="1219200"/>
                  </a:lnTo>
                  <a:lnTo>
                    <a:pt x="152400" y="1207294"/>
                  </a:lnTo>
                  <a:lnTo>
                    <a:pt x="183357" y="1164432"/>
                  </a:lnTo>
                  <a:lnTo>
                    <a:pt x="295275" y="983457"/>
                  </a:lnTo>
                  <a:lnTo>
                    <a:pt x="421482" y="762000"/>
                  </a:lnTo>
                  <a:lnTo>
                    <a:pt x="526257" y="557213"/>
                  </a:lnTo>
                  <a:lnTo>
                    <a:pt x="623888" y="359569"/>
                  </a:lnTo>
                  <a:lnTo>
                    <a:pt x="719138" y="152400"/>
                  </a:lnTo>
                  <a:lnTo>
                    <a:pt x="773907" y="30957"/>
                  </a:lnTo>
                  <a:lnTo>
                    <a:pt x="790575" y="14288"/>
                  </a:lnTo>
                  <a:lnTo>
                    <a:pt x="809625" y="2382"/>
                  </a:lnTo>
                  <a:lnTo>
                    <a:pt x="819150" y="0"/>
                  </a:lnTo>
                  <a:lnTo>
                    <a:pt x="828675" y="2382"/>
                  </a:lnTo>
                  <a:lnTo>
                    <a:pt x="833438" y="9525"/>
                  </a:lnTo>
                  <a:lnTo>
                    <a:pt x="838200" y="23813"/>
                  </a:lnTo>
                  <a:lnTo>
                    <a:pt x="842963" y="42863"/>
                  </a:lnTo>
                  <a:lnTo>
                    <a:pt x="842963" y="64294"/>
                  </a:lnTo>
                  <a:lnTo>
                    <a:pt x="835819" y="102394"/>
                  </a:lnTo>
                  <a:lnTo>
                    <a:pt x="802482" y="211932"/>
                  </a:lnTo>
                  <a:lnTo>
                    <a:pt x="759619" y="354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A4416D33-8292-4FA3-92F3-047C2B1E98B4}"/>
                </a:ext>
              </a:extLst>
            </p:cNvPr>
            <p:cNvSpPr/>
            <p:nvPr/>
          </p:nvSpPr>
          <p:spPr>
            <a:xfrm>
              <a:off x="3690938" y="2087563"/>
              <a:ext cx="1752600" cy="415925"/>
            </a:xfrm>
            <a:custGeom>
              <a:avLst/>
              <a:gdLst>
                <a:gd name="connsiteX0" fmla="*/ 1452562 w 1752600"/>
                <a:gd name="connsiteY0" fmla="*/ 214313 h 414338"/>
                <a:gd name="connsiteX1" fmla="*/ 1309687 w 1752600"/>
                <a:gd name="connsiteY1" fmla="*/ 242888 h 414338"/>
                <a:gd name="connsiteX2" fmla="*/ 1164431 w 1752600"/>
                <a:gd name="connsiteY2" fmla="*/ 271463 h 414338"/>
                <a:gd name="connsiteX3" fmla="*/ 1031081 w 1752600"/>
                <a:gd name="connsiteY3" fmla="*/ 297657 h 414338"/>
                <a:gd name="connsiteX4" fmla="*/ 873918 w 1752600"/>
                <a:gd name="connsiteY4" fmla="*/ 333375 h 414338"/>
                <a:gd name="connsiteX5" fmla="*/ 781050 w 1752600"/>
                <a:gd name="connsiteY5" fmla="*/ 352425 h 414338"/>
                <a:gd name="connsiteX6" fmla="*/ 664368 w 1752600"/>
                <a:gd name="connsiteY6" fmla="*/ 373857 h 414338"/>
                <a:gd name="connsiteX7" fmla="*/ 600075 w 1752600"/>
                <a:gd name="connsiteY7" fmla="*/ 383382 h 414338"/>
                <a:gd name="connsiteX8" fmla="*/ 535781 w 1752600"/>
                <a:gd name="connsiteY8" fmla="*/ 392907 h 414338"/>
                <a:gd name="connsiteX9" fmla="*/ 473868 w 1752600"/>
                <a:gd name="connsiteY9" fmla="*/ 400050 h 414338"/>
                <a:gd name="connsiteX10" fmla="*/ 435768 w 1752600"/>
                <a:gd name="connsiteY10" fmla="*/ 404813 h 414338"/>
                <a:gd name="connsiteX11" fmla="*/ 397668 w 1752600"/>
                <a:gd name="connsiteY11" fmla="*/ 409575 h 414338"/>
                <a:gd name="connsiteX12" fmla="*/ 354806 w 1752600"/>
                <a:gd name="connsiteY12" fmla="*/ 414338 h 414338"/>
                <a:gd name="connsiteX13" fmla="*/ 319087 w 1752600"/>
                <a:gd name="connsiteY13" fmla="*/ 414338 h 414338"/>
                <a:gd name="connsiteX14" fmla="*/ 283368 w 1752600"/>
                <a:gd name="connsiteY14" fmla="*/ 414338 h 414338"/>
                <a:gd name="connsiteX15" fmla="*/ 250031 w 1752600"/>
                <a:gd name="connsiteY15" fmla="*/ 409575 h 414338"/>
                <a:gd name="connsiteX16" fmla="*/ 221456 w 1752600"/>
                <a:gd name="connsiteY16" fmla="*/ 402432 h 414338"/>
                <a:gd name="connsiteX17" fmla="*/ 176212 w 1752600"/>
                <a:gd name="connsiteY17" fmla="*/ 385763 h 414338"/>
                <a:gd name="connsiteX18" fmla="*/ 138112 w 1752600"/>
                <a:gd name="connsiteY18" fmla="*/ 366713 h 414338"/>
                <a:gd name="connsiteX19" fmla="*/ 104775 w 1752600"/>
                <a:gd name="connsiteY19" fmla="*/ 345282 h 414338"/>
                <a:gd name="connsiteX20" fmla="*/ 78581 w 1752600"/>
                <a:gd name="connsiteY20" fmla="*/ 323850 h 414338"/>
                <a:gd name="connsiteX21" fmla="*/ 57150 w 1752600"/>
                <a:gd name="connsiteY21" fmla="*/ 304800 h 414338"/>
                <a:gd name="connsiteX22" fmla="*/ 35718 w 1752600"/>
                <a:gd name="connsiteY22" fmla="*/ 278607 h 414338"/>
                <a:gd name="connsiteX23" fmla="*/ 14287 w 1752600"/>
                <a:gd name="connsiteY23" fmla="*/ 245269 h 414338"/>
                <a:gd name="connsiteX24" fmla="*/ 2381 w 1752600"/>
                <a:gd name="connsiteY24" fmla="*/ 221457 h 414338"/>
                <a:gd name="connsiteX25" fmla="*/ 0 w 1752600"/>
                <a:gd name="connsiteY25" fmla="*/ 202407 h 414338"/>
                <a:gd name="connsiteX26" fmla="*/ 0 w 1752600"/>
                <a:gd name="connsiteY26" fmla="*/ 183357 h 414338"/>
                <a:gd name="connsiteX27" fmla="*/ 4762 w 1752600"/>
                <a:gd name="connsiteY27" fmla="*/ 171450 h 414338"/>
                <a:gd name="connsiteX28" fmla="*/ 11906 w 1752600"/>
                <a:gd name="connsiteY28" fmla="*/ 169069 h 414338"/>
                <a:gd name="connsiteX29" fmla="*/ 21431 w 1752600"/>
                <a:gd name="connsiteY29" fmla="*/ 169069 h 414338"/>
                <a:gd name="connsiteX30" fmla="*/ 38100 w 1752600"/>
                <a:gd name="connsiteY30" fmla="*/ 173832 h 414338"/>
                <a:gd name="connsiteX31" fmla="*/ 69056 w 1752600"/>
                <a:gd name="connsiteY31" fmla="*/ 192882 h 414338"/>
                <a:gd name="connsiteX32" fmla="*/ 97631 w 1752600"/>
                <a:gd name="connsiteY32" fmla="*/ 209550 h 414338"/>
                <a:gd name="connsiteX33" fmla="*/ 130968 w 1752600"/>
                <a:gd name="connsiteY33" fmla="*/ 223838 h 414338"/>
                <a:gd name="connsiteX34" fmla="*/ 183356 w 1752600"/>
                <a:gd name="connsiteY34" fmla="*/ 238125 h 414338"/>
                <a:gd name="connsiteX35" fmla="*/ 228600 w 1752600"/>
                <a:gd name="connsiteY35" fmla="*/ 245269 h 414338"/>
                <a:gd name="connsiteX36" fmla="*/ 278606 w 1752600"/>
                <a:gd name="connsiteY36" fmla="*/ 247650 h 414338"/>
                <a:gd name="connsiteX37" fmla="*/ 364331 w 1752600"/>
                <a:gd name="connsiteY37" fmla="*/ 242888 h 414338"/>
                <a:gd name="connsiteX38" fmla="*/ 504825 w 1752600"/>
                <a:gd name="connsiteY38" fmla="*/ 223838 h 414338"/>
                <a:gd name="connsiteX39" fmla="*/ 747712 w 1752600"/>
                <a:gd name="connsiteY39" fmla="*/ 176213 h 414338"/>
                <a:gd name="connsiteX40" fmla="*/ 857250 w 1752600"/>
                <a:gd name="connsiteY40" fmla="*/ 154782 h 414338"/>
                <a:gd name="connsiteX41" fmla="*/ 1097756 w 1752600"/>
                <a:gd name="connsiteY41" fmla="*/ 107157 h 414338"/>
                <a:gd name="connsiteX42" fmla="*/ 1243012 w 1752600"/>
                <a:gd name="connsiteY42" fmla="*/ 66675 h 414338"/>
                <a:gd name="connsiteX43" fmla="*/ 1390650 w 1752600"/>
                <a:gd name="connsiteY43" fmla="*/ 11907 h 414338"/>
                <a:gd name="connsiteX44" fmla="*/ 1419225 w 1752600"/>
                <a:gd name="connsiteY44" fmla="*/ 0 h 414338"/>
                <a:gd name="connsiteX45" fmla="*/ 1481137 w 1752600"/>
                <a:gd name="connsiteY45" fmla="*/ 0 h 414338"/>
                <a:gd name="connsiteX46" fmla="*/ 1578768 w 1752600"/>
                <a:gd name="connsiteY46" fmla="*/ 7144 h 414338"/>
                <a:gd name="connsiteX47" fmla="*/ 1645443 w 1752600"/>
                <a:gd name="connsiteY47" fmla="*/ 14288 h 414338"/>
                <a:gd name="connsiteX48" fmla="*/ 1688306 w 1752600"/>
                <a:gd name="connsiteY48" fmla="*/ 23813 h 414338"/>
                <a:gd name="connsiteX49" fmla="*/ 1712118 w 1752600"/>
                <a:gd name="connsiteY49" fmla="*/ 33338 h 414338"/>
                <a:gd name="connsiteX50" fmla="*/ 1726406 w 1752600"/>
                <a:gd name="connsiteY50" fmla="*/ 45244 h 414338"/>
                <a:gd name="connsiteX51" fmla="*/ 1738312 w 1752600"/>
                <a:gd name="connsiteY51" fmla="*/ 59532 h 414338"/>
                <a:gd name="connsiteX52" fmla="*/ 1752600 w 1752600"/>
                <a:gd name="connsiteY52" fmla="*/ 85725 h 414338"/>
                <a:gd name="connsiteX53" fmla="*/ 1752600 w 1752600"/>
                <a:gd name="connsiteY53" fmla="*/ 97632 h 414338"/>
                <a:gd name="connsiteX54" fmla="*/ 1750218 w 1752600"/>
                <a:gd name="connsiteY54" fmla="*/ 109538 h 414338"/>
                <a:gd name="connsiteX55" fmla="*/ 1743075 w 1752600"/>
                <a:gd name="connsiteY55" fmla="*/ 126207 h 414338"/>
                <a:gd name="connsiteX56" fmla="*/ 1726406 w 1752600"/>
                <a:gd name="connsiteY56" fmla="*/ 142875 h 414338"/>
                <a:gd name="connsiteX57" fmla="*/ 1707356 w 1752600"/>
                <a:gd name="connsiteY57" fmla="*/ 154782 h 414338"/>
                <a:gd name="connsiteX58" fmla="*/ 1674018 w 1752600"/>
                <a:gd name="connsiteY58" fmla="*/ 164307 h 414338"/>
                <a:gd name="connsiteX59" fmla="*/ 1569243 w 1752600"/>
                <a:gd name="connsiteY59" fmla="*/ 188119 h 414338"/>
                <a:gd name="connsiteX60" fmla="*/ 1452562 w 1752600"/>
                <a:gd name="connsiteY60" fmla="*/ 2143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52600" h="414338">
                  <a:moveTo>
                    <a:pt x="1452562" y="214313"/>
                  </a:moveTo>
                  <a:lnTo>
                    <a:pt x="1309687" y="242888"/>
                  </a:lnTo>
                  <a:lnTo>
                    <a:pt x="1164431" y="271463"/>
                  </a:lnTo>
                  <a:lnTo>
                    <a:pt x="1031081" y="297657"/>
                  </a:lnTo>
                  <a:lnTo>
                    <a:pt x="873918" y="333375"/>
                  </a:lnTo>
                  <a:lnTo>
                    <a:pt x="781050" y="352425"/>
                  </a:lnTo>
                  <a:lnTo>
                    <a:pt x="664368" y="373857"/>
                  </a:lnTo>
                  <a:lnTo>
                    <a:pt x="600075" y="383382"/>
                  </a:lnTo>
                  <a:lnTo>
                    <a:pt x="535781" y="392907"/>
                  </a:lnTo>
                  <a:lnTo>
                    <a:pt x="473868" y="400050"/>
                  </a:lnTo>
                  <a:lnTo>
                    <a:pt x="435768" y="404813"/>
                  </a:lnTo>
                  <a:lnTo>
                    <a:pt x="397668" y="409575"/>
                  </a:lnTo>
                  <a:lnTo>
                    <a:pt x="354806" y="414338"/>
                  </a:lnTo>
                  <a:lnTo>
                    <a:pt x="319087" y="414338"/>
                  </a:lnTo>
                  <a:lnTo>
                    <a:pt x="283368" y="414338"/>
                  </a:lnTo>
                  <a:lnTo>
                    <a:pt x="250031" y="409575"/>
                  </a:lnTo>
                  <a:lnTo>
                    <a:pt x="221456" y="402432"/>
                  </a:lnTo>
                  <a:lnTo>
                    <a:pt x="176212" y="385763"/>
                  </a:lnTo>
                  <a:lnTo>
                    <a:pt x="138112" y="366713"/>
                  </a:lnTo>
                  <a:lnTo>
                    <a:pt x="104775" y="345282"/>
                  </a:lnTo>
                  <a:lnTo>
                    <a:pt x="78581" y="323850"/>
                  </a:lnTo>
                  <a:lnTo>
                    <a:pt x="57150" y="304800"/>
                  </a:lnTo>
                  <a:lnTo>
                    <a:pt x="35718" y="278607"/>
                  </a:lnTo>
                  <a:lnTo>
                    <a:pt x="14287" y="245269"/>
                  </a:lnTo>
                  <a:lnTo>
                    <a:pt x="2381" y="221457"/>
                  </a:lnTo>
                  <a:lnTo>
                    <a:pt x="0" y="202407"/>
                  </a:lnTo>
                  <a:lnTo>
                    <a:pt x="0" y="183357"/>
                  </a:lnTo>
                  <a:lnTo>
                    <a:pt x="4762" y="171450"/>
                  </a:lnTo>
                  <a:lnTo>
                    <a:pt x="11906" y="169069"/>
                  </a:lnTo>
                  <a:lnTo>
                    <a:pt x="21431" y="169069"/>
                  </a:lnTo>
                  <a:lnTo>
                    <a:pt x="38100" y="173832"/>
                  </a:lnTo>
                  <a:lnTo>
                    <a:pt x="69056" y="192882"/>
                  </a:lnTo>
                  <a:lnTo>
                    <a:pt x="97631" y="209550"/>
                  </a:lnTo>
                  <a:lnTo>
                    <a:pt x="130968" y="223838"/>
                  </a:lnTo>
                  <a:lnTo>
                    <a:pt x="183356" y="238125"/>
                  </a:lnTo>
                  <a:lnTo>
                    <a:pt x="228600" y="245269"/>
                  </a:lnTo>
                  <a:lnTo>
                    <a:pt x="278606" y="247650"/>
                  </a:lnTo>
                  <a:lnTo>
                    <a:pt x="364331" y="242888"/>
                  </a:lnTo>
                  <a:lnTo>
                    <a:pt x="504825" y="223838"/>
                  </a:lnTo>
                  <a:lnTo>
                    <a:pt x="747712" y="176213"/>
                  </a:lnTo>
                  <a:lnTo>
                    <a:pt x="857250" y="154782"/>
                  </a:lnTo>
                  <a:lnTo>
                    <a:pt x="1097756" y="107157"/>
                  </a:lnTo>
                  <a:lnTo>
                    <a:pt x="1243012" y="66675"/>
                  </a:lnTo>
                  <a:lnTo>
                    <a:pt x="1390650" y="11907"/>
                  </a:lnTo>
                  <a:lnTo>
                    <a:pt x="1419225" y="0"/>
                  </a:lnTo>
                  <a:lnTo>
                    <a:pt x="1481137" y="0"/>
                  </a:lnTo>
                  <a:lnTo>
                    <a:pt x="1578768" y="7144"/>
                  </a:lnTo>
                  <a:lnTo>
                    <a:pt x="1645443" y="14288"/>
                  </a:lnTo>
                  <a:lnTo>
                    <a:pt x="1688306" y="23813"/>
                  </a:lnTo>
                  <a:lnTo>
                    <a:pt x="1712118" y="33338"/>
                  </a:lnTo>
                  <a:lnTo>
                    <a:pt x="1726406" y="45244"/>
                  </a:lnTo>
                  <a:lnTo>
                    <a:pt x="1738312" y="59532"/>
                  </a:lnTo>
                  <a:lnTo>
                    <a:pt x="1752600" y="85725"/>
                  </a:lnTo>
                  <a:lnTo>
                    <a:pt x="1752600" y="97632"/>
                  </a:lnTo>
                  <a:lnTo>
                    <a:pt x="1750218" y="109538"/>
                  </a:lnTo>
                  <a:lnTo>
                    <a:pt x="1743075" y="126207"/>
                  </a:lnTo>
                  <a:lnTo>
                    <a:pt x="1726406" y="142875"/>
                  </a:lnTo>
                  <a:lnTo>
                    <a:pt x="1707356" y="154782"/>
                  </a:lnTo>
                  <a:lnTo>
                    <a:pt x="1674018" y="164307"/>
                  </a:lnTo>
                  <a:lnTo>
                    <a:pt x="1569243" y="188119"/>
                  </a:lnTo>
                  <a:lnTo>
                    <a:pt x="145256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15E941AC-AB45-4FAC-B2ED-0A03824B72B0}"/>
                </a:ext>
              </a:extLst>
            </p:cNvPr>
            <p:cNvSpPr/>
            <p:nvPr/>
          </p:nvSpPr>
          <p:spPr>
            <a:xfrm>
              <a:off x="4294188" y="1554163"/>
              <a:ext cx="509587" cy="1412875"/>
            </a:xfrm>
            <a:custGeom>
              <a:avLst/>
              <a:gdLst>
                <a:gd name="connsiteX0" fmla="*/ 476250 w 509587"/>
                <a:gd name="connsiteY0" fmla="*/ 438150 h 1412082"/>
                <a:gd name="connsiteX1" fmla="*/ 473869 w 509587"/>
                <a:gd name="connsiteY1" fmla="*/ 550069 h 1412082"/>
                <a:gd name="connsiteX2" fmla="*/ 473869 w 509587"/>
                <a:gd name="connsiteY2" fmla="*/ 664369 h 1412082"/>
                <a:gd name="connsiteX3" fmla="*/ 452437 w 509587"/>
                <a:gd name="connsiteY3" fmla="*/ 812007 h 1412082"/>
                <a:gd name="connsiteX4" fmla="*/ 452437 w 509587"/>
                <a:gd name="connsiteY4" fmla="*/ 1104900 h 1412082"/>
                <a:gd name="connsiteX5" fmla="*/ 452437 w 509587"/>
                <a:gd name="connsiteY5" fmla="*/ 1376363 h 1412082"/>
                <a:gd name="connsiteX6" fmla="*/ 250031 w 509587"/>
                <a:gd name="connsiteY6" fmla="*/ 1412082 h 1412082"/>
                <a:gd name="connsiteX7" fmla="*/ 250031 w 509587"/>
                <a:gd name="connsiteY7" fmla="*/ 1295400 h 1412082"/>
                <a:gd name="connsiteX8" fmla="*/ 250031 w 509587"/>
                <a:gd name="connsiteY8" fmla="*/ 1095375 h 1412082"/>
                <a:gd name="connsiteX9" fmla="*/ 247650 w 509587"/>
                <a:gd name="connsiteY9" fmla="*/ 862013 h 1412082"/>
                <a:gd name="connsiteX10" fmla="*/ 228600 w 509587"/>
                <a:gd name="connsiteY10" fmla="*/ 704850 h 1412082"/>
                <a:gd name="connsiteX11" fmla="*/ 228600 w 509587"/>
                <a:gd name="connsiteY11" fmla="*/ 557213 h 1412082"/>
                <a:gd name="connsiteX12" fmla="*/ 228600 w 509587"/>
                <a:gd name="connsiteY12" fmla="*/ 330994 h 1412082"/>
                <a:gd name="connsiteX13" fmla="*/ 228600 w 509587"/>
                <a:gd name="connsiteY13" fmla="*/ 290513 h 1412082"/>
                <a:gd name="connsiteX14" fmla="*/ 223837 w 509587"/>
                <a:gd name="connsiteY14" fmla="*/ 269082 h 1412082"/>
                <a:gd name="connsiteX15" fmla="*/ 214312 w 509587"/>
                <a:gd name="connsiteY15" fmla="*/ 240507 h 1412082"/>
                <a:gd name="connsiteX16" fmla="*/ 202406 w 509587"/>
                <a:gd name="connsiteY16" fmla="*/ 214313 h 1412082"/>
                <a:gd name="connsiteX17" fmla="*/ 183356 w 509587"/>
                <a:gd name="connsiteY17" fmla="*/ 185738 h 1412082"/>
                <a:gd name="connsiteX18" fmla="*/ 164306 w 509587"/>
                <a:gd name="connsiteY18" fmla="*/ 164307 h 1412082"/>
                <a:gd name="connsiteX19" fmla="*/ 133350 w 509587"/>
                <a:gd name="connsiteY19" fmla="*/ 135732 h 1412082"/>
                <a:gd name="connsiteX20" fmla="*/ 116681 w 509587"/>
                <a:gd name="connsiteY20" fmla="*/ 121444 h 1412082"/>
                <a:gd name="connsiteX21" fmla="*/ 95250 w 509587"/>
                <a:gd name="connsiteY21" fmla="*/ 104775 h 1412082"/>
                <a:gd name="connsiteX22" fmla="*/ 71437 w 509587"/>
                <a:gd name="connsiteY22" fmla="*/ 90488 h 1412082"/>
                <a:gd name="connsiteX23" fmla="*/ 35719 w 509587"/>
                <a:gd name="connsiteY23" fmla="*/ 71438 h 1412082"/>
                <a:gd name="connsiteX24" fmla="*/ 11906 w 509587"/>
                <a:gd name="connsiteY24" fmla="*/ 54769 h 1412082"/>
                <a:gd name="connsiteX25" fmla="*/ 0 w 509587"/>
                <a:gd name="connsiteY25" fmla="*/ 38100 h 1412082"/>
                <a:gd name="connsiteX26" fmla="*/ 0 w 509587"/>
                <a:gd name="connsiteY26" fmla="*/ 28575 h 1412082"/>
                <a:gd name="connsiteX27" fmla="*/ 2381 w 509587"/>
                <a:gd name="connsiteY27" fmla="*/ 19050 h 1412082"/>
                <a:gd name="connsiteX28" fmla="*/ 21431 w 509587"/>
                <a:gd name="connsiteY28" fmla="*/ 4763 h 1412082"/>
                <a:gd name="connsiteX29" fmla="*/ 42862 w 509587"/>
                <a:gd name="connsiteY29" fmla="*/ 0 h 1412082"/>
                <a:gd name="connsiteX30" fmla="*/ 54769 w 509587"/>
                <a:gd name="connsiteY30" fmla="*/ 0 h 1412082"/>
                <a:gd name="connsiteX31" fmla="*/ 135731 w 509587"/>
                <a:gd name="connsiteY31" fmla="*/ 19050 h 1412082"/>
                <a:gd name="connsiteX32" fmla="*/ 247650 w 509587"/>
                <a:gd name="connsiteY32" fmla="*/ 50007 h 1412082"/>
                <a:gd name="connsiteX33" fmla="*/ 347662 w 509587"/>
                <a:gd name="connsiteY33" fmla="*/ 80963 h 1412082"/>
                <a:gd name="connsiteX34" fmla="*/ 419100 w 509587"/>
                <a:gd name="connsiteY34" fmla="*/ 104775 h 1412082"/>
                <a:gd name="connsiteX35" fmla="*/ 452437 w 509587"/>
                <a:gd name="connsiteY35" fmla="*/ 119063 h 1412082"/>
                <a:gd name="connsiteX36" fmla="*/ 476250 w 509587"/>
                <a:gd name="connsiteY36" fmla="*/ 133350 h 1412082"/>
                <a:gd name="connsiteX37" fmla="*/ 490537 w 509587"/>
                <a:gd name="connsiteY37" fmla="*/ 145257 h 1412082"/>
                <a:gd name="connsiteX38" fmla="*/ 500062 w 509587"/>
                <a:gd name="connsiteY38" fmla="*/ 159544 h 1412082"/>
                <a:gd name="connsiteX39" fmla="*/ 507206 w 509587"/>
                <a:gd name="connsiteY39" fmla="*/ 176213 h 1412082"/>
                <a:gd name="connsiteX40" fmla="*/ 509587 w 509587"/>
                <a:gd name="connsiteY40" fmla="*/ 200025 h 1412082"/>
                <a:gd name="connsiteX41" fmla="*/ 504825 w 509587"/>
                <a:gd name="connsiteY41" fmla="*/ 221457 h 1412082"/>
                <a:gd name="connsiteX42" fmla="*/ 495300 w 509587"/>
                <a:gd name="connsiteY42" fmla="*/ 252413 h 1412082"/>
                <a:gd name="connsiteX43" fmla="*/ 485775 w 509587"/>
                <a:gd name="connsiteY43" fmla="*/ 297657 h 1412082"/>
                <a:gd name="connsiteX44" fmla="*/ 476250 w 509587"/>
                <a:gd name="connsiteY44" fmla="*/ 438150 h 141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412082">
                  <a:moveTo>
                    <a:pt x="476250" y="438150"/>
                  </a:moveTo>
                  <a:cubicBezTo>
                    <a:pt x="475456" y="475456"/>
                    <a:pt x="474663" y="512763"/>
                    <a:pt x="473869" y="550069"/>
                  </a:cubicBezTo>
                  <a:lnTo>
                    <a:pt x="473869" y="664369"/>
                  </a:lnTo>
                  <a:lnTo>
                    <a:pt x="452437" y="812007"/>
                  </a:lnTo>
                  <a:lnTo>
                    <a:pt x="452437" y="1104900"/>
                  </a:lnTo>
                  <a:lnTo>
                    <a:pt x="452437" y="1376363"/>
                  </a:lnTo>
                  <a:lnTo>
                    <a:pt x="250031" y="1412082"/>
                  </a:lnTo>
                  <a:lnTo>
                    <a:pt x="250031" y="1295400"/>
                  </a:lnTo>
                  <a:lnTo>
                    <a:pt x="250031" y="1095375"/>
                  </a:lnTo>
                  <a:cubicBezTo>
                    <a:pt x="249237" y="1017588"/>
                    <a:pt x="248444" y="939800"/>
                    <a:pt x="247650" y="862013"/>
                  </a:cubicBezTo>
                  <a:lnTo>
                    <a:pt x="228600" y="704850"/>
                  </a:lnTo>
                  <a:lnTo>
                    <a:pt x="228600" y="557213"/>
                  </a:lnTo>
                  <a:lnTo>
                    <a:pt x="228600" y="330994"/>
                  </a:lnTo>
                  <a:lnTo>
                    <a:pt x="228600" y="290513"/>
                  </a:lnTo>
                  <a:lnTo>
                    <a:pt x="223837" y="269082"/>
                  </a:lnTo>
                  <a:lnTo>
                    <a:pt x="214312" y="240507"/>
                  </a:lnTo>
                  <a:lnTo>
                    <a:pt x="202406" y="214313"/>
                  </a:lnTo>
                  <a:lnTo>
                    <a:pt x="183356" y="185738"/>
                  </a:lnTo>
                  <a:lnTo>
                    <a:pt x="164306" y="164307"/>
                  </a:lnTo>
                  <a:lnTo>
                    <a:pt x="133350" y="135732"/>
                  </a:lnTo>
                  <a:lnTo>
                    <a:pt x="116681" y="121444"/>
                  </a:lnTo>
                  <a:lnTo>
                    <a:pt x="95250" y="104775"/>
                  </a:lnTo>
                  <a:lnTo>
                    <a:pt x="71437" y="90488"/>
                  </a:lnTo>
                  <a:lnTo>
                    <a:pt x="35719" y="71438"/>
                  </a:lnTo>
                  <a:lnTo>
                    <a:pt x="11906" y="54769"/>
                  </a:lnTo>
                  <a:lnTo>
                    <a:pt x="0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21431" y="4763"/>
                  </a:lnTo>
                  <a:lnTo>
                    <a:pt x="42862" y="0"/>
                  </a:lnTo>
                  <a:lnTo>
                    <a:pt x="54769" y="0"/>
                  </a:lnTo>
                  <a:lnTo>
                    <a:pt x="135731" y="19050"/>
                  </a:lnTo>
                  <a:lnTo>
                    <a:pt x="247650" y="50007"/>
                  </a:lnTo>
                  <a:lnTo>
                    <a:pt x="347662" y="80963"/>
                  </a:lnTo>
                  <a:lnTo>
                    <a:pt x="419100" y="104775"/>
                  </a:lnTo>
                  <a:lnTo>
                    <a:pt x="452437" y="119063"/>
                  </a:lnTo>
                  <a:lnTo>
                    <a:pt x="476250" y="133350"/>
                  </a:lnTo>
                  <a:lnTo>
                    <a:pt x="490537" y="145257"/>
                  </a:lnTo>
                  <a:lnTo>
                    <a:pt x="500062" y="159544"/>
                  </a:lnTo>
                  <a:lnTo>
                    <a:pt x="507206" y="176213"/>
                  </a:lnTo>
                  <a:lnTo>
                    <a:pt x="509587" y="200025"/>
                  </a:lnTo>
                  <a:lnTo>
                    <a:pt x="504825" y="221457"/>
                  </a:lnTo>
                  <a:lnTo>
                    <a:pt x="495300" y="252413"/>
                  </a:lnTo>
                  <a:lnTo>
                    <a:pt x="485775" y="297657"/>
                  </a:lnTo>
                  <a:lnTo>
                    <a:pt x="476250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DA7D516E-748C-4860-AAC2-BFAB37A55488}"/>
                </a:ext>
              </a:extLst>
            </p:cNvPr>
            <p:cNvSpPr/>
            <p:nvPr/>
          </p:nvSpPr>
          <p:spPr>
            <a:xfrm>
              <a:off x="3670300" y="2960688"/>
              <a:ext cx="501650" cy="1260475"/>
            </a:xfrm>
            <a:custGeom>
              <a:avLst/>
              <a:gdLst>
                <a:gd name="connsiteX0" fmla="*/ 371475 w 502444"/>
                <a:gd name="connsiteY0" fmla="*/ 273844 h 1262062"/>
                <a:gd name="connsiteX1" fmla="*/ 388144 w 502444"/>
                <a:gd name="connsiteY1" fmla="*/ 414337 h 1262062"/>
                <a:gd name="connsiteX2" fmla="*/ 409575 w 502444"/>
                <a:gd name="connsiteY2" fmla="*/ 561975 h 1262062"/>
                <a:gd name="connsiteX3" fmla="*/ 423863 w 502444"/>
                <a:gd name="connsiteY3" fmla="*/ 626269 h 1262062"/>
                <a:gd name="connsiteX4" fmla="*/ 447675 w 502444"/>
                <a:gd name="connsiteY4" fmla="*/ 747712 h 1262062"/>
                <a:gd name="connsiteX5" fmla="*/ 473869 w 502444"/>
                <a:gd name="connsiteY5" fmla="*/ 881062 h 1262062"/>
                <a:gd name="connsiteX6" fmla="*/ 502444 w 502444"/>
                <a:gd name="connsiteY6" fmla="*/ 1031081 h 1262062"/>
                <a:gd name="connsiteX7" fmla="*/ 492919 w 502444"/>
                <a:gd name="connsiteY7" fmla="*/ 1159669 h 1262062"/>
                <a:gd name="connsiteX8" fmla="*/ 488157 w 502444"/>
                <a:gd name="connsiteY8" fmla="*/ 1193006 h 1262062"/>
                <a:gd name="connsiteX9" fmla="*/ 476250 w 502444"/>
                <a:gd name="connsiteY9" fmla="*/ 1223962 h 1262062"/>
                <a:gd name="connsiteX10" fmla="*/ 464344 w 502444"/>
                <a:gd name="connsiteY10" fmla="*/ 1243012 h 1262062"/>
                <a:gd name="connsiteX11" fmla="*/ 450057 w 502444"/>
                <a:gd name="connsiteY11" fmla="*/ 1252537 h 1262062"/>
                <a:gd name="connsiteX12" fmla="*/ 438150 w 502444"/>
                <a:gd name="connsiteY12" fmla="*/ 1257300 h 1262062"/>
                <a:gd name="connsiteX13" fmla="*/ 428625 w 502444"/>
                <a:gd name="connsiteY13" fmla="*/ 1259681 h 1262062"/>
                <a:gd name="connsiteX14" fmla="*/ 416719 w 502444"/>
                <a:gd name="connsiteY14" fmla="*/ 1262062 h 1262062"/>
                <a:gd name="connsiteX15" fmla="*/ 397669 w 502444"/>
                <a:gd name="connsiteY15" fmla="*/ 1262062 h 1262062"/>
                <a:gd name="connsiteX16" fmla="*/ 376238 w 502444"/>
                <a:gd name="connsiteY16" fmla="*/ 1257300 h 1262062"/>
                <a:gd name="connsiteX17" fmla="*/ 354807 w 502444"/>
                <a:gd name="connsiteY17" fmla="*/ 1245394 h 1262062"/>
                <a:gd name="connsiteX18" fmla="*/ 340519 w 502444"/>
                <a:gd name="connsiteY18" fmla="*/ 1231106 h 1262062"/>
                <a:gd name="connsiteX19" fmla="*/ 321469 w 502444"/>
                <a:gd name="connsiteY19" fmla="*/ 1207294 h 1262062"/>
                <a:gd name="connsiteX20" fmla="*/ 304800 w 502444"/>
                <a:gd name="connsiteY20" fmla="*/ 1178719 h 1262062"/>
                <a:gd name="connsiteX21" fmla="*/ 290513 w 502444"/>
                <a:gd name="connsiteY21" fmla="*/ 1150144 h 1262062"/>
                <a:gd name="connsiteX22" fmla="*/ 278607 w 502444"/>
                <a:gd name="connsiteY22" fmla="*/ 1116806 h 1262062"/>
                <a:gd name="connsiteX23" fmla="*/ 269082 w 502444"/>
                <a:gd name="connsiteY23" fmla="*/ 1085850 h 1262062"/>
                <a:gd name="connsiteX24" fmla="*/ 254794 w 502444"/>
                <a:gd name="connsiteY24" fmla="*/ 995362 h 1262062"/>
                <a:gd name="connsiteX25" fmla="*/ 233363 w 502444"/>
                <a:gd name="connsiteY25" fmla="*/ 876300 h 1262062"/>
                <a:gd name="connsiteX26" fmla="*/ 200025 w 502444"/>
                <a:gd name="connsiteY26" fmla="*/ 681037 h 1262062"/>
                <a:gd name="connsiteX27" fmla="*/ 164307 w 502444"/>
                <a:gd name="connsiteY27" fmla="*/ 431006 h 1262062"/>
                <a:gd name="connsiteX28" fmla="*/ 154782 w 502444"/>
                <a:gd name="connsiteY28" fmla="*/ 383381 h 1262062"/>
                <a:gd name="connsiteX29" fmla="*/ 140494 w 502444"/>
                <a:gd name="connsiteY29" fmla="*/ 328612 h 1262062"/>
                <a:gd name="connsiteX30" fmla="*/ 121444 w 502444"/>
                <a:gd name="connsiteY30" fmla="*/ 266700 h 1262062"/>
                <a:gd name="connsiteX31" fmla="*/ 104775 w 502444"/>
                <a:gd name="connsiteY31" fmla="*/ 219075 h 1262062"/>
                <a:gd name="connsiteX32" fmla="*/ 80963 w 502444"/>
                <a:gd name="connsiteY32" fmla="*/ 164306 h 1262062"/>
                <a:gd name="connsiteX33" fmla="*/ 50007 w 502444"/>
                <a:gd name="connsiteY33" fmla="*/ 107156 h 1262062"/>
                <a:gd name="connsiteX34" fmla="*/ 30957 w 502444"/>
                <a:gd name="connsiteY34" fmla="*/ 78581 h 1262062"/>
                <a:gd name="connsiteX35" fmla="*/ 9525 w 502444"/>
                <a:gd name="connsiteY35" fmla="*/ 52387 h 1262062"/>
                <a:gd name="connsiteX36" fmla="*/ 0 w 502444"/>
                <a:gd name="connsiteY36" fmla="*/ 33337 h 1262062"/>
                <a:gd name="connsiteX37" fmla="*/ 0 w 502444"/>
                <a:gd name="connsiteY37" fmla="*/ 19050 h 1262062"/>
                <a:gd name="connsiteX38" fmla="*/ 4763 w 502444"/>
                <a:gd name="connsiteY38" fmla="*/ 9525 h 1262062"/>
                <a:gd name="connsiteX39" fmla="*/ 14288 w 502444"/>
                <a:gd name="connsiteY39" fmla="*/ 2381 h 1262062"/>
                <a:gd name="connsiteX40" fmla="*/ 30957 w 502444"/>
                <a:gd name="connsiteY40" fmla="*/ 0 h 1262062"/>
                <a:gd name="connsiteX41" fmla="*/ 80963 w 502444"/>
                <a:gd name="connsiteY41" fmla="*/ 4762 h 1262062"/>
                <a:gd name="connsiteX42" fmla="*/ 195263 w 502444"/>
                <a:gd name="connsiteY42" fmla="*/ 21431 h 1262062"/>
                <a:gd name="connsiteX43" fmla="*/ 338138 w 502444"/>
                <a:gd name="connsiteY43" fmla="*/ 47625 h 1262062"/>
                <a:gd name="connsiteX44" fmla="*/ 371475 w 502444"/>
                <a:gd name="connsiteY44" fmla="*/ 273844 h 1262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2444" h="1262062">
                  <a:moveTo>
                    <a:pt x="371475" y="273844"/>
                  </a:moveTo>
                  <a:lnTo>
                    <a:pt x="388144" y="414337"/>
                  </a:lnTo>
                  <a:lnTo>
                    <a:pt x="409575" y="561975"/>
                  </a:lnTo>
                  <a:lnTo>
                    <a:pt x="423863" y="626269"/>
                  </a:lnTo>
                  <a:lnTo>
                    <a:pt x="447675" y="747712"/>
                  </a:lnTo>
                  <a:lnTo>
                    <a:pt x="473869" y="881062"/>
                  </a:lnTo>
                  <a:lnTo>
                    <a:pt x="502444" y="1031081"/>
                  </a:lnTo>
                  <a:lnTo>
                    <a:pt x="492919" y="1159669"/>
                  </a:lnTo>
                  <a:lnTo>
                    <a:pt x="488157" y="1193006"/>
                  </a:lnTo>
                  <a:lnTo>
                    <a:pt x="476250" y="1223962"/>
                  </a:lnTo>
                  <a:lnTo>
                    <a:pt x="464344" y="1243012"/>
                  </a:lnTo>
                  <a:lnTo>
                    <a:pt x="450057" y="1252537"/>
                  </a:lnTo>
                  <a:lnTo>
                    <a:pt x="438150" y="1257300"/>
                  </a:lnTo>
                  <a:lnTo>
                    <a:pt x="428625" y="1259681"/>
                  </a:lnTo>
                  <a:lnTo>
                    <a:pt x="416719" y="1262062"/>
                  </a:lnTo>
                  <a:lnTo>
                    <a:pt x="397669" y="1262062"/>
                  </a:lnTo>
                  <a:lnTo>
                    <a:pt x="376238" y="1257300"/>
                  </a:lnTo>
                  <a:lnTo>
                    <a:pt x="354807" y="1245394"/>
                  </a:lnTo>
                  <a:lnTo>
                    <a:pt x="340519" y="1231106"/>
                  </a:lnTo>
                  <a:lnTo>
                    <a:pt x="321469" y="1207294"/>
                  </a:lnTo>
                  <a:lnTo>
                    <a:pt x="304800" y="1178719"/>
                  </a:lnTo>
                  <a:lnTo>
                    <a:pt x="290513" y="1150144"/>
                  </a:lnTo>
                  <a:lnTo>
                    <a:pt x="278607" y="1116806"/>
                  </a:lnTo>
                  <a:lnTo>
                    <a:pt x="269082" y="1085850"/>
                  </a:lnTo>
                  <a:lnTo>
                    <a:pt x="254794" y="995362"/>
                  </a:lnTo>
                  <a:lnTo>
                    <a:pt x="233363" y="876300"/>
                  </a:lnTo>
                  <a:lnTo>
                    <a:pt x="200025" y="681037"/>
                  </a:lnTo>
                  <a:lnTo>
                    <a:pt x="164307" y="431006"/>
                  </a:lnTo>
                  <a:lnTo>
                    <a:pt x="154782" y="383381"/>
                  </a:lnTo>
                  <a:lnTo>
                    <a:pt x="140494" y="328612"/>
                  </a:lnTo>
                  <a:lnTo>
                    <a:pt x="121444" y="266700"/>
                  </a:lnTo>
                  <a:lnTo>
                    <a:pt x="104775" y="219075"/>
                  </a:lnTo>
                  <a:lnTo>
                    <a:pt x="80963" y="164306"/>
                  </a:lnTo>
                  <a:lnTo>
                    <a:pt x="50007" y="107156"/>
                  </a:lnTo>
                  <a:lnTo>
                    <a:pt x="30957" y="78581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3" y="9525"/>
                  </a:lnTo>
                  <a:lnTo>
                    <a:pt x="14288" y="2381"/>
                  </a:lnTo>
                  <a:lnTo>
                    <a:pt x="30957" y="0"/>
                  </a:lnTo>
                  <a:lnTo>
                    <a:pt x="80963" y="4762"/>
                  </a:lnTo>
                  <a:lnTo>
                    <a:pt x="195263" y="21431"/>
                  </a:lnTo>
                  <a:lnTo>
                    <a:pt x="338138" y="47625"/>
                  </a:lnTo>
                  <a:lnTo>
                    <a:pt x="371475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08A49A0F-9A3E-4811-91DA-2E3EB69999AD}"/>
                </a:ext>
              </a:extLst>
            </p:cNvPr>
            <p:cNvSpPr/>
            <p:nvPr/>
          </p:nvSpPr>
          <p:spPr>
            <a:xfrm>
              <a:off x="3938588" y="2760663"/>
              <a:ext cx="1524000" cy="1249362"/>
            </a:xfrm>
            <a:custGeom>
              <a:avLst/>
              <a:gdLst>
                <a:gd name="connsiteX0" fmla="*/ 1062037 w 1524000"/>
                <a:gd name="connsiteY0" fmla="*/ 207169 h 1250156"/>
                <a:gd name="connsiteX1" fmla="*/ 957262 w 1524000"/>
                <a:gd name="connsiteY1" fmla="*/ 219075 h 1250156"/>
                <a:gd name="connsiteX2" fmla="*/ 838200 w 1524000"/>
                <a:gd name="connsiteY2" fmla="*/ 235744 h 1250156"/>
                <a:gd name="connsiteX3" fmla="*/ 695325 w 1524000"/>
                <a:gd name="connsiteY3" fmla="*/ 259556 h 1250156"/>
                <a:gd name="connsiteX4" fmla="*/ 564356 w 1524000"/>
                <a:gd name="connsiteY4" fmla="*/ 285750 h 1250156"/>
                <a:gd name="connsiteX5" fmla="*/ 445293 w 1524000"/>
                <a:gd name="connsiteY5" fmla="*/ 311944 h 1250156"/>
                <a:gd name="connsiteX6" fmla="*/ 335756 w 1524000"/>
                <a:gd name="connsiteY6" fmla="*/ 335756 h 1250156"/>
                <a:gd name="connsiteX7" fmla="*/ 228600 w 1524000"/>
                <a:gd name="connsiteY7" fmla="*/ 361950 h 1250156"/>
                <a:gd name="connsiteX8" fmla="*/ 16668 w 1524000"/>
                <a:gd name="connsiteY8" fmla="*/ 423862 h 1250156"/>
                <a:gd name="connsiteX9" fmla="*/ 0 w 1524000"/>
                <a:gd name="connsiteY9" fmla="*/ 252412 h 1250156"/>
                <a:gd name="connsiteX10" fmla="*/ 138112 w 1524000"/>
                <a:gd name="connsiteY10" fmla="*/ 235744 h 1250156"/>
                <a:gd name="connsiteX11" fmla="*/ 300037 w 1524000"/>
                <a:gd name="connsiteY11" fmla="*/ 202406 h 1250156"/>
                <a:gd name="connsiteX12" fmla="*/ 450056 w 1524000"/>
                <a:gd name="connsiteY12" fmla="*/ 169069 h 1250156"/>
                <a:gd name="connsiteX13" fmla="*/ 611981 w 1524000"/>
                <a:gd name="connsiteY13" fmla="*/ 133350 h 1250156"/>
                <a:gd name="connsiteX14" fmla="*/ 900112 w 1524000"/>
                <a:gd name="connsiteY14" fmla="*/ 66675 h 1250156"/>
                <a:gd name="connsiteX15" fmla="*/ 1012031 w 1524000"/>
                <a:gd name="connsiteY15" fmla="*/ 40481 h 1250156"/>
                <a:gd name="connsiteX16" fmla="*/ 1116806 w 1524000"/>
                <a:gd name="connsiteY16" fmla="*/ 16669 h 1250156"/>
                <a:gd name="connsiteX17" fmla="*/ 1202531 w 1524000"/>
                <a:gd name="connsiteY17" fmla="*/ 0 h 1250156"/>
                <a:gd name="connsiteX18" fmla="*/ 1214437 w 1524000"/>
                <a:gd name="connsiteY18" fmla="*/ 0 h 1250156"/>
                <a:gd name="connsiteX19" fmla="*/ 1228725 w 1524000"/>
                <a:gd name="connsiteY19" fmla="*/ 0 h 1250156"/>
                <a:gd name="connsiteX20" fmla="*/ 1252537 w 1524000"/>
                <a:gd name="connsiteY20" fmla="*/ 7144 h 1250156"/>
                <a:gd name="connsiteX21" fmla="*/ 1304925 w 1524000"/>
                <a:gd name="connsiteY21" fmla="*/ 33337 h 1250156"/>
                <a:gd name="connsiteX22" fmla="*/ 1364456 w 1524000"/>
                <a:gd name="connsiteY22" fmla="*/ 71437 h 1250156"/>
                <a:gd name="connsiteX23" fmla="*/ 1438275 w 1524000"/>
                <a:gd name="connsiteY23" fmla="*/ 128587 h 1250156"/>
                <a:gd name="connsiteX24" fmla="*/ 1502568 w 1524000"/>
                <a:gd name="connsiteY24" fmla="*/ 180975 h 1250156"/>
                <a:gd name="connsiteX25" fmla="*/ 1521618 w 1524000"/>
                <a:gd name="connsiteY25" fmla="*/ 195262 h 1250156"/>
                <a:gd name="connsiteX26" fmla="*/ 1524000 w 1524000"/>
                <a:gd name="connsiteY26" fmla="*/ 207169 h 1250156"/>
                <a:gd name="connsiteX27" fmla="*/ 1519237 w 1524000"/>
                <a:gd name="connsiteY27" fmla="*/ 264319 h 1250156"/>
                <a:gd name="connsiteX28" fmla="*/ 1504950 w 1524000"/>
                <a:gd name="connsiteY28" fmla="*/ 376237 h 1250156"/>
                <a:gd name="connsiteX29" fmla="*/ 1488281 w 1524000"/>
                <a:gd name="connsiteY29" fmla="*/ 478631 h 1250156"/>
                <a:gd name="connsiteX30" fmla="*/ 1445418 w 1524000"/>
                <a:gd name="connsiteY30" fmla="*/ 726281 h 1250156"/>
                <a:gd name="connsiteX31" fmla="*/ 1402556 w 1524000"/>
                <a:gd name="connsiteY31" fmla="*/ 959644 h 1250156"/>
                <a:gd name="connsiteX32" fmla="*/ 1366837 w 1524000"/>
                <a:gd name="connsiteY32" fmla="*/ 1152525 h 1250156"/>
                <a:gd name="connsiteX33" fmla="*/ 1354931 w 1524000"/>
                <a:gd name="connsiteY33" fmla="*/ 1176337 h 1250156"/>
                <a:gd name="connsiteX34" fmla="*/ 1331118 w 1524000"/>
                <a:gd name="connsiteY34" fmla="*/ 1202531 h 1250156"/>
                <a:gd name="connsiteX35" fmla="*/ 1300162 w 1524000"/>
                <a:gd name="connsiteY35" fmla="*/ 1226344 h 1250156"/>
                <a:gd name="connsiteX36" fmla="*/ 1273968 w 1524000"/>
                <a:gd name="connsiteY36" fmla="*/ 1240631 h 1250156"/>
                <a:gd name="connsiteX37" fmla="*/ 1245393 w 1524000"/>
                <a:gd name="connsiteY37" fmla="*/ 1247775 h 1250156"/>
                <a:gd name="connsiteX38" fmla="*/ 1226343 w 1524000"/>
                <a:gd name="connsiteY38" fmla="*/ 1250156 h 1250156"/>
                <a:gd name="connsiteX39" fmla="*/ 1219200 w 1524000"/>
                <a:gd name="connsiteY39" fmla="*/ 1250156 h 1250156"/>
                <a:gd name="connsiteX40" fmla="*/ 1197768 w 1524000"/>
                <a:gd name="connsiteY40" fmla="*/ 1243012 h 1250156"/>
                <a:gd name="connsiteX41" fmla="*/ 1185862 w 1524000"/>
                <a:gd name="connsiteY41" fmla="*/ 1069181 h 1250156"/>
                <a:gd name="connsiteX42" fmla="*/ 1185862 w 1524000"/>
                <a:gd name="connsiteY42" fmla="*/ 931069 h 1250156"/>
                <a:gd name="connsiteX43" fmla="*/ 1183481 w 1524000"/>
                <a:gd name="connsiteY43" fmla="*/ 692944 h 1250156"/>
                <a:gd name="connsiteX44" fmla="*/ 1207293 w 1524000"/>
                <a:gd name="connsiteY44" fmla="*/ 583406 h 1250156"/>
                <a:gd name="connsiteX45" fmla="*/ 1214437 w 1524000"/>
                <a:gd name="connsiteY45" fmla="*/ 478631 h 1250156"/>
                <a:gd name="connsiteX46" fmla="*/ 1226343 w 1524000"/>
                <a:gd name="connsiteY46" fmla="*/ 321469 h 1250156"/>
                <a:gd name="connsiteX47" fmla="*/ 1228725 w 1524000"/>
                <a:gd name="connsiteY47" fmla="*/ 257175 h 1250156"/>
                <a:gd name="connsiteX48" fmla="*/ 1228725 w 1524000"/>
                <a:gd name="connsiteY48" fmla="*/ 242887 h 1250156"/>
                <a:gd name="connsiteX49" fmla="*/ 1221581 w 1524000"/>
                <a:gd name="connsiteY49" fmla="*/ 226219 h 1250156"/>
                <a:gd name="connsiteX50" fmla="*/ 1212056 w 1524000"/>
                <a:gd name="connsiteY50" fmla="*/ 216694 h 1250156"/>
                <a:gd name="connsiteX51" fmla="*/ 1183481 w 1524000"/>
                <a:gd name="connsiteY51" fmla="*/ 202406 h 1250156"/>
                <a:gd name="connsiteX52" fmla="*/ 1145381 w 1524000"/>
                <a:gd name="connsiteY52" fmla="*/ 197644 h 1250156"/>
                <a:gd name="connsiteX53" fmla="*/ 1062037 w 1524000"/>
                <a:gd name="connsiteY53" fmla="*/ 207169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24000" h="1250156">
                  <a:moveTo>
                    <a:pt x="1062037" y="207169"/>
                  </a:moveTo>
                  <a:lnTo>
                    <a:pt x="957262" y="219075"/>
                  </a:lnTo>
                  <a:lnTo>
                    <a:pt x="838200" y="235744"/>
                  </a:lnTo>
                  <a:lnTo>
                    <a:pt x="695325" y="259556"/>
                  </a:lnTo>
                  <a:lnTo>
                    <a:pt x="564356" y="285750"/>
                  </a:lnTo>
                  <a:lnTo>
                    <a:pt x="445293" y="311944"/>
                  </a:lnTo>
                  <a:lnTo>
                    <a:pt x="335756" y="335756"/>
                  </a:lnTo>
                  <a:lnTo>
                    <a:pt x="228600" y="361950"/>
                  </a:lnTo>
                  <a:lnTo>
                    <a:pt x="16668" y="423862"/>
                  </a:lnTo>
                  <a:lnTo>
                    <a:pt x="0" y="252412"/>
                  </a:lnTo>
                  <a:lnTo>
                    <a:pt x="138112" y="235744"/>
                  </a:lnTo>
                  <a:lnTo>
                    <a:pt x="300037" y="202406"/>
                  </a:lnTo>
                  <a:lnTo>
                    <a:pt x="450056" y="169069"/>
                  </a:lnTo>
                  <a:lnTo>
                    <a:pt x="611981" y="133350"/>
                  </a:lnTo>
                  <a:lnTo>
                    <a:pt x="900112" y="66675"/>
                  </a:lnTo>
                  <a:lnTo>
                    <a:pt x="1012031" y="40481"/>
                  </a:lnTo>
                  <a:lnTo>
                    <a:pt x="1116806" y="16669"/>
                  </a:lnTo>
                  <a:lnTo>
                    <a:pt x="1202531" y="0"/>
                  </a:lnTo>
                  <a:lnTo>
                    <a:pt x="1214437" y="0"/>
                  </a:lnTo>
                  <a:lnTo>
                    <a:pt x="1228725" y="0"/>
                  </a:lnTo>
                  <a:lnTo>
                    <a:pt x="1252537" y="7144"/>
                  </a:lnTo>
                  <a:lnTo>
                    <a:pt x="1304925" y="33337"/>
                  </a:lnTo>
                  <a:lnTo>
                    <a:pt x="1364456" y="71437"/>
                  </a:lnTo>
                  <a:lnTo>
                    <a:pt x="1438275" y="128587"/>
                  </a:lnTo>
                  <a:lnTo>
                    <a:pt x="1502568" y="180975"/>
                  </a:lnTo>
                  <a:lnTo>
                    <a:pt x="1521618" y="195262"/>
                  </a:lnTo>
                  <a:lnTo>
                    <a:pt x="1524000" y="207169"/>
                  </a:lnTo>
                  <a:lnTo>
                    <a:pt x="1519237" y="264319"/>
                  </a:lnTo>
                  <a:lnTo>
                    <a:pt x="1504950" y="376237"/>
                  </a:lnTo>
                  <a:lnTo>
                    <a:pt x="1488281" y="478631"/>
                  </a:lnTo>
                  <a:lnTo>
                    <a:pt x="1445418" y="726281"/>
                  </a:lnTo>
                  <a:lnTo>
                    <a:pt x="1402556" y="959644"/>
                  </a:lnTo>
                  <a:lnTo>
                    <a:pt x="1366837" y="1152525"/>
                  </a:lnTo>
                  <a:lnTo>
                    <a:pt x="1354931" y="1176337"/>
                  </a:lnTo>
                  <a:lnTo>
                    <a:pt x="1331118" y="1202531"/>
                  </a:lnTo>
                  <a:lnTo>
                    <a:pt x="1300162" y="1226344"/>
                  </a:lnTo>
                  <a:lnTo>
                    <a:pt x="1273968" y="1240631"/>
                  </a:lnTo>
                  <a:lnTo>
                    <a:pt x="1245393" y="1247775"/>
                  </a:lnTo>
                  <a:lnTo>
                    <a:pt x="1226343" y="1250156"/>
                  </a:lnTo>
                  <a:lnTo>
                    <a:pt x="1219200" y="1250156"/>
                  </a:lnTo>
                  <a:lnTo>
                    <a:pt x="1197768" y="1243012"/>
                  </a:lnTo>
                  <a:lnTo>
                    <a:pt x="1185862" y="1069181"/>
                  </a:lnTo>
                  <a:lnTo>
                    <a:pt x="1185862" y="931069"/>
                  </a:lnTo>
                  <a:cubicBezTo>
                    <a:pt x="1185068" y="851694"/>
                    <a:pt x="1184275" y="772319"/>
                    <a:pt x="1183481" y="692944"/>
                  </a:cubicBezTo>
                  <a:lnTo>
                    <a:pt x="1207293" y="583406"/>
                  </a:lnTo>
                  <a:lnTo>
                    <a:pt x="1214437" y="478631"/>
                  </a:lnTo>
                  <a:lnTo>
                    <a:pt x="1226343" y="321469"/>
                  </a:lnTo>
                  <a:lnTo>
                    <a:pt x="1228725" y="257175"/>
                  </a:lnTo>
                  <a:lnTo>
                    <a:pt x="1228725" y="242887"/>
                  </a:lnTo>
                  <a:lnTo>
                    <a:pt x="1221581" y="226219"/>
                  </a:lnTo>
                  <a:lnTo>
                    <a:pt x="1212056" y="216694"/>
                  </a:lnTo>
                  <a:lnTo>
                    <a:pt x="1183481" y="202406"/>
                  </a:lnTo>
                  <a:lnTo>
                    <a:pt x="1145381" y="197644"/>
                  </a:lnTo>
                  <a:lnTo>
                    <a:pt x="1062037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BE01EAD9-00B1-4142-A51C-DEE9C594941B}"/>
                </a:ext>
              </a:extLst>
            </p:cNvPr>
            <p:cNvSpPr/>
            <p:nvPr/>
          </p:nvSpPr>
          <p:spPr>
            <a:xfrm>
              <a:off x="4014788" y="3294063"/>
              <a:ext cx="1200150" cy="323850"/>
            </a:xfrm>
            <a:custGeom>
              <a:avLst/>
              <a:gdLst>
                <a:gd name="connsiteX0" fmla="*/ 838200 w 1200150"/>
                <a:gd name="connsiteY0" fmla="*/ 204787 h 323850"/>
                <a:gd name="connsiteX1" fmla="*/ 702468 w 1200150"/>
                <a:gd name="connsiteY1" fmla="*/ 230981 h 323850"/>
                <a:gd name="connsiteX2" fmla="*/ 600075 w 1200150"/>
                <a:gd name="connsiteY2" fmla="*/ 250031 h 323850"/>
                <a:gd name="connsiteX3" fmla="*/ 519112 w 1200150"/>
                <a:gd name="connsiteY3" fmla="*/ 264319 h 323850"/>
                <a:gd name="connsiteX4" fmla="*/ 428625 w 1200150"/>
                <a:gd name="connsiteY4" fmla="*/ 278606 h 323850"/>
                <a:gd name="connsiteX5" fmla="*/ 330993 w 1200150"/>
                <a:gd name="connsiteY5" fmla="*/ 292894 h 323850"/>
                <a:gd name="connsiteX6" fmla="*/ 250031 w 1200150"/>
                <a:gd name="connsiteY6" fmla="*/ 302419 h 323850"/>
                <a:gd name="connsiteX7" fmla="*/ 195262 w 1200150"/>
                <a:gd name="connsiteY7" fmla="*/ 309562 h 323850"/>
                <a:gd name="connsiteX8" fmla="*/ 4762 w 1200150"/>
                <a:gd name="connsiteY8" fmla="*/ 323850 h 323850"/>
                <a:gd name="connsiteX9" fmla="*/ 0 w 1200150"/>
                <a:gd name="connsiteY9" fmla="*/ 200025 h 323850"/>
                <a:gd name="connsiteX10" fmla="*/ 183356 w 1200150"/>
                <a:gd name="connsiteY10" fmla="*/ 202406 h 323850"/>
                <a:gd name="connsiteX11" fmla="*/ 221456 w 1200150"/>
                <a:gd name="connsiteY11" fmla="*/ 202406 h 323850"/>
                <a:gd name="connsiteX12" fmla="*/ 357187 w 1200150"/>
                <a:gd name="connsiteY12" fmla="*/ 164306 h 323850"/>
                <a:gd name="connsiteX13" fmla="*/ 602456 w 1200150"/>
                <a:gd name="connsiteY13" fmla="*/ 95250 h 323850"/>
                <a:gd name="connsiteX14" fmla="*/ 885825 w 1200150"/>
                <a:gd name="connsiteY14" fmla="*/ 2381 h 323850"/>
                <a:gd name="connsiteX15" fmla="*/ 909637 w 1200150"/>
                <a:gd name="connsiteY15" fmla="*/ 0 h 323850"/>
                <a:gd name="connsiteX16" fmla="*/ 962025 w 1200150"/>
                <a:gd name="connsiteY16" fmla="*/ 2381 h 323850"/>
                <a:gd name="connsiteX17" fmla="*/ 1035843 w 1200150"/>
                <a:gd name="connsiteY17" fmla="*/ 7144 h 323850"/>
                <a:gd name="connsiteX18" fmla="*/ 1200150 w 1200150"/>
                <a:gd name="connsiteY18" fmla="*/ 38100 h 323850"/>
                <a:gd name="connsiteX19" fmla="*/ 1188243 w 1200150"/>
                <a:gd name="connsiteY19" fmla="*/ 178594 h 323850"/>
                <a:gd name="connsiteX20" fmla="*/ 1033462 w 1200150"/>
                <a:gd name="connsiteY20" fmla="*/ 180975 h 323850"/>
                <a:gd name="connsiteX21" fmla="*/ 964406 w 1200150"/>
                <a:gd name="connsiteY21" fmla="*/ 180975 h 323850"/>
                <a:gd name="connsiteX22" fmla="*/ 947737 w 1200150"/>
                <a:gd name="connsiteY22" fmla="*/ 180975 h 323850"/>
                <a:gd name="connsiteX23" fmla="*/ 838200 w 1200150"/>
                <a:gd name="connsiteY23" fmla="*/ 204787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00150" h="323850">
                  <a:moveTo>
                    <a:pt x="838200" y="204787"/>
                  </a:moveTo>
                  <a:lnTo>
                    <a:pt x="702468" y="230981"/>
                  </a:lnTo>
                  <a:lnTo>
                    <a:pt x="600075" y="250031"/>
                  </a:lnTo>
                  <a:lnTo>
                    <a:pt x="519112" y="264319"/>
                  </a:lnTo>
                  <a:lnTo>
                    <a:pt x="428625" y="278606"/>
                  </a:lnTo>
                  <a:lnTo>
                    <a:pt x="330993" y="292894"/>
                  </a:lnTo>
                  <a:lnTo>
                    <a:pt x="250031" y="302419"/>
                  </a:lnTo>
                  <a:lnTo>
                    <a:pt x="195262" y="309562"/>
                  </a:lnTo>
                  <a:lnTo>
                    <a:pt x="4762" y="323850"/>
                  </a:lnTo>
                  <a:lnTo>
                    <a:pt x="0" y="200025"/>
                  </a:lnTo>
                  <a:lnTo>
                    <a:pt x="183356" y="202406"/>
                  </a:lnTo>
                  <a:lnTo>
                    <a:pt x="221456" y="202406"/>
                  </a:lnTo>
                  <a:lnTo>
                    <a:pt x="357187" y="164306"/>
                  </a:lnTo>
                  <a:lnTo>
                    <a:pt x="602456" y="95250"/>
                  </a:lnTo>
                  <a:lnTo>
                    <a:pt x="885825" y="2381"/>
                  </a:lnTo>
                  <a:lnTo>
                    <a:pt x="909637" y="0"/>
                  </a:lnTo>
                  <a:lnTo>
                    <a:pt x="962025" y="2381"/>
                  </a:lnTo>
                  <a:lnTo>
                    <a:pt x="1035843" y="7144"/>
                  </a:lnTo>
                  <a:lnTo>
                    <a:pt x="1200150" y="38100"/>
                  </a:lnTo>
                  <a:lnTo>
                    <a:pt x="1188243" y="178594"/>
                  </a:lnTo>
                  <a:lnTo>
                    <a:pt x="1033462" y="180975"/>
                  </a:lnTo>
                  <a:lnTo>
                    <a:pt x="964406" y="180975"/>
                  </a:lnTo>
                  <a:lnTo>
                    <a:pt x="947737" y="180975"/>
                  </a:lnTo>
                  <a:lnTo>
                    <a:pt x="838200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EF1746C4-E94D-433C-8388-25D2133144F9}"/>
                </a:ext>
              </a:extLst>
            </p:cNvPr>
            <p:cNvSpPr/>
            <p:nvPr/>
          </p:nvSpPr>
          <p:spPr>
            <a:xfrm>
              <a:off x="4084638" y="3800475"/>
              <a:ext cx="1116012" cy="344488"/>
            </a:xfrm>
            <a:custGeom>
              <a:avLst/>
              <a:gdLst>
                <a:gd name="connsiteX0" fmla="*/ 854869 w 1116806"/>
                <a:gd name="connsiteY0" fmla="*/ 35719 h 345281"/>
                <a:gd name="connsiteX1" fmla="*/ 1104900 w 1116806"/>
                <a:gd name="connsiteY1" fmla="*/ 0 h 345281"/>
                <a:gd name="connsiteX2" fmla="*/ 1116806 w 1116806"/>
                <a:gd name="connsiteY2" fmla="*/ 200025 h 345281"/>
                <a:gd name="connsiteX3" fmla="*/ 1085850 w 1116806"/>
                <a:gd name="connsiteY3" fmla="*/ 207169 h 345281"/>
                <a:gd name="connsiteX4" fmla="*/ 1052512 w 1116806"/>
                <a:gd name="connsiteY4" fmla="*/ 204788 h 345281"/>
                <a:gd name="connsiteX5" fmla="*/ 1038225 w 1116806"/>
                <a:gd name="connsiteY5" fmla="*/ 195263 h 345281"/>
                <a:gd name="connsiteX6" fmla="*/ 1021556 w 1116806"/>
                <a:gd name="connsiteY6" fmla="*/ 176213 h 345281"/>
                <a:gd name="connsiteX7" fmla="*/ 1000125 w 1116806"/>
                <a:gd name="connsiteY7" fmla="*/ 150019 h 345281"/>
                <a:gd name="connsiteX8" fmla="*/ 992981 w 1116806"/>
                <a:gd name="connsiteY8" fmla="*/ 145256 h 345281"/>
                <a:gd name="connsiteX9" fmla="*/ 900112 w 1116806"/>
                <a:gd name="connsiteY9" fmla="*/ 157163 h 345281"/>
                <a:gd name="connsiteX10" fmla="*/ 783431 w 1116806"/>
                <a:gd name="connsiteY10" fmla="*/ 171450 h 345281"/>
                <a:gd name="connsiteX11" fmla="*/ 640556 w 1116806"/>
                <a:gd name="connsiteY11" fmla="*/ 192881 h 345281"/>
                <a:gd name="connsiteX12" fmla="*/ 476250 w 1116806"/>
                <a:gd name="connsiteY12" fmla="*/ 226219 h 345281"/>
                <a:gd name="connsiteX13" fmla="*/ 319087 w 1116806"/>
                <a:gd name="connsiteY13" fmla="*/ 254794 h 345281"/>
                <a:gd name="connsiteX14" fmla="*/ 266700 w 1116806"/>
                <a:gd name="connsiteY14" fmla="*/ 266700 h 345281"/>
                <a:gd name="connsiteX15" fmla="*/ 190500 w 1116806"/>
                <a:gd name="connsiteY15" fmla="*/ 285750 h 345281"/>
                <a:gd name="connsiteX16" fmla="*/ 114300 w 1116806"/>
                <a:gd name="connsiteY16" fmla="*/ 309563 h 345281"/>
                <a:gd name="connsiteX17" fmla="*/ 21431 w 1116806"/>
                <a:gd name="connsiteY17" fmla="*/ 345281 h 345281"/>
                <a:gd name="connsiteX18" fmla="*/ 0 w 1116806"/>
                <a:gd name="connsiteY18" fmla="*/ 180975 h 345281"/>
                <a:gd name="connsiteX19" fmla="*/ 192881 w 1116806"/>
                <a:gd name="connsiteY19" fmla="*/ 142875 h 345281"/>
                <a:gd name="connsiteX20" fmla="*/ 330994 w 1116806"/>
                <a:gd name="connsiteY20" fmla="*/ 116681 h 345281"/>
                <a:gd name="connsiteX21" fmla="*/ 626269 w 1116806"/>
                <a:gd name="connsiteY21" fmla="*/ 69056 h 345281"/>
                <a:gd name="connsiteX22" fmla="*/ 854869 w 1116806"/>
                <a:gd name="connsiteY22" fmla="*/ 35719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16806" h="345281">
                  <a:moveTo>
                    <a:pt x="854869" y="35719"/>
                  </a:moveTo>
                  <a:lnTo>
                    <a:pt x="1104900" y="0"/>
                  </a:lnTo>
                  <a:lnTo>
                    <a:pt x="1116806" y="200025"/>
                  </a:lnTo>
                  <a:lnTo>
                    <a:pt x="1085850" y="207169"/>
                  </a:lnTo>
                  <a:lnTo>
                    <a:pt x="1052512" y="204788"/>
                  </a:lnTo>
                  <a:lnTo>
                    <a:pt x="1038225" y="195263"/>
                  </a:lnTo>
                  <a:lnTo>
                    <a:pt x="1021556" y="176213"/>
                  </a:lnTo>
                  <a:lnTo>
                    <a:pt x="1000125" y="150019"/>
                  </a:lnTo>
                  <a:lnTo>
                    <a:pt x="992981" y="145256"/>
                  </a:lnTo>
                  <a:lnTo>
                    <a:pt x="900112" y="157163"/>
                  </a:lnTo>
                  <a:lnTo>
                    <a:pt x="783431" y="171450"/>
                  </a:lnTo>
                  <a:lnTo>
                    <a:pt x="640556" y="192881"/>
                  </a:lnTo>
                  <a:lnTo>
                    <a:pt x="476250" y="226219"/>
                  </a:lnTo>
                  <a:lnTo>
                    <a:pt x="319087" y="254794"/>
                  </a:lnTo>
                  <a:lnTo>
                    <a:pt x="266700" y="266700"/>
                  </a:lnTo>
                  <a:lnTo>
                    <a:pt x="190500" y="285750"/>
                  </a:lnTo>
                  <a:lnTo>
                    <a:pt x="114300" y="309563"/>
                  </a:lnTo>
                  <a:lnTo>
                    <a:pt x="21431" y="345281"/>
                  </a:lnTo>
                  <a:lnTo>
                    <a:pt x="0" y="180975"/>
                  </a:lnTo>
                  <a:lnTo>
                    <a:pt x="192881" y="142875"/>
                  </a:lnTo>
                  <a:lnTo>
                    <a:pt x="330994" y="116681"/>
                  </a:lnTo>
                  <a:lnTo>
                    <a:pt x="626269" y="69056"/>
                  </a:lnTo>
                  <a:lnTo>
                    <a:pt x="854869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275F7DB6-4CC1-42EA-BFB1-1DE51C6E1877}"/>
                </a:ext>
              </a:extLst>
            </p:cNvPr>
            <p:cNvSpPr/>
            <p:nvPr/>
          </p:nvSpPr>
          <p:spPr>
            <a:xfrm>
              <a:off x="3398838" y="4348163"/>
              <a:ext cx="2138362" cy="528637"/>
            </a:xfrm>
            <a:custGeom>
              <a:avLst/>
              <a:gdLst>
                <a:gd name="connsiteX0" fmla="*/ 1593056 w 2138362"/>
                <a:gd name="connsiteY0" fmla="*/ 71437 h 528637"/>
                <a:gd name="connsiteX1" fmla="*/ 1369219 w 2138362"/>
                <a:gd name="connsiteY1" fmla="*/ 102393 h 528637"/>
                <a:gd name="connsiteX2" fmla="*/ 1297781 w 2138362"/>
                <a:gd name="connsiteY2" fmla="*/ 114300 h 528637"/>
                <a:gd name="connsiteX3" fmla="*/ 1169194 w 2138362"/>
                <a:gd name="connsiteY3" fmla="*/ 150018 h 528637"/>
                <a:gd name="connsiteX4" fmla="*/ 1016794 w 2138362"/>
                <a:gd name="connsiteY4" fmla="*/ 183356 h 528637"/>
                <a:gd name="connsiteX5" fmla="*/ 816769 w 2138362"/>
                <a:gd name="connsiteY5" fmla="*/ 230981 h 528637"/>
                <a:gd name="connsiteX6" fmla="*/ 626269 w 2138362"/>
                <a:gd name="connsiteY6" fmla="*/ 278606 h 528637"/>
                <a:gd name="connsiteX7" fmla="*/ 478631 w 2138362"/>
                <a:gd name="connsiteY7" fmla="*/ 319087 h 528637"/>
                <a:gd name="connsiteX8" fmla="*/ 442912 w 2138362"/>
                <a:gd name="connsiteY8" fmla="*/ 328612 h 528637"/>
                <a:gd name="connsiteX9" fmla="*/ 426244 w 2138362"/>
                <a:gd name="connsiteY9" fmla="*/ 333375 h 528637"/>
                <a:gd name="connsiteX10" fmla="*/ 390525 w 2138362"/>
                <a:gd name="connsiteY10" fmla="*/ 335756 h 528637"/>
                <a:gd name="connsiteX11" fmla="*/ 361950 w 2138362"/>
                <a:gd name="connsiteY11" fmla="*/ 335756 h 528637"/>
                <a:gd name="connsiteX12" fmla="*/ 321469 w 2138362"/>
                <a:gd name="connsiteY12" fmla="*/ 335756 h 528637"/>
                <a:gd name="connsiteX13" fmla="*/ 292894 w 2138362"/>
                <a:gd name="connsiteY13" fmla="*/ 333375 h 528637"/>
                <a:gd name="connsiteX14" fmla="*/ 259556 w 2138362"/>
                <a:gd name="connsiteY14" fmla="*/ 328612 h 528637"/>
                <a:gd name="connsiteX15" fmla="*/ 209550 w 2138362"/>
                <a:gd name="connsiteY15" fmla="*/ 316706 h 528637"/>
                <a:gd name="connsiteX16" fmla="*/ 150019 w 2138362"/>
                <a:gd name="connsiteY16" fmla="*/ 297656 h 528637"/>
                <a:gd name="connsiteX17" fmla="*/ 90487 w 2138362"/>
                <a:gd name="connsiteY17" fmla="*/ 271462 h 528637"/>
                <a:gd name="connsiteX18" fmla="*/ 54769 w 2138362"/>
                <a:gd name="connsiteY18" fmla="*/ 254793 h 528637"/>
                <a:gd name="connsiteX19" fmla="*/ 38100 w 2138362"/>
                <a:gd name="connsiteY19" fmla="*/ 250031 h 528637"/>
                <a:gd name="connsiteX20" fmla="*/ 16669 w 2138362"/>
                <a:gd name="connsiteY20" fmla="*/ 250031 h 528637"/>
                <a:gd name="connsiteX21" fmla="*/ 4762 w 2138362"/>
                <a:gd name="connsiteY21" fmla="*/ 257175 h 528637"/>
                <a:gd name="connsiteX22" fmla="*/ 0 w 2138362"/>
                <a:gd name="connsiteY22" fmla="*/ 278606 h 528637"/>
                <a:gd name="connsiteX23" fmla="*/ 2381 w 2138362"/>
                <a:gd name="connsiteY23" fmla="*/ 295275 h 528637"/>
                <a:gd name="connsiteX24" fmla="*/ 9525 w 2138362"/>
                <a:gd name="connsiteY24" fmla="*/ 309562 h 528637"/>
                <a:gd name="connsiteX25" fmla="*/ 52387 w 2138362"/>
                <a:gd name="connsiteY25" fmla="*/ 352425 h 528637"/>
                <a:gd name="connsiteX26" fmla="*/ 121444 w 2138362"/>
                <a:gd name="connsiteY26" fmla="*/ 409575 h 528637"/>
                <a:gd name="connsiteX27" fmla="*/ 157162 w 2138362"/>
                <a:gd name="connsiteY27" fmla="*/ 435768 h 528637"/>
                <a:gd name="connsiteX28" fmla="*/ 190500 w 2138362"/>
                <a:gd name="connsiteY28" fmla="*/ 457200 h 528637"/>
                <a:gd name="connsiteX29" fmla="*/ 233362 w 2138362"/>
                <a:gd name="connsiteY29" fmla="*/ 478631 h 528637"/>
                <a:gd name="connsiteX30" fmla="*/ 259556 w 2138362"/>
                <a:gd name="connsiteY30" fmla="*/ 490537 h 528637"/>
                <a:gd name="connsiteX31" fmla="*/ 295275 w 2138362"/>
                <a:gd name="connsiteY31" fmla="*/ 509587 h 528637"/>
                <a:gd name="connsiteX32" fmla="*/ 335756 w 2138362"/>
                <a:gd name="connsiteY32" fmla="*/ 523875 h 528637"/>
                <a:gd name="connsiteX33" fmla="*/ 364331 w 2138362"/>
                <a:gd name="connsiteY33" fmla="*/ 528637 h 528637"/>
                <a:gd name="connsiteX34" fmla="*/ 402431 w 2138362"/>
                <a:gd name="connsiteY34" fmla="*/ 528637 h 528637"/>
                <a:gd name="connsiteX35" fmla="*/ 492919 w 2138362"/>
                <a:gd name="connsiteY35" fmla="*/ 497681 h 528637"/>
                <a:gd name="connsiteX36" fmla="*/ 604837 w 2138362"/>
                <a:gd name="connsiteY36" fmla="*/ 452437 h 528637"/>
                <a:gd name="connsiteX37" fmla="*/ 692944 w 2138362"/>
                <a:gd name="connsiteY37" fmla="*/ 423862 h 528637"/>
                <a:gd name="connsiteX38" fmla="*/ 873919 w 2138362"/>
                <a:gd name="connsiteY38" fmla="*/ 376237 h 528637"/>
                <a:gd name="connsiteX39" fmla="*/ 1102519 w 2138362"/>
                <a:gd name="connsiteY39" fmla="*/ 319087 h 528637"/>
                <a:gd name="connsiteX40" fmla="*/ 1169194 w 2138362"/>
                <a:gd name="connsiteY40" fmla="*/ 302418 h 528637"/>
                <a:gd name="connsiteX41" fmla="*/ 1304925 w 2138362"/>
                <a:gd name="connsiteY41" fmla="*/ 264318 h 528637"/>
                <a:gd name="connsiteX42" fmla="*/ 1502569 w 2138362"/>
                <a:gd name="connsiteY42" fmla="*/ 242887 h 528637"/>
                <a:gd name="connsiteX43" fmla="*/ 1738312 w 2138362"/>
                <a:gd name="connsiteY43" fmla="*/ 219075 h 528637"/>
                <a:gd name="connsiteX44" fmla="*/ 1950244 w 2138362"/>
                <a:gd name="connsiteY44" fmla="*/ 200025 h 528637"/>
                <a:gd name="connsiteX45" fmla="*/ 2076450 w 2138362"/>
                <a:gd name="connsiteY45" fmla="*/ 195262 h 528637"/>
                <a:gd name="connsiteX46" fmla="*/ 2102644 w 2138362"/>
                <a:gd name="connsiteY46" fmla="*/ 188118 h 528637"/>
                <a:gd name="connsiteX47" fmla="*/ 2124075 w 2138362"/>
                <a:gd name="connsiteY47" fmla="*/ 173831 h 528637"/>
                <a:gd name="connsiteX48" fmla="*/ 2135981 w 2138362"/>
                <a:gd name="connsiteY48" fmla="*/ 159543 h 528637"/>
                <a:gd name="connsiteX49" fmla="*/ 2138362 w 2138362"/>
                <a:gd name="connsiteY49" fmla="*/ 145256 h 528637"/>
                <a:gd name="connsiteX50" fmla="*/ 2138362 w 2138362"/>
                <a:gd name="connsiteY50" fmla="*/ 130968 h 528637"/>
                <a:gd name="connsiteX51" fmla="*/ 2131219 w 2138362"/>
                <a:gd name="connsiteY51" fmla="*/ 114300 h 528637"/>
                <a:gd name="connsiteX52" fmla="*/ 2119312 w 2138362"/>
                <a:gd name="connsiteY52" fmla="*/ 100012 h 528637"/>
                <a:gd name="connsiteX53" fmla="*/ 2114550 w 2138362"/>
                <a:gd name="connsiteY53" fmla="*/ 95250 h 528637"/>
                <a:gd name="connsiteX54" fmla="*/ 2105025 w 2138362"/>
                <a:gd name="connsiteY54" fmla="*/ 88106 h 528637"/>
                <a:gd name="connsiteX55" fmla="*/ 2078831 w 2138362"/>
                <a:gd name="connsiteY55" fmla="*/ 71437 h 528637"/>
                <a:gd name="connsiteX56" fmla="*/ 2024062 w 2138362"/>
                <a:gd name="connsiteY56" fmla="*/ 50006 h 528637"/>
                <a:gd name="connsiteX57" fmla="*/ 1976437 w 2138362"/>
                <a:gd name="connsiteY57" fmla="*/ 30956 h 528637"/>
                <a:gd name="connsiteX58" fmla="*/ 1921669 w 2138362"/>
                <a:gd name="connsiteY58" fmla="*/ 14287 h 528637"/>
                <a:gd name="connsiteX59" fmla="*/ 1881187 w 2138362"/>
                <a:gd name="connsiteY59" fmla="*/ 7143 h 528637"/>
                <a:gd name="connsiteX60" fmla="*/ 1850231 w 2138362"/>
                <a:gd name="connsiteY60" fmla="*/ 2381 h 528637"/>
                <a:gd name="connsiteX61" fmla="*/ 1814512 w 2138362"/>
                <a:gd name="connsiteY61" fmla="*/ 0 h 528637"/>
                <a:gd name="connsiteX62" fmla="*/ 1800225 w 2138362"/>
                <a:gd name="connsiteY62" fmla="*/ 0 h 528637"/>
                <a:gd name="connsiteX63" fmla="*/ 1785937 w 2138362"/>
                <a:gd name="connsiteY63" fmla="*/ 2381 h 528637"/>
                <a:gd name="connsiteX64" fmla="*/ 1771650 w 2138362"/>
                <a:gd name="connsiteY64" fmla="*/ 7143 h 528637"/>
                <a:gd name="connsiteX65" fmla="*/ 1728787 w 2138362"/>
                <a:gd name="connsiteY65" fmla="*/ 21431 h 528637"/>
                <a:gd name="connsiteX66" fmla="*/ 1688306 w 2138362"/>
                <a:gd name="connsiteY66" fmla="*/ 38100 h 528637"/>
                <a:gd name="connsiteX67" fmla="*/ 1645444 w 2138362"/>
                <a:gd name="connsiteY67" fmla="*/ 59531 h 528637"/>
                <a:gd name="connsiteX68" fmla="*/ 1593056 w 2138362"/>
                <a:gd name="connsiteY68" fmla="*/ 714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138362" h="528637">
                  <a:moveTo>
                    <a:pt x="1593056" y="71437"/>
                  </a:moveTo>
                  <a:lnTo>
                    <a:pt x="1369219" y="102393"/>
                  </a:lnTo>
                  <a:lnTo>
                    <a:pt x="1297781" y="114300"/>
                  </a:lnTo>
                  <a:lnTo>
                    <a:pt x="1169194" y="150018"/>
                  </a:lnTo>
                  <a:lnTo>
                    <a:pt x="1016794" y="183356"/>
                  </a:lnTo>
                  <a:lnTo>
                    <a:pt x="816769" y="230981"/>
                  </a:lnTo>
                  <a:lnTo>
                    <a:pt x="626269" y="278606"/>
                  </a:lnTo>
                  <a:lnTo>
                    <a:pt x="478631" y="319087"/>
                  </a:lnTo>
                  <a:lnTo>
                    <a:pt x="442912" y="328612"/>
                  </a:lnTo>
                  <a:lnTo>
                    <a:pt x="426244" y="333375"/>
                  </a:lnTo>
                  <a:lnTo>
                    <a:pt x="390525" y="335756"/>
                  </a:lnTo>
                  <a:lnTo>
                    <a:pt x="361950" y="335756"/>
                  </a:lnTo>
                  <a:lnTo>
                    <a:pt x="321469" y="335756"/>
                  </a:lnTo>
                  <a:lnTo>
                    <a:pt x="292894" y="333375"/>
                  </a:lnTo>
                  <a:lnTo>
                    <a:pt x="259556" y="328612"/>
                  </a:lnTo>
                  <a:lnTo>
                    <a:pt x="209550" y="316706"/>
                  </a:lnTo>
                  <a:lnTo>
                    <a:pt x="150019" y="297656"/>
                  </a:lnTo>
                  <a:lnTo>
                    <a:pt x="90487" y="271462"/>
                  </a:lnTo>
                  <a:lnTo>
                    <a:pt x="54769" y="254793"/>
                  </a:lnTo>
                  <a:lnTo>
                    <a:pt x="38100" y="250031"/>
                  </a:lnTo>
                  <a:lnTo>
                    <a:pt x="16669" y="250031"/>
                  </a:lnTo>
                  <a:lnTo>
                    <a:pt x="4762" y="257175"/>
                  </a:lnTo>
                  <a:lnTo>
                    <a:pt x="0" y="278606"/>
                  </a:lnTo>
                  <a:lnTo>
                    <a:pt x="2381" y="295275"/>
                  </a:lnTo>
                  <a:lnTo>
                    <a:pt x="9525" y="309562"/>
                  </a:lnTo>
                  <a:lnTo>
                    <a:pt x="52387" y="352425"/>
                  </a:lnTo>
                  <a:lnTo>
                    <a:pt x="121444" y="409575"/>
                  </a:lnTo>
                  <a:lnTo>
                    <a:pt x="157162" y="435768"/>
                  </a:lnTo>
                  <a:lnTo>
                    <a:pt x="190500" y="457200"/>
                  </a:lnTo>
                  <a:lnTo>
                    <a:pt x="233362" y="478631"/>
                  </a:lnTo>
                  <a:lnTo>
                    <a:pt x="259556" y="490537"/>
                  </a:lnTo>
                  <a:lnTo>
                    <a:pt x="295275" y="509587"/>
                  </a:lnTo>
                  <a:lnTo>
                    <a:pt x="335756" y="523875"/>
                  </a:lnTo>
                  <a:lnTo>
                    <a:pt x="364331" y="528637"/>
                  </a:lnTo>
                  <a:lnTo>
                    <a:pt x="402431" y="528637"/>
                  </a:lnTo>
                  <a:lnTo>
                    <a:pt x="492919" y="497681"/>
                  </a:lnTo>
                  <a:lnTo>
                    <a:pt x="604837" y="452437"/>
                  </a:lnTo>
                  <a:lnTo>
                    <a:pt x="692944" y="423862"/>
                  </a:lnTo>
                  <a:lnTo>
                    <a:pt x="873919" y="376237"/>
                  </a:lnTo>
                  <a:lnTo>
                    <a:pt x="1102519" y="319087"/>
                  </a:lnTo>
                  <a:lnTo>
                    <a:pt x="1169194" y="302418"/>
                  </a:lnTo>
                  <a:lnTo>
                    <a:pt x="1304925" y="264318"/>
                  </a:lnTo>
                  <a:lnTo>
                    <a:pt x="1502569" y="242887"/>
                  </a:lnTo>
                  <a:lnTo>
                    <a:pt x="1738312" y="219075"/>
                  </a:lnTo>
                  <a:lnTo>
                    <a:pt x="1950244" y="200025"/>
                  </a:lnTo>
                  <a:lnTo>
                    <a:pt x="2076450" y="195262"/>
                  </a:lnTo>
                  <a:lnTo>
                    <a:pt x="2102644" y="188118"/>
                  </a:lnTo>
                  <a:lnTo>
                    <a:pt x="2124075" y="173831"/>
                  </a:lnTo>
                  <a:lnTo>
                    <a:pt x="2135981" y="159543"/>
                  </a:lnTo>
                  <a:lnTo>
                    <a:pt x="2138362" y="145256"/>
                  </a:lnTo>
                  <a:lnTo>
                    <a:pt x="2138362" y="130968"/>
                  </a:lnTo>
                  <a:lnTo>
                    <a:pt x="2131219" y="114300"/>
                  </a:lnTo>
                  <a:lnTo>
                    <a:pt x="2119312" y="100012"/>
                  </a:lnTo>
                  <a:lnTo>
                    <a:pt x="2114550" y="95250"/>
                  </a:lnTo>
                  <a:lnTo>
                    <a:pt x="2105025" y="88106"/>
                  </a:lnTo>
                  <a:lnTo>
                    <a:pt x="2078831" y="71437"/>
                  </a:lnTo>
                  <a:lnTo>
                    <a:pt x="2024062" y="50006"/>
                  </a:lnTo>
                  <a:lnTo>
                    <a:pt x="1976437" y="30956"/>
                  </a:lnTo>
                  <a:lnTo>
                    <a:pt x="1921669" y="14287"/>
                  </a:lnTo>
                  <a:lnTo>
                    <a:pt x="1881187" y="7143"/>
                  </a:lnTo>
                  <a:lnTo>
                    <a:pt x="1850231" y="2381"/>
                  </a:lnTo>
                  <a:lnTo>
                    <a:pt x="1814512" y="0"/>
                  </a:lnTo>
                  <a:lnTo>
                    <a:pt x="1800225" y="0"/>
                  </a:lnTo>
                  <a:lnTo>
                    <a:pt x="1785937" y="2381"/>
                  </a:lnTo>
                  <a:lnTo>
                    <a:pt x="1771650" y="7143"/>
                  </a:lnTo>
                  <a:lnTo>
                    <a:pt x="1728787" y="21431"/>
                  </a:lnTo>
                  <a:lnTo>
                    <a:pt x="1688306" y="38100"/>
                  </a:lnTo>
                  <a:lnTo>
                    <a:pt x="1645444" y="59531"/>
                  </a:lnTo>
                  <a:lnTo>
                    <a:pt x="15930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9688A72B-57D6-41AC-8E09-FCCB2A25370D}"/>
                </a:ext>
              </a:extLst>
            </p:cNvPr>
            <p:cNvSpPr/>
            <p:nvPr/>
          </p:nvSpPr>
          <p:spPr>
            <a:xfrm>
              <a:off x="4356100" y="3986213"/>
              <a:ext cx="377825" cy="1765300"/>
            </a:xfrm>
            <a:custGeom>
              <a:avLst/>
              <a:gdLst>
                <a:gd name="connsiteX0" fmla="*/ 366713 w 378619"/>
                <a:gd name="connsiteY0" fmla="*/ 783431 h 1764506"/>
                <a:gd name="connsiteX1" fmla="*/ 366713 w 378619"/>
                <a:gd name="connsiteY1" fmla="*/ 938212 h 1764506"/>
                <a:gd name="connsiteX2" fmla="*/ 366713 w 378619"/>
                <a:gd name="connsiteY2" fmla="*/ 1169193 h 1764506"/>
                <a:gd name="connsiteX3" fmla="*/ 366713 w 378619"/>
                <a:gd name="connsiteY3" fmla="*/ 1309687 h 1764506"/>
                <a:gd name="connsiteX4" fmla="*/ 366713 w 378619"/>
                <a:gd name="connsiteY4" fmla="*/ 1445418 h 1764506"/>
                <a:gd name="connsiteX5" fmla="*/ 369094 w 378619"/>
                <a:gd name="connsiteY5" fmla="*/ 1559718 h 1764506"/>
                <a:gd name="connsiteX6" fmla="*/ 361950 w 378619"/>
                <a:gd name="connsiteY6" fmla="*/ 1614487 h 1764506"/>
                <a:gd name="connsiteX7" fmla="*/ 352425 w 378619"/>
                <a:gd name="connsiteY7" fmla="*/ 1664493 h 1764506"/>
                <a:gd name="connsiteX8" fmla="*/ 338138 w 378619"/>
                <a:gd name="connsiteY8" fmla="*/ 1716881 h 1764506"/>
                <a:gd name="connsiteX9" fmla="*/ 326232 w 378619"/>
                <a:gd name="connsiteY9" fmla="*/ 1743075 h 1764506"/>
                <a:gd name="connsiteX10" fmla="*/ 316707 w 378619"/>
                <a:gd name="connsiteY10" fmla="*/ 1757362 h 1764506"/>
                <a:gd name="connsiteX11" fmla="*/ 304800 w 378619"/>
                <a:gd name="connsiteY11" fmla="*/ 1764506 h 1764506"/>
                <a:gd name="connsiteX12" fmla="*/ 300038 w 378619"/>
                <a:gd name="connsiteY12" fmla="*/ 1764506 h 1764506"/>
                <a:gd name="connsiteX13" fmla="*/ 273844 w 378619"/>
                <a:gd name="connsiteY13" fmla="*/ 1759743 h 1764506"/>
                <a:gd name="connsiteX14" fmla="*/ 247650 w 378619"/>
                <a:gd name="connsiteY14" fmla="*/ 1743075 h 1764506"/>
                <a:gd name="connsiteX15" fmla="*/ 228600 w 378619"/>
                <a:gd name="connsiteY15" fmla="*/ 1726406 h 1764506"/>
                <a:gd name="connsiteX16" fmla="*/ 211932 w 378619"/>
                <a:gd name="connsiteY16" fmla="*/ 1702593 h 1764506"/>
                <a:gd name="connsiteX17" fmla="*/ 192882 w 378619"/>
                <a:gd name="connsiteY17" fmla="*/ 1666875 h 1764506"/>
                <a:gd name="connsiteX18" fmla="*/ 171450 w 378619"/>
                <a:gd name="connsiteY18" fmla="*/ 1614487 h 1764506"/>
                <a:gd name="connsiteX19" fmla="*/ 157163 w 378619"/>
                <a:gd name="connsiteY19" fmla="*/ 1562100 h 1764506"/>
                <a:gd name="connsiteX20" fmla="*/ 150019 w 378619"/>
                <a:gd name="connsiteY20" fmla="*/ 1509712 h 1764506"/>
                <a:gd name="connsiteX21" fmla="*/ 145257 w 378619"/>
                <a:gd name="connsiteY21" fmla="*/ 1459706 h 1764506"/>
                <a:gd name="connsiteX22" fmla="*/ 145257 w 378619"/>
                <a:gd name="connsiteY22" fmla="*/ 1412081 h 1764506"/>
                <a:gd name="connsiteX23" fmla="*/ 147638 w 378619"/>
                <a:gd name="connsiteY23" fmla="*/ 1359693 h 1764506"/>
                <a:gd name="connsiteX24" fmla="*/ 159544 w 378619"/>
                <a:gd name="connsiteY24" fmla="*/ 1212056 h 1764506"/>
                <a:gd name="connsiteX25" fmla="*/ 169069 w 378619"/>
                <a:gd name="connsiteY25" fmla="*/ 1083468 h 1764506"/>
                <a:gd name="connsiteX26" fmla="*/ 176213 w 378619"/>
                <a:gd name="connsiteY26" fmla="*/ 940593 h 1764506"/>
                <a:gd name="connsiteX27" fmla="*/ 183357 w 378619"/>
                <a:gd name="connsiteY27" fmla="*/ 785812 h 1764506"/>
                <a:gd name="connsiteX28" fmla="*/ 188119 w 378619"/>
                <a:gd name="connsiteY28" fmla="*/ 650081 h 1764506"/>
                <a:gd name="connsiteX29" fmla="*/ 188119 w 378619"/>
                <a:gd name="connsiteY29" fmla="*/ 438150 h 1764506"/>
                <a:gd name="connsiteX30" fmla="*/ 188119 w 378619"/>
                <a:gd name="connsiteY30" fmla="*/ 345281 h 1764506"/>
                <a:gd name="connsiteX31" fmla="*/ 188119 w 378619"/>
                <a:gd name="connsiteY31" fmla="*/ 319087 h 1764506"/>
                <a:gd name="connsiteX32" fmla="*/ 185738 w 378619"/>
                <a:gd name="connsiteY32" fmla="*/ 295275 h 1764506"/>
                <a:gd name="connsiteX33" fmla="*/ 178594 w 378619"/>
                <a:gd name="connsiteY33" fmla="*/ 257175 h 1764506"/>
                <a:gd name="connsiteX34" fmla="*/ 166688 w 378619"/>
                <a:gd name="connsiteY34" fmla="*/ 216693 h 1764506"/>
                <a:gd name="connsiteX35" fmla="*/ 154782 w 378619"/>
                <a:gd name="connsiteY35" fmla="*/ 180975 h 1764506"/>
                <a:gd name="connsiteX36" fmla="*/ 138113 w 378619"/>
                <a:gd name="connsiteY36" fmla="*/ 152400 h 1764506"/>
                <a:gd name="connsiteX37" fmla="*/ 121444 w 378619"/>
                <a:gd name="connsiteY37" fmla="*/ 128587 h 1764506"/>
                <a:gd name="connsiteX38" fmla="*/ 102394 w 378619"/>
                <a:gd name="connsiteY38" fmla="*/ 107156 h 1764506"/>
                <a:gd name="connsiteX39" fmla="*/ 85725 w 378619"/>
                <a:gd name="connsiteY39" fmla="*/ 88106 h 1764506"/>
                <a:gd name="connsiteX40" fmla="*/ 0 w 378619"/>
                <a:gd name="connsiteY40" fmla="*/ 26193 h 1764506"/>
                <a:gd name="connsiteX41" fmla="*/ 135732 w 378619"/>
                <a:gd name="connsiteY41" fmla="*/ 0 h 1764506"/>
                <a:gd name="connsiteX42" fmla="*/ 252413 w 378619"/>
                <a:gd name="connsiteY42" fmla="*/ 92868 h 1764506"/>
                <a:gd name="connsiteX43" fmla="*/ 340519 w 378619"/>
                <a:gd name="connsiteY43" fmla="*/ 157162 h 1764506"/>
                <a:gd name="connsiteX44" fmla="*/ 366713 w 378619"/>
                <a:gd name="connsiteY44" fmla="*/ 176212 h 1764506"/>
                <a:gd name="connsiteX45" fmla="*/ 371475 w 378619"/>
                <a:gd name="connsiteY45" fmla="*/ 188118 h 1764506"/>
                <a:gd name="connsiteX46" fmla="*/ 376238 w 378619"/>
                <a:gd name="connsiteY46" fmla="*/ 230981 h 1764506"/>
                <a:gd name="connsiteX47" fmla="*/ 378619 w 378619"/>
                <a:gd name="connsiteY47" fmla="*/ 283368 h 1764506"/>
                <a:gd name="connsiteX48" fmla="*/ 378619 w 378619"/>
                <a:gd name="connsiteY48" fmla="*/ 335756 h 1764506"/>
                <a:gd name="connsiteX49" fmla="*/ 373857 w 378619"/>
                <a:gd name="connsiteY49" fmla="*/ 411956 h 1764506"/>
                <a:gd name="connsiteX50" fmla="*/ 366713 w 378619"/>
                <a:gd name="connsiteY50" fmla="*/ 495300 h 1764506"/>
                <a:gd name="connsiteX51" fmla="*/ 366713 w 378619"/>
                <a:gd name="connsiteY51" fmla="*/ 783431 h 176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8619" h="1764506">
                  <a:moveTo>
                    <a:pt x="366713" y="783431"/>
                  </a:moveTo>
                  <a:lnTo>
                    <a:pt x="366713" y="938212"/>
                  </a:lnTo>
                  <a:lnTo>
                    <a:pt x="366713" y="1169193"/>
                  </a:lnTo>
                  <a:lnTo>
                    <a:pt x="366713" y="1309687"/>
                  </a:lnTo>
                  <a:lnTo>
                    <a:pt x="366713" y="1445418"/>
                  </a:lnTo>
                  <a:cubicBezTo>
                    <a:pt x="367507" y="1483518"/>
                    <a:pt x="368300" y="1521618"/>
                    <a:pt x="369094" y="1559718"/>
                  </a:cubicBezTo>
                  <a:lnTo>
                    <a:pt x="361950" y="1614487"/>
                  </a:lnTo>
                  <a:lnTo>
                    <a:pt x="352425" y="1664493"/>
                  </a:lnTo>
                  <a:lnTo>
                    <a:pt x="338138" y="1716881"/>
                  </a:lnTo>
                  <a:lnTo>
                    <a:pt x="326232" y="1743075"/>
                  </a:lnTo>
                  <a:lnTo>
                    <a:pt x="316707" y="1757362"/>
                  </a:lnTo>
                  <a:cubicBezTo>
                    <a:pt x="308086" y="1763110"/>
                    <a:pt x="312123" y="1760845"/>
                    <a:pt x="304800" y="1764506"/>
                  </a:cubicBezTo>
                  <a:lnTo>
                    <a:pt x="300038" y="1764506"/>
                  </a:lnTo>
                  <a:lnTo>
                    <a:pt x="273844" y="1759743"/>
                  </a:lnTo>
                  <a:lnTo>
                    <a:pt x="247650" y="1743075"/>
                  </a:lnTo>
                  <a:lnTo>
                    <a:pt x="228600" y="1726406"/>
                  </a:lnTo>
                  <a:lnTo>
                    <a:pt x="211932" y="1702593"/>
                  </a:lnTo>
                  <a:lnTo>
                    <a:pt x="192882" y="1666875"/>
                  </a:lnTo>
                  <a:lnTo>
                    <a:pt x="171450" y="1614487"/>
                  </a:lnTo>
                  <a:lnTo>
                    <a:pt x="157163" y="1562100"/>
                  </a:lnTo>
                  <a:lnTo>
                    <a:pt x="150019" y="1509712"/>
                  </a:lnTo>
                  <a:lnTo>
                    <a:pt x="145257" y="1459706"/>
                  </a:lnTo>
                  <a:lnTo>
                    <a:pt x="145257" y="1412081"/>
                  </a:lnTo>
                  <a:lnTo>
                    <a:pt x="147638" y="1359693"/>
                  </a:lnTo>
                  <a:lnTo>
                    <a:pt x="159544" y="1212056"/>
                  </a:lnTo>
                  <a:lnTo>
                    <a:pt x="169069" y="1083468"/>
                  </a:lnTo>
                  <a:lnTo>
                    <a:pt x="176213" y="940593"/>
                  </a:lnTo>
                  <a:lnTo>
                    <a:pt x="183357" y="785812"/>
                  </a:lnTo>
                  <a:lnTo>
                    <a:pt x="188119" y="650081"/>
                  </a:lnTo>
                  <a:lnTo>
                    <a:pt x="188119" y="438150"/>
                  </a:lnTo>
                  <a:lnTo>
                    <a:pt x="188119" y="345281"/>
                  </a:lnTo>
                  <a:lnTo>
                    <a:pt x="188119" y="319087"/>
                  </a:lnTo>
                  <a:lnTo>
                    <a:pt x="185738" y="295275"/>
                  </a:lnTo>
                  <a:lnTo>
                    <a:pt x="178594" y="257175"/>
                  </a:lnTo>
                  <a:lnTo>
                    <a:pt x="166688" y="216693"/>
                  </a:lnTo>
                  <a:lnTo>
                    <a:pt x="154782" y="180975"/>
                  </a:lnTo>
                  <a:lnTo>
                    <a:pt x="138113" y="152400"/>
                  </a:lnTo>
                  <a:lnTo>
                    <a:pt x="121444" y="128587"/>
                  </a:lnTo>
                  <a:lnTo>
                    <a:pt x="102394" y="107156"/>
                  </a:lnTo>
                  <a:lnTo>
                    <a:pt x="85725" y="88106"/>
                  </a:lnTo>
                  <a:lnTo>
                    <a:pt x="0" y="26193"/>
                  </a:lnTo>
                  <a:lnTo>
                    <a:pt x="135732" y="0"/>
                  </a:lnTo>
                  <a:lnTo>
                    <a:pt x="252413" y="92868"/>
                  </a:lnTo>
                  <a:lnTo>
                    <a:pt x="340519" y="157162"/>
                  </a:lnTo>
                  <a:lnTo>
                    <a:pt x="366713" y="176212"/>
                  </a:lnTo>
                  <a:lnTo>
                    <a:pt x="371475" y="188118"/>
                  </a:lnTo>
                  <a:lnTo>
                    <a:pt x="376238" y="230981"/>
                  </a:lnTo>
                  <a:lnTo>
                    <a:pt x="378619" y="283368"/>
                  </a:lnTo>
                  <a:lnTo>
                    <a:pt x="378619" y="335756"/>
                  </a:lnTo>
                  <a:lnTo>
                    <a:pt x="373857" y="411956"/>
                  </a:lnTo>
                  <a:lnTo>
                    <a:pt x="366713" y="495300"/>
                  </a:lnTo>
                  <a:lnTo>
                    <a:pt x="366713" y="783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A2DEB691-0A8C-4815-A0B2-D150B6ECE5AF}"/>
                </a:ext>
              </a:extLst>
            </p:cNvPr>
            <p:cNvSpPr/>
            <p:nvPr/>
          </p:nvSpPr>
          <p:spPr>
            <a:xfrm rot="16200000">
              <a:off x="4398169" y="3126582"/>
              <a:ext cx="4051300" cy="1223962"/>
            </a:xfrm>
            <a:custGeom>
              <a:avLst/>
              <a:gdLst>
                <a:gd name="connsiteX0" fmla="*/ 3782590 w 4052305"/>
                <a:gd name="connsiteY0" fmla="*/ 598636 h 1223586"/>
                <a:gd name="connsiteX1" fmla="*/ 3736541 w 4052305"/>
                <a:gd name="connsiteY1" fmla="*/ 394705 h 1223586"/>
                <a:gd name="connsiteX2" fmla="*/ 3703649 w 4052305"/>
                <a:gd name="connsiteY2" fmla="*/ 253269 h 1223586"/>
                <a:gd name="connsiteX3" fmla="*/ 3660889 w 4052305"/>
                <a:gd name="connsiteY3" fmla="*/ 42760 h 1223586"/>
                <a:gd name="connsiteX4" fmla="*/ 3812193 w 4052305"/>
                <a:gd name="connsiteY4" fmla="*/ 0 h 1223586"/>
                <a:gd name="connsiteX5" fmla="*/ 3845085 w 4052305"/>
                <a:gd name="connsiteY5" fmla="*/ 134858 h 1223586"/>
                <a:gd name="connsiteX6" fmla="*/ 3907580 w 4052305"/>
                <a:gd name="connsiteY6" fmla="*/ 361813 h 1223586"/>
                <a:gd name="connsiteX7" fmla="*/ 3956918 w 4052305"/>
                <a:gd name="connsiteY7" fmla="*/ 539430 h 1223586"/>
                <a:gd name="connsiteX8" fmla="*/ 3999677 w 4052305"/>
                <a:gd name="connsiteY8" fmla="*/ 694023 h 1223586"/>
                <a:gd name="connsiteX9" fmla="*/ 4012834 w 4052305"/>
                <a:gd name="connsiteY9" fmla="*/ 733494 h 1223586"/>
                <a:gd name="connsiteX10" fmla="*/ 4029280 w 4052305"/>
                <a:gd name="connsiteY10" fmla="*/ 782832 h 1223586"/>
                <a:gd name="connsiteX11" fmla="*/ 4039148 w 4052305"/>
                <a:gd name="connsiteY11" fmla="*/ 825592 h 1223586"/>
                <a:gd name="connsiteX12" fmla="*/ 4049016 w 4052305"/>
                <a:gd name="connsiteY12" fmla="*/ 878219 h 1223586"/>
                <a:gd name="connsiteX13" fmla="*/ 4052305 w 4052305"/>
                <a:gd name="connsiteY13" fmla="*/ 914400 h 1223586"/>
                <a:gd name="connsiteX14" fmla="*/ 4049016 w 4052305"/>
                <a:gd name="connsiteY14" fmla="*/ 934136 h 1223586"/>
                <a:gd name="connsiteX15" fmla="*/ 4035859 w 4052305"/>
                <a:gd name="connsiteY15" fmla="*/ 973606 h 1223586"/>
                <a:gd name="connsiteX16" fmla="*/ 4016123 w 4052305"/>
                <a:gd name="connsiteY16" fmla="*/ 1009787 h 1223586"/>
                <a:gd name="connsiteX17" fmla="*/ 3989810 w 4052305"/>
                <a:gd name="connsiteY17" fmla="*/ 1055836 h 1223586"/>
                <a:gd name="connsiteX18" fmla="*/ 3947050 w 4052305"/>
                <a:gd name="connsiteY18" fmla="*/ 1105174 h 1223586"/>
                <a:gd name="connsiteX19" fmla="*/ 3907580 w 4052305"/>
                <a:gd name="connsiteY19" fmla="*/ 1147934 h 1223586"/>
                <a:gd name="connsiteX20" fmla="*/ 3861531 w 4052305"/>
                <a:gd name="connsiteY20" fmla="*/ 1187405 h 1223586"/>
                <a:gd name="connsiteX21" fmla="*/ 3831928 w 4052305"/>
                <a:gd name="connsiteY21" fmla="*/ 1207140 h 1223586"/>
                <a:gd name="connsiteX22" fmla="*/ 3808903 w 4052305"/>
                <a:gd name="connsiteY22" fmla="*/ 1220297 h 1223586"/>
                <a:gd name="connsiteX23" fmla="*/ 3785879 w 4052305"/>
                <a:gd name="connsiteY23" fmla="*/ 1223586 h 1223586"/>
                <a:gd name="connsiteX24" fmla="*/ 3762854 w 4052305"/>
                <a:gd name="connsiteY24" fmla="*/ 1223586 h 1223586"/>
                <a:gd name="connsiteX25" fmla="*/ 3726673 w 4052305"/>
                <a:gd name="connsiteY25" fmla="*/ 1207140 h 1223586"/>
                <a:gd name="connsiteX26" fmla="*/ 3690492 w 4052305"/>
                <a:gd name="connsiteY26" fmla="*/ 1180826 h 1223586"/>
                <a:gd name="connsiteX27" fmla="*/ 3657600 w 4052305"/>
                <a:gd name="connsiteY27" fmla="*/ 1147934 h 1223586"/>
                <a:gd name="connsiteX28" fmla="*/ 3608262 w 4052305"/>
                <a:gd name="connsiteY28" fmla="*/ 1144645 h 1223586"/>
                <a:gd name="connsiteX29" fmla="*/ 3351703 w 4052305"/>
                <a:gd name="connsiteY29" fmla="*/ 1144645 h 1223586"/>
                <a:gd name="connsiteX30" fmla="*/ 3121459 w 4052305"/>
                <a:gd name="connsiteY30" fmla="*/ 1144645 h 1223586"/>
                <a:gd name="connsiteX31" fmla="*/ 2910949 w 4052305"/>
                <a:gd name="connsiteY31" fmla="*/ 1144645 h 1223586"/>
                <a:gd name="connsiteX32" fmla="*/ 2674126 w 4052305"/>
                <a:gd name="connsiteY32" fmla="*/ 1144645 h 1223586"/>
                <a:gd name="connsiteX33" fmla="*/ 2368230 w 4052305"/>
                <a:gd name="connsiteY33" fmla="*/ 1144645 h 1223586"/>
                <a:gd name="connsiteX34" fmla="*/ 2082069 w 4052305"/>
                <a:gd name="connsiteY34" fmla="*/ 1144645 h 1223586"/>
                <a:gd name="connsiteX35" fmla="*/ 1795908 w 4052305"/>
                <a:gd name="connsiteY35" fmla="*/ 1144645 h 1223586"/>
                <a:gd name="connsiteX36" fmla="*/ 1552506 w 4052305"/>
                <a:gd name="connsiteY36" fmla="*/ 1144645 h 1223586"/>
                <a:gd name="connsiteX37" fmla="*/ 1095306 w 4052305"/>
                <a:gd name="connsiteY37" fmla="*/ 1144645 h 1223586"/>
                <a:gd name="connsiteX38" fmla="*/ 881508 w 4052305"/>
                <a:gd name="connsiteY38" fmla="*/ 1154512 h 1223586"/>
                <a:gd name="connsiteX39" fmla="*/ 680866 w 4052305"/>
                <a:gd name="connsiteY39" fmla="*/ 1167669 h 1223586"/>
                <a:gd name="connsiteX40" fmla="*/ 490092 w 4052305"/>
                <a:gd name="connsiteY40" fmla="*/ 1180826 h 1223586"/>
                <a:gd name="connsiteX41" fmla="*/ 371680 w 4052305"/>
                <a:gd name="connsiteY41" fmla="*/ 1190694 h 1223586"/>
                <a:gd name="connsiteX42" fmla="*/ 325631 w 4052305"/>
                <a:gd name="connsiteY42" fmla="*/ 1193983 h 1223586"/>
                <a:gd name="connsiteX43" fmla="*/ 279582 w 4052305"/>
                <a:gd name="connsiteY43" fmla="*/ 1190694 h 1223586"/>
                <a:gd name="connsiteX44" fmla="*/ 213798 w 4052305"/>
                <a:gd name="connsiteY44" fmla="*/ 1177537 h 1223586"/>
                <a:gd name="connsiteX45" fmla="*/ 154593 w 4052305"/>
                <a:gd name="connsiteY45" fmla="*/ 1154512 h 1223586"/>
                <a:gd name="connsiteX46" fmla="*/ 92098 w 4052305"/>
                <a:gd name="connsiteY46" fmla="*/ 1121620 h 1223586"/>
                <a:gd name="connsiteX47" fmla="*/ 62495 w 4052305"/>
                <a:gd name="connsiteY47" fmla="*/ 1101885 h 1223586"/>
                <a:gd name="connsiteX48" fmla="*/ 36181 w 4052305"/>
                <a:gd name="connsiteY48" fmla="*/ 1082150 h 1223586"/>
                <a:gd name="connsiteX49" fmla="*/ 16446 w 4052305"/>
                <a:gd name="connsiteY49" fmla="*/ 1059125 h 1223586"/>
                <a:gd name="connsiteX50" fmla="*/ 6578 w 4052305"/>
                <a:gd name="connsiteY50" fmla="*/ 1042679 h 1223586"/>
                <a:gd name="connsiteX51" fmla="*/ 0 w 4052305"/>
                <a:gd name="connsiteY51" fmla="*/ 1022944 h 1223586"/>
                <a:gd name="connsiteX52" fmla="*/ 0 w 4052305"/>
                <a:gd name="connsiteY52" fmla="*/ 1009787 h 1223586"/>
                <a:gd name="connsiteX53" fmla="*/ 6578 w 4052305"/>
                <a:gd name="connsiteY53" fmla="*/ 990052 h 1223586"/>
                <a:gd name="connsiteX54" fmla="*/ 19735 w 4052305"/>
                <a:gd name="connsiteY54" fmla="*/ 976895 h 1223586"/>
                <a:gd name="connsiteX55" fmla="*/ 65784 w 4052305"/>
                <a:gd name="connsiteY55" fmla="*/ 944003 h 1223586"/>
                <a:gd name="connsiteX56" fmla="*/ 526273 w 4052305"/>
                <a:gd name="connsiteY56" fmla="*/ 924268 h 1223586"/>
                <a:gd name="connsiteX57" fmla="*/ 582190 w 4052305"/>
                <a:gd name="connsiteY57" fmla="*/ 920979 h 1223586"/>
                <a:gd name="connsiteX58" fmla="*/ 828880 w 4052305"/>
                <a:gd name="connsiteY58" fmla="*/ 920979 h 1223586"/>
                <a:gd name="connsiteX59" fmla="*/ 1177536 w 4052305"/>
                <a:gd name="connsiteY59" fmla="*/ 920979 h 1223586"/>
                <a:gd name="connsiteX60" fmla="*/ 1687364 w 4052305"/>
                <a:gd name="connsiteY60" fmla="*/ 920979 h 1223586"/>
                <a:gd name="connsiteX61" fmla="*/ 2124829 w 4052305"/>
                <a:gd name="connsiteY61" fmla="*/ 920979 h 1223586"/>
                <a:gd name="connsiteX62" fmla="*/ 2614921 w 4052305"/>
                <a:gd name="connsiteY62" fmla="*/ 920979 h 1223586"/>
                <a:gd name="connsiteX63" fmla="*/ 3170797 w 4052305"/>
                <a:gd name="connsiteY63" fmla="*/ 920979 h 1223586"/>
                <a:gd name="connsiteX64" fmla="*/ 3749698 w 4052305"/>
                <a:gd name="connsiteY64" fmla="*/ 920979 h 1223586"/>
                <a:gd name="connsiteX65" fmla="*/ 3769433 w 4052305"/>
                <a:gd name="connsiteY65" fmla="*/ 920979 h 1223586"/>
                <a:gd name="connsiteX66" fmla="*/ 3789168 w 4052305"/>
                <a:gd name="connsiteY66" fmla="*/ 914400 h 1223586"/>
                <a:gd name="connsiteX67" fmla="*/ 3805614 w 4052305"/>
                <a:gd name="connsiteY67" fmla="*/ 901243 h 1223586"/>
                <a:gd name="connsiteX68" fmla="*/ 3815482 w 4052305"/>
                <a:gd name="connsiteY68" fmla="*/ 888087 h 1223586"/>
                <a:gd name="connsiteX69" fmla="*/ 3822060 w 4052305"/>
                <a:gd name="connsiteY69" fmla="*/ 868351 h 1223586"/>
                <a:gd name="connsiteX70" fmla="*/ 3825349 w 4052305"/>
                <a:gd name="connsiteY70" fmla="*/ 845327 h 1223586"/>
                <a:gd name="connsiteX71" fmla="*/ 3828639 w 4052305"/>
                <a:gd name="connsiteY71" fmla="*/ 819013 h 1223586"/>
                <a:gd name="connsiteX72" fmla="*/ 3828639 w 4052305"/>
                <a:gd name="connsiteY72" fmla="*/ 795989 h 1223586"/>
                <a:gd name="connsiteX73" fmla="*/ 3815482 w 4052305"/>
                <a:gd name="connsiteY73" fmla="*/ 740072 h 1223586"/>
                <a:gd name="connsiteX74" fmla="*/ 3782590 w 4052305"/>
                <a:gd name="connsiteY74" fmla="*/ 598636 h 1223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052305" h="1223586">
                  <a:moveTo>
                    <a:pt x="3782590" y="598636"/>
                  </a:moveTo>
                  <a:lnTo>
                    <a:pt x="3736541" y="394705"/>
                  </a:lnTo>
                  <a:lnTo>
                    <a:pt x="3703649" y="253269"/>
                  </a:lnTo>
                  <a:lnTo>
                    <a:pt x="3660889" y="42760"/>
                  </a:lnTo>
                  <a:lnTo>
                    <a:pt x="3812193" y="0"/>
                  </a:lnTo>
                  <a:lnTo>
                    <a:pt x="3845085" y="134858"/>
                  </a:lnTo>
                  <a:lnTo>
                    <a:pt x="3907580" y="361813"/>
                  </a:lnTo>
                  <a:lnTo>
                    <a:pt x="3956918" y="539430"/>
                  </a:lnTo>
                  <a:lnTo>
                    <a:pt x="3999677" y="694023"/>
                  </a:lnTo>
                  <a:lnTo>
                    <a:pt x="4012834" y="733494"/>
                  </a:lnTo>
                  <a:lnTo>
                    <a:pt x="4029280" y="782832"/>
                  </a:lnTo>
                  <a:lnTo>
                    <a:pt x="4039148" y="825592"/>
                  </a:lnTo>
                  <a:lnTo>
                    <a:pt x="4049016" y="878219"/>
                  </a:lnTo>
                  <a:lnTo>
                    <a:pt x="4052305" y="914400"/>
                  </a:lnTo>
                  <a:lnTo>
                    <a:pt x="4049016" y="934136"/>
                  </a:lnTo>
                  <a:lnTo>
                    <a:pt x="4035859" y="973606"/>
                  </a:lnTo>
                  <a:lnTo>
                    <a:pt x="4016123" y="1009787"/>
                  </a:lnTo>
                  <a:lnTo>
                    <a:pt x="3989810" y="1055836"/>
                  </a:lnTo>
                  <a:lnTo>
                    <a:pt x="3947050" y="1105174"/>
                  </a:lnTo>
                  <a:lnTo>
                    <a:pt x="3907580" y="1147934"/>
                  </a:lnTo>
                  <a:lnTo>
                    <a:pt x="3861531" y="1187405"/>
                  </a:lnTo>
                  <a:lnTo>
                    <a:pt x="3831928" y="1207140"/>
                  </a:lnTo>
                  <a:lnTo>
                    <a:pt x="3808903" y="1220297"/>
                  </a:lnTo>
                  <a:lnTo>
                    <a:pt x="3785879" y="1223586"/>
                  </a:lnTo>
                  <a:lnTo>
                    <a:pt x="3762854" y="1223586"/>
                  </a:lnTo>
                  <a:lnTo>
                    <a:pt x="3726673" y="1207140"/>
                  </a:lnTo>
                  <a:lnTo>
                    <a:pt x="3690492" y="1180826"/>
                  </a:lnTo>
                  <a:lnTo>
                    <a:pt x="3657600" y="1147934"/>
                  </a:lnTo>
                  <a:lnTo>
                    <a:pt x="3608262" y="1144645"/>
                  </a:lnTo>
                  <a:lnTo>
                    <a:pt x="3351703" y="1144645"/>
                  </a:lnTo>
                  <a:lnTo>
                    <a:pt x="3121459" y="1144645"/>
                  </a:lnTo>
                  <a:lnTo>
                    <a:pt x="2910949" y="1144645"/>
                  </a:lnTo>
                  <a:lnTo>
                    <a:pt x="2674126" y="1144645"/>
                  </a:lnTo>
                  <a:lnTo>
                    <a:pt x="2368230" y="1144645"/>
                  </a:lnTo>
                  <a:lnTo>
                    <a:pt x="2082069" y="1144645"/>
                  </a:lnTo>
                  <a:lnTo>
                    <a:pt x="1795908" y="1144645"/>
                  </a:lnTo>
                  <a:lnTo>
                    <a:pt x="1552506" y="1144645"/>
                  </a:lnTo>
                  <a:lnTo>
                    <a:pt x="1095306" y="1144645"/>
                  </a:lnTo>
                  <a:lnTo>
                    <a:pt x="881508" y="1154512"/>
                  </a:lnTo>
                  <a:lnTo>
                    <a:pt x="680866" y="1167669"/>
                  </a:lnTo>
                  <a:lnTo>
                    <a:pt x="490092" y="1180826"/>
                  </a:lnTo>
                  <a:lnTo>
                    <a:pt x="371680" y="1190694"/>
                  </a:lnTo>
                  <a:lnTo>
                    <a:pt x="325631" y="1193983"/>
                  </a:lnTo>
                  <a:lnTo>
                    <a:pt x="279582" y="1190694"/>
                  </a:lnTo>
                  <a:lnTo>
                    <a:pt x="213798" y="1177537"/>
                  </a:lnTo>
                  <a:lnTo>
                    <a:pt x="154593" y="1154512"/>
                  </a:lnTo>
                  <a:lnTo>
                    <a:pt x="92098" y="1121620"/>
                  </a:lnTo>
                  <a:lnTo>
                    <a:pt x="62495" y="1101885"/>
                  </a:lnTo>
                  <a:lnTo>
                    <a:pt x="36181" y="1082150"/>
                  </a:lnTo>
                  <a:lnTo>
                    <a:pt x="16446" y="1059125"/>
                  </a:lnTo>
                  <a:lnTo>
                    <a:pt x="6578" y="1042679"/>
                  </a:lnTo>
                  <a:lnTo>
                    <a:pt x="0" y="1022944"/>
                  </a:lnTo>
                  <a:lnTo>
                    <a:pt x="0" y="1009787"/>
                  </a:lnTo>
                  <a:lnTo>
                    <a:pt x="6578" y="990052"/>
                  </a:lnTo>
                  <a:lnTo>
                    <a:pt x="19735" y="976895"/>
                  </a:lnTo>
                  <a:lnTo>
                    <a:pt x="65784" y="944003"/>
                  </a:lnTo>
                  <a:lnTo>
                    <a:pt x="526273" y="924268"/>
                  </a:lnTo>
                  <a:lnTo>
                    <a:pt x="582190" y="920979"/>
                  </a:lnTo>
                  <a:lnTo>
                    <a:pt x="828880" y="920979"/>
                  </a:lnTo>
                  <a:lnTo>
                    <a:pt x="1177536" y="920979"/>
                  </a:lnTo>
                  <a:lnTo>
                    <a:pt x="1687364" y="920979"/>
                  </a:lnTo>
                  <a:lnTo>
                    <a:pt x="2124829" y="920979"/>
                  </a:lnTo>
                  <a:lnTo>
                    <a:pt x="2614921" y="920979"/>
                  </a:lnTo>
                  <a:lnTo>
                    <a:pt x="3170797" y="920979"/>
                  </a:lnTo>
                  <a:lnTo>
                    <a:pt x="3749698" y="920979"/>
                  </a:lnTo>
                  <a:lnTo>
                    <a:pt x="3769433" y="920979"/>
                  </a:lnTo>
                  <a:lnTo>
                    <a:pt x="3789168" y="914400"/>
                  </a:lnTo>
                  <a:lnTo>
                    <a:pt x="3805614" y="901243"/>
                  </a:lnTo>
                  <a:lnTo>
                    <a:pt x="3815482" y="888087"/>
                  </a:lnTo>
                  <a:lnTo>
                    <a:pt x="3822060" y="868351"/>
                  </a:lnTo>
                  <a:lnTo>
                    <a:pt x="3825349" y="845327"/>
                  </a:lnTo>
                  <a:lnTo>
                    <a:pt x="3828639" y="819013"/>
                  </a:lnTo>
                  <a:lnTo>
                    <a:pt x="3828639" y="795989"/>
                  </a:lnTo>
                  <a:lnTo>
                    <a:pt x="3815482" y="740072"/>
                  </a:lnTo>
                  <a:lnTo>
                    <a:pt x="3782590" y="5986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08BFE5D4-2DE3-41FE-B330-A5E9EBF4D014}"/>
                </a:ext>
              </a:extLst>
            </p:cNvPr>
            <p:cNvSpPr/>
            <p:nvPr/>
          </p:nvSpPr>
          <p:spPr>
            <a:xfrm rot="16200000">
              <a:off x="6176169" y="5096669"/>
              <a:ext cx="671513" cy="657225"/>
            </a:xfrm>
            <a:custGeom>
              <a:avLst/>
              <a:gdLst>
                <a:gd name="connsiteX0" fmla="*/ 528637 w 671512"/>
                <a:gd name="connsiteY0" fmla="*/ 66675 h 657225"/>
                <a:gd name="connsiteX1" fmla="*/ 461962 w 671512"/>
                <a:gd name="connsiteY1" fmla="*/ 159544 h 657225"/>
                <a:gd name="connsiteX2" fmla="*/ 397669 w 671512"/>
                <a:gd name="connsiteY2" fmla="*/ 245269 h 657225"/>
                <a:gd name="connsiteX3" fmla="*/ 319087 w 671512"/>
                <a:gd name="connsiteY3" fmla="*/ 335757 h 657225"/>
                <a:gd name="connsiteX4" fmla="*/ 261937 w 671512"/>
                <a:gd name="connsiteY4" fmla="*/ 397669 h 657225"/>
                <a:gd name="connsiteX5" fmla="*/ 190500 w 671512"/>
                <a:gd name="connsiteY5" fmla="*/ 464344 h 657225"/>
                <a:gd name="connsiteX6" fmla="*/ 107156 w 671512"/>
                <a:gd name="connsiteY6" fmla="*/ 538163 h 657225"/>
                <a:gd name="connsiteX7" fmla="*/ 61912 w 671512"/>
                <a:gd name="connsiteY7" fmla="*/ 571500 h 657225"/>
                <a:gd name="connsiteX8" fmla="*/ 16669 w 671512"/>
                <a:gd name="connsiteY8" fmla="*/ 607219 h 657225"/>
                <a:gd name="connsiteX9" fmla="*/ 0 w 671512"/>
                <a:gd name="connsiteY9" fmla="*/ 633413 h 657225"/>
                <a:gd name="connsiteX10" fmla="*/ 0 w 671512"/>
                <a:gd name="connsiteY10" fmla="*/ 657225 h 657225"/>
                <a:gd name="connsiteX11" fmla="*/ 671512 w 671512"/>
                <a:gd name="connsiteY11" fmla="*/ 552450 h 657225"/>
                <a:gd name="connsiteX12" fmla="*/ 590550 w 671512"/>
                <a:gd name="connsiteY12" fmla="*/ 550069 h 657225"/>
                <a:gd name="connsiteX13" fmla="*/ 523875 w 671512"/>
                <a:gd name="connsiteY13" fmla="*/ 550069 h 657225"/>
                <a:gd name="connsiteX14" fmla="*/ 504825 w 671512"/>
                <a:gd name="connsiteY14" fmla="*/ 547688 h 657225"/>
                <a:gd name="connsiteX15" fmla="*/ 488156 w 671512"/>
                <a:gd name="connsiteY15" fmla="*/ 533400 h 657225"/>
                <a:gd name="connsiteX16" fmla="*/ 478631 w 671512"/>
                <a:gd name="connsiteY16" fmla="*/ 511969 h 657225"/>
                <a:gd name="connsiteX17" fmla="*/ 473869 w 671512"/>
                <a:gd name="connsiteY17" fmla="*/ 488157 h 657225"/>
                <a:gd name="connsiteX18" fmla="*/ 473869 w 671512"/>
                <a:gd name="connsiteY18" fmla="*/ 459582 h 657225"/>
                <a:gd name="connsiteX19" fmla="*/ 478631 w 671512"/>
                <a:gd name="connsiteY19" fmla="*/ 431007 h 657225"/>
                <a:gd name="connsiteX20" fmla="*/ 516731 w 671512"/>
                <a:gd name="connsiteY20" fmla="*/ 340519 h 657225"/>
                <a:gd name="connsiteX21" fmla="*/ 552450 w 671512"/>
                <a:gd name="connsiteY21" fmla="*/ 240507 h 657225"/>
                <a:gd name="connsiteX22" fmla="*/ 595312 w 671512"/>
                <a:gd name="connsiteY22" fmla="*/ 114300 h 657225"/>
                <a:gd name="connsiteX23" fmla="*/ 614362 w 671512"/>
                <a:gd name="connsiteY23" fmla="*/ 54769 h 657225"/>
                <a:gd name="connsiteX24" fmla="*/ 616744 w 671512"/>
                <a:gd name="connsiteY24" fmla="*/ 38100 h 657225"/>
                <a:gd name="connsiteX25" fmla="*/ 616744 w 671512"/>
                <a:gd name="connsiteY25" fmla="*/ 21432 h 657225"/>
                <a:gd name="connsiteX26" fmla="*/ 611981 w 671512"/>
                <a:gd name="connsiteY26" fmla="*/ 7144 h 657225"/>
                <a:gd name="connsiteX27" fmla="*/ 602456 w 671512"/>
                <a:gd name="connsiteY27" fmla="*/ 0 h 657225"/>
                <a:gd name="connsiteX28" fmla="*/ 590550 w 671512"/>
                <a:gd name="connsiteY28" fmla="*/ 0 h 657225"/>
                <a:gd name="connsiteX29" fmla="*/ 571500 w 671512"/>
                <a:gd name="connsiteY29" fmla="*/ 11907 h 657225"/>
                <a:gd name="connsiteX30" fmla="*/ 528637 w 671512"/>
                <a:gd name="connsiteY30" fmla="*/ 66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57225">
                  <a:moveTo>
                    <a:pt x="528637" y="66675"/>
                  </a:moveTo>
                  <a:lnTo>
                    <a:pt x="461962" y="159544"/>
                  </a:lnTo>
                  <a:lnTo>
                    <a:pt x="397669" y="245269"/>
                  </a:lnTo>
                  <a:lnTo>
                    <a:pt x="319087" y="335757"/>
                  </a:lnTo>
                  <a:lnTo>
                    <a:pt x="261937" y="397669"/>
                  </a:lnTo>
                  <a:lnTo>
                    <a:pt x="190500" y="464344"/>
                  </a:lnTo>
                  <a:lnTo>
                    <a:pt x="107156" y="538163"/>
                  </a:lnTo>
                  <a:lnTo>
                    <a:pt x="61912" y="571500"/>
                  </a:lnTo>
                  <a:lnTo>
                    <a:pt x="16669" y="607219"/>
                  </a:lnTo>
                  <a:lnTo>
                    <a:pt x="0" y="633413"/>
                  </a:lnTo>
                  <a:lnTo>
                    <a:pt x="0" y="657225"/>
                  </a:lnTo>
                  <a:lnTo>
                    <a:pt x="671512" y="552450"/>
                  </a:lnTo>
                  <a:lnTo>
                    <a:pt x="590550" y="550069"/>
                  </a:lnTo>
                  <a:lnTo>
                    <a:pt x="523875" y="550069"/>
                  </a:lnTo>
                  <a:lnTo>
                    <a:pt x="504825" y="547688"/>
                  </a:lnTo>
                  <a:lnTo>
                    <a:pt x="488156" y="533400"/>
                  </a:lnTo>
                  <a:lnTo>
                    <a:pt x="478631" y="511969"/>
                  </a:lnTo>
                  <a:lnTo>
                    <a:pt x="473869" y="488157"/>
                  </a:lnTo>
                  <a:lnTo>
                    <a:pt x="473869" y="459582"/>
                  </a:lnTo>
                  <a:lnTo>
                    <a:pt x="478631" y="431007"/>
                  </a:lnTo>
                  <a:lnTo>
                    <a:pt x="516731" y="340519"/>
                  </a:lnTo>
                  <a:lnTo>
                    <a:pt x="552450" y="240507"/>
                  </a:lnTo>
                  <a:lnTo>
                    <a:pt x="595312" y="114300"/>
                  </a:lnTo>
                  <a:lnTo>
                    <a:pt x="614362" y="54769"/>
                  </a:lnTo>
                  <a:lnTo>
                    <a:pt x="616744" y="38100"/>
                  </a:lnTo>
                  <a:lnTo>
                    <a:pt x="616744" y="21432"/>
                  </a:lnTo>
                  <a:lnTo>
                    <a:pt x="611981" y="7144"/>
                  </a:lnTo>
                  <a:lnTo>
                    <a:pt x="602456" y="0"/>
                  </a:lnTo>
                  <a:lnTo>
                    <a:pt x="590550" y="0"/>
                  </a:lnTo>
                  <a:lnTo>
                    <a:pt x="571500" y="11907"/>
                  </a:lnTo>
                  <a:lnTo>
                    <a:pt x="528637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4" name="フリーフォーム 193">
              <a:extLst>
                <a:ext uri="{FF2B5EF4-FFF2-40B4-BE49-F238E27FC236}">
                  <a16:creationId xmlns:a16="http://schemas.microsoft.com/office/drawing/2014/main" id="{B4360B82-011B-4C4D-9D96-972B3E048F1B}"/>
                </a:ext>
              </a:extLst>
            </p:cNvPr>
            <p:cNvSpPr/>
            <p:nvPr/>
          </p:nvSpPr>
          <p:spPr>
            <a:xfrm rot="16200000">
              <a:off x="6177757" y="2432844"/>
              <a:ext cx="292100" cy="947737"/>
            </a:xfrm>
            <a:custGeom>
              <a:avLst/>
              <a:gdLst>
                <a:gd name="connsiteX0" fmla="*/ 50006 w 292894"/>
                <a:gd name="connsiteY0" fmla="*/ 578644 h 947738"/>
                <a:gd name="connsiteX1" fmla="*/ 83344 w 292894"/>
                <a:gd name="connsiteY1" fmla="*/ 740569 h 947738"/>
                <a:gd name="connsiteX2" fmla="*/ 128588 w 292894"/>
                <a:gd name="connsiteY2" fmla="*/ 947738 h 947738"/>
                <a:gd name="connsiteX3" fmla="*/ 221456 w 292894"/>
                <a:gd name="connsiteY3" fmla="*/ 940594 h 947738"/>
                <a:gd name="connsiteX4" fmla="*/ 259556 w 292894"/>
                <a:gd name="connsiteY4" fmla="*/ 862013 h 947738"/>
                <a:gd name="connsiteX5" fmla="*/ 280988 w 292894"/>
                <a:gd name="connsiteY5" fmla="*/ 816769 h 947738"/>
                <a:gd name="connsiteX6" fmla="*/ 288131 w 292894"/>
                <a:gd name="connsiteY6" fmla="*/ 790575 h 947738"/>
                <a:gd name="connsiteX7" fmla="*/ 290513 w 292894"/>
                <a:gd name="connsiteY7" fmla="*/ 766763 h 947738"/>
                <a:gd name="connsiteX8" fmla="*/ 292894 w 292894"/>
                <a:gd name="connsiteY8" fmla="*/ 740569 h 947738"/>
                <a:gd name="connsiteX9" fmla="*/ 292894 w 292894"/>
                <a:gd name="connsiteY9" fmla="*/ 723900 h 947738"/>
                <a:gd name="connsiteX10" fmla="*/ 288131 w 292894"/>
                <a:gd name="connsiteY10" fmla="*/ 683419 h 947738"/>
                <a:gd name="connsiteX11" fmla="*/ 283369 w 292894"/>
                <a:gd name="connsiteY11" fmla="*/ 650082 h 947738"/>
                <a:gd name="connsiteX12" fmla="*/ 269081 w 292894"/>
                <a:gd name="connsiteY12" fmla="*/ 604838 h 947738"/>
                <a:gd name="connsiteX13" fmla="*/ 250031 w 292894"/>
                <a:gd name="connsiteY13" fmla="*/ 552450 h 947738"/>
                <a:gd name="connsiteX14" fmla="*/ 228600 w 292894"/>
                <a:gd name="connsiteY14" fmla="*/ 507207 h 947738"/>
                <a:gd name="connsiteX15" fmla="*/ 216694 w 292894"/>
                <a:gd name="connsiteY15" fmla="*/ 473869 h 947738"/>
                <a:gd name="connsiteX16" fmla="*/ 202406 w 292894"/>
                <a:gd name="connsiteY16" fmla="*/ 433388 h 947738"/>
                <a:gd name="connsiteX17" fmla="*/ 188119 w 292894"/>
                <a:gd name="connsiteY17" fmla="*/ 371475 h 947738"/>
                <a:gd name="connsiteX18" fmla="*/ 178594 w 292894"/>
                <a:gd name="connsiteY18" fmla="*/ 326232 h 947738"/>
                <a:gd name="connsiteX19" fmla="*/ 169069 w 292894"/>
                <a:gd name="connsiteY19" fmla="*/ 269082 h 947738"/>
                <a:gd name="connsiteX20" fmla="*/ 161925 w 292894"/>
                <a:gd name="connsiteY20" fmla="*/ 204788 h 947738"/>
                <a:gd name="connsiteX21" fmla="*/ 159544 w 292894"/>
                <a:gd name="connsiteY21" fmla="*/ 111919 h 947738"/>
                <a:gd name="connsiteX22" fmla="*/ 164306 w 292894"/>
                <a:gd name="connsiteY22" fmla="*/ 0 h 947738"/>
                <a:gd name="connsiteX23" fmla="*/ 38100 w 292894"/>
                <a:gd name="connsiteY23" fmla="*/ 0 h 947738"/>
                <a:gd name="connsiteX24" fmla="*/ 19050 w 292894"/>
                <a:gd name="connsiteY24" fmla="*/ 97632 h 947738"/>
                <a:gd name="connsiteX25" fmla="*/ 11906 w 292894"/>
                <a:gd name="connsiteY25" fmla="*/ 157163 h 947738"/>
                <a:gd name="connsiteX26" fmla="*/ 7144 w 292894"/>
                <a:gd name="connsiteY26" fmla="*/ 219075 h 947738"/>
                <a:gd name="connsiteX27" fmla="*/ 0 w 292894"/>
                <a:gd name="connsiteY27" fmla="*/ 314325 h 947738"/>
                <a:gd name="connsiteX28" fmla="*/ 2381 w 292894"/>
                <a:gd name="connsiteY28" fmla="*/ 347663 h 947738"/>
                <a:gd name="connsiteX29" fmla="*/ 50006 w 292894"/>
                <a:gd name="connsiteY29" fmla="*/ 5786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2894" h="947738">
                  <a:moveTo>
                    <a:pt x="50006" y="578644"/>
                  </a:moveTo>
                  <a:lnTo>
                    <a:pt x="83344" y="740569"/>
                  </a:lnTo>
                  <a:lnTo>
                    <a:pt x="128588" y="947738"/>
                  </a:lnTo>
                  <a:lnTo>
                    <a:pt x="221456" y="940594"/>
                  </a:lnTo>
                  <a:lnTo>
                    <a:pt x="259556" y="862013"/>
                  </a:lnTo>
                  <a:lnTo>
                    <a:pt x="280988" y="816769"/>
                  </a:lnTo>
                  <a:lnTo>
                    <a:pt x="288131" y="790575"/>
                  </a:lnTo>
                  <a:lnTo>
                    <a:pt x="290513" y="766763"/>
                  </a:lnTo>
                  <a:lnTo>
                    <a:pt x="292894" y="740569"/>
                  </a:lnTo>
                  <a:lnTo>
                    <a:pt x="292894" y="723900"/>
                  </a:lnTo>
                  <a:lnTo>
                    <a:pt x="288131" y="683419"/>
                  </a:lnTo>
                  <a:lnTo>
                    <a:pt x="283369" y="650082"/>
                  </a:lnTo>
                  <a:lnTo>
                    <a:pt x="269081" y="604838"/>
                  </a:lnTo>
                  <a:lnTo>
                    <a:pt x="250031" y="552450"/>
                  </a:lnTo>
                  <a:lnTo>
                    <a:pt x="228600" y="507207"/>
                  </a:lnTo>
                  <a:lnTo>
                    <a:pt x="216694" y="473869"/>
                  </a:lnTo>
                  <a:lnTo>
                    <a:pt x="202406" y="433388"/>
                  </a:lnTo>
                  <a:lnTo>
                    <a:pt x="188119" y="371475"/>
                  </a:lnTo>
                  <a:lnTo>
                    <a:pt x="178594" y="326232"/>
                  </a:lnTo>
                  <a:lnTo>
                    <a:pt x="169069" y="269082"/>
                  </a:lnTo>
                  <a:lnTo>
                    <a:pt x="161925" y="204788"/>
                  </a:lnTo>
                  <a:cubicBezTo>
                    <a:pt x="161131" y="173832"/>
                    <a:pt x="160338" y="142875"/>
                    <a:pt x="159544" y="111919"/>
                  </a:cubicBezTo>
                  <a:lnTo>
                    <a:pt x="164306" y="0"/>
                  </a:lnTo>
                  <a:lnTo>
                    <a:pt x="38100" y="0"/>
                  </a:lnTo>
                  <a:lnTo>
                    <a:pt x="19050" y="97632"/>
                  </a:lnTo>
                  <a:lnTo>
                    <a:pt x="11906" y="157163"/>
                  </a:lnTo>
                  <a:lnTo>
                    <a:pt x="7144" y="219075"/>
                  </a:lnTo>
                  <a:lnTo>
                    <a:pt x="0" y="314325"/>
                  </a:lnTo>
                  <a:lnTo>
                    <a:pt x="2381" y="347663"/>
                  </a:lnTo>
                  <a:lnTo>
                    <a:pt x="50006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5" name="フリーフォーム 194">
              <a:extLst>
                <a:ext uri="{FF2B5EF4-FFF2-40B4-BE49-F238E27FC236}">
                  <a16:creationId xmlns:a16="http://schemas.microsoft.com/office/drawing/2014/main" id="{1C80348A-5126-4758-8523-AF1199862BF2}"/>
                </a:ext>
              </a:extLst>
            </p:cNvPr>
            <p:cNvSpPr/>
            <p:nvPr/>
          </p:nvSpPr>
          <p:spPr>
            <a:xfrm rot="16200000">
              <a:off x="6176963" y="3416300"/>
              <a:ext cx="287338" cy="947737"/>
            </a:xfrm>
            <a:custGeom>
              <a:avLst/>
              <a:gdLst>
                <a:gd name="connsiteX0" fmla="*/ 192881 w 288131"/>
                <a:gd name="connsiteY0" fmla="*/ 431006 h 947738"/>
                <a:gd name="connsiteX1" fmla="*/ 159544 w 288131"/>
                <a:gd name="connsiteY1" fmla="*/ 307181 h 947738"/>
                <a:gd name="connsiteX2" fmla="*/ 138113 w 288131"/>
                <a:gd name="connsiteY2" fmla="*/ 207169 h 947738"/>
                <a:gd name="connsiteX3" fmla="*/ 135731 w 288131"/>
                <a:gd name="connsiteY3" fmla="*/ 185738 h 947738"/>
                <a:gd name="connsiteX4" fmla="*/ 135731 w 288131"/>
                <a:gd name="connsiteY4" fmla="*/ 171450 h 947738"/>
                <a:gd name="connsiteX5" fmla="*/ 138113 w 288131"/>
                <a:gd name="connsiteY5" fmla="*/ 150019 h 947738"/>
                <a:gd name="connsiteX6" fmla="*/ 147638 w 288131"/>
                <a:gd name="connsiteY6" fmla="*/ 119063 h 947738"/>
                <a:gd name="connsiteX7" fmla="*/ 202406 w 288131"/>
                <a:gd name="connsiteY7" fmla="*/ 2381 h 947738"/>
                <a:gd name="connsiteX8" fmla="*/ 80963 w 288131"/>
                <a:gd name="connsiteY8" fmla="*/ 0 h 947738"/>
                <a:gd name="connsiteX9" fmla="*/ 35719 w 288131"/>
                <a:gd name="connsiteY9" fmla="*/ 73819 h 947738"/>
                <a:gd name="connsiteX10" fmla="*/ 21431 w 288131"/>
                <a:gd name="connsiteY10" fmla="*/ 109538 h 947738"/>
                <a:gd name="connsiteX11" fmla="*/ 9525 w 288131"/>
                <a:gd name="connsiteY11" fmla="*/ 140494 h 947738"/>
                <a:gd name="connsiteX12" fmla="*/ 2381 w 288131"/>
                <a:gd name="connsiteY12" fmla="*/ 195263 h 947738"/>
                <a:gd name="connsiteX13" fmla="*/ 0 w 288131"/>
                <a:gd name="connsiteY13" fmla="*/ 242888 h 947738"/>
                <a:gd name="connsiteX14" fmla="*/ 2381 w 288131"/>
                <a:gd name="connsiteY14" fmla="*/ 278606 h 947738"/>
                <a:gd name="connsiteX15" fmla="*/ 21431 w 288131"/>
                <a:gd name="connsiteY15" fmla="*/ 400050 h 947738"/>
                <a:gd name="connsiteX16" fmla="*/ 57150 w 288131"/>
                <a:gd name="connsiteY16" fmla="*/ 559594 h 947738"/>
                <a:gd name="connsiteX17" fmla="*/ 95250 w 288131"/>
                <a:gd name="connsiteY17" fmla="*/ 709613 h 947738"/>
                <a:gd name="connsiteX18" fmla="*/ 109538 w 288131"/>
                <a:gd name="connsiteY18" fmla="*/ 769144 h 947738"/>
                <a:gd name="connsiteX19" fmla="*/ 109538 w 288131"/>
                <a:gd name="connsiteY19" fmla="*/ 947738 h 947738"/>
                <a:gd name="connsiteX20" fmla="*/ 288131 w 288131"/>
                <a:gd name="connsiteY20" fmla="*/ 947738 h 947738"/>
                <a:gd name="connsiteX21" fmla="*/ 288131 w 288131"/>
                <a:gd name="connsiteY21" fmla="*/ 754856 h 947738"/>
                <a:gd name="connsiteX22" fmla="*/ 283369 w 288131"/>
                <a:gd name="connsiteY22" fmla="*/ 731044 h 947738"/>
                <a:gd name="connsiteX23" fmla="*/ 271463 w 288131"/>
                <a:gd name="connsiteY23" fmla="*/ 692944 h 947738"/>
                <a:gd name="connsiteX24" fmla="*/ 254794 w 288131"/>
                <a:gd name="connsiteY24" fmla="*/ 638175 h 947738"/>
                <a:gd name="connsiteX25" fmla="*/ 235744 w 288131"/>
                <a:gd name="connsiteY25" fmla="*/ 576263 h 947738"/>
                <a:gd name="connsiteX26" fmla="*/ 192881 w 288131"/>
                <a:gd name="connsiteY26" fmla="*/ 431006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88131" h="947738">
                  <a:moveTo>
                    <a:pt x="192881" y="431006"/>
                  </a:moveTo>
                  <a:lnTo>
                    <a:pt x="159544" y="307181"/>
                  </a:lnTo>
                  <a:lnTo>
                    <a:pt x="138113" y="207169"/>
                  </a:lnTo>
                  <a:lnTo>
                    <a:pt x="135731" y="185738"/>
                  </a:lnTo>
                  <a:lnTo>
                    <a:pt x="135731" y="171450"/>
                  </a:lnTo>
                  <a:lnTo>
                    <a:pt x="138113" y="150019"/>
                  </a:lnTo>
                  <a:lnTo>
                    <a:pt x="147638" y="119063"/>
                  </a:lnTo>
                  <a:lnTo>
                    <a:pt x="202406" y="2381"/>
                  </a:lnTo>
                  <a:lnTo>
                    <a:pt x="80963" y="0"/>
                  </a:lnTo>
                  <a:lnTo>
                    <a:pt x="35719" y="73819"/>
                  </a:lnTo>
                  <a:lnTo>
                    <a:pt x="21431" y="109538"/>
                  </a:lnTo>
                  <a:lnTo>
                    <a:pt x="9525" y="140494"/>
                  </a:lnTo>
                  <a:lnTo>
                    <a:pt x="2381" y="195263"/>
                  </a:lnTo>
                  <a:lnTo>
                    <a:pt x="0" y="242888"/>
                  </a:lnTo>
                  <a:lnTo>
                    <a:pt x="2381" y="278606"/>
                  </a:lnTo>
                  <a:lnTo>
                    <a:pt x="21431" y="400050"/>
                  </a:lnTo>
                  <a:lnTo>
                    <a:pt x="57150" y="559594"/>
                  </a:lnTo>
                  <a:lnTo>
                    <a:pt x="95250" y="709613"/>
                  </a:lnTo>
                  <a:lnTo>
                    <a:pt x="109538" y="769144"/>
                  </a:lnTo>
                  <a:lnTo>
                    <a:pt x="109538" y="947738"/>
                  </a:lnTo>
                  <a:lnTo>
                    <a:pt x="288131" y="947738"/>
                  </a:lnTo>
                  <a:lnTo>
                    <a:pt x="288131" y="754856"/>
                  </a:lnTo>
                  <a:lnTo>
                    <a:pt x="283369" y="731044"/>
                  </a:lnTo>
                  <a:lnTo>
                    <a:pt x="271463" y="692944"/>
                  </a:lnTo>
                  <a:lnTo>
                    <a:pt x="254794" y="638175"/>
                  </a:lnTo>
                  <a:lnTo>
                    <a:pt x="235744" y="576263"/>
                  </a:lnTo>
                  <a:lnTo>
                    <a:pt x="192881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6972523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4ACC165-6567-4C12-90AE-799D0C81CEE4}"/>
              </a:ext>
            </a:extLst>
          </p:cNvPr>
          <p:cNvSpPr/>
          <p:nvPr/>
        </p:nvSpPr>
        <p:spPr>
          <a:xfrm>
            <a:off x="4422775" y="2620963"/>
            <a:ext cx="458788" cy="1312862"/>
          </a:xfrm>
          <a:custGeom>
            <a:avLst/>
            <a:gdLst>
              <a:gd name="connsiteX0" fmla="*/ 445294 w 459582"/>
              <a:gd name="connsiteY0" fmla="*/ 731044 h 1312069"/>
              <a:gd name="connsiteX1" fmla="*/ 459582 w 459582"/>
              <a:gd name="connsiteY1" fmla="*/ 1252538 h 1312069"/>
              <a:gd name="connsiteX2" fmla="*/ 259557 w 459582"/>
              <a:gd name="connsiteY2" fmla="*/ 1312069 h 1312069"/>
              <a:gd name="connsiteX3" fmla="*/ 257175 w 459582"/>
              <a:gd name="connsiteY3" fmla="*/ 1135857 h 1312069"/>
              <a:gd name="connsiteX4" fmla="*/ 252413 w 459582"/>
              <a:gd name="connsiteY4" fmla="*/ 940594 h 1312069"/>
              <a:gd name="connsiteX5" fmla="*/ 245269 w 459582"/>
              <a:gd name="connsiteY5" fmla="*/ 819150 h 1312069"/>
              <a:gd name="connsiteX6" fmla="*/ 233363 w 459582"/>
              <a:gd name="connsiteY6" fmla="*/ 681038 h 1312069"/>
              <a:gd name="connsiteX7" fmla="*/ 214313 w 459582"/>
              <a:gd name="connsiteY7" fmla="*/ 542925 h 1312069"/>
              <a:gd name="connsiteX8" fmla="*/ 192882 w 459582"/>
              <a:gd name="connsiteY8" fmla="*/ 426244 h 1312069"/>
              <a:gd name="connsiteX9" fmla="*/ 161925 w 459582"/>
              <a:gd name="connsiteY9" fmla="*/ 302419 h 1312069"/>
              <a:gd name="connsiteX10" fmla="*/ 130969 w 459582"/>
              <a:gd name="connsiteY10" fmla="*/ 216694 h 1312069"/>
              <a:gd name="connsiteX11" fmla="*/ 102394 w 459582"/>
              <a:gd name="connsiteY11" fmla="*/ 157163 h 1312069"/>
              <a:gd name="connsiteX12" fmla="*/ 71438 w 459582"/>
              <a:gd name="connsiteY12" fmla="*/ 109538 h 1312069"/>
              <a:gd name="connsiteX13" fmla="*/ 50007 w 459582"/>
              <a:gd name="connsiteY13" fmla="*/ 80963 h 1312069"/>
              <a:gd name="connsiteX14" fmla="*/ 28575 w 459582"/>
              <a:gd name="connsiteY14" fmla="*/ 64294 h 1312069"/>
              <a:gd name="connsiteX15" fmla="*/ 14288 w 459582"/>
              <a:gd name="connsiteY15" fmla="*/ 54769 h 1312069"/>
              <a:gd name="connsiteX16" fmla="*/ 0 w 459582"/>
              <a:gd name="connsiteY16" fmla="*/ 38100 h 1312069"/>
              <a:gd name="connsiteX17" fmla="*/ 0 w 459582"/>
              <a:gd name="connsiteY17" fmla="*/ 19050 h 1312069"/>
              <a:gd name="connsiteX18" fmla="*/ 4763 w 459582"/>
              <a:gd name="connsiteY18" fmla="*/ 7144 h 1312069"/>
              <a:gd name="connsiteX19" fmla="*/ 19050 w 459582"/>
              <a:gd name="connsiteY19" fmla="*/ 0 h 1312069"/>
              <a:gd name="connsiteX20" fmla="*/ 61913 w 459582"/>
              <a:gd name="connsiteY20" fmla="*/ 0 h 1312069"/>
              <a:gd name="connsiteX21" fmla="*/ 159544 w 459582"/>
              <a:gd name="connsiteY21" fmla="*/ 14288 h 1312069"/>
              <a:gd name="connsiteX22" fmla="*/ 257175 w 459582"/>
              <a:gd name="connsiteY22" fmla="*/ 35719 h 1312069"/>
              <a:gd name="connsiteX23" fmla="*/ 354807 w 459582"/>
              <a:gd name="connsiteY23" fmla="*/ 57150 h 1312069"/>
              <a:gd name="connsiteX24" fmla="*/ 433388 w 459582"/>
              <a:gd name="connsiteY24" fmla="*/ 69057 h 1312069"/>
              <a:gd name="connsiteX25" fmla="*/ 435769 w 459582"/>
              <a:gd name="connsiteY25" fmla="*/ 271463 h 1312069"/>
              <a:gd name="connsiteX26" fmla="*/ 445294 w 459582"/>
              <a:gd name="connsiteY26" fmla="*/ 731044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2" h="1312069">
                <a:moveTo>
                  <a:pt x="445294" y="731044"/>
                </a:moveTo>
                <a:lnTo>
                  <a:pt x="459582" y="1252538"/>
                </a:lnTo>
                <a:lnTo>
                  <a:pt x="259557" y="1312069"/>
                </a:lnTo>
                <a:lnTo>
                  <a:pt x="257175" y="1135857"/>
                </a:lnTo>
                <a:lnTo>
                  <a:pt x="252413" y="940594"/>
                </a:lnTo>
                <a:lnTo>
                  <a:pt x="245269" y="819150"/>
                </a:lnTo>
                <a:lnTo>
                  <a:pt x="233363" y="681038"/>
                </a:lnTo>
                <a:lnTo>
                  <a:pt x="214313" y="542925"/>
                </a:lnTo>
                <a:lnTo>
                  <a:pt x="192882" y="426244"/>
                </a:lnTo>
                <a:lnTo>
                  <a:pt x="161925" y="302419"/>
                </a:lnTo>
                <a:lnTo>
                  <a:pt x="130969" y="216694"/>
                </a:lnTo>
                <a:lnTo>
                  <a:pt x="102394" y="157163"/>
                </a:lnTo>
                <a:lnTo>
                  <a:pt x="71438" y="109538"/>
                </a:lnTo>
                <a:lnTo>
                  <a:pt x="50007" y="80963"/>
                </a:lnTo>
                <a:lnTo>
                  <a:pt x="28575" y="64294"/>
                </a:lnTo>
                <a:lnTo>
                  <a:pt x="14288" y="54769"/>
                </a:lnTo>
                <a:lnTo>
                  <a:pt x="0" y="38100"/>
                </a:lnTo>
                <a:lnTo>
                  <a:pt x="0" y="19050"/>
                </a:lnTo>
                <a:lnTo>
                  <a:pt x="4763" y="7144"/>
                </a:lnTo>
                <a:lnTo>
                  <a:pt x="19050" y="0"/>
                </a:lnTo>
                <a:lnTo>
                  <a:pt x="61913" y="0"/>
                </a:lnTo>
                <a:lnTo>
                  <a:pt x="159544" y="14288"/>
                </a:lnTo>
                <a:lnTo>
                  <a:pt x="257175" y="35719"/>
                </a:lnTo>
                <a:lnTo>
                  <a:pt x="354807" y="57150"/>
                </a:lnTo>
                <a:lnTo>
                  <a:pt x="433388" y="69057"/>
                </a:lnTo>
                <a:cubicBezTo>
                  <a:pt x="434182" y="136526"/>
                  <a:pt x="434975" y="203994"/>
                  <a:pt x="435769" y="271463"/>
                </a:cubicBezTo>
                <a:lnTo>
                  <a:pt x="445294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513EA2E-4A8B-4F35-A6C6-3F4F40C8CCA7}"/>
              </a:ext>
            </a:extLst>
          </p:cNvPr>
          <p:cNvSpPr/>
          <p:nvPr/>
        </p:nvSpPr>
        <p:spPr>
          <a:xfrm rot="16200000">
            <a:off x="1328738" y="3451225"/>
            <a:ext cx="2886075" cy="422275"/>
          </a:xfrm>
          <a:custGeom>
            <a:avLst/>
            <a:gdLst>
              <a:gd name="connsiteX0" fmla="*/ 1908083 w 2885910"/>
              <a:gd name="connsiteY0" fmla="*/ 422844 h 422844"/>
              <a:gd name="connsiteX1" fmla="*/ 1606807 w 2885910"/>
              <a:gd name="connsiteY1" fmla="*/ 420201 h 422844"/>
              <a:gd name="connsiteX2" fmla="*/ 1456169 w 2885910"/>
              <a:gd name="connsiteY2" fmla="*/ 420201 h 422844"/>
              <a:gd name="connsiteX3" fmla="*/ 1170749 w 2885910"/>
              <a:gd name="connsiteY3" fmla="*/ 417558 h 422844"/>
              <a:gd name="connsiteX4" fmla="*/ 882687 w 2885910"/>
              <a:gd name="connsiteY4" fmla="*/ 409630 h 422844"/>
              <a:gd name="connsiteX5" fmla="*/ 639551 w 2885910"/>
              <a:gd name="connsiteY5" fmla="*/ 404344 h 422844"/>
              <a:gd name="connsiteX6" fmla="*/ 436058 w 2885910"/>
              <a:gd name="connsiteY6" fmla="*/ 399059 h 422844"/>
              <a:gd name="connsiteX7" fmla="*/ 269563 w 2885910"/>
              <a:gd name="connsiteY7" fmla="*/ 404344 h 422844"/>
              <a:gd name="connsiteX8" fmla="*/ 187637 w 2885910"/>
              <a:gd name="connsiteY8" fmla="*/ 369988 h 422844"/>
              <a:gd name="connsiteX9" fmla="*/ 116282 w 2885910"/>
              <a:gd name="connsiteY9" fmla="*/ 343561 h 422844"/>
              <a:gd name="connsiteX10" fmla="*/ 79283 w 2885910"/>
              <a:gd name="connsiteY10" fmla="*/ 325061 h 422844"/>
              <a:gd name="connsiteX11" fmla="*/ 50213 w 2885910"/>
              <a:gd name="connsiteY11" fmla="*/ 306562 h 422844"/>
              <a:gd name="connsiteX12" fmla="*/ 18499 w 2885910"/>
              <a:gd name="connsiteY12" fmla="*/ 272206 h 422844"/>
              <a:gd name="connsiteX13" fmla="*/ 2643 w 2885910"/>
              <a:gd name="connsiteY13" fmla="*/ 248421 h 422844"/>
              <a:gd name="connsiteX14" fmla="*/ 0 w 2885910"/>
              <a:gd name="connsiteY14" fmla="*/ 227279 h 422844"/>
              <a:gd name="connsiteX15" fmla="*/ 13214 w 2885910"/>
              <a:gd name="connsiteY15" fmla="*/ 211422 h 422844"/>
              <a:gd name="connsiteX16" fmla="*/ 36999 w 2885910"/>
              <a:gd name="connsiteY16" fmla="*/ 195565 h 422844"/>
              <a:gd name="connsiteX17" fmla="*/ 105711 w 2885910"/>
              <a:gd name="connsiteY17" fmla="*/ 163852 h 422844"/>
              <a:gd name="connsiteX18" fmla="*/ 174423 w 2885910"/>
              <a:gd name="connsiteY18" fmla="*/ 140067 h 422844"/>
              <a:gd name="connsiteX19" fmla="*/ 211422 w 2885910"/>
              <a:gd name="connsiteY19" fmla="*/ 129496 h 422844"/>
              <a:gd name="connsiteX20" fmla="*/ 372631 w 2885910"/>
              <a:gd name="connsiteY20" fmla="*/ 129496 h 422844"/>
              <a:gd name="connsiteX21" fmla="*/ 610481 w 2885910"/>
              <a:gd name="connsiteY21" fmla="*/ 140067 h 422844"/>
              <a:gd name="connsiteX22" fmla="*/ 980469 w 2885910"/>
              <a:gd name="connsiteY22" fmla="*/ 158566 h 422844"/>
              <a:gd name="connsiteX23" fmla="*/ 1479954 w 2885910"/>
              <a:gd name="connsiteY23" fmla="*/ 177066 h 422844"/>
              <a:gd name="connsiteX24" fmla="*/ 1960939 w 2885910"/>
              <a:gd name="connsiteY24" fmla="*/ 190280 h 422844"/>
              <a:gd name="connsiteX25" fmla="*/ 2272786 w 2885910"/>
              <a:gd name="connsiteY25" fmla="*/ 198208 h 422844"/>
              <a:gd name="connsiteX26" fmla="*/ 2375854 w 2885910"/>
              <a:gd name="connsiteY26" fmla="*/ 195565 h 422844"/>
              <a:gd name="connsiteX27" fmla="*/ 2518564 w 2885910"/>
              <a:gd name="connsiteY27" fmla="*/ 184994 h 422844"/>
              <a:gd name="connsiteX28" fmla="*/ 2616347 w 2885910"/>
              <a:gd name="connsiteY28" fmla="*/ 166495 h 422844"/>
              <a:gd name="connsiteX29" fmla="*/ 2674488 w 2885910"/>
              <a:gd name="connsiteY29" fmla="*/ 147995 h 422844"/>
              <a:gd name="connsiteX30" fmla="*/ 2708844 w 2885910"/>
              <a:gd name="connsiteY30" fmla="*/ 126853 h 422844"/>
              <a:gd name="connsiteX31" fmla="*/ 2748486 w 2885910"/>
              <a:gd name="connsiteY31" fmla="*/ 92497 h 422844"/>
              <a:gd name="connsiteX32" fmla="*/ 2801341 w 2885910"/>
              <a:gd name="connsiteY32" fmla="*/ 34356 h 422844"/>
              <a:gd name="connsiteX33" fmla="*/ 2819840 w 2885910"/>
              <a:gd name="connsiteY33" fmla="*/ 15857 h 422844"/>
              <a:gd name="connsiteX34" fmla="*/ 2838340 w 2885910"/>
              <a:gd name="connsiteY34" fmla="*/ 2643 h 422844"/>
              <a:gd name="connsiteX35" fmla="*/ 2859482 w 2885910"/>
              <a:gd name="connsiteY35" fmla="*/ 0 h 422844"/>
              <a:gd name="connsiteX36" fmla="*/ 2877981 w 2885910"/>
              <a:gd name="connsiteY36" fmla="*/ 7928 h 422844"/>
              <a:gd name="connsiteX37" fmla="*/ 2883267 w 2885910"/>
              <a:gd name="connsiteY37" fmla="*/ 18499 h 422844"/>
              <a:gd name="connsiteX38" fmla="*/ 2885910 w 2885910"/>
              <a:gd name="connsiteY38" fmla="*/ 47570 h 422844"/>
              <a:gd name="connsiteX39" fmla="*/ 2877981 w 2885910"/>
              <a:gd name="connsiteY39" fmla="*/ 108354 h 422844"/>
              <a:gd name="connsiteX40" fmla="*/ 2870053 w 2885910"/>
              <a:gd name="connsiteY40" fmla="*/ 147995 h 422844"/>
              <a:gd name="connsiteX41" fmla="*/ 2854197 w 2885910"/>
              <a:gd name="connsiteY41" fmla="*/ 208779 h 422844"/>
              <a:gd name="connsiteX42" fmla="*/ 2819840 w 2885910"/>
              <a:gd name="connsiteY42" fmla="*/ 285420 h 422844"/>
              <a:gd name="connsiteX43" fmla="*/ 2785484 w 2885910"/>
              <a:gd name="connsiteY43" fmla="*/ 335632 h 422844"/>
              <a:gd name="connsiteX44" fmla="*/ 2751128 w 2885910"/>
              <a:gd name="connsiteY44" fmla="*/ 375274 h 422844"/>
              <a:gd name="connsiteX45" fmla="*/ 2661274 w 2885910"/>
              <a:gd name="connsiteY45" fmla="*/ 422844 h 422844"/>
              <a:gd name="connsiteX46" fmla="*/ 1908083 w 2885910"/>
              <a:gd name="connsiteY46" fmla="*/ 422844 h 42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5910" h="422844">
                <a:moveTo>
                  <a:pt x="1908083" y="422844"/>
                </a:moveTo>
                <a:lnTo>
                  <a:pt x="1606807" y="420201"/>
                </a:lnTo>
                <a:lnTo>
                  <a:pt x="1456169" y="420201"/>
                </a:lnTo>
                <a:lnTo>
                  <a:pt x="1170749" y="417558"/>
                </a:lnTo>
                <a:lnTo>
                  <a:pt x="882687" y="409630"/>
                </a:lnTo>
                <a:lnTo>
                  <a:pt x="639551" y="404344"/>
                </a:lnTo>
                <a:lnTo>
                  <a:pt x="436058" y="399059"/>
                </a:lnTo>
                <a:lnTo>
                  <a:pt x="269563" y="404344"/>
                </a:lnTo>
                <a:lnTo>
                  <a:pt x="187637" y="369988"/>
                </a:lnTo>
                <a:lnTo>
                  <a:pt x="116282" y="343561"/>
                </a:lnTo>
                <a:lnTo>
                  <a:pt x="79283" y="325061"/>
                </a:lnTo>
                <a:lnTo>
                  <a:pt x="50213" y="306562"/>
                </a:lnTo>
                <a:lnTo>
                  <a:pt x="18499" y="272206"/>
                </a:lnTo>
                <a:lnTo>
                  <a:pt x="2643" y="248421"/>
                </a:lnTo>
                <a:lnTo>
                  <a:pt x="0" y="227279"/>
                </a:lnTo>
                <a:lnTo>
                  <a:pt x="13214" y="211422"/>
                </a:lnTo>
                <a:lnTo>
                  <a:pt x="36999" y="195565"/>
                </a:lnTo>
                <a:lnTo>
                  <a:pt x="105711" y="163852"/>
                </a:lnTo>
                <a:lnTo>
                  <a:pt x="174423" y="140067"/>
                </a:lnTo>
                <a:lnTo>
                  <a:pt x="211422" y="129496"/>
                </a:lnTo>
                <a:lnTo>
                  <a:pt x="372631" y="129496"/>
                </a:lnTo>
                <a:lnTo>
                  <a:pt x="610481" y="140067"/>
                </a:lnTo>
                <a:lnTo>
                  <a:pt x="980469" y="158566"/>
                </a:lnTo>
                <a:lnTo>
                  <a:pt x="1479954" y="177066"/>
                </a:lnTo>
                <a:lnTo>
                  <a:pt x="1960939" y="190280"/>
                </a:lnTo>
                <a:lnTo>
                  <a:pt x="2272786" y="198208"/>
                </a:lnTo>
                <a:lnTo>
                  <a:pt x="2375854" y="195565"/>
                </a:lnTo>
                <a:lnTo>
                  <a:pt x="2518564" y="184994"/>
                </a:lnTo>
                <a:lnTo>
                  <a:pt x="2616347" y="166495"/>
                </a:lnTo>
                <a:lnTo>
                  <a:pt x="2674488" y="147995"/>
                </a:lnTo>
                <a:lnTo>
                  <a:pt x="2708844" y="126853"/>
                </a:lnTo>
                <a:lnTo>
                  <a:pt x="2748486" y="92497"/>
                </a:lnTo>
                <a:lnTo>
                  <a:pt x="2801341" y="34356"/>
                </a:lnTo>
                <a:lnTo>
                  <a:pt x="2819840" y="15857"/>
                </a:lnTo>
                <a:lnTo>
                  <a:pt x="2838340" y="2643"/>
                </a:lnTo>
                <a:lnTo>
                  <a:pt x="2859482" y="0"/>
                </a:lnTo>
                <a:lnTo>
                  <a:pt x="2877981" y="7928"/>
                </a:lnTo>
                <a:lnTo>
                  <a:pt x="2883267" y="18499"/>
                </a:lnTo>
                <a:lnTo>
                  <a:pt x="2885910" y="47570"/>
                </a:lnTo>
                <a:lnTo>
                  <a:pt x="2877981" y="108354"/>
                </a:lnTo>
                <a:lnTo>
                  <a:pt x="2870053" y="147995"/>
                </a:lnTo>
                <a:lnTo>
                  <a:pt x="2854197" y="208779"/>
                </a:lnTo>
                <a:lnTo>
                  <a:pt x="2819840" y="285420"/>
                </a:lnTo>
                <a:lnTo>
                  <a:pt x="2785484" y="335632"/>
                </a:lnTo>
                <a:lnTo>
                  <a:pt x="2751128" y="375274"/>
                </a:lnTo>
                <a:lnTo>
                  <a:pt x="2661274" y="422844"/>
                </a:lnTo>
                <a:lnTo>
                  <a:pt x="1908083" y="422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CA2B183-04B3-4219-9888-58ED30E38846}"/>
              </a:ext>
            </a:extLst>
          </p:cNvPr>
          <p:cNvSpPr/>
          <p:nvPr/>
        </p:nvSpPr>
        <p:spPr>
          <a:xfrm rot="16200000">
            <a:off x="1968501" y="2994025"/>
            <a:ext cx="2940050" cy="1273175"/>
          </a:xfrm>
          <a:custGeom>
            <a:avLst/>
            <a:gdLst>
              <a:gd name="connsiteX0" fmla="*/ 1651907 w 2939143"/>
              <a:gd name="connsiteY0" fmla="*/ 1094015 h 1273629"/>
              <a:gd name="connsiteX1" fmla="*/ 1363435 w 2939143"/>
              <a:gd name="connsiteY1" fmla="*/ 1096736 h 1273629"/>
              <a:gd name="connsiteX2" fmla="*/ 1006928 w 2939143"/>
              <a:gd name="connsiteY2" fmla="*/ 1107622 h 1273629"/>
              <a:gd name="connsiteX3" fmla="*/ 751114 w 2939143"/>
              <a:gd name="connsiteY3" fmla="*/ 1118508 h 1273629"/>
              <a:gd name="connsiteX4" fmla="*/ 503464 w 2939143"/>
              <a:gd name="connsiteY4" fmla="*/ 1132115 h 1273629"/>
              <a:gd name="connsiteX5" fmla="*/ 304800 w 2939143"/>
              <a:gd name="connsiteY5" fmla="*/ 1143000 h 1273629"/>
              <a:gd name="connsiteX6" fmla="*/ 242207 w 2939143"/>
              <a:gd name="connsiteY6" fmla="*/ 1123950 h 1273629"/>
              <a:gd name="connsiteX7" fmla="*/ 136071 w 2939143"/>
              <a:gd name="connsiteY7" fmla="*/ 1083129 h 1273629"/>
              <a:gd name="connsiteX8" fmla="*/ 57150 w 2939143"/>
              <a:gd name="connsiteY8" fmla="*/ 1050472 h 1273629"/>
              <a:gd name="connsiteX9" fmla="*/ 16328 w 2939143"/>
              <a:gd name="connsiteY9" fmla="*/ 1034143 h 1273629"/>
              <a:gd name="connsiteX10" fmla="*/ 2721 w 2939143"/>
              <a:gd name="connsiteY10" fmla="*/ 1017815 h 1273629"/>
              <a:gd name="connsiteX11" fmla="*/ 0 w 2939143"/>
              <a:gd name="connsiteY11" fmla="*/ 987879 h 1273629"/>
              <a:gd name="connsiteX12" fmla="*/ 2721 w 2939143"/>
              <a:gd name="connsiteY12" fmla="*/ 971550 h 1273629"/>
              <a:gd name="connsiteX13" fmla="*/ 19050 w 2939143"/>
              <a:gd name="connsiteY13" fmla="*/ 944336 h 1273629"/>
              <a:gd name="connsiteX14" fmla="*/ 51707 w 2939143"/>
              <a:gd name="connsiteY14" fmla="*/ 922565 h 1273629"/>
              <a:gd name="connsiteX15" fmla="*/ 97971 w 2939143"/>
              <a:gd name="connsiteY15" fmla="*/ 911679 h 1273629"/>
              <a:gd name="connsiteX16" fmla="*/ 212271 w 2939143"/>
              <a:gd name="connsiteY16" fmla="*/ 895350 h 1273629"/>
              <a:gd name="connsiteX17" fmla="*/ 353785 w 2939143"/>
              <a:gd name="connsiteY17" fmla="*/ 873579 h 1273629"/>
              <a:gd name="connsiteX18" fmla="*/ 498021 w 2939143"/>
              <a:gd name="connsiteY18" fmla="*/ 873579 h 1273629"/>
              <a:gd name="connsiteX19" fmla="*/ 805543 w 2939143"/>
              <a:gd name="connsiteY19" fmla="*/ 873579 h 1273629"/>
              <a:gd name="connsiteX20" fmla="*/ 1183821 w 2939143"/>
              <a:gd name="connsiteY20" fmla="*/ 873579 h 1273629"/>
              <a:gd name="connsiteX21" fmla="*/ 1529443 w 2939143"/>
              <a:gd name="connsiteY21" fmla="*/ 870858 h 1273629"/>
              <a:gd name="connsiteX22" fmla="*/ 1684564 w 2939143"/>
              <a:gd name="connsiteY22" fmla="*/ 870858 h 1273629"/>
              <a:gd name="connsiteX23" fmla="*/ 1907721 w 2939143"/>
              <a:gd name="connsiteY23" fmla="*/ 881743 h 1273629"/>
              <a:gd name="connsiteX24" fmla="*/ 2242457 w 2939143"/>
              <a:gd name="connsiteY24" fmla="*/ 898072 h 1273629"/>
              <a:gd name="connsiteX25" fmla="*/ 2593521 w 2939143"/>
              <a:gd name="connsiteY25" fmla="*/ 917122 h 1273629"/>
              <a:gd name="connsiteX26" fmla="*/ 2658835 w 2939143"/>
              <a:gd name="connsiteY26" fmla="*/ 917122 h 1273629"/>
              <a:gd name="connsiteX27" fmla="*/ 2686050 w 2939143"/>
              <a:gd name="connsiteY27" fmla="*/ 903515 h 1273629"/>
              <a:gd name="connsiteX28" fmla="*/ 2710543 w 2939143"/>
              <a:gd name="connsiteY28" fmla="*/ 876300 h 1273629"/>
              <a:gd name="connsiteX29" fmla="*/ 2718707 w 2939143"/>
              <a:gd name="connsiteY29" fmla="*/ 840922 h 1273629"/>
              <a:gd name="connsiteX30" fmla="*/ 2715985 w 2939143"/>
              <a:gd name="connsiteY30" fmla="*/ 781050 h 1273629"/>
              <a:gd name="connsiteX31" fmla="*/ 2699657 w 2939143"/>
              <a:gd name="connsiteY31" fmla="*/ 636815 h 1273629"/>
              <a:gd name="connsiteX32" fmla="*/ 2658835 w 2939143"/>
              <a:gd name="connsiteY32" fmla="*/ 372836 h 1273629"/>
              <a:gd name="connsiteX33" fmla="*/ 2620735 w 2939143"/>
              <a:gd name="connsiteY33" fmla="*/ 141515 h 1273629"/>
              <a:gd name="connsiteX34" fmla="*/ 2748643 w 2939143"/>
              <a:gd name="connsiteY34" fmla="*/ 0 h 1273629"/>
              <a:gd name="connsiteX35" fmla="*/ 2778578 w 2939143"/>
              <a:gd name="connsiteY35" fmla="*/ 236765 h 1273629"/>
              <a:gd name="connsiteX36" fmla="*/ 2803071 w 2939143"/>
              <a:gd name="connsiteY36" fmla="*/ 427265 h 1273629"/>
              <a:gd name="connsiteX37" fmla="*/ 2816678 w 2939143"/>
              <a:gd name="connsiteY37" fmla="*/ 525236 h 1273629"/>
              <a:gd name="connsiteX38" fmla="*/ 2841171 w 2939143"/>
              <a:gd name="connsiteY38" fmla="*/ 669472 h 1273629"/>
              <a:gd name="connsiteX39" fmla="*/ 2862943 w 2939143"/>
              <a:gd name="connsiteY39" fmla="*/ 789215 h 1273629"/>
              <a:gd name="connsiteX40" fmla="*/ 2876550 w 2939143"/>
              <a:gd name="connsiteY40" fmla="*/ 830036 h 1273629"/>
              <a:gd name="connsiteX41" fmla="*/ 2892878 w 2939143"/>
              <a:gd name="connsiteY41" fmla="*/ 862693 h 1273629"/>
              <a:gd name="connsiteX42" fmla="*/ 2920093 w 2939143"/>
              <a:gd name="connsiteY42" fmla="*/ 911679 h 1273629"/>
              <a:gd name="connsiteX43" fmla="*/ 2939143 w 2939143"/>
              <a:gd name="connsiteY43" fmla="*/ 944336 h 1273629"/>
              <a:gd name="connsiteX44" fmla="*/ 2933700 w 2939143"/>
              <a:gd name="connsiteY44" fmla="*/ 979715 h 1273629"/>
              <a:gd name="connsiteX45" fmla="*/ 2879271 w 2939143"/>
              <a:gd name="connsiteY45" fmla="*/ 1085850 h 1273629"/>
              <a:gd name="connsiteX46" fmla="*/ 2813957 w 2939143"/>
              <a:gd name="connsiteY46" fmla="*/ 1181100 h 1273629"/>
              <a:gd name="connsiteX47" fmla="*/ 2775857 w 2939143"/>
              <a:gd name="connsiteY47" fmla="*/ 1240972 h 1273629"/>
              <a:gd name="connsiteX48" fmla="*/ 2754085 w 2939143"/>
              <a:gd name="connsiteY48" fmla="*/ 1268186 h 1273629"/>
              <a:gd name="connsiteX49" fmla="*/ 2724150 w 2939143"/>
              <a:gd name="connsiteY49" fmla="*/ 1273629 h 1273629"/>
              <a:gd name="connsiteX50" fmla="*/ 2691493 w 2939143"/>
              <a:gd name="connsiteY50" fmla="*/ 1262743 h 1273629"/>
              <a:gd name="connsiteX51" fmla="*/ 2639785 w 2939143"/>
              <a:gd name="connsiteY51" fmla="*/ 1232808 h 1273629"/>
              <a:gd name="connsiteX52" fmla="*/ 2588078 w 2939143"/>
              <a:gd name="connsiteY52" fmla="*/ 1202872 h 1273629"/>
              <a:gd name="connsiteX53" fmla="*/ 2536371 w 2939143"/>
              <a:gd name="connsiteY53" fmla="*/ 1178379 h 1273629"/>
              <a:gd name="connsiteX54" fmla="*/ 2476500 w 2939143"/>
              <a:gd name="connsiteY54" fmla="*/ 1153886 h 1273629"/>
              <a:gd name="connsiteX55" fmla="*/ 2422071 w 2939143"/>
              <a:gd name="connsiteY55" fmla="*/ 1137558 h 1273629"/>
              <a:gd name="connsiteX56" fmla="*/ 2299607 w 2939143"/>
              <a:gd name="connsiteY56" fmla="*/ 1123950 h 1273629"/>
              <a:gd name="connsiteX57" fmla="*/ 2071007 w 2939143"/>
              <a:gd name="connsiteY57" fmla="*/ 1104900 h 1273629"/>
              <a:gd name="connsiteX58" fmla="*/ 1934935 w 2939143"/>
              <a:gd name="connsiteY58" fmla="*/ 1099458 h 1273629"/>
              <a:gd name="connsiteX59" fmla="*/ 1651907 w 2939143"/>
              <a:gd name="connsiteY59" fmla="*/ 1094015 h 127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39143" h="1273629">
                <a:moveTo>
                  <a:pt x="1651907" y="1094015"/>
                </a:moveTo>
                <a:lnTo>
                  <a:pt x="1363435" y="1096736"/>
                </a:lnTo>
                <a:lnTo>
                  <a:pt x="1006928" y="1107622"/>
                </a:lnTo>
                <a:lnTo>
                  <a:pt x="751114" y="1118508"/>
                </a:lnTo>
                <a:lnTo>
                  <a:pt x="503464" y="1132115"/>
                </a:lnTo>
                <a:lnTo>
                  <a:pt x="304800" y="1143000"/>
                </a:lnTo>
                <a:lnTo>
                  <a:pt x="242207" y="1123950"/>
                </a:lnTo>
                <a:lnTo>
                  <a:pt x="136071" y="1083129"/>
                </a:lnTo>
                <a:lnTo>
                  <a:pt x="57150" y="1050472"/>
                </a:lnTo>
                <a:lnTo>
                  <a:pt x="16328" y="1034143"/>
                </a:lnTo>
                <a:lnTo>
                  <a:pt x="2721" y="1017815"/>
                </a:lnTo>
                <a:lnTo>
                  <a:pt x="0" y="987879"/>
                </a:lnTo>
                <a:lnTo>
                  <a:pt x="2721" y="971550"/>
                </a:lnTo>
                <a:lnTo>
                  <a:pt x="19050" y="944336"/>
                </a:lnTo>
                <a:lnTo>
                  <a:pt x="51707" y="922565"/>
                </a:lnTo>
                <a:lnTo>
                  <a:pt x="97971" y="911679"/>
                </a:lnTo>
                <a:lnTo>
                  <a:pt x="212271" y="895350"/>
                </a:lnTo>
                <a:lnTo>
                  <a:pt x="353785" y="873579"/>
                </a:lnTo>
                <a:lnTo>
                  <a:pt x="498021" y="873579"/>
                </a:lnTo>
                <a:lnTo>
                  <a:pt x="805543" y="873579"/>
                </a:lnTo>
                <a:lnTo>
                  <a:pt x="1183821" y="873579"/>
                </a:lnTo>
                <a:lnTo>
                  <a:pt x="1529443" y="870858"/>
                </a:lnTo>
                <a:lnTo>
                  <a:pt x="1684564" y="870858"/>
                </a:lnTo>
                <a:lnTo>
                  <a:pt x="1907721" y="881743"/>
                </a:lnTo>
                <a:lnTo>
                  <a:pt x="2242457" y="898072"/>
                </a:lnTo>
                <a:lnTo>
                  <a:pt x="2593521" y="917122"/>
                </a:lnTo>
                <a:lnTo>
                  <a:pt x="2658835" y="917122"/>
                </a:lnTo>
                <a:lnTo>
                  <a:pt x="2686050" y="903515"/>
                </a:lnTo>
                <a:lnTo>
                  <a:pt x="2710543" y="876300"/>
                </a:lnTo>
                <a:lnTo>
                  <a:pt x="2718707" y="840922"/>
                </a:lnTo>
                <a:lnTo>
                  <a:pt x="2715985" y="781050"/>
                </a:lnTo>
                <a:lnTo>
                  <a:pt x="2699657" y="636815"/>
                </a:lnTo>
                <a:lnTo>
                  <a:pt x="2658835" y="372836"/>
                </a:lnTo>
                <a:lnTo>
                  <a:pt x="2620735" y="141515"/>
                </a:lnTo>
                <a:lnTo>
                  <a:pt x="2748643" y="0"/>
                </a:lnTo>
                <a:lnTo>
                  <a:pt x="2778578" y="236765"/>
                </a:lnTo>
                <a:lnTo>
                  <a:pt x="2803071" y="427265"/>
                </a:lnTo>
                <a:lnTo>
                  <a:pt x="2816678" y="525236"/>
                </a:lnTo>
                <a:lnTo>
                  <a:pt x="2841171" y="669472"/>
                </a:lnTo>
                <a:lnTo>
                  <a:pt x="2862943" y="789215"/>
                </a:lnTo>
                <a:lnTo>
                  <a:pt x="2876550" y="830036"/>
                </a:lnTo>
                <a:lnTo>
                  <a:pt x="2892878" y="862693"/>
                </a:lnTo>
                <a:lnTo>
                  <a:pt x="2920093" y="911679"/>
                </a:lnTo>
                <a:lnTo>
                  <a:pt x="2939143" y="944336"/>
                </a:lnTo>
                <a:lnTo>
                  <a:pt x="2933700" y="979715"/>
                </a:lnTo>
                <a:lnTo>
                  <a:pt x="2879271" y="1085850"/>
                </a:lnTo>
                <a:lnTo>
                  <a:pt x="2813957" y="1181100"/>
                </a:lnTo>
                <a:lnTo>
                  <a:pt x="2775857" y="1240972"/>
                </a:lnTo>
                <a:lnTo>
                  <a:pt x="2754085" y="1268186"/>
                </a:lnTo>
                <a:lnTo>
                  <a:pt x="2724150" y="1273629"/>
                </a:lnTo>
                <a:lnTo>
                  <a:pt x="2691493" y="1262743"/>
                </a:lnTo>
                <a:lnTo>
                  <a:pt x="2639785" y="1232808"/>
                </a:lnTo>
                <a:lnTo>
                  <a:pt x="2588078" y="1202872"/>
                </a:lnTo>
                <a:lnTo>
                  <a:pt x="2536371" y="1178379"/>
                </a:lnTo>
                <a:lnTo>
                  <a:pt x="2476500" y="1153886"/>
                </a:lnTo>
                <a:lnTo>
                  <a:pt x="2422071" y="1137558"/>
                </a:lnTo>
                <a:lnTo>
                  <a:pt x="2299607" y="1123950"/>
                </a:lnTo>
                <a:lnTo>
                  <a:pt x="2071007" y="1104900"/>
                </a:lnTo>
                <a:lnTo>
                  <a:pt x="1934935" y="1099458"/>
                </a:lnTo>
                <a:lnTo>
                  <a:pt x="1651907" y="1094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11542E0-17E1-43FB-ABE2-4E71D47E30BA}"/>
              </a:ext>
            </a:extLst>
          </p:cNvPr>
          <p:cNvSpPr/>
          <p:nvPr/>
        </p:nvSpPr>
        <p:spPr>
          <a:xfrm>
            <a:off x="2913063" y="3376613"/>
            <a:ext cx="819150" cy="290512"/>
          </a:xfrm>
          <a:custGeom>
            <a:avLst/>
            <a:gdLst>
              <a:gd name="connsiteX0" fmla="*/ 352425 w 819150"/>
              <a:gd name="connsiteY0" fmla="*/ 238125 h 290512"/>
              <a:gd name="connsiteX1" fmla="*/ 0 w 819150"/>
              <a:gd name="connsiteY1" fmla="*/ 290512 h 290512"/>
              <a:gd name="connsiteX2" fmla="*/ 0 w 819150"/>
              <a:gd name="connsiteY2" fmla="*/ 102393 h 290512"/>
              <a:gd name="connsiteX3" fmla="*/ 816769 w 819150"/>
              <a:gd name="connsiteY3" fmla="*/ 0 h 290512"/>
              <a:gd name="connsiteX4" fmla="*/ 819150 w 819150"/>
              <a:gd name="connsiteY4" fmla="*/ 183356 h 290512"/>
              <a:gd name="connsiteX5" fmla="*/ 352425 w 819150"/>
              <a:gd name="connsiteY5" fmla="*/ 23812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9150" h="290512">
                <a:moveTo>
                  <a:pt x="352425" y="238125"/>
                </a:moveTo>
                <a:lnTo>
                  <a:pt x="0" y="290512"/>
                </a:lnTo>
                <a:lnTo>
                  <a:pt x="0" y="102393"/>
                </a:lnTo>
                <a:lnTo>
                  <a:pt x="816769" y="0"/>
                </a:lnTo>
                <a:cubicBezTo>
                  <a:pt x="817563" y="61119"/>
                  <a:pt x="818356" y="122237"/>
                  <a:pt x="819150" y="183356"/>
                </a:cubicBezTo>
                <a:lnTo>
                  <a:pt x="35242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A694FB9-B58D-4B5C-B29A-FD11D377FF90}"/>
              </a:ext>
            </a:extLst>
          </p:cNvPr>
          <p:cNvSpPr/>
          <p:nvPr/>
        </p:nvSpPr>
        <p:spPr>
          <a:xfrm>
            <a:off x="2889250" y="4557713"/>
            <a:ext cx="844550" cy="288925"/>
          </a:xfrm>
          <a:custGeom>
            <a:avLst/>
            <a:gdLst>
              <a:gd name="connsiteX0" fmla="*/ 373857 w 845344"/>
              <a:gd name="connsiteY0" fmla="*/ 238125 h 288131"/>
              <a:gd name="connsiteX1" fmla="*/ 2382 w 845344"/>
              <a:gd name="connsiteY1" fmla="*/ 288131 h 288131"/>
              <a:gd name="connsiteX2" fmla="*/ 0 w 845344"/>
              <a:gd name="connsiteY2" fmla="*/ 107156 h 288131"/>
              <a:gd name="connsiteX3" fmla="*/ 521494 w 845344"/>
              <a:gd name="connsiteY3" fmla="*/ 42862 h 288131"/>
              <a:gd name="connsiteX4" fmla="*/ 845344 w 845344"/>
              <a:gd name="connsiteY4" fmla="*/ 0 h 288131"/>
              <a:gd name="connsiteX5" fmla="*/ 845344 w 845344"/>
              <a:gd name="connsiteY5" fmla="*/ 183356 h 288131"/>
              <a:gd name="connsiteX6" fmla="*/ 373857 w 845344"/>
              <a:gd name="connsiteY6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5344" h="288131">
                <a:moveTo>
                  <a:pt x="373857" y="238125"/>
                </a:moveTo>
                <a:lnTo>
                  <a:pt x="2382" y="288131"/>
                </a:lnTo>
                <a:lnTo>
                  <a:pt x="0" y="107156"/>
                </a:lnTo>
                <a:lnTo>
                  <a:pt x="521494" y="42862"/>
                </a:lnTo>
                <a:lnTo>
                  <a:pt x="845344" y="0"/>
                </a:lnTo>
                <a:lnTo>
                  <a:pt x="845344" y="183356"/>
                </a:lnTo>
                <a:lnTo>
                  <a:pt x="373857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0A7B8A8-140A-4927-89C5-B16E0F487A94}"/>
              </a:ext>
            </a:extLst>
          </p:cNvPr>
          <p:cNvSpPr/>
          <p:nvPr/>
        </p:nvSpPr>
        <p:spPr>
          <a:xfrm>
            <a:off x="4657725" y="2484438"/>
            <a:ext cx="2352675" cy="1238250"/>
          </a:xfrm>
          <a:custGeom>
            <a:avLst/>
            <a:gdLst>
              <a:gd name="connsiteX0" fmla="*/ 1457325 w 2352675"/>
              <a:gd name="connsiteY0" fmla="*/ 254794 h 1238250"/>
              <a:gd name="connsiteX1" fmla="*/ 1128713 w 2352675"/>
              <a:gd name="connsiteY1" fmla="*/ 280987 h 1238250"/>
              <a:gd name="connsiteX2" fmla="*/ 892969 w 2352675"/>
              <a:gd name="connsiteY2" fmla="*/ 300037 h 1238250"/>
              <a:gd name="connsiteX3" fmla="*/ 709613 w 2352675"/>
              <a:gd name="connsiteY3" fmla="*/ 316706 h 1238250"/>
              <a:gd name="connsiteX4" fmla="*/ 531019 w 2352675"/>
              <a:gd name="connsiteY4" fmla="*/ 342900 h 1238250"/>
              <a:gd name="connsiteX5" fmla="*/ 307181 w 2352675"/>
              <a:gd name="connsiteY5" fmla="*/ 385762 h 1238250"/>
              <a:gd name="connsiteX6" fmla="*/ 114300 w 2352675"/>
              <a:gd name="connsiteY6" fmla="*/ 431006 h 1238250"/>
              <a:gd name="connsiteX7" fmla="*/ 0 w 2352675"/>
              <a:gd name="connsiteY7" fmla="*/ 204787 h 1238250"/>
              <a:gd name="connsiteX8" fmla="*/ 195263 w 2352675"/>
              <a:gd name="connsiteY8" fmla="*/ 204787 h 1238250"/>
              <a:gd name="connsiteX9" fmla="*/ 290513 w 2352675"/>
              <a:gd name="connsiteY9" fmla="*/ 207169 h 1238250"/>
              <a:gd name="connsiteX10" fmla="*/ 538163 w 2352675"/>
              <a:gd name="connsiteY10" fmla="*/ 180975 h 1238250"/>
              <a:gd name="connsiteX11" fmla="*/ 900113 w 2352675"/>
              <a:gd name="connsiteY11" fmla="*/ 138112 h 1238250"/>
              <a:gd name="connsiteX12" fmla="*/ 1123950 w 2352675"/>
              <a:gd name="connsiteY12" fmla="*/ 121444 h 1238250"/>
              <a:gd name="connsiteX13" fmla="*/ 1328738 w 2352675"/>
              <a:gd name="connsiteY13" fmla="*/ 100012 h 1238250"/>
              <a:gd name="connsiteX14" fmla="*/ 1607344 w 2352675"/>
              <a:gd name="connsiteY14" fmla="*/ 69056 h 1238250"/>
              <a:gd name="connsiteX15" fmla="*/ 1816894 w 2352675"/>
              <a:gd name="connsiteY15" fmla="*/ 54769 h 1238250"/>
              <a:gd name="connsiteX16" fmla="*/ 1907381 w 2352675"/>
              <a:gd name="connsiteY16" fmla="*/ 38100 h 1238250"/>
              <a:gd name="connsiteX17" fmla="*/ 1978819 w 2352675"/>
              <a:gd name="connsiteY17" fmla="*/ 19050 h 1238250"/>
              <a:gd name="connsiteX18" fmla="*/ 2014538 w 2352675"/>
              <a:gd name="connsiteY18" fmla="*/ 7144 h 1238250"/>
              <a:gd name="connsiteX19" fmla="*/ 2047875 w 2352675"/>
              <a:gd name="connsiteY19" fmla="*/ 0 h 1238250"/>
              <a:gd name="connsiteX20" fmla="*/ 2081213 w 2352675"/>
              <a:gd name="connsiteY20" fmla="*/ 7144 h 1238250"/>
              <a:gd name="connsiteX21" fmla="*/ 2126456 w 2352675"/>
              <a:gd name="connsiteY21" fmla="*/ 33337 h 1238250"/>
              <a:gd name="connsiteX22" fmla="*/ 2166938 w 2352675"/>
              <a:gd name="connsiteY22" fmla="*/ 66675 h 1238250"/>
              <a:gd name="connsiteX23" fmla="*/ 2231231 w 2352675"/>
              <a:gd name="connsiteY23" fmla="*/ 133350 h 1238250"/>
              <a:gd name="connsiteX24" fmla="*/ 2302669 w 2352675"/>
              <a:gd name="connsiteY24" fmla="*/ 219075 h 1238250"/>
              <a:gd name="connsiteX25" fmla="*/ 2347913 w 2352675"/>
              <a:gd name="connsiteY25" fmla="*/ 283369 h 1238250"/>
              <a:gd name="connsiteX26" fmla="*/ 2352675 w 2352675"/>
              <a:gd name="connsiteY26" fmla="*/ 304800 h 1238250"/>
              <a:gd name="connsiteX27" fmla="*/ 2350294 w 2352675"/>
              <a:gd name="connsiteY27" fmla="*/ 335756 h 1238250"/>
              <a:gd name="connsiteX28" fmla="*/ 2333625 w 2352675"/>
              <a:gd name="connsiteY28" fmla="*/ 373856 h 1238250"/>
              <a:gd name="connsiteX29" fmla="*/ 2281238 w 2352675"/>
              <a:gd name="connsiteY29" fmla="*/ 442912 h 1238250"/>
              <a:gd name="connsiteX30" fmla="*/ 2252663 w 2352675"/>
              <a:gd name="connsiteY30" fmla="*/ 478631 h 1238250"/>
              <a:gd name="connsiteX31" fmla="*/ 2190750 w 2352675"/>
              <a:gd name="connsiteY31" fmla="*/ 678656 h 1238250"/>
              <a:gd name="connsiteX32" fmla="*/ 2131219 w 2352675"/>
              <a:gd name="connsiteY32" fmla="*/ 869156 h 1238250"/>
              <a:gd name="connsiteX33" fmla="*/ 2071688 w 2352675"/>
              <a:gd name="connsiteY33" fmla="*/ 1059656 h 1238250"/>
              <a:gd name="connsiteX34" fmla="*/ 2019300 w 2352675"/>
              <a:gd name="connsiteY34" fmla="*/ 1219200 h 1238250"/>
              <a:gd name="connsiteX35" fmla="*/ 1790700 w 2352675"/>
              <a:gd name="connsiteY35" fmla="*/ 1238250 h 1238250"/>
              <a:gd name="connsiteX36" fmla="*/ 1821656 w 2352675"/>
              <a:gd name="connsiteY36" fmla="*/ 1073944 h 1238250"/>
              <a:gd name="connsiteX37" fmla="*/ 1866900 w 2352675"/>
              <a:gd name="connsiteY37" fmla="*/ 823912 h 1238250"/>
              <a:gd name="connsiteX38" fmla="*/ 1907381 w 2352675"/>
              <a:gd name="connsiteY38" fmla="*/ 650081 h 1238250"/>
              <a:gd name="connsiteX39" fmla="*/ 1940719 w 2352675"/>
              <a:gd name="connsiteY39" fmla="*/ 473869 h 1238250"/>
              <a:gd name="connsiteX40" fmla="*/ 1940719 w 2352675"/>
              <a:gd name="connsiteY40" fmla="*/ 414337 h 1238250"/>
              <a:gd name="connsiteX41" fmla="*/ 1943100 w 2352675"/>
              <a:gd name="connsiteY41" fmla="*/ 309562 h 1238250"/>
              <a:gd name="connsiteX42" fmla="*/ 1933575 w 2352675"/>
              <a:gd name="connsiteY42" fmla="*/ 283369 h 1238250"/>
              <a:gd name="connsiteX43" fmla="*/ 1905000 w 2352675"/>
              <a:gd name="connsiteY43" fmla="*/ 257175 h 1238250"/>
              <a:gd name="connsiteX44" fmla="*/ 1878806 w 2352675"/>
              <a:gd name="connsiteY44" fmla="*/ 240506 h 1238250"/>
              <a:gd name="connsiteX45" fmla="*/ 1847850 w 2352675"/>
              <a:gd name="connsiteY45" fmla="*/ 233362 h 1238250"/>
              <a:gd name="connsiteX46" fmla="*/ 1769269 w 2352675"/>
              <a:gd name="connsiteY46" fmla="*/ 235744 h 1238250"/>
              <a:gd name="connsiteX47" fmla="*/ 1457325 w 2352675"/>
              <a:gd name="connsiteY47" fmla="*/ 25479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52675" h="1238250">
                <a:moveTo>
                  <a:pt x="1457325" y="254794"/>
                </a:moveTo>
                <a:lnTo>
                  <a:pt x="1128713" y="280987"/>
                </a:lnTo>
                <a:lnTo>
                  <a:pt x="892969" y="300037"/>
                </a:lnTo>
                <a:lnTo>
                  <a:pt x="709613" y="316706"/>
                </a:lnTo>
                <a:lnTo>
                  <a:pt x="531019" y="342900"/>
                </a:lnTo>
                <a:lnTo>
                  <a:pt x="307181" y="385762"/>
                </a:lnTo>
                <a:lnTo>
                  <a:pt x="114300" y="431006"/>
                </a:lnTo>
                <a:lnTo>
                  <a:pt x="0" y="204787"/>
                </a:lnTo>
                <a:lnTo>
                  <a:pt x="195263" y="204787"/>
                </a:lnTo>
                <a:lnTo>
                  <a:pt x="290513" y="207169"/>
                </a:lnTo>
                <a:lnTo>
                  <a:pt x="538163" y="180975"/>
                </a:lnTo>
                <a:lnTo>
                  <a:pt x="900113" y="138112"/>
                </a:lnTo>
                <a:lnTo>
                  <a:pt x="1123950" y="121444"/>
                </a:lnTo>
                <a:lnTo>
                  <a:pt x="1328738" y="100012"/>
                </a:lnTo>
                <a:lnTo>
                  <a:pt x="1607344" y="69056"/>
                </a:lnTo>
                <a:lnTo>
                  <a:pt x="1816894" y="54769"/>
                </a:lnTo>
                <a:lnTo>
                  <a:pt x="1907381" y="38100"/>
                </a:lnTo>
                <a:lnTo>
                  <a:pt x="1978819" y="19050"/>
                </a:lnTo>
                <a:lnTo>
                  <a:pt x="2014538" y="7144"/>
                </a:lnTo>
                <a:lnTo>
                  <a:pt x="2047875" y="0"/>
                </a:lnTo>
                <a:lnTo>
                  <a:pt x="2081213" y="7144"/>
                </a:lnTo>
                <a:lnTo>
                  <a:pt x="2126456" y="33337"/>
                </a:lnTo>
                <a:lnTo>
                  <a:pt x="2166938" y="66675"/>
                </a:lnTo>
                <a:lnTo>
                  <a:pt x="2231231" y="133350"/>
                </a:lnTo>
                <a:lnTo>
                  <a:pt x="2302669" y="219075"/>
                </a:lnTo>
                <a:lnTo>
                  <a:pt x="2347913" y="283369"/>
                </a:lnTo>
                <a:lnTo>
                  <a:pt x="2352675" y="304800"/>
                </a:lnTo>
                <a:lnTo>
                  <a:pt x="2350294" y="335756"/>
                </a:lnTo>
                <a:lnTo>
                  <a:pt x="2333625" y="373856"/>
                </a:lnTo>
                <a:lnTo>
                  <a:pt x="2281238" y="442912"/>
                </a:lnTo>
                <a:lnTo>
                  <a:pt x="2252663" y="478631"/>
                </a:lnTo>
                <a:lnTo>
                  <a:pt x="2190750" y="678656"/>
                </a:lnTo>
                <a:lnTo>
                  <a:pt x="2131219" y="869156"/>
                </a:lnTo>
                <a:lnTo>
                  <a:pt x="2071688" y="1059656"/>
                </a:lnTo>
                <a:lnTo>
                  <a:pt x="2019300" y="1219200"/>
                </a:lnTo>
                <a:lnTo>
                  <a:pt x="1790700" y="1238250"/>
                </a:lnTo>
                <a:lnTo>
                  <a:pt x="1821656" y="1073944"/>
                </a:lnTo>
                <a:lnTo>
                  <a:pt x="1866900" y="823912"/>
                </a:lnTo>
                <a:lnTo>
                  <a:pt x="1907381" y="650081"/>
                </a:lnTo>
                <a:lnTo>
                  <a:pt x="1940719" y="473869"/>
                </a:lnTo>
                <a:lnTo>
                  <a:pt x="1940719" y="414337"/>
                </a:lnTo>
                <a:cubicBezTo>
                  <a:pt x="1941513" y="379412"/>
                  <a:pt x="1942306" y="344487"/>
                  <a:pt x="1943100" y="309562"/>
                </a:cubicBezTo>
                <a:lnTo>
                  <a:pt x="1933575" y="283369"/>
                </a:lnTo>
                <a:lnTo>
                  <a:pt x="1905000" y="257175"/>
                </a:lnTo>
                <a:lnTo>
                  <a:pt x="1878806" y="240506"/>
                </a:lnTo>
                <a:lnTo>
                  <a:pt x="1847850" y="233362"/>
                </a:lnTo>
                <a:lnTo>
                  <a:pt x="1769269" y="235744"/>
                </a:lnTo>
                <a:lnTo>
                  <a:pt x="1457325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78C3481-7EA0-4A06-A593-7D2B2886B818}"/>
              </a:ext>
            </a:extLst>
          </p:cNvPr>
          <p:cNvSpPr/>
          <p:nvPr/>
        </p:nvSpPr>
        <p:spPr>
          <a:xfrm>
            <a:off x="4006850" y="3568700"/>
            <a:ext cx="3387725" cy="593725"/>
          </a:xfrm>
          <a:custGeom>
            <a:avLst/>
            <a:gdLst>
              <a:gd name="connsiteX0" fmla="*/ 1974850 w 3387725"/>
              <a:gd name="connsiteY0" fmla="*/ 266700 h 593725"/>
              <a:gd name="connsiteX1" fmla="*/ 1689100 w 3387725"/>
              <a:gd name="connsiteY1" fmla="*/ 285750 h 593725"/>
              <a:gd name="connsiteX2" fmla="*/ 1485900 w 3387725"/>
              <a:gd name="connsiteY2" fmla="*/ 298450 h 593725"/>
              <a:gd name="connsiteX3" fmla="*/ 1266825 w 3387725"/>
              <a:gd name="connsiteY3" fmla="*/ 342900 h 593725"/>
              <a:gd name="connsiteX4" fmla="*/ 1038225 w 3387725"/>
              <a:gd name="connsiteY4" fmla="*/ 390525 h 593725"/>
              <a:gd name="connsiteX5" fmla="*/ 844550 w 3387725"/>
              <a:gd name="connsiteY5" fmla="*/ 434975 h 593725"/>
              <a:gd name="connsiteX6" fmla="*/ 704850 w 3387725"/>
              <a:gd name="connsiteY6" fmla="*/ 469900 h 593725"/>
              <a:gd name="connsiteX7" fmla="*/ 596900 w 3387725"/>
              <a:gd name="connsiteY7" fmla="*/ 504825 h 593725"/>
              <a:gd name="connsiteX8" fmla="*/ 469900 w 3387725"/>
              <a:gd name="connsiteY8" fmla="*/ 552450 h 593725"/>
              <a:gd name="connsiteX9" fmla="*/ 415925 w 3387725"/>
              <a:gd name="connsiteY9" fmla="*/ 581025 h 593725"/>
              <a:gd name="connsiteX10" fmla="*/ 384175 w 3387725"/>
              <a:gd name="connsiteY10" fmla="*/ 593725 h 593725"/>
              <a:gd name="connsiteX11" fmla="*/ 365125 w 3387725"/>
              <a:gd name="connsiteY11" fmla="*/ 593725 h 593725"/>
              <a:gd name="connsiteX12" fmla="*/ 330200 w 3387725"/>
              <a:gd name="connsiteY12" fmla="*/ 590550 h 593725"/>
              <a:gd name="connsiteX13" fmla="*/ 304800 w 3387725"/>
              <a:gd name="connsiteY13" fmla="*/ 577850 h 593725"/>
              <a:gd name="connsiteX14" fmla="*/ 190500 w 3387725"/>
              <a:gd name="connsiteY14" fmla="*/ 457200 h 593725"/>
              <a:gd name="connsiteX15" fmla="*/ 98425 w 3387725"/>
              <a:gd name="connsiteY15" fmla="*/ 355600 h 593725"/>
              <a:gd name="connsiteX16" fmla="*/ 44450 w 3387725"/>
              <a:gd name="connsiteY16" fmla="*/ 298450 h 593725"/>
              <a:gd name="connsiteX17" fmla="*/ 9525 w 3387725"/>
              <a:gd name="connsiteY17" fmla="*/ 257175 h 593725"/>
              <a:gd name="connsiteX18" fmla="*/ 0 w 3387725"/>
              <a:gd name="connsiteY18" fmla="*/ 234950 h 593725"/>
              <a:gd name="connsiteX19" fmla="*/ 0 w 3387725"/>
              <a:gd name="connsiteY19" fmla="*/ 215900 h 593725"/>
              <a:gd name="connsiteX20" fmla="*/ 6350 w 3387725"/>
              <a:gd name="connsiteY20" fmla="*/ 196850 h 593725"/>
              <a:gd name="connsiteX21" fmla="*/ 19050 w 3387725"/>
              <a:gd name="connsiteY21" fmla="*/ 187325 h 593725"/>
              <a:gd name="connsiteX22" fmla="*/ 41275 w 3387725"/>
              <a:gd name="connsiteY22" fmla="*/ 187325 h 593725"/>
              <a:gd name="connsiteX23" fmla="*/ 66675 w 3387725"/>
              <a:gd name="connsiteY23" fmla="*/ 193675 h 593725"/>
              <a:gd name="connsiteX24" fmla="*/ 104775 w 3387725"/>
              <a:gd name="connsiteY24" fmla="*/ 219075 h 593725"/>
              <a:gd name="connsiteX25" fmla="*/ 149225 w 3387725"/>
              <a:gd name="connsiteY25" fmla="*/ 247650 h 593725"/>
              <a:gd name="connsiteX26" fmla="*/ 180975 w 3387725"/>
              <a:gd name="connsiteY26" fmla="*/ 269875 h 593725"/>
              <a:gd name="connsiteX27" fmla="*/ 209550 w 3387725"/>
              <a:gd name="connsiteY27" fmla="*/ 285750 h 593725"/>
              <a:gd name="connsiteX28" fmla="*/ 260350 w 3387725"/>
              <a:gd name="connsiteY28" fmla="*/ 307975 h 593725"/>
              <a:gd name="connsiteX29" fmla="*/ 323850 w 3387725"/>
              <a:gd name="connsiteY29" fmla="*/ 327025 h 593725"/>
              <a:gd name="connsiteX30" fmla="*/ 355600 w 3387725"/>
              <a:gd name="connsiteY30" fmla="*/ 327025 h 593725"/>
              <a:gd name="connsiteX31" fmla="*/ 460375 w 3387725"/>
              <a:gd name="connsiteY31" fmla="*/ 314325 h 593725"/>
              <a:gd name="connsiteX32" fmla="*/ 688975 w 3387725"/>
              <a:gd name="connsiteY32" fmla="*/ 282575 h 593725"/>
              <a:gd name="connsiteX33" fmla="*/ 860425 w 3387725"/>
              <a:gd name="connsiteY33" fmla="*/ 222250 h 593725"/>
              <a:gd name="connsiteX34" fmla="*/ 1035050 w 3387725"/>
              <a:gd name="connsiteY34" fmla="*/ 193675 h 593725"/>
              <a:gd name="connsiteX35" fmla="*/ 1314450 w 3387725"/>
              <a:gd name="connsiteY35" fmla="*/ 152400 h 593725"/>
              <a:gd name="connsiteX36" fmla="*/ 1511300 w 3387725"/>
              <a:gd name="connsiteY36" fmla="*/ 123825 h 593725"/>
              <a:gd name="connsiteX37" fmla="*/ 1701800 w 3387725"/>
              <a:gd name="connsiteY37" fmla="*/ 104775 h 593725"/>
              <a:gd name="connsiteX38" fmla="*/ 2209800 w 3387725"/>
              <a:gd name="connsiteY38" fmla="*/ 76200 h 593725"/>
              <a:gd name="connsiteX39" fmla="*/ 2463800 w 3387725"/>
              <a:gd name="connsiteY39" fmla="*/ 60325 h 593725"/>
              <a:gd name="connsiteX40" fmla="*/ 2686050 w 3387725"/>
              <a:gd name="connsiteY40" fmla="*/ 41275 h 593725"/>
              <a:gd name="connsiteX41" fmla="*/ 2787650 w 3387725"/>
              <a:gd name="connsiteY41" fmla="*/ 38100 h 593725"/>
              <a:gd name="connsiteX42" fmla="*/ 2921000 w 3387725"/>
              <a:gd name="connsiteY42" fmla="*/ 31750 h 593725"/>
              <a:gd name="connsiteX43" fmla="*/ 2974975 w 3387725"/>
              <a:gd name="connsiteY43" fmla="*/ 22225 h 593725"/>
              <a:gd name="connsiteX44" fmla="*/ 3013075 w 3387725"/>
              <a:gd name="connsiteY44" fmla="*/ 6350 h 593725"/>
              <a:gd name="connsiteX45" fmla="*/ 3044825 w 3387725"/>
              <a:gd name="connsiteY45" fmla="*/ 0 h 593725"/>
              <a:gd name="connsiteX46" fmla="*/ 3098800 w 3387725"/>
              <a:gd name="connsiteY46" fmla="*/ 9525 h 593725"/>
              <a:gd name="connsiteX47" fmla="*/ 3181350 w 3387725"/>
              <a:gd name="connsiteY47" fmla="*/ 50800 h 593725"/>
              <a:gd name="connsiteX48" fmla="*/ 3260725 w 3387725"/>
              <a:gd name="connsiteY48" fmla="*/ 101600 h 593725"/>
              <a:gd name="connsiteX49" fmla="*/ 3311525 w 3387725"/>
              <a:gd name="connsiteY49" fmla="*/ 142875 h 593725"/>
              <a:gd name="connsiteX50" fmla="*/ 3359150 w 3387725"/>
              <a:gd name="connsiteY50" fmla="*/ 200025 h 593725"/>
              <a:gd name="connsiteX51" fmla="*/ 3378200 w 3387725"/>
              <a:gd name="connsiteY51" fmla="*/ 228600 h 593725"/>
              <a:gd name="connsiteX52" fmla="*/ 3387725 w 3387725"/>
              <a:gd name="connsiteY52" fmla="*/ 250825 h 593725"/>
              <a:gd name="connsiteX53" fmla="*/ 3381375 w 3387725"/>
              <a:gd name="connsiteY53" fmla="*/ 273050 h 593725"/>
              <a:gd name="connsiteX54" fmla="*/ 3365500 w 3387725"/>
              <a:gd name="connsiteY54" fmla="*/ 292100 h 593725"/>
              <a:gd name="connsiteX55" fmla="*/ 3327400 w 3387725"/>
              <a:gd name="connsiteY55" fmla="*/ 311150 h 593725"/>
              <a:gd name="connsiteX56" fmla="*/ 3270250 w 3387725"/>
              <a:gd name="connsiteY56" fmla="*/ 317500 h 593725"/>
              <a:gd name="connsiteX57" fmla="*/ 3162300 w 3387725"/>
              <a:gd name="connsiteY57" fmla="*/ 314325 h 593725"/>
              <a:gd name="connsiteX58" fmla="*/ 3089275 w 3387725"/>
              <a:gd name="connsiteY58" fmla="*/ 301625 h 593725"/>
              <a:gd name="connsiteX59" fmla="*/ 2984500 w 3387725"/>
              <a:gd name="connsiteY59" fmla="*/ 282575 h 593725"/>
              <a:gd name="connsiteX60" fmla="*/ 2803525 w 3387725"/>
              <a:gd name="connsiteY60" fmla="*/ 263525 h 593725"/>
              <a:gd name="connsiteX61" fmla="*/ 2486025 w 3387725"/>
              <a:gd name="connsiteY61" fmla="*/ 244475 h 593725"/>
              <a:gd name="connsiteX62" fmla="*/ 2292350 w 3387725"/>
              <a:gd name="connsiteY62" fmla="*/ 241300 h 593725"/>
              <a:gd name="connsiteX63" fmla="*/ 1974850 w 3387725"/>
              <a:gd name="connsiteY63" fmla="*/ 26670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87725" h="593725">
                <a:moveTo>
                  <a:pt x="1974850" y="266700"/>
                </a:moveTo>
                <a:lnTo>
                  <a:pt x="1689100" y="285750"/>
                </a:lnTo>
                <a:lnTo>
                  <a:pt x="1485900" y="298450"/>
                </a:lnTo>
                <a:lnTo>
                  <a:pt x="1266825" y="342900"/>
                </a:lnTo>
                <a:lnTo>
                  <a:pt x="1038225" y="390525"/>
                </a:lnTo>
                <a:lnTo>
                  <a:pt x="844550" y="434975"/>
                </a:lnTo>
                <a:lnTo>
                  <a:pt x="704850" y="469900"/>
                </a:lnTo>
                <a:lnTo>
                  <a:pt x="596900" y="504825"/>
                </a:lnTo>
                <a:lnTo>
                  <a:pt x="469900" y="552450"/>
                </a:lnTo>
                <a:lnTo>
                  <a:pt x="415925" y="581025"/>
                </a:lnTo>
                <a:lnTo>
                  <a:pt x="384175" y="593725"/>
                </a:lnTo>
                <a:lnTo>
                  <a:pt x="365125" y="593725"/>
                </a:lnTo>
                <a:lnTo>
                  <a:pt x="330200" y="590550"/>
                </a:lnTo>
                <a:lnTo>
                  <a:pt x="304800" y="577850"/>
                </a:lnTo>
                <a:lnTo>
                  <a:pt x="190500" y="457200"/>
                </a:lnTo>
                <a:lnTo>
                  <a:pt x="98425" y="355600"/>
                </a:lnTo>
                <a:lnTo>
                  <a:pt x="44450" y="298450"/>
                </a:lnTo>
                <a:lnTo>
                  <a:pt x="9525" y="257175"/>
                </a:lnTo>
                <a:lnTo>
                  <a:pt x="0" y="234950"/>
                </a:lnTo>
                <a:lnTo>
                  <a:pt x="0" y="215900"/>
                </a:lnTo>
                <a:lnTo>
                  <a:pt x="6350" y="196850"/>
                </a:lnTo>
                <a:lnTo>
                  <a:pt x="19050" y="187325"/>
                </a:lnTo>
                <a:lnTo>
                  <a:pt x="41275" y="187325"/>
                </a:lnTo>
                <a:lnTo>
                  <a:pt x="66675" y="193675"/>
                </a:lnTo>
                <a:lnTo>
                  <a:pt x="104775" y="219075"/>
                </a:lnTo>
                <a:lnTo>
                  <a:pt x="149225" y="247650"/>
                </a:lnTo>
                <a:lnTo>
                  <a:pt x="180975" y="269875"/>
                </a:lnTo>
                <a:lnTo>
                  <a:pt x="209550" y="285750"/>
                </a:lnTo>
                <a:lnTo>
                  <a:pt x="260350" y="307975"/>
                </a:lnTo>
                <a:lnTo>
                  <a:pt x="323850" y="327025"/>
                </a:lnTo>
                <a:lnTo>
                  <a:pt x="355600" y="327025"/>
                </a:lnTo>
                <a:lnTo>
                  <a:pt x="460375" y="314325"/>
                </a:lnTo>
                <a:lnTo>
                  <a:pt x="688975" y="282575"/>
                </a:lnTo>
                <a:lnTo>
                  <a:pt x="860425" y="222250"/>
                </a:lnTo>
                <a:lnTo>
                  <a:pt x="1035050" y="193675"/>
                </a:lnTo>
                <a:lnTo>
                  <a:pt x="1314450" y="152400"/>
                </a:lnTo>
                <a:lnTo>
                  <a:pt x="1511300" y="123825"/>
                </a:lnTo>
                <a:lnTo>
                  <a:pt x="1701800" y="104775"/>
                </a:lnTo>
                <a:lnTo>
                  <a:pt x="2209800" y="76200"/>
                </a:lnTo>
                <a:lnTo>
                  <a:pt x="2463800" y="60325"/>
                </a:lnTo>
                <a:lnTo>
                  <a:pt x="2686050" y="41275"/>
                </a:lnTo>
                <a:lnTo>
                  <a:pt x="2787650" y="38100"/>
                </a:lnTo>
                <a:lnTo>
                  <a:pt x="2921000" y="31750"/>
                </a:lnTo>
                <a:lnTo>
                  <a:pt x="2974975" y="22225"/>
                </a:lnTo>
                <a:lnTo>
                  <a:pt x="3013075" y="6350"/>
                </a:lnTo>
                <a:lnTo>
                  <a:pt x="3044825" y="0"/>
                </a:lnTo>
                <a:lnTo>
                  <a:pt x="3098800" y="9525"/>
                </a:lnTo>
                <a:lnTo>
                  <a:pt x="3181350" y="50800"/>
                </a:lnTo>
                <a:lnTo>
                  <a:pt x="3260725" y="101600"/>
                </a:lnTo>
                <a:lnTo>
                  <a:pt x="3311525" y="142875"/>
                </a:lnTo>
                <a:lnTo>
                  <a:pt x="3359150" y="200025"/>
                </a:lnTo>
                <a:lnTo>
                  <a:pt x="3378200" y="228600"/>
                </a:lnTo>
                <a:lnTo>
                  <a:pt x="3387725" y="250825"/>
                </a:lnTo>
                <a:lnTo>
                  <a:pt x="3381375" y="273050"/>
                </a:lnTo>
                <a:lnTo>
                  <a:pt x="3365500" y="292100"/>
                </a:lnTo>
                <a:lnTo>
                  <a:pt x="3327400" y="311150"/>
                </a:lnTo>
                <a:lnTo>
                  <a:pt x="3270250" y="317500"/>
                </a:lnTo>
                <a:lnTo>
                  <a:pt x="3162300" y="314325"/>
                </a:lnTo>
                <a:lnTo>
                  <a:pt x="3089275" y="301625"/>
                </a:lnTo>
                <a:lnTo>
                  <a:pt x="2984500" y="282575"/>
                </a:lnTo>
                <a:lnTo>
                  <a:pt x="2803525" y="263525"/>
                </a:lnTo>
                <a:lnTo>
                  <a:pt x="2486025" y="244475"/>
                </a:lnTo>
                <a:lnTo>
                  <a:pt x="2292350" y="241300"/>
                </a:lnTo>
                <a:lnTo>
                  <a:pt x="1974850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929E28B-686E-49A1-BFD8-C3A51FE85802}"/>
              </a:ext>
            </a:extLst>
          </p:cNvPr>
          <p:cNvSpPr/>
          <p:nvPr/>
        </p:nvSpPr>
        <p:spPr>
          <a:xfrm rot="16200000">
            <a:off x="2776537" y="2638426"/>
            <a:ext cx="4213225" cy="2133600"/>
          </a:xfrm>
          <a:custGeom>
            <a:avLst/>
            <a:gdLst>
              <a:gd name="connsiteX0" fmla="*/ 2560320 w 4213860"/>
              <a:gd name="connsiteY0" fmla="*/ 1969770 h 2133600"/>
              <a:gd name="connsiteX1" fmla="*/ 2354580 w 4213860"/>
              <a:gd name="connsiteY1" fmla="*/ 1958340 h 2133600"/>
              <a:gd name="connsiteX2" fmla="*/ 2198370 w 4213860"/>
              <a:gd name="connsiteY2" fmla="*/ 1943100 h 2133600"/>
              <a:gd name="connsiteX3" fmla="*/ 2118360 w 4213860"/>
              <a:gd name="connsiteY3" fmla="*/ 1935480 h 2133600"/>
              <a:gd name="connsiteX4" fmla="*/ 1973580 w 4213860"/>
              <a:gd name="connsiteY4" fmla="*/ 1920240 h 2133600"/>
              <a:gd name="connsiteX5" fmla="*/ 1817370 w 4213860"/>
              <a:gd name="connsiteY5" fmla="*/ 1863090 h 2133600"/>
              <a:gd name="connsiteX6" fmla="*/ 1729740 w 4213860"/>
              <a:gd name="connsiteY6" fmla="*/ 1824990 h 2133600"/>
              <a:gd name="connsiteX7" fmla="*/ 1577340 w 4213860"/>
              <a:gd name="connsiteY7" fmla="*/ 1767840 h 2133600"/>
              <a:gd name="connsiteX8" fmla="*/ 1405890 w 4213860"/>
              <a:gd name="connsiteY8" fmla="*/ 1695450 h 2133600"/>
              <a:gd name="connsiteX9" fmla="*/ 1299210 w 4213860"/>
              <a:gd name="connsiteY9" fmla="*/ 1645920 h 2133600"/>
              <a:gd name="connsiteX10" fmla="*/ 1192530 w 4213860"/>
              <a:gd name="connsiteY10" fmla="*/ 1584960 h 2133600"/>
              <a:gd name="connsiteX11" fmla="*/ 1078230 w 4213860"/>
              <a:gd name="connsiteY11" fmla="*/ 1512570 h 2133600"/>
              <a:gd name="connsiteX12" fmla="*/ 952500 w 4213860"/>
              <a:gd name="connsiteY12" fmla="*/ 1428750 h 2133600"/>
              <a:gd name="connsiteX13" fmla="*/ 861060 w 4213860"/>
              <a:gd name="connsiteY13" fmla="*/ 1356360 h 2133600"/>
              <a:gd name="connsiteX14" fmla="*/ 758190 w 4213860"/>
              <a:gd name="connsiteY14" fmla="*/ 1264920 h 2133600"/>
              <a:gd name="connsiteX15" fmla="*/ 678180 w 4213860"/>
              <a:gd name="connsiteY15" fmla="*/ 1192530 h 2133600"/>
              <a:gd name="connsiteX16" fmla="*/ 575310 w 4213860"/>
              <a:gd name="connsiteY16" fmla="*/ 1089660 h 2133600"/>
              <a:gd name="connsiteX17" fmla="*/ 510540 w 4213860"/>
              <a:gd name="connsiteY17" fmla="*/ 1013460 h 2133600"/>
              <a:gd name="connsiteX18" fmla="*/ 419100 w 4213860"/>
              <a:gd name="connsiteY18" fmla="*/ 887730 h 2133600"/>
              <a:gd name="connsiteX19" fmla="*/ 339090 w 4213860"/>
              <a:gd name="connsiteY19" fmla="*/ 762000 h 2133600"/>
              <a:gd name="connsiteX20" fmla="*/ 289560 w 4213860"/>
              <a:gd name="connsiteY20" fmla="*/ 678180 h 2133600"/>
              <a:gd name="connsiteX21" fmla="*/ 236220 w 4213860"/>
              <a:gd name="connsiteY21" fmla="*/ 582930 h 2133600"/>
              <a:gd name="connsiteX22" fmla="*/ 175260 w 4213860"/>
              <a:gd name="connsiteY22" fmla="*/ 457200 h 2133600"/>
              <a:gd name="connsiteX23" fmla="*/ 106680 w 4213860"/>
              <a:gd name="connsiteY23" fmla="*/ 300990 h 2133600"/>
              <a:gd name="connsiteX24" fmla="*/ 38100 w 4213860"/>
              <a:gd name="connsiteY24" fmla="*/ 125730 h 2133600"/>
              <a:gd name="connsiteX25" fmla="*/ 7620 w 4213860"/>
              <a:gd name="connsiteY25" fmla="*/ 45720 h 2133600"/>
              <a:gd name="connsiteX26" fmla="*/ 0 w 4213860"/>
              <a:gd name="connsiteY26" fmla="*/ 11430 h 2133600"/>
              <a:gd name="connsiteX27" fmla="*/ 7620 w 4213860"/>
              <a:gd name="connsiteY27" fmla="*/ 0 h 2133600"/>
              <a:gd name="connsiteX28" fmla="*/ 45720 w 4213860"/>
              <a:gd name="connsiteY28" fmla="*/ 3810 h 2133600"/>
              <a:gd name="connsiteX29" fmla="*/ 64770 w 4213860"/>
              <a:gd name="connsiteY29" fmla="*/ 22860 h 2133600"/>
              <a:gd name="connsiteX30" fmla="*/ 110490 w 4213860"/>
              <a:gd name="connsiteY30" fmla="*/ 125730 h 2133600"/>
              <a:gd name="connsiteX31" fmla="*/ 171450 w 4213860"/>
              <a:gd name="connsiteY31" fmla="*/ 243840 h 2133600"/>
              <a:gd name="connsiteX32" fmla="*/ 236220 w 4213860"/>
              <a:gd name="connsiteY32" fmla="*/ 358140 h 2133600"/>
              <a:gd name="connsiteX33" fmla="*/ 312420 w 4213860"/>
              <a:gd name="connsiteY33" fmla="*/ 483870 h 2133600"/>
              <a:gd name="connsiteX34" fmla="*/ 369570 w 4213860"/>
              <a:gd name="connsiteY34" fmla="*/ 571500 h 2133600"/>
              <a:gd name="connsiteX35" fmla="*/ 430530 w 4213860"/>
              <a:gd name="connsiteY35" fmla="*/ 655320 h 2133600"/>
              <a:gd name="connsiteX36" fmla="*/ 502920 w 4213860"/>
              <a:gd name="connsiteY36" fmla="*/ 746760 h 2133600"/>
              <a:gd name="connsiteX37" fmla="*/ 605790 w 4213860"/>
              <a:gd name="connsiteY37" fmla="*/ 864870 h 2133600"/>
              <a:gd name="connsiteX38" fmla="*/ 704850 w 4213860"/>
              <a:gd name="connsiteY38" fmla="*/ 963930 h 2133600"/>
              <a:gd name="connsiteX39" fmla="*/ 788670 w 4213860"/>
              <a:gd name="connsiteY39" fmla="*/ 1043940 h 2133600"/>
              <a:gd name="connsiteX40" fmla="*/ 918210 w 4213860"/>
              <a:gd name="connsiteY40" fmla="*/ 1146810 h 2133600"/>
              <a:gd name="connsiteX41" fmla="*/ 1055370 w 4213860"/>
              <a:gd name="connsiteY41" fmla="*/ 1245870 h 2133600"/>
              <a:gd name="connsiteX42" fmla="*/ 1131570 w 4213860"/>
              <a:gd name="connsiteY42" fmla="*/ 1299210 h 2133600"/>
              <a:gd name="connsiteX43" fmla="*/ 1203960 w 4213860"/>
              <a:gd name="connsiteY43" fmla="*/ 1341120 h 2133600"/>
              <a:gd name="connsiteX44" fmla="*/ 1272540 w 4213860"/>
              <a:gd name="connsiteY44" fmla="*/ 1379220 h 2133600"/>
              <a:gd name="connsiteX45" fmla="*/ 1356360 w 4213860"/>
              <a:gd name="connsiteY45" fmla="*/ 1424940 h 2133600"/>
              <a:gd name="connsiteX46" fmla="*/ 1455420 w 4213860"/>
              <a:gd name="connsiteY46" fmla="*/ 1470660 h 2133600"/>
              <a:gd name="connsiteX47" fmla="*/ 1565910 w 4213860"/>
              <a:gd name="connsiteY47" fmla="*/ 1520190 h 2133600"/>
              <a:gd name="connsiteX48" fmla="*/ 1722120 w 4213860"/>
              <a:gd name="connsiteY48" fmla="*/ 1577340 h 2133600"/>
              <a:gd name="connsiteX49" fmla="*/ 1840230 w 4213860"/>
              <a:gd name="connsiteY49" fmla="*/ 1615440 h 2133600"/>
              <a:gd name="connsiteX50" fmla="*/ 1950720 w 4213860"/>
              <a:gd name="connsiteY50" fmla="*/ 1645920 h 2133600"/>
              <a:gd name="connsiteX51" fmla="*/ 2114550 w 4213860"/>
              <a:gd name="connsiteY51" fmla="*/ 1668780 h 2133600"/>
              <a:gd name="connsiteX52" fmla="*/ 2404110 w 4213860"/>
              <a:gd name="connsiteY52" fmla="*/ 1691640 h 2133600"/>
              <a:gd name="connsiteX53" fmla="*/ 2689860 w 4213860"/>
              <a:gd name="connsiteY53" fmla="*/ 1706880 h 2133600"/>
              <a:gd name="connsiteX54" fmla="*/ 3032760 w 4213860"/>
              <a:gd name="connsiteY54" fmla="*/ 1710690 h 2133600"/>
              <a:gd name="connsiteX55" fmla="*/ 3162300 w 4213860"/>
              <a:gd name="connsiteY55" fmla="*/ 1706880 h 2133600"/>
              <a:gd name="connsiteX56" fmla="*/ 3608070 w 4213860"/>
              <a:gd name="connsiteY56" fmla="*/ 1710690 h 2133600"/>
              <a:gd name="connsiteX57" fmla="*/ 3848100 w 4213860"/>
              <a:gd name="connsiteY57" fmla="*/ 1710690 h 2133600"/>
              <a:gd name="connsiteX58" fmla="*/ 3931920 w 4213860"/>
              <a:gd name="connsiteY58" fmla="*/ 1703070 h 2133600"/>
              <a:gd name="connsiteX59" fmla="*/ 3992880 w 4213860"/>
              <a:gd name="connsiteY59" fmla="*/ 1684020 h 2133600"/>
              <a:gd name="connsiteX60" fmla="*/ 4027170 w 4213860"/>
              <a:gd name="connsiteY60" fmla="*/ 1657350 h 2133600"/>
              <a:gd name="connsiteX61" fmla="*/ 4069080 w 4213860"/>
              <a:gd name="connsiteY61" fmla="*/ 1604010 h 2133600"/>
              <a:gd name="connsiteX62" fmla="*/ 4107180 w 4213860"/>
              <a:gd name="connsiteY62" fmla="*/ 1550670 h 2133600"/>
              <a:gd name="connsiteX63" fmla="*/ 4137660 w 4213860"/>
              <a:gd name="connsiteY63" fmla="*/ 1520190 h 2133600"/>
              <a:gd name="connsiteX64" fmla="*/ 4156710 w 4213860"/>
              <a:gd name="connsiteY64" fmla="*/ 1508760 h 2133600"/>
              <a:gd name="connsiteX65" fmla="*/ 4187190 w 4213860"/>
              <a:gd name="connsiteY65" fmla="*/ 1520190 h 2133600"/>
              <a:gd name="connsiteX66" fmla="*/ 4206240 w 4213860"/>
              <a:gd name="connsiteY66" fmla="*/ 1550670 h 2133600"/>
              <a:gd name="connsiteX67" fmla="*/ 4213860 w 4213860"/>
              <a:gd name="connsiteY67" fmla="*/ 1584960 h 2133600"/>
              <a:gd name="connsiteX68" fmla="*/ 4206240 w 4213860"/>
              <a:gd name="connsiteY68" fmla="*/ 1630680 h 2133600"/>
              <a:gd name="connsiteX69" fmla="*/ 4160520 w 4213860"/>
              <a:gd name="connsiteY69" fmla="*/ 1752600 h 2133600"/>
              <a:gd name="connsiteX70" fmla="*/ 4103370 w 4213860"/>
              <a:gd name="connsiteY70" fmla="*/ 1885950 h 2133600"/>
              <a:gd name="connsiteX71" fmla="*/ 4050030 w 4213860"/>
              <a:gd name="connsiteY71" fmla="*/ 1992630 h 2133600"/>
              <a:gd name="connsiteX72" fmla="*/ 3992880 w 4213860"/>
              <a:gd name="connsiteY72" fmla="*/ 2087880 h 2133600"/>
              <a:gd name="connsiteX73" fmla="*/ 3954780 w 4213860"/>
              <a:gd name="connsiteY73" fmla="*/ 2122170 h 2133600"/>
              <a:gd name="connsiteX74" fmla="*/ 3920490 w 4213860"/>
              <a:gd name="connsiteY74" fmla="*/ 2133600 h 2133600"/>
              <a:gd name="connsiteX75" fmla="*/ 3890010 w 4213860"/>
              <a:gd name="connsiteY75" fmla="*/ 2133600 h 2133600"/>
              <a:gd name="connsiteX76" fmla="*/ 3863340 w 4213860"/>
              <a:gd name="connsiteY76" fmla="*/ 2122170 h 2133600"/>
              <a:gd name="connsiteX77" fmla="*/ 3817620 w 4213860"/>
              <a:gd name="connsiteY77" fmla="*/ 2084070 h 2133600"/>
              <a:gd name="connsiteX78" fmla="*/ 3752850 w 4213860"/>
              <a:gd name="connsiteY78" fmla="*/ 2045970 h 2133600"/>
              <a:gd name="connsiteX79" fmla="*/ 3699510 w 4213860"/>
              <a:gd name="connsiteY79" fmla="*/ 2019300 h 2133600"/>
              <a:gd name="connsiteX80" fmla="*/ 3638550 w 4213860"/>
              <a:gd name="connsiteY80" fmla="*/ 2000250 h 2133600"/>
              <a:gd name="connsiteX81" fmla="*/ 3611880 w 4213860"/>
              <a:gd name="connsiteY81" fmla="*/ 2000250 h 2133600"/>
              <a:gd name="connsiteX82" fmla="*/ 3383280 w 4213860"/>
              <a:gd name="connsiteY82" fmla="*/ 2004060 h 2133600"/>
              <a:gd name="connsiteX83" fmla="*/ 3185160 w 4213860"/>
              <a:gd name="connsiteY83" fmla="*/ 2004060 h 2133600"/>
              <a:gd name="connsiteX84" fmla="*/ 3070860 w 4213860"/>
              <a:gd name="connsiteY84" fmla="*/ 2000250 h 2133600"/>
              <a:gd name="connsiteX85" fmla="*/ 2560320 w 4213860"/>
              <a:gd name="connsiteY85" fmla="*/ 196977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13860" h="2133600">
                <a:moveTo>
                  <a:pt x="2560320" y="1969770"/>
                </a:moveTo>
                <a:lnTo>
                  <a:pt x="2354580" y="1958340"/>
                </a:lnTo>
                <a:lnTo>
                  <a:pt x="2198370" y="1943100"/>
                </a:lnTo>
                <a:lnTo>
                  <a:pt x="2118360" y="1935480"/>
                </a:lnTo>
                <a:lnTo>
                  <a:pt x="1973580" y="1920240"/>
                </a:lnTo>
                <a:lnTo>
                  <a:pt x="1817370" y="1863090"/>
                </a:lnTo>
                <a:lnTo>
                  <a:pt x="1729740" y="1824990"/>
                </a:lnTo>
                <a:lnTo>
                  <a:pt x="1577340" y="1767840"/>
                </a:lnTo>
                <a:lnTo>
                  <a:pt x="1405890" y="1695450"/>
                </a:lnTo>
                <a:lnTo>
                  <a:pt x="1299210" y="1645920"/>
                </a:lnTo>
                <a:lnTo>
                  <a:pt x="1192530" y="1584960"/>
                </a:lnTo>
                <a:lnTo>
                  <a:pt x="1078230" y="1512570"/>
                </a:lnTo>
                <a:lnTo>
                  <a:pt x="952500" y="1428750"/>
                </a:lnTo>
                <a:lnTo>
                  <a:pt x="861060" y="1356360"/>
                </a:lnTo>
                <a:lnTo>
                  <a:pt x="758190" y="1264920"/>
                </a:lnTo>
                <a:lnTo>
                  <a:pt x="678180" y="1192530"/>
                </a:lnTo>
                <a:lnTo>
                  <a:pt x="575310" y="1089660"/>
                </a:lnTo>
                <a:lnTo>
                  <a:pt x="510540" y="1013460"/>
                </a:lnTo>
                <a:lnTo>
                  <a:pt x="419100" y="887730"/>
                </a:lnTo>
                <a:lnTo>
                  <a:pt x="339090" y="762000"/>
                </a:lnTo>
                <a:lnTo>
                  <a:pt x="289560" y="678180"/>
                </a:lnTo>
                <a:lnTo>
                  <a:pt x="236220" y="582930"/>
                </a:lnTo>
                <a:lnTo>
                  <a:pt x="175260" y="457200"/>
                </a:lnTo>
                <a:lnTo>
                  <a:pt x="106680" y="300990"/>
                </a:lnTo>
                <a:lnTo>
                  <a:pt x="38100" y="125730"/>
                </a:lnTo>
                <a:lnTo>
                  <a:pt x="7620" y="45720"/>
                </a:lnTo>
                <a:lnTo>
                  <a:pt x="0" y="11430"/>
                </a:lnTo>
                <a:lnTo>
                  <a:pt x="7620" y="0"/>
                </a:lnTo>
                <a:lnTo>
                  <a:pt x="45720" y="3810"/>
                </a:lnTo>
                <a:lnTo>
                  <a:pt x="64770" y="22860"/>
                </a:lnTo>
                <a:lnTo>
                  <a:pt x="110490" y="125730"/>
                </a:lnTo>
                <a:lnTo>
                  <a:pt x="171450" y="243840"/>
                </a:lnTo>
                <a:lnTo>
                  <a:pt x="236220" y="358140"/>
                </a:lnTo>
                <a:lnTo>
                  <a:pt x="312420" y="483870"/>
                </a:lnTo>
                <a:lnTo>
                  <a:pt x="369570" y="571500"/>
                </a:lnTo>
                <a:lnTo>
                  <a:pt x="430530" y="655320"/>
                </a:lnTo>
                <a:lnTo>
                  <a:pt x="502920" y="746760"/>
                </a:lnTo>
                <a:lnTo>
                  <a:pt x="605790" y="864870"/>
                </a:lnTo>
                <a:lnTo>
                  <a:pt x="704850" y="963930"/>
                </a:lnTo>
                <a:lnTo>
                  <a:pt x="788670" y="1043940"/>
                </a:lnTo>
                <a:lnTo>
                  <a:pt x="918210" y="1146810"/>
                </a:lnTo>
                <a:lnTo>
                  <a:pt x="1055370" y="1245870"/>
                </a:lnTo>
                <a:lnTo>
                  <a:pt x="1131570" y="1299210"/>
                </a:lnTo>
                <a:lnTo>
                  <a:pt x="1203960" y="1341120"/>
                </a:lnTo>
                <a:lnTo>
                  <a:pt x="1272540" y="1379220"/>
                </a:lnTo>
                <a:lnTo>
                  <a:pt x="1356360" y="1424940"/>
                </a:lnTo>
                <a:lnTo>
                  <a:pt x="1455420" y="1470660"/>
                </a:lnTo>
                <a:lnTo>
                  <a:pt x="1565910" y="1520190"/>
                </a:lnTo>
                <a:lnTo>
                  <a:pt x="1722120" y="1577340"/>
                </a:lnTo>
                <a:lnTo>
                  <a:pt x="1840230" y="1615440"/>
                </a:lnTo>
                <a:lnTo>
                  <a:pt x="1950720" y="1645920"/>
                </a:lnTo>
                <a:lnTo>
                  <a:pt x="2114550" y="1668780"/>
                </a:lnTo>
                <a:lnTo>
                  <a:pt x="2404110" y="1691640"/>
                </a:lnTo>
                <a:lnTo>
                  <a:pt x="2689860" y="1706880"/>
                </a:lnTo>
                <a:lnTo>
                  <a:pt x="3032760" y="1710690"/>
                </a:lnTo>
                <a:lnTo>
                  <a:pt x="3162300" y="1706880"/>
                </a:lnTo>
                <a:lnTo>
                  <a:pt x="3608070" y="1710690"/>
                </a:lnTo>
                <a:lnTo>
                  <a:pt x="3848100" y="1710690"/>
                </a:lnTo>
                <a:lnTo>
                  <a:pt x="3931920" y="1703070"/>
                </a:lnTo>
                <a:lnTo>
                  <a:pt x="3992880" y="1684020"/>
                </a:lnTo>
                <a:lnTo>
                  <a:pt x="4027170" y="1657350"/>
                </a:lnTo>
                <a:lnTo>
                  <a:pt x="4069080" y="1604010"/>
                </a:lnTo>
                <a:lnTo>
                  <a:pt x="4107180" y="1550670"/>
                </a:lnTo>
                <a:lnTo>
                  <a:pt x="4137660" y="1520190"/>
                </a:lnTo>
                <a:lnTo>
                  <a:pt x="4156710" y="1508760"/>
                </a:lnTo>
                <a:lnTo>
                  <a:pt x="4187190" y="1520190"/>
                </a:lnTo>
                <a:lnTo>
                  <a:pt x="4206240" y="1550670"/>
                </a:lnTo>
                <a:lnTo>
                  <a:pt x="4213860" y="1584960"/>
                </a:lnTo>
                <a:lnTo>
                  <a:pt x="4206240" y="1630680"/>
                </a:lnTo>
                <a:lnTo>
                  <a:pt x="4160520" y="1752600"/>
                </a:lnTo>
                <a:lnTo>
                  <a:pt x="4103370" y="1885950"/>
                </a:lnTo>
                <a:lnTo>
                  <a:pt x="4050030" y="1992630"/>
                </a:lnTo>
                <a:lnTo>
                  <a:pt x="3992880" y="2087880"/>
                </a:lnTo>
                <a:lnTo>
                  <a:pt x="3954780" y="2122170"/>
                </a:lnTo>
                <a:lnTo>
                  <a:pt x="3920490" y="2133600"/>
                </a:lnTo>
                <a:lnTo>
                  <a:pt x="3890010" y="2133600"/>
                </a:lnTo>
                <a:lnTo>
                  <a:pt x="3863340" y="2122170"/>
                </a:lnTo>
                <a:lnTo>
                  <a:pt x="3817620" y="2084070"/>
                </a:lnTo>
                <a:lnTo>
                  <a:pt x="3752850" y="2045970"/>
                </a:lnTo>
                <a:lnTo>
                  <a:pt x="3699510" y="2019300"/>
                </a:lnTo>
                <a:lnTo>
                  <a:pt x="3638550" y="2000250"/>
                </a:lnTo>
                <a:lnTo>
                  <a:pt x="3611880" y="2000250"/>
                </a:lnTo>
                <a:lnTo>
                  <a:pt x="3383280" y="2004060"/>
                </a:lnTo>
                <a:lnTo>
                  <a:pt x="3185160" y="2004060"/>
                </a:lnTo>
                <a:lnTo>
                  <a:pt x="3070860" y="2000250"/>
                </a:lnTo>
                <a:lnTo>
                  <a:pt x="2560320" y="19697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37199F7-320F-4B84-89AA-56A8C980D216}"/>
              </a:ext>
            </a:extLst>
          </p:cNvPr>
          <p:cNvSpPr/>
          <p:nvPr/>
        </p:nvSpPr>
        <p:spPr>
          <a:xfrm>
            <a:off x="5594350" y="3914775"/>
            <a:ext cx="1917700" cy="1857375"/>
          </a:xfrm>
          <a:custGeom>
            <a:avLst/>
            <a:gdLst>
              <a:gd name="connsiteX0" fmla="*/ 730250 w 1917700"/>
              <a:gd name="connsiteY0" fmla="*/ 1184275 h 1857375"/>
              <a:gd name="connsiteX1" fmla="*/ 520700 w 1917700"/>
              <a:gd name="connsiteY1" fmla="*/ 873125 h 1857375"/>
              <a:gd name="connsiteX2" fmla="*/ 314325 w 1917700"/>
              <a:gd name="connsiteY2" fmla="*/ 561975 h 1857375"/>
              <a:gd name="connsiteX3" fmla="*/ 139700 w 1917700"/>
              <a:gd name="connsiteY3" fmla="*/ 301625 h 1857375"/>
              <a:gd name="connsiteX4" fmla="*/ 0 w 1917700"/>
              <a:gd name="connsiteY4" fmla="*/ 104775 h 1857375"/>
              <a:gd name="connsiteX5" fmla="*/ 25400 w 1917700"/>
              <a:gd name="connsiteY5" fmla="*/ 0 h 1857375"/>
              <a:gd name="connsiteX6" fmla="*/ 98425 w 1917700"/>
              <a:gd name="connsiteY6" fmla="*/ 82550 h 1857375"/>
              <a:gd name="connsiteX7" fmla="*/ 285750 w 1917700"/>
              <a:gd name="connsiteY7" fmla="*/ 301625 h 1857375"/>
              <a:gd name="connsiteX8" fmla="*/ 454025 w 1917700"/>
              <a:gd name="connsiteY8" fmla="*/ 495300 h 1857375"/>
              <a:gd name="connsiteX9" fmla="*/ 628650 w 1917700"/>
              <a:gd name="connsiteY9" fmla="*/ 701675 h 1857375"/>
              <a:gd name="connsiteX10" fmla="*/ 822325 w 1917700"/>
              <a:gd name="connsiteY10" fmla="*/ 920750 h 1857375"/>
              <a:gd name="connsiteX11" fmla="*/ 965200 w 1917700"/>
              <a:gd name="connsiteY11" fmla="*/ 1076325 h 1857375"/>
              <a:gd name="connsiteX12" fmla="*/ 1092200 w 1917700"/>
              <a:gd name="connsiteY12" fmla="*/ 1206500 h 1857375"/>
              <a:gd name="connsiteX13" fmla="*/ 1174750 w 1917700"/>
              <a:gd name="connsiteY13" fmla="*/ 1292225 h 1857375"/>
              <a:gd name="connsiteX14" fmla="*/ 1285875 w 1917700"/>
              <a:gd name="connsiteY14" fmla="*/ 1390650 h 1857375"/>
              <a:gd name="connsiteX15" fmla="*/ 1409700 w 1917700"/>
              <a:gd name="connsiteY15" fmla="*/ 1489075 h 1857375"/>
              <a:gd name="connsiteX16" fmla="*/ 1508125 w 1917700"/>
              <a:gd name="connsiteY16" fmla="*/ 1562100 h 1857375"/>
              <a:gd name="connsiteX17" fmla="*/ 1660525 w 1917700"/>
              <a:gd name="connsiteY17" fmla="*/ 1657350 h 1857375"/>
              <a:gd name="connsiteX18" fmla="*/ 1812925 w 1917700"/>
              <a:gd name="connsiteY18" fmla="*/ 1749425 h 1857375"/>
              <a:gd name="connsiteX19" fmla="*/ 1895475 w 1917700"/>
              <a:gd name="connsiteY19" fmla="*/ 1793875 h 1857375"/>
              <a:gd name="connsiteX20" fmla="*/ 1914525 w 1917700"/>
              <a:gd name="connsiteY20" fmla="*/ 1812925 h 1857375"/>
              <a:gd name="connsiteX21" fmla="*/ 1917700 w 1917700"/>
              <a:gd name="connsiteY21" fmla="*/ 1822450 h 1857375"/>
              <a:gd name="connsiteX22" fmla="*/ 1911350 w 1917700"/>
              <a:gd name="connsiteY22" fmla="*/ 1838325 h 1857375"/>
              <a:gd name="connsiteX23" fmla="*/ 1895475 w 1917700"/>
              <a:gd name="connsiteY23" fmla="*/ 1847850 h 1857375"/>
              <a:gd name="connsiteX24" fmla="*/ 1857375 w 1917700"/>
              <a:gd name="connsiteY24" fmla="*/ 1857375 h 1857375"/>
              <a:gd name="connsiteX25" fmla="*/ 1708150 w 1917700"/>
              <a:gd name="connsiteY25" fmla="*/ 1857375 h 1857375"/>
              <a:gd name="connsiteX26" fmla="*/ 1622425 w 1917700"/>
              <a:gd name="connsiteY26" fmla="*/ 1854200 h 1857375"/>
              <a:gd name="connsiteX27" fmla="*/ 1473200 w 1917700"/>
              <a:gd name="connsiteY27" fmla="*/ 1841500 h 1857375"/>
              <a:gd name="connsiteX28" fmla="*/ 1320800 w 1917700"/>
              <a:gd name="connsiteY28" fmla="*/ 1822450 h 1857375"/>
              <a:gd name="connsiteX29" fmla="*/ 1282700 w 1917700"/>
              <a:gd name="connsiteY29" fmla="*/ 1816100 h 1857375"/>
              <a:gd name="connsiteX30" fmla="*/ 1238250 w 1917700"/>
              <a:gd name="connsiteY30" fmla="*/ 1793875 h 1857375"/>
              <a:gd name="connsiteX31" fmla="*/ 1149350 w 1917700"/>
              <a:gd name="connsiteY31" fmla="*/ 1730375 h 1857375"/>
              <a:gd name="connsiteX32" fmla="*/ 1050925 w 1917700"/>
              <a:gd name="connsiteY32" fmla="*/ 1635125 h 1857375"/>
              <a:gd name="connsiteX33" fmla="*/ 971550 w 1917700"/>
              <a:gd name="connsiteY33" fmla="*/ 1539875 h 1857375"/>
              <a:gd name="connsiteX34" fmla="*/ 866775 w 1917700"/>
              <a:gd name="connsiteY34" fmla="*/ 1393825 h 1857375"/>
              <a:gd name="connsiteX35" fmla="*/ 730250 w 1917700"/>
              <a:gd name="connsiteY35" fmla="*/ 11842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17700" h="1857375">
                <a:moveTo>
                  <a:pt x="730250" y="1184275"/>
                </a:moveTo>
                <a:lnTo>
                  <a:pt x="520700" y="873125"/>
                </a:lnTo>
                <a:lnTo>
                  <a:pt x="314325" y="561975"/>
                </a:lnTo>
                <a:lnTo>
                  <a:pt x="139700" y="301625"/>
                </a:lnTo>
                <a:lnTo>
                  <a:pt x="0" y="104775"/>
                </a:lnTo>
                <a:lnTo>
                  <a:pt x="25400" y="0"/>
                </a:lnTo>
                <a:lnTo>
                  <a:pt x="98425" y="82550"/>
                </a:lnTo>
                <a:lnTo>
                  <a:pt x="285750" y="301625"/>
                </a:lnTo>
                <a:lnTo>
                  <a:pt x="454025" y="495300"/>
                </a:lnTo>
                <a:lnTo>
                  <a:pt x="628650" y="701675"/>
                </a:lnTo>
                <a:lnTo>
                  <a:pt x="822325" y="920750"/>
                </a:lnTo>
                <a:lnTo>
                  <a:pt x="965200" y="1076325"/>
                </a:lnTo>
                <a:lnTo>
                  <a:pt x="1092200" y="1206500"/>
                </a:lnTo>
                <a:lnTo>
                  <a:pt x="1174750" y="1292225"/>
                </a:lnTo>
                <a:lnTo>
                  <a:pt x="1285875" y="1390650"/>
                </a:lnTo>
                <a:lnTo>
                  <a:pt x="1409700" y="1489075"/>
                </a:lnTo>
                <a:lnTo>
                  <a:pt x="1508125" y="1562100"/>
                </a:lnTo>
                <a:lnTo>
                  <a:pt x="1660525" y="1657350"/>
                </a:lnTo>
                <a:lnTo>
                  <a:pt x="1812925" y="1749425"/>
                </a:lnTo>
                <a:lnTo>
                  <a:pt x="1895475" y="1793875"/>
                </a:lnTo>
                <a:lnTo>
                  <a:pt x="1914525" y="1812925"/>
                </a:lnTo>
                <a:lnTo>
                  <a:pt x="1917700" y="1822450"/>
                </a:lnTo>
                <a:lnTo>
                  <a:pt x="1911350" y="1838325"/>
                </a:lnTo>
                <a:lnTo>
                  <a:pt x="1895475" y="1847850"/>
                </a:lnTo>
                <a:lnTo>
                  <a:pt x="1857375" y="1857375"/>
                </a:lnTo>
                <a:lnTo>
                  <a:pt x="1708150" y="1857375"/>
                </a:lnTo>
                <a:lnTo>
                  <a:pt x="1622425" y="1854200"/>
                </a:lnTo>
                <a:lnTo>
                  <a:pt x="1473200" y="1841500"/>
                </a:lnTo>
                <a:lnTo>
                  <a:pt x="1320800" y="1822450"/>
                </a:lnTo>
                <a:lnTo>
                  <a:pt x="1282700" y="1816100"/>
                </a:lnTo>
                <a:lnTo>
                  <a:pt x="1238250" y="1793875"/>
                </a:lnTo>
                <a:lnTo>
                  <a:pt x="1149350" y="1730375"/>
                </a:lnTo>
                <a:lnTo>
                  <a:pt x="1050925" y="1635125"/>
                </a:lnTo>
                <a:lnTo>
                  <a:pt x="971550" y="1539875"/>
                </a:lnTo>
                <a:lnTo>
                  <a:pt x="866775" y="1393825"/>
                </a:lnTo>
                <a:lnTo>
                  <a:pt x="730250" y="1184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F0ADF6-3E3B-4408-A842-5A780BAB967C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713038" y="1751013"/>
            <a:chExt cx="4951412" cy="4213225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E26D898E-7BAF-4023-9CB0-3166D550B7BD}"/>
                </a:ext>
              </a:extLst>
            </p:cNvPr>
            <p:cNvSpPr/>
            <p:nvPr/>
          </p:nvSpPr>
          <p:spPr>
            <a:xfrm>
              <a:off x="4575175" y="27733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652B0384-2E2A-4C5D-BE3F-6517CA133F32}"/>
                </a:ext>
              </a:extLst>
            </p:cNvPr>
            <p:cNvSpPr/>
            <p:nvPr/>
          </p:nvSpPr>
          <p:spPr>
            <a:xfrm rot="16200000">
              <a:off x="1481138" y="36036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0E7B9E2A-8F30-4F72-BF55-1FFC7A705D8C}"/>
                </a:ext>
              </a:extLst>
            </p:cNvPr>
            <p:cNvSpPr/>
            <p:nvPr/>
          </p:nvSpPr>
          <p:spPr>
            <a:xfrm rot="16200000">
              <a:off x="2120901" y="31464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00D3E0F-A7A4-493D-9C99-4A2BE8B0F186}"/>
                </a:ext>
              </a:extLst>
            </p:cNvPr>
            <p:cNvSpPr/>
            <p:nvPr/>
          </p:nvSpPr>
          <p:spPr>
            <a:xfrm>
              <a:off x="3065463" y="35290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98DB2D8-AF75-44BC-91B6-260569422A06}"/>
                </a:ext>
              </a:extLst>
            </p:cNvPr>
            <p:cNvSpPr/>
            <p:nvPr/>
          </p:nvSpPr>
          <p:spPr>
            <a:xfrm>
              <a:off x="3041650" y="47101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2D2F786A-A3B3-4225-A20B-B6EE81B538E8}"/>
                </a:ext>
              </a:extLst>
            </p:cNvPr>
            <p:cNvSpPr/>
            <p:nvPr/>
          </p:nvSpPr>
          <p:spPr>
            <a:xfrm>
              <a:off x="4810125" y="26368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2D731A8C-A028-460C-9130-C71C178B379B}"/>
                </a:ext>
              </a:extLst>
            </p:cNvPr>
            <p:cNvSpPr/>
            <p:nvPr/>
          </p:nvSpPr>
          <p:spPr>
            <a:xfrm>
              <a:off x="4159250" y="37211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7183B29B-CF0C-4389-96AD-E040DB112F34}"/>
                </a:ext>
              </a:extLst>
            </p:cNvPr>
            <p:cNvSpPr/>
            <p:nvPr/>
          </p:nvSpPr>
          <p:spPr>
            <a:xfrm rot="16200000">
              <a:off x="2928937" y="27908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57E6D2F8-3D2D-4B88-920D-972DB5C03029}"/>
                </a:ext>
              </a:extLst>
            </p:cNvPr>
            <p:cNvSpPr/>
            <p:nvPr/>
          </p:nvSpPr>
          <p:spPr>
            <a:xfrm>
              <a:off x="5746750" y="40671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469CA9EA-7077-4106-B374-9FE7DE8ABCE3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560638" y="1598613"/>
            <a:chExt cx="4951412" cy="4213225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690B4648-44BC-45C0-B9B1-710FFD272137}"/>
                </a:ext>
              </a:extLst>
            </p:cNvPr>
            <p:cNvSpPr/>
            <p:nvPr/>
          </p:nvSpPr>
          <p:spPr>
            <a:xfrm>
              <a:off x="4422775" y="26209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D0357BF1-4815-42C1-83C5-1EB83368911E}"/>
                </a:ext>
              </a:extLst>
            </p:cNvPr>
            <p:cNvSpPr/>
            <p:nvPr/>
          </p:nvSpPr>
          <p:spPr>
            <a:xfrm rot="16200000">
              <a:off x="1328738" y="34512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2D545C8-46DA-47EC-8CD3-00087B9BA39A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8CBB7DD7-6007-4226-8A79-17AE4A880D95}"/>
                </a:ext>
              </a:extLst>
            </p:cNvPr>
            <p:cNvSpPr/>
            <p:nvPr/>
          </p:nvSpPr>
          <p:spPr>
            <a:xfrm>
              <a:off x="2913063" y="33766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BAA5682-F599-401E-B648-A143A277C7E6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ABC1AFD-CA60-4D0C-B9A6-C4670B0E528E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67FDE227-36AC-494D-AEF5-C8EFD2E16325}"/>
                </a:ext>
              </a:extLst>
            </p:cNvPr>
            <p:cNvSpPr/>
            <p:nvPr/>
          </p:nvSpPr>
          <p:spPr>
            <a:xfrm>
              <a:off x="4006850" y="35687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88D25F29-49E4-4E5A-AC96-7437FA75EDDC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6F6C2369-3174-4F12-B5F1-AC298AE80F94}"/>
                </a:ext>
              </a:extLst>
            </p:cNvPr>
            <p:cNvSpPr/>
            <p:nvPr/>
          </p:nvSpPr>
          <p:spPr>
            <a:xfrm>
              <a:off x="5594350" y="39147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5196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グループ化 1">
            <a:extLst>
              <a:ext uri="{FF2B5EF4-FFF2-40B4-BE49-F238E27FC236}">
                <a16:creationId xmlns:a16="http://schemas.microsoft.com/office/drawing/2014/main" id="{76FB8DC6-0470-4DFB-A3F1-4A5AC3D4F4B6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598613"/>
            <a:ext cx="4951412" cy="4213225"/>
            <a:chOff x="2560638" y="1598613"/>
            <a:chExt cx="4951412" cy="421322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90B620E-BB39-4919-873A-F5DACA849D93}"/>
                </a:ext>
              </a:extLst>
            </p:cNvPr>
            <p:cNvSpPr/>
            <p:nvPr/>
          </p:nvSpPr>
          <p:spPr>
            <a:xfrm>
              <a:off x="4422775" y="2620963"/>
              <a:ext cx="458788" cy="1312862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F1277601-A565-447D-AB8C-DC1E76CB2FBD}"/>
                </a:ext>
              </a:extLst>
            </p:cNvPr>
            <p:cNvSpPr/>
            <p:nvPr/>
          </p:nvSpPr>
          <p:spPr>
            <a:xfrm rot="16200000">
              <a:off x="1328738" y="3451225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5598795-39D6-40E2-89E2-5A06C7272E44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E268D95-4E4D-4E00-B350-C5ACE25DC462}"/>
                </a:ext>
              </a:extLst>
            </p:cNvPr>
            <p:cNvSpPr/>
            <p:nvPr/>
          </p:nvSpPr>
          <p:spPr>
            <a:xfrm>
              <a:off x="2913063" y="3376613"/>
              <a:ext cx="819150" cy="290512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9CCB7DD-6AB9-4FD1-BE96-4C003BC86C27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4592D13-D202-4981-A56C-CC27A7948614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1F2E569-804A-40EF-83A3-C9EA8910BD96}"/>
                </a:ext>
              </a:extLst>
            </p:cNvPr>
            <p:cNvSpPr/>
            <p:nvPr/>
          </p:nvSpPr>
          <p:spPr>
            <a:xfrm>
              <a:off x="4006850" y="3568700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601E890-52B1-42FD-8990-8637A8B5B3C7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A4F5841-416A-4A19-87C3-536F0D950BC7}"/>
                </a:ext>
              </a:extLst>
            </p:cNvPr>
            <p:cNvSpPr/>
            <p:nvPr/>
          </p:nvSpPr>
          <p:spPr>
            <a:xfrm>
              <a:off x="5594350" y="3914775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156255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7BB4666-98C6-4A03-9959-71DD16959042}"/>
              </a:ext>
            </a:extLst>
          </p:cNvPr>
          <p:cNvSpPr/>
          <p:nvPr/>
        </p:nvSpPr>
        <p:spPr>
          <a:xfrm rot="16200000">
            <a:off x="2019300" y="2101850"/>
            <a:ext cx="2354263" cy="1528763"/>
          </a:xfrm>
          <a:custGeom>
            <a:avLst/>
            <a:gdLst>
              <a:gd name="connsiteX0" fmla="*/ 1209675 w 2355056"/>
              <a:gd name="connsiteY0" fmla="*/ 792956 h 1528762"/>
              <a:gd name="connsiteX1" fmla="*/ 1102519 w 2355056"/>
              <a:gd name="connsiteY1" fmla="*/ 738187 h 1528762"/>
              <a:gd name="connsiteX2" fmla="*/ 971550 w 2355056"/>
              <a:gd name="connsiteY2" fmla="*/ 664368 h 1528762"/>
              <a:gd name="connsiteX3" fmla="*/ 840581 w 2355056"/>
              <a:gd name="connsiteY3" fmla="*/ 588168 h 1528762"/>
              <a:gd name="connsiteX4" fmla="*/ 685800 w 2355056"/>
              <a:gd name="connsiteY4" fmla="*/ 490537 h 1528762"/>
              <a:gd name="connsiteX5" fmla="*/ 557213 w 2355056"/>
              <a:gd name="connsiteY5" fmla="*/ 404812 h 1528762"/>
              <a:gd name="connsiteX6" fmla="*/ 438150 w 2355056"/>
              <a:gd name="connsiteY6" fmla="*/ 321468 h 1528762"/>
              <a:gd name="connsiteX7" fmla="*/ 340519 w 2355056"/>
              <a:gd name="connsiteY7" fmla="*/ 247650 h 1528762"/>
              <a:gd name="connsiteX8" fmla="*/ 211931 w 2355056"/>
              <a:gd name="connsiteY8" fmla="*/ 147637 h 1528762"/>
              <a:gd name="connsiteX9" fmla="*/ 130969 w 2355056"/>
              <a:gd name="connsiteY9" fmla="*/ 78581 h 1528762"/>
              <a:gd name="connsiteX10" fmla="*/ 69056 w 2355056"/>
              <a:gd name="connsiteY10" fmla="*/ 26193 h 1528762"/>
              <a:gd name="connsiteX11" fmla="*/ 45244 w 2355056"/>
              <a:gd name="connsiteY11" fmla="*/ 9525 h 1528762"/>
              <a:gd name="connsiteX12" fmla="*/ 19050 w 2355056"/>
              <a:gd name="connsiteY12" fmla="*/ 0 h 1528762"/>
              <a:gd name="connsiteX13" fmla="*/ 2381 w 2355056"/>
              <a:gd name="connsiteY13" fmla="*/ 4762 h 1528762"/>
              <a:gd name="connsiteX14" fmla="*/ 0 w 2355056"/>
              <a:gd name="connsiteY14" fmla="*/ 26193 h 1528762"/>
              <a:gd name="connsiteX15" fmla="*/ 11906 w 2355056"/>
              <a:gd name="connsiteY15" fmla="*/ 52387 h 1528762"/>
              <a:gd name="connsiteX16" fmla="*/ 42863 w 2355056"/>
              <a:gd name="connsiteY16" fmla="*/ 90487 h 1528762"/>
              <a:gd name="connsiteX17" fmla="*/ 178594 w 2355056"/>
              <a:gd name="connsiteY17" fmla="*/ 230981 h 1528762"/>
              <a:gd name="connsiteX18" fmla="*/ 397669 w 2355056"/>
              <a:gd name="connsiteY18" fmla="*/ 435768 h 1528762"/>
              <a:gd name="connsiteX19" fmla="*/ 557213 w 2355056"/>
              <a:gd name="connsiteY19" fmla="*/ 576262 h 1528762"/>
              <a:gd name="connsiteX20" fmla="*/ 726281 w 2355056"/>
              <a:gd name="connsiteY20" fmla="*/ 716756 h 1528762"/>
              <a:gd name="connsiteX21" fmla="*/ 804863 w 2355056"/>
              <a:gd name="connsiteY21" fmla="*/ 778668 h 1528762"/>
              <a:gd name="connsiteX22" fmla="*/ 1038225 w 2355056"/>
              <a:gd name="connsiteY22" fmla="*/ 942975 h 1528762"/>
              <a:gd name="connsiteX23" fmla="*/ 1202531 w 2355056"/>
              <a:gd name="connsiteY23" fmla="*/ 1035843 h 1528762"/>
              <a:gd name="connsiteX24" fmla="*/ 1416844 w 2355056"/>
              <a:gd name="connsiteY24" fmla="*/ 1150143 h 1528762"/>
              <a:gd name="connsiteX25" fmla="*/ 1609725 w 2355056"/>
              <a:gd name="connsiteY25" fmla="*/ 1250156 h 1528762"/>
              <a:gd name="connsiteX26" fmla="*/ 1881188 w 2355056"/>
              <a:gd name="connsiteY26" fmla="*/ 1385887 h 1528762"/>
              <a:gd name="connsiteX27" fmla="*/ 1955006 w 2355056"/>
              <a:gd name="connsiteY27" fmla="*/ 1419225 h 1528762"/>
              <a:gd name="connsiteX28" fmla="*/ 1959769 w 2355056"/>
              <a:gd name="connsiteY28" fmla="*/ 1433512 h 1528762"/>
              <a:gd name="connsiteX29" fmla="*/ 1976438 w 2355056"/>
              <a:gd name="connsiteY29" fmla="*/ 1469231 h 1528762"/>
              <a:gd name="connsiteX30" fmla="*/ 1993106 w 2355056"/>
              <a:gd name="connsiteY30" fmla="*/ 1497806 h 1528762"/>
              <a:gd name="connsiteX31" fmla="*/ 2009775 w 2355056"/>
              <a:gd name="connsiteY31" fmla="*/ 1514475 h 1528762"/>
              <a:gd name="connsiteX32" fmla="*/ 2033588 w 2355056"/>
              <a:gd name="connsiteY32" fmla="*/ 1526381 h 1528762"/>
              <a:gd name="connsiteX33" fmla="*/ 2050256 w 2355056"/>
              <a:gd name="connsiteY33" fmla="*/ 1528762 h 1528762"/>
              <a:gd name="connsiteX34" fmla="*/ 2071688 w 2355056"/>
              <a:gd name="connsiteY34" fmla="*/ 1528762 h 1528762"/>
              <a:gd name="connsiteX35" fmla="*/ 2095500 w 2355056"/>
              <a:gd name="connsiteY35" fmla="*/ 1516856 h 1528762"/>
              <a:gd name="connsiteX36" fmla="*/ 2124075 w 2355056"/>
              <a:gd name="connsiteY36" fmla="*/ 1495425 h 1528762"/>
              <a:gd name="connsiteX37" fmla="*/ 2202656 w 2355056"/>
              <a:gd name="connsiteY37" fmla="*/ 1409700 h 1528762"/>
              <a:gd name="connsiteX38" fmla="*/ 2271713 w 2355056"/>
              <a:gd name="connsiteY38" fmla="*/ 1312068 h 1528762"/>
              <a:gd name="connsiteX39" fmla="*/ 2312194 w 2355056"/>
              <a:gd name="connsiteY39" fmla="*/ 1238250 h 1528762"/>
              <a:gd name="connsiteX40" fmla="*/ 2338388 w 2355056"/>
              <a:gd name="connsiteY40" fmla="*/ 1173956 h 1528762"/>
              <a:gd name="connsiteX41" fmla="*/ 2352675 w 2355056"/>
              <a:gd name="connsiteY41" fmla="*/ 1116806 h 1528762"/>
              <a:gd name="connsiteX42" fmla="*/ 2355056 w 2355056"/>
              <a:gd name="connsiteY42" fmla="*/ 1085850 h 1528762"/>
              <a:gd name="connsiteX43" fmla="*/ 2352675 w 2355056"/>
              <a:gd name="connsiteY43" fmla="*/ 1057275 h 1528762"/>
              <a:gd name="connsiteX44" fmla="*/ 2345531 w 2355056"/>
              <a:gd name="connsiteY44" fmla="*/ 1047750 h 1528762"/>
              <a:gd name="connsiteX45" fmla="*/ 2331244 w 2355056"/>
              <a:gd name="connsiteY45" fmla="*/ 1035843 h 1528762"/>
              <a:gd name="connsiteX46" fmla="*/ 2305050 w 2355056"/>
              <a:gd name="connsiteY46" fmla="*/ 1035843 h 1528762"/>
              <a:gd name="connsiteX47" fmla="*/ 2281238 w 2355056"/>
              <a:gd name="connsiteY47" fmla="*/ 1045368 h 1528762"/>
              <a:gd name="connsiteX48" fmla="*/ 2219325 w 2355056"/>
              <a:gd name="connsiteY48" fmla="*/ 1088231 h 1528762"/>
              <a:gd name="connsiteX49" fmla="*/ 2188369 w 2355056"/>
              <a:gd name="connsiteY49" fmla="*/ 1116806 h 1528762"/>
              <a:gd name="connsiteX50" fmla="*/ 2159794 w 2355056"/>
              <a:gd name="connsiteY50" fmla="*/ 1138237 h 1528762"/>
              <a:gd name="connsiteX51" fmla="*/ 2126456 w 2355056"/>
              <a:gd name="connsiteY51" fmla="*/ 1150143 h 1528762"/>
              <a:gd name="connsiteX52" fmla="*/ 2090738 w 2355056"/>
              <a:gd name="connsiteY52" fmla="*/ 1147762 h 1528762"/>
              <a:gd name="connsiteX53" fmla="*/ 1978819 w 2355056"/>
              <a:gd name="connsiteY53" fmla="*/ 1123950 h 1528762"/>
              <a:gd name="connsiteX54" fmla="*/ 1788319 w 2355056"/>
              <a:gd name="connsiteY54" fmla="*/ 1062037 h 1528762"/>
              <a:gd name="connsiteX55" fmla="*/ 1590675 w 2355056"/>
              <a:gd name="connsiteY55" fmla="*/ 978693 h 1528762"/>
              <a:gd name="connsiteX56" fmla="*/ 1366838 w 2355056"/>
              <a:gd name="connsiteY56" fmla="*/ 871537 h 1528762"/>
              <a:gd name="connsiteX57" fmla="*/ 1209675 w 2355056"/>
              <a:gd name="connsiteY57" fmla="*/ 792956 h 1528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55056" h="1528762">
                <a:moveTo>
                  <a:pt x="1209675" y="792956"/>
                </a:moveTo>
                <a:lnTo>
                  <a:pt x="1102519" y="738187"/>
                </a:lnTo>
                <a:lnTo>
                  <a:pt x="971550" y="664368"/>
                </a:lnTo>
                <a:lnTo>
                  <a:pt x="840581" y="588168"/>
                </a:lnTo>
                <a:lnTo>
                  <a:pt x="685800" y="490537"/>
                </a:lnTo>
                <a:lnTo>
                  <a:pt x="557213" y="404812"/>
                </a:lnTo>
                <a:lnTo>
                  <a:pt x="438150" y="321468"/>
                </a:lnTo>
                <a:lnTo>
                  <a:pt x="340519" y="247650"/>
                </a:lnTo>
                <a:lnTo>
                  <a:pt x="211931" y="147637"/>
                </a:lnTo>
                <a:lnTo>
                  <a:pt x="130969" y="78581"/>
                </a:lnTo>
                <a:lnTo>
                  <a:pt x="69056" y="26193"/>
                </a:lnTo>
                <a:lnTo>
                  <a:pt x="45244" y="9525"/>
                </a:lnTo>
                <a:lnTo>
                  <a:pt x="19050" y="0"/>
                </a:lnTo>
                <a:lnTo>
                  <a:pt x="2381" y="4762"/>
                </a:lnTo>
                <a:lnTo>
                  <a:pt x="0" y="26193"/>
                </a:lnTo>
                <a:lnTo>
                  <a:pt x="11906" y="52387"/>
                </a:lnTo>
                <a:lnTo>
                  <a:pt x="42863" y="90487"/>
                </a:lnTo>
                <a:lnTo>
                  <a:pt x="178594" y="230981"/>
                </a:lnTo>
                <a:lnTo>
                  <a:pt x="397669" y="435768"/>
                </a:lnTo>
                <a:lnTo>
                  <a:pt x="557213" y="576262"/>
                </a:lnTo>
                <a:lnTo>
                  <a:pt x="726281" y="716756"/>
                </a:lnTo>
                <a:lnTo>
                  <a:pt x="804863" y="778668"/>
                </a:lnTo>
                <a:lnTo>
                  <a:pt x="1038225" y="942975"/>
                </a:lnTo>
                <a:lnTo>
                  <a:pt x="1202531" y="1035843"/>
                </a:lnTo>
                <a:lnTo>
                  <a:pt x="1416844" y="1150143"/>
                </a:lnTo>
                <a:lnTo>
                  <a:pt x="1609725" y="1250156"/>
                </a:lnTo>
                <a:lnTo>
                  <a:pt x="1881188" y="1385887"/>
                </a:lnTo>
                <a:lnTo>
                  <a:pt x="1955006" y="1419225"/>
                </a:lnTo>
                <a:lnTo>
                  <a:pt x="1959769" y="1433512"/>
                </a:lnTo>
                <a:lnTo>
                  <a:pt x="1976438" y="1469231"/>
                </a:lnTo>
                <a:lnTo>
                  <a:pt x="1993106" y="1497806"/>
                </a:lnTo>
                <a:lnTo>
                  <a:pt x="2009775" y="1514475"/>
                </a:lnTo>
                <a:lnTo>
                  <a:pt x="2033588" y="1526381"/>
                </a:lnTo>
                <a:lnTo>
                  <a:pt x="2050256" y="1528762"/>
                </a:lnTo>
                <a:lnTo>
                  <a:pt x="2071688" y="1528762"/>
                </a:lnTo>
                <a:lnTo>
                  <a:pt x="2095500" y="1516856"/>
                </a:lnTo>
                <a:lnTo>
                  <a:pt x="2124075" y="1495425"/>
                </a:lnTo>
                <a:lnTo>
                  <a:pt x="2202656" y="1409700"/>
                </a:lnTo>
                <a:lnTo>
                  <a:pt x="2271713" y="1312068"/>
                </a:lnTo>
                <a:lnTo>
                  <a:pt x="2312194" y="1238250"/>
                </a:lnTo>
                <a:lnTo>
                  <a:pt x="2338388" y="1173956"/>
                </a:lnTo>
                <a:lnTo>
                  <a:pt x="2352675" y="1116806"/>
                </a:lnTo>
                <a:lnTo>
                  <a:pt x="2355056" y="1085850"/>
                </a:lnTo>
                <a:lnTo>
                  <a:pt x="2352675" y="1057275"/>
                </a:lnTo>
                <a:lnTo>
                  <a:pt x="2345531" y="1047750"/>
                </a:lnTo>
                <a:lnTo>
                  <a:pt x="2331244" y="1035843"/>
                </a:lnTo>
                <a:lnTo>
                  <a:pt x="2305050" y="1035843"/>
                </a:lnTo>
                <a:lnTo>
                  <a:pt x="2281238" y="1045368"/>
                </a:lnTo>
                <a:lnTo>
                  <a:pt x="2219325" y="1088231"/>
                </a:lnTo>
                <a:lnTo>
                  <a:pt x="2188369" y="1116806"/>
                </a:lnTo>
                <a:lnTo>
                  <a:pt x="2159794" y="1138237"/>
                </a:lnTo>
                <a:lnTo>
                  <a:pt x="2126456" y="1150143"/>
                </a:lnTo>
                <a:lnTo>
                  <a:pt x="2090738" y="1147762"/>
                </a:lnTo>
                <a:lnTo>
                  <a:pt x="1978819" y="1123950"/>
                </a:lnTo>
                <a:lnTo>
                  <a:pt x="1788319" y="1062037"/>
                </a:lnTo>
                <a:lnTo>
                  <a:pt x="1590675" y="978693"/>
                </a:lnTo>
                <a:lnTo>
                  <a:pt x="1366838" y="871537"/>
                </a:lnTo>
                <a:lnTo>
                  <a:pt x="1209675" y="7929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6F9141EB-A93E-40F7-A9BC-3A3E99AB24A7}"/>
              </a:ext>
            </a:extLst>
          </p:cNvPr>
          <p:cNvSpPr/>
          <p:nvPr/>
        </p:nvSpPr>
        <p:spPr>
          <a:xfrm>
            <a:off x="4103688" y="1512888"/>
            <a:ext cx="2565400" cy="449262"/>
          </a:xfrm>
          <a:custGeom>
            <a:avLst/>
            <a:gdLst>
              <a:gd name="connsiteX0" fmla="*/ 1164431 w 2566987"/>
              <a:gd name="connsiteY0" fmla="*/ 166687 h 450056"/>
              <a:gd name="connsiteX1" fmla="*/ 1447800 w 2566987"/>
              <a:gd name="connsiteY1" fmla="*/ 128587 h 450056"/>
              <a:gd name="connsiteX2" fmla="*/ 1721644 w 2566987"/>
              <a:gd name="connsiteY2" fmla="*/ 92869 h 450056"/>
              <a:gd name="connsiteX3" fmla="*/ 1897856 w 2566987"/>
              <a:gd name="connsiteY3" fmla="*/ 71437 h 450056"/>
              <a:gd name="connsiteX4" fmla="*/ 1935956 w 2566987"/>
              <a:gd name="connsiteY4" fmla="*/ 64294 h 450056"/>
              <a:gd name="connsiteX5" fmla="*/ 2007394 w 2566987"/>
              <a:gd name="connsiteY5" fmla="*/ 33337 h 450056"/>
              <a:gd name="connsiteX6" fmla="*/ 2085975 w 2566987"/>
              <a:gd name="connsiteY6" fmla="*/ 0 h 450056"/>
              <a:gd name="connsiteX7" fmla="*/ 2100262 w 2566987"/>
              <a:gd name="connsiteY7" fmla="*/ 0 h 450056"/>
              <a:gd name="connsiteX8" fmla="*/ 2185987 w 2566987"/>
              <a:gd name="connsiteY8" fmla="*/ 9525 h 450056"/>
              <a:gd name="connsiteX9" fmla="*/ 2305050 w 2566987"/>
              <a:gd name="connsiteY9" fmla="*/ 33337 h 450056"/>
              <a:gd name="connsiteX10" fmla="*/ 2416969 w 2566987"/>
              <a:gd name="connsiteY10" fmla="*/ 64294 h 450056"/>
              <a:gd name="connsiteX11" fmla="*/ 2483644 w 2566987"/>
              <a:gd name="connsiteY11" fmla="*/ 90487 h 450056"/>
              <a:gd name="connsiteX12" fmla="*/ 2514600 w 2566987"/>
              <a:gd name="connsiteY12" fmla="*/ 107156 h 450056"/>
              <a:gd name="connsiteX13" fmla="*/ 2540794 w 2566987"/>
              <a:gd name="connsiteY13" fmla="*/ 128587 h 450056"/>
              <a:gd name="connsiteX14" fmla="*/ 2557462 w 2566987"/>
              <a:gd name="connsiteY14" fmla="*/ 147637 h 450056"/>
              <a:gd name="connsiteX15" fmla="*/ 2566987 w 2566987"/>
              <a:gd name="connsiteY15" fmla="*/ 166687 h 450056"/>
              <a:gd name="connsiteX16" fmla="*/ 2566987 w 2566987"/>
              <a:gd name="connsiteY16" fmla="*/ 185737 h 450056"/>
              <a:gd name="connsiteX17" fmla="*/ 2555081 w 2566987"/>
              <a:gd name="connsiteY17" fmla="*/ 211931 h 450056"/>
              <a:gd name="connsiteX18" fmla="*/ 2526506 w 2566987"/>
              <a:gd name="connsiteY18" fmla="*/ 245269 h 450056"/>
              <a:gd name="connsiteX19" fmla="*/ 2497931 w 2566987"/>
              <a:gd name="connsiteY19" fmla="*/ 264319 h 450056"/>
              <a:gd name="connsiteX20" fmla="*/ 2369344 w 2566987"/>
              <a:gd name="connsiteY20" fmla="*/ 266700 h 450056"/>
              <a:gd name="connsiteX21" fmla="*/ 2019300 w 2566987"/>
              <a:gd name="connsiteY21" fmla="*/ 266700 h 450056"/>
              <a:gd name="connsiteX22" fmla="*/ 1857375 w 2566987"/>
              <a:gd name="connsiteY22" fmla="*/ 266700 h 450056"/>
              <a:gd name="connsiteX23" fmla="*/ 1616869 w 2566987"/>
              <a:gd name="connsiteY23" fmla="*/ 280987 h 450056"/>
              <a:gd name="connsiteX24" fmla="*/ 1302544 w 2566987"/>
              <a:gd name="connsiteY24" fmla="*/ 314325 h 450056"/>
              <a:gd name="connsiteX25" fmla="*/ 1000125 w 2566987"/>
              <a:gd name="connsiteY25" fmla="*/ 359569 h 450056"/>
              <a:gd name="connsiteX26" fmla="*/ 742950 w 2566987"/>
              <a:gd name="connsiteY26" fmla="*/ 392906 h 450056"/>
              <a:gd name="connsiteX27" fmla="*/ 540544 w 2566987"/>
              <a:gd name="connsiteY27" fmla="*/ 419100 h 450056"/>
              <a:gd name="connsiteX28" fmla="*/ 509587 w 2566987"/>
              <a:gd name="connsiteY28" fmla="*/ 421481 h 450056"/>
              <a:gd name="connsiteX29" fmla="*/ 464344 w 2566987"/>
              <a:gd name="connsiteY29" fmla="*/ 440531 h 450056"/>
              <a:gd name="connsiteX30" fmla="*/ 423862 w 2566987"/>
              <a:gd name="connsiteY30" fmla="*/ 450056 h 450056"/>
              <a:gd name="connsiteX31" fmla="*/ 376237 w 2566987"/>
              <a:gd name="connsiteY31" fmla="*/ 450056 h 450056"/>
              <a:gd name="connsiteX32" fmla="*/ 342900 w 2566987"/>
              <a:gd name="connsiteY32" fmla="*/ 440531 h 450056"/>
              <a:gd name="connsiteX33" fmla="*/ 273844 w 2566987"/>
              <a:gd name="connsiteY33" fmla="*/ 397669 h 450056"/>
              <a:gd name="connsiteX34" fmla="*/ 157162 w 2566987"/>
              <a:gd name="connsiteY34" fmla="*/ 319087 h 450056"/>
              <a:gd name="connsiteX35" fmla="*/ 100012 w 2566987"/>
              <a:gd name="connsiteY35" fmla="*/ 271462 h 450056"/>
              <a:gd name="connsiteX36" fmla="*/ 50006 w 2566987"/>
              <a:gd name="connsiteY36" fmla="*/ 223837 h 450056"/>
              <a:gd name="connsiteX37" fmla="*/ 21431 w 2566987"/>
              <a:gd name="connsiteY37" fmla="*/ 190500 h 450056"/>
              <a:gd name="connsiteX38" fmla="*/ 4762 w 2566987"/>
              <a:gd name="connsiteY38" fmla="*/ 157162 h 450056"/>
              <a:gd name="connsiteX39" fmla="*/ 0 w 2566987"/>
              <a:gd name="connsiteY39" fmla="*/ 130969 h 450056"/>
              <a:gd name="connsiteX40" fmla="*/ 4762 w 2566987"/>
              <a:gd name="connsiteY40" fmla="*/ 121444 h 450056"/>
              <a:gd name="connsiteX41" fmla="*/ 11906 w 2566987"/>
              <a:gd name="connsiteY41" fmla="*/ 119062 h 450056"/>
              <a:gd name="connsiteX42" fmla="*/ 28575 w 2566987"/>
              <a:gd name="connsiteY42" fmla="*/ 119062 h 450056"/>
              <a:gd name="connsiteX43" fmla="*/ 73819 w 2566987"/>
              <a:gd name="connsiteY43" fmla="*/ 135731 h 450056"/>
              <a:gd name="connsiteX44" fmla="*/ 161925 w 2566987"/>
              <a:gd name="connsiteY44" fmla="*/ 173831 h 450056"/>
              <a:gd name="connsiteX45" fmla="*/ 233362 w 2566987"/>
              <a:gd name="connsiteY45" fmla="*/ 197644 h 450056"/>
              <a:gd name="connsiteX46" fmla="*/ 340519 w 2566987"/>
              <a:gd name="connsiteY46" fmla="*/ 228600 h 450056"/>
              <a:gd name="connsiteX47" fmla="*/ 438150 w 2566987"/>
              <a:gd name="connsiteY47" fmla="*/ 245269 h 450056"/>
              <a:gd name="connsiteX48" fmla="*/ 516731 w 2566987"/>
              <a:gd name="connsiteY48" fmla="*/ 247650 h 450056"/>
              <a:gd name="connsiteX49" fmla="*/ 688181 w 2566987"/>
              <a:gd name="connsiteY49" fmla="*/ 228600 h 450056"/>
              <a:gd name="connsiteX50" fmla="*/ 1164431 w 2566987"/>
              <a:gd name="connsiteY50" fmla="*/ 16668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66987" h="450056">
                <a:moveTo>
                  <a:pt x="1164431" y="166687"/>
                </a:moveTo>
                <a:lnTo>
                  <a:pt x="1447800" y="128587"/>
                </a:lnTo>
                <a:lnTo>
                  <a:pt x="1721644" y="92869"/>
                </a:lnTo>
                <a:lnTo>
                  <a:pt x="1897856" y="71437"/>
                </a:lnTo>
                <a:lnTo>
                  <a:pt x="1935956" y="64294"/>
                </a:lnTo>
                <a:lnTo>
                  <a:pt x="2007394" y="33337"/>
                </a:lnTo>
                <a:lnTo>
                  <a:pt x="2085975" y="0"/>
                </a:lnTo>
                <a:lnTo>
                  <a:pt x="2100262" y="0"/>
                </a:lnTo>
                <a:lnTo>
                  <a:pt x="2185987" y="9525"/>
                </a:lnTo>
                <a:lnTo>
                  <a:pt x="2305050" y="33337"/>
                </a:lnTo>
                <a:lnTo>
                  <a:pt x="2416969" y="64294"/>
                </a:lnTo>
                <a:lnTo>
                  <a:pt x="2483644" y="90487"/>
                </a:lnTo>
                <a:lnTo>
                  <a:pt x="2514600" y="107156"/>
                </a:lnTo>
                <a:lnTo>
                  <a:pt x="2540794" y="128587"/>
                </a:lnTo>
                <a:lnTo>
                  <a:pt x="2557462" y="147637"/>
                </a:lnTo>
                <a:lnTo>
                  <a:pt x="2566987" y="166687"/>
                </a:lnTo>
                <a:lnTo>
                  <a:pt x="2566987" y="185737"/>
                </a:lnTo>
                <a:lnTo>
                  <a:pt x="2555081" y="211931"/>
                </a:lnTo>
                <a:lnTo>
                  <a:pt x="2526506" y="245269"/>
                </a:lnTo>
                <a:lnTo>
                  <a:pt x="2497931" y="264319"/>
                </a:lnTo>
                <a:lnTo>
                  <a:pt x="2369344" y="266700"/>
                </a:lnTo>
                <a:lnTo>
                  <a:pt x="2019300" y="266700"/>
                </a:lnTo>
                <a:lnTo>
                  <a:pt x="1857375" y="266700"/>
                </a:lnTo>
                <a:lnTo>
                  <a:pt x="1616869" y="280987"/>
                </a:lnTo>
                <a:lnTo>
                  <a:pt x="1302544" y="314325"/>
                </a:lnTo>
                <a:lnTo>
                  <a:pt x="1000125" y="359569"/>
                </a:lnTo>
                <a:lnTo>
                  <a:pt x="742950" y="392906"/>
                </a:lnTo>
                <a:lnTo>
                  <a:pt x="540544" y="419100"/>
                </a:lnTo>
                <a:lnTo>
                  <a:pt x="509587" y="421481"/>
                </a:lnTo>
                <a:lnTo>
                  <a:pt x="464344" y="440531"/>
                </a:lnTo>
                <a:lnTo>
                  <a:pt x="423862" y="450056"/>
                </a:lnTo>
                <a:lnTo>
                  <a:pt x="376237" y="450056"/>
                </a:lnTo>
                <a:lnTo>
                  <a:pt x="342900" y="440531"/>
                </a:lnTo>
                <a:lnTo>
                  <a:pt x="273844" y="397669"/>
                </a:lnTo>
                <a:lnTo>
                  <a:pt x="157162" y="319087"/>
                </a:lnTo>
                <a:lnTo>
                  <a:pt x="100012" y="271462"/>
                </a:lnTo>
                <a:lnTo>
                  <a:pt x="50006" y="223837"/>
                </a:lnTo>
                <a:lnTo>
                  <a:pt x="21431" y="190500"/>
                </a:lnTo>
                <a:lnTo>
                  <a:pt x="4762" y="157162"/>
                </a:lnTo>
                <a:lnTo>
                  <a:pt x="0" y="130969"/>
                </a:lnTo>
                <a:lnTo>
                  <a:pt x="4762" y="121444"/>
                </a:lnTo>
                <a:lnTo>
                  <a:pt x="11906" y="119062"/>
                </a:lnTo>
                <a:lnTo>
                  <a:pt x="28575" y="119062"/>
                </a:lnTo>
                <a:lnTo>
                  <a:pt x="73819" y="135731"/>
                </a:lnTo>
                <a:lnTo>
                  <a:pt x="161925" y="173831"/>
                </a:lnTo>
                <a:lnTo>
                  <a:pt x="233362" y="197644"/>
                </a:lnTo>
                <a:lnTo>
                  <a:pt x="340519" y="228600"/>
                </a:lnTo>
                <a:lnTo>
                  <a:pt x="438150" y="245269"/>
                </a:lnTo>
                <a:lnTo>
                  <a:pt x="516731" y="247650"/>
                </a:lnTo>
                <a:lnTo>
                  <a:pt x="688181" y="228600"/>
                </a:lnTo>
                <a:lnTo>
                  <a:pt x="1164431" y="1666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6DC289B2-474B-495D-830A-94372C51FA3A}"/>
              </a:ext>
            </a:extLst>
          </p:cNvPr>
          <p:cNvSpPr/>
          <p:nvPr/>
        </p:nvSpPr>
        <p:spPr>
          <a:xfrm rot="16200000">
            <a:off x="1774032" y="4307681"/>
            <a:ext cx="3041650" cy="398463"/>
          </a:xfrm>
          <a:custGeom>
            <a:avLst/>
            <a:gdLst>
              <a:gd name="connsiteX0" fmla="*/ 1560919 w 3041989"/>
              <a:gd name="connsiteY0" fmla="*/ 355457 h 399245"/>
              <a:gd name="connsiteX1" fmla="*/ 1998801 w 3041989"/>
              <a:gd name="connsiteY1" fmla="*/ 370912 h 399245"/>
              <a:gd name="connsiteX2" fmla="*/ 2446985 w 3041989"/>
              <a:gd name="connsiteY2" fmla="*/ 386366 h 399245"/>
              <a:gd name="connsiteX3" fmla="*/ 2835927 w 3041989"/>
              <a:gd name="connsiteY3" fmla="*/ 399245 h 399245"/>
              <a:gd name="connsiteX4" fmla="*/ 2853958 w 3041989"/>
              <a:gd name="connsiteY4" fmla="*/ 399245 h 399245"/>
              <a:gd name="connsiteX5" fmla="*/ 2877140 w 3041989"/>
              <a:gd name="connsiteY5" fmla="*/ 388942 h 399245"/>
              <a:gd name="connsiteX6" fmla="*/ 2913201 w 3041989"/>
              <a:gd name="connsiteY6" fmla="*/ 360609 h 399245"/>
              <a:gd name="connsiteX7" fmla="*/ 2956989 w 3041989"/>
              <a:gd name="connsiteY7" fmla="*/ 319396 h 399245"/>
              <a:gd name="connsiteX8" fmla="*/ 3041989 w 3041989"/>
              <a:gd name="connsiteY8" fmla="*/ 216365 h 399245"/>
              <a:gd name="connsiteX9" fmla="*/ 2820473 w 3041989"/>
              <a:gd name="connsiteY9" fmla="*/ 69546 h 399245"/>
              <a:gd name="connsiteX10" fmla="*/ 2743200 w 3041989"/>
              <a:gd name="connsiteY10" fmla="*/ 128789 h 399245"/>
              <a:gd name="connsiteX11" fmla="*/ 2696836 w 3041989"/>
              <a:gd name="connsiteY11" fmla="*/ 167425 h 399245"/>
              <a:gd name="connsiteX12" fmla="*/ 2678805 w 3041989"/>
              <a:gd name="connsiteY12" fmla="*/ 177729 h 399245"/>
              <a:gd name="connsiteX13" fmla="*/ 2537138 w 3041989"/>
              <a:gd name="connsiteY13" fmla="*/ 177729 h 399245"/>
              <a:gd name="connsiteX14" fmla="*/ 2081225 w 3041989"/>
              <a:gd name="connsiteY14" fmla="*/ 175153 h 399245"/>
              <a:gd name="connsiteX15" fmla="*/ 1867436 w 3041989"/>
              <a:gd name="connsiteY15" fmla="*/ 177729 h 399245"/>
              <a:gd name="connsiteX16" fmla="*/ 1694859 w 3041989"/>
              <a:gd name="connsiteY16" fmla="*/ 164850 h 399245"/>
              <a:gd name="connsiteX17" fmla="*/ 1424403 w 3041989"/>
              <a:gd name="connsiteY17" fmla="*/ 141668 h 399245"/>
              <a:gd name="connsiteX18" fmla="*/ 994249 w 3041989"/>
              <a:gd name="connsiteY18" fmla="*/ 108183 h 399245"/>
              <a:gd name="connsiteX19" fmla="*/ 723792 w 3041989"/>
              <a:gd name="connsiteY19" fmla="*/ 85001 h 399245"/>
              <a:gd name="connsiteX20" fmla="*/ 672277 w 3041989"/>
              <a:gd name="connsiteY20" fmla="*/ 69546 h 399245"/>
              <a:gd name="connsiteX21" fmla="*/ 517730 w 3041989"/>
              <a:gd name="connsiteY21" fmla="*/ 18030 h 399245"/>
              <a:gd name="connsiteX22" fmla="*/ 461063 w 3041989"/>
              <a:gd name="connsiteY22" fmla="*/ 0 h 399245"/>
              <a:gd name="connsiteX23" fmla="*/ 394093 w 3041989"/>
              <a:gd name="connsiteY23" fmla="*/ 7727 h 399245"/>
              <a:gd name="connsiteX24" fmla="*/ 244698 w 3041989"/>
              <a:gd name="connsiteY24" fmla="*/ 38637 h 399245"/>
              <a:gd name="connsiteX25" fmla="*/ 113334 w 3041989"/>
              <a:gd name="connsiteY25" fmla="*/ 82425 h 399245"/>
              <a:gd name="connsiteX26" fmla="*/ 51515 w 3041989"/>
              <a:gd name="connsiteY26" fmla="*/ 108183 h 399245"/>
              <a:gd name="connsiteX27" fmla="*/ 36060 w 3041989"/>
              <a:gd name="connsiteY27" fmla="*/ 121061 h 399245"/>
              <a:gd name="connsiteX28" fmla="*/ 12878 w 3041989"/>
              <a:gd name="connsiteY28" fmla="*/ 151971 h 399245"/>
              <a:gd name="connsiteX29" fmla="*/ 0 w 3041989"/>
              <a:gd name="connsiteY29" fmla="*/ 180304 h 399245"/>
              <a:gd name="connsiteX30" fmla="*/ 2575 w 3041989"/>
              <a:gd name="connsiteY30" fmla="*/ 193183 h 399245"/>
              <a:gd name="connsiteX31" fmla="*/ 10303 w 3041989"/>
              <a:gd name="connsiteY31" fmla="*/ 208638 h 399245"/>
              <a:gd name="connsiteX32" fmla="*/ 41212 w 3041989"/>
              <a:gd name="connsiteY32" fmla="*/ 226668 h 399245"/>
              <a:gd name="connsiteX33" fmla="*/ 115909 w 3041989"/>
              <a:gd name="connsiteY33" fmla="*/ 260153 h 399245"/>
              <a:gd name="connsiteX34" fmla="*/ 182880 w 3041989"/>
              <a:gd name="connsiteY34" fmla="*/ 285911 h 399245"/>
              <a:gd name="connsiteX35" fmla="*/ 236971 w 3041989"/>
              <a:gd name="connsiteY35" fmla="*/ 301366 h 399245"/>
              <a:gd name="connsiteX36" fmla="*/ 309092 w 3041989"/>
              <a:gd name="connsiteY36" fmla="*/ 309093 h 399245"/>
              <a:gd name="connsiteX37" fmla="*/ 443033 w 3041989"/>
              <a:gd name="connsiteY37" fmla="*/ 314245 h 399245"/>
              <a:gd name="connsiteX38" fmla="*/ 708338 w 3041989"/>
              <a:gd name="connsiteY38" fmla="*/ 324548 h 399245"/>
              <a:gd name="connsiteX39" fmla="*/ 1092128 w 3041989"/>
              <a:gd name="connsiteY39" fmla="*/ 337427 h 399245"/>
              <a:gd name="connsiteX40" fmla="*/ 1560919 w 3041989"/>
              <a:gd name="connsiteY40" fmla="*/ 35545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41989" h="399245">
                <a:moveTo>
                  <a:pt x="1560919" y="355457"/>
                </a:moveTo>
                <a:lnTo>
                  <a:pt x="1998801" y="370912"/>
                </a:lnTo>
                <a:lnTo>
                  <a:pt x="2446985" y="386366"/>
                </a:lnTo>
                <a:lnTo>
                  <a:pt x="2835927" y="399245"/>
                </a:lnTo>
                <a:lnTo>
                  <a:pt x="2853958" y="399245"/>
                </a:lnTo>
                <a:lnTo>
                  <a:pt x="2877140" y="388942"/>
                </a:lnTo>
                <a:lnTo>
                  <a:pt x="2913201" y="360609"/>
                </a:lnTo>
                <a:lnTo>
                  <a:pt x="2956989" y="319396"/>
                </a:lnTo>
                <a:lnTo>
                  <a:pt x="3041989" y="216365"/>
                </a:lnTo>
                <a:lnTo>
                  <a:pt x="2820473" y="69546"/>
                </a:lnTo>
                <a:lnTo>
                  <a:pt x="2743200" y="128789"/>
                </a:lnTo>
                <a:lnTo>
                  <a:pt x="2696836" y="167425"/>
                </a:lnTo>
                <a:lnTo>
                  <a:pt x="2678805" y="177729"/>
                </a:lnTo>
                <a:lnTo>
                  <a:pt x="2537138" y="177729"/>
                </a:lnTo>
                <a:lnTo>
                  <a:pt x="2081225" y="175153"/>
                </a:lnTo>
                <a:lnTo>
                  <a:pt x="1867436" y="177729"/>
                </a:lnTo>
                <a:lnTo>
                  <a:pt x="1694859" y="164850"/>
                </a:lnTo>
                <a:lnTo>
                  <a:pt x="1424403" y="141668"/>
                </a:lnTo>
                <a:lnTo>
                  <a:pt x="994249" y="108183"/>
                </a:lnTo>
                <a:lnTo>
                  <a:pt x="723792" y="85001"/>
                </a:lnTo>
                <a:lnTo>
                  <a:pt x="672277" y="69546"/>
                </a:lnTo>
                <a:lnTo>
                  <a:pt x="517730" y="18030"/>
                </a:lnTo>
                <a:lnTo>
                  <a:pt x="461063" y="0"/>
                </a:lnTo>
                <a:lnTo>
                  <a:pt x="394093" y="7727"/>
                </a:lnTo>
                <a:lnTo>
                  <a:pt x="244698" y="38637"/>
                </a:lnTo>
                <a:lnTo>
                  <a:pt x="113334" y="82425"/>
                </a:lnTo>
                <a:lnTo>
                  <a:pt x="51515" y="108183"/>
                </a:lnTo>
                <a:lnTo>
                  <a:pt x="36060" y="121061"/>
                </a:lnTo>
                <a:lnTo>
                  <a:pt x="12878" y="151971"/>
                </a:lnTo>
                <a:lnTo>
                  <a:pt x="0" y="180304"/>
                </a:lnTo>
                <a:lnTo>
                  <a:pt x="2575" y="193183"/>
                </a:lnTo>
                <a:lnTo>
                  <a:pt x="10303" y="208638"/>
                </a:lnTo>
                <a:lnTo>
                  <a:pt x="41212" y="226668"/>
                </a:lnTo>
                <a:lnTo>
                  <a:pt x="115909" y="260153"/>
                </a:lnTo>
                <a:lnTo>
                  <a:pt x="182880" y="285911"/>
                </a:lnTo>
                <a:lnTo>
                  <a:pt x="236971" y="301366"/>
                </a:lnTo>
                <a:lnTo>
                  <a:pt x="309092" y="309093"/>
                </a:lnTo>
                <a:lnTo>
                  <a:pt x="443033" y="314245"/>
                </a:lnTo>
                <a:lnTo>
                  <a:pt x="708338" y="324548"/>
                </a:lnTo>
                <a:lnTo>
                  <a:pt x="1092128" y="337427"/>
                </a:lnTo>
                <a:lnTo>
                  <a:pt x="1560919" y="3554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08559F48-5D0F-4483-A946-E19FEB324B73}"/>
              </a:ext>
            </a:extLst>
          </p:cNvPr>
          <p:cNvSpPr/>
          <p:nvPr/>
        </p:nvSpPr>
        <p:spPr>
          <a:xfrm>
            <a:off x="4983163" y="1763713"/>
            <a:ext cx="474662" cy="542925"/>
          </a:xfrm>
          <a:custGeom>
            <a:avLst/>
            <a:gdLst>
              <a:gd name="connsiteX0" fmla="*/ 128588 w 473869"/>
              <a:gd name="connsiteY0" fmla="*/ 300038 h 542925"/>
              <a:gd name="connsiteX1" fmla="*/ 183357 w 473869"/>
              <a:gd name="connsiteY1" fmla="*/ 200025 h 542925"/>
              <a:gd name="connsiteX2" fmla="*/ 192882 w 473869"/>
              <a:gd name="connsiteY2" fmla="*/ 171450 h 542925"/>
              <a:gd name="connsiteX3" fmla="*/ 190500 w 473869"/>
              <a:gd name="connsiteY3" fmla="*/ 152400 h 542925"/>
              <a:gd name="connsiteX4" fmla="*/ 185738 w 473869"/>
              <a:gd name="connsiteY4" fmla="*/ 133350 h 542925"/>
              <a:gd name="connsiteX5" fmla="*/ 173832 w 473869"/>
              <a:gd name="connsiteY5" fmla="*/ 116682 h 542925"/>
              <a:gd name="connsiteX6" fmla="*/ 107157 w 473869"/>
              <a:gd name="connsiteY6" fmla="*/ 61913 h 542925"/>
              <a:gd name="connsiteX7" fmla="*/ 440532 w 473869"/>
              <a:gd name="connsiteY7" fmla="*/ 0 h 542925"/>
              <a:gd name="connsiteX8" fmla="*/ 473869 w 473869"/>
              <a:gd name="connsiteY8" fmla="*/ 135732 h 542925"/>
              <a:gd name="connsiteX9" fmla="*/ 473869 w 473869"/>
              <a:gd name="connsiteY9" fmla="*/ 142875 h 542925"/>
              <a:gd name="connsiteX10" fmla="*/ 457200 w 473869"/>
              <a:gd name="connsiteY10" fmla="*/ 164307 h 542925"/>
              <a:gd name="connsiteX11" fmla="*/ 311944 w 473869"/>
              <a:gd name="connsiteY11" fmla="*/ 311944 h 542925"/>
              <a:gd name="connsiteX12" fmla="*/ 95250 w 473869"/>
              <a:gd name="connsiteY12" fmla="*/ 528638 h 542925"/>
              <a:gd name="connsiteX13" fmla="*/ 0 w 473869"/>
              <a:gd name="connsiteY13" fmla="*/ 542925 h 542925"/>
              <a:gd name="connsiteX14" fmla="*/ 50007 w 473869"/>
              <a:gd name="connsiteY14" fmla="*/ 442913 h 542925"/>
              <a:gd name="connsiteX15" fmla="*/ 128588 w 473869"/>
              <a:gd name="connsiteY15" fmla="*/ 300038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73869" h="542925">
                <a:moveTo>
                  <a:pt x="128588" y="300038"/>
                </a:moveTo>
                <a:lnTo>
                  <a:pt x="183357" y="200025"/>
                </a:lnTo>
                <a:lnTo>
                  <a:pt x="192882" y="171450"/>
                </a:lnTo>
                <a:lnTo>
                  <a:pt x="190500" y="152400"/>
                </a:lnTo>
                <a:lnTo>
                  <a:pt x="185738" y="133350"/>
                </a:lnTo>
                <a:lnTo>
                  <a:pt x="173832" y="116682"/>
                </a:lnTo>
                <a:lnTo>
                  <a:pt x="107157" y="61913"/>
                </a:lnTo>
                <a:lnTo>
                  <a:pt x="440532" y="0"/>
                </a:lnTo>
                <a:lnTo>
                  <a:pt x="473869" y="135732"/>
                </a:lnTo>
                <a:lnTo>
                  <a:pt x="473869" y="142875"/>
                </a:lnTo>
                <a:lnTo>
                  <a:pt x="457200" y="164307"/>
                </a:lnTo>
                <a:lnTo>
                  <a:pt x="311944" y="311944"/>
                </a:lnTo>
                <a:lnTo>
                  <a:pt x="95250" y="528638"/>
                </a:lnTo>
                <a:lnTo>
                  <a:pt x="0" y="542925"/>
                </a:lnTo>
                <a:lnTo>
                  <a:pt x="50007" y="442913"/>
                </a:lnTo>
                <a:lnTo>
                  <a:pt x="128588" y="3000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4E5ABE5-36E5-4BD9-AC61-79DCD449B9F3}"/>
              </a:ext>
            </a:extLst>
          </p:cNvPr>
          <p:cNvSpPr/>
          <p:nvPr/>
        </p:nvSpPr>
        <p:spPr>
          <a:xfrm>
            <a:off x="4438650" y="2198688"/>
            <a:ext cx="352425" cy="1279525"/>
          </a:xfrm>
          <a:custGeom>
            <a:avLst/>
            <a:gdLst>
              <a:gd name="connsiteX0" fmla="*/ 171450 w 352425"/>
              <a:gd name="connsiteY0" fmla="*/ 750094 h 1281112"/>
              <a:gd name="connsiteX1" fmla="*/ 171450 w 352425"/>
              <a:gd name="connsiteY1" fmla="*/ 514350 h 1281112"/>
              <a:gd name="connsiteX2" fmla="*/ 166688 w 352425"/>
              <a:gd name="connsiteY2" fmla="*/ 433387 h 1281112"/>
              <a:gd name="connsiteX3" fmla="*/ 159544 w 352425"/>
              <a:gd name="connsiteY3" fmla="*/ 371475 h 1281112"/>
              <a:gd name="connsiteX4" fmla="*/ 152400 w 352425"/>
              <a:gd name="connsiteY4" fmla="*/ 326231 h 1281112"/>
              <a:gd name="connsiteX5" fmla="*/ 142875 w 352425"/>
              <a:gd name="connsiteY5" fmla="*/ 288131 h 1281112"/>
              <a:gd name="connsiteX6" fmla="*/ 126206 w 352425"/>
              <a:gd name="connsiteY6" fmla="*/ 230981 h 1281112"/>
              <a:gd name="connsiteX7" fmla="*/ 102394 w 352425"/>
              <a:gd name="connsiteY7" fmla="*/ 183356 h 1281112"/>
              <a:gd name="connsiteX8" fmla="*/ 59531 w 352425"/>
              <a:gd name="connsiteY8" fmla="*/ 116681 h 1281112"/>
              <a:gd name="connsiteX9" fmla="*/ 33338 w 352425"/>
              <a:gd name="connsiteY9" fmla="*/ 76200 h 1281112"/>
              <a:gd name="connsiteX10" fmla="*/ 14288 w 352425"/>
              <a:gd name="connsiteY10" fmla="*/ 47625 h 1281112"/>
              <a:gd name="connsiteX11" fmla="*/ 2381 w 352425"/>
              <a:gd name="connsiteY11" fmla="*/ 26194 h 1281112"/>
              <a:gd name="connsiteX12" fmla="*/ 0 w 352425"/>
              <a:gd name="connsiteY12" fmla="*/ 14287 h 1281112"/>
              <a:gd name="connsiteX13" fmla="*/ 2381 w 352425"/>
              <a:gd name="connsiteY13" fmla="*/ 4762 h 1281112"/>
              <a:gd name="connsiteX14" fmla="*/ 11906 w 352425"/>
              <a:gd name="connsiteY14" fmla="*/ 0 h 1281112"/>
              <a:gd name="connsiteX15" fmla="*/ 30956 w 352425"/>
              <a:gd name="connsiteY15" fmla="*/ 0 h 1281112"/>
              <a:gd name="connsiteX16" fmla="*/ 69056 w 352425"/>
              <a:gd name="connsiteY16" fmla="*/ 7144 h 1281112"/>
              <a:gd name="connsiteX17" fmla="*/ 126206 w 352425"/>
              <a:gd name="connsiteY17" fmla="*/ 26194 h 1281112"/>
              <a:gd name="connsiteX18" fmla="*/ 204788 w 352425"/>
              <a:gd name="connsiteY18" fmla="*/ 57150 h 1281112"/>
              <a:gd name="connsiteX19" fmla="*/ 273844 w 352425"/>
              <a:gd name="connsiteY19" fmla="*/ 88106 h 1281112"/>
              <a:gd name="connsiteX20" fmla="*/ 297656 w 352425"/>
              <a:gd name="connsiteY20" fmla="*/ 102394 h 1281112"/>
              <a:gd name="connsiteX21" fmla="*/ 328613 w 352425"/>
              <a:gd name="connsiteY21" fmla="*/ 178594 h 1281112"/>
              <a:gd name="connsiteX22" fmla="*/ 345281 w 352425"/>
              <a:gd name="connsiteY22" fmla="*/ 350044 h 1281112"/>
              <a:gd name="connsiteX23" fmla="*/ 350044 w 352425"/>
              <a:gd name="connsiteY23" fmla="*/ 457200 h 1281112"/>
              <a:gd name="connsiteX24" fmla="*/ 352425 w 352425"/>
              <a:gd name="connsiteY24" fmla="*/ 666750 h 1281112"/>
              <a:gd name="connsiteX25" fmla="*/ 347663 w 352425"/>
              <a:gd name="connsiteY25" fmla="*/ 850106 h 1281112"/>
              <a:gd name="connsiteX26" fmla="*/ 352425 w 352425"/>
              <a:gd name="connsiteY26" fmla="*/ 988219 h 1281112"/>
              <a:gd name="connsiteX27" fmla="*/ 352425 w 352425"/>
              <a:gd name="connsiteY27" fmla="*/ 1259681 h 1281112"/>
              <a:gd name="connsiteX28" fmla="*/ 169069 w 352425"/>
              <a:gd name="connsiteY28" fmla="*/ 1281112 h 1281112"/>
              <a:gd name="connsiteX29" fmla="*/ 171450 w 352425"/>
              <a:gd name="connsiteY29" fmla="*/ 1150144 h 1281112"/>
              <a:gd name="connsiteX30" fmla="*/ 171450 w 352425"/>
              <a:gd name="connsiteY30" fmla="*/ 750094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52425" h="1281112">
                <a:moveTo>
                  <a:pt x="171450" y="750094"/>
                </a:moveTo>
                <a:lnTo>
                  <a:pt x="171450" y="514350"/>
                </a:lnTo>
                <a:lnTo>
                  <a:pt x="166688" y="433387"/>
                </a:lnTo>
                <a:lnTo>
                  <a:pt x="159544" y="371475"/>
                </a:lnTo>
                <a:lnTo>
                  <a:pt x="152400" y="326231"/>
                </a:lnTo>
                <a:lnTo>
                  <a:pt x="142875" y="288131"/>
                </a:lnTo>
                <a:lnTo>
                  <a:pt x="126206" y="230981"/>
                </a:lnTo>
                <a:lnTo>
                  <a:pt x="102394" y="183356"/>
                </a:lnTo>
                <a:lnTo>
                  <a:pt x="59531" y="116681"/>
                </a:lnTo>
                <a:lnTo>
                  <a:pt x="33338" y="76200"/>
                </a:lnTo>
                <a:lnTo>
                  <a:pt x="14288" y="47625"/>
                </a:lnTo>
                <a:lnTo>
                  <a:pt x="2381" y="26194"/>
                </a:lnTo>
                <a:lnTo>
                  <a:pt x="0" y="14287"/>
                </a:lnTo>
                <a:lnTo>
                  <a:pt x="2381" y="4762"/>
                </a:lnTo>
                <a:lnTo>
                  <a:pt x="11906" y="0"/>
                </a:lnTo>
                <a:lnTo>
                  <a:pt x="30956" y="0"/>
                </a:lnTo>
                <a:lnTo>
                  <a:pt x="69056" y="7144"/>
                </a:lnTo>
                <a:lnTo>
                  <a:pt x="126206" y="26194"/>
                </a:lnTo>
                <a:lnTo>
                  <a:pt x="204788" y="57150"/>
                </a:lnTo>
                <a:lnTo>
                  <a:pt x="273844" y="88106"/>
                </a:lnTo>
                <a:lnTo>
                  <a:pt x="297656" y="102394"/>
                </a:lnTo>
                <a:lnTo>
                  <a:pt x="328613" y="178594"/>
                </a:lnTo>
                <a:lnTo>
                  <a:pt x="345281" y="350044"/>
                </a:lnTo>
                <a:lnTo>
                  <a:pt x="350044" y="457200"/>
                </a:lnTo>
                <a:cubicBezTo>
                  <a:pt x="350838" y="527050"/>
                  <a:pt x="351631" y="596900"/>
                  <a:pt x="352425" y="666750"/>
                </a:cubicBezTo>
                <a:lnTo>
                  <a:pt x="347663" y="850106"/>
                </a:lnTo>
                <a:lnTo>
                  <a:pt x="352425" y="988219"/>
                </a:lnTo>
                <a:lnTo>
                  <a:pt x="352425" y="1259681"/>
                </a:lnTo>
                <a:lnTo>
                  <a:pt x="169069" y="1281112"/>
                </a:lnTo>
                <a:cubicBezTo>
                  <a:pt x="169863" y="1237456"/>
                  <a:pt x="170656" y="1193800"/>
                  <a:pt x="171450" y="1150144"/>
                </a:cubicBezTo>
                <a:cubicBezTo>
                  <a:pt x="170656" y="1023938"/>
                  <a:pt x="169863" y="897731"/>
                  <a:pt x="171450" y="7500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4867A02-FE83-467A-A104-1C88B1419E94}"/>
              </a:ext>
            </a:extLst>
          </p:cNvPr>
          <p:cNvSpPr/>
          <p:nvPr/>
        </p:nvSpPr>
        <p:spPr>
          <a:xfrm>
            <a:off x="4668838" y="2038350"/>
            <a:ext cx="1644650" cy="1306513"/>
          </a:xfrm>
          <a:custGeom>
            <a:avLst/>
            <a:gdLst>
              <a:gd name="connsiteX0" fmla="*/ 1150144 w 1643063"/>
              <a:gd name="connsiteY0" fmla="*/ 221456 h 1307306"/>
              <a:gd name="connsiteX1" fmla="*/ 778669 w 1643063"/>
              <a:gd name="connsiteY1" fmla="*/ 264319 h 1307306"/>
              <a:gd name="connsiteX2" fmla="*/ 464344 w 1643063"/>
              <a:gd name="connsiteY2" fmla="*/ 304800 h 1307306"/>
              <a:gd name="connsiteX3" fmla="*/ 195263 w 1643063"/>
              <a:gd name="connsiteY3" fmla="*/ 345281 h 1307306"/>
              <a:gd name="connsiteX4" fmla="*/ 38100 w 1643063"/>
              <a:gd name="connsiteY4" fmla="*/ 373856 h 1307306"/>
              <a:gd name="connsiteX5" fmla="*/ 0 w 1643063"/>
              <a:gd name="connsiteY5" fmla="*/ 261938 h 1307306"/>
              <a:gd name="connsiteX6" fmla="*/ 278607 w 1643063"/>
              <a:gd name="connsiteY6" fmla="*/ 219075 h 1307306"/>
              <a:gd name="connsiteX7" fmla="*/ 376238 w 1643063"/>
              <a:gd name="connsiteY7" fmla="*/ 202406 h 1307306"/>
              <a:gd name="connsiteX8" fmla="*/ 531019 w 1643063"/>
              <a:gd name="connsiteY8" fmla="*/ 176213 h 1307306"/>
              <a:gd name="connsiteX9" fmla="*/ 869157 w 1643063"/>
              <a:gd name="connsiteY9" fmla="*/ 126206 h 1307306"/>
              <a:gd name="connsiteX10" fmla="*/ 1195388 w 1643063"/>
              <a:gd name="connsiteY10" fmla="*/ 76200 h 1307306"/>
              <a:gd name="connsiteX11" fmla="*/ 1221582 w 1643063"/>
              <a:gd name="connsiteY11" fmla="*/ 69056 h 1307306"/>
              <a:gd name="connsiteX12" fmla="*/ 1254919 w 1643063"/>
              <a:gd name="connsiteY12" fmla="*/ 50006 h 1307306"/>
              <a:gd name="connsiteX13" fmla="*/ 1278732 w 1643063"/>
              <a:gd name="connsiteY13" fmla="*/ 30956 h 1307306"/>
              <a:gd name="connsiteX14" fmla="*/ 1304925 w 1643063"/>
              <a:gd name="connsiteY14" fmla="*/ 4763 h 1307306"/>
              <a:gd name="connsiteX15" fmla="*/ 1316832 w 1643063"/>
              <a:gd name="connsiteY15" fmla="*/ 0 h 1307306"/>
              <a:gd name="connsiteX16" fmla="*/ 1345407 w 1643063"/>
              <a:gd name="connsiteY16" fmla="*/ 0 h 1307306"/>
              <a:gd name="connsiteX17" fmla="*/ 1397794 w 1643063"/>
              <a:gd name="connsiteY17" fmla="*/ 21431 h 1307306"/>
              <a:gd name="connsiteX18" fmla="*/ 1521619 w 1643063"/>
              <a:gd name="connsiteY18" fmla="*/ 83344 h 1307306"/>
              <a:gd name="connsiteX19" fmla="*/ 1612107 w 1643063"/>
              <a:gd name="connsiteY19" fmla="*/ 138113 h 1307306"/>
              <a:gd name="connsiteX20" fmla="*/ 1626394 w 1643063"/>
              <a:gd name="connsiteY20" fmla="*/ 145256 h 1307306"/>
              <a:gd name="connsiteX21" fmla="*/ 1638300 w 1643063"/>
              <a:gd name="connsiteY21" fmla="*/ 152400 h 1307306"/>
              <a:gd name="connsiteX22" fmla="*/ 1643063 w 1643063"/>
              <a:gd name="connsiteY22" fmla="*/ 161925 h 1307306"/>
              <a:gd name="connsiteX23" fmla="*/ 1643063 w 1643063"/>
              <a:gd name="connsiteY23" fmla="*/ 180975 h 1307306"/>
              <a:gd name="connsiteX24" fmla="*/ 1633538 w 1643063"/>
              <a:gd name="connsiteY24" fmla="*/ 209550 h 1307306"/>
              <a:gd name="connsiteX25" fmla="*/ 1614488 w 1643063"/>
              <a:gd name="connsiteY25" fmla="*/ 252413 h 1307306"/>
              <a:gd name="connsiteX26" fmla="*/ 1583532 w 1643063"/>
              <a:gd name="connsiteY26" fmla="*/ 304800 h 1307306"/>
              <a:gd name="connsiteX27" fmla="*/ 1569244 w 1643063"/>
              <a:gd name="connsiteY27" fmla="*/ 328613 h 1307306"/>
              <a:gd name="connsiteX28" fmla="*/ 1562100 w 1643063"/>
              <a:gd name="connsiteY28" fmla="*/ 466725 h 1307306"/>
              <a:gd name="connsiteX29" fmla="*/ 1552575 w 1643063"/>
              <a:gd name="connsiteY29" fmla="*/ 673894 h 1307306"/>
              <a:gd name="connsiteX30" fmla="*/ 1538288 w 1643063"/>
              <a:gd name="connsiteY30" fmla="*/ 1026319 h 1307306"/>
              <a:gd name="connsiteX31" fmla="*/ 1524000 w 1643063"/>
              <a:gd name="connsiteY31" fmla="*/ 1297781 h 1307306"/>
              <a:gd name="connsiteX32" fmla="*/ 1323975 w 1643063"/>
              <a:gd name="connsiteY32" fmla="*/ 1307306 h 1307306"/>
              <a:gd name="connsiteX33" fmla="*/ 1326357 w 1643063"/>
              <a:gd name="connsiteY33" fmla="*/ 945356 h 1307306"/>
              <a:gd name="connsiteX34" fmla="*/ 1345407 w 1643063"/>
              <a:gd name="connsiteY34" fmla="*/ 833438 h 1307306"/>
              <a:gd name="connsiteX35" fmla="*/ 1347788 w 1643063"/>
              <a:gd name="connsiteY35" fmla="*/ 564356 h 1307306"/>
              <a:gd name="connsiteX36" fmla="*/ 1347788 w 1643063"/>
              <a:gd name="connsiteY36" fmla="*/ 278606 h 1307306"/>
              <a:gd name="connsiteX37" fmla="*/ 1343025 w 1643063"/>
              <a:gd name="connsiteY37" fmla="*/ 264319 h 1307306"/>
              <a:gd name="connsiteX38" fmla="*/ 1331119 w 1643063"/>
              <a:gd name="connsiteY38" fmla="*/ 250031 h 1307306"/>
              <a:gd name="connsiteX39" fmla="*/ 1314450 w 1643063"/>
              <a:gd name="connsiteY39" fmla="*/ 230981 h 1307306"/>
              <a:gd name="connsiteX40" fmla="*/ 1295400 w 1643063"/>
              <a:gd name="connsiteY40" fmla="*/ 216694 h 1307306"/>
              <a:gd name="connsiteX41" fmla="*/ 1273969 w 1643063"/>
              <a:gd name="connsiteY41" fmla="*/ 211931 h 1307306"/>
              <a:gd name="connsiteX42" fmla="*/ 1223963 w 1643063"/>
              <a:gd name="connsiteY42" fmla="*/ 214313 h 1307306"/>
              <a:gd name="connsiteX43" fmla="*/ 1150144 w 1643063"/>
              <a:gd name="connsiteY43" fmla="*/ 221456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43063" h="1307306">
                <a:moveTo>
                  <a:pt x="1150144" y="221456"/>
                </a:moveTo>
                <a:lnTo>
                  <a:pt x="778669" y="264319"/>
                </a:lnTo>
                <a:lnTo>
                  <a:pt x="464344" y="304800"/>
                </a:lnTo>
                <a:lnTo>
                  <a:pt x="195263" y="345281"/>
                </a:lnTo>
                <a:lnTo>
                  <a:pt x="38100" y="373856"/>
                </a:lnTo>
                <a:lnTo>
                  <a:pt x="0" y="261938"/>
                </a:lnTo>
                <a:lnTo>
                  <a:pt x="278607" y="219075"/>
                </a:lnTo>
                <a:lnTo>
                  <a:pt x="376238" y="202406"/>
                </a:lnTo>
                <a:lnTo>
                  <a:pt x="531019" y="176213"/>
                </a:lnTo>
                <a:lnTo>
                  <a:pt x="869157" y="126206"/>
                </a:lnTo>
                <a:lnTo>
                  <a:pt x="1195388" y="76200"/>
                </a:lnTo>
                <a:lnTo>
                  <a:pt x="1221582" y="69056"/>
                </a:lnTo>
                <a:lnTo>
                  <a:pt x="1254919" y="50006"/>
                </a:lnTo>
                <a:lnTo>
                  <a:pt x="1278732" y="30956"/>
                </a:lnTo>
                <a:lnTo>
                  <a:pt x="1304925" y="4763"/>
                </a:lnTo>
                <a:lnTo>
                  <a:pt x="1316832" y="0"/>
                </a:lnTo>
                <a:lnTo>
                  <a:pt x="1345407" y="0"/>
                </a:lnTo>
                <a:lnTo>
                  <a:pt x="1397794" y="21431"/>
                </a:lnTo>
                <a:lnTo>
                  <a:pt x="1521619" y="83344"/>
                </a:lnTo>
                <a:lnTo>
                  <a:pt x="1612107" y="138113"/>
                </a:lnTo>
                <a:lnTo>
                  <a:pt x="1626394" y="145256"/>
                </a:lnTo>
                <a:lnTo>
                  <a:pt x="1638300" y="152400"/>
                </a:lnTo>
                <a:lnTo>
                  <a:pt x="1643063" y="161925"/>
                </a:lnTo>
                <a:lnTo>
                  <a:pt x="1643063" y="180975"/>
                </a:lnTo>
                <a:lnTo>
                  <a:pt x="1633538" y="209550"/>
                </a:lnTo>
                <a:lnTo>
                  <a:pt x="1614488" y="252413"/>
                </a:lnTo>
                <a:lnTo>
                  <a:pt x="1583532" y="304800"/>
                </a:lnTo>
                <a:lnTo>
                  <a:pt x="1569244" y="328613"/>
                </a:lnTo>
                <a:lnTo>
                  <a:pt x="1562100" y="466725"/>
                </a:lnTo>
                <a:lnTo>
                  <a:pt x="1552575" y="673894"/>
                </a:lnTo>
                <a:lnTo>
                  <a:pt x="1538288" y="1026319"/>
                </a:lnTo>
                <a:lnTo>
                  <a:pt x="1524000" y="1297781"/>
                </a:lnTo>
                <a:lnTo>
                  <a:pt x="1323975" y="1307306"/>
                </a:lnTo>
                <a:lnTo>
                  <a:pt x="1326357" y="945356"/>
                </a:lnTo>
                <a:lnTo>
                  <a:pt x="1345407" y="833438"/>
                </a:lnTo>
                <a:cubicBezTo>
                  <a:pt x="1346201" y="743744"/>
                  <a:pt x="1346994" y="654050"/>
                  <a:pt x="1347788" y="564356"/>
                </a:cubicBezTo>
                <a:lnTo>
                  <a:pt x="1347788" y="278606"/>
                </a:lnTo>
                <a:lnTo>
                  <a:pt x="1343025" y="264319"/>
                </a:lnTo>
                <a:lnTo>
                  <a:pt x="1331119" y="250031"/>
                </a:lnTo>
                <a:lnTo>
                  <a:pt x="1314450" y="230981"/>
                </a:lnTo>
                <a:lnTo>
                  <a:pt x="1295400" y="216694"/>
                </a:lnTo>
                <a:lnTo>
                  <a:pt x="1273969" y="211931"/>
                </a:lnTo>
                <a:lnTo>
                  <a:pt x="1223963" y="214313"/>
                </a:lnTo>
                <a:lnTo>
                  <a:pt x="1150144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ABDFB2E-7AED-4C59-B091-91C8C6371792}"/>
              </a:ext>
            </a:extLst>
          </p:cNvPr>
          <p:cNvSpPr/>
          <p:nvPr/>
        </p:nvSpPr>
        <p:spPr>
          <a:xfrm>
            <a:off x="4710113" y="2484438"/>
            <a:ext cx="1414462" cy="304800"/>
          </a:xfrm>
          <a:custGeom>
            <a:avLst/>
            <a:gdLst>
              <a:gd name="connsiteX0" fmla="*/ 647700 w 1414462"/>
              <a:gd name="connsiteY0" fmla="*/ 95250 h 304800"/>
              <a:gd name="connsiteX1" fmla="*/ 390525 w 1414462"/>
              <a:gd name="connsiteY1" fmla="*/ 126206 h 304800"/>
              <a:gd name="connsiteX2" fmla="*/ 323850 w 1414462"/>
              <a:gd name="connsiteY2" fmla="*/ 130969 h 304800"/>
              <a:gd name="connsiteX3" fmla="*/ 135731 w 1414462"/>
              <a:gd name="connsiteY3" fmla="*/ 140494 h 304800"/>
              <a:gd name="connsiteX4" fmla="*/ 0 w 1414462"/>
              <a:gd name="connsiteY4" fmla="*/ 140494 h 304800"/>
              <a:gd name="connsiteX5" fmla="*/ 9525 w 1414462"/>
              <a:gd name="connsiteY5" fmla="*/ 304800 h 304800"/>
              <a:gd name="connsiteX6" fmla="*/ 280987 w 1414462"/>
              <a:gd name="connsiteY6" fmla="*/ 273844 h 304800"/>
              <a:gd name="connsiteX7" fmla="*/ 521493 w 1414462"/>
              <a:gd name="connsiteY7" fmla="*/ 240506 h 304800"/>
              <a:gd name="connsiteX8" fmla="*/ 823912 w 1414462"/>
              <a:gd name="connsiteY8" fmla="*/ 202406 h 304800"/>
              <a:gd name="connsiteX9" fmla="*/ 1097756 w 1414462"/>
              <a:gd name="connsiteY9" fmla="*/ 169069 h 304800"/>
              <a:gd name="connsiteX10" fmla="*/ 1414462 w 1414462"/>
              <a:gd name="connsiteY10" fmla="*/ 126206 h 304800"/>
              <a:gd name="connsiteX11" fmla="*/ 1402556 w 1414462"/>
              <a:gd name="connsiteY11" fmla="*/ 0 h 304800"/>
              <a:gd name="connsiteX12" fmla="*/ 1185862 w 1414462"/>
              <a:gd name="connsiteY12" fmla="*/ 23812 h 304800"/>
              <a:gd name="connsiteX13" fmla="*/ 864393 w 1414462"/>
              <a:gd name="connsiteY13" fmla="*/ 66675 h 304800"/>
              <a:gd name="connsiteX14" fmla="*/ 647700 w 1414462"/>
              <a:gd name="connsiteY14" fmla="*/ 9525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4462" h="304800">
                <a:moveTo>
                  <a:pt x="647700" y="95250"/>
                </a:moveTo>
                <a:lnTo>
                  <a:pt x="390525" y="126206"/>
                </a:lnTo>
                <a:lnTo>
                  <a:pt x="323850" y="130969"/>
                </a:lnTo>
                <a:lnTo>
                  <a:pt x="135731" y="140494"/>
                </a:lnTo>
                <a:lnTo>
                  <a:pt x="0" y="140494"/>
                </a:lnTo>
                <a:lnTo>
                  <a:pt x="9525" y="304800"/>
                </a:lnTo>
                <a:lnTo>
                  <a:pt x="280987" y="273844"/>
                </a:lnTo>
                <a:lnTo>
                  <a:pt x="521493" y="240506"/>
                </a:lnTo>
                <a:lnTo>
                  <a:pt x="823912" y="202406"/>
                </a:lnTo>
                <a:lnTo>
                  <a:pt x="1097756" y="169069"/>
                </a:lnTo>
                <a:lnTo>
                  <a:pt x="1414462" y="126206"/>
                </a:lnTo>
                <a:lnTo>
                  <a:pt x="1402556" y="0"/>
                </a:lnTo>
                <a:lnTo>
                  <a:pt x="1185862" y="23812"/>
                </a:lnTo>
                <a:lnTo>
                  <a:pt x="864393" y="66675"/>
                </a:lnTo>
                <a:lnTo>
                  <a:pt x="647700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CE869141-14C7-4218-85C1-30B89FEE9B75}"/>
              </a:ext>
            </a:extLst>
          </p:cNvPr>
          <p:cNvSpPr/>
          <p:nvPr/>
        </p:nvSpPr>
        <p:spPr>
          <a:xfrm>
            <a:off x="4713288" y="2840038"/>
            <a:ext cx="1363662" cy="311150"/>
          </a:xfrm>
          <a:custGeom>
            <a:avLst/>
            <a:gdLst>
              <a:gd name="connsiteX0" fmla="*/ 721519 w 1364456"/>
              <a:gd name="connsiteY0" fmla="*/ 214313 h 309563"/>
              <a:gd name="connsiteX1" fmla="*/ 252412 w 1364456"/>
              <a:gd name="connsiteY1" fmla="*/ 276225 h 309563"/>
              <a:gd name="connsiteX2" fmla="*/ 0 w 1364456"/>
              <a:gd name="connsiteY2" fmla="*/ 309563 h 309563"/>
              <a:gd name="connsiteX3" fmla="*/ 0 w 1364456"/>
              <a:gd name="connsiteY3" fmla="*/ 169069 h 309563"/>
              <a:gd name="connsiteX4" fmla="*/ 235744 w 1364456"/>
              <a:gd name="connsiteY4" fmla="*/ 142875 h 309563"/>
              <a:gd name="connsiteX5" fmla="*/ 595312 w 1364456"/>
              <a:gd name="connsiteY5" fmla="*/ 97632 h 309563"/>
              <a:gd name="connsiteX6" fmla="*/ 912019 w 1364456"/>
              <a:gd name="connsiteY6" fmla="*/ 57150 h 309563"/>
              <a:gd name="connsiteX7" fmla="*/ 1364456 w 1364456"/>
              <a:gd name="connsiteY7" fmla="*/ 0 h 309563"/>
              <a:gd name="connsiteX8" fmla="*/ 1354931 w 1364456"/>
              <a:gd name="connsiteY8" fmla="*/ 166688 h 309563"/>
              <a:gd name="connsiteX9" fmla="*/ 1147762 w 1364456"/>
              <a:gd name="connsiteY9" fmla="*/ 164307 h 309563"/>
              <a:gd name="connsiteX10" fmla="*/ 1076325 w 1364456"/>
              <a:gd name="connsiteY10" fmla="*/ 164307 h 309563"/>
              <a:gd name="connsiteX11" fmla="*/ 940594 w 1364456"/>
              <a:gd name="connsiteY11" fmla="*/ 183357 h 309563"/>
              <a:gd name="connsiteX12" fmla="*/ 721519 w 1364456"/>
              <a:gd name="connsiteY12" fmla="*/ 214313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64456" h="309563">
                <a:moveTo>
                  <a:pt x="721519" y="214313"/>
                </a:moveTo>
                <a:lnTo>
                  <a:pt x="252412" y="276225"/>
                </a:lnTo>
                <a:lnTo>
                  <a:pt x="0" y="309563"/>
                </a:lnTo>
                <a:lnTo>
                  <a:pt x="0" y="169069"/>
                </a:lnTo>
                <a:lnTo>
                  <a:pt x="235744" y="142875"/>
                </a:lnTo>
                <a:lnTo>
                  <a:pt x="595312" y="97632"/>
                </a:lnTo>
                <a:lnTo>
                  <a:pt x="912019" y="57150"/>
                </a:lnTo>
                <a:lnTo>
                  <a:pt x="1364456" y="0"/>
                </a:lnTo>
                <a:lnTo>
                  <a:pt x="1354931" y="166688"/>
                </a:lnTo>
                <a:lnTo>
                  <a:pt x="1147762" y="164307"/>
                </a:lnTo>
                <a:lnTo>
                  <a:pt x="1076325" y="164307"/>
                </a:lnTo>
                <a:lnTo>
                  <a:pt x="940594" y="183357"/>
                </a:lnTo>
                <a:lnTo>
                  <a:pt x="721519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3B846EEB-9275-49E7-B163-4A89E7F43663}"/>
              </a:ext>
            </a:extLst>
          </p:cNvPr>
          <p:cNvSpPr/>
          <p:nvPr/>
        </p:nvSpPr>
        <p:spPr>
          <a:xfrm>
            <a:off x="3738563" y="3294063"/>
            <a:ext cx="336550" cy="968375"/>
          </a:xfrm>
          <a:custGeom>
            <a:avLst/>
            <a:gdLst>
              <a:gd name="connsiteX0" fmla="*/ 333375 w 335756"/>
              <a:gd name="connsiteY0" fmla="*/ 383381 h 969169"/>
              <a:gd name="connsiteX1" fmla="*/ 328612 w 335756"/>
              <a:gd name="connsiteY1" fmla="*/ 445294 h 969169"/>
              <a:gd name="connsiteX2" fmla="*/ 319087 w 335756"/>
              <a:gd name="connsiteY2" fmla="*/ 519112 h 969169"/>
              <a:gd name="connsiteX3" fmla="*/ 297656 w 335756"/>
              <a:gd name="connsiteY3" fmla="*/ 614362 h 969169"/>
              <a:gd name="connsiteX4" fmla="*/ 273843 w 335756"/>
              <a:gd name="connsiteY4" fmla="*/ 685800 h 969169"/>
              <a:gd name="connsiteX5" fmla="*/ 242887 w 335756"/>
              <a:gd name="connsiteY5" fmla="*/ 752475 h 969169"/>
              <a:gd name="connsiteX6" fmla="*/ 200025 w 335756"/>
              <a:gd name="connsiteY6" fmla="*/ 840581 h 969169"/>
              <a:gd name="connsiteX7" fmla="*/ 152400 w 335756"/>
              <a:gd name="connsiteY7" fmla="*/ 916781 h 969169"/>
              <a:gd name="connsiteX8" fmla="*/ 121443 w 335756"/>
              <a:gd name="connsiteY8" fmla="*/ 950119 h 969169"/>
              <a:gd name="connsiteX9" fmla="*/ 90487 w 335756"/>
              <a:gd name="connsiteY9" fmla="*/ 969169 h 969169"/>
              <a:gd name="connsiteX10" fmla="*/ 64293 w 335756"/>
              <a:gd name="connsiteY10" fmla="*/ 966787 h 969169"/>
              <a:gd name="connsiteX11" fmla="*/ 45243 w 335756"/>
              <a:gd name="connsiteY11" fmla="*/ 954881 h 969169"/>
              <a:gd name="connsiteX12" fmla="*/ 28575 w 335756"/>
              <a:gd name="connsiteY12" fmla="*/ 931069 h 969169"/>
              <a:gd name="connsiteX13" fmla="*/ 9525 w 335756"/>
              <a:gd name="connsiteY13" fmla="*/ 876300 h 969169"/>
              <a:gd name="connsiteX14" fmla="*/ 2381 w 335756"/>
              <a:gd name="connsiteY14" fmla="*/ 814387 h 969169"/>
              <a:gd name="connsiteX15" fmla="*/ 0 w 335756"/>
              <a:gd name="connsiteY15" fmla="*/ 733425 h 969169"/>
              <a:gd name="connsiteX16" fmla="*/ 9525 w 335756"/>
              <a:gd name="connsiteY16" fmla="*/ 688181 h 969169"/>
              <a:gd name="connsiteX17" fmla="*/ 30956 w 335756"/>
              <a:gd name="connsiteY17" fmla="*/ 645319 h 969169"/>
              <a:gd name="connsiteX18" fmla="*/ 59531 w 335756"/>
              <a:gd name="connsiteY18" fmla="*/ 600075 h 969169"/>
              <a:gd name="connsiteX19" fmla="*/ 102393 w 335756"/>
              <a:gd name="connsiteY19" fmla="*/ 547687 h 969169"/>
              <a:gd name="connsiteX20" fmla="*/ 150018 w 335756"/>
              <a:gd name="connsiteY20" fmla="*/ 476250 h 969169"/>
              <a:gd name="connsiteX21" fmla="*/ 173831 w 335756"/>
              <a:gd name="connsiteY21" fmla="*/ 419100 h 969169"/>
              <a:gd name="connsiteX22" fmla="*/ 190500 w 335756"/>
              <a:gd name="connsiteY22" fmla="*/ 354806 h 969169"/>
              <a:gd name="connsiteX23" fmla="*/ 197643 w 335756"/>
              <a:gd name="connsiteY23" fmla="*/ 311944 h 969169"/>
              <a:gd name="connsiteX24" fmla="*/ 202406 w 335756"/>
              <a:gd name="connsiteY24" fmla="*/ 238125 h 969169"/>
              <a:gd name="connsiteX25" fmla="*/ 197643 w 335756"/>
              <a:gd name="connsiteY25" fmla="*/ 157162 h 969169"/>
              <a:gd name="connsiteX26" fmla="*/ 190500 w 335756"/>
              <a:gd name="connsiteY26" fmla="*/ 76200 h 969169"/>
              <a:gd name="connsiteX27" fmla="*/ 180975 w 335756"/>
              <a:gd name="connsiteY27" fmla="*/ 28575 h 969169"/>
              <a:gd name="connsiteX28" fmla="*/ 183356 w 335756"/>
              <a:gd name="connsiteY28" fmla="*/ 9525 h 969169"/>
              <a:gd name="connsiteX29" fmla="*/ 195262 w 335756"/>
              <a:gd name="connsiteY29" fmla="*/ 0 h 969169"/>
              <a:gd name="connsiteX30" fmla="*/ 204787 w 335756"/>
              <a:gd name="connsiteY30" fmla="*/ 2381 h 969169"/>
              <a:gd name="connsiteX31" fmla="*/ 219075 w 335756"/>
              <a:gd name="connsiteY31" fmla="*/ 11906 h 969169"/>
              <a:gd name="connsiteX32" fmla="*/ 250031 w 335756"/>
              <a:gd name="connsiteY32" fmla="*/ 57150 h 969169"/>
              <a:gd name="connsiteX33" fmla="*/ 292893 w 335756"/>
              <a:gd name="connsiteY33" fmla="*/ 135731 h 969169"/>
              <a:gd name="connsiteX34" fmla="*/ 323850 w 335756"/>
              <a:gd name="connsiteY34" fmla="*/ 200025 h 969169"/>
              <a:gd name="connsiteX35" fmla="*/ 335756 w 335756"/>
              <a:gd name="connsiteY35" fmla="*/ 276225 h 969169"/>
              <a:gd name="connsiteX36" fmla="*/ 333375 w 335756"/>
              <a:gd name="connsiteY36" fmla="*/ 38338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5756" h="969169">
                <a:moveTo>
                  <a:pt x="333375" y="383381"/>
                </a:moveTo>
                <a:lnTo>
                  <a:pt x="328612" y="445294"/>
                </a:lnTo>
                <a:lnTo>
                  <a:pt x="319087" y="519112"/>
                </a:lnTo>
                <a:lnTo>
                  <a:pt x="297656" y="614362"/>
                </a:lnTo>
                <a:lnTo>
                  <a:pt x="273843" y="685800"/>
                </a:lnTo>
                <a:lnTo>
                  <a:pt x="242887" y="752475"/>
                </a:lnTo>
                <a:lnTo>
                  <a:pt x="200025" y="840581"/>
                </a:lnTo>
                <a:lnTo>
                  <a:pt x="152400" y="916781"/>
                </a:lnTo>
                <a:lnTo>
                  <a:pt x="121443" y="950119"/>
                </a:lnTo>
                <a:lnTo>
                  <a:pt x="90487" y="969169"/>
                </a:lnTo>
                <a:lnTo>
                  <a:pt x="64293" y="966787"/>
                </a:lnTo>
                <a:lnTo>
                  <a:pt x="45243" y="954881"/>
                </a:lnTo>
                <a:lnTo>
                  <a:pt x="28575" y="931069"/>
                </a:lnTo>
                <a:lnTo>
                  <a:pt x="9525" y="876300"/>
                </a:lnTo>
                <a:lnTo>
                  <a:pt x="2381" y="814387"/>
                </a:lnTo>
                <a:cubicBezTo>
                  <a:pt x="1587" y="787400"/>
                  <a:pt x="794" y="760412"/>
                  <a:pt x="0" y="733425"/>
                </a:cubicBezTo>
                <a:lnTo>
                  <a:pt x="9525" y="688181"/>
                </a:lnTo>
                <a:lnTo>
                  <a:pt x="30956" y="645319"/>
                </a:lnTo>
                <a:lnTo>
                  <a:pt x="59531" y="600075"/>
                </a:lnTo>
                <a:lnTo>
                  <a:pt x="102393" y="547687"/>
                </a:lnTo>
                <a:lnTo>
                  <a:pt x="150018" y="476250"/>
                </a:lnTo>
                <a:lnTo>
                  <a:pt x="173831" y="419100"/>
                </a:lnTo>
                <a:lnTo>
                  <a:pt x="190500" y="354806"/>
                </a:lnTo>
                <a:lnTo>
                  <a:pt x="197643" y="311944"/>
                </a:lnTo>
                <a:lnTo>
                  <a:pt x="202406" y="238125"/>
                </a:lnTo>
                <a:lnTo>
                  <a:pt x="197643" y="157162"/>
                </a:lnTo>
                <a:lnTo>
                  <a:pt x="190500" y="76200"/>
                </a:lnTo>
                <a:lnTo>
                  <a:pt x="180975" y="28575"/>
                </a:lnTo>
                <a:lnTo>
                  <a:pt x="183356" y="9525"/>
                </a:lnTo>
                <a:lnTo>
                  <a:pt x="195262" y="0"/>
                </a:lnTo>
                <a:lnTo>
                  <a:pt x="204787" y="2381"/>
                </a:lnTo>
                <a:lnTo>
                  <a:pt x="219075" y="11906"/>
                </a:lnTo>
                <a:lnTo>
                  <a:pt x="250031" y="57150"/>
                </a:lnTo>
                <a:lnTo>
                  <a:pt x="292893" y="135731"/>
                </a:lnTo>
                <a:lnTo>
                  <a:pt x="323850" y="200025"/>
                </a:lnTo>
                <a:lnTo>
                  <a:pt x="335756" y="276225"/>
                </a:lnTo>
                <a:cubicBezTo>
                  <a:pt x="334962" y="311944"/>
                  <a:pt x="334169" y="347662"/>
                  <a:pt x="333375" y="38338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16EFA33-2FF2-4A27-8358-2D62BB6C0CA0}"/>
              </a:ext>
            </a:extLst>
          </p:cNvPr>
          <p:cNvSpPr/>
          <p:nvPr/>
        </p:nvSpPr>
        <p:spPr>
          <a:xfrm>
            <a:off x="4003675" y="3208338"/>
            <a:ext cx="3189288" cy="436562"/>
          </a:xfrm>
          <a:custGeom>
            <a:avLst/>
            <a:gdLst>
              <a:gd name="connsiteX0" fmla="*/ 1326673 w 3189829"/>
              <a:gd name="connsiteY0" fmla="*/ 243136 h 436058"/>
              <a:gd name="connsiteX1" fmla="*/ 1065039 w 3189829"/>
              <a:gd name="connsiteY1" fmla="*/ 269563 h 436058"/>
              <a:gd name="connsiteX2" fmla="*/ 745263 w 3189829"/>
              <a:gd name="connsiteY2" fmla="*/ 303919 h 436058"/>
              <a:gd name="connsiteX3" fmla="*/ 428130 w 3189829"/>
              <a:gd name="connsiteY3" fmla="*/ 338275 h 436058"/>
              <a:gd name="connsiteX4" fmla="*/ 10572 w 3189829"/>
              <a:gd name="connsiteY4" fmla="*/ 383203 h 436058"/>
              <a:gd name="connsiteX5" fmla="*/ 0 w 3189829"/>
              <a:gd name="connsiteY5" fmla="*/ 272206 h 436058"/>
              <a:gd name="connsiteX6" fmla="*/ 309205 w 3189829"/>
              <a:gd name="connsiteY6" fmla="*/ 235207 h 436058"/>
              <a:gd name="connsiteX7" fmla="*/ 621052 w 3189829"/>
              <a:gd name="connsiteY7" fmla="*/ 195566 h 436058"/>
              <a:gd name="connsiteX8" fmla="*/ 983113 w 3189829"/>
              <a:gd name="connsiteY8" fmla="*/ 153281 h 436058"/>
              <a:gd name="connsiteX9" fmla="*/ 1342530 w 3189829"/>
              <a:gd name="connsiteY9" fmla="*/ 121568 h 436058"/>
              <a:gd name="connsiteX10" fmla="*/ 1696662 w 3189829"/>
              <a:gd name="connsiteY10" fmla="*/ 97783 h 436058"/>
              <a:gd name="connsiteX11" fmla="*/ 2011152 w 3189829"/>
              <a:gd name="connsiteY11" fmla="*/ 84569 h 436058"/>
              <a:gd name="connsiteX12" fmla="*/ 2175004 w 3189829"/>
              <a:gd name="connsiteY12" fmla="*/ 63427 h 436058"/>
              <a:gd name="connsiteX13" fmla="*/ 2418139 w 3189829"/>
              <a:gd name="connsiteY13" fmla="*/ 52856 h 436058"/>
              <a:gd name="connsiteX14" fmla="*/ 2560849 w 3189829"/>
              <a:gd name="connsiteY14" fmla="*/ 44927 h 436058"/>
              <a:gd name="connsiteX15" fmla="*/ 2621633 w 3189829"/>
              <a:gd name="connsiteY15" fmla="*/ 39642 h 436058"/>
              <a:gd name="connsiteX16" fmla="*/ 2679774 w 3189829"/>
              <a:gd name="connsiteY16" fmla="*/ 18500 h 436058"/>
              <a:gd name="connsiteX17" fmla="*/ 2735272 w 3189829"/>
              <a:gd name="connsiteY17" fmla="*/ 0 h 436058"/>
              <a:gd name="connsiteX18" fmla="*/ 2774914 w 3189829"/>
              <a:gd name="connsiteY18" fmla="*/ 0 h 436058"/>
              <a:gd name="connsiteX19" fmla="*/ 2822484 w 3189829"/>
              <a:gd name="connsiteY19" fmla="*/ 10571 h 436058"/>
              <a:gd name="connsiteX20" fmla="*/ 2877982 w 3189829"/>
              <a:gd name="connsiteY20" fmla="*/ 34356 h 436058"/>
              <a:gd name="connsiteX21" fmla="*/ 2928195 w 3189829"/>
              <a:gd name="connsiteY21" fmla="*/ 60784 h 436058"/>
              <a:gd name="connsiteX22" fmla="*/ 2970479 w 3189829"/>
              <a:gd name="connsiteY22" fmla="*/ 89855 h 436058"/>
              <a:gd name="connsiteX23" fmla="*/ 3020692 w 3189829"/>
              <a:gd name="connsiteY23" fmla="*/ 121568 h 436058"/>
              <a:gd name="connsiteX24" fmla="*/ 3057691 w 3189829"/>
              <a:gd name="connsiteY24" fmla="*/ 155924 h 436058"/>
              <a:gd name="connsiteX25" fmla="*/ 3089404 w 3189829"/>
              <a:gd name="connsiteY25" fmla="*/ 190280 h 436058"/>
              <a:gd name="connsiteX26" fmla="*/ 3139617 w 3189829"/>
              <a:gd name="connsiteY26" fmla="*/ 243136 h 436058"/>
              <a:gd name="connsiteX27" fmla="*/ 3166044 w 3189829"/>
              <a:gd name="connsiteY27" fmla="*/ 272206 h 436058"/>
              <a:gd name="connsiteX28" fmla="*/ 3176615 w 3189829"/>
              <a:gd name="connsiteY28" fmla="*/ 293348 h 436058"/>
              <a:gd name="connsiteX29" fmla="*/ 3184544 w 3189829"/>
              <a:gd name="connsiteY29" fmla="*/ 317133 h 436058"/>
              <a:gd name="connsiteX30" fmla="*/ 3189829 w 3189829"/>
              <a:gd name="connsiteY30" fmla="*/ 343561 h 436058"/>
              <a:gd name="connsiteX31" fmla="*/ 3187187 w 3189829"/>
              <a:gd name="connsiteY31" fmla="*/ 380560 h 436058"/>
              <a:gd name="connsiteX32" fmla="*/ 3171330 w 3189829"/>
              <a:gd name="connsiteY32" fmla="*/ 409630 h 436058"/>
              <a:gd name="connsiteX33" fmla="*/ 3142259 w 3189829"/>
              <a:gd name="connsiteY33" fmla="*/ 436058 h 436058"/>
              <a:gd name="connsiteX34" fmla="*/ 2759057 w 3189829"/>
              <a:gd name="connsiteY34" fmla="*/ 206137 h 436058"/>
              <a:gd name="connsiteX35" fmla="*/ 2714130 w 3189829"/>
              <a:gd name="connsiteY35" fmla="*/ 182352 h 436058"/>
              <a:gd name="connsiteX36" fmla="*/ 2679774 w 3189829"/>
              <a:gd name="connsiteY36" fmla="*/ 177066 h 436058"/>
              <a:gd name="connsiteX37" fmla="*/ 2529136 w 3189829"/>
              <a:gd name="connsiteY37" fmla="*/ 179709 h 436058"/>
              <a:gd name="connsiteX38" fmla="*/ 2180289 w 3189829"/>
              <a:gd name="connsiteY38" fmla="*/ 190280 h 436058"/>
              <a:gd name="connsiteX39" fmla="*/ 1815587 w 3189829"/>
              <a:gd name="connsiteY39" fmla="*/ 206137 h 436058"/>
              <a:gd name="connsiteX40" fmla="*/ 1424456 w 3189829"/>
              <a:gd name="connsiteY40" fmla="*/ 232564 h 436058"/>
              <a:gd name="connsiteX41" fmla="*/ 1326673 w 3189829"/>
              <a:gd name="connsiteY41" fmla="*/ 243136 h 436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89829" h="436058">
                <a:moveTo>
                  <a:pt x="1326673" y="243136"/>
                </a:moveTo>
                <a:lnTo>
                  <a:pt x="1065039" y="269563"/>
                </a:lnTo>
                <a:lnTo>
                  <a:pt x="745263" y="303919"/>
                </a:lnTo>
                <a:lnTo>
                  <a:pt x="428130" y="338275"/>
                </a:lnTo>
                <a:lnTo>
                  <a:pt x="10572" y="383203"/>
                </a:lnTo>
                <a:lnTo>
                  <a:pt x="0" y="272206"/>
                </a:lnTo>
                <a:lnTo>
                  <a:pt x="309205" y="235207"/>
                </a:lnTo>
                <a:lnTo>
                  <a:pt x="621052" y="195566"/>
                </a:lnTo>
                <a:lnTo>
                  <a:pt x="983113" y="153281"/>
                </a:lnTo>
                <a:lnTo>
                  <a:pt x="1342530" y="121568"/>
                </a:lnTo>
                <a:lnTo>
                  <a:pt x="1696662" y="97783"/>
                </a:lnTo>
                <a:lnTo>
                  <a:pt x="2011152" y="84569"/>
                </a:lnTo>
                <a:lnTo>
                  <a:pt x="2175004" y="63427"/>
                </a:lnTo>
                <a:lnTo>
                  <a:pt x="2418139" y="52856"/>
                </a:lnTo>
                <a:lnTo>
                  <a:pt x="2560849" y="44927"/>
                </a:lnTo>
                <a:lnTo>
                  <a:pt x="2621633" y="39642"/>
                </a:lnTo>
                <a:lnTo>
                  <a:pt x="2679774" y="18500"/>
                </a:lnTo>
                <a:lnTo>
                  <a:pt x="2735272" y="0"/>
                </a:lnTo>
                <a:lnTo>
                  <a:pt x="2774914" y="0"/>
                </a:lnTo>
                <a:lnTo>
                  <a:pt x="2822484" y="10571"/>
                </a:lnTo>
                <a:lnTo>
                  <a:pt x="2877982" y="34356"/>
                </a:lnTo>
                <a:lnTo>
                  <a:pt x="2928195" y="60784"/>
                </a:lnTo>
                <a:lnTo>
                  <a:pt x="2970479" y="89855"/>
                </a:lnTo>
                <a:lnTo>
                  <a:pt x="3020692" y="121568"/>
                </a:lnTo>
                <a:lnTo>
                  <a:pt x="3057691" y="155924"/>
                </a:lnTo>
                <a:lnTo>
                  <a:pt x="3089404" y="190280"/>
                </a:lnTo>
                <a:lnTo>
                  <a:pt x="3139617" y="243136"/>
                </a:lnTo>
                <a:lnTo>
                  <a:pt x="3166044" y="272206"/>
                </a:lnTo>
                <a:lnTo>
                  <a:pt x="3176615" y="293348"/>
                </a:lnTo>
                <a:lnTo>
                  <a:pt x="3184544" y="317133"/>
                </a:lnTo>
                <a:lnTo>
                  <a:pt x="3189829" y="343561"/>
                </a:lnTo>
                <a:lnTo>
                  <a:pt x="3187187" y="380560"/>
                </a:lnTo>
                <a:lnTo>
                  <a:pt x="3171330" y="409630"/>
                </a:lnTo>
                <a:lnTo>
                  <a:pt x="3142259" y="436058"/>
                </a:lnTo>
                <a:lnTo>
                  <a:pt x="2759057" y="206137"/>
                </a:lnTo>
                <a:lnTo>
                  <a:pt x="2714130" y="182352"/>
                </a:lnTo>
                <a:lnTo>
                  <a:pt x="2679774" y="177066"/>
                </a:lnTo>
                <a:lnTo>
                  <a:pt x="2529136" y="179709"/>
                </a:lnTo>
                <a:lnTo>
                  <a:pt x="2180289" y="190280"/>
                </a:lnTo>
                <a:lnTo>
                  <a:pt x="1815587" y="206137"/>
                </a:lnTo>
                <a:lnTo>
                  <a:pt x="1424456" y="232564"/>
                </a:lnTo>
                <a:lnTo>
                  <a:pt x="1326673" y="24313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B3D0E35C-88A4-4FFC-BB83-B60009359E36}"/>
              </a:ext>
            </a:extLst>
          </p:cNvPr>
          <p:cNvSpPr/>
          <p:nvPr/>
        </p:nvSpPr>
        <p:spPr>
          <a:xfrm>
            <a:off x="6529388" y="3357563"/>
            <a:ext cx="657225" cy="547687"/>
          </a:xfrm>
          <a:custGeom>
            <a:avLst/>
            <a:gdLst>
              <a:gd name="connsiteX0" fmla="*/ 188118 w 657225"/>
              <a:gd name="connsiteY0" fmla="*/ 273843 h 547687"/>
              <a:gd name="connsiteX1" fmla="*/ 223837 w 657225"/>
              <a:gd name="connsiteY1" fmla="*/ 211931 h 547687"/>
              <a:gd name="connsiteX2" fmla="*/ 238125 w 657225"/>
              <a:gd name="connsiteY2" fmla="*/ 183356 h 547687"/>
              <a:gd name="connsiteX3" fmla="*/ 254793 w 657225"/>
              <a:gd name="connsiteY3" fmla="*/ 140493 h 547687"/>
              <a:gd name="connsiteX4" fmla="*/ 259556 w 657225"/>
              <a:gd name="connsiteY4" fmla="*/ 126206 h 547687"/>
              <a:gd name="connsiteX5" fmla="*/ 259556 w 657225"/>
              <a:gd name="connsiteY5" fmla="*/ 111918 h 547687"/>
              <a:gd name="connsiteX6" fmla="*/ 254793 w 657225"/>
              <a:gd name="connsiteY6" fmla="*/ 90487 h 547687"/>
              <a:gd name="connsiteX7" fmla="*/ 247650 w 657225"/>
              <a:gd name="connsiteY7" fmla="*/ 66675 h 547687"/>
              <a:gd name="connsiteX8" fmla="*/ 230981 w 657225"/>
              <a:gd name="connsiteY8" fmla="*/ 47625 h 547687"/>
              <a:gd name="connsiteX9" fmla="*/ 219075 w 657225"/>
              <a:gd name="connsiteY9" fmla="*/ 0 h 547687"/>
              <a:gd name="connsiteX10" fmla="*/ 657225 w 657225"/>
              <a:gd name="connsiteY10" fmla="*/ 230981 h 547687"/>
              <a:gd name="connsiteX11" fmla="*/ 638175 w 657225"/>
              <a:gd name="connsiteY11" fmla="*/ 264318 h 547687"/>
              <a:gd name="connsiteX12" fmla="*/ 614362 w 657225"/>
              <a:gd name="connsiteY12" fmla="*/ 285750 h 547687"/>
              <a:gd name="connsiteX13" fmla="*/ 600075 w 657225"/>
              <a:gd name="connsiteY13" fmla="*/ 295275 h 547687"/>
              <a:gd name="connsiteX14" fmla="*/ 538162 w 657225"/>
              <a:gd name="connsiteY14" fmla="*/ 295275 h 547687"/>
              <a:gd name="connsiteX15" fmla="*/ 445293 w 657225"/>
              <a:gd name="connsiteY15" fmla="*/ 300037 h 547687"/>
              <a:gd name="connsiteX16" fmla="*/ 364331 w 657225"/>
              <a:gd name="connsiteY16" fmla="*/ 316706 h 547687"/>
              <a:gd name="connsiteX17" fmla="*/ 297656 w 657225"/>
              <a:gd name="connsiteY17" fmla="*/ 345281 h 547687"/>
              <a:gd name="connsiteX18" fmla="*/ 259556 w 657225"/>
              <a:gd name="connsiteY18" fmla="*/ 369093 h 547687"/>
              <a:gd name="connsiteX19" fmla="*/ 102393 w 657225"/>
              <a:gd name="connsiteY19" fmla="*/ 490537 h 547687"/>
              <a:gd name="connsiteX20" fmla="*/ 28575 w 657225"/>
              <a:gd name="connsiteY20" fmla="*/ 547687 h 547687"/>
              <a:gd name="connsiteX21" fmla="*/ 0 w 657225"/>
              <a:gd name="connsiteY21" fmla="*/ 516731 h 547687"/>
              <a:gd name="connsiteX22" fmla="*/ 76200 w 657225"/>
              <a:gd name="connsiteY22" fmla="*/ 419100 h 547687"/>
              <a:gd name="connsiteX23" fmla="*/ 130968 w 657225"/>
              <a:gd name="connsiteY23" fmla="*/ 354806 h 547687"/>
              <a:gd name="connsiteX24" fmla="*/ 188118 w 657225"/>
              <a:gd name="connsiteY24" fmla="*/ 273843 h 547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57225" h="547687">
                <a:moveTo>
                  <a:pt x="188118" y="273843"/>
                </a:moveTo>
                <a:lnTo>
                  <a:pt x="223837" y="211931"/>
                </a:lnTo>
                <a:lnTo>
                  <a:pt x="238125" y="183356"/>
                </a:lnTo>
                <a:lnTo>
                  <a:pt x="254793" y="140493"/>
                </a:lnTo>
                <a:lnTo>
                  <a:pt x="259556" y="126206"/>
                </a:lnTo>
                <a:lnTo>
                  <a:pt x="259556" y="111918"/>
                </a:lnTo>
                <a:lnTo>
                  <a:pt x="254793" y="90487"/>
                </a:lnTo>
                <a:lnTo>
                  <a:pt x="247650" y="66675"/>
                </a:lnTo>
                <a:lnTo>
                  <a:pt x="230981" y="47625"/>
                </a:lnTo>
                <a:lnTo>
                  <a:pt x="219075" y="0"/>
                </a:lnTo>
                <a:lnTo>
                  <a:pt x="657225" y="230981"/>
                </a:lnTo>
                <a:lnTo>
                  <a:pt x="638175" y="264318"/>
                </a:lnTo>
                <a:lnTo>
                  <a:pt x="614362" y="285750"/>
                </a:lnTo>
                <a:lnTo>
                  <a:pt x="600075" y="295275"/>
                </a:lnTo>
                <a:lnTo>
                  <a:pt x="538162" y="295275"/>
                </a:lnTo>
                <a:lnTo>
                  <a:pt x="445293" y="300037"/>
                </a:lnTo>
                <a:lnTo>
                  <a:pt x="364331" y="316706"/>
                </a:lnTo>
                <a:lnTo>
                  <a:pt x="297656" y="345281"/>
                </a:lnTo>
                <a:lnTo>
                  <a:pt x="259556" y="369093"/>
                </a:lnTo>
                <a:lnTo>
                  <a:pt x="102393" y="490537"/>
                </a:lnTo>
                <a:lnTo>
                  <a:pt x="28575" y="547687"/>
                </a:lnTo>
                <a:lnTo>
                  <a:pt x="0" y="516731"/>
                </a:lnTo>
                <a:lnTo>
                  <a:pt x="76200" y="419100"/>
                </a:lnTo>
                <a:lnTo>
                  <a:pt x="130968" y="354806"/>
                </a:lnTo>
                <a:lnTo>
                  <a:pt x="188118" y="2738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671AD6FE-EBBD-4C60-B981-568978D4EC30}"/>
              </a:ext>
            </a:extLst>
          </p:cNvPr>
          <p:cNvSpPr/>
          <p:nvPr/>
        </p:nvSpPr>
        <p:spPr>
          <a:xfrm>
            <a:off x="4075113" y="3836988"/>
            <a:ext cx="401637" cy="809625"/>
          </a:xfrm>
          <a:custGeom>
            <a:avLst/>
            <a:gdLst>
              <a:gd name="connsiteX0" fmla="*/ 345281 w 402431"/>
              <a:gd name="connsiteY0" fmla="*/ 330994 h 809625"/>
              <a:gd name="connsiteX1" fmla="*/ 364331 w 402431"/>
              <a:gd name="connsiteY1" fmla="*/ 250031 h 809625"/>
              <a:gd name="connsiteX2" fmla="*/ 388144 w 402431"/>
              <a:gd name="connsiteY2" fmla="*/ 128587 h 809625"/>
              <a:gd name="connsiteX3" fmla="*/ 402431 w 402431"/>
              <a:gd name="connsiteY3" fmla="*/ 50006 h 809625"/>
              <a:gd name="connsiteX4" fmla="*/ 402431 w 402431"/>
              <a:gd name="connsiteY4" fmla="*/ 38100 h 809625"/>
              <a:gd name="connsiteX5" fmla="*/ 400050 w 402431"/>
              <a:gd name="connsiteY5" fmla="*/ 19050 h 809625"/>
              <a:gd name="connsiteX6" fmla="*/ 385762 w 402431"/>
              <a:gd name="connsiteY6" fmla="*/ 0 h 809625"/>
              <a:gd name="connsiteX7" fmla="*/ 371475 w 402431"/>
              <a:gd name="connsiteY7" fmla="*/ 2381 h 809625"/>
              <a:gd name="connsiteX8" fmla="*/ 361950 w 402431"/>
              <a:gd name="connsiteY8" fmla="*/ 11906 h 809625"/>
              <a:gd name="connsiteX9" fmla="*/ 342900 w 402431"/>
              <a:gd name="connsiteY9" fmla="*/ 45244 h 809625"/>
              <a:gd name="connsiteX10" fmla="*/ 288131 w 402431"/>
              <a:gd name="connsiteY10" fmla="*/ 142875 h 809625"/>
              <a:gd name="connsiteX11" fmla="*/ 240506 w 402431"/>
              <a:gd name="connsiteY11" fmla="*/ 211931 h 809625"/>
              <a:gd name="connsiteX12" fmla="*/ 192881 w 402431"/>
              <a:gd name="connsiteY12" fmla="*/ 271462 h 809625"/>
              <a:gd name="connsiteX13" fmla="*/ 135731 w 402431"/>
              <a:gd name="connsiteY13" fmla="*/ 330994 h 809625"/>
              <a:gd name="connsiteX14" fmla="*/ 85725 w 402431"/>
              <a:gd name="connsiteY14" fmla="*/ 369094 h 809625"/>
              <a:gd name="connsiteX15" fmla="*/ 40481 w 402431"/>
              <a:gd name="connsiteY15" fmla="*/ 400050 h 809625"/>
              <a:gd name="connsiteX16" fmla="*/ 28575 w 402431"/>
              <a:gd name="connsiteY16" fmla="*/ 433387 h 809625"/>
              <a:gd name="connsiteX17" fmla="*/ 9525 w 402431"/>
              <a:gd name="connsiteY17" fmla="*/ 523875 h 809625"/>
              <a:gd name="connsiteX18" fmla="*/ 0 w 402431"/>
              <a:gd name="connsiteY18" fmla="*/ 628650 h 809625"/>
              <a:gd name="connsiteX19" fmla="*/ 2381 w 402431"/>
              <a:gd name="connsiteY19" fmla="*/ 666750 h 809625"/>
              <a:gd name="connsiteX20" fmla="*/ 9525 w 402431"/>
              <a:gd name="connsiteY20" fmla="*/ 707231 h 809625"/>
              <a:gd name="connsiteX21" fmla="*/ 23812 w 402431"/>
              <a:gd name="connsiteY21" fmla="*/ 750094 h 809625"/>
              <a:gd name="connsiteX22" fmla="*/ 40481 w 402431"/>
              <a:gd name="connsiteY22" fmla="*/ 788194 h 809625"/>
              <a:gd name="connsiteX23" fmla="*/ 47625 w 402431"/>
              <a:gd name="connsiteY23" fmla="*/ 802481 h 809625"/>
              <a:gd name="connsiteX24" fmla="*/ 61912 w 402431"/>
              <a:gd name="connsiteY24" fmla="*/ 809625 h 809625"/>
              <a:gd name="connsiteX25" fmla="*/ 76200 w 402431"/>
              <a:gd name="connsiteY25" fmla="*/ 809625 h 809625"/>
              <a:gd name="connsiteX26" fmla="*/ 107156 w 402431"/>
              <a:gd name="connsiteY26" fmla="*/ 797719 h 809625"/>
              <a:gd name="connsiteX27" fmla="*/ 142875 w 402431"/>
              <a:gd name="connsiteY27" fmla="*/ 771525 h 809625"/>
              <a:gd name="connsiteX28" fmla="*/ 176212 w 402431"/>
              <a:gd name="connsiteY28" fmla="*/ 740569 h 809625"/>
              <a:gd name="connsiteX29" fmla="*/ 200025 w 402431"/>
              <a:gd name="connsiteY29" fmla="*/ 711994 h 809625"/>
              <a:gd name="connsiteX30" fmla="*/ 223837 w 402431"/>
              <a:gd name="connsiteY30" fmla="*/ 673894 h 809625"/>
              <a:gd name="connsiteX31" fmla="*/ 266700 w 402431"/>
              <a:gd name="connsiteY31" fmla="*/ 583406 h 809625"/>
              <a:gd name="connsiteX32" fmla="*/ 300037 w 402431"/>
              <a:gd name="connsiteY32" fmla="*/ 483394 h 809625"/>
              <a:gd name="connsiteX33" fmla="*/ 345281 w 402431"/>
              <a:gd name="connsiteY33" fmla="*/ 330994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02431" h="809625">
                <a:moveTo>
                  <a:pt x="345281" y="330994"/>
                </a:moveTo>
                <a:lnTo>
                  <a:pt x="364331" y="250031"/>
                </a:lnTo>
                <a:lnTo>
                  <a:pt x="388144" y="128587"/>
                </a:lnTo>
                <a:lnTo>
                  <a:pt x="402431" y="50006"/>
                </a:lnTo>
                <a:lnTo>
                  <a:pt x="402431" y="38100"/>
                </a:lnTo>
                <a:lnTo>
                  <a:pt x="400050" y="19050"/>
                </a:lnTo>
                <a:lnTo>
                  <a:pt x="385762" y="0"/>
                </a:lnTo>
                <a:lnTo>
                  <a:pt x="371475" y="2381"/>
                </a:lnTo>
                <a:lnTo>
                  <a:pt x="361950" y="11906"/>
                </a:lnTo>
                <a:lnTo>
                  <a:pt x="342900" y="45244"/>
                </a:lnTo>
                <a:lnTo>
                  <a:pt x="288131" y="142875"/>
                </a:lnTo>
                <a:lnTo>
                  <a:pt x="240506" y="211931"/>
                </a:lnTo>
                <a:lnTo>
                  <a:pt x="192881" y="271462"/>
                </a:lnTo>
                <a:lnTo>
                  <a:pt x="135731" y="330994"/>
                </a:lnTo>
                <a:lnTo>
                  <a:pt x="85725" y="369094"/>
                </a:lnTo>
                <a:lnTo>
                  <a:pt x="40481" y="400050"/>
                </a:lnTo>
                <a:lnTo>
                  <a:pt x="28575" y="433387"/>
                </a:lnTo>
                <a:lnTo>
                  <a:pt x="9525" y="523875"/>
                </a:lnTo>
                <a:lnTo>
                  <a:pt x="0" y="628650"/>
                </a:lnTo>
                <a:lnTo>
                  <a:pt x="2381" y="666750"/>
                </a:lnTo>
                <a:lnTo>
                  <a:pt x="9525" y="707231"/>
                </a:lnTo>
                <a:lnTo>
                  <a:pt x="23812" y="750094"/>
                </a:lnTo>
                <a:lnTo>
                  <a:pt x="40481" y="788194"/>
                </a:lnTo>
                <a:lnTo>
                  <a:pt x="47625" y="802481"/>
                </a:lnTo>
                <a:lnTo>
                  <a:pt x="61912" y="809625"/>
                </a:lnTo>
                <a:lnTo>
                  <a:pt x="76200" y="809625"/>
                </a:lnTo>
                <a:lnTo>
                  <a:pt x="107156" y="797719"/>
                </a:lnTo>
                <a:lnTo>
                  <a:pt x="142875" y="771525"/>
                </a:lnTo>
                <a:lnTo>
                  <a:pt x="176212" y="740569"/>
                </a:lnTo>
                <a:lnTo>
                  <a:pt x="200025" y="711994"/>
                </a:lnTo>
                <a:lnTo>
                  <a:pt x="223837" y="673894"/>
                </a:lnTo>
                <a:lnTo>
                  <a:pt x="266700" y="583406"/>
                </a:lnTo>
                <a:lnTo>
                  <a:pt x="300037" y="483394"/>
                </a:lnTo>
                <a:lnTo>
                  <a:pt x="345281" y="3309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6E7BACD-10E1-4789-A777-E143B329B55E}"/>
              </a:ext>
            </a:extLst>
          </p:cNvPr>
          <p:cNvSpPr/>
          <p:nvPr/>
        </p:nvSpPr>
        <p:spPr>
          <a:xfrm>
            <a:off x="4811713" y="3725863"/>
            <a:ext cx="1731962" cy="711200"/>
          </a:xfrm>
          <a:custGeom>
            <a:avLst/>
            <a:gdLst>
              <a:gd name="connsiteX0" fmla="*/ 685800 w 1731169"/>
              <a:gd name="connsiteY0" fmla="*/ 447675 h 709613"/>
              <a:gd name="connsiteX1" fmla="*/ 595313 w 1731169"/>
              <a:gd name="connsiteY1" fmla="*/ 414338 h 709613"/>
              <a:gd name="connsiteX2" fmla="*/ 476250 w 1731169"/>
              <a:gd name="connsiteY2" fmla="*/ 364332 h 709613"/>
              <a:gd name="connsiteX3" fmla="*/ 400050 w 1731169"/>
              <a:gd name="connsiteY3" fmla="*/ 326232 h 709613"/>
              <a:gd name="connsiteX4" fmla="*/ 328613 w 1731169"/>
              <a:gd name="connsiteY4" fmla="*/ 283369 h 709613"/>
              <a:gd name="connsiteX5" fmla="*/ 250032 w 1731169"/>
              <a:gd name="connsiteY5" fmla="*/ 228600 h 709613"/>
              <a:gd name="connsiteX6" fmla="*/ 161925 w 1731169"/>
              <a:gd name="connsiteY6" fmla="*/ 150019 h 709613"/>
              <a:gd name="connsiteX7" fmla="*/ 107157 w 1731169"/>
              <a:gd name="connsiteY7" fmla="*/ 92869 h 709613"/>
              <a:gd name="connsiteX8" fmla="*/ 57150 w 1731169"/>
              <a:gd name="connsiteY8" fmla="*/ 26194 h 709613"/>
              <a:gd name="connsiteX9" fmla="*/ 35719 w 1731169"/>
              <a:gd name="connsiteY9" fmla="*/ 7144 h 709613"/>
              <a:gd name="connsiteX10" fmla="*/ 23813 w 1731169"/>
              <a:gd name="connsiteY10" fmla="*/ 0 h 709613"/>
              <a:gd name="connsiteX11" fmla="*/ 11907 w 1731169"/>
              <a:gd name="connsiteY11" fmla="*/ 0 h 709613"/>
              <a:gd name="connsiteX12" fmla="*/ 2382 w 1731169"/>
              <a:gd name="connsiteY12" fmla="*/ 14288 h 709613"/>
              <a:gd name="connsiteX13" fmla="*/ 0 w 1731169"/>
              <a:gd name="connsiteY13" fmla="*/ 38100 h 709613"/>
              <a:gd name="connsiteX14" fmla="*/ 4763 w 1731169"/>
              <a:gd name="connsiteY14" fmla="*/ 69057 h 709613"/>
              <a:gd name="connsiteX15" fmla="*/ 35719 w 1731169"/>
              <a:gd name="connsiteY15" fmla="*/ 126207 h 709613"/>
              <a:gd name="connsiteX16" fmla="*/ 88107 w 1731169"/>
              <a:gd name="connsiteY16" fmla="*/ 204788 h 709613"/>
              <a:gd name="connsiteX17" fmla="*/ 128588 w 1731169"/>
              <a:gd name="connsiteY17" fmla="*/ 261938 h 709613"/>
              <a:gd name="connsiteX18" fmla="*/ 190500 w 1731169"/>
              <a:gd name="connsiteY18" fmla="*/ 328613 h 709613"/>
              <a:gd name="connsiteX19" fmla="*/ 250032 w 1731169"/>
              <a:gd name="connsiteY19" fmla="*/ 385763 h 709613"/>
              <a:gd name="connsiteX20" fmla="*/ 338138 w 1731169"/>
              <a:gd name="connsiteY20" fmla="*/ 457200 h 709613"/>
              <a:gd name="connsiteX21" fmla="*/ 388144 w 1731169"/>
              <a:gd name="connsiteY21" fmla="*/ 490538 h 709613"/>
              <a:gd name="connsiteX22" fmla="*/ 450057 w 1731169"/>
              <a:gd name="connsiteY22" fmla="*/ 533400 h 709613"/>
              <a:gd name="connsiteX23" fmla="*/ 531019 w 1731169"/>
              <a:gd name="connsiteY23" fmla="*/ 569119 h 709613"/>
              <a:gd name="connsiteX24" fmla="*/ 654844 w 1731169"/>
              <a:gd name="connsiteY24" fmla="*/ 619125 h 709613"/>
              <a:gd name="connsiteX25" fmla="*/ 797719 w 1731169"/>
              <a:gd name="connsiteY25" fmla="*/ 661988 h 709613"/>
              <a:gd name="connsiteX26" fmla="*/ 912019 w 1731169"/>
              <a:gd name="connsiteY26" fmla="*/ 688182 h 709613"/>
              <a:gd name="connsiteX27" fmla="*/ 1007269 w 1731169"/>
              <a:gd name="connsiteY27" fmla="*/ 702469 h 709613"/>
              <a:gd name="connsiteX28" fmla="*/ 1112044 w 1731169"/>
              <a:gd name="connsiteY28" fmla="*/ 709613 h 709613"/>
              <a:gd name="connsiteX29" fmla="*/ 1247775 w 1731169"/>
              <a:gd name="connsiteY29" fmla="*/ 707232 h 709613"/>
              <a:gd name="connsiteX30" fmla="*/ 1388269 w 1731169"/>
              <a:gd name="connsiteY30" fmla="*/ 692944 h 709613"/>
              <a:gd name="connsiteX31" fmla="*/ 1509713 w 1731169"/>
              <a:gd name="connsiteY31" fmla="*/ 676275 h 709613"/>
              <a:gd name="connsiteX32" fmla="*/ 1662113 w 1731169"/>
              <a:gd name="connsiteY32" fmla="*/ 645319 h 709613"/>
              <a:gd name="connsiteX33" fmla="*/ 1697832 w 1731169"/>
              <a:gd name="connsiteY33" fmla="*/ 626269 h 709613"/>
              <a:gd name="connsiteX34" fmla="*/ 1721644 w 1731169"/>
              <a:gd name="connsiteY34" fmla="*/ 607219 h 709613"/>
              <a:gd name="connsiteX35" fmla="*/ 1731169 w 1731169"/>
              <a:gd name="connsiteY35" fmla="*/ 585788 h 709613"/>
              <a:gd name="connsiteX36" fmla="*/ 1731169 w 1731169"/>
              <a:gd name="connsiteY36" fmla="*/ 571500 h 709613"/>
              <a:gd name="connsiteX37" fmla="*/ 1721644 w 1731169"/>
              <a:gd name="connsiteY37" fmla="*/ 557213 h 709613"/>
              <a:gd name="connsiteX38" fmla="*/ 1685925 w 1731169"/>
              <a:gd name="connsiteY38" fmla="*/ 535782 h 709613"/>
              <a:gd name="connsiteX39" fmla="*/ 1624013 w 1731169"/>
              <a:gd name="connsiteY39" fmla="*/ 507207 h 709613"/>
              <a:gd name="connsiteX40" fmla="*/ 1157288 w 1731169"/>
              <a:gd name="connsiteY40" fmla="*/ 526257 h 709613"/>
              <a:gd name="connsiteX41" fmla="*/ 1066800 w 1731169"/>
              <a:gd name="connsiteY41" fmla="*/ 531019 h 709613"/>
              <a:gd name="connsiteX42" fmla="*/ 1004888 w 1731169"/>
              <a:gd name="connsiteY42" fmla="*/ 523875 h 709613"/>
              <a:gd name="connsiteX43" fmla="*/ 816769 w 1731169"/>
              <a:gd name="connsiteY43" fmla="*/ 483394 h 709613"/>
              <a:gd name="connsiteX44" fmla="*/ 685800 w 1731169"/>
              <a:gd name="connsiteY44" fmla="*/ 447675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31169" h="709613">
                <a:moveTo>
                  <a:pt x="685800" y="447675"/>
                </a:moveTo>
                <a:lnTo>
                  <a:pt x="595313" y="414338"/>
                </a:lnTo>
                <a:lnTo>
                  <a:pt x="476250" y="364332"/>
                </a:lnTo>
                <a:lnTo>
                  <a:pt x="400050" y="326232"/>
                </a:lnTo>
                <a:lnTo>
                  <a:pt x="328613" y="283369"/>
                </a:lnTo>
                <a:lnTo>
                  <a:pt x="250032" y="228600"/>
                </a:lnTo>
                <a:lnTo>
                  <a:pt x="161925" y="150019"/>
                </a:lnTo>
                <a:lnTo>
                  <a:pt x="107157" y="92869"/>
                </a:lnTo>
                <a:lnTo>
                  <a:pt x="57150" y="26194"/>
                </a:lnTo>
                <a:lnTo>
                  <a:pt x="35719" y="7144"/>
                </a:lnTo>
                <a:lnTo>
                  <a:pt x="23813" y="0"/>
                </a:lnTo>
                <a:lnTo>
                  <a:pt x="11907" y="0"/>
                </a:lnTo>
                <a:lnTo>
                  <a:pt x="2382" y="14288"/>
                </a:lnTo>
                <a:lnTo>
                  <a:pt x="0" y="38100"/>
                </a:lnTo>
                <a:lnTo>
                  <a:pt x="4763" y="69057"/>
                </a:lnTo>
                <a:lnTo>
                  <a:pt x="35719" y="126207"/>
                </a:lnTo>
                <a:lnTo>
                  <a:pt x="88107" y="204788"/>
                </a:lnTo>
                <a:lnTo>
                  <a:pt x="128588" y="261938"/>
                </a:lnTo>
                <a:lnTo>
                  <a:pt x="190500" y="328613"/>
                </a:lnTo>
                <a:lnTo>
                  <a:pt x="250032" y="385763"/>
                </a:lnTo>
                <a:lnTo>
                  <a:pt x="338138" y="457200"/>
                </a:lnTo>
                <a:lnTo>
                  <a:pt x="388144" y="490538"/>
                </a:lnTo>
                <a:lnTo>
                  <a:pt x="450057" y="533400"/>
                </a:lnTo>
                <a:lnTo>
                  <a:pt x="531019" y="569119"/>
                </a:lnTo>
                <a:lnTo>
                  <a:pt x="654844" y="619125"/>
                </a:lnTo>
                <a:lnTo>
                  <a:pt x="797719" y="661988"/>
                </a:lnTo>
                <a:lnTo>
                  <a:pt x="912019" y="688182"/>
                </a:lnTo>
                <a:lnTo>
                  <a:pt x="1007269" y="702469"/>
                </a:lnTo>
                <a:lnTo>
                  <a:pt x="1112044" y="709613"/>
                </a:lnTo>
                <a:lnTo>
                  <a:pt x="1247775" y="707232"/>
                </a:lnTo>
                <a:lnTo>
                  <a:pt x="1388269" y="692944"/>
                </a:lnTo>
                <a:lnTo>
                  <a:pt x="1509713" y="676275"/>
                </a:lnTo>
                <a:lnTo>
                  <a:pt x="1662113" y="645319"/>
                </a:lnTo>
                <a:lnTo>
                  <a:pt x="1697832" y="626269"/>
                </a:lnTo>
                <a:lnTo>
                  <a:pt x="1721644" y="607219"/>
                </a:lnTo>
                <a:lnTo>
                  <a:pt x="1731169" y="585788"/>
                </a:lnTo>
                <a:lnTo>
                  <a:pt x="1731169" y="571500"/>
                </a:lnTo>
                <a:lnTo>
                  <a:pt x="1721644" y="557213"/>
                </a:lnTo>
                <a:lnTo>
                  <a:pt x="1685925" y="535782"/>
                </a:lnTo>
                <a:lnTo>
                  <a:pt x="1624013" y="507207"/>
                </a:lnTo>
                <a:lnTo>
                  <a:pt x="1157288" y="526257"/>
                </a:lnTo>
                <a:lnTo>
                  <a:pt x="1066800" y="531019"/>
                </a:lnTo>
                <a:lnTo>
                  <a:pt x="1004888" y="523875"/>
                </a:lnTo>
                <a:lnTo>
                  <a:pt x="816769" y="483394"/>
                </a:lnTo>
                <a:lnTo>
                  <a:pt x="685800" y="4476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2B0A3E1A-4AEE-4483-8D97-6FE088AC0B0E}"/>
              </a:ext>
            </a:extLst>
          </p:cNvPr>
          <p:cNvSpPr/>
          <p:nvPr/>
        </p:nvSpPr>
        <p:spPr>
          <a:xfrm>
            <a:off x="5945188" y="3886200"/>
            <a:ext cx="584200" cy="398463"/>
          </a:xfrm>
          <a:custGeom>
            <a:avLst/>
            <a:gdLst>
              <a:gd name="connsiteX0" fmla="*/ 264319 w 583407"/>
              <a:gd name="connsiteY0" fmla="*/ 152400 h 397669"/>
              <a:gd name="connsiteX1" fmla="*/ 328613 w 583407"/>
              <a:gd name="connsiteY1" fmla="*/ 219075 h 397669"/>
              <a:gd name="connsiteX2" fmla="*/ 364332 w 583407"/>
              <a:gd name="connsiteY2" fmla="*/ 257175 h 397669"/>
              <a:gd name="connsiteX3" fmla="*/ 392907 w 583407"/>
              <a:gd name="connsiteY3" fmla="*/ 280988 h 397669"/>
              <a:gd name="connsiteX4" fmla="*/ 447675 w 583407"/>
              <a:gd name="connsiteY4" fmla="*/ 321469 h 397669"/>
              <a:gd name="connsiteX5" fmla="*/ 483394 w 583407"/>
              <a:gd name="connsiteY5" fmla="*/ 342900 h 397669"/>
              <a:gd name="connsiteX6" fmla="*/ 545307 w 583407"/>
              <a:gd name="connsiteY6" fmla="*/ 373856 h 397669"/>
              <a:gd name="connsiteX7" fmla="*/ 583407 w 583407"/>
              <a:gd name="connsiteY7" fmla="*/ 397669 h 397669"/>
              <a:gd name="connsiteX8" fmla="*/ 0 w 583407"/>
              <a:gd name="connsiteY8" fmla="*/ 371475 h 397669"/>
              <a:gd name="connsiteX9" fmla="*/ 73819 w 583407"/>
              <a:gd name="connsiteY9" fmla="*/ 359569 h 397669"/>
              <a:gd name="connsiteX10" fmla="*/ 116682 w 583407"/>
              <a:gd name="connsiteY10" fmla="*/ 347663 h 397669"/>
              <a:gd name="connsiteX11" fmla="*/ 152400 w 583407"/>
              <a:gd name="connsiteY11" fmla="*/ 323850 h 397669"/>
              <a:gd name="connsiteX12" fmla="*/ 169069 w 583407"/>
              <a:gd name="connsiteY12" fmla="*/ 307181 h 397669"/>
              <a:gd name="connsiteX13" fmla="*/ 180975 w 583407"/>
              <a:gd name="connsiteY13" fmla="*/ 285750 h 397669"/>
              <a:gd name="connsiteX14" fmla="*/ 183357 w 583407"/>
              <a:gd name="connsiteY14" fmla="*/ 259556 h 397669"/>
              <a:gd name="connsiteX15" fmla="*/ 178594 w 583407"/>
              <a:gd name="connsiteY15" fmla="*/ 230981 h 397669"/>
              <a:gd name="connsiteX16" fmla="*/ 166688 w 583407"/>
              <a:gd name="connsiteY16" fmla="*/ 197644 h 397669"/>
              <a:gd name="connsiteX17" fmla="*/ 142875 w 583407"/>
              <a:gd name="connsiteY17" fmla="*/ 154781 h 397669"/>
              <a:gd name="connsiteX18" fmla="*/ 102394 w 583407"/>
              <a:gd name="connsiteY18" fmla="*/ 100013 h 397669"/>
              <a:gd name="connsiteX19" fmla="*/ 71438 w 583407"/>
              <a:gd name="connsiteY19" fmla="*/ 64294 h 397669"/>
              <a:gd name="connsiteX20" fmla="*/ 59532 w 583407"/>
              <a:gd name="connsiteY20" fmla="*/ 33338 h 397669"/>
              <a:gd name="connsiteX21" fmla="*/ 57150 w 583407"/>
              <a:gd name="connsiteY21" fmla="*/ 9525 h 397669"/>
              <a:gd name="connsiteX22" fmla="*/ 66675 w 583407"/>
              <a:gd name="connsiteY22" fmla="*/ 0 h 397669"/>
              <a:gd name="connsiteX23" fmla="*/ 83344 w 583407"/>
              <a:gd name="connsiteY23" fmla="*/ 0 h 397669"/>
              <a:gd name="connsiteX24" fmla="*/ 109538 w 583407"/>
              <a:gd name="connsiteY24" fmla="*/ 7144 h 397669"/>
              <a:gd name="connsiteX25" fmla="*/ 126207 w 583407"/>
              <a:gd name="connsiteY25" fmla="*/ 19050 h 397669"/>
              <a:gd name="connsiteX26" fmla="*/ 169069 w 583407"/>
              <a:gd name="connsiteY26" fmla="*/ 54769 h 397669"/>
              <a:gd name="connsiteX27" fmla="*/ 264319 w 583407"/>
              <a:gd name="connsiteY27" fmla="*/ 1524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83407" h="397669">
                <a:moveTo>
                  <a:pt x="264319" y="152400"/>
                </a:moveTo>
                <a:lnTo>
                  <a:pt x="328613" y="219075"/>
                </a:lnTo>
                <a:lnTo>
                  <a:pt x="364332" y="257175"/>
                </a:lnTo>
                <a:lnTo>
                  <a:pt x="392907" y="280988"/>
                </a:lnTo>
                <a:lnTo>
                  <a:pt x="447675" y="321469"/>
                </a:lnTo>
                <a:lnTo>
                  <a:pt x="483394" y="342900"/>
                </a:lnTo>
                <a:lnTo>
                  <a:pt x="545307" y="373856"/>
                </a:lnTo>
                <a:lnTo>
                  <a:pt x="583407" y="397669"/>
                </a:lnTo>
                <a:lnTo>
                  <a:pt x="0" y="371475"/>
                </a:lnTo>
                <a:lnTo>
                  <a:pt x="73819" y="359569"/>
                </a:lnTo>
                <a:lnTo>
                  <a:pt x="116682" y="347663"/>
                </a:lnTo>
                <a:lnTo>
                  <a:pt x="152400" y="323850"/>
                </a:lnTo>
                <a:lnTo>
                  <a:pt x="169069" y="307181"/>
                </a:lnTo>
                <a:lnTo>
                  <a:pt x="180975" y="285750"/>
                </a:lnTo>
                <a:lnTo>
                  <a:pt x="183357" y="259556"/>
                </a:lnTo>
                <a:lnTo>
                  <a:pt x="178594" y="230981"/>
                </a:lnTo>
                <a:lnTo>
                  <a:pt x="166688" y="197644"/>
                </a:lnTo>
                <a:lnTo>
                  <a:pt x="142875" y="154781"/>
                </a:lnTo>
                <a:lnTo>
                  <a:pt x="102394" y="100013"/>
                </a:lnTo>
                <a:lnTo>
                  <a:pt x="71438" y="64294"/>
                </a:lnTo>
                <a:lnTo>
                  <a:pt x="59532" y="33338"/>
                </a:lnTo>
                <a:lnTo>
                  <a:pt x="57150" y="9525"/>
                </a:lnTo>
                <a:lnTo>
                  <a:pt x="66675" y="0"/>
                </a:lnTo>
                <a:lnTo>
                  <a:pt x="83344" y="0"/>
                </a:lnTo>
                <a:lnTo>
                  <a:pt x="109538" y="7144"/>
                </a:lnTo>
                <a:lnTo>
                  <a:pt x="126207" y="19050"/>
                </a:lnTo>
                <a:lnTo>
                  <a:pt x="169069" y="54769"/>
                </a:lnTo>
                <a:lnTo>
                  <a:pt x="264319" y="152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02A824C8-12C6-4F10-A9CC-3B3E876BC8CF}"/>
              </a:ext>
            </a:extLst>
          </p:cNvPr>
          <p:cNvSpPr/>
          <p:nvPr/>
        </p:nvSpPr>
        <p:spPr>
          <a:xfrm>
            <a:off x="5211763" y="3617913"/>
            <a:ext cx="361950" cy="368300"/>
          </a:xfrm>
          <a:custGeom>
            <a:avLst/>
            <a:gdLst>
              <a:gd name="connsiteX0" fmla="*/ 52388 w 361950"/>
              <a:gd name="connsiteY0" fmla="*/ 169069 h 369094"/>
              <a:gd name="connsiteX1" fmla="*/ 28575 w 361950"/>
              <a:gd name="connsiteY1" fmla="*/ 121444 h 369094"/>
              <a:gd name="connsiteX2" fmla="*/ 9525 w 361950"/>
              <a:gd name="connsiteY2" fmla="*/ 71437 h 369094"/>
              <a:gd name="connsiteX3" fmla="*/ 0 w 361950"/>
              <a:gd name="connsiteY3" fmla="*/ 38100 h 369094"/>
              <a:gd name="connsiteX4" fmla="*/ 0 w 361950"/>
              <a:gd name="connsiteY4" fmla="*/ 16669 h 369094"/>
              <a:gd name="connsiteX5" fmla="*/ 2382 w 361950"/>
              <a:gd name="connsiteY5" fmla="*/ 4762 h 369094"/>
              <a:gd name="connsiteX6" fmla="*/ 14288 w 361950"/>
              <a:gd name="connsiteY6" fmla="*/ 0 h 369094"/>
              <a:gd name="connsiteX7" fmla="*/ 28575 w 361950"/>
              <a:gd name="connsiteY7" fmla="*/ 2381 h 369094"/>
              <a:gd name="connsiteX8" fmla="*/ 42863 w 361950"/>
              <a:gd name="connsiteY8" fmla="*/ 14287 h 369094"/>
              <a:gd name="connsiteX9" fmla="*/ 69057 w 361950"/>
              <a:gd name="connsiteY9" fmla="*/ 42862 h 369094"/>
              <a:gd name="connsiteX10" fmla="*/ 111919 w 361950"/>
              <a:gd name="connsiteY10" fmla="*/ 73819 h 369094"/>
              <a:gd name="connsiteX11" fmla="*/ 159544 w 361950"/>
              <a:gd name="connsiteY11" fmla="*/ 100012 h 369094"/>
              <a:gd name="connsiteX12" fmla="*/ 207169 w 361950"/>
              <a:gd name="connsiteY12" fmla="*/ 119062 h 369094"/>
              <a:gd name="connsiteX13" fmla="*/ 226219 w 361950"/>
              <a:gd name="connsiteY13" fmla="*/ 119062 h 369094"/>
              <a:gd name="connsiteX14" fmla="*/ 247650 w 361950"/>
              <a:gd name="connsiteY14" fmla="*/ 102394 h 369094"/>
              <a:gd name="connsiteX15" fmla="*/ 278607 w 361950"/>
              <a:gd name="connsiteY15" fmla="*/ 76200 h 369094"/>
              <a:gd name="connsiteX16" fmla="*/ 309563 w 361950"/>
              <a:gd name="connsiteY16" fmla="*/ 59531 h 369094"/>
              <a:gd name="connsiteX17" fmla="*/ 326232 w 361950"/>
              <a:gd name="connsiteY17" fmla="*/ 52387 h 369094"/>
              <a:gd name="connsiteX18" fmla="*/ 340519 w 361950"/>
              <a:gd name="connsiteY18" fmla="*/ 57150 h 369094"/>
              <a:gd name="connsiteX19" fmla="*/ 345282 w 361950"/>
              <a:gd name="connsiteY19" fmla="*/ 64294 h 369094"/>
              <a:gd name="connsiteX20" fmla="*/ 340519 w 361950"/>
              <a:gd name="connsiteY20" fmla="*/ 85725 h 369094"/>
              <a:gd name="connsiteX21" fmla="*/ 323850 w 361950"/>
              <a:gd name="connsiteY21" fmla="*/ 154781 h 369094"/>
              <a:gd name="connsiteX22" fmla="*/ 316707 w 361950"/>
              <a:gd name="connsiteY22" fmla="*/ 204787 h 369094"/>
              <a:gd name="connsiteX23" fmla="*/ 328613 w 361950"/>
              <a:gd name="connsiteY23" fmla="*/ 228600 h 369094"/>
              <a:gd name="connsiteX24" fmla="*/ 352425 w 361950"/>
              <a:gd name="connsiteY24" fmla="*/ 269081 h 369094"/>
              <a:gd name="connsiteX25" fmla="*/ 361950 w 361950"/>
              <a:gd name="connsiteY25" fmla="*/ 295275 h 369094"/>
              <a:gd name="connsiteX26" fmla="*/ 359569 w 361950"/>
              <a:gd name="connsiteY26" fmla="*/ 323850 h 369094"/>
              <a:gd name="connsiteX27" fmla="*/ 352425 w 361950"/>
              <a:gd name="connsiteY27" fmla="*/ 347662 h 369094"/>
              <a:gd name="connsiteX28" fmla="*/ 335757 w 361950"/>
              <a:gd name="connsiteY28" fmla="*/ 361950 h 369094"/>
              <a:gd name="connsiteX29" fmla="*/ 311944 w 361950"/>
              <a:gd name="connsiteY29" fmla="*/ 369094 h 369094"/>
              <a:gd name="connsiteX30" fmla="*/ 280988 w 361950"/>
              <a:gd name="connsiteY30" fmla="*/ 369094 h 369094"/>
              <a:gd name="connsiteX31" fmla="*/ 223838 w 361950"/>
              <a:gd name="connsiteY31" fmla="*/ 354806 h 369094"/>
              <a:gd name="connsiteX32" fmla="*/ 169069 w 361950"/>
              <a:gd name="connsiteY32" fmla="*/ 323850 h 369094"/>
              <a:gd name="connsiteX33" fmla="*/ 123825 w 361950"/>
              <a:gd name="connsiteY33" fmla="*/ 285750 h 369094"/>
              <a:gd name="connsiteX34" fmla="*/ 95250 w 361950"/>
              <a:gd name="connsiteY34" fmla="*/ 250031 h 369094"/>
              <a:gd name="connsiteX35" fmla="*/ 52388 w 361950"/>
              <a:gd name="connsiteY35" fmla="*/ 169069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61950" h="369094">
                <a:moveTo>
                  <a:pt x="52388" y="169069"/>
                </a:moveTo>
                <a:lnTo>
                  <a:pt x="28575" y="121444"/>
                </a:lnTo>
                <a:lnTo>
                  <a:pt x="9525" y="71437"/>
                </a:lnTo>
                <a:lnTo>
                  <a:pt x="0" y="38100"/>
                </a:lnTo>
                <a:lnTo>
                  <a:pt x="0" y="16669"/>
                </a:lnTo>
                <a:lnTo>
                  <a:pt x="2382" y="4762"/>
                </a:lnTo>
                <a:lnTo>
                  <a:pt x="14288" y="0"/>
                </a:lnTo>
                <a:lnTo>
                  <a:pt x="28575" y="2381"/>
                </a:lnTo>
                <a:lnTo>
                  <a:pt x="42863" y="14287"/>
                </a:lnTo>
                <a:lnTo>
                  <a:pt x="69057" y="42862"/>
                </a:lnTo>
                <a:lnTo>
                  <a:pt x="111919" y="73819"/>
                </a:lnTo>
                <a:lnTo>
                  <a:pt x="159544" y="100012"/>
                </a:lnTo>
                <a:lnTo>
                  <a:pt x="207169" y="119062"/>
                </a:lnTo>
                <a:lnTo>
                  <a:pt x="226219" y="119062"/>
                </a:lnTo>
                <a:lnTo>
                  <a:pt x="247650" y="102394"/>
                </a:lnTo>
                <a:lnTo>
                  <a:pt x="278607" y="76200"/>
                </a:lnTo>
                <a:lnTo>
                  <a:pt x="309563" y="59531"/>
                </a:lnTo>
                <a:lnTo>
                  <a:pt x="326232" y="52387"/>
                </a:lnTo>
                <a:lnTo>
                  <a:pt x="340519" y="57150"/>
                </a:lnTo>
                <a:lnTo>
                  <a:pt x="345282" y="64294"/>
                </a:lnTo>
                <a:lnTo>
                  <a:pt x="340519" y="85725"/>
                </a:lnTo>
                <a:lnTo>
                  <a:pt x="323850" y="154781"/>
                </a:lnTo>
                <a:lnTo>
                  <a:pt x="316707" y="204787"/>
                </a:lnTo>
                <a:lnTo>
                  <a:pt x="328613" y="228600"/>
                </a:lnTo>
                <a:lnTo>
                  <a:pt x="352425" y="269081"/>
                </a:lnTo>
                <a:lnTo>
                  <a:pt x="361950" y="295275"/>
                </a:lnTo>
                <a:lnTo>
                  <a:pt x="359569" y="323850"/>
                </a:lnTo>
                <a:lnTo>
                  <a:pt x="352425" y="347662"/>
                </a:lnTo>
                <a:lnTo>
                  <a:pt x="335757" y="361950"/>
                </a:lnTo>
                <a:lnTo>
                  <a:pt x="311944" y="369094"/>
                </a:lnTo>
                <a:lnTo>
                  <a:pt x="280988" y="369094"/>
                </a:lnTo>
                <a:lnTo>
                  <a:pt x="223838" y="354806"/>
                </a:lnTo>
                <a:lnTo>
                  <a:pt x="169069" y="323850"/>
                </a:lnTo>
                <a:lnTo>
                  <a:pt x="123825" y="285750"/>
                </a:lnTo>
                <a:lnTo>
                  <a:pt x="95250" y="250031"/>
                </a:lnTo>
                <a:lnTo>
                  <a:pt x="52388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0178A70-6E9C-42F4-B691-B26B22FBC12F}"/>
              </a:ext>
            </a:extLst>
          </p:cNvPr>
          <p:cNvSpPr/>
          <p:nvPr/>
        </p:nvSpPr>
        <p:spPr>
          <a:xfrm>
            <a:off x="6094413" y="3567113"/>
            <a:ext cx="504825" cy="452437"/>
          </a:xfrm>
          <a:custGeom>
            <a:avLst/>
            <a:gdLst>
              <a:gd name="connsiteX0" fmla="*/ 285750 w 504825"/>
              <a:gd name="connsiteY0" fmla="*/ 100012 h 452437"/>
              <a:gd name="connsiteX1" fmla="*/ 233362 w 504825"/>
              <a:gd name="connsiteY1" fmla="*/ 71437 h 452437"/>
              <a:gd name="connsiteX2" fmla="*/ 159544 w 504825"/>
              <a:gd name="connsiteY2" fmla="*/ 38100 h 452437"/>
              <a:gd name="connsiteX3" fmla="*/ 97631 w 504825"/>
              <a:gd name="connsiteY3" fmla="*/ 14287 h 452437"/>
              <a:gd name="connsiteX4" fmla="*/ 38100 w 504825"/>
              <a:gd name="connsiteY4" fmla="*/ 0 h 452437"/>
              <a:gd name="connsiteX5" fmla="*/ 11906 w 504825"/>
              <a:gd name="connsiteY5" fmla="*/ 0 h 452437"/>
              <a:gd name="connsiteX6" fmla="*/ 0 w 504825"/>
              <a:gd name="connsiteY6" fmla="*/ 4762 h 452437"/>
              <a:gd name="connsiteX7" fmla="*/ 0 w 504825"/>
              <a:gd name="connsiteY7" fmla="*/ 19050 h 452437"/>
              <a:gd name="connsiteX8" fmla="*/ 9525 w 504825"/>
              <a:gd name="connsiteY8" fmla="*/ 30956 h 452437"/>
              <a:gd name="connsiteX9" fmla="*/ 26194 w 504825"/>
              <a:gd name="connsiteY9" fmla="*/ 45243 h 452437"/>
              <a:gd name="connsiteX10" fmla="*/ 69056 w 504825"/>
              <a:gd name="connsiteY10" fmla="*/ 76200 h 452437"/>
              <a:gd name="connsiteX11" fmla="*/ 116681 w 504825"/>
              <a:gd name="connsiteY11" fmla="*/ 119062 h 452437"/>
              <a:gd name="connsiteX12" fmla="*/ 166687 w 504825"/>
              <a:gd name="connsiteY12" fmla="*/ 173831 h 452437"/>
              <a:gd name="connsiteX13" fmla="*/ 223837 w 504825"/>
              <a:gd name="connsiteY13" fmla="*/ 240506 h 452437"/>
              <a:gd name="connsiteX14" fmla="*/ 283369 w 504825"/>
              <a:gd name="connsiteY14" fmla="*/ 319087 h 452437"/>
              <a:gd name="connsiteX15" fmla="*/ 311944 w 504825"/>
              <a:gd name="connsiteY15" fmla="*/ 364331 h 452437"/>
              <a:gd name="connsiteX16" fmla="*/ 335756 w 504825"/>
              <a:gd name="connsiteY16" fmla="*/ 400050 h 452437"/>
              <a:gd name="connsiteX17" fmla="*/ 359569 w 504825"/>
              <a:gd name="connsiteY17" fmla="*/ 426243 h 452437"/>
              <a:gd name="connsiteX18" fmla="*/ 381000 w 504825"/>
              <a:gd name="connsiteY18" fmla="*/ 442912 h 452437"/>
              <a:gd name="connsiteX19" fmla="*/ 414337 w 504825"/>
              <a:gd name="connsiteY19" fmla="*/ 452437 h 452437"/>
              <a:gd name="connsiteX20" fmla="*/ 438150 w 504825"/>
              <a:gd name="connsiteY20" fmla="*/ 452437 h 452437"/>
              <a:gd name="connsiteX21" fmla="*/ 459581 w 504825"/>
              <a:gd name="connsiteY21" fmla="*/ 442912 h 452437"/>
              <a:gd name="connsiteX22" fmla="*/ 478631 w 504825"/>
              <a:gd name="connsiteY22" fmla="*/ 428625 h 452437"/>
              <a:gd name="connsiteX23" fmla="*/ 490537 w 504825"/>
              <a:gd name="connsiteY23" fmla="*/ 404812 h 452437"/>
              <a:gd name="connsiteX24" fmla="*/ 500062 w 504825"/>
              <a:gd name="connsiteY24" fmla="*/ 354806 h 452437"/>
              <a:gd name="connsiteX25" fmla="*/ 504825 w 504825"/>
              <a:gd name="connsiteY25" fmla="*/ 292893 h 452437"/>
              <a:gd name="connsiteX26" fmla="*/ 485775 w 504825"/>
              <a:gd name="connsiteY26" fmla="*/ 247650 h 452437"/>
              <a:gd name="connsiteX27" fmla="*/ 445294 w 504825"/>
              <a:gd name="connsiteY27" fmla="*/ 211931 h 452437"/>
              <a:gd name="connsiteX28" fmla="*/ 385762 w 504825"/>
              <a:gd name="connsiteY28" fmla="*/ 164306 h 452437"/>
              <a:gd name="connsiteX29" fmla="*/ 285750 w 504825"/>
              <a:gd name="connsiteY29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452437">
                <a:moveTo>
                  <a:pt x="285750" y="100012"/>
                </a:moveTo>
                <a:lnTo>
                  <a:pt x="233362" y="71437"/>
                </a:lnTo>
                <a:lnTo>
                  <a:pt x="159544" y="38100"/>
                </a:lnTo>
                <a:lnTo>
                  <a:pt x="97631" y="14287"/>
                </a:lnTo>
                <a:lnTo>
                  <a:pt x="38100" y="0"/>
                </a:lnTo>
                <a:lnTo>
                  <a:pt x="11906" y="0"/>
                </a:lnTo>
                <a:lnTo>
                  <a:pt x="0" y="4762"/>
                </a:lnTo>
                <a:lnTo>
                  <a:pt x="0" y="19050"/>
                </a:lnTo>
                <a:lnTo>
                  <a:pt x="9525" y="30956"/>
                </a:lnTo>
                <a:lnTo>
                  <a:pt x="26194" y="45243"/>
                </a:lnTo>
                <a:lnTo>
                  <a:pt x="69056" y="76200"/>
                </a:lnTo>
                <a:lnTo>
                  <a:pt x="116681" y="119062"/>
                </a:lnTo>
                <a:lnTo>
                  <a:pt x="166687" y="173831"/>
                </a:lnTo>
                <a:lnTo>
                  <a:pt x="223837" y="240506"/>
                </a:lnTo>
                <a:lnTo>
                  <a:pt x="283369" y="319087"/>
                </a:lnTo>
                <a:lnTo>
                  <a:pt x="311944" y="364331"/>
                </a:lnTo>
                <a:lnTo>
                  <a:pt x="335756" y="400050"/>
                </a:lnTo>
                <a:lnTo>
                  <a:pt x="359569" y="426243"/>
                </a:lnTo>
                <a:lnTo>
                  <a:pt x="381000" y="442912"/>
                </a:lnTo>
                <a:lnTo>
                  <a:pt x="414337" y="452437"/>
                </a:lnTo>
                <a:lnTo>
                  <a:pt x="438150" y="452437"/>
                </a:lnTo>
                <a:lnTo>
                  <a:pt x="459581" y="442912"/>
                </a:lnTo>
                <a:lnTo>
                  <a:pt x="478631" y="428625"/>
                </a:lnTo>
                <a:lnTo>
                  <a:pt x="490537" y="404812"/>
                </a:lnTo>
                <a:lnTo>
                  <a:pt x="500062" y="354806"/>
                </a:lnTo>
                <a:lnTo>
                  <a:pt x="504825" y="292893"/>
                </a:lnTo>
                <a:lnTo>
                  <a:pt x="485775" y="247650"/>
                </a:lnTo>
                <a:lnTo>
                  <a:pt x="445294" y="211931"/>
                </a:lnTo>
                <a:lnTo>
                  <a:pt x="385762" y="164306"/>
                </a:lnTo>
                <a:lnTo>
                  <a:pt x="28575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5104DAF-A79E-47F1-A743-E7DDE0942F88}"/>
              </a:ext>
            </a:extLst>
          </p:cNvPr>
          <p:cNvSpPr/>
          <p:nvPr/>
        </p:nvSpPr>
        <p:spPr>
          <a:xfrm>
            <a:off x="3836988" y="4348163"/>
            <a:ext cx="1244600" cy="1282700"/>
          </a:xfrm>
          <a:custGeom>
            <a:avLst/>
            <a:gdLst>
              <a:gd name="connsiteX0" fmla="*/ 716756 w 1245394"/>
              <a:gd name="connsiteY0" fmla="*/ 657225 h 1283493"/>
              <a:gd name="connsiteX1" fmla="*/ 819150 w 1245394"/>
              <a:gd name="connsiteY1" fmla="*/ 547687 h 1283493"/>
              <a:gd name="connsiteX2" fmla="*/ 914400 w 1245394"/>
              <a:gd name="connsiteY2" fmla="*/ 433387 h 1283493"/>
              <a:gd name="connsiteX3" fmla="*/ 971550 w 1245394"/>
              <a:gd name="connsiteY3" fmla="*/ 350043 h 1283493"/>
              <a:gd name="connsiteX4" fmla="*/ 1016794 w 1245394"/>
              <a:gd name="connsiteY4" fmla="*/ 273843 h 1283493"/>
              <a:gd name="connsiteX5" fmla="*/ 1040606 w 1245394"/>
              <a:gd name="connsiteY5" fmla="*/ 226218 h 1283493"/>
              <a:gd name="connsiteX6" fmla="*/ 1042987 w 1245394"/>
              <a:gd name="connsiteY6" fmla="*/ 200025 h 1283493"/>
              <a:gd name="connsiteX7" fmla="*/ 1040606 w 1245394"/>
              <a:gd name="connsiteY7" fmla="*/ 173831 h 1283493"/>
              <a:gd name="connsiteX8" fmla="*/ 1033462 w 1245394"/>
              <a:gd name="connsiteY8" fmla="*/ 130968 h 1283493"/>
              <a:gd name="connsiteX9" fmla="*/ 1019175 w 1245394"/>
              <a:gd name="connsiteY9" fmla="*/ 92868 h 1283493"/>
              <a:gd name="connsiteX10" fmla="*/ 1004887 w 1245394"/>
              <a:gd name="connsiteY10" fmla="*/ 69056 h 1283493"/>
              <a:gd name="connsiteX11" fmla="*/ 985837 w 1245394"/>
              <a:gd name="connsiteY11" fmla="*/ 50006 h 1283493"/>
              <a:gd name="connsiteX12" fmla="*/ 971550 w 1245394"/>
              <a:gd name="connsiteY12" fmla="*/ 38100 h 1283493"/>
              <a:gd name="connsiteX13" fmla="*/ 954881 w 1245394"/>
              <a:gd name="connsiteY13" fmla="*/ 19050 h 1283493"/>
              <a:gd name="connsiteX14" fmla="*/ 957262 w 1245394"/>
              <a:gd name="connsiteY14" fmla="*/ 9525 h 1283493"/>
              <a:gd name="connsiteX15" fmla="*/ 971550 w 1245394"/>
              <a:gd name="connsiteY15" fmla="*/ 0 h 1283493"/>
              <a:gd name="connsiteX16" fmla="*/ 988219 w 1245394"/>
              <a:gd name="connsiteY16" fmla="*/ 0 h 1283493"/>
              <a:gd name="connsiteX17" fmla="*/ 1007269 w 1245394"/>
              <a:gd name="connsiteY17" fmla="*/ 4762 h 1283493"/>
              <a:gd name="connsiteX18" fmla="*/ 1059656 w 1245394"/>
              <a:gd name="connsiteY18" fmla="*/ 33337 h 1283493"/>
              <a:gd name="connsiteX19" fmla="*/ 1116806 w 1245394"/>
              <a:gd name="connsiteY19" fmla="*/ 73818 h 1283493"/>
              <a:gd name="connsiteX20" fmla="*/ 1157287 w 1245394"/>
              <a:gd name="connsiteY20" fmla="*/ 109537 h 1283493"/>
              <a:gd name="connsiteX21" fmla="*/ 1197769 w 1245394"/>
              <a:gd name="connsiteY21" fmla="*/ 150018 h 1283493"/>
              <a:gd name="connsiteX22" fmla="*/ 1214437 w 1245394"/>
              <a:gd name="connsiteY22" fmla="*/ 176212 h 1283493"/>
              <a:gd name="connsiteX23" fmla="*/ 1231106 w 1245394"/>
              <a:gd name="connsiteY23" fmla="*/ 209550 h 1283493"/>
              <a:gd name="connsiteX24" fmla="*/ 1240631 w 1245394"/>
              <a:gd name="connsiteY24" fmla="*/ 247650 h 1283493"/>
              <a:gd name="connsiteX25" fmla="*/ 1245394 w 1245394"/>
              <a:gd name="connsiteY25" fmla="*/ 295275 h 1283493"/>
              <a:gd name="connsiteX26" fmla="*/ 1243012 w 1245394"/>
              <a:gd name="connsiteY26" fmla="*/ 373856 h 1283493"/>
              <a:gd name="connsiteX27" fmla="*/ 1081087 w 1245394"/>
              <a:gd name="connsiteY27" fmla="*/ 538162 h 1283493"/>
              <a:gd name="connsiteX28" fmla="*/ 990600 w 1245394"/>
              <a:gd name="connsiteY28" fmla="*/ 631031 h 1283493"/>
              <a:gd name="connsiteX29" fmla="*/ 888206 w 1245394"/>
              <a:gd name="connsiteY29" fmla="*/ 735806 h 1283493"/>
              <a:gd name="connsiteX30" fmla="*/ 790575 w 1245394"/>
              <a:gd name="connsiteY30" fmla="*/ 823912 h 1283493"/>
              <a:gd name="connsiteX31" fmla="*/ 609600 w 1245394"/>
              <a:gd name="connsiteY31" fmla="*/ 962025 h 1283493"/>
              <a:gd name="connsiteX32" fmla="*/ 445294 w 1245394"/>
              <a:gd name="connsiteY32" fmla="*/ 1071562 h 1283493"/>
              <a:gd name="connsiteX33" fmla="*/ 226219 w 1245394"/>
              <a:gd name="connsiteY33" fmla="*/ 1188243 h 1283493"/>
              <a:gd name="connsiteX34" fmla="*/ 61912 w 1245394"/>
              <a:gd name="connsiteY34" fmla="*/ 1269206 h 1283493"/>
              <a:gd name="connsiteX35" fmla="*/ 23812 w 1245394"/>
              <a:gd name="connsiteY35" fmla="*/ 1283493 h 1283493"/>
              <a:gd name="connsiteX36" fmla="*/ 11906 w 1245394"/>
              <a:gd name="connsiteY36" fmla="*/ 1283493 h 1283493"/>
              <a:gd name="connsiteX37" fmla="*/ 0 w 1245394"/>
              <a:gd name="connsiteY37" fmla="*/ 1271587 h 1283493"/>
              <a:gd name="connsiteX38" fmla="*/ 4762 w 1245394"/>
              <a:gd name="connsiteY38" fmla="*/ 1245393 h 1283493"/>
              <a:gd name="connsiteX39" fmla="*/ 14287 w 1245394"/>
              <a:gd name="connsiteY39" fmla="*/ 1226343 h 1283493"/>
              <a:gd name="connsiteX40" fmla="*/ 57150 w 1245394"/>
              <a:gd name="connsiteY40" fmla="*/ 1197768 h 1283493"/>
              <a:gd name="connsiteX41" fmla="*/ 214312 w 1245394"/>
              <a:gd name="connsiteY41" fmla="*/ 1095375 h 1283493"/>
              <a:gd name="connsiteX42" fmla="*/ 423862 w 1245394"/>
              <a:gd name="connsiteY42" fmla="*/ 935831 h 1283493"/>
              <a:gd name="connsiteX43" fmla="*/ 550069 w 1245394"/>
              <a:gd name="connsiteY43" fmla="*/ 823912 h 1283493"/>
              <a:gd name="connsiteX44" fmla="*/ 716756 w 1245394"/>
              <a:gd name="connsiteY44" fmla="*/ 657225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45394" h="1283493">
                <a:moveTo>
                  <a:pt x="716756" y="657225"/>
                </a:moveTo>
                <a:lnTo>
                  <a:pt x="819150" y="547687"/>
                </a:lnTo>
                <a:lnTo>
                  <a:pt x="914400" y="433387"/>
                </a:lnTo>
                <a:lnTo>
                  <a:pt x="971550" y="350043"/>
                </a:lnTo>
                <a:lnTo>
                  <a:pt x="1016794" y="273843"/>
                </a:lnTo>
                <a:lnTo>
                  <a:pt x="1040606" y="226218"/>
                </a:lnTo>
                <a:lnTo>
                  <a:pt x="1042987" y="200025"/>
                </a:lnTo>
                <a:lnTo>
                  <a:pt x="1040606" y="173831"/>
                </a:lnTo>
                <a:lnTo>
                  <a:pt x="1033462" y="130968"/>
                </a:lnTo>
                <a:lnTo>
                  <a:pt x="1019175" y="92868"/>
                </a:lnTo>
                <a:lnTo>
                  <a:pt x="1004887" y="69056"/>
                </a:lnTo>
                <a:lnTo>
                  <a:pt x="985837" y="50006"/>
                </a:lnTo>
                <a:lnTo>
                  <a:pt x="971550" y="38100"/>
                </a:lnTo>
                <a:lnTo>
                  <a:pt x="954881" y="19050"/>
                </a:lnTo>
                <a:lnTo>
                  <a:pt x="957262" y="9525"/>
                </a:lnTo>
                <a:lnTo>
                  <a:pt x="971550" y="0"/>
                </a:lnTo>
                <a:lnTo>
                  <a:pt x="988219" y="0"/>
                </a:lnTo>
                <a:lnTo>
                  <a:pt x="1007269" y="4762"/>
                </a:lnTo>
                <a:lnTo>
                  <a:pt x="1059656" y="33337"/>
                </a:lnTo>
                <a:lnTo>
                  <a:pt x="1116806" y="73818"/>
                </a:lnTo>
                <a:lnTo>
                  <a:pt x="1157287" y="109537"/>
                </a:lnTo>
                <a:lnTo>
                  <a:pt x="1197769" y="150018"/>
                </a:lnTo>
                <a:lnTo>
                  <a:pt x="1214437" y="176212"/>
                </a:lnTo>
                <a:lnTo>
                  <a:pt x="1231106" y="209550"/>
                </a:lnTo>
                <a:lnTo>
                  <a:pt x="1240631" y="247650"/>
                </a:lnTo>
                <a:lnTo>
                  <a:pt x="1245394" y="295275"/>
                </a:lnTo>
                <a:lnTo>
                  <a:pt x="1243012" y="373856"/>
                </a:lnTo>
                <a:lnTo>
                  <a:pt x="1081087" y="538162"/>
                </a:lnTo>
                <a:lnTo>
                  <a:pt x="990600" y="631031"/>
                </a:lnTo>
                <a:lnTo>
                  <a:pt x="888206" y="735806"/>
                </a:lnTo>
                <a:lnTo>
                  <a:pt x="790575" y="823912"/>
                </a:lnTo>
                <a:lnTo>
                  <a:pt x="609600" y="962025"/>
                </a:lnTo>
                <a:lnTo>
                  <a:pt x="445294" y="1071562"/>
                </a:lnTo>
                <a:lnTo>
                  <a:pt x="226219" y="1188243"/>
                </a:lnTo>
                <a:lnTo>
                  <a:pt x="61912" y="1269206"/>
                </a:lnTo>
                <a:lnTo>
                  <a:pt x="23812" y="1283493"/>
                </a:lnTo>
                <a:lnTo>
                  <a:pt x="11906" y="1283493"/>
                </a:lnTo>
                <a:lnTo>
                  <a:pt x="0" y="1271587"/>
                </a:lnTo>
                <a:lnTo>
                  <a:pt x="4762" y="1245393"/>
                </a:lnTo>
                <a:lnTo>
                  <a:pt x="14287" y="1226343"/>
                </a:lnTo>
                <a:lnTo>
                  <a:pt x="57150" y="1197768"/>
                </a:lnTo>
                <a:lnTo>
                  <a:pt x="214312" y="1095375"/>
                </a:lnTo>
                <a:lnTo>
                  <a:pt x="423862" y="935831"/>
                </a:lnTo>
                <a:lnTo>
                  <a:pt x="550069" y="823912"/>
                </a:lnTo>
                <a:lnTo>
                  <a:pt x="716756" y="6572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7A7E253-2FB3-4962-9644-130698C725B7}"/>
              </a:ext>
            </a:extLst>
          </p:cNvPr>
          <p:cNvSpPr/>
          <p:nvPr/>
        </p:nvSpPr>
        <p:spPr>
          <a:xfrm>
            <a:off x="4881563" y="4608513"/>
            <a:ext cx="957262" cy="234950"/>
          </a:xfrm>
          <a:custGeom>
            <a:avLst/>
            <a:gdLst>
              <a:gd name="connsiteX0" fmla="*/ 602456 w 957262"/>
              <a:gd name="connsiteY0" fmla="*/ 178594 h 235744"/>
              <a:gd name="connsiteX1" fmla="*/ 0 w 957262"/>
              <a:gd name="connsiteY1" fmla="*/ 235744 h 235744"/>
              <a:gd name="connsiteX2" fmla="*/ 97631 w 957262"/>
              <a:gd name="connsiteY2" fmla="*/ 100012 h 235744"/>
              <a:gd name="connsiteX3" fmla="*/ 400050 w 957262"/>
              <a:gd name="connsiteY3" fmla="*/ 71437 h 235744"/>
              <a:gd name="connsiteX4" fmla="*/ 807243 w 957262"/>
              <a:gd name="connsiteY4" fmla="*/ 28575 h 235744"/>
              <a:gd name="connsiteX5" fmla="*/ 831056 w 957262"/>
              <a:gd name="connsiteY5" fmla="*/ 23812 h 235744"/>
              <a:gd name="connsiteX6" fmla="*/ 957262 w 957262"/>
              <a:gd name="connsiteY6" fmla="*/ 0 h 235744"/>
              <a:gd name="connsiteX7" fmla="*/ 954881 w 957262"/>
              <a:gd name="connsiteY7" fmla="*/ 145256 h 235744"/>
              <a:gd name="connsiteX8" fmla="*/ 752475 w 957262"/>
              <a:gd name="connsiteY8" fmla="*/ 166687 h 235744"/>
              <a:gd name="connsiteX9" fmla="*/ 602456 w 957262"/>
              <a:gd name="connsiteY9" fmla="*/ 178594 h 23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7262" h="235744">
                <a:moveTo>
                  <a:pt x="602456" y="178594"/>
                </a:moveTo>
                <a:lnTo>
                  <a:pt x="0" y="235744"/>
                </a:lnTo>
                <a:lnTo>
                  <a:pt x="97631" y="100012"/>
                </a:lnTo>
                <a:lnTo>
                  <a:pt x="400050" y="71437"/>
                </a:lnTo>
                <a:lnTo>
                  <a:pt x="807243" y="28575"/>
                </a:lnTo>
                <a:lnTo>
                  <a:pt x="831056" y="23812"/>
                </a:lnTo>
                <a:lnTo>
                  <a:pt x="957262" y="0"/>
                </a:lnTo>
                <a:cubicBezTo>
                  <a:pt x="956468" y="48419"/>
                  <a:pt x="955675" y="96837"/>
                  <a:pt x="954881" y="145256"/>
                </a:cubicBezTo>
                <a:lnTo>
                  <a:pt x="752475" y="166687"/>
                </a:lnTo>
                <a:lnTo>
                  <a:pt x="602456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D444673-471E-493B-99D5-3D1E0B2D827B}"/>
              </a:ext>
            </a:extLst>
          </p:cNvPr>
          <p:cNvSpPr/>
          <p:nvPr/>
        </p:nvSpPr>
        <p:spPr>
          <a:xfrm>
            <a:off x="3973513" y="4538663"/>
            <a:ext cx="2136775" cy="1481137"/>
          </a:xfrm>
          <a:custGeom>
            <a:avLst/>
            <a:gdLst>
              <a:gd name="connsiteX0" fmla="*/ 1078707 w 2135982"/>
              <a:gd name="connsiteY0" fmla="*/ 959643 h 1481137"/>
              <a:gd name="connsiteX1" fmla="*/ 1235869 w 2135982"/>
              <a:gd name="connsiteY1" fmla="*/ 850106 h 1481137"/>
              <a:gd name="connsiteX2" fmla="*/ 1397794 w 2135982"/>
              <a:gd name="connsiteY2" fmla="*/ 726281 h 1481137"/>
              <a:gd name="connsiteX3" fmla="*/ 1507332 w 2135982"/>
              <a:gd name="connsiteY3" fmla="*/ 635793 h 1481137"/>
              <a:gd name="connsiteX4" fmla="*/ 1616869 w 2135982"/>
              <a:gd name="connsiteY4" fmla="*/ 514350 h 1481137"/>
              <a:gd name="connsiteX5" fmla="*/ 1669257 w 2135982"/>
              <a:gd name="connsiteY5" fmla="*/ 445293 h 1481137"/>
              <a:gd name="connsiteX6" fmla="*/ 1704975 w 2135982"/>
              <a:gd name="connsiteY6" fmla="*/ 395287 h 1481137"/>
              <a:gd name="connsiteX7" fmla="*/ 1726407 w 2135982"/>
              <a:gd name="connsiteY7" fmla="*/ 357187 h 1481137"/>
              <a:gd name="connsiteX8" fmla="*/ 1752600 w 2135982"/>
              <a:gd name="connsiteY8" fmla="*/ 297656 h 1481137"/>
              <a:gd name="connsiteX9" fmla="*/ 1757363 w 2135982"/>
              <a:gd name="connsiteY9" fmla="*/ 271462 h 1481137"/>
              <a:gd name="connsiteX10" fmla="*/ 1754982 w 2135982"/>
              <a:gd name="connsiteY10" fmla="*/ 252412 h 1481137"/>
              <a:gd name="connsiteX11" fmla="*/ 1743075 w 2135982"/>
              <a:gd name="connsiteY11" fmla="*/ 230981 h 1481137"/>
              <a:gd name="connsiteX12" fmla="*/ 1704975 w 2135982"/>
              <a:gd name="connsiteY12" fmla="*/ 176212 h 1481137"/>
              <a:gd name="connsiteX13" fmla="*/ 1716882 w 2135982"/>
              <a:gd name="connsiteY13" fmla="*/ 104775 h 1481137"/>
              <a:gd name="connsiteX14" fmla="*/ 1759744 w 2135982"/>
              <a:gd name="connsiteY14" fmla="*/ 73818 h 1481137"/>
              <a:gd name="connsiteX15" fmla="*/ 1790700 w 2135982"/>
              <a:gd name="connsiteY15" fmla="*/ 47625 h 1481137"/>
              <a:gd name="connsiteX16" fmla="*/ 1812132 w 2135982"/>
              <a:gd name="connsiteY16" fmla="*/ 16668 h 1481137"/>
              <a:gd name="connsiteX17" fmla="*/ 1821657 w 2135982"/>
              <a:gd name="connsiteY17" fmla="*/ 2381 h 1481137"/>
              <a:gd name="connsiteX18" fmla="*/ 1840707 w 2135982"/>
              <a:gd name="connsiteY18" fmla="*/ 0 h 1481137"/>
              <a:gd name="connsiteX19" fmla="*/ 1866900 w 2135982"/>
              <a:gd name="connsiteY19" fmla="*/ 9525 h 1481137"/>
              <a:gd name="connsiteX20" fmla="*/ 1919288 w 2135982"/>
              <a:gd name="connsiteY20" fmla="*/ 33337 h 1481137"/>
              <a:gd name="connsiteX21" fmla="*/ 1993107 w 2135982"/>
              <a:gd name="connsiteY21" fmla="*/ 78581 h 1481137"/>
              <a:gd name="connsiteX22" fmla="*/ 2085975 w 2135982"/>
              <a:gd name="connsiteY22" fmla="*/ 145256 h 1481137"/>
              <a:gd name="connsiteX23" fmla="*/ 2121694 w 2135982"/>
              <a:gd name="connsiteY23" fmla="*/ 169068 h 1481137"/>
              <a:gd name="connsiteX24" fmla="*/ 2131219 w 2135982"/>
              <a:gd name="connsiteY24" fmla="*/ 183356 h 1481137"/>
              <a:gd name="connsiteX25" fmla="*/ 2135982 w 2135982"/>
              <a:gd name="connsiteY25" fmla="*/ 202406 h 1481137"/>
              <a:gd name="connsiteX26" fmla="*/ 2133600 w 2135982"/>
              <a:gd name="connsiteY26" fmla="*/ 214312 h 1481137"/>
              <a:gd name="connsiteX27" fmla="*/ 2119313 w 2135982"/>
              <a:gd name="connsiteY27" fmla="*/ 230981 h 1481137"/>
              <a:gd name="connsiteX28" fmla="*/ 2093119 w 2135982"/>
              <a:gd name="connsiteY28" fmla="*/ 254793 h 1481137"/>
              <a:gd name="connsiteX29" fmla="*/ 2069307 w 2135982"/>
              <a:gd name="connsiteY29" fmla="*/ 269081 h 1481137"/>
              <a:gd name="connsiteX30" fmla="*/ 2016919 w 2135982"/>
              <a:gd name="connsiteY30" fmla="*/ 345281 h 1481137"/>
              <a:gd name="connsiteX31" fmla="*/ 1924050 w 2135982"/>
              <a:gd name="connsiteY31" fmla="*/ 473868 h 1481137"/>
              <a:gd name="connsiteX32" fmla="*/ 1843088 w 2135982"/>
              <a:gd name="connsiteY32" fmla="*/ 573881 h 1481137"/>
              <a:gd name="connsiteX33" fmla="*/ 1721644 w 2135982"/>
              <a:gd name="connsiteY33" fmla="*/ 709612 h 1481137"/>
              <a:gd name="connsiteX34" fmla="*/ 1659732 w 2135982"/>
              <a:gd name="connsiteY34" fmla="*/ 769143 h 1481137"/>
              <a:gd name="connsiteX35" fmla="*/ 1485900 w 2135982"/>
              <a:gd name="connsiteY35" fmla="*/ 904875 h 1481137"/>
              <a:gd name="connsiteX36" fmla="*/ 1221582 w 2135982"/>
              <a:gd name="connsiteY36" fmla="*/ 1078706 h 1481137"/>
              <a:gd name="connsiteX37" fmla="*/ 1021557 w 2135982"/>
              <a:gd name="connsiteY37" fmla="*/ 1197768 h 1481137"/>
              <a:gd name="connsiteX38" fmla="*/ 857250 w 2135982"/>
              <a:gd name="connsiteY38" fmla="*/ 1276350 h 1481137"/>
              <a:gd name="connsiteX39" fmla="*/ 688182 w 2135982"/>
              <a:gd name="connsiteY39" fmla="*/ 1345406 h 1481137"/>
              <a:gd name="connsiteX40" fmla="*/ 526257 w 2135982"/>
              <a:gd name="connsiteY40" fmla="*/ 1393031 h 1481137"/>
              <a:gd name="connsiteX41" fmla="*/ 357188 w 2135982"/>
              <a:gd name="connsiteY41" fmla="*/ 1433512 h 1481137"/>
              <a:gd name="connsiteX42" fmla="*/ 178594 w 2135982"/>
              <a:gd name="connsiteY42" fmla="*/ 1464468 h 1481137"/>
              <a:gd name="connsiteX43" fmla="*/ 33338 w 2135982"/>
              <a:gd name="connsiteY43" fmla="*/ 1481137 h 1481137"/>
              <a:gd name="connsiteX44" fmla="*/ 7144 w 2135982"/>
              <a:gd name="connsiteY44" fmla="*/ 1473993 h 1481137"/>
              <a:gd name="connsiteX45" fmla="*/ 0 w 2135982"/>
              <a:gd name="connsiteY45" fmla="*/ 1457325 h 1481137"/>
              <a:gd name="connsiteX46" fmla="*/ 11907 w 2135982"/>
              <a:gd name="connsiteY46" fmla="*/ 1438275 h 1481137"/>
              <a:gd name="connsiteX47" fmla="*/ 28575 w 2135982"/>
              <a:gd name="connsiteY47" fmla="*/ 1419225 h 1481137"/>
              <a:gd name="connsiteX48" fmla="*/ 59532 w 2135982"/>
              <a:gd name="connsiteY48" fmla="*/ 1404937 h 1481137"/>
              <a:gd name="connsiteX49" fmla="*/ 292894 w 2135982"/>
              <a:gd name="connsiteY49" fmla="*/ 1335881 h 1481137"/>
              <a:gd name="connsiteX50" fmla="*/ 509588 w 2135982"/>
              <a:gd name="connsiteY50" fmla="*/ 1257300 h 1481137"/>
              <a:gd name="connsiteX51" fmla="*/ 681038 w 2135982"/>
              <a:gd name="connsiteY51" fmla="*/ 1188243 h 1481137"/>
              <a:gd name="connsiteX52" fmla="*/ 831057 w 2135982"/>
              <a:gd name="connsiteY52" fmla="*/ 1114425 h 1481137"/>
              <a:gd name="connsiteX53" fmla="*/ 1078707 w 2135982"/>
              <a:gd name="connsiteY53" fmla="*/ 959643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35982" h="1481137">
                <a:moveTo>
                  <a:pt x="1078707" y="959643"/>
                </a:moveTo>
                <a:lnTo>
                  <a:pt x="1235869" y="850106"/>
                </a:lnTo>
                <a:lnTo>
                  <a:pt x="1397794" y="726281"/>
                </a:lnTo>
                <a:lnTo>
                  <a:pt x="1507332" y="635793"/>
                </a:lnTo>
                <a:lnTo>
                  <a:pt x="1616869" y="514350"/>
                </a:lnTo>
                <a:lnTo>
                  <a:pt x="1669257" y="445293"/>
                </a:lnTo>
                <a:lnTo>
                  <a:pt x="1704975" y="395287"/>
                </a:lnTo>
                <a:lnTo>
                  <a:pt x="1726407" y="357187"/>
                </a:lnTo>
                <a:lnTo>
                  <a:pt x="1752600" y="297656"/>
                </a:lnTo>
                <a:lnTo>
                  <a:pt x="1757363" y="271462"/>
                </a:lnTo>
                <a:lnTo>
                  <a:pt x="1754982" y="252412"/>
                </a:lnTo>
                <a:lnTo>
                  <a:pt x="1743075" y="230981"/>
                </a:lnTo>
                <a:lnTo>
                  <a:pt x="1704975" y="176212"/>
                </a:lnTo>
                <a:lnTo>
                  <a:pt x="1716882" y="104775"/>
                </a:lnTo>
                <a:lnTo>
                  <a:pt x="1759744" y="73818"/>
                </a:lnTo>
                <a:lnTo>
                  <a:pt x="1790700" y="47625"/>
                </a:lnTo>
                <a:lnTo>
                  <a:pt x="1812132" y="16668"/>
                </a:lnTo>
                <a:lnTo>
                  <a:pt x="1821657" y="2381"/>
                </a:lnTo>
                <a:lnTo>
                  <a:pt x="1840707" y="0"/>
                </a:lnTo>
                <a:lnTo>
                  <a:pt x="1866900" y="9525"/>
                </a:lnTo>
                <a:lnTo>
                  <a:pt x="1919288" y="33337"/>
                </a:lnTo>
                <a:lnTo>
                  <a:pt x="1993107" y="78581"/>
                </a:lnTo>
                <a:lnTo>
                  <a:pt x="2085975" y="145256"/>
                </a:lnTo>
                <a:lnTo>
                  <a:pt x="2121694" y="169068"/>
                </a:lnTo>
                <a:lnTo>
                  <a:pt x="2131219" y="183356"/>
                </a:lnTo>
                <a:lnTo>
                  <a:pt x="2135982" y="202406"/>
                </a:lnTo>
                <a:lnTo>
                  <a:pt x="2133600" y="214312"/>
                </a:lnTo>
                <a:lnTo>
                  <a:pt x="2119313" y="230981"/>
                </a:lnTo>
                <a:lnTo>
                  <a:pt x="2093119" y="254793"/>
                </a:lnTo>
                <a:lnTo>
                  <a:pt x="2069307" y="269081"/>
                </a:lnTo>
                <a:lnTo>
                  <a:pt x="2016919" y="345281"/>
                </a:lnTo>
                <a:lnTo>
                  <a:pt x="1924050" y="473868"/>
                </a:lnTo>
                <a:lnTo>
                  <a:pt x="1843088" y="573881"/>
                </a:lnTo>
                <a:lnTo>
                  <a:pt x="1721644" y="709612"/>
                </a:lnTo>
                <a:lnTo>
                  <a:pt x="1659732" y="769143"/>
                </a:lnTo>
                <a:lnTo>
                  <a:pt x="1485900" y="904875"/>
                </a:lnTo>
                <a:lnTo>
                  <a:pt x="1221582" y="1078706"/>
                </a:lnTo>
                <a:lnTo>
                  <a:pt x="1021557" y="1197768"/>
                </a:lnTo>
                <a:lnTo>
                  <a:pt x="857250" y="1276350"/>
                </a:lnTo>
                <a:lnTo>
                  <a:pt x="688182" y="1345406"/>
                </a:lnTo>
                <a:lnTo>
                  <a:pt x="526257" y="1393031"/>
                </a:lnTo>
                <a:lnTo>
                  <a:pt x="357188" y="1433512"/>
                </a:lnTo>
                <a:lnTo>
                  <a:pt x="178594" y="1464468"/>
                </a:lnTo>
                <a:lnTo>
                  <a:pt x="33338" y="1481137"/>
                </a:lnTo>
                <a:lnTo>
                  <a:pt x="7144" y="1473993"/>
                </a:lnTo>
                <a:lnTo>
                  <a:pt x="0" y="1457325"/>
                </a:lnTo>
                <a:lnTo>
                  <a:pt x="11907" y="1438275"/>
                </a:lnTo>
                <a:lnTo>
                  <a:pt x="28575" y="1419225"/>
                </a:lnTo>
                <a:lnTo>
                  <a:pt x="59532" y="1404937"/>
                </a:lnTo>
                <a:lnTo>
                  <a:pt x="292894" y="1335881"/>
                </a:lnTo>
                <a:lnTo>
                  <a:pt x="509588" y="1257300"/>
                </a:lnTo>
                <a:lnTo>
                  <a:pt x="681038" y="1188243"/>
                </a:lnTo>
                <a:lnTo>
                  <a:pt x="831057" y="1114425"/>
                </a:lnTo>
                <a:lnTo>
                  <a:pt x="1078707" y="9596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FB082E9-184E-4B57-A3C0-7E389187F329}"/>
              </a:ext>
            </a:extLst>
          </p:cNvPr>
          <p:cNvSpPr/>
          <p:nvPr/>
        </p:nvSpPr>
        <p:spPr>
          <a:xfrm>
            <a:off x="4805363" y="4838700"/>
            <a:ext cx="2433637" cy="1179513"/>
          </a:xfrm>
          <a:custGeom>
            <a:avLst/>
            <a:gdLst>
              <a:gd name="connsiteX0" fmla="*/ 1133475 w 2433637"/>
              <a:gd name="connsiteY0" fmla="*/ 583406 h 1178719"/>
              <a:gd name="connsiteX1" fmla="*/ 921543 w 2433637"/>
              <a:gd name="connsiteY1" fmla="*/ 478631 h 1178719"/>
              <a:gd name="connsiteX2" fmla="*/ 838200 w 2433637"/>
              <a:gd name="connsiteY2" fmla="*/ 435769 h 1178719"/>
              <a:gd name="connsiteX3" fmla="*/ 669131 w 2433637"/>
              <a:gd name="connsiteY3" fmla="*/ 359569 h 1178719"/>
              <a:gd name="connsiteX4" fmla="*/ 545306 w 2433637"/>
              <a:gd name="connsiteY4" fmla="*/ 288131 h 1178719"/>
              <a:gd name="connsiteX5" fmla="*/ 357187 w 2433637"/>
              <a:gd name="connsiteY5" fmla="*/ 178594 h 1178719"/>
              <a:gd name="connsiteX6" fmla="*/ 178593 w 2433637"/>
              <a:gd name="connsiteY6" fmla="*/ 76200 h 1178719"/>
              <a:gd name="connsiteX7" fmla="*/ 57150 w 2433637"/>
              <a:gd name="connsiteY7" fmla="*/ 0 h 1178719"/>
              <a:gd name="connsiteX8" fmla="*/ 0 w 2433637"/>
              <a:gd name="connsiteY8" fmla="*/ 73819 h 1178719"/>
              <a:gd name="connsiteX9" fmla="*/ 111918 w 2433637"/>
              <a:gd name="connsiteY9" fmla="*/ 147638 h 1178719"/>
              <a:gd name="connsiteX10" fmla="*/ 290512 w 2433637"/>
              <a:gd name="connsiteY10" fmla="*/ 269081 h 1178719"/>
              <a:gd name="connsiteX11" fmla="*/ 438150 w 2433637"/>
              <a:gd name="connsiteY11" fmla="*/ 371475 h 1178719"/>
              <a:gd name="connsiteX12" fmla="*/ 581025 w 2433637"/>
              <a:gd name="connsiteY12" fmla="*/ 469106 h 1178719"/>
              <a:gd name="connsiteX13" fmla="*/ 707231 w 2433637"/>
              <a:gd name="connsiteY13" fmla="*/ 545306 h 1178719"/>
              <a:gd name="connsiteX14" fmla="*/ 828675 w 2433637"/>
              <a:gd name="connsiteY14" fmla="*/ 650081 h 1178719"/>
              <a:gd name="connsiteX15" fmla="*/ 1021556 w 2433637"/>
              <a:gd name="connsiteY15" fmla="*/ 814388 h 1178719"/>
              <a:gd name="connsiteX16" fmla="*/ 1193006 w 2433637"/>
              <a:gd name="connsiteY16" fmla="*/ 964406 h 1178719"/>
              <a:gd name="connsiteX17" fmla="*/ 1314450 w 2433637"/>
              <a:gd name="connsiteY17" fmla="*/ 1071563 h 1178719"/>
              <a:gd name="connsiteX18" fmla="*/ 1366837 w 2433637"/>
              <a:gd name="connsiteY18" fmla="*/ 1114425 h 1178719"/>
              <a:gd name="connsiteX19" fmla="*/ 1402556 w 2433637"/>
              <a:gd name="connsiteY19" fmla="*/ 1143000 h 1178719"/>
              <a:gd name="connsiteX20" fmla="*/ 1423987 w 2433637"/>
              <a:gd name="connsiteY20" fmla="*/ 1154906 h 1178719"/>
              <a:gd name="connsiteX21" fmla="*/ 1462087 w 2433637"/>
              <a:gd name="connsiteY21" fmla="*/ 1166813 h 1178719"/>
              <a:gd name="connsiteX22" fmla="*/ 1528762 w 2433637"/>
              <a:gd name="connsiteY22" fmla="*/ 1176338 h 1178719"/>
              <a:gd name="connsiteX23" fmla="*/ 1662112 w 2433637"/>
              <a:gd name="connsiteY23" fmla="*/ 1178719 h 1178719"/>
              <a:gd name="connsiteX24" fmla="*/ 1814512 w 2433637"/>
              <a:gd name="connsiteY24" fmla="*/ 1171575 h 1178719"/>
              <a:gd name="connsiteX25" fmla="*/ 2052637 w 2433637"/>
              <a:gd name="connsiteY25" fmla="*/ 1147763 h 1178719"/>
              <a:gd name="connsiteX26" fmla="*/ 2312193 w 2433637"/>
              <a:gd name="connsiteY26" fmla="*/ 1121569 h 1178719"/>
              <a:gd name="connsiteX27" fmla="*/ 2395537 w 2433637"/>
              <a:gd name="connsiteY27" fmla="*/ 1112044 h 1178719"/>
              <a:gd name="connsiteX28" fmla="*/ 2421731 w 2433637"/>
              <a:gd name="connsiteY28" fmla="*/ 1107281 h 1178719"/>
              <a:gd name="connsiteX29" fmla="*/ 2433637 w 2433637"/>
              <a:gd name="connsiteY29" fmla="*/ 1092994 h 1178719"/>
              <a:gd name="connsiteX30" fmla="*/ 2431256 w 2433637"/>
              <a:gd name="connsiteY30" fmla="*/ 1078706 h 1178719"/>
              <a:gd name="connsiteX31" fmla="*/ 2419350 w 2433637"/>
              <a:gd name="connsiteY31" fmla="*/ 1062038 h 1178719"/>
              <a:gd name="connsiteX32" fmla="*/ 2395537 w 2433637"/>
              <a:gd name="connsiteY32" fmla="*/ 1047750 h 1178719"/>
              <a:gd name="connsiteX33" fmla="*/ 2345531 w 2433637"/>
              <a:gd name="connsiteY33" fmla="*/ 1033463 h 1178719"/>
              <a:gd name="connsiteX34" fmla="*/ 2171700 w 2433637"/>
              <a:gd name="connsiteY34" fmla="*/ 981075 h 1178719"/>
              <a:gd name="connsiteX35" fmla="*/ 1966912 w 2433637"/>
              <a:gd name="connsiteY35" fmla="*/ 916781 h 1178719"/>
              <a:gd name="connsiteX36" fmla="*/ 1704975 w 2433637"/>
              <a:gd name="connsiteY36" fmla="*/ 826294 h 1178719"/>
              <a:gd name="connsiteX37" fmla="*/ 1431131 w 2433637"/>
              <a:gd name="connsiteY37" fmla="*/ 716756 h 1178719"/>
              <a:gd name="connsiteX38" fmla="*/ 1133475 w 2433637"/>
              <a:gd name="connsiteY38" fmla="*/ 583406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433637" h="1178719">
                <a:moveTo>
                  <a:pt x="1133475" y="583406"/>
                </a:moveTo>
                <a:lnTo>
                  <a:pt x="921543" y="478631"/>
                </a:lnTo>
                <a:lnTo>
                  <a:pt x="838200" y="435769"/>
                </a:lnTo>
                <a:lnTo>
                  <a:pt x="669131" y="359569"/>
                </a:lnTo>
                <a:lnTo>
                  <a:pt x="545306" y="288131"/>
                </a:lnTo>
                <a:lnTo>
                  <a:pt x="357187" y="178594"/>
                </a:lnTo>
                <a:lnTo>
                  <a:pt x="178593" y="76200"/>
                </a:lnTo>
                <a:lnTo>
                  <a:pt x="57150" y="0"/>
                </a:lnTo>
                <a:lnTo>
                  <a:pt x="0" y="73819"/>
                </a:lnTo>
                <a:lnTo>
                  <a:pt x="111918" y="147638"/>
                </a:lnTo>
                <a:lnTo>
                  <a:pt x="290512" y="269081"/>
                </a:lnTo>
                <a:lnTo>
                  <a:pt x="438150" y="371475"/>
                </a:lnTo>
                <a:lnTo>
                  <a:pt x="581025" y="469106"/>
                </a:lnTo>
                <a:lnTo>
                  <a:pt x="707231" y="545306"/>
                </a:lnTo>
                <a:lnTo>
                  <a:pt x="828675" y="650081"/>
                </a:lnTo>
                <a:lnTo>
                  <a:pt x="1021556" y="814388"/>
                </a:lnTo>
                <a:lnTo>
                  <a:pt x="1193006" y="964406"/>
                </a:lnTo>
                <a:lnTo>
                  <a:pt x="1314450" y="1071563"/>
                </a:lnTo>
                <a:lnTo>
                  <a:pt x="1366837" y="1114425"/>
                </a:lnTo>
                <a:lnTo>
                  <a:pt x="1402556" y="1143000"/>
                </a:lnTo>
                <a:lnTo>
                  <a:pt x="1423987" y="1154906"/>
                </a:lnTo>
                <a:lnTo>
                  <a:pt x="1462087" y="1166813"/>
                </a:lnTo>
                <a:lnTo>
                  <a:pt x="1528762" y="1176338"/>
                </a:lnTo>
                <a:lnTo>
                  <a:pt x="1662112" y="1178719"/>
                </a:lnTo>
                <a:lnTo>
                  <a:pt x="1814512" y="1171575"/>
                </a:lnTo>
                <a:lnTo>
                  <a:pt x="2052637" y="1147763"/>
                </a:lnTo>
                <a:lnTo>
                  <a:pt x="2312193" y="1121569"/>
                </a:lnTo>
                <a:lnTo>
                  <a:pt x="2395537" y="1112044"/>
                </a:lnTo>
                <a:lnTo>
                  <a:pt x="2421731" y="1107281"/>
                </a:lnTo>
                <a:lnTo>
                  <a:pt x="2433637" y="1092994"/>
                </a:lnTo>
                <a:lnTo>
                  <a:pt x="2431256" y="1078706"/>
                </a:lnTo>
                <a:lnTo>
                  <a:pt x="2419350" y="1062038"/>
                </a:lnTo>
                <a:lnTo>
                  <a:pt x="2395537" y="1047750"/>
                </a:lnTo>
                <a:lnTo>
                  <a:pt x="2345531" y="1033463"/>
                </a:lnTo>
                <a:lnTo>
                  <a:pt x="2171700" y="981075"/>
                </a:lnTo>
                <a:lnTo>
                  <a:pt x="1966912" y="916781"/>
                </a:lnTo>
                <a:lnTo>
                  <a:pt x="1704975" y="826294"/>
                </a:lnTo>
                <a:lnTo>
                  <a:pt x="1431131" y="716756"/>
                </a:lnTo>
                <a:lnTo>
                  <a:pt x="1133475" y="5834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2EE7183-E212-4A5A-B82B-15677B5450F9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584450" y="1665288"/>
            <a:chExt cx="4806950" cy="4514850"/>
          </a:xfrm>
        </p:grpSpPr>
        <p:sp>
          <p:nvSpPr>
            <p:cNvPr id="22" name="フリーフォーム 65">
              <a:extLst>
                <a:ext uri="{FF2B5EF4-FFF2-40B4-BE49-F238E27FC236}">
                  <a16:creationId xmlns:a16="http://schemas.microsoft.com/office/drawing/2014/main" id="{A8BC6F39-51C2-4055-B6AC-6797125F3C4D}"/>
                </a:ext>
              </a:extLst>
            </p:cNvPr>
            <p:cNvSpPr/>
            <p:nvPr/>
          </p:nvSpPr>
          <p:spPr>
            <a:xfrm rot="16200000">
              <a:off x="2171700" y="22542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8">
              <a:extLst>
                <a:ext uri="{FF2B5EF4-FFF2-40B4-BE49-F238E27FC236}">
                  <a16:creationId xmlns:a16="http://schemas.microsoft.com/office/drawing/2014/main" id="{7879E84D-00F0-47E3-85BA-F700CE414247}"/>
                </a:ext>
              </a:extLst>
            </p:cNvPr>
            <p:cNvSpPr/>
            <p:nvPr/>
          </p:nvSpPr>
          <p:spPr>
            <a:xfrm>
              <a:off x="4256088" y="16652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E0909CA2-BDFA-486D-BC30-5971701441BC}"/>
                </a:ext>
              </a:extLst>
            </p:cNvPr>
            <p:cNvSpPr/>
            <p:nvPr/>
          </p:nvSpPr>
          <p:spPr>
            <a:xfrm rot="16200000">
              <a:off x="1926432" y="44600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9">
              <a:extLst>
                <a:ext uri="{FF2B5EF4-FFF2-40B4-BE49-F238E27FC236}">
                  <a16:creationId xmlns:a16="http://schemas.microsoft.com/office/drawing/2014/main" id="{03D9E8B5-D129-4BDE-9410-EBD7BE7CBE57}"/>
                </a:ext>
              </a:extLst>
            </p:cNvPr>
            <p:cNvSpPr/>
            <p:nvPr/>
          </p:nvSpPr>
          <p:spPr>
            <a:xfrm>
              <a:off x="5135563" y="19161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0">
              <a:extLst>
                <a:ext uri="{FF2B5EF4-FFF2-40B4-BE49-F238E27FC236}">
                  <a16:creationId xmlns:a16="http://schemas.microsoft.com/office/drawing/2014/main" id="{91801827-46AB-4320-8418-5BBD6DB9F35A}"/>
                </a:ext>
              </a:extLst>
            </p:cNvPr>
            <p:cNvSpPr/>
            <p:nvPr/>
          </p:nvSpPr>
          <p:spPr>
            <a:xfrm>
              <a:off x="4591050" y="23510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1">
              <a:extLst>
                <a:ext uri="{FF2B5EF4-FFF2-40B4-BE49-F238E27FC236}">
                  <a16:creationId xmlns:a16="http://schemas.microsoft.com/office/drawing/2014/main" id="{79976E08-14C4-49B5-9E33-69500C62F2B1}"/>
                </a:ext>
              </a:extLst>
            </p:cNvPr>
            <p:cNvSpPr/>
            <p:nvPr/>
          </p:nvSpPr>
          <p:spPr>
            <a:xfrm>
              <a:off x="4821238" y="21907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2">
              <a:extLst>
                <a:ext uri="{FF2B5EF4-FFF2-40B4-BE49-F238E27FC236}">
                  <a16:creationId xmlns:a16="http://schemas.microsoft.com/office/drawing/2014/main" id="{2183AE1E-4B75-4884-A87C-0513EB24B5F0}"/>
                </a:ext>
              </a:extLst>
            </p:cNvPr>
            <p:cNvSpPr/>
            <p:nvPr/>
          </p:nvSpPr>
          <p:spPr>
            <a:xfrm>
              <a:off x="4862513" y="26368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3">
              <a:extLst>
                <a:ext uri="{FF2B5EF4-FFF2-40B4-BE49-F238E27FC236}">
                  <a16:creationId xmlns:a16="http://schemas.microsoft.com/office/drawing/2014/main" id="{B13353A3-6D4F-4F74-9CB6-5D61BDBEA17E}"/>
                </a:ext>
              </a:extLst>
            </p:cNvPr>
            <p:cNvSpPr/>
            <p:nvPr/>
          </p:nvSpPr>
          <p:spPr>
            <a:xfrm>
              <a:off x="4865688" y="29924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4">
              <a:extLst>
                <a:ext uri="{FF2B5EF4-FFF2-40B4-BE49-F238E27FC236}">
                  <a16:creationId xmlns:a16="http://schemas.microsoft.com/office/drawing/2014/main" id="{D5EDC038-8317-40F9-874A-EC8F841A631D}"/>
                </a:ext>
              </a:extLst>
            </p:cNvPr>
            <p:cNvSpPr/>
            <p:nvPr/>
          </p:nvSpPr>
          <p:spPr>
            <a:xfrm>
              <a:off x="3890963" y="34464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A5F481C3-DD23-4F94-A818-4ED7086853CF}"/>
                </a:ext>
              </a:extLst>
            </p:cNvPr>
            <p:cNvSpPr/>
            <p:nvPr/>
          </p:nvSpPr>
          <p:spPr>
            <a:xfrm>
              <a:off x="4156075" y="33607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CB67DED4-91F3-424C-8334-B7C24637EA8C}"/>
                </a:ext>
              </a:extLst>
            </p:cNvPr>
            <p:cNvSpPr/>
            <p:nvPr/>
          </p:nvSpPr>
          <p:spPr>
            <a:xfrm>
              <a:off x="6681788" y="35099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0618D53E-22BC-47F4-A96A-275E22BD9AF7}"/>
                </a:ext>
              </a:extLst>
            </p:cNvPr>
            <p:cNvSpPr/>
            <p:nvPr/>
          </p:nvSpPr>
          <p:spPr>
            <a:xfrm>
              <a:off x="4227513" y="39893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9">
              <a:extLst>
                <a:ext uri="{FF2B5EF4-FFF2-40B4-BE49-F238E27FC236}">
                  <a16:creationId xmlns:a16="http://schemas.microsoft.com/office/drawing/2014/main" id="{A81DDBEA-49AC-427D-889F-608EAE7312BA}"/>
                </a:ext>
              </a:extLst>
            </p:cNvPr>
            <p:cNvSpPr/>
            <p:nvPr/>
          </p:nvSpPr>
          <p:spPr>
            <a:xfrm>
              <a:off x="4964113" y="38782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0">
              <a:extLst>
                <a:ext uri="{FF2B5EF4-FFF2-40B4-BE49-F238E27FC236}">
                  <a16:creationId xmlns:a16="http://schemas.microsoft.com/office/drawing/2014/main" id="{4AA9C1EF-D48B-4064-AE4A-BC1F894F413B}"/>
                </a:ext>
              </a:extLst>
            </p:cNvPr>
            <p:cNvSpPr/>
            <p:nvPr/>
          </p:nvSpPr>
          <p:spPr>
            <a:xfrm>
              <a:off x="6097588" y="40386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8">
              <a:extLst>
                <a:ext uri="{FF2B5EF4-FFF2-40B4-BE49-F238E27FC236}">
                  <a16:creationId xmlns:a16="http://schemas.microsoft.com/office/drawing/2014/main" id="{F08F7DD4-894B-4298-86D3-35E4FB9AC122}"/>
                </a:ext>
              </a:extLst>
            </p:cNvPr>
            <p:cNvSpPr/>
            <p:nvPr/>
          </p:nvSpPr>
          <p:spPr>
            <a:xfrm>
              <a:off x="5364163" y="37703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1">
              <a:extLst>
                <a:ext uri="{FF2B5EF4-FFF2-40B4-BE49-F238E27FC236}">
                  <a16:creationId xmlns:a16="http://schemas.microsoft.com/office/drawing/2014/main" id="{826B5BD2-03C0-4A23-96FB-AF0830754466}"/>
                </a:ext>
              </a:extLst>
            </p:cNvPr>
            <p:cNvSpPr/>
            <p:nvPr/>
          </p:nvSpPr>
          <p:spPr>
            <a:xfrm>
              <a:off x="6246813" y="37195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2">
              <a:extLst>
                <a:ext uri="{FF2B5EF4-FFF2-40B4-BE49-F238E27FC236}">
                  <a16:creationId xmlns:a16="http://schemas.microsoft.com/office/drawing/2014/main" id="{488B50D3-BC75-4066-902F-5FC8E77E47D2}"/>
                </a:ext>
              </a:extLst>
            </p:cNvPr>
            <p:cNvSpPr/>
            <p:nvPr/>
          </p:nvSpPr>
          <p:spPr>
            <a:xfrm>
              <a:off x="3989388" y="45005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3">
              <a:extLst>
                <a:ext uri="{FF2B5EF4-FFF2-40B4-BE49-F238E27FC236}">
                  <a16:creationId xmlns:a16="http://schemas.microsoft.com/office/drawing/2014/main" id="{DC523DC9-D016-4819-973F-0D315A279A37}"/>
                </a:ext>
              </a:extLst>
            </p:cNvPr>
            <p:cNvSpPr/>
            <p:nvPr/>
          </p:nvSpPr>
          <p:spPr>
            <a:xfrm>
              <a:off x="5033963" y="47609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4">
              <a:extLst>
                <a:ext uri="{FF2B5EF4-FFF2-40B4-BE49-F238E27FC236}">
                  <a16:creationId xmlns:a16="http://schemas.microsoft.com/office/drawing/2014/main" id="{EB064037-B38E-41DB-89E2-ACAF82B7420D}"/>
                </a:ext>
              </a:extLst>
            </p:cNvPr>
            <p:cNvSpPr/>
            <p:nvPr/>
          </p:nvSpPr>
          <p:spPr>
            <a:xfrm>
              <a:off x="4125913" y="46910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5">
              <a:extLst>
                <a:ext uri="{FF2B5EF4-FFF2-40B4-BE49-F238E27FC236}">
                  <a16:creationId xmlns:a16="http://schemas.microsoft.com/office/drawing/2014/main" id="{502FB774-8EA7-4604-B171-07C5BFC9838E}"/>
                </a:ext>
              </a:extLst>
            </p:cNvPr>
            <p:cNvSpPr/>
            <p:nvPr/>
          </p:nvSpPr>
          <p:spPr>
            <a:xfrm>
              <a:off x="4957763" y="49911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87711AC3-3CBC-48E8-A4E6-A3D6AE67C070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44" name="フリーフォーム 65">
              <a:extLst>
                <a:ext uri="{FF2B5EF4-FFF2-40B4-BE49-F238E27FC236}">
                  <a16:creationId xmlns:a16="http://schemas.microsoft.com/office/drawing/2014/main" id="{F4799B84-1DA2-4BD1-927A-AAEC78BA664C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8">
              <a:extLst>
                <a:ext uri="{FF2B5EF4-FFF2-40B4-BE49-F238E27FC236}">
                  <a16:creationId xmlns:a16="http://schemas.microsoft.com/office/drawing/2014/main" id="{6946CACA-40E2-4DC6-B0C5-6E7B96D44DF4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6">
              <a:extLst>
                <a:ext uri="{FF2B5EF4-FFF2-40B4-BE49-F238E27FC236}">
                  <a16:creationId xmlns:a16="http://schemas.microsoft.com/office/drawing/2014/main" id="{047470A5-8D0B-445F-A2B2-A9E416673785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9">
              <a:extLst>
                <a:ext uri="{FF2B5EF4-FFF2-40B4-BE49-F238E27FC236}">
                  <a16:creationId xmlns:a16="http://schemas.microsoft.com/office/drawing/2014/main" id="{6FFBA863-CAA6-4583-BE34-D3EC7EA68FF8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2C15ADBA-2BD3-410D-9F9A-26D3EF38CDF6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1">
              <a:extLst>
                <a:ext uri="{FF2B5EF4-FFF2-40B4-BE49-F238E27FC236}">
                  <a16:creationId xmlns:a16="http://schemas.microsoft.com/office/drawing/2014/main" id="{4726B53E-77F9-4F70-98AF-3321D058EB27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2">
              <a:extLst>
                <a:ext uri="{FF2B5EF4-FFF2-40B4-BE49-F238E27FC236}">
                  <a16:creationId xmlns:a16="http://schemas.microsoft.com/office/drawing/2014/main" id="{4D35A2E2-6FC8-4186-8B3B-53AD9F661520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3">
              <a:extLst>
                <a:ext uri="{FF2B5EF4-FFF2-40B4-BE49-F238E27FC236}">
                  <a16:creationId xmlns:a16="http://schemas.microsoft.com/office/drawing/2014/main" id="{7F6D7A4F-3A05-4FD2-976D-9DAB453476B2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4">
              <a:extLst>
                <a:ext uri="{FF2B5EF4-FFF2-40B4-BE49-F238E27FC236}">
                  <a16:creationId xmlns:a16="http://schemas.microsoft.com/office/drawing/2014/main" id="{2A09B00D-9C37-43FA-81C8-AE22C6FAA51D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75">
              <a:extLst>
                <a:ext uri="{FF2B5EF4-FFF2-40B4-BE49-F238E27FC236}">
                  <a16:creationId xmlns:a16="http://schemas.microsoft.com/office/drawing/2014/main" id="{E2313718-7860-4636-925E-3C64F7AE5747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6">
              <a:extLst>
                <a:ext uri="{FF2B5EF4-FFF2-40B4-BE49-F238E27FC236}">
                  <a16:creationId xmlns:a16="http://schemas.microsoft.com/office/drawing/2014/main" id="{9D52C212-C2C7-4D81-AE16-6FDAC59645F3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7">
              <a:extLst>
                <a:ext uri="{FF2B5EF4-FFF2-40B4-BE49-F238E27FC236}">
                  <a16:creationId xmlns:a16="http://schemas.microsoft.com/office/drawing/2014/main" id="{976625E9-DD3C-4E80-92C7-FF294990844B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9">
              <a:extLst>
                <a:ext uri="{FF2B5EF4-FFF2-40B4-BE49-F238E27FC236}">
                  <a16:creationId xmlns:a16="http://schemas.microsoft.com/office/drawing/2014/main" id="{025DC9E5-BFCC-4E03-966C-E19EE1965986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0">
              <a:extLst>
                <a:ext uri="{FF2B5EF4-FFF2-40B4-BE49-F238E27FC236}">
                  <a16:creationId xmlns:a16="http://schemas.microsoft.com/office/drawing/2014/main" id="{81C80EE3-E3CB-4BD1-9473-D9877C71F05D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78">
              <a:extLst>
                <a:ext uri="{FF2B5EF4-FFF2-40B4-BE49-F238E27FC236}">
                  <a16:creationId xmlns:a16="http://schemas.microsoft.com/office/drawing/2014/main" id="{6C422C91-6180-416B-9EA5-6942974986AD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1">
              <a:extLst>
                <a:ext uri="{FF2B5EF4-FFF2-40B4-BE49-F238E27FC236}">
                  <a16:creationId xmlns:a16="http://schemas.microsoft.com/office/drawing/2014/main" id="{F128F964-983B-47CE-8728-2B7ACE66AC6B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2">
              <a:extLst>
                <a:ext uri="{FF2B5EF4-FFF2-40B4-BE49-F238E27FC236}">
                  <a16:creationId xmlns:a16="http://schemas.microsoft.com/office/drawing/2014/main" id="{45935BE1-84ED-4660-88C2-46B1B39295F2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3">
              <a:extLst>
                <a:ext uri="{FF2B5EF4-FFF2-40B4-BE49-F238E27FC236}">
                  <a16:creationId xmlns:a16="http://schemas.microsoft.com/office/drawing/2014/main" id="{1ADFFF19-AC3D-45BD-9539-B82BA30CCC16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84">
              <a:extLst>
                <a:ext uri="{FF2B5EF4-FFF2-40B4-BE49-F238E27FC236}">
                  <a16:creationId xmlns:a16="http://schemas.microsoft.com/office/drawing/2014/main" id="{AF5BB39B-86A1-4BD6-B041-559D996284A7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5">
              <a:extLst>
                <a:ext uri="{FF2B5EF4-FFF2-40B4-BE49-F238E27FC236}">
                  <a16:creationId xmlns:a16="http://schemas.microsoft.com/office/drawing/2014/main" id="{926749D1-3315-462E-9265-EDC708BCE426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7971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 nodeType="clickPar">
                      <p:stCondLst>
                        <p:cond delay="indefinite"/>
                      </p:stCondLst>
                      <p:childTnLst>
                        <p:par>
                          <p:cTn id="10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570" name="グループ化 1">
            <a:extLst>
              <a:ext uri="{FF2B5EF4-FFF2-40B4-BE49-F238E27FC236}">
                <a16:creationId xmlns:a16="http://schemas.microsoft.com/office/drawing/2014/main" id="{5E130BCA-08F4-48D0-AD78-967781E5B3AC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512888"/>
            <a:ext cx="4806950" cy="4514850"/>
            <a:chOff x="2432050" y="1512888"/>
            <a:chExt cx="4806950" cy="4514850"/>
          </a:xfrm>
        </p:grpSpPr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E7A783CD-63D0-4D1D-AE48-25D8E8D6B396}"/>
                </a:ext>
              </a:extLst>
            </p:cNvPr>
            <p:cNvSpPr/>
            <p:nvPr/>
          </p:nvSpPr>
          <p:spPr>
            <a:xfrm rot="16200000">
              <a:off x="2019300" y="2101850"/>
              <a:ext cx="2354263" cy="1528763"/>
            </a:xfrm>
            <a:custGeom>
              <a:avLst/>
              <a:gdLst>
                <a:gd name="connsiteX0" fmla="*/ 1209675 w 2355056"/>
                <a:gd name="connsiteY0" fmla="*/ 792956 h 1528762"/>
                <a:gd name="connsiteX1" fmla="*/ 1102519 w 2355056"/>
                <a:gd name="connsiteY1" fmla="*/ 738187 h 1528762"/>
                <a:gd name="connsiteX2" fmla="*/ 971550 w 2355056"/>
                <a:gd name="connsiteY2" fmla="*/ 664368 h 1528762"/>
                <a:gd name="connsiteX3" fmla="*/ 840581 w 2355056"/>
                <a:gd name="connsiteY3" fmla="*/ 588168 h 1528762"/>
                <a:gd name="connsiteX4" fmla="*/ 685800 w 2355056"/>
                <a:gd name="connsiteY4" fmla="*/ 490537 h 1528762"/>
                <a:gd name="connsiteX5" fmla="*/ 557213 w 2355056"/>
                <a:gd name="connsiteY5" fmla="*/ 404812 h 1528762"/>
                <a:gd name="connsiteX6" fmla="*/ 438150 w 2355056"/>
                <a:gd name="connsiteY6" fmla="*/ 321468 h 1528762"/>
                <a:gd name="connsiteX7" fmla="*/ 340519 w 2355056"/>
                <a:gd name="connsiteY7" fmla="*/ 247650 h 1528762"/>
                <a:gd name="connsiteX8" fmla="*/ 211931 w 2355056"/>
                <a:gd name="connsiteY8" fmla="*/ 147637 h 1528762"/>
                <a:gd name="connsiteX9" fmla="*/ 130969 w 2355056"/>
                <a:gd name="connsiteY9" fmla="*/ 78581 h 1528762"/>
                <a:gd name="connsiteX10" fmla="*/ 69056 w 2355056"/>
                <a:gd name="connsiteY10" fmla="*/ 26193 h 1528762"/>
                <a:gd name="connsiteX11" fmla="*/ 45244 w 2355056"/>
                <a:gd name="connsiteY11" fmla="*/ 9525 h 1528762"/>
                <a:gd name="connsiteX12" fmla="*/ 19050 w 2355056"/>
                <a:gd name="connsiteY12" fmla="*/ 0 h 1528762"/>
                <a:gd name="connsiteX13" fmla="*/ 2381 w 2355056"/>
                <a:gd name="connsiteY13" fmla="*/ 4762 h 1528762"/>
                <a:gd name="connsiteX14" fmla="*/ 0 w 2355056"/>
                <a:gd name="connsiteY14" fmla="*/ 26193 h 1528762"/>
                <a:gd name="connsiteX15" fmla="*/ 11906 w 2355056"/>
                <a:gd name="connsiteY15" fmla="*/ 52387 h 1528762"/>
                <a:gd name="connsiteX16" fmla="*/ 42863 w 2355056"/>
                <a:gd name="connsiteY16" fmla="*/ 90487 h 1528762"/>
                <a:gd name="connsiteX17" fmla="*/ 178594 w 2355056"/>
                <a:gd name="connsiteY17" fmla="*/ 230981 h 1528762"/>
                <a:gd name="connsiteX18" fmla="*/ 397669 w 2355056"/>
                <a:gd name="connsiteY18" fmla="*/ 435768 h 1528762"/>
                <a:gd name="connsiteX19" fmla="*/ 557213 w 2355056"/>
                <a:gd name="connsiteY19" fmla="*/ 576262 h 1528762"/>
                <a:gd name="connsiteX20" fmla="*/ 726281 w 2355056"/>
                <a:gd name="connsiteY20" fmla="*/ 716756 h 1528762"/>
                <a:gd name="connsiteX21" fmla="*/ 804863 w 2355056"/>
                <a:gd name="connsiteY21" fmla="*/ 778668 h 1528762"/>
                <a:gd name="connsiteX22" fmla="*/ 1038225 w 2355056"/>
                <a:gd name="connsiteY22" fmla="*/ 942975 h 1528762"/>
                <a:gd name="connsiteX23" fmla="*/ 1202531 w 2355056"/>
                <a:gd name="connsiteY23" fmla="*/ 1035843 h 1528762"/>
                <a:gd name="connsiteX24" fmla="*/ 1416844 w 2355056"/>
                <a:gd name="connsiteY24" fmla="*/ 1150143 h 1528762"/>
                <a:gd name="connsiteX25" fmla="*/ 1609725 w 2355056"/>
                <a:gd name="connsiteY25" fmla="*/ 1250156 h 1528762"/>
                <a:gd name="connsiteX26" fmla="*/ 1881188 w 2355056"/>
                <a:gd name="connsiteY26" fmla="*/ 1385887 h 1528762"/>
                <a:gd name="connsiteX27" fmla="*/ 1955006 w 2355056"/>
                <a:gd name="connsiteY27" fmla="*/ 1419225 h 1528762"/>
                <a:gd name="connsiteX28" fmla="*/ 1959769 w 2355056"/>
                <a:gd name="connsiteY28" fmla="*/ 1433512 h 1528762"/>
                <a:gd name="connsiteX29" fmla="*/ 1976438 w 2355056"/>
                <a:gd name="connsiteY29" fmla="*/ 1469231 h 1528762"/>
                <a:gd name="connsiteX30" fmla="*/ 1993106 w 2355056"/>
                <a:gd name="connsiteY30" fmla="*/ 1497806 h 1528762"/>
                <a:gd name="connsiteX31" fmla="*/ 2009775 w 2355056"/>
                <a:gd name="connsiteY31" fmla="*/ 1514475 h 1528762"/>
                <a:gd name="connsiteX32" fmla="*/ 2033588 w 2355056"/>
                <a:gd name="connsiteY32" fmla="*/ 1526381 h 1528762"/>
                <a:gd name="connsiteX33" fmla="*/ 2050256 w 2355056"/>
                <a:gd name="connsiteY33" fmla="*/ 1528762 h 1528762"/>
                <a:gd name="connsiteX34" fmla="*/ 2071688 w 2355056"/>
                <a:gd name="connsiteY34" fmla="*/ 1528762 h 1528762"/>
                <a:gd name="connsiteX35" fmla="*/ 2095500 w 2355056"/>
                <a:gd name="connsiteY35" fmla="*/ 1516856 h 1528762"/>
                <a:gd name="connsiteX36" fmla="*/ 2124075 w 2355056"/>
                <a:gd name="connsiteY36" fmla="*/ 1495425 h 1528762"/>
                <a:gd name="connsiteX37" fmla="*/ 2202656 w 2355056"/>
                <a:gd name="connsiteY37" fmla="*/ 1409700 h 1528762"/>
                <a:gd name="connsiteX38" fmla="*/ 2271713 w 2355056"/>
                <a:gd name="connsiteY38" fmla="*/ 1312068 h 1528762"/>
                <a:gd name="connsiteX39" fmla="*/ 2312194 w 2355056"/>
                <a:gd name="connsiteY39" fmla="*/ 1238250 h 1528762"/>
                <a:gd name="connsiteX40" fmla="*/ 2338388 w 2355056"/>
                <a:gd name="connsiteY40" fmla="*/ 1173956 h 1528762"/>
                <a:gd name="connsiteX41" fmla="*/ 2352675 w 2355056"/>
                <a:gd name="connsiteY41" fmla="*/ 1116806 h 1528762"/>
                <a:gd name="connsiteX42" fmla="*/ 2355056 w 2355056"/>
                <a:gd name="connsiteY42" fmla="*/ 1085850 h 1528762"/>
                <a:gd name="connsiteX43" fmla="*/ 2352675 w 2355056"/>
                <a:gd name="connsiteY43" fmla="*/ 1057275 h 1528762"/>
                <a:gd name="connsiteX44" fmla="*/ 2345531 w 2355056"/>
                <a:gd name="connsiteY44" fmla="*/ 1047750 h 1528762"/>
                <a:gd name="connsiteX45" fmla="*/ 2331244 w 2355056"/>
                <a:gd name="connsiteY45" fmla="*/ 1035843 h 1528762"/>
                <a:gd name="connsiteX46" fmla="*/ 2305050 w 2355056"/>
                <a:gd name="connsiteY46" fmla="*/ 1035843 h 1528762"/>
                <a:gd name="connsiteX47" fmla="*/ 2281238 w 2355056"/>
                <a:gd name="connsiteY47" fmla="*/ 1045368 h 1528762"/>
                <a:gd name="connsiteX48" fmla="*/ 2219325 w 2355056"/>
                <a:gd name="connsiteY48" fmla="*/ 1088231 h 1528762"/>
                <a:gd name="connsiteX49" fmla="*/ 2188369 w 2355056"/>
                <a:gd name="connsiteY49" fmla="*/ 1116806 h 1528762"/>
                <a:gd name="connsiteX50" fmla="*/ 2159794 w 2355056"/>
                <a:gd name="connsiteY50" fmla="*/ 1138237 h 1528762"/>
                <a:gd name="connsiteX51" fmla="*/ 2126456 w 2355056"/>
                <a:gd name="connsiteY51" fmla="*/ 1150143 h 1528762"/>
                <a:gd name="connsiteX52" fmla="*/ 2090738 w 2355056"/>
                <a:gd name="connsiteY52" fmla="*/ 1147762 h 1528762"/>
                <a:gd name="connsiteX53" fmla="*/ 1978819 w 2355056"/>
                <a:gd name="connsiteY53" fmla="*/ 1123950 h 1528762"/>
                <a:gd name="connsiteX54" fmla="*/ 1788319 w 2355056"/>
                <a:gd name="connsiteY54" fmla="*/ 1062037 h 1528762"/>
                <a:gd name="connsiteX55" fmla="*/ 1590675 w 2355056"/>
                <a:gd name="connsiteY55" fmla="*/ 978693 h 1528762"/>
                <a:gd name="connsiteX56" fmla="*/ 1366838 w 2355056"/>
                <a:gd name="connsiteY56" fmla="*/ 871537 h 1528762"/>
                <a:gd name="connsiteX57" fmla="*/ 1209675 w 2355056"/>
                <a:gd name="connsiteY57" fmla="*/ 792956 h 1528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55056" h="1528762">
                  <a:moveTo>
                    <a:pt x="1209675" y="792956"/>
                  </a:moveTo>
                  <a:lnTo>
                    <a:pt x="1102519" y="738187"/>
                  </a:lnTo>
                  <a:lnTo>
                    <a:pt x="971550" y="664368"/>
                  </a:lnTo>
                  <a:lnTo>
                    <a:pt x="840581" y="588168"/>
                  </a:lnTo>
                  <a:lnTo>
                    <a:pt x="685800" y="490537"/>
                  </a:lnTo>
                  <a:lnTo>
                    <a:pt x="557213" y="404812"/>
                  </a:lnTo>
                  <a:lnTo>
                    <a:pt x="438150" y="321468"/>
                  </a:lnTo>
                  <a:lnTo>
                    <a:pt x="340519" y="247650"/>
                  </a:lnTo>
                  <a:lnTo>
                    <a:pt x="211931" y="147637"/>
                  </a:lnTo>
                  <a:lnTo>
                    <a:pt x="130969" y="78581"/>
                  </a:lnTo>
                  <a:lnTo>
                    <a:pt x="69056" y="26193"/>
                  </a:lnTo>
                  <a:lnTo>
                    <a:pt x="45244" y="9525"/>
                  </a:lnTo>
                  <a:lnTo>
                    <a:pt x="19050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11906" y="52387"/>
                  </a:lnTo>
                  <a:lnTo>
                    <a:pt x="42863" y="90487"/>
                  </a:lnTo>
                  <a:lnTo>
                    <a:pt x="178594" y="230981"/>
                  </a:lnTo>
                  <a:lnTo>
                    <a:pt x="397669" y="435768"/>
                  </a:lnTo>
                  <a:lnTo>
                    <a:pt x="557213" y="576262"/>
                  </a:lnTo>
                  <a:lnTo>
                    <a:pt x="726281" y="716756"/>
                  </a:lnTo>
                  <a:lnTo>
                    <a:pt x="804863" y="778668"/>
                  </a:lnTo>
                  <a:lnTo>
                    <a:pt x="1038225" y="942975"/>
                  </a:lnTo>
                  <a:lnTo>
                    <a:pt x="1202531" y="1035843"/>
                  </a:lnTo>
                  <a:lnTo>
                    <a:pt x="1416844" y="1150143"/>
                  </a:lnTo>
                  <a:lnTo>
                    <a:pt x="1609725" y="1250156"/>
                  </a:lnTo>
                  <a:lnTo>
                    <a:pt x="1881188" y="1385887"/>
                  </a:lnTo>
                  <a:lnTo>
                    <a:pt x="1955006" y="1419225"/>
                  </a:lnTo>
                  <a:lnTo>
                    <a:pt x="1959769" y="1433512"/>
                  </a:lnTo>
                  <a:lnTo>
                    <a:pt x="1976438" y="1469231"/>
                  </a:lnTo>
                  <a:lnTo>
                    <a:pt x="1993106" y="1497806"/>
                  </a:lnTo>
                  <a:lnTo>
                    <a:pt x="2009775" y="1514475"/>
                  </a:lnTo>
                  <a:lnTo>
                    <a:pt x="2033588" y="1526381"/>
                  </a:lnTo>
                  <a:lnTo>
                    <a:pt x="2050256" y="1528762"/>
                  </a:lnTo>
                  <a:lnTo>
                    <a:pt x="2071688" y="1528762"/>
                  </a:lnTo>
                  <a:lnTo>
                    <a:pt x="2095500" y="1516856"/>
                  </a:lnTo>
                  <a:lnTo>
                    <a:pt x="2124075" y="1495425"/>
                  </a:lnTo>
                  <a:lnTo>
                    <a:pt x="2202656" y="1409700"/>
                  </a:lnTo>
                  <a:lnTo>
                    <a:pt x="2271713" y="1312068"/>
                  </a:lnTo>
                  <a:lnTo>
                    <a:pt x="2312194" y="1238250"/>
                  </a:lnTo>
                  <a:lnTo>
                    <a:pt x="2338388" y="1173956"/>
                  </a:lnTo>
                  <a:lnTo>
                    <a:pt x="2352675" y="1116806"/>
                  </a:lnTo>
                  <a:lnTo>
                    <a:pt x="2355056" y="1085850"/>
                  </a:lnTo>
                  <a:lnTo>
                    <a:pt x="2352675" y="1057275"/>
                  </a:lnTo>
                  <a:lnTo>
                    <a:pt x="2345531" y="1047750"/>
                  </a:lnTo>
                  <a:lnTo>
                    <a:pt x="2331244" y="1035843"/>
                  </a:lnTo>
                  <a:lnTo>
                    <a:pt x="2305050" y="1035843"/>
                  </a:lnTo>
                  <a:lnTo>
                    <a:pt x="2281238" y="1045368"/>
                  </a:lnTo>
                  <a:lnTo>
                    <a:pt x="2219325" y="1088231"/>
                  </a:lnTo>
                  <a:lnTo>
                    <a:pt x="2188369" y="1116806"/>
                  </a:lnTo>
                  <a:lnTo>
                    <a:pt x="2159794" y="1138237"/>
                  </a:lnTo>
                  <a:lnTo>
                    <a:pt x="2126456" y="1150143"/>
                  </a:lnTo>
                  <a:lnTo>
                    <a:pt x="2090738" y="1147762"/>
                  </a:lnTo>
                  <a:lnTo>
                    <a:pt x="1978819" y="1123950"/>
                  </a:lnTo>
                  <a:lnTo>
                    <a:pt x="1788319" y="1062037"/>
                  </a:lnTo>
                  <a:lnTo>
                    <a:pt x="1590675" y="978693"/>
                  </a:lnTo>
                  <a:lnTo>
                    <a:pt x="1366838" y="871537"/>
                  </a:lnTo>
                  <a:lnTo>
                    <a:pt x="1209675" y="792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F9A5233-D294-4974-9394-FD986B11A0C4}"/>
                </a:ext>
              </a:extLst>
            </p:cNvPr>
            <p:cNvSpPr/>
            <p:nvPr/>
          </p:nvSpPr>
          <p:spPr>
            <a:xfrm>
              <a:off x="4103688" y="1512888"/>
              <a:ext cx="2565400" cy="449262"/>
            </a:xfrm>
            <a:custGeom>
              <a:avLst/>
              <a:gdLst>
                <a:gd name="connsiteX0" fmla="*/ 1164431 w 2566987"/>
                <a:gd name="connsiteY0" fmla="*/ 166687 h 450056"/>
                <a:gd name="connsiteX1" fmla="*/ 1447800 w 2566987"/>
                <a:gd name="connsiteY1" fmla="*/ 128587 h 450056"/>
                <a:gd name="connsiteX2" fmla="*/ 1721644 w 2566987"/>
                <a:gd name="connsiteY2" fmla="*/ 92869 h 450056"/>
                <a:gd name="connsiteX3" fmla="*/ 1897856 w 2566987"/>
                <a:gd name="connsiteY3" fmla="*/ 71437 h 450056"/>
                <a:gd name="connsiteX4" fmla="*/ 1935956 w 2566987"/>
                <a:gd name="connsiteY4" fmla="*/ 64294 h 450056"/>
                <a:gd name="connsiteX5" fmla="*/ 2007394 w 2566987"/>
                <a:gd name="connsiteY5" fmla="*/ 33337 h 450056"/>
                <a:gd name="connsiteX6" fmla="*/ 2085975 w 2566987"/>
                <a:gd name="connsiteY6" fmla="*/ 0 h 450056"/>
                <a:gd name="connsiteX7" fmla="*/ 2100262 w 2566987"/>
                <a:gd name="connsiteY7" fmla="*/ 0 h 450056"/>
                <a:gd name="connsiteX8" fmla="*/ 2185987 w 2566987"/>
                <a:gd name="connsiteY8" fmla="*/ 9525 h 450056"/>
                <a:gd name="connsiteX9" fmla="*/ 2305050 w 2566987"/>
                <a:gd name="connsiteY9" fmla="*/ 33337 h 450056"/>
                <a:gd name="connsiteX10" fmla="*/ 2416969 w 2566987"/>
                <a:gd name="connsiteY10" fmla="*/ 64294 h 450056"/>
                <a:gd name="connsiteX11" fmla="*/ 2483644 w 2566987"/>
                <a:gd name="connsiteY11" fmla="*/ 90487 h 450056"/>
                <a:gd name="connsiteX12" fmla="*/ 2514600 w 2566987"/>
                <a:gd name="connsiteY12" fmla="*/ 107156 h 450056"/>
                <a:gd name="connsiteX13" fmla="*/ 2540794 w 2566987"/>
                <a:gd name="connsiteY13" fmla="*/ 128587 h 450056"/>
                <a:gd name="connsiteX14" fmla="*/ 2557462 w 2566987"/>
                <a:gd name="connsiteY14" fmla="*/ 147637 h 450056"/>
                <a:gd name="connsiteX15" fmla="*/ 2566987 w 2566987"/>
                <a:gd name="connsiteY15" fmla="*/ 166687 h 450056"/>
                <a:gd name="connsiteX16" fmla="*/ 2566987 w 2566987"/>
                <a:gd name="connsiteY16" fmla="*/ 185737 h 450056"/>
                <a:gd name="connsiteX17" fmla="*/ 2555081 w 2566987"/>
                <a:gd name="connsiteY17" fmla="*/ 211931 h 450056"/>
                <a:gd name="connsiteX18" fmla="*/ 2526506 w 2566987"/>
                <a:gd name="connsiteY18" fmla="*/ 245269 h 450056"/>
                <a:gd name="connsiteX19" fmla="*/ 2497931 w 2566987"/>
                <a:gd name="connsiteY19" fmla="*/ 264319 h 450056"/>
                <a:gd name="connsiteX20" fmla="*/ 2369344 w 2566987"/>
                <a:gd name="connsiteY20" fmla="*/ 266700 h 450056"/>
                <a:gd name="connsiteX21" fmla="*/ 2019300 w 2566987"/>
                <a:gd name="connsiteY21" fmla="*/ 266700 h 450056"/>
                <a:gd name="connsiteX22" fmla="*/ 1857375 w 2566987"/>
                <a:gd name="connsiteY22" fmla="*/ 266700 h 450056"/>
                <a:gd name="connsiteX23" fmla="*/ 1616869 w 2566987"/>
                <a:gd name="connsiteY23" fmla="*/ 280987 h 450056"/>
                <a:gd name="connsiteX24" fmla="*/ 1302544 w 2566987"/>
                <a:gd name="connsiteY24" fmla="*/ 314325 h 450056"/>
                <a:gd name="connsiteX25" fmla="*/ 1000125 w 2566987"/>
                <a:gd name="connsiteY25" fmla="*/ 359569 h 450056"/>
                <a:gd name="connsiteX26" fmla="*/ 742950 w 2566987"/>
                <a:gd name="connsiteY26" fmla="*/ 392906 h 450056"/>
                <a:gd name="connsiteX27" fmla="*/ 540544 w 2566987"/>
                <a:gd name="connsiteY27" fmla="*/ 419100 h 450056"/>
                <a:gd name="connsiteX28" fmla="*/ 509587 w 2566987"/>
                <a:gd name="connsiteY28" fmla="*/ 421481 h 450056"/>
                <a:gd name="connsiteX29" fmla="*/ 464344 w 2566987"/>
                <a:gd name="connsiteY29" fmla="*/ 440531 h 450056"/>
                <a:gd name="connsiteX30" fmla="*/ 423862 w 2566987"/>
                <a:gd name="connsiteY30" fmla="*/ 450056 h 450056"/>
                <a:gd name="connsiteX31" fmla="*/ 376237 w 2566987"/>
                <a:gd name="connsiteY31" fmla="*/ 450056 h 450056"/>
                <a:gd name="connsiteX32" fmla="*/ 342900 w 2566987"/>
                <a:gd name="connsiteY32" fmla="*/ 440531 h 450056"/>
                <a:gd name="connsiteX33" fmla="*/ 273844 w 2566987"/>
                <a:gd name="connsiteY33" fmla="*/ 397669 h 450056"/>
                <a:gd name="connsiteX34" fmla="*/ 157162 w 2566987"/>
                <a:gd name="connsiteY34" fmla="*/ 319087 h 450056"/>
                <a:gd name="connsiteX35" fmla="*/ 100012 w 2566987"/>
                <a:gd name="connsiteY35" fmla="*/ 271462 h 450056"/>
                <a:gd name="connsiteX36" fmla="*/ 50006 w 2566987"/>
                <a:gd name="connsiteY36" fmla="*/ 223837 h 450056"/>
                <a:gd name="connsiteX37" fmla="*/ 21431 w 2566987"/>
                <a:gd name="connsiteY37" fmla="*/ 190500 h 450056"/>
                <a:gd name="connsiteX38" fmla="*/ 4762 w 2566987"/>
                <a:gd name="connsiteY38" fmla="*/ 157162 h 450056"/>
                <a:gd name="connsiteX39" fmla="*/ 0 w 2566987"/>
                <a:gd name="connsiteY39" fmla="*/ 130969 h 450056"/>
                <a:gd name="connsiteX40" fmla="*/ 4762 w 2566987"/>
                <a:gd name="connsiteY40" fmla="*/ 121444 h 450056"/>
                <a:gd name="connsiteX41" fmla="*/ 11906 w 2566987"/>
                <a:gd name="connsiteY41" fmla="*/ 119062 h 450056"/>
                <a:gd name="connsiteX42" fmla="*/ 28575 w 2566987"/>
                <a:gd name="connsiteY42" fmla="*/ 119062 h 450056"/>
                <a:gd name="connsiteX43" fmla="*/ 73819 w 2566987"/>
                <a:gd name="connsiteY43" fmla="*/ 135731 h 450056"/>
                <a:gd name="connsiteX44" fmla="*/ 161925 w 2566987"/>
                <a:gd name="connsiteY44" fmla="*/ 173831 h 450056"/>
                <a:gd name="connsiteX45" fmla="*/ 233362 w 2566987"/>
                <a:gd name="connsiteY45" fmla="*/ 197644 h 450056"/>
                <a:gd name="connsiteX46" fmla="*/ 340519 w 2566987"/>
                <a:gd name="connsiteY46" fmla="*/ 228600 h 450056"/>
                <a:gd name="connsiteX47" fmla="*/ 438150 w 2566987"/>
                <a:gd name="connsiteY47" fmla="*/ 245269 h 450056"/>
                <a:gd name="connsiteX48" fmla="*/ 516731 w 2566987"/>
                <a:gd name="connsiteY48" fmla="*/ 247650 h 450056"/>
                <a:gd name="connsiteX49" fmla="*/ 688181 w 2566987"/>
                <a:gd name="connsiteY49" fmla="*/ 228600 h 450056"/>
                <a:gd name="connsiteX50" fmla="*/ 1164431 w 2566987"/>
                <a:gd name="connsiteY50" fmla="*/ 16668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66987" h="450056">
                  <a:moveTo>
                    <a:pt x="1164431" y="166687"/>
                  </a:moveTo>
                  <a:lnTo>
                    <a:pt x="1447800" y="128587"/>
                  </a:lnTo>
                  <a:lnTo>
                    <a:pt x="1721644" y="92869"/>
                  </a:lnTo>
                  <a:lnTo>
                    <a:pt x="1897856" y="71437"/>
                  </a:lnTo>
                  <a:lnTo>
                    <a:pt x="1935956" y="64294"/>
                  </a:lnTo>
                  <a:lnTo>
                    <a:pt x="2007394" y="33337"/>
                  </a:lnTo>
                  <a:lnTo>
                    <a:pt x="2085975" y="0"/>
                  </a:lnTo>
                  <a:lnTo>
                    <a:pt x="2100262" y="0"/>
                  </a:lnTo>
                  <a:lnTo>
                    <a:pt x="2185987" y="9525"/>
                  </a:lnTo>
                  <a:lnTo>
                    <a:pt x="2305050" y="33337"/>
                  </a:lnTo>
                  <a:lnTo>
                    <a:pt x="2416969" y="64294"/>
                  </a:lnTo>
                  <a:lnTo>
                    <a:pt x="2483644" y="90487"/>
                  </a:lnTo>
                  <a:lnTo>
                    <a:pt x="2514600" y="107156"/>
                  </a:lnTo>
                  <a:lnTo>
                    <a:pt x="2540794" y="128587"/>
                  </a:lnTo>
                  <a:lnTo>
                    <a:pt x="2557462" y="147637"/>
                  </a:lnTo>
                  <a:lnTo>
                    <a:pt x="2566987" y="166687"/>
                  </a:lnTo>
                  <a:lnTo>
                    <a:pt x="2566987" y="185737"/>
                  </a:lnTo>
                  <a:lnTo>
                    <a:pt x="2555081" y="211931"/>
                  </a:lnTo>
                  <a:lnTo>
                    <a:pt x="2526506" y="245269"/>
                  </a:lnTo>
                  <a:lnTo>
                    <a:pt x="2497931" y="264319"/>
                  </a:lnTo>
                  <a:lnTo>
                    <a:pt x="2369344" y="266700"/>
                  </a:lnTo>
                  <a:lnTo>
                    <a:pt x="2019300" y="266700"/>
                  </a:lnTo>
                  <a:lnTo>
                    <a:pt x="1857375" y="266700"/>
                  </a:lnTo>
                  <a:lnTo>
                    <a:pt x="1616869" y="280987"/>
                  </a:lnTo>
                  <a:lnTo>
                    <a:pt x="1302544" y="314325"/>
                  </a:lnTo>
                  <a:lnTo>
                    <a:pt x="1000125" y="359569"/>
                  </a:lnTo>
                  <a:lnTo>
                    <a:pt x="742950" y="392906"/>
                  </a:lnTo>
                  <a:lnTo>
                    <a:pt x="540544" y="419100"/>
                  </a:lnTo>
                  <a:lnTo>
                    <a:pt x="509587" y="421481"/>
                  </a:lnTo>
                  <a:lnTo>
                    <a:pt x="464344" y="440531"/>
                  </a:lnTo>
                  <a:lnTo>
                    <a:pt x="423862" y="450056"/>
                  </a:lnTo>
                  <a:lnTo>
                    <a:pt x="376237" y="450056"/>
                  </a:lnTo>
                  <a:lnTo>
                    <a:pt x="342900" y="440531"/>
                  </a:lnTo>
                  <a:lnTo>
                    <a:pt x="273844" y="397669"/>
                  </a:lnTo>
                  <a:lnTo>
                    <a:pt x="157162" y="319087"/>
                  </a:lnTo>
                  <a:lnTo>
                    <a:pt x="100012" y="271462"/>
                  </a:lnTo>
                  <a:lnTo>
                    <a:pt x="50006" y="223837"/>
                  </a:lnTo>
                  <a:lnTo>
                    <a:pt x="21431" y="190500"/>
                  </a:lnTo>
                  <a:lnTo>
                    <a:pt x="4762" y="157162"/>
                  </a:lnTo>
                  <a:lnTo>
                    <a:pt x="0" y="130969"/>
                  </a:lnTo>
                  <a:lnTo>
                    <a:pt x="4762" y="121444"/>
                  </a:lnTo>
                  <a:lnTo>
                    <a:pt x="11906" y="119062"/>
                  </a:lnTo>
                  <a:lnTo>
                    <a:pt x="28575" y="119062"/>
                  </a:lnTo>
                  <a:lnTo>
                    <a:pt x="73819" y="135731"/>
                  </a:lnTo>
                  <a:lnTo>
                    <a:pt x="161925" y="173831"/>
                  </a:lnTo>
                  <a:lnTo>
                    <a:pt x="233362" y="197644"/>
                  </a:lnTo>
                  <a:lnTo>
                    <a:pt x="340519" y="228600"/>
                  </a:lnTo>
                  <a:lnTo>
                    <a:pt x="438150" y="245269"/>
                  </a:lnTo>
                  <a:lnTo>
                    <a:pt x="516731" y="247650"/>
                  </a:lnTo>
                  <a:lnTo>
                    <a:pt x="688181" y="228600"/>
                  </a:lnTo>
                  <a:lnTo>
                    <a:pt x="1164431" y="1666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95C77DA2-D49A-4DA1-8C58-43D09026E0EE}"/>
                </a:ext>
              </a:extLst>
            </p:cNvPr>
            <p:cNvSpPr/>
            <p:nvPr/>
          </p:nvSpPr>
          <p:spPr>
            <a:xfrm rot="16200000">
              <a:off x="1774032" y="4307681"/>
              <a:ext cx="3041650" cy="398463"/>
            </a:xfrm>
            <a:custGeom>
              <a:avLst/>
              <a:gdLst>
                <a:gd name="connsiteX0" fmla="*/ 1560919 w 3041989"/>
                <a:gd name="connsiteY0" fmla="*/ 355457 h 399245"/>
                <a:gd name="connsiteX1" fmla="*/ 1998801 w 3041989"/>
                <a:gd name="connsiteY1" fmla="*/ 370912 h 399245"/>
                <a:gd name="connsiteX2" fmla="*/ 2446985 w 3041989"/>
                <a:gd name="connsiteY2" fmla="*/ 386366 h 399245"/>
                <a:gd name="connsiteX3" fmla="*/ 2835927 w 3041989"/>
                <a:gd name="connsiteY3" fmla="*/ 399245 h 399245"/>
                <a:gd name="connsiteX4" fmla="*/ 2853958 w 3041989"/>
                <a:gd name="connsiteY4" fmla="*/ 399245 h 399245"/>
                <a:gd name="connsiteX5" fmla="*/ 2877140 w 3041989"/>
                <a:gd name="connsiteY5" fmla="*/ 388942 h 399245"/>
                <a:gd name="connsiteX6" fmla="*/ 2913201 w 3041989"/>
                <a:gd name="connsiteY6" fmla="*/ 360609 h 399245"/>
                <a:gd name="connsiteX7" fmla="*/ 2956989 w 3041989"/>
                <a:gd name="connsiteY7" fmla="*/ 319396 h 399245"/>
                <a:gd name="connsiteX8" fmla="*/ 3041989 w 3041989"/>
                <a:gd name="connsiteY8" fmla="*/ 216365 h 399245"/>
                <a:gd name="connsiteX9" fmla="*/ 2820473 w 3041989"/>
                <a:gd name="connsiteY9" fmla="*/ 69546 h 399245"/>
                <a:gd name="connsiteX10" fmla="*/ 2743200 w 3041989"/>
                <a:gd name="connsiteY10" fmla="*/ 128789 h 399245"/>
                <a:gd name="connsiteX11" fmla="*/ 2696836 w 3041989"/>
                <a:gd name="connsiteY11" fmla="*/ 167425 h 399245"/>
                <a:gd name="connsiteX12" fmla="*/ 2678805 w 3041989"/>
                <a:gd name="connsiteY12" fmla="*/ 177729 h 399245"/>
                <a:gd name="connsiteX13" fmla="*/ 2537138 w 3041989"/>
                <a:gd name="connsiteY13" fmla="*/ 177729 h 399245"/>
                <a:gd name="connsiteX14" fmla="*/ 2081225 w 3041989"/>
                <a:gd name="connsiteY14" fmla="*/ 175153 h 399245"/>
                <a:gd name="connsiteX15" fmla="*/ 1867436 w 3041989"/>
                <a:gd name="connsiteY15" fmla="*/ 177729 h 399245"/>
                <a:gd name="connsiteX16" fmla="*/ 1694859 w 3041989"/>
                <a:gd name="connsiteY16" fmla="*/ 164850 h 399245"/>
                <a:gd name="connsiteX17" fmla="*/ 1424403 w 3041989"/>
                <a:gd name="connsiteY17" fmla="*/ 141668 h 399245"/>
                <a:gd name="connsiteX18" fmla="*/ 994249 w 3041989"/>
                <a:gd name="connsiteY18" fmla="*/ 108183 h 399245"/>
                <a:gd name="connsiteX19" fmla="*/ 723792 w 3041989"/>
                <a:gd name="connsiteY19" fmla="*/ 85001 h 399245"/>
                <a:gd name="connsiteX20" fmla="*/ 672277 w 3041989"/>
                <a:gd name="connsiteY20" fmla="*/ 69546 h 399245"/>
                <a:gd name="connsiteX21" fmla="*/ 517730 w 3041989"/>
                <a:gd name="connsiteY21" fmla="*/ 18030 h 399245"/>
                <a:gd name="connsiteX22" fmla="*/ 461063 w 3041989"/>
                <a:gd name="connsiteY22" fmla="*/ 0 h 399245"/>
                <a:gd name="connsiteX23" fmla="*/ 394093 w 3041989"/>
                <a:gd name="connsiteY23" fmla="*/ 7727 h 399245"/>
                <a:gd name="connsiteX24" fmla="*/ 244698 w 3041989"/>
                <a:gd name="connsiteY24" fmla="*/ 38637 h 399245"/>
                <a:gd name="connsiteX25" fmla="*/ 113334 w 3041989"/>
                <a:gd name="connsiteY25" fmla="*/ 82425 h 399245"/>
                <a:gd name="connsiteX26" fmla="*/ 51515 w 3041989"/>
                <a:gd name="connsiteY26" fmla="*/ 108183 h 399245"/>
                <a:gd name="connsiteX27" fmla="*/ 36060 w 3041989"/>
                <a:gd name="connsiteY27" fmla="*/ 121061 h 399245"/>
                <a:gd name="connsiteX28" fmla="*/ 12878 w 3041989"/>
                <a:gd name="connsiteY28" fmla="*/ 151971 h 399245"/>
                <a:gd name="connsiteX29" fmla="*/ 0 w 3041989"/>
                <a:gd name="connsiteY29" fmla="*/ 180304 h 399245"/>
                <a:gd name="connsiteX30" fmla="*/ 2575 w 3041989"/>
                <a:gd name="connsiteY30" fmla="*/ 193183 h 399245"/>
                <a:gd name="connsiteX31" fmla="*/ 10303 w 3041989"/>
                <a:gd name="connsiteY31" fmla="*/ 208638 h 399245"/>
                <a:gd name="connsiteX32" fmla="*/ 41212 w 3041989"/>
                <a:gd name="connsiteY32" fmla="*/ 226668 h 399245"/>
                <a:gd name="connsiteX33" fmla="*/ 115909 w 3041989"/>
                <a:gd name="connsiteY33" fmla="*/ 260153 h 399245"/>
                <a:gd name="connsiteX34" fmla="*/ 182880 w 3041989"/>
                <a:gd name="connsiteY34" fmla="*/ 285911 h 399245"/>
                <a:gd name="connsiteX35" fmla="*/ 236971 w 3041989"/>
                <a:gd name="connsiteY35" fmla="*/ 301366 h 399245"/>
                <a:gd name="connsiteX36" fmla="*/ 309092 w 3041989"/>
                <a:gd name="connsiteY36" fmla="*/ 309093 h 399245"/>
                <a:gd name="connsiteX37" fmla="*/ 443033 w 3041989"/>
                <a:gd name="connsiteY37" fmla="*/ 314245 h 399245"/>
                <a:gd name="connsiteX38" fmla="*/ 708338 w 3041989"/>
                <a:gd name="connsiteY38" fmla="*/ 324548 h 399245"/>
                <a:gd name="connsiteX39" fmla="*/ 1092128 w 3041989"/>
                <a:gd name="connsiteY39" fmla="*/ 337427 h 399245"/>
                <a:gd name="connsiteX40" fmla="*/ 1560919 w 3041989"/>
                <a:gd name="connsiteY40" fmla="*/ 35545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41989" h="399245">
                  <a:moveTo>
                    <a:pt x="1560919" y="355457"/>
                  </a:moveTo>
                  <a:lnTo>
                    <a:pt x="1998801" y="370912"/>
                  </a:lnTo>
                  <a:lnTo>
                    <a:pt x="2446985" y="386366"/>
                  </a:lnTo>
                  <a:lnTo>
                    <a:pt x="2835927" y="399245"/>
                  </a:lnTo>
                  <a:lnTo>
                    <a:pt x="2853958" y="399245"/>
                  </a:lnTo>
                  <a:lnTo>
                    <a:pt x="2877140" y="388942"/>
                  </a:lnTo>
                  <a:lnTo>
                    <a:pt x="2913201" y="360609"/>
                  </a:lnTo>
                  <a:lnTo>
                    <a:pt x="2956989" y="319396"/>
                  </a:lnTo>
                  <a:lnTo>
                    <a:pt x="3041989" y="216365"/>
                  </a:lnTo>
                  <a:lnTo>
                    <a:pt x="2820473" y="69546"/>
                  </a:lnTo>
                  <a:lnTo>
                    <a:pt x="2743200" y="128789"/>
                  </a:lnTo>
                  <a:lnTo>
                    <a:pt x="2696836" y="167425"/>
                  </a:lnTo>
                  <a:lnTo>
                    <a:pt x="2678805" y="177729"/>
                  </a:lnTo>
                  <a:lnTo>
                    <a:pt x="2537138" y="177729"/>
                  </a:lnTo>
                  <a:lnTo>
                    <a:pt x="2081225" y="175153"/>
                  </a:lnTo>
                  <a:lnTo>
                    <a:pt x="1867436" y="177729"/>
                  </a:lnTo>
                  <a:lnTo>
                    <a:pt x="1694859" y="164850"/>
                  </a:lnTo>
                  <a:lnTo>
                    <a:pt x="1424403" y="141668"/>
                  </a:lnTo>
                  <a:lnTo>
                    <a:pt x="994249" y="108183"/>
                  </a:lnTo>
                  <a:lnTo>
                    <a:pt x="723792" y="85001"/>
                  </a:lnTo>
                  <a:lnTo>
                    <a:pt x="672277" y="69546"/>
                  </a:lnTo>
                  <a:lnTo>
                    <a:pt x="517730" y="18030"/>
                  </a:lnTo>
                  <a:lnTo>
                    <a:pt x="461063" y="0"/>
                  </a:lnTo>
                  <a:lnTo>
                    <a:pt x="394093" y="7727"/>
                  </a:lnTo>
                  <a:lnTo>
                    <a:pt x="244698" y="38637"/>
                  </a:lnTo>
                  <a:lnTo>
                    <a:pt x="113334" y="82425"/>
                  </a:lnTo>
                  <a:lnTo>
                    <a:pt x="51515" y="108183"/>
                  </a:lnTo>
                  <a:lnTo>
                    <a:pt x="36060" y="121061"/>
                  </a:lnTo>
                  <a:lnTo>
                    <a:pt x="12878" y="151971"/>
                  </a:lnTo>
                  <a:lnTo>
                    <a:pt x="0" y="180304"/>
                  </a:lnTo>
                  <a:lnTo>
                    <a:pt x="2575" y="193183"/>
                  </a:lnTo>
                  <a:lnTo>
                    <a:pt x="10303" y="208638"/>
                  </a:lnTo>
                  <a:lnTo>
                    <a:pt x="41212" y="226668"/>
                  </a:lnTo>
                  <a:lnTo>
                    <a:pt x="115909" y="260153"/>
                  </a:lnTo>
                  <a:lnTo>
                    <a:pt x="182880" y="285911"/>
                  </a:lnTo>
                  <a:lnTo>
                    <a:pt x="236971" y="301366"/>
                  </a:lnTo>
                  <a:lnTo>
                    <a:pt x="309092" y="309093"/>
                  </a:lnTo>
                  <a:lnTo>
                    <a:pt x="443033" y="314245"/>
                  </a:lnTo>
                  <a:lnTo>
                    <a:pt x="708338" y="324548"/>
                  </a:lnTo>
                  <a:lnTo>
                    <a:pt x="1092128" y="337427"/>
                  </a:lnTo>
                  <a:lnTo>
                    <a:pt x="1560919" y="355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181AECF-C151-4DA5-A3EC-246CF4AC16BC}"/>
                </a:ext>
              </a:extLst>
            </p:cNvPr>
            <p:cNvSpPr/>
            <p:nvPr/>
          </p:nvSpPr>
          <p:spPr>
            <a:xfrm>
              <a:off x="4983163" y="1763713"/>
              <a:ext cx="474662" cy="542925"/>
            </a:xfrm>
            <a:custGeom>
              <a:avLst/>
              <a:gdLst>
                <a:gd name="connsiteX0" fmla="*/ 128588 w 473869"/>
                <a:gd name="connsiteY0" fmla="*/ 300038 h 542925"/>
                <a:gd name="connsiteX1" fmla="*/ 183357 w 473869"/>
                <a:gd name="connsiteY1" fmla="*/ 200025 h 542925"/>
                <a:gd name="connsiteX2" fmla="*/ 192882 w 473869"/>
                <a:gd name="connsiteY2" fmla="*/ 171450 h 542925"/>
                <a:gd name="connsiteX3" fmla="*/ 190500 w 473869"/>
                <a:gd name="connsiteY3" fmla="*/ 152400 h 542925"/>
                <a:gd name="connsiteX4" fmla="*/ 185738 w 473869"/>
                <a:gd name="connsiteY4" fmla="*/ 133350 h 542925"/>
                <a:gd name="connsiteX5" fmla="*/ 173832 w 473869"/>
                <a:gd name="connsiteY5" fmla="*/ 116682 h 542925"/>
                <a:gd name="connsiteX6" fmla="*/ 107157 w 473869"/>
                <a:gd name="connsiteY6" fmla="*/ 61913 h 542925"/>
                <a:gd name="connsiteX7" fmla="*/ 440532 w 473869"/>
                <a:gd name="connsiteY7" fmla="*/ 0 h 542925"/>
                <a:gd name="connsiteX8" fmla="*/ 473869 w 473869"/>
                <a:gd name="connsiteY8" fmla="*/ 135732 h 542925"/>
                <a:gd name="connsiteX9" fmla="*/ 473869 w 473869"/>
                <a:gd name="connsiteY9" fmla="*/ 142875 h 542925"/>
                <a:gd name="connsiteX10" fmla="*/ 457200 w 473869"/>
                <a:gd name="connsiteY10" fmla="*/ 164307 h 542925"/>
                <a:gd name="connsiteX11" fmla="*/ 311944 w 473869"/>
                <a:gd name="connsiteY11" fmla="*/ 311944 h 542925"/>
                <a:gd name="connsiteX12" fmla="*/ 95250 w 473869"/>
                <a:gd name="connsiteY12" fmla="*/ 528638 h 542925"/>
                <a:gd name="connsiteX13" fmla="*/ 0 w 473869"/>
                <a:gd name="connsiteY13" fmla="*/ 542925 h 542925"/>
                <a:gd name="connsiteX14" fmla="*/ 50007 w 473869"/>
                <a:gd name="connsiteY14" fmla="*/ 442913 h 542925"/>
                <a:gd name="connsiteX15" fmla="*/ 128588 w 473869"/>
                <a:gd name="connsiteY15" fmla="*/ 300038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73869" h="542925">
                  <a:moveTo>
                    <a:pt x="128588" y="300038"/>
                  </a:moveTo>
                  <a:lnTo>
                    <a:pt x="183357" y="200025"/>
                  </a:lnTo>
                  <a:lnTo>
                    <a:pt x="192882" y="171450"/>
                  </a:lnTo>
                  <a:lnTo>
                    <a:pt x="190500" y="152400"/>
                  </a:lnTo>
                  <a:lnTo>
                    <a:pt x="185738" y="133350"/>
                  </a:lnTo>
                  <a:lnTo>
                    <a:pt x="173832" y="116682"/>
                  </a:lnTo>
                  <a:lnTo>
                    <a:pt x="107157" y="61913"/>
                  </a:lnTo>
                  <a:lnTo>
                    <a:pt x="440532" y="0"/>
                  </a:lnTo>
                  <a:lnTo>
                    <a:pt x="473869" y="135732"/>
                  </a:lnTo>
                  <a:lnTo>
                    <a:pt x="473869" y="142875"/>
                  </a:lnTo>
                  <a:lnTo>
                    <a:pt x="457200" y="164307"/>
                  </a:lnTo>
                  <a:lnTo>
                    <a:pt x="311944" y="311944"/>
                  </a:lnTo>
                  <a:lnTo>
                    <a:pt x="95250" y="528638"/>
                  </a:lnTo>
                  <a:lnTo>
                    <a:pt x="0" y="542925"/>
                  </a:lnTo>
                  <a:lnTo>
                    <a:pt x="50007" y="442913"/>
                  </a:lnTo>
                  <a:lnTo>
                    <a:pt x="128588" y="3000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62A1FE55-22C8-455A-8017-9F2F561734D0}"/>
                </a:ext>
              </a:extLst>
            </p:cNvPr>
            <p:cNvSpPr/>
            <p:nvPr/>
          </p:nvSpPr>
          <p:spPr>
            <a:xfrm>
              <a:off x="4438650" y="2198688"/>
              <a:ext cx="352425" cy="1279525"/>
            </a:xfrm>
            <a:custGeom>
              <a:avLst/>
              <a:gdLst>
                <a:gd name="connsiteX0" fmla="*/ 171450 w 352425"/>
                <a:gd name="connsiteY0" fmla="*/ 750094 h 1281112"/>
                <a:gd name="connsiteX1" fmla="*/ 171450 w 352425"/>
                <a:gd name="connsiteY1" fmla="*/ 514350 h 1281112"/>
                <a:gd name="connsiteX2" fmla="*/ 166688 w 352425"/>
                <a:gd name="connsiteY2" fmla="*/ 433387 h 1281112"/>
                <a:gd name="connsiteX3" fmla="*/ 159544 w 352425"/>
                <a:gd name="connsiteY3" fmla="*/ 371475 h 1281112"/>
                <a:gd name="connsiteX4" fmla="*/ 152400 w 352425"/>
                <a:gd name="connsiteY4" fmla="*/ 326231 h 1281112"/>
                <a:gd name="connsiteX5" fmla="*/ 142875 w 352425"/>
                <a:gd name="connsiteY5" fmla="*/ 288131 h 1281112"/>
                <a:gd name="connsiteX6" fmla="*/ 126206 w 352425"/>
                <a:gd name="connsiteY6" fmla="*/ 230981 h 1281112"/>
                <a:gd name="connsiteX7" fmla="*/ 102394 w 352425"/>
                <a:gd name="connsiteY7" fmla="*/ 183356 h 1281112"/>
                <a:gd name="connsiteX8" fmla="*/ 59531 w 352425"/>
                <a:gd name="connsiteY8" fmla="*/ 116681 h 1281112"/>
                <a:gd name="connsiteX9" fmla="*/ 33338 w 352425"/>
                <a:gd name="connsiteY9" fmla="*/ 76200 h 1281112"/>
                <a:gd name="connsiteX10" fmla="*/ 14288 w 352425"/>
                <a:gd name="connsiteY10" fmla="*/ 47625 h 1281112"/>
                <a:gd name="connsiteX11" fmla="*/ 2381 w 352425"/>
                <a:gd name="connsiteY11" fmla="*/ 26194 h 1281112"/>
                <a:gd name="connsiteX12" fmla="*/ 0 w 352425"/>
                <a:gd name="connsiteY12" fmla="*/ 14287 h 1281112"/>
                <a:gd name="connsiteX13" fmla="*/ 2381 w 352425"/>
                <a:gd name="connsiteY13" fmla="*/ 4762 h 1281112"/>
                <a:gd name="connsiteX14" fmla="*/ 11906 w 352425"/>
                <a:gd name="connsiteY14" fmla="*/ 0 h 1281112"/>
                <a:gd name="connsiteX15" fmla="*/ 30956 w 352425"/>
                <a:gd name="connsiteY15" fmla="*/ 0 h 1281112"/>
                <a:gd name="connsiteX16" fmla="*/ 69056 w 352425"/>
                <a:gd name="connsiteY16" fmla="*/ 7144 h 1281112"/>
                <a:gd name="connsiteX17" fmla="*/ 126206 w 352425"/>
                <a:gd name="connsiteY17" fmla="*/ 26194 h 1281112"/>
                <a:gd name="connsiteX18" fmla="*/ 204788 w 352425"/>
                <a:gd name="connsiteY18" fmla="*/ 57150 h 1281112"/>
                <a:gd name="connsiteX19" fmla="*/ 273844 w 352425"/>
                <a:gd name="connsiteY19" fmla="*/ 88106 h 1281112"/>
                <a:gd name="connsiteX20" fmla="*/ 297656 w 352425"/>
                <a:gd name="connsiteY20" fmla="*/ 102394 h 1281112"/>
                <a:gd name="connsiteX21" fmla="*/ 328613 w 352425"/>
                <a:gd name="connsiteY21" fmla="*/ 178594 h 1281112"/>
                <a:gd name="connsiteX22" fmla="*/ 345281 w 352425"/>
                <a:gd name="connsiteY22" fmla="*/ 350044 h 1281112"/>
                <a:gd name="connsiteX23" fmla="*/ 350044 w 352425"/>
                <a:gd name="connsiteY23" fmla="*/ 457200 h 1281112"/>
                <a:gd name="connsiteX24" fmla="*/ 352425 w 352425"/>
                <a:gd name="connsiteY24" fmla="*/ 666750 h 1281112"/>
                <a:gd name="connsiteX25" fmla="*/ 347663 w 352425"/>
                <a:gd name="connsiteY25" fmla="*/ 850106 h 1281112"/>
                <a:gd name="connsiteX26" fmla="*/ 352425 w 352425"/>
                <a:gd name="connsiteY26" fmla="*/ 988219 h 1281112"/>
                <a:gd name="connsiteX27" fmla="*/ 352425 w 352425"/>
                <a:gd name="connsiteY27" fmla="*/ 1259681 h 1281112"/>
                <a:gd name="connsiteX28" fmla="*/ 169069 w 352425"/>
                <a:gd name="connsiteY28" fmla="*/ 1281112 h 1281112"/>
                <a:gd name="connsiteX29" fmla="*/ 171450 w 352425"/>
                <a:gd name="connsiteY29" fmla="*/ 1150144 h 1281112"/>
                <a:gd name="connsiteX30" fmla="*/ 171450 w 352425"/>
                <a:gd name="connsiteY30" fmla="*/ 750094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52425" h="1281112">
                  <a:moveTo>
                    <a:pt x="171450" y="750094"/>
                  </a:moveTo>
                  <a:lnTo>
                    <a:pt x="171450" y="514350"/>
                  </a:lnTo>
                  <a:lnTo>
                    <a:pt x="166688" y="433387"/>
                  </a:lnTo>
                  <a:lnTo>
                    <a:pt x="159544" y="371475"/>
                  </a:lnTo>
                  <a:lnTo>
                    <a:pt x="152400" y="326231"/>
                  </a:lnTo>
                  <a:lnTo>
                    <a:pt x="142875" y="288131"/>
                  </a:lnTo>
                  <a:lnTo>
                    <a:pt x="126206" y="230981"/>
                  </a:lnTo>
                  <a:lnTo>
                    <a:pt x="102394" y="183356"/>
                  </a:lnTo>
                  <a:lnTo>
                    <a:pt x="59531" y="116681"/>
                  </a:lnTo>
                  <a:lnTo>
                    <a:pt x="33338" y="76200"/>
                  </a:lnTo>
                  <a:lnTo>
                    <a:pt x="14288" y="47625"/>
                  </a:lnTo>
                  <a:lnTo>
                    <a:pt x="2381" y="26194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69056" y="7144"/>
                  </a:lnTo>
                  <a:lnTo>
                    <a:pt x="126206" y="26194"/>
                  </a:lnTo>
                  <a:lnTo>
                    <a:pt x="204788" y="57150"/>
                  </a:lnTo>
                  <a:lnTo>
                    <a:pt x="273844" y="88106"/>
                  </a:lnTo>
                  <a:lnTo>
                    <a:pt x="297656" y="102394"/>
                  </a:lnTo>
                  <a:lnTo>
                    <a:pt x="328613" y="178594"/>
                  </a:lnTo>
                  <a:lnTo>
                    <a:pt x="345281" y="350044"/>
                  </a:lnTo>
                  <a:lnTo>
                    <a:pt x="350044" y="457200"/>
                  </a:lnTo>
                  <a:cubicBezTo>
                    <a:pt x="350838" y="527050"/>
                    <a:pt x="351631" y="596900"/>
                    <a:pt x="352425" y="666750"/>
                  </a:cubicBezTo>
                  <a:lnTo>
                    <a:pt x="347663" y="850106"/>
                  </a:lnTo>
                  <a:lnTo>
                    <a:pt x="352425" y="988219"/>
                  </a:lnTo>
                  <a:lnTo>
                    <a:pt x="352425" y="1259681"/>
                  </a:lnTo>
                  <a:lnTo>
                    <a:pt x="169069" y="1281112"/>
                  </a:lnTo>
                  <a:cubicBezTo>
                    <a:pt x="169863" y="1237456"/>
                    <a:pt x="170656" y="1193800"/>
                    <a:pt x="171450" y="1150144"/>
                  </a:cubicBezTo>
                  <a:cubicBezTo>
                    <a:pt x="170656" y="1023938"/>
                    <a:pt x="169863" y="897731"/>
                    <a:pt x="171450" y="7500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C10AA70-3CC1-420F-A055-2E82FE07EE39}"/>
                </a:ext>
              </a:extLst>
            </p:cNvPr>
            <p:cNvSpPr/>
            <p:nvPr/>
          </p:nvSpPr>
          <p:spPr>
            <a:xfrm>
              <a:off x="4668838" y="2038350"/>
              <a:ext cx="1644650" cy="1306513"/>
            </a:xfrm>
            <a:custGeom>
              <a:avLst/>
              <a:gdLst>
                <a:gd name="connsiteX0" fmla="*/ 1150144 w 1643063"/>
                <a:gd name="connsiteY0" fmla="*/ 221456 h 1307306"/>
                <a:gd name="connsiteX1" fmla="*/ 778669 w 1643063"/>
                <a:gd name="connsiteY1" fmla="*/ 264319 h 1307306"/>
                <a:gd name="connsiteX2" fmla="*/ 464344 w 1643063"/>
                <a:gd name="connsiteY2" fmla="*/ 304800 h 1307306"/>
                <a:gd name="connsiteX3" fmla="*/ 195263 w 1643063"/>
                <a:gd name="connsiteY3" fmla="*/ 345281 h 1307306"/>
                <a:gd name="connsiteX4" fmla="*/ 38100 w 1643063"/>
                <a:gd name="connsiteY4" fmla="*/ 373856 h 1307306"/>
                <a:gd name="connsiteX5" fmla="*/ 0 w 1643063"/>
                <a:gd name="connsiteY5" fmla="*/ 261938 h 1307306"/>
                <a:gd name="connsiteX6" fmla="*/ 278607 w 1643063"/>
                <a:gd name="connsiteY6" fmla="*/ 219075 h 1307306"/>
                <a:gd name="connsiteX7" fmla="*/ 376238 w 1643063"/>
                <a:gd name="connsiteY7" fmla="*/ 202406 h 1307306"/>
                <a:gd name="connsiteX8" fmla="*/ 531019 w 1643063"/>
                <a:gd name="connsiteY8" fmla="*/ 176213 h 1307306"/>
                <a:gd name="connsiteX9" fmla="*/ 869157 w 1643063"/>
                <a:gd name="connsiteY9" fmla="*/ 126206 h 1307306"/>
                <a:gd name="connsiteX10" fmla="*/ 1195388 w 1643063"/>
                <a:gd name="connsiteY10" fmla="*/ 76200 h 1307306"/>
                <a:gd name="connsiteX11" fmla="*/ 1221582 w 1643063"/>
                <a:gd name="connsiteY11" fmla="*/ 69056 h 1307306"/>
                <a:gd name="connsiteX12" fmla="*/ 1254919 w 1643063"/>
                <a:gd name="connsiteY12" fmla="*/ 50006 h 1307306"/>
                <a:gd name="connsiteX13" fmla="*/ 1278732 w 1643063"/>
                <a:gd name="connsiteY13" fmla="*/ 30956 h 1307306"/>
                <a:gd name="connsiteX14" fmla="*/ 1304925 w 1643063"/>
                <a:gd name="connsiteY14" fmla="*/ 4763 h 1307306"/>
                <a:gd name="connsiteX15" fmla="*/ 1316832 w 1643063"/>
                <a:gd name="connsiteY15" fmla="*/ 0 h 1307306"/>
                <a:gd name="connsiteX16" fmla="*/ 1345407 w 1643063"/>
                <a:gd name="connsiteY16" fmla="*/ 0 h 1307306"/>
                <a:gd name="connsiteX17" fmla="*/ 1397794 w 1643063"/>
                <a:gd name="connsiteY17" fmla="*/ 21431 h 1307306"/>
                <a:gd name="connsiteX18" fmla="*/ 1521619 w 1643063"/>
                <a:gd name="connsiteY18" fmla="*/ 83344 h 1307306"/>
                <a:gd name="connsiteX19" fmla="*/ 1612107 w 1643063"/>
                <a:gd name="connsiteY19" fmla="*/ 138113 h 1307306"/>
                <a:gd name="connsiteX20" fmla="*/ 1626394 w 1643063"/>
                <a:gd name="connsiteY20" fmla="*/ 145256 h 1307306"/>
                <a:gd name="connsiteX21" fmla="*/ 1638300 w 1643063"/>
                <a:gd name="connsiteY21" fmla="*/ 152400 h 1307306"/>
                <a:gd name="connsiteX22" fmla="*/ 1643063 w 1643063"/>
                <a:gd name="connsiteY22" fmla="*/ 161925 h 1307306"/>
                <a:gd name="connsiteX23" fmla="*/ 1643063 w 1643063"/>
                <a:gd name="connsiteY23" fmla="*/ 180975 h 1307306"/>
                <a:gd name="connsiteX24" fmla="*/ 1633538 w 1643063"/>
                <a:gd name="connsiteY24" fmla="*/ 209550 h 1307306"/>
                <a:gd name="connsiteX25" fmla="*/ 1614488 w 1643063"/>
                <a:gd name="connsiteY25" fmla="*/ 252413 h 1307306"/>
                <a:gd name="connsiteX26" fmla="*/ 1583532 w 1643063"/>
                <a:gd name="connsiteY26" fmla="*/ 304800 h 1307306"/>
                <a:gd name="connsiteX27" fmla="*/ 1569244 w 1643063"/>
                <a:gd name="connsiteY27" fmla="*/ 328613 h 1307306"/>
                <a:gd name="connsiteX28" fmla="*/ 1562100 w 1643063"/>
                <a:gd name="connsiteY28" fmla="*/ 466725 h 1307306"/>
                <a:gd name="connsiteX29" fmla="*/ 1552575 w 1643063"/>
                <a:gd name="connsiteY29" fmla="*/ 673894 h 1307306"/>
                <a:gd name="connsiteX30" fmla="*/ 1538288 w 1643063"/>
                <a:gd name="connsiteY30" fmla="*/ 1026319 h 1307306"/>
                <a:gd name="connsiteX31" fmla="*/ 1524000 w 1643063"/>
                <a:gd name="connsiteY31" fmla="*/ 1297781 h 1307306"/>
                <a:gd name="connsiteX32" fmla="*/ 1323975 w 1643063"/>
                <a:gd name="connsiteY32" fmla="*/ 1307306 h 1307306"/>
                <a:gd name="connsiteX33" fmla="*/ 1326357 w 1643063"/>
                <a:gd name="connsiteY33" fmla="*/ 945356 h 1307306"/>
                <a:gd name="connsiteX34" fmla="*/ 1345407 w 1643063"/>
                <a:gd name="connsiteY34" fmla="*/ 833438 h 1307306"/>
                <a:gd name="connsiteX35" fmla="*/ 1347788 w 1643063"/>
                <a:gd name="connsiteY35" fmla="*/ 564356 h 1307306"/>
                <a:gd name="connsiteX36" fmla="*/ 1347788 w 1643063"/>
                <a:gd name="connsiteY36" fmla="*/ 278606 h 1307306"/>
                <a:gd name="connsiteX37" fmla="*/ 1343025 w 1643063"/>
                <a:gd name="connsiteY37" fmla="*/ 264319 h 1307306"/>
                <a:gd name="connsiteX38" fmla="*/ 1331119 w 1643063"/>
                <a:gd name="connsiteY38" fmla="*/ 250031 h 1307306"/>
                <a:gd name="connsiteX39" fmla="*/ 1314450 w 1643063"/>
                <a:gd name="connsiteY39" fmla="*/ 230981 h 1307306"/>
                <a:gd name="connsiteX40" fmla="*/ 1295400 w 1643063"/>
                <a:gd name="connsiteY40" fmla="*/ 216694 h 1307306"/>
                <a:gd name="connsiteX41" fmla="*/ 1273969 w 1643063"/>
                <a:gd name="connsiteY41" fmla="*/ 211931 h 1307306"/>
                <a:gd name="connsiteX42" fmla="*/ 1223963 w 1643063"/>
                <a:gd name="connsiteY42" fmla="*/ 214313 h 1307306"/>
                <a:gd name="connsiteX43" fmla="*/ 1150144 w 1643063"/>
                <a:gd name="connsiteY43" fmla="*/ 221456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43063" h="1307306">
                  <a:moveTo>
                    <a:pt x="1150144" y="221456"/>
                  </a:moveTo>
                  <a:lnTo>
                    <a:pt x="778669" y="264319"/>
                  </a:lnTo>
                  <a:lnTo>
                    <a:pt x="464344" y="304800"/>
                  </a:lnTo>
                  <a:lnTo>
                    <a:pt x="195263" y="345281"/>
                  </a:lnTo>
                  <a:lnTo>
                    <a:pt x="38100" y="373856"/>
                  </a:lnTo>
                  <a:lnTo>
                    <a:pt x="0" y="261938"/>
                  </a:lnTo>
                  <a:lnTo>
                    <a:pt x="278607" y="219075"/>
                  </a:lnTo>
                  <a:lnTo>
                    <a:pt x="376238" y="202406"/>
                  </a:lnTo>
                  <a:lnTo>
                    <a:pt x="531019" y="176213"/>
                  </a:lnTo>
                  <a:lnTo>
                    <a:pt x="869157" y="126206"/>
                  </a:lnTo>
                  <a:lnTo>
                    <a:pt x="1195388" y="76200"/>
                  </a:lnTo>
                  <a:lnTo>
                    <a:pt x="1221582" y="69056"/>
                  </a:lnTo>
                  <a:lnTo>
                    <a:pt x="1254919" y="50006"/>
                  </a:lnTo>
                  <a:lnTo>
                    <a:pt x="1278732" y="30956"/>
                  </a:lnTo>
                  <a:lnTo>
                    <a:pt x="1304925" y="4763"/>
                  </a:lnTo>
                  <a:lnTo>
                    <a:pt x="1316832" y="0"/>
                  </a:lnTo>
                  <a:lnTo>
                    <a:pt x="1345407" y="0"/>
                  </a:lnTo>
                  <a:lnTo>
                    <a:pt x="1397794" y="21431"/>
                  </a:lnTo>
                  <a:lnTo>
                    <a:pt x="1521619" y="83344"/>
                  </a:lnTo>
                  <a:lnTo>
                    <a:pt x="1612107" y="138113"/>
                  </a:lnTo>
                  <a:lnTo>
                    <a:pt x="1626394" y="145256"/>
                  </a:lnTo>
                  <a:lnTo>
                    <a:pt x="1638300" y="152400"/>
                  </a:lnTo>
                  <a:lnTo>
                    <a:pt x="1643063" y="161925"/>
                  </a:lnTo>
                  <a:lnTo>
                    <a:pt x="1643063" y="180975"/>
                  </a:lnTo>
                  <a:lnTo>
                    <a:pt x="1633538" y="209550"/>
                  </a:lnTo>
                  <a:lnTo>
                    <a:pt x="1614488" y="252413"/>
                  </a:lnTo>
                  <a:lnTo>
                    <a:pt x="1583532" y="304800"/>
                  </a:lnTo>
                  <a:lnTo>
                    <a:pt x="1569244" y="328613"/>
                  </a:lnTo>
                  <a:lnTo>
                    <a:pt x="1562100" y="466725"/>
                  </a:lnTo>
                  <a:lnTo>
                    <a:pt x="1552575" y="673894"/>
                  </a:lnTo>
                  <a:lnTo>
                    <a:pt x="1538288" y="1026319"/>
                  </a:lnTo>
                  <a:lnTo>
                    <a:pt x="1524000" y="1297781"/>
                  </a:lnTo>
                  <a:lnTo>
                    <a:pt x="1323975" y="1307306"/>
                  </a:lnTo>
                  <a:lnTo>
                    <a:pt x="1326357" y="945356"/>
                  </a:lnTo>
                  <a:lnTo>
                    <a:pt x="1345407" y="833438"/>
                  </a:lnTo>
                  <a:cubicBezTo>
                    <a:pt x="1346201" y="743744"/>
                    <a:pt x="1346994" y="654050"/>
                    <a:pt x="1347788" y="564356"/>
                  </a:cubicBezTo>
                  <a:lnTo>
                    <a:pt x="1347788" y="278606"/>
                  </a:lnTo>
                  <a:lnTo>
                    <a:pt x="1343025" y="264319"/>
                  </a:lnTo>
                  <a:lnTo>
                    <a:pt x="1331119" y="250031"/>
                  </a:lnTo>
                  <a:lnTo>
                    <a:pt x="1314450" y="230981"/>
                  </a:lnTo>
                  <a:lnTo>
                    <a:pt x="1295400" y="216694"/>
                  </a:lnTo>
                  <a:lnTo>
                    <a:pt x="1273969" y="211931"/>
                  </a:lnTo>
                  <a:lnTo>
                    <a:pt x="1223963" y="214313"/>
                  </a:lnTo>
                  <a:lnTo>
                    <a:pt x="1150144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7BC24DB-07EC-483B-9E4F-01E65C6514C4}"/>
                </a:ext>
              </a:extLst>
            </p:cNvPr>
            <p:cNvSpPr/>
            <p:nvPr/>
          </p:nvSpPr>
          <p:spPr>
            <a:xfrm>
              <a:off x="4710113" y="2484438"/>
              <a:ext cx="1414462" cy="304800"/>
            </a:xfrm>
            <a:custGeom>
              <a:avLst/>
              <a:gdLst>
                <a:gd name="connsiteX0" fmla="*/ 647700 w 1414462"/>
                <a:gd name="connsiteY0" fmla="*/ 95250 h 304800"/>
                <a:gd name="connsiteX1" fmla="*/ 390525 w 1414462"/>
                <a:gd name="connsiteY1" fmla="*/ 126206 h 304800"/>
                <a:gd name="connsiteX2" fmla="*/ 323850 w 1414462"/>
                <a:gd name="connsiteY2" fmla="*/ 130969 h 304800"/>
                <a:gd name="connsiteX3" fmla="*/ 135731 w 1414462"/>
                <a:gd name="connsiteY3" fmla="*/ 140494 h 304800"/>
                <a:gd name="connsiteX4" fmla="*/ 0 w 1414462"/>
                <a:gd name="connsiteY4" fmla="*/ 140494 h 304800"/>
                <a:gd name="connsiteX5" fmla="*/ 9525 w 1414462"/>
                <a:gd name="connsiteY5" fmla="*/ 304800 h 304800"/>
                <a:gd name="connsiteX6" fmla="*/ 280987 w 1414462"/>
                <a:gd name="connsiteY6" fmla="*/ 273844 h 304800"/>
                <a:gd name="connsiteX7" fmla="*/ 521493 w 1414462"/>
                <a:gd name="connsiteY7" fmla="*/ 240506 h 304800"/>
                <a:gd name="connsiteX8" fmla="*/ 823912 w 1414462"/>
                <a:gd name="connsiteY8" fmla="*/ 202406 h 304800"/>
                <a:gd name="connsiteX9" fmla="*/ 1097756 w 1414462"/>
                <a:gd name="connsiteY9" fmla="*/ 169069 h 304800"/>
                <a:gd name="connsiteX10" fmla="*/ 1414462 w 1414462"/>
                <a:gd name="connsiteY10" fmla="*/ 126206 h 304800"/>
                <a:gd name="connsiteX11" fmla="*/ 1402556 w 1414462"/>
                <a:gd name="connsiteY11" fmla="*/ 0 h 304800"/>
                <a:gd name="connsiteX12" fmla="*/ 1185862 w 1414462"/>
                <a:gd name="connsiteY12" fmla="*/ 23812 h 304800"/>
                <a:gd name="connsiteX13" fmla="*/ 864393 w 1414462"/>
                <a:gd name="connsiteY13" fmla="*/ 66675 h 304800"/>
                <a:gd name="connsiteX14" fmla="*/ 647700 w 1414462"/>
                <a:gd name="connsiteY14" fmla="*/ 9525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4462" h="304800">
                  <a:moveTo>
                    <a:pt x="647700" y="95250"/>
                  </a:moveTo>
                  <a:lnTo>
                    <a:pt x="390525" y="126206"/>
                  </a:lnTo>
                  <a:lnTo>
                    <a:pt x="323850" y="130969"/>
                  </a:lnTo>
                  <a:lnTo>
                    <a:pt x="135731" y="140494"/>
                  </a:lnTo>
                  <a:lnTo>
                    <a:pt x="0" y="140494"/>
                  </a:lnTo>
                  <a:lnTo>
                    <a:pt x="9525" y="304800"/>
                  </a:lnTo>
                  <a:lnTo>
                    <a:pt x="280987" y="273844"/>
                  </a:lnTo>
                  <a:lnTo>
                    <a:pt x="521493" y="240506"/>
                  </a:lnTo>
                  <a:lnTo>
                    <a:pt x="823912" y="202406"/>
                  </a:lnTo>
                  <a:lnTo>
                    <a:pt x="1097756" y="169069"/>
                  </a:lnTo>
                  <a:lnTo>
                    <a:pt x="1414462" y="126206"/>
                  </a:lnTo>
                  <a:lnTo>
                    <a:pt x="1402556" y="0"/>
                  </a:lnTo>
                  <a:lnTo>
                    <a:pt x="1185862" y="23812"/>
                  </a:lnTo>
                  <a:lnTo>
                    <a:pt x="864393" y="66675"/>
                  </a:lnTo>
                  <a:lnTo>
                    <a:pt x="647700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95E60C0-A3D0-4147-ACD2-7DAFD225BC96}"/>
                </a:ext>
              </a:extLst>
            </p:cNvPr>
            <p:cNvSpPr/>
            <p:nvPr/>
          </p:nvSpPr>
          <p:spPr>
            <a:xfrm>
              <a:off x="4713288" y="2840038"/>
              <a:ext cx="1363662" cy="311150"/>
            </a:xfrm>
            <a:custGeom>
              <a:avLst/>
              <a:gdLst>
                <a:gd name="connsiteX0" fmla="*/ 721519 w 1364456"/>
                <a:gd name="connsiteY0" fmla="*/ 214313 h 309563"/>
                <a:gd name="connsiteX1" fmla="*/ 252412 w 1364456"/>
                <a:gd name="connsiteY1" fmla="*/ 276225 h 309563"/>
                <a:gd name="connsiteX2" fmla="*/ 0 w 1364456"/>
                <a:gd name="connsiteY2" fmla="*/ 309563 h 309563"/>
                <a:gd name="connsiteX3" fmla="*/ 0 w 1364456"/>
                <a:gd name="connsiteY3" fmla="*/ 169069 h 309563"/>
                <a:gd name="connsiteX4" fmla="*/ 235744 w 1364456"/>
                <a:gd name="connsiteY4" fmla="*/ 142875 h 309563"/>
                <a:gd name="connsiteX5" fmla="*/ 595312 w 1364456"/>
                <a:gd name="connsiteY5" fmla="*/ 97632 h 309563"/>
                <a:gd name="connsiteX6" fmla="*/ 912019 w 1364456"/>
                <a:gd name="connsiteY6" fmla="*/ 57150 h 309563"/>
                <a:gd name="connsiteX7" fmla="*/ 1364456 w 1364456"/>
                <a:gd name="connsiteY7" fmla="*/ 0 h 309563"/>
                <a:gd name="connsiteX8" fmla="*/ 1354931 w 1364456"/>
                <a:gd name="connsiteY8" fmla="*/ 166688 h 309563"/>
                <a:gd name="connsiteX9" fmla="*/ 1147762 w 1364456"/>
                <a:gd name="connsiteY9" fmla="*/ 164307 h 309563"/>
                <a:gd name="connsiteX10" fmla="*/ 1076325 w 1364456"/>
                <a:gd name="connsiteY10" fmla="*/ 164307 h 309563"/>
                <a:gd name="connsiteX11" fmla="*/ 940594 w 1364456"/>
                <a:gd name="connsiteY11" fmla="*/ 183357 h 309563"/>
                <a:gd name="connsiteX12" fmla="*/ 721519 w 1364456"/>
                <a:gd name="connsiteY12" fmla="*/ 214313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456" h="309563">
                  <a:moveTo>
                    <a:pt x="721519" y="214313"/>
                  </a:moveTo>
                  <a:lnTo>
                    <a:pt x="252412" y="276225"/>
                  </a:lnTo>
                  <a:lnTo>
                    <a:pt x="0" y="309563"/>
                  </a:lnTo>
                  <a:lnTo>
                    <a:pt x="0" y="169069"/>
                  </a:lnTo>
                  <a:lnTo>
                    <a:pt x="235744" y="142875"/>
                  </a:lnTo>
                  <a:lnTo>
                    <a:pt x="595312" y="97632"/>
                  </a:lnTo>
                  <a:lnTo>
                    <a:pt x="912019" y="57150"/>
                  </a:lnTo>
                  <a:lnTo>
                    <a:pt x="1364456" y="0"/>
                  </a:lnTo>
                  <a:lnTo>
                    <a:pt x="1354931" y="166688"/>
                  </a:lnTo>
                  <a:lnTo>
                    <a:pt x="1147762" y="164307"/>
                  </a:lnTo>
                  <a:lnTo>
                    <a:pt x="1076325" y="164307"/>
                  </a:lnTo>
                  <a:lnTo>
                    <a:pt x="940594" y="183357"/>
                  </a:lnTo>
                  <a:lnTo>
                    <a:pt x="721519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E508A81-1377-4EDE-BE50-2453E8A56E34}"/>
                </a:ext>
              </a:extLst>
            </p:cNvPr>
            <p:cNvSpPr/>
            <p:nvPr/>
          </p:nvSpPr>
          <p:spPr>
            <a:xfrm>
              <a:off x="3738563" y="3294063"/>
              <a:ext cx="336550" cy="968375"/>
            </a:xfrm>
            <a:custGeom>
              <a:avLst/>
              <a:gdLst>
                <a:gd name="connsiteX0" fmla="*/ 333375 w 335756"/>
                <a:gd name="connsiteY0" fmla="*/ 383381 h 969169"/>
                <a:gd name="connsiteX1" fmla="*/ 328612 w 335756"/>
                <a:gd name="connsiteY1" fmla="*/ 445294 h 969169"/>
                <a:gd name="connsiteX2" fmla="*/ 319087 w 335756"/>
                <a:gd name="connsiteY2" fmla="*/ 519112 h 969169"/>
                <a:gd name="connsiteX3" fmla="*/ 297656 w 335756"/>
                <a:gd name="connsiteY3" fmla="*/ 614362 h 969169"/>
                <a:gd name="connsiteX4" fmla="*/ 273843 w 335756"/>
                <a:gd name="connsiteY4" fmla="*/ 685800 h 969169"/>
                <a:gd name="connsiteX5" fmla="*/ 242887 w 335756"/>
                <a:gd name="connsiteY5" fmla="*/ 752475 h 969169"/>
                <a:gd name="connsiteX6" fmla="*/ 200025 w 335756"/>
                <a:gd name="connsiteY6" fmla="*/ 840581 h 969169"/>
                <a:gd name="connsiteX7" fmla="*/ 152400 w 335756"/>
                <a:gd name="connsiteY7" fmla="*/ 916781 h 969169"/>
                <a:gd name="connsiteX8" fmla="*/ 121443 w 335756"/>
                <a:gd name="connsiteY8" fmla="*/ 950119 h 969169"/>
                <a:gd name="connsiteX9" fmla="*/ 90487 w 335756"/>
                <a:gd name="connsiteY9" fmla="*/ 969169 h 969169"/>
                <a:gd name="connsiteX10" fmla="*/ 64293 w 335756"/>
                <a:gd name="connsiteY10" fmla="*/ 966787 h 969169"/>
                <a:gd name="connsiteX11" fmla="*/ 45243 w 335756"/>
                <a:gd name="connsiteY11" fmla="*/ 954881 h 969169"/>
                <a:gd name="connsiteX12" fmla="*/ 28575 w 335756"/>
                <a:gd name="connsiteY12" fmla="*/ 931069 h 969169"/>
                <a:gd name="connsiteX13" fmla="*/ 9525 w 335756"/>
                <a:gd name="connsiteY13" fmla="*/ 876300 h 969169"/>
                <a:gd name="connsiteX14" fmla="*/ 2381 w 335756"/>
                <a:gd name="connsiteY14" fmla="*/ 814387 h 969169"/>
                <a:gd name="connsiteX15" fmla="*/ 0 w 335756"/>
                <a:gd name="connsiteY15" fmla="*/ 733425 h 969169"/>
                <a:gd name="connsiteX16" fmla="*/ 9525 w 335756"/>
                <a:gd name="connsiteY16" fmla="*/ 688181 h 969169"/>
                <a:gd name="connsiteX17" fmla="*/ 30956 w 335756"/>
                <a:gd name="connsiteY17" fmla="*/ 645319 h 969169"/>
                <a:gd name="connsiteX18" fmla="*/ 59531 w 335756"/>
                <a:gd name="connsiteY18" fmla="*/ 600075 h 969169"/>
                <a:gd name="connsiteX19" fmla="*/ 102393 w 335756"/>
                <a:gd name="connsiteY19" fmla="*/ 547687 h 969169"/>
                <a:gd name="connsiteX20" fmla="*/ 150018 w 335756"/>
                <a:gd name="connsiteY20" fmla="*/ 476250 h 969169"/>
                <a:gd name="connsiteX21" fmla="*/ 173831 w 335756"/>
                <a:gd name="connsiteY21" fmla="*/ 419100 h 969169"/>
                <a:gd name="connsiteX22" fmla="*/ 190500 w 335756"/>
                <a:gd name="connsiteY22" fmla="*/ 354806 h 969169"/>
                <a:gd name="connsiteX23" fmla="*/ 197643 w 335756"/>
                <a:gd name="connsiteY23" fmla="*/ 311944 h 969169"/>
                <a:gd name="connsiteX24" fmla="*/ 202406 w 335756"/>
                <a:gd name="connsiteY24" fmla="*/ 238125 h 969169"/>
                <a:gd name="connsiteX25" fmla="*/ 197643 w 335756"/>
                <a:gd name="connsiteY25" fmla="*/ 157162 h 969169"/>
                <a:gd name="connsiteX26" fmla="*/ 190500 w 335756"/>
                <a:gd name="connsiteY26" fmla="*/ 76200 h 969169"/>
                <a:gd name="connsiteX27" fmla="*/ 180975 w 335756"/>
                <a:gd name="connsiteY27" fmla="*/ 28575 h 969169"/>
                <a:gd name="connsiteX28" fmla="*/ 183356 w 335756"/>
                <a:gd name="connsiteY28" fmla="*/ 9525 h 969169"/>
                <a:gd name="connsiteX29" fmla="*/ 195262 w 335756"/>
                <a:gd name="connsiteY29" fmla="*/ 0 h 969169"/>
                <a:gd name="connsiteX30" fmla="*/ 204787 w 335756"/>
                <a:gd name="connsiteY30" fmla="*/ 2381 h 969169"/>
                <a:gd name="connsiteX31" fmla="*/ 219075 w 335756"/>
                <a:gd name="connsiteY31" fmla="*/ 11906 h 969169"/>
                <a:gd name="connsiteX32" fmla="*/ 250031 w 335756"/>
                <a:gd name="connsiteY32" fmla="*/ 57150 h 969169"/>
                <a:gd name="connsiteX33" fmla="*/ 292893 w 335756"/>
                <a:gd name="connsiteY33" fmla="*/ 135731 h 969169"/>
                <a:gd name="connsiteX34" fmla="*/ 323850 w 335756"/>
                <a:gd name="connsiteY34" fmla="*/ 200025 h 969169"/>
                <a:gd name="connsiteX35" fmla="*/ 335756 w 335756"/>
                <a:gd name="connsiteY35" fmla="*/ 276225 h 969169"/>
                <a:gd name="connsiteX36" fmla="*/ 333375 w 335756"/>
                <a:gd name="connsiteY36" fmla="*/ 38338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5756" h="969169">
                  <a:moveTo>
                    <a:pt x="333375" y="383381"/>
                  </a:moveTo>
                  <a:lnTo>
                    <a:pt x="328612" y="445294"/>
                  </a:lnTo>
                  <a:lnTo>
                    <a:pt x="319087" y="519112"/>
                  </a:lnTo>
                  <a:lnTo>
                    <a:pt x="297656" y="614362"/>
                  </a:lnTo>
                  <a:lnTo>
                    <a:pt x="273843" y="685800"/>
                  </a:lnTo>
                  <a:lnTo>
                    <a:pt x="242887" y="752475"/>
                  </a:lnTo>
                  <a:lnTo>
                    <a:pt x="200025" y="840581"/>
                  </a:lnTo>
                  <a:lnTo>
                    <a:pt x="152400" y="916781"/>
                  </a:lnTo>
                  <a:lnTo>
                    <a:pt x="121443" y="950119"/>
                  </a:lnTo>
                  <a:lnTo>
                    <a:pt x="90487" y="969169"/>
                  </a:lnTo>
                  <a:lnTo>
                    <a:pt x="64293" y="966787"/>
                  </a:lnTo>
                  <a:lnTo>
                    <a:pt x="45243" y="954881"/>
                  </a:lnTo>
                  <a:lnTo>
                    <a:pt x="28575" y="931069"/>
                  </a:lnTo>
                  <a:lnTo>
                    <a:pt x="9525" y="876300"/>
                  </a:lnTo>
                  <a:lnTo>
                    <a:pt x="2381" y="814387"/>
                  </a:lnTo>
                  <a:cubicBezTo>
                    <a:pt x="1587" y="787400"/>
                    <a:pt x="794" y="760412"/>
                    <a:pt x="0" y="733425"/>
                  </a:cubicBezTo>
                  <a:lnTo>
                    <a:pt x="9525" y="688181"/>
                  </a:lnTo>
                  <a:lnTo>
                    <a:pt x="30956" y="645319"/>
                  </a:lnTo>
                  <a:lnTo>
                    <a:pt x="59531" y="600075"/>
                  </a:lnTo>
                  <a:lnTo>
                    <a:pt x="102393" y="547687"/>
                  </a:lnTo>
                  <a:lnTo>
                    <a:pt x="150018" y="476250"/>
                  </a:lnTo>
                  <a:lnTo>
                    <a:pt x="173831" y="419100"/>
                  </a:lnTo>
                  <a:lnTo>
                    <a:pt x="190500" y="354806"/>
                  </a:lnTo>
                  <a:lnTo>
                    <a:pt x="197643" y="311944"/>
                  </a:lnTo>
                  <a:lnTo>
                    <a:pt x="202406" y="238125"/>
                  </a:lnTo>
                  <a:lnTo>
                    <a:pt x="197643" y="157162"/>
                  </a:lnTo>
                  <a:lnTo>
                    <a:pt x="190500" y="76200"/>
                  </a:lnTo>
                  <a:lnTo>
                    <a:pt x="180975" y="28575"/>
                  </a:lnTo>
                  <a:lnTo>
                    <a:pt x="183356" y="9525"/>
                  </a:lnTo>
                  <a:lnTo>
                    <a:pt x="195262" y="0"/>
                  </a:lnTo>
                  <a:lnTo>
                    <a:pt x="204787" y="2381"/>
                  </a:lnTo>
                  <a:lnTo>
                    <a:pt x="219075" y="11906"/>
                  </a:lnTo>
                  <a:lnTo>
                    <a:pt x="250031" y="57150"/>
                  </a:lnTo>
                  <a:lnTo>
                    <a:pt x="292893" y="135731"/>
                  </a:lnTo>
                  <a:lnTo>
                    <a:pt x="323850" y="200025"/>
                  </a:lnTo>
                  <a:lnTo>
                    <a:pt x="335756" y="276225"/>
                  </a:lnTo>
                  <a:cubicBezTo>
                    <a:pt x="334962" y="311944"/>
                    <a:pt x="334169" y="347662"/>
                    <a:pt x="333375" y="3833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B48CD08-6CC2-4355-B38D-9D800775B039}"/>
                </a:ext>
              </a:extLst>
            </p:cNvPr>
            <p:cNvSpPr/>
            <p:nvPr/>
          </p:nvSpPr>
          <p:spPr>
            <a:xfrm>
              <a:off x="4003675" y="3208338"/>
              <a:ext cx="3189288" cy="436562"/>
            </a:xfrm>
            <a:custGeom>
              <a:avLst/>
              <a:gdLst>
                <a:gd name="connsiteX0" fmla="*/ 1326673 w 3189829"/>
                <a:gd name="connsiteY0" fmla="*/ 243136 h 436058"/>
                <a:gd name="connsiteX1" fmla="*/ 1065039 w 3189829"/>
                <a:gd name="connsiteY1" fmla="*/ 269563 h 436058"/>
                <a:gd name="connsiteX2" fmla="*/ 745263 w 3189829"/>
                <a:gd name="connsiteY2" fmla="*/ 303919 h 436058"/>
                <a:gd name="connsiteX3" fmla="*/ 428130 w 3189829"/>
                <a:gd name="connsiteY3" fmla="*/ 338275 h 436058"/>
                <a:gd name="connsiteX4" fmla="*/ 10572 w 3189829"/>
                <a:gd name="connsiteY4" fmla="*/ 383203 h 436058"/>
                <a:gd name="connsiteX5" fmla="*/ 0 w 3189829"/>
                <a:gd name="connsiteY5" fmla="*/ 272206 h 436058"/>
                <a:gd name="connsiteX6" fmla="*/ 309205 w 3189829"/>
                <a:gd name="connsiteY6" fmla="*/ 235207 h 436058"/>
                <a:gd name="connsiteX7" fmla="*/ 621052 w 3189829"/>
                <a:gd name="connsiteY7" fmla="*/ 195566 h 436058"/>
                <a:gd name="connsiteX8" fmla="*/ 983113 w 3189829"/>
                <a:gd name="connsiteY8" fmla="*/ 153281 h 436058"/>
                <a:gd name="connsiteX9" fmla="*/ 1342530 w 3189829"/>
                <a:gd name="connsiteY9" fmla="*/ 121568 h 436058"/>
                <a:gd name="connsiteX10" fmla="*/ 1696662 w 3189829"/>
                <a:gd name="connsiteY10" fmla="*/ 97783 h 436058"/>
                <a:gd name="connsiteX11" fmla="*/ 2011152 w 3189829"/>
                <a:gd name="connsiteY11" fmla="*/ 84569 h 436058"/>
                <a:gd name="connsiteX12" fmla="*/ 2175004 w 3189829"/>
                <a:gd name="connsiteY12" fmla="*/ 63427 h 436058"/>
                <a:gd name="connsiteX13" fmla="*/ 2418139 w 3189829"/>
                <a:gd name="connsiteY13" fmla="*/ 52856 h 436058"/>
                <a:gd name="connsiteX14" fmla="*/ 2560849 w 3189829"/>
                <a:gd name="connsiteY14" fmla="*/ 44927 h 436058"/>
                <a:gd name="connsiteX15" fmla="*/ 2621633 w 3189829"/>
                <a:gd name="connsiteY15" fmla="*/ 39642 h 436058"/>
                <a:gd name="connsiteX16" fmla="*/ 2679774 w 3189829"/>
                <a:gd name="connsiteY16" fmla="*/ 18500 h 436058"/>
                <a:gd name="connsiteX17" fmla="*/ 2735272 w 3189829"/>
                <a:gd name="connsiteY17" fmla="*/ 0 h 436058"/>
                <a:gd name="connsiteX18" fmla="*/ 2774914 w 3189829"/>
                <a:gd name="connsiteY18" fmla="*/ 0 h 436058"/>
                <a:gd name="connsiteX19" fmla="*/ 2822484 w 3189829"/>
                <a:gd name="connsiteY19" fmla="*/ 10571 h 436058"/>
                <a:gd name="connsiteX20" fmla="*/ 2877982 w 3189829"/>
                <a:gd name="connsiteY20" fmla="*/ 34356 h 436058"/>
                <a:gd name="connsiteX21" fmla="*/ 2928195 w 3189829"/>
                <a:gd name="connsiteY21" fmla="*/ 60784 h 436058"/>
                <a:gd name="connsiteX22" fmla="*/ 2970479 w 3189829"/>
                <a:gd name="connsiteY22" fmla="*/ 89855 h 436058"/>
                <a:gd name="connsiteX23" fmla="*/ 3020692 w 3189829"/>
                <a:gd name="connsiteY23" fmla="*/ 121568 h 436058"/>
                <a:gd name="connsiteX24" fmla="*/ 3057691 w 3189829"/>
                <a:gd name="connsiteY24" fmla="*/ 155924 h 436058"/>
                <a:gd name="connsiteX25" fmla="*/ 3089404 w 3189829"/>
                <a:gd name="connsiteY25" fmla="*/ 190280 h 436058"/>
                <a:gd name="connsiteX26" fmla="*/ 3139617 w 3189829"/>
                <a:gd name="connsiteY26" fmla="*/ 243136 h 436058"/>
                <a:gd name="connsiteX27" fmla="*/ 3166044 w 3189829"/>
                <a:gd name="connsiteY27" fmla="*/ 272206 h 436058"/>
                <a:gd name="connsiteX28" fmla="*/ 3176615 w 3189829"/>
                <a:gd name="connsiteY28" fmla="*/ 293348 h 436058"/>
                <a:gd name="connsiteX29" fmla="*/ 3184544 w 3189829"/>
                <a:gd name="connsiteY29" fmla="*/ 317133 h 436058"/>
                <a:gd name="connsiteX30" fmla="*/ 3189829 w 3189829"/>
                <a:gd name="connsiteY30" fmla="*/ 343561 h 436058"/>
                <a:gd name="connsiteX31" fmla="*/ 3187187 w 3189829"/>
                <a:gd name="connsiteY31" fmla="*/ 380560 h 436058"/>
                <a:gd name="connsiteX32" fmla="*/ 3171330 w 3189829"/>
                <a:gd name="connsiteY32" fmla="*/ 409630 h 436058"/>
                <a:gd name="connsiteX33" fmla="*/ 3142259 w 3189829"/>
                <a:gd name="connsiteY33" fmla="*/ 436058 h 436058"/>
                <a:gd name="connsiteX34" fmla="*/ 2759057 w 3189829"/>
                <a:gd name="connsiteY34" fmla="*/ 206137 h 436058"/>
                <a:gd name="connsiteX35" fmla="*/ 2714130 w 3189829"/>
                <a:gd name="connsiteY35" fmla="*/ 182352 h 436058"/>
                <a:gd name="connsiteX36" fmla="*/ 2679774 w 3189829"/>
                <a:gd name="connsiteY36" fmla="*/ 177066 h 436058"/>
                <a:gd name="connsiteX37" fmla="*/ 2529136 w 3189829"/>
                <a:gd name="connsiteY37" fmla="*/ 179709 h 436058"/>
                <a:gd name="connsiteX38" fmla="*/ 2180289 w 3189829"/>
                <a:gd name="connsiteY38" fmla="*/ 190280 h 436058"/>
                <a:gd name="connsiteX39" fmla="*/ 1815587 w 3189829"/>
                <a:gd name="connsiteY39" fmla="*/ 206137 h 436058"/>
                <a:gd name="connsiteX40" fmla="*/ 1424456 w 3189829"/>
                <a:gd name="connsiteY40" fmla="*/ 232564 h 436058"/>
                <a:gd name="connsiteX41" fmla="*/ 1326673 w 3189829"/>
                <a:gd name="connsiteY41" fmla="*/ 243136 h 436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9829" h="436058">
                  <a:moveTo>
                    <a:pt x="1326673" y="243136"/>
                  </a:moveTo>
                  <a:lnTo>
                    <a:pt x="1065039" y="269563"/>
                  </a:lnTo>
                  <a:lnTo>
                    <a:pt x="745263" y="303919"/>
                  </a:lnTo>
                  <a:lnTo>
                    <a:pt x="428130" y="338275"/>
                  </a:lnTo>
                  <a:lnTo>
                    <a:pt x="10572" y="383203"/>
                  </a:lnTo>
                  <a:lnTo>
                    <a:pt x="0" y="272206"/>
                  </a:lnTo>
                  <a:lnTo>
                    <a:pt x="309205" y="235207"/>
                  </a:lnTo>
                  <a:lnTo>
                    <a:pt x="621052" y="195566"/>
                  </a:lnTo>
                  <a:lnTo>
                    <a:pt x="983113" y="153281"/>
                  </a:lnTo>
                  <a:lnTo>
                    <a:pt x="1342530" y="121568"/>
                  </a:lnTo>
                  <a:lnTo>
                    <a:pt x="1696662" y="97783"/>
                  </a:lnTo>
                  <a:lnTo>
                    <a:pt x="2011152" y="84569"/>
                  </a:lnTo>
                  <a:lnTo>
                    <a:pt x="2175004" y="63427"/>
                  </a:lnTo>
                  <a:lnTo>
                    <a:pt x="2418139" y="52856"/>
                  </a:lnTo>
                  <a:lnTo>
                    <a:pt x="2560849" y="44927"/>
                  </a:lnTo>
                  <a:lnTo>
                    <a:pt x="2621633" y="39642"/>
                  </a:lnTo>
                  <a:lnTo>
                    <a:pt x="2679774" y="18500"/>
                  </a:lnTo>
                  <a:lnTo>
                    <a:pt x="2735272" y="0"/>
                  </a:lnTo>
                  <a:lnTo>
                    <a:pt x="2774914" y="0"/>
                  </a:lnTo>
                  <a:lnTo>
                    <a:pt x="2822484" y="10571"/>
                  </a:lnTo>
                  <a:lnTo>
                    <a:pt x="2877982" y="34356"/>
                  </a:lnTo>
                  <a:lnTo>
                    <a:pt x="2928195" y="60784"/>
                  </a:lnTo>
                  <a:lnTo>
                    <a:pt x="2970479" y="89855"/>
                  </a:lnTo>
                  <a:lnTo>
                    <a:pt x="3020692" y="121568"/>
                  </a:lnTo>
                  <a:lnTo>
                    <a:pt x="3057691" y="155924"/>
                  </a:lnTo>
                  <a:lnTo>
                    <a:pt x="3089404" y="190280"/>
                  </a:lnTo>
                  <a:lnTo>
                    <a:pt x="3139617" y="243136"/>
                  </a:lnTo>
                  <a:lnTo>
                    <a:pt x="3166044" y="272206"/>
                  </a:lnTo>
                  <a:lnTo>
                    <a:pt x="3176615" y="293348"/>
                  </a:lnTo>
                  <a:lnTo>
                    <a:pt x="3184544" y="317133"/>
                  </a:lnTo>
                  <a:lnTo>
                    <a:pt x="3189829" y="343561"/>
                  </a:lnTo>
                  <a:lnTo>
                    <a:pt x="3187187" y="380560"/>
                  </a:lnTo>
                  <a:lnTo>
                    <a:pt x="3171330" y="409630"/>
                  </a:lnTo>
                  <a:lnTo>
                    <a:pt x="3142259" y="436058"/>
                  </a:lnTo>
                  <a:lnTo>
                    <a:pt x="2759057" y="206137"/>
                  </a:lnTo>
                  <a:lnTo>
                    <a:pt x="2714130" y="182352"/>
                  </a:lnTo>
                  <a:lnTo>
                    <a:pt x="2679774" y="177066"/>
                  </a:lnTo>
                  <a:lnTo>
                    <a:pt x="2529136" y="179709"/>
                  </a:lnTo>
                  <a:lnTo>
                    <a:pt x="2180289" y="190280"/>
                  </a:lnTo>
                  <a:lnTo>
                    <a:pt x="1815587" y="206137"/>
                  </a:lnTo>
                  <a:lnTo>
                    <a:pt x="1424456" y="232564"/>
                  </a:lnTo>
                  <a:lnTo>
                    <a:pt x="1326673" y="2431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75E9CD60-16DC-4FF5-9546-E17AEF90D490}"/>
                </a:ext>
              </a:extLst>
            </p:cNvPr>
            <p:cNvSpPr/>
            <p:nvPr/>
          </p:nvSpPr>
          <p:spPr>
            <a:xfrm>
              <a:off x="6529388" y="3357563"/>
              <a:ext cx="657225" cy="547687"/>
            </a:xfrm>
            <a:custGeom>
              <a:avLst/>
              <a:gdLst>
                <a:gd name="connsiteX0" fmla="*/ 188118 w 657225"/>
                <a:gd name="connsiteY0" fmla="*/ 273843 h 547687"/>
                <a:gd name="connsiteX1" fmla="*/ 223837 w 657225"/>
                <a:gd name="connsiteY1" fmla="*/ 211931 h 547687"/>
                <a:gd name="connsiteX2" fmla="*/ 238125 w 657225"/>
                <a:gd name="connsiteY2" fmla="*/ 183356 h 547687"/>
                <a:gd name="connsiteX3" fmla="*/ 254793 w 657225"/>
                <a:gd name="connsiteY3" fmla="*/ 140493 h 547687"/>
                <a:gd name="connsiteX4" fmla="*/ 259556 w 657225"/>
                <a:gd name="connsiteY4" fmla="*/ 126206 h 547687"/>
                <a:gd name="connsiteX5" fmla="*/ 259556 w 657225"/>
                <a:gd name="connsiteY5" fmla="*/ 111918 h 547687"/>
                <a:gd name="connsiteX6" fmla="*/ 254793 w 657225"/>
                <a:gd name="connsiteY6" fmla="*/ 90487 h 547687"/>
                <a:gd name="connsiteX7" fmla="*/ 247650 w 657225"/>
                <a:gd name="connsiteY7" fmla="*/ 66675 h 547687"/>
                <a:gd name="connsiteX8" fmla="*/ 230981 w 657225"/>
                <a:gd name="connsiteY8" fmla="*/ 47625 h 547687"/>
                <a:gd name="connsiteX9" fmla="*/ 219075 w 657225"/>
                <a:gd name="connsiteY9" fmla="*/ 0 h 547687"/>
                <a:gd name="connsiteX10" fmla="*/ 657225 w 657225"/>
                <a:gd name="connsiteY10" fmla="*/ 230981 h 547687"/>
                <a:gd name="connsiteX11" fmla="*/ 638175 w 657225"/>
                <a:gd name="connsiteY11" fmla="*/ 264318 h 547687"/>
                <a:gd name="connsiteX12" fmla="*/ 614362 w 657225"/>
                <a:gd name="connsiteY12" fmla="*/ 285750 h 547687"/>
                <a:gd name="connsiteX13" fmla="*/ 600075 w 657225"/>
                <a:gd name="connsiteY13" fmla="*/ 295275 h 547687"/>
                <a:gd name="connsiteX14" fmla="*/ 538162 w 657225"/>
                <a:gd name="connsiteY14" fmla="*/ 295275 h 547687"/>
                <a:gd name="connsiteX15" fmla="*/ 445293 w 657225"/>
                <a:gd name="connsiteY15" fmla="*/ 300037 h 547687"/>
                <a:gd name="connsiteX16" fmla="*/ 364331 w 657225"/>
                <a:gd name="connsiteY16" fmla="*/ 316706 h 547687"/>
                <a:gd name="connsiteX17" fmla="*/ 297656 w 657225"/>
                <a:gd name="connsiteY17" fmla="*/ 345281 h 547687"/>
                <a:gd name="connsiteX18" fmla="*/ 259556 w 657225"/>
                <a:gd name="connsiteY18" fmla="*/ 369093 h 547687"/>
                <a:gd name="connsiteX19" fmla="*/ 102393 w 657225"/>
                <a:gd name="connsiteY19" fmla="*/ 490537 h 547687"/>
                <a:gd name="connsiteX20" fmla="*/ 28575 w 657225"/>
                <a:gd name="connsiteY20" fmla="*/ 547687 h 547687"/>
                <a:gd name="connsiteX21" fmla="*/ 0 w 657225"/>
                <a:gd name="connsiteY21" fmla="*/ 516731 h 547687"/>
                <a:gd name="connsiteX22" fmla="*/ 76200 w 657225"/>
                <a:gd name="connsiteY22" fmla="*/ 419100 h 547687"/>
                <a:gd name="connsiteX23" fmla="*/ 130968 w 657225"/>
                <a:gd name="connsiteY23" fmla="*/ 354806 h 547687"/>
                <a:gd name="connsiteX24" fmla="*/ 188118 w 657225"/>
                <a:gd name="connsiteY24" fmla="*/ 273843 h 54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57225" h="547687">
                  <a:moveTo>
                    <a:pt x="188118" y="273843"/>
                  </a:moveTo>
                  <a:lnTo>
                    <a:pt x="223837" y="211931"/>
                  </a:lnTo>
                  <a:lnTo>
                    <a:pt x="238125" y="183356"/>
                  </a:lnTo>
                  <a:lnTo>
                    <a:pt x="254793" y="140493"/>
                  </a:lnTo>
                  <a:lnTo>
                    <a:pt x="259556" y="126206"/>
                  </a:lnTo>
                  <a:lnTo>
                    <a:pt x="259556" y="111918"/>
                  </a:lnTo>
                  <a:lnTo>
                    <a:pt x="254793" y="90487"/>
                  </a:lnTo>
                  <a:lnTo>
                    <a:pt x="247650" y="66675"/>
                  </a:lnTo>
                  <a:lnTo>
                    <a:pt x="230981" y="47625"/>
                  </a:lnTo>
                  <a:lnTo>
                    <a:pt x="219075" y="0"/>
                  </a:lnTo>
                  <a:lnTo>
                    <a:pt x="657225" y="230981"/>
                  </a:lnTo>
                  <a:lnTo>
                    <a:pt x="638175" y="264318"/>
                  </a:lnTo>
                  <a:lnTo>
                    <a:pt x="614362" y="285750"/>
                  </a:lnTo>
                  <a:lnTo>
                    <a:pt x="600075" y="295275"/>
                  </a:lnTo>
                  <a:lnTo>
                    <a:pt x="538162" y="295275"/>
                  </a:lnTo>
                  <a:lnTo>
                    <a:pt x="445293" y="300037"/>
                  </a:lnTo>
                  <a:lnTo>
                    <a:pt x="364331" y="316706"/>
                  </a:lnTo>
                  <a:lnTo>
                    <a:pt x="297656" y="345281"/>
                  </a:lnTo>
                  <a:lnTo>
                    <a:pt x="259556" y="369093"/>
                  </a:lnTo>
                  <a:lnTo>
                    <a:pt x="102393" y="490537"/>
                  </a:lnTo>
                  <a:lnTo>
                    <a:pt x="28575" y="547687"/>
                  </a:lnTo>
                  <a:lnTo>
                    <a:pt x="0" y="516731"/>
                  </a:lnTo>
                  <a:lnTo>
                    <a:pt x="76200" y="419100"/>
                  </a:lnTo>
                  <a:lnTo>
                    <a:pt x="130968" y="354806"/>
                  </a:lnTo>
                  <a:lnTo>
                    <a:pt x="188118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FB4C5E3-AD18-4202-B07F-74D6D13036C9}"/>
                </a:ext>
              </a:extLst>
            </p:cNvPr>
            <p:cNvSpPr/>
            <p:nvPr/>
          </p:nvSpPr>
          <p:spPr>
            <a:xfrm>
              <a:off x="4075113" y="3836988"/>
              <a:ext cx="401637" cy="809625"/>
            </a:xfrm>
            <a:custGeom>
              <a:avLst/>
              <a:gdLst>
                <a:gd name="connsiteX0" fmla="*/ 345281 w 402431"/>
                <a:gd name="connsiteY0" fmla="*/ 330994 h 809625"/>
                <a:gd name="connsiteX1" fmla="*/ 364331 w 402431"/>
                <a:gd name="connsiteY1" fmla="*/ 250031 h 809625"/>
                <a:gd name="connsiteX2" fmla="*/ 388144 w 402431"/>
                <a:gd name="connsiteY2" fmla="*/ 128587 h 809625"/>
                <a:gd name="connsiteX3" fmla="*/ 402431 w 402431"/>
                <a:gd name="connsiteY3" fmla="*/ 50006 h 809625"/>
                <a:gd name="connsiteX4" fmla="*/ 402431 w 402431"/>
                <a:gd name="connsiteY4" fmla="*/ 38100 h 809625"/>
                <a:gd name="connsiteX5" fmla="*/ 400050 w 402431"/>
                <a:gd name="connsiteY5" fmla="*/ 19050 h 809625"/>
                <a:gd name="connsiteX6" fmla="*/ 385762 w 402431"/>
                <a:gd name="connsiteY6" fmla="*/ 0 h 809625"/>
                <a:gd name="connsiteX7" fmla="*/ 371475 w 402431"/>
                <a:gd name="connsiteY7" fmla="*/ 2381 h 809625"/>
                <a:gd name="connsiteX8" fmla="*/ 361950 w 402431"/>
                <a:gd name="connsiteY8" fmla="*/ 11906 h 809625"/>
                <a:gd name="connsiteX9" fmla="*/ 342900 w 402431"/>
                <a:gd name="connsiteY9" fmla="*/ 45244 h 809625"/>
                <a:gd name="connsiteX10" fmla="*/ 288131 w 402431"/>
                <a:gd name="connsiteY10" fmla="*/ 142875 h 809625"/>
                <a:gd name="connsiteX11" fmla="*/ 240506 w 402431"/>
                <a:gd name="connsiteY11" fmla="*/ 211931 h 809625"/>
                <a:gd name="connsiteX12" fmla="*/ 192881 w 402431"/>
                <a:gd name="connsiteY12" fmla="*/ 271462 h 809625"/>
                <a:gd name="connsiteX13" fmla="*/ 135731 w 402431"/>
                <a:gd name="connsiteY13" fmla="*/ 330994 h 809625"/>
                <a:gd name="connsiteX14" fmla="*/ 85725 w 402431"/>
                <a:gd name="connsiteY14" fmla="*/ 369094 h 809625"/>
                <a:gd name="connsiteX15" fmla="*/ 40481 w 402431"/>
                <a:gd name="connsiteY15" fmla="*/ 400050 h 809625"/>
                <a:gd name="connsiteX16" fmla="*/ 28575 w 402431"/>
                <a:gd name="connsiteY16" fmla="*/ 433387 h 809625"/>
                <a:gd name="connsiteX17" fmla="*/ 9525 w 402431"/>
                <a:gd name="connsiteY17" fmla="*/ 523875 h 809625"/>
                <a:gd name="connsiteX18" fmla="*/ 0 w 402431"/>
                <a:gd name="connsiteY18" fmla="*/ 628650 h 809625"/>
                <a:gd name="connsiteX19" fmla="*/ 2381 w 402431"/>
                <a:gd name="connsiteY19" fmla="*/ 666750 h 809625"/>
                <a:gd name="connsiteX20" fmla="*/ 9525 w 402431"/>
                <a:gd name="connsiteY20" fmla="*/ 707231 h 809625"/>
                <a:gd name="connsiteX21" fmla="*/ 23812 w 402431"/>
                <a:gd name="connsiteY21" fmla="*/ 750094 h 809625"/>
                <a:gd name="connsiteX22" fmla="*/ 40481 w 402431"/>
                <a:gd name="connsiteY22" fmla="*/ 788194 h 809625"/>
                <a:gd name="connsiteX23" fmla="*/ 47625 w 402431"/>
                <a:gd name="connsiteY23" fmla="*/ 802481 h 809625"/>
                <a:gd name="connsiteX24" fmla="*/ 61912 w 402431"/>
                <a:gd name="connsiteY24" fmla="*/ 809625 h 809625"/>
                <a:gd name="connsiteX25" fmla="*/ 76200 w 402431"/>
                <a:gd name="connsiteY25" fmla="*/ 809625 h 809625"/>
                <a:gd name="connsiteX26" fmla="*/ 107156 w 402431"/>
                <a:gd name="connsiteY26" fmla="*/ 797719 h 809625"/>
                <a:gd name="connsiteX27" fmla="*/ 142875 w 402431"/>
                <a:gd name="connsiteY27" fmla="*/ 771525 h 809625"/>
                <a:gd name="connsiteX28" fmla="*/ 176212 w 402431"/>
                <a:gd name="connsiteY28" fmla="*/ 740569 h 809625"/>
                <a:gd name="connsiteX29" fmla="*/ 200025 w 402431"/>
                <a:gd name="connsiteY29" fmla="*/ 711994 h 809625"/>
                <a:gd name="connsiteX30" fmla="*/ 223837 w 402431"/>
                <a:gd name="connsiteY30" fmla="*/ 673894 h 809625"/>
                <a:gd name="connsiteX31" fmla="*/ 266700 w 402431"/>
                <a:gd name="connsiteY31" fmla="*/ 583406 h 809625"/>
                <a:gd name="connsiteX32" fmla="*/ 300037 w 402431"/>
                <a:gd name="connsiteY32" fmla="*/ 483394 h 809625"/>
                <a:gd name="connsiteX33" fmla="*/ 345281 w 402431"/>
                <a:gd name="connsiteY33" fmla="*/ 330994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02431" h="809625">
                  <a:moveTo>
                    <a:pt x="345281" y="330994"/>
                  </a:moveTo>
                  <a:lnTo>
                    <a:pt x="364331" y="250031"/>
                  </a:lnTo>
                  <a:lnTo>
                    <a:pt x="388144" y="128587"/>
                  </a:lnTo>
                  <a:lnTo>
                    <a:pt x="402431" y="50006"/>
                  </a:lnTo>
                  <a:lnTo>
                    <a:pt x="402431" y="38100"/>
                  </a:lnTo>
                  <a:lnTo>
                    <a:pt x="400050" y="19050"/>
                  </a:lnTo>
                  <a:lnTo>
                    <a:pt x="385762" y="0"/>
                  </a:lnTo>
                  <a:lnTo>
                    <a:pt x="371475" y="2381"/>
                  </a:lnTo>
                  <a:lnTo>
                    <a:pt x="361950" y="11906"/>
                  </a:lnTo>
                  <a:lnTo>
                    <a:pt x="342900" y="45244"/>
                  </a:lnTo>
                  <a:lnTo>
                    <a:pt x="288131" y="142875"/>
                  </a:lnTo>
                  <a:lnTo>
                    <a:pt x="240506" y="211931"/>
                  </a:lnTo>
                  <a:lnTo>
                    <a:pt x="192881" y="271462"/>
                  </a:lnTo>
                  <a:lnTo>
                    <a:pt x="135731" y="330994"/>
                  </a:lnTo>
                  <a:lnTo>
                    <a:pt x="85725" y="369094"/>
                  </a:lnTo>
                  <a:lnTo>
                    <a:pt x="40481" y="400050"/>
                  </a:lnTo>
                  <a:lnTo>
                    <a:pt x="28575" y="433387"/>
                  </a:lnTo>
                  <a:lnTo>
                    <a:pt x="9525" y="523875"/>
                  </a:lnTo>
                  <a:lnTo>
                    <a:pt x="0" y="628650"/>
                  </a:lnTo>
                  <a:lnTo>
                    <a:pt x="2381" y="666750"/>
                  </a:lnTo>
                  <a:lnTo>
                    <a:pt x="9525" y="707231"/>
                  </a:lnTo>
                  <a:lnTo>
                    <a:pt x="23812" y="750094"/>
                  </a:lnTo>
                  <a:lnTo>
                    <a:pt x="40481" y="788194"/>
                  </a:lnTo>
                  <a:lnTo>
                    <a:pt x="47625" y="802481"/>
                  </a:lnTo>
                  <a:lnTo>
                    <a:pt x="61912" y="809625"/>
                  </a:lnTo>
                  <a:lnTo>
                    <a:pt x="76200" y="809625"/>
                  </a:lnTo>
                  <a:lnTo>
                    <a:pt x="107156" y="797719"/>
                  </a:lnTo>
                  <a:lnTo>
                    <a:pt x="142875" y="771525"/>
                  </a:lnTo>
                  <a:lnTo>
                    <a:pt x="176212" y="740569"/>
                  </a:lnTo>
                  <a:lnTo>
                    <a:pt x="200025" y="711994"/>
                  </a:lnTo>
                  <a:lnTo>
                    <a:pt x="223837" y="673894"/>
                  </a:lnTo>
                  <a:lnTo>
                    <a:pt x="266700" y="583406"/>
                  </a:lnTo>
                  <a:lnTo>
                    <a:pt x="300037" y="483394"/>
                  </a:lnTo>
                  <a:lnTo>
                    <a:pt x="3452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485C0418-5D25-4F94-B2A8-C2C5446D7F65}"/>
                </a:ext>
              </a:extLst>
            </p:cNvPr>
            <p:cNvSpPr/>
            <p:nvPr/>
          </p:nvSpPr>
          <p:spPr>
            <a:xfrm>
              <a:off x="4811713" y="3725863"/>
              <a:ext cx="1731962" cy="711200"/>
            </a:xfrm>
            <a:custGeom>
              <a:avLst/>
              <a:gdLst>
                <a:gd name="connsiteX0" fmla="*/ 685800 w 1731169"/>
                <a:gd name="connsiteY0" fmla="*/ 447675 h 709613"/>
                <a:gd name="connsiteX1" fmla="*/ 595313 w 1731169"/>
                <a:gd name="connsiteY1" fmla="*/ 414338 h 709613"/>
                <a:gd name="connsiteX2" fmla="*/ 476250 w 1731169"/>
                <a:gd name="connsiteY2" fmla="*/ 364332 h 709613"/>
                <a:gd name="connsiteX3" fmla="*/ 400050 w 1731169"/>
                <a:gd name="connsiteY3" fmla="*/ 326232 h 709613"/>
                <a:gd name="connsiteX4" fmla="*/ 328613 w 1731169"/>
                <a:gd name="connsiteY4" fmla="*/ 283369 h 709613"/>
                <a:gd name="connsiteX5" fmla="*/ 250032 w 1731169"/>
                <a:gd name="connsiteY5" fmla="*/ 228600 h 709613"/>
                <a:gd name="connsiteX6" fmla="*/ 161925 w 1731169"/>
                <a:gd name="connsiteY6" fmla="*/ 150019 h 709613"/>
                <a:gd name="connsiteX7" fmla="*/ 107157 w 1731169"/>
                <a:gd name="connsiteY7" fmla="*/ 92869 h 709613"/>
                <a:gd name="connsiteX8" fmla="*/ 57150 w 1731169"/>
                <a:gd name="connsiteY8" fmla="*/ 26194 h 709613"/>
                <a:gd name="connsiteX9" fmla="*/ 35719 w 1731169"/>
                <a:gd name="connsiteY9" fmla="*/ 7144 h 709613"/>
                <a:gd name="connsiteX10" fmla="*/ 23813 w 1731169"/>
                <a:gd name="connsiteY10" fmla="*/ 0 h 709613"/>
                <a:gd name="connsiteX11" fmla="*/ 11907 w 1731169"/>
                <a:gd name="connsiteY11" fmla="*/ 0 h 709613"/>
                <a:gd name="connsiteX12" fmla="*/ 2382 w 1731169"/>
                <a:gd name="connsiteY12" fmla="*/ 14288 h 709613"/>
                <a:gd name="connsiteX13" fmla="*/ 0 w 1731169"/>
                <a:gd name="connsiteY13" fmla="*/ 38100 h 709613"/>
                <a:gd name="connsiteX14" fmla="*/ 4763 w 1731169"/>
                <a:gd name="connsiteY14" fmla="*/ 69057 h 709613"/>
                <a:gd name="connsiteX15" fmla="*/ 35719 w 1731169"/>
                <a:gd name="connsiteY15" fmla="*/ 126207 h 709613"/>
                <a:gd name="connsiteX16" fmla="*/ 88107 w 1731169"/>
                <a:gd name="connsiteY16" fmla="*/ 204788 h 709613"/>
                <a:gd name="connsiteX17" fmla="*/ 128588 w 1731169"/>
                <a:gd name="connsiteY17" fmla="*/ 261938 h 709613"/>
                <a:gd name="connsiteX18" fmla="*/ 190500 w 1731169"/>
                <a:gd name="connsiteY18" fmla="*/ 328613 h 709613"/>
                <a:gd name="connsiteX19" fmla="*/ 250032 w 1731169"/>
                <a:gd name="connsiteY19" fmla="*/ 385763 h 709613"/>
                <a:gd name="connsiteX20" fmla="*/ 338138 w 1731169"/>
                <a:gd name="connsiteY20" fmla="*/ 457200 h 709613"/>
                <a:gd name="connsiteX21" fmla="*/ 388144 w 1731169"/>
                <a:gd name="connsiteY21" fmla="*/ 490538 h 709613"/>
                <a:gd name="connsiteX22" fmla="*/ 450057 w 1731169"/>
                <a:gd name="connsiteY22" fmla="*/ 533400 h 709613"/>
                <a:gd name="connsiteX23" fmla="*/ 531019 w 1731169"/>
                <a:gd name="connsiteY23" fmla="*/ 569119 h 709613"/>
                <a:gd name="connsiteX24" fmla="*/ 654844 w 1731169"/>
                <a:gd name="connsiteY24" fmla="*/ 619125 h 709613"/>
                <a:gd name="connsiteX25" fmla="*/ 797719 w 1731169"/>
                <a:gd name="connsiteY25" fmla="*/ 661988 h 709613"/>
                <a:gd name="connsiteX26" fmla="*/ 912019 w 1731169"/>
                <a:gd name="connsiteY26" fmla="*/ 688182 h 709613"/>
                <a:gd name="connsiteX27" fmla="*/ 1007269 w 1731169"/>
                <a:gd name="connsiteY27" fmla="*/ 702469 h 709613"/>
                <a:gd name="connsiteX28" fmla="*/ 1112044 w 1731169"/>
                <a:gd name="connsiteY28" fmla="*/ 709613 h 709613"/>
                <a:gd name="connsiteX29" fmla="*/ 1247775 w 1731169"/>
                <a:gd name="connsiteY29" fmla="*/ 707232 h 709613"/>
                <a:gd name="connsiteX30" fmla="*/ 1388269 w 1731169"/>
                <a:gd name="connsiteY30" fmla="*/ 692944 h 709613"/>
                <a:gd name="connsiteX31" fmla="*/ 1509713 w 1731169"/>
                <a:gd name="connsiteY31" fmla="*/ 676275 h 709613"/>
                <a:gd name="connsiteX32" fmla="*/ 1662113 w 1731169"/>
                <a:gd name="connsiteY32" fmla="*/ 645319 h 709613"/>
                <a:gd name="connsiteX33" fmla="*/ 1697832 w 1731169"/>
                <a:gd name="connsiteY33" fmla="*/ 626269 h 709613"/>
                <a:gd name="connsiteX34" fmla="*/ 1721644 w 1731169"/>
                <a:gd name="connsiteY34" fmla="*/ 607219 h 709613"/>
                <a:gd name="connsiteX35" fmla="*/ 1731169 w 1731169"/>
                <a:gd name="connsiteY35" fmla="*/ 585788 h 709613"/>
                <a:gd name="connsiteX36" fmla="*/ 1731169 w 1731169"/>
                <a:gd name="connsiteY36" fmla="*/ 571500 h 709613"/>
                <a:gd name="connsiteX37" fmla="*/ 1721644 w 1731169"/>
                <a:gd name="connsiteY37" fmla="*/ 557213 h 709613"/>
                <a:gd name="connsiteX38" fmla="*/ 1685925 w 1731169"/>
                <a:gd name="connsiteY38" fmla="*/ 535782 h 709613"/>
                <a:gd name="connsiteX39" fmla="*/ 1624013 w 1731169"/>
                <a:gd name="connsiteY39" fmla="*/ 507207 h 709613"/>
                <a:gd name="connsiteX40" fmla="*/ 1157288 w 1731169"/>
                <a:gd name="connsiteY40" fmla="*/ 526257 h 709613"/>
                <a:gd name="connsiteX41" fmla="*/ 1066800 w 1731169"/>
                <a:gd name="connsiteY41" fmla="*/ 531019 h 709613"/>
                <a:gd name="connsiteX42" fmla="*/ 1004888 w 1731169"/>
                <a:gd name="connsiteY42" fmla="*/ 523875 h 709613"/>
                <a:gd name="connsiteX43" fmla="*/ 816769 w 1731169"/>
                <a:gd name="connsiteY43" fmla="*/ 483394 h 709613"/>
                <a:gd name="connsiteX44" fmla="*/ 685800 w 1731169"/>
                <a:gd name="connsiteY44" fmla="*/ 447675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31169" h="709613">
                  <a:moveTo>
                    <a:pt x="685800" y="447675"/>
                  </a:moveTo>
                  <a:lnTo>
                    <a:pt x="595313" y="414338"/>
                  </a:lnTo>
                  <a:lnTo>
                    <a:pt x="476250" y="364332"/>
                  </a:lnTo>
                  <a:lnTo>
                    <a:pt x="400050" y="326232"/>
                  </a:lnTo>
                  <a:lnTo>
                    <a:pt x="328613" y="283369"/>
                  </a:lnTo>
                  <a:lnTo>
                    <a:pt x="250032" y="228600"/>
                  </a:lnTo>
                  <a:lnTo>
                    <a:pt x="161925" y="150019"/>
                  </a:lnTo>
                  <a:lnTo>
                    <a:pt x="107157" y="92869"/>
                  </a:lnTo>
                  <a:lnTo>
                    <a:pt x="57150" y="26194"/>
                  </a:lnTo>
                  <a:lnTo>
                    <a:pt x="35719" y="7144"/>
                  </a:lnTo>
                  <a:lnTo>
                    <a:pt x="23813" y="0"/>
                  </a:lnTo>
                  <a:lnTo>
                    <a:pt x="11907" y="0"/>
                  </a:lnTo>
                  <a:lnTo>
                    <a:pt x="2382" y="14288"/>
                  </a:lnTo>
                  <a:lnTo>
                    <a:pt x="0" y="38100"/>
                  </a:lnTo>
                  <a:lnTo>
                    <a:pt x="4763" y="69057"/>
                  </a:lnTo>
                  <a:lnTo>
                    <a:pt x="35719" y="126207"/>
                  </a:lnTo>
                  <a:lnTo>
                    <a:pt x="88107" y="204788"/>
                  </a:lnTo>
                  <a:lnTo>
                    <a:pt x="128588" y="261938"/>
                  </a:lnTo>
                  <a:lnTo>
                    <a:pt x="190500" y="328613"/>
                  </a:lnTo>
                  <a:lnTo>
                    <a:pt x="250032" y="385763"/>
                  </a:lnTo>
                  <a:lnTo>
                    <a:pt x="338138" y="457200"/>
                  </a:lnTo>
                  <a:lnTo>
                    <a:pt x="388144" y="490538"/>
                  </a:lnTo>
                  <a:lnTo>
                    <a:pt x="450057" y="533400"/>
                  </a:lnTo>
                  <a:lnTo>
                    <a:pt x="531019" y="569119"/>
                  </a:lnTo>
                  <a:lnTo>
                    <a:pt x="654844" y="619125"/>
                  </a:lnTo>
                  <a:lnTo>
                    <a:pt x="797719" y="661988"/>
                  </a:lnTo>
                  <a:lnTo>
                    <a:pt x="912019" y="688182"/>
                  </a:lnTo>
                  <a:lnTo>
                    <a:pt x="1007269" y="702469"/>
                  </a:lnTo>
                  <a:lnTo>
                    <a:pt x="1112044" y="709613"/>
                  </a:lnTo>
                  <a:lnTo>
                    <a:pt x="1247775" y="707232"/>
                  </a:lnTo>
                  <a:lnTo>
                    <a:pt x="1388269" y="692944"/>
                  </a:lnTo>
                  <a:lnTo>
                    <a:pt x="1509713" y="676275"/>
                  </a:lnTo>
                  <a:lnTo>
                    <a:pt x="1662113" y="645319"/>
                  </a:lnTo>
                  <a:lnTo>
                    <a:pt x="1697832" y="626269"/>
                  </a:lnTo>
                  <a:lnTo>
                    <a:pt x="1721644" y="607219"/>
                  </a:lnTo>
                  <a:lnTo>
                    <a:pt x="1731169" y="585788"/>
                  </a:lnTo>
                  <a:lnTo>
                    <a:pt x="1731169" y="571500"/>
                  </a:lnTo>
                  <a:lnTo>
                    <a:pt x="1721644" y="557213"/>
                  </a:lnTo>
                  <a:lnTo>
                    <a:pt x="1685925" y="535782"/>
                  </a:lnTo>
                  <a:lnTo>
                    <a:pt x="1624013" y="507207"/>
                  </a:lnTo>
                  <a:lnTo>
                    <a:pt x="1157288" y="526257"/>
                  </a:lnTo>
                  <a:lnTo>
                    <a:pt x="1066800" y="531019"/>
                  </a:lnTo>
                  <a:lnTo>
                    <a:pt x="1004888" y="523875"/>
                  </a:lnTo>
                  <a:lnTo>
                    <a:pt x="816769" y="483394"/>
                  </a:lnTo>
                  <a:lnTo>
                    <a:pt x="685800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8BEFC5E5-B41C-46AB-817F-C749A787ECDC}"/>
                </a:ext>
              </a:extLst>
            </p:cNvPr>
            <p:cNvSpPr/>
            <p:nvPr/>
          </p:nvSpPr>
          <p:spPr>
            <a:xfrm>
              <a:off x="5945188" y="3886200"/>
              <a:ext cx="584200" cy="398463"/>
            </a:xfrm>
            <a:custGeom>
              <a:avLst/>
              <a:gdLst>
                <a:gd name="connsiteX0" fmla="*/ 264319 w 583407"/>
                <a:gd name="connsiteY0" fmla="*/ 152400 h 397669"/>
                <a:gd name="connsiteX1" fmla="*/ 328613 w 583407"/>
                <a:gd name="connsiteY1" fmla="*/ 219075 h 397669"/>
                <a:gd name="connsiteX2" fmla="*/ 364332 w 583407"/>
                <a:gd name="connsiteY2" fmla="*/ 257175 h 397669"/>
                <a:gd name="connsiteX3" fmla="*/ 392907 w 583407"/>
                <a:gd name="connsiteY3" fmla="*/ 280988 h 397669"/>
                <a:gd name="connsiteX4" fmla="*/ 447675 w 583407"/>
                <a:gd name="connsiteY4" fmla="*/ 321469 h 397669"/>
                <a:gd name="connsiteX5" fmla="*/ 483394 w 583407"/>
                <a:gd name="connsiteY5" fmla="*/ 342900 h 397669"/>
                <a:gd name="connsiteX6" fmla="*/ 545307 w 583407"/>
                <a:gd name="connsiteY6" fmla="*/ 373856 h 397669"/>
                <a:gd name="connsiteX7" fmla="*/ 583407 w 583407"/>
                <a:gd name="connsiteY7" fmla="*/ 397669 h 397669"/>
                <a:gd name="connsiteX8" fmla="*/ 0 w 583407"/>
                <a:gd name="connsiteY8" fmla="*/ 371475 h 397669"/>
                <a:gd name="connsiteX9" fmla="*/ 73819 w 583407"/>
                <a:gd name="connsiteY9" fmla="*/ 359569 h 397669"/>
                <a:gd name="connsiteX10" fmla="*/ 116682 w 583407"/>
                <a:gd name="connsiteY10" fmla="*/ 347663 h 397669"/>
                <a:gd name="connsiteX11" fmla="*/ 152400 w 583407"/>
                <a:gd name="connsiteY11" fmla="*/ 323850 h 397669"/>
                <a:gd name="connsiteX12" fmla="*/ 169069 w 583407"/>
                <a:gd name="connsiteY12" fmla="*/ 307181 h 397669"/>
                <a:gd name="connsiteX13" fmla="*/ 180975 w 583407"/>
                <a:gd name="connsiteY13" fmla="*/ 285750 h 397669"/>
                <a:gd name="connsiteX14" fmla="*/ 183357 w 583407"/>
                <a:gd name="connsiteY14" fmla="*/ 259556 h 397669"/>
                <a:gd name="connsiteX15" fmla="*/ 178594 w 583407"/>
                <a:gd name="connsiteY15" fmla="*/ 230981 h 397669"/>
                <a:gd name="connsiteX16" fmla="*/ 166688 w 583407"/>
                <a:gd name="connsiteY16" fmla="*/ 197644 h 397669"/>
                <a:gd name="connsiteX17" fmla="*/ 142875 w 583407"/>
                <a:gd name="connsiteY17" fmla="*/ 154781 h 397669"/>
                <a:gd name="connsiteX18" fmla="*/ 102394 w 583407"/>
                <a:gd name="connsiteY18" fmla="*/ 100013 h 397669"/>
                <a:gd name="connsiteX19" fmla="*/ 71438 w 583407"/>
                <a:gd name="connsiteY19" fmla="*/ 64294 h 397669"/>
                <a:gd name="connsiteX20" fmla="*/ 59532 w 583407"/>
                <a:gd name="connsiteY20" fmla="*/ 33338 h 397669"/>
                <a:gd name="connsiteX21" fmla="*/ 57150 w 583407"/>
                <a:gd name="connsiteY21" fmla="*/ 9525 h 397669"/>
                <a:gd name="connsiteX22" fmla="*/ 66675 w 583407"/>
                <a:gd name="connsiteY22" fmla="*/ 0 h 397669"/>
                <a:gd name="connsiteX23" fmla="*/ 83344 w 583407"/>
                <a:gd name="connsiteY23" fmla="*/ 0 h 397669"/>
                <a:gd name="connsiteX24" fmla="*/ 109538 w 583407"/>
                <a:gd name="connsiteY24" fmla="*/ 7144 h 397669"/>
                <a:gd name="connsiteX25" fmla="*/ 126207 w 583407"/>
                <a:gd name="connsiteY25" fmla="*/ 19050 h 397669"/>
                <a:gd name="connsiteX26" fmla="*/ 169069 w 583407"/>
                <a:gd name="connsiteY26" fmla="*/ 54769 h 397669"/>
                <a:gd name="connsiteX27" fmla="*/ 264319 w 583407"/>
                <a:gd name="connsiteY27" fmla="*/ 1524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3407" h="397669">
                  <a:moveTo>
                    <a:pt x="264319" y="152400"/>
                  </a:moveTo>
                  <a:lnTo>
                    <a:pt x="328613" y="219075"/>
                  </a:lnTo>
                  <a:lnTo>
                    <a:pt x="364332" y="257175"/>
                  </a:lnTo>
                  <a:lnTo>
                    <a:pt x="392907" y="280988"/>
                  </a:lnTo>
                  <a:lnTo>
                    <a:pt x="447675" y="321469"/>
                  </a:lnTo>
                  <a:lnTo>
                    <a:pt x="483394" y="342900"/>
                  </a:lnTo>
                  <a:lnTo>
                    <a:pt x="545307" y="373856"/>
                  </a:lnTo>
                  <a:lnTo>
                    <a:pt x="583407" y="397669"/>
                  </a:lnTo>
                  <a:lnTo>
                    <a:pt x="0" y="371475"/>
                  </a:lnTo>
                  <a:lnTo>
                    <a:pt x="73819" y="359569"/>
                  </a:lnTo>
                  <a:lnTo>
                    <a:pt x="116682" y="347663"/>
                  </a:lnTo>
                  <a:lnTo>
                    <a:pt x="152400" y="323850"/>
                  </a:lnTo>
                  <a:lnTo>
                    <a:pt x="169069" y="307181"/>
                  </a:lnTo>
                  <a:lnTo>
                    <a:pt x="180975" y="285750"/>
                  </a:lnTo>
                  <a:lnTo>
                    <a:pt x="183357" y="259556"/>
                  </a:lnTo>
                  <a:lnTo>
                    <a:pt x="178594" y="230981"/>
                  </a:lnTo>
                  <a:lnTo>
                    <a:pt x="166688" y="197644"/>
                  </a:lnTo>
                  <a:lnTo>
                    <a:pt x="142875" y="154781"/>
                  </a:lnTo>
                  <a:lnTo>
                    <a:pt x="102394" y="100013"/>
                  </a:lnTo>
                  <a:lnTo>
                    <a:pt x="71438" y="64294"/>
                  </a:lnTo>
                  <a:lnTo>
                    <a:pt x="59532" y="33338"/>
                  </a:lnTo>
                  <a:lnTo>
                    <a:pt x="57150" y="9525"/>
                  </a:lnTo>
                  <a:lnTo>
                    <a:pt x="66675" y="0"/>
                  </a:lnTo>
                  <a:lnTo>
                    <a:pt x="83344" y="0"/>
                  </a:lnTo>
                  <a:lnTo>
                    <a:pt x="109538" y="7144"/>
                  </a:lnTo>
                  <a:lnTo>
                    <a:pt x="126207" y="19050"/>
                  </a:lnTo>
                  <a:lnTo>
                    <a:pt x="169069" y="54769"/>
                  </a:lnTo>
                  <a:lnTo>
                    <a:pt x="264319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FCF0DC8-44EB-49A0-97ED-663F5D4B8B94}"/>
                </a:ext>
              </a:extLst>
            </p:cNvPr>
            <p:cNvSpPr/>
            <p:nvPr/>
          </p:nvSpPr>
          <p:spPr>
            <a:xfrm>
              <a:off x="5211763" y="3617913"/>
              <a:ext cx="361950" cy="368300"/>
            </a:xfrm>
            <a:custGeom>
              <a:avLst/>
              <a:gdLst>
                <a:gd name="connsiteX0" fmla="*/ 52388 w 361950"/>
                <a:gd name="connsiteY0" fmla="*/ 169069 h 369094"/>
                <a:gd name="connsiteX1" fmla="*/ 28575 w 361950"/>
                <a:gd name="connsiteY1" fmla="*/ 121444 h 369094"/>
                <a:gd name="connsiteX2" fmla="*/ 9525 w 361950"/>
                <a:gd name="connsiteY2" fmla="*/ 71437 h 369094"/>
                <a:gd name="connsiteX3" fmla="*/ 0 w 361950"/>
                <a:gd name="connsiteY3" fmla="*/ 38100 h 369094"/>
                <a:gd name="connsiteX4" fmla="*/ 0 w 361950"/>
                <a:gd name="connsiteY4" fmla="*/ 16669 h 369094"/>
                <a:gd name="connsiteX5" fmla="*/ 2382 w 361950"/>
                <a:gd name="connsiteY5" fmla="*/ 4762 h 369094"/>
                <a:gd name="connsiteX6" fmla="*/ 14288 w 361950"/>
                <a:gd name="connsiteY6" fmla="*/ 0 h 369094"/>
                <a:gd name="connsiteX7" fmla="*/ 28575 w 361950"/>
                <a:gd name="connsiteY7" fmla="*/ 2381 h 369094"/>
                <a:gd name="connsiteX8" fmla="*/ 42863 w 361950"/>
                <a:gd name="connsiteY8" fmla="*/ 14287 h 369094"/>
                <a:gd name="connsiteX9" fmla="*/ 69057 w 361950"/>
                <a:gd name="connsiteY9" fmla="*/ 42862 h 369094"/>
                <a:gd name="connsiteX10" fmla="*/ 111919 w 361950"/>
                <a:gd name="connsiteY10" fmla="*/ 73819 h 369094"/>
                <a:gd name="connsiteX11" fmla="*/ 159544 w 361950"/>
                <a:gd name="connsiteY11" fmla="*/ 100012 h 369094"/>
                <a:gd name="connsiteX12" fmla="*/ 207169 w 361950"/>
                <a:gd name="connsiteY12" fmla="*/ 119062 h 369094"/>
                <a:gd name="connsiteX13" fmla="*/ 226219 w 361950"/>
                <a:gd name="connsiteY13" fmla="*/ 119062 h 369094"/>
                <a:gd name="connsiteX14" fmla="*/ 247650 w 361950"/>
                <a:gd name="connsiteY14" fmla="*/ 102394 h 369094"/>
                <a:gd name="connsiteX15" fmla="*/ 278607 w 361950"/>
                <a:gd name="connsiteY15" fmla="*/ 76200 h 369094"/>
                <a:gd name="connsiteX16" fmla="*/ 309563 w 361950"/>
                <a:gd name="connsiteY16" fmla="*/ 59531 h 369094"/>
                <a:gd name="connsiteX17" fmla="*/ 326232 w 361950"/>
                <a:gd name="connsiteY17" fmla="*/ 52387 h 369094"/>
                <a:gd name="connsiteX18" fmla="*/ 340519 w 361950"/>
                <a:gd name="connsiteY18" fmla="*/ 57150 h 369094"/>
                <a:gd name="connsiteX19" fmla="*/ 345282 w 361950"/>
                <a:gd name="connsiteY19" fmla="*/ 64294 h 369094"/>
                <a:gd name="connsiteX20" fmla="*/ 340519 w 361950"/>
                <a:gd name="connsiteY20" fmla="*/ 85725 h 369094"/>
                <a:gd name="connsiteX21" fmla="*/ 323850 w 361950"/>
                <a:gd name="connsiteY21" fmla="*/ 154781 h 369094"/>
                <a:gd name="connsiteX22" fmla="*/ 316707 w 361950"/>
                <a:gd name="connsiteY22" fmla="*/ 204787 h 369094"/>
                <a:gd name="connsiteX23" fmla="*/ 328613 w 361950"/>
                <a:gd name="connsiteY23" fmla="*/ 228600 h 369094"/>
                <a:gd name="connsiteX24" fmla="*/ 352425 w 361950"/>
                <a:gd name="connsiteY24" fmla="*/ 269081 h 369094"/>
                <a:gd name="connsiteX25" fmla="*/ 361950 w 361950"/>
                <a:gd name="connsiteY25" fmla="*/ 295275 h 369094"/>
                <a:gd name="connsiteX26" fmla="*/ 359569 w 361950"/>
                <a:gd name="connsiteY26" fmla="*/ 323850 h 369094"/>
                <a:gd name="connsiteX27" fmla="*/ 352425 w 361950"/>
                <a:gd name="connsiteY27" fmla="*/ 347662 h 369094"/>
                <a:gd name="connsiteX28" fmla="*/ 335757 w 361950"/>
                <a:gd name="connsiteY28" fmla="*/ 361950 h 369094"/>
                <a:gd name="connsiteX29" fmla="*/ 311944 w 361950"/>
                <a:gd name="connsiteY29" fmla="*/ 369094 h 369094"/>
                <a:gd name="connsiteX30" fmla="*/ 280988 w 361950"/>
                <a:gd name="connsiteY30" fmla="*/ 369094 h 369094"/>
                <a:gd name="connsiteX31" fmla="*/ 223838 w 361950"/>
                <a:gd name="connsiteY31" fmla="*/ 354806 h 369094"/>
                <a:gd name="connsiteX32" fmla="*/ 169069 w 361950"/>
                <a:gd name="connsiteY32" fmla="*/ 323850 h 369094"/>
                <a:gd name="connsiteX33" fmla="*/ 123825 w 361950"/>
                <a:gd name="connsiteY33" fmla="*/ 285750 h 369094"/>
                <a:gd name="connsiteX34" fmla="*/ 95250 w 361950"/>
                <a:gd name="connsiteY34" fmla="*/ 250031 h 369094"/>
                <a:gd name="connsiteX35" fmla="*/ 52388 w 361950"/>
                <a:gd name="connsiteY35" fmla="*/ 169069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61950" h="369094">
                  <a:moveTo>
                    <a:pt x="52388" y="169069"/>
                  </a:moveTo>
                  <a:lnTo>
                    <a:pt x="28575" y="121444"/>
                  </a:lnTo>
                  <a:lnTo>
                    <a:pt x="9525" y="71437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2382" y="4762"/>
                  </a:lnTo>
                  <a:lnTo>
                    <a:pt x="14288" y="0"/>
                  </a:lnTo>
                  <a:lnTo>
                    <a:pt x="28575" y="2381"/>
                  </a:lnTo>
                  <a:lnTo>
                    <a:pt x="42863" y="14287"/>
                  </a:lnTo>
                  <a:lnTo>
                    <a:pt x="69057" y="42862"/>
                  </a:lnTo>
                  <a:lnTo>
                    <a:pt x="111919" y="73819"/>
                  </a:lnTo>
                  <a:lnTo>
                    <a:pt x="159544" y="100012"/>
                  </a:lnTo>
                  <a:lnTo>
                    <a:pt x="207169" y="119062"/>
                  </a:lnTo>
                  <a:lnTo>
                    <a:pt x="226219" y="119062"/>
                  </a:lnTo>
                  <a:lnTo>
                    <a:pt x="247650" y="102394"/>
                  </a:lnTo>
                  <a:lnTo>
                    <a:pt x="278607" y="76200"/>
                  </a:lnTo>
                  <a:lnTo>
                    <a:pt x="309563" y="59531"/>
                  </a:lnTo>
                  <a:lnTo>
                    <a:pt x="326232" y="52387"/>
                  </a:lnTo>
                  <a:lnTo>
                    <a:pt x="340519" y="57150"/>
                  </a:lnTo>
                  <a:lnTo>
                    <a:pt x="345282" y="64294"/>
                  </a:lnTo>
                  <a:lnTo>
                    <a:pt x="340519" y="85725"/>
                  </a:lnTo>
                  <a:lnTo>
                    <a:pt x="323850" y="154781"/>
                  </a:lnTo>
                  <a:lnTo>
                    <a:pt x="316707" y="204787"/>
                  </a:lnTo>
                  <a:lnTo>
                    <a:pt x="328613" y="228600"/>
                  </a:lnTo>
                  <a:lnTo>
                    <a:pt x="352425" y="269081"/>
                  </a:lnTo>
                  <a:lnTo>
                    <a:pt x="361950" y="295275"/>
                  </a:lnTo>
                  <a:lnTo>
                    <a:pt x="359569" y="323850"/>
                  </a:lnTo>
                  <a:lnTo>
                    <a:pt x="352425" y="347662"/>
                  </a:lnTo>
                  <a:lnTo>
                    <a:pt x="335757" y="361950"/>
                  </a:lnTo>
                  <a:lnTo>
                    <a:pt x="311944" y="369094"/>
                  </a:lnTo>
                  <a:lnTo>
                    <a:pt x="280988" y="369094"/>
                  </a:lnTo>
                  <a:lnTo>
                    <a:pt x="223838" y="354806"/>
                  </a:lnTo>
                  <a:lnTo>
                    <a:pt x="169069" y="323850"/>
                  </a:lnTo>
                  <a:lnTo>
                    <a:pt x="123825" y="285750"/>
                  </a:lnTo>
                  <a:lnTo>
                    <a:pt x="95250" y="250031"/>
                  </a:lnTo>
                  <a:lnTo>
                    <a:pt x="52388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86D2417E-9F21-403B-ADD5-6939E97235EC}"/>
                </a:ext>
              </a:extLst>
            </p:cNvPr>
            <p:cNvSpPr/>
            <p:nvPr/>
          </p:nvSpPr>
          <p:spPr>
            <a:xfrm>
              <a:off x="6094413" y="3567113"/>
              <a:ext cx="504825" cy="452437"/>
            </a:xfrm>
            <a:custGeom>
              <a:avLst/>
              <a:gdLst>
                <a:gd name="connsiteX0" fmla="*/ 285750 w 504825"/>
                <a:gd name="connsiteY0" fmla="*/ 100012 h 452437"/>
                <a:gd name="connsiteX1" fmla="*/ 233362 w 504825"/>
                <a:gd name="connsiteY1" fmla="*/ 71437 h 452437"/>
                <a:gd name="connsiteX2" fmla="*/ 159544 w 504825"/>
                <a:gd name="connsiteY2" fmla="*/ 38100 h 452437"/>
                <a:gd name="connsiteX3" fmla="*/ 97631 w 504825"/>
                <a:gd name="connsiteY3" fmla="*/ 14287 h 452437"/>
                <a:gd name="connsiteX4" fmla="*/ 38100 w 504825"/>
                <a:gd name="connsiteY4" fmla="*/ 0 h 452437"/>
                <a:gd name="connsiteX5" fmla="*/ 11906 w 504825"/>
                <a:gd name="connsiteY5" fmla="*/ 0 h 452437"/>
                <a:gd name="connsiteX6" fmla="*/ 0 w 504825"/>
                <a:gd name="connsiteY6" fmla="*/ 4762 h 452437"/>
                <a:gd name="connsiteX7" fmla="*/ 0 w 504825"/>
                <a:gd name="connsiteY7" fmla="*/ 19050 h 452437"/>
                <a:gd name="connsiteX8" fmla="*/ 9525 w 504825"/>
                <a:gd name="connsiteY8" fmla="*/ 30956 h 452437"/>
                <a:gd name="connsiteX9" fmla="*/ 26194 w 504825"/>
                <a:gd name="connsiteY9" fmla="*/ 45243 h 452437"/>
                <a:gd name="connsiteX10" fmla="*/ 69056 w 504825"/>
                <a:gd name="connsiteY10" fmla="*/ 76200 h 452437"/>
                <a:gd name="connsiteX11" fmla="*/ 116681 w 504825"/>
                <a:gd name="connsiteY11" fmla="*/ 119062 h 452437"/>
                <a:gd name="connsiteX12" fmla="*/ 166687 w 504825"/>
                <a:gd name="connsiteY12" fmla="*/ 173831 h 452437"/>
                <a:gd name="connsiteX13" fmla="*/ 223837 w 504825"/>
                <a:gd name="connsiteY13" fmla="*/ 240506 h 452437"/>
                <a:gd name="connsiteX14" fmla="*/ 283369 w 504825"/>
                <a:gd name="connsiteY14" fmla="*/ 319087 h 452437"/>
                <a:gd name="connsiteX15" fmla="*/ 311944 w 504825"/>
                <a:gd name="connsiteY15" fmla="*/ 364331 h 452437"/>
                <a:gd name="connsiteX16" fmla="*/ 335756 w 504825"/>
                <a:gd name="connsiteY16" fmla="*/ 400050 h 452437"/>
                <a:gd name="connsiteX17" fmla="*/ 359569 w 504825"/>
                <a:gd name="connsiteY17" fmla="*/ 426243 h 452437"/>
                <a:gd name="connsiteX18" fmla="*/ 381000 w 504825"/>
                <a:gd name="connsiteY18" fmla="*/ 442912 h 452437"/>
                <a:gd name="connsiteX19" fmla="*/ 414337 w 504825"/>
                <a:gd name="connsiteY19" fmla="*/ 452437 h 452437"/>
                <a:gd name="connsiteX20" fmla="*/ 438150 w 504825"/>
                <a:gd name="connsiteY20" fmla="*/ 452437 h 452437"/>
                <a:gd name="connsiteX21" fmla="*/ 459581 w 504825"/>
                <a:gd name="connsiteY21" fmla="*/ 442912 h 452437"/>
                <a:gd name="connsiteX22" fmla="*/ 478631 w 504825"/>
                <a:gd name="connsiteY22" fmla="*/ 428625 h 452437"/>
                <a:gd name="connsiteX23" fmla="*/ 490537 w 504825"/>
                <a:gd name="connsiteY23" fmla="*/ 404812 h 452437"/>
                <a:gd name="connsiteX24" fmla="*/ 500062 w 504825"/>
                <a:gd name="connsiteY24" fmla="*/ 354806 h 452437"/>
                <a:gd name="connsiteX25" fmla="*/ 504825 w 504825"/>
                <a:gd name="connsiteY25" fmla="*/ 292893 h 452437"/>
                <a:gd name="connsiteX26" fmla="*/ 485775 w 504825"/>
                <a:gd name="connsiteY26" fmla="*/ 247650 h 452437"/>
                <a:gd name="connsiteX27" fmla="*/ 445294 w 504825"/>
                <a:gd name="connsiteY27" fmla="*/ 211931 h 452437"/>
                <a:gd name="connsiteX28" fmla="*/ 385762 w 504825"/>
                <a:gd name="connsiteY28" fmla="*/ 164306 h 452437"/>
                <a:gd name="connsiteX29" fmla="*/ 285750 w 504825"/>
                <a:gd name="connsiteY29" fmla="*/ 100012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452437">
                  <a:moveTo>
                    <a:pt x="285750" y="100012"/>
                  </a:moveTo>
                  <a:lnTo>
                    <a:pt x="233362" y="71437"/>
                  </a:lnTo>
                  <a:lnTo>
                    <a:pt x="159544" y="38100"/>
                  </a:lnTo>
                  <a:lnTo>
                    <a:pt x="97631" y="14287"/>
                  </a:lnTo>
                  <a:lnTo>
                    <a:pt x="38100" y="0"/>
                  </a:lnTo>
                  <a:lnTo>
                    <a:pt x="11906" y="0"/>
                  </a:lnTo>
                  <a:lnTo>
                    <a:pt x="0" y="4762"/>
                  </a:lnTo>
                  <a:lnTo>
                    <a:pt x="0" y="19050"/>
                  </a:lnTo>
                  <a:lnTo>
                    <a:pt x="9525" y="30956"/>
                  </a:lnTo>
                  <a:lnTo>
                    <a:pt x="26194" y="45243"/>
                  </a:lnTo>
                  <a:lnTo>
                    <a:pt x="69056" y="76200"/>
                  </a:lnTo>
                  <a:lnTo>
                    <a:pt x="116681" y="119062"/>
                  </a:lnTo>
                  <a:lnTo>
                    <a:pt x="166687" y="173831"/>
                  </a:lnTo>
                  <a:lnTo>
                    <a:pt x="223837" y="240506"/>
                  </a:lnTo>
                  <a:lnTo>
                    <a:pt x="283369" y="319087"/>
                  </a:lnTo>
                  <a:lnTo>
                    <a:pt x="311944" y="364331"/>
                  </a:lnTo>
                  <a:lnTo>
                    <a:pt x="335756" y="400050"/>
                  </a:lnTo>
                  <a:lnTo>
                    <a:pt x="359569" y="426243"/>
                  </a:lnTo>
                  <a:lnTo>
                    <a:pt x="381000" y="442912"/>
                  </a:lnTo>
                  <a:lnTo>
                    <a:pt x="414337" y="452437"/>
                  </a:lnTo>
                  <a:lnTo>
                    <a:pt x="438150" y="452437"/>
                  </a:lnTo>
                  <a:lnTo>
                    <a:pt x="459581" y="442912"/>
                  </a:lnTo>
                  <a:lnTo>
                    <a:pt x="478631" y="428625"/>
                  </a:lnTo>
                  <a:lnTo>
                    <a:pt x="490537" y="404812"/>
                  </a:lnTo>
                  <a:lnTo>
                    <a:pt x="500062" y="354806"/>
                  </a:lnTo>
                  <a:lnTo>
                    <a:pt x="504825" y="292893"/>
                  </a:lnTo>
                  <a:lnTo>
                    <a:pt x="485775" y="247650"/>
                  </a:lnTo>
                  <a:lnTo>
                    <a:pt x="445294" y="211931"/>
                  </a:lnTo>
                  <a:lnTo>
                    <a:pt x="385762" y="164306"/>
                  </a:lnTo>
                  <a:lnTo>
                    <a:pt x="28575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02496F9-E15A-480B-80C7-4BA75FBFD4A5}"/>
                </a:ext>
              </a:extLst>
            </p:cNvPr>
            <p:cNvSpPr/>
            <p:nvPr/>
          </p:nvSpPr>
          <p:spPr>
            <a:xfrm>
              <a:off x="3836988" y="4348163"/>
              <a:ext cx="1244600" cy="1282700"/>
            </a:xfrm>
            <a:custGeom>
              <a:avLst/>
              <a:gdLst>
                <a:gd name="connsiteX0" fmla="*/ 716756 w 1245394"/>
                <a:gd name="connsiteY0" fmla="*/ 657225 h 1283493"/>
                <a:gd name="connsiteX1" fmla="*/ 819150 w 1245394"/>
                <a:gd name="connsiteY1" fmla="*/ 547687 h 1283493"/>
                <a:gd name="connsiteX2" fmla="*/ 914400 w 1245394"/>
                <a:gd name="connsiteY2" fmla="*/ 433387 h 1283493"/>
                <a:gd name="connsiteX3" fmla="*/ 971550 w 1245394"/>
                <a:gd name="connsiteY3" fmla="*/ 350043 h 1283493"/>
                <a:gd name="connsiteX4" fmla="*/ 1016794 w 1245394"/>
                <a:gd name="connsiteY4" fmla="*/ 273843 h 1283493"/>
                <a:gd name="connsiteX5" fmla="*/ 1040606 w 1245394"/>
                <a:gd name="connsiteY5" fmla="*/ 226218 h 1283493"/>
                <a:gd name="connsiteX6" fmla="*/ 1042987 w 1245394"/>
                <a:gd name="connsiteY6" fmla="*/ 200025 h 1283493"/>
                <a:gd name="connsiteX7" fmla="*/ 1040606 w 1245394"/>
                <a:gd name="connsiteY7" fmla="*/ 173831 h 1283493"/>
                <a:gd name="connsiteX8" fmla="*/ 1033462 w 1245394"/>
                <a:gd name="connsiteY8" fmla="*/ 130968 h 1283493"/>
                <a:gd name="connsiteX9" fmla="*/ 1019175 w 1245394"/>
                <a:gd name="connsiteY9" fmla="*/ 92868 h 1283493"/>
                <a:gd name="connsiteX10" fmla="*/ 1004887 w 1245394"/>
                <a:gd name="connsiteY10" fmla="*/ 69056 h 1283493"/>
                <a:gd name="connsiteX11" fmla="*/ 985837 w 1245394"/>
                <a:gd name="connsiteY11" fmla="*/ 50006 h 1283493"/>
                <a:gd name="connsiteX12" fmla="*/ 971550 w 1245394"/>
                <a:gd name="connsiteY12" fmla="*/ 38100 h 1283493"/>
                <a:gd name="connsiteX13" fmla="*/ 954881 w 1245394"/>
                <a:gd name="connsiteY13" fmla="*/ 19050 h 1283493"/>
                <a:gd name="connsiteX14" fmla="*/ 957262 w 1245394"/>
                <a:gd name="connsiteY14" fmla="*/ 9525 h 1283493"/>
                <a:gd name="connsiteX15" fmla="*/ 971550 w 1245394"/>
                <a:gd name="connsiteY15" fmla="*/ 0 h 1283493"/>
                <a:gd name="connsiteX16" fmla="*/ 988219 w 1245394"/>
                <a:gd name="connsiteY16" fmla="*/ 0 h 1283493"/>
                <a:gd name="connsiteX17" fmla="*/ 1007269 w 1245394"/>
                <a:gd name="connsiteY17" fmla="*/ 4762 h 1283493"/>
                <a:gd name="connsiteX18" fmla="*/ 1059656 w 1245394"/>
                <a:gd name="connsiteY18" fmla="*/ 33337 h 1283493"/>
                <a:gd name="connsiteX19" fmla="*/ 1116806 w 1245394"/>
                <a:gd name="connsiteY19" fmla="*/ 73818 h 1283493"/>
                <a:gd name="connsiteX20" fmla="*/ 1157287 w 1245394"/>
                <a:gd name="connsiteY20" fmla="*/ 109537 h 1283493"/>
                <a:gd name="connsiteX21" fmla="*/ 1197769 w 1245394"/>
                <a:gd name="connsiteY21" fmla="*/ 150018 h 1283493"/>
                <a:gd name="connsiteX22" fmla="*/ 1214437 w 1245394"/>
                <a:gd name="connsiteY22" fmla="*/ 176212 h 1283493"/>
                <a:gd name="connsiteX23" fmla="*/ 1231106 w 1245394"/>
                <a:gd name="connsiteY23" fmla="*/ 209550 h 1283493"/>
                <a:gd name="connsiteX24" fmla="*/ 1240631 w 1245394"/>
                <a:gd name="connsiteY24" fmla="*/ 247650 h 1283493"/>
                <a:gd name="connsiteX25" fmla="*/ 1245394 w 1245394"/>
                <a:gd name="connsiteY25" fmla="*/ 295275 h 1283493"/>
                <a:gd name="connsiteX26" fmla="*/ 1243012 w 1245394"/>
                <a:gd name="connsiteY26" fmla="*/ 373856 h 1283493"/>
                <a:gd name="connsiteX27" fmla="*/ 1081087 w 1245394"/>
                <a:gd name="connsiteY27" fmla="*/ 538162 h 1283493"/>
                <a:gd name="connsiteX28" fmla="*/ 990600 w 1245394"/>
                <a:gd name="connsiteY28" fmla="*/ 631031 h 1283493"/>
                <a:gd name="connsiteX29" fmla="*/ 888206 w 1245394"/>
                <a:gd name="connsiteY29" fmla="*/ 735806 h 1283493"/>
                <a:gd name="connsiteX30" fmla="*/ 790575 w 1245394"/>
                <a:gd name="connsiteY30" fmla="*/ 823912 h 1283493"/>
                <a:gd name="connsiteX31" fmla="*/ 609600 w 1245394"/>
                <a:gd name="connsiteY31" fmla="*/ 962025 h 1283493"/>
                <a:gd name="connsiteX32" fmla="*/ 445294 w 1245394"/>
                <a:gd name="connsiteY32" fmla="*/ 1071562 h 1283493"/>
                <a:gd name="connsiteX33" fmla="*/ 226219 w 1245394"/>
                <a:gd name="connsiteY33" fmla="*/ 1188243 h 1283493"/>
                <a:gd name="connsiteX34" fmla="*/ 61912 w 1245394"/>
                <a:gd name="connsiteY34" fmla="*/ 1269206 h 1283493"/>
                <a:gd name="connsiteX35" fmla="*/ 23812 w 1245394"/>
                <a:gd name="connsiteY35" fmla="*/ 1283493 h 1283493"/>
                <a:gd name="connsiteX36" fmla="*/ 11906 w 1245394"/>
                <a:gd name="connsiteY36" fmla="*/ 1283493 h 1283493"/>
                <a:gd name="connsiteX37" fmla="*/ 0 w 1245394"/>
                <a:gd name="connsiteY37" fmla="*/ 1271587 h 1283493"/>
                <a:gd name="connsiteX38" fmla="*/ 4762 w 1245394"/>
                <a:gd name="connsiteY38" fmla="*/ 1245393 h 1283493"/>
                <a:gd name="connsiteX39" fmla="*/ 14287 w 1245394"/>
                <a:gd name="connsiteY39" fmla="*/ 1226343 h 1283493"/>
                <a:gd name="connsiteX40" fmla="*/ 57150 w 1245394"/>
                <a:gd name="connsiteY40" fmla="*/ 1197768 h 1283493"/>
                <a:gd name="connsiteX41" fmla="*/ 214312 w 1245394"/>
                <a:gd name="connsiteY41" fmla="*/ 1095375 h 1283493"/>
                <a:gd name="connsiteX42" fmla="*/ 423862 w 1245394"/>
                <a:gd name="connsiteY42" fmla="*/ 935831 h 1283493"/>
                <a:gd name="connsiteX43" fmla="*/ 550069 w 1245394"/>
                <a:gd name="connsiteY43" fmla="*/ 823912 h 1283493"/>
                <a:gd name="connsiteX44" fmla="*/ 716756 w 1245394"/>
                <a:gd name="connsiteY44" fmla="*/ 657225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45394" h="1283493">
                  <a:moveTo>
                    <a:pt x="716756" y="657225"/>
                  </a:moveTo>
                  <a:lnTo>
                    <a:pt x="819150" y="547687"/>
                  </a:lnTo>
                  <a:lnTo>
                    <a:pt x="914400" y="433387"/>
                  </a:lnTo>
                  <a:lnTo>
                    <a:pt x="971550" y="350043"/>
                  </a:lnTo>
                  <a:lnTo>
                    <a:pt x="1016794" y="273843"/>
                  </a:lnTo>
                  <a:lnTo>
                    <a:pt x="1040606" y="226218"/>
                  </a:lnTo>
                  <a:lnTo>
                    <a:pt x="1042987" y="200025"/>
                  </a:lnTo>
                  <a:lnTo>
                    <a:pt x="1040606" y="173831"/>
                  </a:lnTo>
                  <a:lnTo>
                    <a:pt x="1033462" y="130968"/>
                  </a:lnTo>
                  <a:lnTo>
                    <a:pt x="1019175" y="92868"/>
                  </a:lnTo>
                  <a:lnTo>
                    <a:pt x="1004887" y="69056"/>
                  </a:lnTo>
                  <a:lnTo>
                    <a:pt x="985837" y="50006"/>
                  </a:lnTo>
                  <a:lnTo>
                    <a:pt x="971550" y="38100"/>
                  </a:lnTo>
                  <a:lnTo>
                    <a:pt x="954881" y="19050"/>
                  </a:lnTo>
                  <a:lnTo>
                    <a:pt x="957262" y="9525"/>
                  </a:lnTo>
                  <a:lnTo>
                    <a:pt x="971550" y="0"/>
                  </a:lnTo>
                  <a:lnTo>
                    <a:pt x="988219" y="0"/>
                  </a:lnTo>
                  <a:lnTo>
                    <a:pt x="1007269" y="4762"/>
                  </a:lnTo>
                  <a:lnTo>
                    <a:pt x="1059656" y="33337"/>
                  </a:lnTo>
                  <a:lnTo>
                    <a:pt x="1116806" y="73818"/>
                  </a:lnTo>
                  <a:lnTo>
                    <a:pt x="1157287" y="109537"/>
                  </a:lnTo>
                  <a:lnTo>
                    <a:pt x="1197769" y="150018"/>
                  </a:lnTo>
                  <a:lnTo>
                    <a:pt x="1214437" y="176212"/>
                  </a:lnTo>
                  <a:lnTo>
                    <a:pt x="1231106" y="209550"/>
                  </a:lnTo>
                  <a:lnTo>
                    <a:pt x="1240631" y="247650"/>
                  </a:lnTo>
                  <a:lnTo>
                    <a:pt x="1245394" y="295275"/>
                  </a:lnTo>
                  <a:lnTo>
                    <a:pt x="1243012" y="373856"/>
                  </a:lnTo>
                  <a:lnTo>
                    <a:pt x="1081087" y="538162"/>
                  </a:lnTo>
                  <a:lnTo>
                    <a:pt x="990600" y="631031"/>
                  </a:lnTo>
                  <a:lnTo>
                    <a:pt x="888206" y="735806"/>
                  </a:lnTo>
                  <a:lnTo>
                    <a:pt x="790575" y="823912"/>
                  </a:lnTo>
                  <a:lnTo>
                    <a:pt x="609600" y="962025"/>
                  </a:lnTo>
                  <a:lnTo>
                    <a:pt x="445294" y="1071562"/>
                  </a:lnTo>
                  <a:lnTo>
                    <a:pt x="226219" y="1188243"/>
                  </a:lnTo>
                  <a:lnTo>
                    <a:pt x="61912" y="1269206"/>
                  </a:lnTo>
                  <a:lnTo>
                    <a:pt x="23812" y="1283493"/>
                  </a:lnTo>
                  <a:lnTo>
                    <a:pt x="11906" y="1283493"/>
                  </a:lnTo>
                  <a:lnTo>
                    <a:pt x="0" y="1271587"/>
                  </a:lnTo>
                  <a:lnTo>
                    <a:pt x="4762" y="1245393"/>
                  </a:lnTo>
                  <a:lnTo>
                    <a:pt x="14287" y="1226343"/>
                  </a:lnTo>
                  <a:lnTo>
                    <a:pt x="57150" y="1197768"/>
                  </a:lnTo>
                  <a:lnTo>
                    <a:pt x="214312" y="1095375"/>
                  </a:lnTo>
                  <a:lnTo>
                    <a:pt x="423862" y="935831"/>
                  </a:lnTo>
                  <a:lnTo>
                    <a:pt x="550069" y="823912"/>
                  </a:lnTo>
                  <a:lnTo>
                    <a:pt x="71675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1420B6C0-16DC-4B33-B0FD-1B24D7E3688C}"/>
                </a:ext>
              </a:extLst>
            </p:cNvPr>
            <p:cNvSpPr/>
            <p:nvPr/>
          </p:nvSpPr>
          <p:spPr>
            <a:xfrm>
              <a:off x="4881563" y="4608513"/>
              <a:ext cx="957262" cy="234950"/>
            </a:xfrm>
            <a:custGeom>
              <a:avLst/>
              <a:gdLst>
                <a:gd name="connsiteX0" fmla="*/ 602456 w 957262"/>
                <a:gd name="connsiteY0" fmla="*/ 178594 h 235744"/>
                <a:gd name="connsiteX1" fmla="*/ 0 w 957262"/>
                <a:gd name="connsiteY1" fmla="*/ 235744 h 235744"/>
                <a:gd name="connsiteX2" fmla="*/ 97631 w 957262"/>
                <a:gd name="connsiteY2" fmla="*/ 100012 h 235744"/>
                <a:gd name="connsiteX3" fmla="*/ 400050 w 957262"/>
                <a:gd name="connsiteY3" fmla="*/ 71437 h 235744"/>
                <a:gd name="connsiteX4" fmla="*/ 807243 w 957262"/>
                <a:gd name="connsiteY4" fmla="*/ 28575 h 235744"/>
                <a:gd name="connsiteX5" fmla="*/ 831056 w 957262"/>
                <a:gd name="connsiteY5" fmla="*/ 23812 h 235744"/>
                <a:gd name="connsiteX6" fmla="*/ 957262 w 957262"/>
                <a:gd name="connsiteY6" fmla="*/ 0 h 235744"/>
                <a:gd name="connsiteX7" fmla="*/ 954881 w 957262"/>
                <a:gd name="connsiteY7" fmla="*/ 145256 h 235744"/>
                <a:gd name="connsiteX8" fmla="*/ 752475 w 957262"/>
                <a:gd name="connsiteY8" fmla="*/ 166687 h 235744"/>
                <a:gd name="connsiteX9" fmla="*/ 602456 w 957262"/>
                <a:gd name="connsiteY9" fmla="*/ 178594 h 23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7262" h="235744">
                  <a:moveTo>
                    <a:pt x="602456" y="178594"/>
                  </a:moveTo>
                  <a:lnTo>
                    <a:pt x="0" y="235744"/>
                  </a:lnTo>
                  <a:lnTo>
                    <a:pt x="97631" y="100012"/>
                  </a:lnTo>
                  <a:lnTo>
                    <a:pt x="400050" y="71437"/>
                  </a:lnTo>
                  <a:lnTo>
                    <a:pt x="807243" y="28575"/>
                  </a:lnTo>
                  <a:lnTo>
                    <a:pt x="831056" y="23812"/>
                  </a:lnTo>
                  <a:lnTo>
                    <a:pt x="957262" y="0"/>
                  </a:lnTo>
                  <a:cubicBezTo>
                    <a:pt x="956468" y="48419"/>
                    <a:pt x="955675" y="96837"/>
                    <a:pt x="954881" y="145256"/>
                  </a:cubicBezTo>
                  <a:lnTo>
                    <a:pt x="752475" y="166687"/>
                  </a:lnTo>
                  <a:lnTo>
                    <a:pt x="6024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DED74AEC-E413-4D6A-8774-7B0E6B3E5918}"/>
                </a:ext>
              </a:extLst>
            </p:cNvPr>
            <p:cNvSpPr/>
            <p:nvPr/>
          </p:nvSpPr>
          <p:spPr>
            <a:xfrm>
              <a:off x="3973513" y="4538663"/>
              <a:ext cx="2136775" cy="1481137"/>
            </a:xfrm>
            <a:custGeom>
              <a:avLst/>
              <a:gdLst>
                <a:gd name="connsiteX0" fmla="*/ 1078707 w 2135982"/>
                <a:gd name="connsiteY0" fmla="*/ 959643 h 1481137"/>
                <a:gd name="connsiteX1" fmla="*/ 1235869 w 2135982"/>
                <a:gd name="connsiteY1" fmla="*/ 850106 h 1481137"/>
                <a:gd name="connsiteX2" fmla="*/ 1397794 w 2135982"/>
                <a:gd name="connsiteY2" fmla="*/ 726281 h 1481137"/>
                <a:gd name="connsiteX3" fmla="*/ 1507332 w 2135982"/>
                <a:gd name="connsiteY3" fmla="*/ 635793 h 1481137"/>
                <a:gd name="connsiteX4" fmla="*/ 1616869 w 2135982"/>
                <a:gd name="connsiteY4" fmla="*/ 514350 h 1481137"/>
                <a:gd name="connsiteX5" fmla="*/ 1669257 w 2135982"/>
                <a:gd name="connsiteY5" fmla="*/ 445293 h 1481137"/>
                <a:gd name="connsiteX6" fmla="*/ 1704975 w 2135982"/>
                <a:gd name="connsiteY6" fmla="*/ 395287 h 1481137"/>
                <a:gd name="connsiteX7" fmla="*/ 1726407 w 2135982"/>
                <a:gd name="connsiteY7" fmla="*/ 357187 h 1481137"/>
                <a:gd name="connsiteX8" fmla="*/ 1752600 w 2135982"/>
                <a:gd name="connsiteY8" fmla="*/ 297656 h 1481137"/>
                <a:gd name="connsiteX9" fmla="*/ 1757363 w 2135982"/>
                <a:gd name="connsiteY9" fmla="*/ 271462 h 1481137"/>
                <a:gd name="connsiteX10" fmla="*/ 1754982 w 2135982"/>
                <a:gd name="connsiteY10" fmla="*/ 252412 h 1481137"/>
                <a:gd name="connsiteX11" fmla="*/ 1743075 w 2135982"/>
                <a:gd name="connsiteY11" fmla="*/ 230981 h 1481137"/>
                <a:gd name="connsiteX12" fmla="*/ 1704975 w 2135982"/>
                <a:gd name="connsiteY12" fmla="*/ 176212 h 1481137"/>
                <a:gd name="connsiteX13" fmla="*/ 1716882 w 2135982"/>
                <a:gd name="connsiteY13" fmla="*/ 104775 h 1481137"/>
                <a:gd name="connsiteX14" fmla="*/ 1759744 w 2135982"/>
                <a:gd name="connsiteY14" fmla="*/ 73818 h 1481137"/>
                <a:gd name="connsiteX15" fmla="*/ 1790700 w 2135982"/>
                <a:gd name="connsiteY15" fmla="*/ 47625 h 1481137"/>
                <a:gd name="connsiteX16" fmla="*/ 1812132 w 2135982"/>
                <a:gd name="connsiteY16" fmla="*/ 16668 h 1481137"/>
                <a:gd name="connsiteX17" fmla="*/ 1821657 w 2135982"/>
                <a:gd name="connsiteY17" fmla="*/ 2381 h 1481137"/>
                <a:gd name="connsiteX18" fmla="*/ 1840707 w 2135982"/>
                <a:gd name="connsiteY18" fmla="*/ 0 h 1481137"/>
                <a:gd name="connsiteX19" fmla="*/ 1866900 w 2135982"/>
                <a:gd name="connsiteY19" fmla="*/ 9525 h 1481137"/>
                <a:gd name="connsiteX20" fmla="*/ 1919288 w 2135982"/>
                <a:gd name="connsiteY20" fmla="*/ 33337 h 1481137"/>
                <a:gd name="connsiteX21" fmla="*/ 1993107 w 2135982"/>
                <a:gd name="connsiteY21" fmla="*/ 78581 h 1481137"/>
                <a:gd name="connsiteX22" fmla="*/ 2085975 w 2135982"/>
                <a:gd name="connsiteY22" fmla="*/ 145256 h 1481137"/>
                <a:gd name="connsiteX23" fmla="*/ 2121694 w 2135982"/>
                <a:gd name="connsiteY23" fmla="*/ 169068 h 1481137"/>
                <a:gd name="connsiteX24" fmla="*/ 2131219 w 2135982"/>
                <a:gd name="connsiteY24" fmla="*/ 183356 h 1481137"/>
                <a:gd name="connsiteX25" fmla="*/ 2135982 w 2135982"/>
                <a:gd name="connsiteY25" fmla="*/ 202406 h 1481137"/>
                <a:gd name="connsiteX26" fmla="*/ 2133600 w 2135982"/>
                <a:gd name="connsiteY26" fmla="*/ 214312 h 1481137"/>
                <a:gd name="connsiteX27" fmla="*/ 2119313 w 2135982"/>
                <a:gd name="connsiteY27" fmla="*/ 230981 h 1481137"/>
                <a:gd name="connsiteX28" fmla="*/ 2093119 w 2135982"/>
                <a:gd name="connsiteY28" fmla="*/ 254793 h 1481137"/>
                <a:gd name="connsiteX29" fmla="*/ 2069307 w 2135982"/>
                <a:gd name="connsiteY29" fmla="*/ 269081 h 1481137"/>
                <a:gd name="connsiteX30" fmla="*/ 2016919 w 2135982"/>
                <a:gd name="connsiteY30" fmla="*/ 345281 h 1481137"/>
                <a:gd name="connsiteX31" fmla="*/ 1924050 w 2135982"/>
                <a:gd name="connsiteY31" fmla="*/ 473868 h 1481137"/>
                <a:gd name="connsiteX32" fmla="*/ 1843088 w 2135982"/>
                <a:gd name="connsiteY32" fmla="*/ 573881 h 1481137"/>
                <a:gd name="connsiteX33" fmla="*/ 1721644 w 2135982"/>
                <a:gd name="connsiteY33" fmla="*/ 709612 h 1481137"/>
                <a:gd name="connsiteX34" fmla="*/ 1659732 w 2135982"/>
                <a:gd name="connsiteY34" fmla="*/ 769143 h 1481137"/>
                <a:gd name="connsiteX35" fmla="*/ 1485900 w 2135982"/>
                <a:gd name="connsiteY35" fmla="*/ 904875 h 1481137"/>
                <a:gd name="connsiteX36" fmla="*/ 1221582 w 2135982"/>
                <a:gd name="connsiteY36" fmla="*/ 1078706 h 1481137"/>
                <a:gd name="connsiteX37" fmla="*/ 1021557 w 2135982"/>
                <a:gd name="connsiteY37" fmla="*/ 1197768 h 1481137"/>
                <a:gd name="connsiteX38" fmla="*/ 857250 w 2135982"/>
                <a:gd name="connsiteY38" fmla="*/ 1276350 h 1481137"/>
                <a:gd name="connsiteX39" fmla="*/ 688182 w 2135982"/>
                <a:gd name="connsiteY39" fmla="*/ 1345406 h 1481137"/>
                <a:gd name="connsiteX40" fmla="*/ 526257 w 2135982"/>
                <a:gd name="connsiteY40" fmla="*/ 1393031 h 1481137"/>
                <a:gd name="connsiteX41" fmla="*/ 357188 w 2135982"/>
                <a:gd name="connsiteY41" fmla="*/ 1433512 h 1481137"/>
                <a:gd name="connsiteX42" fmla="*/ 178594 w 2135982"/>
                <a:gd name="connsiteY42" fmla="*/ 1464468 h 1481137"/>
                <a:gd name="connsiteX43" fmla="*/ 33338 w 2135982"/>
                <a:gd name="connsiteY43" fmla="*/ 1481137 h 1481137"/>
                <a:gd name="connsiteX44" fmla="*/ 7144 w 2135982"/>
                <a:gd name="connsiteY44" fmla="*/ 1473993 h 1481137"/>
                <a:gd name="connsiteX45" fmla="*/ 0 w 2135982"/>
                <a:gd name="connsiteY45" fmla="*/ 1457325 h 1481137"/>
                <a:gd name="connsiteX46" fmla="*/ 11907 w 2135982"/>
                <a:gd name="connsiteY46" fmla="*/ 1438275 h 1481137"/>
                <a:gd name="connsiteX47" fmla="*/ 28575 w 2135982"/>
                <a:gd name="connsiteY47" fmla="*/ 1419225 h 1481137"/>
                <a:gd name="connsiteX48" fmla="*/ 59532 w 2135982"/>
                <a:gd name="connsiteY48" fmla="*/ 1404937 h 1481137"/>
                <a:gd name="connsiteX49" fmla="*/ 292894 w 2135982"/>
                <a:gd name="connsiteY49" fmla="*/ 1335881 h 1481137"/>
                <a:gd name="connsiteX50" fmla="*/ 509588 w 2135982"/>
                <a:gd name="connsiteY50" fmla="*/ 1257300 h 1481137"/>
                <a:gd name="connsiteX51" fmla="*/ 681038 w 2135982"/>
                <a:gd name="connsiteY51" fmla="*/ 1188243 h 1481137"/>
                <a:gd name="connsiteX52" fmla="*/ 831057 w 2135982"/>
                <a:gd name="connsiteY52" fmla="*/ 1114425 h 1481137"/>
                <a:gd name="connsiteX53" fmla="*/ 1078707 w 2135982"/>
                <a:gd name="connsiteY53" fmla="*/ 959643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35982" h="1481137">
                  <a:moveTo>
                    <a:pt x="1078707" y="959643"/>
                  </a:moveTo>
                  <a:lnTo>
                    <a:pt x="1235869" y="850106"/>
                  </a:lnTo>
                  <a:lnTo>
                    <a:pt x="1397794" y="726281"/>
                  </a:lnTo>
                  <a:lnTo>
                    <a:pt x="1507332" y="635793"/>
                  </a:lnTo>
                  <a:lnTo>
                    <a:pt x="1616869" y="514350"/>
                  </a:lnTo>
                  <a:lnTo>
                    <a:pt x="1669257" y="445293"/>
                  </a:lnTo>
                  <a:lnTo>
                    <a:pt x="1704975" y="395287"/>
                  </a:lnTo>
                  <a:lnTo>
                    <a:pt x="1726407" y="357187"/>
                  </a:lnTo>
                  <a:lnTo>
                    <a:pt x="1752600" y="297656"/>
                  </a:lnTo>
                  <a:lnTo>
                    <a:pt x="1757363" y="271462"/>
                  </a:lnTo>
                  <a:lnTo>
                    <a:pt x="1754982" y="252412"/>
                  </a:lnTo>
                  <a:lnTo>
                    <a:pt x="1743075" y="230981"/>
                  </a:lnTo>
                  <a:lnTo>
                    <a:pt x="1704975" y="176212"/>
                  </a:lnTo>
                  <a:lnTo>
                    <a:pt x="1716882" y="104775"/>
                  </a:lnTo>
                  <a:lnTo>
                    <a:pt x="1759744" y="73818"/>
                  </a:lnTo>
                  <a:lnTo>
                    <a:pt x="1790700" y="47625"/>
                  </a:lnTo>
                  <a:lnTo>
                    <a:pt x="1812132" y="16668"/>
                  </a:lnTo>
                  <a:lnTo>
                    <a:pt x="1821657" y="2381"/>
                  </a:lnTo>
                  <a:lnTo>
                    <a:pt x="1840707" y="0"/>
                  </a:lnTo>
                  <a:lnTo>
                    <a:pt x="1866900" y="9525"/>
                  </a:lnTo>
                  <a:lnTo>
                    <a:pt x="1919288" y="33337"/>
                  </a:lnTo>
                  <a:lnTo>
                    <a:pt x="1993107" y="78581"/>
                  </a:lnTo>
                  <a:lnTo>
                    <a:pt x="2085975" y="145256"/>
                  </a:lnTo>
                  <a:lnTo>
                    <a:pt x="2121694" y="169068"/>
                  </a:lnTo>
                  <a:lnTo>
                    <a:pt x="2131219" y="183356"/>
                  </a:lnTo>
                  <a:lnTo>
                    <a:pt x="2135982" y="202406"/>
                  </a:lnTo>
                  <a:lnTo>
                    <a:pt x="2133600" y="214312"/>
                  </a:lnTo>
                  <a:lnTo>
                    <a:pt x="2119313" y="230981"/>
                  </a:lnTo>
                  <a:lnTo>
                    <a:pt x="2093119" y="254793"/>
                  </a:lnTo>
                  <a:lnTo>
                    <a:pt x="2069307" y="269081"/>
                  </a:lnTo>
                  <a:lnTo>
                    <a:pt x="2016919" y="345281"/>
                  </a:lnTo>
                  <a:lnTo>
                    <a:pt x="1924050" y="473868"/>
                  </a:lnTo>
                  <a:lnTo>
                    <a:pt x="1843088" y="573881"/>
                  </a:lnTo>
                  <a:lnTo>
                    <a:pt x="1721644" y="709612"/>
                  </a:lnTo>
                  <a:lnTo>
                    <a:pt x="1659732" y="769143"/>
                  </a:lnTo>
                  <a:lnTo>
                    <a:pt x="1485900" y="904875"/>
                  </a:lnTo>
                  <a:lnTo>
                    <a:pt x="1221582" y="1078706"/>
                  </a:lnTo>
                  <a:lnTo>
                    <a:pt x="1021557" y="1197768"/>
                  </a:lnTo>
                  <a:lnTo>
                    <a:pt x="857250" y="1276350"/>
                  </a:lnTo>
                  <a:lnTo>
                    <a:pt x="688182" y="1345406"/>
                  </a:lnTo>
                  <a:lnTo>
                    <a:pt x="526257" y="1393031"/>
                  </a:lnTo>
                  <a:lnTo>
                    <a:pt x="357188" y="1433512"/>
                  </a:lnTo>
                  <a:lnTo>
                    <a:pt x="178594" y="1464468"/>
                  </a:lnTo>
                  <a:lnTo>
                    <a:pt x="33338" y="1481137"/>
                  </a:lnTo>
                  <a:lnTo>
                    <a:pt x="7144" y="1473993"/>
                  </a:lnTo>
                  <a:lnTo>
                    <a:pt x="0" y="1457325"/>
                  </a:lnTo>
                  <a:lnTo>
                    <a:pt x="11907" y="1438275"/>
                  </a:lnTo>
                  <a:lnTo>
                    <a:pt x="28575" y="1419225"/>
                  </a:lnTo>
                  <a:lnTo>
                    <a:pt x="59532" y="1404937"/>
                  </a:lnTo>
                  <a:lnTo>
                    <a:pt x="292894" y="1335881"/>
                  </a:lnTo>
                  <a:lnTo>
                    <a:pt x="509588" y="1257300"/>
                  </a:lnTo>
                  <a:lnTo>
                    <a:pt x="681038" y="1188243"/>
                  </a:lnTo>
                  <a:lnTo>
                    <a:pt x="831057" y="1114425"/>
                  </a:lnTo>
                  <a:lnTo>
                    <a:pt x="1078707" y="959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0BB12C4B-E933-42E7-B77B-968782894800}"/>
                </a:ext>
              </a:extLst>
            </p:cNvPr>
            <p:cNvSpPr/>
            <p:nvPr/>
          </p:nvSpPr>
          <p:spPr>
            <a:xfrm>
              <a:off x="4805363" y="4838700"/>
              <a:ext cx="2433637" cy="1179513"/>
            </a:xfrm>
            <a:custGeom>
              <a:avLst/>
              <a:gdLst>
                <a:gd name="connsiteX0" fmla="*/ 1133475 w 2433637"/>
                <a:gd name="connsiteY0" fmla="*/ 583406 h 1178719"/>
                <a:gd name="connsiteX1" fmla="*/ 921543 w 2433637"/>
                <a:gd name="connsiteY1" fmla="*/ 478631 h 1178719"/>
                <a:gd name="connsiteX2" fmla="*/ 838200 w 2433637"/>
                <a:gd name="connsiteY2" fmla="*/ 435769 h 1178719"/>
                <a:gd name="connsiteX3" fmla="*/ 669131 w 2433637"/>
                <a:gd name="connsiteY3" fmla="*/ 359569 h 1178719"/>
                <a:gd name="connsiteX4" fmla="*/ 545306 w 2433637"/>
                <a:gd name="connsiteY4" fmla="*/ 288131 h 1178719"/>
                <a:gd name="connsiteX5" fmla="*/ 357187 w 2433637"/>
                <a:gd name="connsiteY5" fmla="*/ 178594 h 1178719"/>
                <a:gd name="connsiteX6" fmla="*/ 178593 w 2433637"/>
                <a:gd name="connsiteY6" fmla="*/ 76200 h 1178719"/>
                <a:gd name="connsiteX7" fmla="*/ 57150 w 2433637"/>
                <a:gd name="connsiteY7" fmla="*/ 0 h 1178719"/>
                <a:gd name="connsiteX8" fmla="*/ 0 w 2433637"/>
                <a:gd name="connsiteY8" fmla="*/ 73819 h 1178719"/>
                <a:gd name="connsiteX9" fmla="*/ 111918 w 2433637"/>
                <a:gd name="connsiteY9" fmla="*/ 147638 h 1178719"/>
                <a:gd name="connsiteX10" fmla="*/ 290512 w 2433637"/>
                <a:gd name="connsiteY10" fmla="*/ 269081 h 1178719"/>
                <a:gd name="connsiteX11" fmla="*/ 438150 w 2433637"/>
                <a:gd name="connsiteY11" fmla="*/ 371475 h 1178719"/>
                <a:gd name="connsiteX12" fmla="*/ 581025 w 2433637"/>
                <a:gd name="connsiteY12" fmla="*/ 469106 h 1178719"/>
                <a:gd name="connsiteX13" fmla="*/ 707231 w 2433637"/>
                <a:gd name="connsiteY13" fmla="*/ 545306 h 1178719"/>
                <a:gd name="connsiteX14" fmla="*/ 828675 w 2433637"/>
                <a:gd name="connsiteY14" fmla="*/ 650081 h 1178719"/>
                <a:gd name="connsiteX15" fmla="*/ 1021556 w 2433637"/>
                <a:gd name="connsiteY15" fmla="*/ 814388 h 1178719"/>
                <a:gd name="connsiteX16" fmla="*/ 1193006 w 2433637"/>
                <a:gd name="connsiteY16" fmla="*/ 964406 h 1178719"/>
                <a:gd name="connsiteX17" fmla="*/ 1314450 w 2433637"/>
                <a:gd name="connsiteY17" fmla="*/ 1071563 h 1178719"/>
                <a:gd name="connsiteX18" fmla="*/ 1366837 w 2433637"/>
                <a:gd name="connsiteY18" fmla="*/ 1114425 h 1178719"/>
                <a:gd name="connsiteX19" fmla="*/ 1402556 w 2433637"/>
                <a:gd name="connsiteY19" fmla="*/ 1143000 h 1178719"/>
                <a:gd name="connsiteX20" fmla="*/ 1423987 w 2433637"/>
                <a:gd name="connsiteY20" fmla="*/ 1154906 h 1178719"/>
                <a:gd name="connsiteX21" fmla="*/ 1462087 w 2433637"/>
                <a:gd name="connsiteY21" fmla="*/ 1166813 h 1178719"/>
                <a:gd name="connsiteX22" fmla="*/ 1528762 w 2433637"/>
                <a:gd name="connsiteY22" fmla="*/ 1176338 h 1178719"/>
                <a:gd name="connsiteX23" fmla="*/ 1662112 w 2433637"/>
                <a:gd name="connsiteY23" fmla="*/ 1178719 h 1178719"/>
                <a:gd name="connsiteX24" fmla="*/ 1814512 w 2433637"/>
                <a:gd name="connsiteY24" fmla="*/ 1171575 h 1178719"/>
                <a:gd name="connsiteX25" fmla="*/ 2052637 w 2433637"/>
                <a:gd name="connsiteY25" fmla="*/ 1147763 h 1178719"/>
                <a:gd name="connsiteX26" fmla="*/ 2312193 w 2433637"/>
                <a:gd name="connsiteY26" fmla="*/ 1121569 h 1178719"/>
                <a:gd name="connsiteX27" fmla="*/ 2395537 w 2433637"/>
                <a:gd name="connsiteY27" fmla="*/ 1112044 h 1178719"/>
                <a:gd name="connsiteX28" fmla="*/ 2421731 w 2433637"/>
                <a:gd name="connsiteY28" fmla="*/ 1107281 h 1178719"/>
                <a:gd name="connsiteX29" fmla="*/ 2433637 w 2433637"/>
                <a:gd name="connsiteY29" fmla="*/ 1092994 h 1178719"/>
                <a:gd name="connsiteX30" fmla="*/ 2431256 w 2433637"/>
                <a:gd name="connsiteY30" fmla="*/ 1078706 h 1178719"/>
                <a:gd name="connsiteX31" fmla="*/ 2419350 w 2433637"/>
                <a:gd name="connsiteY31" fmla="*/ 1062038 h 1178719"/>
                <a:gd name="connsiteX32" fmla="*/ 2395537 w 2433637"/>
                <a:gd name="connsiteY32" fmla="*/ 1047750 h 1178719"/>
                <a:gd name="connsiteX33" fmla="*/ 2345531 w 2433637"/>
                <a:gd name="connsiteY33" fmla="*/ 1033463 h 1178719"/>
                <a:gd name="connsiteX34" fmla="*/ 2171700 w 2433637"/>
                <a:gd name="connsiteY34" fmla="*/ 981075 h 1178719"/>
                <a:gd name="connsiteX35" fmla="*/ 1966912 w 2433637"/>
                <a:gd name="connsiteY35" fmla="*/ 916781 h 1178719"/>
                <a:gd name="connsiteX36" fmla="*/ 1704975 w 2433637"/>
                <a:gd name="connsiteY36" fmla="*/ 826294 h 1178719"/>
                <a:gd name="connsiteX37" fmla="*/ 1431131 w 2433637"/>
                <a:gd name="connsiteY37" fmla="*/ 716756 h 1178719"/>
                <a:gd name="connsiteX38" fmla="*/ 1133475 w 2433637"/>
                <a:gd name="connsiteY38" fmla="*/ 583406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433637" h="1178719">
                  <a:moveTo>
                    <a:pt x="1133475" y="583406"/>
                  </a:moveTo>
                  <a:lnTo>
                    <a:pt x="921543" y="478631"/>
                  </a:lnTo>
                  <a:lnTo>
                    <a:pt x="838200" y="435769"/>
                  </a:lnTo>
                  <a:lnTo>
                    <a:pt x="669131" y="359569"/>
                  </a:lnTo>
                  <a:lnTo>
                    <a:pt x="545306" y="288131"/>
                  </a:lnTo>
                  <a:lnTo>
                    <a:pt x="357187" y="178594"/>
                  </a:lnTo>
                  <a:lnTo>
                    <a:pt x="178593" y="76200"/>
                  </a:lnTo>
                  <a:lnTo>
                    <a:pt x="57150" y="0"/>
                  </a:lnTo>
                  <a:lnTo>
                    <a:pt x="0" y="73819"/>
                  </a:lnTo>
                  <a:lnTo>
                    <a:pt x="111918" y="147638"/>
                  </a:lnTo>
                  <a:lnTo>
                    <a:pt x="290512" y="269081"/>
                  </a:lnTo>
                  <a:lnTo>
                    <a:pt x="438150" y="371475"/>
                  </a:lnTo>
                  <a:lnTo>
                    <a:pt x="581025" y="469106"/>
                  </a:lnTo>
                  <a:lnTo>
                    <a:pt x="707231" y="545306"/>
                  </a:lnTo>
                  <a:lnTo>
                    <a:pt x="828675" y="650081"/>
                  </a:lnTo>
                  <a:lnTo>
                    <a:pt x="1021556" y="814388"/>
                  </a:lnTo>
                  <a:lnTo>
                    <a:pt x="1193006" y="964406"/>
                  </a:lnTo>
                  <a:lnTo>
                    <a:pt x="1314450" y="1071563"/>
                  </a:lnTo>
                  <a:lnTo>
                    <a:pt x="1366837" y="1114425"/>
                  </a:lnTo>
                  <a:lnTo>
                    <a:pt x="1402556" y="1143000"/>
                  </a:lnTo>
                  <a:lnTo>
                    <a:pt x="1423987" y="1154906"/>
                  </a:lnTo>
                  <a:lnTo>
                    <a:pt x="1462087" y="1166813"/>
                  </a:lnTo>
                  <a:lnTo>
                    <a:pt x="1528762" y="1176338"/>
                  </a:lnTo>
                  <a:lnTo>
                    <a:pt x="1662112" y="1178719"/>
                  </a:lnTo>
                  <a:lnTo>
                    <a:pt x="1814512" y="1171575"/>
                  </a:lnTo>
                  <a:lnTo>
                    <a:pt x="2052637" y="1147763"/>
                  </a:lnTo>
                  <a:lnTo>
                    <a:pt x="2312193" y="1121569"/>
                  </a:lnTo>
                  <a:lnTo>
                    <a:pt x="2395537" y="1112044"/>
                  </a:lnTo>
                  <a:lnTo>
                    <a:pt x="2421731" y="1107281"/>
                  </a:lnTo>
                  <a:lnTo>
                    <a:pt x="2433637" y="1092994"/>
                  </a:lnTo>
                  <a:lnTo>
                    <a:pt x="2431256" y="1078706"/>
                  </a:lnTo>
                  <a:lnTo>
                    <a:pt x="2419350" y="1062038"/>
                  </a:lnTo>
                  <a:lnTo>
                    <a:pt x="2395537" y="1047750"/>
                  </a:lnTo>
                  <a:lnTo>
                    <a:pt x="2345531" y="1033463"/>
                  </a:lnTo>
                  <a:lnTo>
                    <a:pt x="2171700" y="981075"/>
                  </a:lnTo>
                  <a:lnTo>
                    <a:pt x="1966912" y="916781"/>
                  </a:lnTo>
                  <a:lnTo>
                    <a:pt x="1704975" y="826294"/>
                  </a:lnTo>
                  <a:lnTo>
                    <a:pt x="1431131" y="716756"/>
                  </a:lnTo>
                  <a:lnTo>
                    <a:pt x="1133475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239523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3FEB654-B474-4C55-963D-3386106A7185}"/>
              </a:ext>
            </a:extLst>
          </p:cNvPr>
          <p:cNvSpPr/>
          <p:nvPr/>
        </p:nvSpPr>
        <p:spPr>
          <a:xfrm>
            <a:off x="2641600" y="2643188"/>
            <a:ext cx="496888" cy="1447800"/>
          </a:xfrm>
          <a:custGeom>
            <a:avLst/>
            <a:gdLst>
              <a:gd name="connsiteX0" fmla="*/ 228600 w 497682"/>
              <a:gd name="connsiteY0" fmla="*/ 900112 h 1447800"/>
              <a:gd name="connsiteX1" fmla="*/ 226219 w 497682"/>
              <a:gd name="connsiteY1" fmla="*/ 597693 h 1447800"/>
              <a:gd name="connsiteX2" fmla="*/ 216694 w 497682"/>
              <a:gd name="connsiteY2" fmla="*/ 442912 h 1447800"/>
              <a:gd name="connsiteX3" fmla="*/ 204788 w 497682"/>
              <a:gd name="connsiteY3" fmla="*/ 342900 h 1447800"/>
              <a:gd name="connsiteX4" fmla="*/ 192882 w 497682"/>
              <a:gd name="connsiteY4" fmla="*/ 290512 h 1447800"/>
              <a:gd name="connsiteX5" fmla="*/ 173832 w 497682"/>
              <a:gd name="connsiteY5" fmla="*/ 242887 h 1447800"/>
              <a:gd name="connsiteX6" fmla="*/ 150019 w 497682"/>
              <a:gd name="connsiteY6" fmla="*/ 202406 h 1447800"/>
              <a:gd name="connsiteX7" fmla="*/ 109538 w 497682"/>
              <a:gd name="connsiteY7" fmla="*/ 154781 h 1447800"/>
              <a:gd name="connsiteX8" fmla="*/ 73819 w 497682"/>
              <a:gd name="connsiteY8" fmla="*/ 126206 h 1447800"/>
              <a:gd name="connsiteX9" fmla="*/ 40482 w 497682"/>
              <a:gd name="connsiteY9" fmla="*/ 102393 h 1447800"/>
              <a:gd name="connsiteX10" fmla="*/ 19050 w 497682"/>
              <a:gd name="connsiteY10" fmla="*/ 90487 h 1447800"/>
              <a:gd name="connsiteX11" fmla="*/ 4763 w 497682"/>
              <a:gd name="connsiteY11" fmla="*/ 76200 h 1447800"/>
              <a:gd name="connsiteX12" fmla="*/ 0 w 497682"/>
              <a:gd name="connsiteY12" fmla="*/ 59531 h 1447800"/>
              <a:gd name="connsiteX13" fmla="*/ 9525 w 497682"/>
              <a:gd name="connsiteY13" fmla="*/ 33337 h 1447800"/>
              <a:gd name="connsiteX14" fmla="*/ 19050 w 497682"/>
              <a:gd name="connsiteY14" fmla="*/ 16668 h 1447800"/>
              <a:gd name="connsiteX15" fmla="*/ 30957 w 497682"/>
              <a:gd name="connsiteY15" fmla="*/ 4762 h 1447800"/>
              <a:gd name="connsiteX16" fmla="*/ 54769 w 497682"/>
              <a:gd name="connsiteY16" fmla="*/ 0 h 1447800"/>
              <a:gd name="connsiteX17" fmla="*/ 95250 w 497682"/>
              <a:gd name="connsiteY17" fmla="*/ 0 h 1447800"/>
              <a:gd name="connsiteX18" fmla="*/ 138113 w 497682"/>
              <a:gd name="connsiteY18" fmla="*/ 9525 h 1447800"/>
              <a:gd name="connsiteX19" fmla="*/ 204788 w 497682"/>
              <a:gd name="connsiteY19" fmla="*/ 33337 h 1447800"/>
              <a:gd name="connsiteX20" fmla="*/ 276225 w 497682"/>
              <a:gd name="connsiteY20" fmla="*/ 64293 h 1447800"/>
              <a:gd name="connsiteX21" fmla="*/ 335757 w 497682"/>
              <a:gd name="connsiteY21" fmla="*/ 92868 h 1447800"/>
              <a:gd name="connsiteX22" fmla="*/ 409575 w 497682"/>
              <a:gd name="connsiteY22" fmla="*/ 95250 h 1447800"/>
              <a:gd name="connsiteX23" fmla="*/ 428625 w 497682"/>
              <a:gd name="connsiteY23" fmla="*/ 219075 h 1447800"/>
              <a:gd name="connsiteX24" fmla="*/ 433388 w 497682"/>
              <a:gd name="connsiteY24" fmla="*/ 492918 h 1447800"/>
              <a:gd name="connsiteX25" fmla="*/ 447675 w 497682"/>
              <a:gd name="connsiteY25" fmla="*/ 766762 h 1447800"/>
              <a:gd name="connsiteX26" fmla="*/ 478632 w 497682"/>
              <a:gd name="connsiteY26" fmla="*/ 1121568 h 1447800"/>
              <a:gd name="connsiteX27" fmla="*/ 495300 w 497682"/>
              <a:gd name="connsiteY27" fmla="*/ 1212056 h 1447800"/>
              <a:gd name="connsiteX28" fmla="*/ 497682 w 497682"/>
              <a:gd name="connsiteY28" fmla="*/ 1331118 h 1447800"/>
              <a:gd name="connsiteX29" fmla="*/ 495300 w 497682"/>
              <a:gd name="connsiteY29" fmla="*/ 1390650 h 1447800"/>
              <a:gd name="connsiteX30" fmla="*/ 490538 w 497682"/>
              <a:gd name="connsiteY30" fmla="*/ 1414462 h 1447800"/>
              <a:gd name="connsiteX31" fmla="*/ 481013 w 497682"/>
              <a:gd name="connsiteY31" fmla="*/ 1440656 h 1447800"/>
              <a:gd name="connsiteX32" fmla="*/ 466725 w 497682"/>
              <a:gd name="connsiteY32" fmla="*/ 1447800 h 1447800"/>
              <a:gd name="connsiteX33" fmla="*/ 445294 w 497682"/>
              <a:gd name="connsiteY33" fmla="*/ 1447800 h 1447800"/>
              <a:gd name="connsiteX34" fmla="*/ 423863 w 497682"/>
              <a:gd name="connsiteY34" fmla="*/ 1440656 h 1447800"/>
              <a:gd name="connsiteX35" fmla="*/ 390525 w 497682"/>
              <a:gd name="connsiteY35" fmla="*/ 1423987 h 1447800"/>
              <a:gd name="connsiteX36" fmla="*/ 359569 w 497682"/>
              <a:gd name="connsiteY36" fmla="*/ 1400175 h 1447800"/>
              <a:gd name="connsiteX37" fmla="*/ 321469 w 497682"/>
              <a:gd name="connsiteY37" fmla="*/ 1357312 h 1447800"/>
              <a:gd name="connsiteX38" fmla="*/ 300038 w 497682"/>
              <a:gd name="connsiteY38" fmla="*/ 1326356 h 1447800"/>
              <a:gd name="connsiteX39" fmla="*/ 273844 w 497682"/>
              <a:gd name="connsiteY39" fmla="*/ 1283493 h 1447800"/>
              <a:gd name="connsiteX40" fmla="*/ 252413 w 497682"/>
              <a:gd name="connsiteY40" fmla="*/ 1240631 h 1447800"/>
              <a:gd name="connsiteX41" fmla="*/ 242888 w 497682"/>
              <a:gd name="connsiteY41" fmla="*/ 1197768 h 1447800"/>
              <a:gd name="connsiteX42" fmla="*/ 228600 w 497682"/>
              <a:gd name="connsiteY42" fmla="*/ 1090612 h 1447800"/>
              <a:gd name="connsiteX43" fmla="*/ 228600 w 497682"/>
              <a:gd name="connsiteY43" fmla="*/ 90011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7682" h="1447800">
                <a:moveTo>
                  <a:pt x="228600" y="900112"/>
                </a:moveTo>
                <a:cubicBezTo>
                  <a:pt x="227806" y="799306"/>
                  <a:pt x="227013" y="698499"/>
                  <a:pt x="226219" y="597693"/>
                </a:cubicBezTo>
                <a:lnTo>
                  <a:pt x="216694" y="442912"/>
                </a:lnTo>
                <a:lnTo>
                  <a:pt x="204788" y="342900"/>
                </a:lnTo>
                <a:lnTo>
                  <a:pt x="192882" y="290512"/>
                </a:lnTo>
                <a:lnTo>
                  <a:pt x="173832" y="242887"/>
                </a:lnTo>
                <a:lnTo>
                  <a:pt x="150019" y="202406"/>
                </a:lnTo>
                <a:lnTo>
                  <a:pt x="109538" y="154781"/>
                </a:lnTo>
                <a:lnTo>
                  <a:pt x="73819" y="126206"/>
                </a:lnTo>
                <a:lnTo>
                  <a:pt x="40482" y="102393"/>
                </a:lnTo>
                <a:lnTo>
                  <a:pt x="19050" y="90487"/>
                </a:lnTo>
                <a:lnTo>
                  <a:pt x="4763" y="76200"/>
                </a:lnTo>
                <a:lnTo>
                  <a:pt x="0" y="59531"/>
                </a:lnTo>
                <a:lnTo>
                  <a:pt x="9525" y="33337"/>
                </a:lnTo>
                <a:lnTo>
                  <a:pt x="19050" y="16668"/>
                </a:lnTo>
                <a:lnTo>
                  <a:pt x="30957" y="4762"/>
                </a:lnTo>
                <a:lnTo>
                  <a:pt x="54769" y="0"/>
                </a:lnTo>
                <a:lnTo>
                  <a:pt x="95250" y="0"/>
                </a:lnTo>
                <a:lnTo>
                  <a:pt x="138113" y="9525"/>
                </a:lnTo>
                <a:lnTo>
                  <a:pt x="204788" y="33337"/>
                </a:lnTo>
                <a:lnTo>
                  <a:pt x="276225" y="64293"/>
                </a:lnTo>
                <a:lnTo>
                  <a:pt x="335757" y="92868"/>
                </a:lnTo>
                <a:lnTo>
                  <a:pt x="409575" y="95250"/>
                </a:lnTo>
                <a:lnTo>
                  <a:pt x="428625" y="219075"/>
                </a:lnTo>
                <a:cubicBezTo>
                  <a:pt x="430213" y="310356"/>
                  <a:pt x="431800" y="401637"/>
                  <a:pt x="433388" y="492918"/>
                </a:cubicBezTo>
                <a:lnTo>
                  <a:pt x="447675" y="766762"/>
                </a:lnTo>
                <a:lnTo>
                  <a:pt x="478632" y="1121568"/>
                </a:lnTo>
                <a:lnTo>
                  <a:pt x="495300" y="1212056"/>
                </a:lnTo>
                <a:lnTo>
                  <a:pt x="497682" y="1331118"/>
                </a:lnTo>
                <a:lnTo>
                  <a:pt x="495300" y="1390650"/>
                </a:lnTo>
                <a:lnTo>
                  <a:pt x="490538" y="1414462"/>
                </a:lnTo>
                <a:lnTo>
                  <a:pt x="481013" y="1440656"/>
                </a:lnTo>
                <a:lnTo>
                  <a:pt x="466725" y="1447800"/>
                </a:lnTo>
                <a:lnTo>
                  <a:pt x="445294" y="1447800"/>
                </a:lnTo>
                <a:lnTo>
                  <a:pt x="423863" y="1440656"/>
                </a:lnTo>
                <a:lnTo>
                  <a:pt x="390525" y="1423987"/>
                </a:lnTo>
                <a:lnTo>
                  <a:pt x="359569" y="1400175"/>
                </a:lnTo>
                <a:lnTo>
                  <a:pt x="321469" y="1357312"/>
                </a:lnTo>
                <a:lnTo>
                  <a:pt x="300038" y="1326356"/>
                </a:lnTo>
                <a:lnTo>
                  <a:pt x="273844" y="1283493"/>
                </a:lnTo>
                <a:lnTo>
                  <a:pt x="252413" y="1240631"/>
                </a:lnTo>
                <a:lnTo>
                  <a:pt x="242888" y="1197768"/>
                </a:lnTo>
                <a:lnTo>
                  <a:pt x="228600" y="1090612"/>
                </a:lnTo>
                <a:lnTo>
                  <a:pt x="228600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0C48620-A96B-4AB6-AEBC-97D673FAEB29}"/>
              </a:ext>
            </a:extLst>
          </p:cNvPr>
          <p:cNvSpPr/>
          <p:nvPr/>
        </p:nvSpPr>
        <p:spPr>
          <a:xfrm rot="16200000">
            <a:off x="2636838" y="2909888"/>
            <a:ext cx="3365500" cy="1816100"/>
          </a:xfrm>
          <a:custGeom>
            <a:avLst/>
            <a:gdLst>
              <a:gd name="connsiteX0" fmla="*/ 1543050 w 3365500"/>
              <a:gd name="connsiteY0" fmla="*/ 1301750 h 1816100"/>
              <a:gd name="connsiteX1" fmla="*/ 1311275 w 3365500"/>
              <a:gd name="connsiteY1" fmla="*/ 1184275 h 1816100"/>
              <a:gd name="connsiteX2" fmla="*/ 1133475 w 3365500"/>
              <a:gd name="connsiteY2" fmla="*/ 1079500 h 1816100"/>
              <a:gd name="connsiteX3" fmla="*/ 1006475 w 3365500"/>
              <a:gd name="connsiteY3" fmla="*/ 1003300 h 1816100"/>
              <a:gd name="connsiteX4" fmla="*/ 876300 w 3365500"/>
              <a:gd name="connsiteY4" fmla="*/ 917575 h 1816100"/>
              <a:gd name="connsiteX5" fmla="*/ 749300 w 3365500"/>
              <a:gd name="connsiteY5" fmla="*/ 822325 h 1816100"/>
              <a:gd name="connsiteX6" fmla="*/ 631825 w 3365500"/>
              <a:gd name="connsiteY6" fmla="*/ 720725 h 1816100"/>
              <a:gd name="connsiteX7" fmla="*/ 517525 w 3365500"/>
              <a:gd name="connsiteY7" fmla="*/ 615950 h 1816100"/>
              <a:gd name="connsiteX8" fmla="*/ 381000 w 3365500"/>
              <a:gd name="connsiteY8" fmla="*/ 476250 h 1816100"/>
              <a:gd name="connsiteX9" fmla="*/ 269875 w 3365500"/>
              <a:gd name="connsiteY9" fmla="*/ 352425 h 1816100"/>
              <a:gd name="connsiteX10" fmla="*/ 165100 w 3365500"/>
              <a:gd name="connsiteY10" fmla="*/ 241300 h 1816100"/>
              <a:gd name="connsiteX11" fmla="*/ 88900 w 3365500"/>
              <a:gd name="connsiteY11" fmla="*/ 152400 h 1816100"/>
              <a:gd name="connsiteX12" fmla="*/ 19050 w 3365500"/>
              <a:gd name="connsiteY12" fmla="*/ 73025 h 1816100"/>
              <a:gd name="connsiteX13" fmla="*/ 3175 w 3365500"/>
              <a:gd name="connsiteY13" fmla="*/ 47625 h 1816100"/>
              <a:gd name="connsiteX14" fmla="*/ 0 w 3365500"/>
              <a:gd name="connsiteY14" fmla="*/ 22225 h 1816100"/>
              <a:gd name="connsiteX15" fmla="*/ 6350 w 3365500"/>
              <a:gd name="connsiteY15" fmla="*/ 3175 h 1816100"/>
              <a:gd name="connsiteX16" fmla="*/ 22225 w 3365500"/>
              <a:gd name="connsiteY16" fmla="*/ 0 h 1816100"/>
              <a:gd name="connsiteX17" fmla="*/ 41275 w 3365500"/>
              <a:gd name="connsiteY17" fmla="*/ 3175 h 1816100"/>
              <a:gd name="connsiteX18" fmla="*/ 66675 w 3365500"/>
              <a:gd name="connsiteY18" fmla="*/ 15875 h 1816100"/>
              <a:gd name="connsiteX19" fmla="*/ 130175 w 3365500"/>
              <a:gd name="connsiteY19" fmla="*/ 85725 h 1816100"/>
              <a:gd name="connsiteX20" fmla="*/ 193675 w 3365500"/>
              <a:gd name="connsiteY20" fmla="*/ 152400 h 1816100"/>
              <a:gd name="connsiteX21" fmla="*/ 263525 w 3365500"/>
              <a:gd name="connsiteY21" fmla="*/ 222250 h 1816100"/>
              <a:gd name="connsiteX22" fmla="*/ 336550 w 3365500"/>
              <a:gd name="connsiteY22" fmla="*/ 292100 h 1816100"/>
              <a:gd name="connsiteX23" fmla="*/ 422275 w 3365500"/>
              <a:gd name="connsiteY23" fmla="*/ 365125 h 1816100"/>
              <a:gd name="connsiteX24" fmla="*/ 508000 w 3365500"/>
              <a:gd name="connsiteY24" fmla="*/ 434975 h 1816100"/>
              <a:gd name="connsiteX25" fmla="*/ 603250 w 3365500"/>
              <a:gd name="connsiteY25" fmla="*/ 511175 h 1816100"/>
              <a:gd name="connsiteX26" fmla="*/ 688975 w 3365500"/>
              <a:gd name="connsiteY26" fmla="*/ 577850 h 1816100"/>
              <a:gd name="connsiteX27" fmla="*/ 771525 w 3365500"/>
              <a:gd name="connsiteY27" fmla="*/ 635000 h 1816100"/>
              <a:gd name="connsiteX28" fmla="*/ 866775 w 3365500"/>
              <a:gd name="connsiteY28" fmla="*/ 695325 h 1816100"/>
              <a:gd name="connsiteX29" fmla="*/ 1003300 w 3365500"/>
              <a:gd name="connsiteY29" fmla="*/ 784225 h 1816100"/>
              <a:gd name="connsiteX30" fmla="*/ 1111250 w 3365500"/>
              <a:gd name="connsiteY30" fmla="*/ 844550 h 1816100"/>
              <a:gd name="connsiteX31" fmla="*/ 1225550 w 3365500"/>
              <a:gd name="connsiteY31" fmla="*/ 908050 h 1816100"/>
              <a:gd name="connsiteX32" fmla="*/ 1336675 w 3365500"/>
              <a:gd name="connsiteY32" fmla="*/ 968375 h 1816100"/>
              <a:gd name="connsiteX33" fmla="*/ 1431925 w 3365500"/>
              <a:gd name="connsiteY33" fmla="*/ 1016000 h 1816100"/>
              <a:gd name="connsiteX34" fmla="*/ 1524000 w 3365500"/>
              <a:gd name="connsiteY34" fmla="*/ 1060450 h 1816100"/>
              <a:gd name="connsiteX35" fmla="*/ 1593850 w 3365500"/>
              <a:gd name="connsiteY35" fmla="*/ 1089025 h 1816100"/>
              <a:gd name="connsiteX36" fmla="*/ 1692275 w 3365500"/>
              <a:gd name="connsiteY36" fmla="*/ 1130300 h 1816100"/>
              <a:gd name="connsiteX37" fmla="*/ 1831975 w 3365500"/>
              <a:gd name="connsiteY37" fmla="*/ 1187450 h 1816100"/>
              <a:gd name="connsiteX38" fmla="*/ 1943100 w 3365500"/>
              <a:gd name="connsiteY38" fmla="*/ 1228725 h 1816100"/>
              <a:gd name="connsiteX39" fmla="*/ 2057400 w 3365500"/>
              <a:gd name="connsiteY39" fmla="*/ 1270000 h 1816100"/>
              <a:gd name="connsiteX40" fmla="*/ 2222500 w 3365500"/>
              <a:gd name="connsiteY40" fmla="*/ 1323975 h 1816100"/>
              <a:gd name="connsiteX41" fmla="*/ 2416175 w 3365500"/>
              <a:gd name="connsiteY41" fmla="*/ 1381125 h 1816100"/>
              <a:gd name="connsiteX42" fmla="*/ 2559050 w 3365500"/>
              <a:gd name="connsiteY42" fmla="*/ 1419225 h 1816100"/>
              <a:gd name="connsiteX43" fmla="*/ 2740025 w 3365500"/>
              <a:gd name="connsiteY43" fmla="*/ 1466850 h 1816100"/>
              <a:gd name="connsiteX44" fmla="*/ 2816225 w 3365500"/>
              <a:gd name="connsiteY44" fmla="*/ 1482725 h 1816100"/>
              <a:gd name="connsiteX45" fmla="*/ 2908300 w 3365500"/>
              <a:gd name="connsiteY45" fmla="*/ 1504950 h 1816100"/>
              <a:gd name="connsiteX46" fmla="*/ 2946400 w 3365500"/>
              <a:gd name="connsiteY46" fmla="*/ 1511300 h 1816100"/>
              <a:gd name="connsiteX47" fmla="*/ 2984500 w 3365500"/>
              <a:gd name="connsiteY47" fmla="*/ 1511300 h 1816100"/>
              <a:gd name="connsiteX48" fmla="*/ 3028950 w 3365500"/>
              <a:gd name="connsiteY48" fmla="*/ 1501775 h 1816100"/>
              <a:gd name="connsiteX49" fmla="*/ 3095625 w 3365500"/>
              <a:gd name="connsiteY49" fmla="*/ 1476375 h 1816100"/>
              <a:gd name="connsiteX50" fmla="*/ 3152775 w 3365500"/>
              <a:gd name="connsiteY50" fmla="*/ 1447800 h 1816100"/>
              <a:gd name="connsiteX51" fmla="*/ 3219450 w 3365500"/>
              <a:gd name="connsiteY51" fmla="*/ 1403350 h 1816100"/>
              <a:gd name="connsiteX52" fmla="*/ 3321050 w 3365500"/>
              <a:gd name="connsiteY52" fmla="*/ 1311275 h 1816100"/>
              <a:gd name="connsiteX53" fmla="*/ 3365500 w 3365500"/>
              <a:gd name="connsiteY53" fmla="*/ 1419225 h 1816100"/>
              <a:gd name="connsiteX54" fmla="*/ 3276600 w 3365500"/>
              <a:gd name="connsiteY54" fmla="*/ 1514475 h 1816100"/>
              <a:gd name="connsiteX55" fmla="*/ 3209925 w 3365500"/>
              <a:gd name="connsiteY55" fmla="*/ 1606550 h 1816100"/>
              <a:gd name="connsiteX56" fmla="*/ 3143250 w 3365500"/>
              <a:gd name="connsiteY56" fmla="*/ 1679575 h 1816100"/>
              <a:gd name="connsiteX57" fmla="*/ 3086100 w 3365500"/>
              <a:gd name="connsiteY57" fmla="*/ 1733550 h 1816100"/>
              <a:gd name="connsiteX58" fmla="*/ 3006725 w 3365500"/>
              <a:gd name="connsiteY58" fmla="*/ 1790700 h 1816100"/>
              <a:gd name="connsiteX59" fmla="*/ 2965450 w 3365500"/>
              <a:gd name="connsiteY59" fmla="*/ 1812925 h 1816100"/>
              <a:gd name="connsiteX60" fmla="*/ 2943225 w 3365500"/>
              <a:gd name="connsiteY60" fmla="*/ 1816100 h 1816100"/>
              <a:gd name="connsiteX61" fmla="*/ 2921000 w 3365500"/>
              <a:gd name="connsiteY61" fmla="*/ 1812925 h 1816100"/>
              <a:gd name="connsiteX62" fmla="*/ 2898775 w 3365500"/>
              <a:gd name="connsiteY62" fmla="*/ 1806575 h 1816100"/>
              <a:gd name="connsiteX63" fmla="*/ 2879725 w 3365500"/>
              <a:gd name="connsiteY63" fmla="*/ 1793875 h 1816100"/>
              <a:gd name="connsiteX64" fmla="*/ 2851150 w 3365500"/>
              <a:gd name="connsiteY64" fmla="*/ 1762125 h 1816100"/>
              <a:gd name="connsiteX65" fmla="*/ 2825750 w 3365500"/>
              <a:gd name="connsiteY65" fmla="*/ 1736725 h 1816100"/>
              <a:gd name="connsiteX66" fmla="*/ 2698750 w 3365500"/>
              <a:gd name="connsiteY66" fmla="*/ 1704975 h 1816100"/>
              <a:gd name="connsiteX67" fmla="*/ 2568575 w 3365500"/>
              <a:gd name="connsiteY67" fmla="*/ 1673225 h 1816100"/>
              <a:gd name="connsiteX68" fmla="*/ 2422525 w 3365500"/>
              <a:gd name="connsiteY68" fmla="*/ 1628775 h 1816100"/>
              <a:gd name="connsiteX69" fmla="*/ 2232025 w 3365500"/>
              <a:gd name="connsiteY69" fmla="*/ 1571625 h 1816100"/>
              <a:gd name="connsiteX70" fmla="*/ 2022475 w 3365500"/>
              <a:gd name="connsiteY70" fmla="*/ 1501775 h 1816100"/>
              <a:gd name="connsiteX71" fmla="*/ 1863725 w 3365500"/>
              <a:gd name="connsiteY71" fmla="*/ 1444625 h 1816100"/>
              <a:gd name="connsiteX72" fmla="*/ 1765300 w 3365500"/>
              <a:gd name="connsiteY72" fmla="*/ 1403350 h 1816100"/>
              <a:gd name="connsiteX73" fmla="*/ 1543050 w 3365500"/>
              <a:gd name="connsiteY73" fmla="*/ 1301750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365500" h="1816100">
                <a:moveTo>
                  <a:pt x="1543050" y="1301750"/>
                </a:moveTo>
                <a:lnTo>
                  <a:pt x="1311275" y="1184275"/>
                </a:lnTo>
                <a:lnTo>
                  <a:pt x="1133475" y="1079500"/>
                </a:lnTo>
                <a:lnTo>
                  <a:pt x="1006475" y="1003300"/>
                </a:lnTo>
                <a:lnTo>
                  <a:pt x="876300" y="917575"/>
                </a:lnTo>
                <a:lnTo>
                  <a:pt x="749300" y="822325"/>
                </a:lnTo>
                <a:lnTo>
                  <a:pt x="631825" y="720725"/>
                </a:lnTo>
                <a:lnTo>
                  <a:pt x="517525" y="615950"/>
                </a:lnTo>
                <a:lnTo>
                  <a:pt x="381000" y="476250"/>
                </a:lnTo>
                <a:lnTo>
                  <a:pt x="269875" y="352425"/>
                </a:lnTo>
                <a:lnTo>
                  <a:pt x="165100" y="241300"/>
                </a:lnTo>
                <a:lnTo>
                  <a:pt x="88900" y="1524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2225"/>
                </a:lnTo>
                <a:lnTo>
                  <a:pt x="6350" y="3175"/>
                </a:lnTo>
                <a:lnTo>
                  <a:pt x="22225" y="0"/>
                </a:lnTo>
                <a:lnTo>
                  <a:pt x="41275" y="3175"/>
                </a:lnTo>
                <a:lnTo>
                  <a:pt x="66675" y="15875"/>
                </a:lnTo>
                <a:lnTo>
                  <a:pt x="130175" y="85725"/>
                </a:lnTo>
                <a:lnTo>
                  <a:pt x="193675" y="152400"/>
                </a:lnTo>
                <a:lnTo>
                  <a:pt x="263525" y="222250"/>
                </a:lnTo>
                <a:lnTo>
                  <a:pt x="336550" y="292100"/>
                </a:lnTo>
                <a:lnTo>
                  <a:pt x="422275" y="365125"/>
                </a:lnTo>
                <a:lnTo>
                  <a:pt x="508000" y="434975"/>
                </a:lnTo>
                <a:lnTo>
                  <a:pt x="603250" y="511175"/>
                </a:lnTo>
                <a:lnTo>
                  <a:pt x="688975" y="577850"/>
                </a:lnTo>
                <a:lnTo>
                  <a:pt x="771525" y="635000"/>
                </a:lnTo>
                <a:lnTo>
                  <a:pt x="866775" y="695325"/>
                </a:lnTo>
                <a:lnTo>
                  <a:pt x="1003300" y="784225"/>
                </a:lnTo>
                <a:lnTo>
                  <a:pt x="1111250" y="844550"/>
                </a:lnTo>
                <a:lnTo>
                  <a:pt x="1225550" y="908050"/>
                </a:lnTo>
                <a:lnTo>
                  <a:pt x="1336675" y="968375"/>
                </a:lnTo>
                <a:lnTo>
                  <a:pt x="1431925" y="1016000"/>
                </a:lnTo>
                <a:lnTo>
                  <a:pt x="1524000" y="1060450"/>
                </a:lnTo>
                <a:lnTo>
                  <a:pt x="1593850" y="1089025"/>
                </a:lnTo>
                <a:lnTo>
                  <a:pt x="1692275" y="1130300"/>
                </a:lnTo>
                <a:lnTo>
                  <a:pt x="1831975" y="1187450"/>
                </a:lnTo>
                <a:lnTo>
                  <a:pt x="1943100" y="1228725"/>
                </a:lnTo>
                <a:lnTo>
                  <a:pt x="2057400" y="1270000"/>
                </a:lnTo>
                <a:lnTo>
                  <a:pt x="2222500" y="1323975"/>
                </a:lnTo>
                <a:lnTo>
                  <a:pt x="2416175" y="1381125"/>
                </a:lnTo>
                <a:lnTo>
                  <a:pt x="2559050" y="1419225"/>
                </a:lnTo>
                <a:lnTo>
                  <a:pt x="2740025" y="1466850"/>
                </a:lnTo>
                <a:lnTo>
                  <a:pt x="2816225" y="1482725"/>
                </a:lnTo>
                <a:lnTo>
                  <a:pt x="2908300" y="1504950"/>
                </a:lnTo>
                <a:lnTo>
                  <a:pt x="2946400" y="1511300"/>
                </a:lnTo>
                <a:lnTo>
                  <a:pt x="2984500" y="1511300"/>
                </a:lnTo>
                <a:lnTo>
                  <a:pt x="3028950" y="1501775"/>
                </a:lnTo>
                <a:lnTo>
                  <a:pt x="3095625" y="1476375"/>
                </a:lnTo>
                <a:lnTo>
                  <a:pt x="3152775" y="1447800"/>
                </a:lnTo>
                <a:lnTo>
                  <a:pt x="3219450" y="1403350"/>
                </a:lnTo>
                <a:lnTo>
                  <a:pt x="3321050" y="1311275"/>
                </a:lnTo>
                <a:lnTo>
                  <a:pt x="3365500" y="1419225"/>
                </a:lnTo>
                <a:lnTo>
                  <a:pt x="3276600" y="1514475"/>
                </a:lnTo>
                <a:lnTo>
                  <a:pt x="3209925" y="1606550"/>
                </a:lnTo>
                <a:lnTo>
                  <a:pt x="3143250" y="1679575"/>
                </a:lnTo>
                <a:lnTo>
                  <a:pt x="3086100" y="1733550"/>
                </a:lnTo>
                <a:lnTo>
                  <a:pt x="3006725" y="1790700"/>
                </a:lnTo>
                <a:lnTo>
                  <a:pt x="2965450" y="1812925"/>
                </a:lnTo>
                <a:lnTo>
                  <a:pt x="2943225" y="1816100"/>
                </a:lnTo>
                <a:lnTo>
                  <a:pt x="2921000" y="1812925"/>
                </a:lnTo>
                <a:lnTo>
                  <a:pt x="2898775" y="1806575"/>
                </a:lnTo>
                <a:lnTo>
                  <a:pt x="2879725" y="1793875"/>
                </a:lnTo>
                <a:lnTo>
                  <a:pt x="2851150" y="1762125"/>
                </a:lnTo>
                <a:lnTo>
                  <a:pt x="2825750" y="1736725"/>
                </a:lnTo>
                <a:lnTo>
                  <a:pt x="2698750" y="1704975"/>
                </a:lnTo>
                <a:lnTo>
                  <a:pt x="2568575" y="1673225"/>
                </a:lnTo>
                <a:lnTo>
                  <a:pt x="2422525" y="1628775"/>
                </a:lnTo>
                <a:lnTo>
                  <a:pt x="2232025" y="1571625"/>
                </a:lnTo>
                <a:lnTo>
                  <a:pt x="2022475" y="1501775"/>
                </a:lnTo>
                <a:lnTo>
                  <a:pt x="1863725" y="1444625"/>
                </a:lnTo>
                <a:lnTo>
                  <a:pt x="1765300" y="1403350"/>
                </a:lnTo>
                <a:lnTo>
                  <a:pt x="1543050" y="1301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BB869D6-A154-4AFB-9F69-3EF4C52124AF}"/>
              </a:ext>
            </a:extLst>
          </p:cNvPr>
          <p:cNvSpPr/>
          <p:nvPr/>
        </p:nvSpPr>
        <p:spPr>
          <a:xfrm>
            <a:off x="2927350" y="2509838"/>
            <a:ext cx="1438275" cy="1357312"/>
          </a:xfrm>
          <a:custGeom>
            <a:avLst/>
            <a:gdLst>
              <a:gd name="connsiteX0" fmla="*/ 583407 w 1438275"/>
              <a:gd name="connsiteY0" fmla="*/ 283368 h 1357312"/>
              <a:gd name="connsiteX1" fmla="*/ 73819 w 1438275"/>
              <a:gd name="connsiteY1" fmla="*/ 397668 h 1357312"/>
              <a:gd name="connsiteX2" fmla="*/ 0 w 1438275"/>
              <a:gd name="connsiteY2" fmla="*/ 221456 h 1357312"/>
              <a:gd name="connsiteX3" fmla="*/ 130969 w 1438275"/>
              <a:gd name="connsiteY3" fmla="*/ 228600 h 1357312"/>
              <a:gd name="connsiteX4" fmla="*/ 207169 w 1438275"/>
              <a:gd name="connsiteY4" fmla="*/ 230981 h 1357312"/>
              <a:gd name="connsiteX5" fmla="*/ 414338 w 1438275"/>
              <a:gd name="connsiteY5" fmla="*/ 183356 h 1357312"/>
              <a:gd name="connsiteX6" fmla="*/ 771525 w 1438275"/>
              <a:gd name="connsiteY6" fmla="*/ 102393 h 1357312"/>
              <a:gd name="connsiteX7" fmla="*/ 983457 w 1438275"/>
              <a:gd name="connsiteY7" fmla="*/ 45243 h 1357312"/>
              <a:gd name="connsiteX8" fmla="*/ 1104900 w 1438275"/>
              <a:gd name="connsiteY8" fmla="*/ 0 h 1357312"/>
              <a:gd name="connsiteX9" fmla="*/ 1123950 w 1438275"/>
              <a:gd name="connsiteY9" fmla="*/ 4762 h 1357312"/>
              <a:gd name="connsiteX10" fmla="*/ 1204913 w 1438275"/>
              <a:gd name="connsiteY10" fmla="*/ 61912 h 1357312"/>
              <a:gd name="connsiteX11" fmla="*/ 1319213 w 1438275"/>
              <a:gd name="connsiteY11" fmla="*/ 157162 h 1357312"/>
              <a:gd name="connsiteX12" fmla="*/ 1407319 w 1438275"/>
              <a:gd name="connsiteY12" fmla="*/ 238125 h 1357312"/>
              <a:gd name="connsiteX13" fmla="*/ 1426369 w 1438275"/>
              <a:gd name="connsiteY13" fmla="*/ 264318 h 1357312"/>
              <a:gd name="connsiteX14" fmla="*/ 1435894 w 1438275"/>
              <a:gd name="connsiteY14" fmla="*/ 285750 h 1357312"/>
              <a:gd name="connsiteX15" fmla="*/ 1438275 w 1438275"/>
              <a:gd name="connsiteY15" fmla="*/ 304800 h 1357312"/>
              <a:gd name="connsiteX16" fmla="*/ 1433513 w 1438275"/>
              <a:gd name="connsiteY16" fmla="*/ 328612 h 1357312"/>
              <a:gd name="connsiteX17" fmla="*/ 1419225 w 1438275"/>
              <a:gd name="connsiteY17" fmla="*/ 352425 h 1357312"/>
              <a:gd name="connsiteX18" fmla="*/ 1385888 w 1438275"/>
              <a:gd name="connsiteY18" fmla="*/ 373856 h 1357312"/>
              <a:gd name="connsiteX19" fmla="*/ 1354932 w 1438275"/>
              <a:gd name="connsiteY19" fmla="*/ 392906 h 1357312"/>
              <a:gd name="connsiteX20" fmla="*/ 1335882 w 1438275"/>
              <a:gd name="connsiteY20" fmla="*/ 409575 h 1357312"/>
              <a:gd name="connsiteX21" fmla="*/ 1319213 w 1438275"/>
              <a:gd name="connsiteY21" fmla="*/ 431006 h 1357312"/>
              <a:gd name="connsiteX22" fmla="*/ 1307307 w 1438275"/>
              <a:gd name="connsiteY22" fmla="*/ 466725 h 1357312"/>
              <a:gd name="connsiteX23" fmla="*/ 1297782 w 1438275"/>
              <a:gd name="connsiteY23" fmla="*/ 514350 h 1357312"/>
              <a:gd name="connsiteX24" fmla="*/ 1269207 w 1438275"/>
              <a:gd name="connsiteY24" fmla="*/ 652462 h 1357312"/>
              <a:gd name="connsiteX25" fmla="*/ 1233488 w 1438275"/>
              <a:gd name="connsiteY25" fmla="*/ 812006 h 1357312"/>
              <a:gd name="connsiteX26" fmla="*/ 1178719 w 1438275"/>
              <a:gd name="connsiteY26" fmla="*/ 1071562 h 1357312"/>
              <a:gd name="connsiteX27" fmla="*/ 1152525 w 1438275"/>
              <a:gd name="connsiteY27" fmla="*/ 1188243 h 1357312"/>
              <a:gd name="connsiteX28" fmla="*/ 1135857 w 1438275"/>
              <a:gd name="connsiteY28" fmla="*/ 1252537 h 1357312"/>
              <a:gd name="connsiteX29" fmla="*/ 1114425 w 1438275"/>
              <a:gd name="connsiteY29" fmla="*/ 1307306 h 1357312"/>
              <a:gd name="connsiteX30" fmla="*/ 1095375 w 1438275"/>
              <a:gd name="connsiteY30" fmla="*/ 1338262 h 1357312"/>
              <a:gd name="connsiteX31" fmla="*/ 1073944 w 1438275"/>
              <a:gd name="connsiteY31" fmla="*/ 1352550 h 1357312"/>
              <a:gd name="connsiteX32" fmla="*/ 1045369 w 1438275"/>
              <a:gd name="connsiteY32" fmla="*/ 1357312 h 1357312"/>
              <a:gd name="connsiteX33" fmla="*/ 1021557 w 1438275"/>
              <a:gd name="connsiteY33" fmla="*/ 1350168 h 1357312"/>
              <a:gd name="connsiteX34" fmla="*/ 1004888 w 1438275"/>
              <a:gd name="connsiteY34" fmla="*/ 1333500 h 1357312"/>
              <a:gd name="connsiteX35" fmla="*/ 976313 w 1438275"/>
              <a:gd name="connsiteY35" fmla="*/ 1309687 h 1357312"/>
              <a:gd name="connsiteX36" fmla="*/ 950119 w 1438275"/>
              <a:gd name="connsiteY36" fmla="*/ 1288256 h 1357312"/>
              <a:gd name="connsiteX37" fmla="*/ 981075 w 1438275"/>
              <a:gd name="connsiteY37" fmla="*/ 1090612 h 1357312"/>
              <a:gd name="connsiteX38" fmla="*/ 990600 w 1438275"/>
              <a:gd name="connsiteY38" fmla="*/ 1050131 h 1357312"/>
              <a:gd name="connsiteX39" fmla="*/ 1000125 w 1438275"/>
              <a:gd name="connsiteY39" fmla="*/ 990600 h 1357312"/>
              <a:gd name="connsiteX40" fmla="*/ 1023938 w 1438275"/>
              <a:gd name="connsiteY40" fmla="*/ 764381 h 1357312"/>
              <a:gd name="connsiteX41" fmla="*/ 1062038 w 1438275"/>
              <a:gd name="connsiteY41" fmla="*/ 473868 h 1357312"/>
              <a:gd name="connsiteX42" fmla="*/ 1078707 w 1438275"/>
              <a:gd name="connsiteY42" fmla="*/ 335756 h 1357312"/>
              <a:gd name="connsiteX43" fmla="*/ 1081088 w 1438275"/>
              <a:gd name="connsiteY43" fmla="*/ 290512 h 1357312"/>
              <a:gd name="connsiteX44" fmla="*/ 1078707 w 1438275"/>
              <a:gd name="connsiteY44" fmla="*/ 254793 h 1357312"/>
              <a:gd name="connsiteX45" fmla="*/ 1071563 w 1438275"/>
              <a:gd name="connsiteY45" fmla="*/ 238125 h 1357312"/>
              <a:gd name="connsiteX46" fmla="*/ 1057275 w 1438275"/>
              <a:gd name="connsiteY46" fmla="*/ 223837 h 1357312"/>
              <a:gd name="connsiteX47" fmla="*/ 1031082 w 1438275"/>
              <a:gd name="connsiteY47" fmla="*/ 211931 h 1357312"/>
              <a:gd name="connsiteX48" fmla="*/ 983457 w 1438275"/>
              <a:gd name="connsiteY48" fmla="*/ 204787 h 1357312"/>
              <a:gd name="connsiteX49" fmla="*/ 945357 w 1438275"/>
              <a:gd name="connsiteY49" fmla="*/ 209550 h 1357312"/>
              <a:gd name="connsiteX50" fmla="*/ 583407 w 1438275"/>
              <a:gd name="connsiteY50" fmla="*/ 283368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1357312">
                <a:moveTo>
                  <a:pt x="583407" y="283368"/>
                </a:moveTo>
                <a:lnTo>
                  <a:pt x="73819" y="397668"/>
                </a:lnTo>
                <a:lnTo>
                  <a:pt x="0" y="221456"/>
                </a:lnTo>
                <a:lnTo>
                  <a:pt x="130969" y="228600"/>
                </a:lnTo>
                <a:lnTo>
                  <a:pt x="207169" y="230981"/>
                </a:lnTo>
                <a:lnTo>
                  <a:pt x="414338" y="183356"/>
                </a:lnTo>
                <a:lnTo>
                  <a:pt x="771525" y="102393"/>
                </a:lnTo>
                <a:lnTo>
                  <a:pt x="983457" y="45243"/>
                </a:lnTo>
                <a:lnTo>
                  <a:pt x="1104900" y="0"/>
                </a:lnTo>
                <a:lnTo>
                  <a:pt x="1123950" y="4762"/>
                </a:lnTo>
                <a:lnTo>
                  <a:pt x="1204913" y="61912"/>
                </a:lnTo>
                <a:lnTo>
                  <a:pt x="1319213" y="157162"/>
                </a:lnTo>
                <a:lnTo>
                  <a:pt x="1407319" y="238125"/>
                </a:lnTo>
                <a:lnTo>
                  <a:pt x="1426369" y="264318"/>
                </a:lnTo>
                <a:lnTo>
                  <a:pt x="1435894" y="285750"/>
                </a:lnTo>
                <a:lnTo>
                  <a:pt x="1438275" y="304800"/>
                </a:lnTo>
                <a:lnTo>
                  <a:pt x="1433513" y="328612"/>
                </a:lnTo>
                <a:lnTo>
                  <a:pt x="1419225" y="352425"/>
                </a:lnTo>
                <a:lnTo>
                  <a:pt x="1385888" y="373856"/>
                </a:lnTo>
                <a:lnTo>
                  <a:pt x="1354932" y="392906"/>
                </a:lnTo>
                <a:lnTo>
                  <a:pt x="1335882" y="409575"/>
                </a:lnTo>
                <a:lnTo>
                  <a:pt x="1319213" y="431006"/>
                </a:lnTo>
                <a:lnTo>
                  <a:pt x="1307307" y="466725"/>
                </a:lnTo>
                <a:lnTo>
                  <a:pt x="1297782" y="514350"/>
                </a:lnTo>
                <a:lnTo>
                  <a:pt x="1269207" y="652462"/>
                </a:lnTo>
                <a:lnTo>
                  <a:pt x="1233488" y="812006"/>
                </a:lnTo>
                <a:lnTo>
                  <a:pt x="1178719" y="1071562"/>
                </a:lnTo>
                <a:lnTo>
                  <a:pt x="1152525" y="1188243"/>
                </a:lnTo>
                <a:lnTo>
                  <a:pt x="1135857" y="1252537"/>
                </a:lnTo>
                <a:lnTo>
                  <a:pt x="1114425" y="1307306"/>
                </a:lnTo>
                <a:lnTo>
                  <a:pt x="1095375" y="1338262"/>
                </a:lnTo>
                <a:lnTo>
                  <a:pt x="1073944" y="1352550"/>
                </a:lnTo>
                <a:lnTo>
                  <a:pt x="1045369" y="1357312"/>
                </a:lnTo>
                <a:lnTo>
                  <a:pt x="1021557" y="1350168"/>
                </a:lnTo>
                <a:lnTo>
                  <a:pt x="1004888" y="1333500"/>
                </a:lnTo>
                <a:lnTo>
                  <a:pt x="976313" y="1309687"/>
                </a:lnTo>
                <a:lnTo>
                  <a:pt x="950119" y="1288256"/>
                </a:lnTo>
                <a:lnTo>
                  <a:pt x="981075" y="1090612"/>
                </a:lnTo>
                <a:lnTo>
                  <a:pt x="990600" y="1050131"/>
                </a:lnTo>
                <a:lnTo>
                  <a:pt x="1000125" y="990600"/>
                </a:lnTo>
                <a:lnTo>
                  <a:pt x="1023938" y="764381"/>
                </a:lnTo>
                <a:lnTo>
                  <a:pt x="1062038" y="473868"/>
                </a:lnTo>
                <a:lnTo>
                  <a:pt x="1078707" y="335756"/>
                </a:lnTo>
                <a:lnTo>
                  <a:pt x="1081088" y="290512"/>
                </a:lnTo>
                <a:lnTo>
                  <a:pt x="1078707" y="254793"/>
                </a:lnTo>
                <a:lnTo>
                  <a:pt x="1071563" y="238125"/>
                </a:lnTo>
                <a:lnTo>
                  <a:pt x="1057275" y="223837"/>
                </a:lnTo>
                <a:lnTo>
                  <a:pt x="1031082" y="211931"/>
                </a:lnTo>
                <a:lnTo>
                  <a:pt x="983457" y="204787"/>
                </a:lnTo>
                <a:lnTo>
                  <a:pt x="945357" y="209550"/>
                </a:lnTo>
                <a:lnTo>
                  <a:pt x="583407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9381A06D-B658-4D46-BA92-222C8C75A10D}"/>
              </a:ext>
            </a:extLst>
          </p:cNvPr>
          <p:cNvSpPr/>
          <p:nvPr/>
        </p:nvSpPr>
        <p:spPr>
          <a:xfrm>
            <a:off x="3048000" y="3571875"/>
            <a:ext cx="895350" cy="319088"/>
          </a:xfrm>
          <a:custGeom>
            <a:avLst/>
            <a:gdLst>
              <a:gd name="connsiteX0" fmla="*/ 402431 w 895350"/>
              <a:gd name="connsiteY0" fmla="*/ 245269 h 319088"/>
              <a:gd name="connsiteX1" fmla="*/ 190500 w 895350"/>
              <a:gd name="connsiteY1" fmla="*/ 285750 h 319088"/>
              <a:gd name="connsiteX2" fmla="*/ 140494 w 895350"/>
              <a:gd name="connsiteY2" fmla="*/ 290513 h 319088"/>
              <a:gd name="connsiteX3" fmla="*/ 42863 w 895350"/>
              <a:gd name="connsiteY3" fmla="*/ 319088 h 319088"/>
              <a:gd name="connsiteX4" fmla="*/ 0 w 895350"/>
              <a:gd name="connsiteY4" fmla="*/ 180975 h 319088"/>
              <a:gd name="connsiteX5" fmla="*/ 414338 w 895350"/>
              <a:gd name="connsiteY5" fmla="*/ 116681 h 319088"/>
              <a:gd name="connsiteX6" fmla="*/ 669131 w 895350"/>
              <a:gd name="connsiteY6" fmla="*/ 76200 h 319088"/>
              <a:gd name="connsiteX7" fmla="*/ 809625 w 895350"/>
              <a:gd name="connsiteY7" fmla="*/ 54769 h 319088"/>
              <a:gd name="connsiteX8" fmla="*/ 845344 w 895350"/>
              <a:gd name="connsiteY8" fmla="*/ 45244 h 319088"/>
              <a:gd name="connsiteX9" fmla="*/ 895350 w 895350"/>
              <a:gd name="connsiteY9" fmla="*/ 0 h 319088"/>
              <a:gd name="connsiteX10" fmla="*/ 881063 w 895350"/>
              <a:gd name="connsiteY10" fmla="*/ 242888 h 319088"/>
              <a:gd name="connsiteX11" fmla="*/ 833438 w 895350"/>
              <a:gd name="connsiteY11" fmla="*/ 230981 h 319088"/>
              <a:gd name="connsiteX12" fmla="*/ 790575 w 895350"/>
              <a:gd name="connsiteY12" fmla="*/ 204788 h 319088"/>
              <a:gd name="connsiteX13" fmla="*/ 762000 w 895350"/>
              <a:gd name="connsiteY13" fmla="*/ 195263 h 319088"/>
              <a:gd name="connsiteX14" fmla="*/ 728663 w 895350"/>
              <a:gd name="connsiteY14" fmla="*/ 192881 h 319088"/>
              <a:gd name="connsiteX15" fmla="*/ 690563 w 895350"/>
              <a:gd name="connsiteY15" fmla="*/ 197644 h 319088"/>
              <a:gd name="connsiteX16" fmla="*/ 402431 w 895350"/>
              <a:gd name="connsiteY16" fmla="*/ 245269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95350" h="319088">
                <a:moveTo>
                  <a:pt x="402431" y="245269"/>
                </a:moveTo>
                <a:lnTo>
                  <a:pt x="190500" y="285750"/>
                </a:lnTo>
                <a:lnTo>
                  <a:pt x="140494" y="290513"/>
                </a:lnTo>
                <a:lnTo>
                  <a:pt x="42863" y="319088"/>
                </a:lnTo>
                <a:lnTo>
                  <a:pt x="0" y="180975"/>
                </a:lnTo>
                <a:lnTo>
                  <a:pt x="414338" y="116681"/>
                </a:lnTo>
                <a:lnTo>
                  <a:pt x="669131" y="76200"/>
                </a:lnTo>
                <a:lnTo>
                  <a:pt x="809625" y="54769"/>
                </a:lnTo>
                <a:lnTo>
                  <a:pt x="845344" y="45244"/>
                </a:lnTo>
                <a:lnTo>
                  <a:pt x="895350" y="0"/>
                </a:lnTo>
                <a:lnTo>
                  <a:pt x="881063" y="242888"/>
                </a:lnTo>
                <a:lnTo>
                  <a:pt x="833438" y="230981"/>
                </a:lnTo>
                <a:lnTo>
                  <a:pt x="790575" y="204788"/>
                </a:lnTo>
                <a:lnTo>
                  <a:pt x="762000" y="195263"/>
                </a:lnTo>
                <a:lnTo>
                  <a:pt x="728663" y="192881"/>
                </a:lnTo>
                <a:lnTo>
                  <a:pt x="690563" y="197644"/>
                </a:lnTo>
                <a:lnTo>
                  <a:pt x="402431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F848533-6F6C-4F25-8D1F-7D2D6B137589}"/>
              </a:ext>
            </a:extLst>
          </p:cNvPr>
          <p:cNvSpPr/>
          <p:nvPr/>
        </p:nvSpPr>
        <p:spPr>
          <a:xfrm>
            <a:off x="4222750" y="1770063"/>
            <a:ext cx="2049463" cy="498475"/>
          </a:xfrm>
          <a:custGeom>
            <a:avLst/>
            <a:gdLst>
              <a:gd name="connsiteX0" fmla="*/ 1345407 w 2050257"/>
              <a:gd name="connsiteY0" fmla="*/ 266700 h 500062"/>
              <a:gd name="connsiteX1" fmla="*/ 1031082 w 2050257"/>
              <a:gd name="connsiteY1" fmla="*/ 342900 h 500062"/>
              <a:gd name="connsiteX2" fmla="*/ 812007 w 2050257"/>
              <a:gd name="connsiteY2" fmla="*/ 397669 h 500062"/>
              <a:gd name="connsiteX3" fmla="*/ 652463 w 2050257"/>
              <a:gd name="connsiteY3" fmla="*/ 435769 h 500062"/>
              <a:gd name="connsiteX4" fmla="*/ 571500 w 2050257"/>
              <a:gd name="connsiteY4" fmla="*/ 447675 h 500062"/>
              <a:gd name="connsiteX5" fmla="*/ 476250 w 2050257"/>
              <a:gd name="connsiteY5" fmla="*/ 476250 h 500062"/>
              <a:gd name="connsiteX6" fmla="*/ 419100 w 2050257"/>
              <a:gd name="connsiteY6" fmla="*/ 488156 h 500062"/>
              <a:gd name="connsiteX7" fmla="*/ 364332 w 2050257"/>
              <a:gd name="connsiteY7" fmla="*/ 497681 h 500062"/>
              <a:gd name="connsiteX8" fmla="*/ 309563 w 2050257"/>
              <a:gd name="connsiteY8" fmla="*/ 500062 h 500062"/>
              <a:gd name="connsiteX9" fmla="*/ 288132 w 2050257"/>
              <a:gd name="connsiteY9" fmla="*/ 495300 h 500062"/>
              <a:gd name="connsiteX10" fmla="*/ 250032 w 2050257"/>
              <a:gd name="connsiteY10" fmla="*/ 473869 h 500062"/>
              <a:gd name="connsiteX11" fmla="*/ 166688 w 2050257"/>
              <a:gd name="connsiteY11" fmla="*/ 416719 h 500062"/>
              <a:gd name="connsiteX12" fmla="*/ 121444 w 2050257"/>
              <a:gd name="connsiteY12" fmla="*/ 373856 h 500062"/>
              <a:gd name="connsiteX13" fmla="*/ 71438 w 2050257"/>
              <a:gd name="connsiteY13" fmla="*/ 321469 h 500062"/>
              <a:gd name="connsiteX14" fmla="*/ 40482 w 2050257"/>
              <a:gd name="connsiteY14" fmla="*/ 273844 h 500062"/>
              <a:gd name="connsiteX15" fmla="*/ 14288 w 2050257"/>
              <a:gd name="connsiteY15" fmla="*/ 240506 h 500062"/>
              <a:gd name="connsiteX16" fmla="*/ 2382 w 2050257"/>
              <a:gd name="connsiteY16" fmla="*/ 216694 h 500062"/>
              <a:gd name="connsiteX17" fmla="*/ 0 w 2050257"/>
              <a:gd name="connsiteY17" fmla="*/ 204787 h 500062"/>
              <a:gd name="connsiteX18" fmla="*/ 4763 w 2050257"/>
              <a:gd name="connsiteY18" fmla="*/ 195262 h 500062"/>
              <a:gd name="connsiteX19" fmla="*/ 21432 w 2050257"/>
              <a:gd name="connsiteY19" fmla="*/ 195262 h 500062"/>
              <a:gd name="connsiteX20" fmla="*/ 54769 w 2050257"/>
              <a:gd name="connsiteY20" fmla="*/ 211931 h 500062"/>
              <a:gd name="connsiteX21" fmla="*/ 97632 w 2050257"/>
              <a:gd name="connsiteY21" fmla="*/ 235744 h 500062"/>
              <a:gd name="connsiteX22" fmla="*/ 133350 w 2050257"/>
              <a:gd name="connsiteY22" fmla="*/ 252412 h 500062"/>
              <a:gd name="connsiteX23" fmla="*/ 166688 w 2050257"/>
              <a:gd name="connsiteY23" fmla="*/ 264319 h 500062"/>
              <a:gd name="connsiteX24" fmla="*/ 211932 w 2050257"/>
              <a:gd name="connsiteY24" fmla="*/ 278606 h 500062"/>
              <a:gd name="connsiteX25" fmla="*/ 266700 w 2050257"/>
              <a:gd name="connsiteY25" fmla="*/ 288131 h 500062"/>
              <a:gd name="connsiteX26" fmla="*/ 314325 w 2050257"/>
              <a:gd name="connsiteY26" fmla="*/ 290512 h 500062"/>
              <a:gd name="connsiteX27" fmla="*/ 383382 w 2050257"/>
              <a:gd name="connsiteY27" fmla="*/ 288131 h 500062"/>
              <a:gd name="connsiteX28" fmla="*/ 483394 w 2050257"/>
              <a:gd name="connsiteY28" fmla="*/ 271462 h 500062"/>
              <a:gd name="connsiteX29" fmla="*/ 752475 w 2050257"/>
              <a:gd name="connsiteY29" fmla="*/ 221456 h 500062"/>
              <a:gd name="connsiteX30" fmla="*/ 1023938 w 2050257"/>
              <a:gd name="connsiteY30" fmla="*/ 171450 h 500062"/>
              <a:gd name="connsiteX31" fmla="*/ 1293019 w 2050257"/>
              <a:gd name="connsiteY31" fmla="*/ 109537 h 500062"/>
              <a:gd name="connsiteX32" fmla="*/ 1440657 w 2050257"/>
              <a:gd name="connsiteY32" fmla="*/ 71437 h 500062"/>
              <a:gd name="connsiteX33" fmla="*/ 1507332 w 2050257"/>
              <a:gd name="connsiteY33" fmla="*/ 50006 h 500062"/>
              <a:gd name="connsiteX34" fmla="*/ 1564482 w 2050257"/>
              <a:gd name="connsiteY34" fmla="*/ 28575 h 500062"/>
              <a:gd name="connsiteX35" fmla="*/ 1612107 w 2050257"/>
              <a:gd name="connsiteY35" fmla="*/ 14287 h 500062"/>
              <a:gd name="connsiteX36" fmla="*/ 1657350 w 2050257"/>
              <a:gd name="connsiteY36" fmla="*/ 2381 h 500062"/>
              <a:gd name="connsiteX37" fmla="*/ 1697832 w 2050257"/>
              <a:gd name="connsiteY37" fmla="*/ 0 h 500062"/>
              <a:gd name="connsiteX38" fmla="*/ 1735932 w 2050257"/>
              <a:gd name="connsiteY38" fmla="*/ 7144 h 500062"/>
              <a:gd name="connsiteX39" fmla="*/ 1788319 w 2050257"/>
              <a:gd name="connsiteY39" fmla="*/ 40481 h 500062"/>
              <a:gd name="connsiteX40" fmla="*/ 1931194 w 2050257"/>
              <a:gd name="connsiteY40" fmla="*/ 135731 h 500062"/>
              <a:gd name="connsiteX41" fmla="*/ 1997869 w 2050257"/>
              <a:gd name="connsiteY41" fmla="*/ 185737 h 500062"/>
              <a:gd name="connsiteX42" fmla="*/ 2024063 w 2050257"/>
              <a:gd name="connsiteY42" fmla="*/ 211931 h 500062"/>
              <a:gd name="connsiteX43" fmla="*/ 2038350 w 2050257"/>
              <a:gd name="connsiteY43" fmla="*/ 228600 h 500062"/>
              <a:gd name="connsiteX44" fmla="*/ 2045494 w 2050257"/>
              <a:gd name="connsiteY44" fmla="*/ 240506 h 500062"/>
              <a:gd name="connsiteX45" fmla="*/ 2050257 w 2050257"/>
              <a:gd name="connsiteY45" fmla="*/ 257175 h 500062"/>
              <a:gd name="connsiteX46" fmla="*/ 2045494 w 2050257"/>
              <a:gd name="connsiteY46" fmla="*/ 280987 h 500062"/>
              <a:gd name="connsiteX47" fmla="*/ 2035969 w 2050257"/>
              <a:gd name="connsiteY47" fmla="*/ 302419 h 500062"/>
              <a:gd name="connsiteX48" fmla="*/ 2012157 w 2050257"/>
              <a:gd name="connsiteY48" fmla="*/ 330994 h 500062"/>
              <a:gd name="connsiteX49" fmla="*/ 1959769 w 2050257"/>
              <a:gd name="connsiteY49" fmla="*/ 369094 h 500062"/>
              <a:gd name="connsiteX50" fmla="*/ 1693069 w 2050257"/>
              <a:gd name="connsiteY50" fmla="*/ 257175 h 500062"/>
              <a:gd name="connsiteX51" fmla="*/ 1647825 w 2050257"/>
              <a:gd name="connsiteY51" fmla="*/ 230981 h 500062"/>
              <a:gd name="connsiteX52" fmla="*/ 1614488 w 2050257"/>
              <a:gd name="connsiteY52" fmla="*/ 216694 h 500062"/>
              <a:gd name="connsiteX53" fmla="*/ 1585913 w 2050257"/>
              <a:gd name="connsiteY53" fmla="*/ 211931 h 500062"/>
              <a:gd name="connsiteX54" fmla="*/ 1552575 w 2050257"/>
              <a:gd name="connsiteY54" fmla="*/ 214312 h 500062"/>
              <a:gd name="connsiteX55" fmla="*/ 1345407 w 2050257"/>
              <a:gd name="connsiteY55" fmla="*/ 26670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0257" h="500062">
                <a:moveTo>
                  <a:pt x="1345407" y="266700"/>
                </a:moveTo>
                <a:lnTo>
                  <a:pt x="1031082" y="342900"/>
                </a:lnTo>
                <a:lnTo>
                  <a:pt x="812007" y="397669"/>
                </a:lnTo>
                <a:lnTo>
                  <a:pt x="652463" y="435769"/>
                </a:lnTo>
                <a:lnTo>
                  <a:pt x="571500" y="447675"/>
                </a:lnTo>
                <a:lnTo>
                  <a:pt x="476250" y="476250"/>
                </a:lnTo>
                <a:lnTo>
                  <a:pt x="419100" y="488156"/>
                </a:lnTo>
                <a:lnTo>
                  <a:pt x="364332" y="497681"/>
                </a:lnTo>
                <a:lnTo>
                  <a:pt x="309563" y="500062"/>
                </a:lnTo>
                <a:lnTo>
                  <a:pt x="288132" y="495300"/>
                </a:lnTo>
                <a:lnTo>
                  <a:pt x="250032" y="473869"/>
                </a:lnTo>
                <a:lnTo>
                  <a:pt x="166688" y="416719"/>
                </a:lnTo>
                <a:lnTo>
                  <a:pt x="121444" y="373856"/>
                </a:lnTo>
                <a:lnTo>
                  <a:pt x="71438" y="321469"/>
                </a:lnTo>
                <a:lnTo>
                  <a:pt x="40482" y="273844"/>
                </a:lnTo>
                <a:lnTo>
                  <a:pt x="14288" y="240506"/>
                </a:lnTo>
                <a:lnTo>
                  <a:pt x="2382" y="216694"/>
                </a:lnTo>
                <a:lnTo>
                  <a:pt x="0" y="204787"/>
                </a:lnTo>
                <a:lnTo>
                  <a:pt x="4763" y="195262"/>
                </a:lnTo>
                <a:lnTo>
                  <a:pt x="21432" y="195262"/>
                </a:lnTo>
                <a:lnTo>
                  <a:pt x="54769" y="211931"/>
                </a:lnTo>
                <a:lnTo>
                  <a:pt x="97632" y="235744"/>
                </a:lnTo>
                <a:lnTo>
                  <a:pt x="133350" y="252412"/>
                </a:lnTo>
                <a:lnTo>
                  <a:pt x="166688" y="264319"/>
                </a:lnTo>
                <a:lnTo>
                  <a:pt x="211932" y="278606"/>
                </a:lnTo>
                <a:lnTo>
                  <a:pt x="266700" y="288131"/>
                </a:lnTo>
                <a:lnTo>
                  <a:pt x="314325" y="290512"/>
                </a:lnTo>
                <a:lnTo>
                  <a:pt x="383382" y="288131"/>
                </a:lnTo>
                <a:lnTo>
                  <a:pt x="483394" y="271462"/>
                </a:lnTo>
                <a:lnTo>
                  <a:pt x="752475" y="221456"/>
                </a:lnTo>
                <a:lnTo>
                  <a:pt x="1023938" y="171450"/>
                </a:lnTo>
                <a:lnTo>
                  <a:pt x="1293019" y="109537"/>
                </a:lnTo>
                <a:lnTo>
                  <a:pt x="1440657" y="71437"/>
                </a:lnTo>
                <a:lnTo>
                  <a:pt x="1507332" y="50006"/>
                </a:lnTo>
                <a:lnTo>
                  <a:pt x="1564482" y="28575"/>
                </a:lnTo>
                <a:lnTo>
                  <a:pt x="1612107" y="14287"/>
                </a:lnTo>
                <a:lnTo>
                  <a:pt x="1657350" y="2381"/>
                </a:lnTo>
                <a:lnTo>
                  <a:pt x="1697832" y="0"/>
                </a:lnTo>
                <a:lnTo>
                  <a:pt x="1735932" y="7144"/>
                </a:lnTo>
                <a:lnTo>
                  <a:pt x="1788319" y="40481"/>
                </a:lnTo>
                <a:lnTo>
                  <a:pt x="1931194" y="135731"/>
                </a:lnTo>
                <a:lnTo>
                  <a:pt x="1997869" y="185737"/>
                </a:lnTo>
                <a:lnTo>
                  <a:pt x="2024063" y="211931"/>
                </a:lnTo>
                <a:lnTo>
                  <a:pt x="2038350" y="228600"/>
                </a:lnTo>
                <a:lnTo>
                  <a:pt x="2045494" y="240506"/>
                </a:lnTo>
                <a:lnTo>
                  <a:pt x="2050257" y="257175"/>
                </a:lnTo>
                <a:lnTo>
                  <a:pt x="2045494" y="280987"/>
                </a:lnTo>
                <a:lnTo>
                  <a:pt x="2035969" y="302419"/>
                </a:lnTo>
                <a:lnTo>
                  <a:pt x="2012157" y="330994"/>
                </a:lnTo>
                <a:lnTo>
                  <a:pt x="1959769" y="369094"/>
                </a:lnTo>
                <a:lnTo>
                  <a:pt x="1693069" y="257175"/>
                </a:lnTo>
                <a:lnTo>
                  <a:pt x="1647825" y="230981"/>
                </a:lnTo>
                <a:lnTo>
                  <a:pt x="1614488" y="216694"/>
                </a:lnTo>
                <a:lnTo>
                  <a:pt x="1585913" y="211931"/>
                </a:lnTo>
                <a:lnTo>
                  <a:pt x="1552575" y="214312"/>
                </a:lnTo>
                <a:lnTo>
                  <a:pt x="1345407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48B445D-F3B4-4494-892D-066650BB6FCA}"/>
              </a:ext>
            </a:extLst>
          </p:cNvPr>
          <p:cNvSpPr/>
          <p:nvPr/>
        </p:nvSpPr>
        <p:spPr>
          <a:xfrm>
            <a:off x="5529263" y="1931988"/>
            <a:ext cx="663575" cy="1400175"/>
          </a:xfrm>
          <a:custGeom>
            <a:avLst/>
            <a:gdLst>
              <a:gd name="connsiteX0" fmla="*/ 506052 w 663880"/>
              <a:gd name="connsiteY0" fmla="*/ 578703 h 1400410"/>
              <a:gd name="connsiteX1" fmla="*/ 403339 w 663880"/>
              <a:gd name="connsiteY1" fmla="*/ 849265 h 1400410"/>
              <a:gd name="connsiteX2" fmla="*/ 318162 w 663880"/>
              <a:gd name="connsiteY2" fmla="*/ 1047176 h 1400410"/>
              <a:gd name="connsiteX3" fmla="*/ 162839 w 663880"/>
              <a:gd name="connsiteY3" fmla="*/ 1400410 h 1400410"/>
              <a:gd name="connsiteX4" fmla="*/ 0 w 663880"/>
              <a:gd name="connsiteY4" fmla="*/ 1367843 h 1400410"/>
              <a:gd name="connsiteX5" fmla="*/ 2506 w 663880"/>
              <a:gd name="connsiteY5" fmla="*/ 1345296 h 1400410"/>
              <a:gd name="connsiteX6" fmla="*/ 105219 w 663880"/>
              <a:gd name="connsiteY6" fmla="*/ 1215025 h 1400410"/>
              <a:gd name="connsiteX7" fmla="*/ 177870 w 663880"/>
              <a:gd name="connsiteY7" fmla="*/ 936947 h 1400410"/>
              <a:gd name="connsiteX8" fmla="*/ 250521 w 663880"/>
              <a:gd name="connsiteY8" fmla="*/ 631312 h 1400410"/>
              <a:gd name="connsiteX9" fmla="*/ 293110 w 663880"/>
              <a:gd name="connsiteY9" fmla="*/ 428391 h 1400410"/>
              <a:gd name="connsiteX10" fmla="*/ 333193 w 663880"/>
              <a:gd name="connsiteY10" fmla="*/ 232985 h 1400410"/>
              <a:gd name="connsiteX11" fmla="*/ 350729 w 663880"/>
              <a:gd name="connsiteY11" fmla="*/ 157828 h 1400410"/>
              <a:gd name="connsiteX12" fmla="*/ 355740 w 663880"/>
              <a:gd name="connsiteY12" fmla="*/ 120250 h 1400410"/>
              <a:gd name="connsiteX13" fmla="*/ 353234 w 663880"/>
              <a:gd name="connsiteY13" fmla="*/ 97703 h 1400410"/>
              <a:gd name="connsiteX14" fmla="*/ 343214 w 663880"/>
              <a:gd name="connsiteY14" fmla="*/ 75157 h 1400410"/>
              <a:gd name="connsiteX15" fmla="*/ 300625 w 663880"/>
              <a:gd name="connsiteY15" fmla="*/ 0 h 1400410"/>
              <a:gd name="connsiteX16" fmla="*/ 663880 w 663880"/>
              <a:gd name="connsiteY16" fmla="*/ 142797 h 1400410"/>
              <a:gd name="connsiteX17" fmla="*/ 653859 w 663880"/>
              <a:gd name="connsiteY17" fmla="*/ 205427 h 1400410"/>
              <a:gd name="connsiteX18" fmla="*/ 616281 w 663880"/>
              <a:gd name="connsiteY18" fmla="*/ 253026 h 1400410"/>
              <a:gd name="connsiteX19" fmla="*/ 603755 w 663880"/>
              <a:gd name="connsiteY19" fmla="*/ 283089 h 1400410"/>
              <a:gd name="connsiteX20" fmla="*/ 576198 w 663880"/>
              <a:gd name="connsiteY20" fmla="*/ 363255 h 1400410"/>
              <a:gd name="connsiteX21" fmla="*/ 506052 w 663880"/>
              <a:gd name="connsiteY21" fmla="*/ 578703 h 140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3880" h="1400410">
                <a:moveTo>
                  <a:pt x="506052" y="578703"/>
                </a:moveTo>
                <a:lnTo>
                  <a:pt x="403339" y="849265"/>
                </a:lnTo>
                <a:lnTo>
                  <a:pt x="318162" y="1047176"/>
                </a:lnTo>
                <a:lnTo>
                  <a:pt x="162839" y="1400410"/>
                </a:lnTo>
                <a:lnTo>
                  <a:pt x="0" y="1367843"/>
                </a:lnTo>
                <a:lnTo>
                  <a:pt x="2506" y="1345296"/>
                </a:lnTo>
                <a:lnTo>
                  <a:pt x="105219" y="1215025"/>
                </a:lnTo>
                <a:lnTo>
                  <a:pt x="177870" y="936947"/>
                </a:lnTo>
                <a:lnTo>
                  <a:pt x="250521" y="631312"/>
                </a:lnTo>
                <a:lnTo>
                  <a:pt x="293110" y="428391"/>
                </a:lnTo>
                <a:lnTo>
                  <a:pt x="333193" y="232985"/>
                </a:lnTo>
                <a:lnTo>
                  <a:pt x="350729" y="157828"/>
                </a:lnTo>
                <a:lnTo>
                  <a:pt x="355740" y="120250"/>
                </a:lnTo>
                <a:lnTo>
                  <a:pt x="353234" y="97703"/>
                </a:lnTo>
                <a:lnTo>
                  <a:pt x="343214" y="75157"/>
                </a:lnTo>
                <a:lnTo>
                  <a:pt x="300625" y="0"/>
                </a:lnTo>
                <a:lnTo>
                  <a:pt x="663880" y="142797"/>
                </a:lnTo>
                <a:lnTo>
                  <a:pt x="653859" y="205427"/>
                </a:lnTo>
                <a:lnTo>
                  <a:pt x="616281" y="253026"/>
                </a:lnTo>
                <a:lnTo>
                  <a:pt x="603755" y="283089"/>
                </a:lnTo>
                <a:lnTo>
                  <a:pt x="576198" y="363255"/>
                </a:lnTo>
                <a:lnTo>
                  <a:pt x="506052" y="578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CEBF675-2A5A-4593-8764-70769188F07A}"/>
              </a:ext>
            </a:extLst>
          </p:cNvPr>
          <p:cNvSpPr/>
          <p:nvPr/>
        </p:nvSpPr>
        <p:spPr>
          <a:xfrm>
            <a:off x="5529263" y="3095625"/>
            <a:ext cx="1095375" cy="398463"/>
          </a:xfrm>
          <a:custGeom>
            <a:avLst/>
            <a:gdLst>
              <a:gd name="connsiteX0" fmla="*/ 442912 w 1095375"/>
              <a:gd name="connsiteY0" fmla="*/ 266700 h 397669"/>
              <a:gd name="connsiteX1" fmla="*/ 266700 w 1095375"/>
              <a:gd name="connsiteY1" fmla="*/ 338138 h 397669"/>
              <a:gd name="connsiteX2" fmla="*/ 207168 w 1095375"/>
              <a:gd name="connsiteY2" fmla="*/ 364331 h 397669"/>
              <a:gd name="connsiteX3" fmla="*/ 178593 w 1095375"/>
              <a:gd name="connsiteY3" fmla="*/ 383381 h 397669"/>
              <a:gd name="connsiteX4" fmla="*/ 140493 w 1095375"/>
              <a:gd name="connsiteY4" fmla="*/ 395288 h 397669"/>
              <a:gd name="connsiteX5" fmla="*/ 111918 w 1095375"/>
              <a:gd name="connsiteY5" fmla="*/ 397669 h 397669"/>
              <a:gd name="connsiteX6" fmla="*/ 90487 w 1095375"/>
              <a:gd name="connsiteY6" fmla="*/ 395288 h 397669"/>
              <a:gd name="connsiteX7" fmla="*/ 69056 w 1095375"/>
              <a:gd name="connsiteY7" fmla="*/ 385763 h 397669"/>
              <a:gd name="connsiteX8" fmla="*/ 52387 w 1095375"/>
              <a:gd name="connsiteY8" fmla="*/ 366713 h 397669"/>
              <a:gd name="connsiteX9" fmla="*/ 26193 w 1095375"/>
              <a:gd name="connsiteY9" fmla="*/ 302419 h 397669"/>
              <a:gd name="connsiteX10" fmla="*/ 7143 w 1095375"/>
              <a:gd name="connsiteY10" fmla="*/ 230981 h 397669"/>
              <a:gd name="connsiteX11" fmla="*/ 0 w 1095375"/>
              <a:gd name="connsiteY11" fmla="*/ 185738 h 397669"/>
              <a:gd name="connsiteX12" fmla="*/ 188118 w 1095375"/>
              <a:gd name="connsiteY12" fmla="*/ 152400 h 397669"/>
              <a:gd name="connsiteX13" fmla="*/ 252412 w 1095375"/>
              <a:gd name="connsiteY13" fmla="*/ 154781 h 397669"/>
              <a:gd name="connsiteX14" fmla="*/ 311943 w 1095375"/>
              <a:gd name="connsiteY14" fmla="*/ 147638 h 397669"/>
              <a:gd name="connsiteX15" fmla="*/ 395287 w 1095375"/>
              <a:gd name="connsiteY15" fmla="*/ 130969 h 397669"/>
              <a:gd name="connsiteX16" fmla="*/ 459581 w 1095375"/>
              <a:gd name="connsiteY16" fmla="*/ 111919 h 397669"/>
              <a:gd name="connsiteX17" fmla="*/ 652462 w 1095375"/>
              <a:gd name="connsiteY17" fmla="*/ 50006 h 397669"/>
              <a:gd name="connsiteX18" fmla="*/ 783431 w 1095375"/>
              <a:gd name="connsiteY18" fmla="*/ 4763 h 397669"/>
              <a:gd name="connsiteX19" fmla="*/ 816768 w 1095375"/>
              <a:gd name="connsiteY19" fmla="*/ 0 h 397669"/>
              <a:gd name="connsiteX20" fmla="*/ 864393 w 1095375"/>
              <a:gd name="connsiteY20" fmla="*/ 4763 h 397669"/>
              <a:gd name="connsiteX21" fmla="*/ 904875 w 1095375"/>
              <a:gd name="connsiteY21" fmla="*/ 19050 h 397669"/>
              <a:gd name="connsiteX22" fmla="*/ 983456 w 1095375"/>
              <a:gd name="connsiteY22" fmla="*/ 76200 h 397669"/>
              <a:gd name="connsiteX23" fmla="*/ 1059656 w 1095375"/>
              <a:gd name="connsiteY23" fmla="*/ 145256 h 397669"/>
              <a:gd name="connsiteX24" fmla="*/ 1083468 w 1095375"/>
              <a:gd name="connsiteY24" fmla="*/ 169069 h 397669"/>
              <a:gd name="connsiteX25" fmla="*/ 1090612 w 1095375"/>
              <a:gd name="connsiteY25" fmla="*/ 183356 h 397669"/>
              <a:gd name="connsiteX26" fmla="*/ 1095375 w 1095375"/>
              <a:gd name="connsiteY26" fmla="*/ 197644 h 397669"/>
              <a:gd name="connsiteX27" fmla="*/ 1095375 w 1095375"/>
              <a:gd name="connsiteY27" fmla="*/ 219075 h 397669"/>
              <a:gd name="connsiteX28" fmla="*/ 1085850 w 1095375"/>
              <a:gd name="connsiteY28" fmla="*/ 238125 h 397669"/>
              <a:gd name="connsiteX29" fmla="*/ 1069181 w 1095375"/>
              <a:gd name="connsiteY29" fmla="*/ 257175 h 397669"/>
              <a:gd name="connsiteX30" fmla="*/ 1023937 w 1095375"/>
              <a:gd name="connsiteY30" fmla="*/ 285750 h 397669"/>
              <a:gd name="connsiteX31" fmla="*/ 990600 w 1095375"/>
              <a:gd name="connsiteY31" fmla="*/ 309563 h 397669"/>
              <a:gd name="connsiteX32" fmla="*/ 654843 w 1095375"/>
              <a:gd name="connsiteY32" fmla="*/ 233363 h 397669"/>
              <a:gd name="connsiteX33" fmla="*/ 626268 w 1095375"/>
              <a:gd name="connsiteY33" fmla="*/ 226219 h 397669"/>
              <a:gd name="connsiteX34" fmla="*/ 607218 w 1095375"/>
              <a:gd name="connsiteY34" fmla="*/ 223838 h 397669"/>
              <a:gd name="connsiteX35" fmla="*/ 578643 w 1095375"/>
              <a:gd name="connsiteY35" fmla="*/ 221456 h 397669"/>
              <a:gd name="connsiteX36" fmla="*/ 542925 w 1095375"/>
              <a:gd name="connsiteY36" fmla="*/ 226219 h 397669"/>
              <a:gd name="connsiteX37" fmla="*/ 442912 w 1095375"/>
              <a:gd name="connsiteY37" fmla="*/ 2667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5375" h="397669">
                <a:moveTo>
                  <a:pt x="442912" y="266700"/>
                </a:moveTo>
                <a:lnTo>
                  <a:pt x="266700" y="338138"/>
                </a:lnTo>
                <a:lnTo>
                  <a:pt x="207168" y="364331"/>
                </a:lnTo>
                <a:lnTo>
                  <a:pt x="178593" y="383381"/>
                </a:lnTo>
                <a:lnTo>
                  <a:pt x="140493" y="395288"/>
                </a:lnTo>
                <a:lnTo>
                  <a:pt x="111918" y="397669"/>
                </a:lnTo>
                <a:lnTo>
                  <a:pt x="90487" y="395288"/>
                </a:lnTo>
                <a:lnTo>
                  <a:pt x="69056" y="385763"/>
                </a:lnTo>
                <a:lnTo>
                  <a:pt x="52387" y="366713"/>
                </a:lnTo>
                <a:lnTo>
                  <a:pt x="26193" y="302419"/>
                </a:lnTo>
                <a:lnTo>
                  <a:pt x="7143" y="230981"/>
                </a:lnTo>
                <a:lnTo>
                  <a:pt x="0" y="185738"/>
                </a:lnTo>
                <a:lnTo>
                  <a:pt x="188118" y="152400"/>
                </a:lnTo>
                <a:lnTo>
                  <a:pt x="252412" y="154781"/>
                </a:lnTo>
                <a:lnTo>
                  <a:pt x="311943" y="147638"/>
                </a:lnTo>
                <a:lnTo>
                  <a:pt x="395287" y="130969"/>
                </a:lnTo>
                <a:lnTo>
                  <a:pt x="459581" y="111919"/>
                </a:lnTo>
                <a:lnTo>
                  <a:pt x="652462" y="50006"/>
                </a:lnTo>
                <a:lnTo>
                  <a:pt x="783431" y="4763"/>
                </a:lnTo>
                <a:lnTo>
                  <a:pt x="816768" y="0"/>
                </a:lnTo>
                <a:lnTo>
                  <a:pt x="864393" y="4763"/>
                </a:lnTo>
                <a:lnTo>
                  <a:pt x="904875" y="19050"/>
                </a:lnTo>
                <a:lnTo>
                  <a:pt x="983456" y="76200"/>
                </a:lnTo>
                <a:lnTo>
                  <a:pt x="1059656" y="145256"/>
                </a:lnTo>
                <a:lnTo>
                  <a:pt x="1083468" y="169069"/>
                </a:lnTo>
                <a:lnTo>
                  <a:pt x="1090612" y="183356"/>
                </a:lnTo>
                <a:lnTo>
                  <a:pt x="1095375" y="197644"/>
                </a:lnTo>
                <a:lnTo>
                  <a:pt x="1095375" y="219075"/>
                </a:lnTo>
                <a:lnTo>
                  <a:pt x="1085850" y="238125"/>
                </a:lnTo>
                <a:lnTo>
                  <a:pt x="1069181" y="257175"/>
                </a:lnTo>
                <a:lnTo>
                  <a:pt x="1023937" y="285750"/>
                </a:lnTo>
                <a:lnTo>
                  <a:pt x="990600" y="309563"/>
                </a:lnTo>
                <a:lnTo>
                  <a:pt x="654843" y="233363"/>
                </a:lnTo>
                <a:lnTo>
                  <a:pt x="626268" y="226219"/>
                </a:lnTo>
                <a:lnTo>
                  <a:pt x="607218" y="223838"/>
                </a:lnTo>
                <a:lnTo>
                  <a:pt x="578643" y="221456"/>
                </a:lnTo>
                <a:lnTo>
                  <a:pt x="542925" y="226219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516AF5-4E4B-4F45-92FD-523D780E0E1C}"/>
              </a:ext>
            </a:extLst>
          </p:cNvPr>
          <p:cNvSpPr/>
          <p:nvPr/>
        </p:nvSpPr>
        <p:spPr>
          <a:xfrm rot="16200000">
            <a:off x="4156869" y="3378994"/>
            <a:ext cx="2457450" cy="2293938"/>
          </a:xfrm>
          <a:custGeom>
            <a:avLst/>
            <a:gdLst>
              <a:gd name="connsiteX0" fmla="*/ 1775460 w 2457450"/>
              <a:gd name="connsiteY0" fmla="*/ 1687830 h 2293620"/>
              <a:gd name="connsiteX1" fmla="*/ 1905000 w 2457450"/>
              <a:gd name="connsiteY1" fmla="*/ 1744980 h 2293620"/>
              <a:gd name="connsiteX2" fmla="*/ 2034540 w 2457450"/>
              <a:gd name="connsiteY2" fmla="*/ 1802130 h 2293620"/>
              <a:gd name="connsiteX3" fmla="*/ 2156460 w 2457450"/>
              <a:gd name="connsiteY3" fmla="*/ 1847850 h 2293620"/>
              <a:gd name="connsiteX4" fmla="*/ 2339340 w 2457450"/>
              <a:gd name="connsiteY4" fmla="*/ 1908810 h 2293620"/>
              <a:gd name="connsiteX5" fmla="*/ 2377440 w 2457450"/>
              <a:gd name="connsiteY5" fmla="*/ 1920240 h 2293620"/>
              <a:gd name="connsiteX6" fmla="*/ 2457450 w 2457450"/>
              <a:gd name="connsiteY6" fmla="*/ 1931670 h 2293620"/>
              <a:gd name="connsiteX7" fmla="*/ 2392680 w 2457450"/>
              <a:gd name="connsiteY7" fmla="*/ 2293620 h 2293620"/>
              <a:gd name="connsiteX8" fmla="*/ 2354580 w 2457450"/>
              <a:gd name="connsiteY8" fmla="*/ 2286000 h 2293620"/>
              <a:gd name="connsiteX9" fmla="*/ 2286000 w 2457450"/>
              <a:gd name="connsiteY9" fmla="*/ 2232660 h 2293620"/>
              <a:gd name="connsiteX10" fmla="*/ 2225040 w 2457450"/>
              <a:gd name="connsiteY10" fmla="*/ 2202180 h 2293620"/>
              <a:gd name="connsiteX11" fmla="*/ 2034540 w 2457450"/>
              <a:gd name="connsiteY11" fmla="*/ 2118360 h 2293620"/>
              <a:gd name="connsiteX12" fmla="*/ 1809750 w 2457450"/>
              <a:gd name="connsiteY12" fmla="*/ 2007870 h 2293620"/>
              <a:gd name="connsiteX13" fmla="*/ 1607820 w 2457450"/>
              <a:gd name="connsiteY13" fmla="*/ 1901190 h 2293620"/>
              <a:gd name="connsiteX14" fmla="*/ 1459230 w 2457450"/>
              <a:gd name="connsiteY14" fmla="*/ 1813560 h 2293620"/>
              <a:gd name="connsiteX15" fmla="*/ 1318260 w 2457450"/>
              <a:gd name="connsiteY15" fmla="*/ 1725930 h 2293620"/>
              <a:gd name="connsiteX16" fmla="*/ 1196340 w 2457450"/>
              <a:gd name="connsiteY16" fmla="*/ 1642110 h 2293620"/>
              <a:gd name="connsiteX17" fmla="*/ 1097280 w 2457450"/>
              <a:gd name="connsiteY17" fmla="*/ 1569720 h 2293620"/>
              <a:gd name="connsiteX18" fmla="*/ 937260 w 2457450"/>
              <a:gd name="connsiteY18" fmla="*/ 1447800 h 2293620"/>
              <a:gd name="connsiteX19" fmla="*/ 830580 w 2457450"/>
              <a:gd name="connsiteY19" fmla="*/ 1352550 h 2293620"/>
              <a:gd name="connsiteX20" fmla="*/ 735330 w 2457450"/>
              <a:gd name="connsiteY20" fmla="*/ 1257300 h 2293620"/>
              <a:gd name="connsiteX21" fmla="*/ 655320 w 2457450"/>
              <a:gd name="connsiteY21" fmla="*/ 1173480 h 2293620"/>
              <a:gd name="connsiteX22" fmla="*/ 586740 w 2457450"/>
              <a:gd name="connsiteY22" fmla="*/ 1097280 h 2293620"/>
              <a:gd name="connsiteX23" fmla="*/ 541020 w 2457450"/>
              <a:gd name="connsiteY23" fmla="*/ 1043940 h 2293620"/>
              <a:gd name="connsiteX24" fmla="*/ 461010 w 2457450"/>
              <a:gd name="connsiteY24" fmla="*/ 933450 h 2293620"/>
              <a:gd name="connsiteX25" fmla="*/ 373380 w 2457450"/>
              <a:gd name="connsiteY25" fmla="*/ 796290 h 2293620"/>
              <a:gd name="connsiteX26" fmla="*/ 300990 w 2457450"/>
              <a:gd name="connsiteY26" fmla="*/ 678180 h 2293620"/>
              <a:gd name="connsiteX27" fmla="*/ 213360 w 2457450"/>
              <a:gd name="connsiteY27" fmla="*/ 514350 h 2293620"/>
              <a:gd name="connsiteX28" fmla="*/ 140970 w 2457450"/>
              <a:gd name="connsiteY28" fmla="*/ 361950 h 2293620"/>
              <a:gd name="connsiteX29" fmla="*/ 83820 w 2457450"/>
              <a:gd name="connsiteY29" fmla="*/ 243840 h 2293620"/>
              <a:gd name="connsiteX30" fmla="*/ 45720 w 2457450"/>
              <a:gd name="connsiteY30" fmla="*/ 148590 h 2293620"/>
              <a:gd name="connsiteX31" fmla="*/ 19050 w 2457450"/>
              <a:gd name="connsiteY31" fmla="*/ 87630 h 2293620"/>
              <a:gd name="connsiteX32" fmla="*/ 3810 w 2457450"/>
              <a:gd name="connsiteY32" fmla="*/ 45720 h 2293620"/>
              <a:gd name="connsiteX33" fmla="*/ 0 w 2457450"/>
              <a:gd name="connsiteY33" fmla="*/ 26670 h 2293620"/>
              <a:gd name="connsiteX34" fmla="*/ 3810 w 2457450"/>
              <a:gd name="connsiteY34" fmla="*/ 7620 h 2293620"/>
              <a:gd name="connsiteX35" fmla="*/ 15240 w 2457450"/>
              <a:gd name="connsiteY35" fmla="*/ 0 h 2293620"/>
              <a:gd name="connsiteX36" fmla="*/ 34290 w 2457450"/>
              <a:gd name="connsiteY36" fmla="*/ 3810 h 2293620"/>
              <a:gd name="connsiteX37" fmla="*/ 53340 w 2457450"/>
              <a:gd name="connsiteY37" fmla="*/ 22860 h 2293620"/>
              <a:gd name="connsiteX38" fmla="*/ 129540 w 2457450"/>
              <a:gd name="connsiteY38" fmla="*/ 160020 h 2293620"/>
              <a:gd name="connsiteX39" fmla="*/ 201930 w 2457450"/>
              <a:gd name="connsiteY39" fmla="*/ 274320 h 2293620"/>
              <a:gd name="connsiteX40" fmla="*/ 289560 w 2457450"/>
              <a:gd name="connsiteY40" fmla="*/ 415290 h 2293620"/>
              <a:gd name="connsiteX41" fmla="*/ 358140 w 2457450"/>
              <a:gd name="connsiteY41" fmla="*/ 518160 h 2293620"/>
              <a:gd name="connsiteX42" fmla="*/ 426720 w 2457450"/>
              <a:gd name="connsiteY42" fmla="*/ 617220 h 2293620"/>
              <a:gd name="connsiteX43" fmla="*/ 529590 w 2457450"/>
              <a:gd name="connsiteY43" fmla="*/ 742950 h 2293620"/>
              <a:gd name="connsiteX44" fmla="*/ 640080 w 2457450"/>
              <a:gd name="connsiteY44" fmla="*/ 876300 h 2293620"/>
              <a:gd name="connsiteX45" fmla="*/ 693420 w 2457450"/>
              <a:gd name="connsiteY45" fmla="*/ 925830 h 2293620"/>
              <a:gd name="connsiteX46" fmla="*/ 796290 w 2457450"/>
              <a:gd name="connsiteY46" fmla="*/ 1021080 h 2293620"/>
              <a:gd name="connsiteX47" fmla="*/ 922020 w 2457450"/>
              <a:gd name="connsiteY47" fmla="*/ 1135380 h 2293620"/>
              <a:gd name="connsiteX48" fmla="*/ 1055370 w 2457450"/>
              <a:gd name="connsiteY48" fmla="*/ 1253490 h 2293620"/>
              <a:gd name="connsiteX49" fmla="*/ 1127760 w 2457450"/>
              <a:gd name="connsiteY49" fmla="*/ 1314450 h 2293620"/>
              <a:gd name="connsiteX50" fmla="*/ 1253490 w 2457450"/>
              <a:gd name="connsiteY50" fmla="*/ 1390650 h 2293620"/>
              <a:gd name="connsiteX51" fmla="*/ 1375410 w 2457450"/>
              <a:gd name="connsiteY51" fmla="*/ 1463040 h 2293620"/>
              <a:gd name="connsiteX52" fmla="*/ 1546860 w 2457450"/>
              <a:gd name="connsiteY52" fmla="*/ 1569720 h 2293620"/>
              <a:gd name="connsiteX53" fmla="*/ 1775460 w 2457450"/>
              <a:gd name="connsiteY53" fmla="*/ 1687830 h 229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57450" h="2293620">
                <a:moveTo>
                  <a:pt x="1775460" y="1687830"/>
                </a:moveTo>
                <a:lnTo>
                  <a:pt x="1905000" y="1744980"/>
                </a:lnTo>
                <a:lnTo>
                  <a:pt x="2034540" y="1802130"/>
                </a:lnTo>
                <a:lnTo>
                  <a:pt x="2156460" y="1847850"/>
                </a:lnTo>
                <a:lnTo>
                  <a:pt x="2339340" y="1908810"/>
                </a:lnTo>
                <a:lnTo>
                  <a:pt x="2377440" y="1920240"/>
                </a:lnTo>
                <a:lnTo>
                  <a:pt x="2457450" y="1931670"/>
                </a:lnTo>
                <a:lnTo>
                  <a:pt x="2392680" y="2293620"/>
                </a:lnTo>
                <a:lnTo>
                  <a:pt x="2354580" y="2286000"/>
                </a:lnTo>
                <a:lnTo>
                  <a:pt x="2286000" y="2232660"/>
                </a:lnTo>
                <a:lnTo>
                  <a:pt x="2225040" y="2202180"/>
                </a:lnTo>
                <a:lnTo>
                  <a:pt x="2034540" y="2118360"/>
                </a:lnTo>
                <a:lnTo>
                  <a:pt x="1809750" y="2007870"/>
                </a:lnTo>
                <a:lnTo>
                  <a:pt x="1607820" y="1901190"/>
                </a:lnTo>
                <a:lnTo>
                  <a:pt x="1459230" y="1813560"/>
                </a:lnTo>
                <a:lnTo>
                  <a:pt x="1318260" y="1725930"/>
                </a:lnTo>
                <a:lnTo>
                  <a:pt x="1196340" y="1642110"/>
                </a:lnTo>
                <a:lnTo>
                  <a:pt x="1097280" y="1569720"/>
                </a:lnTo>
                <a:lnTo>
                  <a:pt x="937260" y="1447800"/>
                </a:lnTo>
                <a:lnTo>
                  <a:pt x="830580" y="1352550"/>
                </a:lnTo>
                <a:lnTo>
                  <a:pt x="735330" y="1257300"/>
                </a:lnTo>
                <a:lnTo>
                  <a:pt x="655320" y="1173480"/>
                </a:lnTo>
                <a:lnTo>
                  <a:pt x="586740" y="1097280"/>
                </a:lnTo>
                <a:lnTo>
                  <a:pt x="541020" y="1043940"/>
                </a:lnTo>
                <a:lnTo>
                  <a:pt x="461010" y="933450"/>
                </a:lnTo>
                <a:lnTo>
                  <a:pt x="373380" y="796290"/>
                </a:lnTo>
                <a:lnTo>
                  <a:pt x="300990" y="678180"/>
                </a:lnTo>
                <a:lnTo>
                  <a:pt x="213360" y="514350"/>
                </a:lnTo>
                <a:lnTo>
                  <a:pt x="140970" y="361950"/>
                </a:lnTo>
                <a:lnTo>
                  <a:pt x="83820" y="243840"/>
                </a:lnTo>
                <a:lnTo>
                  <a:pt x="45720" y="148590"/>
                </a:lnTo>
                <a:lnTo>
                  <a:pt x="19050" y="87630"/>
                </a:lnTo>
                <a:lnTo>
                  <a:pt x="3810" y="45720"/>
                </a:lnTo>
                <a:lnTo>
                  <a:pt x="0" y="26670"/>
                </a:lnTo>
                <a:lnTo>
                  <a:pt x="3810" y="7620"/>
                </a:lnTo>
                <a:lnTo>
                  <a:pt x="15240" y="0"/>
                </a:lnTo>
                <a:lnTo>
                  <a:pt x="34290" y="3810"/>
                </a:lnTo>
                <a:lnTo>
                  <a:pt x="53340" y="22860"/>
                </a:lnTo>
                <a:lnTo>
                  <a:pt x="129540" y="160020"/>
                </a:lnTo>
                <a:lnTo>
                  <a:pt x="201930" y="274320"/>
                </a:lnTo>
                <a:lnTo>
                  <a:pt x="289560" y="415290"/>
                </a:lnTo>
                <a:lnTo>
                  <a:pt x="358140" y="518160"/>
                </a:lnTo>
                <a:lnTo>
                  <a:pt x="426720" y="617220"/>
                </a:lnTo>
                <a:lnTo>
                  <a:pt x="529590" y="742950"/>
                </a:lnTo>
                <a:lnTo>
                  <a:pt x="640080" y="876300"/>
                </a:lnTo>
                <a:lnTo>
                  <a:pt x="693420" y="925830"/>
                </a:lnTo>
                <a:lnTo>
                  <a:pt x="796290" y="1021080"/>
                </a:lnTo>
                <a:lnTo>
                  <a:pt x="922020" y="1135380"/>
                </a:lnTo>
                <a:lnTo>
                  <a:pt x="1055370" y="1253490"/>
                </a:lnTo>
                <a:lnTo>
                  <a:pt x="1127760" y="1314450"/>
                </a:lnTo>
                <a:lnTo>
                  <a:pt x="1253490" y="1390650"/>
                </a:lnTo>
                <a:lnTo>
                  <a:pt x="1375410" y="1463040"/>
                </a:lnTo>
                <a:lnTo>
                  <a:pt x="1546860" y="1569720"/>
                </a:lnTo>
                <a:lnTo>
                  <a:pt x="1775460" y="1687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547FF86-A555-40D8-B7D0-90099CE635B0}"/>
              </a:ext>
            </a:extLst>
          </p:cNvPr>
          <p:cNvSpPr/>
          <p:nvPr/>
        </p:nvSpPr>
        <p:spPr>
          <a:xfrm>
            <a:off x="4732338" y="3559175"/>
            <a:ext cx="2674937" cy="2305050"/>
          </a:xfrm>
          <a:custGeom>
            <a:avLst/>
            <a:gdLst>
              <a:gd name="connsiteX0" fmla="*/ 1386840 w 2674620"/>
              <a:gd name="connsiteY0" fmla="*/ 1752600 h 2305050"/>
              <a:gd name="connsiteX1" fmla="*/ 1192530 w 2674620"/>
              <a:gd name="connsiteY1" fmla="*/ 1527810 h 2305050"/>
              <a:gd name="connsiteX2" fmla="*/ 933450 w 2674620"/>
              <a:gd name="connsiteY2" fmla="*/ 1234440 h 2305050"/>
              <a:gd name="connsiteX3" fmla="*/ 838200 w 2674620"/>
              <a:gd name="connsiteY3" fmla="*/ 1104900 h 2305050"/>
              <a:gd name="connsiteX4" fmla="*/ 720090 w 2674620"/>
              <a:gd name="connsiteY4" fmla="*/ 960120 h 2305050"/>
              <a:gd name="connsiteX5" fmla="*/ 468630 w 2674620"/>
              <a:gd name="connsiteY5" fmla="*/ 659130 h 2305050"/>
              <a:gd name="connsiteX6" fmla="*/ 247650 w 2674620"/>
              <a:gd name="connsiteY6" fmla="*/ 388620 h 2305050"/>
              <a:gd name="connsiteX7" fmla="*/ 0 w 2674620"/>
              <a:gd name="connsiteY7" fmla="*/ 99060 h 2305050"/>
              <a:gd name="connsiteX8" fmla="*/ 60960 w 2674620"/>
              <a:gd name="connsiteY8" fmla="*/ 0 h 2305050"/>
              <a:gd name="connsiteX9" fmla="*/ 152400 w 2674620"/>
              <a:gd name="connsiteY9" fmla="*/ 102870 h 2305050"/>
              <a:gd name="connsiteX10" fmla="*/ 335280 w 2674620"/>
              <a:gd name="connsiteY10" fmla="*/ 293370 h 2305050"/>
              <a:gd name="connsiteX11" fmla="*/ 518160 w 2674620"/>
              <a:gd name="connsiteY11" fmla="*/ 491490 h 2305050"/>
              <a:gd name="connsiteX12" fmla="*/ 662940 w 2674620"/>
              <a:gd name="connsiteY12" fmla="*/ 647700 h 2305050"/>
              <a:gd name="connsiteX13" fmla="*/ 807720 w 2674620"/>
              <a:gd name="connsiteY13" fmla="*/ 807720 h 2305050"/>
              <a:gd name="connsiteX14" fmla="*/ 918210 w 2674620"/>
              <a:gd name="connsiteY14" fmla="*/ 933450 h 2305050"/>
              <a:gd name="connsiteX15" fmla="*/ 1059180 w 2674620"/>
              <a:gd name="connsiteY15" fmla="*/ 1055370 h 2305050"/>
              <a:gd name="connsiteX16" fmla="*/ 1226820 w 2674620"/>
              <a:gd name="connsiteY16" fmla="*/ 1207770 h 2305050"/>
              <a:gd name="connsiteX17" fmla="*/ 1367790 w 2674620"/>
              <a:gd name="connsiteY17" fmla="*/ 1341120 h 2305050"/>
              <a:gd name="connsiteX18" fmla="*/ 1497330 w 2674620"/>
              <a:gd name="connsiteY18" fmla="*/ 1451610 h 2305050"/>
              <a:gd name="connsiteX19" fmla="*/ 1630680 w 2674620"/>
              <a:gd name="connsiteY19" fmla="*/ 1565910 h 2305050"/>
              <a:gd name="connsiteX20" fmla="*/ 1790700 w 2674620"/>
              <a:gd name="connsiteY20" fmla="*/ 1691640 h 2305050"/>
              <a:gd name="connsiteX21" fmla="*/ 1874520 w 2674620"/>
              <a:gd name="connsiteY21" fmla="*/ 1756410 h 2305050"/>
              <a:gd name="connsiteX22" fmla="*/ 1946910 w 2674620"/>
              <a:gd name="connsiteY22" fmla="*/ 1809750 h 2305050"/>
              <a:gd name="connsiteX23" fmla="*/ 2099310 w 2674620"/>
              <a:gd name="connsiteY23" fmla="*/ 1908810 h 2305050"/>
              <a:gd name="connsiteX24" fmla="*/ 2247900 w 2674620"/>
              <a:gd name="connsiteY24" fmla="*/ 2000250 h 2305050"/>
              <a:gd name="connsiteX25" fmla="*/ 2407920 w 2674620"/>
              <a:gd name="connsiteY25" fmla="*/ 2099310 h 2305050"/>
              <a:gd name="connsiteX26" fmla="*/ 2571750 w 2674620"/>
              <a:gd name="connsiteY26" fmla="*/ 2202180 h 2305050"/>
              <a:gd name="connsiteX27" fmla="*/ 2663190 w 2674620"/>
              <a:gd name="connsiteY27" fmla="*/ 2255520 h 2305050"/>
              <a:gd name="connsiteX28" fmla="*/ 2674620 w 2674620"/>
              <a:gd name="connsiteY28" fmla="*/ 2270760 h 2305050"/>
              <a:gd name="connsiteX29" fmla="*/ 2674620 w 2674620"/>
              <a:gd name="connsiteY29" fmla="*/ 2286000 h 2305050"/>
              <a:gd name="connsiteX30" fmla="*/ 2659380 w 2674620"/>
              <a:gd name="connsiteY30" fmla="*/ 2305050 h 2305050"/>
              <a:gd name="connsiteX31" fmla="*/ 2602230 w 2674620"/>
              <a:gd name="connsiteY31" fmla="*/ 2305050 h 2305050"/>
              <a:gd name="connsiteX32" fmla="*/ 2339340 w 2674620"/>
              <a:gd name="connsiteY32" fmla="*/ 2289810 h 2305050"/>
              <a:gd name="connsiteX33" fmla="*/ 2114550 w 2674620"/>
              <a:gd name="connsiteY33" fmla="*/ 2278380 h 2305050"/>
              <a:gd name="connsiteX34" fmla="*/ 1847850 w 2674620"/>
              <a:gd name="connsiteY34" fmla="*/ 2263140 h 2305050"/>
              <a:gd name="connsiteX35" fmla="*/ 1828800 w 2674620"/>
              <a:gd name="connsiteY35" fmla="*/ 2247900 h 2305050"/>
              <a:gd name="connsiteX36" fmla="*/ 1729740 w 2674620"/>
              <a:gd name="connsiteY36" fmla="*/ 2133600 h 2305050"/>
              <a:gd name="connsiteX37" fmla="*/ 1562100 w 2674620"/>
              <a:gd name="connsiteY37" fmla="*/ 1950720 h 2305050"/>
              <a:gd name="connsiteX38" fmla="*/ 1386840 w 2674620"/>
              <a:gd name="connsiteY38" fmla="*/ 175260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4620" h="2305050">
                <a:moveTo>
                  <a:pt x="1386840" y="1752600"/>
                </a:moveTo>
                <a:lnTo>
                  <a:pt x="1192530" y="1527810"/>
                </a:lnTo>
                <a:lnTo>
                  <a:pt x="933450" y="1234440"/>
                </a:lnTo>
                <a:lnTo>
                  <a:pt x="838200" y="1104900"/>
                </a:lnTo>
                <a:lnTo>
                  <a:pt x="720090" y="960120"/>
                </a:lnTo>
                <a:lnTo>
                  <a:pt x="468630" y="659130"/>
                </a:lnTo>
                <a:lnTo>
                  <a:pt x="247650" y="388620"/>
                </a:lnTo>
                <a:lnTo>
                  <a:pt x="0" y="99060"/>
                </a:lnTo>
                <a:lnTo>
                  <a:pt x="60960" y="0"/>
                </a:lnTo>
                <a:lnTo>
                  <a:pt x="152400" y="102870"/>
                </a:lnTo>
                <a:lnTo>
                  <a:pt x="335280" y="293370"/>
                </a:lnTo>
                <a:lnTo>
                  <a:pt x="518160" y="491490"/>
                </a:lnTo>
                <a:lnTo>
                  <a:pt x="662940" y="647700"/>
                </a:lnTo>
                <a:lnTo>
                  <a:pt x="807720" y="807720"/>
                </a:lnTo>
                <a:lnTo>
                  <a:pt x="918210" y="933450"/>
                </a:lnTo>
                <a:lnTo>
                  <a:pt x="1059180" y="1055370"/>
                </a:lnTo>
                <a:lnTo>
                  <a:pt x="1226820" y="1207770"/>
                </a:lnTo>
                <a:lnTo>
                  <a:pt x="1367790" y="1341120"/>
                </a:lnTo>
                <a:lnTo>
                  <a:pt x="1497330" y="1451610"/>
                </a:lnTo>
                <a:lnTo>
                  <a:pt x="1630680" y="1565910"/>
                </a:lnTo>
                <a:lnTo>
                  <a:pt x="1790700" y="1691640"/>
                </a:lnTo>
                <a:lnTo>
                  <a:pt x="1874520" y="1756410"/>
                </a:lnTo>
                <a:lnTo>
                  <a:pt x="1946910" y="1809750"/>
                </a:lnTo>
                <a:lnTo>
                  <a:pt x="2099310" y="1908810"/>
                </a:lnTo>
                <a:lnTo>
                  <a:pt x="2247900" y="2000250"/>
                </a:lnTo>
                <a:lnTo>
                  <a:pt x="2407920" y="2099310"/>
                </a:lnTo>
                <a:lnTo>
                  <a:pt x="2571750" y="2202180"/>
                </a:lnTo>
                <a:lnTo>
                  <a:pt x="2663190" y="2255520"/>
                </a:lnTo>
                <a:lnTo>
                  <a:pt x="2674620" y="2270760"/>
                </a:lnTo>
                <a:lnTo>
                  <a:pt x="2674620" y="2286000"/>
                </a:lnTo>
                <a:lnTo>
                  <a:pt x="2659380" y="2305050"/>
                </a:lnTo>
                <a:lnTo>
                  <a:pt x="2602230" y="2305050"/>
                </a:lnTo>
                <a:lnTo>
                  <a:pt x="2339340" y="2289810"/>
                </a:lnTo>
                <a:lnTo>
                  <a:pt x="2114550" y="2278380"/>
                </a:lnTo>
                <a:lnTo>
                  <a:pt x="1847850" y="2263140"/>
                </a:lnTo>
                <a:lnTo>
                  <a:pt x="1828800" y="2247900"/>
                </a:lnTo>
                <a:lnTo>
                  <a:pt x="1729740" y="2133600"/>
                </a:lnTo>
                <a:lnTo>
                  <a:pt x="1562100" y="1950720"/>
                </a:lnTo>
                <a:lnTo>
                  <a:pt x="1386840" y="1752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706B82-6C11-412C-9F89-007A298F5064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794000" y="1922463"/>
            <a:chExt cx="4765675" cy="409416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3FE1E45F-425F-43BC-AA18-37847D7D86B2}"/>
                </a:ext>
              </a:extLst>
            </p:cNvPr>
            <p:cNvSpPr/>
            <p:nvPr/>
          </p:nvSpPr>
          <p:spPr>
            <a:xfrm>
              <a:off x="2794000" y="27955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AC12349F-4B9D-4E60-A8C4-E71FAF5EE071}"/>
                </a:ext>
              </a:extLst>
            </p:cNvPr>
            <p:cNvSpPr/>
            <p:nvPr/>
          </p:nvSpPr>
          <p:spPr>
            <a:xfrm rot="16200000">
              <a:off x="2789238" y="30622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C8899EB6-506C-43ED-A918-85AA3C32195D}"/>
                </a:ext>
              </a:extLst>
            </p:cNvPr>
            <p:cNvSpPr/>
            <p:nvPr/>
          </p:nvSpPr>
          <p:spPr>
            <a:xfrm>
              <a:off x="3079750" y="26622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2CB57986-1B7E-4FA5-9256-729A479E850E}"/>
                </a:ext>
              </a:extLst>
            </p:cNvPr>
            <p:cNvSpPr/>
            <p:nvPr/>
          </p:nvSpPr>
          <p:spPr>
            <a:xfrm>
              <a:off x="3200400" y="37242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19DFBFE3-98A5-49EB-B72E-EDA7173CCD12}"/>
                </a:ext>
              </a:extLst>
            </p:cNvPr>
            <p:cNvSpPr/>
            <p:nvPr/>
          </p:nvSpPr>
          <p:spPr>
            <a:xfrm>
              <a:off x="4375150" y="19224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2AEA1BD9-2025-4F7F-9D6F-A560AD369028}"/>
                </a:ext>
              </a:extLst>
            </p:cNvPr>
            <p:cNvSpPr/>
            <p:nvPr/>
          </p:nvSpPr>
          <p:spPr>
            <a:xfrm>
              <a:off x="5681663" y="20843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6BF97D02-BE31-4D48-B352-860153C4FC07}"/>
                </a:ext>
              </a:extLst>
            </p:cNvPr>
            <p:cNvSpPr/>
            <p:nvPr/>
          </p:nvSpPr>
          <p:spPr>
            <a:xfrm>
              <a:off x="5681663" y="32480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0E305323-E842-470F-8059-9A6E629EA7BB}"/>
                </a:ext>
              </a:extLst>
            </p:cNvPr>
            <p:cNvSpPr/>
            <p:nvPr/>
          </p:nvSpPr>
          <p:spPr>
            <a:xfrm rot="16200000">
              <a:off x="4309269" y="35313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15AE3F03-F471-487F-BFF1-AE2D88B16DA4}"/>
                </a:ext>
              </a:extLst>
            </p:cNvPr>
            <p:cNvSpPr/>
            <p:nvPr/>
          </p:nvSpPr>
          <p:spPr>
            <a:xfrm>
              <a:off x="4884738" y="37115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492BC8FF-EC5C-4BC9-B5F1-FF263DD467CA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328554A2-6B52-4373-99AB-72D649409298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C1B01E0B-A5BC-4678-AAAE-9E1D3D54ECAA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65A3282D-EB6A-41A8-A720-06D7172C999F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1F7B7095-2501-4DA6-8C92-A7FEFD7AA5FD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EE6DDD5F-4B48-4639-AA21-AECF772725AC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7FD0D8F2-E0CD-4BD2-AFDC-298555E1B67A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E342056F-434B-4470-A60D-1EA80C5A02B6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">
              <a:extLst>
                <a:ext uri="{FF2B5EF4-FFF2-40B4-BE49-F238E27FC236}">
                  <a16:creationId xmlns:a16="http://schemas.microsoft.com/office/drawing/2014/main" id="{69307BE5-43C8-4403-AF2A-07F766D245D7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51D6EC34-8484-4E41-BDCB-BC6D766F4D63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7529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202" name="グループ化 1">
            <a:extLst>
              <a:ext uri="{FF2B5EF4-FFF2-40B4-BE49-F238E27FC236}">
                <a16:creationId xmlns:a16="http://schemas.microsoft.com/office/drawing/2014/main" id="{83DDBA9B-1AE8-4508-A8DB-85EA0D804528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C7E6945-66E8-4164-ADBF-8DE4CEB4DD87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54F1141-BBB8-4ACA-8F65-C03B441ACF63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869BE9C-50A3-43AA-B6AA-2892EAB30BE3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E5F51F9-DDE4-453A-B0F7-FC123F1DB33E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752DA6A-DDAD-49D1-ABB8-161588D18FE7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808817B-2CF1-46E3-AC5F-620960BE528E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FD3F443-78BF-4C98-AC56-F7A32602C7AE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5C69740-8D5D-4814-AC1A-9A9E3157BDDE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DF4AD83-7CEF-4744-8627-22C58710CDC7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264665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①　三字以上の熟語の構成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85000" lnSpcReduction="1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熟 並 諸 貴 奏 賃 層 己 退 郵 遺 処 蒸 策 乱 模 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99229953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11488B0-B3D5-42A1-9F88-94328DD8D3D3}"/>
              </a:ext>
            </a:extLst>
          </p:cNvPr>
          <p:cNvSpPr/>
          <p:nvPr/>
        </p:nvSpPr>
        <p:spPr>
          <a:xfrm>
            <a:off x="3641725" y="1398588"/>
            <a:ext cx="511175" cy="596900"/>
          </a:xfrm>
          <a:custGeom>
            <a:avLst/>
            <a:gdLst>
              <a:gd name="connsiteX0" fmla="*/ 469107 w 511969"/>
              <a:gd name="connsiteY0" fmla="*/ 378619 h 597694"/>
              <a:gd name="connsiteX1" fmla="*/ 478632 w 511969"/>
              <a:gd name="connsiteY1" fmla="*/ 452437 h 597694"/>
              <a:gd name="connsiteX2" fmla="*/ 492919 w 511969"/>
              <a:gd name="connsiteY2" fmla="*/ 554831 h 597694"/>
              <a:gd name="connsiteX3" fmla="*/ 235744 w 511969"/>
              <a:gd name="connsiteY3" fmla="*/ 597694 h 597694"/>
              <a:gd name="connsiteX4" fmla="*/ 233363 w 511969"/>
              <a:gd name="connsiteY4" fmla="*/ 466725 h 597694"/>
              <a:gd name="connsiteX5" fmla="*/ 230982 w 511969"/>
              <a:gd name="connsiteY5" fmla="*/ 347662 h 597694"/>
              <a:gd name="connsiteX6" fmla="*/ 223838 w 511969"/>
              <a:gd name="connsiteY6" fmla="*/ 240506 h 597694"/>
              <a:gd name="connsiteX7" fmla="*/ 214313 w 511969"/>
              <a:gd name="connsiteY7" fmla="*/ 192881 h 597694"/>
              <a:gd name="connsiteX8" fmla="*/ 207169 w 511969"/>
              <a:gd name="connsiteY8" fmla="*/ 176212 h 597694"/>
              <a:gd name="connsiteX9" fmla="*/ 192882 w 511969"/>
              <a:gd name="connsiteY9" fmla="*/ 161925 h 597694"/>
              <a:gd name="connsiteX10" fmla="*/ 159544 w 511969"/>
              <a:gd name="connsiteY10" fmla="*/ 138112 h 597694"/>
              <a:gd name="connsiteX11" fmla="*/ 114300 w 511969"/>
              <a:gd name="connsiteY11" fmla="*/ 111919 h 597694"/>
              <a:gd name="connsiteX12" fmla="*/ 57150 w 511969"/>
              <a:gd name="connsiteY12" fmla="*/ 80962 h 597694"/>
              <a:gd name="connsiteX13" fmla="*/ 42863 w 511969"/>
              <a:gd name="connsiteY13" fmla="*/ 76200 h 597694"/>
              <a:gd name="connsiteX14" fmla="*/ 28575 w 511969"/>
              <a:gd name="connsiteY14" fmla="*/ 66675 h 597694"/>
              <a:gd name="connsiteX15" fmla="*/ 14288 w 511969"/>
              <a:gd name="connsiteY15" fmla="*/ 52387 h 597694"/>
              <a:gd name="connsiteX16" fmla="*/ 4763 w 511969"/>
              <a:gd name="connsiteY16" fmla="*/ 35719 h 597694"/>
              <a:gd name="connsiteX17" fmla="*/ 0 w 511969"/>
              <a:gd name="connsiteY17" fmla="*/ 21431 h 597694"/>
              <a:gd name="connsiteX18" fmla="*/ 2382 w 511969"/>
              <a:gd name="connsiteY18" fmla="*/ 9525 h 597694"/>
              <a:gd name="connsiteX19" fmla="*/ 7144 w 511969"/>
              <a:gd name="connsiteY19" fmla="*/ 4762 h 597694"/>
              <a:gd name="connsiteX20" fmla="*/ 16669 w 511969"/>
              <a:gd name="connsiteY20" fmla="*/ 2381 h 597694"/>
              <a:gd name="connsiteX21" fmla="*/ 52388 w 511969"/>
              <a:gd name="connsiteY21" fmla="*/ 0 h 597694"/>
              <a:gd name="connsiteX22" fmla="*/ 173832 w 511969"/>
              <a:gd name="connsiteY22" fmla="*/ 16669 h 597694"/>
              <a:gd name="connsiteX23" fmla="*/ 285750 w 511969"/>
              <a:gd name="connsiteY23" fmla="*/ 40481 h 597694"/>
              <a:gd name="connsiteX24" fmla="*/ 383382 w 511969"/>
              <a:gd name="connsiteY24" fmla="*/ 73819 h 597694"/>
              <a:gd name="connsiteX25" fmla="*/ 419100 w 511969"/>
              <a:gd name="connsiteY25" fmla="*/ 90487 h 597694"/>
              <a:gd name="connsiteX26" fmla="*/ 447675 w 511969"/>
              <a:gd name="connsiteY26" fmla="*/ 102394 h 597694"/>
              <a:gd name="connsiteX27" fmla="*/ 481013 w 511969"/>
              <a:gd name="connsiteY27" fmla="*/ 116681 h 597694"/>
              <a:gd name="connsiteX28" fmla="*/ 492919 w 511969"/>
              <a:gd name="connsiteY28" fmla="*/ 126206 h 597694"/>
              <a:gd name="connsiteX29" fmla="*/ 507207 w 511969"/>
              <a:gd name="connsiteY29" fmla="*/ 140494 h 597694"/>
              <a:gd name="connsiteX30" fmla="*/ 511969 w 511969"/>
              <a:gd name="connsiteY30" fmla="*/ 157162 h 597694"/>
              <a:gd name="connsiteX31" fmla="*/ 511969 w 511969"/>
              <a:gd name="connsiteY31" fmla="*/ 171450 h 597694"/>
              <a:gd name="connsiteX32" fmla="*/ 502444 w 511969"/>
              <a:gd name="connsiteY32" fmla="*/ 192881 h 597694"/>
              <a:gd name="connsiteX33" fmla="*/ 488157 w 511969"/>
              <a:gd name="connsiteY33" fmla="*/ 216694 h 597694"/>
              <a:gd name="connsiteX34" fmla="*/ 478632 w 511969"/>
              <a:gd name="connsiteY34" fmla="*/ 228600 h 597694"/>
              <a:gd name="connsiteX35" fmla="*/ 471488 w 511969"/>
              <a:gd name="connsiteY35" fmla="*/ 266700 h 597694"/>
              <a:gd name="connsiteX36" fmla="*/ 469107 w 511969"/>
              <a:gd name="connsiteY36" fmla="*/ 378619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11969" h="597694">
                <a:moveTo>
                  <a:pt x="469107" y="378619"/>
                </a:moveTo>
                <a:lnTo>
                  <a:pt x="478632" y="452437"/>
                </a:lnTo>
                <a:lnTo>
                  <a:pt x="492919" y="554831"/>
                </a:lnTo>
                <a:lnTo>
                  <a:pt x="235744" y="597694"/>
                </a:lnTo>
                <a:cubicBezTo>
                  <a:pt x="234950" y="554038"/>
                  <a:pt x="234157" y="510381"/>
                  <a:pt x="233363" y="466725"/>
                </a:cubicBezTo>
                <a:cubicBezTo>
                  <a:pt x="232569" y="427037"/>
                  <a:pt x="231776" y="387350"/>
                  <a:pt x="230982" y="347662"/>
                </a:cubicBezTo>
                <a:lnTo>
                  <a:pt x="223838" y="240506"/>
                </a:lnTo>
                <a:lnTo>
                  <a:pt x="214313" y="192881"/>
                </a:lnTo>
                <a:lnTo>
                  <a:pt x="207169" y="176212"/>
                </a:lnTo>
                <a:lnTo>
                  <a:pt x="192882" y="161925"/>
                </a:lnTo>
                <a:lnTo>
                  <a:pt x="159544" y="138112"/>
                </a:lnTo>
                <a:lnTo>
                  <a:pt x="114300" y="111919"/>
                </a:lnTo>
                <a:lnTo>
                  <a:pt x="57150" y="80962"/>
                </a:lnTo>
                <a:lnTo>
                  <a:pt x="42863" y="76200"/>
                </a:lnTo>
                <a:lnTo>
                  <a:pt x="28575" y="66675"/>
                </a:lnTo>
                <a:lnTo>
                  <a:pt x="14288" y="52387"/>
                </a:lnTo>
                <a:lnTo>
                  <a:pt x="4763" y="35719"/>
                </a:lnTo>
                <a:lnTo>
                  <a:pt x="0" y="21431"/>
                </a:lnTo>
                <a:lnTo>
                  <a:pt x="2382" y="9525"/>
                </a:lnTo>
                <a:lnTo>
                  <a:pt x="7144" y="4762"/>
                </a:lnTo>
                <a:lnTo>
                  <a:pt x="16669" y="2381"/>
                </a:lnTo>
                <a:lnTo>
                  <a:pt x="52388" y="0"/>
                </a:lnTo>
                <a:lnTo>
                  <a:pt x="173832" y="16669"/>
                </a:lnTo>
                <a:lnTo>
                  <a:pt x="285750" y="40481"/>
                </a:lnTo>
                <a:lnTo>
                  <a:pt x="383382" y="73819"/>
                </a:lnTo>
                <a:lnTo>
                  <a:pt x="419100" y="90487"/>
                </a:lnTo>
                <a:lnTo>
                  <a:pt x="447675" y="102394"/>
                </a:lnTo>
                <a:lnTo>
                  <a:pt x="481013" y="116681"/>
                </a:lnTo>
                <a:lnTo>
                  <a:pt x="492919" y="126206"/>
                </a:lnTo>
                <a:lnTo>
                  <a:pt x="507207" y="140494"/>
                </a:lnTo>
                <a:lnTo>
                  <a:pt x="511969" y="157162"/>
                </a:lnTo>
                <a:lnTo>
                  <a:pt x="511969" y="171450"/>
                </a:lnTo>
                <a:lnTo>
                  <a:pt x="502444" y="192881"/>
                </a:lnTo>
                <a:lnTo>
                  <a:pt x="488157" y="216694"/>
                </a:lnTo>
                <a:lnTo>
                  <a:pt x="478632" y="228600"/>
                </a:lnTo>
                <a:lnTo>
                  <a:pt x="471488" y="266700"/>
                </a:lnTo>
                <a:cubicBezTo>
                  <a:pt x="470694" y="294481"/>
                  <a:pt x="469901" y="322263"/>
                  <a:pt x="469107" y="378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AD4DB5E9-FA90-4DA0-A5D6-768F53EB2ECA}"/>
              </a:ext>
            </a:extLst>
          </p:cNvPr>
          <p:cNvSpPr/>
          <p:nvPr/>
        </p:nvSpPr>
        <p:spPr>
          <a:xfrm>
            <a:off x="3019425" y="2439988"/>
            <a:ext cx="527050" cy="635000"/>
          </a:xfrm>
          <a:custGeom>
            <a:avLst/>
            <a:gdLst>
              <a:gd name="connsiteX0" fmla="*/ 473869 w 526256"/>
              <a:gd name="connsiteY0" fmla="*/ 283369 h 633413"/>
              <a:gd name="connsiteX1" fmla="*/ 447675 w 526256"/>
              <a:gd name="connsiteY1" fmla="*/ 223838 h 633413"/>
              <a:gd name="connsiteX2" fmla="*/ 423863 w 526256"/>
              <a:gd name="connsiteY2" fmla="*/ 171450 h 633413"/>
              <a:gd name="connsiteX3" fmla="*/ 397669 w 526256"/>
              <a:gd name="connsiteY3" fmla="*/ 116682 h 633413"/>
              <a:gd name="connsiteX4" fmla="*/ 316706 w 526256"/>
              <a:gd name="connsiteY4" fmla="*/ 30957 h 633413"/>
              <a:gd name="connsiteX5" fmla="*/ 264319 w 526256"/>
              <a:gd name="connsiteY5" fmla="*/ 14288 h 633413"/>
              <a:gd name="connsiteX6" fmla="*/ 207169 w 526256"/>
              <a:gd name="connsiteY6" fmla="*/ 4763 h 633413"/>
              <a:gd name="connsiteX7" fmla="*/ 159544 w 526256"/>
              <a:gd name="connsiteY7" fmla="*/ 0 h 633413"/>
              <a:gd name="connsiteX8" fmla="*/ 107156 w 526256"/>
              <a:gd name="connsiteY8" fmla="*/ 0 h 633413"/>
              <a:gd name="connsiteX9" fmla="*/ 52388 w 526256"/>
              <a:gd name="connsiteY9" fmla="*/ 4763 h 633413"/>
              <a:gd name="connsiteX10" fmla="*/ 26194 w 526256"/>
              <a:gd name="connsiteY10" fmla="*/ 7144 h 633413"/>
              <a:gd name="connsiteX11" fmla="*/ 9525 w 526256"/>
              <a:gd name="connsiteY11" fmla="*/ 9525 h 633413"/>
              <a:gd name="connsiteX12" fmla="*/ 2381 w 526256"/>
              <a:gd name="connsiteY12" fmla="*/ 14288 h 633413"/>
              <a:gd name="connsiteX13" fmla="*/ 0 w 526256"/>
              <a:gd name="connsiteY13" fmla="*/ 26194 h 633413"/>
              <a:gd name="connsiteX14" fmla="*/ 7144 w 526256"/>
              <a:gd name="connsiteY14" fmla="*/ 47625 h 633413"/>
              <a:gd name="connsiteX15" fmla="*/ 21431 w 526256"/>
              <a:gd name="connsiteY15" fmla="*/ 69057 h 633413"/>
              <a:gd name="connsiteX16" fmla="*/ 54769 w 526256"/>
              <a:gd name="connsiteY16" fmla="*/ 85725 h 633413"/>
              <a:gd name="connsiteX17" fmla="*/ 92869 w 526256"/>
              <a:gd name="connsiteY17" fmla="*/ 104775 h 633413"/>
              <a:gd name="connsiteX18" fmla="*/ 130969 w 526256"/>
              <a:gd name="connsiteY18" fmla="*/ 133350 h 633413"/>
              <a:gd name="connsiteX19" fmla="*/ 173831 w 526256"/>
              <a:gd name="connsiteY19" fmla="*/ 173832 h 633413"/>
              <a:gd name="connsiteX20" fmla="*/ 219075 w 526256"/>
              <a:gd name="connsiteY20" fmla="*/ 226219 h 633413"/>
              <a:gd name="connsiteX21" fmla="*/ 245269 w 526256"/>
              <a:gd name="connsiteY21" fmla="*/ 261938 h 633413"/>
              <a:gd name="connsiteX22" fmla="*/ 269081 w 526256"/>
              <a:gd name="connsiteY22" fmla="*/ 304800 h 633413"/>
              <a:gd name="connsiteX23" fmla="*/ 300038 w 526256"/>
              <a:gd name="connsiteY23" fmla="*/ 364332 h 633413"/>
              <a:gd name="connsiteX24" fmla="*/ 328613 w 526256"/>
              <a:gd name="connsiteY24" fmla="*/ 435769 h 633413"/>
              <a:gd name="connsiteX25" fmla="*/ 352425 w 526256"/>
              <a:gd name="connsiteY25" fmla="*/ 509588 h 633413"/>
              <a:gd name="connsiteX26" fmla="*/ 366713 w 526256"/>
              <a:gd name="connsiteY26" fmla="*/ 545307 h 633413"/>
              <a:gd name="connsiteX27" fmla="*/ 395288 w 526256"/>
              <a:gd name="connsiteY27" fmla="*/ 585788 h 633413"/>
              <a:gd name="connsiteX28" fmla="*/ 431006 w 526256"/>
              <a:gd name="connsiteY28" fmla="*/ 619125 h 633413"/>
              <a:gd name="connsiteX29" fmla="*/ 452438 w 526256"/>
              <a:gd name="connsiteY29" fmla="*/ 631032 h 633413"/>
              <a:gd name="connsiteX30" fmla="*/ 471488 w 526256"/>
              <a:gd name="connsiteY30" fmla="*/ 633413 h 633413"/>
              <a:gd name="connsiteX31" fmla="*/ 483394 w 526256"/>
              <a:gd name="connsiteY31" fmla="*/ 631032 h 633413"/>
              <a:gd name="connsiteX32" fmla="*/ 500063 w 526256"/>
              <a:gd name="connsiteY32" fmla="*/ 621507 h 633413"/>
              <a:gd name="connsiteX33" fmla="*/ 511969 w 526256"/>
              <a:gd name="connsiteY33" fmla="*/ 604838 h 633413"/>
              <a:gd name="connsiteX34" fmla="*/ 526256 w 526256"/>
              <a:gd name="connsiteY34" fmla="*/ 433388 h 633413"/>
              <a:gd name="connsiteX35" fmla="*/ 473869 w 526256"/>
              <a:gd name="connsiteY35" fmla="*/ 283369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26256" h="633413">
                <a:moveTo>
                  <a:pt x="473869" y="283369"/>
                </a:moveTo>
                <a:lnTo>
                  <a:pt x="447675" y="223838"/>
                </a:lnTo>
                <a:lnTo>
                  <a:pt x="423863" y="171450"/>
                </a:lnTo>
                <a:lnTo>
                  <a:pt x="397669" y="116682"/>
                </a:lnTo>
                <a:lnTo>
                  <a:pt x="316706" y="30957"/>
                </a:lnTo>
                <a:lnTo>
                  <a:pt x="264319" y="14288"/>
                </a:lnTo>
                <a:lnTo>
                  <a:pt x="207169" y="4763"/>
                </a:lnTo>
                <a:lnTo>
                  <a:pt x="159544" y="0"/>
                </a:lnTo>
                <a:lnTo>
                  <a:pt x="107156" y="0"/>
                </a:lnTo>
                <a:lnTo>
                  <a:pt x="52388" y="4763"/>
                </a:lnTo>
                <a:lnTo>
                  <a:pt x="26194" y="7144"/>
                </a:lnTo>
                <a:lnTo>
                  <a:pt x="9525" y="9525"/>
                </a:lnTo>
                <a:lnTo>
                  <a:pt x="2381" y="14288"/>
                </a:lnTo>
                <a:lnTo>
                  <a:pt x="0" y="26194"/>
                </a:lnTo>
                <a:lnTo>
                  <a:pt x="7144" y="47625"/>
                </a:lnTo>
                <a:lnTo>
                  <a:pt x="21431" y="69057"/>
                </a:lnTo>
                <a:lnTo>
                  <a:pt x="54769" y="85725"/>
                </a:lnTo>
                <a:lnTo>
                  <a:pt x="92869" y="104775"/>
                </a:lnTo>
                <a:lnTo>
                  <a:pt x="130969" y="133350"/>
                </a:lnTo>
                <a:lnTo>
                  <a:pt x="173831" y="173832"/>
                </a:lnTo>
                <a:lnTo>
                  <a:pt x="219075" y="226219"/>
                </a:lnTo>
                <a:lnTo>
                  <a:pt x="245269" y="261938"/>
                </a:lnTo>
                <a:lnTo>
                  <a:pt x="269081" y="304800"/>
                </a:lnTo>
                <a:lnTo>
                  <a:pt x="300038" y="364332"/>
                </a:lnTo>
                <a:lnTo>
                  <a:pt x="328613" y="435769"/>
                </a:lnTo>
                <a:lnTo>
                  <a:pt x="352425" y="509588"/>
                </a:lnTo>
                <a:lnTo>
                  <a:pt x="366713" y="545307"/>
                </a:lnTo>
                <a:lnTo>
                  <a:pt x="395288" y="585788"/>
                </a:lnTo>
                <a:lnTo>
                  <a:pt x="431006" y="619125"/>
                </a:lnTo>
                <a:lnTo>
                  <a:pt x="452438" y="631032"/>
                </a:lnTo>
                <a:lnTo>
                  <a:pt x="471488" y="633413"/>
                </a:lnTo>
                <a:lnTo>
                  <a:pt x="483394" y="631032"/>
                </a:lnTo>
                <a:lnTo>
                  <a:pt x="500063" y="621507"/>
                </a:lnTo>
                <a:lnTo>
                  <a:pt x="511969" y="604838"/>
                </a:lnTo>
                <a:lnTo>
                  <a:pt x="526256" y="433388"/>
                </a:lnTo>
                <a:lnTo>
                  <a:pt x="473869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098FFB25-B227-4F28-AE7C-2E7133514E30}"/>
              </a:ext>
            </a:extLst>
          </p:cNvPr>
          <p:cNvSpPr/>
          <p:nvPr/>
        </p:nvSpPr>
        <p:spPr>
          <a:xfrm>
            <a:off x="3079750" y="3122613"/>
            <a:ext cx="1281113" cy="458787"/>
          </a:xfrm>
          <a:custGeom>
            <a:avLst/>
            <a:gdLst>
              <a:gd name="connsiteX0" fmla="*/ 1040607 w 1281113"/>
              <a:gd name="connsiteY0" fmla="*/ 190500 h 459581"/>
              <a:gd name="connsiteX1" fmla="*/ 866775 w 1281113"/>
              <a:gd name="connsiteY1" fmla="*/ 250031 h 459581"/>
              <a:gd name="connsiteX2" fmla="*/ 719138 w 1281113"/>
              <a:gd name="connsiteY2" fmla="*/ 300037 h 459581"/>
              <a:gd name="connsiteX3" fmla="*/ 611982 w 1281113"/>
              <a:gd name="connsiteY3" fmla="*/ 333375 h 459581"/>
              <a:gd name="connsiteX4" fmla="*/ 526257 w 1281113"/>
              <a:gd name="connsiteY4" fmla="*/ 359569 h 459581"/>
              <a:gd name="connsiteX5" fmla="*/ 445294 w 1281113"/>
              <a:gd name="connsiteY5" fmla="*/ 385762 h 459581"/>
              <a:gd name="connsiteX6" fmla="*/ 376238 w 1281113"/>
              <a:gd name="connsiteY6" fmla="*/ 414337 h 459581"/>
              <a:gd name="connsiteX7" fmla="*/ 307182 w 1281113"/>
              <a:gd name="connsiteY7" fmla="*/ 447675 h 459581"/>
              <a:gd name="connsiteX8" fmla="*/ 288132 w 1281113"/>
              <a:gd name="connsiteY8" fmla="*/ 459581 h 459581"/>
              <a:gd name="connsiteX9" fmla="*/ 278607 w 1281113"/>
              <a:gd name="connsiteY9" fmla="*/ 459581 h 459581"/>
              <a:gd name="connsiteX10" fmla="*/ 259557 w 1281113"/>
              <a:gd name="connsiteY10" fmla="*/ 454819 h 459581"/>
              <a:gd name="connsiteX11" fmla="*/ 221457 w 1281113"/>
              <a:gd name="connsiteY11" fmla="*/ 431006 h 459581"/>
              <a:gd name="connsiteX12" fmla="*/ 178594 w 1281113"/>
              <a:gd name="connsiteY12" fmla="*/ 392906 h 459581"/>
              <a:gd name="connsiteX13" fmla="*/ 135732 w 1281113"/>
              <a:gd name="connsiteY13" fmla="*/ 350044 h 459581"/>
              <a:gd name="connsiteX14" fmla="*/ 76200 w 1281113"/>
              <a:gd name="connsiteY14" fmla="*/ 278606 h 459581"/>
              <a:gd name="connsiteX15" fmla="*/ 26194 w 1281113"/>
              <a:gd name="connsiteY15" fmla="*/ 214312 h 459581"/>
              <a:gd name="connsiteX16" fmla="*/ 11907 w 1281113"/>
              <a:gd name="connsiteY16" fmla="*/ 190500 h 459581"/>
              <a:gd name="connsiteX17" fmla="*/ 4763 w 1281113"/>
              <a:gd name="connsiteY17" fmla="*/ 173831 h 459581"/>
              <a:gd name="connsiteX18" fmla="*/ 0 w 1281113"/>
              <a:gd name="connsiteY18" fmla="*/ 154781 h 459581"/>
              <a:gd name="connsiteX19" fmla="*/ 2382 w 1281113"/>
              <a:gd name="connsiteY19" fmla="*/ 140494 h 459581"/>
              <a:gd name="connsiteX20" fmla="*/ 9525 w 1281113"/>
              <a:gd name="connsiteY20" fmla="*/ 138112 h 459581"/>
              <a:gd name="connsiteX21" fmla="*/ 19050 w 1281113"/>
              <a:gd name="connsiteY21" fmla="*/ 138112 h 459581"/>
              <a:gd name="connsiteX22" fmla="*/ 40482 w 1281113"/>
              <a:gd name="connsiteY22" fmla="*/ 142875 h 459581"/>
              <a:gd name="connsiteX23" fmla="*/ 90488 w 1281113"/>
              <a:gd name="connsiteY23" fmla="*/ 169069 h 459581"/>
              <a:gd name="connsiteX24" fmla="*/ 171450 w 1281113"/>
              <a:gd name="connsiteY24" fmla="*/ 209550 h 459581"/>
              <a:gd name="connsiteX25" fmla="*/ 228600 w 1281113"/>
              <a:gd name="connsiteY25" fmla="*/ 230981 h 459581"/>
              <a:gd name="connsiteX26" fmla="*/ 264319 w 1281113"/>
              <a:gd name="connsiteY26" fmla="*/ 240506 h 459581"/>
              <a:gd name="connsiteX27" fmla="*/ 326232 w 1281113"/>
              <a:gd name="connsiteY27" fmla="*/ 238125 h 459581"/>
              <a:gd name="connsiteX28" fmla="*/ 431007 w 1281113"/>
              <a:gd name="connsiteY28" fmla="*/ 221456 h 459581"/>
              <a:gd name="connsiteX29" fmla="*/ 559594 w 1281113"/>
              <a:gd name="connsiteY29" fmla="*/ 195262 h 459581"/>
              <a:gd name="connsiteX30" fmla="*/ 797719 w 1281113"/>
              <a:gd name="connsiteY30" fmla="*/ 135731 h 459581"/>
              <a:gd name="connsiteX31" fmla="*/ 1000125 w 1281113"/>
              <a:gd name="connsiteY31" fmla="*/ 85725 h 459581"/>
              <a:gd name="connsiteX32" fmla="*/ 1112044 w 1281113"/>
              <a:gd name="connsiteY32" fmla="*/ 52387 h 459581"/>
              <a:gd name="connsiteX33" fmla="*/ 1166813 w 1281113"/>
              <a:gd name="connsiteY33" fmla="*/ 30956 h 459581"/>
              <a:gd name="connsiteX34" fmla="*/ 1197769 w 1281113"/>
              <a:gd name="connsiteY34" fmla="*/ 19050 h 459581"/>
              <a:gd name="connsiteX35" fmla="*/ 1276350 w 1281113"/>
              <a:gd name="connsiteY35" fmla="*/ 0 h 459581"/>
              <a:gd name="connsiteX36" fmla="*/ 1281113 w 1281113"/>
              <a:gd name="connsiteY36" fmla="*/ 133350 h 459581"/>
              <a:gd name="connsiteX37" fmla="*/ 1135857 w 1281113"/>
              <a:gd name="connsiteY37" fmla="*/ 157162 h 459581"/>
              <a:gd name="connsiteX38" fmla="*/ 1040607 w 1281113"/>
              <a:gd name="connsiteY38" fmla="*/ 190500 h 459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81113" h="459581">
                <a:moveTo>
                  <a:pt x="1040607" y="190500"/>
                </a:moveTo>
                <a:lnTo>
                  <a:pt x="866775" y="250031"/>
                </a:lnTo>
                <a:lnTo>
                  <a:pt x="719138" y="300037"/>
                </a:lnTo>
                <a:lnTo>
                  <a:pt x="611982" y="333375"/>
                </a:lnTo>
                <a:lnTo>
                  <a:pt x="526257" y="359569"/>
                </a:lnTo>
                <a:lnTo>
                  <a:pt x="445294" y="385762"/>
                </a:lnTo>
                <a:lnTo>
                  <a:pt x="376238" y="414337"/>
                </a:lnTo>
                <a:lnTo>
                  <a:pt x="307182" y="447675"/>
                </a:lnTo>
                <a:lnTo>
                  <a:pt x="288132" y="459581"/>
                </a:lnTo>
                <a:lnTo>
                  <a:pt x="278607" y="459581"/>
                </a:lnTo>
                <a:lnTo>
                  <a:pt x="259557" y="454819"/>
                </a:lnTo>
                <a:lnTo>
                  <a:pt x="221457" y="431006"/>
                </a:lnTo>
                <a:lnTo>
                  <a:pt x="178594" y="392906"/>
                </a:lnTo>
                <a:lnTo>
                  <a:pt x="135732" y="350044"/>
                </a:lnTo>
                <a:lnTo>
                  <a:pt x="76200" y="278606"/>
                </a:lnTo>
                <a:lnTo>
                  <a:pt x="26194" y="214312"/>
                </a:lnTo>
                <a:lnTo>
                  <a:pt x="11907" y="190500"/>
                </a:lnTo>
                <a:lnTo>
                  <a:pt x="4763" y="173831"/>
                </a:lnTo>
                <a:lnTo>
                  <a:pt x="0" y="154781"/>
                </a:lnTo>
                <a:lnTo>
                  <a:pt x="2382" y="140494"/>
                </a:lnTo>
                <a:lnTo>
                  <a:pt x="9525" y="138112"/>
                </a:lnTo>
                <a:lnTo>
                  <a:pt x="19050" y="138112"/>
                </a:lnTo>
                <a:lnTo>
                  <a:pt x="40482" y="142875"/>
                </a:lnTo>
                <a:lnTo>
                  <a:pt x="90488" y="169069"/>
                </a:lnTo>
                <a:lnTo>
                  <a:pt x="171450" y="209550"/>
                </a:lnTo>
                <a:lnTo>
                  <a:pt x="228600" y="230981"/>
                </a:lnTo>
                <a:lnTo>
                  <a:pt x="264319" y="240506"/>
                </a:lnTo>
                <a:lnTo>
                  <a:pt x="326232" y="238125"/>
                </a:lnTo>
                <a:lnTo>
                  <a:pt x="431007" y="221456"/>
                </a:lnTo>
                <a:lnTo>
                  <a:pt x="559594" y="195262"/>
                </a:lnTo>
                <a:lnTo>
                  <a:pt x="797719" y="135731"/>
                </a:lnTo>
                <a:lnTo>
                  <a:pt x="1000125" y="85725"/>
                </a:lnTo>
                <a:lnTo>
                  <a:pt x="1112044" y="52387"/>
                </a:lnTo>
                <a:lnTo>
                  <a:pt x="1166813" y="30956"/>
                </a:lnTo>
                <a:lnTo>
                  <a:pt x="1197769" y="19050"/>
                </a:lnTo>
                <a:lnTo>
                  <a:pt x="1276350" y="0"/>
                </a:lnTo>
                <a:lnTo>
                  <a:pt x="1281113" y="133350"/>
                </a:lnTo>
                <a:lnTo>
                  <a:pt x="1135857" y="157162"/>
                </a:lnTo>
                <a:lnTo>
                  <a:pt x="1040607" y="1905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BF5A3B24-393C-4AD0-9CFB-FA8400B38018}"/>
              </a:ext>
            </a:extLst>
          </p:cNvPr>
          <p:cNvSpPr/>
          <p:nvPr/>
        </p:nvSpPr>
        <p:spPr>
          <a:xfrm rot="16200000">
            <a:off x="3516313" y="2339975"/>
            <a:ext cx="3227387" cy="1471613"/>
          </a:xfrm>
          <a:custGeom>
            <a:avLst/>
            <a:gdLst>
              <a:gd name="connsiteX0" fmla="*/ 1790700 w 3227615"/>
              <a:gd name="connsiteY0" fmla="*/ 1110343 h 1472293"/>
              <a:gd name="connsiteX1" fmla="*/ 1643743 w 3227615"/>
              <a:gd name="connsiteY1" fmla="*/ 1083129 h 1472293"/>
              <a:gd name="connsiteX2" fmla="*/ 1548493 w 3227615"/>
              <a:gd name="connsiteY2" fmla="*/ 1064079 h 1472293"/>
              <a:gd name="connsiteX3" fmla="*/ 1412422 w 3227615"/>
              <a:gd name="connsiteY3" fmla="*/ 1031422 h 1472293"/>
              <a:gd name="connsiteX4" fmla="*/ 1260022 w 3227615"/>
              <a:gd name="connsiteY4" fmla="*/ 993322 h 1472293"/>
              <a:gd name="connsiteX5" fmla="*/ 1132115 w 3227615"/>
              <a:gd name="connsiteY5" fmla="*/ 955222 h 1472293"/>
              <a:gd name="connsiteX6" fmla="*/ 1017815 w 3227615"/>
              <a:gd name="connsiteY6" fmla="*/ 906236 h 1472293"/>
              <a:gd name="connsiteX7" fmla="*/ 933450 w 3227615"/>
              <a:gd name="connsiteY7" fmla="*/ 862693 h 1472293"/>
              <a:gd name="connsiteX8" fmla="*/ 821872 w 3227615"/>
              <a:gd name="connsiteY8" fmla="*/ 802822 h 1472293"/>
              <a:gd name="connsiteX9" fmla="*/ 732065 w 3227615"/>
              <a:gd name="connsiteY9" fmla="*/ 748393 h 1472293"/>
              <a:gd name="connsiteX10" fmla="*/ 644979 w 3227615"/>
              <a:gd name="connsiteY10" fmla="*/ 691243 h 1472293"/>
              <a:gd name="connsiteX11" fmla="*/ 590550 w 3227615"/>
              <a:gd name="connsiteY11" fmla="*/ 653143 h 1472293"/>
              <a:gd name="connsiteX12" fmla="*/ 514350 w 3227615"/>
              <a:gd name="connsiteY12" fmla="*/ 598714 h 1472293"/>
              <a:gd name="connsiteX13" fmla="*/ 429986 w 3227615"/>
              <a:gd name="connsiteY13" fmla="*/ 525236 h 1472293"/>
              <a:gd name="connsiteX14" fmla="*/ 370115 w 3227615"/>
              <a:gd name="connsiteY14" fmla="*/ 468086 h 1472293"/>
              <a:gd name="connsiteX15" fmla="*/ 312965 w 3227615"/>
              <a:gd name="connsiteY15" fmla="*/ 405493 h 1472293"/>
              <a:gd name="connsiteX16" fmla="*/ 247650 w 3227615"/>
              <a:gd name="connsiteY16" fmla="*/ 332014 h 1472293"/>
              <a:gd name="connsiteX17" fmla="*/ 187779 w 3227615"/>
              <a:gd name="connsiteY17" fmla="*/ 255814 h 1472293"/>
              <a:gd name="connsiteX18" fmla="*/ 130629 w 3227615"/>
              <a:gd name="connsiteY18" fmla="*/ 171450 h 1472293"/>
              <a:gd name="connsiteX19" fmla="*/ 73479 w 3227615"/>
              <a:gd name="connsiteY19" fmla="*/ 78922 h 1472293"/>
              <a:gd name="connsiteX20" fmla="*/ 40822 w 3227615"/>
              <a:gd name="connsiteY20" fmla="*/ 24493 h 1472293"/>
              <a:gd name="connsiteX21" fmla="*/ 21772 w 3227615"/>
              <a:gd name="connsiteY21" fmla="*/ 5443 h 1472293"/>
              <a:gd name="connsiteX22" fmla="*/ 13608 w 3227615"/>
              <a:gd name="connsiteY22" fmla="*/ 0 h 1472293"/>
              <a:gd name="connsiteX23" fmla="*/ 0 w 3227615"/>
              <a:gd name="connsiteY23" fmla="*/ 8164 h 1472293"/>
              <a:gd name="connsiteX24" fmla="*/ 0 w 3227615"/>
              <a:gd name="connsiteY24" fmla="*/ 21772 h 1472293"/>
              <a:gd name="connsiteX25" fmla="*/ 16329 w 3227615"/>
              <a:gd name="connsiteY25" fmla="*/ 84364 h 1472293"/>
              <a:gd name="connsiteX26" fmla="*/ 62593 w 3227615"/>
              <a:gd name="connsiteY26" fmla="*/ 190500 h 1472293"/>
              <a:gd name="connsiteX27" fmla="*/ 144236 w 3227615"/>
              <a:gd name="connsiteY27" fmla="*/ 342900 h 1472293"/>
              <a:gd name="connsiteX28" fmla="*/ 225879 w 3227615"/>
              <a:gd name="connsiteY28" fmla="*/ 468086 h 1472293"/>
              <a:gd name="connsiteX29" fmla="*/ 302079 w 3227615"/>
              <a:gd name="connsiteY29" fmla="*/ 568779 h 1472293"/>
              <a:gd name="connsiteX30" fmla="*/ 372836 w 3227615"/>
              <a:gd name="connsiteY30" fmla="*/ 655864 h 1472293"/>
              <a:gd name="connsiteX31" fmla="*/ 478972 w 3227615"/>
              <a:gd name="connsiteY31" fmla="*/ 762000 h 1472293"/>
              <a:gd name="connsiteX32" fmla="*/ 563336 w 3227615"/>
              <a:gd name="connsiteY32" fmla="*/ 840922 h 1472293"/>
              <a:gd name="connsiteX33" fmla="*/ 661308 w 3227615"/>
              <a:gd name="connsiteY33" fmla="*/ 919843 h 1472293"/>
              <a:gd name="connsiteX34" fmla="*/ 764722 w 3227615"/>
              <a:gd name="connsiteY34" fmla="*/ 990600 h 1472293"/>
              <a:gd name="connsiteX35" fmla="*/ 840922 w 3227615"/>
              <a:gd name="connsiteY35" fmla="*/ 1039586 h 1472293"/>
              <a:gd name="connsiteX36" fmla="*/ 928008 w 3227615"/>
              <a:gd name="connsiteY36" fmla="*/ 1088572 h 1472293"/>
              <a:gd name="connsiteX37" fmla="*/ 1020536 w 3227615"/>
              <a:gd name="connsiteY37" fmla="*/ 1134836 h 1472293"/>
              <a:gd name="connsiteX38" fmla="*/ 1202872 w 3227615"/>
              <a:gd name="connsiteY38" fmla="*/ 1197429 h 1472293"/>
              <a:gd name="connsiteX39" fmla="*/ 1311729 w 3227615"/>
              <a:gd name="connsiteY39" fmla="*/ 1227364 h 1472293"/>
              <a:gd name="connsiteX40" fmla="*/ 1464129 w 3227615"/>
              <a:gd name="connsiteY40" fmla="*/ 1268186 h 1472293"/>
              <a:gd name="connsiteX41" fmla="*/ 1619250 w 3227615"/>
              <a:gd name="connsiteY41" fmla="*/ 1306286 h 1472293"/>
              <a:gd name="connsiteX42" fmla="*/ 1747158 w 3227615"/>
              <a:gd name="connsiteY42" fmla="*/ 1330779 h 1472293"/>
              <a:gd name="connsiteX43" fmla="*/ 1891393 w 3227615"/>
              <a:gd name="connsiteY43" fmla="*/ 1355272 h 1472293"/>
              <a:gd name="connsiteX44" fmla="*/ 2079172 w 3227615"/>
              <a:gd name="connsiteY44" fmla="*/ 1379764 h 1472293"/>
              <a:gd name="connsiteX45" fmla="*/ 2228850 w 3227615"/>
              <a:gd name="connsiteY45" fmla="*/ 1377043 h 1472293"/>
              <a:gd name="connsiteX46" fmla="*/ 2403022 w 3227615"/>
              <a:gd name="connsiteY46" fmla="*/ 1387929 h 1472293"/>
              <a:gd name="connsiteX47" fmla="*/ 2667000 w 3227615"/>
              <a:gd name="connsiteY47" fmla="*/ 1398814 h 1472293"/>
              <a:gd name="connsiteX48" fmla="*/ 2789465 w 3227615"/>
              <a:gd name="connsiteY48" fmla="*/ 1401536 h 1472293"/>
              <a:gd name="connsiteX49" fmla="*/ 2871108 w 3227615"/>
              <a:gd name="connsiteY49" fmla="*/ 1412422 h 1472293"/>
              <a:gd name="connsiteX50" fmla="*/ 2906486 w 3227615"/>
              <a:gd name="connsiteY50" fmla="*/ 1423307 h 1472293"/>
              <a:gd name="connsiteX51" fmla="*/ 2922815 w 3227615"/>
              <a:gd name="connsiteY51" fmla="*/ 1447800 h 1472293"/>
              <a:gd name="connsiteX52" fmla="*/ 2930979 w 3227615"/>
              <a:gd name="connsiteY52" fmla="*/ 1455964 h 1472293"/>
              <a:gd name="connsiteX53" fmla="*/ 2950029 w 3227615"/>
              <a:gd name="connsiteY53" fmla="*/ 1466850 h 1472293"/>
              <a:gd name="connsiteX54" fmla="*/ 2971800 w 3227615"/>
              <a:gd name="connsiteY54" fmla="*/ 1472293 h 1472293"/>
              <a:gd name="connsiteX55" fmla="*/ 3001736 w 3227615"/>
              <a:gd name="connsiteY55" fmla="*/ 1469572 h 1472293"/>
              <a:gd name="connsiteX56" fmla="*/ 3020786 w 3227615"/>
              <a:gd name="connsiteY56" fmla="*/ 1461407 h 1472293"/>
              <a:gd name="connsiteX57" fmla="*/ 3048000 w 3227615"/>
              <a:gd name="connsiteY57" fmla="*/ 1442357 h 1472293"/>
              <a:gd name="connsiteX58" fmla="*/ 3077936 w 3227615"/>
              <a:gd name="connsiteY58" fmla="*/ 1412422 h 1472293"/>
              <a:gd name="connsiteX59" fmla="*/ 3102429 w 3227615"/>
              <a:gd name="connsiteY59" fmla="*/ 1387929 h 1472293"/>
              <a:gd name="connsiteX60" fmla="*/ 3124200 w 3227615"/>
              <a:gd name="connsiteY60" fmla="*/ 1355272 h 1472293"/>
              <a:gd name="connsiteX61" fmla="*/ 3151415 w 3227615"/>
              <a:gd name="connsiteY61" fmla="*/ 1311729 h 1472293"/>
              <a:gd name="connsiteX62" fmla="*/ 3175908 w 3227615"/>
              <a:gd name="connsiteY62" fmla="*/ 1260022 h 1472293"/>
              <a:gd name="connsiteX63" fmla="*/ 3194958 w 3227615"/>
              <a:gd name="connsiteY63" fmla="*/ 1213757 h 1472293"/>
              <a:gd name="connsiteX64" fmla="*/ 3211286 w 3227615"/>
              <a:gd name="connsiteY64" fmla="*/ 1156607 h 1472293"/>
              <a:gd name="connsiteX65" fmla="*/ 3219450 w 3227615"/>
              <a:gd name="connsiteY65" fmla="*/ 1113064 h 1472293"/>
              <a:gd name="connsiteX66" fmla="*/ 3227615 w 3227615"/>
              <a:gd name="connsiteY66" fmla="*/ 1045029 h 1472293"/>
              <a:gd name="connsiteX67" fmla="*/ 3227615 w 3227615"/>
              <a:gd name="connsiteY67" fmla="*/ 1001486 h 1472293"/>
              <a:gd name="connsiteX68" fmla="*/ 3222172 w 3227615"/>
              <a:gd name="connsiteY68" fmla="*/ 982436 h 1472293"/>
              <a:gd name="connsiteX69" fmla="*/ 3214008 w 3227615"/>
              <a:gd name="connsiteY69" fmla="*/ 971550 h 1472293"/>
              <a:gd name="connsiteX70" fmla="*/ 3205843 w 3227615"/>
              <a:gd name="connsiteY70" fmla="*/ 966107 h 1472293"/>
              <a:gd name="connsiteX71" fmla="*/ 3194958 w 3227615"/>
              <a:gd name="connsiteY71" fmla="*/ 966107 h 1472293"/>
              <a:gd name="connsiteX72" fmla="*/ 3178629 w 3227615"/>
              <a:gd name="connsiteY72" fmla="*/ 971550 h 1472293"/>
              <a:gd name="connsiteX73" fmla="*/ 3159579 w 3227615"/>
              <a:gd name="connsiteY73" fmla="*/ 993322 h 1472293"/>
              <a:gd name="connsiteX74" fmla="*/ 3148693 w 3227615"/>
              <a:gd name="connsiteY74" fmla="*/ 1020536 h 1472293"/>
              <a:gd name="connsiteX75" fmla="*/ 3135086 w 3227615"/>
              <a:gd name="connsiteY75" fmla="*/ 1050472 h 1472293"/>
              <a:gd name="connsiteX76" fmla="*/ 3116036 w 3227615"/>
              <a:gd name="connsiteY76" fmla="*/ 1083129 h 1472293"/>
              <a:gd name="connsiteX77" fmla="*/ 3094265 w 3227615"/>
              <a:gd name="connsiteY77" fmla="*/ 1110343 h 1472293"/>
              <a:gd name="connsiteX78" fmla="*/ 3069772 w 3227615"/>
              <a:gd name="connsiteY78" fmla="*/ 1132114 h 1472293"/>
              <a:gd name="connsiteX79" fmla="*/ 3031672 w 3227615"/>
              <a:gd name="connsiteY79" fmla="*/ 1145722 h 1472293"/>
              <a:gd name="connsiteX80" fmla="*/ 2952750 w 3227615"/>
              <a:gd name="connsiteY80" fmla="*/ 1153886 h 1472293"/>
              <a:gd name="connsiteX81" fmla="*/ 2876550 w 3227615"/>
              <a:gd name="connsiteY81" fmla="*/ 1153886 h 1472293"/>
              <a:gd name="connsiteX82" fmla="*/ 2743200 w 3227615"/>
              <a:gd name="connsiteY82" fmla="*/ 1153886 h 1472293"/>
              <a:gd name="connsiteX83" fmla="*/ 2615293 w 3227615"/>
              <a:gd name="connsiteY83" fmla="*/ 1153886 h 1472293"/>
              <a:gd name="connsiteX84" fmla="*/ 2449286 w 3227615"/>
              <a:gd name="connsiteY84" fmla="*/ 1148443 h 1472293"/>
              <a:gd name="connsiteX85" fmla="*/ 2283279 w 3227615"/>
              <a:gd name="connsiteY85" fmla="*/ 1140279 h 1472293"/>
              <a:gd name="connsiteX86" fmla="*/ 2160815 w 3227615"/>
              <a:gd name="connsiteY86" fmla="*/ 1132114 h 1472293"/>
              <a:gd name="connsiteX87" fmla="*/ 1986643 w 3227615"/>
              <a:gd name="connsiteY87" fmla="*/ 1132114 h 1472293"/>
              <a:gd name="connsiteX88" fmla="*/ 1883229 w 3227615"/>
              <a:gd name="connsiteY88" fmla="*/ 1123950 h 1472293"/>
              <a:gd name="connsiteX89" fmla="*/ 1790700 w 3227615"/>
              <a:gd name="connsiteY89" fmla="*/ 1110343 h 1472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3227615" h="1472293">
                <a:moveTo>
                  <a:pt x="1790700" y="1110343"/>
                </a:moveTo>
                <a:lnTo>
                  <a:pt x="1643743" y="1083129"/>
                </a:lnTo>
                <a:lnTo>
                  <a:pt x="1548493" y="1064079"/>
                </a:lnTo>
                <a:lnTo>
                  <a:pt x="1412422" y="1031422"/>
                </a:lnTo>
                <a:lnTo>
                  <a:pt x="1260022" y="993322"/>
                </a:lnTo>
                <a:lnTo>
                  <a:pt x="1132115" y="955222"/>
                </a:lnTo>
                <a:lnTo>
                  <a:pt x="1017815" y="906236"/>
                </a:lnTo>
                <a:lnTo>
                  <a:pt x="933450" y="862693"/>
                </a:lnTo>
                <a:lnTo>
                  <a:pt x="821872" y="802822"/>
                </a:lnTo>
                <a:lnTo>
                  <a:pt x="732065" y="748393"/>
                </a:lnTo>
                <a:lnTo>
                  <a:pt x="644979" y="691243"/>
                </a:lnTo>
                <a:lnTo>
                  <a:pt x="590550" y="653143"/>
                </a:lnTo>
                <a:lnTo>
                  <a:pt x="514350" y="598714"/>
                </a:lnTo>
                <a:lnTo>
                  <a:pt x="429986" y="525236"/>
                </a:lnTo>
                <a:lnTo>
                  <a:pt x="370115" y="468086"/>
                </a:lnTo>
                <a:lnTo>
                  <a:pt x="312965" y="405493"/>
                </a:lnTo>
                <a:lnTo>
                  <a:pt x="247650" y="332014"/>
                </a:lnTo>
                <a:lnTo>
                  <a:pt x="187779" y="255814"/>
                </a:lnTo>
                <a:lnTo>
                  <a:pt x="130629" y="171450"/>
                </a:lnTo>
                <a:lnTo>
                  <a:pt x="73479" y="78922"/>
                </a:lnTo>
                <a:lnTo>
                  <a:pt x="40822" y="24493"/>
                </a:lnTo>
                <a:lnTo>
                  <a:pt x="21772" y="5443"/>
                </a:lnTo>
                <a:lnTo>
                  <a:pt x="13608" y="0"/>
                </a:lnTo>
                <a:lnTo>
                  <a:pt x="0" y="8164"/>
                </a:lnTo>
                <a:lnTo>
                  <a:pt x="0" y="21772"/>
                </a:lnTo>
                <a:lnTo>
                  <a:pt x="16329" y="84364"/>
                </a:lnTo>
                <a:lnTo>
                  <a:pt x="62593" y="190500"/>
                </a:lnTo>
                <a:lnTo>
                  <a:pt x="144236" y="342900"/>
                </a:lnTo>
                <a:lnTo>
                  <a:pt x="225879" y="468086"/>
                </a:lnTo>
                <a:lnTo>
                  <a:pt x="302079" y="568779"/>
                </a:lnTo>
                <a:lnTo>
                  <a:pt x="372836" y="655864"/>
                </a:lnTo>
                <a:lnTo>
                  <a:pt x="478972" y="762000"/>
                </a:lnTo>
                <a:lnTo>
                  <a:pt x="563336" y="840922"/>
                </a:lnTo>
                <a:lnTo>
                  <a:pt x="661308" y="919843"/>
                </a:lnTo>
                <a:lnTo>
                  <a:pt x="764722" y="990600"/>
                </a:lnTo>
                <a:lnTo>
                  <a:pt x="840922" y="1039586"/>
                </a:lnTo>
                <a:lnTo>
                  <a:pt x="928008" y="1088572"/>
                </a:lnTo>
                <a:lnTo>
                  <a:pt x="1020536" y="1134836"/>
                </a:lnTo>
                <a:lnTo>
                  <a:pt x="1202872" y="1197429"/>
                </a:lnTo>
                <a:lnTo>
                  <a:pt x="1311729" y="1227364"/>
                </a:lnTo>
                <a:lnTo>
                  <a:pt x="1464129" y="1268186"/>
                </a:lnTo>
                <a:lnTo>
                  <a:pt x="1619250" y="1306286"/>
                </a:lnTo>
                <a:lnTo>
                  <a:pt x="1747158" y="1330779"/>
                </a:lnTo>
                <a:lnTo>
                  <a:pt x="1891393" y="1355272"/>
                </a:lnTo>
                <a:lnTo>
                  <a:pt x="2079172" y="1379764"/>
                </a:lnTo>
                <a:lnTo>
                  <a:pt x="2228850" y="1377043"/>
                </a:lnTo>
                <a:lnTo>
                  <a:pt x="2403022" y="1387929"/>
                </a:lnTo>
                <a:lnTo>
                  <a:pt x="2667000" y="1398814"/>
                </a:lnTo>
                <a:lnTo>
                  <a:pt x="2789465" y="1401536"/>
                </a:lnTo>
                <a:lnTo>
                  <a:pt x="2871108" y="1412422"/>
                </a:lnTo>
                <a:lnTo>
                  <a:pt x="2906486" y="1423307"/>
                </a:lnTo>
                <a:lnTo>
                  <a:pt x="2922815" y="1447800"/>
                </a:lnTo>
                <a:lnTo>
                  <a:pt x="2930979" y="1455964"/>
                </a:lnTo>
                <a:lnTo>
                  <a:pt x="2950029" y="1466850"/>
                </a:lnTo>
                <a:lnTo>
                  <a:pt x="2971800" y="1472293"/>
                </a:lnTo>
                <a:lnTo>
                  <a:pt x="3001736" y="1469572"/>
                </a:lnTo>
                <a:lnTo>
                  <a:pt x="3020786" y="1461407"/>
                </a:lnTo>
                <a:lnTo>
                  <a:pt x="3048000" y="1442357"/>
                </a:lnTo>
                <a:lnTo>
                  <a:pt x="3077936" y="1412422"/>
                </a:lnTo>
                <a:lnTo>
                  <a:pt x="3102429" y="1387929"/>
                </a:lnTo>
                <a:lnTo>
                  <a:pt x="3124200" y="1355272"/>
                </a:lnTo>
                <a:lnTo>
                  <a:pt x="3151415" y="1311729"/>
                </a:lnTo>
                <a:lnTo>
                  <a:pt x="3175908" y="1260022"/>
                </a:lnTo>
                <a:lnTo>
                  <a:pt x="3194958" y="1213757"/>
                </a:lnTo>
                <a:lnTo>
                  <a:pt x="3211286" y="1156607"/>
                </a:lnTo>
                <a:lnTo>
                  <a:pt x="3219450" y="1113064"/>
                </a:lnTo>
                <a:lnTo>
                  <a:pt x="3227615" y="1045029"/>
                </a:lnTo>
                <a:lnTo>
                  <a:pt x="3227615" y="1001486"/>
                </a:lnTo>
                <a:lnTo>
                  <a:pt x="3222172" y="982436"/>
                </a:lnTo>
                <a:lnTo>
                  <a:pt x="3214008" y="971550"/>
                </a:lnTo>
                <a:lnTo>
                  <a:pt x="3205843" y="966107"/>
                </a:lnTo>
                <a:lnTo>
                  <a:pt x="3194958" y="966107"/>
                </a:lnTo>
                <a:lnTo>
                  <a:pt x="3178629" y="971550"/>
                </a:lnTo>
                <a:lnTo>
                  <a:pt x="3159579" y="993322"/>
                </a:lnTo>
                <a:lnTo>
                  <a:pt x="3148693" y="1020536"/>
                </a:lnTo>
                <a:lnTo>
                  <a:pt x="3135086" y="1050472"/>
                </a:lnTo>
                <a:lnTo>
                  <a:pt x="3116036" y="1083129"/>
                </a:lnTo>
                <a:lnTo>
                  <a:pt x="3094265" y="1110343"/>
                </a:lnTo>
                <a:lnTo>
                  <a:pt x="3069772" y="1132114"/>
                </a:lnTo>
                <a:lnTo>
                  <a:pt x="3031672" y="1145722"/>
                </a:lnTo>
                <a:lnTo>
                  <a:pt x="2952750" y="1153886"/>
                </a:lnTo>
                <a:lnTo>
                  <a:pt x="2876550" y="1153886"/>
                </a:lnTo>
                <a:lnTo>
                  <a:pt x="2743200" y="1153886"/>
                </a:lnTo>
                <a:lnTo>
                  <a:pt x="2615293" y="1153886"/>
                </a:lnTo>
                <a:lnTo>
                  <a:pt x="2449286" y="1148443"/>
                </a:lnTo>
                <a:lnTo>
                  <a:pt x="2283279" y="1140279"/>
                </a:lnTo>
                <a:lnTo>
                  <a:pt x="2160815" y="1132114"/>
                </a:lnTo>
                <a:lnTo>
                  <a:pt x="1986643" y="1132114"/>
                </a:lnTo>
                <a:lnTo>
                  <a:pt x="1883229" y="1123950"/>
                </a:lnTo>
                <a:lnTo>
                  <a:pt x="1790700" y="11103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1E414B66-D97E-48ED-BC66-96D0747D4F98}"/>
              </a:ext>
            </a:extLst>
          </p:cNvPr>
          <p:cNvSpPr/>
          <p:nvPr/>
        </p:nvSpPr>
        <p:spPr>
          <a:xfrm>
            <a:off x="2846388" y="4894263"/>
            <a:ext cx="425450" cy="1001712"/>
          </a:xfrm>
          <a:custGeom>
            <a:avLst/>
            <a:gdLst>
              <a:gd name="connsiteX0" fmla="*/ 426244 w 426244"/>
              <a:gd name="connsiteY0" fmla="*/ 352425 h 1002506"/>
              <a:gd name="connsiteX1" fmla="*/ 426244 w 426244"/>
              <a:gd name="connsiteY1" fmla="*/ 269081 h 1002506"/>
              <a:gd name="connsiteX2" fmla="*/ 426244 w 426244"/>
              <a:gd name="connsiteY2" fmla="*/ 126206 h 1002506"/>
              <a:gd name="connsiteX3" fmla="*/ 426244 w 426244"/>
              <a:gd name="connsiteY3" fmla="*/ 59531 h 1002506"/>
              <a:gd name="connsiteX4" fmla="*/ 423862 w 426244"/>
              <a:gd name="connsiteY4" fmla="*/ 21431 h 1002506"/>
              <a:gd name="connsiteX5" fmla="*/ 419100 w 426244"/>
              <a:gd name="connsiteY5" fmla="*/ 7144 h 1002506"/>
              <a:gd name="connsiteX6" fmla="*/ 409575 w 426244"/>
              <a:gd name="connsiteY6" fmla="*/ 0 h 1002506"/>
              <a:gd name="connsiteX7" fmla="*/ 402431 w 426244"/>
              <a:gd name="connsiteY7" fmla="*/ 0 h 1002506"/>
              <a:gd name="connsiteX8" fmla="*/ 392906 w 426244"/>
              <a:gd name="connsiteY8" fmla="*/ 2381 h 1002506"/>
              <a:gd name="connsiteX9" fmla="*/ 383381 w 426244"/>
              <a:gd name="connsiteY9" fmla="*/ 9525 h 1002506"/>
              <a:gd name="connsiteX10" fmla="*/ 373856 w 426244"/>
              <a:gd name="connsiteY10" fmla="*/ 38100 h 1002506"/>
              <a:gd name="connsiteX11" fmla="*/ 364331 w 426244"/>
              <a:gd name="connsiteY11" fmla="*/ 90487 h 1002506"/>
              <a:gd name="connsiteX12" fmla="*/ 338137 w 426244"/>
              <a:gd name="connsiteY12" fmla="*/ 185737 h 1002506"/>
              <a:gd name="connsiteX13" fmla="*/ 307181 w 426244"/>
              <a:gd name="connsiteY13" fmla="*/ 273844 h 1002506"/>
              <a:gd name="connsiteX14" fmla="*/ 266700 w 426244"/>
              <a:gd name="connsiteY14" fmla="*/ 361950 h 1002506"/>
              <a:gd name="connsiteX15" fmla="*/ 219075 w 426244"/>
              <a:gd name="connsiteY15" fmla="*/ 440531 h 1002506"/>
              <a:gd name="connsiteX16" fmla="*/ 169069 w 426244"/>
              <a:gd name="connsiteY16" fmla="*/ 514350 h 1002506"/>
              <a:gd name="connsiteX17" fmla="*/ 119062 w 426244"/>
              <a:gd name="connsiteY17" fmla="*/ 578644 h 1002506"/>
              <a:gd name="connsiteX18" fmla="*/ 71437 w 426244"/>
              <a:gd name="connsiteY18" fmla="*/ 631031 h 1002506"/>
              <a:gd name="connsiteX19" fmla="*/ 42862 w 426244"/>
              <a:gd name="connsiteY19" fmla="*/ 659606 h 1002506"/>
              <a:gd name="connsiteX20" fmla="*/ 26194 w 426244"/>
              <a:gd name="connsiteY20" fmla="*/ 685800 h 1002506"/>
              <a:gd name="connsiteX21" fmla="*/ 14287 w 426244"/>
              <a:gd name="connsiteY21" fmla="*/ 721519 h 1002506"/>
              <a:gd name="connsiteX22" fmla="*/ 4762 w 426244"/>
              <a:gd name="connsiteY22" fmla="*/ 773906 h 1002506"/>
              <a:gd name="connsiteX23" fmla="*/ 0 w 426244"/>
              <a:gd name="connsiteY23" fmla="*/ 833437 h 1002506"/>
              <a:gd name="connsiteX24" fmla="*/ 0 w 426244"/>
              <a:gd name="connsiteY24" fmla="*/ 883444 h 1002506"/>
              <a:gd name="connsiteX25" fmla="*/ 2381 w 426244"/>
              <a:gd name="connsiteY25" fmla="*/ 916781 h 1002506"/>
              <a:gd name="connsiteX26" fmla="*/ 11906 w 426244"/>
              <a:gd name="connsiteY26" fmla="*/ 947737 h 1002506"/>
              <a:gd name="connsiteX27" fmla="*/ 23812 w 426244"/>
              <a:gd name="connsiteY27" fmla="*/ 966787 h 1002506"/>
              <a:gd name="connsiteX28" fmla="*/ 38100 w 426244"/>
              <a:gd name="connsiteY28" fmla="*/ 983456 h 1002506"/>
              <a:gd name="connsiteX29" fmla="*/ 52387 w 426244"/>
              <a:gd name="connsiteY29" fmla="*/ 990600 h 1002506"/>
              <a:gd name="connsiteX30" fmla="*/ 69056 w 426244"/>
              <a:gd name="connsiteY30" fmla="*/ 997744 h 1002506"/>
              <a:gd name="connsiteX31" fmla="*/ 83344 w 426244"/>
              <a:gd name="connsiteY31" fmla="*/ 1000125 h 1002506"/>
              <a:gd name="connsiteX32" fmla="*/ 111919 w 426244"/>
              <a:gd name="connsiteY32" fmla="*/ 1002506 h 1002506"/>
              <a:gd name="connsiteX33" fmla="*/ 147637 w 426244"/>
              <a:gd name="connsiteY33" fmla="*/ 992981 h 1002506"/>
              <a:gd name="connsiteX34" fmla="*/ 180975 w 426244"/>
              <a:gd name="connsiteY34" fmla="*/ 976312 h 1002506"/>
              <a:gd name="connsiteX35" fmla="*/ 209550 w 426244"/>
              <a:gd name="connsiteY35" fmla="*/ 959644 h 1002506"/>
              <a:gd name="connsiteX36" fmla="*/ 242887 w 426244"/>
              <a:gd name="connsiteY36" fmla="*/ 931069 h 1002506"/>
              <a:gd name="connsiteX37" fmla="*/ 269081 w 426244"/>
              <a:gd name="connsiteY37" fmla="*/ 904875 h 1002506"/>
              <a:gd name="connsiteX38" fmla="*/ 297656 w 426244"/>
              <a:gd name="connsiteY38" fmla="*/ 866775 h 1002506"/>
              <a:gd name="connsiteX39" fmla="*/ 319087 w 426244"/>
              <a:gd name="connsiteY39" fmla="*/ 831056 h 1002506"/>
              <a:gd name="connsiteX40" fmla="*/ 338137 w 426244"/>
              <a:gd name="connsiteY40" fmla="*/ 795337 h 1002506"/>
              <a:gd name="connsiteX41" fmla="*/ 352425 w 426244"/>
              <a:gd name="connsiteY41" fmla="*/ 759619 h 1002506"/>
              <a:gd name="connsiteX42" fmla="*/ 373856 w 426244"/>
              <a:gd name="connsiteY42" fmla="*/ 702469 h 1002506"/>
              <a:gd name="connsiteX43" fmla="*/ 390525 w 426244"/>
              <a:gd name="connsiteY43" fmla="*/ 640556 h 1002506"/>
              <a:gd name="connsiteX44" fmla="*/ 400050 w 426244"/>
              <a:gd name="connsiteY44" fmla="*/ 588169 h 1002506"/>
              <a:gd name="connsiteX45" fmla="*/ 411956 w 426244"/>
              <a:gd name="connsiteY45" fmla="*/ 516731 h 1002506"/>
              <a:gd name="connsiteX46" fmla="*/ 421481 w 426244"/>
              <a:gd name="connsiteY46" fmla="*/ 431006 h 1002506"/>
              <a:gd name="connsiteX47" fmla="*/ 426244 w 426244"/>
              <a:gd name="connsiteY47" fmla="*/ 352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26244" h="1002506">
                <a:moveTo>
                  <a:pt x="426244" y="352425"/>
                </a:moveTo>
                <a:lnTo>
                  <a:pt x="426244" y="269081"/>
                </a:lnTo>
                <a:lnTo>
                  <a:pt x="426244" y="126206"/>
                </a:lnTo>
                <a:lnTo>
                  <a:pt x="426244" y="59531"/>
                </a:lnTo>
                <a:lnTo>
                  <a:pt x="423862" y="21431"/>
                </a:lnTo>
                <a:lnTo>
                  <a:pt x="419100" y="7144"/>
                </a:lnTo>
                <a:lnTo>
                  <a:pt x="409575" y="0"/>
                </a:lnTo>
                <a:lnTo>
                  <a:pt x="402431" y="0"/>
                </a:lnTo>
                <a:lnTo>
                  <a:pt x="392906" y="2381"/>
                </a:lnTo>
                <a:lnTo>
                  <a:pt x="383381" y="9525"/>
                </a:lnTo>
                <a:lnTo>
                  <a:pt x="373856" y="38100"/>
                </a:lnTo>
                <a:lnTo>
                  <a:pt x="364331" y="90487"/>
                </a:lnTo>
                <a:lnTo>
                  <a:pt x="338137" y="185737"/>
                </a:lnTo>
                <a:lnTo>
                  <a:pt x="307181" y="273844"/>
                </a:lnTo>
                <a:lnTo>
                  <a:pt x="266700" y="361950"/>
                </a:lnTo>
                <a:lnTo>
                  <a:pt x="219075" y="440531"/>
                </a:lnTo>
                <a:lnTo>
                  <a:pt x="169069" y="514350"/>
                </a:lnTo>
                <a:lnTo>
                  <a:pt x="119062" y="578644"/>
                </a:lnTo>
                <a:lnTo>
                  <a:pt x="71437" y="631031"/>
                </a:lnTo>
                <a:lnTo>
                  <a:pt x="42862" y="659606"/>
                </a:lnTo>
                <a:lnTo>
                  <a:pt x="26194" y="685800"/>
                </a:lnTo>
                <a:lnTo>
                  <a:pt x="14287" y="721519"/>
                </a:lnTo>
                <a:lnTo>
                  <a:pt x="4762" y="773906"/>
                </a:lnTo>
                <a:lnTo>
                  <a:pt x="0" y="833437"/>
                </a:lnTo>
                <a:lnTo>
                  <a:pt x="0" y="883444"/>
                </a:lnTo>
                <a:lnTo>
                  <a:pt x="2381" y="916781"/>
                </a:lnTo>
                <a:lnTo>
                  <a:pt x="11906" y="947737"/>
                </a:lnTo>
                <a:lnTo>
                  <a:pt x="23812" y="966787"/>
                </a:lnTo>
                <a:lnTo>
                  <a:pt x="38100" y="983456"/>
                </a:lnTo>
                <a:lnTo>
                  <a:pt x="52387" y="990600"/>
                </a:lnTo>
                <a:lnTo>
                  <a:pt x="69056" y="997744"/>
                </a:lnTo>
                <a:lnTo>
                  <a:pt x="83344" y="1000125"/>
                </a:lnTo>
                <a:lnTo>
                  <a:pt x="111919" y="1002506"/>
                </a:lnTo>
                <a:lnTo>
                  <a:pt x="147637" y="992981"/>
                </a:lnTo>
                <a:lnTo>
                  <a:pt x="180975" y="976312"/>
                </a:lnTo>
                <a:lnTo>
                  <a:pt x="209550" y="959644"/>
                </a:lnTo>
                <a:lnTo>
                  <a:pt x="242887" y="931069"/>
                </a:lnTo>
                <a:lnTo>
                  <a:pt x="269081" y="904875"/>
                </a:lnTo>
                <a:lnTo>
                  <a:pt x="297656" y="866775"/>
                </a:lnTo>
                <a:lnTo>
                  <a:pt x="319087" y="831056"/>
                </a:lnTo>
                <a:lnTo>
                  <a:pt x="338137" y="795337"/>
                </a:lnTo>
                <a:lnTo>
                  <a:pt x="352425" y="759619"/>
                </a:lnTo>
                <a:lnTo>
                  <a:pt x="373856" y="702469"/>
                </a:lnTo>
                <a:lnTo>
                  <a:pt x="390525" y="640556"/>
                </a:lnTo>
                <a:lnTo>
                  <a:pt x="400050" y="588169"/>
                </a:lnTo>
                <a:lnTo>
                  <a:pt x="411956" y="516731"/>
                </a:lnTo>
                <a:lnTo>
                  <a:pt x="421481" y="431006"/>
                </a:lnTo>
                <a:lnTo>
                  <a:pt x="426244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50BD8D12-8F82-46DC-A453-5C2398940758}"/>
              </a:ext>
            </a:extLst>
          </p:cNvPr>
          <p:cNvSpPr/>
          <p:nvPr/>
        </p:nvSpPr>
        <p:spPr>
          <a:xfrm>
            <a:off x="4062413" y="4932363"/>
            <a:ext cx="549275" cy="800100"/>
          </a:xfrm>
          <a:custGeom>
            <a:avLst/>
            <a:gdLst>
              <a:gd name="connsiteX0" fmla="*/ 226218 w 550068"/>
              <a:gd name="connsiteY0" fmla="*/ 126206 h 800100"/>
              <a:gd name="connsiteX1" fmla="*/ 290512 w 550068"/>
              <a:gd name="connsiteY1" fmla="*/ 171450 h 800100"/>
              <a:gd name="connsiteX2" fmla="*/ 397668 w 550068"/>
              <a:gd name="connsiteY2" fmla="*/ 257175 h 800100"/>
              <a:gd name="connsiteX3" fmla="*/ 452437 w 550068"/>
              <a:gd name="connsiteY3" fmla="*/ 302419 h 800100"/>
              <a:gd name="connsiteX4" fmla="*/ 471487 w 550068"/>
              <a:gd name="connsiteY4" fmla="*/ 316706 h 800100"/>
              <a:gd name="connsiteX5" fmla="*/ 490537 w 550068"/>
              <a:gd name="connsiteY5" fmla="*/ 335756 h 800100"/>
              <a:gd name="connsiteX6" fmla="*/ 509587 w 550068"/>
              <a:gd name="connsiteY6" fmla="*/ 373856 h 800100"/>
              <a:gd name="connsiteX7" fmla="*/ 531018 w 550068"/>
              <a:gd name="connsiteY7" fmla="*/ 431006 h 800100"/>
              <a:gd name="connsiteX8" fmla="*/ 542925 w 550068"/>
              <a:gd name="connsiteY8" fmla="*/ 478631 h 800100"/>
              <a:gd name="connsiteX9" fmla="*/ 550068 w 550068"/>
              <a:gd name="connsiteY9" fmla="*/ 528637 h 800100"/>
              <a:gd name="connsiteX10" fmla="*/ 550068 w 550068"/>
              <a:gd name="connsiteY10" fmla="*/ 566737 h 800100"/>
              <a:gd name="connsiteX11" fmla="*/ 550068 w 550068"/>
              <a:gd name="connsiteY11" fmla="*/ 604837 h 800100"/>
              <a:gd name="connsiteX12" fmla="*/ 545306 w 550068"/>
              <a:gd name="connsiteY12" fmla="*/ 645319 h 800100"/>
              <a:gd name="connsiteX13" fmla="*/ 535781 w 550068"/>
              <a:gd name="connsiteY13" fmla="*/ 704850 h 800100"/>
              <a:gd name="connsiteX14" fmla="*/ 521493 w 550068"/>
              <a:gd name="connsiteY14" fmla="*/ 740569 h 800100"/>
              <a:gd name="connsiteX15" fmla="*/ 492918 w 550068"/>
              <a:gd name="connsiteY15" fmla="*/ 773906 h 800100"/>
              <a:gd name="connsiteX16" fmla="*/ 466725 w 550068"/>
              <a:gd name="connsiteY16" fmla="*/ 792956 h 800100"/>
              <a:gd name="connsiteX17" fmla="*/ 447675 w 550068"/>
              <a:gd name="connsiteY17" fmla="*/ 800100 h 800100"/>
              <a:gd name="connsiteX18" fmla="*/ 426243 w 550068"/>
              <a:gd name="connsiteY18" fmla="*/ 800100 h 800100"/>
              <a:gd name="connsiteX19" fmla="*/ 392906 w 550068"/>
              <a:gd name="connsiteY19" fmla="*/ 788194 h 800100"/>
              <a:gd name="connsiteX20" fmla="*/ 369093 w 550068"/>
              <a:gd name="connsiteY20" fmla="*/ 771525 h 800100"/>
              <a:gd name="connsiteX21" fmla="*/ 350043 w 550068"/>
              <a:gd name="connsiteY21" fmla="*/ 752475 h 800100"/>
              <a:gd name="connsiteX22" fmla="*/ 330993 w 550068"/>
              <a:gd name="connsiteY22" fmla="*/ 726281 h 800100"/>
              <a:gd name="connsiteX23" fmla="*/ 309562 w 550068"/>
              <a:gd name="connsiteY23" fmla="*/ 681037 h 800100"/>
              <a:gd name="connsiteX24" fmla="*/ 292893 w 550068"/>
              <a:gd name="connsiteY24" fmla="*/ 640556 h 800100"/>
              <a:gd name="connsiteX25" fmla="*/ 278606 w 550068"/>
              <a:gd name="connsiteY25" fmla="*/ 592931 h 800100"/>
              <a:gd name="connsiteX26" fmla="*/ 264318 w 550068"/>
              <a:gd name="connsiteY26" fmla="*/ 519112 h 800100"/>
              <a:gd name="connsiteX27" fmla="*/ 259556 w 550068"/>
              <a:gd name="connsiteY27" fmla="*/ 466725 h 800100"/>
              <a:gd name="connsiteX28" fmla="*/ 233362 w 550068"/>
              <a:gd name="connsiteY28" fmla="*/ 400050 h 800100"/>
              <a:gd name="connsiteX29" fmla="*/ 190500 w 550068"/>
              <a:gd name="connsiteY29" fmla="*/ 311944 h 800100"/>
              <a:gd name="connsiteX30" fmla="*/ 150018 w 550068"/>
              <a:gd name="connsiteY30" fmla="*/ 238125 h 800100"/>
              <a:gd name="connsiteX31" fmla="*/ 100012 w 550068"/>
              <a:gd name="connsiteY31" fmla="*/ 171450 h 800100"/>
              <a:gd name="connsiteX32" fmla="*/ 57150 w 550068"/>
              <a:gd name="connsiteY32" fmla="*/ 116681 h 800100"/>
              <a:gd name="connsiteX33" fmla="*/ 14287 w 550068"/>
              <a:gd name="connsiteY33" fmla="*/ 64294 h 800100"/>
              <a:gd name="connsiteX34" fmla="*/ 0 w 550068"/>
              <a:gd name="connsiteY34" fmla="*/ 33337 h 800100"/>
              <a:gd name="connsiteX35" fmla="*/ 0 w 550068"/>
              <a:gd name="connsiteY35" fmla="*/ 16669 h 800100"/>
              <a:gd name="connsiteX36" fmla="*/ 2381 w 550068"/>
              <a:gd name="connsiteY36" fmla="*/ 7144 h 800100"/>
              <a:gd name="connsiteX37" fmla="*/ 4762 w 550068"/>
              <a:gd name="connsiteY37" fmla="*/ 2381 h 800100"/>
              <a:gd name="connsiteX38" fmla="*/ 14287 w 550068"/>
              <a:gd name="connsiteY38" fmla="*/ 0 h 800100"/>
              <a:gd name="connsiteX39" fmla="*/ 38100 w 550068"/>
              <a:gd name="connsiteY39" fmla="*/ 4762 h 800100"/>
              <a:gd name="connsiteX40" fmla="*/ 100012 w 550068"/>
              <a:gd name="connsiteY40" fmla="*/ 38100 h 800100"/>
              <a:gd name="connsiteX41" fmla="*/ 226218 w 550068"/>
              <a:gd name="connsiteY41" fmla="*/ 12620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800100">
                <a:moveTo>
                  <a:pt x="226218" y="126206"/>
                </a:moveTo>
                <a:lnTo>
                  <a:pt x="290512" y="171450"/>
                </a:lnTo>
                <a:lnTo>
                  <a:pt x="397668" y="257175"/>
                </a:lnTo>
                <a:lnTo>
                  <a:pt x="452437" y="302419"/>
                </a:lnTo>
                <a:lnTo>
                  <a:pt x="471487" y="316706"/>
                </a:lnTo>
                <a:lnTo>
                  <a:pt x="490537" y="335756"/>
                </a:lnTo>
                <a:lnTo>
                  <a:pt x="509587" y="373856"/>
                </a:lnTo>
                <a:lnTo>
                  <a:pt x="531018" y="431006"/>
                </a:lnTo>
                <a:lnTo>
                  <a:pt x="542925" y="478631"/>
                </a:lnTo>
                <a:lnTo>
                  <a:pt x="550068" y="528637"/>
                </a:lnTo>
                <a:lnTo>
                  <a:pt x="550068" y="566737"/>
                </a:lnTo>
                <a:lnTo>
                  <a:pt x="550068" y="604837"/>
                </a:lnTo>
                <a:lnTo>
                  <a:pt x="545306" y="645319"/>
                </a:lnTo>
                <a:lnTo>
                  <a:pt x="535781" y="704850"/>
                </a:lnTo>
                <a:lnTo>
                  <a:pt x="521493" y="740569"/>
                </a:lnTo>
                <a:lnTo>
                  <a:pt x="492918" y="773906"/>
                </a:lnTo>
                <a:lnTo>
                  <a:pt x="466725" y="792956"/>
                </a:lnTo>
                <a:lnTo>
                  <a:pt x="447675" y="800100"/>
                </a:lnTo>
                <a:lnTo>
                  <a:pt x="426243" y="800100"/>
                </a:lnTo>
                <a:lnTo>
                  <a:pt x="392906" y="788194"/>
                </a:lnTo>
                <a:lnTo>
                  <a:pt x="369093" y="771525"/>
                </a:lnTo>
                <a:lnTo>
                  <a:pt x="350043" y="752475"/>
                </a:lnTo>
                <a:lnTo>
                  <a:pt x="330993" y="726281"/>
                </a:lnTo>
                <a:lnTo>
                  <a:pt x="309562" y="681037"/>
                </a:lnTo>
                <a:lnTo>
                  <a:pt x="292893" y="640556"/>
                </a:lnTo>
                <a:lnTo>
                  <a:pt x="278606" y="592931"/>
                </a:lnTo>
                <a:lnTo>
                  <a:pt x="264318" y="519112"/>
                </a:lnTo>
                <a:lnTo>
                  <a:pt x="259556" y="466725"/>
                </a:lnTo>
                <a:lnTo>
                  <a:pt x="233362" y="400050"/>
                </a:lnTo>
                <a:lnTo>
                  <a:pt x="190500" y="311944"/>
                </a:lnTo>
                <a:lnTo>
                  <a:pt x="150018" y="238125"/>
                </a:lnTo>
                <a:lnTo>
                  <a:pt x="100012" y="171450"/>
                </a:lnTo>
                <a:lnTo>
                  <a:pt x="57150" y="116681"/>
                </a:lnTo>
                <a:lnTo>
                  <a:pt x="14287" y="64294"/>
                </a:lnTo>
                <a:lnTo>
                  <a:pt x="0" y="33337"/>
                </a:lnTo>
                <a:lnTo>
                  <a:pt x="0" y="16669"/>
                </a:lnTo>
                <a:lnTo>
                  <a:pt x="2381" y="7144"/>
                </a:lnTo>
                <a:lnTo>
                  <a:pt x="4762" y="2381"/>
                </a:lnTo>
                <a:lnTo>
                  <a:pt x="14287" y="0"/>
                </a:lnTo>
                <a:lnTo>
                  <a:pt x="38100" y="4762"/>
                </a:lnTo>
                <a:lnTo>
                  <a:pt x="100012" y="38100"/>
                </a:lnTo>
                <a:lnTo>
                  <a:pt x="226218" y="126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D7A17488-8F87-49D4-B950-AEE1FEE1423C}"/>
              </a:ext>
            </a:extLst>
          </p:cNvPr>
          <p:cNvSpPr/>
          <p:nvPr/>
        </p:nvSpPr>
        <p:spPr>
          <a:xfrm>
            <a:off x="5160963" y="4848225"/>
            <a:ext cx="631825" cy="846138"/>
          </a:xfrm>
          <a:custGeom>
            <a:avLst/>
            <a:gdLst>
              <a:gd name="connsiteX0" fmla="*/ 376237 w 633412"/>
              <a:gd name="connsiteY0" fmla="*/ 226219 h 845344"/>
              <a:gd name="connsiteX1" fmla="*/ 283369 w 633412"/>
              <a:gd name="connsiteY1" fmla="*/ 157163 h 845344"/>
              <a:gd name="connsiteX2" fmla="*/ 214312 w 633412"/>
              <a:gd name="connsiteY2" fmla="*/ 107156 h 845344"/>
              <a:gd name="connsiteX3" fmla="*/ 154781 w 633412"/>
              <a:gd name="connsiteY3" fmla="*/ 66675 h 845344"/>
              <a:gd name="connsiteX4" fmla="*/ 97631 w 633412"/>
              <a:gd name="connsiteY4" fmla="*/ 33338 h 845344"/>
              <a:gd name="connsiteX5" fmla="*/ 50006 w 633412"/>
              <a:gd name="connsiteY5" fmla="*/ 9525 h 845344"/>
              <a:gd name="connsiteX6" fmla="*/ 23812 w 633412"/>
              <a:gd name="connsiteY6" fmla="*/ 0 h 845344"/>
              <a:gd name="connsiteX7" fmla="*/ 9525 w 633412"/>
              <a:gd name="connsiteY7" fmla="*/ 0 h 845344"/>
              <a:gd name="connsiteX8" fmla="*/ 0 w 633412"/>
              <a:gd name="connsiteY8" fmla="*/ 4763 h 845344"/>
              <a:gd name="connsiteX9" fmla="*/ 0 w 633412"/>
              <a:gd name="connsiteY9" fmla="*/ 23813 h 845344"/>
              <a:gd name="connsiteX10" fmla="*/ 11906 w 633412"/>
              <a:gd name="connsiteY10" fmla="*/ 52388 h 845344"/>
              <a:gd name="connsiteX11" fmla="*/ 47625 w 633412"/>
              <a:gd name="connsiteY11" fmla="*/ 95250 h 845344"/>
              <a:gd name="connsiteX12" fmla="*/ 133350 w 633412"/>
              <a:gd name="connsiteY12" fmla="*/ 200025 h 845344"/>
              <a:gd name="connsiteX13" fmla="*/ 209550 w 633412"/>
              <a:gd name="connsiteY13" fmla="*/ 300038 h 845344"/>
              <a:gd name="connsiteX14" fmla="*/ 250031 w 633412"/>
              <a:gd name="connsiteY14" fmla="*/ 359569 h 845344"/>
              <a:gd name="connsiteX15" fmla="*/ 292894 w 633412"/>
              <a:gd name="connsiteY15" fmla="*/ 435769 h 845344"/>
              <a:gd name="connsiteX16" fmla="*/ 342900 w 633412"/>
              <a:gd name="connsiteY16" fmla="*/ 542925 h 845344"/>
              <a:gd name="connsiteX17" fmla="*/ 381000 w 633412"/>
              <a:gd name="connsiteY17" fmla="*/ 638175 h 845344"/>
              <a:gd name="connsiteX18" fmla="*/ 400050 w 633412"/>
              <a:gd name="connsiteY18" fmla="*/ 707231 h 845344"/>
              <a:gd name="connsiteX19" fmla="*/ 419100 w 633412"/>
              <a:gd name="connsiteY19" fmla="*/ 769144 h 845344"/>
              <a:gd name="connsiteX20" fmla="*/ 438150 w 633412"/>
              <a:gd name="connsiteY20" fmla="*/ 807244 h 845344"/>
              <a:gd name="connsiteX21" fmla="*/ 454819 w 633412"/>
              <a:gd name="connsiteY21" fmla="*/ 826294 h 845344"/>
              <a:gd name="connsiteX22" fmla="*/ 466725 w 633412"/>
              <a:gd name="connsiteY22" fmla="*/ 835819 h 845344"/>
              <a:gd name="connsiteX23" fmla="*/ 488156 w 633412"/>
              <a:gd name="connsiteY23" fmla="*/ 842963 h 845344"/>
              <a:gd name="connsiteX24" fmla="*/ 504825 w 633412"/>
              <a:gd name="connsiteY24" fmla="*/ 845344 h 845344"/>
              <a:gd name="connsiteX25" fmla="*/ 526256 w 633412"/>
              <a:gd name="connsiteY25" fmla="*/ 840581 h 845344"/>
              <a:gd name="connsiteX26" fmla="*/ 559594 w 633412"/>
              <a:gd name="connsiteY26" fmla="*/ 828675 h 845344"/>
              <a:gd name="connsiteX27" fmla="*/ 583406 w 633412"/>
              <a:gd name="connsiteY27" fmla="*/ 814388 h 845344"/>
              <a:gd name="connsiteX28" fmla="*/ 597694 w 633412"/>
              <a:gd name="connsiteY28" fmla="*/ 802481 h 845344"/>
              <a:gd name="connsiteX29" fmla="*/ 609600 w 633412"/>
              <a:gd name="connsiteY29" fmla="*/ 781050 h 845344"/>
              <a:gd name="connsiteX30" fmla="*/ 626269 w 633412"/>
              <a:gd name="connsiteY30" fmla="*/ 740569 h 845344"/>
              <a:gd name="connsiteX31" fmla="*/ 631031 w 633412"/>
              <a:gd name="connsiteY31" fmla="*/ 711994 h 845344"/>
              <a:gd name="connsiteX32" fmla="*/ 633412 w 633412"/>
              <a:gd name="connsiteY32" fmla="*/ 673894 h 845344"/>
              <a:gd name="connsiteX33" fmla="*/ 631031 w 633412"/>
              <a:gd name="connsiteY33" fmla="*/ 628650 h 845344"/>
              <a:gd name="connsiteX34" fmla="*/ 623887 w 633412"/>
              <a:gd name="connsiteY34" fmla="*/ 564356 h 845344"/>
              <a:gd name="connsiteX35" fmla="*/ 611981 w 633412"/>
              <a:gd name="connsiteY35" fmla="*/ 492919 h 845344"/>
              <a:gd name="connsiteX36" fmla="*/ 588169 w 633412"/>
              <a:gd name="connsiteY36" fmla="*/ 426244 h 845344"/>
              <a:gd name="connsiteX37" fmla="*/ 566737 w 633412"/>
              <a:gd name="connsiteY37" fmla="*/ 390525 h 845344"/>
              <a:gd name="connsiteX38" fmla="*/ 540544 w 633412"/>
              <a:gd name="connsiteY38" fmla="*/ 364331 h 845344"/>
              <a:gd name="connsiteX39" fmla="*/ 466725 w 633412"/>
              <a:gd name="connsiteY39" fmla="*/ 304800 h 845344"/>
              <a:gd name="connsiteX40" fmla="*/ 376237 w 633412"/>
              <a:gd name="connsiteY40" fmla="*/ 226219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33412" h="845344">
                <a:moveTo>
                  <a:pt x="376237" y="226219"/>
                </a:moveTo>
                <a:lnTo>
                  <a:pt x="283369" y="157163"/>
                </a:lnTo>
                <a:lnTo>
                  <a:pt x="214312" y="107156"/>
                </a:lnTo>
                <a:lnTo>
                  <a:pt x="154781" y="66675"/>
                </a:lnTo>
                <a:lnTo>
                  <a:pt x="97631" y="33338"/>
                </a:lnTo>
                <a:lnTo>
                  <a:pt x="50006" y="9525"/>
                </a:lnTo>
                <a:lnTo>
                  <a:pt x="23812" y="0"/>
                </a:lnTo>
                <a:lnTo>
                  <a:pt x="9525" y="0"/>
                </a:lnTo>
                <a:lnTo>
                  <a:pt x="0" y="4763"/>
                </a:lnTo>
                <a:lnTo>
                  <a:pt x="0" y="23813"/>
                </a:lnTo>
                <a:lnTo>
                  <a:pt x="11906" y="52388"/>
                </a:lnTo>
                <a:lnTo>
                  <a:pt x="47625" y="95250"/>
                </a:lnTo>
                <a:lnTo>
                  <a:pt x="133350" y="200025"/>
                </a:lnTo>
                <a:lnTo>
                  <a:pt x="209550" y="300038"/>
                </a:lnTo>
                <a:lnTo>
                  <a:pt x="250031" y="359569"/>
                </a:lnTo>
                <a:lnTo>
                  <a:pt x="292894" y="435769"/>
                </a:lnTo>
                <a:lnTo>
                  <a:pt x="342900" y="542925"/>
                </a:lnTo>
                <a:lnTo>
                  <a:pt x="381000" y="638175"/>
                </a:lnTo>
                <a:lnTo>
                  <a:pt x="400050" y="707231"/>
                </a:lnTo>
                <a:lnTo>
                  <a:pt x="419100" y="769144"/>
                </a:lnTo>
                <a:lnTo>
                  <a:pt x="438150" y="807244"/>
                </a:lnTo>
                <a:lnTo>
                  <a:pt x="454819" y="826294"/>
                </a:lnTo>
                <a:lnTo>
                  <a:pt x="466725" y="835819"/>
                </a:lnTo>
                <a:lnTo>
                  <a:pt x="488156" y="842963"/>
                </a:lnTo>
                <a:lnTo>
                  <a:pt x="504825" y="845344"/>
                </a:lnTo>
                <a:lnTo>
                  <a:pt x="526256" y="840581"/>
                </a:lnTo>
                <a:lnTo>
                  <a:pt x="559594" y="828675"/>
                </a:lnTo>
                <a:lnTo>
                  <a:pt x="583406" y="814388"/>
                </a:lnTo>
                <a:lnTo>
                  <a:pt x="597694" y="802481"/>
                </a:lnTo>
                <a:lnTo>
                  <a:pt x="609600" y="781050"/>
                </a:lnTo>
                <a:lnTo>
                  <a:pt x="626269" y="740569"/>
                </a:lnTo>
                <a:lnTo>
                  <a:pt x="631031" y="711994"/>
                </a:lnTo>
                <a:lnTo>
                  <a:pt x="633412" y="673894"/>
                </a:lnTo>
                <a:lnTo>
                  <a:pt x="631031" y="628650"/>
                </a:lnTo>
                <a:lnTo>
                  <a:pt x="623887" y="564356"/>
                </a:lnTo>
                <a:lnTo>
                  <a:pt x="611981" y="492919"/>
                </a:lnTo>
                <a:lnTo>
                  <a:pt x="588169" y="426244"/>
                </a:lnTo>
                <a:lnTo>
                  <a:pt x="566737" y="390525"/>
                </a:lnTo>
                <a:lnTo>
                  <a:pt x="540544" y="364331"/>
                </a:lnTo>
                <a:lnTo>
                  <a:pt x="466725" y="304800"/>
                </a:lnTo>
                <a:lnTo>
                  <a:pt x="376237" y="2262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1F361EF4-EE05-44AE-8EFA-05B3CE30A968}"/>
              </a:ext>
            </a:extLst>
          </p:cNvPr>
          <p:cNvSpPr/>
          <p:nvPr/>
        </p:nvSpPr>
        <p:spPr>
          <a:xfrm>
            <a:off x="6424613" y="4799013"/>
            <a:ext cx="757237" cy="920750"/>
          </a:xfrm>
          <a:custGeom>
            <a:avLst/>
            <a:gdLst>
              <a:gd name="connsiteX0" fmla="*/ 366712 w 757237"/>
              <a:gd name="connsiteY0" fmla="*/ 492919 h 921544"/>
              <a:gd name="connsiteX1" fmla="*/ 321468 w 757237"/>
              <a:gd name="connsiteY1" fmla="*/ 426244 h 921544"/>
              <a:gd name="connsiteX2" fmla="*/ 245268 w 757237"/>
              <a:gd name="connsiteY2" fmla="*/ 330994 h 921544"/>
              <a:gd name="connsiteX3" fmla="*/ 178593 w 757237"/>
              <a:gd name="connsiteY3" fmla="*/ 247650 h 921544"/>
              <a:gd name="connsiteX4" fmla="*/ 97631 w 757237"/>
              <a:gd name="connsiteY4" fmla="*/ 150019 h 921544"/>
              <a:gd name="connsiteX5" fmla="*/ 19050 w 757237"/>
              <a:gd name="connsiteY5" fmla="*/ 66675 h 921544"/>
              <a:gd name="connsiteX6" fmla="*/ 2381 w 757237"/>
              <a:gd name="connsiteY6" fmla="*/ 33337 h 921544"/>
              <a:gd name="connsiteX7" fmla="*/ 0 w 757237"/>
              <a:gd name="connsiteY7" fmla="*/ 21431 h 921544"/>
              <a:gd name="connsiteX8" fmla="*/ 2381 w 757237"/>
              <a:gd name="connsiteY8" fmla="*/ 7144 h 921544"/>
              <a:gd name="connsiteX9" fmla="*/ 11906 w 757237"/>
              <a:gd name="connsiteY9" fmla="*/ 0 h 921544"/>
              <a:gd name="connsiteX10" fmla="*/ 23812 w 757237"/>
              <a:gd name="connsiteY10" fmla="*/ 2381 h 921544"/>
              <a:gd name="connsiteX11" fmla="*/ 50006 w 757237"/>
              <a:gd name="connsiteY11" fmla="*/ 9525 h 921544"/>
              <a:gd name="connsiteX12" fmla="*/ 159543 w 757237"/>
              <a:gd name="connsiteY12" fmla="*/ 69056 h 921544"/>
              <a:gd name="connsiteX13" fmla="*/ 273843 w 757237"/>
              <a:gd name="connsiteY13" fmla="*/ 135731 h 921544"/>
              <a:gd name="connsiteX14" fmla="*/ 369093 w 757237"/>
              <a:gd name="connsiteY14" fmla="*/ 197644 h 921544"/>
              <a:gd name="connsiteX15" fmla="*/ 454818 w 757237"/>
              <a:gd name="connsiteY15" fmla="*/ 254794 h 921544"/>
              <a:gd name="connsiteX16" fmla="*/ 497681 w 757237"/>
              <a:gd name="connsiteY16" fmla="*/ 285750 h 921544"/>
              <a:gd name="connsiteX17" fmla="*/ 550068 w 757237"/>
              <a:gd name="connsiteY17" fmla="*/ 330994 h 921544"/>
              <a:gd name="connsiteX18" fmla="*/ 616743 w 757237"/>
              <a:gd name="connsiteY18" fmla="*/ 395287 h 921544"/>
              <a:gd name="connsiteX19" fmla="*/ 654843 w 757237"/>
              <a:gd name="connsiteY19" fmla="*/ 438150 h 921544"/>
              <a:gd name="connsiteX20" fmla="*/ 683418 w 757237"/>
              <a:gd name="connsiteY20" fmla="*/ 476250 h 921544"/>
              <a:gd name="connsiteX21" fmla="*/ 709612 w 757237"/>
              <a:gd name="connsiteY21" fmla="*/ 521494 h 921544"/>
              <a:gd name="connsiteX22" fmla="*/ 731043 w 757237"/>
              <a:gd name="connsiteY22" fmla="*/ 588169 h 921544"/>
              <a:gd name="connsiteX23" fmla="*/ 752475 w 757237"/>
              <a:gd name="connsiteY23" fmla="*/ 669131 h 921544"/>
              <a:gd name="connsiteX24" fmla="*/ 757237 w 757237"/>
              <a:gd name="connsiteY24" fmla="*/ 721519 h 921544"/>
              <a:gd name="connsiteX25" fmla="*/ 757237 w 757237"/>
              <a:gd name="connsiteY25" fmla="*/ 823912 h 921544"/>
              <a:gd name="connsiteX26" fmla="*/ 747712 w 757237"/>
              <a:gd name="connsiteY26" fmla="*/ 847725 h 921544"/>
              <a:gd name="connsiteX27" fmla="*/ 726281 w 757237"/>
              <a:gd name="connsiteY27" fmla="*/ 871537 h 921544"/>
              <a:gd name="connsiteX28" fmla="*/ 700087 w 757237"/>
              <a:gd name="connsiteY28" fmla="*/ 895350 h 921544"/>
              <a:gd name="connsiteX29" fmla="*/ 671512 w 757237"/>
              <a:gd name="connsiteY29" fmla="*/ 912019 h 921544"/>
              <a:gd name="connsiteX30" fmla="*/ 638175 w 757237"/>
              <a:gd name="connsiteY30" fmla="*/ 921544 h 921544"/>
              <a:gd name="connsiteX31" fmla="*/ 621506 w 757237"/>
              <a:gd name="connsiteY31" fmla="*/ 921544 h 921544"/>
              <a:gd name="connsiteX32" fmla="*/ 585787 w 757237"/>
              <a:gd name="connsiteY32" fmla="*/ 907256 h 921544"/>
              <a:gd name="connsiteX33" fmla="*/ 547687 w 757237"/>
              <a:gd name="connsiteY33" fmla="*/ 878681 h 921544"/>
              <a:gd name="connsiteX34" fmla="*/ 519112 w 757237"/>
              <a:gd name="connsiteY34" fmla="*/ 845344 h 921544"/>
              <a:gd name="connsiteX35" fmla="*/ 488156 w 757237"/>
              <a:gd name="connsiteY35" fmla="*/ 802481 h 921544"/>
              <a:gd name="connsiteX36" fmla="*/ 478631 w 757237"/>
              <a:gd name="connsiteY36" fmla="*/ 769144 h 921544"/>
              <a:gd name="connsiteX37" fmla="*/ 464343 w 757237"/>
              <a:gd name="connsiteY37" fmla="*/ 711994 h 921544"/>
              <a:gd name="connsiteX38" fmla="*/ 435768 w 757237"/>
              <a:gd name="connsiteY38" fmla="*/ 635794 h 921544"/>
              <a:gd name="connsiteX39" fmla="*/ 407193 w 757237"/>
              <a:gd name="connsiteY39" fmla="*/ 566737 h 921544"/>
              <a:gd name="connsiteX40" fmla="*/ 366712 w 757237"/>
              <a:gd name="connsiteY40" fmla="*/ 492919 h 921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57237" h="921544">
                <a:moveTo>
                  <a:pt x="366712" y="492919"/>
                </a:moveTo>
                <a:lnTo>
                  <a:pt x="321468" y="426244"/>
                </a:lnTo>
                <a:lnTo>
                  <a:pt x="245268" y="330994"/>
                </a:lnTo>
                <a:lnTo>
                  <a:pt x="178593" y="247650"/>
                </a:lnTo>
                <a:lnTo>
                  <a:pt x="97631" y="150019"/>
                </a:lnTo>
                <a:lnTo>
                  <a:pt x="19050" y="66675"/>
                </a:lnTo>
                <a:lnTo>
                  <a:pt x="2381" y="33337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2381"/>
                </a:lnTo>
                <a:lnTo>
                  <a:pt x="50006" y="9525"/>
                </a:lnTo>
                <a:lnTo>
                  <a:pt x="159543" y="69056"/>
                </a:lnTo>
                <a:lnTo>
                  <a:pt x="273843" y="135731"/>
                </a:lnTo>
                <a:lnTo>
                  <a:pt x="369093" y="197644"/>
                </a:lnTo>
                <a:lnTo>
                  <a:pt x="454818" y="254794"/>
                </a:lnTo>
                <a:lnTo>
                  <a:pt x="497681" y="285750"/>
                </a:lnTo>
                <a:lnTo>
                  <a:pt x="550068" y="330994"/>
                </a:lnTo>
                <a:lnTo>
                  <a:pt x="616743" y="395287"/>
                </a:lnTo>
                <a:lnTo>
                  <a:pt x="654843" y="438150"/>
                </a:lnTo>
                <a:lnTo>
                  <a:pt x="683418" y="476250"/>
                </a:lnTo>
                <a:lnTo>
                  <a:pt x="709612" y="521494"/>
                </a:lnTo>
                <a:lnTo>
                  <a:pt x="731043" y="588169"/>
                </a:lnTo>
                <a:lnTo>
                  <a:pt x="752475" y="669131"/>
                </a:lnTo>
                <a:lnTo>
                  <a:pt x="757237" y="721519"/>
                </a:lnTo>
                <a:lnTo>
                  <a:pt x="757237" y="823912"/>
                </a:lnTo>
                <a:lnTo>
                  <a:pt x="747712" y="847725"/>
                </a:lnTo>
                <a:lnTo>
                  <a:pt x="726281" y="871537"/>
                </a:lnTo>
                <a:lnTo>
                  <a:pt x="700087" y="895350"/>
                </a:lnTo>
                <a:lnTo>
                  <a:pt x="671512" y="912019"/>
                </a:lnTo>
                <a:lnTo>
                  <a:pt x="638175" y="921544"/>
                </a:lnTo>
                <a:lnTo>
                  <a:pt x="621506" y="921544"/>
                </a:lnTo>
                <a:lnTo>
                  <a:pt x="585787" y="907256"/>
                </a:lnTo>
                <a:lnTo>
                  <a:pt x="547687" y="878681"/>
                </a:lnTo>
                <a:lnTo>
                  <a:pt x="519112" y="845344"/>
                </a:lnTo>
                <a:lnTo>
                  <a:pt x="488156" y="802481"/>
                </a:lnTo>
                <a:lnTo>
                  <a:pt x="478631" y="769144"/>
                </a:lnTo>
                <a:lnTo>
                  <a:pt x="464343" y="711994"/>
                </a:lnTo>
                <a:lnTo>
                  <a:pt x="435768" y="635794"/>
                </a:lnTo>
                <a:lnTo>
                  <a:pt x="407193" y="566737"/>
                </a:lnTo>
                <a:lnTo>
                  <a:pt x="366712" y="4929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1412CB9E-A314-45D6-AD17-8169BB527545}"/>
              </a:ext>
            </a:extLst>
          </p:cNvPr>
          <p:cNvSpPr/>
          <p:nvPr/>
        </p:nvSpPr>
        <p:spPr>
          <a:xfrm>
            <a:off x="2722563" y="1685925"/>
            <a:ext cx="2319337" cy="604838"/>
          </a:xfrm>
          <a:custGeom>
            <a:avLst/>
            <a:gdLst>
              <a:gd name="connsiteX0" fmla="*/ 1762125 w 2319337"/>
              <a:gd name="connsiteY0" fmla="*/ 280988 h 604838"/>
              <a:gd name="connsiteX1" fmla="*/ 1485900 w 2319337"/>
              <a:gd name="connsiteY1" fmla="*/ 321469 h 604838"/>
              <a:gd name="connsiteX2" fmla="*/ 1269206 w 2319337"/>
              <a:gd name="connsiteY2" fmla="*/ 359569 h 604838"/>
              <a:gd name="connsiteX3" fmla="*/ 1071562 w 2319337"/>
              <a:gd name="connsiteY3" fmla="*/ 400050 h 604838"/>
              <a:gd name="connsiteX4" fmla="*/ 888206 w 2319337"/>
              <a:gd name="connsiteY4" fmla="*/ 442913 h 604838"/>
              <a:gd name="connsiteX5" fmla="*/ 721519 w 2319337"/>
              <a:gd name="connsiteY5" fmla="*/ 488156 h 604838"/>
              <a:gd name="connsiteX6" fmla="*/ 611981 w 2319337"/>
              <a:gd name="connsiteY6" fmla="*/ 519113 h 604838"/>
              <a:gd name="connsiteX7" fmla="*/ 557212 w 2319337"/>
              <a:gd name="connsiteY7" fmla="*/ 538163 h 604838"/>
              <a:gd name="connsiteX8" fmla="*/ 488156 w 2319337"/>
              <a:gd name="connsiteY8" fmla="*/ 566738 h 604838"/>
              <a:gd name="connsiteX9" fmla="*/ 452437 w 2319337"/>
              <a:gd name="connsiteY9" fmla="*/ 583406 h 604838"/>
              <a:gd name="connsiteX10" fmla="*/ 428625 w 2319337"/>
              <a:gd name="connsiteY10" fmla="*/ 595313 h 604838"/>
              <a:gd name="connsiteX11" fmla="*/ 414337 w 2319337"/>
              <a:gd name="connsiteY11" fmla="*/ 602456 h 604838"/>
              <a:gd name="connsiteX12" fmla="*/ 404812 w 2319337"/>
              <a:gd name="connsiteY12" fmla="*/ 604838 h 604838"/>
              <a:gd name="connsiteX13" fmla="*/ 381000 w 2319337"/>
              <a:gd name="connsiteY13" fmla="*/ 602456 h 604838"/>
              <a:gd name="connsiteX14" fmla="*/ 333375 w 2319337"/>
              <a:gd name="connsiteY14" fmla="*/ 585788 h 604838"/>
              <a:gd name="connsiteX15" fmla="*/ 295275 w 2319337"/>
              <a:gd name="connsiteY15" fmla="*/ 566738 h 604838"/>
              <a:gd name="connsiteX16" fmla="*/ 254794 w 2319337"/>
              <a:gd name="connsiteY16" fmla="*/ 542925 h 604838"/>
              <a:gd name="connsiteX17" fmla="*/ 192881 w 2319337"/>
              <a:gd name="connsiteY17" fmla="*/ 500063 h 604838"/>
              <a:gd name="connsiteX18" fmla="*/ 138112 w 2319337"/>
              <a:gd name="connsiteY18" fmla="*/ 454819 h 604838"/>
              <a:gd name="connsiteX19" fmla="*/ 97631 w 2319337"/>
              <a:gd name="connsiteY19" fmla="*/ 419100 h 604838"/>
              <a:gd name="connsiteX20" fmla="*/ 59531 w 2319337"/>
              <a:gd name="connsiteY20" fmla="*/ 385763 h 604838"/>
              <a:gd name="connsiteX21" fmla="*/ 35719 w 2319337"/>
              <a:gd name="connsiteY21" fmla="*/ 361950 h 604838"/>
              <a:gd name="connsiteX22" fmla="*/ 19050 w 2319337"/>
              <a:gd name="connsiteY22" fmla="*/ 345281 h 604838"/>
              <a:gd name="connsiteX23" fmla="*/ 9525 w 2319337"/>
              <a:gd name="connsiteY23" fmla="*/ 330994 h 604838"/>
              <a:gd name="connsiteX24" fmla="*/ 2381 w 2319337"/>
              <a:gd name="connsiteY24" fmla="*/ 316706 h 604838"/>
              <a:gd name="connsiteX25" fmla="*/ 0 w 2319337"/>
              <a:gd name="connsiteY25" fmla="*/ 297656 h 604838"/>
              <a:gd name="connsiteX26" fmla="*/ 2381 w 2319337"/>
              <a:gd name="connsiteY26" fmla="*/ 285750 h 604838"/>
              <a:gd name="connsiteX27" fmla="*/ 9525 w 2319337"/>
              <a:gd name="connsiteY27" fmla="*/ 280988 h 604838"/>
              <a:gd name="connsiteX28" fmla="*/ 23812 w 2319337"/>
              <a:gd name="connsiteY28" fmla="*/ 278606 h 604838"/>
              <a:gd name="connsiteX29" fmla="*/ 50006 w 2319337"/>
              <a:gd name="connsiteY29" fmla="*/ 288131 h 604838"/>
              <a:gd name="connsiteX30" fmla="*/ 114300 w 2319337"/>
              <a:gd name="connsiteY30" fmla="*/ 323850 h 604838"/>
              <a:gd name="connsiteX31" fmla="*/ 166687 w 2319337"/>
              <a:gd name="connsiteY31" fmla="*/ 345281 h 604838"/>
              <a:gd name="connsiteX32" fmla="*/ 223837 w 2319337"/>
              <a:gd name="connsiteY32" fmla="*/ 364331 h 604838"/>
              <a:gd name="connsiteX33" fmla="*/ 288131 w 2319337"/>
              <a:gd name="connsiteY33" fmla="*/ 376238 h 604838"/>
              <a:gd name="connsiteX34" fmla="*/ 333375 w 2319337"/>
              <a:gd name="connsiteY34" fmla="*/ 381000 h 604838"/>
              <a:gd name="connsiteX35" fmla="*/ 397669 w 2319337"/>
              <a:gd name="connsiteY35" fmla="*/ 383381 h 604838"/>
              <a:gd name="connsiteX36" fmla="*/ 485775 w 2319337"/>
              <a:gd name="connsiteY36" fmla="*/ 373856 h 604838"/>
              <a:gd name="connsiteX37" fmla="*/ 650081 w 2319337"/>
              <a:gd name="connsiteY37" fmla="*/ 335756 h 604838"/>
              <a:gd name="connsiteX38" fmla="*/ 928687 w 2319337"/>
              <a:gd name="connsiteY38" fmla="*/ 273844 h 604838"/>
              <a:gd name="connsiteX39" fmla="*/ 1223962 w 2319337"/>
              <a:gd name="connsiteY39" fmla="*/ 209550 h 604838"/>
              <a:gd name="connsiteX40" fmla="*/ 1462087 w 2319337"/>
              <a:gd name="connsiteY40" fmla="*/ 166688 h 604838"/>
              <a:gd name="connsiteX41" fmla="*/ 1700212 w 2319337"/>
              <a:gd name="connsiteY41" fmla="*/ 119063 h 604838"/>
              <a:gd name="connsiteX42" fmla="*/ 1838325 w 2319337"/>
              <a:gd name="connsiteY42" fmla="*/ 92869 h 604838"/>
              <a:gd name="connsiteX43" fmla="*/ 1874044 w 2319337"/>
              <a:gd name="connsiteY43" fmla="*/ 69056 h 604838"/>
              <a:gd name="connsiteX44" fmla="*/ 1919287 w 2319337"/>
              <a:gd name="connsiteY44" fmla="*/ 35719 h 604838"/>
              <a:gd name="connsiteX45" fmla="*/ 1950244 w 2319337"/>
              <a:gd name="connsiteY45" fmla="*/ 4763 h 604838"/>
              <a:gd name="connsiteX46" fmla="*/ 1957387 w 2319337"/>
              <a:gd name="connsiteY46" fmla="*/ 0 h 604838"/>
              <a:gd name="connsiteX47" fmla="*/ 2005012 w 2319337"/>
              <a:gd name="connsiteY47" fmla="*/ 2381 h 604838"/>
              <a:gd name="connsiteX48" fmla="*/ 2109787 w 2319337"/>
              <a:gd name="connsiteY48" fmla="*/ 19050 h 604838"/>
              <a:gd name="connsiteX49" fmla="*/ 2169319 w 2319337"/>
              <a:gd name="connsiteY49" fmla="*/ 30956 h 604838"/>
              <a:gd name="connsiteX50" fmla="*/ 2209800 w 2319337"/>
              <a:gd name="connsiteY50" fmla="*/ 42863 h 604838"/>
              <a:gd name="connsiteX51" fmla="*/ 2231231 w 2319337"/>
              <a:gd name="connsiteY51" fmla="*/ 52388 h 604838"/>
              <a:gd name="connsiteX52" fmla="*/ 2259806 w 2319337"/>
              <a:gd name="connsiteY52" fmla="*/ 69056 h 604838"/>
              <a:gd name="connsiteX53" fmla="*/ 2293144 w 2319337"/>
              <a:gd name="connsiteY53" fmla="*/ 95250 h 604838"/>
              <a:gd name="connsiteX54" fmla="*/ 2312194 w 2319337"/>
              <a:gd name="connsiteY54" fmla="*/ 119063 h 604838"/>
              <a:gd name="connsiteX55" fmla="*/ 2316956 w 2319337"/>
              <a:gd name="connsiteY55" fmla="*/ 135731 h 604838"/>
              <a:gd name="connsiteX56" fmla="*/ 2319337 w 2319337"/>
              <a:gd name="connsiteY56" fmla="*/ 159544 h 604838"/>
              <a:gd name="connsiteX57" fmla="*/ 2309812 w 2319337"/>
              <a:gd name="connsiteY57" fmla="*/ 178594 h 604838"/>
              <a:gd name="connsiteX58" fmla="*/ 2288381 w 2319337"/>
              <a:gd name="connsiteY58" fmla="*/ 202406 h 604838"/>
              <a:gd name="connsiteX59" fmla="*/ 2259806 w 2319337"/>
              <a:gd name="connsiteY59" fmla="*/ 223838 h 604838"/>
              <a:gd name="connsiteX60" fmla="*/ 2200275 w 2319337"/>
              <a:gd name="connsiteY60" fmla="*/ 230981 h 604838"/>
              <a:gd name="connsiteX61" fmla="*/ 2024062 w 2319337"/>
              <a:gd name="connsiteY61" fmla="*/ 250031 h 604838"/>
              <a:gd name="connsiteX62" fmla="*/ 1843087 w 2319337"/>
              <a:gd name="connsiteY62" fmla="*/ 269081 h 604838"/>
              <a:gd name="connsiteX63" fmla="*/ 1762125 w 2319337"/>
              <a:gd name="connsiteY63" fmla="*/ 2809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19337" h="604838">
                <a:moveTo>
                  <a:pt x="1762125" y="280988"/>
                </a:moveTo>
                <a:lnTo>
                  <a:pt x="1485900" y="321469"/>
                </a:lnTo>
                <a:lnTo>
                  <a:pt x="1269206" y="359569"/>
                </a:lnTo>
                <a:lnTo>
                  <a:pt x="1071562" y="400050"/>
                </a:lnTo>
                <a:lnTo>
                  <a:pt x="888206" y="442913"/>
                </a:lnTo>
                <a:lnTo>
                  <a:pt x="721519" y="488156"/>
                </a:lnTo>
                <a:lnTo>
                  <a:pt x="611981" y="519113"/>
                </a:lnTo>
                <a:lnTo>
                  <a:pt x="557212" y="538163"/>
                </a:lnTo>
                <a:lnTo>
                  <a:pt x="488156" y="566738"/>
                </a:lnTo>
                <a:lnTo>
                  <a:pt x="452437" y="583406"/>
                </a:lnTo>
                <a:lnTo>
                  <a:pt x="428625" y="595313"/>
                </a:lnTo>
                <a:lnTo>
                  <a:pt x="414337" y="602456"/>
                </a:lnTo>
                <a:lnTo>
                  <a:pt x="404812" y="604838"/>
                </a:lnTo>
                <a:lnTo>
                  <a:pt x="381000" y="602456"/>
                </a:lnTo>
                <a:lnTo>
                  <a:pt x="333375" y="585788"/>
                </a:lnTo>
                <a:lnTo>
                  <a:pt x="295275" y="566738"/>
                </a:lnTo>
                <a:lnTo>
                  <a:pt x="254794" y="542925"/>
                </a:lnTo>
                <a:lnTo>
                  <a:pt x="192881" y="500063"/>
                </a:lnTo>
                <a:lnTo>
                  <a:pt x="138112" y="454819"/>
                </a:lnTo>
                <a:lnTo>
                  <a:pt x="97631" y="419100"/>
                </a:lnTo>
                <a:lnTo>
                  <a:pt x="59531" y="385763"/>
                </a:lnTo>
                <a:lnTo>
                  <a:pt x="35719" y="361950"/>
                </a:lnTo>
                <a:lnTo>
                  <a:pt x="19050" y="345281"/>
                </a:lnTo>
                <a:lnTo>
                  <a:pt x="9525" y="330994"/>
                </a:lnTo>
                <a:lnTo>
                  <a:pt x="2381" y="316706"/>
                </a:lnTo>
                <a:lnTo>
                  <a:pt x="0" y="297656"/>
                </a:lnTo>
                <a:lnTo>
                  <a:pt x="2381" y="285750"/>
                </a:lnTo>
                <a:lnTo>
                  <a:pt x="9525" y="280988"/>
                </a:lnTo>
                <a:lnTo>
                  <a:pt x="23812" y="278606"/>
                </a:lnTo>
                <a:lnTo>
                  <a:pt x="50006" y="288131"/>
                </a:lnTo>
                <a:lnTo>
                  <a:pt x="114300" y="323850"/>
                </a:lnTo>
                <a:lnTo>
                  <a:pt x="166687" y="345281"/>
                </a:lnTo>
                <a:lnTo>
                  <a:pt x="223837" y="364331"/>
                </a:lnTo>
                <a:lnTo>
                  <a:pt x="288131" y="376238"/>
                </a:lnTo>
                <a:lnTo>
                  <a:pt x="333375" y="381000"/>
                </a:lnTo>
                <a:lnTo>
                  <a:pt x="397669" y="383381"/>
                </a:lnTo>
                <a:lnTo>
                  <a:pt x="485775" y="373856"/>
                </a:lnTo>
                <a:lnTo>
                  <a:pt x="650081" y="335756"/>
                </a:lnTo>
                <a:lnTo>
                  <a:pt x="928687" y="273844"/>
                </a:lnTo>
                <a:lnTo>
                  <a:pt x="1223962" y="209550"/>
                </a:lnTo>
                <a:lnTo>
                  <a:pt x="1462087" y="166688"/>
                </a:lnTo>
                <a:lnTo>
                  <a:pt x="1700212" y="119063"/>
                </a:lnTo>
                <a:lnTo>
                  <a:pt x="1838325" y="92869"/>
                </a:lnTo>
                <a:lnTo>
                  <a:pt x="1874044" y="69056"/>
                </a:lnTo>
                <a:lnTo>
                  <a:pt x="1919287" y="35719"/>
                </a:lnTo>
                <a:lnTo>
                  <a:pt x="1950244" y="4763"/>
                </a:lnTo>
                <a:lnTo>
                  <a:pt x="1957387" y="0"/>
                </a:lnTo>
                <a:lnTo>
                  <a:pt x="2005012" y="2381"/>
                </a:lnTo>
                <a:lnTo>
                  <a:pt x="2109787" y="19050"/>
                </a:lnTo>
                <a:lnTo>
                  <a:pt x="2169319" y="30956"/>
                </a:lnTo>
                <a:lnTo>
                  <a:pt x="2209800" y="42863"/>
                </a:lnTo>
                <a:lnTo>
                  <a:pt x="2231231" y="52388"/>
                </a:lnTo>
                <a:lnTo>
                  <a:pt x="2259806" y="69056"/>
                </a:lnTo>
                <a:lnTo>
                  <a:pt x="2293144" y="95250"/>
                </a:lnTo>
                <a:lnTo>
                  <a:pt x="2312194" y="119063"/>
                </a:lnTo>
                <a:lnTo>
                  <a:pt x="2316956" y="135731"/>
                </a:lnTo>
                <a:lnTo>
                  <a:pt x="2319337" y="159544"/>
                </a:lnTo>
                <a:lnTo>
                  <a:pt x="2309812" y="178594"/>
                </a:lnTo>
                <a:lnTo>
                  <a:pt x="2288381" y="202406"/>
                </a:lnTo>
                <a:lnTo>
                  <a:pt x="2259806" y="223838"/>
                </a:lnTo>
                <a:lnTo>
                  <a:pt x="2200275" y="230981"/>
                </a:lnTo>
                <a:lnTo>
                  <a:pt x="2024062" y="250031"/>
                </a:lnTo>
                <a:lnTo>
                  <a:pt x="1843087" y="269081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9E6D5AF8-33FC-4AB6-8479-75FEA6B3C8CF}"/>
              </a:ext>
            </a:extLst>
          </p:cNvPr>
          <p:cNvSpPr/>
          <p:nvPr/>
        </p:nvSpPr>
        <p:spPr>
          <a:xfrm>
            <a:off x="3281363" y="2181225"/>
            <a:ext cx="1493837" cy="674688"/>
          </a:xfrm>
          <a:custGeom>
            <a:avLst/>
            <a:gdLst>
              <a:gd name="connsiteX0" fmla="*/ 866775 w 1493043"/>
              <a:gd name="connsiteY0" fmla="*/ 228600 h 673894"/>
              <a:gd name="connsiteX1" fmla="*/ 735806 w 1493043"/>
              <a:gd name="connsiteY1" fmla="*/ 252413 h 673894"/>
              <a:gd name="connsiteX2" fmla="*/ 600075 w 1493043"/>
              <a:gd name="connsiteY2" fmla="*/ 280988 h 673894"/>
              <a:gd name="connsiteX3" fmla="*/ 490537 w 1493043"/>
              <a:gd name="connsiteY3" fmla="*/ 307181 h 673894"/>
              <a:gd name="connsiteX4" fmla="*/ 350043 w 1493043"/>
              <a:gd name="connsiteY4" fmla="*/ 342900 h 673894"/>
              <a:gd name="connsiteX5" fmla="*/ 90487 w 1493043"/>
              <a:gd name="connsiteY5" fmla="*/ 416719 h 673894"/>
              <a:gd name="connsiteX6" fmla="*/ 0 w 1493043"/>
              <a:gd name="connsiteY6" fmla="*/ 302419 h 673894"/>
              <a:gd name="connsiteX7" fmla="*/ 121443 w 1493043"/>
              <a:gd name="connsiteY7" fmla="*/ 269081 h 673894"/>
              <a:gd name="connsiteX8" fmla="*/ 311943 w 1493043"/>
              <a:gd name="connsiteY8" fmla="*/ 216694 h 673894"/>
              <a:gd name="connsiteX9" fmla="*/ 511968 w 1493043"/>
              <a:gd name="connsiteY9" fmla="*/ 164306 h 673894"/>
              <a:gd name="connsiteX10" fmla="*/ 671512 w 1493043"/>
              <a:gd name="connsiteY10" fmla="*/ 126206 h 673894"/>
              <a:gd name="connsiteX11" fmla="*/ 831056 w 1493043"/>
              <a:gd name="connsiteY11" fmla="*/ 92869 h 673894"/>
              <a:gd name="connsiteX12" fmla="*/ 995362 w 1493043"/>
              <a:gd name="connsiteY12" fmla="*/ 64294 h 673894"/>
              <a:gd name="connsiteX13" fmla="*/ 1042987 w 1493043"/>
              <a:gd name="connsiteY13" fmla="*/ 52388 h 673894"/>
              <a:gd name="connsiteX14" fmla="*/ 1090612 w 1493043"/>
              <a:gd name="connsiteY14" fmla="*/ 35719 h 673894"/>
              <a:gd name="connsiteX15" fmla="*/ 1154906 w 1493043"/>
              <a:gd name="connsiteY15" fmla="*/ 7144 h 673894"/>
              <a:gd name="connsiteX16" fmla="*/ 1171575 w 1493043"/>
              <a:gd name="connsiteY16" fmla="*/ 0 h 673894"/>
              <a:gd name="connsiteX17" fmla="*/ 1183481 w 1493043"/>
              <a:gd name="connsiteY17" fmla="*/ 0 h 673894"/>
              <a:gd name="connsiteX18" fmla="*/ 1235868 w 1493043"/>
              <a:gd name="connsiteY18" fmla="*/ 19050 h 673894"/>
              <a:gd name="connsiteX19" fmla="*/ 1314450 w 1493043"/>
              <a:gd name="connsiteY19" fmla="*/ 54769 h 673894"/>
              <a:gd name="connsiteX20" fmla="*/ 1373981 w 1493043"/>
              <a:gd name="connsiteY20" fmla="*/ 80963 h 673894"/>
              <a:gd name="connsiteX21" fmla="*/ 1416843 w 1493043"/>
              <a:gd name="connsiteY21" fmla="*/ 104775 h 673894"/>
              <a:gd name="connsiteX22" fmla="*/ 1447800 w 1493043"/>
              <a:gd name="connsiteY22" fmla="*/ 123825 h 673894"/>
              <a:gd name="connsiteX23" fmla="*/ 1476375 w 1493043"/>
              <a:gd name="connsiteY23" fmla="*/ 145256 h 673894"/>
              <a:gd name="connsiteX24" fmla="*/ 1488281 w 1493043"/>
              <a:gd name="connsiteY24" fmla="*/ 164306 h 673894"/>
              <a:gd name="connsiteX25" fmla="*/ 1493043 w 1493043"/>
              <a:gd name="connsiteY25" fmla="*/ 190500 h 673894"/>
              <a:gd name="connsiteX26" fmla="*/ 1490662 w 1493043"/>
              <a:gd name="connsiteY26" fmla="*/ 204788 h 673894"/>
              <a:gd name="connsiteX27" fmla="*/ 1471612 w 1493043"/>
              <a:gd name="connsiteY27" fmla="*/ 226219 h 673894"/>
              <a:gd name="connsiteX28" fmla="*/ 1447800 w 1493043"/>
              <a:gd name="connsiteY28" fmla="*/ 242888 h 673894"/>
              <a:gd name="connsiteX29" fmla="*/ 1400175 w 1493043"/>
              <a:gd name="connsiteY29" fmla="*/ 264319 h 673894"/>
              <a:gd name="connsiteX30" fmla="*/ 1371600 w 1493043"/>
              <a:gd name="connsiteY30" fmla="*/ 309563 h 673894"/>
              <a:gd name="connsiteX31" fmla="*/ 1295400 w 1493043"/>
              <a:gd name="connsiteY31" fmla="*/ 440531 h 673894"/>
              <a:gd name="connsiteX32" fmla="*/ 1207293 w 1493043"/>
              <a:gd name="connsiteY32" fmla="*/ 583406 h 673894"/>
              <a:gd name="connsiteX33" fmla="*/ 1178718 w 1493043"/>
              <a:gd name="connsiteY33" fmla="*/ 621506 h 673894"/>
              <a:gd name="connsiteX34" fmla="*/ 1147762 w 1493043"/>
              <a:gd name="connsiteY34" fmla="*/ 647700 h 673894"/>
              <a:gd name="connsiteX35" fmla="*/ 1121568 w 1493043"/>
              <a:gd name="connsiteY35" fmla="*/ 664369 h 673894"/>
              <a:gd name="connsiteX36" fmla="*/ 1097756 w 1493043"/>
              <a:gd name="connsiteY36" fmla="*/ 673894 h 673894"/>
              <a:gd name="connsiteX37" fmla="*/ 1078706 w 1493043"/>
              <a:gd name="connsiteY37" fmla="*/ 673894 h 673894"/>
              <a:gd name="connsiteX38" fmla="*/ 1059656 w 1493043"/>
              <a:gd name="connsiteY38" fmla="*/ 669131 h 673894"/>
              <a:gd name="connsiteX39" fmla="*/ 1033462 w 1493043"/>
              <a:gd name="connsiteY39" fmla="*/ 647700 h 673894"/>
              <a:gd name="connsiteX40" fmla="*/ 1019175 w 1493043"/>
              <a:gd name="connsiteY40" fmla="*/ 626269 h 673894"/>
              <a:gd name="connsiteX41" fmla="*/ 1038225 w 1493043"/>
              <a:gd name="connsiteY41" fmla="*/ 492919 h 673894"/>
              <a:gd name="connsiteX42" fmla="*/ 1059656 w 1493043"/>
              <a:gd name="connsiteY42" fmla="*/ 447675 h 673894"/>
              <a:gd name="connsiteX43" fmla="*/ 1073943 w 1493043"/>
              <a:gd name="connsiteY43" fmla="*/ 409575 h 673894"/>
              <a:gd name="connsiteX44" fmla="*/ 1090612 w 1493043"/>
              <a:gd name="connsiteY44" fmla="*/ 361950 h 673894"/>
              <a:gd name="connsiteX45" fmla="*/ 1100137 w 1493043"/>
              <a:gd name="connsiteY45" fmla="*/ 319088 h 673894"/>
              <a:gd name="connsiteX46" fmla="*/ 1107281 w 1493043"/>
              <a:gd name="connsiteY46" fmla="*/ 285750 h 673894"/>
              <a:gd name="connsiteX47" fmla="*/ 1109662 w 1493043"/>
              <a:gd name="connsiteY47" fmla="*/ 259556 h 673894"/>
              <a:gd name="connsiteX48" fmla="*/ 1107281 w 1493043"/>
              <a:gd name="connsiteY48" fmla="*/ 238125 h 673894"/>
              <a:gd name="connsiteX49" fmla="*/ 1100137 w 1493043"/>
              <a:gd name="connsiteY49" fmla="*/ 219075 h 673894"/>
              <a:gd name="connsiteX50" fmla="*/ 1090612 w 1493043"/>
              <a:gd name="connsiteY50" fmla="*/ 209550 h 673894"/>
              <a:gd name="connsiteX51" fmla="*/ 1069181 w 1493043"/>
              <a:gd name="connsiteY51" fmla="*/ 202406 h 673894"/>
              <a:gd name="connsiteX52" fmla="*/ 1042987 w 1493043"/>
              <a:gd name="connsiteY52" fmla="*/ 202406 h 673894"/>
              <a:gd name="connsiteX53" fmla="*/ 969168 w 1493043"/>
              <a:gd name="connsiteY53" fmla="*/ 214313 h 673894"/>
              <a:gd name="connsiteX54" fmla="*/ 866775 w 1493043"/>
              <a:gd name="connsiteY54" fmla="*/ 228600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93043" h="673894">
                <a:moveTo>
                  <a:pt x="866775" y="228600"/>
                </a:moveTo>
                <a:lnTo>
                  <a:pt x="735806" y="252413"/>
                </a:lnTo>
                <a:lnTo>
                  <a:pt x="600075" y="280988"/>
                </a:lnTo>
                <a:lnTo>
                  <a:pt x="490537" y="307181"/>
                </a:lnTo>
                <a:lnTo>
                  <a:pt x="350043" y="342900"/>
                </a:lnTo>
                <a:lnTo>
                  <a:pt x="90487" y="416719"/>
                </a:lnTo>
                <a:lnTo>
                  <a:pt x="0" y="302419"/>
                </a:lnTo>
                <a:lnTo>
                  <a:pt x="121443" y="269081"/>
                </a:lnTo>
                <a:lnTo>
                  <a:pt x="311943" y="216694"/>
                </a:lnTo>
                <a:lnTo>
                  <a:pt x="511968" y="164306"/>
                </a:lnTo>
                <a:lnTo>
                  <a:pt x="671512" y="126206"/>
                </a:lnTo>
                <a:lnTo>
                  <a:pt x="831056" y="92869"/>
                </a:lnTo>
                <a:lnTo>
                  <a:pt x="995362" y="64294"/>
                </a:lnTo>
                <a:lnTo>
                  <a:pt x="1042987" y="52388"/>
                </a:lnTo>
                <a:lnTo>
                  <a:pt x="1090612" y="35719"/>
                </a:lnTo>
                <a:lnTo>
                  <a:pt x="1154906" y="7144"/>
                </a:lnTo>
                <a:lnTo>
                  <a:pt x="1171575" y="0"/>
                </a:lnTo>
                <a:lnTo>
                  <a:pt x="1183481" y="0"/>
                </a:lnTo>
                <a:lnTo>
                  <a:pt x="1235868" y="19050"/>
                </a:lnTo>
                <a:lnTo>
                  <a:pt x="1314450" y="54769"/>
                </a:lnTo>
                <a:lnTo>
                  <a:pt x="1373981" y="80963"/>
                </a:lnTo>
                <a:lnTo>
                  <a:pt x="1416843" y="104775"/>
                </a:lnTo>
                <a:lnTo>
                  <a:pt x="1447800" y="123825"/>
                </a:lnTo>
                <a:lnTo>
                  <a:pt x="1476375" y="145256"/>
                </a:lnTo>
                <a:lnTo>
                  <a:pt x="1488281" y="164306"/>
                </a:lnTo>
                <a:lnTo>
                  <a:pt x="1493043" y="190500"/>
                </a:lnTo>
                <a:lnTo>
                  <a:pt x="1490662" y="204788"/>
                </a:lnTo>
                <a:lnTo>
                  <a:pt x="1471612" y="226219"/>
                </a:lnTo>
                <a:lnTo>
                  <a:pt x="1447800" y="242888"/>
                </a:lnTo>
                <a:lnTo>
                  <a:pt x="1400175" y="264319"/>
                </a:lnTo>
                <a:lnTo>
                  <a:pt x="1371600" y="309563"/>
                </a:lnTo>
                <a:lnTo>
                  <a:pt x="1295400" y="440531"/>
                </a:lnTo>
                <a:lnTo>
                  <a:pt x="1207293" y="583406"/>
                </a:lnTo>
                <a:lnTo>
                  <a:pt x="1178718" y="621506"/>
                </a:lnTo>
                <a:lnTo>
                  <a:pt x="1147762" y="647700"/>
                </a:lnTo>
                <a:lnTo>
                  <a:pt x="1121568" y="664369"/>
                </a:lnTo>
                <a:lnTo>
                  <a:pt x="1097756" y="673894"/>
                </a:lnTo>
                <a:lnTo>
                  <a:pt x="1078706" y="673894"/>
                </a:lnTo>
                <a:lnTo>
                  <a:pt x="1059656" y="669131"/>
                </a:lnTo>
                <a:lnTo>
                  <a:pt x="1033462" y="647700"/>
                </a:lnTo>
                <a:lnTo>
                  <a:pt x="1019175" y="626269"/>
                </a:lnTo>
                <a:lnTo>
                  <a:pt x="1038225" y="492919"/>
                </a:lnTo>
                <a:lnTo>
                  <a:pt x="1059656" y="447675"/>
                </a:lnTo>
                <a:lnTo>
                  <a:pt x="1073943" y="409575"/>
                </a:lnTo>
                <a:lnTo>
                  <a:pt x="1090612" y="361950"/>
                </a:lnTo>
                <a:lnTo>
                  <a:pt x="1100137" y="319088"/>
                </a:lnTo>
                <a:lnTo>
                  <a:pt x="1107281" y="285750"/>
                </a:lnTo>
                <a:lnTo>
                  <a:pt x="1109662" y="259556"/>
                </a:lnTo>
                <a:lnTo>
                  <a:pt x="1107281" y="238125"/>
                </a:lnTo>
                <a:lnTo>
                  <a:pt x="1100137" y="219075"/>
                </a:lnTo>
                <a:lnTo>
                  <a:pt x="1090612" y="209550"/>
                </a:lnTo>
                <a:lnTo>
                  <a:pt x="1069181" y="202406"/>
                </a:lnTo>
                <a:lnTo>
                  <a:pt x="1042987" y="202406"/>
                </a:lnTo>
                <a:lnTo>
                  <a:pt x="969168" y="214313"/>
                </a:lnTo>
                <a:lnTo>
                  <a:pt x="866775" y="2286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57D9E895-AA0F-43C4-A88A-8D8A8D497775}"/>
              </a:ext>
            </a:extLst>
          </p:cNvPr>
          <p:cNvSpPr/>
          <p:nvPr/>
        </p:nvSpPr>
        <p:spPr>
          <a:xfrm>
            <a:off x="3470275" y="2662238"/>
            <a:ext cx="915988" cy="406400"/>
          </a:xfrm>
          <a:custGeom>
            <a:avLst/>
            <a:gdLst>
              <a:gd name="connsiteX0" fmla="*/ 690563 w 916782"/>
              <a:gd name="connsiteY0" fmla="*/ 42862 h 407193"/>
              <a:gd name="connsiteX1" fmla="*/ 433388 w 916782"/>
              <a:gd name="connsiteY1" fmla="*/ 100012 h 407193"/>
              <a:gd name="connsiteX2" fmla="*/ 185738 w 916782"/>
              <a:gd name="connsiteY2" fmla="*/ 159543 h 407193"/>
              <a:gd name="connsiteX3" fmla="*/ 0 w 916782"/>
              <a:gd name="connsiteY3" fmla="*/ 204787 h 407193"/>
              <a:gd name="connsiteX4" fmla="*/ 28575 w 916782"/>
              <a:gd name="connsiteY4" fmla="*/ 407193 h 407193"/>
              <a:gd name="connsiteX5" fmla="*/ 47625 w 916782"/>
              <a:gd name="connsiteY5" fmla="*/ 400050 h 407193"/>
              <a:gd name="connsiteX6" fmla="*/ 64294 w 916782"/>
              <a:gd name="connsiteY6" fmla="*/ 378618 h 407193"/>
              <a:gd name="connsiteX7" fmla="*/ 76200 w 916782"/>
              <a:gd name="connsiteY7" fmla="*/ 359568 h 407193"/>
              <a:gd name="connsiteX8" fmla="*/ 92869 w 916782"/>
              <a:gd name="connsiteY8" fmla="*/ 347662 h 407193"/>
              <a:gd name="connsiteX9" fmla="*/ 128588 w 916782"/>
              <a:gd name="connsiteY9" fmla="*/ 328612 h 407193"/>
              <a:gd name="connsiteX10" fmla="*/ 195263 w 916782"/>
              <a:gd name="connsiteY10" fmla="*/ 302418 h 407193"/>
              <a:gd name="connsiteX11" fmla="*/ 269082 w 916782"/>
              <a:gd name="connsiteY11" fmla="*/ 280987 h 407193"/>
              <a:gd name="connsiteX12" fmla="*/ 352425 w 916782"/>
              <a:gd name="connsiteY12" fmla="*/ 259556 h 407193"/>
              <a:gd name="connsiteX13" fmla="*/ 457200 w 916782"/>
              <a:gd name="connsiteY13" fmla="*/ 238125 h 407193"/>
              <a:gd name="connsiteX14" fmla="*/ 511969 w 916782"/>
              <a:gd name="connsiteY14" fmla="*/ 226218 h 407193"/>
              <a:gd name="connsiteX15" fmla="*/ 583407 w 916782"/>
              <a:gd name="connsiteY15" fmla="*/ 204787 h 407193"/>
              <a:gd name="connsiteX16" fmla="*/ 719138 w 916782"/>
              <a:gd name="connsiteY16" fmla="*/ 169068 h 407193"/>
              <a:gd name="connsiteX17" fmla="*/ 916782 w 916782"/>
              <a:gd name="connsiteY17" fmla="*/ 123825 h 407193"/>
              <a:gd name="connsiteX18" fmla="*/ 912019 w 916782"/>
              <a:gd name="connsiteY18" fmla="*/ 0 h 407193"/>
              <a:gd name="connsiteX19" fmla="*/ 690563 w 916782"/>
              <a:gd name="connsiteY19" fmla="*/ 42862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16782" h="407193">
                <a:moveTo>
                  <a:pt x="690563" y="42862"/>
                </a:moveTo>
                <a:lnTo>
                  <a:pt x="433388" y="100012"/>
                </a:lnTo>
                <a:lnTo>
                  <a:pt x="185738" y="159543"/>
                </a:lnTo>
                <a:lnTo>
                  <a:pt x="0" y="204787"/>
                </a:lnTo>
                <a:lnTo>
                  <a:pt x="28575" y="407193"/>
                </a:lnTo>
                <a:lnTo>
                  <a:pt x="47625" y="400050"/>
                </a:lnTo>
                <a:lnTo>
                  <a:pt x="64294" y="378618"/>
                </a:lnTo>
                <a:lnTo>
                  <a:pt x="76200" y="359568"/>
                </a:lnTo>
                <a:lnTo>
                  <a:pt x="92869" y="347662"/>
                </a:lnTo>
                <a:lnTo>
                  <a:pt x="128588" y="328612"/>
                </a:lnTo>
                <a:lnTo>
                  <a:pt x="195263" y="302418"/>
                </a:lnTo>
                <a:lnTo>
                  <a:pt x="269082" y="280987"/>
                </a:lnTo>
                <a:lnTo>
                  <a:pt x="352425" y="259556"/>
                </a:lnTo>
                <a:lnTo>
                  <a:pt x="457200" y="238125"/>
                </a:lnTo>
                <a:lnTo>
                  <a:pt x="511969" y="226218"/>
                </a:lnTo>
                <a:lnTo>
                  <a:pt x="583407" y="204787"/>
                </a:lnTo>
                <a:lnTo>
                  <a:pt x="719138" y="169068"/>
                </a:lnTo>
                <a:lnTo>
                  <a:pt x="916782" y="123825"/>
                </a:lnTo>
                <a:lnTo>
                  <a:pt x="912019" y="0"/>
                </a:lnTo>
                <a:lnTo>
                  <a:pt x="690563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CF94370C-28DA-44F2-A3DC-0D850F9DA949}"/>
              </a:ext>
            </a:extLst>
          </p:cNvPr>
          <p:cNvSpPr/>
          <p:nvPr/>
        </p:nvSpPr>
        <p:spPr>
          <a:xfrm>
            <a:off x="3894138" y="3071813"/>
            <a:ext cx="773112" cy="654050"/>
          </a:xfrm>
          <a:custGeom>
            <a:avLst/>
            <a:gdLst>
              <a:gd name="connsiteX0" fmla="*/ 533400 w 773906"/>
              <a:gd name="connsiteY0" fmla="*/ 326231 h 654843"/>
              <a:gd name="connsiteX1" fmla="*/ 457200 w 773906"/>
              <a:gd name="connsiteY1" fmla="*/ 381000 h 654843"/>
              <a:gd name="connsiteX2" fmla="*/ 323850 w 773906"/>
              <a:gd name="connsiteY2" fmla="*/ 471487 h 654843"/>
              <a:gd name="connsiteX3" fmla="*/ 173831 w 773906"/>
              <a:gd name="connsiteY3" fmla="*/ 573881 h 654843"/>
              <a:gd name="connsiteX4" fmla="*/ 47625 w 773906"/>
              <a:gd name="connsiteY4" fmla="*/ 654843 h 654843"/>
              <a:gd name="connsiteX5" fmla="*/ 0 w 773906"/>
              <a:gd name="connsiteY5" fmla="*/ 607218 h 654843"/>
              <a:gd name="connsiteX6" fmla="*/ 66675 w 773906"/>
              <a:gd name="connsiteY6" fmla="*/ 542925 h 654843"/>
              <a:gd name="connsiteX7" fmla="*/ 183356 w 773906"/>
              <a:gd name="connsiteY7" fmla="*/ 435768 h 654843"/>
              <a:gd name="connsiteX8" fmla="*/ 288131 w 773906"/>
              <a:gd name="connsiteY8" fmla="*/ 328612 h 654843"/>
              <a:gd name="connsiteX9" fmla="*/ 359569 w 773906"/>
              <a:gd name="connsiteY9" fmla="*/ 245268 h 654843"/>
              <a:gd name="connsiteX10" fmla="*/ 364331 w 773906"/>
              <a:gd name="connsiteY10" fmla="*/ 235743 h 654843"/>
              <a:gd name="connsiteX11" fmla="*/ 361950 w 773906"/>
              <a:gd name="connsiteY11" fmla="*/ 216693 h 654843"/>
              <a:gd name="connsiteX12" fmla="*/ 352425 w 773906"/>
              <a:gd name="connsiteY12" fmla="*/ 190500 h 654843"/>
              <a:gd name="connsiteX13" fmla="*/ 378619 w 773906"/>
              <a:gd name="connsiteY13" fmla="*/ 73818 h 654843"/>
              <a:gd name="connsiteX14" fmla="*/ 404812 w 773906"/>
              <a:gd name="connsiteY14" fmla="*/ 38100 h 654843"/>
              <a:gd name="connsiteX15" fmla="*/ 421481 w 773906"/>
              <a:gd name="connsiteY15" fmla="*/ 23812 h 654843"/>
              <a:gd name="connsiteX16" fmla="*/ 452437 w 773906"/>
              <a:gd name="connsiteY16" fmla="*/ 7143 h 654843"/>
              <a:gd name="connsiteX17" fmla="*/ 476250 w 773906"/>
              <a:gd name="connsiteY17" fmla="*/ 2381 h 654843"/>
              <a:gd name="connsiteX18" fmla="*/ 495300 w 773906"/>
              <a:gd name="connsiteY18" fmla="*/ 0 h 654843"/>
              <a:gd name="connsiteX19" fmla="*/ 528637 w 773906"/>
              <a:gd name="connsiteY19" fmla="*/ 9525 h 654843"/>
              <a:gd name="connsiteX20" fmla="*/ 585787 w 773906"/>
              <a:gd name="connsiteY20" fmla="*/ 33337 h 654843"/>
              <a:gd name="connsiteX21" fmla="*/ 669131 w 773906"/>
              <a:gd name="connsiteY21" fmla="*/ 78581 h 654843"/>
              <a:gd name="connsiteX22" fmla="*/ 735806 w 773906"/>
              <a:gd name="connsiteY22" fmla="*/ 130968 h 654843"/>
              <a:gd name="connsiteX23" fmla="*/ 757237 w 773906"/>
              <a:gd name="connsiteY23" fmla="*/ 147637 h 654843"/>
              <a:gd name="connsiteX24" fmla="*/ 769144 w 773906"/>
              <a:gd name="connsiteY24" fmla="*/ 164306 h 654843"/>
              <a:gd name="connsiteX25" fmla="*/ 773906 w 773906"/>
              <a:gd name="connsiteY25" fmla="*/ 178593 h 654843"/>
              <a:gd name="connsiteX26" fmla="*/ 773906 w 773906"/>
              <a:gd name="connsiteY26" fmla="*/ 192881 h 654843"/>
              <a:gd name="connsiteX27" fmla="*/ 766762 w 773906"/>
              <a:gd name="connsiteY27" fmla="*/ 211931 h 654843"/>
              <a:gd name="connsiteX28" fmla="*/ 742950 w 773906"/>
              <a:gd name="connsiteY28" fmla="*/ 228600 h 654843"/>
              <a:gd name="connsiteX29" fmla="*/ 695325 w 773906"/>
              <a:gd name="connsiteY29" fmla="*/ 247650 h 654843"/>
              <a:gd name="connsiteX30" fmla="*/ 638175 w 773906"/>
              <a:gd name="connsiteY30" fmla="*/ 261937 h 654843"/>
              <a:gd name="connsiteX31" fmla="*/ 604837 w 773906"/>
              <a:gd name="connsiteY31" fmla="*/ 269081 h 654843"/>
              <a:gd name="connsiteX32" fmla="*/ 533400 w 773906"/>
              <a:gd name="connsiteY32" fmla="*/ 326231 h 65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73906" h="654843">
                <a:moveTo>
                  <a:pt x="533400" y="326231"/>
                </a:moveTo>
                <a:lnTo>
                  <a:pt x="457200" y="381000"/>
                </a:lnTo>
                <a:lnTo>
                  <a:pt x="323850" y="471487"/>
                </a:lnTo>
                <a:lnTo>
                  <a:pt x="173831" y="573881"/>
                </a:lnTo>
                <a:lnTo>
                  <a:pt x="47625" y="654843"/>
                </a:lnTo>
                <a:lnTo>
                  <a:pt x="0" y="607218"/>
                </a:lnTo>
                <a:lnTo>
                  <a:pt x="66675" y="542925"/>
                </a:lnTo>
                <a:lnTo>
                  <a:pt x="183356" y="435768"/>
                </a:lnTo>
                <a:lnTo>
                  <a:pt x="288131" y="328612"/>
                </a:lnTo>
                <a:lnTo>
                  <a:pt x="359569" y="245268"/>
                </a:lnTo>
                <a:lnTo>
                  <a:pt x="364331" y="235743"/>
                </a:lnTo>
                <a:lnTo>
                  <a:pt x="361950" y="216693"/>
                </a:lnTo>
                <a:lnTo>
                  <a:pt x="352425" y="190500"/>
                </a:lnTo>
                <a:lnTo>
                  <a:pt x="378619" y="73818"/>
                </a:lnTo>
                <a:lnTo>
                  <a:pt x="404812" y="38100"/>
                </a:lnTo>
                <a:lnTo>
                  <a:pt x="421481" y="23812"/>
                </a:lnTo>
                <a:lnTo>
                  <a:pt x="452437" y="7143"/>
                </a:lnTo>
                <a:lnTo>
                  <a:pt x="476250" y="2381"/>
                </a:lnTo>
                <a:lnTo>
                  <a:pt x="495300" y="0"/>
                </a:lnTo>
                <a:lnTo>
                  <a:pt x="528637" y="9525"/>
                </a:lnTo>
                <a:lnTo>
                  <a:pt x="585787" y="33337"/>
                </a:lnTo>
                <a:lnTo>
                  <a:pt x="669131" y="78581"/>
                </a:lnTo>
                <a:lnTo>
                  <a:pt x="735806" y="130968"/>
                </a:lnTo>
                <a:lnTo>
                  <a:pt x="757237" y="147637"/>
                </a:lnTo>
                <a:lnTo>
                  <a:pt x="769144" y="164306"/>
                </a:lnTo>
                <a:lnTo>
                  <a:pt x="773906" y="178593"/>
                </a:lnTo>
                <a:lnTo>
                  <a:pt x="773906" y="192881"/>
                </a:lnTo>
                <a:lnTo>
                  <a:pt x="766762" y="211931"/>
                </a:lnTo>
                <a:lnTo>
                  <a:pt x="742950" y="228600"/>
                </a:lnTo>
                <a:lnTo>
                  <a:pt x="695325" y="247650"/>
                </a:lnTo>
                <a:lnTo>
                  <a:pt x="638175" y="261937"/>
                </a:lnTo>
                <a:lnTo>
                  <a:pt x="604837" y="269081"/>
                </a:lnTo>
                <a:lnTo>
                  <a:pt x="533400" y="3262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821E3954-F836-4C24-A206-88EE7DA26B65}"/>
              </a:ext>
            </a:extLst>
          </p:cNvPr>
          <p:cNvSpPr/>
          <p:nvPr/>
        </p:nvSpPr>
        <p:spPr>
          <a:xfrm>
            <a:off x="3784600" y="3633788"/>
            <a:ext cx="415925" cy="492125"/>
          </a:xfrm>
          <a:custGeom>
            <a:avLst/>
            <a:gdLst>
              <a:gd name="connsiteX0" fmla="*/ 183357 w 416719"/>
              <a:gd name="connsiteY0" fmla="*/ 235743 h 492918"/>
              <a:gd name="connsiteX1" fmla="*/ 150019 w 416719"/>
              <a:gd name="connsiteY1" fmla="*/ 192881 h 492918"/>
              <a:gd name="connsiteX2" fmla="*/ 119063 w 416719"/>
              <a:gd name="connsiteY2" fmla="*/ 159543 h 492918"/>
              <a:gd name="connsiteX3" fmla="*/ 90488 w 416719"/>
              <a:gd name="connsiteY3" fmla="*/ 130968 h 492918"/>
              <a:gd name="connsiteX4" fmla="*/ 52388 w 416719"/>
              <a:gd name="connsiteY4" fmla="*/ 104775 h 492918"/>
              <a:gd name="connsiteX5" fmla="*/ 9525 w 416719"/>
              <a:gd name="connsiteY5" fmla="*/ 76200 h 492918"/>
              <a:gd name="connsiteX6" fmla="*/ 0 w 416719"/>
              <a:gd name="connsiteY6" fmla="*/ 69056 h 492918"/>
              <a:gd name="connsiteX7" fmla="*/ 2382 w 416719"/>
              <a:gd name="connsiteY7" fmla="*/ 59531 h 492918"/>
              <a:gd name="connsiteX8" fmla="*/ 33338 w 416719"/>
              <a:gd name="connsiteY8" fmla="*/ 42862 h 492918"/>
              <a:gd name="connsiteX9" fmla="*/ 80963 w 416719"/>
              <a:gd name="connsiteY9" fmla="*/ 21431 h 492918"/>
              <a:gd name="connsiteX10" fmla="*/ 123825 w 416719"/>
              <a:gd name="connsiteY10" fmla="*/ 7143 h 492918"/>
              <a:gd name="connsiteX11" fmla="*/ 157163 w 416719"/>
              <a:gd name="connsiteY11" fmla="*/ 0 h 492918"/>
              <a:gd name="connsiteX12" fmla="*/ 195263 w 416719"/>
              <a:gd name="connsiteY12" fmla="*/ 57150 h 492918"/>
              <a:gd name="connsiteX13" fmla="*/ 245269 w 416719"/>
              <a:gd name="connsiteY13" fmla="*/ 92868 h 492918"/>
              <a:gd name="connsiteX14" fmla="*/ 295275 w 416719"/>
              <a:gd name="connsiteY14" fmla="*/ 130968 h 492918"/>
              <a:gd name="connsiteX15" fmla="*/ 338138 w 416719"/>
              <a:gd name="connsiteY15" fmla="*/ 176212 h 492918"/>
              <a:gd name="connsiteX16" fmla="*/ 369094 w 416719"/>
              <a:gd name="connsiteY16" fmla="*/ 219075 h 492918"/>
              <a:gd name="connsiteX17" fmla="*/ 390525 w 416719"/>
              <a:gd name="connsiteY17" fmla="*/ 261937 h 492918"/>
              <a:gd name="connsiteX18" fmla="*/ 409575 w 416719"/>
              <a:gd name="connsiteY18" fmla="*/ 369093 h 492918"/>
              <a:gd name="connsiteX19" fmla="*/ 414338 w 416719"/>
              <a:gd name="connsiteY19" fmla="*/ 459581 h 492918"/>
              <a:gd name="connsiteX20" fmla="*/ 416719 w 416719"/>
              <a:gd name="connsiteY20" fmla="*/ 492918 h 492918"/>
              <a:gd name="connsiteX21" fmla="*/ 250032 w 416719"/>
              <a:gd name="connsiteY21" fmla="*/ 402431 h 492918"/>
              <a:gd name="connsiteX22" fmla="*/ 228600 w 416719"/>
              <a:gd name="connsiteY22" fmla="*/ 314325 h 492918"/>
              <a:gd name="connsiteX23" fmla="*/ 183357 w 416719"/>
              <a:gd name="connsiteY23" fmla="*/ 235743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16719" h="492918">
                <a:moveTo>
                  <a:pt x="183357" y="235743"/>
                </a:moveTo>
                <a:lnTo>
                  <a:pt x="150019" y="192881"/>
                </a:lnTo>
                <a:lnTo>
                  <a:pt x="119063" y="159543"/>
                </a:lnTo>
                <a:lnTo>
                  <a:pt x="90488" y="130968"/>
                </a:lnTo>
                <a:lnTo>
                  <a:pt x="52388" y="104775"/>
                </a:lnTo>
                <a:lnTo>
                  <a:pt x="9525" y="76200"/>
                </a:lnTo>
                <a:lnTo>
                  <a:pt x="0" y="69056"/>
                </a:lnTo>
                <a:lnTo>
                  <a:pt x="2382" y="59531"/>
                </a:lnTo>
                <a:lnTo>
                  <a:pt x="33338" y="42862"/>
                </a:lnTo>
                <a:lnTo>
                  <a:pt x="80963" y="21431"/>
                </a:lnTo>
                <a:lnTo>
                  <a:pt x="123825" y="7143"/>
                </a:lnTo>
                <a:lnTo>
                  <a:pt x="157163" y="0"/>
                </a:lnTo>
                <a:lnTo>
                  <a:pt x="195263" y="57150"/>
                </a:lnTo>
                <a:lnTo>
                  <a:pt x="245269" y="92868"/>
                </a:lnTo>
                <a:lnTo>
                  <a:pt x="295275" y="130968"/>
                </a:lnTo>
                <a:lnTo>
                  <a:pt x="338138" y="176212"/>
                </a:lnTo>
                <a:lnTo>
                  <a:pt x="369094" y="219075"/>
                </a:lnTo>
                <a:lnTo>
                  <a:pt x="390525" y="261937"/>
                </a:lnTo>
                <a:lnTo>
                  <a:pt x="409575" y="369093"/>
                </a:lnTo>
                <a:lnTo>
                  <a:pt x="414338" y="459581"/>
                </a:lnTo>
                <a:lnTo>
                  <a:pt x="416719" y="492918"/>
                </a:lnTo>
                <a:lnTo>
                  <a:pt x="250032" y="402431"/>
                </a:lnTo>
                <a:lnTo>
                  <a:pt x="228600" y="314325"/>
                </a:lnTo>
                <a:lnTo>
                  <a:pt x="183357" y="2357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0A5AEDD7-C49C-45FA-96A6-FC5261DBAD75}"/>
              </a:ext>
            </a:extLst>
          </p:cNvPr>
          <p:cNvSpPr/>
          <p:nvPr/>
        </p:nvSpPr>
        <p:spPr>
          <a:xfrm>
            <a:off x="3851275" y="3986213"/>
            <a:ext cx="347663" cy="933450"/>
          </a:xfrm>
          <a:custGeom>
            <a:avLst/>
            <a:gdLst>
              <a:gd name="connsiteX0" fmla="*/ 142875 w 347663"/>
              <a:gd name="connsiteY0" fmla="*/ 338137 h 933450"/>
              <a:gd name="connsiteX1" fmla="*/ 157163 w 347663"/>
              <a:gd name="connsiteY1" fmla="*/ 271462 h 933450"/>
              <a:gd name="connsiteX2" fmla="*/ 166688 w 347663"/>
              <a:gd name="connsiteY2" fmla="*/ 207168 h 933450"/>
              <a:gd name="connsiteX3" fmla="*/ 176213 w 347663"/>
              <a:gd name="connsiteY3" fmla="*/ 135731 h 933450"/>
              <a:gd name="connsiteX4" fmla="*/ 180975 w 347663"/>
              <a:gd name="connsiteY4" fmla="*/ 80962 h 933450"/>
              <a:gd name="connsiteX5" fmla="*/ 180975 w 347663"/>
              <a:gd name="connsiteY5" fmla="*/ 50006 h 933450"/>
              <a:gd name="connsiteX6" fmla="*/ 173832 w 347663"/>
              <a:gd name="connsiteY6" fmla="*/ 0 h 933450"/>
              <a:gd name="connsiteX7" fmla="*/ 342900 w 347663"/>
              <a:gd name="connsiteY7" fmla="*/ 66675 h 933450"/>
              <a:gd name="connsiteX8" fmla="*/ 347663 w 347663"/>
              <a:gd name="connsiteY8" fmla="*/ 135731 h 933450"/>
              <a:gd name="connsiteX9" fmla="*/ 347663 w 347663"/>
              <a:gd name="connsiteY9" fmla="*/ 192881 h 933450"/>
              <a:gd name="connsiteX10" fmla="*/ 342900 w 347663"/>
              <a:gd name="connsiteY10" fmla="*/ 271462 h 933450"/>
              <a:gd name="connsiteX11" fmla="*/ 333375 w 347663"/>
              <a:gd name="connsiteY11" fmla="*/ 357187 h 933450"/>
              <a:gd name="connsiteX12" fmla="*/ 321469 w 347663"/>
              <a:gd name="connsiteY12" fmla="*/ 435768 h 933450"/>
              <a:gd name="connsiteX13" fmla="*/ 300038 w 347663"/>
              <a:gd name="connsiteY13" fmla="*/ 535781 h 933450"/>
              <a:gd name="connsiteX14" fmla="*/ 271463 w 347663"/>
              <a:gd name="connsiteY14" fmla="*/ 628650 h 933450"/>
              <a:gd name="connsiteX15" fmla="*/ 235744 w 347663"/>
              <a:gd name="connsiteY15" fmla="*/ 714375 h 933450"/>
              <a:gd name="connsiteX16" fmla="*/ 207169 w 347663"/>
              <a:gd name="connsiteY16" fmla="*/ 769143 h 933450"/>
              <a:gd name="connsiteX17" fmla="*/ 166688 w 347663"/>
              <a:gd name="connsiteY17" fmla="*/ 828675 h 933450"/>
              <a:gd name="connsiteX18" fmla="*/ 109538 w 347663"/>
              <a:gd name="connsiteY18" fmla="*/ 900112 h 933450"/>
              <a:gd name="connsiteX19" fmla="*/ 88107 w 347663"/>
              <a:gd name="connsiteY19" fmla="*/ 921543 h 933450"/>
              <a:gd name="connsiteX20" fmla="*/ 66675 w 347663"/>
              <a:gd name="connsiteY20" fmla="*/ 933450 h 933450"/>
              <a:gd name="connsiteX21" fmla="*/ 40482 w 347663"/>
              <a:gd name="connsiteY21" fmla="*/ 933450 h 933450"/>
              <a:gd name="connsiteX22" fmla="*/ 16669 w 347663"/>
              <a:gd name="connsiteY22" fmla="*/ 921543 h 933450"/>
              <a:gd name="connsiteX23" fmla="*/ 0 w 347663"/>
              <a:gd name="connsiteY23" fmla="*/ 895350 h 933450"/>
              <a:gd name="connsiteX24" fmla="*/ 52388 w 347663"/>
              <a:gd name="connsiteY24" fmla="*/ 564356 h 933450"/>
              <a:gd name="connsiteX25" fmla="*/ 71438 w 347663"/>
              <a:gd name="connsiteY25" fmla="*/ 535781 h 933450"/>
              <a:gd name="connsiteX26" fmla="*/ 92869 w 347663"/>
              <a:gd name="connsiteY26" fmla="*/ 497681 h 933450"/>
              <a:gd name="connsiteX27" fmla="*/ 111919 w 347663"/>
              <a:gd name="connsiteY27" fmla="*/ 454818 h 933450"/>
              <a:gd name="connsiteX28" fmla="*/ 123825 w 347663"/>
              <a:gd name="connsiteY28" fmla="*/ 416718 h 933450"/>
              <a:gd name="connsiteX29" fmla="*/ 142875 w 347663"/>
              <a:gd name="connsiteY29" fmla="*/ 33813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47663" h="933450">
                <a:moveTo>
                  <a:pt x="142875" y="338137"/>
                </a:moveTo>
                <a:lnTo>
                  <a:pt x="157163" y="271462"/>
                </a:lnTo>
                <a:lnTo>
                  <a:pt x="166688" y="207168"/>
                </a:lnTo>
                <a:lnTo>
                  <a:pt x="176213" y="135731"/>
                </a:lnTo>
                <a:lnTo>
                  <a:pt x="180975" y="80962"/>
                </a:lnTo>
                <a:lnTo>
                  <a:pt x="180975" y="50006"/>
                </a:lnTo>
                <a:lnTo>
                  <a:pt x="173832" y="0"/>
                </a:lnTo>
                <a:lnTo>
                  <a:pt x="342900" y="66675"/>
                </a:lnTo>
                <a:lnTo>
                  <a:pt x="347663" y="135731"/>
                </a:lnTo>
                <a:lnTo>
                  <a:pt x="347663" y="192881"/>
                </a:lnTo>
                <a:lnTo>
                  <a:pt x="342900" y="271462"/>
                </a:lnTo>
                <a:lnTo>
                  <a:pt x="333375" y="357187"/>
                </a:lnTo>
                <a:lnTo>
                  <a:pt x="321469" y="435768"/>
                </a:lnTo>
                <a:lnTo>
                  <a:pt x="300038" y="535781"/>
                </a:lnTo>
                <a:lnTo>
                  <a:pt x="271463" y="628650"/>
                </a:lnTo>
                <a:lnTo>
                  <a:pt x="235744" y="714375"/>
                </a:lnTo>
                <a:lnTo>
                  <a:pt x="207169" y="769143"/>
                </a:lnTo>
                <a:lnTo>
                  <a:pt x="166688" y="828675"/>
                </a:lnTo>
                <a:lnTo>
                  <a:pt x="109538" y="900112"/>
                </a:lnTo>
                <a:lnTo>
                  <a:pt x="88107" y="921543"/>
                </a:lnTo>
                <a:lnTo>
                  <a:pt x="66675" y="933450"/>
                </a:lnTo>
                <a:lnTo>
                  <a:pt x="40482" y="933450"/>
                </a:lnTo>
                <a:lnTo>
                  <a:pt x="16669" y="921543"/>
                </a:lnTo>
                <a:lnTo>
                  <a:pt x="0" y="895350"/>
                </a:lnTo>
                <a:lnTo>
                  <a:pt x="52388" y="564356"/>
                </a:lnTo>
                <a:lnTo>
                  <a:pt x="71438" y="535781"/>
                </a:lnTo>
                <a:lnTo>
                  <a:pt x="92869" y="497681"/>
                </a:lnTo>
                <a:lnTo>
                  <a:pt x="111919" y="454818"/>
                </a:lnTo>
                <a:lnTo>
                  <a:pt x="123825" y="416718"/>
                </a:lnTo>
                <a:lnTo>
                  <a:pt x="142875" y="3381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AB07F7F8-B444-49C3-9531-0BC61B573CE3}"/>
              </a:ext>
            </a:extLst>
          </p:cNvPr>
          <p:cNvSpPr/>
          <p:nvPr/>
        </p:nvSpPr>
        <p:spPr>
          <a:xfrm>
            <a:off x="3405188" y="4514850"/>
            <a:ext cx="523875" cy="400050"/>
          </a:xfrm>
          <a:custGeom>
            <a:avLst/>
            <a:gdLst>
              <a:gd name="connsiteX0" fmla="*/ 161925 w 523875"/>
              <a:gd name="connsiteY0" fmla="*/ 71438 h 400050"/>
              <a:gd name="connsiteX1" fmla="*/ 285750 w 523875"/>
              <a:gd name="connsiteY1" fmla="*/ 88106 h 400050"/>
              <a:gd name="connsiteX2" fmla="*/ 354806 w 523875"/>
              <a:gd name="connsiteY2" fmla="*/ 97631 h 400050"/>
              <a:gd name="connsiteX3" fmla="*/ 385762 w 523875"/>
              <a:gd name="connsiteY3" fmla="*/ 97631 h 400050"/>
              <a:gd name="connsiteX4" fmla="*/ 411956 w 523875"/>
              <a:gd name="connsiteY4" fmla="*/ 95250 h 400050"/>
              <a:gd name="connsiteX5" fmla="*/ 438150 w 523875"/>
              <a:gd name="connsiteY5" fmla="*/ 85725 h 400050"/>
              <a:gd name="connsiteX6" fmla="*/ 459581 w 523875"/>
              <a:gd name="connsiteY6" fmla="*/ 71438 h 400050"/>
              <a:gd name="connsiteX7" fmla="*/ 483393 w 523875"/>
              <a:gd name="connsiteY7" fmla="*/ 52388 h 400050"/>
              <a:gd name="connsiteX8" fmla="*/ 495300 w 523875"/>
              <a:gd name="connsiteY8" fmla="*/ 38100 h 400050"/>
              <a:gd name="connsiteX9" fmla="*/ 523875 w 523875"/>
              <a:gd name="connsiteY9" fmla="*/ 0 h 400050"/>
              <a:gd name="connsiteX10" fmla="*/ 488156 w 523875"/>
              <a:gd name="connsiteY10" fmla="*/ 400050 h 400050"/>
              <a:gd name="connsiteX11" fmla="*/ 464343 w 523875"/>
              <a:gd name="connsiteY11" fmla="*/ 390525 h 400050"/>
              <a:gd name="connsiteX12" fmla="*/ 442912 w 523875"/>
              <a:gd name="connsiteY12" fmla="*/ 361950 h 400050"/>
              <a:gd name="connsiteX13" fmla="*/ 416718 w 523875"/>
              <a:gd name="connsiteY13" fmla="*/ 326231 h 400050"/>
              <a:gd name="connsiteX14" fmla="*/ 392906 w 523875"/>
              <a:gd name="connsiteY14" fmla="*/ 300038 h 400050"/>
              <a:gd name="connsiteX15" fmla="*/ 364331 w 523875"/>
              <a:gd name="connsiteY15" fmla="*/ 276225 h 400050"/>
              <a:gd name="connsiteX16" fmla="*/ 338137 w 523875"/>
              <a:gd name="connsiteY16" fmla="*/ 257175 h 400050"/>
              <a:gd name="connsiteX17" fmla="*/ 288131 w 523875"/>
              <a:gd name="connsiteY17" fmla="*/ 230981 h 400050"/>
              <a:gd name="connsiteX18" fmla="*/ 200025 w 523875"/>
              <a:gd name="connsiteY18" fmla="*/ 185738 h 400050"/>
              <a:gd name="connsiteX19" fmla="*/ 73818 w 523875"/>
              <a:gd name="connsiteY19" fmla="*/ 116681 h 400050"/>
              <a:gd name="connsiteX20" fmla="*/ 23812 w 523875"/>
              <a:gd name="connsiteY20" fmla="*/ 88106 h 400050"/>
              <a:gd name="connsiteX21" fmla="*/ 7143 w 523875"/>
              <a:gd name="connsiteY21" fmla="*/ 73819 h 400050"/>
              <a:gd name="connsiteX22" fmla="*/ 0 w 523875"/>
              <a:gd name="connsiteY22" fmla="*/ 64294 h 400050"/>
              <a:gd name="connsiteX23" fmla="*/ 2381 w 523875"/>
              <a:gd name="connsiteY23" fmla="*/ 52388 h 400050"/>
              <a:gd name="connsiteX24" fmla="*/ 11906 w 523875"/>
              <a:gd name="connsiteY24" fmla="*/ 45244 h 400050"/>
              <a:gd name="connsiteX25" fmla="*/ 52387 w 523875"/>
              <a:gd name="connsiteY25" fmla="*/ 47625 h 400050"/>
              <a:gd name="connsiteX26" fmla="*/ 161925 w 523875"/>
              <a:gd name="connsiteY26" fmla="*/ 7143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23875" h="400050">
                <a:moveTo>
                  <a:pt x="161925" y="71438"/>
                </a:moveTo>
                <a:lnTo>
                  <a:pt x="285750" y="88106"/>
                </a:lnTo>
                <a:lnTo>
                  <a:pt x="354806" y="97631"/>
                </a:lnTo>
                <a:lnTo>
                  <a:pt x="385762" y="97631"/>
                </a:lnTo>
                <a:lnTo>
                  <a:pt x="411956" y="95250"/>
                </a:lnTo>
                <a:lnTo>
                  <a:pt x="438150" y="85725"/>
                </a:lnTo>
                <a:lnTo>
                  <a:pt x="459581" y="71438"/>
                </a:lnTo>
                <a:lnTo>
                  <a:pt x="483393" y="52388"/>
                </a:lnTo>
                <a:lnTo>
                  <a:pt x="495300" y="38100"/>
                </a:lnTo>
                <a:lnTo>
                  <a:pt x="523875" y="0"/>
                </a:lnTo>
                <a:lnTo>
                  <a:pt x="488156" y="400050"/>
                </a:lnTo>
                <a:lnTo>
                  <a:pt x="464343" y="390525"/>
                </a:lnTo>
                <a:lnTo>
                  <a:pt x="442912" y="361950"/>
                </a:lnTo>
                <a:lnTo>
                  <a:pt x="416718" y="326231"/>
                </a:lnTo>
                <a:lnTo>
                  <a:pt x="392906" y="300038"/>
                </a:lnTo>
                <a:lnTo>
                  <a:pt x="364331" y="276225"/>
                </a:lnTo>
                <a:lnTo>
                  <a:pt x="338137" y="257175"/>
                </a:lnTo>
                <a:lnTo>
                  <a:pt x="288131" y="230981"/>
                </a:lnTo>
                <a:lnTo>
                  <a:pt x="200025" y="185738"/>
                </a:lnTo>
                <a:lnTo>
                  <a:pt x="73818" y="116681"/>
                </a:lnTo>
                <a:lnTo>
                  <a:pt x="23812" y="88106"/>
                </a:lnTo>
                <a:lnTo>
                  <a:pt x="7143" y="73819"/>
                </a:lnTo>
                <a:lnTo>
                  <a:pt x="0" y="64294"/>
                </a:lnTo>
                <a:lnTo>
                  <a:pt x="2381" y="52388"/>
                </a:lnTo>
                <a:lnTo>
                  <a:pt x="11906" y="45244"/>
                </a:lnTo>
                <a:lnTo>
                  <a:pt x="52387" y="47625"/>
                </a:lnTo>
                <a:lnTo>
                  <a:pt x="1619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471AB50B-D667-4CDB-9104-F239181FFD2A}"/>
              </a:ext>
            </a:extLst>
          </p:cNvPr>
          <p:cNvSpPr/>
          <p:nvPr/>
        </p:nvSpPr>
        <p:spPr>
          <a:xfrm>
            <a:off x="2813050" y="3722688"/>
            <a:ext cx="1809750" cy="752475"/>
          </a:xfrm>
          <a:custGeom>
            <a:avLst/>
            <a:gdLst>
              <a:gd name="connsiteX0" fmla="*/ 1633538 w 1809750"/>
              <a:gd name="connsiteY0" fmla="*/ 142875 h 752475"/>
              <a:gd name="connsiteX1" fmla="*/ 1473994 w 1809750"/>
              <a:gd name="connsiteY1" fmla="*/ 216694 h 752475"/>
              <a:gd name="connsiteX2" fmla="*/ 1369219 w 1809750"/>
              <a:gd name="connsiteY2" fmla="*/ 266700 h 752475"/>
              <a:gd name="connsiteX3" fmla="*/ 1102519 w 1809750"/>
              <a:gd name="connsiteY3" fmla="*/ 388144 h 752475"/>
              <a:gd name="connsiteX4" fmla="*/ 892969 w 1809750"/>
              <a:gd name="connsiteY4" fmla="*/ 483394 h 752475"/>
              <a:gd name="connsiteX5" fmla="*/ 681038 w 1809750"/>
              <a:gd name="connsiteY5" fmla="*/ 578644 h 752475"/>
              <a:gd name="connsiteX6" fmla="*/ 538163 w 1809750"/>
              <a:gd name="connsiteY6" fmla="*/ 640556 h 752475"/>
              <a:gd name="connsiteX7" fmla="*/ 397669 w 1809750"/>
              <a:gd name="connsiteY7" fmla="*/ 704850 h 752475"/>
              <a:gd name="connsiteX8" fmla="*/ 330994 w 1809750"/>
              <a:gd name="connsiteY8" fmla="*/ 740569 h 752475"/>
              <a:gd name="connsiteX9" fmla="*/ 304800 w 1809750"/>
              <a:gd name="connsiteY9" fmla="*/ 752475 h 752475"/>
              <a:gd name="connsiteX10" fmla="*/ 297657 w 1809750"/>
              <a:gd name="connsiteY10" fmla="*/ 752475 h 752475"/>
              <a:gd name="connsiteX11" fmla="*/ 285750 w 1809750"/>
              <a:gd name="connsiteY11" fmla="*/ 747712 h 752475"/>
              <a:gd name="connsiteX12" fmla="*/ 247650 w 1809750"/>
              <a:gd name="connsiteY12" fmla="*/ 726281 h 752475"/>
              <a:gd name="connsiteX13" fmla="*/ 200025 w 1809750"/>
              <a:gd name="connsiteY13" fmla="*/ 690562 h 752475"/>
              <a:gd name="connsiteX14" fmla="*/ 164307 w 1809750"/>
              <a:gd name="connsiteY14" fmla="*/ 654844 h 752475"/>
              <a:gd name="connsiteX15" fmla="*/ 133350 w 1809750"/>
              <a:gd name="connsiteY15" fmla="*/ 619125 h 752475"/>
              <a:gd name="connsiteX16" fmla="*/ 104775 w 1809750"/>
              <a:gd name="connsiteY16" fmla="*/ 581025 h 752475"/>
              <a:gd name="connsiteX17" fmla="*/ 61913 w 1809750"/>
              <a:gd name="connsiteY17" fmla="*/ 514350 h 752475"/>
              <a:gd name="connsiteX18" fmla="*/ 16669 w 1809750"/>
              <a:gd name="connsiteY18" fmla="*/ 431006 h 752475"/>
              <a:gd name="connsiteX19" fmla="*/ 0 w 1809750"/>
              <a:gd name="connsiteY19" fmla="*/ 390525 h 752475"/>
              <a:gd name="connsiteX20" fmla="*/ 0 w 1809750"/>
              <a:gd name="connsiteY20" fmla="*/ 373856 h 752475"/>
              <a:gd name="connsiteX21" fmla="*/ 7144 w 1809750"/>
              <a:gd name="connsiteY21" fmla="*/ 364331 h 752475"/>
              <a:gd name="connsiteX22" fmla="*/ 19050 w 1809750"/>
              <a:gd name="connsiteY22" fmla="*/ 361950 h 752475"/>
              <a:gd name="connsiteX23" fmla="*/ 33338 w 1809750"/>
              <a:gd name="connsiteY23" fmla="*/ 366712 h 752475"/>
              <a:gd name="connsiteX24" fmla="*/ 76200 w 1809750"/>
              <a:gd name="connsiteY24" fmla="*/ 390525 h 752475"/>
              <a:gd name="connsiteX25" fmla="*/ 145257 w 1809750"/>
              <a:gd name="connsiteY25" fmla="*/ 435769 h 752475"/>
              <a:gd name="connsiteX26" fmla="*/ 214313 w 1809750"/>
              <a:gd name="connsiteY26" fmla="*/ 471487 h 752475"/>
              <a:gd name="connsiteX27" fmla="*/ 261938 w 1809750"/>
              <a:gd name="connsiteY27" fmla="*/ 490537 h 752475"/>
              <a:gd name="connsiteX28" fmla="*/ 295275 w 1809750"/>
              <a:gd name="connsiteY28" fmla="*/ 490537 h 752475"/>
              <a:gd name="connsiteX29" fmla="*/ 419100 w 1809750"/>
              <a:gd name="connsiteY29" fmla="*/ 471487 h 752475"/>
              <a:gd name="connsiteX30" fmla="*/ 526257 w 1809750"/>
              <a:gd name="connsiteY30" fmla="*/ 445294 h 752475"/>
              <a:gd name="connsiteX31" fmla="*/ 721519 w 1809750"/>
              <a:gd name="connsiteY31" fmla="*/ 383381 h 752475"/>
              <a:gd name="connsiteX32" fmla="*/ 966788 w 1809750"/>
              <a:gd name="connsiteY32" fmla="*/ 300037 h 752475"/>
              <a:gd name="connsiteX33" fmla="*/ 1231107 w 1809750"/>
              <a:gd name="connsiteY33" fmla="*/ 209550 h 752475"/>
              <a:gd name="connsiteX34" fmla="*/ 1343025 w 1809750"/>
              <a:gd name="connsiteY34" fmla="*/ 154781 h 752475"/>
              <a:gd name="connsiteX35" fmla="*/ 1554957 w 1809750"/>
              <a:gd name="connsiteY35" fmla="*/ 80962 h 752475"/>
              <a:gd name="connsiteX36" fmla="*/ 1731169 w 1809750"/>
              <a:gd name="connsiteY36" fmla="*/ 19050 h 752475"/>
              <a:gd name="connsiteX37" fmla="*/ 1771650 w 1809750"/>
              <a:gd name="connsiteY37" fmla="*/ 2381 h 752475"/>
              <a:gd name="connsiteX38" fmla="*/ 1793082 w 1809750"/>
              <a:gd name="connsiteY38" fmla="*/ 0 h 752475"/>
              <a:gd name="connsiteX39" fmla="*/ 1800225 w 1809750"/>
              <a:gd name="connsiteY39" fmla="*/ 0 h 752475"/>
              <a:gd name="connsiteX40" fmla="*/ 1809750 w 1809750"/>
              <a:gd name="connsiteY40" fmla="*/ 2381 h 752475"/>
              <a:gd name="connsiteX41" fmla="*/ 1809750 w 1809750"/>
              <a:gd name="connsiteY41" fmla="*/ 7144 h 752475"/>
              <a:gd name="connsiteX42" fmla="*/ 1804988 w 1809750"/>
              <a:gd name="connsiteY42" fmla="*/ 21431 h 752475"/>
              <a:gd name="connsiteX43" fmla="*/ 1774032 w 1809750"/>
              <a:gd name="connsiteY43" fmla="*/ 66675 h 752475"/>
              <a:gd name="connsiteX44" fmla="*/ 1752600 w 1809750"/>
              <a:gd name="connsiteY44" fmla="*/ 88106 h 752475"/>
              <a:gd name="connsiteX45" fmla="*/ 1633538 w 1809750"/>
              <a:gd name="connsiteY45" fmla="*/ 142875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9750" h="752475">
                <a:moveTo>
                  <a:pt x="1633538" y="142875"/>
                </a:moveTo>
                <a:lnTo>
                  <a:pt x="1473994" y="216694"/>
                </a:lnTo>
                <a:lnTo>
                  <a:pt x="1369219" y="266700"/>
                </a:lnTo>
                <a:lnTo>
                  <a:pt x="1102519" y="388144"/>
                </a:lnTo>
                <a:lnTo>
                  <a:pt x="892969" y="483394"/>
                </a:lnTo>
                <a:lnTo>
                  <a:pt x="681038" y="578644"/>
                </a:lnTo>
                <a:lnTo>
                  <a:pt x="538163" y="640556"/>
                </a:lnTo>
                <a:lnTo>
                  <a:pt x="397669" y="704850"/>
                </a:lnTo>
                <a:lnTo>
                  <a:pt x="330994" y="740569"/>
                </a:lnTo>
                <a:lnTo>
                  <a:pt x="304800" y="752475"/>
                </a:lnTo>
                <a:lnTo>
                  <a:pt x="297657" y="752475"/>
                </a:lnTo>
                <a:lnTo>
                  <a:pt x="285750" y="747712"/>
                </a:lnTo>
                <a:lnTo>
                  <a:pt x="247650" y="726281"/>
                </a:lnTo>
                <a:lnTo>
                  <a:pt x="200025" y="690562"/>
                </a:lnTo>
                <a:lnTo>
                  <a:pt x="164307" y="654844"/>
                </a:lnTo>
                <a:lnTo>
                  <a:pt x="133350" y="619125"/>
                </a:lnTo>
                <a:lnTo>
                  <a:pt x="104775" y="581025"/>
                </a:lnTo>
                <a:lnTo>
                  <a:pt x="61913" y="514350"/>
                </a:lnTo>
                <a:lnTo>
                  <a:pt x="16669" y="431006"/>
                </a:lnTo>
                <a:lnTo>
                  <a:pt x="0" y="390525"/>
                </a:lnTo>
                <a:lnTo>
                  <a:pt x="0" y="373856"/>
                </a:lnTo>
                <a:lnTo>
                  <a:pt x="7144" y="364331"/>
                </a:lnTo>
                <a:lnTo>
                  <a:pt x="19050" y="361950"/>
                </a:lnTo>
                <a:lnTo>
                  <a:pt x="33338" y="366712"/>
                </a:lnTo>
                <a:lnTo>
                  <a:pt x="76200" y="390525"/>
                </a:lnTo>
                <a:lnTo>
                  <a:pt x="145257" y="435769"/>
                </a:lnTo>
                <a:lnTo>
                  <a:pt x="214313" y="471487"/>
                </a:lnTo>
                <a:lnTo>
                  <a:pt x="261938" y="490537"/>
                </a:lnTo>
                <a:lnTo>
                  <a:pt x="295275" y="490537"/>
                </a:lnTo>
                <a:lnTo>
                  <a:pt x="419100" y="471487"/>
                </a:lnTo>
                <a:lnTo>
                  <a:pt x="526257" y="445294"/>
                </a:lnTo>
                <a:lnTo>
                  <a:pt x="721519" y="383381"/>
                </a:lnTo>
                <a:lnTo>
                  <a:pt x="966788" y="300037"/>
                </a:lnTo>
                <a:lnTo>
                  <a:pt x="1231107" y="209550"/>
                </a:lnTo>
                <a:lnTo>
                  <a:pt x="1343025" y="154781"/>
                </a:lnTo>
                <a:lnTo>
                  <a:pt x="1554957" y="80962"/>
                </a:lnTo>
                <a:lnTo>
                  <a:pt x="1731169" y="19050"/>
                </a:lnTo>
                <a:lnTo>
                  <a:pt x="1771650" y="2381"/>
                </a:lnTo>
                <a:lnTo>
                  <a:pt x="1793082" y="0"/>
                </a:lnTo>
                <a:lnTo>
                  <a:pt x="1800225" y="0"/>
                </a:lnTo>
                <a:lnTo>
                  <a:pt x="1809750" y="2381"/>
                </a:lnTo>
                <a:lnTo>
                  <a:pt x="1809750" y="7144"/>
                </a:lnTo>
                <a:lnTo>
                  <a:pt x="1804988" y="21431"/>
                </a:lnTo>
                <a:lnTo>
                  <a:pt x="1774032" y="66675"/>
                </a:lnTo>
                <a:lnTo>
                  <a:pt x="1752600" y="88106"/>
                </a:lnTo>
                <a:lnTo>
                  <a:pt x="1633538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3EC0E32B-8435-42EC-9CF7-329A7D509C2C}"/>
              </a:ext>
            </a:extLst>
          </p:cNvPr>
          <p:cNvSpPr/>
          <p:nvPr/>
        </p:nvSpPr>
        <p:spPr>
          <a:xfrm>
            <a:off x="4718050" y="2246313"/>
            <a:ext cx="2681288" cy="2117725"/>
          </a:xfrm>
          <a:custGeom>
            <a:avLst/>
            <a:gdLst>
              <a:gd name="connsiteX0" fmla="*/ 1394039 w 2681492"/>
              <a:gd name="connsiteY0" fmla="*/ 1032206 h 2117706"/>
              <a:gd name="connsiteX1" fmla="*/ 1371600 w 2681492"/>
              <a:gd name="connsiteY1" fmla="*/ 1225745 h 2117706"/>
              <a:gd name="connsiteX2" fmla="*/ 1354771 w 2681492"/>
              <a:gd name="connsiteY2" fmla="*/ 1399649 h 2117706"/>
              <a:gd name="connsiteX3" fmla="*/ 1343551 w 2681492"/>
              <a:gd name="connsiteY3" fmla="*/ 1556724 h 2117706"/>
              <a:gd name="connsiteX4" fmla="*/ 1340746 w 2681492"/>
              <a:gd name="connsiteY4" fmla="*/ 1632457 h 2117706"/>
              <a:gd name="connsiteX5" fmla="*/ 1346356 w 2681492"/>
              <a:gd name="connsiteY5" fmla="*/ 1705384 h 2117706"/>
              <a:gd name="connsiteX6" fmla="*/ 1360381 w 2681492"/>
              <a:gd name="connsiteY6" fmla="*/ 1769897 h 2117706"/>
              <a:gd name="connsiteX7" fmla="*/ 1371600 w 2681492"/>
              <a:gd name="connsiteY7" fmla="*/ 1806361 h 2117706"/>
              <a:gd name="connsiteX8" fmla="*/ 1396844 w 2681492"/>
              <a:gd name="connsiteY8" fmla="*/ 1862459 h 2117706"/>
              <a:gd name="connsiteX9" fmla="*/ 1416479 w 2681492"/>
              <a:gd name="connsiteY9" fmla="*/ 1896118 h 2117706"/>
              <a:gd name="connsiteX10" fmla="*/ 1444528 w 2681492"/>
              <a:gd name="connsiteY10" fmla="*/ 1932582 h 2117706"/>
              <a:gd name="connsiteX11" fmla="*/ 1478187 w 2681492"/>
              <a:gd name="connsiteY11" fmla="*/ 1966241 h 2117706"/>
              <a:gd name="connsiteX12" fmla="*/ 1511846 w 2681492"/>
              <a:gd name="connsiteY12" fmla="*/ 1994290 h 2117706"/>
              <a:gd name="connsiteX13" fmla="*/ 1559529 w 2681492"/>
              <a:gd name="connsiteY13" fmla="*/ 2025144 h 2117706"/>
              <a:gd name="connsiteX14" fmla="*/ 1601603 w 2681492"/>
              <a:gd name="connsiteY14" fmla="*/ 2047583 h 2117706"/>
              <a:gd name="connsiteX15" fmla="*/ 1652091 w 2681492"/>
              <a:gd name="connsiteY15" fmla="*/ 2067217 h 2117706"/>
              <a:gd name="connsiteX16" fmla="*/ 1727824 w 2681492"/>
              <a:gd name="connsiteY16" fmla="*/ 2089657 h 2117706"/>
              <a:gd name="connsiteX17" fmla="*/ 1809166 w 2681492"/>
              <a:gd name="connsiteY17" fmla="*/ 2103681 h 2117706"/>
              <a:gd name="connsiteX18" fmla="*/ 1882093 w 2681492"/>
              <a:gd name="connsiteY18" fmla="*/ 2112096 h 2117706"/>
              <a:gd name="connsiteX19" fmla="*/ 1994290 w 2681492"/>
              <a:gd name="connsiteY19" fmla="*/ 2117706 h 2117706"/>
              <a:gd name="connsiteX20" fmla="*/ 2120511 w 2681492"/>
              <a:gd name="connsiteY20" fmla="*/ 2117706 h 2117706"/>
              <a:gd name="connsiteX21" fmla="*/ 2224292 w 2681492"/>
              <a:gd name="connsiteY21" fmla="*/ 2112096 h 2117706"/>
              <a:gd name="connsiteX22" fmla="*/ 2328074 w 2681492"/>
              <a:gd name="connsiteY22" fmla="*/ 2103681 h 2117706"/>
              <a:gd name="connsiteX23" fmla="*/ 2443075 w 2681492"/>
              <a:gd name="connsiteY23" fmla="*/ 2086852 h 2117706"/>
              <a:gd name="connsiteX24" fmla="*/ 2552466 w 2681492"/>
              <a:gd name="connsiteY24" fmla="*/ 2061608 h 2117706"/>
              <a:gd name="connsiteX25" fmla="*/ 2605760 w 2681492"/>
              <a:gd name="connsiteY25" fmla="*/ 2039168 h 2117706"/>
              <a:gd name="connsiteX26" fmla="*/ 2639419 w 2681492"/>
              <a:gd name="connsiteY26" fmla="*/ 2019534 h 2117706"/>
              <a:gd name="connsiteX27" fmla="*/ 2659053 w 2681492"/>
              <a:gd name="connsiteY27" fmla="*/ 2002705 h 2117706"/>
              <a:gd name="connsiteX28" fmla="*/ 2673078 w 2681492"/>
              <a:gd name="connsiteY28" fmla="*/ 1985875 h 2117706"/>
              <a:gd name="connsiteX29" fmla="*/ 2678687 w 2681492"/>
              <a:gd name="connsiteY29" fmla="*/ 1974656 h 2117706"/>
              <a:gd name="connsiteX30" fmla="*/ 2681492 w 2681492"/>
              <a:gd name="connsiteY30" fmla="*/ 1960631 h 2117706"/>
              <a:gd name="connsiteX31" fmla="*/ 2681492 w 2681492"/>
              <a:gd name="connsiteY31" fmla="*/ 1949411 h 2117706"/>
              <a:gd name="connsiteX32" fmla="*/ 2675882 w 2681492"/>
              <a:gd name="connsiteY32" fmla="*/ 1932582 h 2117706"/>
              <a:gd name="connsiteX33" fmla="*/ 2667468 w 2681492"/>
              <a:gd name="connsiteY33" fmla="*/ 1921362 h 2117706"/>
              <a:gd name="connsiteX34" fmla="*/ 2639419 w 2681492"/>
              <a:gd name="connsiteY34" fmla="*/ 1898923 h 2117706"/>
              <a:gd name="connsiteX35" fmla="*/ 2611370 w 2681492"/>
              <a:gd name="connsiteY35" fmla="*/ 1884898 h 2117706"/>
              <a:gd name="connsiteX36" fmla="*/ 2173804 w 2681492"/>
              <a:gd name="connsiteY36" fmla="*/ 1901728 h 2117706"/>
              <a:gd name="connsiteX37" fmla="*/ 2117706 w 2681492"/>
              <a:gd name="connsiteY37" fmla="*/ 1910143 h 2117706"/>
              <a:gd name="connsiteX38" fmla="*/ 2025144 w 2681492"/>
              <a:gd name="connsiteY38" fmla="*/ 1915752 h 2117706"/>
              <a:gd name="connsiteX39" fmla="*/ 1940997 w 2681492"/>
              <a:gd name="connsiteY39" fmla="*/ 1918557 h 2117706"/>
              <a:gd name="connsiteX40" fmla="*/ 1882093 w 2681492"/>
              <a:gd name="connsiteY40" fmla="*/ 1918557 h 2117706"/>
              <a:gd name="connsiteX41" fmla="*/ 1828800 w 2681492"/>
              <a:gd name="connsiteY41" fmla="*/ 1915752 h 2117706"/>
              <a:gd name="connsiteX42" fmla="*/ 1792336 w 2681492"/>
              <a:gd name="connsiteY42" fmla="*/ 1910143 h 2117706"/>
              <a:gd name="connsiteX43" fmla="*/ 1736238 w 2681492"/>
              <a:gd name="connsiteY43" fmla="*/ 1898923 h 2117706"/>
              <a:gd name="connsiteX44" fmla="*/ 1696970 w 2681492"/>
              <a:gd name="connsiteY44" fmla="*/ 1884898 h 2117706"/>
              <a:gd name="connsiteX45" fmla="*/ 1654896 w 2681492"/>
              <a:gd name="connsiteY45" fmla="*/ 1862459 h 2117706"/>
              <a:gd name="connsiteX46" fmla="*/ 1626847 w 2681492"/>
              <a:gd name="connsiteY46" fmla="*/ 1840020 h 2117706"/>
              <a:gd name="connsiteX47" fmla="*/ 1598798 w 2681492"/>
              <a:gd name="connsiteY47" fmla="*/ 1814776 h 2117706"/>
              <a:gd name="connsiteX48" fmla="*/ 1584773 w 2681492"/>
              <a:gd name="connsiteY48" fmla="*/ 1800751 h 2117706"/>
              <a:gd name="connsiteX49" fmla="*/ 1567944 w 2681492"/>
              <a:gd name="connsiteY49" fmla="*/ 1778312 h 2117706"/>
              <a:gd name="connsiteX50" fmla="*/ 1551114 w 2681492"/>
              <a:gd name="connsiteY50" fmla="*/ 1744653 h 2117706"/>
              <a:gd name="connsiteX51" fmla="*/ 1542700 w 2681492"/>
              <a:gd name="connsiteY51" fmla="*/ 1727824 h 2117706"/>
              <a:gd name="connsiteX52" fmla="*/ 1534285 w 2681492"/>
              <a:gd name="connsiteY52" fmla="*/ 1694165 h 2117706"/>
              <a:gd name="connsiteX53" fmla="*/ 1528675 w 2681492"/>
              <a:gd name="connsiteY53" fmla="*/ 1660506 h 2117706"/>
              <a:gd name="connsiteX54" fmla="*/ 1523065 w 2681492"/>
              <a:gd name="connsiteY54" fmla="*/ 1618432 h 2117706"/>
              <a:gd name="connsiteX55" fmla="*/ 1523065 w 2681492"/>
              <a:gd name="connsiteY55" fmla="*/ 1570749 h 2117706"/>
              <a:gd name="connsiteX56" fmla="*/ 1528675 w 2681492"/>
              <a:gd name="connsiteY56" fmla="*/ 1461357 h 2117706"/>
              <a:gd name="connsiteX57" fmla="*/ 1539895 w 2681492"/>
              <a:gd name="connsiteY57" fmla="*/ 1332332 h 2117706"/>
              <a:gd name="connsiteX58" fmla="*/ 1556724 w 2681492"/>
              <a:gd name="connsiteY58" fmla="*/ 1192086 h 2117706"/>
              <a:gd name="connsiteX59" fmla="*/ 1584773 w 2681492"/>
              <a:gd name="connsiteY59" fmla="*/ 1009767 h 2117706"/>
              <a:gd name="connsiteX60" fmla="*/ 1626847 w 2681492"/>
              <a:gd name="connsiteY60" fmla="*/ 799399 h 2117706"/>
              <a:gd name="connsiteX61" fmla="*/ 1674530 w 2681492"/>
              <a:gd name="connsiteY61" fmla="*/ 589031 h 2117706"/>
              <a:gd name="connsiteX62" fmla="*/ 1694165 w 2681492"/>
              <a:gd name="connsiteY62" fmla="*/ 504884 h 2117706"/>
              <a:gd name="connsiteX63" fmla="*/ 1705384 w 2681492"/>
              <a:gd name="connsiteY63" fmla="*/ 457200 h 2117706"/>
              <a:gd name="connsiteX64" fmla="*/ 1722214 w 2681492"/>
              <a:gd name="connsiteY64" fmla="*/ 406712 h 2117706"/>
              <a:gd name="connsiteX65" fmla="*/ 1741848 w 2681492"/>
              <a:gd name="connsiteY65" fmla="*/ 361833 h 2117706"/>
              <a:gd name="connsiteX66" fmla="*/ 1761482 w 2681492"/>
              <a:gd name="connsiteY66" fmla="*/ 325370 h 2117706"/>
              <a:gd name="connsiteX67" fmla="*/ 1786727 w 2681492"/>
              <a:gd name="connsiteY67" fmla="*/ 294516 h 2117706"/>
              <a:gd name="connsiteX68" fmla="*/ 1811971 w 2681492"/>
              <a:gd name="connsiteY68" fmla="*/ 266467 h 2117706"/>
              <a:gd name="connsiteX69" fmla="*/ 1828800 w 2681492"/>
              <a:gd name="connsiteY69" fmla="*/ 252442 h 2117706"/>
              <a:gd name="connsiteX70" fmla="*/ 1856849 w 2681492"/>
              <a:gd name="connsiteY70" fmla="*/ 232808 h 2117706"/>
              <a:gd name="connsiteX71" fmla="*/ 1873679 w 2681492"/>
              <a:gd name="connsiteY71" fmla="*/ 221588 h 2117706"/>
              <a:gd name="connsiteX72" fmla="*/ 1890508 w 2681492"/>
              <a:gd name="connsiteY72" fmla="*/ 204759 h 2117706"/>
              <a:gd name="connsiteX73" fmla="*/ 1896118 w 2681492"/>
              <a:gd name="connsiteY73" fmla="*/ 190734 h 2117706"/>
              <a:gd name="connsiteX74" fmla="*/ 1898923 w 2681492"/>
              <a:gd name="connsiteY74" fmla="*/ 179514 h 2117706"/>
              <a:gd name="connsiteX75" fmla="*/ 1898923 w 2681492"/>
              <a:gd name="connsiteY75" fmla="*/ 165490 h 2117706"/>
              <a:gd name="connsiteX76" fmla="*/ 1890508 w 2681492"/>
              <a:gd name="connsiteY76" fmla="*/ 148660 h 2117706"/>
              <a:gd name="connsiteX77" fmla="*/ 1876484 w 2681492"/>
              <a:gd name="connsiteY77" fmla="*/ 131831 h 2117706"/>
              <a:gd name="connsiteX78" fmla="*/ 1854044 w 2681492"/>
              <a:gd name="connsiteY78" fmla="*/ 112197 h 2117706"/>
              <a:gd name="connsiteX79" fmla="*/ 1806361 w 2681492"/>
              <a:gd name="connsiteY79" fmla="*/ 84148 h 2117706"/>
              <a:gd name="connsiteX80" fmla="*/ 1730628 w 2681492"/>
              <a:gd name="connsiteY80" fmla="*/ 47684 h 2117706"/>
              <a:gd name="connsiteX81" fmla="*/ 1643676 w 2681492"/>
              <a:gd name="connsiteY81" fmla="*/ 14025 h 2117706"/>
              <a:gd name="connsiteX82" fmla="*/ 1604408 w 2681492"/>
              <a:gd name="connsiteY82" fmla="*/ 2805 h 2117706"/>
              <a:gd name="connsiteX83" fmla="*/ 1593188 w 2681492"/>
              <a:gd name="connsiteY83" fmla="*/ 0 h 2117706"/>
              <a:gd name="connsiteX84" fmla="*/ 1573554 w 2681492"/>
              <a:gd name="connsiteY84" fmla="*/ 16830 h 2117706"/>
              <a:gd name="connsiteX85" fmla="*/ 1523065 w 2681492"/>
              <a:gd name="connsiteY85" fmla="*/ 61708 h 2117706"/>
              <a:gd name="connsiteX86" fmla="*/ 1486601 w 2681492"/>
              <a:gd name="connsiteY86" fmla="*/ 84148 h 2117706"/>
              <a:gd name="connsiteX87" fmla="*/ 1441723 w 2681492"/>
              <a:gd name="connsiteY87" fmla="*/ 100977 h 2117706"/>
              <a:gd name="connsiteX88" fmla="*/ 1382820 w 2681492"/>
              <a:gd name="connsiteY88" fmla="*/ 117806 h 2117706"/>
              <a:gd name="connsiteX89" fmla="*/ 1298673 w 2681492"/>
              <a:gd name="connsiteY89" fmla="*/ 140246 h 2117706"/>
              <a:gd name="connsiteX90" fmla="*/ 1180866 w 2681492"/>
              <a:gd name="connsiteY90" fmla="*/ 168295 h 2117706"/>
              <a:gd name="connsiteX91" fmla="*/ 1029401 w 2681492"/>
              <a:gd name="connsiteY91" fmla="*/ 201954 h 2117706"/>
              <a:gd name="connsiteX92" fmla="*/ 779765 w 2681492"/>
              <a:gd name="connsiteY92" fmla="*/ 280491 h 2117706"/>
              <a:gd name="connsiteX93" fmla="*/ 684398 w 2681492"/>
              <a:gd name="connsiteY93" fmla="*/ 319760 h 2117706"/>
              <a:gd name="connsiteX94" fmla="*/ 575006 w 2681492"/>
              <a:gd name="connsiteY94" fmla="*/ 359029 h 2117706"/>
              <a:gd name="connsiteX95" fmla="*/ 460005 w 2681492"/>
              <a:gd name="connsiteY95" fmla="*/ 389882 h 2117706"/>
              <a:gd name="connsiteX96" fmla="*/ 339394 w 2681492"/>
              <a:gd name="connsiteY96" fmla="*/ 420736 h 2117706"/>
              <a:gd name="connsiteX97" fmla="*/ 300125 w 2681492"/>
              <a:gd name="connsiteY97" fmla="*/ 420736 h 2117706"/>
              <a:gd name="connsiteX98" fmla="*/ 193539 w 2681492"/>
              <a:gd name="connsiteY98" fmla="*/ 417932 h 2117706"/>
              <a:gd name="connsiteX99" fmla="*/ 109392 w 2681492"/>
              <a:gd name="connsiteY99" fmla="*/ 409517 h 2117706"/>
              <a:gd name="connsiteX100" fmla="*/ 50489 w 2681492"/>
              <a:gd name="connsiteY100" fmla="*/ 401102 h 2117706"/>
              <a:gd name="connsiteX101" fmla="*/ 16830 w 2681492"/>
              <a:gd name="connsiteY101" fmla="*/ 403907 h 2117706"/>
              <a:gd name="connsiteX102" fmla="*/ 2805 w 2681492"/>
              <a:gd name="connsiteY102" fmla="*/ 412322 h 2117706"/>
              <a:gd name="connsiteX103" fmla="*/ 0 w 2681492"/>
              <a:gd name="connsiteY103" fmla="*/ 417932 h 2117706"/>
              <a:gd name="connsiteX104" fmla="*/ 2805 w 2681492"/>
              <a:gd name="connsiteY104" fmla="*/ 434761 h 2117706"/>
              <a:gd name="connsiteX105" fmla="*/ 25244 w 2681492"/>
              <a:gd name="connsiteY105" fmla="*/ 465615 h 2117706"/>
              <a:gd name="connsiteX106" fmla="*/ 106587 w 2681492"/>
              <a:gd name="connsiteY106" fmla="*/ 532933 h 2117706"/>
              <a:gd name="connsiteX107" fmla="*/ 199149 w 2681492"/>
              <a:gd name="connsiteY107" fmla="*/ 603056 h 2117706"/>
              <a:gd name="connsiteX108" fmla="*/ 274881 w 2681492"/>
              <a:gd name="connsiteY108" fmla="*/ 650739 h 2117706"/>
              <a:gd name="connsiteX109" fmla="*/ 319760 w 2681492"/>
              <a:gd name="connsiteY109" fmla="*/ 670373 h 2117706"/>
              <a:gd name="connsiteX110" fmla="*/ 345004 w 2681492"/>
              <a:gd name="connsiteY110" fmla="*/ 675983 h 2117706"/>
              <a:gd name="connsiteX111" fmla="*/ 367443 w 2681492"/>
              <a:gd name="connsiteY111" fmla="*/ 667568 h 2117706"/>
              <a:gd name="connsiteX112" fmla="*/ 389882 w 2681492"/>
              <a:gd name="connsiteY112" fmla="*/ 647934 h 2117706"/>
              <a:gd name="connsiteX113" fmla="*/ 423541 w 2681492"/>
              <a:gd name="connsiteY113" fmla="*/ 622690 h 2117706"/>
              <a:gd name="connsiteX114" fmla="*/ 496469 w 2681492"/>
              <a:gd name="connsiteY114" fmla="*/ 586226 h 2117706"/>
              <a:gd name="connsiteX115" fmla="*/ 619885 w 2681492"/>
              <a:gd name="connsiteY115" fmla="*/ 532933 h 2117706"/>
              <a:gd name="connsiteX116" fmla="*/ 723666 w 2681492"/>
              <a:gd name="connsiteY116" fmla="*/ 493664 h 2117706"/>
              <a:gd name="connsiteX117" fmla="*/ 841473 w 2681492"/>
              <a:gd name="connsiteY117" fmla="*/ 457200 h 2117706"/>
              <a:gd name="connsiteX118" fmla="*/ 1102329 w 2681492"/>
              <a:gd name="connsiteY118" fmla="*/ 359029 h 2117706"/>
              <a:gd name="connsiteX119" fmla="*/ 1220135 w 2681492"/>
              <a:gd name="connsiteY119" fmla="*/ 314150 h 2117706"/>
              <a:gd name="connsiteX120" fmla="*/ 1340746 w 2681492"/>
              <a:gd name="connsiteY120" fmla="*/ 280491 h 2117706"/>
              <a:gd name="connsiteX121" fmla="*/ 1416479 w 2681492"/>
              <a:gd name="connsiteY121" fmla="*/ 263662 h 2117706"/>
              <a:gd name="connsiteX122" fmla="*/ 1444528 w 2681492"/>
              <a:gd name="connsiteY122" fmla="*/ 266467 h 2117706"/>
              <a:gd name="connsiteX123" fmla="*/ 1458552 w 2681492"/>
              <a:gd name="connsiteY123" fmla="*/ 272076 h 2117706"/>
              <a:gd name="connsiteX124" fmla="*/ 1472577 w 2681492"/>
              <a:gd name="connsiteY124" fmla="*/ 286101 h 2117706"/>
              <a:gd name="connsiteX125" fmla="*/ 1478187 w 2681492"/>
              <a:gd name="connsiteY125" fmla="*/ 302930 h 2117706"/>
              <a:gd name="connsiteX126" fmla="*/ 1475382 w 2681492"/>
              <a:gd name="connsiteY126" fmla="*/ 356224 h 2117706"/>
              <a:gd name="connsiteX127" fmla="*/ 1444528 w 2681492"/>
              <a:gd name="connsiteY127" fmla="*/ 614275 h 2117706"/>
              <a:gd name="connsiteX128" fmla="*/ 1394039 w 2681492"/>
              <a:gd name="connsiteY128" fmla="*/ 1032206 h 2117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</a:cxnLst>
            <a:rect l="l" t="t" r="r" b="b"/>
            <a:pathLst>
              <a:path w="2681492" h="2117706">
                <a:moveTo>
                  <a:pt x="1394039" y="1032206"/>
                </a:moveTo>
                <a:lnTo>
                  <a:pt x="1371600" y="1225745"/>
                </a:lnTo>
                <a:lnTo>
                  <a:pt x="1354771" y="1399649"/>
                </a:lnTo>
                <a:lnTo>
                  <a:pt x="1343551" y="1556724"/>
                </a:lnTo>
                <a:lnTo>
                  <a:pt x="1340746" y="1632457"/>
                </a:lnTo>
                <a:lnTo>
                  <a:pt x="1346356" y="1705384"/>
                </a:lnTo>
                <a:lnTo>
                  <a:pt x="1360381" y="1769897"/>
                </a:lnTo>
                <a:lnTo>
                  <a:pt x="1371600" y="1806361"/>
                </a:lnTo>
                <a:lnTo>
                  <a:pt x="1396844" y="1862459"/>
                </a:lnTo>
                <a:lnTo>
                  <a:pt x="1416479" y="1896118"/>
                </a:lnTo>
                <a:lnTo>
                  <a:pt x="1444528" y="1932582"/>
                </a:lnTo>
                <a:lnTo>
                  <a:pt x="1478187" y="1966241"/>
                </a:lnTo>
                <a:lnTo>
                  <a:pt x="1511846" y="1994290"/>
                </a:lnTo>
                <a:lnTo>
                  <a:pt x="1559529" y="2025144"/>
                </a:lnTo>
                <a:lnTo>
                  <a:pt x="1601603" y="2047583"/>
                </a:lnTo>
                <a:lnTo>
                  <a:pt x="1652091" y="2067217"/>
                </a:lnTo>
                <a:lnTo>
                  <a:pt x="1727824" y="2089657"/>
                </a:lnTo>
                <a:lnTo>
                  <a:pt x="1809166" y="2103681"/>
                </a:lnTo>
                <a:lnTo>
                  <a:pt x="1882093" y="2112096"/>
                </a:lnTo>
                <a:lnTo>
                  <a:pt x="1994290" y="2117706"/>
                </a:lnTo>
                <a:lnTo>
                  <a:pt x="2120511" y="2117706"/>
                </a:lnTo>
                <a:lnTo>
                  <a:pt x="2224292" y="2112096"/>
                </a:lnTo>
                <a:lnTo>
                  <a:pt x="2328074" y="2103681"/>
                </a:lnTo>
                <a:lnTo>
                  <a:pt x="2443075" y="2086852"/>
                </a:lnTo>
                <a:lnTo>
                  <a:pt x="2552466" y="2061608"/>
                </a:lnTo>
                <a:lnTo>
                  <a:pt x="2605760" y="2039168"/>
                </a:lnTo>
                <a:lnTo>
                  <a:pt x="2639419" y="2019534"/>
                </a:lnTo>
                <a:lnTo>
                  <a:pt x="2659053" y="2002705"/>
                </a:lnTo>
                <a:lnTo>
                  <a:pt x="2673078" y="1985875"/>
                </a:lnTo>
                <a:lnTo>
                  <a:pt x="2678687" y="1974656"/>
                </a:lnTo>
                <a:lnTo>
                  <a:pt x="2681492" y="1960631"/>
                </a:lnTo>
                <a:lnTo>
                  <a:pt x="2681492" y="1949411"/>
                </a:lnTo>
                <a:lnTo>
                  <a:pt x="2675882" y="1932582"/>
                </a:lnTo>
                <a:lnTo>
                  <a:pt x="2667468" y="1921362"/>
                </a:lnTo>
                <a:lnTo>
                  <a:pt x="2639419" y="1898923"/>
                </a:lnTo>
                <a:lnTo>
                  <a:pt x="2611370" y="1884898"/>
                </a:lnTo>
                <a:lnTo>
                  <a:pt x="2173804" y="1901728"/>
                </a:lnTo>
                <a:lnTo>
                  <a:pt x="2117706" y="1910143"/>
                </a:lnTo>
                <a:lnTo>
                  <a:pt x="2025144" y="1915752"/>
                </a:lnTo>
                <a:lnTo>
                  <a:pt x="1940997" y="1918557"/>
                </a:lnTo>
                <a:lnTo>
                  <a:pt x="1882093" y="1918557"/>
                </a:lnTo>
                <a:lnTo>
                  <a:pt x="1828800" y="1915752"/>
                </a:lnTo>
                <a:lnTo>
                  <a:pt x="1792336" y="1910143"/>
                </a:lnTo>
                <a:lnTo>
                  <a:pt x="1736238" y="1898923"/>
                </a:lnTo>
                <a:lnTo>
                  <a:pt x="1696970" y="1884898"/>
                </a:lnTo>
                <a:lnTo>
                  <a:pt x="1654896" y="1862459"/>
                </a:lnTo>
                <a:lnTo>
                  <a:pt x="1626847" y="1840020"/>
                </a:lnTo>
                <a:lnTo>
                  <a:pt x="1598798" y="1814776"/>
                </a:lnTo>
                <a:lnTo>
                  <a:pt x="1584773" y="1800751"/>
                </a:lnTo>
                <a:lnTo>
                  <a:pt x="1567944" y="1778312"/>
                </a:lnTo>
                <a:lnTo>
                  <a:pt x="1551114" y="1744653"/>
                </a:lnTo>
                <a:lnTo>
                  <a:pt x="1542700" y="1727824"/>
                </a:lnTo>
                <a:lnTo>
                  <a:pt x="1534285" y="1694165"/>
                </a:lnTo>
                <a:lnTo>
                  <a:pt x="1528675" y="1660506"/>
                </a:lnTo>
                <a:lnTo>
                  <a:pt x="1523065" y="1618432"/>
                </a:lnTo>
                <a:lnTo>
                  <a:pt x="1523065" y="1570749"/>
                </a:lnTo>
                <a:lnTo>
                  <a:pt x="1528675" y="1461357"/>
                </a:lnTo>
                <a:lnTo>
                  <a:pt x="1539895" y="1332332"/>
                </a:lnTo>
                <a:lnTo>
                  <a:pt x="1556724" y="1192086"/>
                </a:lnTo>
                <a:lnTo>
                  <a:pt x="1584773" y="1009767"/>
                </a:lnTo>
                <a:lnTo>
                  <a:pt x="1626847" y="799399"/>
                </a:lnTo>
                <a:lnTo>
                  <a:pt x="1674530" y="589031"/>
                </a:lnTo>
                <a:lnTo>
                  <a:pt x="1694165" y="504884"/>
                </a:lnTo>
                <a:lnTo>
                  <a:pt x="1705384" y="457200"/>
                </a:lnTo>
                <a:lnTo>
                  <a:pt x="1722214" y="406712"/>
                </a:lnTo>
                <a:lnTo>
                  <a:pt x="1741848" y="361833"/>
                </a:lnTo>
                <a:lnTo>
                  <a:pt x="1761482" y="325370"/>
                </a:lnTo>
                <a:lnTo>
                  <a:pt x="1786727" y="294516"/>
                </a:lnTo>
                <a:lnTo>
                  <a:pt x="1811971" y="266467"/>
                </a:lnTo>
                <a:lnTo>
                  <a:pt x="1828800" y="252442"/>
                </a:lnTo>
                <a:lnTo>
                  <a:pt x="1856849" y="232808"/>
                </a:lnTo>
                <a:lnTo>
                  <a:pt x="1873679" y="221588"/>
                </a:lnTo>
                <a:lnTo>
                  <a:pt x="1890508" y="204759"/>
                </a:lnTo>
                <a:lnTo>
                  <a:pt x="1896118" y="190734"/>
                </a:lnTo>
                <a:lnTo>
                  <a:pt x="1898923" y="179514"/>
                </a:lnTo>
                <a:lnTo>
                  <a:pt x="1898923" y="165490"/>
                </a:lnTo>
                <a:lnTo>
                  <a:pt x="1890508" y="148660"/>
                </a:lnTo>
                <a:lnTo>
                  <a:pt x="1876484" y="131831"/>
                </a:lnTo>
                <a:lnTo>
                  <a:pt x="1854044" y="112197"/>
                </a:lnTo>
                <a:lnTo>
                  <a:pt x="1806361" y="84148"/>
                </a:lnTo>
                <a:lnTo>
                  <a:pt x="1730628" y="47684"/>
                </a:lnTo>
                <a:lnTo>
                  <a:pt x="1643676" y="14025"/>
                </a:lnTo>
                <a:lnTo>
                  <a:pt x="1604408" y="2805"/>
                </a:lnTo>
                <a:lnTo>
                  <a:pt x="1593188" y="0"/>
                </a:lnTo>
                <a:lnTo>
                  <a:pt x="1573554" y="16830"/>
                </a:lnTo>
                <a:lnTo>
                  <a:pt x="1523065" y="61708"/>
                </a:lnTo>
                <a:lnTo>
                  <a:pt x="1486601" y="84148"/>
                </a:lnTo>
                <a:lnTo>
                  <a:pt x="1441723" y="100977"/>
                </a:lnTo>
                <a:lnTo>
                  <a:pt x="1382820" y="117806"/>
                </a:lnTo>
                <a:lnTo>
                  <a:pt x="1298673" y="140246"/>
                </a:lnTo>
                <a:lnTo>
                  <a:pt x="1180866" y="168295"/>
                </a:lnTo>
                <a:lnTo>
                  <a:pt x="1029401" y="201954"/>
                </a:lnTo>
                <a:lnTo>
                  <a:pt x="779765" y="280491"/>
                </a:lnTo>
                <a:lnTo>
                  <a:pt x="684398" y="319760"/>
                </a:lnTo>
                <a:lnTo>
                  <a:pt x="575006" y="359029"/>
                </a:lnTo>
                <a:lnTo>
                  <a:pt x="460005" y="389882"/>
                </a:lnTo>
                <a:lnTo>
                  <a:pt x="339394" y="420736"/>
                </a:lnTo>
                <a:lnTo>
                  <a:pt x="300125" y="420736"/>
                </a:lnTo>
                <a:lnTo>
                  <a:pt x="193539" y="417932"/>
                </a:lnTo>
                <a:lnTo>
                  <a:pt x="109392" y="409517"/>
                </a:lnTo>
                <a:lnTo>
                  <a:pt x="50489" y="401102"/>
                </a:lnTo>
                <a:lnTo>
                  <a:pt x="16830" y="403907"/>
                </a:lnTo>
                <a:lnTo>
                  <a:pt x="2805" y="412322"/>
                </a:lnTo>
                <a:lnTo>
                  <a:pt x="0" y="417932"/>
                </a:lnTo>
                <a:lnTo>
                  <a:pt x="2805" y="434761"/>
                </a:lnTo>
                <a:lnTo>
                  <a:pt x="25244" y="465615"/>
                </a:lnTo>
                <a:lnTo>
                  <a:pt x="106587" y="532933"/>
                </a:lnTo>
                <a:lnTo>
                  <a:pt x="199149" y="603056"/>
                </a:lnTo>
                <a:lnTo>
                  <a:pt x="274881" y="650739"/>
                </a:lnTo>
                <a:lnTo>
                  <a:pt x="319760" y="670373"/>
                </a:lnTo>
                <a:lnTo>
                  <a:pt x="345004" y="675983"/>
                </a:lnTo>
                <a:lnTo>
                  <a:pt x="367443" y="667568"/>
                </a:lnTo>
                <a:lnTo>
                  <a:pt x="389882" y="647934"/>
                </a:lnTo>
                <a:lnTo>
                  <a:pt x="423541" y="622690"/>
                </a:lnTo>
                <a:lnTo>
                  <a:pt x="496469" y="586226"/>
                </a:lnTo>
                <a:lnTo>
                  <a:pt x="619885" y="532933"/>
                </a:lnTo>
                <a:lnTo>
                  <a:pt x="723666" y="493664"/>
                </a:lnTo>
                <a:lnTo>
                  <a:pt x="841473" y="457200"/>
                </a:lnTo>
                <a:lnTo>
                  <a:pt x="1102329" y="359029"/>
                </a:lnTo>
                <a:lnTo>
                  <a:pt x="1220135" y="314150"/>
                </a:lnTo>
                <a:lnTo>
                  <a:pt x="1340746" y="280491"/>
                </a:lnTo>
                <a:lnTo>
                  <a:pt x="1416479" y="263662"/>
                </a:lnTo>
                <a:lnTo>
                  <a:pt x="1444528" y="266467"/>
                </a:lnTo>
                <a:lnTo>
                  <a:pt x="1458552" y="272076"/>
                </a:lnTo>
                <a:lnTo>
                  <a:pt x="1472577" y="286101"/>
                </a:lnTo>
                <a:lnTo>
                  <a:pt x="1478187" y="302930"/>
                </a:lnTo>
                <a:lnTo>
                  <a:pt x="1475382" y="356224"/>
                </a:lnTo>
                <a:lnTo>
                  <a:pt x="1444528" y="614275"/>
                </a:lnTo>
                <a:lnTo>
                  <a:pt x="1394039" y="10322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739F398D-BEA0-4705-ABD2-89FAA8A69783}"/>
              </a:ext>
            </a:extLst>
          </p:cNvPr>
          <p:cNvSpPr/>
          <p:nvPr/>
        </p:nvSpPr>
        <p:spPr>
          <a:xfrm>
            <a:off x="6843713" y="3514725"/>
            <a:ext cx="550862" cy="677863"/>
          </a:xfrm>
          <a:custGeom>
            <a:avLst/>
            <a:gdLst>
              <a:gd name="connsiteX0" fmla="*/ 378618 w 550068"/>
              <a:gd name="connsiteY0" fmla="*/ 207169 h 678656"/>
              <a:gd name="connsiteX1" fmla="*/ 378618 w 550068"/>
              <a:gd name="connsiteY1" fmla="*/ 290513 h 678656"/>
              <a:gd name="connsiteX2" fmla="*/ 381000 w 550068"/>
              <a:gd name="connsiteY2" fmla="*/ 359569 h 678656"/>
              <a:gd name="connsiteX3" fmla="*/ 385762 w 550068"/>
              <a:gd name="connsiteY3" fmla="*/ 416719 h 678656"/>
              <a:gd name="connsiteX4" fmla="*/ 392906 w 550068"/>
              <a:gd name="connsiteY4" fmla="*/ 459581 h 678656"/>
              <a:gd name="connsiteX5" fmla="*/ 414337 w 550068"/>
              <a:gd name="connsiteY5" fmla="*/ 521494 h 678656"/>
              <a:gd name="connsiteX6" fmla="*/ 442912 w 550068"/>
              <a:gd name="connsiteY6" fmla="*/ 576263 h 678656"/>
              <a:gd name="connsiteX7" fmla="*/ 469106 w 550068"/>
              <a:gd name="connsiteY7" fmla="*/ 604838 h 678656"/>
              <a:gd name="connsiteX8" fmla="*/ 485775 w 550068"/>
              <a:gd name="connsiteY8" fmla="*/ 619125 h 678656"/>
              <a:gd name="connsiteX9" fmla="*/ 531018 w 550068"/>
              <a:gd name="connsiteY9" fmla="*/ 652463 h 678656"/>
              <a:gd name="connsiteX10" fmla="*/ 550068 w 550068"/>
              <a:gd name="connsiteY10" fmla="*/ 678656 h 678656"/>
              <a:gd name="connsiteX11" fmla="*/ 0 w 550068"/>
              <a:gd name="connsiteY11" fmla="*/ 642938 h 678656"/>
              <a:gd name="connsiteX12" fmla="*/ 54768 w 550068"/>
              <a:gd name="connsiteY12" fmla="*/ 633413 h 678656"/>
              <a:gd name="connsiteX13" fmla="*/ 100012 w 550068"/>
              <a:gd name="connsiteY13" fmla="*/ 619125 h 678656"/>
              <a:gd name="connsiteX14" fmla="*/ 128587 w 550068"/>
              <a:gd name="connsiteY14" fmla="*/ 602456 h 678656"/>
              <a:gd name="connsiteX15" fmla="*/ 159543 w 550068"/>
              <a:gd name="connsiteY15" fmla="*/ 573881 h 678656"/>
              <a:gd name="connsiteX16" fmla="*/ 195262 w 550068"/>
              <a:gd name="connsiteY16" fmla="*/ 533400 h 678656"/>
              <a:gd name="connsiteX17" fmla="*/ 221456 w 550068"/>
              <a:gd name="connsiteY17" fmla="*/ 497681 h 678656"/>
              <a:gd name="connsiteX18" fmla="*/ 240506 w 550068"/>
              <a:gd name="connsiteY18" fmla="*/ 459581 h 678656"/>
              <a:gd name="connsiteX19" fmla="*/ 257175 w 550068"/>
              <a:gd name="connsiteY19" fmla="*/ 409575 h 678656"/>
              <a:gd name="connsiteX20" fmla="*/ 280987 w 550068"/>
              <a:gd name="connsiteY20" fmla="*/ 311944 h 678656"/>
              <a:gd name="connsiteX21" fmla="*/ 311943 w 550068"/>
              <a:gd name="connsiteY21" fmla="*/ 166688 h 678656"/>
              <a:gd name="connsiteX22" fmla="*/ 335756 w 550068"/>
              <a:gd name="connsiteY22" fmla="*/ 42863 h 678656"/>
              <a:gd name="connsiteX23" fmla="*/ 345281 w 550068"/>
              <a:gd name="connsiteY23" fmla="*/ 11906 h 678656"/>
              <a:gd name="connsiteX24" fmla="*/ 352425 w 550068"/>
              <a:gd name="connsiteY24" fmla="*/ 4763 h 678656"/>
              <a:gd name="connsiteX25" fmla="*/ 359568 w 550068"/>
              <a:gd name="connsiteY25" fmla="*/ 0 h 678656"/>
              <a:gd name="connsiteX26" fmla="*/ 366712 w 550068"/>
              <a:gd name="connsiteY26" fmla="*/ 2381 h 678656"/>
              <a:gd name="connsiteX27" fmla="*/ 376237 w 550068"/>
              <a:gd name="connsiteY27" fmla="*/ 16669 h 678656"/>
              <a:gd name="connsiteX28" fmla="*/ 381000 w 550068"/>
              <a:gd name="connsiteY28" fmla="*/ 59531 h 678656"/>
              <a:gd name="connsiteX29" fmla="*/ 378618 w 550068"/>
              <a:gd name="connsiteY29" fmla="*/ 207169 h 678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0068" h="678656">
                <a:moveTo>
                  <a:pt x="378618" y="207169"/>
                </a:moveTo>
                <a:lnTo>
                  <a:pt x="378618" y="290513"/>
                </a:lnTo>
                <a:lnTo>
                  <a:pt x="381000" y="359569"/>
                </a:lnTo>
                <a:lnTo>
                  <a:pt x="385762" y="416719"/>
                </a:lnTo>
                <a:lnTo>
                  <a:pt x="392906" y="459581"/>
                </a:lnTo>
                <a:lnTo>
                  <a:pt x="414337" y="521494"/>
                </a:lnTo>
                <a:lnTo>
                  <a:pt x="442912" y="576263"/>
                </a:lnTo>
                <a:lnTo>
                  <a:pt x="469106" y="604838"/>
                </a:lnTo>
                <a:lnTo>
                  <a:pt x="485775" y="619125"/>
                </a:lnTo>
                <a:lnTo>
                  <a:pt x="531018" y="652463"/>
                </a:lnTo>
                <a:lnTo>
                  <a:pt x="550068" y="678656"/>
                </a:lnTo>
                <a:lnTo>
                  <a:pt x="0" y="642938"/>
                </a:lnTo>
                <a:lnTo>
                  <a:pt x="54768" y="633413"/>
                </a:lnTo>
                <a:lnTo>
                  <a:pt x="100012" y="619125"/>
                </a:lnTo>
                <a:lnTo>
                  <a:pt x="128587" y="602456"/>
                </a:lnTo>
                <a:lnTo>
                  <a:pt x="159543" y="573881"/>
                </a:lnTo>
                <a:lnTo>
                  <a:pt x="195262" y="533400"/>
                </a:lnTo>
                <a:lnTo>
                  <a:pt x="221456" y="497681"/>
                </a:lnTo>
                <a:lnTo>
                  <a:pt x="240506" y="459581"/>
                </a:lnTo>
                <a:lnTo>
                  <a:pt x="257175" y="409575"/>
                </a:lnTo>
                <a:lnTo>
                  <a:pt x="280987" y="311944"/>
                </a:lnTo>
                <a:lnTo>
                  <a:pt x="311943" y="166688"/>
                </a:lnTo>
                <a:lnTo>
                  <a:pt x="335756" y="42863"/>
                </a:lnTo>
                <a:lnTo>
                  <a:pt x="345281" y="11906"/>
                </a:lnTo>
                <a:lnTo>
                  <a:pt x="352425" y="4763"/>
                </a:lnTo>
                <a:lnTo>
                  <a:pt x="359568" y="0"/>
                </a:lnTo>
                <a:lnTo>
                  <a:pt x="366712" y="2381"/>
                </a:lnTo>
                <a:lnTo>
                  <a:pt x="376237" y="16669"/>
                </a:lnTo>
                <a:lnTo>
                  <a:pt x="381000" y="59531"/>
                </a:lnTo>
                <a:lnTo>
                  <a:pt x="378618" y="2071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5EE69B99-F8E7-4095-A697-208690FAE85C}"/>
              </a:ext>
            </a:extLst>
          </p:cNvPr>
          <p:cNvSpPr/>
          <p:nvPr/>
        </p:nvSpPr>
        <p:spPr>
          <a:xfrm>
            <a:off x="4889500" y="3290888"/>
            <a:ext cx="1062038" cy="688975"/>
          </a:xfrm>
          <a:custGeom>
            <a:avLst/>
            <a:gdLst>
              <a:gd name="connsiteX0" fmla="*/ 795338 w 1062038"/>
              <a:gd name="connsiteY0" fmla="*/ 566737 h 688181"/>
              <a:gd name="connsiteX1" fmla="*/ 735807 w 1062038"/>
              <a:gd name="connsiteY1" fmla="*/ 492918 h 688181"/>
              <a:gd name="connsiteX2" fmla="*/ 692944 w 1062038"/>
              <a:gd name="connsiteY2" fmla="*/ 442912 h 688181"/>
              <a:gd name="connsiteX3" fmla="*/ 647700 w 1062038"/>
              <a:gd name="connsiteY3" fmla="*/ 397668 h 688181"/>
              <a:gd name="connsiteX4" fmla="*/ 621507 w 1062038"/>
              <a:gd name="connsiteY4" fmla="*/ 373856 h 688181"/>
              <a:gd name="connsiteX5" fmla="*/ 473869 w 1062038"/>
              <a:gd name="connsiteY5" fmla="*/ 278606 h 688181"/>
              <a:gd name="connsiteX6" fmla="*/ 383382 w 1062038"/>
              <a:gd name="connsiteY6" fmla="*/ 226218 h 688181"/>
              <a:gd name="connsiteX7" fmla="*/ 283369 w 1062038"/>
              <a:gd name="connsiteY7" fmla="*/ 171450 h 688181"/>
              <a:gd name="connsiteX8" fmla="*/ 180975 w 1062038"/>
              <a:gd name="connsiteY8" fmla="*/ 119062 h 688181"/>
              <a:gd name="connsiteX9" fmla="*/ 111919 w 1062038"/>
              <a:gd name="connsiteY9" fmla="*/ 85725 h 688181"/>
              <a:gd name="connsiteX10" fmla="*/ 50007 w 1062038"/>
              <a:gd name="connsiteY10" fmla="*/ 57150 h 688181"/>
              <a:gd name="connsiteX11" fmla="*/ 26194 w 1062038"/>
              <a:gd name="connsiteY11" fmla="*/ 45243 h 688181"/>
              <a:gd name="connsiteX12" fmla="*/ 9525 w 1062038"/>
              <a:gd name="connsiteY12" fmla="*/ 30956 h 688181"/>
              <a:gd name="connsiteX13" fmla="*/ 0 w 1062038"/>
              <a:gd name="connsiteY13" fmla="*/ 19050 h 688181"/>
              <a:gd name="connsiteX14" fmla="*/ 0 w 1062038"/>
              <a:gd name="connsiteY14" fmla="*/ 11906 h 688181"/>
              <a:gd name="connsiteX15" fmla="*/ 4763 w 1062038"/>
              <a:gd name="connsiteY15" fmla="*/ 2381 h 688181"/>
              <a:gd name="connsiteX16" fmla="*/ 21432 w 1062038"/>
              <a:gd name="connsiteY16" fmla="*/ 0 h 688181"/>
              <a:gd name="connsiteX17" fmla="*/ 80963 w 1062038"/>
              <a:gd name="connsiteY17" fmla="*/ 4762 h 688181"/>
              <a:gd name="connsiteX18" fmla="*/ 216694 w 1062038"/>
              <a:gd name="connsiteY18" fmla="*/ 28575 h 688181"/>
              <a:gd name="connsiteX19" fmla="*/ 319088 w 1062038"/>
              <a:gd name="connsiteY19" fmla="*/ 52387 h 688181"/>
              <a:gd name="connsiteX20" fmla="*/ 385763 w 1062038"/>
              <a:gd name="connsiteY20" fmla="*/ 71437 h 688181"/>
              <a:gd name="connsiteX21" fmla="*/ 481013 w 1062038"/>
              <a:gd name="connsiteY21" fmla="*/ 104775 h 688181"/>
              <a:gd name="connsiteX22" fmla="*/ 731044 w 1062038"/>
              <a:gd name="connsiteY22" fmla="*/ 192881 h 688181"/>
              <a:gd name="connsiteX23" fmla="*/ 864394 w 1062038"/>
              <a:gd name="connsiteY23" fmla="*/ 271462 h 688181"/>
              <a:gd name="connsiteX24" fmla="*/ 931069 w 1062038"/>
              <a:gd name="connsiteY24" fmla="*/ 321468 h 688181"/>
              <a:gd name="connsiteX25" fmla="*/ 973932 w 1062038"/>
              <a:gd name="connsiteY25" fmla="*/ 361950 h 688181"/>
              <a:gd name="connsiteX26" fmla="*/ 1007269 w 1062038"/>
              <a:gd name="connsiteY26" fmla="*/ 402431 h 688181"/>
              <a:gd name="connsiteX27" fmla="*/ 1033463 w 1062038"/>
              <a:gd name="connsiteY27" fmla="*/ 445293 h 688181"/>
              <a:gd name="connsiteX28" fmla="*/ 1047750 w 1062038"/>
              <a:gd name="connsiteY28" fmla="*/ 478631 h 688181"/>
              <a:gd name="connsiteX29" fmla="*/ 1062038 w 1062038"/>
              <a:gd name="connsiteY29" fmla="*/ 523875 h 688181"/>
              <a:gd name="connsiteX30" fmla="*/ 1062038 w 1062038"/>
              <a:gd name="connsiteY30" fmla="*/ 564356 h 688181"/>
              <a:gd name="connsiteX31" fmla="*/ 1054894 w 1062038"/>
              <a:gd name="connsiteY31" fmla="*/ 595312 h 688181"/>
              <a:gd name="connsiteX32" fmla="*/ 1038225 w 1062038"/>
              <a:gd name="connsiteY32" fmla="*/ 628650 h 688181"/>
              <a:gd name="connsiteX33" fmla="*/ 1012032 w 1062038"/>
              <a:gd name="connsiteY33" fmla="*/ 657225 h 688181"/>
              <a:gd name="connsiteX34" fmla="*/ 988219 w 1062038"/>
              <a:gd name="connsiteY34" fmla="*/ 676275 h 688181"/>
              <a:gd name="connsiteX35" fmla="*/ 964407 w 1062038"/>
              <a:gd name="connsiteY35" fmla="*/ 685800 h 688181"/>
              <a:gd name="connsiteX36" fmla="*/ 947738 w 1062038"/>
              <a:gd name="connsiteY36" fmla="*/ 688181 h 688181"/>
              <a:gd name="connsiteX37" fmla="*/ 916782 w 1062038"/>
              <a:gd name="connsiteY37" fmla="*/ 681037 h 688181"/>
              <a:gd name="connsiteX38" fmla="*/ 873919 w 1062038"/>
              <a:gd name="connsiteY38" fmla="*/ 659606 h 688181"/>
              <a:gd name="connsiteX39" fmla="*/ 847725 w 1062038"/>
              <a:gd name="connsiteY39" fmla="*/ 638175 h 688181"/>
              <a:gd name="connsiteX40" fmla="*/ 795338 w 1062038"/>
              <a:gd name="connsiteY40" fmla="*/ 566737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62038" h="688181">
                <a:moveTo>
                  <a:pt x="795338" y="566737"/>
                </a:moveTo>
                <a:lnTo>
                  <a:pt x="735807" y="492918"/>
                </a:lnTo>
                <a:lnTo>
                  <a:pt x="692944" y="442912"/>
                </a:lnTo>
                <a:lnTo>
                  <a:pt x="647700" y="397668"/>
                </a:lnTo>
                <a:lnTo>
                  <a:pt x="621507" y="373856"/>
                </a:lnTo>
                <a:lnTo>
                  <a:pt x="473869" y="278606"/>
                </a:lnTo>
                <a:lnTo>
                  <a:pt x="383382" y="226218"/>
                </a:lnTo>
                <a:lnTo>
                  <a:pt x="283369" y="171450"/>
                </a:lnTo>
                <a:lnTo>
                  <a:pt x="180975" y="119062"/>
                </a:lnTo>
                <a:lnTo>
                  <a:pt x="111919" y="85725"/>
                </a:lnTo>
                <a:lnTo>
                  <a:pt x="50007" y="57150"/>
                </a:lnTo>
                <a:lnTo>
                  <a:pt x="26194" y="45243"/>
                </a:lnTo>
                <a:lnTo>
                  <a:pt x="9525" y="30956"/>
                </a:lnTo>
                <a:lnTo>
                  <a:pt x="0" y="19050"/>
                </a:lnTo>
                <a:lnTo>
                  <a:pt x="0" y="11906"/>
                </a:lnTo>
                <a:lnTo>
                  <a:pt x="4763" y="2381"/>
                </a:lnTo>
                <a:lnTo>
                  <a:pt x="21432" y="0"/>
                </a:lnTo>
                <a:lnTo>
                  <a:pt x="80963" y="4762"/>
                </a:lnTo>
                <a:lnTo>
                  <a:pt x="216694" y="28575"/>
                </a:lnTo>
                <a:lnTo>
                  <a:pt x="319088" y="52387"/>
                </a:lnTo>
                <a:lnTo>
                  <a:pt x="385763" y="71437"/>
                </a:lnTo>
                <a:lnTo>
                  <a:pt x="481013" y="104775"/>
                </a:lnTo>
                <a:lnTo>
                  <a:pt x="731044" y="192881"/>
                </a:lnTo>
                <a:lnTo>
                  <a:pt x="864394" y="271462"/>
                </a:lnTo>
                <a:lnTo>
                  <a:pt x="931069" y="321468"/>
                </a:lnTo>
                <a:lnTo>
                  <a:pt x="973932" y="361950"/>
                </a:lnTo>
                <a:lnTo>
                  <a:pt x="1007269" y="402431"/>
                </a:lnTo>
                <a:lnTo>
                  <a:pt x="1033463" y="445293"/>
                </a:lnTo>
                <a:lnTo>
                  <a:pt x="1047750" y="478631"/>
                </a:lnTo>
                <a:lnTo>
                  <a:pt x="1062038" y="523875"/>
                </a:lnTo>
                <a:lnTo>
                  <a:pt x="1062038" y="564356"/>
                </a:lnTo>
                <a:lnTo>
                  <a:pt x="1054894" y="595312"/>
                </a:lnTo>
                <a:lnTo>
                  <a:pt x="1038225" y="628650"/>
                </a:lnTo>
                <a:lnTo>
                  <a:pt x="1012032" y="657225"/>
                </a:lnTo>
                <a:lnTo>
                  <a:pt x="988219" y="676275"/>
                </a:lnTo>
                <a:lnTo>
                  <a:pt x="964407" y="685800"/>
                </a:lnTo>
                <a:lnTo>
                  <a:pt x="947738" y="688181"/>
                </a:lnTo>
                <a:lnTo>
                  <a:pt x="916782" y="681037"/>
                </a:lnTo>
                <a:lnTo>
                  <a:pt x="873919" y="659606"/>
                </a:lnTo>
                <a:lnTo>
                  <a:pt x="847725" y="638175"/>
                </a:lnTo>
                <a:lnTo>
                  <a:pt x="795338" y="566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7A67FF4-5172-4536-98CF-5CBE45660F6B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398588"/>
            <a:ext cx="4676775" cy="4497387"/>
            <a:chOff x="2874963" y="1550988"/>
            <a:chExt cx="4676775" cy="4497387"/>
          </a:xfrm>
        </p:grpSpPr>
        <p:sp>
          <p:nvSpPr>
            <p:cNvPr id="21" name="フリーフォーム 169">
              <a:extLst>
                <a:ext uri="{FF2B5EF4-FFF2-40B4-BE49-F238E27FC236}">
                  <a16:creationId xmlns:a16="http://schemas.microsoft.com/office/drawing/2014/main" id="{CF527FCF-3995-4EC1-88B7-FB22DE1D9E49}"/>
                </a:ext>
              </a:extLst>
            </p:cNvPr>
            <p:cNvSpPr/>
            <p:nvPr/>
          </p:nvSpPr>
          <p:spPr>
            <a:xfrm>
              <a:off x="3794126" y="15509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1">
              <a:extLst>
                <a:ext uri="{FF2B5EF4-FFF2-40B4-BE49-F238E27FC236}">
                  <a16:creationId xmlns:a16="http://schemas.microsoft.com/office/drawing/2014/main" id="{3297E191-127A-4A05-8FE1-1E37436DB1CF}"/>
                </a:ext>
              </a:extLst>
            </p:cNvPr>
            <p:cNvSpPr/>
            <p:nvPr/>
          </p:nvSpPr>
          <p:spPr>
            <a:xfrm>
              <a:off x="3171826" y="25923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74">
              <a:extLst>
                <a:ext uri="{FF2B5EF4-FFF2-40B4-BE49-F238E27FC236}">
                  <a16:creationId xmlns:a16="http://schemas.microsoft.com/office/drawing/2014/main" id="{AFCA5A51-4087-4110-AB35-6E6EDEF43D61}"/>
                </a:ext>
              </a:extLst>
            </p:cNvPr>
            <p:cNvSpPr/>
            <p:nvPr/>
          </p:nvSpPr>
          <p:spPr>
            <a:xfrm>
              <a:off x="3232151" y="3275013"/>
              <a:ext cx="1281112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5">
              <a:extLst>
                <a:ext uri="{FF2B5EF4-FFF2-40B4-BE49-F238E27FC236}">
                  <a16:creationId xmlns:a16="http://schemas.microsoft.com/office/drawing/2014/main" id="{7161F07F-55F9-4AE9-84FB-84FC1596D753}"/>
                </a:ext>
              </a:extLst>
            </p:cNvPr>
            <p:cNvSpPr/>
            <p:nvPr/>
          </p:nvSpPr>
          <p:spPr>
            <a:xfrm rot="16200000">
              <a:off x="3668713" y="2492376"/>
              <a:ext cx="3227387" cy="1471612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87">
              <a:extLst>
                <a:ext uri="{FF2B5EF4-FFF2-40B4-BE49-F238E27FC236}">
                  <a16:creationId xmlns:a16="http://schemas.microsoft.com/office/drawing/2014/main" id="{B814EEE6-7FBA-471A-81F8-BD683E992373}"/>
                </a:ext>
              </a:extLst>
            </p:cNvPr>
            <p:cNvSpPr/>
            <p:nvPr/>
          </p:nvSpPr>
          <p:spPr>
            <a:xfrm>
              <a:off x="2998788" y="50466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8">
              <a:extLst>
                <a:ext uri="{FF2B5EF4-FFF2-40B4-BE49-F238E27FC236}">
                  <a16:creationId xmlns:a16="http://schemas.microsoft.com/office/drawing/2014/main" id="{CAFF2F11-61E5-4070-A062-65761597D0A5}"/>
                </a:ext>
              </a:extLst>
            </p:cNvPr>
            <p:cNvSpPr/>
            <p:nvPr/>
          </p:nvSpPr>
          <p:spPr>
            <a:xfrm>
              <a:off x="4214813" y="50847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9">
              <a:extLst>
                <a:ext uri="{FF2B5EF4-FFF2-40B4-BE49-F238E27FC236}">
                  <a16:creationId xmlns:a16="http://schemas.microsoft.com/office/drawing/2014/main" id="{B7C4805E-CBDC-42D2-8FF9-EB8B61AD58A2}"/>
                </a:ext>
              </a:extLst>
            </p:cNvPr>
            <p:cNvSpPr/>
            <p:nvPr/>
          </p:nvSpPr>
          <p:spPr>
            <a:xfrm>
              <a:off x="5313363" y="50006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90">
              <a:extLst>
                <a:ext uri="{FF2B5EF4-FFF2-40B4-BE49-F238E27FC236}">
                  <a16:creationId xmlns:a16="http://schemas.microsoft.com/office/drawing/2014/main" id="{AC4F4FD1-9F58-45DE-A7EB-08DCAA107A44}"/>
                </a:ext>
              </a:extLst>
            </p:cNvPr>
            <p:cNvSpPr/>
            <p:nvPr/>
          </p:nvSpPr>
          <p:spPr>
            <a:xfrm>
              <a:off x="6577013" y="4951413"/>
              <a:ext cx="757238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70">
              <a:extLst>
                <a:ext uri="{FF2B5EF4-FFF2-40B4-BE49-F238E27FC236}">
                  <a16:creationId xmlns:a16="http://schemas.microsoft.com/office/drawing/2014/main" id="{770E3ECA-B8E9-46EE-965B-5A38818D844F}"/>
                </a:ext>
              </a:extLst>
            </p:cNvPr>
            <p:cNvSpPr/>
            <p:nvPr/>
          </p:nvSpPr>
          <p:spPr>
            <a:xfrm>
              <a:off x="2874963" y="1838325"/>
              <a:ext cx="2319338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2">
              <a:extLst>
                <a:ext uri="{FF2B5EF4-FFF2-40B4-BE49-F238E27FC236}">
                  <a16:creationId xmlns:a16="http://schemas.microsoft.com/office/drawing/2014/main" id="{755A9853-877C-439E-8D29-E46A303DDADD}"/>
                </a:ext>
              </a:extLst>
            </p:cNvPr>
            <p:cNvSpPr/>
            <p:nvPr/>
          </p:nvSpPr>
          <p:spPr>
            <a:xfrm>
              <a:off x="3433763" y="2333625"/>
              <a:ext cx="1493838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73">
              <a:extLst>
                <a:ext uri="{FF2B5EF4-FFF2-40B4-BE49-F238E27FC236}">
                  <a16:creationId xmlns:a16="http://schemas.microsoft.com/office/drawing/2014/main" id="{CD6B3696-3989-44D1-809A-FA9D1A07348D}"/>
                </a:ext>
              </a:extLst>
            </p:cNvPr>
            <p:cNvSpPr/>
            <p:nvPr/>
          </p:nvSpPr>
          <p:spPr>
            <a:xfrm>
              <a:off x="3622676" y="2814638"/>
              <a:ext cx="915987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75">
              <a:extLst>
                <a:ext uri="{FF2B5EF4-FFF2-40B4-BE49-F238E27FC236}">
                  <a16:creationId xmlns:a16="http://schemas.microsoft.com/office/drawing/2014/main" id="{ADD8B8D6-186E-42AC-8114-B3F9AC615683}"/>
                </a:ext>
              </a:extLst>
            </p:cNvPr>
            <p:cNvSpPr/>
            <p:nvPr/>
          </p:nvSpPr>
          <p:spPr>
            <a:xfrm>
              <a:off x="4046538" y="3224213"/>
              <a:ext cx="773113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76">
              <a:extLst>
                <a:ext uri="{FF2B5EF4-FFF2-40B4-BE49-F238E27FC236}">
                  <a16:creationId xmlns:a16="http://schemas.microsoft.com/office/drawing/2014/main" id="{512D8AB2-09FB-429B-857C-EA1937B956D2}"/>
                </a:ext>
              </a:extLst>
            </p:cNvPr>
            <p:cNvSpPr/>
            <p:nvPr/>
          </p:nvSpPr>
          <p:spPr>
            <a:xfrm>
              <a:off x="3937001" y="37861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7">
              <a:extLst>
                <a:ext uri="{FF2B5EF4-FFF2-40B4-BE49-F238E27FC236}">
                  <a16:creationId xmlns:a16="http://schemas.microsoft.com/office/drawing/2014/main" id="{3DE10AED-67A0-474F-B0BD-C6EF809FCCC8}"/>
                </a:ext>
              </a:extLst>
            </p:cNvPr>
            <p:cNvSpPr/>
            <p:nvPr/>
          </p:nvSpPr>
          <p:spPr>
            <a:xfrm>
              <a:off x="4003676" y="4138613"/>
              <a:ext cx="347662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78">
              <a:extLst>
                <a:ext uri="{FF2B5EF4-FFF2-40B4-BE49-F238E27FC236}">
                  <a16:creationId xmlns:a16="http://schemas.microsoft.com/office/drawing/2014/main" id="{87392131-DE67-40CA-A9BC-0BB1387231FC}"/>
                </a:ext>
              </a:extLst>
            </p:cNvPr>
            <p:cNvSpPr/>
            <p:nvPr/>
          </p:nvSpPr>
          <p:spPr>
            <a:xfrm>
              <a:off x="3557588" y="46672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9">
              <a:extLst>
                <a:ext uri="{FF2B5EF4-FFF2-40B4-BE49-F238E27FC236}">
                  <a16:creationId xmlns:a16="http://schemas.microsoft.com/office/drawing/2014/main" id="{2748AEF0-56D2-413C-8150-F7AEDB0C19F3}"/>
                </a:ext>
              </a:extLst>
            </p:cNvPr>
            <p:cNvSpPr/>
            <p:nvPr/>
          </p:nvSpPr>
          <p:spPr>
            <a:xfrm>
              <a:off x="2965451" y="38750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2">
              <a:extLst>
                <a:ext uri="{FF2B5EF4-FFF2-40B4-BE49-F238E27FC236}">
                  <a16:creationId xmlns:a16="http://schemas.microsoft.com/office/drawing/2014/main" id="{B809D79C-4136-4C86-ADC7-035283C037D7}"/>
                </a:ext>
              </a:extLst>
            </p:cNvPr>
            <p:cNvSpPr/>
            <p:nvPr/>
          </p:nvSpPr>
          <p:spPr>
            <a:xfrm>
              <a:off x="4870451" y="2398713"/>
              <a:ext cx="2681287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3">
              <a:extLst>
                <a:ext uri="{FF2B5EF4-FFF2-40B4-BE49-F238E27FC236}">
                  <a16:creationId xmlns:a16="http://schemas.microsoft.com/office/drawing/2014/main" id="{012E3480-1096-4F7C-8D75-50C6A3DD60E0}"/>
                </a:ext>
              </a:extLst>
            </p:cNvPr>
            <p:cNvSpPr/>
            <p:nvPr/>
          </p:nvSpPr>
          <p:spPr>
            <a:xfrm>
              <a:off x="6996113" y="3667125"/>
              <a:ext cx="550863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80">
              <a:extLst>
                <a:ext uri="{FF2B5EF4-FFF2-40B4-BE49-F238E27FC236}">
                  <a16:creationId xmlns:a16="http://schemas.microsoft.com/office/drawing/2014/main" id="{AA60EA0F-973A-49DD-B6E2-864C1C5178CC}"/>
                </a:ext>
              </a:extLst>
            </p:cNvPr>
            <p:cNvSpPr/>
            <p:nvPr/>
          </p:nvSpPr>
          <p:spPr>
            <a:xfrm>
              <a:off x="5041901" y="3443288"/>
              <a:ext cx="1062037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1C06A0BD-906E-4542-B2EB-5F0B62BD95B4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42" name="フリーフォーム 169">
              <a:extLst>
                <a:ext uri="{FF2B5EF4-FFF2-40B4-BE49-F238E27FC236}">
                  <a16:creationId xmlns:a16="http://schemas.microsoft.com/office/drawing/2014/main" id="{156A5D25-D440-4D5E-86B1-F654C7617F70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1">
              <a:extLst>
                <a:ext uri="{FF2B5EF4-FFF2-40B4-BE49-F238E27FC236}">
                  <a16:creationId xmlns:a16="http://schemas.microsoft.com/office/drawing/2014/main" id="{8C02759A-6139-4115-A664-91D76F6943B0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74">
              <a:extLst>
                <a:ext uri="{FF2B5EF4-FFF2-40B4-BE49-F238E27FC236}">
                  <a16:creationId xmlns:a16="http://schemas.microsoft.com/office/drawing/2014/main" id="{AA5FE060-FA5C-4C11-BFED-3B1341D53EBD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5">
              <a:extLst>
                <a:ext uri="{FF2B5EF4-FFF2-40B4-BE49-F238E27FC236}">
                  <a16:creationId xmlns:a16="http://schemas.microsoft.com/office/drawing/2014/main" id="{5FD53EF6-775E-486F-B420-654CE0967DEF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7">
              <a:extLst>
                <a:ext uri="{FF2B5EF4-FFF2-40B4-BE49-F238E27FC236}">
                  <a16:creationId xmlns:a16="http://schemas.microsoft.com/office/drawing/2014/main" id="{AF36551A-7DFA-4ACE-AB05-B50AC3B0B6BC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8">
              <a:extLst>
                <a:ext uri="{FF2B5EF4-FFF2-40B4-BE49-F238E27FC236}">
                  <a16:creationId xmlns:a16="http://schemas.microsoft.com/office/drawing/2014/main" id="{5F4AADF8-B259-466F-9FEE-AB25F38E5A17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9">
              <a:extLst>
                <a:ext uri="{FF2B5EF4-FFF2-40B4-BE49-F238E27FC236}">
                  <a16:creationId xmlns:a16="http://schemas.microsoft.com/office/drawing/2014/main" id="{0108E219-4436-4ED9-ADCA-F70A198DE2FD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0">
              <a:extLst>
                <a:ext uri="{FF2B5EF4-FFF2-40B4-BE49-F238E27FC236}">
                  <a16:creationId xmlns:a16="http://schemas.microsoft.com/office/drawing/2014/main" id="{ACEBBE2D-59AB-4348-ACF7-3A715D671AA1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70">
              <a:extLst>
                <a:ext uri="{FF2B5EF4-FFF2-40B4-BE49-F238E27FC236}">
                  <a16:creationId xmlns:a16="http://schemas.microsoft.com/office/drawing/2014/main" id="{02025DD0-17EE-4222-A06A-F4B77FD7F74C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72">
              <a:extLst>
                <a:ext uri="{FF2B5EF4-FFF2-40B4-BE49-F238E27FC236}">
                  <a16:creationId xmlns:a16="http://schemas.microsoft.com/office/drawing/2014/main" id="{5B0CAA53-93A8-4BC9-A610-226EEA5B40F1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73">
              <a:extLst>
                <a:ext uri="{FF2B5EF4-FFF2-40B4-BE49-F238E27FC236}">
                  <a16:creationId xmlns:a16="http://schemas.microsoft.com/office/drawing/2014/main" id="{0005E6D7-FE3E-446C-B965-1B01CED84ED9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75">
              <a:extLst>
                <a:ext uri="{FF2B5EF4-FFF2-40B4-BE49-F238E27FC236}">
                  <a16:creationId xmlns:a16="http://schemas.microsoft.com/office/drawing/2014/main" id="{7658E134-A5CA-4EBA-815C-09F1BA120C9E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76">
              <a:extLst>
                <a:ext uri="{FF2B5EF4-FFF2-40B4-BE49-F238E27FC236}">
                  <a16:creationId xmlns:a16="http://schemas.microsoft.com/office/drawing/2014/main" id="{FD9D553B-6F74-46D4-B71C-C88E80B4C804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7">
              <a:extLst>
                <a:ext uri="{FF2B5EF4-FFF2-40B4-BE49-F238E27FC236}">
                  <a16:creationId xmlns:a16="http://schemas.microsoft.com/office/drawing/2014/main" id="{B6D0A7B2-BCAF-4663-A3DB-0289574AA9E1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78">
              <a:extLst>
                <a:ext uri="{FF2B5EF4-FFF2-40B4-BE49-F238E27FC236}">
                  <a16:creationId xmlns:a16="http://schemas.microsoft.com/office/drawing/2014/main" id="{7D945101-6B8B-4B54-A84E-182521D3AAC7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79">
              <a:extLst>
                <a:ext uri="{FF2B5EF4-FFF2-40B4-BE49-F238E27FC236}">
                  <a16:creationId xmlns:a16="http://schemas.microsoft.com/office/drawing/2014/main" id="{654B0606-0DDB-498A-9227-8214B46F694C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82">
              <a:extLst>
                <a:ext uri="{FF2B5EF4-FFF2-40B4-BE49-F238E27FC236}">
                  <a16:creationId xmlns:a16="http://schemas.microsoft.com/office/drawing/2014/main" id="{2BD1DC98-A5B8-4038-8B79-CBCE8D86311C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3">
              <a:extLst>
                <a:ext uri="{FF2B5EF4-FFF2-40B4-BE49-F238E27FC236}">
                  <a16:creationId xmlns:a16="http://schemas.microsoft.com/office/drawing/2014/main" id="{1306E37C-5925-49E2-82AD-2C9BA3FB2F94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0">
              <a:extLst>
                <a:ext uri="{FF2B5EF4-FFF2-40B4-BE49-F238E27FC236}">
                  <a16:creationId xmlns:a16="http://schemas.microsoft.com/office/drawing/2014/main" id="{FA406BF9-0CF4-42D9-8FBB-944565650D6B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3568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9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8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3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 nodeType="clickPar">
                      <p:stCondLst>
                        <p:cond delay="indefinite"/>
                      </p:stCondLst>
                      <p:childTnLst>
                        <p:par>
                          <p:cTn id="8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8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 nodeType="clickPar">
                      <p:stCondLst>
                        <p:cond delay="indefinite"/>
                      </p:stCondLst>
                      <p:childTnLst>
                        <p:par>
                          <p:cTn id="10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1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3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9946660-53ED-41C8-A887-AA44A778764B}"/>
              </a:ext>
            </a:extLst>
          </p:cNvPr>
          <p:cNvSpPr/>
          <p:nvPr/>
        </p:nvSpPr>
        <p:spPr>
          <a:xfrm>
            <a:off x="2700338" y="1509713"/>
            <a:ext cx="1195387" cy="1222375"/>
          </a:xfrm>
          <a:custGeom>
            <a:avLst/>
            <a:gdLst>
              <a:gd name="connsiteX0" fmla="*/ 466725 w 1195387"/>
              <a:gd name="connsiteY0" fmla="*/ 966787 h 1221581"/>
              <a:gd name="connsiteX1" fmla="*/ 302418 w 1195387"/>
              <a:gd name="connsiteY1" fmla="*/ 1073943 h 1221581"/>
              <a:gd name="connsiteX2" fmla="*/ 178593 w 1195387"/>
              <a:gd name="connsiteY2" fmla="*/ 1152525 h 1221581"/>
              <a:gd name="connsiteX3" fmla="*/ 83343 w 1195387"/>
              <a:gd name="connsiteY3" fmla="*/ 1204912 h 1221581"/>
              <a:gd name="connsiteX4" fmla="*/ 47625 w 1195387"/>
              <a:gd name="connsiteY4" fmla="*/ 1219200 h 1221581"/>
              <a:gd name="connsiteX5" fmla="*/ 28575 w 1195387"/>
              <a:gd name="connsiteY5" fmla="*/ 1221581 h 1221581"/>
              <a:gd name="connsiteX6" fmla="*/ 14287 w 1195387"/>
              <a:gd name="connsiteY6" fmla="*/ 1219200 h 1221581"/>
              <a:gd name="connsiteX7" fmla="*/ 2381 w 1195387"/>
              <a:gd name="connsiteY7" fmla="*/ 1212056 h 1221581"/>
              <a:gd name="connsiteX8" fmla="*/ 0 w 1195387"/>
              <a:gd name="connsiteY8" fmla="*/ 1200150 h 1221581"/>
              <a:gd name="connsiteX9" fmla="*/ 4762 w 1195387"/>
              <a:gd name="connsiteY9" fmla="*/ 1176337 h 1221581"/>
              <a:gd name="connsiteX10" fmla="*/ 19050 w 1195387"/>
              <a:gd name="connsiteY10" fmla="*/ 1157287 h 1221581"/>
              <a:gd name="connsiteX11" fmla="*/ 90487 w 1195387"/>
              <a:gd name="connsiteY11" fmla="*/ 1102518 h 1221581"/>
              <a:gd name="connsiteX12" fmla="*/ 180975 w 1195387"/>
              <a:gd name="connsiteY12" fmla="*/ 1028700 h 1221581"/>
              <a:gd name="connsiteX13" fmla="*/ 278606 w 1195387"/>
              <a:gd name="connsiteY13" fmla="*/ 945356 h 1221581"/>
              <a:gd name="connsiteX14" fmla="*/ 335756 w 1195387"/>
              <a:gd name="connsiteY14" fmla="*/ 888206 h 1221581"/>
              <a:gd name="connsiteX15" fmla="*/ 419100 w 1195387"/>
              <a:gd name="connsiteY15" fmla="*/ 807243 h 1221581"/>
              <a:gd name="connsiteX16" fmla="*/ 511968 w 1195387"/>
              <a:gd name="connsiteY16" fmla="*/ 711993 h 1221581"/>
              <a:gd name="connsiteX17" fmla="*/ 578643 w 1195387"/>
              <a:gd name="connsiteY17" fmla="*/ 631031 h 1221581"/>
              <a:gd name="connsiteX18" fmla="*/ 661987 w 1195387"/>
              <a:gd name="connsiteY18" fmla="*/ 521493 h 1221581"/>
              <a:gd name="connsiteX19" fmla="*/ 719137 w 1195387"/>
              <a:gd name="connsiteY19" fmla="*/ 433387 h 1221581"/>
              <a:gd name="connsiteX20" fmla="*/ 769143 w 1195387"/>
              <a:gd name="connsiteY20" fmla="*/ 357187 h 1221581"/>
              <a:gd name="connsiteX21" fmla="*/ 807243 w 1195387"/>
              <a:gd name="connsiteY21" fmla="*/ 297656 h 1221581"/>
              <a:gd name="connsiteX22" fmla="*/ 831056 w 1195387"/>
              <a:gd name="connsiteY22" fmla="*/ 245268 h 1221581"/>
              <a:gd name="connsiteX23" fmla="*/ 838200 w 1195387"/>
              <a:gd name="connsiteY23" fmla="*/ 216693 h 1221581"/>
              <a:gd name="connsiteX24" fmla="*/ 838200 w 1195387"/>
              <a:gd name="connsiteY24" fmla="*/ 195262 h 1221581"/>
              <a:gd name="connsiteX25" fmla="*/ 831056 w 1195387"/>
              <a:gd name="connsiteY25" fmla="*/ 169068 h 1221581"/>
              <a:gd name="connsiteX26" fmla="*/ 816768 w 1195387"/>
              <a:gd name="connsiteY26" fmla="*/ 145256 h 1221581"/>
              <a:gd name="connsiteX27" fmla="*/ 783431 w 1195387"/>
              <a:gd name="connsiteY27" fmla="*/ 107156 h 1221581"/>
              <a:gd name="connsiteX28" fmla="*/ 757237 w 1195387"/>
              <a:gd name="connsiteY28" fmla="*/ 80962 h 1221581"/>
              <a:gd name="connsiteX29" fmla="*/ 745331 w 1195387"/>
              <a:gd name="connsiteY29" fmla="*/ 66675 h 1221581"/>
              <a:gd name="connsiteX30" fmla="*/ 735806 w 1195387"/>
              <a:gd name="connsiteY30" fmla="*/ 50006 h 1221581"/>
              <a:gd name="connsiteX31" fmla="*/ 731043 w 1195387"/>
              <a:gd name="connsiteY31" fmla="*/ 33337 h 1221581"/>
              <a:gd name="connsiteX32" fmla="*/ 738187 w 1195387"/>
              <a:gd name="connsiteY32" fmla="*/ 16668 h 1221581"/>
              <a:gd name="connsiteX33" fmla="*/ 762000 w 1195387"/>
              <a:gd name="connsiteY33" fmla="*/ 2381 h 1221581"/>
              <a:gd name="connsiteX34" fmla="*/ 783431 w 1195387"/>
              <a:gd name="connsiteY34" fmla="*/ 0 h 1221581"/>
              <a:gd name="connsiteX35" fmla="*/ 821531 w 1195387"/>
              <a:gd name="connsiteY35" fmla="*/ 4762 h 1221581"/>
              <a:gd name="connsiteX36" fmla="*/ 890587 w 1195387"/>
              <a:gd name="connsiteY36" fmla="*/ 26193 h 1221581"/>
              <a:gd name="connsiteX37" fmla="*/ 959643 w 1195387"/>
              <a:gd name="connsiteY37" fmla="*/ 54768 h 1221581"/>
              <a:gd name="connsiteX38" fmla="*/ 997743 w 1195387"/>
              <a:gd name="connsiteY38" fmla="*/ 73818 h 1221581"/>
              <a:gd name="connsiteX39" fmla="*/ 1035843 w 1195387"/>
              <a:gd name="connsiteY39" fmla="*/ 97631 h 1221581"/>
              <a:gd name="connsiteX40" fmla="*/ 1092993 w 1195387"/>
              <a:gd name="connsiteY40" fmla="*/ 140493 h 1221581"/>
              <a:gd name="connsiteX41" fmla="*/ 1140618 w 1195387"/>
              <a:gd name="connsiteY41" fmla="*/ 185737 h 1221581"/>
              <a:gd name="connsiteX42" fmla="*/ 1169193 w 1195387"/>
              <a:gd name="connsiteY42" fmla="*/ 221456 h 1221581"/>
              <a:gd name="connsiteX43" fmla="*/ 1185862 w 1195387"/>
              <a:gd name="connsiteY43" fmla="*/ 247650 h 1221581"/>
              <a:gd name="connsiteX44" fmla="*/ 1193006 w 1195387"/>
              <a:gd name="connsiteY44" fmla="*/ 273843 h 1221581"/>
              <a:gd name="connsiteX45" fmla="*/ 1195387 w 1195387"/>
              <a:gd name="connsiteY45" fmla="*/ 297656 h 1221581"/>
              <a:gd name="connsiteX46" fmla="*/ 1190625 w 1195387"/>
              <a:gd name="connsiteY46" fmla="*/ 326231 h 1221581"/>
              <a:gd name="connsiteX47" fmla="*/ 1176337 w 1195387"/>
              <a:gd name="connsiteY47" fmla="*/ 342900 h 1221581"/>
              <a:gd name="connsiteX48" fmla="*/ 1138237 w 1195387"/>
              <a:gd name="connsiteY48" fmla="*/ 361950 h 1221581"/>
              <a:gd name="connsiteX49" fmla="*/ 1107281 w 1195387"/>
              <a:gd name="connsiteY49" fmla="*/ 378618 h 1221581"/>
              <a:gd name="connsiteX50" fmla="*/ 1066800 w 1195387"/>
              <a:gd name="connsiteY50" fmla="*/ 416718 h 1221581"/>
              <a:gd name="connsiteX51" fmla="*/ 1019175 w 1195387"/>
              <a:gd name="connsiteY51" fmla="*/ 466725 h 1221581"/>
              <a:gd name="connsiteX52" fmla="*/ 909637 w 1195387"/>
              <a:gd name="connsiteY52" fmla="*/ 590550 h 1221581"/>
              <a:gd name="connsiteX53" fmla="*/ 790575 w 1195387"/>
              <a:gd name="connsiteY53" fmla="*/ 714375 h 1221581"/>
              <a:gd name="connsiteX54" fmla="*/ 633412 w 1195387"/>
              <a:gd name="connsiteY54" fmla="*/ 847725 h 1221581"/>
              <a:gd name="connsiteX55" fmla="*/ 466725 w 1195387"/>
              <a:gd name="connsiteY55" fmla="*/ 966787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95387" h="1221581">
                <a:moveTo>
                  <a:pt x="466725" y="966787"/>
                </a:moveTo>
                <a:lnTo>
                  <a:pt x="302418" y="1073943"/>
                </a:lnTo>
                <a:lnTo>
                  <a:pt x="178593" y="1152525"/>
                </a:lnTo>
                <a:lnTo>
                  <a:pt x="83343" y="1204912"/>
                </a:lnTo>
                <a:lnTo>
                  <a:pt x="47625" y="1219200"/>
                </a:lnTo>
                <a:lnTo>
                  <a:pt x="28575" y="1221581"/>
                </a:lnTo>
                <a:lnTo>
                  <a:pt x="14287" y="1219200"/>
                </a:lnTo>
                <a:lnTo>
                  <a:pt x="2381" y="1212056"/>
                </a:lnTo>
                <a:lnTo>
                  <a:pt x="0" y="1200150"/>
                </a:lnTo>
                <a:lnTo>
                  <a:pt x="4762" y="1176337"/>
                </a:lnTo>
                <a:lnTo>
                  <a:pt x="19050" y="1157287"/>
                </a:lnTo>
                <a:lnTo>
                  <a:pt x="90487" y="1102518"/>
                </a:lnTo>
                <a:lnTo>
                  <a:pt x="180975" y="1028700"/>
                </a:lnTo>
                <a:lnTo>
                  <a:pt x="278606" y="945356"/>
                </a:lnTo>
                <a:lnTo>
                  <a:pt x="335756" y="888206"/>
                </a:lnTo>
                <a:lnTo>
                  <a:pt x="419100" y="807243"/>
                </a:lnTo>
                <a:lnTo>
                  <a:pt x="511968" y="711993"/>
                </a:lnTo>
                <a:lnTo>
                  <a:pt x="578643" y="631031"/>
                </a:lnTo>
                <a:lnTo>
                  <a:pt x="661987" y="521493"/>
                </a:lnTo>
                <a:lnTo>
                  <a:pt x="719137" y="433387"/>
                </a:lnTo>
                <a:lnTo>
                  <a:pt x="769143" y="357187"/>
                </a:lnTo>
                <a:lnTo>
                  <a:pt x="807243" y="297656"/>
                </a:lnTo>
                <a:lnTo>
                  <a:pt x="831056" y="245268"/>
                </a:lnTo>
                <a:lnTo>
                  <a:pt x="838200" y="216693"/>
                </a:lnTo>
                <a:lnTo>
                  <a:pt x="838200" y="195262"/>
                </a:lnTo>
                <a:lnTo>
                  <a:pt x="831056" y="169068"/>
                </a:lnTo>
                <a:lnTo>
                  <a:pt x="816768" y="145256"/>
                </a:lnTo>
                <a:lnTo>
                  <a:pt x="783431" y="107156"/>
                </a:lnTo>
                <a:lnTo>
                  <a:pt x="757237" y="80962"/>
                </a:lnTo>
                <a:lnTo>
                  <a:pt x="745331" y="66675"/>
                </a:lnTo>
                <a:lnTo>
                  <a:pt x="735806" y="50006"/>
                </a:lnTo>
                <a:lnTo>
                  <a:pt x="731043" y="33337"/>
                </a:lnTo>
                <a:lnTo>
                  <a:pt x="738187" y="16668"/>
                </a:lnTo>
                <a:lnTo>
                  <a:pt x="762000" y="2381"/>
                </a:lnTo>
                <a:lnTo>
                  <a:pt x="783431" y="0"/>
                </a:lnTo>
                <a:lnTo>
                  <a:pt x="821531" y="4762"/>
                </a:lnTo>
                <a:lnTo>
                  <a:pt x="890587" y="26193"/>
                </a:lnTo>
                <a:lnTo>
                  <a:pt x="959643" y="54768"/>
                </a:lnTo>
                <a:lnTo>
                  <a:pt x="997743" y="73818"/>
                </a:lnTo>
                <a:lnTo>
                  <a:pt x="1035843" y="97631"/>
                </a:lnTo>
                <a:lnTo>
                  <a:pt x="1092993" y="140493"/>
                </a:lnTo>
                <a:lnTo>
                  <a:pt x="1140618" y="185737"/>
                </a:lnTo>
                <a:lnTo>
                  <a:pt x="1169193" y="221456"/>
                </a:lnTo>
                <a:lnTo>
                  <a:pt x="1185862" y="247650"/>
                </a:lnTo>
                <a:lnTo>
                  <a:pt x="1193006" y="273843"/>
                </a:lnTo>
                <a:lnTo>
                  <a:pt x="1195387" y="297656"/>
                </a:lnTo>
                <a:lnTo>
                  <a:pt x="1190625" y="326231"/>
                </a:lnTo>
                <a:lnTo>
                  <a:pt x="1176337" y="342900"/>
                </a:lnTo>
                <a:lnTo>
                  <a:pt x="1138237" y="361950"/>
                </a:lnTo>
                <a:lnTo>
                  <a:pt x="1107281" y="378618"/>
                </a:lnTo>
                <a:lnTo>
                  <a:pt x="1066800" y="416718"/>
                </a:lnTo>
                <a:lnTo>
                  <a:pt x="1019175" y="466725"/>
                </a:lnTo>
                <a:lnTo>
                  <a:pt x="909637" y="590550"/>
                </a:lnTo>
                <a:lnTo>
                  <a:pt x="790575" y="714375"/>
                </a:lnTo>
                <a:lnTo>
                  <a:pt x="633412" y="847725"/>
                </a:lnTo>
                <a:lnTo>
                  <a:pt x="466725" y="966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1F08E75-C759-4C2F-AB6C-66FCC0D326F4}"/>
              </a:ext>
            </a:extLst>
          </p:cNvPr>
          <p:cNvSpPr/>
          <p:nvPr/>
        </p:nvSpPr>
        <p:spPr>
          <a:xfrm>
            <a:off x="4699000" y="1477963"/>
            <a:ext cx="938213" cy="1235075"/>
          </a:xfrm>
          <a:custGeom>
            <a:avLst/>
            <a:gdLst>
              <a:gd name="connsiteX0" fmla="*/ 507207 w 938213"/>
              <a:gd name="connsiteY0" fmla="*/ 831057 h 1233488"/>
              <a:gd name="connsiteX1" fmla="*/ 307182 w 938213"/>
              <a:gd name="connsiteY1" fmla="*/ 1012032 h 1233488"/>
              <a:gd name="connsiteX2" fmla="*/ 159544 w 938213"/>
              <a:gd name="connsiteY2" fmla="*/ 1135857 h 1233488"/>
              <a:gd name="connsiteX3" fmla="*/ 38100 w 938213"/>
              <a:gd name="connsiteY3" fmla="*/ 1231107 h 1233488"/>
              <a:gd name="connsiteX4" fmla="*/ 23813 w 938213"/>
              <a:gd name="connsiteY4" fmla="*/ 1233488 h 1233488"/>
              <a:gd name="connsiteX5" fmla="*/ 11907 w 938213"/>
              <a:gd name="connsiteY5" fmla="*/ 1228725 h 1233488"/>
              <a:gd name="connsiteX6" fmla="*/ 4763 w 938213"/>
              <a:gd name="connsiteY6" fmla="*/ 1219200 h 1233488"/>
              <a:gd name="connsiteX7" fmla="*/ 0 w 938213"/>
              <a:gd name="connsiteY7" fmla="*/ 1207294 h 1233488"/>
              <a:gd name="connsiteX8" fmla="*/ 4763 w 938213"/>
              <a:gd name="connsiteY8" fmla="*/ 1188244 h 1233488"/>
              <a:gd name="connsiteX9" fmla="*/ 40482 w 938213"/>
              <a:gd name="connsiteY9" fmla="*/ 1143000 h 1233488"/>
              <a:gd name="connsiteX10" fmla="*/ 116682 w 938213"/>
              <a:gd name="connsiteY10" fmla="*/ 1059657 h 1233488"/>
              <a:gd name="connsiteX11" fmla="*/ 202407 w 938213"/>
              <a:gd name="connsiteY11" fmla="*/ 952500 h 1233488"/>
              <a:gd name="connsiteX12" fmla="*/ 288132 w 938213"/>
              <a:gd name="connsiteY12" fmla="*/ 838200 h 1233488"/>
              <a:gd name="connsiteX13" fmla="*/ 357188 w 938213"/>
              <a:gd name="connsiteY13" fmla="*/ 745332 h 1233488"/>
              <a:gd name="connsiteX14" fmla="*/ 428625 w 938213"/>
              <a:gd name="connsiteY14" fmla="*/ 642938 h 1233488"/>
              <a:gd name="connsiteX15" fmla="*/ 485775 w 938213"/>
              <a:gd name="connsiteY15" fmla="*/ 550069 h 1233488"/>
              <a:gd name="connsiteX16" fmla="*/ 557213 w 938213"/>
              <a:gd name="connsiteY16" fmla="*/ 419100 h 1233488"/>
              <a:gd name="connsiteX17" fmla="*/ 604838 w 938213"/>
              <a:gd name="connsiteY17" fmla="*/ 326232 h 1233488"/>
              <a:gd name="connsiteX18" fmla="*/ 621507 w 938213"/>
              <a:gd name="connsiteY18" fmla="*/ 280988 h 1233488"/>
              <a:gd name="connsiteX19" fmla="*/ 623888 w 938213"/>
              <a:gd name="connsiteY19" fmla="*/ 250032 h 1233488"/>
              <a:gd name="connsiteX20" fmla="*/ 619125 w 938213"/>
              <a:gd name="connsiteY20" fmla="*/ 219075 h 1233488"/>
              <a:gd name="connsiteX21" fmla="*/ 602457 w 938213"/>
              <a:gd name="connsiteY21" fmla="*/ 171450 h 1233488"/>
              <a:gd name="connsiteX22" fmla="*/ 571500 w 938213"/>
              <a:gd name="connsiteY22" fmla="*/ 109538 h 1233488"/>
              <a:gd name="connsiteX23" fmla="*/ 545307 w 938213"/>
              <a:gd name="connsiteY23" fmla="*/ 69057 h 1233488"/>
              <a:gd name="connsiteX24" fmla="*/ 533400 w 938213"/>
              <a:gd name="connsiteY24" fmla="*/ 47625 h 1233488"/>
              <a:gd name="connsiteX25" fmla="*/ 528638 w 938213"/>
              <a:gd name="connsiteY25" fmla="*/ 28575 h 1233488"/>
              <a:gd name="connsiteX26" fmla="*/ 531019 w 938213"/>
              <a:gd name="connsiteY26" fmla="*/ 14288 h 1233488"/>
              <a:gd name="connsiteX27" fmla="*/ 540544 w 938213"/>
              <a:gd name="connsiteY27" fmla="*/ 2382 h 1233488"/>
              <a:gd name="connsiteX28" fmla="*/ 554832 w 938213"/>
              <a:gd name="connsiteY28" fmla="*/ 0 h 1233488"/>
              <a:gd name="connsiteX29" fmla="*/ 595313 w 938213"/>
              <a:gd name="connsiteY29" fmla="*/ 11907 h 1233488"/>
              <a:gd name="connsiteX30" fmla="*/ 657225 w 938213"/>
              <a:gd name="connsiteY30" fmla="*/ 40482 h 1233488"/>
              <a:gd name="connsiteX31" fmla="*/ 707232 w 938213"/>
              <a:gd name="connsiteY31" fmla="*/ 69057 h 1233488"/>
              <a:gd name="connsiteX32" fmla="*/ 773907 w 938213"/>
              <a:gd name="connsiteY32" fmla="*/ 111919 h 1233488"/>
              <a:gd name="connsiteX33" fmla="*/ 833438 w 938213"/>
              <a:gd name="connsiteY33" fmla="*/ 152400 h 1233488"/>
              <a:gd name="connsiteX34" fmla="*/ 873919 w 938213"/>
              <a:gd name="connsiteY34" fmla="*/ 188119 h 1233488"/>
              <a:gd name="connsiteX35" fmla="*/ 904875 w 938213"/>
              <a:gd name="connsiteY35" fmla="*/ 219075 h 1233488"/>
              <a:gd name="connsiteX36" fmla="*/ 933450 w 938213"/>
              <a:gd name="connsiteY36" fmla="*/ 257175 h 1233488"/>
              <a:gd name="connsiteX37" fmla="*/ 938213 w 938213"/>
              <a:gd name="connsiteY37" fmla="*/ 276225 h 1233488"/>
              <a:gd name="connsiteX38" fmla="*/ 931069 w 938213"/>
              <a:gd name="connsiteY38" fmla="*/ 302419 h 1233488"/>
              <a:gd name="connsiteX39" fmla="*/ 873919 w 938213"/>
              <a:gd name="connsiteY39" fmla="*/ 361950 h 1233488"/>
              <a:gd name="connsiteX40" fmla="*/ 819150 w 938213"/>
              <a:gd name="connsiteY40" fmla="*/ 419100 h 1233488"/>
              <a:gd name="connsiteX41" fmla="*/ 783432 w 938213"/>
              <a:gd name="connsiteY41" fmla="*/ 469107 h 1233488"/>
              <a:gd name="connsiteX42" fmla="*/ 728663 w 938213"/>
              <a:gd name="connsiteY42" fmla="*/ 559594 h 1233488"/>
              <a:gd name="connsiteX43" fmla="*/ 683419 w 938213"/>
              <a:gd name="connsiteY43" fmla="*/ 638175 h 1233488"/>
              <a:gd name="connsiteX44" fmla="*/ 609600 w 938213"/>
              <a:gd name="connsiteY44" fmla="*/ 728663 h 1233488"/>
              <a:gd name="connsiteX45" fmla="*/ 507207 w 938213"/>
              <a:gd name="connsiteY45" fmla="*/ 831057 h 1233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38213" h="1233488">
                <a:moveTo>
                  <a:pt x="507207" y="831057"/>
                </a:moveTo>
                <a:lnTo>
                  <a:pt x="307182" y="1012032"/>
                </a:lnTo>
                <a:lnTo>
                  <a:pt x="159544" y="1135857"/>
                </a:lnTo>
                <a:lnTo>
                  <a:pt x="38100" y="1231107"/>
                </a:lnTo>
                <a:lnTo>
                  <a:pt x="23813" y="1233488"/>
                </a:lnTo>
                <a:lnTo>
                  <a:pt x="11907" y="1228725"/>
                </a:lnTo>
                <a:lnTo>
                  <a:pt x="4763" y="1219200"/>
                </a:lnTo>
                <a:lnTo>
                  <a:pt x="0" y="1207294"/>
                </a:lnTo>
                <a:lnTo>
                  <a:pt x="4763" y="1188244"/>
                </a:lnTo>
                <a:lnTo>
                  <a:pt x="40482" y="1143000"/>
                </a:lnTo>
                <a:lnTo>
                  <a:pt x="116682" y="1059657"/>
                </a:lnTo>
                <a:lnTo>
                  <a:pt x="202407" y="952500"/>
                </a:lnTo>
                <a:lnTo>
                  <a:pt x="288132" y="838200"/>
                </a:lnTo>
                <a:lnTo>
                  <a:pt x="357188" y="745332"/>
                </a:lnTo>
                <a:lnTo>
                  <a:pt x="428625" y="642938"/>
                </a:lnTo>
                <a:lnTo>
                  <a:pt x="485775" y="550069"/>
                </a:lnTo>
                <a:lnTo>
                  <a:pt x="557213" y="419100"/>
                </a:lnTo>
                <a:lnTo>
                  <a:pt x="604838" y="326232"/>
                </a:lnTo>
                <a:lnTo>
                  <a:pt x="621507" y="280988"/>
                </a:lnTo>
                <a:lnTo>
                  <a:pt x="623888" y="250032"/>
                </a:lnTo>
                <a:lnTo>
                  <a:pt x="619125" y="219075"/>
                </a:lnTo>
                <a:lnTo>
                  <a:pt x="602457" y="171450"/>
                </a:lnTo>
                <a:lnTo>
                  <a:pt x="571500" y="109538"/>
                </a:lnTo>
                <a:lnTo>
                  <a:pt x="545307" y="69057"/>
                </a:lnTo>
                <a:lnTo>
                  <a:pt x="533400" y="47625"/>
                </a:lnTo>
                <a:lnTo>
                  <a:pt x="528638" y="28575"/>
                </a:lnTo>
                <a:lnTo>
                  <a:pt x="531019" y="14288"/>
                </a:lnTo>
                <a:lnTo>
                  <a:pt x="540544" y="2382"/>
                </a:lnTo>
                <a:lnTo>
                  <a:pt x="554832" y="0"/>
                </a:lnTo>
                <a:lnTo>
                  <a:pt x="595313" y="11907"/>
                </a:lnTo>
                <a:lnTo>
                  <a:pt x="657225" y="40482"/>
                </a:lnTo>
                <a:lnTo>
                  <a:pt x="707232" y="69057"/>
                </a:lnTo>
                <a:lnTo>
                  <a:pt x="773907" y="111919"/>
                </a:lnTo>
                <a:lnTo>
                  <a:pt x="833438" y="152400"/>
                </a:lnTo>
                <a:lnTo>
                  <a:pt x="873919" y="188119"/>
                </a:lnTo>
                <a:lnTo>
                  <a:pt x="904875" y="219075"/>
                </a:lnTo>
                <a:lnTo>
                  <a:pt x="933450" y="257175"/>
                </a:lnTo>
                <a:lnTo>
                  <a:pt x="938213" y="276225"/>
                </a:lnTo>
                <a:lnTo>
                  <a:pt x="931069" y="302419"/>
                </a:lnTo>
                <a:lnTo>
                  <a:pt x="873919" y="361950"/>
                </a:lnTo>
                <a:lnTo>
                  <a:pt x="819150" y="419100"/>
                </a:lnTo>
                <a:lnTo>
                  <a:pt x="783432" y="469107"/>
                </a:lnTo>
                <a:lnTo>
                  <a:pt x="728663" y="559594"/>
                </a:lnTo>
                <a:lnTo>
                  <a:pt x="683419" y="638175"/>
                </a:lnTo>
                <a:lnTo>
                  <a:pt x="609600" y="728663"/>
                </a:lnTo>
                <a:lnTo>
                  <a:pt x="507207" y="8310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74DFBB4-08DD-4BED-ACFF-7CDA029B9A3A}"/>
              </a:ext>
            </a:extLst>
          </p:cNvPr>
          <p:cNvSpPr/>
          <p:nvPr/>
        </p:nvSpPr>
        <p:spPr>
          <a:xfrm>
            <a:off x="4932363" y="3362325"/>
            <a:ext cx="2271712" cy="428625"/>
          </a:xfrm>
          <a:custGeom>
            <a:avLst/>
            <a:gdLst>
              <a:gd name="connsiteX0" fmla="*/ 1307306 w 2271712"/>
              <a:gd name="connsiteY0" fmla="*/ 278606 h 428625"/>
              <a:gd name="connsiteX1" fmla="*/ 1057275 w 2271712"/>
              <a:gd name="connsiteY1" fmla="*/ 319088 h 428625"/>
              <a:gd name="connsiteX2" fmla="*/ 871537 w 2271712"/>
              <a:gd name="connsiteY2" fmla="*/ 354806 h 428625"/>
              <a:gd name="connsiteX3" fmla="*/ 669131 w 2271712"/>
              <a:gd name="connsiteY3" fmla="*/ 378619 h 428625"/>
              <a:gd name="connsiteX4" fmla="*/ 542925 w 2271712"/>
              <a:gd name="connsiteY4" fmla="*/ 402431 h 428625"/>
              <a:gd name="connsiteX5" fmla="*/ 445294 w 2271712"/>
              <a:gd name="connsiteY5" fmla="*/ 423863 h 428625"/>
              <a:gd name="connsiteX6" fmla="*/ 407194 w 2271712"/>
              <a:gd name="connsiteY6" fmla="*/ 428625 h 428625"/>
              <a:gd name="connsiteX7" fmla="*/ 354806 w 2271712"/>
              <a:gd name="connsiteY7" fmla="*/ 423863 h 428625"/>
              <a:gd name="connsiteX8" fmla="*/ 326231 w 2271712"/>
              <a:gd name="connsiteY8" fmla="*/ 416719 h 428625"/>
              <a:gd name="connsiteX9" fmla="*/ 283369 w 2271712"/>
              <a:gd name="connsiteY9" fmla="*/ 397669 h 428625"/>
              <a:gd name="connsiteX10" fmla="*/ 223837 w 2271712"/>
              <a:gd name="connsiteY10" fmla="*/ 361950 h 428625"/>
              <a:gd name="connsiteX11" fmla="*/ 173831 w 2271712"/>
              <a:gd name="connsiteY11" fmla="*/ 323850 h 428625"/>
              <a:gd name="connsiteX12" fmla="*/ 114300 w 2271712"/>
              <a:gd name="connsiteY12" fmla="*/ 271463 h 428625"/>
              <a:gd name="connsiteX13" fmla="*/ 52387 w 2271712"/>
              <a:gd name="connsiteY13" fmla="*/ 209550 h 428625"/>
              <a:gd name="connsiteX14" fmla="*/ 21431 w 2271712"/>
              <a:gd name="connsiteY14" fmla="*/ 176213 h 428625"/>
              <a:gd name="connsiteX15" fmla="*/ 4762 w 2271712"/>
              <a:gd name="connsiteY15" fmla="*/ 147638 h 428625"/>
              <a:gd name="connsiteX16" fmla="*/ 0 w 2271712"/>
              <a:gd name="connsiteY16" fmla="*/ 116681 h 428625"/>
              <a:gd name="connsiteX17" fmla="*/ 4762 w 2271712"/>
              <a:gd name="connsiteY17" fmla="*/ 97631 h 428625"/>
              <a:gd name="connsiteX18" fmla="*/ 19050 w 2271712"/>
              <a:gd name="connsiteY18" fmla="*/ 88106 h 428625"/>
              <a:gd name="connsiteX19" fmla="*/ 28575 w 2271712"/>
              <a:gd name="connsiteY19" fmla="*/ 88106 h 428625"/>
              <a:gd name="connsiteX20" fmla="*/ 52387 w 2271712"/>
              <a:gd name="connsiteY20" fmla="*/ 104775 h 428625"/>
              <a:gd name="connsiteX21" fmla="*/ 92869 w 2271712"/>
              <a:gd name="connsiteY21" fmla="*/ 128588 h 428625"/>
              <a:gd name="connsiteX22" fmla="*/ 154781 w 2271712"/>
              <a:gd name="connsiteY22" fmla="*/ 154781 h 428625"/>
              <a:gd name="connsiteX23" fmla="*/ 226219 w 2271712"/>
              <a:gd name="connsiteY23" fmla="*/ 178594 h 428625"/>
              <a:gd name="connsiteX24" fmla="*/ 309562 w 2271712"/>
              <a:gd name="connsiteY24" fmla="*/ 197644 h 428625"/>
              <a:gd name="connsiteX25" fmla="*/ 366712 w 2271712"/>
              <a:gd name="connsiteY25" fmla="*/ 204788 h 428625"/>
              <a:gd name="connsiteX26" fmla="*/ 452437 w 2271712"/>
              <a:gd name="connsiteY26" fmla="*/ 202406 h 428625"/>
              <a:gd name="connsiteX27" fmla="*/ 638175 w 2271712"/>
              <a:gd name="connsiteY27" fmla="*/ 183356 h 428625"/>
              <a:gd name="connsiteX28" fmla="*/ 933450 w 2271712"/>
              <a:gd name="connsiteY28" fmla="*/ 152400 h 428625"/>
              <a:gd name="connsiteX29" fmla="*/ 1121569 w 2271712"/>
              <a:gd name="connsiteY29" fmla="*/ 119063 h 428625"/>
              <a:gd name="connsiteX30" fmla="*/ 1354931 w 2271712"/>
              <a:gd name="connsiteY30" fmla="*/ 92869 h 428625"/>
              <a:gd name="connsiteX31" fmla="*/ 1585912 w 2271712"/>
              <a:gd name="connsiteY31" fmla="*/ 64294 h 428625"/>
              <a:gd name="connsiteX32" fmla="*/ 1709737 w 2271712"/>
              <a:gd name="connsiteY32" fmla="*/ 42863 h 428625"/>
              <a:gd name="connsiteX33" fmla="*/ 1731169 w 2271712"/>
              <a:gd name="connsiteY33" fmla="*/ 26194 h 428625"/>
              <a:gd name="connsiteX34" fmla="*/ 1764506 w 2271712"/>
              <a:gd name="connsiteY34" fmla="*/ 9525 h 428625"/>
              <a:gd name="connsiteX35" fmla="*/ 1807369 w 2271712"/>
              <a:gd name="connsiteY35" fmla="*/ 0 h 428625"/>
              <a:gd name="connsiteX36" fmla="*/ 1854994 w 2271712"/>
              <a:gd name="connsiteY36" fmla="*/ 0 h 428625"/>
              <a:gd name="connsiteX37" fmla="*/ 1890712 w 2271712"/>
              <a:gd name="connsiteY37" fmla="*/ 4763 h 428625"/>
              <a:gd name="connsiteX38" fmla="*/ 1926431 w 2271712"/>
              <a:gd name="connsiteY38" fmla="*/ 19050 h 428625"/>
              <a:gd name="connsiteX39" fmla="*/ 1976437 w 2271712"/>
              <a:gd name="connsiteY39" fmla="*/ 45244 h 428625"/>
              <a:gd name="connsiteX40" fmla="*/ 2043112 w 2271712"/>
              <a:gd name="connsiteY40" fmla="*/ 92869 h 428625"/>
              <a:gd name="connsiteX41" fmla="*/ 2119312 w 2271712"/>
              <a:gd name="connsiteY41" fmla="*/ 157163 h 428625"/>
              <a:gd name="connsiteX42" fmla="*/ 2209800 w 2271712"/>
              <a:gd name="connsiteY42" fmla="*/ 240506 h 428625"/>
              <a:gd name="connsiteX43" fmla="*/ 2252662 w 2271712"/>
              <a:gd name="connsiteY43" fmla="*/ 295275 h 428625"/>
              <a:gd name="connsiteX44" fmla="*/ 2266950 w 2271712"/>
              <a:gd name="connsiteY44" fmla="*/ 319088 h 428625"/>
              <a:gd name="connsiteX45" fmla="*/ 2271712 w 2271712"/>
              <a:gd name="connsiteY45" fmla="*/ 340519 h 428625"/>
              <a:gd name="connsiteX46" fmla="*/ 2264569 w 2271712"/>
              <a:gd name="connsiteY46" fmla="*/ 373856 h 428625"/>
              <a:gd name="connsiteX47" fmla="*/ 2228850 w 2271712"/>
              <a:gd name="connsiteY47" fmla="*/ 402431 h 428625"/>
              <a:gd name="connsiteX48" fmla="*/ 2202656 w 2271712"/>
              <a:gd name="connsiteY48" fmla="*/ 416719 h 428625"/>
              <a:gd name="connsiteX49" fmla="*/ 1874044 w 2271712"/>
              <a:gd name="connsiteY49" fmla="*/ 230981 h 428625"/>
              <a:gd name="connsiteX50" fmla="*/ 1852612 w 2271712"/>
              <a:gd name="connsiteY50" fmla="*/ 223838 h 428625"/>
              <a:gd name="connsiteX51" fmla="*/ 1814512 w 2271712"/>
              <a:gd name="connsiteY51" fmla="*/ 221456 h 428625"/>
              <a:gd name="connsiteX52" fmla="*/ 1754981 w 2271712"/>
              <a:gd name="connsiteY52" fmla="*/ 226219 h 428625"/>
              <a:gd name="connsiteX53" fmla="*/ 1576387 w 2271712"/>
              <a:gd name="connsiteY53" fmla="*/ 240506 h 428625"/>
              <a:gd name="connsiteX54" fmla="*/ 1307306 w 2271712"/>
              <a:gd name="connsiteY54" fmla="*/ 2786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1712" h="428625">
                <a:moveTo>
                  <a:pt x="1307306" y="278606"/>
                </a:moveTo>
                <a:lnTo>
                  <a:pt x="1057275" y="319088"/>
                </a:lnTo>
                <a:lnTo>
                  <a:pt x="871537" y="354806"/>
                </a:lnTo>
                <a:lnTo>
                  <a:pt x="669131" y="378619"/>
                </a:lnTo>
                <a:lnTo>
                  <a:pt x="542925" y="402431"/>
                </a:lnTo>
                <a:lnTo>
                  <a:pt x="445294" y="423863"/>
                </a:lnTo>
                <a:lnTo>
                  <a:pt x="407194" y="428625"/>
                </a:lnTo>
                <a:lnTo>
                  <a:pt x="354806" y="423863"/>
                </a:lnTo>
                <a:lnTo>
                  <a:pt x="326231" y="416719"/>
                </a:lnTo>
                <a:lnTo>
                  <a:pt x="283369" y="397669"/>
                </a:lnTo>
                <a:lnTo>
                  <a:pt x="223837" y="361950"/>
                </a:lnTo>
                <a:lnTo>
                  <a:pt x="173831" y="323850"/>
                </a:lnTo>
                <a:lnTo>
                  <a:pt x="114300" y="271463"/>
                </a:lnTo>
                <a:lnTo>
                  <a:pt x="52387" y="209550"/>
                </a:lnTo>
                <a:lnTo>
                  <a:pt x="21431" y="176213"/>
                </a:lnTo>
                <a:lnTo>
                  <a:pt x="4762" y="147638"/>
                </a:lnTo>
                <a:lnTo>
                  <a:pt x="0" y="116681"/>
                </a:lnTo>
                <a:lnTo>
                  <a:pt x="4762" y="97631"/>
                </a:lnTo>
                <a:lnTo>
                  <a:pt x="19050" y="88106"/>
                </a:lnTo>
                <a:lnTo>
                  <a:pt x="28575" y="88106"/>
                </a:lnTo>
                <a:lnTo>
                  <a:pt x="52387" y="104775"/>
                </a:lnTo>
                <a:lnTo>
                  <a:pt x="92869" y="128588"/>
                </a:lnTo>
                <a:lnTo>
                  <a:pt x="154781" y="154781"/>
                </a:lnTo>
                <a:lnTo>
                  <a:pt x="226219" y="178594"/>
                </a:lnTo>
                <a:lnTo>
                  <a:pt x="309562" y="197644"/>
                </a:lnTo>
                <a:lnTo>
                  <a:pt x="366712" y="204788"/>
                </a:lnTo>
                <a:lnTo>
                  <a:pt x="452437" y="202406"/>
                </a:lnTo>
                <a:lnTo>
                  <a:pt x="638175" y="183356"/>
                </a:lnTo>
                <a:lnTo>
                  <a:pt x="933450" y="152400"/>
                </a:lnTo>
                <a:lnTo>
                  <a:pt x="1121569" y="119063"/>
                </a:lnTo>
                <a:lnTo>
                  <a:pt x="1354931" y="92869"/>
                </a:lnTo>
                <a:lnTo>
                  <a:pt x="1585912" y="64294"/>
                </a:lnTo>
                <a:lnTo>
                  <a:pt x="1709737" y="42863"/>
                </a:lnTo>
                <a:lnTo>
                  <a:pt x="1731169" y="26194"/>
                </a:lnTo>
                <a:lnTo>
                  <a:pt x="1764506" y="9525"/>
                </a:lnTo>
                <a:lnTo>
                  <a:pt x="1807369" y="0"/>
                </a:lnTo>
                <a:lnTo>
                  <a:pt x="1854994" y="0"/>
                </a:lnTo>
                <a:lnTo>
                  <a:pt x="1890712" y="4763"/>
                </a:lnTo>
                <a:lnTo>
                  <a:pt x="1926431" y="19050"/>
                </a:lnTo>
                <a:lnTo>
                  <a:pt x="1976437" y="45244"/>
                </a:lnTo>
                <a:lnTo>
                  <a:pt x="2043112" y="92869"/>
                </a:lnTo>
                <a:lnTo>
                  <a:pt x="2119312" y="157163"/>
                </a:lnTo>
                <a:lnTo>
                  <a:pt x="2209800" y="240506"/>
                </a:lnTo>
                <a:lnTo>
                  <a:pt x="2252662" y="295275"/>
                </a:lnTo>
                <a:lnTo>
                  <a:pt x="2266950" y="319088"/>
                </a:lnTo>
                <a:lnTo>
                  <a:pt x="2271712" y="340519"/>
                </a:lnTo>
                <a:lnTo>
                  <a:pt x="2264569" y="373856"/>
                </a:lnTo>
                <a:lnTo>
                  <a:pt x="2228850" y="402431"/>
                </a:lnTo>
                <a:lnTo>
                  <a:pt x="2202656" y="416719"/>
                </a:lnTo>
                <a:lnTo>
                  <a:pt x="1874044" y="230981"/>
                </a:lnTo>
                <a:lnTo>
                  <a:pt x="1852612" y="223838"/>
                </a:lnTo>
                <a:lnTo>
                  <a:pt x="1814512" y="221456"/>
                </a:lnTo>
                <a:lnTo>
                  <a:pt x="1754981" y="226219"/>
                </a:lnTo>
                <a:lnTo>
                  <a:pt x="1576387" y="240506"/>
                </a:lnTo>
                <a:lnTo>
                  <a:pt x="1307306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1DBB0B5-DED7-4186-8D21-7A30D98B51AE}"/>
              </a:ext>
            </a:extLst>
          </p:cNvPr>
          <p:cNvSpPr/>
          <p:nvPr/>
        </p:nvSpPr>
        <p:spPr>
          <a:xfrm rot="16200000">
            <a:off x="1701801" y="3951287"/>
            <a:ext cx="2838450" cy="796925"/>
          </a:xfrm>
          <a:custGeom>
            <a:avLst/>
            <a:gdLst>
              <a:gd name="connsiteX0" fmla="*/ 1609449 w 2838339"/>
              <a:gd name="connsiteY0" fmla="*/ 776976 h 798118"/>
              <a:gd name="connsiteX1" fmla="*/ 1427098 w 2838339"/>
              <a:gd name="connsiteY1" fmla="*/ 755834 h 798118"/>
              <a:gd name="connsiteX2" fmla="*/ 1353100 w 2838339"/>
              <a:gd name="connsiteY2" fmla="*/ 750548 h 798118"/>
              <a:gd name="connsiteX3" fmla="*/ 1202462 w 2838339"/>
              <a:gd name="connsiteY3" fmla="*/ 708264 h 798118"/>
              <a:gd name="connsiteX4" fmla="*/ 1054467 w 2838339"/>
              <a:gd name="connsiteY4" fmla="*/ 663337 h 798118"/>
              <a:gd name="connsiteX5" fmla="*/ 961969 w 2838339"/>
              <a:gd name="connsiteY5" fmla="*/ 628981 h 798118"/>
              <a:gd name="connsiteX6" fmla="*/ 882686 w 2838339"/>
              <a:gd name="connsiteY6" fmla="*/ 599910 h 798118"/>
              <a:gd name="connsiteX7" fmla="*/ 782261 w 2838339"/>
              <a:gd name="connsiteY7" fmla="*/ 557626 h 798118"/>
              <a:gd name="connsiteX8" fmla="*/ 671264 w 2838339"/>
              <a:gd name="connsiteY8" fmla="*/ 507413 h 798118"/>
              <a:gd name="connsiteX9" fmla="*/ 565553 w 2838339"/>
              <a:gd name="connsiteY9" fmla="*/ 457200 h 798118"/>
              <a:gd name="connsiteX10" fmla="*/ 475699 w 2838339"/>
              <a:gd name="connsiteY10" fmla="*/ 409630 h 798118"/>
              <a:gd name="connsiteX11" fmla="*/ 393773 w 2838339"/>
              <a:gd name="connsiteY11" fmla="*/ 364703 h 798118"/>
              <a:gd name="connsiteX12" fmla="*/ 282776 w 2838339"/>
              <a:gd name="connsiteY12" fmla="*/ 290705 h 798118"/>
              <a:gd name="connsiteX13" fmla="*/ 187637 w 2838339"/>
              <a:gd name="connsiteY13" fmla="*/ 216708 h 798118"/>
              <a:gd name="connsiteX14" fmla="*/ 97782 w 2838339"/>
              <a:gd name="connsiteY14" fmla="*/ 140067 h 798118"/>
              <a:gd name="connsiteX15" fmla="*/ 29070 w 2838339"/>
              <a:gd name="connsiteY15" fmla="*/ 76641 h 798118"/>
              <a:gd name="connsiteX16" fmla="*/ 10571 w 2838339"/>
              <a:gd name="connsiteY16" fmla="*/ 52856 h 798118"/>
              <a:gd name="connsiteX17" fmla="*/ 0 w 2838339"/>
              <a:gd name="connsiteY17" fmla="*/ 26428 h 798118"/>
              <a:gd name="connsiteX18" fmla="*/ 5285 w 2838339"/>
              <a:gd name="connsiteY18" fmla="*/ 7929 h 798118"/>
              <a:gd name="connsiteX19" fmla="*/ 13213 w 2838339"/>
              <a:gd name="connsiteY19" fmla="*/ 0 h 798118"/>
              <a:gd name="connsiteX20" fmla="*/ 31713 w 2838339"/>
              <a:gd name="connsiteY20" fmla="*/ 0 h 798118"/>
              <a:gd name="connsiteX21" fmla="*/ 44927 w 2838339"/>
              <a:gd name="connsiteY21" fmla="*/ 5286 h 798118"/>
              <a:gd name="connsiteX22" fmla="*/ 92497 w 2838339"/>
              <a:gd name="connsiteY22" fmla="*/ 34356 h 798118"/>
              <a:gd name="connsiteX23" fmla="*/ 200850 w 2838339"/>
              <a:gd name="connsiteY23" fmla="*/ 108354 h 798118"/>
              <a:gd name="connsiteX24" fmla="*/ 272205 w 2838339"/>
              <a:gd name="connsiteY24" fmla="*/ 153281 h 798118"/>
              <a:gd name="connsiteX25" fmla="*/ 354131 w 2838339"/>
              <a:gd name="connsiteY25" fmla="*/ 203494 h 798118"/>
              <a:gd name="connsiteX26" fmla="*/ 473056 w 2838339"/>
              <a:gd name="connsiteY26" fmla="*/ 266920 h 798118"/>
              <a:gd name="connsiteX27" fmla="*/ 533840 w 2838339"/>
              <a:gd name="connsiteY27" fmla="*/ 293348 h 798118"/>
              <a:gd name="connsiteX28" fmla="*/ 610480 w 2838339"/>
              <a:gd name="connsiteY28" fmla="*/ 330347 h 798118"/>
              <a:gd name="connsiteX29" fmla="*/ 689764 w 2838339"/>
              <a:gd name="connsiteY29" fmla="*/ 362060 h 798118"/>
              <a:gd name="connsiteX30" fmla="*/ 784904 w 2838339"/>
              <a:gd name="connsiteY30" fmla="*/ 396416 h 798118"/>
              <a:gd name="connsiteX31" fmla="*/ 874758 w 2838339"/>
              <a:gd name="connsiteY31" fmla="*/ 425487 h 798118"/>
              <a:gd name="connsiteX32" fmla="*/ 975183 w 2838339"/>
              <a:gd name="connsiteY32" fmla="*/ 449272 h 798118"/>
              <a:gd name="connsiteX33" fmla="*/ 1149606 w 2838339"/>
              <a:gd name="connsiteY33" fmla="*/ 486271 h 798118"/>
              <a:gd name="connsiteX34" fmla="*/ 1265889 w 2838339"/>
              <a:gd name="connsiteY34" fmla="*/ 504770 h 798118"/>
              <a:gd name="connsiteX35" fmla="*/ 1366314 w 2838339"/>
              <a:gd name="connsiteY35" fmla="*/ 520627 h 798118"/>
              <a:gd name="connsiteX36" fmla="*/ 1511667 w 2838339"/>
              <a:gd name="connsiteY36" fmla="*/ 539126 h 798118"/>
              <a:gd name="connsiteX37" fmla="*/ 1643805 w 2838339"/>
              <a:gd name="connsiteY37" fmla="*/ 552340 h 798118"/>
              <a:gd name="connsiteX38" fmla="*/ 1802372 w 2838339"/>
              <a:gd name="connsiteY38" fmla="*/ 565554 h 798118"/>
              <a:gd name="connsiteX39" fmla="*/ 1966224 w 2838339"/>
              <a:gd name="connsiteY39" fmla="*/ 570839 h 798118"/>
              <a:gd name="connsiteX40" fmla="*/ 2061364 w 2838339"/>
              <a:gd name="connsiteY40" fmla="*/ 573482 h 798118"/>
              <a:gd name="connsiteX41" fmla="*/ 2214645 w 2838339"/>
              <a:gd name="connsiteY41" fmla="*/ 570839 h 798118"/>
              <a:gd name="connsiteX42" fmla="*/ 2367926 w 2838339"/>
              <a:gd name="connsiteY42" fmla="*/ 565554 h 798118"/>
              <a:gd name="connsiteX43" fmla="*/ 2444566 w 2838339"/>
              <a:gd name="connsiteY43" fmla="*/ 560268 h 798118"/>
              <a:gd name="connsiteX44" fmla="*/ 2489493 w 2838339"/>
              <a:gd name="connsiteY44" fmla="*/ 554983 h 798118"/>
              <a:gd name="connsiteX45" fmla="*/ 2542349 w 2838339"/>
              <a:gd name="connsiteY45" fmla="*/ 547055 h 798118"/>
              <a:gd name="connsiteX46" fmla="*/ 2589919 w 2838339"/>
              <a:gd name="connsiteY46" fmla="*/ 533841 h 798118"/>
              <a:gd name="connsiteX47" fmla="*/ 2645417 w 2838339"/>
              <a:gd name="connsiteY47" fmla="*/ 510056 h 798118"/>
              <a:gd name="connsiteX48" fmla="*/ 2703558 w 2838339"/>
              <a:gd name="connsiteY48" fmla="*/ 473057 h 798118"/>
              <a:gd name="connsiteX49" fmla="*/ 2748485 w 2838339"/>
              <a:gd name="connsiteY49" fmla="*/ 436058 h 798118"/>
              <a:gd name="connsiteX50" fmla="*/ 2774913 w 2838339"/>
              <a:gd name="connsiteY50" fmla="*/ 406987 h 798118"/>
              <a:gd name="connsiteX51" fmla="*/ 2788127 w 2838339"/>
              <a:gd name="connsiteY51" fmla="*/ 391131 h 798118"/>
              <a:gd name="connsiteX52" fmla="*/ 2809269 w 2838339"/>
              <a:gd name="connsiteY52" fmla="*/ 383203 h 798118"/>
              <a:gd name="connsiteX53" fmla="*/ 2822483 w 2838339"/>
              <a:gd name="connsiteY53" fmla="*/ 385845 h 798118"/>
              <a:gd name="connsiteX54" fmla="*/ 2833054 w 2838339"/>
              <a:gd name="connsiteY54" fmla="*/ 391131 h 798118"/>
              <a:gd name="connsiteX55" fmla="*/ 2838339 w 2838339"/>
              <a:gd name="connsiteY55" fmla="*/ 409630 h 798118"/>
              <a:gd name="connsiteX56" fmla="*/ 2827768 w 2838339"/>
              <a:gd name="connsiteY56" fmla="*/ 443986 h 798118"/>
              <a:gd name="connsiteX57" fmla="*/ 2785484 w 2838339"/>
              <a:gd name="connsiteY57" fmla="*/ 539126 h 798118"/>
              <a:gd name="connsiteX58" fmla="*/ 2737914 w 2838339"/>
              <a:gd name="connsiteY58" fmla="*/ 644837 h 798118"/>
              <a:gd name="connsiteX59" fmla="*/ 2698272 w 2838339"/>
              <a:gd name="connsiteY59" fmla="*/ 724120 h 798118"/>
              <a:gd name="connsiteX60" fmla="*/ 2563491 w 2838339"/>
              <a:gd name="connsiteY60" fmla="*/ 798118 h 798118"/>
              <a:gd name="connsiteX61" fmla="*/ 2301856 w 2838339"/>
              <a:gd name="connsiteY61" fmla="*/ 795475 h 798118"/>
              <a:gd name="connsiteX62" fmla="*/ 2019079 w 2838339"/>
              <a:gd name="connsiteY62" fmla="*/ 798118 h 798118"/>
              <a:gd name="connsiteX63" fmla="*/ 1839371 w 2838339"/>
              <a:gd name="connsiteY63" fmla="*/ 792833 h 798118"/>
              <a:gd name="connsiteX64" fmla="*/ 1609449 w 2838339"/>
              <a:gd name="connsiteY64" fmla="*/ 776976 h 7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38339" h="798118">
                <a:moveTo>
                  <a:pt x="1609449" y="776976"/>
                </a:moveTo>
                <a:lnTo>
                  <a:pt x="1427098" y="755834"/>
                </a:lnTo>
                <a:lnTo>
                  <a:pt x="1353100" y="750548"/>
                </a:lnTo>
                <a:lnTo>
                  <a:pt x="1202462" y="708264"/>
                </a:lnTo>
                <a:lnTo>
                  <a:pt x="1054467" y="663337"/>
                </a:lnTo>
                <a:lnTo>
                  <a:pt x="961969" y="628981"/>
                </a:lnTo>
                <a:lnTo>
                  <a:pt x="882686" y="599910"/>
                </a:lnTo>
                <a:lnTo>
                  <a:pt x="782261" y="557626"/>
                </a:lnTo>
                <a:lnTo>
                  <a:pt x="671264" y="507413"/>
                </a:lnTo>
                <a:lnTo>
                  <a:pt x="565553" y="457200"/>
                </a:lnTo>
                <a:lnTo>
                  <a:pt x="475699" y="409630"/>
                </a:lnTo>
                <a:lnTo>
                  <a:pt x="393773" y="364703"/>
                </a:lnTo>
                <a:lnTo>
                  <a:pt x="282776" y="290705"/>
                </a:lnTo>
                <a:lnTo>
                  <a:pt x="187637" y="216708"/>
                </a:lnTo>
                <a:lnTo>
                  <a:pt x="97782" y="140067"/>
                </a:lnTo>
                <a:lnTo>
                  <a:pt x="29070" y="76641"/>
                </a:lnTo>
                <a:lnTo>
                  <a:pt x="10571" y="52856"/>
                </a:lnTo>
                <a:lnTo>
                  <a:pt x="0" y="26428"/>
                </a:lnTo>
                <a:lnTo>
                  <a:pt x="5285" y="7929"/>
                </a:lnTo>
                <a:lnTo>
                  <a:pt x="13213" y="0"/>
                </a:lnTo>
                <a:lnTo>
                  <a:pt x="31713" y="0"/>
                </a:lnTo>
                <a:lnTo>
                  <a:pt x="44927" y="5286"/>
                </a:lnTo>
                <a:lnTo>
                  <a:pt x="92497" y="34356"/>
                </a:lnTo>
                <a:lnTo>
                  <a:pt x="200850" y="108354"/>
                </a:lnTo>
                <a:lnTo>
                  <a:pt x="272205" y="153281"/>
                </a:lnTo>
                <a:lnTo>
                  <a:pt x="354131" y="203494"/>
                </a:lnTo>
                <a:lnTo>
                  <a:pt x="473056" y="266920"/>
                </a:lnTo>
                <a:lnTo>
                  <a:pt x="533840" y="293348"/>
                </a:lnTo>
                <a:lnTo>
                  <a:pt x="610480" y="330347"/>
                </a:lnTo>
                <a:lnTo>
                  <a:pt x="689764" y="362060"/>
                </a:lnTo>
                <a:lnTo>
                  <a:pt x="784904" y="396416"/>
                </a:lnTo>
                <a:lnTo>
                  <a:pt x="874758" y="425487"/>
                </a:lnTo>
                <a:lnTo>
                  <a:pt x="975183" y="449272"/>
                </a:lnTo>
                <a:lnTo>
                  <a:pt x="1149606" y="486271"/>
                </a:lnTo>
                <a:lnTo>
                  <a:pt x="1265889" y="504770"/>
                </a:lnTo>
                <a:lnTo>
                  <a:pt x="1366314" y="520627"/>
                </a:lnTo>
                <a:lnTo>
                  <a:pt x="1511667" y="539126"/>
                </a:lnTo>
                <a:lnTo>
                  <a:pt x="1643805" y="552340"/>
                </a:lnTo>
                <a:lnTo>
                  <a:pt x="1802372" y="565554"/>
                </a:lnTo>
                <a:lnTo>
                  <a:pt x="1966224" y="570839"/>
                </a:lnTo>
                <a:lnTo>
                  <a:pt x="2061364" y="573482"/>
                </a:lnTo>
                <a:lnTo>
                  <a:pt x="2214645" y="570839"/>
                </a:lnTo>
                <a:lnTo>
                  <a:pt x="2367926" y="565554"/>
                </a:lnTo>
                <a:lnTo>
                  <a:pt x="2444566" y="560268"/>
                </a:lnTo>
                <a:lnTo>
                  <a:pt x="2489493" y="554983"/>
                </a:lnTo>
                <a:lnTo>
                  <a:pt x="2542349" y="547055"/>
                </a:lnTo>
                <a:lnTo>
                  <a:pt x="2589919" y="533841"/>
                </a:lnTo>
                <a:lnTo>
                  <a:pt x="2645417" y="510056"/>
                </a:lnTo>
                <a:lnTo>
                  <a:pt x="2703558" y="473057"/>
                </a:lnTo>
                <a:lnTo>
                  <a:pt x="2748485" y="436058"/>
                </a:lnTo>
                <a:lnTo>
                  <a:pt x="2774913" y="406987"/>
                </a:lnTo>
                <a:lnTo>
                  <a:pt x="2788127" y="391131"/>
                </a:lnTo>
                <a:lnTo>
                  <a:pt x="2809269" y="383203"/>
                </a:lnTo>
                <a:lnTo>
                  <a:pt x="2822483" y="385845"/>
                </a:lnTo>
                <a:lnTo>
                  <a:pt x="2833054" y="391131"/>
                </a:lnTo>
                <a:lnTo>
                  <a:pt x="2838339" y="409630"/>
                </a:lnTo>
                <a:lnTo>
                  <a:pt x="2827768" y="443986"/>
                </a:lnTo>
                <a:lnTo>
                  <a:pt x="2785484" y="539126"/>
                </a:lnTo>
                <a:lnTo>
                  <a:pt x="2737914" y="644837"/>
                </a:lnTo>
                <a:lnTo>
                  <a:pt x="2698272" y="724120"/>
                </a:lnTo>
                <a:lnTo>
                  <a:pt x="2563491" y="798118"/>
                </a:lnTo>
                <a:lnTo>
                  <a:pt x="2301856" y="795475"/>
                </a:lnTo>
                <a:lnTo>
                  <a:pt x="2019079" y="798118"/>
                </a:lnTo>
                <a:lnTo>
                  <a:pt x="1839371" y="792833"/>
                </a:lnTo>
                <a:lnTo>
                  <a:pt x="1609449" y="77697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6E6940A-FA2A-4E17-8079-F547747B03A0}"/>
              </a:ext>
            </a:extLst>
          </p:cNvPr>
          <p:cNvSpPr/>
          <p:nvPr/>
        </p:nvSpPr>
        <p:spPr>
          <a:xfrm>
            <a:off x="3400425" y="1909763"/>
            <a:ext cx="1389063" cy="358775"/>
          </a:xfrm>
          <a:custGeom>
            <a:avLst/>
            <a:gdLst>
              <a:gd name="connsiteX0" fmla="*/ 869156 w 1388269"/>
              <a:gd name="connsiteY0" fmla="*/ 292893 h 359568"/>
              <a:gd name="connsiteX1" fmla="*/ 454819 w 1388269"/>
              <a:gd name="connsiteY1" fmla="*/ 342900 h 359568"/>
              <a:gd name="connsiteX2" fmla="*/ 395288 w 1388269"/>
              <a:gd name="connsiteY2" fmla="*/ 357187 h 359568"/>
              <a:gd name="connsiteX3" fmla="*/ 288131 w 1388269"/>
              <a:gd name="connsiteY3" fmla="*/ 359568 h 359568"/>
              <a:gd name="connsiteX4" fmla="*/ 219075 w 1388269"/>
              <a:gd name="connsiteY4" fmla="*/ 354806 h 359568"/>
              <a:gd name="connsiteX5" fmla="*/ 159544 w 1388269"/>
              <a:gd name="connsiteY5" fmla="*/ 350043 h 359568"/>
              <a:gd name="connsiteX6" fmla="*/ 123825 w 1388269"/>
              <a:gd name="connsiteY6" fmla="*/ 345281 h 359568"/>
              <a:gd name="connsiteX7" fmla="*/ 0 w 1388269"/>
              <a:gd name="connsiteY7" fmla="*/ 316706 h 359568"/>
              <a:gd name="connsiteX8" fmla="*/ 185738 w 1388269"/>
              <a:gd name="connsiteY8" fmla="*/ 135731 h 359568"/>
              <a:gd name="connsiteX9" fmla="*/ 240506 w 1388269"/>
              <a:gd name="connsiteY9" fmla="*/ 180975 h 359568"/>
              <a:gd name="connsiteX10" fmla="*/ 330994 w 1388269"/>
              <a:gd name="connsiteY10" fmla="*/ 180975 h 359568"/>
              <a:gd name="connsiteX11" fmla="*/ 454819 w 1388269"/>
              <a:gd name="connsiteY11" fmla="*/ 173831 h 359568"/>
              <a:gd name="connsiteX12" fmla="*/ 561975 w 1388269"/>
              <a:gd name="connsiteY12" fmla="*/ 166687 h 359568"/>
              <a:gd name="connsiteX13" fmla="*/ 683419 w 1388269"/>
              <a:gd name="connsiteY13" fmla="*/ 150018 h 359568"/>
              <a:gd name="connsiteX14" fmla="*/ 800100 w 1388269"/>
              <a:gd name="connsiteY14" fmla="*/ 130968 h 359568"/>
              <a:gd name="connsiteX15" fmla="*/ 862013 w 1388269"/>
              <a:gd name="connsiteY15" fmla="*/ 116681 h 359568"/>
              <a:gd name="connsiteX16" fmla="*/ 916781 w 1388269"/>
              <a:gd name="connsiteY16" fmla="*/ 100012 h 359568"/>
              <a:gd name="connsiteX17" fmla="*/ 985838 w 1388269"/>
              <a:gd name="connsiteY17" fmla="*/ 73818 h 359568"/>
              <a:gd name="connsiteX18" fmla="*/ 1062038 w 1388269"/>
              <a:gd name="connsiteY18" fmla="*/ 40481 h 359568"/>
              <a:gd name="connsiteX19" fmla="*/ 1126331 w 1388269"/>
              <a:gd name="connsiteY19" fmla="*/ 0 h 359568"/>
              <a:gd name="connsiteX20" fmla="*/ 1173956 w 1388269"/>
              <a:gd name="connsiteY20" fmla="*/ 0 h 359568"/>
              <a:gd name="connsiteX21" fmla="*/ 1228725 w 1388269"/>
              <a:gd name="connsiteY21" fmla="*/ 7143 h 359568"/>
              <a:gd name="connsiteX22" fmla="*/ 1264444 w 1388269"/>
              <a:gd name="connsiteY22" fmla="*/ 19050 h 359568"/>
              <a:gd name="connsiteX23" fmla="*/ 1293019 w 1388269"/>
              <a:gd name="connsiteY23" fmla="*/ 28575 h 359568"/>
              <a:gd name="connsiteX24" fmla="*/ 1328738 w 1388269"/>
              <a:gd name="connsiteY24" fmla="*/ 47625 h 359568"/>
              <a:gd name="connsiteX25" fmla="*/ 1352550 w 1388269"/>
              <a:gd name="connsiteY25" fmla="*/ 69056 h 359568"/>
              <a:gd name="connsiteX26" fmla="*/ 1376363 w 1388269"/>
              <a:gd name="connsiteY26" fmla="*/ 95250 h 359568"/>
              <a:gd name="connsiteX27" fmla="*/ 1385888 w 1388269"/>
              <a:gd name="connsiteY27" fmla="*/ 116681 h 359568"/>
              <a:gd name="connsiteX28" fmla="*/ 1388269 w 1388269"/>
              <a:gd name="connsiteY28" fmla="*/ 130968 h 359568"/>
              <a:gd name="connsiteX29" fmla="*/ 1383506 w 1388269"/>
              <a:gd name="connsiteY29" fmla="*/ 157162 h 359568"/>
              <a:gd name="connsiteX30" fmla="*/ 1371600 w 1388269"/>
              <a:gd name="connsiteY30" fmla="*/ 183356 h 359568"/>
              <a:gd name="connsiteX31" fmla="*/ 1350169 w 1388269"/>
              <a:gd name="connsiteY31" fmla="*/ 204787 h 359568"/>
              <a:gd name="connsiteX32" fmla="*/ 1319213 w 1388269"/>
              <a:gd name="connsiteY32" fmla="*/ 221456 h 359568"/>
              <a:gd name="connsiteX33" fmla="*/ 1257300 w 1388269"/>
              <a:gd name="connsiteY33" fmla="*/ 238125 h 359568"/>
              <a:gd name="connsiteX34" fmla="*/ 1166813 w 1388269"/>
              <a:gd name="connsiteY34" fmla="*/ 252412 h 359568"/>
              <a:gd name="connsiteX35" fmla="*/ 1064419 w 1388269"/>
              <a:gd name="connsiteY35" fmla="*/ 264318 h 359568"/>
              <a:gd name="connsiteX36" fmla="*/ 869156 w 1388269"/>
              <a:gd name="connsiteY36" fmla="*/ 292893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88269" h="359568">
                <a:moveTo>
                  <a:pt x="869156" y="292893"/>
                </a:moveTo>
                <a:lnTo>
                  <a:pt x="454819" y="342900"/>
                </a:lnTo>
                <a:lnTo>
                  <a:pt x="395288" y="357187"/>
                </a:lnTo>
                <a:lnTo>
                  <a:pt x="288131" y="359568"/>
                </a:lnTo>
                <a:lnTo>
                  <a:pt x="219075" y="354806"/>
                </a:lnTo>
                <a:lnTo>
                  <a:pt x="159544" y="350043"/>
                </a:lnTo>
                <a:lnTo>
                  <a:pt x="123825" y="345281"/>
                </a:lnTo>
                <a:lnTo>
                  <a:pt x="0" y="316706"/>
                </a:lnTo>
                <a:lnTo>
                  <a:pt x="185738" y="135731"/>
                </a:lnTo>
                <a:lnTo>
                  <a:pt x="240506" y="180975"/>
                </a:lnTo>
                <a:lnTo>
                  <a:pt x="330994" y="180975"/>
                </a:lnTo>
                <a:lnTo>
                  <a:pt x="454819" y="173831"/>
                </a:lnTo>
                <a:lnTo>
                  <a:pt x="561975" y="166687"/>
                </a:lnTo>
                <a:lnTo>
                  <a:pt x="683419" y="150018"/>
                </a:lnTo>
                <a:lnTo>
                  <a:pt x="800100" y="130968"/>
                </a:lnTo>
                <a:lnTo>
                  <a:pt x="862013" y="116681"/>
                </a:lnTo>
                <a:lnTo>
                  <a:pt x="916781" y="100012"/>
                </a:lnTo>
                <a:lnTo>
                  <a:pt x="985838" y="73818"/>
                </a:lnTo>
                <a:lnTo>
                  <a:pt x="1062038" y="40481"/>
                </a:lnTo>
                <a:lnTo>
                  <a:pt x="1126331" y="0"/>
                </a:lnTo>
                <a:lnTo>
                  <a:pt x="1173956" y="0"/>
                </a:lnTo>
                <a:lnTo>
                  <a:pt x="1228725" y="7143"/>
                </a:lnTo>
                <a:lnTo>
                  <a:pt x="1264444" y="19050"/>
                </a:lnTo>
                <a:lnTo>
                  <a:pt x="1293019" y="28575"/>
                </a:lnTo>
                <a:lnTo>
                  <a:pt x="1328738" y="47625"/>
                </a:lnTo>
                <a:lnTo>
                  <a:pt x="1352550" y="69056"/>
                </a:lnTo>
                <a:lnTo>
                  <a:pt x="1376363" y="95250"/>
                </a:lnTo>
                <a:lnTo>
                  <a:pt x="1385888" y="116681"/>
                </a:lnTo>
                <a:lnTo>
                  <a:pt x="1388269" y="130968"/>
                </a:lnTo>
                <a:lnTo>
                  <a:pt x="1383506" y="157162"/>
                </a:lnTo>
                <a:lnTo>
                  <a:pt x="1371600" y="183356"/>
                </a:lnTo>
                <a:lnTo>
                  <a:pt x="1350169" y="204787"/>
                </a:lnTo>
                <a:lnTo>
                  <a:pt x="1319213" y="221456"/>
                </a:lnTo>
                <a:lnTo>
                  <a:pt x="1257300" y="238125"/>
                </a:lnTo>
                <a:lnTo>
                  <a:pt x="1166813" y="252412"/>
                </a:lnTo>
                <a:lnTo>
                  <a:pt x="1064419" y="264318"/>
                </a:lnTo>
                <a:lnTo>
                  <a:pt x="869156" y="292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97E1CDC-77B9-4703-B652-9B0FF967DF1C}"/>
              </a:ext>
            </a:extLst>
          </p:cNvPr>
          <p:cNvSpPr/>
          <p:nvPr/>
        </p:nvSpPr>
        <p:spPr>
          <a:xfrm>
            <a:off x="3727450" y="2220913"/>
            <a:ext cx="482600" cy="565150"/>
          </a:xfrm>
          <a:custGeom>
            <a:avLst/>
            <a:gdLst>
              <a:gd name="connsiteX0" fmla="*/ 126207 w 483394"/>
              <a:gd name="connsiteY0" fmla="*/ 197644 h 564357"/>
              <a:gd name="connsiteX1" fmla="*/ 78582 w 483394"/>
              <a:gd name="connsiteY1" fmla="*/ 114300 h 564357"/>
              <a:gd name="connsiteX2" fmla="*/ 0 w 483394"/>
              <a:gd name="connsiteY2" fmla="*/ 0 h 564357"/>
              <a:gd name="connsiteX3" fmla="*/ 116682 w 483394"/>
              <a:gd name="connsiteY3" fmla="*/ 4763 h 564357"/>
              <a:gd name="connsiteX4" fmla="*/ 204788 w 483394"/>
              <a:gd name="connsiteY4" fmla="*/ 59532 h 564357"/>
              <a:gd name="connsiteX5" fmla="*/ 247650 w 483394"/>
              <a:gd name="connsiteY5" fmla="*/ 85725 h 564357"/>
              <a:gd name="connsiteX6" fmla="*/ 295275 w 483394"/>
              <a:gd name="connsiteY6" fmla="*/ 121444 h 564357"/>
              <a:gd name="connsiteX7" fmla="*/ 345282 w 483394"/>
              <a:gd name="connsiteY7" fmla="*/ 164307 h 564357"/>
              <a:gd name="connsiteX8" fmla="*/ 388144 w 483394"/>
              <a:gd name="connsiteY8" fmla="*/ 204788 h 564357"/>
              <a:gd name="connsiteX9" fmla="*/ 419100 w 483394"/>
              <a:gd name="connsiteY9" fmla="*/ 238125 h 564357"/>
              <a:gd name="connsiteX10" fmla="*/ 440532 w 483394"/>
              <a:gd name="connsiteY10" fmla="*/ 271463 h 564357"/>
              <a:gd name="connsiteX11" fmla="*/ 459582 w 483394"/>
              <a:gd name="connsiteY11" fmla="*/ 304800 h 564357"/>
              <a:gd name="connsiteX12" fmla="*/ 476250 w 483394"/>
              <a:gd name="connsiteY12" fmla="*/ 347663 h 564357"/>
              <a:gd name="connsiteX13" fmla="*/ 483394 w 483394"/>
              <a:gd name="connsiteY13" fmla="*/ 397669 h 564357"/>
              <a:gd name="connsiteX14" fmla="*/ 481013 w 483394"/>
              <a:gd name="connsiteY14" fmla="*/ 447675 h 564357"/>
              <a:gd name="connsiteX15" fmla="*/ 471488 w 483394"/>
              <a:gd name="connsiteY15" fmla="*/ 500063 h 564357"/>
              <a:gd name="connsiteX16" fmla="*/ 457200 w 483394"/>
              <a:gd name="connsiteY16" fmla="*/ 528638 h 564357"/>
              <a:gd name="connsiteX17" fmla="*/ 442913 w 483394"/>
              <a:gd name="connsiteY17" fmla="*/ 547688 h 564357"/>
              <a:gd name="connsiteX18" fmla="*/ 419100 w 483394"/>
              <a:gd name="connsiteY18" fmla="*/ 559594 h 564357"/>
              <a:gd name="connsiteX19" fmla="*/ 392907 w 483394"/>
              <a:gd name="connsiteY19" fmla="*/ 564357 h 564357"/>
              <a:gd name="connsiteX20" fmla="*/ 359569 w 483394"/>
              <a:gd name="connsiteY20" fmla="*/ 559594 h 564357"/>
              <a:gd name="connsiteX21" fmla="*/ 342900 w 483394"/>
              <a:gd name="connsiteY21" fmla="*/ 550069 h 564357"/>
              <a:gd name="connsiteX22" fmla="*/ 319088 w 483394"/>
              <a:gd name="connsiteY22" fmla="*/ 531019 h 564357"/>
              <a:gd name="connsiteX23" fmla="*/ 290513 w 483394"/>
              <a:gd name="connsiteY23" fmla="*/ 500063 h 564357"/>
              <a:gd name="connsiteX24" fmla="*/ 269082 w 483394"/>
              <a:gd name="connsiteY24" fmla="*/ 469107 h 564357"/>
              <a:gd name="connsiteX25" fmla="*/ 233363 w 483394"/>
              <a:gd name="connsiteY25" fmla="*/ 404813 h 564357"/>
              <a:gd name="connsiteX26" fmla="*/ 195263 w 483394"/>
              <a:gd name="connsiteY26" fmla="*/ 319088 h 564357"/>
              <a:gd name="connsiteX27" fmla="*/ 126207 w 483394"/>
              <a:gd name="connsiteY27" fmla="*/ 197644 h 564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3394" h="564357">
                <a:moveTo>
                  <a:pt x="126207" y="197644"/>
                </a:moveTo>
                <a:lnTo>
                  <a:pt x="78582" y="114300"/>
                </a:lnTo>
                <a:lnTo>
                  <a:pt x="0" y="0"/>
                </a:lnTo>
                <a:lnTo>
                  <a:pt x="116682" y="4763"/>
                </a:lnTo>
                <a:lnTo>
                  <a:pt x="204788" y="59532"/>
                </a:lnTo>
                <a:lnTo>
                  <a:pt x="247650" y="85725"/>
                </a:lnTo>
                <a:lnTo>
                  <a:pt x="295275" y="121444"/>
                </a:lnTo>
                <a:lnTo>
                  <a:pt x="345282" y="164307"/>
                </a:lnTo>
                <a:lnTo>
                  <a:pt x="388144" y="204788"/>
                </a:lnTo>
                <a:lnTo>
                  <a:pt x="419100" y="238125"/>
                </a:lnTo>
                <a:lnTo>
                  <a:pt x="440532" y="271463"/>
                </a:lnTo>
                <a:lnTo>
                  <a:pt x="459582" y="304800"/>
                </a:lnTo>
                <a:lnTo>
                  <a:pt x="476250" y="347663"/>
                </a:lnTo>
                <a:lnTo>
                  <a:pt x="483394" y="397669"/>
                </a:lnTo>
                <a:lnTo>
                  <a:pt x="481013" y="447675"/>
                </a:lnTo>
                <a:lnTo>
                  <a:pt x="471488" y="500063"/>
                </a:lnTo>
                <a:lnTo>
                  <a:pt x="457200" y="528638"/>
                </a:lnTo>
                <a:lnTo>
                  <a:pt x="442913" y="547688"/>
                </a:lnTo>
                <a:lnTo>
                  <a:pt x="419100" y="559594"/>
                </a:lnTo>
                <a:lnTo>
                  <a:pt x="392907" y="564357"/>
                </a:lnTo>
                <a:lnTo>
                  <a:pt x="359569" y="559594"/>
                </a:lnTo>
                <a:lnTo>
                  <a:pt x="342900" y="550069"/>
                </a:lnTo>
                <a:lnTo>
                  <a:pt x="319088" y="531019"/>
                </a:lnTo>
                <a:lnTo>
                  <a:pt x="290513" y="500063"/>
                </a:lnTo>
                <a:lnTo>
                  <a:pt x="269082" y="469107"/>
                </a:lnTo>
                <a:lnTo>
                  <a:pt x="233363" y="404813"/>
                </a:lnTo>
                <a:lnTo>
                  <a:pt x="195263" y="319088"/>
                </a:lnTo>
                <a:lnTo>
                  <a:pt x="12620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51E7602-3328-42D8-ABCC-766A79B70493}"/>
              </a:ext>
            </a:extLst>
          </p:cNvPr>
          <p:cNvSpPr/>
          <p:nvPr/>
        </p:nvSpPr>
        <p:spPr>
          <a:xfrm>
            <a:off x="5318125" y="1798638"/>
            <a:ext cx="1795463" cy="449262"/>
          </a:xfrm>
          <a:custGeom>
            <a:avLst/>
            <a:gdLst>
              <a:gd name="connsiteX0" fmla="*/ 1143000 w 1795463"/>
              <a:gd name="connsiteY0" fmla="*/ 335756 h 450056"/>
              <a:gd name="connsiteX1" fmla="*/ 745332 w 1795463"/>
              <a:gd name="connsiteY1" fmla="*/ 409575 h 450056"/>
              <a:gd name="connsiteX2" fmla="*/ 497682 w 1795463"/>
              <a:gd name="connsiteY2" fmla="*/ 442912 h 450056"/>
              <a:gd name="connsiteX3" fmla="*/ 416719 w 1795463"/>
              <a:gd name="connsiteY3" fmla="*/ 450056 h 450056"/>
              <a:gd name="connsiteX4" fmla="*/ 373857 w 1795463"/>
              <a:gd name="connsiteY4" fmla="*/ 450056 h 450056"/>
              <a:gd name="connsiteX5" fmla="*/ 326232 w 1795463"/>
              <a:gd name="connsiteY5" fmla="*/ 445294 h 450056"/>
              <a:gd name="connsiteX6" fmla="*/ 290513 w 1795463"/>
              <a:gd name="connsiteY6" fmla="*/ 440531 h 450056"/>
              <a:gd name="connsiteX7" fmla="*/ 233363 w 1795463"/>
              <a:gd name="connsiteY7" fmla="*/ 428625 h 450056"/>
              <a:gd name="connsiteX8" fmla="*/ 188119 w 1795463"/>
              <a:gd name="connsiteY8" fmla="*/ 411956 h 450056"/>
              <a:gd name="connsiteX9" fmla="*/ 130969 w 1795463"/>
              <a:gd name="connsiteY9" fmla="*/ 385762 h 450056"/>
              <a:gd name="connsiteX10" fmla="*/ 80963 w 1795463"/>
              <a:gd name="connsiteY10" fmla="*/ 357187 h 450056"/>
              <a:gd name="connsiteX11" fmla="*/ 0 w 1795463"/>
              <a:gd name="connsiteY11" fmla="*/ 309562 h 450056"/>
              <a:gd name="connsiteX12" fmla="*/ 64294 w 1795463"/>
              <a:gd name="connsiteY12" fmla="*/ 192881 h 450056"/>
              <a:gd name="connsiteX13" fmla="*/ 190500 w 1795463"/>
              <a:gd name="connsiteY13" fmla="*/ 257175 h 450056"/>
              <a:gd name="connsiteX14" fmla="*/ 240507 w 1795463"/>
              <a:gd name="connsiteY14" fmla="*/ 278606 h 450056"/>
              <a:gd name="connsiteX15" fmla="*/ 276225 w 1795463"/>
              <a:gd name="connsiteY15" fmla="*/ 288131 h 450056"/>
              <a:gd name="connsiteX16" fmla="*/ 316707 w 1795463"/>
              <a:gd name="connsiteY16" fmla="*/ 292894 h 450056"/>
              <a:gd name="connsiteX17" fmla="*/ 364332 w 1795463"/>
              <a:gd name="connsiteY17" fmla="*/ 292894 h 450056"/>
              <a:gd name="connsiteX18" fmla="*/ 469107 w 1795463"/>
              <a:gd name="connsiteY18" fmla="*/ 283369 h 450056"/>
              <a:gd name="connsiteX19" fmla="*/ 616744 w 1795463"/>
              <a:gd name="connsiteY19" fmla="*/ 261937 h 450056"/>
              <a:gd name="connsiteX20" fmla="*/ 819150 w 1795463"/>
              <a:gd name="connsiteY20" fmla="*/ 226219 h 450056"/>
              <a:gd name="connsiteX21" fmla="*/ 1002507 w 1795463"/>
              <a:gd name="connsiteY21" fmla="*/ 180975 h 450056"/>
              <a:gd name="connsiteX22" fmla="*/ 1178719 w 1795463"/>
              <a:gd name="connsiteY22" fmla="*/ 130969 h 450056"/>
              <a:gd name="connsiteX23" fmla="*/ 1288257 w 1795463"/>
              <a:gd name="connsiteY23" fmla="*/ 92869 h 450056"/>
              <a:gd name="connsiteX24" fmla="*/ 1414463 w 1795463"/>
              <a:gd name="connsiteY24" fmla="*/ 38100 h 450056"/>
              <a:gd name="connsiteX25" fmla="*/ 1485900 w 1795463"/>
              <a:gd name="connsiteY25" fmla="*/ 0 h 450056"/>
              <a:gd name="connsiteX26" fmla="*/ 1535907 w 1795463"/>
              <a:gd name="connsiteY26" fmla="*/ 4762 h 450056"/>
              <a:gd name="connsiteX27" fmla="*/ 1600200 w 1795463"/>
              <a:gd name="connsiteY27" fmla="*/ 19050 h 450056"/>
              <a:gd name="connsiteX28" fmla="*/ 1647825 w 1795463"/>
              <a:gd name="connsiteY28" fmla="*/ 33337 h 450056"/>
              <a:gd name="connsiteX29" fmla="*/ 1702594 w 1795463"/>
              <a:gd name="connsiteY29" fmla="*/ 52387 h 450056"/>
              <a:gd name="connsiteX30" fmla="*/ 1731169 w 1795463"/>
              <a:gd name="connsiteY30" fmla="*/ 66675 h 450056"/>
              <a:gd name="connsiteX31" fmla="*/ 1757363 w 1795463"/>
              <a:gd name="connsiteY31" fmla="*/ 83344 h 450056"/>
              <a:gd name="connsiteX32" fmla="*/ 1776413 w 1795463"/>
              <a:gd name="connsiteY32" fmla="*/ 95250 h 450056"/>
              <a:gd name="connsiteX33" fmla="*/ 1788319 w 1795463"/>
              <a:gd name="connsiteY33" fmla="*/ 111919 h 450056"/>
              <a:gd name="connsiteX34" fmla="*/ 1795463 w 1795463"/>
              <a:gd name="connsiteY34" fmla="*/ 130969 h 450056"/>
              <a:gd name="connsiteX35" fmla="*/ 1790700 w 1795463"/>
              <a:gd name="connsiteY35" fmla="*/ 161925 h 450056"/>
              <a:gd name="connsiteX36" fmla="*/ 1781175 w 1795463"/>
              <a:gd name="connsiteY36" fmla="*/ 188119 h 450056"/>
              <a:gd name="connsiteX37" fmla="*/ 1764507 w 1795463"/>
              <a:gd name="connsiteY37" fmla="*/ 207169 h 450056"/>
              <a:gd name="connsiteX38" fmla="*/ 1735932 w 1795463"/>
              <a:gd name="connsiteY38" fmla="*/ 226219 h 450056"/>
              <a:gd name="connsiteX39" fmla="*/ 1695450 w 1795463"/>
              <a:gd name="connsiteY39" fmla="*/ 238125 h 450056"/>
              <a:gd name="connsiteX40" fmla="*/ 1557338 w 1795463"/>
              <a:gd name="connsiteY40" fmla="*/ 264319 h 450056"/>
              <a:gd name="connsiteX41" fmla="*/ 1385888 w 1795463"/>
              <a:gd name="connsiteY41" fmla="*/ 297656 h 450056"/>
              <a:gd name="connsiteX42" fmla="*/ 1143000 w 1795463"/>
              <a:gd name="connsiteY42" fmla="*/ 3357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95463" h="450056">
                <a:moveTo>
                  <a:pt x="1143000" y="335756"/>
                </a:moveTo>
                <a:lnTo>
                  <a:pt x="745332" y="409575"/>
                </a:lnTo>
                <a:lnTo>
                  <a:pt x="497682" y="442912"/>
                </a:lnTo>
                <a:lnTo>
                  <a:pt x="416719" y="450056"/>
                </a:lnTo>
                <a:lnTo>
                  <a:pt x="373857" y="450056"/>
                </a:lnTo>
                <a:lnTo>
                  <a:pt x="326232" y="445294"/>
                </a:lnTo>
                <a:lnTo>
                  <a:pt x="290513" y="440531"/>
                </a:lnTo>
                <a:lnTo>
                  <a:pt x="233363" y="428625"/>
                </a:lnTo>
                <a:lnTo>
                  <a:pt x="188119" y="411956"/>
                </a:lnTo>
                <a:lnTo>
                  <a:pt x="130969" y="385762"/>
                </a:lnTo>
                <a:lnTo>
                  <a:pt x="80963" y="357187"/>
                </a:lnTo>
                <a:lnTo>
                  <a:pt x="0" y="309562"/>
                </a:lnTo>
                <a:lnTo>
                  <a:pt x="64294" y="192881"/>
                </a:lnTo>
                <a:lnTo>
                  <a:pt x="190500" y="257175"/>
                </a:lnTo>
                <a:lnTo>
                  <a:pt x="240507" y="278606"/>
                </a:lnTo>
                <a:lnTo>
                  <a:pt x="276225" y="288131"/>
                </a:lnTo>
                <a:lnTo>
                  <a:pt x="316707" y="292894"/>
                </a:lnTo>
                <a:lnTo>
                  <a:pt x="364332" y="292894"/>
                </a:lnTo>
                <a:lnTo>
                  <a:pt x="469107" y="283369"/>
                </a:lnTo>
                <a:lnTo>
                  <a:pt x="616744" y="261937"/>
                </a:lnTo>
                <a:lnTo>
                  <a:pt x="819150" y="226219"/>
                </a:lnTo>
                <a:lnTo>
                  <a:pt x="1002507" y="180975"/>
                </a:lnTo>
                <a:lnTo>
                  <a:pt x="1178719" y="130969"/>
                </a:lnTo>
                <a:lnTo>
                  <a:pt x="1288257" y="92869"/>
                </a:lnTo>
                <a:lnTo>
                  <a:pt x="1414463" y="38100"/>
                </a:lnTo>
                <a:lnTo>
                  <a:pt x="1485900" y="0"/>
                </a:lnTo>
                <a:lnTo>
                  <a:pt x="1535907" y="4762"/>
                </a:lnTo>
                <a:lnTo>
                  <a:pt x="1600200" y="19050"/>
                </a:lnTo>
                <a:lnTo>
                  <a:pt x="1647825" y="33337"/>
                </a:lnTo>
                <a:lnTo>
                  <a:pt x="1702594" y="52387"/>
                </a:lnTo>
                <a:lnTo>
                  <a:pt x="1731169" y="66675"/>
                </a:lnTo>
                <a:lnTo>
                  <a:pt x="1757363" y="83344"/>
                </a:lnTo>
                <a:lnTo>
                  <a:pt x="1776413" y="95250"/>
                </a:lnTo>
                <a:lnTo>
                  <a:pt x="1788319" y="111919"/>
                </a:lnTo>
                <a:lnTo>
                  <a:pt x="1795463" y="130969"/>
                </a:lnTo>
                <a:lnTo>
                  <a:pt x="1790700" y="161925"/>
                </a:lnTo>
                <a:lnTo>
                  <a:pt x="1781175" y="188119"/>
                </a:lnTo>
                <a:lnTo>
                  <a:pt x="1764507" y="207169"/>
                </a:lnTo>
                <a:lnTo>
                  <a:pt x="1735932" y="226219"/>
                </a:lnTo>
                <a:lnTo>
                  <a:pt x="1695450" y="238125"/>
                </a:lnTo>
                <a:lnTo>
                  <a:pt x="1557338" y="264319"/>
                </a:lnTo>
                <a:lnTo>
                  <a:pt x="1385888" y="297656"/>
                </a:lnTo>
                <a:lnTo>
                  <a:pt x="1143000" y="3357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2B4E999-5974-4ED5-B7F1-FA855D6DF75F}"/>
              </a:ext>
            </a:extLst>
          </p:cNvPr>
          <p:cNvSpPr/>
          <p:nvPr/>
        </p:nvSpPr>
        <p:spPr>
          <a:xfrm>
            <a:off x="5532438" y="2147888"/>
            <a:ext cx="706437" cy="765175"/>
          </a:xfrm>
          <a:custGeom>
            <a:avLst/>
            <a:gdLst>
              <a:gd name="connsiteX0" fmla="*/ 195262 w 707231"/>
              <a:gd name="connsiteY0" fmla="*/ 490537 h 764381"/>
              <a:gd name="connsiteX1" fmla="*/ 264319 w 707231"/>
              <a:gd name="connsiteY1" fmla="*/ 392906 h 764381"/>
              <a:gd name="connsiteX2" fmla="*/ 311944 w 707231"/>
              <a:gd name="connsiteY2" fmla="*/ 314325 h 764381"/>
              <a:gd name="connsiteX3" fmla="*/ 347662 w 707231"/>
              <a:gd name="connsiteY3" fmla="*/ 242887 h 764381"/>
              <a:gd name="connsiteX4" fmla="*/ 373856 w 707231"/>
              <a:gd name="connsiteY4" fmla="*/ 166687 h 764381"/>
              <a:gd name="connsiteX5" fmla="*/ 335756 w 707231"/>
              <a:gd name="connsiteY5" fmla="*/ 26193 h 764381"/>
              <a:gd name="connsiteX6" fmla="*/ 511969 w 707231"/>
              <a:gd name="connsiteY6" fmla="*/ 0 h 764381"/>
              <a:gd name="connsiteX7" fmla="*/ 590550 w 707231"/>
              <a:gd name="connsiteY7" fmla="*/ 88106 h 764381"/>
              <a:gd name="connsiteX8" fmla="*/ 619125 w 707231"/>
              <a:gd name="connsiteY8" fmla="*/ 116681 h 764381"/>
              <a:gd name="connsiteX9" fmla="*/ 654844 w 707231"/>
              <a:gd name="connsiteY9" fmla="*/ 150018 h 764381"/>
              <a:gd name="connsiteX10" fmla="*/ 676275 w 707231"/>
              <a:gd name="connsiteY10" fmla="*/ 176212 h 764381"/>
              <a:gd name="connsiteX11" fmla="*/ 697706 w 707231"/>
              <a:gd name="connsiteY11" fmla="*/ 209550 h 764381"/>
              <a:gd name="connsiteX12" fmla="*/ 707231 w 707231"/>
              <a:gd name="connsiteY12" fmla="*/ 245268 h 764381"/>
              <a:gd name="connsiteX13" fmla="*/ 707231 w 707231"/>
              <a:gd name="connsiteY13" fmla="*/ 259556 h 764381"/>
              <a:gd name="connsiteX14" fmla="*/ 702469 w 707231"/>
              <a:gd name="connsiteY14" fmla="*/ 280987 h 764381"/>
              <a:gd name="connsiteX15" fmla="*/ 688181 w 707231"/>
              <a:gd name="connsiteY15" fmla="*/ 297656 h 764381"/>
              <a:gd name="connsiteX16" fmla="*/ 671512 w 707231"/>
              <a:gd name="connsiteY16" fmla="*/ 309562 h 764381"/>
              <a:gd name="connsiteX17" fmla="*/ 619125 w 707231"/>
              <a:gd name="connsiteY17" fmla="*/ 328612 h 764381"/>
              <a:gd name="connsiteX18" fmla="*/ 573881 w 707231"/>
              <a:gd name="connsiteY18" fmla="*/ 342900 h 764381"/>
              <a:gd name="connsiteX19" fmla="*/ 540544 w 707231"/>
              <a:gd name="connsiteY19" fmla="*/ 361950 h 764381"/>
              <a:gd name="connsiteX20" fmla="*/ 485775 w 707231"/>
              <a:gd name="connsiteY20" fmla="*/ 409575 h 764381"/>
              <a:gd name="connsiteX21" fmla="*/ 378619 w 707231"/>
              <a:gd name="connsiteY21" fmla="*/ 504825 h 764381"/>
              <a:gd name="connsiteX22" fmla="*/ 259556 w 707231"/>
              <a:gd name="connsiteY22" fmla="*/ 604837 h 764381"/>
              <a:gd name="connsiteX23" fmla="*/ 145256 w 707231"/>
              <a:gd name="connsiteY23" fmla="*/ 692943 h 764381"/>
              <a:gd name="connsiteX24" fmla="*/ 61912 w 707231"/>
              <a:gd name="connsiteY24" fmla="*/ 747712 h 764381"/>
              <a:gd name="connsiteX25" fmla="*/ 40481 w 707231"/>
              <a:gd name="connsiteY25" fmla="*/ 759618 h 764381"/>
              <a:gd name="connsiteX26" fmla="*/ 16669 w 707231"/>
              <a:gd name="connsiteY26" fmla="*/ 764381 h 764381"/>
              <a:gd name="connsiteX27" fmla="*/ 4762 w 707231"/>
              <a:gd name="connsiteY27" fmla="*/ 759618 h 764381"/>
              <a:gd name="connsiteX28" fmla="*/ 0 w 707231"/>
              <a:gd name="connsiteY28" fmla="*/ 752475 h 764381"/>
              <a:gd name="connsiteX29" fmla="*/ 0 w 707231"/>
              <a:gd name="connsiteY29" fmla="*/ 733425 h 764381"/>
              <a:gd name="connsiteX30" fmla="*/ 16669 w 707231"/>
              <a:gd name="connsiteY30" fmla="*/ 700087 h 764381"/>
              <a:gd name="connsiteX31" fmla="*/ 76200 w 707231"/>
              <a:gd name="connsiteY31" fmla="*/ 633412 h 764381"/>
              <a:gd name="connsiteX32" fmla="*/ 145256 w 707231"/>
              <a:gd name="connsiteY32" fmla="*/ 557212 h 764381"/>
              <a:gd name="connsiteX33" fmla="*/ 195262 w 707231"/>
              <a:gd name="connsiteY33" fmla="*/ 490537 h 764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07231" h="764381">
                <a:moveTo>
                  <a:pt x="195262" y="490537"/>
                </a:moveTo>
                <a:lnTo>
                  <a:pt x="264319" y="392906"/>
                </a:lnTo>
                <a:lnTo>
                  <a:pt x="311944" y="314325"/>
                </a:lnTo>
                <a:lnTo>
                  <a:pt x="347662" y="242887"/>
                </a:lnTo>
                <a:lnTo>
                  <a:pt x="373856" y="166687"/>
                </a:lnTo>
                <a:lnTo>
                  <a:pt x="335756" y="26193"/>
                </a:lnTo>
                <a:lnTo>
                  <a:pt x="511969" y="0"/>
                </a:lnTo>
                <a:lnTo>
                  <a:pt x="590550" y="88106"/>
                </a:lnTo>
                <a:lnTo>
                  <a:pt x="619125" y="116681"/>
                </a:lnTo>
                <a:lnTo>
                  <a:pt x="654844" y="150018"/>
                </a:lnTo>
                <a:lnTo>
                  <a:pt x="676275" y="176212"/>
                </a:lnTo>
                <a:lnTo>
                  <a:pt x="697706" y="209550"/>
                </a:lnTo>
                <a:lnTo>
                  <a:pt x="707231" y="245268"/>
                </a:lnTo>
                <a:lnTo>
                  <a:pt x="707231" y="259556"/>
                </a:lnTo>
                <a:lnTo>
                  <a:pt x="702469" y="280987"/>
                </a:lnTo>
                <a:lnTo>
                  <a:pt x="688181" y="297656"/>
                </a:lnTo>
                <a:lnTo>
                  <a:pt x="671512" y="309562"/>
                </a:lnTo>
                <a:lnTo>
                  <a:pt x="619125" y="328612"/>
                </a:lnTo>
                <a:lnTo>
                  <a:pt x="573881" y="342900"/>
                </a:lnTo>
                <a:lnTo>
                  <a:pt x="540544" y="361950"/>
                </a:lnTo>
                <a:lnTo>
                  <a:pt x="485775" y="409575"/>
                </a:lnTo>
                <a:lnTo>
                  <a:pt x="378619" y="504825"/>
                </a:lnTo>
                <a:lnTo>
                  <a:pt x="259556" y="604837"/>
                </a:lnTo>
                <a:lnTo>
                  <a:pt x="145256" y="692943"/>
                </a:lnTo>
                <a:lnTo>
                  <a:pt x="61912" y="747712"/>
                </a:lnTo>
                <a:lnTo>
                  <a:pt x="40481" y="759618"/>
                </a:lnTo>
                <a:lnTo>
                  <a:pt x="16669" y="764381"/>
                </a:lnTo>
                <a:lnTo>
                  <a:pt x="4762" y="759618"/>
                </a:lnTo>
                <a:lnTo>
                  <a:pt x="0" y="752475"/>
                </a:lnTo>
                <a:lnTo>
                  <a:pt x="0" y="733425"/>
                </a:lnTo>
                <a:lnTo>
                  <a:pt x="16669" y="700087"/>
                </a:lnTo>
                <a:lnTo>
                  <a:pt x="76200" y="633412"/>
                </a:lnTo>
                <a:lnTo>
                  <a:pt x="145256" y="557212"/>
                </a:lnTo>
                <a:lnTo>
                  <a:pt x="195262" y="4905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5371740-42C7-46DF-B0DD-C462F04C12D3}"/>
              </a:ext>
            </a:extLst>
          </p:cNvPr>
          <p:cNvSpPr/>
          <p:nvPr/>
        </p:nvSpPr>
        <p:spPr>
          <a:xfrm rot="16200000">
            <a:off x="2564606" y="3648869"/>
            <a:ext cx="2994025" cy="1404938"/>
          </a:xfrm>
          <a:custGeom>
            <a:avLst/>
            <a:gdLst>
              <a:gd name="connsiteX0" fmla="*/ 1594757 w 2993571"/>
              <a:gd name="connsiteY0" fmla="*/ 1257300 h 1404257"/>
              <a:gd name="connsiteX1" fmla="*/ 1118507 w 2993571"/>
              <a:gd name="connsiteY1" fmla="*/ 1251857 h 1404257"/>
              <a:gd name="connsiteX2" fmla="*/ 644978 w 2993571"/>
              <a:gd name="connsiteY2" fmla="*/ 1254579 h 1404257"/>
              <a:gd name="connsiteX3" fmla="*/ 598714 w 2993571"/>
              <a:gd name="connsiteY3" fmla="*/ 1268186 h 1404257"/>
              <a:gd name="connsiteX4" fmla="*/ 560614 w 2993571"/>
              <a:gd name="connsiteY4" fmla="*/ 1273629 h 1404257"/>
              <a:gd name="connsiteX5" fmla="*/ 476250 w 2993571"/>
              <a:gd name="connsiteY5" fmla="*/ 1279072 h 1404257"/>
              <a:gd name="connsiteX6" fmla="*/ 413657 w 2993571"/>
              <a:gd name="connsiteY6" fmla="*/ 1276350 h 1404257"/>
              <a:gd name="connsiteX7" fmla="*/ 359228 w 2993571"/>
              <a:gd name="connsiteY7" fmla="*/ 1268186 h 1404257"/>
              <a:gd name="connsiteX8" fmla="*/ 307521 w 2993571"/>
              <a:gd name="connsiteY8" fmla="*/ 1251857 h 1404257"/>
              <a:gd name="connsiteX9" fmla="*/ 220436 w 2993571"/>
              <a:gd name="connsiteY9" fmla="*/ 1216479 h 1404257"/>
              <a:gd name="connsiteX10" fmla="*/ 117021 w 2993571"/>
              <a:gd name="connsiteY10" fmla="*/ 1167493 h 1404257"/>
              <a:gd name="connsiteX11" fmla="*/ 51707 w 2993571"/>
              <a:gd name="connsiteY11" fmla="*/ 1123950 h 1404257"/>
              <a:gd name="connsiteX12" fmla="*/ 21771 w 2993571"/>
              <a:gd name="connsiteY12" fmla="*/ 1099457 h 1404257"/>
              <a:gd name="connsiteX13" fmla="*/ 5443 w 2993571"/>
              <a:gd name="connsiteY13" fmla="*/ 1077686 h 1404257"/>
              <a:gd name="connsiteX14" fmla="*/ 0 w 2993571"/>
              <a:gd name="connsiteY14" fmla="*/ 1055915 h 1404257"/>
              <a:gd name="connsiteX15" fmla="*/ 8164 w 2993571"/>
              <a:gd name="connsiteY15" fmla="*/ 1031422 h 1404257"/>
              <a:gd name="connsiteX16" fmla="*/ 27214 w 2993571"/>
              <a:gd name="connsiteY16" fmla="*/ 1004207 h 1404257"/>
              <a:gd name="connsiteX17" fmla="*/ 62593 w 2993571"/>
              <a:gd name="connsiteY17" fmla="*/ 979715 h 1404257"/>
              <a:gd name="connsiteX18" fmla="*/ 117021 w 2993571"/>
              <a:gd name="connsiteY18" fmla="*/ 947057 h 1404257"/>
              <a:gd name="connsiteX19" fmla="*/ 432707 w 2993571"/>
              <a:gd name="connsiteY19" fmla="*/ 982436 h 1404257"/>
              <a:gd name="connsiteX20" fmla="*/ 459921 w 2993571"/>
              <a:gd name="connsiteY20" fmla="*/ 1004207 h 1404257"/>
              <a:gd name="connsiteX21" fmla="*/ 484414 w 2993571"/>
              <a:gd name="connsiteY21" fmla="*/ 1015093 h 1404257"/>
              <a:gd name="connsiteX22" fmla="*/ 533400 w 2993571"/>
              <a:gd name="connsiteY22" fmla="*/ 1028700 h 1404257"/>
              <a:gd name="connsiteX23" fmla="*/ 650421 w 2993571"/>
              <a:gd name="connsiteY23" fmla="*/ 1028700 h 1404257"/>
              <a:gd name="connsiteX24" fmla="*/ 1145721 w 2993571"/>
              <a:gd name="connsiteY24" fmla="*/ 1028700 h 1404257"/>
              <a:gd name="connsiteX25" fmla="*/ 1445078 w 2993571"/>
              <a:gd name="connsiteY25" fmla="*/ 1025979 h 1404257"/>
              <a:gd name="connsiteX26" fmla="*/ 1575707 w 2993571"/>
              <a:gd name="connsiteY26" fmla="*/ 1031422 h 1404257"/>
              <a:gd name="connsiteX27" fmla="*/ 2062843 w 2993571"/>
              <a:gd name="connsiteY27" fmla="*/ 1047750 h 1404257"/>
              <a:gd name="connsiteX28" fmla="*/ 2226128 w 2993571"/>
              <a:gd name="connsiteY28" fmla="*/ 1053193 h 1404257"/>
              <a:gd name="connsiteX29" fmla="*/ 2615293 w 2993571"/>
              <a:gd name="connsiteY29" fmla="*/ 1053193 h 1404257"/>
              <a:gd name="connsiteX30" fmla="*/ 2691493 w 2993571"/>
              <a:gd name="connsiteY30" fmla="*/ 1050472 h 1404257"/>
              <a:gd name="connsiteX31" fmla="*/ 2729593 w 2993571"/>
              <a:gd name="connsiteY31" fmla="*/ 1042307 h 1404257"/>
              <a:gd name="connsiteX32" fmla="*/ 2756807 w 2993571"/>
              <a:gd name="connsiteY32" fmla="*/ 1028700 h 1404257"/>
              <a:gd name="connsiteX33" fmla="*/ 2775857 w 2993571"/>
              <a:gd name="connsiteY33" fmla="*/ 1004207 h 1404257"/>
              <a:gd name="connsiteX34" fmla="*/ 2792186 w 2993571"/>
              <a:gd name="connsiteY34" fmla="*/ 971550 h 1404257"/>
              <a:gd name="connsiteX35" fmla="*/ 2789464 w 2993571"/>
              <a:gd name="connsiteY35" fmla="*/ 947057 h 1404257"/>
              <a:gd name="connsiteX36" fmla="*/ 2743200 w 2993571"/>
              <a:gd name="connsiteY36" fmla="*/ 693965 h 1404257"/>
              <a:gd name="connsiteX37" fmla="*/ 2667000 w 2993571"/>
              <a:gd name="connsiteY37" fmla="*/ 359229 h 1404257"/>
              <a:gd name="connsiteX38" fmla="*/ 2607128 w 2993571"/>
              <a:gd name="connsiteY38" fmla="*/ 119743 h 1404257"/>
              <a:gd name="connsiteX39" fmla="*/ 2789464 w 2993571"/>
              <a:gd name="connsiteY39" fmla="*/ 0 h 1404257"/>
              <a:gd name="connsiteX40" fmla="*/ 2813957 w 2993571"/>
              <a:gd name="connsiteY40" fmla="*/ 136072 h 1404257"/>
              <a:gd name="connsiteX41" fmla="*/ 2841171 w 2993571"/>
              <a:gd name="connsiteY41" fmla="*/ 288472 h 1404257"/>
              <a:gd name="connsiteX42" fmla="*/ 2876550 w 2993571"/>
              <a:gd name="connsiteY42" fmla="*/ 498022 h 1404257"/>
              <a:gd name="connsiteX43" fmla="*/ 2914650 w 2993571"/>
              <a:gd name="connsiteY43" fmla="*/ 723900 h 1404257"/>
              <a:gd name="connsiteX44" fmla="*/ 2936421 w 2993571"/>
              <a:gd name="connsiteY44" fmla="*/ 835479 h 1404257"/>
              <a:gd name="connsiteX45" fmla="*/ 2958193 w 2993571"/>
              <a:gd name="connsiteY45" fmla="*/ 960665 h 1404257"/>
              <a:gd name="connsiteX46" fmla="*/ 2974521 w 2993571"/>
              <a:gd name="connsiteY46" fmla="*/ 1039586 h 1404257"/>
              <a:gd name="connsiteX47" fmla="*/ 2993571 w 2993571"/>
              <a:gd name="connsiteY47" fmla="*/ 1094015 h 1404257"/>
              <a:gd name="connsiteX48" fmla="*/ 2979964 w 2993571"/>
              <a:gd name="connsiteY48" fmla="*/ 1132115 h 1404257"/>
              <a:gd name="connsiteX49" fmla="*/ 2952750 w 2993571"/>
              <a:gd name="connsiteY49" fmla="*/ 1205593 h 1404257"/>
              <a:gd name="connsiteX50" fmla="*/ 2909207 w 2993571"/>
              <a:gd name="connsiteY50" fmla="*/ 1300843 h 1404257"/>
              <a:gd name="connsiteX51" fmla="*/ 2865664 w 2993571"/>
              <a:gd name="connsiteY51" fmla="*/ 1360715 h 1404257"/>
              <a:gd name="connsiteX52" fmla="*/ 2835728 w 2993571"/>
              <a:gd name="connsiteY52" fmla="*/ 1387929 h 1404257"/>
              <a:gd name="connsiteX53" fmla="*/ 2805793 w 2993571"/>
              <a:gd name="connsiteY53" fmla="*/ 1401536 h 1404257"/>
              <a:gd name="connsiteX54" fmla="*/ 2778578 w 2993571"/>
              <a:gd name="connsiteY54" fmla="*/ 1404257 h 1404257"/>
              <a:gd name="connsiteX55" fmla="*/ 2754086 w 2993571"/>
              <a:gd name="connsiteY55" fmla="*/ 1396093 h 1404257"/>
              <a:gd name="connsiteX56" fmla="*/ 2705100 w 2993571"/>
              <a:gd name="connsiteY56" fmla="*/ 1368879 h 1404257"/>
              <a:gd name="connsiteX57" fmla="*/ 2634343 w 2993571"/>
              <a:gd name="connsiteY57" fmla="*/ 1330779 h 1404257"/>
              <a:gd name="connsiteX58" fmla="*/ 2558143 w 2993571"/>
              <a:gd name="connsiteY58" fmla="*/ 1300843 h 1404257"/>
              <a:gd name="connsiteX59" fmla="*/ 2481943 w 2993571"/>
              <a:gd name="connsiteY59" fmla="*/ 1284515 h 1404257"/>
              <a:gd name="connsiteX60" fmla="*/ 2403021 w 2993571"/>
              <a:gd name="connsiteY60" fmla="*/ 1276350 h 1404257"/>
              <a:gd name="connsiteX61" fmla="*/ 2253343 w 2993571"/>
              <a:gd name="connsiteY61" fmla="*/ 1270907 h 1404257"/>
              <a:gd name="connsiteX62" fmla="*/ 1594757 w 2993571"/>
              <a:gd name="connsiteY62" fmla="*/ 1257300 h 140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993571" h="1404257">
                <a:moveTo>
                  <a:pt x="1594757" y="1257300"/>
                </a:moveTo>
                <a:lnTo>
                  <a:pt x="1118507" y="1251857"/>
                </a:lnTo>
                <a:lnTo>
                  <a:pt x="644978" y="1254579"/>
                </a:lnTo>
                <a:lnTo>
                  <a:pt x="598714" y="1268186"/>
                </a:lnTo>
                <a:lnTo>
                  <a:pt x="560614" y="1273629"/>
                </a:lnTo>
                <a:lnTo>
                  <a:pt x="476250" y="1279072"/>
                </a:lnTo>
                <a:lnTo>
                  <a:pt x="413657" y="1276350"/>
                </a:lnTo>
                <a:lnTo>
                  <a:pt x="359228" y="1268186"/>
                </a:lnTo>
                <a:lnTo>
                  <a:pt x="307521" y="1251857"/>
                </a:lnTo>
                <a:lnTo>
                  <a:pt x="220436" y="1216479"/>
                </a:lnTo>
                <a:lnTo>
                  <a:pt x="117021" y="1167493"/>
                </a:lnTo>
                <a:lnTo>
                  <a:pt x="51707" y="1123950"/>
                </a:lnTo>
                <a:lnTo>
                  <a:pt x="21771" y="1099457"/>
                </a:lnTo>
                <a:lnTo>
                  <a:pt x="5443" y="1077686"/>
                </a:lnTo>
                <a:lnTo>
                  <a:pt x="0" y="1055915"/>
                </a:lnTo>
                <a:lnTo>
                  <a:pt x="8164" y="1031422"/>
                </a:lnTo>
                <a:lnTo>
                  <a:pt x="27214" y="1004207"/>
                </a:lnTo>
                <a:lnTo>
                  <a:pt x="62593" y="979715"/>
                </a:lnTo>
                <a:lnTo>
                  <a:pt x="117021" y="947057"/>
                </a:lnTo>
                <a:lnTo>
                  <a:pt x="432707" y="982436"/>
                </a:lnTo>
                <a:lnTo>
                  <a:pt x="459921" y="1004207"/>
                </a:lnTo>
                <a:lnTo>
                  <a:pt x="484414" y="1015093"/>
                </a:lnTo>
                <a:lnTo>
                  <a:pt x="533400" y="1028700"/>
                </a:lnTo>
                <a:lnTo>
                  <a:pt x="650421" y="1028700"/>
                </a:lnTo>
                <a:lnTo>
                  <a:pt x="1145721" y="1028700"/>
                </a:lnTo>
                <a:lnTo>
                  <a:pt x="1445078" y="1025979"/>
                </a:lnTo>
                <a:lnTo>
                  <a:pt x="1575707" y="1031422"/>
                </a:lnTo>
                <a:lnTo>
                  <a:pt x="2062843" y="1047750"/>
                </a:lnTo>
                <a:lnTo>
                  <a:pt x="2226128" y="1053193"/>
                </a:lnTo>
                <a:lnTo>
                  <a:pt x="2615293" y="1053193"/>
                </a:lnTo>
                <a:lnTo>
                  <a:pt x="2691493" y="1050472"/>
                </a:lnTo>
                <a:lnTo>
                  <a:pt x="2729593" y="1042307"/>
                </a:lnTo>
                <a:lnTo>
                  <a:pt x="2756807" y="1028700"/>
                </a:lnTo>
                <a:lnTo>
                  <a:pt x="2775857" y="1004207"/>
                </a:lnTo>
                <a:lnTo>
                  <a:pt x="2792186" y="971550"/>
                </a:lnTo>
                <a:lnTo>
                  <a:pt x="2789464" y="947057"/>
                </a:lnTo>
                <a:lnTo>
                  <a:pt x="2743200" y="693965"/>
                </a:lnTo>
                <a:lnTo>
                  <a:pt x="2667000" y="359229"/>
                </a:lnTo>
                <a:lnTo>
                  <a:pt x="2607128" y="119743"/>
                </a:lnTo>
                <a:lnTo>
                  <a:pt x="2789464" y="0"/>
                </a:lnTo>
                <a:lnTo>
                  <a:pt x="2813957" y="136072"/>
                </a:lnTo>
                <a:lnTo>
                  <a:pt x="2841171" y="288472"/>
                </a:lnTo>
                <a:lnTo>
                  <a:pt x="2876550" y="498022"/>
                </a:lnTo>
                <a:lnTo>
                  <a:pt x="2914650" y="723900"/>
                </a:lnTo>
                <a:lnTo>
                  <a:pt x="2936421" y="835479"/>
                </a:lnTo>
                <a:lnTo>
                  <a:pt x="2958193" y="960665"/>
                </a:lnTo>
                <a:lnTo>
                  <a:pt x="2974521" y="1039586"/>
                </a:lnTo>
                <a:lnTo>
                  <a:pt x="2993571" y="1094015"/>
                </a:lnTo>
                <a:lnTo>
                  <a:pt x="2979964" y="1132115"/>
                </a:lnTo>
                <a:lnTo>
                  <a:pt x="2952750" y="1205593"/>
                </a:lnTo>
                <a:lnTo>
                  <a:pt x="2909207" y="1300843"/>
                </a:lnTo>
                <a:lnTo>
                  <a:pt x="2865664" y="1360715"/>
                </a:lnTo>
                <a:lnTo>
                  <a:pt x="2835728" y="1387929"/>
                </a:lnTo>
                <a:lnTo>
                  <a:pt x="2805793" y="1401536"/>
                </a:lnTo>
                <a:lnTo>
                  <a:pt x="2778578" y="1404257"/>
                </a:lnTo>
                <a:lnTo>
                  <a:pt x="2754086" y="1396093"/>
                </a:lnTo>
                <a:lnTo>
                  <a:pt x="2705100" y="1368879"/>
                </a:lnTo>
                <a:lnTo>
                  <a:pt x="2634343" y="1330779"/>
                </a:lnTo>
                <a:lnTo>
                  <a:pt x="2558143" y="1300843"/>
                </a:lnTo>
                <a:lnTo>
                  <a:pt x="2481943" y="1284515"/>
                </a:lnTo>
                <a:lnTo>
                  <a:pt x="2403021" y="1276350"/>
                </a:lnTo>
                <a:lnTo>
                  <a:pt x="2253343" y="1270907"/>
                </a:lnTo>
                <a:lnTo>
                  <a:pt x="1594757" y="1257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3F2EA22-7056-4131-A802-87786F861790}"/>
              </a:ext>
            </a:extLst>
          </p:cNvPr>
          <p:cNvSpPr/>
          <p:nvPr/>
        </p:nvSpPr>
        <p:spPr>
          <a:xfrm>
            <a:off x="3821113" y="5348288"/>
            <a:ext cx="579437" cy="419100"/>
          </a:xfrm>
          <a:custGeom>
            <a:avLst/>
            <a:gdLst>
              <a:gd name="connsiteX0" fmla="*/ 190500 w 578644"/>
              <a:gd name="connsiteY0" fmla="*/ 33337 h 419100"/>
              <a:gd name="connsiteX1" fmla="*/ 445294 w 578644"/>
              <a:gd name="connsiteY1" fmla="*/ 88106 h 419100"/>
              <a:gd name="connsiteX2" fmla="*/ 461963 w 578644"/>
              <a:gd name="connsiteY2" fmla="*/ 90487 h 419100"/>
              <a:gd name="connsiteX3" fmla="*/ 490538 w 578644"/>
              <a:gd name="connsiteY3" fmla="*/ 85725 h 419100"/>
              <a:gd name="connsiteX4" fmla="*/ 578644 w 578644"/>
              <a:gd name="connsiteY4" fmla="*/ 28575 h 419100"/>
              <a:gd name="connsiteX5" fmla="*/ 528638 w 578644"/>
              <a:gd name="connsiteY5" fmla="*/ 419100 h 419100"/>
              <a:gd name="connsiteX6" fmla="*/ 485775 w 578644"/>
              <a:gd name="connsiteY6" fmla="*/ 383381 h 419100"/>
              <a:gd name="connsiteX7" fmla="*/ 419100 w 578644"/>
              <a:gd name="connsiteY7" fmla="*/ 309562 h 419100"/>
              <a:gd name="connsiteX8" fmla="*/ 381000 w 578644"/>
              <a:gd name="connsiteY8" fmla="*/ 273843 h 419100"/>
              <a:gd name="connsiteX9" fmla="*/ 330994 w 578644"/>
              <a:gd name="connsiteY9" fmla="*/ 235743 h 419100"/>
              <a:gd name="connsiteX10" fmla="*/ 276225 w 578644"/>
              <a:gd name="connsiteY10" fmla="*/ 202406 h 419100"/>
              <a:gd name="connsiteX11" fmla="*/ 200025 w 578644"/>
              <a:gd name="connsiteY11" fmla="*/ 157162 h 419100"/>
              <a:gd name="connsiteX12" fmla="*/ 128588 w 578644"/>
              <a:gd name="connsiteY12" fmla="*/ 119062 h 419100"/>
              <a:gd name="connsiteX13" fmla="*/ 76200 w 578644"/>
              <a:gd name="connsiteY13" fmla="*/ 95250 h 419100"/>
              <a:gd name="connsiteX14" fmla="*/ 33338 w 578644"/>
              <a:gd name="connsiteY14" fmla="*/ 73818 h 419100"/>
              <a:gd name="connsiteX15" fmla="*/ 16669 w 578644"/>
              <a:gd name="connsiteY15" fmla="*/ 59531 h 419100"/>
              <a:gd name="connsiteX16" fmla="*/ 4763 w 578644"/>
              <a:gd name="connsiteY16" fmla="*/ 45243 h 419100"/>
              <a:gd name="connsiteX17" fmla="*/ 0 w 578644"/>
              <a:gd name="connsiteY17" fmla="*/ 26193 h 419100"/>
              <a:gd name="connsiteX18" fmla="*/ 7144 w 578644"/>
              <a:gd name="connsiteY18" fmla="*/ 9525 h 419100"/>
              <a:gd name="connsiteX19" fmla="*/ 26194 w 578644"/>
              <a:gd name="connsiteY19" fmla="*/ 2381 h 419100"/>
              <a:gd name="connsiteX20" fmla="*/ 50007 w 578644"/>
              <a:gd name="connsiteY20" fmla="*/ 0 h 419100"/>
              <a:gd name="connsiteX21" fmla="*/ 190500 w 578644"/>
              <a:gd name="connsiteY21" fmla="*/ 33337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78644" h="419100">
                <a:moveTo>
                  <a:pt x="190500" y="33337"/>
                </a:moveTo>
                <a:lnTo>
                  <a:pt x="445294" y="88106"/>
                </a:lnTo>
                <a:lnTo>
                  <a:pt x="461963" y="90487"/>
                </a:lnTo>
                <a:lnTo>
                  <a:pt x="490538" y="85725"/>
                </a:lnTo>
                <a:lnTo>
                  <a:pt x="578644" y="28575"/>
                </a:lnTo>
                <a:lnTo>
                  <a:pt x="528638" y="419100"/>
                </a:lnTo>
                <a:lnTo>
                  <a:pt x="485775" y="383381"/>
                </a:lnTo>
                <a:lnTo>
                  <a:pt x="419100" y="309562"/>
                </a:lnTo>
                <a:lnTo>
                  <a:pt x="381000" y="273843"/>
                </a:lnTo>
                <a:lnTo>
                  <a:pt x="330994" y="235743"/>
                </a:lnTo>
                <a:lnTo>
                  <a:pt x="276225" y="202406"/>
                </a:lnTo>
                <a:lnTo>
                  <a:pt x="200025" y="157162"/>
                </a:lnTo>
                <a:lnTo>
                  <a:pt x="128588" y="119062"/>
                </a:lnTo>
                <a:lnTo>
                  <a:pt x="76200" y="95250"/>
                </a:lnTo>
                <a:lnTo>
                  <a:pt x="33338" y="73818"/>
                </a:lnTo>
                <a:lnTo>
                  <a:pt x="16669" y="59531"/>
                </a:lnTo>
                <a:lnTo>
                  <a:pt x="4763" y="45243"/>
                </a:lnTo>
                <a:lnTo>
                  <a:pt x="0" y="26193"/>
                </a:lnTo>
                <a:lnTo>
                  <a:pt x="7144" y="9525"/>
                </a:lnTo>
                <a:lnTo>
                  <a:pt x="26194" y="2381"/>
                </a:lnTo>
                <a:lnTo>
                  <a:pt x="50007" y="0"/>
                </a:lnTo>
                <a:lnTo>
                  <a:pt x="19050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F99CEBC-4599-4ED7-B2C7-DDE364F19CC8}"/>
              </a:ext>
            </a:extLst>
          </p:cNvPr>
          <p:cNvSpPr/>
          <p:nvPr/>
        </p:nvSpPr>
        <p:spPr>
          <a:xfrm>
            <a:off x="3448050" y="3600450"/>
            <a:ext cx="1017588" cy="333375"/>
          </a:xfrm>
          <a:custGeom>
            <a:avLst/>
            <a:gdLst>
              <a:gd name="connsiteX0" fmla="*/ 459581 w 1016794"/>
              <a:gd name="connsiteY0" fmla="*/ 259556 h 333375"/>
              <a:gd name="connsiteX1" fmla="*/ 0 w 1016794"/>
              <a:gd name="connsiteY1" fmla="*/ 333375 h 333375"/>
              <a:gd name="connsiteX2" fmla="*/ 0 w 1016794"/>
              <a:gd name="connsiteY2" fmla="*/ 135731 h 333375"/>
              <a:gd name="connsiteX3" fmla="*/ 128588 w 1016794"/>
              <a:gd name="connsiteY3" fmla="*/ 140494 h 333375"/>
              <a:gd name="connsiteX4" fmla="*/ 207169 w 1016794"/>
              <a:gd name="connsiteY4" fmla="*/ 135731 h 333375"/>
              <a:gd name="connsiteX5" fmla="*/ 311944 w 1016794"/>
              <a:gd name="connsiteY5" fmla="*/ 119063 h 333375"/>
              <a:gd name="connsiteX6" fmla="*/ 511969 w 1016794"/>
              <a:gd name="connsiteY6" fmla="*/ 80963 h 333375"/>
              <a:gd name="connsiteX7" fmla="*/ 726281 w 1016794"/>
              <a:gd name="connsiteY7" fmla="*/ 42863 h 333375"/>
              <a:gd name="connsiteX8" fmla="*/ 1016794 w 1016794"/>
              <a:gd name="connsiteY8" fmla="*/ 0 h 333375"/>
              <a:gd name="connsiteX9" fmla="*/ 1016794 w 1016794"/>
              <a:gd name="connsiteY9" fmla="*/ 185738 h 333375"/>
              <a:gd name="connsiteX10" fmla="*/ 716756 w 1016794"/>
              <a:gd name="connsiteY10" fmla="*/ 223838 h 333375"/>
              <a:gd name="connsiteX11" fmla="*/ 459581 w 1016794"/>
              <a:gd name="connsiteY11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6794" h="333375">
                <a:moveTo>
                  <a:pt x="459581" y="259556"/>
                </a:moveTo>
                <a:lnTo>
                  <a:pt x="0" y="333375"/>
                </a:lnTo>
                <a:lnTo>
                  <a:pt x="0" y="135731"/>
                </a:lnTo>
                <a:lnTo>
                  <a:pt x="128588" y="140494"/>
                </a:lnTo>
                <a:lnTo>
                  <a:pt x="207169" y="135731"/>
                </a:lnTo>
                <a:lnTo>
                  <a:pt x="311944" y="119063"/>
                </a:lnTo>
                <a:lnTo>
                  <a:pt x="511969" y="80963"/>
                </a:lnTo>
                <a:lnTo>
                  <a:pt x="726281" y="42863"/>
                </a:lnTo>
                <a:lnTo>
                  <a:pt x="1016794" y="0"/>
                </a:lnTo>
                <a:lnTo>
                  <a:pt x="1016794" y="185738"/>
                </a:lnTo>
                <a:lnTo>
                  <a:pt x="716756" y="223838"/>
                </a:lnTo>
                <a:lnTo>
                  <a:pt x="459581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0F6F609-7CD4-4411-970C-48359AB18386}"/>
              </a:ext>
            </a:extLst>
          </p:cNvPr>
          <p:cNvSpPr/>
          <p:nvPr/>
        </p:nvSpPr>
        <p:spPr>
          <a:xfrm>
            <a:off x="3357563" y="4248150"/>
            <a:ext cx="1090612" cy="334963"/>
          </a:xfrm>
          <a:custGeom>
            <a:avLst/>
            <a:gdLst>
              <a:gd name="connsiteX0" fmla="*/ 428625 w 1090612"/>
              <a:gd name="connsiteY0" fmla="*/ 250031 h 335756"/>
              <a:gd name="connsiteX1" fmla="*/ 0 w 1090612"/>
              <a:gd name="connsiteY1" fmla="*/ 335756 h 335756"/>
              <a:gd name="connsiteX2" fmla="*/ 7143 w 1090612"/>
              <a:gd name="connsiteY2" fmla="*/ 157163 h 335756"/>
              <a:gd name="connsiteX3" fmla="*/ 240506 w 1090612"/>
              <a:gd name="connsiteY3" fmla="*/ 121444 h 335756"/>
              <a:gd name="connsiteX4" fmla="*/ 514350 w 1090612"/>
              <a:gd name="connsiteY4" fmla="*/ 78581 h 335756"/>
              <a:gd name="connsiteX5" fmla="*/ 792956 w 1090612"/>
              <a:gd name="connsiteY5" fmla="*/ 35719 h 335756"/>
              <a:gd name="connsiteX6" fmla="*/ 1090612 w 1090612"/>
              <a:gd name="connsiteY6" fmla="*/ 0 h 335756"/>
              <a:gd name="connsiteX7" fmla="*/ 1083468 w 1090612"/>
              <a:gd name="connsiteY7" fmla="*/ 159544 h 335756"/>
              <a:gd name="connsiteX8" fmla="*/ 790575 w 1090612"/>
              <a:gd name="connsiteY8" fmla="*/ 192881 h 335756"/>
              <a:gd name="connsiteX9" fmla="*/ 428625 w 1090612"/>
              <a:gd name="connsiteY9" fmla="*/ 25003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0612" h="335756">
                <a:moveTo>
                  <a:pt x="428625" y="250031"/>
                </a:moveTo>
                <a:lnTo>
                  <a:pt x="0" y="335756"/>
                </a:lnTo>
                <a:lnTo>
                  <a:pt x="7143" y="157163"/>
                </a:lnTo>
                <a:lnTo>
                  <a:pt x="240506" y="121444"/>
                </a:lnTo>
                <a:lnTo>
                  <a:pt x="514350" y="78581"/>
                </a:lnTo>
                <a:lnTo>
                  <a:pt x="792956" y="35719"/>
                </a:lnTo>
                <a:lnTo>
                  <a:pt x="1090612" y="0"/>
                </a:lnTo>
                <a:lnTo>
                  <a:pt x="1083468" y="159544"/>
                </a:lnTo>
                <a:lnTo>
                  <a:pt x="790575" y="192881"/>
                </a:lnTo>
                <a:lnTo>
                  <a:pt x="428625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6EDD24-DEF1-4A46-8D76-32C91E0552E1}"/>
              </a:ext>
            </a:extLst>
          </p:cNvPr>
          <p:cNvSpPr/>
          <p:nvPr/>
        </p:nvSpPr>
        <p:spPr>
          <a:xfrm rot="16200000">
            <a:off x="5393532" y="4121944"/>
            <a:ext cx="2319337" cy="1216025"/>
          </a:xfrm>
          <a:custGeom>
            <a:avLst/>
            <a:gdLst>
              <a:gd name="connsiteX0" fmla="*/ 1076325 w 2319338"/>
              <a:gd name="connsiteY0" fmla="*/ 569119 h 1216819"/>
              <a:gd name="connsiteX1" fmla="*/ 1245394 w 2319338"/>
              <a:gd name="connsiteY1" fmla="*/ 628650 h 1216819"/>
              <a:gd name="connsiteX2" fmla="*/ 1390650 w 2319338"/>
              <a:gd name="connsiteY2" fmla="*/ 676275 h 1216819"/>
              <a:gd name="connsiteX3" fmla="*/ 1516857 w 2319338"/>
              <a:gd name="connsiteY3" fmla="*/ 714375 h 1216819"/>
              <a:gd name="connsiteX4" fmla="*/ 1678782 w 2319338"/>
              <a:gd name="connsiteY4" fmla="*/ 757238 h 1216819"/>
              <a:gd name="connsiteX5" fmla="*/ 1800225 w 2319338"/>
              <a:gd name="connsiteY5" fmla="*/ 788194 h 1216819"/>
              <a:gd name="connsiteX6" fmla="*/ 1959769 w 2319338"/>
              <a:gd name="connsiteY6" fmla="*/ 823913 h 1216819"/>
              <a:gd name="connsiteX7" fmla="*/ 2083594 w 2319338"/>
              <a:gd name="connsiteY7" fmla="*/ 852488 h 1216819"/>
              <a:gd name="connsiteX8" fmla="*/ 2159794 w 2319338"/>
              <a:gd name="connsiteY8" fmla="*/ 866775 h 1216819"/>
              <a:gd name="connsiteX9" fmla="*/ 2219325 w 2319338"/>
              <a:gd name="connsiteY9" fmla="*/ 876300 h 1216819"/>
              <a:gd name="connsiteX10" fmla="*/ 2264569 w 2319338"/>
              <a:gd name="connsiteY10" fmla="*/ 878682 h 1216819"/>
              <a:gd name="connsiteX11" fmla="*/ 2283619 w 2319338"/>
              <a:gd name="connsiteY11" fmla="*/ 871538 h 1216819"/>
              <a:gd name="connsiteX12" fmla="*/ 2319338 w 2319338"/>
              <a:gd name="connsiteY12" fmla="*/ 823913 h 1216819"/>
              <a:gd name="connsiteX13" fmla="*/ 2140744 w 2319338"/>
              <a:gd name="connsiteY13" fmla="*/ 1216819 h 1216819"/>
              <a:gd name="connsiteX14" fmla="*/ 2112169 w 2319338"/>
              <a:gd name="connsiteY14" fmla="*/ 1190625 h 1216819"/>
              <a:gd name="connsiteX15" fmla="*/ 2057400 w 2319338"/>
              <a:gd name="connsiteY15" fmla="*/ 1135857 h 1216819"/>
              <a:gd name="connsiteX16" fmla="*/ 2016919 w 2319338"/>
              <a:gd name="connsiteY16" fmla="*/ 1102519 h 1216819"/>
              <a:gd name="connsiteX17" fmla="*/ 1957388 w 2319338"/>
              <a:gd name="connsiteY17" fmla="*/ 1083469 h 1216819"/>
              <a:gd name="connsiteX18" fmla="*/ 1702594 w 2319338"/>
              <a:gd name="connsiteY18" fmla="*/ 1009650 h 1216819"/>
              <a:gd name="connsiteX19" fmla="*/ 1421607 w 2319338"/>
              <a:gd name="connsiteY19" fmla="*/ 921544 h 1216819"/>
              <a:gd name="connsiteX20" fmla="*/ 1173957 w 2319338"/>
              <a:gd name="connsiteY20" fmla="*/ 840582 h 1216819"/>
              <a:gd name="connsiteX21" fmla="*/ 923925 w 2319338"/>
              <a:gd name="connsiteY21" fmla="*/ 750094 h 1216819"/>
              <a:gd name="connsiteX22" fmla="*/ 726282 w 2319338"/>
              <a:gd name="connsiteY22" fmla="*/ 673894 h 1216819"/>
              <a:gd name="connsiteX23" fmla="*/ 569119 w 2319338"/>
              <a:gd name="connsiteY23" fmla="*/ 604838 h 1216819"/>
              <a:gd name="connsiteX24" fmla="*/ 473869 w 2319338"/>
              <a:gd name="connsiteY24" fmla="*/ 554832 h 1216819"/>
              <a:gd name="connsiteX25" fmla="*/ 385763 w 2319338"/>
              <a:gd name="connsiteY25" fmla="*/ 500063 h 1216819"/>
              <a:gd name="connsiteX26" fmla="*/ 285750 w 2319338"/>
              <a:gd name="connsiteY26" fmla="*/ 433388 h 1216819"/>
              <a:gd name="connsiteX27" fmla="*/ 202407 w 2319338"/>
              <a:gd name="connsiteY27" fmla="*/ 371475 h 1216819"/>
              <a:gd name="connsiteX28" fmla="*/ 166688 w 2319338"/>
              <a:gd name="connsiteY28" fmla="*/ 335757 h 1216819"/>
              <a:gd name="connsiteX29" fmla="*/ 107157 w 2319338"/>
              <a:gd name="connsiteY29" fmla="*/ 278607 h 1216819"/>
              <a:gd name="connsiteX30" fmla="*/ 76200 w 2319338"/>
              <a:gd name="connsiteY30" fmla="*/ 245269 h 1216819"/>
              <a:gd name="connsiteX31" fmla="*/ 45244 w 2319338"/>
              <a:gd name="connsiteY31" fmla="*/ 204788 h 1216819"/>
              <a:gd name="connsiteX32" fmla="*/ 23813 w 2319338"/>
              <a:gd name="connsiteY32" fmla="*/ 164307 h 1216819"/>
              <a:gd name="connsiteX33" fmla="*/ 7144 w 2319338"/>
              <a:gd name="connsiteY33" fmla="*/ 111919 h 1216819"/>
              <a:gd name="connsiteX34" fmla="*/ 0 w 2319338"/>
              <a:gd name="connsiteY34" fmla="*/ 78582 h 1216819"/>
              <a:gd name="connsiteX35" fmla="*/ 4763 w 2319338"/>
              <a:gd name="connsiteY35" fmla="*/ 52388 h 1216819"/>
              <a:gd name="connsiteX36" fmla="*/ 14288 w 2319338"/>
              <a:gd name="connsiteY36" fmla="*/ 30957 h 1216819"/>
              <a:gd name="connsiteX37" fmla="*/ 38100 w 2319338"/>
              <a:gd name="connsiteY37" fmla="*/ 14288 h 1216819"/>
              <a:gd name="connsiteX38" fmla="*/ 88107 w 2319338"/>
              <a:gd name="connsiteY38" fmla="*/ 4763 h 1216819"/>
              <a:gd name="connsiteX39" fmla="*/ 133350 w 2319338"/>
              <a:gd name="connsiteY39" fmla="*/ 0 h 1216819"/>
              <a:gd name="connsiteX40" fmla="*/ 490538 w 2319338"/>
              <a:gd name="connsiteY40" fmla="*/ 200025 h 1216819"/>
              <a:gd name="connsiteX41" fmla="*/ 519113 w 2319338"/>
              <a:gd name="connsiteY41" fmla="*/ 238125 h 1216819"/>
              <a:gd name="connsiteX42" fmla="*/ 557213 w 2319338"/>
              <a:gd name="connsiteY42" fmla="*/ 276225 h 1216819"/>
              <a:gd name="connsiteX43" fmla="*/ 595313 w 2319338"/>
              <a:gd name="connsiteY43" fmla="*/ 316707 h 1216819"/>
              <a:gd name="connsiteX44" fmla="*/ 650082 w 2319338"/>
              <a:gd name="connsiteY44" fmla="*/ 359569 h 1216819"/>
              <a:gd name="connsiteX45" fmla="*/ 721519 w 2319338"/>
              <a:gd name="connsiteY45" fmla="*/ 407194 h 1216819"/>
              <a:gd name="connsiteX46" fmla="*/ 804863 w 2319338"/>
              <a:gd name="connsiteY46" fmla="*/ 452438 h 1216819"/>
              <a:gd name="connsiteX47" fmla="*/ 914400 w 2319338"/>
              <a:gd name="connsiteY47" fmla="*/ 504825 h 1216819"/>
              <a:gd name="connsiteX48" fmla="*/ 1076325 w 2319338"/>
              <a:gd name="connsiteY48" fmla="*/ 569119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19338" h="1216819">
                <a:moveTo>
                  <a:pt x="1076325" y="569119"/>
                </a:moveTo>
                <a:lnTo>
                  <a:pt x="1245394" y="628650"/>
                </a:lnTo>
                <a:lnTo>
                  <a:pt x="1390650" y="676275"/>
                </a:lnTo>
                <a:lnTo>
                  <a:pt x="1516857" y="714375"/>
                </a:lnTo>
                <a:lnTo>
                  <a:pt x="1678782" y="757238"/>
                </a:lnTo>
                <a:lnTo>
                  <a:pt x="1800225" y="788194"/>
                </a:lnTo>
                <a:lnTo>
                  <a:pt x="1959769" y="823913"/>
                </a:lnTo>
                <a:lnTo>
                  <a:pt x="2083594" y="852488"/>
                </a:lnTo>
                <a:lnTo>
                  <a:pt x="2159794" y="866775"/>
                </a:lnTo>
                <a:lnTo>
                  <a:pt x="2219325" y="876300"/>
                </a:lnTo>
                <a:lnTo>
                  <a:pt x="2264569" y="878682"/>
                </a:lnTo>
                <a:lnTo>
                  <a:pt x="2283619" y="871538"/>
                </a:lnTo>
                <a:lnTo>
                  <a:pt x="2319338" y="823913"/>
                </a:lnTo>
                <a:lnTo>
                  <a:pt x="2140744" y="1216819"/>
                </a:lnTo>
                <a:lnTo>
                  <a:pt x="2112169" y="1190625"/>
                </a:lnTo>
                <a:lnTo>
                  <a:pt x="2057400" y="1135857"/>
                </a:lnTo>
                <a:lnTo>
                  <a:pt x="2016919" y="1102519"/>
                </a:lnTo>
                <a:lnTo>
                  <a:pt x="1957388" y="1083469"/>
                </a:lnTo>
                <a:lnTo>
                  <a:pt x="1702594" y="1009650"/>
                </a:lnTo>
                <a:lnTo>
                  <a:pt x="1421607" y="921544"/>
                </a:lnTo>
                <a:lnTo>
                  <a:pt x="1173957" y="840582"/>
                </a:lnTo>
                <a:lnTo>
                  <a:pt x="923925" y="750094"/>
                </a:lnTo>
                <a:lnTo>
                  <a:pt x="726282" y="673894"/>
                </a:lnTo>
                <a:lnTo>
                  <a:pt x="569119" y="604838"/>
                </a:lnTo>
                <a:lnTo>
                  <a:pt x="473869" y="554832"/>
                </a:lnTo>
                <a:lnTo>
                  <a:pt x="385763" y="500063"/>
                </a:lnTo>
                <a:lnTo>
                  <a:pt x="285750" y="433388"/>
                </a:lnTo>
                <a:lnTo>
                  <a:pt x="202407" y="371475"/>
                </a:lnTo>
                <a:lnTo>
                  <a:pt x="166688" y="335757"/>
                </a:lnTo>
                <a:lnTo>
                  <a:pt x="107157" y="278607"/>
                </a:lnTo>
                <a:lnTo>
                  <a:pt x="76200" y="245269"/>
                </a:lnTo>
                <a:lnTo>
                  <a:pt x="45244" y="204788"/>
                </a:lnTo>
                <a:lnTo>
                  <a:pt x="23813" y="164307"/>
                </a:lnTo>
                <a:lnTo>
                  <a:pt x="7144" y="111919"/>
                </a:lnTo>
                <a:lnTo>
                  <a:pt x="0" y="78582"/>
                </a:lnTo>
                <a:lnTo>
                  <a:pt x="4763" y="52388"/>
                </a:lnTo>
                <a:lnTo>
                  <a:pt x="14288" y="30957"/>
                </a:lnTo>
                <a:lnTo>
                  <a:pt x="38100" y="14288"/>
                </a:lnTo>
                <a:lnTo>
                  <a:pt x="88107" y="4763"/>
                </a:lnTo>
                <a:lnTo>
                  <a:pt x="133350" y="0"/>
                </a:lnTo>
                <a:lnTo>
                  <a:pt x="490538" y="200025"/>
                </a:lnTo>
                <a:lnTo>
                  <a:pt x="519113" y="238125"/>
                </a:lnTo>
                <a:lnTo>
                  <a:pt x="557213" y="276225"/>
                </a:lnTo>
                <a:lnTo>
                  <a:pt x="595313" y="316707"/>
                </a:lnTo>
                <a:lnTo>
                  <a:pt x="650082" y="359569"/>
                </a:lnTo>
                <a:lnTo>
                  <a:pt x="721519" y="407194"/>
                </a:lnTo>
                <a:lnTo>
                  <a:pt x="804863" y="452438"/>
                </a:lnTo>
                <a:lnTo>
                  <a:pt x="914400" y="504825"/>
                </a:lnTo>
                <a:lnTo>
                  <a:pt x="1076325" y="569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CDAB6F5-4E12-4FE9-903B-F4D2FE0EC94C}"/>
              </a:ext>
            </a:extLst>
          </p:cNvPr>
          <p:cNvSpPr/>
          <p:nvPr/>
        </p:nvSpPr>
        <p:spPr>
          <a:xfrm>
            <a:off x="5557838" y="5310188"/>
            <a:ext cx="660400" cy="482600"/>
          </a:xfrm>
          <a:custGeom>
            <a:avLst/>
            <a:gdLst>
              <a:gd name="connsiteX0" fmla="*/ 197643 w 659606"/>
              <a:gd name="connsiteY0" fmla="*/ 69056 h 483393"/>
              <a:gd name="connsiteX1" fmla="*/ 307181 w 659606"/>
              <a:gd name="connsiteY1" fmla="*/ 107156 h 483393"/>
              <a:gd name="connsiteX2" fmla="*/ 340518 w 659606"/>
              <a:gd name="connsiteY2" fmla="*/ 116681 h 483393"/>
              <a:gd name="connsiteX3" fmla="*/ 376237 w 659606"/>
              <a:gd name="connsiteY3" fmla="*/ 121443 h 483393"/>
              <a:gd name="connsiteX4" fmla="*/ 428625 w 659606"/>
              <a:gd name="connsiteY4" fmla="*/ 126206 h 483393"/>
              <a:gd name="connsiteX5" fmla="*/ 454818 w 659606"/>
              <a:gd name="connsiteY5" fmla="*/ 126206 h 483393"/>
              <a:gd name="connsiteX6" fmla="*/ 497681 w 659606"/>
              <a:gd name="connsiteY6" fmla="*/ 123825 h 483393"/>
              <a:gd name="connsiteX7" fmla="*/ 535781 w 659606"/>
              <a:gd name="connsiteY7" fmla="*/ 114300 h 483393"/>
              <a:gd name="connsiteX8" fmla="*/ 659606 w 659606"/>
              <a:gd name="connsiteY8" fmla="*/ 47625 h 483393"/>
              <a:gd name="connsiteX9" fmla="*/ 404812 w 659606"/>
              <a:gd name="connsiteY9" fmla="*/ 483393 h 483393"/>
              <a:gd name="connsiteX10" fmla="*/ 385762 w 659606"/>
              <a:gd name="connsiteY10" fmla="*/ 454818 h 483393"/>
              <a:gd name="connsiteX11" fmla="*/ 371475 w 659606"/>
              <a:gd name="connsiteY11" fmla="*/ 416718 h 483393"/>
              <a:gd name="connsiteX12" fmla="*/ 338137 w 659606"/>
              <a:gd name="connsiteY12" fmla="*/ 361950 h 483393"/>
              <a:gd name="connsiteX13" fmla="*/ 304800 w 659606"/>
              <a:gd name="connsiteY13" fmla="*/ 314325 h 483393"/>
              <a:gd name="connsiteX14" fmla="*/ 269081 w 659606"/>
              <a:gd name="connsiteY14" fmla="*/ 271462 h 483393"/>
              <a:gd name="connsiteX15" fmla="*/ 221456 w 659606"/>
              <a:gd name="connsiteY15" fmla="*/ 221456 h 483393"/>
              <a:gd name="connsiteX16" fmla="*/ 157162 w 659606"/>
              <a:gd name="connsiteY16" fmla="*/ 164306 h 483393"/>
              <a:gd name="connsiteX17" fmla="*/ 111918 w 659606"/>
              <a:gd name="connsiteY17" fmla="*/ 130968 h 483393"/>
              <a:gd name="connsiteX18" fmla="*/ 64293 w 659606"/>
              <a:gd name="connsiteY18" fmla="*/ 100012 h 483393"/>
              <a:gd name="connsiteX19" fmla="*/ 21431 w 659606"/>
              <a:gd name="connsiteY19" fmla="*/ 73818 h 483393"/>
              <a:gd name="connsiteX20" fmla="*/ 11906 w 659606"/>
              <a:gd name="connsiteY20" fmla="*/ 64293 h 483393"/>
              <a:gd name="connsiteX21" fmla="*/ 0 w 659606"/>
              <a:gd name="connsiteY21" fmla="*/ 47625 h 483393"/>
              <a:gd name="connsiteX22" fmla="*/ 0 w 659606"/>
              <a:gd name="connsiteY22" fmla="*/ 19050 h 483393"/>
              <a:gd name="connsiteX23" fmla="*/ 4762 w 659606"/>
              <a:gd name="connsiteY23" fmla="*/ 4762 h 483393"/>
              <a:gd name="connsiteX24" fmla="*/ 19050 w 659606"/>
              <a:gd name="connsiteY24" fmla="*/ 0 h 483393"/>
              <a:gd name="connsiteX25" fmla="*/ 47625 w 659606"/>
              <a:gd name="connsiteY25" fmla="*/ 9525 h 483393"/>
              <a:gd name="connsiteX26" fmla="*/ 197643 w 659606"/>
              <a:gd name="connsiteY26" fmla="*/ 69056 h 483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59606" h="483393">
                <a:moveTo>
                  <a:pt x="197643" y="69056"/>
                </a:moveTo>
                <a:lnTo>
                  <a:pt x="307181" y="107156"/>
                </a:lnTo>
                <a:lnTo>
                  <a:pt x="340518" y="116681"/>
                </a:lnTo>
                <a:lnTo>
                  <a:pt x="376237" y="121443"/>
                </a:lnTo>
                <a:lnTo>
                  <a:pt x="428625" y="126206"/>
                </a:lnTo>
                <a:lnTo>
                  <a:pt x="454818" y="126206"/>
                </a:lnTo>
                <a:lnTo>
                  <a:pt x="497681" y="123825"/>
                </a:lnTo>
                <a:lnTo>
                  <a:pt x="535781" y="114300"/>
                </a:lnTo>
                <a:lnTo>
                  <a:pt x="659606" y="47625"/>
                </a:lnTo>
                <a:lnTo>
                  <a:pt x="404812" y="483393"/>
                </a:lnTo>
                <a:lnTo>
                  <a:pt x="385762" y="454818"/>
                </a:lnTo>
                <a:lnTo>
                  <a:pt x="371475" y="416718"/>
                </a:lnTo>
                <a:lnTo>
                  <a:pt x="338137" y="361950"/>
                </a:lnTo>
                <a:lnTo>
                  <a:pt x="304800" y="314325"/>
                </a:lnTo>
                <a:lnTo>
                  <a:pt x="269081" y="271462"/>
                </a:lnTo>
                <a:lnTo>
                  <a:pt x="221456" y="221456"/>
                </a:lnTo>
                <a:lnTo>
                  <a:pt x="157162" y="164306"/>
                </a:lnTo>
                <a:lnTo>
                  <a:pt x="111918" y="130968"/>
                </a:lnTo>
                <a:lnTo>
                  <a:pt x="64293" y="100012"/>
                </a:lnTo>
                <a:lnTo>
                  <a:pt x="21431" y="73818"/>
                </a:lnTo>
                <a:lnTo>
                  <a:pt x="11906" y="64293"/>
                </a:lnTo>
                <a:lnTo>
                  <a:pt x="0" y="47625"/>
                </a:lnTo>
                <a:lnTo>
                  <a:pt x="0" y="19050"/>
                </a:lnTo>
                <a:lnTo>
                  <a:pt x="4762" y="4762"/>
                </a:lnTo>
                <a:lnTo>
                  <a:pt x="19050" y="0"/>
                </a:lnTo>
                <a:lnTo>
                  <a:pt x="47625" y="9525"/>
                </a:lnTo>
                <a:lnTo>
                  <a:pt x="197643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DE6030D-7781-4E77-A151-73778CBCA5BB}"/>
              </a:ext>
            </a:extLst>
          </p:cNvPr>
          <p:cNvSpPr/>
          <p:nvPr/>
        </p:nvSpPr>
        <p:spPr>
          <a:xfrm rot="16200000">
            <a:off x="4122738" y="3379787"/>
            <a:ext cx="2706688" cy="1490663"/>
          </a:xfrm>
          <a:custGeom>
            <a:avLst/>
            <a:gdLst>
              <a:gd name="connsiteX0" fmla="*/ 1357433 w 2707139"/>
              <a:gd name="connsiteY0" fmla="*/ 1112735 h 1491373"/>
              <a:gd name="connsiteX1" fmla="*/ 1202886 w 2707139"/>
              <a:gd name="connsiteY1" fmla="*/ 1035461 h 1491373"/>
              <a:gd name="connsiteX2" fmla="*/ 1066370 w 2707139"/>
              <a:gd name="connsiteY2" fmla="*/ 958188 h 1491373"/>
              <a:gd name="connsiteX3" fmla="*/ 958188 w 2707139"/>
              <a:gd name="connsiteY3" fmla="*/ 891218 h 1491373"/>
              <a:gd name="connsiteX4" fmla="*/ 850005 w 2707139"/>
              <a:gd name="connsiteY4" fmla="*/ 824248 h 1491373"/>
              <a:gd name="connsiteX5" fmla="*/ 757277 w 2707139"/>
              <a:gd name="connsiteY5" fmla="*/ 759853 h 1491373"/>
              <a:gd name="connsiteX6" fmla="*/ 649095 w 2707139"/>
              <a:gd name="connsiteY6" fmla="*/ 677429 h 1491373"/>
              <a:gd name="connsiteX7" fmla="*/ 553791 w 2707139"/>
              <a:gd name="connsiteY7" fmla="*/ 602731 h 1491373"/>
              <a:gd name="connsiteX8" fmla="*/ 453336 w 2707139"/>
              <a:gd name="connsiteY8" fmla="*/ 517731 h 1491373"/>
              <a:gd name="connsiteX9" fmla="*/ 350305 w 2707139"/>
              <a:gd name="connsiteY9" fmla="*/ 425003 h 1491373"/>
              <a:gd name="connsiteX10" fmla="*/ 242122 w 2707139"/>
              <a:gd name="connsiteY10" fmla="*/ 316820 h 1491373"/>
              <a:gd name="connsiteX11" fmla="*/ 149394 w 2707139"/>
              <a:gd name="connsiteY11" fmla="*/ 216365 h 1491373"/>
              <a:gd name="connsiteX12" fmla="*/ 59242 w 2707139"/>
              <a:gd name="connsiteY12" fmla="*/ 113334 h 1491373"/>
              <a:gd name="connsiteX13" fmla="*/ 20606 w 2707139"/>
              <a:gd name="connsiteY13" fmla="*/ 72122 h 1491373"/>
              <a:gd name="connsiteX14" fmla="*/ 5151 w 2707139"/>
              <a:gd name="connsiteY14" fmla="*/ 48940 h 1491373"/>
              <a:gd name="connsiteX15" fmla="*/ 0 w 2707139"/>
              <a:gd name="connsiteY15" fmla="*/ 20606 h 1491373"/>
              <a:gd name="connsiteX16" fmla="*/ 5151 w 2707139"/>
              <a:gd name="connsiteY16" fmla="*/ 2576 h 1491373"/>
              <a:gd name="connsiteX17" fmla="*/ 20606 w 2707139"/>
              <a:gd name="connsiteY17" fmla="*/ 0 h 1491373"/>
              <a:gd name="connsiteX18" fmla="*/ 43788 w 2707139"/>
              <a:gd name="connsiteY18" fmla="*/ 2576 h 1491373"/>
              <a:gd name="connsiteX19" fmla="*/ 77273 w 2707139"/>
              <a:gd name="connsiteY19" fmla="*/ 23182 h 1491373"/>
              <a:gd name="connsiteX20" fmla="*/ 188031 w 2707139"/>
              <a:gd name="connsiteY20" fmla="*/ 121061 h 1491373"/>
              <a:gd name="connsiteX21" fmla="*/ 265304 w 2707139"/>
              <a:gd name="connsiteY21" fmla="*/ 190607 h 1491373"/>
              <a:gd name="connsiteX22" fmla="*/ 370911 w 2707139"/>
              <a:gd name="connsiteY22" fmla="*/ 275608 h 1491373"/>
              <a:gd name="connsiteX23" fmla="*/ 473942 w 2707139"/>
              <a:gd name="connsiteY23" fmla="*/ 355457 h 1491373"/>
              <a:gd name="connsiteX24" fmla="*/ 558943 w 2707139"/>
              <a:gd name="connsiteY24" fmla="*/ 422427 h 1491373"/>
              <a:gd name="connsiteX25" fmla="*/ 654246 w 2707139"/>
              <a:gd name="connsiteY25" fmla="*/ 491973 h 1491373"/>
              <a:gd name="connsiteX26" fmla="*/ 746974 w 2707139"/>
              <a:gd name="connsiteY26" fmla="*/ 556367 h 1491373"/>
              <a:gd name="connsiteX27" fmla="*/ 834551 w 2707139"/>
              <a:gd name="connsiteY27" fmla="*/ 613034 h 1491373"/>
              <a:gd name="connsiteX28" fmla="*/ 911824 w 2707139"/>
              <a:gd name="connsiteY28" fmla="*/ 661974 h 1491373"/>
              <a:gd name="connsiteX29" fmla="*/ 968491 w 2707139"/>
              <a:gd name="connsiteY29" fmla="*/ 690308 h 1491373"/>
              <a:gd name="connsiteX30" fmla="*/ 1058643 w 2707139"/>
              <a:gd name="connsiteY30" fmla="*/ 736672 h 1491373"/>
              <a:gd name="connsiteX31" fmla="*/ 1171977 w 2707139"/>
              <a:gd name="connsiteY31" fmla="*/ 793339 h 1491373"/>
              <a:gd name="connsiteX32" fmla="*/ 1300766 w 2707139"/>
              <a:gd name="connsiteY32" fmla="*/ 855157 h 1491373"/>
              <a:gd name="connsiteX33" fmla="*/ 1429554 w 2707139"/>
              <a:gd name="connsiteY33" fmla="*/ 911824 h 1491373"/>
              <a:gd name="connsiteX34" fmla="*/ 1548040 w 2707139"/>
              <a:gd name="connsiteY34" fmla="*/ 960764 h 1491373"/>
              <a:gd name="connsiteX35" fmla="*/ 1651071 w 2707139"/>
              <a:gd name="connsiteY35" fmla="*/ 999401 h 1491373"/>
              <a:gd name="connsiteX36" fmla="*/ 1766981 w 2707139"/>
              <a:gd name="connsiteY36" fmla="*/ 1043189 h 1491373"/>
              <a:gd name="connsiteX37" fmla="*/ 1947285 w 2707139"/>
              <a:gd name="connsiteY37" fmla="*/ 1102432 h 1491373"/>
              <a:gd name="connsiteX38" fmla="*/ 2060619 w 2707139"/>
              <a:gd name="connsiteY38" fmla="*/ 1125613 h 1491373"/>
              <a:gd name="connsiteX39" fmla="*/ 2240923 w 2707139"/>
              <a:gd name="connsiteY39" fmla="*/ 1161674 h 1491373"/>
              <a:gd name="connsiteX40" fmla="*/ 2310469 w 2707139"/>
              <a:gd name="connsiteY40" fmla="*/ 1171977 h 1491373"/>
              <a:gd name="connsiteX41" fmla="*/ 2364561 w 2707139"/>
              <a:gd name="connsiteY41" fmla="*/ 1177129 h 1491373"/>
              <a:gd name="connsiteX42" fmla="*/ 2416076 w 2707139"/>
              <a:gd name="connsiteY42" fmla="*/ 1177129 h 1491373"/>
              <a:gd name="connsiteX43" fmla="*/ 2472743 w 2707139"/>
              <a:gd name="connsiteY43" fmla="*/ 1169402 h 1491373"/>
              <a:gd name="connsiteX44" fmla="*/ 2555168 w 2707139"/>
              <a:gd name="connsiteY44" fmla="*/ 1141068 h 1491373"/>
              <a:gd name="connsiteX45" fmla="*/ 2616987 w 2707139"/>
              <a:gd name="connsiteY45" fmla="*/ 1110159 h 1491373"/>
              <a:gd name="connsiteX46" fmla="*/ 2645320 w 2707139"/>
              <a:gd name="connsiteY46" fmla="*/ 1089553 h 1491373"/>
              <a:gd name="connsiteX47" fmla="*/ 2663351 w 2707139"/>
              <a:gd name="connsiteY47" fmla="*/ 1086977 h 1491373"/>
              <a:gd name="connsiteX48" fmla="*/ 2689108 w 2707139"/>
              <a:gd name="connsiteY48" fmla="*/ 1092128 h 1491373"/>
              <a:gd name="connsiteX49" fmla="*/ 2704563 w 2707139"/>
              <a:gd name="connsiteY49" fmla="*/ 1110159 h 1491373"/>
              <a:gd name="connsiteX50" fmla="*/ 2707139 w 2707139"/>
              <a:gd name="connsiteY50" fmla="*/ 1130765 h 1491373"/>
              <a:gd name="connsiteX51" fmla="*/ 2683957 w 2707139"/>
              <a:gd name="connsiteY51" fmla="*/ 1182281 h 1491373"/>
              <a:gd name="connsiteX52" fmla="*/ 2611835 w 2707139"/>
              <a:gd name="connsiteY52" fmla="*/ 1303342 h 1491373"/>
              <a:gd name="connsiteX53" fmla="*/ 2524259 w 2707139"/>
              <a:gd name="connsiteY53" fmla="*/ 1432131 h 1491373"/>
              <a:gd name="connsiteX54" fmla="*/ 2493349 w 2707139"/>
              <a:gd name="connsiteY54" fmla="*/ 1468192 h 1491373"/>
              <a:gd name="connsiteX55" fmla="*/ 2467592 w 2707139"/>
              <a:gd name="connsiteY55" fmla="*/ 1486222 h 1491373"/>
              <a:gd name="connsiteX56" fmla="*/ 2436682 w 2707139"/>
              <a:gd name="connsiteY56" fmla="*/ 1491373 h 1491373"/>
              <a:gd name="connsiteX57" fmla="*/ 2392894 w 2707139"/>
              <a:gd name="connsiteY57" fmla="*/ 1488798 h 1491373"/>
              <a:gd name="connsiteX58" fmla="*/ 2356833 w 2707139"/>
              <a:gd name="connsiteY58" fmla="*/ 1478495 h 1491373"/>
              <a:gd name="connsiteX59" fmla="*/ 2310469 w 2707139"/>
              <a:gd name="connsiteY59" fmla="*/ 1455313 h 1491373"/>
              <a:gd name="connsiteX60" fmla="*/ 2251227 w 2707139"/>
              <a:gd name="connsiteY60" fmla="*/ 1421828 h 1491373"/>
              <a:gd name="connsiteX61" fmla="*/ 2189408 w 2707139"/>
              <a:gd name="connsiteY61" fmla="*/ 1398646 h 1491373"/>
              <a:gd name="connsiteX62" fmla="*/ 2086377 w 2707139"/>
              <a:gd name="connsiteY62" fmla="*/ 1372888 h 1491373"/>
              <a:gd name="connsiteX63" fmla="*/ 1973043 w 2707139"/>
              <a:gd name="connsiteY63" fmla="*/ 1349706 h 1491373"/>
              <a:gd name="connsiteX64" fmla="*/ 1805618 w 2707139"/>
              <a:gd name="connsiteY64" fmla="*/ 1290463 h 1491373"/>
              <a:gd name="connsiteX65" fmla="*/ 1622738 w 2707139"/>
              <a:gd name="connsiteY65" fmla="*/ 1223493 h 1491373"/>
              <a:gd name="connsiteX66" fmla="*/ 1493949 w 2707139"/>
              <a:gd name="connsiteY66" fmla="*/ 1169402 h 1491373"/>
              <a:gd name="connsiteX67" fmla="*/ 1357433 w 2707139"/>
              <a:gd name="connsiteY67" fmla="*/ 1112735 h 1491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707139" h="1491373">
                <a:moveTo>
                  <a:pt x="1357433" y="1112735"/>
                </a:moveTo>
                <a:lnTo>
                  <a:pt x="1202886" y="1035461"/>
                </a:lnTo>
                <a:lnTo>
                  <a:pt x="1066370" y="958188"/>
                </a:lnTo>
                <a:lnTo>
                  <a:pt x="958188" y="891218"/>
                </a:lnTo>
                <a:lnTo>
                  <a:pt x="850005" y="824248"/>
                </a:lnTo>
                <a:lnTo>
                  <a:pt x="757277" y="759853"/>
                </a:lnTo>
                <a:lnTo>
                  <a:pt x="649095" y="677429"/>
                </a:lnTo>
                <a:lnTo>
                  <a:pt x="553791" y="602731"/>
                </a:lnTo>
                <a:lnTo>
                  <a:pt x="453336" y="517731"/>
                </a:lnTo>
                <a:lnTo>
                  <a:pt x="350305" y="425003"/>
                </a:lnTo>
                <a:lnTo>
                  <a:pt x="242122" y="316820"/>
                </a:lnTo>
                <a:lnTo>
                  <a:pt x="149394" y="216365"/>
                </a:lnTo>
                <a:lnTo>
                  <a:pt x="59242" y="113334"/>
                </a:lnTo>
                <a:lnTo>
                  <a:pt x="20606" y="72122"/>
                </a:lnTo>
                <a:lnTo>
                  <a:pt x="5151" y="48940"/>
                </a:lnTo>
                <a:lnTo>
                  <a:pt x="0" y="20606"/>
                </a:lnTo>
                <a:lnTo>
                  <a:pt x="5151" y="2576"/>
                </a:lnTo>
                <a:lnTo>
                  <a:pt x="20606" y="0"/>
                </a:lnTo>
                <a:lnTo>
                  <a:pt x="43788" y="2576"/>
                </a:lnTo>
                <a:lnTo>
                  <a:pt x="77273" y="23182"/>
                </a:lnTo>
                <a:lnTo>
                  <a:pt x="188031" y="121061"/>
                </a:lnTo>
                <a:lnTo>
                  <a:pt x="265304" y="190607"/>
                </a:lnTo>
                <a:lnTo>
                  <a:pt x="370911" y="275608"/>
                </a:lnTo>
                <a:lnTo>
                  <a:pt x="473942" y="355457"/>
                </a:lnTo>
                <a:lnTo>
                  <a:pt x="558943" y="422427"/>
                </a:lnTo>
                <a:lnTo>
                  <a:pt x="654246" y="491973"/>
                </a:lnTo>
                <a:lnTo>
                  <a:pt x="746974" y="556367"/>
                </a:lnTo>
                <a:lnTo>
                  <a:pt x="834551" y="613034"/>
                </a:lnTo>
                <a:lnTo>
                  <a:pt x="911824" y="661974"/>
                </a:lnTo>
                <a:lnTo>
                  <a:pt x="968491" y="690308"/>
                </a:lnTo>
                <a:lnTo>
                  <a:pt x="1058643" y="736672"/>
                </a:lnTo>
                <a:lnTo>
                  <a:pt x="1171977" y="793339"/>
                </a:lnTo>
                <a:lnTo>
                  <a:pt x="1300766" y="855157"/>
                </a:lnTo>
                <a:lnTo>
                  <a:pt x="1429554" y="911824"/>
                </a:lnTo>
                <a:lnTo>
                  <a:pt x="1548040" y="960764"/>
                </a:lnTo>
                <a:lnTo>
                  <a:pt x="1651071" y="999401"/>
                </a:lnTo>
                <a:lnTo>
                  <a:pt x="1766981" y="1043189"/>
                </a:lnTo>
                <a:lnTo>
                  <a:pt x="1947285" y="1102432"/>
                </a:lnTo>
                <a:lnTo>
                  <a:pt x="2060619" y="1125613"/>
                </a:lnTo>
                <a:lnTo>
                  <a:pt x="2240923" y="1161674"/>
                </a:lnTo>
                <a:lnTo>
                  <a:pt x="2310469" y="1171977"/>
                </a:lnTo>
                <a:lnTo>
                  <a:pt x="2364561" y="1177129"/>
                </a:lnTo>
                <a:lnTo>
                  <a:pt x="2416076" y="1177129"/>
                </a:lnTo>
                <a:lnTo>
                  <a:pt x="2472743" y="1169402"/>
                </a:lnTo>
                <a:lnTo>
                  <a:pt x="2555168" y="1141068"/>
                </a:lnTo>
                <a:lnTo>
                  <a:pt x="2616987" y="1110159"/>
                </a:lnTo>
                <a:lnTo>
                  <a:pt x="2645320" y="1089553"/>
                </a:lnTo>
                <a:lnTo>
                  <a:pt x="2663351" y="1086977"/>
                </a:lnTo>
                <a:lnTo>
                  <a:pt x="2689108" y="1092128"/>
                </a:lnTo>
                <a:lnTo>
                  <a:pt x="2704563" y="1110159"/>
                </a:lnTo>
                <a:lnTo>
                  <a:pt x="2707139" y="1130765"/>
                </a:lnTo>
                <a:lnTo>
                  <a:pt x="2683957" y="1182281"/>
                </a:lnTo>
                <a:lnTo>
                  <a:pt x="2611835" y="1303342"/>
                </a:lnTo>
                <a:lnTo>
                  <a:pt x="2524259" y="1432131"/>
                </a:lnTo>
                <a:lnTo>
                  <a:pt x="2493349" y="1468192"/>
                </a:lnTo>
                <a:lnTo>
                  <a:pt x="2467592" y="1486222"/>
                </a:lnTo>
                <a:lnTo>
                  <a:pt x="2436682" y="1491373"/>
                </a:lnTo>
                <a:lnTo>
                  <a:pt x="2392894" y="1488798"/>
                </a:lnTo>
                <a:lnTo>
                  <a:pt x="2356833" y="1478495"/>
                </a:lnTo>
                <a:lnTo>
                  <a:pt x="2310469" y="1455313"/>
                </a:lnTo>
                <a:lnTo>
                  <a:pt x="2251227" y="1421828"/>
                </a:lnTo>
                <a:lnTo>
                  <a:pt x="2189408" y="1398646"/>
                </a:lnTo>
                <a:lnTo>
                  <a:pt x="2086377" y="1372888"/>
                </a:lnTo>
                <a:lnTo>
                  <a:pt x="1973043" y="1349706"/>
                </a:lnTo>
                <a:lnTo>
                  <a:pt x="1805618" y="1290463"/>
                </a:lnTo>
                <a:lnTo>
                  <a:pt x="1622738" y="1223493"/>
                </a:lnTo>
                <a:lnTo>
                  <a:pt x="1493949" y="1169402"/>
                </a:lnTo>
                <a:lnTo>
                  <a:pt x="1357433" y="11127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034F25-EC13-44AE-8A37-FC13B4FCEF5D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470025"/>
            <a:ext cx="4503737" cy="4411663"/>
            <a:chOff x="2852738" y="1630363"/>
            <a:chExt cx="4503737" cy="441166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F8D10C5-C475-4312-83B9-C8B1759EA047}"/>
                </a:ext>
              </a:extLst>
            </p:cNvPr>
            <p:cNvSpPr/>
            <p:nvPr/>
          </p:nvSpPr>
          <p:spPr>
            <a:xfrm>
              <a:off x="2852738" y="16621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F5B8AEA0-67D1-474E-90F2-C22CBE953103}"/>
                </a:ext>
              </a:extLst>
            </p:cNvPr>
            <p:cNvSpPr/>
            <p:nvPr/>
          </p:nvSpPr>
          <p:spPr>
            <a:xfrm>
              <a:off x="4851400" y="16303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3B7ACF30-070C-431C-86F7-8807F291EA73}"/>
                </a:ext>
              </a:extLst>
            </p:cNvPr>
            <p:cNvSpPr/>
            <p:nvPr/>
          </p:nvSpPr>
          <p:spPr>
            <a:xfrm>
              <a:off x="5084763" y="3514726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7565B333-8A42-4724-82FB-747CE191C147}"/>
                </a:ext>
              </a:extLst>
            </p:cNvPr>
            <p:cNvSpPr/>
            <p:nvPr/>
          </p:nvSpPr>
          <p:spPr>
            <a:xfrm rot="16200000">
              <a:off x="1854201" y="4103687"/>
              <a:ext cx="2838449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E43F67DD-AA38-4CE1-85FE-1B052F386C05}"/>
                </a:ext>
              </a:extLst>
            </p:cNvPr>
            <p:cNvSpPr/>
            <p:nvPr/>
          </p:nvSpPr>
          <p:spPr>
            <a:xfrm>
              <a:off x="3552825" y="20621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172E524A-6827-4041-98A5-03147018B89C}"/>
                </a:ext>
              </a:extLst>
            </p:cNvPr>
            <p:cNvSpPr/>
            <p:nvPr/>
          </p:nvSpPr>
          <p:spPr>
            <a:xfrm>
              <a:off x="3879850" y="23733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552D700A-F31A-4CAD-9100-DF192319746A}"/>
                </a:ext>
              </a:extLst>
            </p:cNvPr>
            <p:cNvSpPr/>
            <p:nvPr/>
          </p:nvSpPr>
          <p:spPr>
            <a:xfrm>
              <a:off x="5470525" y="1951038"/>
              <a:ext cx="1795463" cy="449263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FF033639-EAAD-4F2E-9F67-AF3C9D6655AF}"/>
                </a:ext>
              </a:extLst>
            </p:cNvPr>
            <p:cNvSpPr/>
            <p:nvPr/>
          </p:nvSpPr>
          <p:spPr>
            <a:xfrm>
              <a:off x="5684838" y="23002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92E0C0F7-F587-4BC3-AEC4-5EC7ACC49C34}"/>
                </a:ext>
              </a:extLst>
            </p:cNvPr>
            <p:cNvSpPr/>
            <p:nvPr/>
          </p:nvSpPr>
          <p:spPr>
            <a:xfrm rot="16200000">
              <a:off x="2717006" y="3801269"/>
              <a:ext cx="2994024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FF6DF1D8-F662-46FC-926B-CDA1E2F72A0B}"/>
                </a:ext>
              </a:extLst>
            </p:cNvPr>
            <p:cNvSpPr/>
            <p:nvPr/>
          </p:nvSpPr>
          <p:spPr>
            <a:xfrm>
              <a:off x="3973513" y="5500687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0DD934BF-84BD-495A-AF70-28F2FA9CB5BF}"/>
                </a:ext>
              </a:extLst>
            </p:cNvPr>
            <p:cNvSpPr/>
            <p:nvPr/>
          </p:nvSpPr>
          <p:spPr>
            <a:xfrm>
              <a:off x="3600450" y="3752851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3">
              <a:extLst>
                <a:ext uri="{FF2B5EF4-FFF2-40B4-BE49-F238E27FC236}">
                  <a16:creationId xmlns:a16="http://schemas.microsoft.com/office/drawing/2014/main" id="{09A5B202-3EE4-4994-BDC6-21D033831A21}"/>
                </a:ext>
              </a:extLst>
            </p:cNvPr>
            <p:cNvSpPr/>
            <p:nvPr/>
          </p:nvSpPr>
          <p:spPr>
            <a:xfrm>
              <a:off x="3509963" y="4400550"/>
              <a:ext cx="1090612" cy="334962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A65E50DE-8B41-4886-A749-4A19B672B97A}"/>
                </a:ext>
              </a:extLst>
            </p:cNvPr>
            <p:cNvSpPr/>
            <p:nvPr/>
          </p:nvSpPr>
          <p:spPr>
            <a:xfrm rot="16200000">
              <a:off x="5545932" y="4274343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10E14F2D-CD3D-487D-B65C-7A84BA34F20D}"/>
                </a:ext>
              </a:extLst>
            </p:cNvPr>
            <p:cNvSpPr/>
            <p:nvPr/>
          </p:nvSpPr>
          <p:spPr>
            <a:xfrm>
              <a:off x="5710238" y="5462587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3">
              <a:extLst>
                <a:ext uri="{FF2B5EF4-FFF2-40B4-BE49-F238E27FC236}">
                  <a16:creationId xmlns:a16="http://schemas.microsoft.com/office/drawing/2014/main" id="{9C3B7B97-DD35-4CF4-BDA4-6F14252DF633}"/>
                </a:ext>
              </a:extLst>
            </p:cNvPr>
            <p:cNvSpPr/>
            <p:nvPr/>
          </p:nvSpPr>
          <p:spPr>
            <a:xfrm rot="16200000">
              <a:off x="4275138" y="3532187"/>
              <a:ext cx="2706686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A369625-7255-4EF7-8233-479B990B4B62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97A9D291-6011-49E4-983B-48D20B397548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6D82359E-7B1A-4983-9E4E-B8D8C397D2E3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1AEE2212-2F80-47D2-9263-48FCFEC5B1E4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1">
              <a:extLst>
                <a:ext uri="{FF2B5EF4-FFF2-40B4-BE49-F238E27FC236}">
                  <a16:creationId xmlns:a16="http://schemas.microsoft.com/office/drawing/2014/main" id="{CC75FE67-FA8E-428A-AEDA-0ACFC93BBD1E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C31E12D2-353B-4E51-A58A-1086642BDE27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">
              <a:extLst>
                <a:ext uri="{FF2B5EF4-FFF2-40B4-BE49-F238E27FC236}">
                  <a16:creationId xmlns:a16="http://schemas.microsoft.com/office/drawing/2014/main" id="{1BEFBFCB-E2A7-4B0E-A2B2-C49ADFABB692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8BECDC4D-1584-4ADD-BC39-5C86A402E2B7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">
              <a:extLst>
                <a:ext uri="{FF2B5EF4-FFF2-40B4-BE49-F238E27FC236}">
                  <a16:creationId xmlns:a16="http://schemas.microsoft.com/office/drawing/2014/main" id="{713B06B2-1059-47E8-ABCA-B1C788947018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A429CC6-3BB5-4BE4-B833-B9F290B5C1F8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27F8556E-2234-4BBB-84A8-8A6538FD7FB5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2">
              <a:extLst>
                <a:ext uri="{FF2B5EF4-FFF2-40B4-BE49-F238E27FC236}">
                  <a16:creationId xmlns:a16="http://schemas.microsoft.com/office/drawing/2014/main" id="{9CF6A03F-3728-47CF-A5DD-1E55F79451C8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">
              <a:extLst>
                <a:ext uri="{FF2B5EF4-FFF2-40B4-BE49-F238E27FC236}">
                  <a16:creationId xmlns:a16="http://schemas.microsoft.com/office/drawing/2014/main" id="{F5F0D0A8-C920-45CA-ADE5-123DBA9219F9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EDF10903-AE5A-4CCC-A6D1-D604F2A97C96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7">
              <a:extLst>
                <a:ext uri="{FF2B5EF4-FFF2-40B4-BE49-F238E27FC236}">
                  <a16:creationId xmlns:a16="http://schemas.microsoft.com/office/drawing/2014/main" id="{F5EFB878-92F0-4E8D-915B-81FADCDE2713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3">
              <a:extLst>
                <a:ext uri="{FF2B5EF4-FFF2-40B4-BE49-F238E27FC236}">
                  <a16:creationId xmlns:a16="http://schemas.microsoft.com/office/drawing/2014/main" id="{7150AFE0-6304-45EA-9875-5B4A00F8A308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04827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グループ化 1">
            <a:extLst>
              <a:ext uri="{FF2B5EF4-FFF2-40B4-BE49-F238E27FC236}">
                <a16:creationId xmlns:a16="http://schemas.microsoft.com/office/drawing/2014/main" id="{D9D19BCC-DEE4-48EA-B7D7-BE3BCF387397}"/>
              </a:ext>
            </a:extLst>
          </p:cNvPr>
          <p:cNvGrpSpPr>
            <a:grpSpLocks/>
          </p:cNvGrpSpPr>
          <p:nvPr/>
        </p:nvGrpSpPr>
        <p:grpSpPr bwMode="auto">
          <a:xfrm>
            <a:off x="2722563" y="1398588"/>
            <a:ext cx="4676775" cy="4497387"/>
            <a:chOff x="2722563" y="1398588"/>
            <a:chExt cx="4676775" cy="4497387"/>
          </a:xfrm>
        </p:grpSpPr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440770B6-1713-49DB-9AF7-5FBD46F30E26}"/>
                </a:ext>
              </a:extLst>
            </p:cNvPr>
            <p:cNvSpPr/>
            <p:nvPr/>
          </p:nvSpPr>
          <p:spPr>
            <a:xfrm>
              <a:off x="3641725" y="1398588"/>
              <a:ext cx="511175" cy="596900"/>
            </a:xfrm>
            <a:custGeom>
              <a:avLst/>
              <a:gdLst>
                <a:gd name="connsiteX0" fmla="*/ 469107 w 511969"/>
                <a:gd name="connsiteY0" fmla="*/ 378619 h 597694"/>
                <a:gd name="connsiteX1" fmla="*/ 478632 w 511969"/>
                <a:gd name="connsiteY1" fmla="*/ 452437 h 597694"/>
                <a:gd name="connsiteX2" fmla="*/ 492919 w 511969"/>
                <a:gd name="connsiteY2" fmla="*/ 554831 h 597694"/>
                <a:gd name="connsiteX3" fmla="*/ 235744 w 511969"/>
                <a:gd name="connsiteY3" fmla="*/ 597694 h 597694"/>
                <a:gd name="connsiteX4" fmla="*/ 233363 w 511969"/>
                <a:gd name="connsiteY4" fmla="*/ 466725 h 597694"/>
                <a:gd name="connsiteX5" fmla="*/ 230982 w 511969"/>
                <a:gd name="connsiteY5" fmla="*/ 347662 h 597694"/>
                <a:gd name="connsiteX6" fmla="*/ 223838 w 511969"/>
                <a:gd name="connsiteY6" fmla="*/ 240506 h 597694"/>
                <a:gd name="connsiteX7" fmla="*/ 214313 w 511969"/>
                <a:gd name="connsiteY7" fmla="*/ 192881 h 597694"/>
                <a:gd name="connsiteX8" fmla="*/ 207169 w 511969"/>
                <a:gd name="connsiteY8" fmla="*/ 176212 h 597694"/>
                <a:gd name="connsiteX9" fmla="*/ 192882 w 511969"/>
                <a:gd name="connsiteY9" fmla="*/ 161925 h 597694"/>
                <a:gd name="connsiteX10" fmla="*/ 159544 w 511969"/>
                <a:gd name="connsiteY10" fmla="*/ 138112 h 597694"/>
                <a:gd name="connsiteX11" fmla="*/ 114300 w 511969"/>
                <a:gd name="connsiteY11" fmla="*/ 111919 h 597694"/>
                <a:gd name="connsiteX12" fmla="*/ 57150 w 511969"/>
                <a:gd name="connsiteY12" fmla="*/ 80962 h 597694"/>
                <a:gd name="connsiteX13" fmla="*/ 42863 w 511969"/>
                <a:gd name="connsiteY13" fmla="*/ 76200 h 597694"/>
                <a:gd name="connsiteX14" fmla="*/ 28575 w 511969"/>
                <a:gd name="connsiteY14" fmla="*/ 66675 h 597694"/>
                <a:gd name="connsiteX15" fmla="*/ 14288 w 511969"/>
                <a:gd name="connsiteY15" fmla="*/ 52387 h 597694"/>
                <a:gd name="connsiteX16" fmla="*/ 4763 w 511969"/>
                <a:gd name="connsiteY16" fmla="*/ 35719 h 597694"/>
                <a:gd name="connsiteX17" fmla="*/ 0 w 511969"/>
                <a:gd name="connsiteY17" fmla="*/ 21431 h 597694"/>
                <a:gd name="connsiteX18" fmla="*/ 2382 w 511969"/>
                <a:gd name="connsiteY18" fmla="*/ 9525 h 597694"/>
                <a:gd name="connsiteX19" fmla="*/ 7144 w 511969"/>
                <a:gd name="connsiteY19" fmla="*/ 4762 h 597694"/>
                <a:gd name="connsiteX20" fmla="*/ 16669 w 511969"/>
                <a:gd name="connsiteY20" fmla="*/ 2381 h 597694"/>
                <a:gd name="connsiteX21" fmla="*/ 52388 w 511969"/>
                <a:gd name="connsiteY21" fmla="*/ 0 h 597694"/>
                <a:gd name="connsiteX22" fmla="*/ 173832 w 511969"/>
                <a:gd name="connsiteY22" fmla="*/ 16669 h 597694"/>
                <a:gd name="connsiteX23" fmla="*/ 285750 w 511969"/>
                <a:gd name="connsiteY23" fmla="*/ 40481 h 597694"/>
                <a:gd name="connsiteX24" fmla="*/ 383382 w 511969"/>
                <a:gd name="connsiteY24" fmla="*/ 73819 h 597694"/>
                <a:gd name="connsiteX25" fmla="*/ 419100 w 511969"/>
                <a:gd name="connsiteY25" fmla="*/ 90487 h 597694"/>
                <a:gd name="connsiteX26" fmla="*/ 447675 w 511969"/>
                <a:gd name="connsiteY26" fmla="*/ 102394 h 597694"/>
                <a:gd name="connsiteX27" fmla="*/ 481013 w 511969"/>
                <a:gd name="connsiteY27" fmla="*/ 116681 h 597694"/>
                <a:gd name="connsiteX28" fmla="*/ 492919 w 511969"/>
                <a:gd name="connsiteY28" fmla="*/ 126206 h 597694"/>
                <a:gd name="connsiteX29" fmla="*/ 507207 w 511969"/>
                <a:gd name="connsiteY29" fmla="*/ 140494 h 597694"/>
                <a:gd name="connsiteX30" fmla="*/ 511969 w 511969"/>
                <a:gd name="connsiteY30" fmla="*/ 157162 h 597694"/>
                <a:gd name="connsiteX31" fmla="*/ 511969 w 511969"/>
                <a:gd name="connsiteY31" fmla="*/ 171450 h 597694"/>
                <a:gd name="connsiteX32" fmla="*/ 502444 w 511969"/>
                <a:gd name="connsiteY32" fmla="*/ 192881 h 597694"/>
                <a:gd name="connsiteX33" fmla="*/ 488157 w 511969"/>
                <a:gd name="connsiteY33" fmla="*/ 216694 h 597694"/>
                <a:gd name="connsiteX34" fmla="*/ 478632 w 511969"/>
                <a:gd name="connsiteY34" fmla="*/ 228600 h 597694"/>
                <a:gd name="connsiteX35" fmla="*/ 471488 w 511969"/>
                <a:gd name="connsiteY35" fmla="*/ 266700 h 597694"/>
                <a:gd name="connsiteX36" fmla="*/ 469107 w 511969"/>
                <a:gd name="connsiteY36" fmla="*/ 378619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11969" h="597694">
                  <a:moveTo>
                    <a:pt x="469107" y="378619"/>
                  </a:moveTo>
                  <a:lnTo>
                    <a:pt x="478632" y="452437"/>
                  </a:lnTo>
                  <a:lnTo>
                    <a:pt x="492919" y="554831"/>
                  </a:lnTo>
                  <a:lnTo>
                    <a:pt x="235744" y="597694"/>
                  </a:lnTo>
                  <a:cubicBezTo>
                    <a:pt x="234950" y="554038"/>
                    <a:pt x="234157" y="510381"/>
                    <a:pt x="233363" y="466725"/>
                  </a:cubicBezTo>
                  <a:cubicBezTo>
                    <a:pt x="232569" y="427037"/>
                    <a:pt x="231776" y="387350"/>
                    <a:pt x="230982" y="347662"/>
                  </a:cubicBezTo>
                  <a:lnTo>
                    <a:pt x="223838" y="240506"/>
                  </a:lnTo>
                  <a:lnTo>
                    <a:pt x="214313" y="192881"/>
                  </a:lnTo>
                  <a:lnTo>
                    <a:pt x="207169" y="176212"/>
                  </a:lnTo>
                  <a:lnTo>
                    <a:pt x="192882" y="161925"/>
                  </a:lnTo>
                  <a:lnTo>
                    <a:pt x="159544" y="138112"/>
                  </a:lnTo>
                  <a:lnTo>
                    <a:pt x="114300" y="111919"/>
                  </a:lnTo>
                  <a:lnTo>
                    <a:pt x="57150" y="80962"/>
                  </a:lnTo>
                  <a:lnTo>
                    <a:pt x="42863" y="76200"/>
                  </a:lnTo>
                  <a:lnTo>
                    <a:pt x="28575" y="66675"/>
                  </a:lnTo>
                  <a:lnTo>
                    <a:pt x="14288" y="52387"/>
                  </a:lnTo>
                  <a:lnTo>
                    <a:pt x="4763" y="35719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7144" y="4762"/>
                  </a:lnTo>
                  <a:lnTo>
                    <a:pt x="16669" y="2381"/>
                  </a:lnTo>
                  <a:lnTo>
                    <a:pt x="52388" y="0"/>
                  </a:lnTo>
                  <a:lnTo>
                    <a:pt x="173832" y="16669"/>
                  </a:lnTo>
                  <a:lnTo>
                    <a:pt x="285750" y="40481"/>
                  </a:lnTo>
                  <a:lnTo>
                    <a:pt x="383382" y="73819"/>
                  </a:lnTo>
                  <a:lnTo>
                    <a:pt x="419100" y="90487"/>
                  </a:lnTo>
                  <a:lnTo>
                    <a:pt x="447675" y="102394"/>
                  </a:lnTo>
                  <a:lnTo>
                    <a:pt x="481013" y="116681"/>
                  </a:lnTo>
                  <a:lnTo>
                    <a:pt x="492919" y="126206"/>
                  </a:lnTo>
                  <a:lnTo>
                    <a:pt x="507207" y="140494"/>
                  </a:lnTo>
                  <a:lnTo>
                    <a:pt x="511969" y="157162"/>
                  </a:lnTo>
                  <a:lnTo>
                    <a:pt x="511969" y="171450"/>
                  </a:lnTo>
                  <a:lnTo>
                    <a:pt x="502444" y="192881"/>
                  </a:lnTo>
                  <a:lnTo>
                    <a:pt x="488157" y="216694"/>
                  </a:lnTo>
                  <a:lnTo>
                    <a:pt x="478632" y="228600"/>
                  </a:lnTo>
                  <a:lnTo>
                    <a:pt x="471488" y="266700"/>
                  </a:lnTo>
                  <a:cubicBezTo>
                    <a:pt x="470694" y="294481"/>
                    <a:pt x="469901" y="322263"/>
                    <a:pt x="469107" y="378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22B82328-C5F3-464A-BD6E-16D5EA867BCD}"/>
                </a:ext>
              </a:extLst>
            </p:cNvPr>
            <p:cNvSpPr/>
            <p:nvPr/>
          </p:nvSpPr>
          <p:spPr>
            <a:xfrm>
              <a:off x="3019425" y="2439988"/>
              <a:ext cx="527050" cy="635000"/>
            </a:xfrm>
            <a:custGeom>
              <a:avLst/>
              <a:gdLst>
                <a:gd name="connsiteX0" fmla="*/ 473869 w 526256"/>
                <a:gd name="connsiteY0" fmla="*/ 283369 h 633413"/>
                <a:gd name="connsiteX1" fmla="*/ 447675 w 526256"/>
                <a:gd name="connsiteY1" fmla="*/ 223838 h 633413"/>
                <a:gd name="connsiteX2" fmla="*/ 423863 w 526256"/>
                <a:gd name="connsiteY2" fmla="*/ 171450 h 633413"/>
                <a:gd name="connsiteX3" fmla="*/ 397669 w 526256"/>
                <a:gd name="connsiteY3" fmla="*/ 116682 h 633413"/>
                <a:gd name="connsiteX4" fmla="*/ 316706 w 526256"/>
                <a:gd name="connsiteY4" fmla="*/ 30957 h 633413"/>
                <a:gd name="connsiteX5" fmla="*/ 264319 w 526256"/>
                <a:gd name="connsiteY5" fmla="*/ 14288 h 633413"/>
                <a:gd name="connsiteX6" fmla="*/ 207169 w 526256"/>
                <a:gd name="connsiteY6" fmla="*/ 4763 h 633413"/>
                <a:gd name="connsiteX7" fmla="*/ 159544 w 526256"/>
                <a:gd name="connsiteY7" fmla="*/ 0 h 633413"/>
                <a:gd name="connsiteX8" fmla="*/ 107156 w 526256"/>
                <a:gd name="connsiteY8" fmla="*/ 0 h 633413"/>
                <a:gd name="connsiteX9" fmla="*/ 52388 w 526256"/>
                <a:gd name="connsiteY9" fmla="*/ 4763 h 633413"/>
                <a:gd name="connsiteX10" fmla="*/ 26194 w 526256"/>
                <a:gd name="connsiteY10" fmla="*/ 7144 h 633413"/>
                <a:gd name="connsiteX11" fmla="*/ 9525 w 526256"/>
                <a:gd name="connsiteY11" fmla="*/ 9525 h 633413"/>
                <a:gd name="connsiteX12" fmla="*/ 2381 w 526256"/>
                <a:gd name="connsiteY12" fmla="*/ 14288 h 633413"/>
                <a:gd name="connsiteX13" fmla="*/ 0 w 526256"/>
                <a:gd name="connsiteY13" fmla="*/ 26194 h 633413"/>
                <a:gd name="connsiteX14" fmla="*/ 7144 w 526256"/>
                <a:gd name="connsiteY14" fmla="*/ 47625 h 633413"/>
                <a:gd name="connsiteX15" fmla="*/ 21431 w 526256"/>
                <a:gd name="connsiteY15" fmla="*/ 69057 h 633413"/>
                <a:gd name="connsiteX16" fmla="*/ 54769 w 526256"/>
                <a:gd name="connsiteY16" fmla="*/ 85725 h 633413"/>
                <a:gd name="connsiteX17" fmla="*/ 92869 w 526256"/>
                <a:gd name="connsiteY17" fmla="*/ 104775 h 633413"/>
                <a:gd name="connsiteX18" fmla="*/ 130969 w 526256"/>
                <a:gd name="connsiteY18" fmla="*/ 133350 h 633413"/>
                <a:gd name="connsiteX19" fmla="*/ 173831 w 526256"/>
                <a:gd name="connsiteY19" fmla="*/ 173832 h 633413"/>
                <a:gd name="connsiteX20" fmla="*/ 219075 w 526256"/>
                <a:gd name="connsiteY20" fmla="*/ 226219 h 633413"/>
                <a:gd name="connsiteX21" fmla="*/ 245269 w 526256"/>
                <a:gd name="connsiteY21" fmla="*/ 261938 h 633413"/>
                <a:gd name="connsiteX22" fmla="*/ 269081 w 526256"/>
                <a:gd name="connsiteY22" fmla="*/ 304800 h 633413"/>
                <a:gd name="connsiteX23" fmla="*/ 300038 w 526256"/>
                <a:gd name="connsiteY23" fmla="*/ 364332 h 633413"/>
                <a:gd name="connsiteX24" fmla="*/ 328613 w 526256"/>
                <a:gd name="connsiteY24" fmla="*/ 435769 h 633413"/>
                <a:gd name="connsiteX25" fmla="*/ 352425 w 526256"/>
                <a:gd name="connsiteY25" fmla="*/ 509588 h 633413"/>
                <a:gd name="connsiteX26" fmla="*/ 366713 w 526256"/>
                <a:gd name="connsiteY26" fmla="*/ 545307 h 633413"/>
                <a:gd name="connsiteX27" fmla="*/ 395288 w 526256"/>
                <a:gd name="connsiteY27" fmla="*/ 585788 h 633413"/>
                <a:gd name="connsiteX28" fmla="*/ 431006 w 526256"/>
                <a:gd name="connsiteY28" fmla="*/ 619125 h 633413"/>
                <a:gd name="connsiteX29" fmla="*/ 452438 w 526256"/>
                <a:gd name="connsiteY29" fmla="*/ 631032 h 633413"/>
                <a:gd name="connsiteX30" fmla="*/ 471488 w 526256"/>
                <a:gd name="connsiteY30" fmla="*/ 633413 h 633413"/>
                <a:gd name="connsiteX31" fmla="*/ 483394 w 526256"/>
                <a:gd name="connsiteY31" fmla="*/ 631032 h 633413"/>
                <a:gd name="connsiteX32" fmla="*/ 500063 w 526256"/>
                <a:gd name="connsiteY32" fmla="*/ 621507 h 633413"/>
                <a:gd name="connsiteX33" fmla="*/ 511969 w 526256"/>
                <a:gd name="connsiteY33" fmla="*/ 604838 h 633413"/>
                <a:gd name="connsiteX34" fmla="*/ 526256 w 526256"/>
                <a:gd name="connsiteY34" fmla="*/ 433388 h 633413"/>
                <a:gd name="connsiteX35" fmla="*/ 473869 w 526256"/>
                <a:gd name="connsiteY35" fmla="*/ 283369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26256" h="633413">
                  <a:moveTo>
                    <a:pt x="473869" y="283369"/>
                  </a:moveTo>
                  <a:lnTo>
                    <a:pt x="447675" y="223838"/>
                  </a:lnTo>
                  <a:lnTo>
                    <a:pt x="423863" y="171450"/>
                  </a:lnTo>
                  <a:lnTo>
                    <a:pt x="397669" y="116682"/>
                  </a:lnTo>
                  <a:lnTo>
                    <a:pt x="316706" y="30957"/>
                  </a:lnTo>
                  <a:lnTo>
                    <a:pt x="264319" y="14288"/>
                  </a:lnTo>
                  <a:lnTo>
                    <a:pt x="207169" y="4763"/>
                  </a:lnTo>
                  <a:lnTo>
                    <a:pt x="159544" y="0"/>
                  </a:lnTo>
                  <a:lnTo>
                    <a:pt x="107156" y="0"/>
                  </a:lnTo>
                  <a:lnTo>
                    <a:pt x="52388" y="4763"/>
                  </a:lnTo>
                  <a:lnTo>
                    <a:pt x="26194" y="7144"/>
                  </a:lnTo>
                  <a:lnTo>
                    <a:pt x="9525" y="9525"/>
                  </a:lnTo>
                  <a:lnTo>
                    <a:pt x="2381" y="14288"/>
                  </a:lnTo>
                  <a:lnTo>
                    <a:pt x="0" y="26194"/>
                  </a:lnTo>
                  <a:lnTo>
                    <a:pt x="7144" y="47625"/>
                  </a:lnTo>
                  <a:lnTo>
                    <a:pt x="21431" y="69057"/>
                  </a:lnTo>
                  <a:lnTo>
                    <a:pt x="54769" y="85725"/>
                  </a:lnTo>
                  <a:lnTo>
                    <a:pt x="92869" y="104775"/>
                  </a:lnTo>
                  <a:lnTo>
                    <a:pt x="130969" y="133350"/>
                  </a:lnTo>
                  <a:lnTo>
                    <a:pt x="173831" y="173832"/>
                  </a:lnTo>
                  <a:lnTo>
                    <a:pt x="219075" y="226219"/>
                  </a:lnTo>
                  <a:lnTo>
                    <a:pt x="245269" y="261938"/>
                  </a:lnTo>
                  <a:lnTo>
                    <a:pt x="269081" y="304800"/>
                  </a:lnTo>
                  <a:lnTo>
                    <a:pt x="300038" y="364332"/>
                  </a:lnTo>
                  <a:lnTo>
                    <a:pt x="328613" y="435769"/>
                  </a:lnTo>
                  <a:lnTo>
                    <a:pt x="352425" y="509588"/>
                  </a:lnTo>
                  <a:lnTo>
                    <a:pt x="366713" y="545307"/>
                  </a:lnTo>
                  <a:lnTo>
                    <a:pt x="395288" y="585788"/>
                  </a:lnTo>
                  <a:lnTo>
                    <a:pt x="431006" y="619125"/>
                  </a:lnTo>
                  <a:lnTo>
                    <a:pt x="452438" y="631032"/>
                  </a:lnTo>
                  <a:lnTo>
                    <a:pt x="471488" y="633413"/>
                  </a:lnTo>
                  <a:lnTo>
                    <a:pt x="483394" y="631032"/>
                  </a:lnTo>
                  <a:lnTo>
                    <a:pt x="500063" y="621507"/>
                  </a:lnTo>
                  <a:lnTo>
                    <a:pt x="511969" y="604838"/>
                  </a:lnTo>
                  <a:lnTo>
                    <a:pt x="526256" y="433388"/>
                  </a:lnTo>
                  <a:lnTo>
                    <a:pt x="47386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2C709ADB-D7B2-4DBD-A336-3E7328B137FD}"/>
                </a:ext>
              </a:extLst>
            </p:cNvPr>
            <p:cNvSpPr/>
            <p:nvPr/>
          </p:nvSpPr>
          <p:spPr>
            <a:xfrm>
              <a:off x="3079750" y="3122613"/>
              <a:ext cx="1281113" cy="458787"/>
            </a:xfrm>
            <a:custGeom>
              <a:avLst/>
              <a:gdLst>
                <a:gd name="connsiteX0" fmla="*/ 1040607 w 1281113"/>
                <a:gd name="connsiteY0" fmla="*/ 190500 h 459581"/>
                <a:gd name="connsiteX1" fmla="*/ 866775 w 1281113"/>
                <a:gd name="connsiteY1" fmla="*/ 250031 h 459581"/>
                <a:gd name="connsiteX2" fmla="*/ 719138 w 1281113"/>
                <a:gd name="connsiteY2" fmla="*/ 300037 h 459581"/>
                <a:gd name="connsiteX3" fmla="*/ 611982 w 1281113"/>
                <a:gd name="connsiteY3" fmla="*/ 333375 h 459581"/>
                <a:gd name="connsiteX4" fmla="*/ 526257 w 1281113"/>
                <a:gd name="connsiteY4" fmla="*/ 359569 h 459581"/>
                <a:gd name="connsiteX5" fmla="*/ 445294 w 1281113"/>
                <a:gd name="connsiteY5" fmla="*/ 385762 h 459581"/>
                <a:gd name="connsiteX6" fmla="*/ 376238 w 1281113"/>
                <a:gd name="connsiteY6" fmla="*/ 414337 h 459581"/>
                <a:gd name="connsiteX7" fmla="*/ 307182 w 1281113"/>
                <a:gd name="connsiteY7" fmla="*/ 447675 h 459581"/>
                <a:gd name="connsiteX8" fmla="*/ 288132 w 1281113"/>
                <a:gd name="connsiteY8" fmla="*/ 459581 h 459581"/>
                <a:gd name="connsiteX9" fmla="*/ 278607 w 1281113"/>
                <a:gd name="connsiteY9" fmla="*/ 459581 h 459581"/>
                <a:gd name="connsiteX10" fmla="*/ 259557 w 1281113"/>
                <a:gd name="connsiteY10" fmla="*/ 454819 h 459581"/>
                <a:gd name="connsiteX11" fmla="*/ 221457 w 1281113"/>
                <a:gd name="connsiteY11" fmla="*/ 431006 h 459581"/>
                <a:gd name="connsiteX12" fmla="*/ 178594 w 1281113"/>
                <a:gd name="connsiteY12" fmla="*/ 392906 h 459581"/>
                <a:gd name="connsiteX13" fmla="*/ 135732 w 1281113"/>
                <a:gd name="connsiteY13" fmla="*/ 350044 h 459581"/>
                <a:gd name="connsiteX14" fmla="*/ 76200 w 1281113"/>
                <a:gd name="connsiteY14" fmla="*/ 278606 h 459581"/>
                <a:gd name="connsiteX15" fmla="*/ 26194 w 1281113"/>
                <a:gd name="connsiteY15" fmla="*/ 214312 h 459581"/>
                <a:gd name="connsiteX16" fmla="*/ 11907 w 1281113"/>
                <a:gd name="connsiteY16" fmla="*/ 190500 h 459581"/>
                <a:gd name="connsiteX17" fmla="*/ 4763 w 1281113"/>
                <a:gd name="connsiteY17" fmla="*/ 173831 h 459581"/>
                <a:gd name="connsiteX18" fmla="*/ 0 w 1281113"/>
                <a:gd name="connsiteY18" fmla="*/ 154781 h 459581"/>
                <a:gd name="connsiteX19" fmla="*/ 2382 w 1281113"/>
                <a:gd name="connsiteY19" fmla="*/ 140494 h 459581"/>
                <a:gd name="connsiteX20" fmla="*/ 9525 w 1281113"/>
                <a:gd name="connsiteY20" fmla="*/ 138112 h 459581"/>
                <a:gd name="connsiteX21" fmla="*/ 19050 w 1281113"/>
                <a:gd name="connsiteY21" fmla="*/ 138112 h 459581"/>
                <a:gd name="connsiteX22" fmla="*/ 40482 w 1281113"/>
                <a:gd name="connsiteY22" fmla="*/ 142875 h 459581"/>
                <a:gd name="connsiteX23" fmla="*/ 90488 w 1281113"/>
                <a:gd name="connsiteY23" fmla="*/ 169069 h 459581"/>
                <a:gd name="connsiteX24" fmla="*/ 171450 w 1281113"/>
                <a:gd name="connsiteY24" fmla="*/ 209550 h 459581"/>
                <a:gd name="connsiteX25" fmla="*/ 228600 w 1281113"/>
                <a:gd name="connsiteY25" fmla="*/ 230981 h 459581"/>
                <a:gd name="connsiteX26" fmla="*/ 264319 w 1281113"/>
                <a:gd name="connsiteY26" fmla="*/ 240506 h 459581"/>
                <a:gd name="connsiteX27" fmla="*/ 326232 w 1281113"/>
                <a:gd name="connsiteY27" fmla="*/ 238125 h 459581"/>
                <a:gd name="connsiteX28" fmla="*/ 431007 w 1281113"/>
                <a:gd name="connsiteY28" fmla="*/ 221456 h 459581"/>
                <a:gd name="connsiteX29" fmla="*/ 559594 w 1281113"/>
                <a:gd name="connsiteY29" fmla="*/ 195262 h 459581"/>
                <a:gd name="connsiteX30" fmla="*/ 797719 w 1281113"/>
                <a:gd name="connsiteY30" fmla="*/ 135731 h 459581"/>
                <a:gd name="connsiteX31" fmla="*/ 1000125 w 1281113"/>
                <a:gd name="connsiteY31" fmla="*/ 85725 h 459581"/>
                <a:gd name="connsiteX32" fmla="*/ 1112044 w 1281113"/>
                <a:gd name="connsiteY32" fmla="*/ 52387 h 459581"/>
                <a:gd name="connsiteX33" fmla="*/ 1166813 w 1281113"/>
                <a:gd name="connsiteY33" fmla="*/ 30956 h 459581"/>
                <a:gd name="connsiteX34" fmla="*/ 1197769 w 1281113"/>
                <a:gd name="connsiteY34" fmla="*/ 19050 h 459581"/>
                <a:gd name="connsiteX35" fmla="*/ 1276350 w 1281113"/>
                <a:gd name="connsiteY35" fmla="*/ 0 h 459581"/>
                <a:gd name="connsiteX36" fmla="*/ 1281113 w 1281113"/>
                <a:gd name="connsiteY36" fmla="*/ 133350 h 459581"/>
                <a:gd name="connsiteX37" fmla="*/ 1135857 w 1281113"/>
                <a:gd name="connsiteY37" fmla="*/ 157162 h 459581"/>
                <a:gd name="connsiteX38" fmla="*/ 1040607 w 1281113"/>
                <a:gd name="connsiteY38" fmla="*/ 190500 h 459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1113" h="459581">
                  <a:moveTo>
                    <a:pt x="1040607" y="190500"/>
                  </a:moveTo>
                  <a:lnTo>
                    <a:pt x="866775" y="250031"/>
                  </a:lnTo>
                  <a:lnTo>
                    <a:pt x="719138" y="300037"/>
                  </a:lnTo>
                  <a:lnTo>
                    <a:pt x="611982" y="333375"/>
                  </a:lnTo>
                  <a:lnTo>
                    <a:pt x="526257" y="359569"/>
                  </a:lnTo>
                  <a:lnTo>
                    <a:pt x="445294" y="385762"/>
                  </a:lnTo>
                  <a:lnTo>
                    <a:pt x="376238" y="414337"/>
                  </a:lnTo>
                  <a:lnTo>
                    <a:pt x="307182" y="447675"/>
                  </a:lnTo>
                  <a:lnTo>
                    <a:pt x="288132" y="459581"/>
                  </a:lnTo>
                  <a:lnTo>
                    <a:pt x="278607" y="459581"/>
                  </a:lnTo>
                  <a:lnTo>
                    <a:pt x="259557" y="454819"/>
                  </a:lnTo>
                  <a:lnTo>
                    <a:pt x="221457" y="431006"/>
                  </a:lnTo>
                  <a:lnTo>
                    <a:pt x="178594" y="392906"/>
                  </a:lnTo>
                  <a:lnTo>
                    <a:pt x="135732" y="350044"/>
                  </a:lnTo>
                  <a:lnTo>
                    <a:pt x="76200" y="278606"/>
                  </a:lnTo>
                  <a:lnTo>
                    <a:pt x="26194" y="214312"/>
                  </a:lnTo>
                  <a:lnTo>
                    <a:pt x="11907" y="190500"/>
                  </a:lnTo>
                  <a:lnTo>
                    <a:pt x="4763" y="173831"/>
                  </a:lnTo>
                  <a:lnTo>
                    <a:pt x="0" y="154781"/>
                  </a:lnTo>
                  <a:lnTo>
                    <a:pt x="2382" y="140494"/>
                  </a:lnTo>
                  <a:lnTo>
                    <a:pt x="9525" y="138112"/>
                  </a:lnTo>
                  <a:lnTo>
                    <a:pt x="19050" y="138112"/>
                  </a:lnTo>
                  <a:lnTo>
                    <a:pt x="40482" y="142875"/>
                  </a:lnTo>
                  <a:lnTo>
                    <a:pt x="90488" y="169069"/>
                  </a:lnTo>
                  <a:lnTo>
                    <a:pt x="171450" y="209550"/>
                  </a:lnTo>
                  <a:lnTo>
                    <a:pt x="228600" y="230981"/>
                  </a:lnTo>
                  <a:lnTo>
                    <a:pt x="264319" y="240506"/>
                  </a:lnTo>
                  <a:lnTo>
                    <a:pt x="326232" y="238125"/>
                  </a:lnTo>
                  <a:lnTo>
                    <a:pt x="431007" y="221456"/>
                  </a:lnTo>
                  <a:lnTo>
                    <a:pt x="559594" y="195262"/>
                  </a:lnTo>
                  <a:lnTo>
                    <a:pt x="797719" y="135731"/>
                  </a:lnTo>
                  <a:lnTo>
                    <a:pt x="1000125" y="85725"/>
                  </a:lnTo>
                  <a:lnTo>
                    <a:pt x="1112044" y="52387"/>
                  </a:lnTo>
                  <a:lnTo>
                    <a:pt x="1166813" y="30956"/>
                  </a:lnTo>
                  <a:lnTo>
                    <a:pt x="1197769" y="19050"/>
                  </a:lnTo>
                  <a:lnTo>
                    <a:pt x="1276350" y="0"/>
                  </a:lnTo>
                  <a:lnTo>
                    <a:pt x="1281113" y="133350"/>
                  </a:lnTo>
                  <a:lnTo>
                    <a:pt x="1135857" y="157162"/>
                  </a:lnTo>
                  <a:lnTo>
                    <a:pt x="104060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E3292299-BD87-4CD1-B7DF-02781811BD99}"/>
                </a:ext>
              </a:extLst>
            </p:cNvPr>
            <p:cNvSpPr/>
            <p:nvPr/>
          </p:nvSpPr>
          <p:spPr>
            <a:xfrm rot="16200000">
              <a:off x="3516313" y="2339975"/>
              <a:ext cx="3227387" cy="1471613"/>
            </a:xfrm>
            <a:custGeom>
              <a:avLst/>
              <a:gdLst>
                <a:gd name="connsiteX0" fmla="*/ 1790700 w 3227615"/>
                <a:gd name="connsiteY0" fmla="*/ 1110343 h 1472293"/>
                <a:gd name="connsiteX1" fmla="*/ 1643743 w 3227615"/>
                <a:gd name="connsiteY1" fmla="*/ 1083129 h 1472293"/>
                <a:gd name="connsiteX2" fmla="*/ 1548493 w 3227615"/>
                <a:gd name="connsiteY2" fmla="*/ 1064079 h 1472293"/>
                <a:gd name="connsiteX3" fmla="*/ 1412422 w 3227615"/>
                <a:gd name="connsiteY3" fmla="*/ 1031422 h 1472293"/>
                <a:gd name="connsiteX4" fmla="*/ 1260022 w 3227615"/>
                <a:gd name="connsiteY4" fmla="*/ 993322 h 1472293"/>
                <a:gd name="connsiteX5" fmla="*/ 1132115 w 3227615"/>
                <a:gd name="connsiteY5" fmla="*/ 955222 h 1472293"/>
                <a:gd name="connsiteX6" fmla="*/ 1017815 w 3227615"/>
                <a:gd name="connsiteY6" fmla="*/ 906236 h 1472293"/>
                <a:gd name="connsiteX7" fmla="*/ 933450 w 3227615"/>
                <a:gd name="connsiteY7" fmla="*/ 862693 h 1472293"/>
                <a:gd name="connsiteX8" fmla="*/ 821872 w 3227615"/>
                <a:gd name="connsiteY8" fmla="*/ 802822 h 1472293"/>
                <a:gd name="connsiteX9" fmla="*/ 732065 w 3227615"/>
                <a:gd name="connsiteY9" fmla="*/ 748393 h 1472293"/>
                <a:gd name="connsiteX10" fmla="*/ 644979 w 3227615"/>
                <a:gd name="connsiteY10" fmla="*/ 691243 h 1472293"/>
                <a:gd name="connsiteX11" fmla="*/ 590550 w 3227615"/>
                <a:gd name="connsiteY11" fmla="*/ 653143 h 1472293"/>
                <a:gd name="connsiteX12" fmla="*/ 514350 w 3227615"/>
                <a:gd name="connsiteY12" fmla="*/ 598714 h 1472293"/>
                <a:gd name="connsiteX13" fmla="*/ 429986 w 3227615"/>
                <a:gd name="connsiteY13" fmla="*/ 525236 h 1472293"/>
                <a:gd name="connsiteX14" fmla="*/ 370115 w 3227615"/>
                <a:gd name="connsiteY14" fmla="*/ 468086 h 1472293"/>
                <a:gd name="connsiteX15" fmla="*/ 312965 w 3227615"/>
                <a:gd name="connsiteY15" fmla="*/ 405493 h 1472293"/>
                <a:gd name="connsiteX16" fmla="*/ 247650 w 3227615"/>
                <a:gd name="connsiteY16" fmla="*/ 332014 h 1472293"/>
                <a:gd name="connsiteX17" fmla="*/ 187779 w 3227615"/>
                <a:gd name="connsiteY17" fmla="*/ 255814 h 1472293"/>
                <a:gd name="connsiteX18" fmla="*/ 130629 w 3227615"/>
                <a:gd name="connsiteY18" fmla="*/ 171450 h 1472293"/>
                <a:gd name="connsiteX19" fmla="*/ 73479 w 3227615"/>
                <a:gd name="connsiteY19" fmla="*/ 78922 h 1472293"/>
                <a:gd name="connsiteX20" fmla="*/ 40822 w 3227615"/>
                <a:gd name="connsiteY20" fmla="*/ 24493 h 1472293"/>
                <a:gd name="connsiteX21" fmla="*/ 21772 w 3227615"/>
                <a:gd name="connsiteY21" fmla="*/ 5443 h 1472293"/>
                <a:gd name="connsiteX22" fmla="*/ 13608 w 3227615"/>
                <a:gd name="connsiteY22" fmla="*/ 0 h 1472293"/>
                <a:gd name="connsiteX23" fmla="*/ 0 w 3227615"/>
                <a:gd name="connsiteY23" fmla="*/ 8164 h 1472293"/>
                <a:gd name="connsiteX24" fmla="*/ 0 w 3227615"/>
                <a:gd name="connsiteY24" fmla="*/ 21772 h 1472293"/>
                <a:gd name="connsiteX25" fmla="*/ 16329 w 3227615"/>
                <a:gd name="connsiteY25" fmla="*/ 84364 h 1472293"/>
                <a:gd name="connsiteX26" fmla="*/ 62593 w 3227615"/>
                <a:gd name="connsiteY26" fmla="*/ 190500 h 1472293"/>
                <a:gd name="connsiteX27" fmla="*/ 144236 w 3227615"/>
                <a:gd name="connsiteY27" fmla="*/ 342900 h 1472293"/>
                <a:gd name="connsiteX28" fmla="*/ 225879 w 3227615"/>
                <a:gd name="connsiteY28" fmla="*/ 468086 h 1472293"/>
                <a:gd name="connsiteX29" fmla="*/ 302079 w 3227615"/>
                <a:gd name="connsiteY29" fmla="*/ 568779 h 1472293"/>
                <a:gd name="connsiteX30" fmla="*/ 372836 w 3227615"/>
                <a:gd name="connsiteY30" fmla="*/ 655864 h 1472293"/>
                <a:gd name="connsiteX31" fmla="*/ 478972 w 3227615"/>
                <a:gd name="connsiteY31" fmla="*/ 762000 h 1472293"/>
                <a:gd name="connsiteX32" fmla="*/ 563336 w 3227615"/>
                <a:gd name="connsiteY32" fmla="*/ 840922 h 1472293"/>
                <a:gd name="connsiteX33" fmla="*/ 661308 w 3227615"/>
                <a:gd name="connsiteY33" fmla="*/ 919843 h 1472293"/>
                <a:gd name="connsiteX34" fmla="*/ 764722 w 3227615"/>
                <a:gd name="connsiteY34" fmla="*/ 990600 h 1472293"/>
                <a:gd name="connsiteX35" fmla="*/ 840922 w 3227615"/>
                <a:gd name="connsiteY35" fmla="*/ 1039586 h 1472293"/>
                <a:gd name="connsiteX36" fmla="*/ 928008 w 3227615"/>
                <a:gd name="connsiteY36" fmla="*/ 1088572 h 1472293"/>
                <a:gd name="connsiteX37" fmla="*/ 1020536 w 3227615"/>
                <a:gd name="connsiteY37" fmla="*/ 1134836 h 1472293"/>
                <a:gd name="connsiteX38" fmla="*/ 1202872 w 3227615"/>
                <a:gd name="connsiteY38" fmla="*/ 1197429 h 1472293"/>
                <a:gd name="connsiteX39" fmla="*/ 1311729 w 3227615"/>
                <a:gd name="connsiteY39" fmla="*/ 1227364 h 1472293"/>
                <a:gd name="connsiteX40" fmla="*/ 1464129 w 3227615"/>
                <a:gd name="connsiteY40" fmla="*/ 1268186 h 1472293"/>
                <a:gd name="connsiteX41" fmla="*/ 1619250 w 3227615"/>
                <a:gd name="connsiteY41" fmla="*/ 1306286 h 1472293"/>
                <a:gd name="connsiteX42" fmla="*/ 1747158 w 3227615"/>
                <a:gd name="connsiteY42" fmla="*/ 1330779 h 1472293"/>
                <a:gd name="connsiteX43" fmla="*/ 1891393 w 3227615"/>
                <a:gd name="connsiteY43" fmla="*/ 1355272 h 1472293"/>
                <a:gd name="connsiteX44" fmla="*/ 2079172 w 3227615"/>
                <a:gd name="connsiteY44" fmla="*/ 1379764 h 1472293"/>
                <a:gd name="connsiteX45" fmla="*/ 2228850 w 3227615"/>
                <a:gd name="connsiteY45" fmla="*/ 1377043 h 1472293"/>
                <a:gd name="connsiteX46" fmla="*/ 2403022 w 3227615"/>
                <a:gd name="connsiteY46" fmla="*/ 1387929 h 1472293"/>
                <a:gd name="connsiteX47" fmla="*/ 2667000 w 3227615"/>
                <a:gd name="connsiteY47" fmla="*/ 1398814 h 1472293"/>
                <a:gd name="connsiteX48" fmla="*/ 2789465 w 3227615"/>
                <a:gd name="connsiteY48" fmla="*/ 1401536 h 1472293"/>
                <a:gd name="connsiteX49" fmla="*/ 2871108 w 3227615"/>
                <a:gd name="connsiteY49" fmla="*/ 1412422 h 1472293"/>
                <a:gd name="connsiteX50" fmla="*/ 2906486 w 3227615"/>
                <a:gd name="connsiteY50" fmla="*/ 1423307 h 1472293"/>
                <a:gd name="connsiteX51" fmla="*/ 2922815 w 3227615"/>
                <a:gd name="connsiteY51" fmla="*/ 1447800 h 1472293"/>
                <a:gd name="connsiteX52" fmla="*/ 2930979 w 3227615"/>
                <a:gd name="connsiteY52" fmla="*/ 1455964 h 1472293"/>
                <a:gd name="connsiteX53" fmla="*/ 2950029 w 3227615"/>
                <a:gd name="connsiteY53" fmla="*/ 1466850 h 1472293"/>
                <a:gd name="connsiteX54" fmla="*/ 2971800 w 3227615"/>
                <a:gd name="connsiteY54" fmla="*/ 1472293 h 1472293"/>
                <a:gd name="connsiteX55" fmla="*/ 3001736 w 3227615"/>
                <a:gd name="connsiteY55" fmla="*/ 1469572 h 1472293"/>
                <a:gd name="connsiteX56" fmla="*/ 3020786 w 3227615"/>
                <a:gd name="connsiteY56" fmla="*/ 1461407 h 1472293"/>
                <a:gd name="connsiteX57" fmla="*/ 3048000 w 3227615"/>
                <a:gd name="connsiteY57" fmla="*/ 1442357 h 1472293"/>
                <a:gd name="connsiteX58" fmla="*/ 3077936 w 3227615"/>
                <a:gd name="connsiteY58" fmla="*/ 1412422 h 1472293"/>
                <a:gd name="connsiteX59" fmla="*/ 3102429 w 3227615"/>
                <a:gd name="connsiteY59" fmla="*/ 1387929 h 1472293"/>
                <a:gd name="connsiteX60" fmla="*/ 3124200 w 3227615"/>
                <a:gd name="connsiteY60" fmla="*/ 1355272 h 1472293"/>
                <a:gd name="connsiteX61" fmla="*/ 3151415 w 3227615"/>
                <a:gd name="connsiteY61" fmla="*/ 1311729 h 1472293"/>
                <a:gd name="connsiteX62" fmla="*/ 3175908 w 3227615"/>
                <a:gd name="connsiteY62" fmla="*/ 1260022 h 1472293"/>
                <a:gd name="connsiteX63" fmla="*/ 3194958 w 3227615"/>
                <a:gd name="connsiteY63" fmla="*/ 1213757 h 1472293"/>
                <a:gd name="connsiteX64" fmla="*/ 3211286 w 3227615"/>
                <a:gd name="connsiteY64" fmla="*/ 1156607 h 1472293"/>
                <a:gd name="connsiteX65" fmla="*/ 3219450 w 3227615"/>
                <a:gd name="connsiteY65" fmla="*/ 1113064 h 1472293"/>
                <a:gd name="connsiteX66" fmla="*/ 3227615 w 3227615"/>
                <a:gd name="connsiteY66" fmla="*/ 1045029 h 1472293"/>
                <a:gd name="connsiteX67" fmla="*/ 3227615 w 3227615"/>
                <a:gd name="connsiteY67" fmla="*/ 1001486 h 1472293"/>
                <a:gd name="connsiteX68" fmla="*/ 3222172 w 3227615"/>
                <a:gd name="connsiteY68" fmla="*/ 982436 h 1472293"/>
                <a:gd name="connsiteX69" fmla="*/ 3214008 w 3227615"/>
                <a:gd name="connsiteY69" fmla="*/ 971550 h 1472293"/>
                <a:gd name="connsiteX70" fmla="*/ 3205843 w 3227615"/>
                <a:gd name="connsiteY70" fmla="*/ 966107 h 1472293"/>
                <a:gd name="connsiteX71" fmla="*/ 3194958 w 3227615"/>
                <a:gd name="connsiteY71" fmla="*/ 966107 h 1472293"/>
                <a:gd name="connsiteX72" fmla="*/ 3178629 w 3227615"/>
                <a:gd name="connsiteY72" fmla="*/ 971550 h 1472293"/>
                <a:gd name="connsiteX73" fmla="*/ 3159579 w 3227615"/>
                <a:gd name="connsiteY73" fmla="*/ 993322 h 1472293"/>
                <a:gd name="connsiteX74" fmla="*/ 3148693 w 3227615"/>
                <a:gd name="connsiteY74" fmla="*/ 1020536 h 1472293"/>
                <a:gd name="connsiteX75" fmla="*/ 3135086 w 3227615"/>
                <a:gd name="connsiteY75" fmla="*/ 1050472 h 1472293"/>
                <a:gd name="connsiteX76" fmla="*/ 3116036 w 3227615"/>
                <a:gd name="connsiteY76" fmla="*/ 1083129 h 1472293"/>
                <a:gd name="connsiteX77" fmla="*/ 3094265 w 3227615"/>
                <a:gd name="connsiteY77" fmla="*/ 1110343 h 1472293"/>
                <a:gd name="connsiteX78" fmla="*/ 3069772 w 3227615"/>
                <a:gd name="connsiteY78" fmla="*/ 1132114 h 1472293"/>
                <a:gd name="connsiteX79" fmla="*/ 3031672 w 3227615"/>
                <a:gd name="connsiteY79" fmla="*/ 1145722 h 1472293"/>
                <a:gd name="connsiteX80" fmla="*/ 2952750 w 3227615"/>
                <a:gd name="connsiteY80" fmla="*/ 1153886 h 1472293"/>
                <a:gd name="connsiteX81" fmla="*/ 2876550 w 3227615"/>
                <a:gd name="connsiteY81" fmla="*/ 1153886 h 1472293"/>
                <a:gd name="connsiteX82" fmla="*/ 2743200 w 3227615"/>
                <a:gd name="connsiteY82" fmla="*/ 1153886 h 1472293"/>
                <a:gd name="connsiteX83" fmla="*/ 2615293 w 3227615"/>
                <a:gd name="connsiteY83" fmla="*/ 1153886 h 1472293"/>
                <a:gd name="connsiteX84" fmla="*/ 2449286 w 3227615"/>
                <a:gd name="connsiteY84" fmla="*/ 1148443 h 1472293"/>
                <a:gd name="connsiteX85" fmla="*/ 2283279 w 3227615"/>
                <a:gd name="connsiteY85" fmla="*/ 1140279 h 1472293"/>
                <a:gd name="connsiteX86" fmla="*/ 2160815 w 3227615"/>
                <a:gd name="connsiteY86" fmla="*/ 1132114 h 1472293"/>
                <a:gd name="connsiteX87" fmla="*/ 1986643 w 3227615"/>
                <a:gd name="connsiteY87" fmla="*/ 1132114 h 1472293"/>
                <a:gd name="connsiteX88" fmla="*/ 1883229 w 3227615"/>
                <a:gd name="connsiteY88" fmla="*/ 1123950 h 1472293"/>
                <a:gd name="connsiteX89" fmla="*/ 1790700 w 3227615"/>
                <a:gd name="connsiteY89" fmla="*/ 1110343 h 1472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3227615" h="1472293">
                  <a:moveTo>
                    <a:pt x="1790700" y="1110343"/>
                  </a:moveTo>
                  <a:lnTo>
                    <a:pt x="1643743" y="1083129"/>
                  </a:lnTo>
                  <a:lnTo>
                    <a:pt x="1548493" y="1064079"/>
                  </a:lnTo>
                  <a:lnTo>
                    <a:pt x="1412422" y="1031422"/>
                  </a:lnTo>
                  <a:lnTo>
                    <a:pt x="1260022" y="993322"/>
                  </a:lnTo>
                  <a:lnTo>
                    <a:pt x="1132115" y="955222"/>
                  </a:lnTo>
                  <a:lnTo>
                    <a:pt x="1017815" y="906236"/>
                  </a:lnTo>
                  <a:lnTo>
                    <a:pt x="933450" y="862693"/>
                  </a:lnTo>
                  <a:lnTo>
                    <a:pt x="821872" y="802822"/>
                  </a:lnTo>
                  <a:lnTo>
                    <a:pt x="732065" y="748393"/>
                  </a:lnTo>
                  <a:lnTo>
                    <a:pt x="644979" y="691243"/>
                  </a:lnTo>
                  <a:lnTo>
                    <a:pt x="590550" y="653143"/>
                  </a:lnTo>
                  <a:lnTo>
                    <a:pt x="514350" y="598714"/>
                  </a:lnTo>
                  <a:lnTo>
                    <a:pt x="429986" y="525236"/>
                  </a:lnTo>
                  <a:lnTo>
                    <a:pt x="370115" y="468086"/>
                  </a:lnTo>
                  <a:lnTo>
                    <a:pt x="312965" y="405493"/>
                  </a:lnTo>
                  <a:lnTo>
                    <a:pt x="247650" y="332014"/>
                  </a:lnTo>
                  <a:lnTo>
                    <a:pt x="187779" y="255814"/>
                  </a:lnTo>
                  <a:lnTo>
                    <a:pt x="130629" y="171450"/>
                  </a:lnTo>
                  <a:lnTo>
                    <a:pt x="73479" y="78922"/>
                  </a:lnTo>
                  <a:lnTo>
                    <a:pt x="40822" y="24493"/>
                  </a:lnTo>
                  <a:lnTo>
                    <a:pt x="21772" y="5443"/>
                  </a:lnTo>
                  <a:lnTo>
                    <a:pt x="13608" y="0"/>
                  </a:lnTo>
                  <a:lnTo>
                    <a:pt x="0" y="8164"/>
                  </a:lnTo>
                  <a:lnTo>
                    <a:pt x="0" y="21772"/>
                  </a:lnTo>
                  <a:lnTo>
                    <a:pt x="16329" y="84364"/>
                  </a:lnTo>
                  <a:lnTo>
                    <a:pt x="62593" y="190500"/>
                  </a:lnTo>
                  <a:lnTo>
                    <a:pt x="144236" y="342900"/>
                  </a:lnTo>
                  <a:lnTo>
                    <a:pt x="225879" y="468086"/>
                  </a:lnTo>
                  <a:lnTo>
                    <a:pt x="302079" y="568779"/>
                  </a:lnTo>
                  <a:lnTo>
                    <a:pt x="372836" y="655864"/>
                  </a:lnTo>
                  <a:lnTo>
                    <a:pt x="478972" y="762000"/>
                  </a:lnTo>
                  <a:lnTo>
                    <a:pt x="563336" y="840922"/>
                  </a:lnTo>
                  <a:lnTo>
                    <a:pt x="661308" y="919843"/>
                  </a:lnTo>
                  <a:lnTo>
                    <a:pt x="764722" y="990600"/>
                  </a:lnTo>
                  <a:lnTo>
                    <a:pt x="840922" y="1039586"/>
                  </a:lnTo>
                  <a:lnTo>
                    <a:pt x="928008" y="1088572"/>
                  </a:lnTo>
                  <a:lnTo>
                    <a:pt x="1020536" y="1134836"/>
                  </a:lnTo>
                  <a:lnTo>
                    <a:pt x="1202872" y="1197429"/>
                  </a:lnTo>
                  <a:lnTo>
                    <a:pt x="1311729" y="1227364"/>
                  </a:lnTo>
                  <a:lnTo>
                    <a:pt x="1464129" y="1268186"/>
                  </a:lnTo>
                  <a:lnTo>
                    <a:pt x="1619250" y="1306286"/>
                  </a:lnTo>
                  <a:lnTo>
                    <a:pt x="1747158" y="1330779"/>
                  </a:lnTo>
                  <a:lnTo>
                    <a:pt x="1891393" y="1355272"/>
                  </a:lnTo>
                  <a:lnTo>
                    <a:pt x="2079172" y="1379764"/>
                  </a:lnTo>
                  <a:lnTo>
                    <a:pt x="2228850" y="1377043"/>
                  </a:lnTo>
                  <a:lnTo>
                    <a:pt x="2403022" y="1387929"/>
                  </a:lnTo>
                  <a:lnTo>
                    <a:pt x="2667000" y="1398814"/>
                  </a:lnTo>
                  <a:lnTo>
                    <a:pt x="2789465" y="1401536"/>
                  </a:lnTo>
                  <a:lnTo>
                    <a:pt x="2871108" y="1412422"/>
                  </a:lnTo>
                  <a:lnTo>
                    <a:pt x="2906486" y="1423307"/>
                  </a:lnTo>
                  <a:lnTo>
                    <a:pt x="2922815" y="1447800"/>
                  </a:lnTo>
                  <a:lnTo>
                    <a:pt x="2930979" y="1455964"/>
                  </a:lnTo>
                  <a:lnTo>
                    <a:pt x="2950029" y="1466850"/>
                  </a:lnTo>
                  <a:lnTo>
                    <a:pt x="2971800" y="1472293"/>
                  </a:lnTo>
                  <a:lnTo>
                    <a:pt x="3001736" y="1469572"/>
                  </a:lnTo>
                  <a:lnTo>
                    <a:pt x="3020786" y="1461407"/>
                  </a:lnTo>
                  <a:lnTo>
                    <a:pt x="3048000" y="1442357"/>
                  </a:lnTo>
                  <a:lnTo>
                    <a:pt x="3077936" y="1412422"/>
                  </a:lnTo>
                  <a:lnTo>
                    <a:pt x="3102429" y="1387929"/>
                  </a:lnTo>
                  <a:lnTo>
                    <a:pt x="3124200" y="1355272"/>
                  </a:lnTo>
                  <a:lnTo>
                    <a:pt x="3151415" y="1311729"/>
                  </a:lnTo>
                  <a:lnTo>
                    <a:pt x="3175908" y="1260022"/>
                  </a:lnTo>
                  <a:lnTo>
                    <a:pt x="3194958" y="1213757"/>
                  </a:lnTo>
                  <a:lnTo>
                    <a:pt x="3211286" y="1156607"/>
                  </a:lnTo>
                  <a:lnTo>
                    <a:pt x="3219450" y="1113064"/>
                  </a:lnTo>
                  <a:lnTo>
                    <a:pt x="3227615" y="1045029"/>
                  </a:lnTo>
                  <a:lnTo>
                    <a:pt x="3227615" y="1001486"/>
                  </a:lnTo>
                  <a:lnTo>
                    <a:pt x="3222172" y="982436"/>
                  </a:lnTo>
                  <a:lnTo>
                    <a:pt x="3214008" y="971550"/>
                  </a:lnTo>
                  <a:lnTo>
                    <a:pt x="3205843" y="966107"/>
                  </a:lnTo>
                  <a:lnTo>
                    <a:pt x="3194958" y="966107"/>
                  </a:lnTo>
                  <a:lnTo>
                    <a:pt x="3178629" y="971550"/>
                  </a:lnTo>
                  <a:lnTo>
                    <a:pt x="3159579" y="993322"/>
                  </a:lnTo>
                  <a:lnTo>
                    <a:pt x="3148693" y="1020536"/>
                  </a:lnTo>
                  <a:lnTo>
                    <a:pt x="3135086" y="1050472"/>
                  </a:lnTo>
                  <a:lnTo>
                    <a:pt x="3116036" y="1083129"/>
                  </a:lnTo>
                  <a:lnTo>
                    <a:pt x="3094265" y="1110343"/>
                  </a:lnTo>
                  <a:lnTo>
                    <a:pt x="3069772" y="1132114"/>
                  </a:lnTo>
                  <a:lnTo>
                    <a:pt x="3031672" y="1145722"/>
                  </a:lnTo>
                  <a:lnTo>
                    <a:pt x="2952750" y="1153886"/>
                  </a:lnTo>
                  <a:lnTo>
                    <a:pt x="2876550" y="1153886"/>
                  </a:lnTo>
                  <a:lnTo>
                    <a:pt x="2743200" y="1153886"/>
                  </a:lnTo>
                  <a:lnTo>
                    <a:pt x="2615293" y="1153886"/>
                  </a:lnTo>
                  <a:lnTo>
                    <a:pt x="2449286" y="1148443"/>
                  </a:lnTo>
                  <a:lnTo>
                    <a:pt x="2283279" y="1140279"/>
                  </a:lnTo>
                  <a:lnTo>
                    <a:pt x="2160815" y="1132114"/>
                  </a:lnTo>
                  <a:lnTo>
                    <a:pt x="1986643" y="1132114"/>
                  </a:lnTo>
                  <a:lnTo>
                    <a:pt x="1883229" y="1123950"/>
                  </a:lnTo>
                  <a:lnTo>
                    <a:pt x="1790700" y="1110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6E851DBF-AA1C-45A3-A713-751D54FDCC39}"/>
                </a:ext>
              </a:extLst>
            </p:cNvPr>
            <p:cNvSpPr/>
            <p:nvPr/>
          </p:nvSpPr>
          <p:spPr>
            <a:xfrm>
              <a:off x="2846388" y="4894263"/>
              <a:ext cx="425450" cy="1001712"/>
            </a:xfrm>
            <a:custGeom>
              <a:avLst/>
              <a:gdLst>
                <a:gd name="connsiteX0" fmla="*/ 426244 w 426244"/>
                <a:gd name="connsiteY0" fmla="*/ 352425 h 1002506"/>
                <a:gd name="connsiteX1" fmla="*/ 426244 w 426244"/>
                <a:gd name="connsiteY1" fmla="*/ 269081 h 1002506"/>
                <a:gd name="connsiteX2" fmla="*/ 426244 w 426244"/>
                <a:gd name="connsiteY2" fmla="*/ 126206 h 1002506"/>
                <a:gd name="connsiteX3" fmla="*/ 426244 w 426244"/>
                <a:gd name="connsiteY3" fmla="*/ 59531 h 1002506"/>
                <a:gd name="connsiteX4" fmla="*/ 423862 w 426244"/>
                <a:gd name="connsiteY4" fmla="*/ 21431 h 1002506"/>
                <a:gd name="connsiteX5" fmla="*/ 419100 w 426244"/>
                <a:gd name="connsiteY5" fmla="*/ 7144 h 1002506"/>
                <a:gd name="connsiteX6" fmla="*/ 409575 w 426244"/>
                <a:gd name="connsiteY6" fmla="*/ 0 h 1002506"/>
                <a:gd name="connsiteX7" fmla="*/ 402431 w 426244"/>
                <a:gd name="connsiteY7" fmla="*/ 0 h 1002506"/>
                <a:gd name="connsiteX8" fmla="*/ 392906 w 426244"/>
                <a:gd name="connsiteY8" fmla="*/ 2381 h 1002506"/>
                <a:gd name="connsiteX9" fmla="*/ 383381 w 426244"/>
                <a:gd name="connsiteY9" fmla="*/ 9525 h 1002506"/>
                <a:gd name="connsiteX10" fmla="*/ 373856 w 426244"/>
                <a:gd name="connsiteY10" fmla="*/ 38100 h 1002506"/>
                <a:gd name="connsiteX11" fmla="*/ 364331 w 426244"/>
                <a:gd name="connsiteY11" fmla="*/ 90487 h 1002506"/>
                <a:gd name="connsiteX12" fmla="*/ 338137 w 426244"/>
                <a:gd name="connsiteY12" fmla="*/ 185737 h 1002506"/>
                <a:gd name="connsiteX13" fmla="*/ 307181 w 426244"/>
                <a:gd name="connsiteY13" fmla="*/ 273844 h 1002506"/>
                <a:gd name="connsiteX14" fmla="*/ 266700 w 426244"/>
                <a:gd name="connsiteY14" fmla="*/ 361950 h 1002506"/>
                <a:gd name="connsiteX15" fmla="*/ 219075 w 426244"/>
                <a:gd name="connsiteY15" fmla="*/ 440531 h 1002506"/>
                <a:gd name="connsiteX16" fmla="*/ 169069 w 426244"/>
                <a:gd name="connsiteY16" fmla="*/ 514350 h 1002506"/>
                <a:gd name="connsiteX17" fmla="*/ 119062 w 426244"/>
                <a:gd name="connsiteY17" fmla="*/ 578644 h 1002506"/>
                <a:gd name="connsiteX18" fmla="*/ 71437 w 426244"/>
                <a:gd name="connsiteY18" fmla="*/ 631031 h 1002506"/>
                <a:gd name="connsiteX19" fmla="*/ 42862 w 426244"/>
                <a:gd name="connsiteY19" fmla="*/ 659606 h 1002506"/>
                <a:gd name="connsiteX20" fmla="*/ 26194 w 426244"/>
                <a:gd name="connsiteY20" fmla="*/ 685800 h 1002506"/>
                <a:gd name="connsiteX21" fmla="*/ 14287 w 426244"/>
                <a:gd name="connsiteY21" fmla="*/ 721519 h 1002506"/>
                <a:gd name="connsiteX22" fmla="*/ 4762 w 426244"/>
                <a:gd name="connsiteY22" fmla="*/ 773906 h 1002506"/>
                <a:gd name="connsiteX23" fmla="*/ 0 w 426244"/>
                <a:gd name="connsiteY23" fmla="*/ 833437 h 1002506"/>
                <a:gd name="connsiteX24" fmla="*/ 0 w 426244"/>
                <a:gd name="connsiteY24" fmla="*/ 883444 h 1002506"/>
                <a:gd name="connsiteX25" fmla="*/ 2381 w 426244"/>
                <a:gd name="connsiteY25" fmla="*/ 916781 h 1002506"/>
                <a:gd name="connsiteX26" fmla="*/ 11906 w 426244"/>
                <a:gd name="connsiteY26" fmla="*/ 947737 h 1002506"/>
                <a:gd name="connsiteX27" fmla="*/ 23812 w 426244"/>
                <a:gd name="connsiteY27" fmla="*/ 966787 h 1002506"/>
                <a:gd name="connsiteX28" fmla="*/ 38100 w 426244"/>
                <a:gd name="connsiteY28" fmla="*/ 983456 h 1002506"/>
                <a:gd name="connsiteX29" fmla="*/ 52387 w 426244"/>
                <a:gd name="connsiteY29" fmla="*/ 990600 h 1002506"/>
                <a:gd name="connsiteX30" fmla="*/ 69056 w 426244"/>
                <a:gd name="connsiteY30" fmla="*/ 997744 h 1002506"/>
                <a:gd name="connsiteX31" fmla="*/ 83344 w 426244"/>
                <a:gd name="connsiteY31" fmla="*/ 1000125 h 1002506"/>
                <a:gd name="connsiteX32" fmla="*/ 111919 w 426244"/>
                <a:gd name="connsiteY32" fmla="*/ 1002506 h 1002506"/>
                <a:gd name="connsiteX33" fmla="*/ 147637 w 426244"/>
                <a:gd name="connsiteY33" fmla="*/ 992981 h 1002506"/>
                <a:gd name="connsiteX34" fmla="*/ 180975 w 426244"/>
                <a:gd name="connsiteY34" fmla="*/ 976312 h 1002506"/>
                <a:gd name="connsiteX35" fmla="*/ 209550 w 426244"/>
                <a:gd name="connsiteY35" fmla="*/ 959644 h 1002506"/>
                <a:gd name="connsiteX36" fmla="*/ 242887 w 426244"/>
                <a:gd name="connsiteY36" fmla="*/ 931069 h 1002506"/>
                <a:gd name="connsiteX37" fmla="*/ 269081 w 426244"/>
                <a:gd name="connsiteY37" fmla="*/ 904875 h 1002506"/>
                <a:gd name="connsiteX38" fmla="*/ 297656 w 426244"/>
                <a:gd name="connsiteY38" fmla="*/ 866775 h 1002506"/>
                <a:gd name="connsiteX39" fmla="*/ 319087 w 426244"/>
                <a:gd name="connsiteY39" fmla="*/ 831056 h 1002506"/>
                <a:gd name="connsiteX40" fmla="*/ 338137 w 426244"/>
                <a:gd name="connsiteY40" fmla="*/ 795337 h 1002506"/>
                <a:gd name="connsiteX41" fmla="*/ 352425 w 426244"/>
                <a:gd name="connsiteY41" fmla="*/ 759619 h 1002506"/>
                <a:gd name="connsiteX42" fmla="*/ 373856 w 426244"/>
                <a:gd name="connsiteY42" fmla="*/ 702469 h 1002506"/>
                <a:gd name="connsiteX43" fmla="*/ 390525 w 426244"/>
                <a:gd name="connsiteY43" fmla="*/ 640556 h 1002506"/>
                <a:gd name="connsiteX44" fmla="*/ 400050 w 426244"/>
                <a:gd name="connsiteY44" fmla="*/ 588169 h 1002506"/>
                <a:gd name="connsiteX45" fmla="*/ 411956 w 426244"/>
                <a:gd name="connsiteY45" fmla="*/ 516731 h 1002506"/>
                <a:gd name="connsiteX46" fmla="*/ 421481 w 426244"/>
                <a:gd name="connsiteY46" fmla="*/ 431006 h 1002506"/>
                <a:gd name="connsiteX47" fmla="*/ 426244 w 426244"/>
                <a:gd name="connsiteY47" fmla="*/ 352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26244" h="1002506">
                  <a:moveTo>
                    <a:pt x="426244" y="352425"/>
                  </a:moveTo>
                  <a:lnTo>
                    <a:pt x="426244" y="269081"/>
                  </a:lnTo>
                  <a:lnTo>
                    <a:pt x="426244" y="126206"/>
                  </a:lnTo>
                  <a:lnTo>
                    <a:pt x="426244" y="59531"/>
                  </a:lnTo>
                  <a:lnTo>
                    <a:pt x="423862" y="21431"/>
                  </a:lnTo>
                  <a:lnTo>
                    <a:pt x="419100" y="7144"/>
                  </a:lnTo>
                  <a:lnTo>
                    <a:pt x="409575" y="0"/>
                  </a:lnTo>
                  <a:lnTo>
                    <a:pt x="402431" y="0"/>
                  </a:lnTo>
                  <a:lnTo>
                    <a:pt x="392906" y="2381"/>
                  </a:lnTo>
                  <a:lnTo>
                    <a:pt x="383381" y="9525"/>
                  </a:lnTo>
                  <a:lnTo>
                    <a:pt x="373856" y="38100"/>
                  </a:lnTo>
                  <a:lnTo>
                    <a:pt x="364331" y="90487"/>
                  </a:lnTo>
                  <a:lnTo>
                    <a:pt x="338137" y="185737"/>
                  </a:lnTo>
                  <a:lnTo>
                    <a:pt x="307181" y="273844"/>
                  </a:lnTo>
                  <a:lnTo>
                    <a:pt x="266700" y="361950"/>
                  </a:lnTo>
                  <a:lnTo>
                    <a:pt x="219075" y="440531"/>
                  </a:lnTo>
                  <a:lnTo>
                    <a:pt x="169069" y="514350"/>
                  </a:lnTo>
                  <a:lnTo>
                    <a:pt x="119062" y="578644"/>
                  </a:lnTo>
                  <a:lnTo>
                    <a:pt x="71437" y="631031"/>
                  </a:lnTo>
                  <a:lnTo>
                    <a:pt x="42862" y="659606"/>
                  </a:lnTo>
                  <a:lnTo>
                    <a:pt x="26194" y="685800"/>
                  </a:lnTo>
                  <a:lnTo>
                    <a:pt x="14287" y="721519"/>
                  </a:lnTo>
                  <a:lnTo>
                    <a:pt x="4762" y="773906"/>
                  </a:lnTo>
                  <a:lnTo>
                    <a:pt x="0" y="833437"/>
                  </a:lnTo>
                  <a:lnTo>
                    <a:pt x="0" y="883444"/>
                  </a:lnTo>
                  <a:lnTo>
                    <a:pt x="2381" y="916781"/>
                  </a:lnTo>
                  <a:lnTo>
                    <a:pt x="11906" y="947737"/>
                  </a:lnTo>
                  <a:lnTo>
                    <a:pt x="23812" y="966787"/>
                  </a:lnTo>
                  <a:lnTo>
                    <a:pt x="38100" y="983456"/>
                  </a:lnTo>
                  <a:lnTo>
                    <a:pt x="52387" y="990600"/>
                  </a:lnTo>
                  <a:lnTo>
                    <a:pt x="69056" y="997744"/>
                  </a:lnTo>
                  <a:lnTo>
                    <a:pt x="83344" y="1000125"/>
                  </a:lnTo>
                  <a:lnTo>
                    <a:pt x="111919" y="1002506"/>
                  </a:lnTo>
                  <a:lnTo>
                    <a:pt x="147637" y="992981"/>
                  </a:lnTo>
                  <a:lnTo>
                    <a:pt x="180975" y="976312"/>
                  </a:lnTo>
                  <a:lnTo>
                    <a:pt x="209550" y="959644"/>
                  </a:lnTo>
                  <a:lnTo>
                    <a:pt x="242887" y="931069"/>
                  </a:lnTo>
                  <a:lnTo>
                    <a:pt x="269081" y="904875"/>
                  </a:lnTo>
                  <a:lnTo>
                    <a:pt x="297656" y="866775"/>
                  </a:lnTo>
                  <a:lnTo>
                    <a:pt x="319087" y="831056"/>
                  </a:lnTo>
                  <a:lnTo>
                    <a:pt x="338137" y="795337"/>
                  </a:lnTo>
                  <a:lnTo>
                    <a:pt x="352425" y="759619"/>
                  </a:lnTo>
                  <a:lnTo>
                    <a:pt x="373856" y="702469"/>
                  </a:lnTo>
                  <a:lnTo>
                    <a:pt x="390525" y="640556"/>
                  </a:lnTo>
                  <a:lnTo>
                    <a:pt x="400050" y="588169"/>
                  </a:lnTo>
                  <a:lnTo>
                    <a:pt x="411956" y="516731"/>
                  </a:lnTo>
                  <a:lnTo>
                    <a:pt x="421481" y="431006"/>
                  </a:lnTo>
                  <a:lnTo>
                    <a:pt x="426244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23DEEECF-F315-4FF3-8684-7909BCF7994B}"/>
                </a:ext>
              </a:extLst>
            </p:cNvPr>
            <p:cNvSpPr/>
            <p:nvPr/>
          </p:nvSpPr>
          <p:spPr>
            <a:xfrm>
              <a:off x="4062413" y="4932363"/>
              <a:ext cx="549275" cy="800100"/>
            </a:xfrm>
            <a:custGeom>
              <a:avLst/>
              <a:gdLst>
                <a:gd name="connsiteX0" fmla="*/ 226218 w 550068"/>
                <a:gd name="connsiteY0" fmla="*/ 126206 h 800100"/>
                <a:gd name="connsiteX1" fmla="*/ 290512 w 550068"/>
                <a:gd name="connsiteY1" fmla="*/ 171450 h 800100"/>
                <a:gd name="connsiteX2" fmla="*/ 397668 w 550068"/>
                <a:gd name="connsiteY2" fmla="*/ 257175 h 800100"/>
                <a:gd name="connsiteX3" fmla="*/ 452437 w 550068"/>
                <a:gd name="connsiteY3" fmla="*/ 302419 h 800100"/>
                <a:gd name="connsiteX4" fmla="*/ 471487 w 550068"/>
                <a:gd name="connsiteY4" fmla="*/ 316706 h 800100"/>
                <a:gd name="connsiteX5" fmla="*/ 490537 w 550068"/>
                <a:gd name="connsiteY5" fmla="*/ 335756 h 800100"/>
                <a:gd name="connsiteX6" fmla="*/ 509587 w 550068"/>
                <a:gd name="connsiteY6" fmla="*/ 373856 h 800100"/>
                <a:gd name="connsiteX7" fmla="*/ 531018 w 550068"/>
                <a:gd name="connsiteY7" fmla="*/ 431006 h 800100"/>
                <a:gd name="connsiteX8" fmla="*/ 542925 w 550068"/>
                <a:gd name="connsiteY8" fmla="*/ 478631 h 800100"/>
                <a:gd name="connsiteX9" fmla="*/ 550068 w 550068"/>
                <a:gd name="connsiteY9" fmla="*/ 528637 h 800100"/>
                <a:gd name="connsiteX10" fmla="*/ 550068 w 550068"/>
                <a:gd name="connsiteY10" fmla="*/ 566737 h 800100"/>
                <a:gd name="connsiteX11" fmla="*/ 550068 w 550068"/>
                <a:gd name="connsiteY11" fmla="*/ 604837 h 800100"/>
                <a:gd name="connsiteX12" fmla="*/ 545306 w 550068"/>
                <a:gd name="connsiteY12" fmla="*/ 645319 h 800100"/>
                <a:gd name="connsiteX13" fmla="*/ 535781 w 550068"/>
                <a:gd name="connsiteY13" fmla="*/ 704850 h 800100"/>
                <a:gd name="connsiteX14" fmla="*/ 521493 w 550068"/>
                <a:gd name="connsiteY14" fmla="*/ 740569 h 800100"/>
                <a:gd name="connsiteX15" fmla="*/ 492918 w 550068"/>
                <a:gd name="connsiteY15" fmla="*/ 773906 h 800100"/>
                <a:gd name="connsiteX16" fmla="*/ 466725 w 550068"/>
                <a:gd name="connsiteY16" fmla="*/ 792956 h 800100"/>
                <a:gd name="connsiteX17" fmla="*/ 447675 w 550068"/>
                <a:gd name="connsiteY17" fmla="*/ 800100 h 800100"/>
                <a:gd name="connsiteX18" fmla="*/ 426243 w 550068"/>
                <a:gd name="connsiteY18" fmla="*/ 800100 h 800100"/>
                <a:gd name="connsiteX19" fmla="*/ 392906 w 550068"/>
                <a:gd name="connsiteY19" fmla="*/ 788194 h 800100"/>
                <a:gd name="connsiteX20" fmla="*/ 369093 w 550068"/>
                <a:gd name="connsiteY20" fmla="*/ 771525 h 800100"/>
                <a:gd name="connsiteX21" fmla="*/ 350043 w 550068"/>
                <a:gd name="connsiteY21" fmla="*/ 752475 h 800100"/>
                <a:gd name="connsiteX22" fmla="*/ 330993 w 550068"/>
                <a:gd name="connsiteY22" fmla="*/ 726281 h 800100"/>
                <a:gd name="connsiteX23" fmla="*/ 309562 w 550068"/>
                <a:gd name="connsiteY23" fmla="*/ 681037 h 800100"/>
                <a:gd name="connsiteX24" fmla="*/ 292893 w 550068"/>
                <a:gd name="connsiteY24" fmla="*/ 640556 h 800100"/>
                <a:gd name="connsiteX25" fmla="*/ 278606 w 550068"/>
                <a:gd name="connsiteY25" fmla="*/ 592931 h 800100"/>
                <a:gd name="connsiteX26" fmla="*/ 264318 w 550068"/>
                <a:gd name="connsiteY26" fmla="*/ 519112 h 800100"/>
                <a:gd name="connsiteX27" fmla="*/ 259556 w 550068"/>
                <a:gd name="connsiteY27" fmla="*/ 466725 h 800100"/>
                <a:gd name="connsiteX28" fmla="*/ 233362 w 550068"/>
                <a:gd name="connsiteY28" fmla="*/ 400050 h 800100"/>
                <a:gd name="connsiteX29" fmla="*/ 190500 w 550068"/>
                <a:gd name="connsiteY29" fmla="*/ 311944 h 800100"/>
                <a:gd name="connsiteX30" fmla="*/ 150018 w 550068"/>
                <a:gd name="connsiteY30" fmla="*/ 238125 h 800100"/>
                <a:gd name="connsiteX31" fmla="*/ 100012 w 550068"/>
                <a:gd name="connsiteY31" fmla="*/ 171450 h 800100"/>
                <a:gd name="connsiteX32" fmla="*/ 57150 w 550068"/>
                <a:gd name="connsiteY32" fmla="*/ 116681 h 800100"/>
                <a:gd name="connsiteX33" fmla="*/ 14287 w 550068"/>
                <a:gd name="connsiteY33" fmla="*/ 64294 h 800100"/>
                <a:gd name="connsiteX34" fmla="*/ 0 w 550068"/>
                <a:gd name="connsiteY34" fmla="*/ 33337 h 800100"/>
                <a:gd name="connsiteX35" fmla="*/ 0 w 550068"/>
                <a:gd name="connsiteY35" fmla="*/ 16669 h 800100"/>
                <a:gd name="connsiteX36" fmla="*/ 2381 w 550068"/>
                <a:gd name="connsiteY36" fmla="*/ 7144 h 800100"/>
                <a:gd name="connsiteX37" fmla="*/ 4762 w 550068"/>
                <a:gd name="connsiteY37" fmla="*/ 2381 h 800100"/>
                <a:gd name="connsiteX38" fmla="*/ 14287 w 550068"/>
                <a:gd name="connsiteY38" fmla="*/ 0 h 800100"/>
                <a:gd name="connsiteX39" fmla="*/ 38100 w 550068"/>
                <a:gd name="connsiteY39" fmla="*/ 4762 h 800100"/>
                <a:gd name="connsiteX40" fmla="*/ 100012 w 550068"/>
                <a:gd name="connsiteY40" fmla="*/ 38100 h 800100"/>
                <a:gd name="connsiteX41" fmla="*/ 226218 w 550068"/>
                <a:gd name="connsiteY41" fmla="*/ 12620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800100">
                  <a:moveTo>
                    <a:pt x="226218" y="126206"/>
                  </a:moveTo>
                  <a:lnTo>
                    <a:pt x="290512" y="171450"/>
                  </a:lnTo>
                  <a:lnTo>
                    <a:pt x="397668" y="257175"/>
                  </a:lnTo>
                  <a:lnTo>
                    <a:pt x="452437" y="302419"/>
                  </a:lnTo>
                  <a:lnTo>
                    <a:pt x="471487" y="316706"/>
                  </a:lnTo>
                  <a:lnTo>
                    <a:pt x="490537" y="335756"/>
                  </a:lnTo>
                  <a:lnTo>
                    <a:pt x="509587" y="373856"/>
                  </a:lnTo>
                  <a:lnTo>
                    <a:pt x="531018" y="431006"/>
                  </a:lnTo>
                  <a:lnTo>
                    <a:pt x="542925" y="478631"/>
                  </a:lnTo>
                  <a:lnTo>
                    <a:pt x="550068" y="528637"/>
                  </a:lnTo>
                  <a:lnTo>
                    <a:pt x="550068" y="566737"/>
                  </a:lnTo>
                  <a:lnTo>
                    <a:pt x="550068" y="604837"/>
                  </a:lnTo>
                  <a:lnTo>
                    <a:pt x="545306" y="645319"/>
                  </a:lnTo>
                  <a:lnTo>
                    <a:pt x="535781" y="704850"/>
                  </a:lnTo>
                  <a:lnTo>
                    <a:pt x="521493" y="740569"/>
                  </a:lnTo>
                  <a:lnTo>
                    <a:pt x="492918" y="773906"/>
                  </a:lnTo>
                  <a:lnTo>
                    <a:pt x="466725" y="792956"/>
                  </a:lnTo>
                  <a:lnTo>
                    <a:pt x="447675" y="800100"/>
                  </a:lnTo>
                  <a:lnTo>
                    <a:pt x="426243" y="800100"/>
                  </a:lnTo>
                  <a:lnTo>
                    <a:pt x="392906" y="788194"/>
                  </a:lnTo>
                  <a:lnTo>
                    <a:pt x="369093" y="771525"/>
                  </a:lnTo>
                  <a:lnTo>
                    <a:pt x="350043" y="752475"/>
                  </a:lnTo>
                  <a:lnTo>
                    <a:pt x="330993" y="726281"/>
                  </a:lnTo>
                  <a:lnTo>
                    <a:pt x="309562" y="681037"/>
                  </a:lnTo>
                  <a:lnTo>
                    <a:pt x="292893" y="640556"/>
                  </a:lnTo>
                  <a:lnTo>
                    <a:pt x="278606" y="592931"/>
                  </a:lnTo>
                  <a:lnTo>
                    <a:pt x="264318" y="519112"/>
                  </a:lnTo>
                  <a:lnTo>
                    <a:pt x="259556" y="466725"/>
                  </a:lnTo>
                  <a:lnTo>
                    <a:pt x="233362" y="400050"/>
                  </a:lnTo>
                  <a:lnTo>
                    <a:pt x="190500" y="311944"/>
                  </a:lnTo>
                  <a:lnTo>
                    <a:pt x="150018" y="238125"/>
                  </a:lnTo>
                  <a:lnTo>
                    <a:pt x="100012" y="171450"/>
                  </a:lnTo>
                  <a:lnTo>
                    <a:pt x="57150" y="116681"/>
                  </a:lnTo>
                  <a:lnTo>
                    <a:pt x="14287" y="64294"/>
                  </a:lnTo>
                  <a:lnTo>
                    <a:pt x="0" y="33337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4762" y="2381"/>
                  </a:lnTo>
                  <a:lnTo>
                    <a:pt x="14287" y="0"/>
                  </a:lnTo>
                  <a:lnTo>
                    <a:pt x="38100" y="4762"/>
                  </a:lnTo>
                  <a:lnTo>
                    <a:pt x="100012" y="38100"/>
                  </a:lnTo>
                  <a:lnTo>
                    <a:pt x="226218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ACD92376-9F14-4109-AF6B-2112F6A5839A}"/>
                </a:ext>
              </a:extLst>
            </p:cNvPr>
            <p:cNvSpPr/>
            <p:nvPr/>
          </p:nvSpPr>
          <p:spPr>
            <a:xfrm>
              <a:off x="5160963" y="4848225"/>
              <a:ext cx="631825" cy="846138"/>
            </a:xfrm>
            <a:custGeom>
              <a:avLst/>
              <a:gdLst>
                <a:gd name="connsiteX0" fmla="*/ 376237 w 633412"/>
                <a:gd name="connsiteY0" fmla="*/ 226219 h 845344"/>
                <a:gd name="connsiteX1" fmla="*/ 283369 w 633412"/>
                <a:gd name="connsiteY1" fmla="*/ 157163 h 845344"/>
                <a:gd name="connsiteX2" fmla="*/ 214312 w 633412"/>
                <a:gd name="connsiteY2" fmla="*/ 107156 h 845344"/>
                <a:gd name="connsiteX3" fmla="*/ 154781 w 633412"/>
                <a:gd name="connsiteY3" fmla="*/ 66675 h 845344"/>
                <a:gd name="connsiteX4" fmla="*/ 97631 w 633412"/>
                <a:gd name="connsiteY4" fmla="*/ 33338 h 845344"/>
                <a:gd name="connsiteX5" fmla="*/ 50006 w 633412"/>
                <a:gd name="connsiteY5" fmla="*/ 9525 h 845344"/>
                <a:gd name="connsiteX6" fmla="*/ 23812 w 633412"/>
                <a:gd name="connsiteY6" fmla="*/ 0 h 845344"/>
                <a:gd name="connsiteX7" fmla="*/ 9525 w 633412"/>
                <a:gd name="connsiteY7" fmla="*/ 0 h 845344"/>
                <a:gd name="connsiteX8" fmla="*/ 0 w 633412"/>
                <a:gd name="connsiteY8" fmla="*/ 4763 h 845344"/>
                <a:gd name="connsiteX9" fmla="*/ 0 w 633412"/>
                <a:gd name="connsiteY9" fmla="*/ 23813 h 845344"/>
                <a:gd name="connsiteX10" fmla="*/ 11906 w 633412"/>
                <a:gd name="connsiteY10" fmla="*/ 52388 h 845344"/>
                <a:gd name="connsiteX11" fmla="*/ 47625 w 633412"/>
                <a:gd name="connsiteY11" fmla="*/ 95250 h 845344"/>
                <a:gd name="connsiteX12" fmla="*/ 133350 w 633412"/>
                <a:gd name="connsiteY12" fmla="*/ 200025 h 845344"/>
                <a:gd name="connsiteX13" fmla="*/ 209550 w 633412"/>
                <a:gd name="connsiteY13" fmla="*/ 300038 h 845344"/>
                <a:gd name="connsiteX14" fmla="*/ 250031 w 633412"/>
                <a:gd name="connsiteY14" fmla="*/ 359569 h 845344"/>
                <a:gd name="connsiteX15" fmla="*/ 292894 w 633412"/>
                <a:gd name="connsiteY15" fmla="*/ 435769 h 845344"/>
                <a:gd name="connsiteX16" fmla="*/ 342900 w 633412"/>
                <a:gd name="connsiteY16" fmla="*/ 542925 h 845344"/>
                <a:gd name="connsiteX17" fmla="*/ 381000 w 633412"/>
                <a:gd name="connsiteY17" fmla="*/ 638175 h 845344"/>
                <a:gd name="connsiteX18" fmla="*/ 400050 w 633412"/>
                <a:gd name="connsiteY18" fmla="*/ 707231 h 845344"/>
                <a:gd name="connsiteX19" fmla="*/ 419100 w 633412"/>
                <a:gd name="connsiteY19" fmla="*/ 769144 h 845344"/>
                <a:gd name="connsiteX20" fmla="*/ 438150 w 633412"/>
                <a:gd name="connsiteY20" fmla="*/ 807244 h 845344"/>
                <a:gd name="connsiteX21" fmla="*/ 454819 w 633412"/>
                <a:gd name="connsiteY21" fmla="*/ 826294 h 845344"/>
                <a:gd name="connsiteX22" fmla="*/ 466725 w 633412"/>
                <a:gd name="connsiteY22" fmla="*/ 835819 h 845344"/>
                <a:gd name="connsiteX23" fmla="*/ 488156 w 633412"/>
                <a:gd name="connsiteY23" fmla="*/ 842963 h 845344"/>
                <a:gd name="connsiteX24" fmla="*/ 504825 w 633412"/>
                <a:gd name="connsiteY24" fmla="*/ 845344 h 845344"/>
                <a:gd name="connsiteX25" fmla="*/ 526256 w 633412"/>
                <a:gd name="connsiteY25" fmla="*/ 840581 h 845344"/>
                <a:gd name="connsiteX26" fmla="*/ 559594 w 633412"/>
                <a:gd name="connsiteY26" fmla="*/ 828675 h 845344"/>
                <a:gd name="connsiteX27" fmla="*/ 583406 w 633412"/>
                <a:gd name="connsiteY27" fmla="*/ 814388 h 845344"/>
                <a:gd name="connsiteX28" fmla="*/ 597694 w 633412"/>
                <a:gd name="connsiteY28" fmla="*/ 802481 h 845344"/>
                <a:gd name="connsiteX29" fmla="*/ 609600 w 633412"/>
                <a:gd name="connsiteY29" fmla="*/ 781050 h 845344"/>
                <a:gd name="connsiteX30" fmla="*/ 626269 w 633412"/>
                <a:gd name="connsiteY30" fmla="*/ 740569 h 845344"/>
                <a:gd name="connsiteX31" fmla="*/ 631031 w 633412"/>
                <a:gd name="connsiteY31" fmla="*/ 711994 h 845344"/>
                <a:gd name="connsiteX32" fmla="*/ 633412 w 633412"/>
                <a:gd name="connsiteY32" fmla="*/ 673894 h 845344"/>
                <a:gd name="connsiteX33" fmla="*/ 631031 w 633412"/>
                <a:gd name="connsiteY33" fmla="*/ 628650 h 845344"/>
                <a:gd name="connsiteX34" fmla="*/ 623887 w 633412"/>
                <a:gd name="connsiteY34" fmla="*/ 564356 h 845344"/>
                <a:gd name="connsiteX35" fmla="*/ 611981 w 633412"/>
                <a:gd name="connsiteY35" fmla="*/ 492919 h 845344"/>
                <a:gd name="connsiteX36" fmla="*/ 588169 w 633412"/>
                <a:gd name="connsiteY36" fmla="*/ 426244 h 845344"/>
                <a:gd name="connsiteX37" fmla="*/ 566737 w 633412"/>
                <a:gd name="connsiteY37" fmla="*/ 390525 h 845344"/>
                <a:gd name="connsiteX38" fmla="*/ 540544 w 633412"/>
                <a:gd name="connsiteY38" fmla="*/ 364331 h 845344"/>
                <a:gd name="connsiteX39" fmla="*/ 466725 w 633412"/>
                <a:gd name="connsiteY39" fmla="*/ 304800 h 845344"/>
                <a:gd name="connsiteX40" fmla="*/ 376237 w 633412"/>
                <a:gd name="connsiteY40" fmla="*/ 226219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33412" h="845344">
                  <a:moveTo>
                    <a:pt x="376237" y="226219"/>
                  </a:moveTo>
                  <a:lnTo>
                    <a:pt x="283369" y="157163"/>
                  </a:lnTo>
                  <a:lnTo>
                    <a:pt x="214312" y="107156"/>
                  </a:lnTo>
                  <a:lnTo>
                    <a:pt x="154781" y="66675"/>
                  </a:lnTo>
                  <a:lnTo>
                    <a:pt x="97631" y="33338"/>
                  </a:lnTo>
                  <a:lnTo>
                    <a:pt x="50006" y="9525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0" y="23813"/>
                  </a:lnTo>
                  <a:lnTo>
                    <a:pt x="11906" y="52388"/>
                  </a:lnTo>
                  <a:lnTo>
                    <a:pt x="47625" y="95250"/>
                  </a:lnTo>
                  <a:lnTo>
                    <a:pt x="133350" y="200025"/>
                  </a:lnTo>
                  <a:lnTo>
                    <a:pt x="209550" y="300038"/>
                  </a:lnTo>
                  <a:lnTo>
                    <a:pt x="250031" y="359569"/>
                  </a:lnTo>
                  <a:lnTo>
                    <a:pt x="292894" y="435769"/>
                  </a:lnTo>
                  <a:lnTo>
                    <a:pt x="342900" y="542925"/>
                  </a:lnTo>
                  <a:lnTo>
                    <a:pt x="381000" y="638175"/>
                  </a:lnTo>
                  <a:lnTo>
                    <a:pt x="400050" y="707231"/>
                  </a:lnTo>
                  <a:lnTo>
                    <a:pt x="419100" y="769144"/>
                  </a:lnTo>
                  <a:lnTo>
                    <a:pt x="438150" y="807244"/>
                  </a:lnTo>
                  <a:lnTo>
                    <a:pt x="454819" y="826294"/>
                  </a:lnTo>
                  <a:lnTo>
                    <a:pt x="466725" y="835819"/>
                  </a:lnTo>
                  <a:lnTo>
                    <a:pt x="488156" y="842963"/>
                  </a:lnTo>
                  <a:lnTo>
                    <a:pt x="504825" y="845344"/>
                  </a:lnTo>
                  <a:lnTo>
                    <a:pt x="526256" y="840581"/>
                  </a:lnTo>
                  <a:lnTo>
                    <a:pt x="559594" y="828675"/>
                  </a:lnTo>
                  <a:lnTo>
                    <a:pt x="583406" y="814388"/>
                  </a:lnTo>
                  <a:lnTo>
                    <a:pt x="597694" y="802481"/>
                  </a:lnTo>
                  <a:lnTo>
                    <a:pt x="609600" y="781050"/>
                  </a:lnTo>
                  <a:lnTo>
                    <a:pt x="626269" y="740569"/>
                  </a:lnTo>
                  <a:lnTo>
                    <a:pt x="631031" y="711994"/>
                  </a:lnTo>
                  <a:lnTo>
                    <a:pt x="633412" y="673894"/>
                  </a:lnTo>
                  <a:lnTo>
                    <a:pt x="631031" y="628650"/>
                  </a:lnTo>
                  <a:lnTo>
                    <a:pt x="623887" y="564356"/>
                  </a:lnTo>
                  <a:lnTo>
                    <a:pt x="611981" y="492919"/>
                  </a:lnTo>
                  <a:lnTo>
                    <a:pt x="588169" y="426244"/>
                  </a:lnTo>
                  <a:lnTo>
                    <a:pt x="566737" y="390525"/>
                  </a:lnTo>
                  <a:lnTo>
                    <a:pt x="540544" y="364331"/>
                  </a:lnTo>
                  <a:lnTo>
                    <a:pt x="466725" y="304800"/>
                  </a:lnTo>
                  <a:lnTo>
                    <a:pt x="376237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F323649C-FCDB-488D-87A9-072D53388755}"/>
                </a:ext>
              </a:extLst>
            </p:cNvPr>
            <p:cNvSpPr/>
            <p:nvPr/>
          </p:nvSpPr>
          <p:spPr>
            <a:xfrm>
              <a:off x="6424613" y="4799013"/>
              <a:ext cx="757237" cy="920750"/>
            </a:xfrm>
            <a:custGeom>
              <a:avLst/>
              <a:gdLst>
                <a:gd name="connsiteX0" fmla="*/ 366712 w 757237"/>
                <a:gd name="connsiteY0" fmla="*/ 492919 h 921544"/>
                <a:gd name="connsiteX1" fmla="*/ 321468 w 757237"/>
                <a:gd name="connsiteY1" fmla="*/ 426244 h 921544"/>
                <a:gd name="connsiteX2" fmla="*/ 245268 w 757237"/>
                <a:gd name="connsiteY2" fmla="*/ 330994 h 921544"/>
                <a:gd name="connsiteX3" fmla="*/ 178593 w 757237"/>
                <a:gd name="connsiteY3" fmla="*/ 247650 h 921544"/>
                <a:gd name="connsiteX4" fmla="*/ 97631 w 757237"/>
                <a:gd name="connsiteY4" fmla="*/ 150019 h 921544"/>
                <a:gd name="connsiteX5" fmla="*/ 19050 w 757237"/>
                <a:gd name="connsiteY5" fmla="*/ 66675 h 921544"/>
                <a:gd name="connsiteX6" fmla="*/ 2381 w 757237"/>
                <a:gd name="connsiteY6" fmla="*/ 33337 h 921544"/>
                <a:gd name="connsiteX7" fmla="*/ 0 w 757237"/>
                <a:gd name="connsiteY7" fmla="*/ 21431 h 921544"/>
                <a:gd name="connsiteX8" fmla="*/ 2381 w 757237"/>
                <a:gd name="connsiteY8" fmla="*/ 7144 h 921544"/>
                <a:gd name="connsiteX9" fmla="*/ 11906 w 757237"/>
                <a:gd name="connsiteY9" fmla="*/ 0 h 921544"/>
                <a:gd name="connsiteX10" fmla="*/ 23812 w 757237"/>
                <a:gd name="connsiteY10" fmla="*/ 2381 h 921544"/>
                <a:gd name="connsiteX11" fmla="*/ 50006 w 757237"/>
                <a:gd name="connsiteY11" fmla="*/ 9525 h 921544"/>
                <a:gd name="connsiteX12" fmla="*/ 159543 w 757237"/>
                <a:gd name="connsiteY12" fmla="*/ 69056 h 921544"/>
                <a:gd name="connsiteX13" fmla="*/ 273843 w 757237"/>
                <a:gd name="connsiteY13" fmla="*/ 135731 h 921544"/>
                <a:gd name="connsiteX14" fmla="*/ 369093 w 757237"/>
                <a:gd name="connsiteY14" fmla="*/ 197644 h 921544"/>
                <a:gd name="connsiteX15" fmla="*/ 454818 w 757237"/>
                <a:gd name="connsiteY15" fmla="*/ 254794 h 921544"/>
                <a:gd name="connsiteX16" fmla="*/ 497681 w 757237"/>
                <a:gd name="connsiteY16" fmla="*/ 285750 h 921544"/>
                <a:gd name="connsiteX17" fmla="*/ 550068 w 757237"/>
                <a:gd name="connsiteY17" fmla="*/ 330994 h 921544"/>
                <a:gd name="connsiteX18" fmla="*/ 616743 w 757237"/>
                <a:gd name="connsiteY18" fmla="*/ 395287 h 921544"/>
                <a:gd name="connsiteX19" fmla="*/ 654843 w 757237"/>
                <a:gd name="connsiteY19" fmla="*/ 438150 h 921544"/>
                <a:gd name="connsiteX20" fmla="*/ 683418 w 757237"/>
                <a:gd name="connsiteY20" fmla="*/ 476250 h 921544"/>
                <a:gd name="connsiteX21" fmla="*/ 709612 w 757237"/>
                <a:gd name="connsiteY21" fmla="*/ 521494 h 921544"/>
                <a:gd name="connsiteX22" fmla="*/ 731043 w 757237"/>
                <a:gd name="connsiteY22" fmla="*/ 588169 h 921544"/>
                <a:gd name="connsiteX23" fmla="*/ 752475 w 757237"/>
                <a:gd name="connsiteY23" fmla="*/ 669131 h 921544"/>
                <a:gd name="connsiteX24" fmla="*/ 757237 w 757237"/>
                <a:gd name="connsiteY24" fmla="*/ 721519 h 921544"/>
                <a:gd name="connsiteX25" fmla="*/ 757237 w 757237"/>
                <a:gd name="connsiteY25" fmla="*/ 823912 h 921544"/>
                <a:gd name="connsiteX26" fmla="*/ 747712 w 757237"/>
                <a:gd name="connsiteY26" fmla="*/ 847725 h 921544"/>
                <a:gd name="connsiteX27" fmla="*/ 726281 w 757237"/>
                <a:gd name="connsiteY27" fmla="*/ 871537 h 921544"/>
                <a:gd name="connsiteX28" fmla="*/ 700087 w 757237"/>
                <a:gd name="connsiteY28" fmla="*/ 895350 h 921544"/>
                <a:gd name="connsiteX29" fmla="*/ 671512 w 757237"/>
                <a:gd name="connsiteY29" fmla="*/ 912019 h 921544"/>
                <a:gd name="connsiteX30" fmla="*/ 638175 w 757237"/>
                <a:gd name="connsiteY30" fmla="*/ 921544 h 921544"/>
                <a:gd name="connsiteX31" fmla="*/ 621506 w 757237"/>
                <a:gd name="connsiteY31" fmla="*/ 921544 h 921544"/>
                <a:gd name="connsiteX32" fmla="*/ 585787 w 757237"/>
                <a:gd name="connsiteY32" fmla="*/ 907256 h 921544"/>
                <a:gd name="connsiteX33" fmla="*/ 547687 w 757237"/>
                <a:gd name="connsiteY33" fmla="*/ 878681 h 921544"/>
                <a:gd name="connsiteX34" fmla="*/ 519112 w 757237"/>
                <a:gd name="connsiteY34" fmla="*/ 845344 h 921544"/>
                <a:gd name="connsiteX35" fmla="*/ 488156 w 757237"/>
                <a:gd name="connsiteY35" fmla="*/ 802481 h 921544"/>
                <a:gd name="connsiteX36" fmla="*/ 478631 w 757237"/>
                <a:gd name="connsiteY36" fmla="*/ 769144 h 921544"/>
                <a:gd name="connsiteX37" fmla="*/ 464343 w 757237"/>
                <a:gd name="connsiteY37" fmla="*/ 711994 h 921544"/>
                <a:gd name="connsiteX38" fmla="*/ 435768 w 757237"/>
                <a:gd name="connsiteY38" fmla="*/ 635794 h 921544"/>
                <a:gd name="connsiteX39" fmla="*/ 407193 w 757237"/>
                <a:gd name="connsiteY39" fmla="*/ 566737 h 921544"/>
                <a:gd name="connsiteX40" fmla="*/ 366712 w 757237"/>
                <a:gd name="connsiteY40" fmla="*/ 492919 h 92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757237" h="921544">
                  <a:moveTo>
                    <a:pt x="366712" y="492919"/>
                  </a:moveTo>
                  <a:lnTo>
                    <a:pt x="321468" y="426244"/>
                  </a:lnTo>
                  <a:lnTo>
                    <a:pt x="245268" y="330994"/>
                  </a:lnTo>
                  <a:lnTo>
                    <a:pt x="178593" y="247650"/>
                  </a:lnTo>
                  <a:lnTo>
                    <a:pt x="97631" y="150019"/>
                  </a:lnTo>
                  <a:lnTo>
                    <a:pt x="19050" y="66675"/>
                  </a:lnTo>
                  <a:lnTo>
                    <a:pt x="2381" y="33337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2381"/>
                  </a:lnTo>
                  <a:lnTo>
                    <a:pt x="50006" y="9525"/>
                  </a:lnTo>
                  <a:lnTo>
                    <a:pt x="159543" y="69056"/>
                  </a:lnTo>
                  <a:lnTo>
                    <a:pt x="273843" y="135731"/>
                  </a:lnTo>
                  <a:lnTo>
                    <a:pt x="369093" y="197644"/>
                  </a:lnTo>
                  <a:lnTo>
                    <a:pt x="454818" y="254794"/>
                  </a:lnTo>
                  <a:lnTo>
                    <a:pt x="497681" y="285750"/>
                  </a:lnTo>
                  <a:lnTo>
                    <a:pt x="550068" y="330994"/>
                  </a:lnTo>
                  <a:lnTo>
                    <a:pt x="616743" y="395287"/>
                  </a:lnTo>
                  <a:lnTo>
                    <a:pt x="654843" y="438150"/>
                  </a:lnTo>
                  <a:lnTo>
                    <a:pt x="683418" y="476250"/>
                  </a:lnTo>
                  <a:lnTo>
                    <a:pt x="709612" y="521494"/>
                  </a:lnTo>
                  <a:lnTo>
                    <a:pt x="731043" y="588169"/>
                  </a:lnTo>
                  <a:lnTo>
                    <a:pt x="752475" y="669131"/>
                  </a:lnTo>
                  <a:lnTo>
                    <a:pt x="757237" y="721519"/>
                  </a:lnTo>
                  <a:lnTo>
                    <a:pt x="757237" y="823912"/>
                  </a:lnTo>
                  <a:lnTo>
                    <a:pt x="747712" y="847725"/>
                  </a:lnTo>
                  <a:lnTo>
                    <a:pt x="726281" y="871537"/>
                  </a:lnTo>
                  <a:lnTo>
                    <a:pt x="700087" y="895350"/>
                  </a:lnTo>
                  <a:lnTo>
                    <a:pt x="671512" y="912019"/>
                  </a:lnTo>
                  <a:lnTo>
                    <a:pt x="638175" y="921544"/>
                  </a:lnTo>
                  <a:lnTo>
                    <a:pt x="621506" y="921544"/>
                  </a:lnTo>
                  <a:lnTo>
                    <a:pt x="585787" y="907256"/>
                  </a:lnTo>
                  <a:lnTo>
                    <a:pt x="547687" y="878681"/>
                  </a:lnTo>
                  <a:lnTo>
                    <a:pt x="519112" y="845344"/>
                  </a:lnTo>
                  <a:lnTo>
                    <a:pt x="488156" y="802481"/>
                  </a:lnTo>
                  <a:lnTo>
                    <a:pt x="478631" y="769144"/>
                  </a:lnTo>
                  <a:lnTo>
                    <a:pt x="464343" y="711994"/>
                  </a:lnTo>
                  <a:lnTo>
                    <a:pt x="435768" y="635794"/>
                  </a:lnTo>
                  <a:lnTo>
                    <a:pt x="407193" y="566737"/>
                  </a:lnTo>
                  <a:lnTo>
                    <a:pt x="366712" y="492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B5324EBB-AD49-4ED8-97EA-D0D6596A0FC6}"/>
                </a:ext>
              </a:extLst>
            </p:cNvPr>
            <p:cNvSpPr/>
            <p:nvPr/>
          </p:nvSpPr>
          <p:spPr>
            <a:xfrm>
              <a:off x="2722563" y="1685925"/>
              <a:ext cx="2319337" cy="604838"/>
            </a:xfrm>
            <a:custGeom>
              <a:avLst/>
              <a:gdLst>
                <a:gd name="connsiteX0" fmla="*/ 1762125 w 2319337"/>
                <a:gd name="connsiteY0" fmla="*/ 280988 h 604838"/>
                <a:gd name="connsiteX1" fmla="*/ 1485900 w 2319337"/>
                <a:gd name="connsiteY1" fmla="*/ 321469 h 604838"/>
                <a:gd name="connsiteX2" fmla="*/ 1269206 w 2319337"/>
                <a:gd name="connsiteY2" fmla="*/ 359569 h 604838"/>
                <a:gd name="connsiteX3" fmla="*/ 1071562 w 2319337"/>
                <a:gd name="connsiteY3" fmla="*/ 400050 h 604838"/>
                <a:gd name="connsiteX4" fmla="*/ 888206 w 2319337"/>
                <a:gd name="connsiteY4" fmla="*/ 442913 h 604838"/>
                <a:gd name="connsiteX5" fmla="*/ 721519 w 2319337"/>
                <a:gd name="connsiteY5" fmla="*/ 488156 h 604838"/>
                <a:gd name="connsiteX6" fmla="*/ 611981 w 2319337"/>
                <a:gd name="connsiteY6" fmla="*/ 519113 h 604838"/>
                <a:gd name="connsiteX7" fmla="*/ 557212 w 2319337"/>
                <a:gd name="connsiteY7" fmla="*/ 538163 h 604838"/>
                <a:gd name="connsiteX8" fmla="*/ 488156 w 2319337"/>
                <a:gd name="connsiteY8" fmla="*/ 566738 h 604838"/>
                <a:gd name="connsiteX9" fmla="*/ 452437 w 2319337"/>
                <a:gd name="connsiteY9" fmla="*/ 583406 h 604838"/>
                <a:gd name="connsiteX10" fmla="*/ 428625 w 2319337"/>
                <a:gd name="connsiteY10" fmla="*/ 595313 h 604838"/>
                <a:gd name="connsiteX11" fmla="*/ 414337 w 2319337"/>
                <a:gd name="connsiteY11" fmla="*/ 602456 h 604838"/>
                <a:gd name="connsiteX12" fmla="*/ 404812 w 2319337"/>
                <a:gd name="connsiteY12" fmla="*/ 604838 h 604838"/>
                <a:gd name="connsiteX13" fmla="*/ 381000 w 2319337"/>
                <a:gd name="connsiteY13" fmla="*/ 602456 h 604838"/>
                <a:gd name="connsiteX14" fmla="*/ 333375 w 2319337"/>
                <a:gd name="connsiteY14" fmla="*/ 585788 h 604838"/>
                <a:gd name="connsiteX15" fmla="*/ 295275 w 2319337"/>
                <a:gd name="connsiteY15" fmla="*/ 566738 h 604838"/>
                <a:gd name="connsiteX16" fmla="*/ 254794 w 2319337"/>
                <a:gd name="connsiteY16" fmla="*/ 542925 h 604838"/>
                <a:gd name="connsiteX17" fmla="*/ 192881 w 2319337"/>
                <a:gd name="connsiteY17" fmla="*/ 500063 h 604838"/>
                <a:gd name="connsiteX18" fmla="*/ 138112 w 2319337"/>
                <a:gd name="connsiteY18" fmla="*/ 454819 h 604838"/>
                <a:gd name="connsiteX19" fmla="*/ 97631 w 2319337"/>
                <a:gd name="connsiteY19" fmla="*/ 419100 h 604838"/>
                <a:gd name="connsiteX20" fmla="*/ 59531 w 2319337"/>
                <a:gd name="connsiteY20" fmla="*/ 385763 h 604838"/>
                <a:gd name="connsiteX21" fmla="*/ 35719 w 2319337"/>
                <a:gd name="connsiteY21" fmla="*/ 361950 h 604838"/>
                <a:gd name="connsiteX22" fmla="*/ 19050 w 2319337"/>
                <a:gd name="connsiteY22" fmla="*/ 345281 h 604838"/>
                <a:gd name="connsiteX23" fmla="*/ 9525 w 2319337"/>
                <a:gd name="connsiteY23" fmla="*/ 330994 h 604838"/>
                <a:gd name="connsiteX24" fmla="*/ 2381 w 2319337"/>
                <a:gd name="connsiteY24" fmla="*/ 316706 h 604838"/>
                <a:gd name="connsiteX25" fmla="*/ 0 w 2319337"/>
                <a:gd name="connsiteY25" fmla="*/ 297656 h 604838"/>
                <a:gd name="connsiteX26" fmla="*/ 2381 w 2319337"/>
                <a:gd name="connsiteY26" fmla="*/ 285750 h 604838"/>
                <a:gd name="connsiteX27" fmla="*/ 9525 w 2319337"/>
                <a:gd name="connsiteY27" fmla="*/ 280988 h 604838"/>
                <a:gd name="connsiteX28" fmla="*/ 23812 w 2319337"/>
                <a:gd name="connsiteY28" fmla="*/ 278606 h 604838"/>
                <a:gd name="connsiteX29" fmla="*/ 50006 w 2319337"/>
                <a:gd name="connsiteY29" fmla="*/ 288131 h 604838"/>
                <a:gd name="connsiteX30" fmla="*/ 114300 w 2319337"/>
                <a:gd name="connsiteY30" fmla="*/ 323850 h 604838"/>
                <a:gd name="connsiteX31" fmla="*/ 166687 w 2319337"/>
                <a:gd name="connsiteY31" fmla="*/ 345281 h 604838"/>
                <a:gd name="connsiteX32" fmla="*/ 223837 w 2319337"/>
                <a:gd name="connsiteY32" fmla="*/ 364331 h 604838"/>
                <a:gd name="connsiteX33" fmla="*/ 288131 w 2319337"/>
                <a:gd name="connsiteY33" fmla="*/ 376238 h 604838"/>
                <a:gd name="connsiteX34" fmla="*/ 333375 w 2319337"/>
                <a:gd name="connsiteY34" fmla="*/ 381000 h 604838"/>
                <a:gd name="connsiteX35" fmla="*/ 397669 w 2319337"/>
                <a:gd name="connsiteY35" fmla="*/ 383381 h 604838"/>
                <a:gd name="connsiteX36" fmla="*/ 485775 w 2319337"/>
                <a:gd name="connsiteY36" fmla="*/ 373856 h 604838"/>
                <a:gd name="connsiteX37" fmla="*/ 650081 w 2319337"/>
                <a:gd name="connsiteY37" fmla="*/ 335756 h 604838"/>
                <a:gd name="connsiteX38" fmla="*/ 928687 w 2319337"/>
                <a:gd name="connsiteY38" fmla="*/ 273844 h 604838"/>
                <a:gd name="connsiteX39" fmla="*/ 1223962 w 2319337"/>
                <a:gd name="connsiteY39" fmla="*/ 209550 h 604838"/>
                <a:gd name="connsiteX40" fmla="*/ 1462087 w 2319337"/>
                <a:gd name="connsiteY40" fmla="*/ 166688 h 604838"/>
                <a:gd name="connsiteX41" fmla="*/ 1700212 w 2319337"/>
                <a:gd name="connsiteY41" fmla="*/ 119063 h 604838"/>
                <a:gd name="connsiteX42" fmla="*/ 1838325 w 2319337"/>
                <a:gd name="connsiteY42" fmla="*/ 92869 h 604838"/>
                <a:gd name="connsiteX43" fmla="*/ 1874044 w 2319337"/>
                <a:gd name="connsiteY43" fmla="*/ 69056 h 604838"/>
                <a:gd name="connsiteX44" fmla="*/ 1919287 w 2319337"/>
                <a:gd name="connsiteY44" fmla="*/ 35719 h 604838"/>
                <a:gd name="connsiteX45" fmla="*/ 1950244 w 2319337"/>
                <a:gd name="connsiteY45" fmla="*/ 4763 h 604838"/>
                <a:gd name="connsiteX46" fmla="*/ 1957387 w 2319337"/>
                <a:gd name="connsiteY46" fmla="*/ 0 h 604838"/>
                <a:gd name="connsiteX47" fmla="*/ 2005012 w 2319337"/>
                <a:gd name="connsiteY47" fmla="*/ 2381 h 604838"/>
                <a:gd name="connsiteX48" fmla="*/ 2109787 w 2319337"/>
                <a:gd name="connsiteY48" fmla="*/ 19050 h 604838"/>
                <a:gd name="connsiteX49" fmla="*/ 2169319 w 2319337"/>
                <a:gd name="connsiteY49" fmla="*/ 30956 h 604838"/>
                <a:gd name="connsiteX50" fmla="*/ 2209800 w 2319337"/>
                <a:gd name="connsiteY50" fmla="*/ 42863 h 604838"/>
                <a:gd name="connsiteX51" fmla="*/ 2231231 w 2319337"/>
                <a:gd name="connsiteY51" fmla="*/ 52388 h 604838"/>
                <a:gd name="connsiteX52" fmla="*/ 2259806 w 2319337"/>
                <a:gd name="connsiteY52" fmla="*/ 69056 h 604838"/>
                <a:gd name="connsiteX53" fmla="*/ 2293144 w 2319337"/>
                <a:gd name="connsiteY53" fmla="*/ 95250 h 604838"/>
                <a:gd name="connsiteX54" fmla="*/ 2312194 w 2319337"/>
                <a:gd name="connsiteY54" fmla="*/ 119063 h 604838"/>
                <a:gd name="connsiteX55" fmla="*/ 2316956 w 2319337"/>
                <a:gd name="connsiteY55" fmla="*/ 135731 h 604838"/>
                <a:gd name="connsiteX56" fmla="*/ 2319337 w 2319337"/>
                <a:gd name="connsiteY56" fmla="*/ 159544 h 604838"/>
                <a:gd name="connsiteX57" fmla="*/ 2309812 w 2319337"/>
                <a:gd name="connsiteY57" fmla="*/ 178594 h 604838"/>
                <a:gd name="connsiteX58" fmla="*/ 2288381 w 2319337"/>
                <a:gd name="connsiteY58" fmla="*/ 202406 h 604838"/>
                <a:gd name="connsiteX59" fmla="*/ 2259806 w 2319337"/>
                <a:gd name="connsiteY59" fmla="*/ 223838 h 604838"/>
                <a:gd name="connsiteX60" fmla="*/ 2200275 w 2319337"/>
                <a:gd name="connsiteY60" fmla="*/ 230981 h 604838"/>
                <a:gd name="connsiteX61" fmla="*/ 2024062 w 2319337"/>
                <a:gd name="connsiteY61" fmla="*/ 250031 h 604838"/>
                <a:gd name="connsiteX62" fmla="*/ 1843087 w 2319337"/>
                <a:gd name="connsiteY62" fmla="*/ 269081 h 604838"/>
                <a:gd name="connsiteX63" fmla="*/ 1762125 w 2319337"/>
                <a:gd name="connsiteY63" fmla="*/ 2809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19337" h="604838">
                  <a:moveTo>
                    <a:pt x="1762125" y="280988"/>
                  </a:moveTo>
                  <a:lnTo>
                    <a:pt x="1485900" y="321469"/>
                  </a:lnTo>
                  <a:lnTo>
                    <a:pt x="1269206" y="359569"/>
                  </a:lnTo>
                  <a:lnTo>
                    <a:pt x="1071562" y="400050"/>
                  </a:lnTo>
                  <a:lnTo>
                    <a:pt x="888206" y="442913"/>
                  </a:lnTo>
                  <a:lnTo>
                    <a:pt x="721519" y="488156"/>
                  </a:lnTo>
                  <a:lnTo>
                    <a:pt x="611981" y="519113"/>
                  </a:lnTo>
                  <a:lnTo>
                    <a:pt x="557212" y="538163"/>
                  </a:lnTo>
                  <a:lnTo>
                    <a:pt x="488156" y="566738"/>
                  </a:lnTo>
                  <a:lnTo>
                    <a:pt x="452437" y="583406"/>
                  </a:lnTo>
                  <a:lnTo>
                    <a:pt x="428625" y="595313"/>
                  </a:lnTo>
                  <a:lnTo>
                    <a:pt x="414337" y="602456"/>
                  </a:lnTo>
                  <a:lnTo>
                    <a:pt x="404812" y="604838"/>
                  </a:lnTo>
                  <a:lnTo>
                    <a:pt x="381000" y="602456"/>
                  </a:lnTo>
                  <a:lnTo>
                    <a:pt x="333375" y="585788"/>
                  </a:lnTo>
                  <a:lnTo>
                    <a:pt x="295275" y="566738"/>
                  </a:lnTo>
                  <a:lnTo>
                    <a:pt x="254794" y="542925"/>
                  </a:lnTo>
                  <a:lnTo>
                    <a:pt x="192881" y="500063"/>
                  </a:lnTo>
                  <a:lnTo>
                    <a:pt x="138112" y="454819"/>
                  </a:lnTo>
                  <a:lnTo>
                    <a:pt x="97631" y="419100"/>
                  </a:lnTo>
                  <a:lnTo>
                    <a:pt x="59531" y="385763"/>
                  </a:lnTo>
                  <a:lnTo>
                    <a:pt x="35719" y="361950"/>
                  </a:lnTo>
                  <a:lnTo>
                    <a:pt x="19050" y="345281"/>
                  </a:lnTo>
                  <a:lnTo>
                    <a:pt x="9525" y="330994"/>
                  </a:lnTo>
                  <a:lnTo>
                    <a:pt x="2381" y="316706"/>
                  </a:lnTo>
                  <a:lnTo>
                    <a:pt x="0" y="297656"/>
                  </a:lnTo>
                  <a:lnTo>
                    <a:pt x="2381" y="285750"/>
                  </a:lnTo>
                  <a:lnTo>
                    <a:pt x="9525" y="280988"/>
                  </a:lnTo>
                  <a:lnTo>
                    <a:pt x="23812" y="278606"/>
                  </a:lnTo>
                  <a:lnTo>
                    <a:pt x="50006" y="288131"/>
                  </a:lnTo>
                  <a:lnTo>
                    <a:pt x="114300" y="323850"/>
                  </a:lnTo>
                  <a:lnTo>
                    <a:pt x="166687" y="345281"/>
                  </a:lnTo>
                  <a:lnTo>
                    <a:pt x="223837" y="364331"/>
                  </a:lnTo>
                  <a:lnTo>
                    <a:pt x="288131" y="376238"/>
                  </a:lnTo>
                  <a:lnTo>
                    <a:pt x="333375" y="381000"/>
                  </a:lnTo>
                  <a:lnTo>
                    <a:pt x="397669" y="383381"/>
                  </a:lnTo>
                  <a:lnTo>
                    <a:pt x="485775" y="373856"/>
                  </a:lnTo>
                  <a:lnTo>
                    <a:pt x="650081" y="335756"/>
                  </a:lnTo>
                  <a:lnTo>
                    <a:pt x="928687" y="273844"/>
                  </a:lnTo>
                  <a:lnTo>
                    <a:pt x="1223962" y="209550"/>
                  </a:lnTo>
                  <a:lnTo>
                    <a:pt x="1462087" y="166688"/>
                  </a:lnTo>
                  <a:lnTo>
                    <a:pt x="1700212" y="119063"/>
                  </a:lnTo>
                  <a:lnTo>
                    <a:pt x="1838325" y="92869"/>
                  </a:lnTo>
                  <a:lnTo>
                    <a:pt x="1874044" y="69056"/>
                  </a:lnTo>
                  <a:lnTo>
                    <a:pt x="1919287" y="35719"/>
                  </a:lnTo>
                  <a:lnTo>
                    <a:pt x="1950244" y="4763"/>
                  </a:lnTo>
                  <a:lnTo>
                    <a:pt x="1957387" y="0"/>
                  </a:lnTo>
                  <a:lnTo>
                    <a:pt x="2005012" y="2381"/>
                  </a:lnTo>
                  <a:lnTo>
                    <a:pt x="2109787" y="19050"/>
                  </a:lnTo>
                  <a:lnTo>
                    <a:pt x="2169319" y="30956"/>
                  </a:lnTo>
                  <a:lnTo>
                    <a:pt x="2209800" y="42863"/>
                  </a:lnTo>
                  <a:lnTo>
                    <a:pt x="2231231" y="52388"/>
                  </a:lnTo>
                  <a:lnTo>
                    <a:pt x="2259806" y="69056"/>
                  </a:lnTo>
                  <a:lnTo>
                    <a:pt x="2293144" y="95250"/>
                  </a:lnTo>
                  <a:lnTo>
                    <a:pt x="2312194" y="119063"/>
                  </a:lnTo>
                  <a:lnTo>
                    <a:pt x="2316956" y="135731"/>
                  </a:lnTo>
                  <a:lnTo>
                    <a:pt x="2319337" y="159544"/>
                  </a:lnTo>
                  <a:lnTo>
                    <a:pt x="2309812" y="178594"/>
                  </a:lnTo>
                  <a:lnTo>
                    <a:pt x="2288381" y="202406"/>
                  </a:lnTo>
                  <a:lnTo>
                    <a:pt x="2259806" y="223838"/>
                  </a:lnTo>
                  <a:lnTo>
                    <a:pt x="2200275" y="230981"/>
                  </a:lnTo>
                  <a:lnTo>
                    <a:pt x="2024062" y="250031"/>
                  </a:lnTo>
                  <a:lnTo>
                    <a:pt x="1843087" y="269081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294A9F5B-3878-4F8A-9606-81687C98D540}"/>
                </a:ext>
              </a:extLst>
            </p:cNvPr>
            <p:cNvSpPr/>
            <p:nvPr/>
          </p:nvSpPr>
          <p:spPr>
            <a:xfrm>
              <a:off x="3281363" y="2181225"/>
              <a:ext cx="1493837" cy="674688"/>
            </a:xfrm>
            <a:custGeom>
              <a:avLst/>
              <a:gdLst>
                <a:gd name="connsiteX0" fmla="*/ 866775 w 1493043"/>
                <a:gd name="connsiteY0" fmla="*/ 228600 h 673894"/>
                <a:gd name="connsiteX1" fmla="*/ 735806 w 1493043"/>
                <a:gd name="connsiteY1" fmla="*/ 252413 h 673894"/>
                <a:gd name="connsiteX2" fmla="*/ 600075 w 1493043"/>
                <a:gd name="connsiteY2" fmla="*/ 280988 h 673894"/>
                <a:gd name="connsiteX3" fmla="*/ 490537 w 1493043"/>
                <a:gd name="connsiteY3" fmla="*/ 307181 h 673894"/>
                <a:gd name="connsiteX4" fmla="*/ 350043 w 1493043"/>
                <a:gd name="connsiteY4" fmla="*/ 342900 h 673894"/>
                <a:gd name="connsiteX5" fmla="*/ 90487 w 1493043"/>
                <a:gd name="connsiteY5" fmla="*/ 416719 h 673894"/>
                <a:gd name="connsiteX6" fmla="*/ 0 w 1493043"/>
                <a:gd name="connsiteY6" fmla="*/ 302419 h 673894"/>
                <a:gd name="connsiteX7" fmla="*/ 121443 w 1493043"/>
                <a:gd name="connsiteY7" fmla="*/ 269081 h 673894"/>
                <a:gd name="connsiteX8" fmla="*/ 311943 w 1493043"/>
                <a:gd name="connsiteY8" fmla="*/ 216694 h 673894"/>
                <a:gd name="connsiteX9" fmla="*/ 511968 w 1493043"/>
                <a:gd name="connsiteY9" fmla="*/ 164306 h 673894"/>
                <a:gd name="connsiteX10" fmla="*/ 671512 w 1493043"/>
                <a:gd name="connsiteY10" fmla="*/ 126206 h 673894"/>
                <a:gd name="connsiteX11" fmla="*/ 831056 w 1493043"/>
                <a:gd name="connsiteY11" fmla="*/ 92869 h 673894"/>
                <a:gd name="connsiteX12" fmla="*/ 995362 w 1493043"/>
                <a:gd name="connsiteY12" fmla="*/ 64294 h 673894"/>
                <a:gd name="connsiteX13" fmla="*/ 1042987 w 1493043"/>
                <a:gd name="connsiteY13" fmla="*/ 52388 h 673894"/>
                <a:gd name="connsiteX14" fmla="*/ 1090612 w 1493043"/>
                <a:gd name="connsiteY14" fmla="*/ 35719 h 673894"/>
                <a:gd name="connsiteX15" fmla="*/ 1154906 w 1493043"/>
                <a:gd name="connsiteY15" fmla="*/ 7144 h 673894"/>
                <a:gd name="connsiteX16" fmla="*/ 1171575 w 1493043"/>
                <a:gd name="connsiteY16" fmla="*/ 0 h 673894"/>
                <a:gd name="connsiteX17" fmla="*/ 1183481 w 1493043"/>
                <a:gd name="connsiteY17" fmla="*/ 0 h 673894"/>
                <a:gd name="connsiteX18" fmla="*/ 1235868 w 1493043"/>
                <a:gd name="connsiteY18" fmla="*/ 19050 h 673894"/>
                <a:gd name="connsiteX19" fmla="*/ 1314450 w 1493043"/>
                <a:gd name="connsiteY19" fmla="*/ 54769 h 673894"/>
                <a:gd name="connsiteX20" fmla="*/ 1373981 w 1493043"/>
                <a:gd name="connsiteY20" fmla="*/ 80963 h 673894"/>
                <a:gd name="connsiteX21" fmla="*/ 1416843 w 1493043"/>
                <a:gd name="connsiteY21" fmla="*/ 104775 h 673894"/>
                <a:gd name="connsiteX22" fmla="*/ 1447800 w 1493043"/>
                <a:gd name="connsiteY22" fmla="*/ 123825 h 673894"/>
                <a:gd name="connsiteX23" fmla="*/ 1476375 w 1493043"/>
                <a:gd name="connsiteY23" fmla="*/ 145256 h 673894"/>
                <a:gd name="connsiteX24" fmla="*/ 1488281 w 1493043"/>
                <a:gd name="connsiteY24" fmla="*/ 164306 h 673894"/>
                <a:gd name="connsiteX25" fmla="*/ 1493043 w 1493043"/>
                <a:gd name="connsiteY25" fmla="*/ 190500 h 673894"/>
                <a:gd name="connsiteX26" fmla="*/ 1490662 w 1493043"/>
                <a:gd name="connsiteY26" fmla="*/ 204788 h 673894"/>
                <a:gd name="connsiteX27" fmla="*/ 1471612 w 1493043"/>
                <a:gd name="connsiteY27" fmla="*/ 226219 h 673894"/>
                <a:gd name="connsiteX28" fmla="*/ 1447800 w 1493043"/>
                <a:gd name="connsiteY28" fmla="*/ 242888 h 673894"/>
                <a:gd name="connsiteX29" fmla="*/ 1400175 w 1493043"/>
                <a:gd name="connsiteY29" fmla="*/ 264319 h 673894"/>
                <a:gd name="connsiteX30" fmla="*/ 1371600 w 1493043"/>
                <a:gd name="connsiteY30" fmla="*/ 309563 h 673894"/>
                <a:gd name="connsiteX31" fmla="*/ 1295400 w 1493043"/>
                <a:gd name="connsiteY31" fmla="*/ 440531 h 673894"/>
                <a:gd name="connsiteX32" fmla="*/ 1207293 w 1493043"/>
                <a:gd name="connsiteY32" fmla="*/ 583406 h 673894"/>
                <a:gd name="connsiteX33" fmla="*/ 1178718 w 1493043"/>
                <a:gd name="connsiteY33" fmla="*/ 621506 h 673894"/>
                <a:gd name="connsiteX34" fmla="*/ 1147762 w 1493043"/>
                <a:gd name="connsiteY34" fmla="*/ 647700 h 673894"/>
                <a:gd name="connsiteX35" fmla="*/ 1121568 w 1493043"/>
                <a:gd name="connsiteY35" fmla="*/ 664369 h 673894"/>
                <a:gd name="connsiteX36" fmla="*/ 1097756 w 1493043"/>
                <a:gd name="connsiteY36" fmla="*/ 673894 h 673894"/>
                <a:gd name="connsiteX37" fmla="*/ 1078706 w 1493043"/>
                <a:gd name="connsiteY37" fmla="*/ 673894 h 673894"/>
                <a:gd name="connsiteX38" fmla="*/ 1059656 w 1493043"/>
                <a:gd name="connsiteY38" fmla="*/ 669131 h 673894"/>
                <a:gd name="connsiteX39" fmla="*/ 1033462 w 1493043"/>
                <a:gd name="connsiteY39" fmla="*/ 647700 h 673894"/>
                <a:gd name="connsiteX40" fmla="*/ 1019175 w 1493043"/>
                <a:gd name="connsiteY40" fmla="*/ 626269 h 673894"/>
                <a:gd name="connsiteX41" fmla="*/ 1038225 w 1493043"/>
                <a:gd name="connsiteY41" fmla="*/ 492919 h 673894"/>
                <a:gd name="connsiteX42" fmla="*/ 1059656 w 1493043"/>
                <a:gd name="connsiteY42" fmla="*/ 447675 h 673894"/>
                <a:gd name="connsiteX43" fmla="*/ 1073943 w 1493043"/>
                <a:gd name="connsiteY43" fmla="*/ 409575 h 673894"/>
                <a:gd name="connsiteX44" fmla="*/ 1090612 w 1493043"/>
                <a:gd name="connsiteY44" fmla="*/ 361950 h 673894"/>
                <a:gd name="connsiteX45" fmla="*/ 1100137 w 1493043"/>
                <a:gd name="connsiteY45" fmla="*/ 319088 h 673894"/>
                <a:gd name="connsiteX46" fmla="*/ 1107281 w 1493043"/>
                <a:gd name="connsiteY46" fmla="*/ 285750 h 673894"/>
                <a:gd name="connsiteX47" fmla="*/ 1109662 w 1493043"/>
                <a:gd name="connsiteY47" fmla="*/ 259556 h 673894"/>
                <a:gd name="connsiteX48" fmla="*/ 1107281 w 1493043"/>
                <a:gd name="connsiteY48" fmla="*/ 238125 h 673894"/>
                <a:gd name="connsiteX49" fmla="*/ 1100137 w 1493043"/>
                <a:gd name="connsiteY49" fmla="*/ 219075 h 673894"/>
                <a:gd name="connsiteX50" fmla="*/ 1090612 w 1493043"/>
                <a:gd name="connsiteY50" fmla="*/ 209550 h 673894"/>
                <a:gd name="connsiteX51" fmla="*/ 1069181 w 1493043"/>
                <a:gd name="connsiteY51" fmla="*/ 202406 h 673894"/>
                <a:gd name="connsiteX52" fmla="*/ 1042987 w 1493043"/>
                <a:gd name="connsiteY52" fmla="*/ 202406 h 673894"/>
                <a:gd name="connsiteX53" fmla="*/ 969168 w 1493043"/>
                <a:gd name="connsiteY53" fmla="*/ 214313 h 673894"/>
                <a:gd name="connsiteX54" fmla="*/ 866775 w 1493043"/>
                <a:gd name="connsiteY54" fmla="*/ 228600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93043" h="673894">
                  <a:moveTo>
                    <a:pt x="866775" y="228600"/>
                  </a:moveTo>
                  <a:lnTo>
                    <a:pt x="735806" y="252413"/>
                  </a:lnTo>
                  <a:lnTo>
                    <a:pt x="600075" y="280988"/>
                  </a:lnTo>
                  <a:lnTo>
                    <a:pt x="490537" y="307181"/>
                  </a:lnTo>
                  <a:lnTo>
                    <a:pt x="350043" y="342900"/>
                  </a:lnTo>
                  <a:lnTo>
                    <a:pt x="90487" y="416719"/>
                  </a:lnTo>
                  <a:lnTo>
                    <a:pt x="0" y="302419"/>
                  </a:lnTo>
                  <a:lnTo>
                    <a:pt x="121443" y="269081"/>
                  </a:lnTo>
                  <a:lnTo>
                    <a:pt x="311943" y="216694"/>
                  </a:lnTo>
                  <a:lnTo>
                    <a:pt x="511968" y="164306"/>
                  </a:lnTo>
                  <a:lnTo>
                    <a:pt x="671512" y="126206"/>
                  </a:lnTo>
                  <a:lnTo>
                    <a:pt x="831056" y="92869"/>
                  </a:lnTo>
                  <a:lnTo>
                    <a:pt x="995362" y="64294"/>
                  </a:lnTo>
                  <a:lnTo>
                    <a:pt x="1042987" y="52388"/>
                  </a:lnTo>
                  <a:lnTo>
                    <a:pt x="1090612" y="35719"/>
                  </a:lnTo>
                  <a:lnTo>
                    <a:pt x="1154906" y="7144"/>
                  </a:lnTo>
                  <a:lnTo>
                    <a:pt x="1171575" y="0"/>
                  </a:lnTo>
                  <a:lnTo>
                    <a:pt x="1183481" y="0"/>
                  </a:lnTo>
                  <a:lnTo>
                    <a:pt x="1235868" y="19050"/>
                  </a:lnTo>
                  <a:lnTo>
                    <a:pt x="1314450" y="54769"/>
                  </a:lnTo>
                  <a:lnTo>
                    <a:pt x="1373981" y="80963"/>
                  </a:lnTo>
                  <a:lnTo>
                    <a:pt x="1416843" y="104775"/>
                  </a:lnTo>
                  <a:lnTo>
                    <a:pt x="1447800" y="123825"/>
                  </a:lnTo>
                  <a:lnTo>
                    <a:pt x="1476375" y="145256"/>
                  </a:lnTo>
                  <a:lnTo>
                    <a:pt x="1488281" y="164306"/>
                  </a:lnTo>
                  <a:lnTo>
                    <a:pt x="1493043" y="190500"/>
                  </a:lnTo>
                  <a:lnTo>
                    <a:pt x="1490662" y="204788"/>
                  </a:lnTo>
                  <a:lnTo>
                    <a:pt x="1471612" y="226219"/>
                  </a:lnTo>
                  <a:lnTo>
                    <a:pt x="1447800" y="242888"/>
                  </a:lnTo>
                  <a:lnTo>
                    <a:pt x="1400175" y="264319"/>
                  </a:lnTo>
                  <a:lnTo>
                    <a:pt x="1371600" y="309563"/>
                  </a:lnTo>
                  <a:lnTo>
                    <a:pt x="1295400" y="440531"/>
                  </a:lnTo>
                  <a:lnTo>
                    <a:pt x="1207293" y="583406"/>
                  </a:lnTo>
                  <a:lnTo>
                    <a:pt x="1178718" y="621506"/>
                  </a:lnTo>
                  <a:lnTo>
                    <a:pt x="1147762" y="647700"/>
                  </a:lnTo>
                  <a:lnTo>
                    <a:pt x="1121568" y="664369"/>
                  </a:lnTo>
                  <a:lnTo>
                    <a:pt x="1097756" y="673894"/>
                  </a:lnTo>
                  <a:lnTo>
                    <a:pt x="1078706" y="673894"/>
                  </a:lnTo>
                  <a:lnTo>
                    <a:pt x="1059656" y="669131"/>
                  </a:lnTo>
                  <a:lnTo>
                    <a:pt x="1033462" y="647700"/>
                  </a:lnTo>
                  <a:lnTo>
                    <a:pt x="1019175" y="626269"/>
                  </a:lnTo>
                  <a:lnTo>
                    <a:pt x="1038225" y="492919"/>
                  </a:lnTo>
                  <a:lnTo>
                    <a:pt x="1059656" y="447675"/>
                  </a:lnTo>
                  <a:lnTo>
                    <a:pt x="1073943" y="409575"/>
                  </a:lnTo>
                  <a:lnTo>
                    <a:pt x="1090612" y="361950"/>
                  </a:lnTo>
                  <a:lnTo>
                    <a:pt x="1100137" y="319088"/>
                  </a:lnTo>
                  <a:lnTo>
                    <a:pt x="1107281" y="285750"/>
                  </a:lnTo>
                  <a:lnTo>
                    <a:pt x="1109662" y="259556"/>
                  </a:lnTo>
                  <a:lnTo>
                    <a:pt x="1107281" y="238125"/>
                  </a:lnTo>
                  <a:lnTo>
                    <a:pt x="1100137" y="219075"/>
                  </a:lnTo>
                  <a:lnTo>
                    <a:pt x="1090612" y="209550"/>
                  </a:lnTo>
                  <a:lnTo>
                    <a:pt x="1069181" y="202406"/>
                  </a:lnTo>
                  <a:lnTo>
                    <a:pt x="1042987" y="202406"/>
                  </a:lnTo>
                  <a:lnTo>
                    <a:pt x="969168" y="214313"/>
                  </a:lnTo>
                  <a:lnTo>
                    <a:pt x="86677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7B608E0E-11CD-470D-997B-761C111120E3}"/>
                </a:ext>
              </a:extLst>
            </p:cNvPr>
            <p:cNvSpPr/>
            <p:nvPr/>
          </p:nvSpPr>
          <p:spPr>
            <a:xfrm>
              <a:off x="3470275" y="2662238"/>
              <a:ext cx="915988" cy="406400"/>
            </a:xfrm>
            <a:custGeom>
              <a:avLst/>
              <a:gdLst>
                <a:gd name="connsiteX0" fmla="*/ 690563 w 916782"/>
                <a:gd name="connsiteY0" fmla="*/ 42862 h 407193"/>
                <a:gd name="connsiteX1" fmla="*/ 433388 w 916782"/>
                <a:gd name="connsiteY1" fmla="*/ 100012 h 407193"/>
                <a:gd name="connsiteX2" fmla="*/ 185738 w 916782"/>
                <a:gd name="connsiteY2" fmla="*/ 159543 h 407193"/>
                <a:gd name="connsiteX3" fmla="*/ 0 w 916782"/>
                <a:gd name="connsiteY3" fmla="*/ 204787 h 407193"/>
                <a:gd name="connsiteX4" fmla="*/ 28575 w 916782"/>
                <a:gd name="connsiteY4" fmla="*/ 407193 h 407193"/>
                <a:gd name="connsiteX5" fmla="*/ 47625 w 916782"/>
                <a:gd name="connsiteY5" fmla="*/ 400050 h 407193"/>
                <a:gd name="connsiteX6" fmla="*/ 64294 w 916782"/>
                <a:gd name="connsiteY6" fmla="*/ 378618 h 407193"/>
                <a:gd name="connsiteX7" fmla="*/ 76200 w 916782"/>
                <a:gd name="connsiteY7" fmla="*/ 359568 h 407193"/>
                <a:gd name="connsiteX8" fmla="*/ 92869 w 916782"/>
                <a:gd name="connsiteY8" fmla="*/ 347662 h 407193"/>
                <a:gd name="connsiteX9" fmla="*/ 128588 w 916782"/>
                <a:gd name="connsiteY9" fmla="*/ 328612 h 407193"/>
                <a:gd name="connsiteX10" fmla="*/ 195263 w 916782"/>
                <a:gd name="connsiteY10" fmla="*/ 302418 h 407193"/>
                <a:gd name="connsiteX11" fmla="*/ 269082 w 916782"/>
                <a:gd name="connsiteY11" fmla="*/ 280987 h 407193"/>
                <a:gd name="connsiteX12" fmla="*/ 352425 w 916782"/>
                <a:gd name="connsiteY12" fmla="*/ 259556 h 407193"/>
                <a:gd name="connsiteX13" fmla="*/ 457200 w 916782"/>
                <a:gd name="connsiteY13" fmla="*/ 238125 h 407193"/>
                <a:gd name="connsiteX14" fmla="*/ 511969 w 916782"/>
                <a:gd name="connsiteY14" fmla="*/ 226218 h 407193"/>
                <a:gd name="connsiteX15" fmla="*/ 583407 w 916782"/>
                <a:gd name="connsiteY15" fmla="*/ 204787 h 407193"/>
                <a:gd name="connsiteX16" fmla="*/ 719138 w 916782"/>
                <a:gd name="connsiteY16" fmla="*/ 169068 h 407193"/>
                <a:gd name="connsiteX17" fmla="*/ 916782 w 916782"/>
                <a:gd name="connsiteY17" fmla="*/ 123825 h 407193"/>
                <a:gd name="connsiteX18" fmla="*/ 912019 w 916782"/>
                <a:gd name="connsiteY18" fmla="*/ 0 h 407193"/>
                <a:gd name="connsiteX19" fmla="*/ 690563 w 916782"/>
                <a:gd name="connsiteY19" fmla="*/ 42862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16782" h="407193">
                  <a:moveTo>
                    <a:pt x="690563" y="42862"/>
                  </a:moveTo>
                  <a:lnTo>
                    <a:pt x="433388" y="100012"/>
                  </a:lnTo>
                  <a:lnTo>
                    <a:pt x="185738" y="159543"/>
                  </a:lnTo>
                  <a:lnTo>
                    <a:pt x="0" y="204787"/>
                  </a:lnTo>
                  <a:lnTo>
                    <a:pt x="28575" y="407193"/>
                  </a:lnTo>
                  <a:lnTo>
                    <a:pt x="47625" y="400050"/>
                  </a:lnTo>
                  <a:lnTo>
                    <a:pt x="64294" y="378618"/>
                  </a:lnTo>
                  <a:lnTo>
                    <a:pt x="76200" y="359568"/>
                  </a:lnTo>
                  <a:lnTo>
                    <a:pt x="92869" y="347662"/>
                  </a:lnTo>
                  <a:lnTo>
                    <a:pt x="128588" y="328612"/>
                  </a:lnTo>
                  <a:lnTo>
                    <a:pt x="195263" y="302418"/>
                  </a:lnTo>
                  <a:lnTo>
                    <a:pt x="269082" y="280987"/>
                  </a:lnTo>
                  <a:lnTo>
                    <a:pt x="352425" y="259556"/>
                  </a:lnTo>
                  <a:lnTo>
                    <a:pt x="457200" y="238125"/>
                  </a:lnTo>
                  <a:lnTo>
                    <a:pt x="511969" y="226218"/>
                  </a:lnTo>
                  <a:lnTo>
                    <a:pt x="583407" y="204787"/>
                  </a:lnTo>
                  <a:lnTo>
                    <a:pt x="719138" y="169068"/>
                  </a:lnTo>
                  <a:lnTo>
                    <a:pt x="916782" y="123825"/>
                  </a:lnTo>
                  <a:lnTo>
                    <a:pt x="912019" y="0"/>
                  </a:lnTo>
                  <a:lnTo>
                    <a:pt x="690563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FBF439A1-94A8-41C1-ABE2-DFF634F24D51}"/>
                </a:ext>
              </a:extLst>
            </p:cNvPr>
            <p:cNvSpPr/>
            <p:nvPr/>
          </p:nvSpPr>
          <p:spPr>
            <a:xfrm>
              <a:off x="3894138" y="3071813"/>
              <a:ext cx="773112" cy="654050"/>
            </a:xfrm>
            <a:custGeom>
              <a:avLst/>
              <a:gdLst>
                <a:gd name="connsiteX0" fmla="*/ 533400 w 773906"/>
                <a:gd name="connsiteY0" fmla="*/ 326231 h 654843"/>
                <a:gd name="connsiteX1" fmla="*/ 457200 w 773906"/>
                <a:gd name="connsiteY1" fmla="*/ 381000 h 654843"/>
                <a:gd name="connsiteX2" fmla="*/ 323850 w 773906"/>
                <a:gd name="connsiteY2" fmla="*/ 471487 h 654843"/>
                <a:gd name="connsiteX3" fmla="*/ 173831 w 773906"/>
                <a:gd name="connsiteY3" fmla="*/ 573881 h 654843"/>
                <a:gd name="connsiteX4" fmla="*/ 47625 w 773906"/>
                <a:gd name="connsiteY4" fmla="*/ 654843 h 654843"/>
                <a:gd name="connsiteX5" fmla="*/ 0 w 773906"/>
                <a:gd name="connsiteY5" fmla="*/ 607218 h 654843"/>
                <a:gd name="connsiteX6" fmla="*/ 66675 w 773906"/>
                <a:gd name="connsiteY6" fmla="*/ 542925 h 654843"/>
                <a:gd name="connsiteX7" fmla="*/ 183356 w 773906"/>
                <a:gd name="connsiteY7" fmla="*/ 435768 h 654843"/>
                <a:gd name="connsiteX8" fmla="*/ 288131 w 773906"/>
                <a:gd name="connsiteY8" fmla="*/ 328612 h 654843"/>
                <a:gd name="connsiteX9" fmla="*/ 359569 w 773906"/>
                <a:gd name="connsiteY9" fmla="*/ 245268 h 654843"/>
                <a:gd name="connsiteX10" fmla="*/ 364331 w 773906"/>
                <a:gd name="connsiteY10" fmla="*/ 235743 h 654843"/>
                <a:gd name="connsiteX11" fmla="*/ 361950 w 773906"/>
                <a:gd name="connsiteY11" fmla="*/ 216693 h 654843"/>
                <a:gd name="connsiteX12" fmla="*/ 352425 w 773906"/>
                <a:gd name="connsiteY12" fmla="*/ 190500 h 654843"/>
                <a:gd name="connsiteX13" fmla="*/ 378619 w 773906"/>
                <a:gd name="connsiteY13" fmla="*/ 73818 h 654843"/>
                <a:gd name="connsiteX14" fmla="*/ 404812 w 773906"/>
                <a:gd name="connsiteY14" fmla="*/ 38100 h 654843"/>
                <a:gd name="connsiteX15" fmla="*/ 421481 w 773906"/>
                <a:gd name="connsiteY15" fmla="*/ 23812 h 654843"/>
                <a:gd name="connsiteX16" fmla="*/ 452437 w 773906"/>
                <a:gd name="connsiteY16" fmla="*/ 7143 h 654843"/>
                <a:gd name="connsiteX17" fmla="*/ 476250 w 773906"/>
                <a:gd name="connsiteY17" fmla="*/ 2381 h 654843"/>
                <a:gd name="connsiteX18" fmla="*/ 495300 w 773906"/>
                <a:gd name="connsiteY18" fmla="*/ 0 h 654843"/>
                <a:gd name="connsiteX19" fmla="*/ 528637 w 773906"/>
                <a:gd name="connsiteY19" fmla="*/ 9525 h 654843"/>
                <a:gd name="connsiteX20" fmla="*/ 585787 w 773906"/>
                <a:gd name="connsiteY20" fmla="*/ 33337 h 654843"/>
                <a:gd name="connsiteX21" fmla="*/ 669131 w 773906"/>
                <a:gd name="connsiteY21" fmla="*/ 78581 h 654843"/>
                <a:gd name="connsiteX22" fmla="*/ 735806 w 773906"/>
                <a:gd name="connsiteY22" fmla="*/ 130968 h 654843"/>
                <a:gd name="connsiteX23" fmla="*/ 757237 w 773906"/>
                <a:gd name="connsiteY23" fmla="*/ 147637 h 654843"/>
                <a:gd name="connsiteX24" fmla="*/ 769144 w 773906"/>
                <a:gd name="connsiteY24" fmla="*/ 164306 h 654843"/>
                <a:gd name="connsiteX25" fmla="*/ 773906 w 773906"/>
                <a:gd name="connsiteY25" fmla="*/ 178593 h 654843"/>
                <a:gd name="connsiteX26" fmla="*/ 773906 w 773906"/>
                <a:gd name="connsiteY26" fmla="*/ 192881 h 654843"/>
                <a:gd name="connsiteX27" fmla="*/ 766762 w 773906"/>
                <a:gd name="connsiteY27" fmla="*/ 211931 h 654843"/>
                <a:gd name="connsiteX28" fmla="*/ 742950 w 773906"/>
                <a:gd name="connsiteY28" fmla="*/ 228600 h 654843"/>
                <a:gd name="connsiteX29" fmla="*/ 695325 w 773906"/>
                <a:gd name="connsiteY29" fmla="*/ 247650 h 654843"/>
                <a:gd name="connsiteX30" fmla="*/ 638175 w 773906"/>
                <a:gd name="connsiteY30" fmla="*/ 261937 h 654843"/>
                <a:gd name="connsiteX31" fmla="*/ 604837 w 773906"/>
                <a:gd name="connsiteY31" fmla="*/ 269081 h 654843"/>
                <a:gd name="connsiteX32" fmla="*/ 533400 w 773906"/>
                <a:gd name="connsiteY32" fmla="*/ 326231 h 65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73906" h="654843">
                  <a:moveTo>
                    <a:pt x="533400" y="326231"/>
                  </a:moveTo>
                  <a:lnTo>
                    <a:pt x="457200" y="381000"/>
                  </a:lnTo>
                  <a:lnTo>
                    <a:pt x="323850" y="471487"/>
                  </a:lnTo>
                  <a:lnTo>
                    <a:pt x="173831" y="573881"/>
                  </a:lnTo>
                  <a:lnTo>
                    <a:pt x="47625" y="654843"/>
                  </a:lnTo>
                  <a:lnTo>
                    <a:pt x="0" y="607218"/>
                  </a:lnTo>
                  <a:lnTo>
                    <a:pt x="66675" y="542925"/>
                  </a:lnTo>
                  <a:lnTo>
                    <a:pt x="183356" y="435768"/>
                  </a:lnTo>
                  <a:lnTo>
                    <a:pt x="288131" y="328612"/>
                  </a:lnTo>
                  <a:lnTo>
                    <a:pt x="359569" y="245268"/>
                  </a:lnTo>
                  <a:lnTo>
                    <a:pt x="364331" y="235743"/>
                  </a:lnTo>
                  <a:lnTo>
                    <a:pt x="361950" y="216693"/>
                  </a:lnTo>
                  <a:lnTo>
                    <a:pt x="352425" y="190500"/>
                  </a:lnTo>
                  <a:lnTo>
                    <a:pt x="378619" y="73818"/>
                  </a:lnTo>
                  <a:lnTo>
                    <a:pt x="404812" y="38100"/>
                  </a:lnTo>
                  <a:lnTo>
                    <a:pt x="421481" y="23812"/>
                  </a:lnTo>
                  <a:lnTo>
                    <a:pt x="452437" y="7143"/>
                  </a:lnTo>
                  <a:lnTo>
                    <a:pt x="476250" y="2381"/>
                  </a:lnTo>
                  <a:lnTo>
                    <a:pt x="495300" y="0"/>
                  </a:lnTo>
                  <a:lnTo>
                    <a:pt x="528637" y="9525"/>
                  </a:lnTo>
                  <a:lnTo>
                    <a:pt x="585787" y="33337"/>
                  </a:lnTo>
                  <a:lnTo>
                    <a:pt x="669131" y="78581"/>
                  </a:lnTo>
                  <a:lnTo>
                    <a:pt x="735806" y="130968"/>
                  </a:lnTo>
                  <a:lnTo>
                    <a:pt x="757237" y="147637"/>
                  </a:lnTo>
                  <a:lnTo>
                    <a:pt x="769144" y="164306"/>
                  </a:lnTo>
                  <a:lnTo>
                    <a:pt x="773906" y="178593"/>
                  </a:lnTo>
                  <a:lnTo>
                    <a:pt x="773906" y="192881"/>
                  </a:lnTo>
                  <a:lnTo>
                    <a:pt x="766762" y="211931"/>
                  </a:lnTo>
                  <a:lnTo>
                    <a:pt x="742950" y="228600"/>
                  </a:lnTo>
                  <a:lnTo>
                    <a:pt x="695325" y="247650"/>
                  </a:lnTo>
                  <a:lnTo>
                    <a:pt x="638175" y="261937"/>
                  </a:lnTo>
                  <a:lnTo>
                    <a:pt x="604837" y="269081"/>
                  </a:lnTo>
                  <a:lnTo>
                    <a:pt x="533400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4FB84554-399E-4889-AF84-FB7AC7AEAA9B}"/>
                </a:ext>
              </a:extLst>
            </p:cNvPr>
            <p:cNvSpPr/>
            <p:nvPr/>
          </p:nvSpPr>
          <p:spPr>
            <a:xfrm>
              <a:off x="3784600" y="3633788"/>
              <a:ext cx="415925" cy="492125"/>
            </a:xfrm>
            <a:custGeom>
              <a:avLst/>
              <a:gdLst>
                <a:gd name="connsiteX0" fmla="*/ 183357 w 416719"/>
                <a:gd name="connsiteY0" fmla="*/ 235743 h 492918"/>
                <a:gd name="connsiteX1" fmla="*/ 150019 w 416719"/>
                <a:gd name="connsiteY1" fmla="*/ 192881 h 492918"/>
                <a:gd name="connsiteX2" fmla="*/ 119063 w 416719"/>
                <a:gd name="connsiteY2" fmla="*/ 159543 h 492918"/>
                <a:gd name="connsiteX3" fmla="*/ 90488 w 416719"/>
                <a:gd name="connsiteY3" fmla="*/ 130968 h 492918"/>
                <a:gd name="connsiteX4" fmla="*/ 52388 w 416719"/>
                <a:gd name="connsiteY4" fmla="*/ 104775 h 492918"/>
                <a:gd name="connsiteX5" fmla="*/ 9525 w 416719"/>
                <a:gd name="connsiteY5" fmla="*/ 76200 h 492918"/>
                <a:gd name="connsiteX6" fmla="*/ 0 w 416719"/>
                <a:gd name="connsiteY6" fmla="*/ 69056 h 492918"/>
                <a:gd name="connsiteX7" fmla="*/ 2382 w 416719"/>
                <a:gd name="connsiteY7" fmla="*/ 59531 h 492918"/>
                <a:gd name="connsiteX8" fmla="*/ 33338 w 416719"/>
                <a:gd name="connsiteY8" fmla="*/ 42862 h 492918"/>
                <a:gd name="connsiteX9" fmla="*/ 80963 w 416719"/>
                <a:gd name="connsiteY9" fmla="*/ 21431 h 492918"/>
                <a:gd name="connsiteX10" fmla="*/ 123825 w 416719"/>
                <a:gd name="connsiteY10" fmla="*/ 7143 h 492918"/>
                <a:gd name="connsiteX11" fmla="*/ 157163 w 416719"/>
                <a:gd name="connsiteY11" fmla="*/ 0 h 492918"/>
                <a:gd name="connsiteX12" fmla="*/ 195263 w 416719"/>
                <a:gd name="connsiteY12" fmla="*/ 57150 h 492918"/>
                <a:gd name="connsiteX13" fmla="*/ 245269 w 416719"/>
                <a:gd name="connsiteY13" fmla="*/ 92868 h 492918"/>
                <a:gd name="connsiteX14" fmla="*/ 295275 w 416719"/>
                <a:gd name="connsiteY14" fmla="*/ 130968 h 492918"/>
                <a:gd name="connsiteX15" fmla="*/ 338138 w 416719"/>
                <a:gd name="connsiteY15" fmla="*/ 176212 h 492918"/>
                <a:gd name="connsiteX16" fmla="*/ 369094 w 416719"/>
                <a:gd name="connsiteY16" fmla="*/ 219075 h 492918"/>
                <a:gd name="connsiteX17" fmla="*/ 390525 w 416719"/>
                <a:gd name="connsiteY17" fmla="*/ 261937 h 492918"/>
                <a:gd name="connsiteX18" fmla="*/ 409575 w 416719"/>
                <a:gd name="connsiteY18" fmla="*/ 369093 h 492918"/>
                <a:gd name="connsiteX19" fmla="*/ 414338 w 416719"/>
                <a:gd name="connsiteY19" fmla="*/ 459581 h 492918"/>
                <a:gd name="connsiteX20" fmla="*/ 416719 w 416719"/>
                <a:gd name="connsiteY20" fmla="*/ 492918 h 492918"/>
                <a:gd name="connsiteX21" fmla="*/ 250032 w 416719"/>
                <a:gd name="connsiteY21" fmla="*/ 402431 h 492918"/>
                <a:gd name="connsiteX22" fmla="*/ 228600 w 416719"/>
                <a:gd name="connsiteY22" fmla="*/ 314325 h 492918"/>
                <a:gd name="connsiteX23" fmla="*/ 183357 w 416719"/>
                <a:gd name="connsiteY23" fmla="*/ 235743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16719" h="492918">
                  <a:moveTo>
                    <a:pt x="183357" y="235743"/>
                  </a:moveTo>
                  <a:lnTo>
                    <a:pt x="150019" y="192881"/>
                  </a:lnTo>
                  <a:lnTo>
                    <a:pt x="119063" y="159543"/>
                  </a:lnTo>
                  <a:lnTo>
                    <a:pt x="90488" y="130968"/>
                  </a:lnTo>
                  <a:lnTo>
                    <a:pt x="52388" y="104775"/>
                  </a:lnTo>
                  <a:lnTo>
                    <a:pt x="9525" y="76200"/>
                  </a:lnTo>
                  <a:lnTo>
                    <a:pt x="0" y="69056"/>
                  </a:lnTo>
                  <a:lnTo>
                    <a:pt x="2382" y="59531"/>
                  </a:lnTo>
                  <a:lnTo>
                    <a:pt x="33338" y="42862"/>
                  </a:lnTo>
                  <a:lnTo>
                    <a:pt x="80963" y="21431"/>
                  </a:lnTo>
                  <a:lnTo>
                    <a:pt x="123825" y="7143"/>
                  </a:lnTo>
                  <a:lnTo>
                    <a:pt x="157163" y="0"/>
                  </a:lnTo>
                  <a:lnTo>
                    <a:pt x="195263" y="57150"/>
                  </a:lnTo>
                  <a:lnTo>
                    <a:pt x="245269" y="92868"/>
                  </a:lnTo>
                  <a:lnTo>
                    <a:pt x="295275" y="130968"/>
                  </a:lnTo>
                  <a:lnTo>
                    <a:pt x="338138" y="176212"/>
                  </a:lnTo>
                  <a:lnTo>
                    <a:pt x="369094" y="219075"/>
                  </a:lnTo>
                  <a:lnTo>
                    <a:pt x="390525" y="261937"/>
                  </a:lnTo>
                  <a:lnTo>
                    <a:pt x="409575" y="369093"/>
                  </a:lnTo>
                  <a:lnTo>
                    <a:pt x="414338" y="459581"/>
                  </a:lnTo>
                  <a:lnTo>
                    <a:pt x="416719" y="492918"/>
                  </a:lnTo>
                  <a:lnTo>
                    <a:pt x="250032" y="402431"/>
                  </a:lnTo>
                  <a:lnTo>
                    <a:pt x="228600" y="314325"/>
                  </a:lnTo>
                  <a:lnTo>
                    <a:pt x="183357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A9F5522B-52A3-4999-B454-88FB436DDB67}"/>
                </a:ext>
              </a:extLst>
            </p:cNvPr>
            <p:cNvSpPr/>
            <p:nvPr/>
          </p:nvSpPr>
          <p:spPr>
            <a:xfrm>
              <a:off x="3851275" y="3986213"/>
              <a:ext cx="347663" cy="933450"/>
            </a:xfrm>
            <a:custGeom>
              <a:avLst/>
              <a:gdLst>
                <a:gd name="connsiteX0" fmla="*/ 142875 w 347663"/>
                <a:gd name="connsiteY0" fmla="*/ 338137 h 933450"/>
                <a:gd name="connsiteX1" fmla="*/ 157163 w 347663"/>
                <a:gd name="connsiteY1" fmla="*/ 271462 h 933450"/>
                <a:gd name="connsiteX2" fmla="*/ 166688 w 347663"/>
                <a:gd name="connsiteY2" fmla="*/ 207168 h 933450"/>
                <a:gd name="connsiteX3" fmla="*/ 176213 w 347663"/>
                <a:gd name="connsiteY3" fmla="*/ 135731 h 933450"/>
                <a:gd name="connsiteX4" fmla="*/ 180975 w 347663"/>
                <a:gd name="connsiteY4" fmla="*/ 80962 h 933450"/>
                <a:gd name="connsiteX5" fmla="*/ 180975 w 347663"/>
                <a:gd name="connsiteY5" fmla="*/ 50006 h 933450"/>
                <a:gd name="connsiteX6" fmla="*/ 173832 w 347663"/>
                <a:gd name="connsiteY6" fmla="*/ 0 h 933450"/>
                <a:gd name="connsiteX7" fmla="*/ 342900 w 347663"/>
                <a:gd name="connsiteY7" fmla="*/ 66675 h 933450"/>
                <a:gd name="connsiteX8" fmla="*/ 347663 w 347663"/>
                <a:gd name="connsiteY8" fmla="*/ 135731 h 933450"/>
                <a:gd name="connsiteX9" fmla="*/ 347663 w 347663"/>
                <a:gd name="connsiteY9" fmla="*/ 192881 h 933450"/>
                <a:gd name="connsiteX10" fmla="*/ 342900 w 347663"/>
                <a:gd name="connsiteY10" fmla="*/ 271462 h 933450"/>
                <a:gd name="connsiteX11" fmla="*/ 333375 w 347663"/>
                <a:gd name="connsiteY11" fmla="*/ 357187 h 933450"/>
                <a:gd name="connsiteX12" fmla="*/ 321469 w 347663"/>
                <a:gd name="connsiteY12" fmla="*/ 435768 h 933450"/>
                <a:gd name="connsiteX13" fmla="*/ 300038 w 347663"/>
                <a:gd name="connsiteY13" fmla="*/ 535781 h 933450"/>
                <a:gd name="connsiteX14" fmla="*/ 271463 w 347663"/>
                <a:gd name="connsiteY14" fmla="*/ 628650 h 933450"/>
                <a:gd name="connsiteX15" fmla="*/ 235744 w 347663"/>
                <a:gd name="connsiteY15" fmla="*/ 714375 h 933450"/>
                <a:gd name="connsiteX16" fmla="*/ 207169 w 347663"/>
                <a:gd name="connsiteY16" fmla="*/ 769143 h 933450"/>
                <a:gd name="connsiteX17" fmla="*/ 166688 w 347663"/>
                <a:gd name="connsiteY17" fmla="*/ 828675 h 933450"/>
                <a:gd name="connsiteX18" fmla="*/ 109538 w 347663"/>
                <a:gd name="connsiteY18" fmla="*/ 900112 h 933450"/>
                <a:gd name="connsiteX19" fmla="*/ 88107 w 347663"/>
                <a:gd name="connsiteY19" fmla="*/ 921543 h 933450"/>
                <a:gd name="connsiteX20" fmla="*/ 66675 w 347663"/>
                <a:gd name="connsiteY20" fmla="*/ 933450 h 933450"/>
                <a:gd name="connsiteX21" fmla="*/ 40482 w 347663"/>
                <a:gd name="connsiteY21" fmla="*/ 933450 h 933450"/>
                <a:gd name="connsiteX22" fmla="*/ 16669 w 347663"/>
                <a:gd name="connsiteY22" fmla="*/ 921543 h 933450"/>
                <a:gd name="connsiteX23" fmla="*/ 0 w 347663"/>
                <a:gd name="connsiteY23" fmla="*/ 895350 h 933450"/>
                <a:gd name="connsiteX24" fmla="*/ 52388 w 347663"/>
                <a:gd name="connsiteY24" fmla="*/ 564356 h 933450"/>
                <a:gd name="connsiteX25" fmla="*/ 71438 w 347663"/>
                <a:gd name="connsiteY25" fmla="*/ 535781 h 933450"/>
                <a:gd name="connsiteX26" fmla="*/ 92869 w 347663"/>
                <a:gd name="connsiteY26" fmla="*/ 497681 h 933450"/>
                <a:gd name="connsiteX27" fmla="*/ 111919 w 347663"/>
                <a:gd name="connsiteY27" fmla="*/ 454818 h 933450"/>
                <a:gd name="connsiteX28" fmla="*/ 123825 w 347663"/>
                <a:gd name="connsiteY28" fmla="*/ 416718 h 933450"/>
                <a:gd name="connsiteX29" fmla="*/ 142875 w 347663"/>
                <a:gd name="connsiteY29" fmla="*/ 33813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47663" h="933450">
                  <a:moveTo>
                    <a:pt x="142875" y="338137"/>
                  </a:moveTo>
                  <a:lnTo>
                    <a:pt x="157163" y="271462"/>
                  </a:lnTo>
                  <a:lnTo>
                    <a:pt x="166688" y="207168"/>
                  </a:lnTo>
                  <a:lnTo>
                    <a:pt x="176213" y="135731"/>
                  </a:lnTo>
                  <a:lnTo>
                    <a:pt x="180975" y="80962"/>
                  </a:lnTo>
                  <a:lnTo>
                    <a:pt x="180975" y="50006"/>
                  </a:lnTo>
                  <a:lnTo>
                    <a:pt x="173832" y="0"/>
                  </a:lnTo>
                  <a:lnTo>
                    <a:pt x="342900" y="66675"/>
                  </a:lnTo>
                  <a:lnTo>
                    <a:pt x="347663" y="135731"/>
                  </a:lnTo>
                  <a:lnTo>
                    <a:pt x="347663" y="192881"/>
                  </a:lnTo>
                  <a:lnTo>
                    <a:pt x="342900" y="271462"/>
                  </a:lnTo>
                  <a:lnTo>
                    <a:pt x="333375" y="357187"/>
                  </a:lnTo>
                  <a:lnTo>
                    <a:pt x="321469" y="435768"/>
                  </a:lnTo>
                  <a:lnTo>
                    <a:pt x="300038" y="535781"/>
                  </a:lnTo>
                  <a:lnTo>
                    <a:pt x="271463" y="628650"/>
                  </a:lnTo>
                  <a:lnTo>
                    <a:pt x="235744" y="714375"/>
                  </a:lnTo>
                  <a:lnTo>
                    <a:pt x="207169" y="769143"/>
                  </a:lnTo>
                  <a:lnTo>
                    <a:pt x="166688" y="828675"/>
                  </a:lnTo>
                  <a:lnTo>
                    <a:pt x="109538" y="900112"/>
                  </a:lnTo>
                  <a:lnTo>
                    <a:pt x="88107" y="921543"/>
                  </a:lnTo>
                  <a:lnTo>
                    <a:pt x="66675" y="933450"/>
                  </a:lnTo>
                  <a:lnTo>
                    <a:pt x="40482" y="933450"/>
                  </a:lnTo>
                  <a:lnTo>
                    <a:pt x="16669" y="921543"/>
                  </a:lnTo>
                  <a:lnTo>
                    <a:pt x="0" y="895350"/>
                  </a:lnTo>
                  <a:lnTo>
                    <a:pt x="52388" y="564356"/>
                  </a:lnTo>
                  <a:lnTo>
                    <a:pt x="71438" y="535781"/>
                  </a:lnTo>
                  <a:lnTo>
                    <a:pt x="92869" y="497681"/>
                  </a:lnTo>
                  <a:lnTo>
                    <a:pt x="111919" y="454818"/>
                  </a:lnTo>
                  <a:lnTo>
                    <a:pt x="123825" y="416718"/>
                  </a:lnTo>
                  <a:lnTo>
                    <a:pt x="142875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8B2C32EF-31C8-4BB3-9E5E-67E073694281}"/>
                </a:ext>
              </a:extLst>
            </p:cNvPr>
            <p:cNvSpPr/>
            <p:nvPr/>
          </p:nvSpPr>
          <p:spPr>
            <a:xfrm>
              <a:off x="3405188" y="4514850"/>
              <a:ext cx="523875" cy="400050"/>
            </a:xfrm>
            <a:custGeom>
              <a:avLst/>
              <a:gdLst>
                <a:gd name="connsiteX0" fmla="*/ 161925 w 523875"/>
                <a:gd name="connsiteY0" fmla="*/ 71438 h 400050"/>
                <a:gd name="connsiteX1" fmla="*/ 285750 w 523875"/>
                <a:gd name="connsiteY1" fmla="*/ 88106 h 400050"/>
                <a:gd name="connsiteX2" fmla="*/ 354806 w 523875"/>
                <a:gd name="connsiteY2" fmla="*/ 97631 h 400050"/>
                <a:gd name="connsiteX3" fmla="*/ 385762 w 523875"/>
                <a:gd name="connsiteY3" fmla="*/ 97631 h 400050"/>
                <a:gd name="connsiteX4" fmla="*/ 411956 w 523875"/>
                <a:gd name="connsiteY4" fmla="*/ 95250 h 400050"/>
                <a:gd name="connsiteX5" fmla="*/ 438150 w 523875"/>
                <a:gd name="connsiteY5" fmla="*/ 85725 h 400050"/>
                <a:gd name="connsiteX6" fmla="*/ 459581 w 523875"/>
                <a:gd name="connsiteY6" fmla="*/ 71438 h 400050"/>
                <a:gd name="connsiteX7" fmla="*/ 483393 w 523875"/>
                <a:gd name="connsiteY7" fmla="*/ 52388 h 400050"/>
                <a:gd name="connsiteX8" fmla="*/ 495300 w 523875"/>
                <a:gd name="connsiteY8" fmla="*/ 38100 h 400050"/>
                <a:gd name="connsiteX9" fmla="*/ 523875 w 523875"/>
                <a:gd name="connsiteY9" fmla="*/ 0 h 400050"/>
                <a:gd name="connsiteX10" fmla="*/ 488156 w 523875"/>
                <a:gd name="connsiteY10" fmla="*/ 400050 h 400050"/>
                <a:gd name="connsiteX11" fmla="*/ 464343 w 523875"/>
                <a:gd name="connsiteY11" fmla="*/ 390525 h 400050"/>
                <a:gd name="connsiteX12" fmla="*/ 442912 w 523875"/>
                <a:gd name="connsiteY12" fmla="*/ 361950 h 400050"/>
                <a:gd name="connsiteX13" fmla="*/ 416718 w 523875"/>
                <a:gd name="connsiteY13" fmla="*/ 326231 h 400050"/>
                <a:gd name="connsiteX14" fmla="*/ 392906 w 523875"/>
                <a:gd name="connsiteY14" fmla="*/ 300038 h 400050"/>
                <a:gd name="connsiteX15" fmla="*/ 364331 w 523875"/>
                <a:gd name="connsiteY15" fmla="*/ 276225 h 400050"/>
                <a:gd name="connsiteX16" fmla="*/ 338137 w 523875"/>
                <a:gd name="connsiteY16" fmla="*/ 257175 h 400050"/>
                <a:gd name="connsiteX17" fmla="*/ 288131 w 523875"/>
                <a:gd name="connsiteY17" fmla="*/ 230981 h 400050"/>
                <a:gd name="connsiteX18" fmla="*/ 200025 w 523875"/>
                <a:gd name="connsiteY18" fmla="*/ 185738 h 400050"/>
                <a:gd name="connsiteX19" fmla="*/ 73818 w 523875"/>
                <a:gd name="connsiteY19" fmla="*/ 116681 h 400050"/>
                <a:gd name="connsiteX20" fmla="*/ 23812 w 523875"/>
                <a:gd name="connsiteY20" fmla="*/ 88106 h 400050"/>
                <a:gd name="connsiteX21" fmla="*/ 7143 w 523875"/>
                <a:gd name="connsiteY21" fmla="*/ 73819 h 400050"/>
                <a:gd name="connsiteX22" fmla="*/ 0 w 523875"/>
                <a:gd name="connsiteY22" fmla="*/ 64294 h 400050"/>
                <a:gd name="connsiteX23" fmla="*/ 2381 w 523875"/>
                <a:gd name="connsiteY23" fmla="*/ 52388 h 400050"/>
                <a:gd name="connsiteX24" fmla="*/ 11906 w 523875"/>
                <a:gd name="connsiteY24" fmla="*/ 45244 h 400050"/>
                <a:gd name="connsiteX25" fmla="*/ 52387 w 523875"/>
                <a:gd name="connsiteY25" fmla="*/ 47625 h 400050"/>
                <a:gd name="connsiteX26" fmla="*/ 161925 w 523875"/>
                <a:gd name="connsiteY26" fmla="*/ 7143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23875" h="400050">
                  <a:moveTo>
                    <a:pt x="161925" y="71438"/>
                  </a:moveTo>
                  <a:lnTo>
                    <a:pt x="285750" y="88106"/>
                  </a:lnTo>
                  <a:lnTo>
                    <a:pt x="354806" y="97631"/>
                  </a:lnTo>
                  <a:lnTo>
                    <a:pt x="385762" y="97631"/>
                  </a:lnTo>
                  <a:lnTo>
                    <a:pt x="411956" y="95250"/>
                  </a:lnTo>
                  <a:lnTo>
                    <a:pt x="438150" y="85725"/>
                  </a:lnTo>
                  <a:lnTo>
                    <a:pt x="459581" y="71438"/>
                  </a:lnTo>
                  <a:lnTo>
                    <a:pt x="483393" y="52388"/>
                  </a:lnTo>
                  <a:lnTo>
                    <a:pt x="495300" y="38100"/>
                  </a:lnTo>
                  <a:lnTo>
                    <a:pt x="523875" y="0"/>
                  </a:lnTo>
                  <a:lnTo>
                    <a:pt x="488156" y="400050"/>
                  </a:lnTo>
                  <a:lnTo>
                    <a:pt x="464343" y="390525"/>
                  </a:lnTo>
                  <a:lnTo>
                    <a:pt x="442912" y="361950"/>
                  </a:lnTo>
                  <a:lnTo>
                    <a:pt x="416718" y="326231"/>
                  </a:lnTo>
                  <a:lnTo>
                    <a:pt x="392906" y="300038"/>
                  </a:lnTo>
                  <a:lnTo>
                    <a:pt x="364331" y="276225"/>
                  </a:lnTo>
                  <a:lnTo>
                    <a:pt x="338137" y="257175"/>
                  </a:lnTo>
                  <a:lnTo>
                    <a:pt x="288131" y="230981"/>
                  </a:lnTo>
                  <a:lnTo>
                    <a:pt x="200025" y="185738"/>
                  </a:lnTo>
                  <a:lnTo>
                    <a:pt x="73818" y="116681"/>
                  </a:lnTo>
                  <a:lnTo>
                    <a:pt x="23812" y="88106"/>
                  </a:lnTo>
                  <a:lnTo>
                    <a:pt x="7143" y="73819"/>
                  </a:lnTo>
                  <a:lnTo>
                    <a:pt x="0" y="64294"/>
                  </a:lnTo>
                  <a:lnTo>
                    <a:pt x="2381" y="52388"/>
                  </a:lnTo>
                  <a:lnTo>
                    <a:pt x="11906" y="45244"/>
                  </a:lnTo>
                  <a:lnTo>
                    <a:pt x="52387" y="47625"/>
                  </a:lnTo>
                  <a:lnTo>
                    <a:pt x="1619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6D5772F9-F158-4341-9E61-986C5B024D99}"/>
                </a:ext>
              </a:extLst>
            </p:cNvPr>
            <p:cNvSpPr/>
            <p:nvPr/>
          </p:nvSpPr>
          <p:spPr>
            <a:xfrm>
              <a:off x="2813050" y="3722688"/>
              <a:ext cx="1809750" cy="752475"/>
            </a:xfrm>
            <a:custGeom>
              <a:avLst/>
              <a:gdLst>
                <a:gd name="connsiteX0" fmla="*/ 1633538 w 1809750"/>
                <a:gd name="connsiteY0" fmla="*/ 142875 h 752475"/>
                <a:gd name="connsiteX1" fmla="*/ 1473994 w 1809750"/>
                <a:gd name="connsiteY1" fmla="*/ 216694 h 752475"/>
                <a:gd name="connsiteX2" fmla="*/ 1369219 w 1809750"/>
                <a:gd name="connsiteY2" fmla="*/ 266700 h 752475"/>
                <a:gd name="connsiteX3" fmla="*/ 1102519 w 1809750"/>
                <a:gd name="connsiteY3" fmla="*/ 388144 h 752475"/>
                <a:gd name="connsiteX4" fmla="*/ 892969 w 1809750"/>
                <a:gd name="connsiteY4" fmla="*/ 483394 h 752475"/>
                <a:gd name="connsiteX5" fmla="*/ 681038 w 1809750"/>
                <a:gd name="connsiteY5" fmla="*/ 578644 h 752475"/>
                <a:gd name="connsiteX6" fmla="*/ 538163 w 1809750"/>
                <a:gd name="connsiteY6" fmla="*/ 640556 h 752475"/>
                <a:gd name="connsiteX7" fmla="*/ 397669 w 1809750"/>
                <a:gd name="connsiteY7" fmla="*/ 704850 h 752475"/>
                <a:gd name="connsiteX8" fmla="*/ 330994 w 1809750"/>
                <a:gd name="connsiteY8" fmla="*/ 740569 h 752475"/>
                <a:gd name="connsiteX9" fmla="*/ 304800 w 1809750"/>
                <a:gd name="connsiteY9" fmla="*/ 752475 h 752475"/>
                <a:gd name="connsiteX10" fmla="*/ 297657 w 1809750"/>
                <a:gd name="connsiteY10" fmla="*/ 752475 h 752475"/>
                <a:gd name="connsiteX11" fmla="*/ 285750 w 1809750"/>
                <a:gd name="connsiteY11" fmla="*/ 747712 h 752475"/>
                <a:gd name="connsiteX12" fmla="*/ 247650 w 1809750"/>
                <a:gd name="connsiteY12" fmla="*/ 726281 h 752475"/>
                <a:gd name="connsiteX13" fmla="*/ 200025 w 1809750"/>
                <a:gd name="connsiteY13" fmla="*/ 690562 h 752475"/>
                <a:gd name="connsiteX14" fmla="*/ 164307 w 1809750"/>
                <a:gd name="connsiteY14" fmla="*/ 654844 h 752475"/>
                <a:gd name="connsiteX15" fmla="*/ 133350 w 1809750"/>
                <a:gd name="connsiteY15" fmla="*/ 619125 h 752475"/>
                <a:gd name="connsiteX16" fmla="*/ 104775 w 1809750"/>
                <a:gd name="connsiteY16" fmla="*/ 581025 h 752475"/>
                <a:gd name="connsiteX17" fmla="*/ 61913 w 1809750"/>
                <a:gd name="connsiteY17" fmla="*/ 514350 h 752475"/>
                <a:gd name="connsiteX18" fmla="*/ 16669 w 1809750"/>
                <a:gd name="connsiteY18" fmla="*/ 431006 h 752475"/>
                <a:gd name="connsiteX19" fmla="*/ 0 w 1809750"/>
                <a:gd name="connsiteY19" fmla="*/ 390525 h 752475"/>
                <a:gd name="connsiteX20" fmla="*/ 0 w 1809750"/>
                <a:gd name="connsiteY20" fmla="*/ 373856 h 752475"/>
                <a:gd name="connsiteX21" fmla="*/ 7144 w 1809750"/>
                <a:gd name="connsiteY21" fmla="*/ 364331 h 752475"/>
                <a:gd name="connsiteX22" fmla="*/ 19050 w 1809750"/>
                <a:gd name="connsiteY22" fmla="*/ 361950 h 752475"/>
                <a:gd name="connsiteX23" fmla="*/ 33338 w 1809750"/>
                <a:gd name="connsiteY23" fmla="*/ 366712 h 752475"/>
                <a:gd name="connsiteX24" fmla="*/ 76200 w 1809750"/>
                <a:gd name="connsiteY24" fmla="*/ 390525 h 752475"/>
                <a:gd name="connsiteX25" fmla="*/ 145257 w 1809750"/>
                <a:gd name="connsiteY25" fmla="*/ 435769 h 752475"/>
                <a:gd name="connsiteX26" fmla="*/ 214313 w 1809750"/>
                <a:gd name="connsiteY26" fmla="*/ 471487 h 752475"/>
                <a:gd name="connsiteX27" fmla="*/ 261938 w 1809750"/>
                <a:gd name="connsiteY27" fmla="*/ 490537 h 752475"/>
                <a:gd name="connsiteX28" fmla="*/ 295275 w 1809750"/>
                <a:gd name="connsiteY28" fmla="*/ 490537 h 752475"/>
                <a:gd name="connsiteX29" fmla="*/ 419100 w 1809750"/>
                <a:gd name="connsiteY29" fmla="*/ 471487 h 752475"/>
                <a:gd name="connsiteX30" fmla="*/ 526257 w 1809750"/>
                <a:gd name="connsiteY30" fmla="*/ 445294 h 752475"/>
                <a:gd name="connsiteX31" fmla="*/ 721519 w 1809750"/>
                <a:gd name="connsiteY31" fmla="*/ 383381 h 752475"/>
                <a:gd name="connsiteX32" fmla="*/ 966788 w 1809750"/>
                <a:gd name="connsiteY32" fmla="*/ 300037 h 752475"/>
                <a:gd name="connsiteX33" fmla="*/ 1231107 w 1809750"/>
                <a:gd name="connsiteY33" fmla="*/ 209550 h 752475"/>
                <a:gd name="connsiteX34" fmla="*/ 1343025 w 1809750"/>
                <a:gd name="connsiteY34" fmla="*/ 154781 h 752475"/>
                <a:gd name="connsiteX35" fmla="*/ 1554957 w 1809750"/>
                <a:gd name="connsiteY35" fmla="*/ 80962 h 752475"/>
                <a:gd name="connsiteX36" fmla="*/ 1731169 w 1809750"/>
                <a:gd name="connsiteY36" fmla="*/ 19050 h 752475"/>
                <a:gd name="connsiteX37" fmla="*/ 1771650 w 1809750"/>
                <a:gd name="connsiteY37" fmla="*/ 2381 h 752475"/>
                <a:gd name="connsiteX38" fmla="*/ 1793082 w 1809750"/>
                <a:gd name="connsiteY38" fmla="*/ 0 h 752475"/>
                <a:gd name="connsiteX39" fmla="*/ 1800225 w 1809750"/>
                <a:gd name="connsiteY39" fmla="*/ 0 h 752475"/>
                <a:gd name="connsiteX40" fmla="*/ 1809750 w 1809750"/>
                <a:gd name="connsiteY40" fmla="*/ 2381 h 752475"/>
                <a:gd name="connsiteX41" fmla="*/ 1809750 w 1809750"/>
                <a:gd name="connsiteY41" fmla="*/ 7144 h 752475"/>
                <a:gd name="connsiteX42" fmla="*/ 1804988 w 1809750"/>
                <a:gd name="connsiteY42" fmla="*/ 21431 h 752475"/>
                <a:gd name="connsiteX43" fmla="*/ 1774032 w 1809750"/>
                <a:gd name="connsiteY43" fmla="*/ 66675 h 752475"/>
                <a:gd name="connsiteX44" fmla="*/ 1752600 w 1809750"/>
                <a:gd name="connsiteY44" fmla="*/ 88106 h 752475"/>
                <a:gd name="connsiteX45" fmla="*/ 1633538 w 1809750"/>
                <a:gd name="connsiteY45" fmla="*/ 142875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9750" h="752475">
                  <a:moveTo>
                    <a:pt x="1633538" y="142875"/>
                  </a:moveTo>
                  <a:lnTo>
                    <a:pt x="1473994" y="216694"/>
                  </a:lnTo>
                  <a:lnTo>
                    <a:pt x="1369219" y="266700"/>
                  </a:lnTo>
                  <a:lnTo>
                    <a:pt x="1102519" y="388144"/>
                  </a:lnTo>
                  <a:lnTo>
                    <a:pt x="892969" y="483394"/>
                  </a:lnTo>
                  <a:lnTo>
                    <a:pt x="681038" y="578644"/>
                  </a:lnTo>
                  <a:lnTo>
                    <a:pt x="538163" y="640556"/>
                  </a:lnTo>
                  <a:lnTo>
                    <a:pt x="397669" y="704850"/>
                  </a:lnTo>
                  <a:lnTo>
                    <a:pt x="330994" y="740569"/>
                  </a:lnTo>
                  <a:lnTo>
                    <a:pt x="304800" y="752475"/>
                  </a:lnTo>
                  <a:lnTo>
                    <a:pt x="297657" y="752475"/>
                  </a:lnTo>
                  <a:lnTo>
                    <a:pt x="285750" y="747712"/>
                  </a:lnTo>
                  <a:lnTo>
                    <a:pt x="247650" y="726281"/>
                  </a:lnTo>
                  <a:lnTo>
                    <a:pt x="200025" y="690562"/>
                  </a:lnTo>
                  <a:lnTo>
                    <a:pt x="164307" y="654844"/>
                  </a:lnTo>
                  <a:lnTo>
                    <a:pt x="133350" y="619125"/>
                  </a:lnTo>
                  <a:lnTo>
                    <a:pt x="104775" y="581025"/>
                  </a:lnTo>
                  <a:lnTo>
                    <a:pt x="61913" y="514350"/>
                  </a:lnTo>
                  <a:lnTo>
                    <a:pt x="16669" y="431006"/>
                  </a:lnTo>
                  <a:lnTo>
                    <a:pt x="0" y="390525"/>
                  </a:lnTo>
                  <a:lnTo>
                    <a:pt x="0" y="373856"/>
                  </a:lnTo>
                  <a:lnTo>
                    <a:pt x="7144" y="364331"/>
                  </a:lnTo>
                  <a:lnTo>
                    <a:pt x="19050" y="361950"/>
                  </a:lnTo>
                  <a:lnTo>
                    <a:pt x="33338" y="366712"/>
                  </a:lnTo>
                  <a:lnTo>
                    <a:pt x="76200" y="390525"/>
                  </a:lnTo>
                  <a:lnTo>
                    <a:pt x="145257" y="435769"/>
                  </a:lnTo>
                  <a:lnTo>
                    <a:pt x="214313" y="471487"/>
                  </a:lnTo>
                  <a:lnTo>
                    <a:pt x="261938" y="490537"/>
                  </a:lnTo>
                  <a:lnTo>
                    <a:pt x="295275" y="490537"/>
                  </a:lnTo>
                  <a:lnTo>
                    <a:pt x="419100" y="471487"/>
                  </a:lnTo>
                  <a:lnTo>
                    <a:pt x="526257" y="445294"/>
                  </a:lnTo>
                  <a:lnTo>
                    <a:pt x="721519" y="383381"/>
                  </a:lnTo>
                  <a:lnTo>
                    <a:pt x="966788" y="300037"/>
                  </a:lnTo>
                  <a:lnTo>
                    <a:pt x="1231107" y="209550"/>
                  </a:lnTo>
                  <a:lnTo>
                    <a:pt x="1343025" y="154781"/>
                  </a:lnTo>
                  <a:lnTo>
                    <a:pt x="1554957" y="80962"/>
                  </a:lnTo>
                  <a:lnTo>
                    <a:pt x="1731169" y="19050"/>
                  </a:lnTo>
                  <a:lnTo>
                    <a:pt x="1771650" y="2381"/>
                  </a:lnTo>
                  <a:lnTo>
                    <a:pt x="1793082" y="0"/>
                  </a:lnTo>
                  <a:lnTo>
                    <a:pt x="1800225" y="0"/>
                  </a:lnTo>
                  <a:lnTo>
                    <a:pt x="1809750" y="2381"/>
                  </a:lnTo>
                  <a:lnTo>
                    <a:pt x="1809750" y="7144"/>
                  </a:lnTo>
                  <a:lnTo>
                    <a:pt x="1804988" y="21431"/>
                  </a:lnTo>
                  <a:lnTo>
                    <a:pt x="1774032" y="66675"/>
                  </a:lnTo>
                  <a:lnTo>
                    <a:pt x="1752600" y="88106"/>
                  </a:lnTo>
                  <a:lnTo>
                    <a:pt x="1633538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17C1126B-0E00-4E4B-AED8-574E346521B9}"/>
                </a:ext>
              </a:extLst>
            </p:cNvPr>
            <p:cNvSpPr/>
            <p:nvPr/>
          </p:nvSpPr>
          <p:spPr>
            <a:xfrm>
              <a:off x="4718050" y="2246313"/>
              <a:ext cx="2681288" cy="2117725"/>
            </a:xfrm>
            <a:custGeom>
              <a:avLst/>
              <a:gdLst>
                <a:gd name="connsiteX0" fmla="*/ 1394039 w 2681492"/>
                <a:gd name="connsiteY0" fmla="*/ 1032206 h 2117706"/>
                <a:gd name="connsiteX1" fmla="*/ 1371600 w 2681492"/>
                <a:gd name="connsiteY1" fmla="*/ 1225745 h 2117706"/>
                <a:gd name="connsiteX2" fmla="*/ 1354771 w 2681492"/>
                <a:gd name="connsiteY2" fmla="*/ 1399649 h 2117706"/>
                <a:gd name="connsiteX3" fmla="*/ 1343551 w 2681492"/>
                <a:gd name="connsiteY3" fmla="*/ 1556724 h 2117706"/>
                <a:gd name="connsiteX4" fmla="*/ 1340746 w 2681492"/>
                <a:gd name="connsiteY4" fmla="*/ 1632457 h 2117706"/>
                <a:gd name="connsiteX5" fmla="*/ 1346356 w 2681492"/>
                <a:gd name="connsiteY5" fmla="*/ 1705384 h 2117706"/>
                <a:gd name="connsiteX6" fmla="*/ 1360381 w 2681492"/>
                <a:gd name="connsiteY6" fmla="*/ 1769897 h 2117706"/>
                <a:gd name="connsiteX7" fmla="*/ 1371600 w 2681492"/>
                <a:gd name="connsiteY7" fmla="*/ 1806361 h 2117706"/>
                <a:gd name="connsiteX8" fmla="*/ 1396844 w 2681492"/>
                <a:gd name="connsiteY8" fmla="*/ 1862459 h 2117706"/>
                <a:gd name="connsiteX9" fmla="*/ 1416479 w 2681492"/>
                <a:gd name="connsiteY9" fmla="*/ 1896118 h 2117706"/>
                <a:gd name="connsiteX10" fmla="*/ 1444528 w 2681492"/>
                <a:gd name="connsiteY10" fmla="*/ 1932582 h 2117706"/>
                <a:gd name="connsiteX11" fmla="*/ 1478187 w 2681492"/>
                <a:gd name="connsiteY11" fmla="*/ 1966241 h 2117706"/>
                <a:gd name="connsiteX12" fmla="*/ 1511846 w 2681492"/>
                <a:gd name="connsiteY12" fmla="*/ 1994290 h 2117706"/>
                <a:gd name="connsiteX13" fmla="*/ 1559529 w 2681492"/>
                <a:gd name="connsiteY13" fmla="*/ 2025144 h 2117706"/>
                <a:gd name="connsiteX14" fmla="*/ 1601603 w 2681492"/>
                <a:gd name="connsiteY14" fmla="*/ 2047583 h 2117706"/>
                <a:gd name="connsiteX15" fmla="*/ 1652091 w 2681492"/>
                <a:gd name="connsiteY15" fmla="*/ 2067217 h 2117706"/>
                <a:gd name="connsiteX16" fmla="*/ 1727824 w 2681492"/>
                <a:gd name="connsiteY16" fmla="*/ 2089657 h 2117706"/>
                <a:gd name="connsiteX17" fmla="*/ 1809166 w 2681492"/>
                <a:gd name="connsiteY17" fmla="*/ 2103681 h 2117706"/>
                <a:gd name="connsiteX18" fmla="*/ 1882093 w 2681492"/>
                <a:gd name="connsiteY18" fmla="*/ 2112096 h 2117706"/>
                <a:gd name="connsiteX19" fmla="*/ 1994290 w 2681492"/>
                <a:gd name="connsiteY19" fmla="*/ 2117706 h 2117706"/>
                <a:gd name="connsiteX20" fmla="*/ 2120511 w 2681492"/>
                <a:gd name="connsiteY20" fmla="*/ 2117706 h 2117706"/>
                <a:gd name="connsiteX21" fmla="*/ 2224292 w 2681492"/>
                <a:gd name="connsiteY21" fmla="*/ 2112096 h 2117706"/>
                <a:gd name="connsiteX22" fmla="*/ 2328074 w 2681492"/>
                <a:gd name="connsiteY22" fmla="*/ 2103681 h 2117706"/>
                <a:gd name="connsiteX23" fmla="*/ 2443075 w 2681492"/>
                <a:gd name="connsiteY23" fmla="*/ 2086852 h 2117706"/>
                <a:gd name="connsiteX24" fmla="*/ 2552466 w 2681492"/>
                <a:gd name="connsiteY24" fmla="*/ 2061608 h 2117706"/>
                <a:gd name="connsiteX25" fmla="*/ 2605760 w 2681492"/>
                <a:gd name="connsiteY25" fmla="*/ 2039168 h 2117706"/>
                <a:gd name="connsiteX26" fmla="*/ 2639419 w 2681492"/>
                <a:gd name="connsiteY26" fmla="*/ 2019534 h 2117706"/>
                <a:gd name="connsiteX27" fmla="*/ 2659053 w 2681492"/>
                <a:gd name="connsiteY27" fmla="*/ 2002705 h 2117706"/>
                <a:gd name="connsiteX28" fmla="*/ 2673078 w 2681492"/>
                <a:gd name="connsiteY28" fmla="*/ 1985875 h 2117706"/>
                <a:gd name="connsiteX29" fmla="*/ 2678687 w 2681492"/>
                <a:gd name="connsiteY29" fmla="*/ 1974656 h 2117706"/>
                <a:gd name="connsiteX30" fmla="*/ 2681492 w 2681492"/>
                <a:gd name="connsiteY30" fmla="*/ 1960631 h 2117706"/>
                <a:gd name="connsiteX31" fmla="*/ 2681492 w 2681492"/>
                <a:gd name="connsiteY31" fmla="*/ 1949411 h 2117706"/>
                <a:gd name="connsiteX32" fmla="*/ 2675882 w 2681492"/>
                <a:gd name="connsiteY32" fmla="*/ 1932582 h 2117706"/>
                <a:gd name="connsiteX33" fmla="*/ 2667468 w 2681492"/>
                <a:gd name="connsiteY33" fmla="*/ 1921362 h 2117706"/>
                <a:gd name="connsiteX34" fmla="*/ 2639419 w 2681492"/>
                <a:gd name="connsiteY34" fmla="*/ 1898923 h 2117706"/>
                <a:gd name="connsiteX35" fmla="*/ 2611370 w 2681492"/>
                <a:gd name="connsiteY35" fmla="*/ 1884898 h 2117706"/>
                <a:gd name="connsiteX36" fmla="*/ 2173804 w 2681492"/>
                <a:gd name="connsiteY36" fmla="*/ 1901728 h 2117706"/>
                <a:gd name="connsiteX37" fmla="*/ 2117706 w 2681492"/>
                <a:gd name="connsiteY37" fmla="*/ 1910143 h 2117706"/>
                <a:gd name="connsiteX38" fmla="*/ 2025144 w 2681492"/>
                <a:gd name="connsiteY38" fmla="*/ 1915752 h 2117706"/>
                <a:gd name="connsiteX39" fmla="*/ 1940997 w 2681492"/>
                <a:gd name="connsiteY39" fmla="*/ 1918557 h 2117706"/>
                <a:gd name="connsiteX40" fmla="*/ 1882093 w 2681492"/>
                <a:gd name="connsiteY40" fmla="*/ 1918557 h 2117706"/>
                <a:gd name="connsiteX41" fmla="*/ 1828800 w 2681492"/>
                <a:gd name="connsiteY41" fmla="*/ 1915752 h 2117706"/>
                <a:gd name="connsiteX42" fmla="*/ 1792336 w 2681492"/>
                <a:gd name="connsiteY42" fmla="*/ 1910143 h 2117706"/>
                <a:gd name="connsiteX43" fmla="*/ 1736238 w 2681492"/>
                <a:gd name="connsiteY43" fmla="*/ 1898923 h 2117706"/>
                <a:gd name="connsiteX44" fmla="*/ 1696970 w 2681492"/>
                <a:gd name="connsiteY44" fmla="*/ 1884898 h 2117706"/>
                <a:gd name="connsiteX45" fmla="*/ 1654896 w 2681492"/>
                <a:gd name="connsiteY45" fmla="*/ 1862459 h 2117706"/>
                <a:gd name="connsiteX46" fmla="*/ 1626847 w 2681492"/>
                <a:gd name="connsiteY46" fmla="*/ 1840020 h 2117706"/>
                <a:gd name="connsiteX47" fmla="*/ 1598798 w 2681492"/>
                <a:gd name="connsiteY47" fmla="*/ 1814776 h 2117706"/>
                <a:gd name="connsiteX48" fmla="*/ 1584773 w 2681492"/>
                <a:gd name="connsiteY48" fmla="*/ 1800751 h 2117706"/>
                <a:gd name="connsiteX49" fmla="*/ 1567944 w 2681492"/>
                <a:gd name="connsiteY49" fmla="*/ 1778312 h 2117706"/>
                <a:gd name="connsiteX50" fmla="*/ 1551114 w 2681492"/>
                <a:gd name="connsiteY50" fmla="*/ 1744653 h 2117706"/>
                <a:gd name="connsiteX51" fmla="*/ 1542700 w 2681492"/>
                <a:gd name="connsiteY51" fmla="*/ 1727824 h 2117706"/>
                <a:gd name="connsiteX52" fmla="*/ 1534285 w 2681492"/>
                <a:gd name="connsiteY52" fmla="*/ 1694165 h 2117706"/>
                <a:gd name="connsiteX53" fmla="*/ 1528675 w 2681492"/>
                <a:gd name="connsiteY53" fmla="*/ 1660506 h 2117706"/>
                <a:gd name="connsiteX54" fmla="*/ 1523065 w 2681492"/>
                <a:gd name="connsiteY54" fmla="*/ 1618432 h 2117706"/>
                <a:gd name="connsiteX55" fmla="*/ 1523065 w 2681492"/>
                <a:gd name="connsiteY55" fmla="*/ 1570749 h 2117706"/>
                <a:gd name="connsiteX56" fmla="*/ 1528675 w 2681492"/>
                <a:gd name="connsiteY56" fmla="*/ 1461357 h 2117706"/>
                <a:gd name="connsiteX57" fmla="*/ 1539895 w 2681492"/>
                <a:gd name="connsiteY57" fmla="*/ 1332332 h 2117706"/>
                <a:gd name="connsiteX58" fmla="*/ 1556724 w 2681492"/>
                <a:gd name="connsiteY58" fmla="*/ 1192086 h 2117706"/>
                <a:gd name="connsiteX59" fmla="*/ 1584773 w 2681492"/>
                <a:gd name="connsiteY59" fmla="*/ 1009767 h 2117706"/>
                <a:gd name="connsiteX60" fmla="*/ 1626847 w 2681492"/>
                <a:gd name="connsiteY60" fmla="*/ 799399 h 2117706"/>
                <a:gd name="connsiteX61" fmla="*/ 1674530 w 2681492"/>
                <a:gd name="connsiteY61" fmla="*/ 589031 h 2117706"/>
                <a:gd name="connsiteX62" fmla="*/ 1694165 w 2681492"/>
                <a:gd name="connsiteY62" fmla="*/ 504884 h 2117706"/>
                <a:gd name="connsiteX63" fmla="*/ 1705384 w 2681492"/>
                <a:gd name="connsiteY63" fmla="*/ 457200 h 2117706"/>
                <a:gd name="connsiteX64" fmla="*/ 1722214 w 2681492"/>
                <a:gd name="connsiteY64" fmla="*/ 406712 h 2117706"/>
                <a:gd name="connsiteX65" fmla="*/ 1741848 w 2681492"/>
                <a:gd name="connsiteY65" fmla="*/ 361833 h 2117706"/>
                <a:gd name="connsiteX66" fmla="*/ 1761482 w 2681492"/>
                <a:gd name="connsiteY66" fmla="*/ 325370 h 2117706"/>
                <a:gd name="connsiteX67" fmla="*/ 1786727 w 2681492"/>
                <a:gd name="connsiteY67" fmla="*/ 294516 h 2117706"/>
                <a:gd name="connsiteX68" fmla="*/ 1811971 w 2681492"/>
                <a:gd name="connsiteY68" fmla="*/ 266467 h 2117706"/>
                <a:gd name="connsiteX69" fmla="*/ 1828800 w 2681492"/>
                <a:gd name="connsiteY69" fmla="*/ 252442 h 2117706"/>
                <a:gd name="connsiteX70" fmla="*/ 1856849 w 2681492"/>
                <a:gd name="connsiteY70" fmla="*/ 232808 h 2117706"/>
                <a:gd name="connsiteX71" fmla="*/ 1873679 w 2681492"/>
                <a:gd name="connsiteY71" fmla="*/ 221588 h 2117706"/>
                <a:gd name="connsiteX72" fmla="*/ 1890508 w 2681492"/>
                <a:gd name="connsiteY72" fmla="*/ 204759 h 2117706"/>
                <a:gd name="connsiteX73" fmla="*/ 1896118 w 2681492"/>
                <a:gd name="connsiteY73" fmla="*/ 190734 h 2117706"/>
                <a:gd name="connsiteX74" fmla="*/ 1898923 w 2681492"/>
                <a:gd name="connsiteY74" fmla="*/ 179514 h 2117706"/>
                <a:gd name="connsiteX75" fmla="*/ 1898923 w 2681492"/>
                <a:gd name="connsiteY75" fmla="*/ 165490 h 2117706"/>
                <a:gd name="connsiteX76" fmla="*/ 1890508 w 2681492"/>
                <a:gd name="connsiteY76" fmla="*/ 148660 h 2117706"/>
                <a:gd name="connsiteX77" fmla="*/ 1876484 w 2681492"/>
                <a:gd name="connsiteY77" fmla="*/ 131831 h 2117706"/>
                <a:gd name="connsiteX78" fmla="*/ 1854044 w 2681492"/>
                <a:gd name="connsiteY78" fmla="*/ 112197 h 2117706"/>
                <a:gd name="connsiteX79" fmla="*/ 1806361 w 2681492"/>
                <a:gd name="connsiteY79" fmla="*/ 84148 h 2117706"/>
                <a:gd name="connsiteX80" fmla="*/ 1730628 w 2681492"/>
                <a:gd name="connsiteY80" fmla="*/ 47684 h 2117706"/>
                <a:gd name="connsiteX81" fmla="*/ 1643676 w 2681492"/>
                <a:gd name="connsiteY81" fmla="*/ 14025 h 2117706"/>
                <a:gd name="connsiteX82" fmla="*/ 1604408 w 2681492"/>
                <a:gd name="connsiteY82" fmla="*/ 2805 h 2117706"/>
                <a:gd name="connsiteX83" fmla="*/ 1593188 w 2681492"/>
                <a:gd name="connsiteY83" fmla="*/ 0 h 2117706"/>
                <a:gd name="connsiteX84" fmla="*/ 1573554 w 2681492"/>
                <a:gd name="connsiteY84" fmla="*/ 16830 h 2117706"/>
                <a:gd name="connsiteX85" fmla="*/ 1523065 w 2681492"/>
                <a:gd name="connsiteY85" fmla="*/ 61708 h 2117706"/>
                <a:gd name="connsiteX86" fmla="*/ 1486601 w 2681492"/>
                <a:gd name="connsiteY86" fmla="*/ 84148 h 2117706"/>
                <a:gd name="connsiteX87" fmla="*/ 1441723 w 2681492"/>
                <a:gd name="connsiteY87" fmla="*/ 100977 h 2117706"/>
                <a:gd name="connsiteX88" fmla="*/ 1382820 w 2681492"/>
                <a:gd name="connsiteY88" fmla="*/ 117806 h 2117706"/>
                <a:gd name="connsiteX89" fmla="*/ 1298673 w 2681492"/>
                <a:gd name="connsiteY89" fmla="*/ 140246 h 2117706"/>
                <a:gd name="connsiteX90" fmla="*/ 1180866 w 2681492"/>
                <a:gd name="connsiteY90" fmla="*/ 168295 h 2117706"/>
                <a:gd name="connsiteX91" fmla="*/ 1029401 w 2681492"/>
                <a:gd name="connsiteY91" fmla="*/ 201954 h 2117706"/>
                <a:gd name="connsiteX92" fmla="*/ 779765 w 2681492"/>
                <a:gd name="connsiteY92" fmla="*/ 280491 h 2117706"/>
                <a:gd name="connsiteX93" fmla="*/ 684398 w 2681492"/>
                <a:gd name="connsiteY93" fmla="*/ 319760 h 2117706"/>
                <a:gd name="connsiteX94" fmla="*/ 575006 w 2681492"/>
                <a:gd name="connsiteY94" fmla="*/ 359029 h 2117706"/>
                <a:gd name="connsiteX95" fmla="*/ 460005 w 2681492"/>
                <a:gd name="connsiteY95" fmla="*/ 389882 h 2117706"/>
                <a:gd name="connsiteX96" fmla="*/ 339394 w 2681492"/>
                <a:gd name="connsiteY96" fmla="*/ 420736 h 2117706"/>
                <a:gd name="connsiteX97" fmla="*/ 300125 w 2681492"/>
                <a:gd name="connsiteY97" fmla="*/ 420736 h 2117706"/>
                <a:gd name="connsiteX98" fmla="*/ 193539 w 2681492"/>
                <a:gd name="connsiteY98" fmla="*/ 417932 h 2117706"/>
                <a:gd name="connsiteX99" fmla="*/ 109392 w 2681492"/>
                <a:gd name="connsiteY99" fmla="*/ 409517 h 2117706"/>
                <a:gd name="connsiteX100" fmla="*/ 50489 w 2681492"/>
                <a:gd name="connsiteY100" fmla="*/ 401102 h 2117706"/>
                <a:gd name="connsiteX101" fmla="*/ 16830 w 2681492"/>
                <a:gd name="connsiteY101" fmla="*/ 403907 h 2117706"/>
                <a:gd name="connsiteX102" fmla="*/ 2805 w 2681492"/>
                <a:gd name="connsiteY102" fmla="*/ 412322 h 2117706"/>
                <a:gd name="connsiteX103" fmla="*/ 0 w 2681492"/>
                <a:gd name="connsiteY103" fmla="*/ 417932 h 2117706"/>
                <a:gd name="connsiteX104" fmla="*/ 2805 w 2681492"/>
                <a:gd name="connsiteY104" fmla="*/ 434761 h 2117706"/>
                <a:gd name="connsiteX105" fmla="*/ 25244 w 2681492"/>
                <a:gd name="connsiteY105" fmla="*/ 465615 h 2117706"/>
                <a:gd name="connsiteX106" fmla="*/ 106587 w 2681492"/>
                <a:gd name="connsiteY106" fmla="*/ 532933 h 2117706"/>
                <a:gd name="connsiteX107" fmla="*/ 199149 w 2681492"/>
                <a:gd name="connsiteY107" fmla="*/ 603056 h 2117706"/>
                <a:gd name="connsiteX108" fmla="*/ 274881 w 2681492"/>
                <a:gd name="connsiteY108" fmla="*/ 650739 h 2117706"/>
                <a:gd name="connsiteX109" fmla="*/ 319760 w 2681492"/>
                <a:gd name="connsiteY109" fmla="*/ 670373 h 2117706"/>
                <a:gd name="connsiteX110" fmla="*/ 345004 w 2681492"/>
                <a:gd name="connsiteY110" fmla="*/ 675983 h 2117706"/>
                <a:gd name="connsiteX111" fmla="*/ 367443 w 2681492"/>
                <a:gd name="connsiteY111" fmla="*/ 667568 h 2117706"/>
                <a:gd name="connsiteX112" fmla="*/ 389882 w 2681492"/>
                <a:gd name="connsiteY112" fmla="*/ 647934 h 2117706"/>
                <a:gd name="connsiteX113" fmla="*/ 423541 w 2681492"/>
                <a:gd name="connsiteY113" fmla="*/ 622690 h 2117706"/>
                <a:gd name="connsiteX114" fmla="*/ 496469 w 2681492"/>
                <a:gd name="connsiteY114" fmla="*/ 586226 h 2117706"/>
                <a:gd name="connsiteX115" fmla="*/ 619885 w 2681492"/>
                <a:gd name="connsiteY115" fmla="*/ 532933 h 2117706"/>
                <a:gd name="connsiteX116" fmla="*/ 723666 w 2681492"/>
                <a:gd name="connsiteY116" fmla="*/ 493664 h 2117706"/>
                <a:gd name="connsiteX117" fmla="*/ 841473 w 2681492"/>
                <a:gd name="connsiteY117" fmla="*/ 457200 h 2117706"/>
                <a:gd name="connsiteX118" fmla="*/ 1102329 w 2681492"/>
                <a:gd name="connsiteY118" fmla="*/ 359029 h 2117706"/>
                <a:gd name="connsiteX119" fmla="*/ 1220135 w 2681492"/>
                <a:gd name="connsiteY119" fmla="*/ 314150 h 2117706"/>
                <a:gd name="connsiteX120" fmla="*/ 1340746 w 2681492"/>
                <a:gd name="connsiteY120" fmla="*/ 280491 h 2117706"/>
                <a:gd name="connsiteX121" fmla="*/ 1416479 w 2681492"/>
                <a:gd name="connsiteY121" fmla="*/ 263662 h 2117706"/>
                <a:gd name="connsiteX122" fmla="*/ 1444528 w 2681492"/>
                <a:gd name="connsiteY122" fmla="*/ 266467 h 2117706"/>
                <a:gd name="connsiteX123" fmla="*/ 1458552 w 2681492"/>
                <a:gd name="connsiteY123" fmla="*/ 272076 h 2117706"/>
                <a:gd name="connsiteX124" fmla="*/ 1472577 w 2681492"/>
                <a:gd name="connsiteY124" fmla="*/ 286101 h 2117706"/>
                <a:gd name="connsiteX125" fmla="*/ 1478187 w 2681492"/>
                <a:gd name="connsiteY125" fmla="*/ 302930 h 2117706"/>
                <a:gd name="connsiteX126" fmla="*/ 1475382 w 2681492"/>
                <a:gd name="connsiteY126" fmla="*/ 356224 h 2117706"/>
                <a:gd name="connsiteX127" fmla="*/ 1444528 w 2681492"/>
                <a:gd name="connsiteY127" fmla="*/ 614275 h 2117706"/>
                <a:gd name="connsiteX128" fmla="*/ 1394039 w 2681492"/>
                <a:gd name="connsiteY128" fmla="*/ 1032206 h 2117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</a:cxnLst>
              <a:rect l="l" t="t" r="r" b="b"/>
              <a:pathLst>
                <a:path w="2681492" h="2117706">
                  <a:moveTo>
                    <a:pt x="1394039" y="1032206"/>
                  </a:moveTo>
                  <a:lnTo>
                    <a:pt x="1371600" y="1225745"/>
                  </a:lnTo>
                  <a:lnTo>
                    <a:pt x="1354771" y="1399649"/>
                  </a:lnTo>
                  <a:lnTo>
                    <a:pt x="1343551" y="1556724"/>
                  </a:lnTo>
                  <a:lnTo>
                    <a:pt x="1340746" y="1632457"/>
                  </a:lnTo>
                  <a:lnTo>
                    <a:pt x="1346356" y="1705384"/>
                  </a:lnTo>
                  <a:lnTo>
                    <a:pt x="1360381" y="1769897"/>
                  </a:lnTo>
                  <a:lnTo>
                    <a:pt x="1371600" y="1806361"/>
                  </a:lnTo>
                  <a:lnTo>
                    <a:pt x="1396844" y="1862459"/>
                  </a:lnTo>
                  <a:lnTo>
                    <a:pt x="1416479" y="1896118"/>
                  </a:lnTo>
                  <a:lnTo>
                    <a:pt x="1444528" y="1932582"/>
                  </a:lnTo>
                  <a:lnTo>
                    <a:pt x="1478187" y="1966241"/>
                  </a:lnTo>
                  <a:lnTo>
                    <a:pt x="1511846" y="1994290"/>
                  </a:lnTo>
                  <a:lnTo>
                    <a:pt x="1559529" y="2025144"/>
                  </a:lnTo>
                  <a:lnTo>
                    <a:pt x="1601603" y="2047583"/>
                  </a:lnTo>
                  <a:lnTo>
                    <a:pt x="1652091" y="2067217"/>
                  </a:lnTo>
                  <a:lnTo>
                    <a:pt x="1727824" y="2089657"/>
                  </a:lnTo>
                  <a:lnTo>
                    <a:pt x="1809166" y="2103681"/>
                  </a:lnTo>
                  <a:lnTo>
                    <a:pt x="1882093" y="2112096"/>
                  </a:lnTo>
                  <a:lnTo>
                    <a:pt x="1994290" y="2117706"/>
                  </a:lnTo>
                  <a:lnTo>
                    <a:pt x="2120511" y="2117706"/>
                  </a:lnTo>
                  <a:lnTo>
                    <a:pt x="2224292" y="2112096"/>
                  </a:lnTo>
                  <a:lnTo>
                    <a:pt x="2328074" y="2103681"/>
                  </a:lnTo>
                  <a:lnTo>
                    <a:pt x="2443075" y="2086852"/>
                  </a:lnTo>
                  <a:lnTo>
                    <a:pt x="2552466" y="2061608"/>
                  </a:lnTo>
                  <a:lnTo>
                    <a:pt x="2605760" y="2039168"/>
                  </a:lnTo>
                  <a:lnTo>
                    <a:pt x="2639419" y="2019534"/>
                  </a:lnTo>
                  <a:lnTo>
                    <a:pt x="2659053" y="2002705"/>
                  </a:lnTo>
                  <a:lnTo>
                    <a:pt x="2673078" y="1985875"/>
                  </a:lnTo>
                  <a:lnTo>
                    <a:pt x="2678687" y="1974656"/>
                  </a:lnTo>
                  <a:lnTo>
                    <a:pt x="2681492" y="1960631"/>
                  </a:lnTo>
                  <a:lnTo>
                    <a:pt x="2681492" y="1949411"/>
                  </a:lnTo>
                  <a:lnTo>
                    <a:pt x="2675882" y="1932582"/>
                  </a:lnTo>
                  <a:lnTo>
                    <a:pt x="2667468" y="1921362"/>
                  </a:lnTo>
                  <a:lnTo>
                    <a:pt x="2639419" y="1898923"/>
                  </a:lnTo>
                  <a:lnTo>
                    <a:pt x="2611370" y="1884898"/>
                  </a:lnTo>
                  <a:lnTo>
                    <a:pt x="2173804" y="1901728"/>
                  </a:lnTo>
                  <a:lnTo>
                    <a:pt x="2117706" y="1910143"/>
                  </a:lnTo>
                  <a:lnTo>
                    <a:pt x="2025144" y="1915752"/>
                  </a:lnTo>
                  <a:lnTo>
                    <a:pt x="1940997" y="1918557"/>
                  </a:lnTo>
                  <a:lnTo>
                    <a:pt x="1882093" y="1918557"/>
                  </a:lnTo>
                  <a:lnTo>
                    <a:pt x="1828800" y="1915752"/>
                  </a:lnTo>
                  <a:lnTo>
                    <a:pt x="1792336" y="1910143"/>
                  </a:lnTo>
                  <a:lnTo>
                    <a:pt x="1736238" y="1898923"/>
                  </a:lnTo>
                  <a:lnTo>
                    <a:pt x="1696970" y="1884898"/>
                  </a:lnTo>
                  <a:lnTo>
                    <a:pt x="1654896" y="1862459"/>
                  </a:lnTo>
                  <a:lnTo>
                    <a:pt x="1626847" y="1840020"/>
                  </a:lnTo>
                  <a:lnTo>
                    <a:pt x="1598798" y="1814776"/>
                  </a:lnTo>
                  <a:lnTo>
                    <a:pt x="1584773" y="1800751"/>
                  </a:lnTo>
                  <a:lnTo>
                    <a:pt x="1567944" y="1778312"/>
                  </a:lnTo>
                  <a:lnTo>
                    <a:pt x="1551114" y="1744653"/>
                  </a:lnTo>
                  <a:lnTo>
                    <a:pt x="1542700" y="1727824"/>
                  </a:lnTo>
                  <a:lnTo>
                    <a:pt x="1534285" y="1694165"/>
                  </a:lnTo>
                  <a:lnTo>
                    <a:pt x="1528675" y="1660506"/>
                  </a:lnTo>
                  <a:lnTo>
                    <a:pt x="1523065" y="1618432"/>
                  </a:lnTo>
                  <a:lnTo>
                    <a:pt x="1523065" y="1570749"/>
                  </a:lnTo>
                  <a:lnTo>
                    <a:pt x="1528675" y="1461357"/>
                  </a:lnTo>
                  <a:lnTo>
                    <a:pt x="1539895" y="1332332"/>
                  </a:lnTo>
                  <a:lnTo>
                    <a:pt x="1556724" y="1192086"/>
                  </a:lnTo>
                  <a:lnTo>
                    <a:pt x="1584773" y="1009767"/>
                  </a:lnTo>
                  <a:lnTo>
                    <a:pt x="1626847" y="799399"/>
                  </a:lnTo>
                  <a:lnTo>
                    <a:pt x="1674530" y="589031"/>
                  </a:lnTo>
                  <a:lnTo>
                    <a:pt x="1694165" y="504884"/>
                  </a:lnTo>
                  <a:lnTo>
                    <a:pt x="1705384" y="457200"/>
                  </a:lnTo>
                  <a:lnTo>
                    <a:pt x="1722214" y="406712"/>
                  </a:lnTo>
                  <a:lnTo>
                    <a:pt x="1741848" y="361833"/>
                  </a:lnTo>
                  <a:lnTo>
                    <a:pt x="1761482" y="325370"/>
                  </a:lnTo>
                  <a:lnTo>
                    <a:pt x="1786727" y="294516"/>
                  </a:lnTo>
                  <a:lnTo>
                    <a:pt x="1811971" y="266467"/>
                  </a:lnTo>
                  <a:lnTo>
                    <a:pt x="1828800" y="252442"/>
                  </a:lnTo>
                  <a:lnTo>
                    <a:pt x="1856849" y="232808"/>
                  </a:lnTo>
                  <a:lnTo>
                    <a:pt x="1873679" y="221588"/>
                  </a:lnTo>
                  <a:lnTo>
                    <a:pt x="1890508" y="204759"/>
                  </a:lnTo>
                  <a:lnTo>
                    <a:pt x="1896118" y="190734"/>
                  </a:lnTo>
                  <a:lnTo>
                    <a:pt x="1898923" y="179514"/>
                  </a:lnTo>
                  <a:lnTo>
                    <a:pt x="1898923" y="165490"/>
                  </a:lnTo>
                  <a:lnTo>
                    <a:pt x="1890508" y="148660"/>
                  </a:lnTo>
                  <a:lnTo>
                    <a:pt x="1876484" y="131831"/>
                  </a:lnTo>
                  <a:lnTo>
                    <a:pt x="1854044" y="112197"/>
                  </a:lnTo>
                  <a:lnTo>
                    <a:pt x="1806361" y="84148"/>
                  </a:lnTo>
                  <a:lnTo>
                    <a:pt x="1730628" y="47684"/>
                  </a:lnTo>
                  <a:lnTo>
                    <a:pt x="1643676" y="14025"/>
                  </a:lnTo>
                  <a:lnTo>
                    <a:pt x="1604408" y="2805"/>
                  </a:lnTo>
                  <a:lnTo>
                    <a:pt x="1593188" y="0"/>
                  </a:lnTo>
                  <a:lnTo>
                    <a:pt x="1573554" y="16830"/>
                  </a:lnTo>
                  <a:lnTo>
                    <a:pt x="1523065" y="61708"/>
                  </a:lnTo>
                  <a:lnTo>
                    <a:pt x="1486601" y="84148"/>
                  </a:lnTo>
                  <a:lnTo>
                    <a:pt x="1441723" y="100977"/>
                  </a:lnTo>
                  <a:lnTo>
                    <a:pt x="1382820" y="117806"/>
                  </a:lnTo>
                  <a:lnTo>
                    <a:pt x="1298673" y="140246"/>
                  </a:lnTo>
                  <a:lnTo>
                    <a:pt x="1180866" y="168295"/>
                  </a:lnTo>
                  <a:lnTo>
                    <a:pt x="1029401" y="201954"/>
                  </a:lnTo>
                  <a:lnTo>
                    <a:pt x="779765" y="280491"/>
                  </a:lnTo>
                  <a:lnTo>
                    <a:pt x="684398" y="319760"/>
                  </a:lnTo>
                  <a:lnTo>
                    <a:pt x="575006" y="359029"/>
                  </a:lnTo>
                  <a:lnTo>
                    <a:pt x="460005" y="389882"/>
                  </a:lnTo>
                  <a:lnTo>
                    <a:pt x="339394" y="420736"/>
                  </a:lnTo>
                  <a:lnTo>
                    <a:pt x="300125" y="420736"/>
                  </a:lnTo>
                  <a:lnTo>
                    <a:pt x="193539" y="417932"/>
                  </a:lnTo>
                  <a:lnTo>
                    <a:pt x="109392" y="409517"/>
                  </a:lnTo>
                  <a:lnTo>
                    <a:pt x="50489" y="401102"/>
                  </a:lnTo>
                  <a:lnTo>
                    <a:pt x="16830" y="403907"/>
                  </a:lnTo>
                  <a:lnTo>
                    <a:pt x="2805" y="412322"/>
                  </a:lnTo>
                  <a:lnTo>
                    <a:pt x="0" y="417932"/>
                  </a:lnTo>
                  <a:lnTo>
                    <a:pt x="2805" y="434761"/>
                  </a:lnTo>
                  <a:lnTo>
                    <a:pt x="25244" y="465615"/>
                  </a:lnTo>
                  <a:lnTo>
                    <a:pt x="106587" y="532933"/>
                  </a:lnTo>
                  <a:lnTo>
                    <a:pt x="199149" y="603056"/>
                  </a:lnTo>
                  <a:lnTo>
                    <a:pt x="274881" y="650739"/>
                  </a:lnTo>
                  <a:lnTo>
                    <a:pt x="319760" y="670373"/>
                  </a:lnTo>
                  <a:lnTo>
                    <a:pt x="345004" y="675983"/>
                  </a:lnTo>
                  <a:lnTo>
                    <a:pt x="367443" y="667568"/>
                  </a:lnTo>
                  <a:lnTo>
                    <a:pt x="389882" y="647934"/>
                  </a:lnTo>
                  <a:lnTo>
                    <a:pt x="423541" y="622690"/>
                  </a:lnTo>
                  <a:lnTo>
                    <a:pt x="496469" y="586226"/>
                  </a:lnTo>
                  <a:lnTo>
                    <a:pt x="619885" y="532933"/>
                  </a:lnTo>
                  <a:lnTo>
                    <a:pt x="723666" y="493664"/>
                  </a:lnTo>
                  <a:lnTo>
                    <a:pt x="841473" y="457200"/>
                  </a:lnTo>
                  <a:lnTo>
                    <a:pt x="1102329" y="359029"/>
                  </a:lnTo>
                  <a:lnTo>
                    <a:pt x="1220135" y="314150"/>
                  </a:lnTo>
                  <a:lnTo>
                    <a:pt x="1340746" y="280491"/>
                  </a:lnTo>
                  <a:lnTo>
                    <a:pt x="1416479" y="263662"/>
                  </a:lnTo>
                  <a:lnTo>
                    <a:pt x="1444528" y="266467"/>
                  </a:lnTo>
                  <a:lnTo>
                    <a:pt x="1458552" y="272076"/>
                  </a:lnTo>
                  <a:lnTo>
                    <a:pt x="1472577" y="286101"/>
                  </a:lnTo>
                  <a:lnTo>
                    <a:pt x="1478187" y="302930"/>
                  </a:lnTo>
                  <a:lnTo>
                    <a:pt x="1475382" y="356224"/>
                  </a:lnTo>
                  <a:lnTo>
                    <a:pt x="1444528" y="614275"/>
                  </a:lnTo>
                  <a:lnTo>
                    <a:pt x="1394039" y="1032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B5019F44-C5EC-447E-B021-1AA7A65B1EDE}"/>
                </a:ext>
              </a:extLst>
            </p:cNvPr>
            <p:cNvSpPr/>
            <p:nvPr/>
          </p:nvSpPr>
          <p:spPr>
            <a:xfrm>
              <a:off x="6843713" y="3514725"/>
              <a:ext cx="550862" cy="677863"/>
            </a:xfrm>
            <a:custGeom>
              <a:avLst/>
              <a:gdLst>
                <a:gd name="connsiteX0" fmla="*/ 378618 w 550068"/>
                <a:gd name="connsiteY0" fmla="*/ 207169 h 678656"/>
                <a:gd name="connsiteX1" fmla="*/ 378618 w 550068"/>
                <a:gd name="connsiteY1" fmla="*/ 290513 h 678656"/>
                <a:gd name="connsiteX2" fmla="*/ 381000 w 550068"/>
                <a:gd name="connsiteY2" fmla="*/ 359569 h 678656"/>
                <a:gd name="connsiteX3" fmla="*/ 385762 w 550068"/>
                <a:gd name="connsiteY3" fmla="*/ 416719 h 678656"/>
                <a:gd name="connsiteX4" fmla="*/ 392906 w 550068"/>
                <a:gd name="connsiteY4" fmla="*/ 459581 h 678656"/>
                <a:gd name="connsiteX5" fmla="*/ 414337 w 550068"/>
                <a:gd name="connsiteY5" fmla="*/ 521494 h 678656"/>
                <a:gd name="connsiteX6" fmla="*/ 442912 w 550068"/>
                <a:gd name="connsiteY6" fmla="*/ 576263 h 678656"/>
                <a:gd name="connsiteX7" fmla="*/ 469106 w 550068"/>
                <a:gd name="connsiteY7" fmla="*/ 604838 h 678656"/>
                <a:gd name="connsiteX8" fmla="*/ 485775 w 550068"/>
                <a:gd name="connsiteY8" fmla="*/ 619125 h 678656"/>
                <a:gd name="connsiteX9" fmla="*/ 531018 w 550068"/>
                <a:gd name="connsiteY9" fmla="*/ 652463 h 678656"/>
                <a:gd name="connsiteX10" fmla="*/ 550068 w 550068"/>
                <a:gd name="connsiteY10" fmla="*/ 678656 h 678656"/>
                <a:gd name="connsiteX11" fmla="*/ 0 w 550068"/>
                <a:gd name="connsiteY11" fmla="*/ 642938 h 678656"/>
                <a:gd name="connsiteX12" fmla="*/ 54768 w 550068"/>
                <a:gd name="connsiteY12" fmla="*/ 633413 h 678656"/>
                <a:gd name="connsiteX13" fmla="*/ 100012 w 550068"/>
                <a:gd name="connsiteY13" fmla="*/ 619125 h 678656"/>
                <a:gd name="connsiteX14" fmla="*/ 128587 w 550068"/>
                <a:gd name="connsiteY14" fmla="*/ 602456 h 678656"/>
                <a:gd name="connsiteX15" fmla="*/ 159543 w 550068"/>
                <a:gd name="connsiteY15" fmla="*/ 573881 h 678656"/>
                <a:gd name="connsiteX16" fmla="*/ 195262 w 550068"/>
                <a:gd name="connsiteY16" fmla="*/ 533400 h 678656"/>
                <a:gd name="connsiteX17" fmla="*/ 221456 w 550068"/>
                <a:gd name="connsiteY17" fmla="*/ 497681 h 678656"/>
                <a:gd name="connsiteX18" fmla="*/ 240506 w 550068"/>
                <a:gd name="connsiteY18" fmla="*/ 459581 h 678656"/>
                <a:gd name="connsiteX19" fmla="*/ 257175 w 550068"/>
                <a:gd name="connsiteY19" fmla="*/ 409575 h 678656"/>
                <a:gd name="connsiteX20" fmla="*/ 280987 w 550068"/>
                <a:gd name="connsiteY20" fmla="*/ 311944 h 678656"/>
                <a:gd name="connsiteX21" fmla="*/ 311943 w 550068"/>
                <a:gd name="connsiteY21" fmla="*/ 166688 h 678656"/>
                <a:gd name="connsiteX22" fmla="*/ 335756 w 550068"/>
                <a:gd name="connsiteY22" fmla="*/ 42863 h 678656"/>
                <a:gd name="connsiteX23" fmla="*/ 345281 w 550068"/>
                <a:gd name="connsiteY23" fmla="*/ 11906 h 678656"/>
                <a:gd name="connsiteX24" fmla="*/ 352425 w 550068"/>
                <a:gd name="connsiteY24" fmla="*/ 4763 h 678656"/>
                <a:gd name="connsiteX25" fmla="*/ 359568 w 550068"/>
                <a:gd name="connsiteY25" fmla="*/ 0 h 678656"/>
                <a:gd name="connsiteX26" fmla="*/ 366712 w 550068"/>
                <a:gd name="connsiteY26" fmla="*/ 2381 h 678656"/>
                <a:gd name="connsiteX27" fmla="*/ 376237 w 550068"/>
                <a:gd name="connsiteY27" fmla="*/ 16669 h 678656"/>
                <a:gd name="connsiteX28" fmla="*/ 381000 w 550068"/>
                <a:gd name="connsiteY28" fmla="*/ 59531 h 678656"/>
                <a:gd name="connsiteX29" fmla="*/ 378618 w 550068"/>
                <a:gd name="connsiteY29" fmla="*/ 207169 h 67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0068" h="678656">
                  <a:moveTo>
                    <a:pt x="378618" y="207169"/>
                  </a:moveTo>
                  <a:lnTo>
                    <a:pt x="378618" y="290513"/>
                  </a:lnTo>
                  <a:lnTo>
                    <a:pt x="381000" y="359569"/>
                  </a:lnTo>
                  <a:lnTo>
                    <a:pt x="385762" y="416719"/>
                  </a:lnTo>
                  <a:lnTo>
                    <a:pt x="392906" y="459581"/>
                  </a:lnTo>
                  <a:lnTo>
                    <a:pt x="414337" y="521494"/>
                  </a:lnTo>
                  <a:lnTo>
                    <a:pt x="442912" y="576263"/>
                  </a:lnTo>
                  <a:lnTo>
                    <a:pt x="469106" y="604838"/>
                  </a:lnTo>
                  <a:lnTo>
                    <a:pt x="485775" y="619125"/>
                  </a:lnTo>
                  <a:lnTo>
                    <a:pt x="531018" y="652463"/>
                  </a:lnTo>
                  <a:lnTo>
                    <a:pt x="550068" y="678656"/>
                  </a:lnTo>
                  <a:lnTo>
                    <a:pt x="0" y="642938"/>
                  </a:lnTo>
                  <a:lnTo>
                    <a:pt x="54768" y="633413"/>
                  </a:lnTo>
                  <a:lnTo>
                    <a:pt x="100012" y="619125"/>
                  </a:lnTo>
                  <a:lnTo>
                    <a:pt x="128587" y="602456"/>
                  </a:lnTo>
                  <a:lnTo>
                    <a:pt x="159543" y="573881"/>
                  </a:lnTo>
                  <a:lnTo>
                    <a:pt x="195262" y="533400"/>
                  </a:lnTo>
                  <a:lnTo>
                    <a:pt x="221456" y="497681"/>
                  </a:lnTo>
                  <a:lnTo>
                    <a:pt x="240506" y="459581"/>
                  </a:lnTo>
                  <a:lnTo>
                    <a:pt x="257175" y="409575"/>
                  </a:lnTo>
                  <a:lnTo>
                    <a:pt x="280987" y="311944"/>
                  </a:lnTo>
                  <a:lnTo>
                    <a:pt x="311943" y="166688"/>
                  </a:lnTo>
                  <a:lnTo>
                    <a:pt x="335756" y="42863"/>
                  </a:lnTo>
                  <a:lnTo>
                    <a:pt x="345281" y="11906"/>
                  </a:lnTo>
                  <a:lnTo>
                    <a:pt x="352425" y="4763"/>
                  </a:lnTo>
                  <a:lnTo>
                    <a:pt x="359568" y="0"/>
                  </a:lnTo>
                  <a:lnTo>
                    <a:pt x="366712" y="2381"/>
                  </a:lnTo>
                  <a:lnTo>
                    <a:pt x="376237" y="16669"/>
                  </a:lnTo>
                  <a:lnTo>
                    <a:pt x="381000" y="59531"/>
                  </a:lnTo>
                  <a:lnTo>
                    <a:pt x="378618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371B3F42-C103-49DC-86B3-EB98E4B2B83B}"/>
                </a:ext>
              </a:extLst>
            </p:cNvPr>
            <p:cNvSpPr/>
            <p:nvPr/>
          </p:nvSpPr>
          <p:spPr>
            <a:xfrm>
              <a:off x="4889500" y="3290888"/>
              <a:ext cx="1062038" cy="688975"/>
            </a:xfrm>
            <a:custGeom>
              <a:avLst/>
              <a:gdLst>
                <a:gd name="connsiteX0" fmla="*/ 795338 w 1062038"/>
                <a:gd name="connsiteY0" fmla="*/ 566737 h 688181"/>
                <a:gd name="connsiteX1" fmla="*/ 735807 w 1062038"/>
                <a:gd name="connsiteY1" fmla="*/ 492918 h 688181"/>
                <a:gd name="connsiteX2" fmla="*/ 692944 w 1062038"/>
                <a:gd name="connsiteY2" fmla="*/ 442912 h 688181"/>
                <a:gd name="connsiteX3" fmla="*/ 647700 w 1062038"/>
                <a:gd name="connsiteY3" fmla="*/ 397668 h 688181"/>
                <a:gd name="connsiteX4" fmla="*/ 621507 w 1062038"/>
                <a:gd name="connsiteY4" fmla="*/ 373856 h 688181"/>
                <a:gd name="connsiteX5" fmla="*/ 473869 w 1062038"/>
                <a:gd name="connsiteY5" fmla="*/ 278606 h 688181"/>
                <a:gd name="connsiteX6" fmla="*/ 383382 w 1062038"/>
                <a:gd name="connsiteY6" fmla="*/ 226218 h 688181"/>
                <a:gd name="connsiteX7" fmla="*/ 283369 w 1062038"/>
                <a:gd name="connsiteY7" fmla="*/ 171450 h 688181"/>
                <a:gd name="connsiteX8" fmla="*/ 180975 w 1062038"/>
                <a:gd name="connsiteY8" fmla="*/ 119062 h 688181"/>
                <a:gd name="connsiteX9" fmla="*/ 111919 w 1062038"/>
                <a:gd name="connsiteY9" fmla="*/ 85725 h 688181"/>
                <a:gd name="connsiteX10" fmla="*/ 50007 w 1062038"/>
                <a:gd name="connsiteY10" fmla="*/ 57150 h 688181"/>
                <a:gd name="connsiteX11" fmla="*/ 26194 w 1062038"/>
                <a:gd name="connsiteY11" fmla="*/ 45243 h 688181"/>
                <a:gd name="connsiteX12" fmla="*/ 9525 w 1062038"/>
                <a:gd name="connsiteY12" fmla="*/ 30956 h 688181"/>
                <a:gd name="connsiteX13" fmla="*/ 0 w 1062038"/>
                <a:gd name="connsiteY13" fmla="*/ 19050 h 688181"/>
                <a:gd name="connsiteX14" fmla="*/ 0 w 1062038"/>
                <a:gd name="connsiteY14" fmla="*/ 11906 h 688181"/>
                <a:gd name="connsiteX15" fmla="*/ 4763 w 1062038"/>
                <a:gd name="connsiteY15" fmla="*/ 2381 h 688181"/>
                <a:gd name="connsiteX16" fmla="*/ 21432 w 1062038"/>
                <a:gd name="connsiteY16" fmla="*/ 0 h 688181"/>
                <a:gd name="connsiteX17" fmla="*/ 80963 w 1062038"/>
                <a:gd name="connsiteY17" fmla="*/ 4762 h 688181"/>
                <a:gd name="connsiteX18" fmla="*/ 216694 w 1062038"/>
                <a:gd name="connsiteY18" fmla="*/ 28575 h 688181"/>
                <a:gd name="connsiteX19" fmla="*/ 319088 w 1062038"/>
                <a:gd name="connsiteY19" fmla="*/ 52387 h 688181"/>
                <a:gd name="connsiteX20" fmla="*/ 385763 w 1062038"/>
                <a:gd name="connsiteY20" fmla="*/ 71437 h 688181"/>
                <a:gd name="connsiteX21" fmla="*/ 481013 w 1062038"/>
                <a:gd name="connsiteY21" fmla="*/ 104775 h 688181"/>
                <a:gd name="connsiteX22" fmla="*/ 731044 w 1062038"/>
                <a:gd name="connsiteY22" fmla="*/ 192881 h 688181"/>
                <a:gd name="connsiteX23" fmla="*/ 864394 w 1062038"/>
                <a:gd name="connsiteY23" fmla="*/ 271462 h 688181"/>
                <a:gd name="connsiteX24" fmla="*/ 931069 w 1062038"/>
                <a:gd name="connsiteY24" fmla="*/ 321468 h 688181"/>
                <a:gd name="connsiteX25" fmla="*/ 973932 w 1062038"/>
                <a:gd name="connsiteY25" fmla="*/ 361950 h 688181"/>
                <a:gd name="connsiteX26" fmla="*/ 1007269 w 1062038"/>
                <a:gd name="connsiteY26" fmla="*/ 402431 h 688181"/>
                <a:gd name="connsiteX27" fmla="*/ 1033463 w 1062038"/>
                <a:gd name="connsiteY27" fmla="*/ 445293 h 688181"/>
                <a:gd name="connsiteX28" fmla="*/ 1047750 w 1062038"/>
                <a:gd name="connsiteY28" fmla="*/ 478631 h 688181"/>
                <a:gd name="connsiteX29" fmla="*/ 1062038 w 1062038"/>
                <a:gd name="connsiteY29" fmla="*/ 523875 h 688181"/>
                <a:gd name="connsiteX30" fmla="*/ 1062038 w 1062038"/>
                <a:gd name="connsiteY30" fmla="*/ 564356 h 688181"/>
                <a:gd name="connsiteX31" fmla="*/ 1054894 w 1062038"/>
                <a:gd name="connsiteY31" fmla="*/ 595312 h 688181"/>
                <a:gd name="connsiteX32" fmla="*/ 1038225 w 1062038"/>
                <a:gd name="connsiteY32" fmla="*/ 628650 h 688181"/>
                <a:gd name="connsiteX33" fmla="*/ 1012032 w 1062038"/>
                <a:gd name="connsiteY33" fmla="*/ 657225 h 688181"/>
                <a:gd name="connsiteX34" fmla="*/ 988219 w 1062038"/>
                <a:gd name="connsiteY34" fmla="*/ 676275 h 688181"/>
                <a:gd name="connsiteX35" fmla="*/ 964407 w 1062038"/>
                <a:gd name="connsiteY35" fmla="*/ 685800 h 688181"/>
                <a:gd name="connsiteX36" fmla="*/ 947738 w 1062038"/>
                <a:gd name="connsiteY36" fmla="*/ 688181 h 688181"/>
                <a:gd name="connsiteX37" fmla="*/ 916782 w 1062038"/>
                <a:gd name="connsiteY37" fmla="*/ 681037 h 688181"/>
                <a:gd name="connsiteX38" fmla="*/ 873919 w 1062038"/>
                <a:gd name="connsiteY38" fmla="*/ 659606 h 688181"/>
                <a:gd name="connsiteX39" fmla="*/ 847725 w 1062038"/>
                <a:gd name="connsiteY39" fmla="*/ 638175 h 688181"/>
                <a:gd name="connsiteX40" fmla="*/ 795338 w 1062038"/>
                <a:gd name="connsiteY40" fmla="*/ 566737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62038" h="688181">
                  <a:moveTo>
                    <a:pt x="795338" y="566737"/>
                  </a:moveTo>
                  <a:lnTo>
                    <a:pt x="735807" y="492918"/>
                  </a:lnTo>
                  <a:lnTo>
                    <a:pt x="692944" y="442912"/>
                  </a:lnTo>
                  <a:lnTo>
                    <a:pt x="647700" y="397668"/>
                  </a:lnTo>
                  <a:lnTo>
                    <a:pt x="621507" y="373856"/>
                  </a:lnTo>
                  <a:lnTo>
                    <a:pt x="473869" y="278606"/>
                  </a:lnTo>
                  <a:lnTo>
                    <a:pt x="383382" y="226218"/>
                  </a:lnTo>
                  <a:lnTo>
                    <a:pt x="283369" y="171450"/>
                  </a:lnTo>
                  <a:lnTo>
                    <a:pt x="180975" y="119062"/>
                  </a:lnTo>
                  <a:lnTo>
                    <a:pt x="111919" y="85725"/>
                  </a:lnTo>
                  <a:lnTo>
                    <a:pt x="50007" y="57150"/>
                  </a:lnTo>
                  <a:lnTo>
                    <a:pt x="26194" y="45243"/>
                  </a:lnTo>
                  <a:lnTo>
                    <a:pt x="9525" y="30956"/>
                  </a:lnTo>
                  <a:lnTo>
                    <a:pt x="0" y="19050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80963" y="4762"/>
                  </a:lnTo>
                  <a:lnTo>
                    <a:pt x="216694" y="28575"/>
                  </a:lnTo>
                  <a:lnTo>
                    <a:pt x="319088" y="52387"/>
                  </a:lnTo>
                  <a:lnTo>
                    <a:pt x="385763" y="71437"/>
                  </a:lnTo>
                  <a:lnTo>
                    <a:pt x="481013" y="104775"/>
                  </a:lnTo>
                  <a:lnTo>
                    <a:pt x="731044" y="192881"/>
                  </a:lnTo>
                  <a:lnTo>
                    <a:pt x="864394" y="271462"/>
                  </a:lnTo>
                  <a:lnTo>
                    <a:pt x="931069" y="321468"/>
                  </a:lnTo>
                  <a:lnTo>
                    <a:pt x="973932" y="361950"/>
                  </a:lnTo>
                  <a:lnTo>
                    <a:pt x="1007269" y="402431"/>
                  </a:lnTo>
                  <a:lnTo>
                    <a:pt x="1033463" y="445293"/>
                  </a:lnTo>
                  <a:lnTo>
                    <a:pt x="1047750" y="478631"/>
                  </a:lnTo>
                  <a:lnTo>
                    <a:pt x="1062038" y="523875"/>
                  </a:lnTo>
                  <a:lnTo>
                    <a:pt x="1062038" y="564356"/>
                  </a:lnTo>
                  <a:lnTo>
                    <a:pt x="1054894" y="595312"/>
                  </a:lnTo>
                  <a:lnTo>
                    <a:pt x="1038225" y="628650"/>
                  </a:lnTo>
                  <a:lnTo>
                    <a:pt x="1012032" y="657225"/>
                  </a:lnTo>
                  <a:lnTo>
                    <a:pt x="988219" y="676275"/>
                  </a:lnTo>
                  <a:lnTo>
                    <a:pt x="964407" y="685800"/>
                  </a:lnTo>
                  <a:lnTo>
                    <a:pt x="947738" y="688181"/>
                  </a:lnTo>
                  <a:lnTo>
                    <a:pt x="916782" y="681037"/>
                  </a:lnTo>
                  <a:lnTo>
                    <a:pt x="873919" y="659606"/>
                  </a:lnTo>
                  <a:lnTo>
                    <a:pt x="847725" y="638175"/>
                  </a:lnTo>
                  <a:lnTo>
                    <a:pt x="795338" y="566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0307808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E6B35ABD-C2D2-4E98-AF76-C4F263CC03C4}"/>
              </a:ext>
            </a:extLst>
          </p:cNvPr>
          <p:cNvSpPr/>
          <p:nvPr/>
        </p:nvSpPr>
        <p:spPr>
          <a:xfrm>
            <a:off x="3795713" y="1697038"/>
            <a:ext cx="790575" cy="860425"/>
          </a:xfrm>
          <a:custGeom>
            <a:avLst/>
            <a:gdLst>
              <a:gd name="connsiteX0" fmla="*/ 338137 w 790575"/>
              <a:gd name="connsiteY0" fmla="*/ 164307 h 859632"/>
              <a:gd name="connsiteX1" fmla="*/ 219075 w 790575"/>
              <a:gd name="connsiteY1" fmla="*/ 100013 h 859632"/>
              <a:gd name="connsiteX2" fmla="*/ 126206 w 790575"/>
              <a:gd name="connsiteY2" fmla="*/ 52388 h 859632"/>
              <a:gd name="connsiteX3" fmla="*/ 33337 w 790575"/>
              <a:gd name="connsiteY3" fmla="*/ 2382 h 859632"/>
              <a:gd name="connsiteX4" fmla="*/ 19050 w 790575"/>
              <a:gd name="connsiteY4" fmla="*/ 0 h 859632"/>
              <a:gd name="connsiteX5" fmla="*/ 9525 w 790575"/>
              <a:gd name="connsiteY5" fmla="*/ 0 h 859632"/>
              <a:gd name="connsiteX6" fmla="*/ 4762 w 790575"/>
              <a:gd name="connsiteY6" fmla="*/ 2382 h 859632"/>
              <a:gd name="connsiteX7" fmla="*/ 0 w 790575"/>
              <a:gd name="connsiteY7" fmla="*/ 7144 h 859632"/>
              <a:gd name="connsiteX8" fmla="*/ 2381 w 790575"/>
              <a:gd name="connsiteY8" fmla="*/ 23813 h 859632"/>
              <a:gd name="connsiteX9" fmla="*/ 14287 w 790575"/>
              <a:gd name="connsiteY9" fmla="*/ 54769 h 859632"/>
              <a:gd name="connsiteX10" fmla="*/ 40481 w 790575"/>
              <a:gd name="connsiteY10" fmla="*/ 80963 h 859632"/>
              <a:gd name="connsiteX11" fmla="*/ 116681 w 790575"/>
              <a:gd name="connsiteY11" fmla="*/ 157163 h 859632"/>
              <a:gd name="connsiteX12" fmla="*/ 178593 w 790575"/>
              <a:gd name="connsiteY12" fmla="*/ 226219 h 859632"/>
              <a:gd name="connsiteX13" fmla="*/ 245268 w 790575"/>
              <a:gd name="connsiteY13" fmla="*/ 304800 h 859632"/>
              <a:gd name="connsiteX14" fmla="*/ 304800 w 790575"/>
              <a:gd name="connsiteY14" fmla="*/ 378619 h 859632"/>
              <a:gd name="connsiteX15" fmla="*/ 361950 w 790575"/>
              <a:gd name="connsiteY15" fmla="*/ 454819 h 859632"/>
              <a:gd name="connsiteX16" fmla="*/ 411956 w 790575"/>
              <a:gd name="connsiteY16" fmla="*/ 528638 h 859632"/>
              <a:gd name="connsiteX17" fmla="*/ 471487 w 790575"/>
              <a:gd name="connsiteY17" fmla="*/ 628650 h 859632"/>
              <a:gd name="connsiteX18" fmla="*/ 509587 w 790575"/>
              <a:gd name="connsiteY18" fmla="*/ 704850 h 859632"/>
              <a:gd name="connsiteX19" fmla="*/ 542925 w 790575"/>
              <a:gd name="connsiteY19" fmla="*/ 783432 h 859632"/>
              <a:gd name="connsiteX20" fmla="*/ 559593 w 790575"/>
              <a:gd name="connsiteY20" fmla="*/ 809625 h 859632"/>
              <a:gd name="connsiteX21" fmla="*/ 585787 w 790575"/>
              <a:gd name="connsiteY21" fmla="*/ 835819 h 859632"/>
              <a:gd name="connsiteX22" fmla="*/ 609600 w 790575"/>
              <a:gd name="connsiteY22" fmla="*/ 850107 h 859632"/>
              <a:gd name="connsiteX23" fmla="*/ 640556 w 790575"/>
              <a:gd name="connsiteY23" fmla="*/ 859632 h 859632"/>
              <a:gd name="connsiteX24" fmla="*/ 676275 w 790575"/>
              <a:gd name="connsiteY24" fmla="*/ 859632 h 859632"/>
              <a:gd name="connsiteX25" fmla="*/ 711993 w 790575"/>
              <a:gd name="connsiteY25" fmla="*/ 850107 h 859632"/>
              <a:gd name="connsiteX26" fmla="*/ 733425 w 790575"/>
              <a:gd name="connsiteY26" fmla="*/ 838200 h 859632"/>
              <a:gd name="connsiteX27" fmla="*/ 752475 w 790575"/>
              <a:gd name="connsiteY27" fmla="*/ 819150 h 859632"/>
              <a:gd name="connsiteX28" fmla="*/ 769143 w 790575"/>
              <a:gd name="connsiteY28" fmla="*/ 788194 h 859632"/>
              <a:gd name="connsiteX29" fmla="*/ 781050 w 790575"/>
              <a:gd name="connsiteY29" fmla="*/ 757238 h 859632"/>
              <a:gd name="connsiteX30" fmla="*/ 788193 w 790575"/>
              <a:gd name="connsiteY30" fmla="*/ 709613 h 859632"/>
              <a:gd name="connsiteX31" fmla="*/ 790575 w 790575"/>
              <a:gd name="connsiteY31" fmla="*/ 652463 h 859632"/>
              <a:gd name="connsiteX32" fmla="*/ 785812 w 790575"/>
              <a:gd name="connsiteY32" fmla="*/ 590550 h 859632"/>
              <a:gd name="connsiteX33" fmla="*/ 771525 w 790575"/>
              <a:gd name="connsiteY33" fmla="*/ 523875 h 859632"/>
              <a:gd name="connsiteX34" fmla="*/ 754856 w 790575"/>
              <a:gd name="connsiteY34" fmla="*/ 483394 h 859632"/>
              <a:gd name="connsiteX35" fmla="*/ 728662 w 790575"/>
              <a:gd name="connsiteY35" fmla="*/ 440532 h 859632"/>
              <a:gd name="connsiteX36" fmla="*/ 683418 w 790575"/>
              <a:gd name="connsiteY36" fmla="*/ 383382 h 859632"/>
              <a:gd name="connsiteX37" fmla="*/ 645318 w 790575"/>
              <a:gd name="connsiteY37" fmla="*/ 345282 h 859632"/>
              <a:gd name="connsiteX38" fmla="*/ 616743 w 790575"/>
              <a:gd name="connsiteY38" fmla="*/ 319088 h 859632"/>
              <a:gd name="connsiteX39" fmla="*/ 588168 w 790575"/>
              <a:gd name="connsiteY39" fmla="*/ 300038 h 859632"/>
              <a:gd name="connsiteX40" fmla="*/ 519112 w 790575"/>
              <a:gd name="connsiteY40" fmla="*/ 264319 h 859632"/>
              <a:gd name="connsiteX41" fmla="*/ 338137 w 790575"/>
              <a:gd name="connsiteY41" fmla="*/ 164307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0575" h="859632">
                <a:moveTo>
                  <a:pt x="338137" y="164307"/>
                </a:moveTo>
                <a:lnTo>
                  <a:pt x="219075" y="100013"/>
                </a:lnTo>
                <a:lnTo>
                  <a:pt x="126206" y="52388"/>
                </a:lnTo>
                <a:lnTo>
                  <a:pt x="33337" y="2382"/>
                </a:lnTo>
                <a:lnTo>
                  <a:pt x="19050" y="0"/>
                </a:lnTo>
                <a:lnTo>
                  <a:pt x="9525" y="0"/>
                </a:lnTo>
                <a:lnTo>
                  <a:pt x="4762" y="2382"/>
                </a:lnTo>
                <a:lnTo>
                  <a:pt x="0" y="7144"/>
                </a:lnTo>
                <a:lnTo>
                  <a:pt x="2381" y="23813"/>
                </a:lnTo>
                <a:lnTo>
                  <a:pt x="14287" y="54769"/>
                </a:lnTo>
                <a:lnTo>
                  <a:pt x="40481" y="80963"/>
                </a:lnTo>
                <a:lnTo>
                  <a:pt x="116681" y="157163"/>
                </a:lnTo>
                <a:lnTo>
                  <a:pt x="178593" y="226219"/>
                </a:lnTo>
                <a:lnTo>
                  <a:pt x="245268" y="304800"/>
                </a:lnTo>
                <a:lnTo>
                  <a:pt x="304800" y="378619"/>
                </a:lnTo>
                <a:lnTo>
                  <a:pt x="361950" y="454819"/>
                </a:lnTo>
                <a:lnTo>
                  <a:pt x="411956" y="528638"/>
                </a:lnTo>
                <a:lnTo>
                  <a:pt x="471487" y="628650"/>
                </a:lnTo>
                <a:lnTo>
                  <a:pt x="509587" y="704850"/>
                </a:lnTo>
                <a:lnTo>
                  <a:pt x="542925" y="783432"/>
                </a:lnTo>
                <a:lnTo>
                  <a:pt x="559593" y="809625"/>
                </a:lnTo>
                <a:lnTo>
                  <a:pt x="585787" y="835819"/>
                </a:lnTo>
                <a:lnTo>
                  <a:pt x="609600" y="850107"/>
                </a:lnTo>
                <a:lnTo>
                  <a:pt x="640556" y="859632"/>
                </a:lnTo>
                <a:lnTo>
                  <a:pt x="676275" y="859632"/>
                </a:lnTo>
                <a:lnTo>
                  <a:pt x="711993" y="850107"/>
                </a:lnTo>
                <a:lnTo>
                  <a:pt x="733425" y="838200"/>
                </a:lnTo>
                <a:lnTo>
                  <a:pt x="752475" y="819150"/>
                </a:lnTo>
                <a:lnTo>
                  <a:pt x="769143" y="788194"/>
                </a:lnTo>
                <a:lnTo>
                  <a:pt x="781050" y="757238"/>
                </a:lnTo>
                <a:lnTo>
                  <a:pt x="788193" y="709613"/>
                </a:lnTo>
                <a:lnTo>
                  <a:pt x="790575" y="652463"/>
                </a:lnTo>
                <a:lnTo>
                  <a:pt x="785812" y="590550"/>
                </a:lnTo>
                <a:lnTo>
                  <a:pt x="771525" y="523875"/>
                </a:lnTo>
                <a:lnTo>
                  <a:pt x="754856" y="483394"/>
                </a:lnTo>
                <a:lnTo>
                  <a:pt x="728662" y="440532"/>
                </a:lnTo>
                <a:lnTo>
                  <a:pt x="683418" y="383382"/>
                </a:lnTo>
                <a:lnTo>
                  <a:pt x="645318" y="345282"/>
                </a:lnTo>
                <a:lnTo>
                  <a:pt x="616743" y="319088"/>
                </a:lnTo>
                <a:lnTo>
                  <a:pt x="588168" y="300038"/>
                </a:lnTo>
                <a:lnTo>
                  <a:pt x="519112" y="264319"/>
                </a:lnTo>
                <a:lnTo>
                  <a:pt x="338137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5580AA07-C63E-4BA0-AD0C-D7B81CCA8A8A}"/>
              </a:ext>
            </a:extLst>
          </p:cNvPr>
          <p:cNvSpPr/>
          <p:nvPr/>
        </p:nvSpPr>
        <p:spPr>
          <a:xfrm>
            <a:off x="4938713" y="1620838"/>
            <a:ext cx="1128712" cy="1222375"/>
          </a:xfrm>
          <a:custGeom>
            <a:avLst/>
            <a:gdLst>
              <a:gd name="connsiteX0" fmla="*/ 419100 w 1128712"/>
              <a:gd name="connsiteY0" fmla="*/ 633413 h 1221582"/>
              <a:gd name="connsiteX1" fmla="*/ 178593 w 1128712"/>
              <a:gd name="connsiteY1" fmla="*/ 969169 h 1221582"/>
              <a:gd name="connsiteX2" fmla="*/ 0 w 1128712"/>
              <a:gd name="connsiteY2" fmla="*/ 1221582 h 1221582"/>
              <a:gd name="connsiteX3" fmla="*/ 102393 w 1128712"/>
              <a:gd name="connsiteY3" fmla="*/ 1202532 h 1221582"/>
              <a:gd name="connsiteX4" fmla="*/ 302418 w 1128712"/>
              <a:gd name="connsiteY4" fmla="*/ 997744 h 1221582"/>
              <a:gd name="connsiteX5" fmla="*/ 459581 w 1128712"/>
              <a:gd name="connsiteY5" fmla="*/ 847725 h 1221582"/>
              <a:gd name="connsiteX6" fmla="*/ 607218 w 1128712"/>
              <a:gd name="connsiteY6" fmla="*/ 714375 h 1221582"/>
              <a:gd name="connsiteX7" fmla="*/ 714375 w 1128712"/>
              <a:gd name="connsiteY7" fmla="*/ 616744 h 1221582"/>
              <a:gd name="connsiteX8" fmla="*/ 833437 w 1128712"/>
              <a:gd name="connsiteY8" fmla="*/ 519113 h 1221582"/>
              <a:gd name="connsiteX9" fmla="*/ 942975 w 1128712"/>
              <a:gd name="connsiteY9" fmla="*/ 435769 h 1221582"/>
              <a:gd name="connsiteX10" fmla="*/ 1012031 w 1128712"/>
              <a:gd name="connsiteY10" fmla="*/ 383382 h 1221582"/>
              <a:gd name="connsiteX11" fmla="*/ 1066800 w 1128712"/>
              <a:gd name="connsiteY11" fmla="*/ 342900 h 1221582"/>
              <a:gd name="connsiteX12" fmla="*/ 1102518 w 1128712"/>
              <a:gd name="connsiteY12" fmla="*/ 316707 h 1221582"/>
              <a:gd name="connsiteX13" fmla="*/ 1123950 w 1128712"/>
              <a:gd name="connsiteY13" fmla="*/ 288132 h 1221582"/>
              <a:gd name="connsiteX14" fmla="*/ 1128712 w 1128712"/>
              <a:gd name="connsiteY14" fmla="*/ 264319 h 1221582"/>
              <a:gd name="connsiteX15" fmla="*/ 1126331 w 1128712"/>
              <a:gd name="connsiteY15" fmla="*/ 240507 h 1221582"/>
              <a:gd name="connsiteX16" fmla="*/ 1119187 w 1128712"/>
              <a:gd name="connsiteY16" fmla="*/ 221457 h 1221582"/>
              <a:gd name="connsiteX17" fmla="*/ 1102518 w 1128712"/>
              <a:gd name="connsiteY17" fmla="*/ 202407 h 1221582"/>
              <a:gd name="connsiteX18" fmla="*/ 1073943 w 1128712"/>
              <a:gd name="connsiteY18" fmla="*/ 176213 h 1221582"/>
              <a:gd name="connsiteX19" fmla="*/ 1019175 w 1128712"/>
              <a:gd name="connsiteY19" fmla="*/ 133350 h 1221582"/>
              <a:gd name="connsiteX20" fmla="*/ 966787 w 1128712"/>
              <a:gd name="connsiteY20" fmla="*/ 95250 h 1221582"/>
              <a:gd name="connsiteX21" fmla="*/ 902493 w 1128712"/>
              <a:gd name="connsiteY21" fmla="*/ 57150 h 1221582"/>
              <a:gd name="connsiteX22" fmla="*/ 876300 w 1128712"/>
              <a:gd name="connsiteY22" fmla="*/ 42863 h 1221582"/>
              <a:gd name="connsiteX23" fmla="*/ 812006 w 1128712"/>
              <a:gd name="connsiteY23" fmla="*/ 16669 h 1221582"/>
              <a:gd name="connsiteX24" fmla="*/ 762000 w 1128712"/>
              <a:gd name="connsiteY24" fmla="*/ 2382 h 1221582"/>
              <a:gd name="connsiteX25" fmla="*/ 731043 w 1128712"/>
              <a:gd name="connsiteY25" fmla="*/ 2382 h 1221582"/>
              <a:gd name="connsiteX26" fmla="*/ 647700 w 1128712"/>
              <a:gd name="connsiteY26" fmla="*/ 0 h 1221582"/>
              <a:gd name="connsiteX27" fmla="*/ 633412 w 1128712"/>
              <a:gd name="connsiteY27" fmla="*/ 2382 h 1221582"/>
              <a:gd name="connsiteX28" fmla="*/ 616743 w 1128712"/>
              <a:gd name="connsiteY28" fmla="*/ 7144 h 1221582"/>
              <a:gd name="connsiteX29" fmla="*/ 609600 w 1128712"/>
              <a:gd name="connsiteY29" fmla="*/ 11907 h 1221582"/>
              <a:gd name="connsiteX30" fmla="*/ 602456 w 1128712"/>
              <a:gd name="connsiteY30" fmla="*/ 26194 h 1221582"/>
              <a:gd name="connsiteX31" fmla="*/ 607218 w 1128712"/>
              <a:gd name="connsiteY31" fmla="*/ 38100 h 1221582"/>
              <a:gd name="connsiteX32" fmla="*/ 614362 w 1128712"/>
              <a:gd name="connsiteY32" fmla="*/ 50007 h 1221582"/>
              <a:gd name="connsiteX33" fmla="*/ 635793 w 1128712"/>
              <a:gd name="connsiteY33" fmla="*/ 69057 h 1221582"/>
              <a:gd name="connsiteX34" fmla="*/ 661987 w 1128712"/>
              <a:gd name="connsiteY34" fmla="*/ 97632 h 1221582"/>
              <a:gd name="connsiteX35" fmla="*/ 681037 w 1128712"/>
              <a:gd name="connsiteY35" fmla="*/ 121444 h 1221582"/>
              <a:gd name="connsiteX36" fmla="*/ 695325 w 1128712"/>
              <a:gd name="connsiteY36" fmla="*/ 150019 h 1221582"/>
              <a:gd name="connsiteX37" fmla="*/ 697706 w 1128712"/>
              <a:gd name="connsiteY37" fmla="*/ 173832 h 1221582"/>
              <a:gd name="connsiteX38" fmla="*/ 700087 w 1128712"/>
              <a:gd name="connsiteY38" fmla="*/ 211932 h 1221582"/>
              <a:gd name="connsiteX39" fmla="*/ 692943 w 1128712"/>
              <a:gd name="connsiteY39" fmla="*/ 233363 h 1221582"/>
              <a:gd name="connsiteX40" fmla="*/ 635793 w 1128712"/>
              <a:gd name="connsiteY40" fmla="*/ 321469 h 1221582"/>
              <a:gd name="connsiteX41" fmla="*/ 466725 w 1128712"/>
              <a:gd name="connsiteY41" fmla="*/ 569119 h 1221582"/>
              <a:gd name="connsiteX42" fmla="*/ 419100 w 1128712"/>
              <a:gd name="connsiteY42" fmla="*/ 633413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28712" h="1221582">
                <a:moveTo>
                  <a:pt x="419100" y="633413"/>
                </a:moveTo>
                <a:lnTo>
                  <a:pt x="178593" y="969169"/>
                </a:lnTo>
                <a:lnTo>
                  <a:pt x="0" y="1221582"/>
                </a:lnTo>
                <a:lnTo>
                  <a:pt x="102393" y="1202532"/>
                </a:lnTo>
                <a:lnTo>
                  <a:pt x="302418" y="997744"/>
                </a:lnTo>
                <a:lnTo>
                  <a:pt x="459581" y="847725"/>
                </a:lnTo>
                <a:lnTo>
                  <a:pt x="607218" y="714375"/>
                </a:lnTo>
                <a:lnTo>
                  <a:pt x="714375" y="616744"/>
                </a:lnTo>
                <a:lnTo>
                  <a:pt x="833437" y="519113"/>
                </a:lnTo>
                <a:lnTo>
                  <a:pt x="942975" y="435769"/>
                </a:lnTo>
                <a:lnTo>
                  <a:pt x="1012031" y="383382"/>
                </a:lnTo>
                <a:lnTo>
                  <a:pt x="1066800" y="342900"/>
                </a:lnTo>
                <a:lnTo>
                  <a:pt x="1102518" y="316707"/>
                </a:lnTo>
                <a:lnTo>
                  <a:pt x="1123950" y="288132"/>
                </a:lnTo>
                <a:lnTo>
                  <a:pt x="1128712" y="264319"/>
                </a:lnTo>
                <a:lnTo>
                  <a:pt x="1126331" y="240507"/>
                </a:lnTo>
                <a:lnTo>
                  <a:pt x="1119187" y="221457"/>
                </a:lnTo>
                <a:lnTo>
                  <a:pt x="1102518" y="202407"/>
                </a:lnTo>
                <a:lnTo>
                  <a:pt x="1073943" y="176213"/>
                </a:lnTo>
                <a:lnTo>
                  <a:pt x="1019175" y="133350"/>
                </a:lnTo>
                <a:lnTo>
                  <a:pt x="966787" y="95250"/>
                </a:lnTo>
                <a:lnTo>
                  <a:pt x="902493" y="57150"/>
                </a:lnTo>
                <a:lnTo>
                  <a:pt x="876300" y="42863"/>
                </a:lnTo>
                <a:lnTo>
                  <a:pt x="812006" y="16669"/>
                </a:lnTo>
                <a:lnTo>
                  <a:pt x="762000" y="2382"/>
                </a:lnTo>
                <a:lnTo>
                  <a:pt x="731043" y="2382"/>
                </a:lnTo>
                <a:lnTo>
                  <a:pt x="647700" y="0"/>
                </a:lnTo>
                <a:lnTo>
                  <a:pt x="633412" y="2382"/>
                </a:lnTo>
                <a:lnTo>
                  <a:pt x="616743" y="7144"/>
                </a:lnTo>
                <a:lnTo>
                  <a:pt x="609600" y="11907"/>
                </a:lnTo>
                <a:lnTo>
                  <a:pt x="602456" y="26194"/>
                </a:lnTo>
                <a:lnTo>
                  <a:pt x="607218" y="38100"/>
                </a:lnTo>
                <a:lnTo>
                  <a:pt x="614362" y="50007"/>
                </a:lnTo>
                <a:lnTo>
                  <a:pt x="635793" y="69057"/>
                </a:lnTo>
                <a:lnTo>
                  <a:pt x="661987" y="97632"/>
                </a:lnTo>
                <a:lnTo>
                  <a:pt x="681037" y="121444"/>
                </a:lnTo>
                <a:lnTo>
                  <a:pt x="695325" y="150019"/>
                </a:lnTo>
                <a:lnTo>
                  <a:pt x="697706" y="173832"/>
                </a:lnTo>
                <a:lnTo>
                  <a:pt x="700087" y="211932"/>
                </a:lnTo>
                <a:lnTo>
                  <a:pt x="692943" y="233363"/>
                </a:lnTo>
                <a:lnTo>
                  <a:pt x="635793" y="321469"/>
                </a:lnTo>
                <a:lnTo>
                  <a:pt x="466725" y="569119"/>
                </a:lnTo>
                <a:lnTo>
                  <a:pt x="419100" y="6334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0CBF69C5-B24D-47EA-810C-44F63E434977}"/>
              </a:ext>
            </a:extLst>
          </p:cNvPr>
          <p:cNvSpPr/>
          <p:nvPr/>
        </p:nvSpPr>
        <p:spPr>
          <a:xfrm>
            <a:off x="3263900" y="2557463"/>
            <a:ext cx="3244850" cy="579437"/>
          </a:xfrm>
          <a:custGeom>
            <a:avLst/>
            <a:gdLst>
              <a:gd name="connsiteX0" fmla="*/ 1104679 w 3245327"/>
              <a:gd name="connsiteY0" fmla="*/ 235207 h 578767"/>
              <a:gd name="connsiteX1" fmla="*/ 1453526 w 3245327"/>
              <a:gd name="connsiteY1" fmla="*/ 203493 h 578767"/>
              <a:gd name="connsiteX2" fmla="*/ 1762730 w 3245327"/>
              <a:gd name="connsiteY2" fmla="*/ 177066 h 578767"/>
              <a:gd name="connsiteX3" fmla="*/ 1868441 w 3245327"/>
              <a:gd name="connsiteY3" fmla="*/ 155923 h 578767"/>
              <a:gd name="connsiteX4" fmla="*/ 2143290 w 3245327"/>
              <a:gd name="connsiteY4" fmla="*/ 129496 h 578767"/>
              <a:gd name="connsiteX5" fmla="*/ 2396996 w 3245327"/>
              <a:gd name="connsiteY5" fmla="*/ 108354 h 578767"/>
              <a:gd name="connsiteX6" fmla="*/ 2669202 w 3245327"/>
              <a:gd name="connsiteY6" fmla="*/ 87211 h 578767"/>
              <a:gd name="connsiteX7" fmla="*/ 2700915 w 3245327"/>
              <a:gd name="connsiteY7" fmla="*/ 66069 h 578767"/>
              <a:gd name="connsiteX8" fmla="*/ 2769627 w 3245327"/>
              <a:gd name="connsiteY8" fmla="*/ 18499 h 578767"/>
              <a:gd name="connsiteX9" fmla="*/ 2793412 w 3245327"/>
              <a:gd name="connsiteY9" fmla="*/ 5285 h 578767"/>
              <a:gd name="connsiteX10" fmla="*/ 2806626 w 3245327"/>
              <a:gd name="connsiteY10" fmla="*/ 0 h 578767"/>
              <a:gd name="connsiteX11" fmla="*/ 2830411 w 3245327"/>
              <a:gd name="connsiteY11" fmla="*/ 2643 h 578767"/>
              <a:gd name="connsiteX12" fmla="*/ 2891195 w 3245327"/>
              <a:gd name="connsiteY12" fmla="*/ 13214 h 578767"/>
              <a:gd name="connsiteX13" fmla="*/ 2999549 w 3245327"/>
              <a:gd name="connsiteY13" fmla="*/ 44927 h 578767"/>
              <a:gd name="connsiteX14" fmla="*/ 3113188 w 3245327"/>
              <a:gd name="connsiteY14" fmla="*/ 87211 h 578767"/>
              <a:gd name="connsiteX15" fmla="*/ 3210971 w 3245327"/>
              <a:gd name="connsiteY15" fmla="*/ 129496 h 578767"/>
              <a:gd name="connsiteX16" fmla="*/ 3221542 w 3245327"/>
              <a:gd name="connsiteY16" fmla="*/ 134781 h 578767"/>
              <a:gd name="connsiteX17" fmla="*/ 3229470 w 3245327"/>
              <a:gd name="connsiteY17" fmla="*/ 142710 h 578767"/>
              <a:gd name="connsiteX18" fmla="*/ 3237398 w 3245327"/>
              <a:gd name="connsiteY18" fmla="*/ 155923 h 578767"/>
              <a:gd name="connsiteX19" fmla="*/ 3245327 w 3245327"/>
              <a:gd name="connsiteY19" fmla="*/ 179708 h 578767"/>
              <a:gd name="connsiteX20" fmla="*/ 3245327 w 3245327"/>
              <a:gd name="connsiteY20" fmla="*/ 192922 h 578767"/>
              <a:gd name="connsiteX21" fmla="*/ 3237398 w 3245327"/>
              <a:gd name="connsiteY21" fmla="*/ 224636 h 578767"/>
              <a:gd name="connsiteX22" fmla="*/ 3224185 w 3245327"/>
              <a:gd name="connsiteY22" fmla="*/ 243135 h 578767"/>
              <a:gd name="connsiteX23" fmla="*/ 3208328 w 3245327"/>
              <a:gd name="connsiteY23" fmla="*/ 251063 h 578767"/>
              <a:gd name="connsiteX24" fmla="*/ 3163401 w 3245327"/>
              <a:gd name="connsiteY24" fmla="*/ 258992 h 578767"/>
              <a:gd name="connsiteX25" fmla="*/ 3084118 w 3245327"/>
              <a:gd name="connsiteY25" fmla="*/ 266920 h 578767"/>
              <a:gd name="connsiteX26" fmla="*/ 2941408 w 3245327"/>
              <a:gd name="connsiteY26" fmla="*/ 269563 h 578767"/>
              <a:gd name="connsiteX27" fmla="*/ 2759056 w 3245327"/>
              <a:gd name="connsiteY27" fmla="*/ 269563 h 578767"/>
              <a:gd name="connsiteX28" fmla="*/ 2463065 w 3245327"/>
              <a:gd name="connsiteY28" fmla="*/ 282777 h 578767"/>
              <a:gd name="connsiteX29" fmla="*/ 2032293 w 3245327"/>
              <a:gd name="connsiteY29" fmla="*/ 311847 h 578767"/>
              <a:gd name="connsiteX30" fmla="*/ 1812943 w 3245327"/>
              <a:gd name="connsiteY30" fmla="*/ 343560 h 578767"/>
              <a:gd name="connsiteX31" fmla="*/ 1506381 w 3245327"/>
              <a:gd name="connsiteY31" fmla="*/ 380559 h 578767"/>
              <a:gd name="connsiteX32" fmla="*/ 1117893 w 3245327"/>
              <a:gd name="connsiteY32" fmla="*/ 428129 h 578767"/>
              <a:gd name="connsiteX33" fmla="*/ 874758 w 3245327"/>
              <a:gd name="connsiteY33" fmla="*/ 459843 h 578767"/>
              <a:gd name="connsiteX34" fmla="*/ 721477 w 3245327"/>
              <a:gd name="connsiteY34" fmla="*/ 483628 h 578767"/>
              <a:gd name="connsiteX35" fmla="*/ 607838 w 3245327"/>
              <a:gd name="connsiteY35" fmla="*/ 512698 h 578767"/>
              <a:gd name="connsiteX36" fmla="*/ 488913 w 3245327"/>
              <a:gd name="connsiteY36" fmla="*/ 554982 h 578767"/>
              <a:gd name="connsiteX37" fmla="*/ 417558 w 3245327"/>
              <a:gd name="connsiteY37" fmla="*/ 578767 h 578767"/>
              <a:gd name="connsiteX38" fmla="*/ 393773 w 3245327"/>
              <a:gd name="connsiteY38" fmla="*/ 570839 h 578767"/>
              <a:gd name="connsiteX39" fmla="*/ 330346 w 3245327"/>
              <a:gd name="connsiteY39" fmla="*/ 533840 h 578767"/>
              <a:gd name="connsiteX40" fmla="*/ 219350 w 3245327"/>
              <a:gd name="connsiteY40" fmla="*/ 454557 h 578767"/>
              <a:gd name="connsiteX41" fmla="*/ 163852 w 3245327"/>
              <a:gd name="connsiteY41" fmla="*/ 404344 h 578767"/>
              <a:gd name="connsiteX42" fmla="*/ 110996 w 3245327"/>
              <a:gd name="connsiteY42" fmla="*/ 359417 h 578767"/>
              <a:gd name="connsiteX43" fmla="*/ 66069 w 3245327"/>
              <a:gd name="connsiteY43" fmla="*/ 317133 h 578767"/>
              <a:gd name="connsiteX44" fmla="*/ 36998 w 3245327"/>
              <a:gd name="connsiteY44" fmla="*/ 282777 h 578767"/>
              <a:gd name="connsiteX45" fmla="*/ 26427 w 3245327"/>
              <a:gd name="connsiteY45" fmla="*/ 269563 h 578767"/>
              <a:gd name="connsiteX46" fmla="*/ 15856 w 3245327"/>
              <a:gd name="connsiteY46" fmla="*/ 261634 h 578767"/>
              <a:gd name="connsiteX47" fmla="*/ 2642 w 3245327"/>
              <a:gd name="connsiteY47" fmla="*/ 248421 h 578767"/>
              <a:gd name="connsiteX48" fmla="*/ 0 w 3245327"/>
              <a:gd name="connsiteY48" fmla="*/ 235207 h 578767"/>
              <a:gd name="connsiteX49" fmla="*/ 10571 w 3245327"/>
              <a:gd name="connsiteY49" fmla="*/ 227278 h 578767"/>
              <a:gd name="connsiteX50" fmla="*/ 34356 w 3245327"/>
              <a:gd name="connsiteY50" fmla="*/ 224636 h 578767"/>
              <a:gd name="connsiteX51" fmla="*/ 52855 w 3245327"/>
              <a:gd name="connsiteY51" fmla="*/ 224636 h 578767"/>
              <a:gd name="connsiteX52" fmla="*/ 68712 w 3245327"/>
              <a:gd name="connsiteY52" fmla="*/ 235207 h 578767"/>
              <a:gd name="connsiteX53" fmla="*/ 108353 w 3245327"/>
              <a:gd name="connsiteY53" fmla="*/ 258992 h 578767"/>
              <a:gd name="connsiteX54" fmla="*/ 158566 w 3245327"/>
              <a:gd name="connsiteY54" fmla="*/ 282777 h 578767"/>
              <a:gd name="connsiteX55" fmla="*/ 200850 w 3245327"/>
              <a:gd name="connsiteY55" fmla="*/ 295991 h 578767"/>
              <a:gd name="connsiteX56" fmla="*/ 272205 w 3245327"/>
              <a:gd name="connsiteY56" fmla="*/ 309204 h 578767"/>
              <a:gd name="connsiteX57" fmla="*/ 348846 w 3245327"/>
              <a:gd name="connsiteY57" fmla="*/ 314490 h 578767"/>
              <a:gd name="connsiteX58" fmla="*/ 486270 w 3245327"/>
              <a:gd name="connsiteY58" fmla="*/ 298633 h 578767"/>
              <a:gd name="connsiteX59" fmla="*/ 795475 w 3245327"/>
              <a:gd name="connsiteY59" fmla="*/ 266920 h 578767"/>
              <a:gd name="connsiteX60" fmla="*/ 1104679 w 3245327"/>
              <a:gd name="connsiteY60" fmla="*/ 235207 h 57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45327" h="578767">
                <a:moveTo>
                  <a:pt x="1104679" y="235207"/>
                </a:moveTo>
                <a:lnTo>
                  <a:pt x="1453526" y="203493"/>
                </a:lnTo>
                <a:lnTo>
                  <a:pt x="1762730" y="177066"/>
                </a:lnTo>
                <a:lnTo>
                  <a:pt x="1868441" y="155923"/>
                </a:lnTo>
                <a:lnTo>
                  <a:pt x="2143290" y="129496"/>
                </a:lnTo>
                <a:lnTo>
                  <a:pt x="2396996" y="108354"/>
                </a:lnTo>
                <a:lnTo>
                  <a:pt x="2669202" y="87211"/>
                </a:lnTo>
                <a:lnTo>
                  <a:pt x="2700915" y="66069"/>
                </a:lnTo>
                <a:lnTo>
                  <a:pt x="2769627" y="18499"/>
                </a:lnTo>
                <a:lnTo>
                  <a:pt x="2793412" y="5285"/>
                </a:lnTo>
                <a:lnTo>
                  <a:pt x="2806626" y="0"/>
                </a:lnTo>
                <a:lnTo>
                  <a:pt x="2830411" y="2643"/>
                </a:lnTo>
                <a:lnTo>
                  <a:pt x="2891195" y="13214"/>
                </a:lnTo>
                <a:lnTo>
                  <a:pt x="2999549" y="44927"/>
                </a:lnTo>
                <a:lnTo>
                  <a:pt x="3113188" y="87211"/>
                </a:lnTo>
                <a:lnTo>
                  <a:pt x="3210971" y="129496"/>
                </a:lnTo>
                <a:lnTo>
                  <a:pt x="3221542" y="134781"/>
                </a:lnTo>
                <a:lnTo>
                  <a:pt x="3229470" y="142710"/>
                </a:lnTo>
                <a:lnTo>
                  <a:pt x="3237398" y="155923"/>
                </a:lnTo>
                <a:lnTo>
                  <a:pt x="3245327" y="179708"/>
                </a:lnTo>
                <a:lnTo>
                  <a:pt x="3245327" y="192922"/>
                </a:lnTo>
                <a:lnTo>
                  <a:pt x="3237398" y="224636"/>
                </a:lnTo>
                <a:lnTo>
                  <a:pt x="3224185" y="243135"/>
                </a:lnTo>
                <a:lnTo>
                  <a:pt x="3208328" y="251063"/>
                </a:lnTo>
                <a:lnTo>
                  <a:pt x="3163401" y="258992"/>
                </a:lnTo>
                <a:lnTo>
                  <a:pt x="3084118" y="266920"/>
                </a:lnTo>
                <a:lnTo>
                  <a:pt x="2941408" y="269563"/>
                </a:lnTo>
                <a:lnTo>
                  <a:pt x="2759056" y="269563"/>
                </a:lnTo>
                <a:lnTo>
                  <a:pt x="2463065" y="282777"/>
                </a:lnTo>
                <a:lnTo>
                  <a:pt x="2032293" y="311847"/>
                </a:lnTo>
                <a:lnTo>
                  <a:pt x="1812943" y="343560"/>
                </a:lnTo>
                <a:lnTo>
                  <a:pt x="1506381" y="380559"/>
                </a:lnTo>
                <a:lnTo>
                  <a:pt x="1117893" y="428129"/>
                </a:lnTo>
                <a:lnTo>
                  <a:pt x="874758" y="459843"/>
                </a:lnTo>
                <a:lnTo>
                  <a:pt x="721477" y="483628"/>
                </a:lnTo>
                <a:lnTo>
                  <a:pt x="607838" y="512698"/>
                </a:lnTo>
                <a:lnTo>
                  <a:pt x="488913" y="554982"/>
                </a:lnTo>
                <a:lnTo>
                  <a:pt x="417558" y="578767"/>
                </a:lnTo>
                <a:lnTo>
                  <a:pt x="393773" y="570839"/>
                </a:lnTo>
                <a:lnTo>
                  <a:pt x="330346" y="533840"/>
                </a:lnTo>
                <a:lnTo>
                  <a:pt x="219350" y="454557"/>
                </a:lnTo>
                <a:lnTo>
                  <a:pt x="163852" y="404344"/>
                </a:lnTo>
                <a:lnTo>
                  <a:pt x="110996" y="359417"/>
                </a:lnTo>
                <a:lnTo>
                  <a:pt x="66069" y="317133"/>
                </a:lnTo>
                <a:lnTo>
                  <a:pt x="36998" y="282777"/>
                </a:lnTo>
                <a:lnTo>
                  <a:pt x="26427" y="269563"/>
                </a:lnTo>
                <a:lnTo>
                  <a:pt x="15856" y="261634"/>
                </a:lnTo>
                <a:lnTo>
                  <a:pt x="2642" y="248421"/>
                </a:lnTo>
                <a:lnTo>
                  <a:pt x="0" y="235207"/>
                </a:lnTo>
                <a:lnTo>
                  <a:pt x="10571" y="227278"/>
                </a:lnTo>
                <a:lnTo>
                  <a:pt x="34356" y="224636"/>
                </a:lnTo>
                <a:lnTo>
                  <a:pt x="52855" y="224636"/>
                </a:lnTo>
                <a:lnTo>
                  <a:pt x="68712" y="235207"/>
                </a:lnTo>
                <a:lnTo>
                  <a:pt x="108353" y="258992"/>
                </a:lnTo>
                <a:lnTo>
                  <a:pt x="158566" y="282777"/>
                </a:lnTo>
                <a:lnTo>
                  <a:pt x="200850" y="295991"/>
                </a:lnTo>
                <a:lnTo>
                  <a:pt x="272205" y="309204"/>
                </a:lnTo>
                <a:lnTo>
                  <a:pt x="348846" y="314490"/>
                </a:lnTo>
                <a:lnTo>
                  <a:pt x="486270" y="298633"/>
                </a:lnTo>
                <a:lnTo>
                  <a:pt x="795475" y="266920"/>
                </a:lnTo>
                <a:lnTo>
                  <a:pt x="1104679" y="235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CC164322-581B-4F87-AD4B-9C3ED82D8485}"/>
              </a:ext>
            </a:extLst>
          </p:cNvPr>
          <p:cNvSpPr/>
          <p:nvPr/>
        </p:nvSpPr>
        <p:spPr>
          <a:xfrm>
            <a:off x="4197350" y="2936875"/>
            <a:ext cx="460375" cy="2546350"/>
          </a:xfrm>
          <a:custGeom>
            <a:avLst/>
            <a:gdLst>
              <a:gd name="connsiteX0" fmla="*/ 157882 w 460489"/>
              <a:gd name="connsiteY0" fmla="*/ 1305816 h 2545848"/>
              <a:gd name="connsiteX1" fmla="*/ 167750 w 460489"/>
              <a:gd name="connsiteY1" fmla="*/ 532852 h 2545848"/>
              <a:gd name="connsiteX2" fmla="*/ 167750 w 460489"/>
              <a:gd name="connsiteY2" fmla="*/ 470357 h 2545848"/>
              <a:gd name="connsiteX3" fmla="*/ 164461 w 460489"/>
              <a:gd name="connsiteY3" fmla="*/ 411151 h 2545848"/>
              <a:gd name="connsiteX4" fmla="*/ 157882 w 460489"/>
              <a:gd name="connsiteY4" fmla="*/ 361813 h 2545848"/>
              <a:gd name="connsiteX5" fmla="*/ 144725 w 460489"/>
              <a:gd name="connsiteY5" fmla="*/ 296029 h 2545848"/>
              <a:gd name="connsiteX6" fmla="*/ 128279 w 460489"/>
              <a:gd name="connsiteY6" fmla="*/ 246691 h 2545848"/>
              <a:gd name="connsiteX7" fmla="*/ 108544 w 460489"/>
              <a:gd name="connsiteY7" fmla="*/ 194064 h 2545848"/>
              <a:gd name="connsiteX8" fmla="*/ 88809 w 460489"/>
              <a:gd name="connsiteY8" fmla="*/ 151304 h 2545848"/>
              <a:gd name="connsiteX9" fmla="*/ 69074 w 460489"/>
              <a:gd name="connsiteY9" fmla="*/ 121701 h 2545848"/>
              <a:gd name="connsiteX10" fmla="*/ 0 w 460489"/>
              <a:gd name="connsiteY10" fmla="*/ 16446 h 2545848"/>
              <a:gd name="connsiteX11" fmla="*/ 144725 w 460489"/>
              <a:gd name="connsiteY11" fmla="*/ 0 h 2545848"/>
              <a:gd name="connsiteX12" fmla="*/ 263137 w 460489"/>
              <a:gd name="connsiteY12" fmla="*/ 65784 h 2545848"/>
              <a:gd name="connsiteX13" fmla="*/ 328921 w 460489"/>
              <a:gd name="connsiteY13" fmla="*/ 108544 h 2545848"/>
              <a:gd name="connsiteX14" fmla="*/ 384838 w 460489"/>
              <a:gd name="connsiteY14" fmla="*/ 148015 h 2545848"/>
              <a:gd name="connsiteX15" fmla="*/ 430887 w 460489"/>
              <a:gd name="connsiteY15" fmla="*/ 187485 h 2545848"/>
              <a:gd name="connsiteX16" fmla="*/ 457200 w 460489"/>
              <a:gd name="connsiteY16" fmla="*/ 220377 h 2545848"/>
              <a:gd name="connsiteX17" fmla="*/ 460489 w 460489"/>
              <a:gd name="connsiteY17" fmla="*/ 233534 h 2545848"/>
              <a:gd name="connsiteX18" fmla="*/ 457200 w 460489"/>
              <a:gd name="connsiteY18" fmla="*/ 269715 h 2545848"/>
              <a:gd name="connsiteX19" fmla="*/ 444043 w 460489"/>
              <a:gd name="connsiteY19" fmla="*/ 328921 h 2545848"/>
              <a:gd name="connsiteX20" fmla="*/ 417730 w 460489"/>
              <a:gd name="connsiteY20" fmla="*/ 391416 h 2545848"/>
              <a:gd name="connsiteX21" fmla="*/ 397994 w 460489"/>
              <a:gd name="connsiteY21" fmla="*/ 444043 h 2545848"/>
              <a:gd name="connsiteX22" fmla="*/ 394705 w 460489"/>
              <a:gd name="connsiteY22" fmla="*/ 457200 h 2545848"/>
              <a:gd name="connsiteX23" fmla="*/ 391416 w 460489"/>
              <a:gd name="connsiteY23" fmla="*/ 628239 h 2545848"/>
              <a:gd name="connsiteX24" fmla="*/ 384838 w 460489"/>
              <a:gd name="connsiteY24" fmla="*/ 1042679 h 2545848"/>
              <a:gd name="connsiteX25" fmla="*/ 381548 w 460489"/>
              <a:gd name="connsiteY25" fmla="*/ 1378179 h 2545848"/>
              <a:gd name="connsiteX26" fmla="*/ 374970 w 460489"/>
              <a:gd name="connsiteY26" fmla="*/ 1904452 h 2545848"/>
              <a:gd name="connsiteX27" fmla="*/ 371681 w 460489"/>
              <a:gd name="connsiteY27" fmla="*/ 2519534 h 2545848"/>
              <a:gd name="connsiteX28" fmla="*/ 141436 w 460489"/>
              <a:gd name="connsiteY28" fmla="*/ 2545848 h 2545848"/>
              <a:gd name="connsiteX29" fmla="*/ 148015 w 460489"/>
              <a:gd name="connsiteY29" fmla="*/ 2322182 h 2545848"/>
              <a:gd name="connsiteX30" fmla="*/ 151304 w 460489"/>
              <a:gd name="connsiteY30" fmla="*/ 1881428 h 2545848"/>
              <a:gd name="connsiteX31" fmla="*/ 157882 w 460489"/>
              <a:gd name="connsiteY31" fmla="*/ 1305816 h 254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0489" h="2545848">
                <a:moveTo>
                  <a:pt x="157882" y="1305816"/>
                </a:moveTo>
                <a:lnTo>
                  <a:pt x="167750" y="532852"/>
                </a:lnTo>
                <a:lnTo>
                  <a:pt x="167750" y="470357"/>
                </a:lnTo>
                <a:lnTo>
                  <a:pt x="164461" y="411151"/>
                </a:lnTo>
                <a:lnTo>
                  <a:pt x="157882" y="361813"/>
                </a:lnTo>
                <a:lnTo>
                  <a:pt x="144725" y="296029"/>
                </a:lnTo>
                <a:lnTo>
                  <a:pt x="128279" y="246691"/>
                </a:lnTo>
                <a:lnTo>
                  <a:pt x="108544" y="194064"/>
                </a:lnTo>
                <a:lnTo>
                  <a:pt x="88809" y="151304"/>
                </a:lnTo>
                <a:lnTo>
                  <a:pt x="69074" y="121701"/>
                </a:lnTo>
                <a:lnTo>
                  <a:pt x="0" y="16446"/>
                </a:lnTo>
                <a:lnTo>
                  <a:pt x="144725" y="0"/>
                </a:lnTo>
                <a:lnTo>
                  <a:pt x="263137" y="65784"/>
                </a:lnTo>
                <a:lnTo>
                  <a:pt x="328921" y="108544"/>
                </a:lnTo>
                <a:lnTo>
                  <a:pt x="384838" y="148015"/>
                </a:lnTo>
                <a:lnTo>
                  <a:pt x="430887" y="187485"/>
                </a:lnTo>
                <a:lnTo>
                  <a:pt x="457200" y="220377"/>
                </a:lnTo>
                <a:lnTo>
                  <a:pt x="460489" y="233534"/>
                </a:lnTo>
                <a:lnTo>
                  <a:pt x="457200" y="269715"/>
                </a:lnTo>
                <a:lnTo>
                  <a:pt x="444043" y="328921"/>
                </a:lnTo>
                <a:lnTo>
                  <a:pt x="417730" y="391416"/>
                </a:lnTo>
                <a:lnTo>
                  <a:pt x="397994" y="444043"/>
                </a:lnTo>
                <a:lnTo>
                  <a:pt x="394705" y="457200"/>
                </a:lnTo>
                <a:cubicBezTo>
                  <a:pt x="393609" y="514213"/>
                  <a:pt x="392512" y="571226"/>
                  <a:pt x="391416" y="628239"/>
                </a:cubicBezTo>
                <a:lnTo>
                  <a:pt x="384838" y="1042679"/>
                </a:lnTo>
                <a:cubicBezTo>
                  <a:pt x="383741" y="1154512"/>
                  <a:pt x="382645" y="1266346"/>
                  <a:pt x="381548" y="1378179"/>
                </a:cubicBezTo>
                <a:cubicBezTo>
                  <a:pt x="379355" y="1553603"/>
                  <a:pt x="377163" y="1729028"/>
                  <a:pt x="374970" y="1904452"/>
                </a:cubicBezTo>
                <a:cubicBezTo>
                  <a:pt x="373874" y="2109479"/>
                  <a:pt x="372777" y="2314507"/>
                  <a:pt x="371681" y="2519534"/>
                </a:cubicBezTo>
                <a:lnTo>
                  <a:pt x="141436" y="2545848"/>
                </a:lnTo>
                <a:lnTo>
                  <a:pt x="148015" y="2322182"/>
                </a:lnTo>
                <a:cubicBezTo>
                  <a:pt x="149111" y="2175264"/>
                  <a:pt x="150208" y="2028346"/>
                  <a:pt x="151304" y="1881428"/>
                </a:cubicBezTo>
                <a:cubicBezTo>
                  <a:pt x="153497" y="1704907"/>
                  <a:pt x="155689" y="1528386"/>
                  <a:pt x="157882" y="13058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1BCD80FA-C921-42B9-B12A-877FF21A525D}"/>
              </a:ext>
            </a:extLst>
          </p:cNvPr>
          <p:cNvSpPr/>
          <p:nvPr/>
        </p:nvSpPr>
        <p:spPr>
          <a:xfrm>
            <a:off x="5099050" y="2838450"/>
            <a:ext cx="498475" cy="2568575"/>
          </a:xfrm>
          <a:custGeom>
            <a:avLst/>
            <a:gdLst>
              <a:gd name="connsiteX0" fmla="*/ 177618 w 499960"/>
              <a:gd name="connsiteY0" fmla="*/ 1588688 h 2568872"/>
              <a:gd name="connsiteX1" fmla="*/ 194064 w 499960"/>
              <a:gd name="connsiteY1" fmla="*/ 917689 h 2568872"/>
              <a:gd name="connsiteX2" fmla="*/ 203931 w 499960"/>
              <a:gd name="connsiteY2" fmla="*/ 345367 h 2568872"/>
              <a:gd name="connsiteX3" fmla="*/ 203931 w 499960"/>
              <a:gd name="connsiteY3" fmla="*/ 319053 h 2568872"/>
              <a:gd name="connsiteX4" fmla="*/ 200642 w 499960"/>
              <a:gd name="connsiteY4" fmla="*/ 279583 h 2568872"/>
              <a:gd name="connsiteX5" fmla="*/ 187485 w 499960"/>
              <a:gd name="connsiteY5" fmla="*/ 243401 h 2568872"/>
              <a:gd name="connsiteX6" fmla="*/ 167750 w 499960"/>
              <a:gd name="connsiteY6" fmla="*/ 200642 h 2568872"/>
              <a:gd name="connsiteX7" fmla="*/ 131569 w 499960"/>
              <a:gd name="connsiteY7" fmla="*/ 144725 h 2568872"/>
              <a:gd name="connsiteX8" fmla="*/ 82231 w 499960"/>
              <a:gd name="connsiteY8" fmla="*/ 88809 h 2568872"/>
              <a:gd name="connsiteX9" fmla="*/ 0 w 499960"/>
              <a:gd name="connsiteY9" fmla="*/ 9868 h 2568872"/>
              <a:gd name="connsiteX10" fmla="*/ 138147 w 499960"/>
              <a:gd name="connsiteY10" fmla="*/ 0 h 2568872"/>
              <a:gd name="connsiteX11" fmla="*/ 276294 w 499960"/>
              <a:gd name="connsiteY11" fmla="*/ 69073 h 2568872"/>
              <a:gd name="connsiteX12" fmla="*/ 397995 w 499960"/>
              <a:gd name="connsiteY12" fmla="*/ 128279 h 2568872"/>
              <a:gd name="connsiteX13" fmla="*/ 453911 w 499960"/>
              <a:gd name="connsiteY13" fmla="*/ 164460 h 2568872"/>
              <a:gd name="connsiteX14" fmla="*/ 483514 w 499960"/>
              <a:gd name="connsiteY14" fmla="*/ 190774 h 2568872"/>
              <a:gd name="connsiteX15" fmla="*/ 496671 w 499960"/>
              <a:gd name="connsiteY15" fmla="*/ 207220 h 2568872"/>
              <a:gd name="connsiteX16" fmla="*/ 499960 w 499960"/>
              <a:gd name="connsiteY16" fmla="*/ 217088 h 2568872"/>
              <a:gd name="connsiteX17" fmla="*/ 490092 w 499960"/>
              <a:gd name="connsiteY17" fmla="*/ 249980 h 2568872"/>
              <a:gd name="connsiteX18" fmla="*/ 467068 w 499960"/>
              <a:gd name="connsiteY18" fmla="*/ 315764 h 2568872"/>
              <a:gd name="connsiteX19" fmla="*/ 444044 w 499960"/>
              <a:gd name="connsiteY19" fmla="*/ 430886 h 2568872"/>
              <a:gd name="connsiteX20" fmla="*/ 424308 w 499960"/>
              <a:gd name="connsiteY20" fmla="*/ 552587 h 2568872"/>
              <a:gd name="connsiteX21" fmla="*/ 414441 w 499960"/>
              <a:gd name="connsiteY21" fmla="*/ 670999 h 2568872"/>
              <a:gd name="connsiteX22" fmla="*/ 407862 w 499960"/>
              <a:gd name="connsiteY22" fmla="*/ 838748 h 2568872"/>
              <a:gd name="connsiteX23" fmla="*/ 407862 w 499960"/>
              <a:gd name="connsiteY23" fmla="*/ 1157801 h 2568872"/>
              <a:gd name="connsiteX24" fmla="*/ 407862 w 499960"/>
              <a:gd name="connsiteY24" fmla="*/ 1710389 h 2568872"/>
              <a:gd name="connsiteX25" fmla="*/ 407862 w 499960"/>
              <a:gd name="connsiteY25" fmla="*/ 2562294 h 2568872"/>
              <a:gd name="connsiteX26" fmla="*/ 157882 w 499960"/>
              <a:gd name="connsiteY26" fmla="*/ 2568872 h 2568872"/>
              <a:gd name="connsiteX27" fmla="*/ 161172 w 499960"/>
              <a:gd name="connsiteY27" fmla="*/ 2358363 h 2568872"/>
              <a:gd name="connsiteX28" fmla="*/ 171039 w 499960"/>
              <a:gd name="connsiteY28" fmla="*/ 1947212 h 2568872"/>
              <a:gd name="connsiteX29" fmla="*/ 177618 w 499960"/>
              <a:gd name="connsiteY29" fmla="*/ 1588688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9960" h="2568872">
                <a:moveTo>
                  <a:pt x="177618" y="1588688"/>
                </a:moveTo>
                <a:lnTo>
                  <a:pt x="194064" y="917689"/>
                </a:lnTo>
                <a:lnTo>
                  <a:pt x="203931" y="345367"/>
                </a:lnTo>
                <a:lnTo>
                  <a:pt x="203931" y="319053"/>
                </a:lnTo>
                <a:lnTo>
                  <a:pt x="200642" y="279583"/>
                </a:lnTo>
                <a:lnTo>
                  <a:pt x="187485" y="243401"/>
                </a:lnTo>
                <a:lnTo>
                  <a:pt x="167750" y="200642"/>
                </a:lnTo>
                <a:lnTo>
                  <a:pt x="131569" y="144725"/>
                </a:lnTo>
                <a:lnTo>
                  <a:pt x="82231" y="88809"/>
                </a:lnTo>
                <a:lnTo>
                  <a:pt x="0" y="9868"/>
                </a:lnTo>
                <a:lnTo>
                  <a:pt x="138147" y="0"/>
                </a:lnTo>
                <a:lnTo>
                  <a:pt x="276294" y="69073"/>
                </a:lnTo>
                <a:lnTo>
                  <a:pt x="397995" y="128279"/>
                </a:lnTo>
                <a:lnTo>
                  <a:pt x="453911" y="164460"/>
                </a:lnTo>
                <a:lnTo>
                  <a:pt x="483514" y="190774"/>
                </a:lnTo>
                <a:lnTo>
                  <a:pt x="496671" y="207220"/>
                </a:lnTo>
                <a:lnTo>
                  <a:pt x="499960" y="217088"/>
                </a:lnTo>
                <a:lnTo>
                  <a:pt x="490092" y="249980"/>
                </a:lnTo>
                <a:lnTo>
                  <a:pt x="467068" y="315764"/>
                </a:lnTo>
                <a:lnTo>
                  <a:pt x="444044" y="430886"/>
                </a:lnTo>
                <a:lnTo>
                  <a:pt x="424308" y="552587"/>
                </a:lnTo>
                <a:lnTo>
                  <a:pt x="414441" y="670999"/>
                </a:lnTo>
                <a:lnTo>
                  <a:pt x="407862" y="838748"/>
                </a:lnTo>
                <a:lnTo>
                  <a:pt x="407862" y="1157801"/>
                </a:lnTo>
                <a:lnTo>
                  <a:pt x="407862" y="1710389"/>
                </a:lnTo>
                <a:lnTo>
                  <a:pt x="407862" y="2562294"/>
                </a:lnTo>
                <a:lnTo>
                  <a:pt x="157882" y="2568872"/>
                </a:lnTo>
                <a:cubicBezTo>
                  <a:pt x="158979" y="2498702"/>
                  <a:pt x="160075" y="2428533"/>
                  <a:pt x="161172" y="2358363"/>
                </a:cubicBezTo>
                <a:lnTo>
                  <a:pt x="171039" y="1947212"/>
                </a:lnTo>
                <a:lnTo>
                  <a:pt x="177618" y="1588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A9395BB-CA65-4427-9091-5B85213C3489}"/>
              </a:ext>
            </a:extLst>
          </p:cNvPr>
          <p:cNvSpPr/>
          <p:nvPr/>
        </p:nvSpPr>
        <p:spPr>
          <a:xfrm>
            <a:off x="3190875" y="3771900"/>
            <a:ext cx="639763" cy="1093788"/>
          </a:xfrm>
          <a:custGeom>
            <a:avLst/>
            <a:gdLst>
              <a:gd name="connsiteX0" fmla="*/ 290513 w 640556"/>
              <a:gd name="connsiteY0" fmla="*/ 561975 h 1092994"/>
              <a:gd name="connsiteX1" fmla="*/ 238125 w 640556"/>
              <a:gd name="connsiteY1" fmla="*/ 421481 h 1092994"/>
              <a:gd name="connsiteX2" fmla="*/ 207169 w 640556"/>
              <a:gd name="connsiteY2" fmla="*/ 364331 h 1092994"/>
              <a:gd name="connsiteX3" fmla="*/ 152400 w 640556"/>
              <a:gd name="connsiteY3" fmla="*/ 266700 h 1092994"/>
              <a:gd name="connsiteX4" fmla="*/ 102394 w 640556"/>
              <a:gd name="connsiteY4" fmla="*/ 185738 h 1092994"/>
              <a:gd name="connsiteX5" fmla="*/ 40481 w 640556"/>
              <a:gd name="connsiteY5" fmla="*/ 102394 h 1092994"/>
              <a:gd name="connsiteX6" fmla="*/ 9525 w 640556"/>
              <a:gd name="connsiteY6" fmla="*/ 57150 h 1092994"/>
              <a:gd name="connsiteX7" fmla="*/ 2381 w 640556"/>
              <a:gd name="connsiteY7" fmla="*/ 35719 h 1092994"/>
              <a:gd name="connsiteX8" fmla="*/ 0 w 640556"/>
              <a:gd name="connsiteY8" fmla="*/ 23813 h 1092994"/>
              <a:gd name="connsiteX9" fmla="*/ 0 w 640556"/>
              <a:gd name="connsiteY9" fmla="*/ 16669 h 1092994"/>
              <a:gd name="connsiteX10" fmla="*/ 0 w 640556"/>
              <a:gd name="connsiteY10" fmla="*/ 7144 h 1092994"/>
              <a:gd name="connsiteX11" fmla="*/ 7144 w 640556"/>
              <a:gd name="connsiteY11" fmla="*/ 0 h 1092994"/>
              <a:gd name="connsiteX12" fmla="*/ 21431 w 640556"/>
              <a:gd name="connsiteY12" fmla="*/ 0 h 1092994"/>
              <a:gd name="connsiteX13" fmla="*/ 35719 w 640556"/>
              <a:gd name="connsiteY13" fmla="*/ 2381 h 1092994"/>
              <a:gd name="connsiteX14" fmla="*/ 61913 w 640556"/>
              <a:gd name="connsiteY14" fmla="*/ 16669 h 1092994"/>
              <a:gd name="connsiteX15" fmla="*/ 116681 w 640556"/>
              <a:gd name="connsiteY15" fmla="*/ 57150 h 1092994"/>
              <a:gd name="connsiteX16" fmla="*/ 209550 w 640556"/>
              <a:gd name="connsiteY16" fmla="*/ 128588 h 1092994"/>
              <a:gd name="connsiteX17" fmla="*/ 302419 w 640556"/>
              <a:gd name="connsiteY17" fmla="*/ 204788 h 1092994"/>
              <a:gd name="connsiteX18" fmla="*/ 395288 w 640556"/>
              <a:gd name="connsiteY18" fmla="*/ 283369 h 1092994"/>
              <a:gd name="connsiteX19" fmla="*/ 478631 w 640556"/>
              <a:gd name="connsiteY19" fmla="*/ 361950 h 1092994"/>
              <a:gd name="connsiteX20" fmla="*/ 523875 w 640556"/>
              <a:gd name="connsiteY20" fmla="*/ 409575 h 1092994"/>
              <a:gd name="connsiteX21" fmla="*/ 550069 w 640556"/>
              <a:gd name="connsiteY21" fmla="*/ 452438 h 1092994"/>
              <a:gd name="connsiteX22" fmla="*/ 581025 w 640556"/>
              <a:gd name="connsiteY22" fmla="*/ 523875 h 1092994"/>
              <a:gd name="connsiteX23" fmla="*/ 602456 w 640556"/>
              <a:gd name="connsiteY23" fmla="*/ 597694 h 1092994"/>
              <a:gd name="connsiteX24" fmla="*/ 621506 w 640556"/>
              <a:gd name="connsiteY24" fmla="*/ 697706 h 1092994"/>
              <a:gd name="connsiteX25" fmla="*/ 633413 w 640556"/>
              <a:gd name="connsiteY25" fmla="*/ 776288 h 1092994"/>
              <a:gd name="connsiteX26" fmla="*/ 640556 w 640556"/>
              <a:gd name="connsiteY26" fmla="*/ 926306 h 1092994"/>
              <a:gd name="connsiteX27" fmla="*/ 628650 w 640556"/>
              <a:gd name="connsiteY27" fmla="*/ 971550 h 1092994"/>
              <a:gd name="connsiteX28" fmla="*/ 604838 w 640556"/>
              <a:gd name="connsiteY28" fmla="*/ 1028700 h 1092994"/>
              <a:gd name="connsiteX29" fmla="*/ 583406 w 640556"/>
              <a:gd name="connsiteY29" fmla="*/ 1064419 h 1092994"/>
              <a:gd name="connsiteX30" fmla="*/ 557213 w 640556"/>
              <a:gd name="connsiteY30" fmla="*/ 1085850 h 1092994"/>
              <a:gd name="connsiteX31" fmla="*/ 538163 w 640556"/>
              <a:gd name="connsiteY31" fmla="*/ 1092994 h 1092994"/>
              <a:gd name="connsiteX32" fmla="*/ 523875 w 640556"/>
              <a:gd name="connsiteY32" fmla="*/ 1090613 h 1092994"/>
              <a:gd name="connsiteX33" fmla="*/ 500063 w 640556"/>
              <a:gd name="connsiteY33" fmla="*/ 1081088 h 1092994"/>
              <a:gd name="connsiteX34" fmla="*/ 476250 w 640556"/>
              <a:gd name="connsiteY34" fmla="*/ 1064419 h 1092994"/>
              <a:gd name="connsiteX35" fmla="*/ 452438 w 640556"/>
              <a:gd name="connsiteY35" fmla="*/ 1038225 h 1092994"/>
              <a:gd name="connsiteX36" fmla="*/ 438150 w 640556"/>
              <a:gd name="connsiteY36" fmla="*/ 1016794 h 1092994"/>
              <a:gd name="connsiteX37" fmla="*/ 421481 w 640556"/>
              <a:gd name="connsiteY37" fmla="*/ 962025 h 1092994"/>
              <a:gd name="connsiteX38" fmla="*/ 371475 w 640556"/>
              <a:gd name="connsiteY38" fmla="*/ 800100 h 1092994"/>
              <a:gd name="connsiteX39" fmla="*/ 290513 w 640556"/>
              <a:gd name="connsiteY39" fmla="*/ 56197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40556" h="1092994">
                <a:moveTo>
                  <a:pt x="290513" y="561975"/>
                </a:moveTo>
                <a:lnTo>
                  <a:pt x="238125" y="421481"/>
                </a:lnTo>
                <a:lnTo>
                  <a:pt x="207169" y="364331"/>
                </a:lnTo>
                <a:lnTo>
                  <a:pt x="152400" y="266700"/>
                </a:lnTo>
                <a:lnTo>
                  <a:pt x="102394" y="185738"/>
                </a:lnTo>
                <a:lnTo>
                  <a:pt x="40481" y="102394"/>
                </a:lnTo>
                <a:lnTo>
                  <a:pt x="9525" y="57150"/>
                </a:lnTo>
                <a:lnTo>
                  <a:pt x="2381" y="35719"/>
                </a:lnTo>
                <a:lnTo>
                  <a:pt x="0" y="23813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35719" y="2381"/>
                </a:lnTo>
                <a:lnTo>
                  <a:pt x="61913" y="16669"/>
                </a:lnTo>
                <a:lnTo>
                  <a:pt x="116681" y="57150"/>
                </a:lnTo>
                <a:lnTo>
                  <a:pt x="209550" y="128588"/>
                </a:lnTo>
                <a:lnTo>
                  <a:pt x="302419" y="204788"/>
                </a:lnTo>
                <a:lnTo>
                  <a:pt x="395288" y="283369"/>
                </a:lnTo>
                <a:lnTo>
                  <a:pt x="478631" y="361950"/>
                </a:lnTo>
                <a:lnTo>
                  <a:pt x="523875" y="409575"/>
                </a:lnTo>
                <a:lnTo>
                  <a:pt x="550069" y="452438"/>
                </a:lnTo>
                <a:lnTo>
                  <a:pt x="581025" y="523875"/>
                </a:lnTo>
                <a:lnTo>
                  <a:pt x="602456" y="597694"/>
                </a:lnTo>
                <a:lnTo>
                  <a:pt x="621506" y="697706"/>
                </a:lnTo>
                <a:lnTo>
                  <a:pt x="633413" y="776288"/>
                </a:lnTo>
                <a:lnTo>
                  <a:pt x="640556" y="926306"/>
                </a:lnTo>
                <a:lnTo>
                  <a:pt x="628650" y="971550"/>
                </a:lnTo>
                <a:lnTo>
                  <a:pt x="604838" y="1028700"/>
                </a:lnTo>
                <a:lnTo>
                  <a:pt x="583406" y="1064419"/>
                </a:lnTo>
                <a:lnTo>
                  <a:pt x="557213" y="1085850"/>
                </a:lnTo>
                <a:lnTo>
                  <a:pt x="538163" y="1092994"/>
                </a:lnTo>
                <a:lnTo>
                  <a:pt x="523875" y="1090613"/>
                </a:lnTo>
                <a:lnTo>
                  <a:pt x="500063" y="1081088"/>
                </a:lnTo>
                <a:lnTo>
                  <a:pt x="476250" y="1064419"/>
                </a:lnTo>
                <a:lnTo>
                  <a:pt x="452438" y="1038225"/>
                </a:lnTo>
                <a:lnTo>
                  <a:pt x="438150" y="1016794"/>
                </a:lnTo>
                <a:lnTo>
                  <a:pt x="421481" y="962025"/>
                </a:lnTo>
                <a:lnTo>
                  <a:pt x="371475" y="800100"/>
                </a:lnTo>
                <a:lnTo>
                  <a:pt x="290513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BD87FB65-B5D8-4F77-9BA1-692CCF2697FF}"/>
              </a:ext>
            </a:extLst>
          </p:cNvPr>
          <p:cNvSpPr/>
          <p:nvPr/>
        </p:nvSpPr>
        <p:spPr>
          <a:xfrm>
            <a:off x="5457825" y="3417888"/>
            <a:ext cx="1390650" cy="1506537"/>
          </a:xfrm>
          <a:custGeom>
            <a:avLst/>
            <a:gdLst>
              <a:gd name="connsiteX0" fmla="*/ 762000 w 1390650"/>
              <a:gd name="connsiteY0" fmla="*/ 595312 h 1507331"/>
              <a:gd name="connsiteX1" fmla="*/ 681038 w 1390650"/>
              <a:gd name="connsiteY1" fmla="*/ 711994 h 1507331"/>
              <a:gd name="connsiteX2" fmla="*/ 592931 w 1390650"/>
              <a:gd name="connsiteY2" fmla="*/ 826294 h 1507331"/>
              <a:gd name="connsiteX3" fmla="*/ 507206 w 1390650"/>
              <a:gd name="connsiteY3" fmla="*/ 928687 h 1507331"/>
              <a:gd name="connsiteX4" fmla="*/ 397669 w 1390650"/>
              <a:gd name="connsiteY4" fmla="*/ 1045369 h 1507331"/>
              <a:gd name="connsiteX5" fmla="*/ 288131 w 1390650"/>
              <a:gd name="connsiteY5" fmla="*/ 1159669 h 1507331"/>
              <a:gd name="connsiteX6" fmla="*/ 150019 w 1390650"/>
              <a:gd name="connsiteY6" fmla="*/ 1285875 h 1507331"/>
              <a:gd name="connsiteX7" fmla="*/ 0 w 1390650"/>
              <a:gd name="connsiteY7" fmla="*/ 1409700 h 1507331"/>
              <a:gd name="connsiteX8" fmla="*/ 4763 w 1390650"/>
              <a:gd name="connsiteY8" fmla="*/ 1507331 h 1507331"/>
              <a:gd name="connsiteX9" fmla="*/ 90488 w 1390650"/>
              <a:gd name="connsiteY9" fmla="*/ 1452562 h 1507331"/>
              <a:gd name="connsiteX10" fmla="*/ 254794 w 1390650"/>
              <a:gd name="connsiteY10" fmla="*/ 1326356 h 1507331"/>
              <a:gd name="connsiteX11" fmla="*/ 423863 w 1390650"/>
              <a:gd name="connsiteY11" fmla="*/ 1197769 h 1507331"/>
              <a:gd name="connsiteX12" fmla="*/ 547688 w 1390650"/>
              <a:gd name="connsiteY12" fmla="*/ 1097756 h 1507331"/>
              <a:gd name="connsiteX13" fmla="*/ 664369 w 1390650"/>
              <a:gd name="connsiteY13" fmla="*/ 997744 h 1507331"/>
              <a:gd name="connsiteX14" fmla="*/ 792956 w 1390650"/>
              <a:gd name="connsiteY14" fmla="*/ 873919 h 1507331"/>
              <a:gd name="connsiteX15" fmla="*/ 888206 w 1390650"/>
              <a:gd name="connsiteY15" fmla="*/ 773906 h 1507331"/>
              <a:gd name="connsiteX16" fmla="*/ 992981 w 1390650"/>
              <a:gd name="connsiteY16" fmla="*/ 664369 h 1507331"/>
              <a:gd name="connsiteX17" fmla="*/ 1076325 w 1390650"/>
              <a:gd name="connsiteY17" fmla="*/ 576262 h 1507331"/>
              <a:gd name="connsiteX18" fmla="*/ 1114425 w 1390650"/>
              <a:gd name="connsiteY18" fmla="*/ 531019 h 1507331"/>
              <a:gd name="connsiteX19" fmla="*/ 1150144 w 1390650"/>
              <a:gd name="connsiteY19" fmla="*/ 492919 h 1507331"/>
              <a:gd name="connsiteX20" fmla="*/ 1190625 w 1390650"/>
              <a:gd name="connsiteY20" fmla="*/ 461962 h 1507331"/>
              <a:gd name="connsiteX21" fmla="*/ 1221581 w 1390650"/>
              <a:gd name="connsiteY21" fmla="*/ 440531 h 1507331"/>
              <a:gd name="connsiteX22" fmla="*/ 1262063 w 1390650"/>
              <a:gd name="connsiteY22" fmla="*/ 416719 h 1507331"/>
              <a:gd name="connsiteX23" fmla="*/ 1304925 w 1390650"/>
              <a:gd name="connsiteY23" fmla="*/ 397669 h 1507331"/>
              <a:gd name="connsiteX24" fmla="*/ 1343025 w 1390650"/>
              <a:gd name="connsiteY24" fmla="*/ 381000 h 1507331"/>
              <a:gd name="connsiteX25" fmla="*/ 1376363 w 1390650"/>
              <a:gd name="connsiteY25" fmla="*/ 371475 h 1507331"/>
              <a:gd name="connsiteX26" fmla="*/ 1383506 w 1390650"/>
              <a:gd name="connsiteY26" fmla="*/ 369094 h 1507331"/>
              <a:gd name="connsiteX27" fmla="*/ 1388269 w 1390650"/>
              <a:gd name="connsiteY27" fmla="*/ 364331 h 1507331"/>
              <a:gd name="connsiteX28" fmla="*/ 1390650 w 1390650"/>
              <a:gd name="connsiteY28" fmla="*/ 352425 h 1507331"/>
              <a:gd name="connsiteX29" fmla="*/ 1390650 w 1390650"/>
              <a:gd name="connsiteY29" fmla="*/ 330994 h 1507331"/>
              <a:gd name="connsiteX30" fmla="*/ 1378744 w 1390650"/>
              <a:gd name="connsiteY30" fmla="*/ 300037 h 1507331"/>
              <a:gd name="connsiteX31" fmla="*/ 1357313 w 1390650"/>
              <a:gd name="connsiteY31" fmla="*/ 271462 h 1507331"/>
              <a:gd name="connsiteX32" fmla="*/ 1326356 w 1390650"/>
              <a:gd name="connsiteY32" fmla="*/ 238125 h 1507331"/>
              <a:gd name="connsiteX33" fmla="*/ 1281113 w 1390650"/>
              <a:gd name="connsiteY33" fmla="*/ 200025 h 1507331"/>
              <a:gd name="connsiteX34" fmla="*/ 1238250 w 1390650"/>
              <a:gd name="connsiteY34" fmla="*/ 164306 h 1507331"/>
              <a:gd name="connsiteX35" fmla="*/ 1181100 w 1390650"/>
              <a:gd name="connsiteY35" fmla="*/ 123825 h 1507331"/>
              <a:gd name="connsiteX36" fmla="*/ 1131094 w 1390650"/>
              <a:gd name="connsiteY36" fmla="*/ 92869 h 1507331"/>
              <a:gd name="connsiteX37" fmla="*/ 1088231 w 1390650"/>
              <a:gd name="connsiteY37" fmla="*/ 69056 h 1507331"/>
              <a:gd name="connsiteX38" fmla="*/ 1040606 w 1390650"/>
              <a:gd name="connsiteY38" fmla="*/ 47625 h 1507331"/>
              <a:gd name="connsiteX39" fmla="*/ 983456 w 1390650"/>
              <a:gd name="connsiteY39" fmla="*/ 28575 h 1507331"/>
              <a:gd name="connsiteX40" fmla="*/ 921544 w 1390650"/>
              <a:gd name="connsiteY40" fmla="*/ 14287 h 1507331"/>
              <a:gd name="connsiteX41" fmla="*/ 892969 w 1390650"/>
              <a:gd name="connsiteY41" fmla="*/ 9525 h 1507331"/>
              <a:gd name="connsiteX42" fmla="*/ 873919 w 1390650"/>
              <a:gd name="connsiteY42" fmla="*/ 2381 h 1507331"/>
              <a:gd name="connsiteX43" fmla="*/ 862013 w 1390650"/>
              <a:gd name="connsiteY43" fmla="*/ 0 h 1507331"/>
              <a:gd name="connsiteX44" fmla="*/ 847725 w 1390650"/>
              <a:gd name="connsiteY44" fmla="*/ 0 h 1507331"/>
              <a:gd name="connsiteX45" fmla="*/ 840581 w 1390650"/>
              <a:gd name="connsiteY45" fmla="*/ 0 h 1507331"/>
              <a:gd name="connsiteX46" fmla="*/ 835819 w 1390650"/>
              <a:gd name="connsiteY46" fmla="*/ 7144 h 1507331"/>
              <a:gd name="connsiteX47" fmla="*/ 838200 w 1390650"/>
              <a:gd name="connsiteY47" fmla="*/ 21431 h 1507331"/>
              <a:gd name="connsiteX48" fmla="*/ 845344 w 1390650"/>
              <a:gd name="connsiteY48" fmla="*/ 42862 h 1507331"/>
              <a:gd name="connsiteX49" fmla="*/ 857250 w 1390650"/>
              <a:gd name="connsiteY49" fmla="*/ 64294 h 1507331"/>
              <a:gd name="connsiteX50" fmla="*/ 876300 w 1390650"/>
              <a:gd name="connsiteY50" fmla="*/ 85725 h 1507331"/>
              <a:gd name="connsiteX51" fmla="*/ 895350 w 1390650"/>
              <a:gd name="connsiteY51" fmla="*/ 114300 h 1507331"/>
              <a:gd name="connsiteX52" fmla="*/ 907256 w 1390650"/>
              <a:gd name="connsiteY52" fmla="*/ 135731 h 1507331"/>
              <a:gd name="connsiteX53" fmla="*/ 923925 w 1390650"/>
              <a:gd name="connsiteY53" fmla="*/ 173831 h 1507331"/>
              <a:gd name="connsiteX54" fmla="*/ 931069 w 1390650"/>
              <a:gd name="connsiteY54" fmla="*/ 197644 h 1507331"/>
              <a:gd name="connsiteX55" fmla="*/ 938213 w 1390650"/>
              <a:gd name="connsiteY55" fmla="*/ 238125 h 1507331"/>
              <a:gd name="connsiteX56" fmla="*/ 935831 w 1390650"/>
              <a:gd name="connsiteY56" fmla="*/ 276225 h 1507331"/>
              <a:gd name="connsiteX57" fmla="*/ 923925 w 1390650"/>
              <a:gd name="connsiteY57" fmla="*/ 316706 h 1507331"/>
              <a:gd name="connsiteX58" fmla="*/ 881063 w 1390650"/>
              <a:gd name="connsiteY58" fmla="*/ 404812 h 1507331"/>
              <a:gd name="connsiteX59" fmla="*/ 807244 w 1390650"/>
              <a:gd name="connsiteY59" fmla="*/ 528637 h 1507331"/>
              <a:gd name="connsiteX60" fmla="*/ 762000 w 1390650"/>
              <a:gd name="connsiteY60" fmla="*/ 59531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90650" h="1507331">
                <a:moveTo>
                  <a:pt x="762000" y="595312"/>
                </a:moveTo>
                <a:lnTo>
                  <a:pt x="681038" y="711994"/>
                </a:lnTo>
                <a:lnTo>
                  <a:pt x="592931" y="826294"/>
                </a:lnTo>
                <a:lnTo>
                  <a:pt x="507206" y="928687"/>
                </a:lnTo>
                <a:lnTo>
                  <a:pt x="397669" y="1045369"/>
                </a:lnTo>
                <a:lnTo>
                  <a:pt x="288131" y="1159669"/>
                </a:lnTo>
                <a:lnTo>
                  <a:pt x="150019" y="1285875"/>
                </a:lnTo>
                <a:lnTo>
                  <a:pt x="0" y="1409700"/>
                </a:lnTo>
                <a:lnTo>
                  <a:pt x="4763" y="1507331"/>
                </a:lnTo>
                <a:lnTo>
                  <a:pt x="90488" y="1452562"/>
                </a:lnTo>
                <a:lnTo>
                  <a:pt x="254794" y="1326356"/>
                </a:lnTo>
                <a:lnTo>
                  <a:pt x="423863" y="1197769"/>
                </a:lnTo>
                <a:lnTo>
                  <a:pt x="547688" y="1097756"/>
                </a:lnTo>
                <a:lnTo>
                  <a:pt x="664369" y="997744"/>
                </a:lnTo>
                <a:lnTo>
                  <a:pt x="792956" y="873919"/>
                </a:lnTo>
                <a:lnTo>
                  <a:pt x="888206" y="773906"/>
                </a:lnTo>
                <a:lnTo>
                  <a:pt x="992981" y="664369"/>
                </a:lnTo>
                <a:lnTo>
                  <a:pt x="1076325" y="576262"/>
                </a:lnTo>
                <a:lnTo>
                  <a:pt x="1114425" y="531019"/>
                </a:lnTo>
                <a:lnTo>
                  <a:pt x="1150144" y="492919"/>
                </a:lnTo>
                <a:lnTo>
                  <a:pt x="1190625" y="461962"/>
                </a:lnTo>
                <a:lnTo>
                  <a:pt x="1221581" y="440531"/>
                </a:lnTo>
                <a:lnTo>
                  <a:pt x="1262063" y="416719"/>
                </a:lnTo>
                <a:lnTo>
                  <a:pt x="1304925" y="397669"/>
                </a:lnTo>
                <a:lnTo>
                  <a:pt x="1343025" y="381000"/>
                </a:lnTo>
                <a:lnTo>
                  <a:pt x="1376363" y="371475"/>
                </a:lnTo>
                <a:lnTo>
                  <a:pt x="1383506" y="369094"/>
                </a:lnTo>
                <a:lnTo>
                  <a:pt x="1388269" y="364331"/>
                </a:lnTo>
                <a:lnTo>
                  <a:pt x="1390650" y="352425"/>
                </a:lnTo>
                <a:lnTo>
                  <a:pt x="1390650" y="330994"/>
                </a:lnTo>
                <a:lnTo>
                  <a:pt x="1378744" y="300037"/>
                </a:lnTo>
                <a:lnTo>
                  <a:pt x="1357313" y="271462"/>
                </a:lnTo>
                <a:lnTo>
                  <a:pt x="1326356" y="238125"/>
                </a:lnTo>
                <a:lnTo>
                  <a:pt x="1281113" y="200025"/>
                </a:lnTo>
                <a:lnTo>
                  <a:pt x="1238250" y="164306"/>
                </a:lnTo>
                <a:lnTo>
                  <a:pt x="1181100" y="123825"/>
                </a:lnTo>
                <a:lnTo>
                  <a:pt x="1131094" y="92869"/>
                </a:lnTo>
                <a:lnTo>
                  <a:pt x="1088231" y="69056"/>
                </a:lnTo>
                <a:lnTo>
                  <a:pt x="1040606" y="47625"/>
                </a:lnTo>
                <a:lnTo>
                  <a:pt x="983456" y="28575"/>
                </a:lnTo>
                <a:lnTo>
                  <a:pt x="921544" y="14287"/>
                </a:lnTo>
                <a:lnTo>
                  <a:pt x="892969" y="9525"/>
                </a:lnTo>
                <a:lnTo>
                  <a:pt x="873919" y="2381"/>
                </a:lnTo>
                <a:lnTo>
                  <a:pt x="862013" y="0"/>
                </a:lnTo>
                <a:lnTo>
                  <a:pt x="847725" y="0"/>
                </a:lnTo>
                <a:lnTo>
                  <a:pt x="840581" y="0"/>
                </a:lnTo>
                <a:lnTo>
                  <a:pt x="835819" y="7144"/>
                </a:lnTo>
                <a:lnTo>
                  <a:pt x="838200" y="21431"/>
                </a:lnTo>
                <a:lnTo>
                  <a:pt x="845344" y="42862"/>
                </a:lnTo>
                <a:lnTo>
                  <a:pt x="857250" y="64294"/>
                </a:lnTo>
                <a:lnTo>
                  <a:pt x="876300" y="85725"/>
                </a:lnTo>
                <a:lnTo>
                  <a:pt x="895350" y="114300"/>
                </a:lnTo>
                <a:lnTo>
                  <a:pt x="907256" y="135731"/>
                </a:lnTo>
                <a:lnTo>
                  <a:pt x="923925" y="173831"/>
                </a:lnTo>
                <a:lnTo>
                  <a:pt x="931069" y="197644"/>
                </a:lnTo>
                <a:lnTo>
                  <a:pt x="938213" y="238125"/>
                </a:lnTo>
                <a:lnTo>
                  <a:pt x="935831" y="276225"/>
                </a:lnTo>
                <a:lnTo>
                  <a:pt x="923925" y="316706"/>
                </a:lnTo>
                <a:lnTo>
                  <a:pt x="881063" y="404812"/>
                </a:lnTo>
                <a:lnTo>
                  <a:pt x="807244" y="528637"/>
                </a:lnTo>
                <a:lnTo>
                  <a:pt x="762000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A0861D70-327B-4A19-80A6-38AD209E14BE}"/>
              </a:ext>
            </a:extLst>
          </p:cNvPr>
          <p:cNvSpPr/>
          <p:nvPr/>
        </p:nvSpPr>
        <p:spPr>
          <a:xfrm>
            <a:off x="2635250" y="5195888"/>
            <a:ext cx="4641850" cy="644525"/>
          </a:xfrm>
          <a:custGeom>
            <a:avLst/>
            <a:gdLst>
              <a:gd name="connsiteX0" fmla="*/ 2437156 w 4642913"/>
              <a:gd name="connsiteY0" fmla="*/ 119432 h 645678"/>
              <a:gd name="connsiteX1" fmla="*/ 2216953 w 4642913"/>
              <a:gd name="connsiteY1" fmla="*/ 134361 h 645678"/>
              <a:gd name="connsiteX2" fmla="*/ 1925838 w 4642913"/>
              <a:gd name="connsiteY2" fmla="*/ 153022 h 645678"/>
              <a:gd name="connsiteX3" fmla="*/ 1728029 w 4642913"/>
              <a:gd name="connsiteY3" fmla="*/ 175415 h 645678"/>
              <a:gd name="connsiteX4" fmla="*/ 1459308 w 4642913"/>
              <a:gd name="connsiteY4" fmla="*/ 212738 h 645678"/>
              <a:gd name="connsiteX5" fmla="*/ 1101012 w 4642913"/>
              <a:gd name="connsiteY5" fmla="*/ 264989 h 645678"/>
              <a:gd name="connsiteX6" fmla="*/ 821094 w 4642913"/>
              <a:gd name="connsiteY6" fmla="*/ 306044 h 645678"/>
              <a:gd name="connsiteX7" fmla="*/ 612088 w 4642913"/>
              <a:gd name="connsiteY7" fmla="*/ 335902 h 645678"/>
              <a:gd name="connsiteX8" fmla="*/ 500121 w 4642913"/>
              <a:gd name="connsiteY8" fmla="*/ 350831 h 645678"/>
              <a:gd name="connsiteX9" fmla="*/ 451602 w 4642913"/>
              <a:gd name="connsiteY9" fmla="*/ 358295 h 645678"/>
              <a:gd name="connsiteX10" fmla="*/ 403082 w 4642913"/>
              <a:gd name="connsiteY10" fmla="*/ 358295 h 645678"/>
              <a:gd name="connsiteX11" fmla="*/ 317241 w 4642913"/>
              <a:gd name="connsiteY11" fmla="*/ 350831 h 645678"/>
              <a:gd name="connsiteX12" fmla="*/ 268722 w 4642913"/>
              <a:gd name="connsiteY12" fmla="*/ 339634 h 645678"/>
              <a:gd name="connsiteX13" fmla="*/ 179148 w 4642913"/>
              <a:gd name="connsiteY13" fmla="*/ 313508 h 645678"/>
              <a:gd name="connsiteX14" fmla="*/ 108235 w 4642913"/>
              <a:gd name="connsiteY14" fmla="*/ 287383 h 645678"/>
              <a:gd name="connsiteX15" fmla="*/ 63448 w 4642913"/>
              <a:gd name="connsiteY15" fmla="*/ 268722 h 645678"/>
              <a:gd name="connsiteX16" fmla="*/ 37322 w 4642913"/>
              <a:gd name="connsiteY16" fmla="*/ 257525 h 645678"/>
              <a:gd name="connsiteX17" fmla="*/ 22393 w 4642913"/>
              <a:gd name="connsiteY17" fmla="*/ 257525 h 645678"/>
              <a:gd name="connsiteX18" fmla="*/ 3732 w 4642913"/>
              <a:gd name="connsiteY18" fmla="*/ 257525 h 645678"/>
              <a:gd name="connsiteX19" fmla="*/ 0 w 4642913"/>
              <a:gd name="connsiteY19" fmla="*/ 268722 h 645678"/>
              <a:gd name="connsiteX20" fmla="*/ 11197 w 4642913"/>
              <a:gd name="connsiteY20" fmla="*/ 302312 h 645678"/>
              <a:gd name="connsiteX21" fmla="*/ 41055 w 4642913"/>
              <a:gd name="connsiteY21" fmla="*/ 332170 h 645678"/>
              <a:gd name="connsiteX22" fmla="*/ 108235 w 4642913"/>
              <a:gd name="connsiteY22" fmla="*/ 388153 h 645678"/>
              <a:gd name="connsiteX23" fmla="*/ 220202 w 4642913"/>
              <a:gd name="connsiteY23" fmla="*/ 473995 h 645678"/>
              <a:gd name="connsiteX24" fmla="*/ 350831 w 4642913"/>
              <a:gd name="connsiteY24" fmla="*/ 563569 h 645678"/>
              <a:gd name="connsiteX25" fmla="*/ 432940 w 4642913"/>
              <a:gd name="connsiteY25" fmla="*/ 608356 h 645678"/>
              <a:gd name="connsiteX26" fmla="*/ 462798 w 4642913"/>
              <a:gd name="connsiteY26" fmla="*/ 623285 h 645678"/>
              <a:gd name="connsiteX27" fmla="*/ 511317 w 4642913"/>
              <a:gd name="connsiteY27" fmla="*/ 641946 h 645678"/>
              <a:gd name="connsiteX28" fmla="*/ 556104 w 4642913"/>
              <a:gd name="connsiteY28" fmla="*/ 645678 h 645678"/>
              <a:gd name="connsiteX29" fmla="*/ 604624 w 4642913"/>
              <a:gd name="connsiteY29" fmla="*/ 638214 h 645678"/>
              <a:gd name="connsiteX30" fmla="*/ 653143 w 4642913"/>
              <a:gd name="connsiteY30" fmla="*/ 623285 h 645678"/>
              <a:gd name="connsiteX31" fmla="*/ 690465 w 4642913"/>
              <a:gd name="connsiteY31" fmla="*/ 604624 h 645678"/>
              <a:gd name="connsiteX32" fmla="*/ 720323 w 4642913"/>
              <a:gd name="connsiteY32" fmla="*/ 582230 h 645678"/>
              <a:gd name="connsiteX33" fmla="*/ 850952 w 4642913"/>
              <a:gd name="connsiteY33" fmla="*/ 548640 h 645678"/>
              <a:gd name="connsiteX34" fmla="*/ 1138335 w 4642913"/>
              <a:gd name="connsiteY34" fmla="*/ 473995 h 645678"/>
              <a:gd name="connsiteX35" fmla="*/ 1421985 w 4642913"/>
              <a:gd name="connsiteY35" fmla="*/ 414279 h 645678"/>
              <a:gd name="connsiteX36" fmla="*/ 1638455 w 4642913"/>
              <a:gd name="connsiteY36" fmla="*/ 376957 h 645678"/>
              <a:gd name="connsiteX37" fmla="*/ 1836264 w 4642913"/>
              <a:gd name="connsiteY37" fmla="*/ 350831 h 645678"/>
              <a:gd name="connsiteX38" fmla="*/ 2149773 w 4642913"/>
              <a:gd name="connsiteY38" fmla="*/ 320973 h 645678"/>
              <a:gd name="connsiteX39" fmla="*/ 2493139 w 4642913"/>
              <a:gd name="connsiteY39" fmla="*/ 302312 h 645678"/>
              <a:gd name="connsiteX40" fmla="*/ 2743200 w 4642913"/>
              <a:gd name="connsiteY40" fmla="*/ 294847 h 645678"/>
              <a:gd name="connsiteX41" fmla="*/ 3123889 w 4642913"/>
              <a:gd name="connsiteY41" fmla="*/ 287383 h 645678"/>
              <a:gd name="connsiteX42" fmla="*/ 3377682 w 4642913"/>
              <a:gd name="connsiteY42" fmla="*/ 287383 h 645678"/>
              <a:gd name="connsiteX43" fmla="*/ 3646403 w 4642913"/>
              <a:gd name="connsiteY43" fmla="*/ 294847 h 645678"/>
              <a:gd name="connsiteX44" fmla="*/ 3903928 w 4642913"/>
              <a:gd name="connsiteY44" fmla="*/ 313508 h 645678"/>
              <a:gd name="connsiteX45" fmla="*/ 4090540 w 4642913"/>
              <a:gd name="connsiteY45" fmla="*/ 332170 h 645678"/>
              <a:gd name="connsiteX46" fmla="*/ 4239830 w 4642913"/>
              <a:gd name="connsiteY46" fmla="*/ 350831 h 645678"/>
              <a:gd name="connsiteX47" fmla="*/ 4377923 w 4642913"/>
              <a:gd name="connsiteY47" fmla="*/ 373224 h 645678"/>
              <a:gd name="connsiteX48" fmla="*/ 4516016 w 4642913"/>
              <a:gd name="connsiteY48" fmla="*/ 384421 h 645678"/>
              <a:gd name="connsiteX49" fmla="*/ 4583197 w 4642913"/>
              <a:gd name="connsiteY49" fmla="*/ 380689 h 645678"/>
              <a:gd name="connsiteX50" fmla="*/ 4616787 w 4642913"/>
              <a:gd name="connsiteY50" fmla="*/ 369492 h 645678"/>
              <a:gd name="connsiteX51" fmla="*/ 4635448 w 4642913"/>
              <a:gd name="connsiteY51" fmla="*/ 350831 h 645678"/>
              <a:gd name="connsiteX52" fmla="*/ 4642913 w 4642913"/>
              <a:gd name="connsiteY52" fmla="*/ 324705 h 645678"/>
              <a:gd name="connsiteX53" fmla="*/ 4642913 w 4642913"/>
              <a:gd name="connsiteY53" fmla="*/ 298579 h 645678"/>
              <a:gd name="connsiteX54" fmla="*/ 4635448 w 4642913"/>
              <a:gd name="connsiteY54" fmla="*/ 272454 h 645678"/>
              <a:gd name="connsiteX55" fmla="*/ 4613055 w 4642913"/>
              <a:gd name="connsiteY55" fmla="*/ 246328 h 645678"/>
              <a:gd name="connsiteX56" fmla="*/ 4594393 w 4642913"/>
              <a:gd name="connsiteY56" fmla="*/ 231399 h 645678"/>
              <a:gd name="connsiteX57" fmla="*/ 4564535 w 4642913"/>
              <a:gd name="connsiteY57" fmla="*/ 209006 h 645678"/>
              <a:gd name="connsiteX58" fmla="*/ 4489891 w 4642913"/>
              <a:gd name="connsiteY58" fmla="*/ 175415 h 645678"/>
              <a:gd name="connsiteX59" fmla="*/ 4348065 w 4642913"/>
              <a:gd name="connsiteY59" fmla="*/ 115699 h 645678"/>
              <a:gd name="connsiteX60" fmla="*/ 4168917 w 4642913"/>
              <a:gd name="connsiteY60" fmla="*/ 52251 h 645678"/>
              <a:gd name="connsiteX61" fmla="*/ 4049486 w 4642913"/>
              <a:gd name="connsiteY61" fmla="*/ 11197 h 645678"/>
              <a:gd name="connsiteX62" fmla="*/ 4019628 w 4642913"/>
              <a:gd name="connsiteY62" fmla="*/ 0 h 645678"/>
              <a:gd name="connsiteX63" fmla="*/ 4000966 w 4642913"/>
              <a:gd name="connsiteY63" fmla="*/ 0 h 645678"/>
              <a:gd name="connsiteX64" fmla="*/ 3956179 w 4642913"/>
              <a:gd name="connsiteY64" fmla="*/ 26126 h 645678"/>
              <a:gd name="connsiteX65" fmla="*/ 3840480 w 4642913"/>
              <a:gd name="connsiteY65" fmla="*/ 74645 h 645678"/>
              <a:gd name="connsiteX66" fmla="*/ 3806890 w 4642913"/>
              <a:gd name="connsiteY66" fmla="*/ 85842 h 645678"/>
              <a:gd name="connsiteX67" fmla="*/ 3713584 w 4642913"/>
              <a:gd name="connsiteY67" fmla="*/ 89574 h 645678"/>
              <a:gd name="connsiteX68" fmla="*/ 3470988 w 4642913"/>
              <a:gd name="connsiteY68" fmla="*/ 100771 h 645678"/>
              <a:gd name="connsiteX69" fmla="*/ 3116424 w 4642913"/>
              <a:gd name="connsiteY69" fmla="*/ 108235 h 645678"/>
              <a:gd name="connsiteX70" fmla="*/ 2840238 w 4642913"/>
              <a:gd name="connsiteY70" fmla="*/ 111967 h 645678"/>
              <a:gd name="connsiteX71" fmla="*/ 2634965 w 4642913"/>
              <a:gd name="connsiteY71" fmla="*/ 104503 h 645678"/>
              <a:gd name="connsiteX72" fmla="*/ 2437156 w 4642913"/>
              <a:gd name="connsiteY72" fmla="*/ 119432 h 64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42913" h="645678">
                <a:moveTo>
                  <a:pt x="2437156" y="119432"/>
                </a:moveTo>
                <a:lnTo>
                  <a:pt x="2216953" y="134361"/>
                </a:lnTo>
                <a:lnTo>
                  <a:pt x="1925838" y="153022"/>
                </a:lnTo>
                <a:lnTo>
                  <a:pt x="1728029" y="175415"/>
                </a:lnTo>
                <a:lnTo>
                  <a:pt x="1459308" y="212738"/>
                </a:lnTo>
                <a:lnTo>
                  <a:pt x="1101012" y="264989"/>
                </a:lnTo>
                <a:lnTo>
                  <a:pt x="821094" y="306044"/>
                </a:lnTo>
                <a:lnTo>
                  <a:pt x="612088" y="335902"/>
                </a:lnTo>
                <a:lnTo>
                  <a:pt x="500121" y="350831"/>
                </a:lnTo>
                <a:lnTo>
                  <a:pt x="451602" y="358295"/>
                </a:lnTo>
                <a:lnTo>
                  <a:pt x="403082" y="358295"/>
                </a:lnTo>
                <a:lnTo>
                  <a:pt x="317241" y="350831"/>
                </a:lnTo>
                <a:lnTo>
                  <a:pt x="268722" y="339634"/>
                </a:lnTo>
                <a:lnTo>
                  <a:pt x="179148" y="313508"/>
                </a:lnTo>
                <a:lnTo>
                  <a:pt x="108235" y="287383"/>
                </a:lnTo>
                <a:lnTo>
                  <a:pt x="63448" y="268722"/>
                </a:lnTo>
                <a:lnTo>
                  <a:pt x="37322" y="257525"/>
                </a:lnTo>
                <a:lnTo>
                  <a:pt x="22393" y="257525"/>
                </a:lnTo>
                <a:lnTo>
                  <a:pt x="3732" y="257525"/>
                </a:lnTo>
                <a:lnTo>
                  <a:pt x="0" y="268722"/>
                </a:lnTo>
                <a:lnTo>
                  <a:pt x="11197" y="302312"/>
                </a:lnTo>
                <a:lnTo>
                  <a:pt x="41055" y="332170"/>
                </a:lnTo>
                <a:lnTo>
                  <a:pt x="108235" y="388153"/>
                </a:lnTo>
                <a:lnTo>
                  <a:pt x="220202" y="473995"/>
                </a:lnTo>
                <a:lnTo>
                  <a:pt x="350831" y="563569"/>
                </a:lnTo>
                <a:lnTo>
                  <a:pt x="432940" y="608356"/>
                </a:lnTo>
                <a:lnTo>
                  <a:pt x="462798" y="623285"/>
                </a:lnTo>
                <a:lnTo>
                  <a:pt x="511317" y="641946"/>
                </a:lnTo>
                <a:lnTo>
                  <a:pt x="556104" y="645678"/>
                </a:lnTo>
                <a:lnTo>
                  <a:pt x="604624" y="638214"/>
                </a:lnTo>
                <a:lnTo>
                  <a:pt x="653143" y="623285"/>
                </a:lnTo>
                <a:lnTo>
                  <a:pt x="690465" y="604624"/>
                </a:lnTo>
                <a:lnTo>
                  <a:pt x="720323" y="582230"/>
                </a:lnTo>
                <a:lnTo>
                  <a:pt x="850952" y="548640"/>
                </a:lnTo>
                <a:lnTo>
                  <a:pt x="1138335" y="473995"/>
                </a:lnTo>
                <a:lnTo>
                  <a:pt x="1421985" y="414279"/>
                </a:lnTo>
                <a:lnTo>
                  <a:pt x="1638455" y="376957"/>
                </a:lnTo>
                <a:lnTo>
                  <a:pt x="1836264" y="350831"/>
                </a:lnTo>
                <a:lnTo>
                  <a:pt x="2149773" y="320973"/>
                </a:lnTo>
                <a:lnTo>
                  <a:pt x="2493139" y="302312"/>
                </a:lnTo>
                <a:lnTo>
                  <a:pt x="2743200" y="294847"/>
                </a:lnTo>
                <a:lnTo>
                  <a:pt x="3123889" y="287383"/>
                </a:lnTo>
                <a:lnTo>
                  <a:pt x="3377682" y="287383"/>
                </a:lnTo>
                <a:lnTo>
                  <a:pt x="3646403" y="294847"/>
                </a:lnTo>
                <a:lnTo>
                  <a:pt x="3903928" y="313508"/>
                </a:lnTo>
                <a:lnTo>
                  <a:pt x="4090540" y="332170"/>
                </a:lnTo>
                <a:lnTo>
                  <a:pt x="4239830" y="350831"/>
                </a:lnTo>
                <a:lnTo>
                  <a:pt x="4377923" y="373224"/>
                </a:lnTo>
                <a:lnTo>
                  <a:pt x="4516016" y="384421"/>
                </a:lnTo>
                <a:lnTo>
                  <a:pt x="4583197" y="380689"/>
                </a:lnTo>
                <a:lnTo>
                  <a:pt x="4616787" y="369492"/>
                </a:lnTo>
                <a:lnTo>
                  <a:pt x="4635448" y="350831"/>
                </a:lnTo>
                <a:lnTo>
                  <a:pt x="4642913" y="324705"/>
                </a:lnTo>
                <a:lnTo>
                  <a:pt x="4642913" y="298579"/>
                </a:lnTo>
                <a:lnTo>
                  <a:pt x="4635448" y="272454"/>
                </a:lnTo>
                <a:lnTo>
                  <a:pt x="4613055" y="246328"/>
                </a:lnTo>
                <a:lnTo>
                  <a:pt x="4594393" y="231399"/>
                </a:lnTo>
                <a:lnTo>
                  <a:pt x="4564535" y="209006"/>
                </a:lnTo>
                <a:lnTo>
                  <a:pt x="4489891" y="175415"/>
                </a:lnTo>
                <a:lnTo>
                  <a:pt x="4348065" y="115699"/>
                </a:lnTo>
                <a:lnTo>
                  <a:pt x="4168917" y="52251"/>
                </a:lnTo>
                <a:lnTo>
                  <a:pt x="4049486" y="11197"/>
                </a:lnTo>
                <a:lnTo>
                  <a:pt x="4019628" y="0"/>
                </a:lnTo>
                <a:lnTo>
                  <a:pt x="4000966" y="0"/>
                </a:lnTo>
                <a:lnTo>
                  <a:pt x="3956179" y="26126"/>
                </a:lnTo>
                <a:lnTo>
                  <a:pt x="3840480" y="74645"/>
                </a:lnTo>
                <a:lnTo>
                  <a:pt x="3806890" y="85842"/>
                </a:lnTo>
                <a:lnTo>
                  <a:pt x="3713584" y="89574"/>
                </a:lnTo>
                <a:lnTo>
                  <a:pt x="3470988" y="100771"/>
                </a:lnTo>
                <a:lnTo>
                  <a:pt x="3116424" y="108235"/>
                </a:lnTo>
                <a:lnTo>
                  <a:pt x="2840238" y="111967"/>
                </a:lnTo>
                <a:lnTo>
                  <a:pt x="2634965" y="104503"/>
                </a:lnTo>
                <a:lnTo>
                  <a:pt x="2437156" y="119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7524EFB5-765C-46D3-AA0D-312ED1BA27C3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620838"/>
            <a:ext cx="4641850" cy="4219575"/>
            <a:chOff x="4172744" y="1714500"/>
            <a:chExt cx="4641850" cy="4219575"/>
          </a:xfrm>
        </p:grpSpPr>
        <p:sp>
          <p:nvSpPr>
            <p:cNvPr id="10" name="フリーフォーム 140">
              <a:extLst>
                <a:ext uri="{FF2B5EF4-FFF2-40B4-BE49-F238E27FC236}">
                  <a16:creationId xmlns:a16="http://schemas.microsoft.com/office/drawing/2014/main" id="{38B6CAAB-D7B6-4D62-924E-7DFEEE2FB942}"/>
                </a:ext>
              </a:extLst>
            </p:cNvPr>
            <p:cNvSpPr/>
            <p:nvPr/>
          </p:nvSpPr>
          <p:spPr>
            <a:xfrm>
              <a:off x="5333206" y="1790700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41">
              <a:extLst>
                <a:ext uri="{FF2B5EF4-FFF2-40B4-BE49-F238E27FC236}">
                  <a16:creationId xmlns:a16="http://schemas.microsoft.com/office/drawing/2014/main" id="{83867AD3-EB5D-4263-AFCA-2EB9C0748FF5}"/>
                </a:ext>
              </a:extLst>
            </p:cNvPr>
            <p:cNvSpPr/>
            <p:nvPr/>
          </p:nvSpPr>
          <p:spPr>
            <a:xfrm>
              <a:off x="6476206" y="1714500"/>
              <a:ext cx="1128713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2">
              <a:extLst>
                <a:ext uri="{FF2B5EF4-FFF2-40B4-BE49-F238E27FC236}">
                  <a16:creationId xmlns:a16="http://schemas.microsoft.com/office/drawing/2014/main" id="{2F1C0B8E-A874-4403-B516-7B0D873EB06A}"/>
                </a:ext>
              </a:extLst>
            </p:cNvPr>
            <p:cNvSpPr/>
            <p:nvPr/>
          </p:nvSpPr>
          <p:spPr>
            <a:xfrm>
              <a:off x="4801394" y="2651125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3">
              <a:extLst>
                <a:ext uri="{FF2B5EF4-FFF2-40B4-BE49-F238E27FC236}">
                  <a16:creationId xmlns:a16="http://schemas.microsoft.com/office/drawing/2014/main" id="{D610A2D9-F06E-4025-86F1-D6568DC0381D}"/>
                </a:ext>
              </a:extLst>
            </p:cNvPr>
            <p:cNvSpPr/>
            <p:nvPr/>
          </p:nvSpPr>
          <p:spPr>
            <a:xfrm>
              <a:off x="5734844" y="3030537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79464972-0F22-4F4B-8986-3A47F28F3140}"/>
                </a:ext>
              </a:extLst>
            </p:cNvPr>
            <p:cNvSpPr/>
            <p:nvPr/>
          </p:nvSpPr>
          <p:spPr>
            <a:xfrm>
              <a:off x="6636544" y="2932112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7">
              <a:extLst>
                <a:ext uri="{FF2B5EF4-FFF2-40B4-BE49-F238E27FC236}">
                  <a16:creationId xmlns:a16="http://schemas.microsoft.com/office/drawing/2014/main" id="{A621583A-F8E4-4A17-B6AC-1624121AE5A7}"/>
                </a:ext>
              </a:extLst>
            </p:cNvPr>
            <p:cNvSpPr/>
            <p:nvPr/>
          </p:nvSpPr>
          <p:spPr>
            <a:xfrm>
              <a:off x="4728369" y="3865562"/>
              <a:ext cx="639762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C462D6A9-5462-425C-998A-5C85E26BAC8F}"/>
                </a:ext>
              </a:extLst>
            </p:cNvPr>
            <p:cNvSpPr/>
            <p:nvPr/>
          </p:nvSpPr>
          <p:spPr>
            <a:xfrm>
              <a:off x="6995319" y="3511550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7E952E52-E9FE-4AA2-987E-D97B64AB23F4}"/>
                </a:ext>
              </a:extLst>
            </p:cNvPr>
            <p:cNvSpPr/>
            <p:nvPr/>
          </p:nvSpPr>
          <p:spPr>
            <a:xfrm>
              <a:off x="4172744" y="5289550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DAC9C5B-32CC-4EBF-B092-2531345A9254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21" name="フリーフォーム 140">
              <a:extLst>
                <a:ext uri="{FF2B5EF4-FFF2-40B4-BE49-F238E27FC236}">
                  <a16:creationId xmlns:a16="http://schemas.microsoft.com/office/drawing/2014/main" id="{E40A26D8-4E13-490B-9AD7-0E3EE4F31249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1">
              <a:extLst>
                <a:ext uri="{FF2B5EF4-FFF2-40B4-BE49-F238E27FC236}">
                  <a16:creationId xmlns:a16="http://schemas.microsoft.com/office/drawing/2014/main" id="{963E0DC1-714E-4524-8A09-A9D458DD40B2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2">
              <a:extLst>
                <a:ext uri="{FF2B5EF4-FFF2-40B4-BE49-F238E27FC236}">
                  <a16:creationId xmlns:a16="http://schemas.microsoft.com/office/drawing/2014/main" id="{8EBF6790-3427-4B4F-A4AF-056DC234ACEC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3">
              <a:extLst>
                <a:ext uri="{FF2B5EF4-FFF2-40B4-BE49-F238E27FC236}">
                  <a16:creationId xmlns:a16="http://schemas.microsoft.com/office/drawing/2014/main" id="{61EBBDDA-46A5-494B-8E8C-6189404FD9EE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4">
              <a:extLst>
                <a:ext uri="{FF2B5EF4-FFF2-40B4-BE49-F238E27FC236}">
                  <a16:creationId xmlns:a16="http://schemas.microsoft.com/office/drawing/2014/main" id="{A6E24A14-46C8-4479-936D-73B003EEE7E7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CB161700-3B35-451F-A3B6-279D807DE219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FECD4EC3-06B1-4753-AB3F-7C03B30A125B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41D29393-7222-43EC-8A34-5F2D48E0CD84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30632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グループ化 1">
            <a:extLst>
              <a:ext uri="{FF2B5EF4-FFF2-40B4-BE49-F238E27FC236}">
                <a16:creationId xmlns:a16="http://schemas.microsoft.com/office/drawing/2014/main" id="{D3ED62BF-9B38-4CE6-AC0E-076277E8B2C1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888C3C42-E9A9-449C-851F-C894A56F3048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FE9798C3-7C81-4CC4-B841-54BC95D45D82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A11B9864-325B-4C86-9781-62DF0CE6B535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1602FA93-36CB-4D38-9EC8-0A933EF6E3D0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0430F34-B5F0-4A85-BA33-8D579F106287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CB1C02C0-77B9-41DD-A3F5-840043718CC0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FEE03963-D753-4A1C-A23A-BCA781991EDF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6425E1B-5169-45E1-9B6B-55E40CC2CF3F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169412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EF86E25-94A2-40D9-AE70-89C52083AE06}"/>
              </a:ext>
            </a:extLst>
          </p:cNvPr>
          <p:cNvSpPr/>
          <p:nvPr/>
        </p:nvSpPr>
        <p:spPr>
          <a:xfrm>
            <a:off x="2944813" y="1497013"/>
            <a:ext cx="1108075" cy="482600"/>
          </a:xfrm>
          <a:custGeom>
            <a:avLst/>
            <a:gdLst>
              <a:gd name="connsiteX0" fmla="*/ 757238 w 1107282"/>
              <a:gd name="connsiteY0" fmla="*/ 176213 h 481013"/>
              <a:gd name="connsiteX1" fmla="*/ 664369 w 1107282"/>
              <a:gd name="connsiteY1" fmla="*/ 164307 h 481013"/>
              <a:gd name="connsiteX2" fmla="*/ 561975 w 1107282"/>
              <a:gd name="connsiteY2" fmla="*/ 147638 h 481013"/>
              <a:gd name="connsiteX3" fmla="*/ 471488 w 1107282"/>
              <a:gd name="connsiteY3" fmla="*/ 128588 h 481013"/>
              <a:gd name="connsiteX4" fmla="*/ 352425 w 1107282"/>
              <a:gd name="connsiteY4" fmla="*/ 100013 h 481013"/>
              <a:gd name="connsiteX5" fmla="*/ 238125 w 1107282"/>
              <a:gd name="connsiteY5" fmla="*/ 69057 h 481013"/>
              <a:gd name="connsiteX6" fmla="*/ 135732 w 1107282"/>
              <a:gd name="connsiteY6" fmla="*/ 38100 h 481013"/>
              <a:gd name="connsiteX7" fmla="*/ 57150 w 1107282"/>
              <a:gd name="connsiteY7" fmla="*/ 11907 h 481013"/>
              <a:gd name="connsiteX8" fmla="*/ 26194 w 1107282"/>
              <a:gd name="connsiteY8" fmla="*/ 0 h 481013"/>
              <a:gd name="connsiteX9" fmla="*/ 14288 w 1107282"/>
              <a:gd name="connsiteY9" fmla="*/ 0 h 481013"/>
              <a:gd name="connsiteX10" fmla="*/ 4763 w 1107282"/>
              <a:gd name="connsiteY10" fmla="*/ 0 h 481013"/>
              <a:gd name="connsiteX11" fmla="*/ 0 w 1107282"/>
              <a:gd name="connsiteY11" fmla="*/ 7144 h 481013"/>
              <a:gd name="connsiteX12" fmla="*/ 2382 w 1107282"/>
              <a:gd name="connsiteY12" fmla="*/ 26194 h 481013"/>
              <a:gd name="connsiteX13" fmla="*/ 11907 w 1107282"/>
              <a:gd name="connsiteY13" fmla="*/ 52388 h 481013"/>
              <a:gd name="connsiteX14" fmla="*/ 33338 w 1107282"/>
              <a:gd name="connsiteY14" fmla="*/ 71438 h 481013"/>
              <a:gd name="connsiteX15" fmla="*/ 142875 w 1107282"/>
              <a:gd name="connsiteY15" fmla="*/ 150019 h 481013"/>
              <a:gd name="connsiteX16" fmla="*/ 226219 w 1107282"/>
              <a:gd name="connsiteY16" fmla="*/ 204788 h 481013"/>
              <a:gd name="connsiteX17" fmla="*/ 321469 w 1107282"/>
              <a:gd name="connsiteY17" fmla="*/ 261938 h 481013"/>
              <a:gd name="connsiteX18" fmla="*/ 388144 w 1107282"/>
              <a:gd name="connsiteY18" fmla="*/ 297657 h 481013"/>
              <a:gd name="connsiteX19" fmla="*/ 471488 w 1107282"/>
              <a:gd name="connsiteY19" fmla="*/ 338138 h 481013"/>
              <a:gd name="connsiteX20" fmla="*/ 573882 w 1107282"/>
              <a:gd name="connsiteY20" fmla="*/ 378619 h 481013"/>
              <a:gd name="connsiteX21" fmla="*/ 671513 w 1107282"/>
              <a:gd name="connsiteY21" fmla="*/ 414338 h 481013"/>
              <a:gd name="connsiteX22" fmla="*/ 769144 w 1107282"/>
              <a:gd name="connsiteY22" fmla="*/ 445294 h 481013"/>
              <a:gd name="connsiteX23" fmla="*/ 862013 w 1107282"/>
              <a:gd name="connsiteY23" fmla="*/ 466725 h 481013"/>
              <a:gd name="connsiteX24" fmla="*/ 945357 w 1107282"/>
              <a:gd name="connsiteY24" fmla="*/ 478632 h 481013"/>
              <a:gd name="connsiteX25" fmla="*/ 1004888 w 1107282"/>
              <a:gd name="connsiteY25" fmla="*/ 481013 h 481013"/>
              <a:gd name="connsiteX26" fmla="*/ 1040607 w 1107282"/>
              <a:gd name="connsiteY26" fmla="*/ 476250 h 481013"/>
              <a:gd name="connsiteX27" fmla="*/ 1066800 w 1107282"/>
              <a:gd name="connsiteY27" fmla="*/ 466725 h 481013"/>
              <a:gd name="connsiteX28" fmla="*/ 1085850 w 1107282"/>
              <a:gd name="connsiteY28" fmla="*/ 454819 h 481013"/>
              <a:gd name="connsiteX29" fmla="*/ 1097757 w 1107282"/>
              <a:gd name="connsiteY29" fmla="*/ 435769 h 481013"/>
              <a:gd name="connsiteX30" fmla="*/ 1102519 w 1107282"/>
              <a:gd name="connsiteY30" fmla="*/ 419100 h 481013"/>
              <a:gd name="connsiteX31" fmla="*/ 1107282 w 1107282"/>
              <a:gd name="connsiteY31" fmla="*/ 397669 h 481013"/>
              <a:gd name="connsiteX32" fmla="*/ 1102519 w 1107282"/>
              <a:gd name="connsiteY32" fmla="*/ 361950 h 481013"/>
              <a:gd name="connsiteX33" fmla="*/ 1092994 w 1107282"/>
              <a:gd name="connsiteY33" fmla="*/ 328613 h 481013"/>
              <a:gd name="connsiteX34" fmla="*/ 1076325 w 1107282"/>
              <a:gd name="connsiteY34" fmla="*/ 297657 h 481013"/>
              <a:gd name="connsiteX35" fmla="*/ 1040607 w 1107282"/>
              <a:gd name="connsiteY35" fmla="*/ 252413 h 481013"/>
              <a:gd name="connsiteX36" fmla="*/ 1004888 w 1107282"/>
              <a:gd name="connsiteY36" fmla="*/ 216694 h 481013"/>
              <a:gd name="connsiteX37" fmla="*/ 978694 w 1107282"/>
              <a:gd name="connsiteY37" fmla="*/ 195263 h 481013"/>
              <a:gd name="connsiteX38" fmla="*/ 957263 w 1107282"/>
              <a:gd name="connsiteY38" fmla="*/ 192882 h 481013"/>
              <a:gd name="connsiteX39" fmla="*/ 807244 w 1107282"/>
              <a:gd name="connsiteY39" fmla="*/ 180975 h 481013"/>
              <a:gd name="connsiteX40" fmla="*/ 757238 w 1107282"/>
              <a:gd name="connsiteY40" fmla="*/ 176213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7282" h="481013">
                <a:moveTo>
                  <a:pt x="757238" y="176213"/>
                </a:moveTo>
                <a:lnTo>
                  <a:pt x="664369" y="164307"/>
                </a:lnTo>
                <a:lnTo>
                  <a:pt x="561975" y="147638"/>
                </a:lnTo>
                <a:lnTo>
                  <a:pt x="471488" y="128588"/>
                </a:lnTo>
                <a:lnTo>
                  <a:pt x="352425" y="100013"/>
                </a:lnTo>
                <a:lnTo>
                  <a:pt x="238125" y="69057"/>
                </a:lnTo>
                <a:lnTo>
                  <a:pt x="135732" y="38100"/>
                </a:lnTo>
                <a:lnTo>
                  <a:pt x="57150" y="11907"/>
                </a:lnTo>
                <a:lnTo>
                  <a:pt x="26194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2382" y="26194"/>
                </a:lnTo>
                <a:lnTo>
                  <a:pt x="11907" y="52388"/>
                </a:lnTo>
                <a:lnTo>
                  <a:pt x="33338" y="71438"/>
                </a:lnTo>
                <a:lnTo>
                  <a:pt x="142875" y="150019"/>
                </a:lnTo>
                <a:lnTo>
                  <a:pt x="226219" y="204788"/>
                </a:lnTo>
                <a:lnTo>
                  <a:pt x="321469" y="261938"/>
                </a:lnTo>
                <a:lnTo>
                  <a:pt x="388144" y="297657"/>
                </a:lnTo>
                <a:lnTo>
                  <a:pt x="471488" y="338138"/>
                </a:lnTo>
                <a:lnTo>
                  <a:pt x="573882" y="378619"/>
                </a:lnTo>
                <a:lnTo>
                  <a:pt x="671513" y="414338"/>
                </a:lnTo>
                <a:lnTo>
                  <a:pt x="769144" y="445294"/>
                </a:lnTo>
                <a:lnTo>
                  <a:pt x="862013" y="466725"/>
                </a:lnTo>
                <a:lnTo>
                  <a:pt x="945357" y="478632"/>
                </a:lnTo>
                <a:lnTo>
                  <a:pt x="1004888" y="481013"/>
                </a:lnTo>
                <a:lnTo>
                  <a:pt x="1040607" y="476250"/>
                </a:lnTo>
                <a:lnTo>
                  <a:pt x="1066800" y="466725"/>
                </a:lnTo>
                <a:lnTo>
                  <a:pt x="1085850" y="454819"/>
                </a:lnTo>
                <a:lnTo>
                  <a:pt x="1097757" y="435769"/>
                </a:lnTo>
                <a:lnTo>
                  <a:pt x="1102519" y="419100"/>
                </a:lnTo>
                <a:lnTo>
                  <a:pt x="1107282" y="397669"/>
                </a:lnTo>
                <a:lnTo>
                  <a:pt x="1102519" y="361950"/>
                </a:lnTo>
                <a:lnTo>
                  <a:pt x="1092994" y="328613"/>
                </a:lnTo>
                <a:lnTo>
                  <a:pt x="1076325" y="297657"/>
                </a:lnTo>
                <a:lnTo>
                  <a:pt x="1040607" y="252413"/>
                </a:lnTo>
                <a:lnTo>
                  <a:pt x="1004888" y="216694"/>
                </a:lnTo>
                <a:lnTo>
                  <a:pt x="978694" y="195263"/>
                </a:lnTo>
                <a:lnTo>
                  <a:pt x="957263" y="192882"/>
                </a:lnTo>
                <a:lnTo>
                  <a:pt x="807244" y="180975"/>
                </a:lnTo>
                <a:lnTo>
                  <a:pt x="757238" y="176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1ECBB71A-6D26-4B5A-8D60-E20273DEC7C6}"/>
              </a:ext>
            </a:extLst>
          </p:cNvPr>
          <p:cNvSpPr/>
          <p:nvPr/>
        </p:nvSpPr>
        <p:spPr>
          <a:xfrm>
            <a:off x="2452688" y="2290763"/>
            <a:ext cx="1908175" cy="511175"/>
          </a:xfrm>
          <a:custGeom>
            <a:avLst/>
            <a:gdLst>
              <a:gd name="connsiteX0" fmla="*/ 1509712 w 1907381"/>
              <a:gd name="connsiteY0" fmla="*/ 23812 h 511968"/>
              <a:gd name="connsiteX1" fmla="*/ 1276350 w 1907381"/>
              <a:gd name="connsiteY1" fmla="*/ 73818 h 511968"/>
              <a:gd name="connsiteX2" fmla="*/ 1045368 w 1907381"/>
              <a:gd name="connsiteY2" fmla="*/ 121443 h 511968"/>
              <a:gd name="connsiteX3" fmla="*/ 809625 w 1907381"/>
              <a:gd name="connsiteY3" fmla="*/ 171450 h 511968"/>
              <a:gd name="connsiteX4" fmla="*/ 614362 w 1907381"/>
              <a:gd name="connsiteY4" fmla="*/ 211931 h 511968"/>
              <a:gd name="connsiteX5" fmla="*/ 402431 w 1907381"/>
              <a:gd name="connsiteY5" fmla="*/ 257175 h 511968"/>
              <a:gd name="connsiteX6" fmla="*/ 350043 w 1907381"/>
              <a:gd name="connsiteY6" fmla="*/ 266700 h 511968"/>
              <a:gd name="connsiteX7" fmla="*/ 326231 w 1907381"/>
              <a:gd name="connsiteY7" fmla="*/ 266700 h 511968"/>
              <a:gd name="connsiteX8" fmla="*/ 264318 w 1907381"/>
              <a:gd name="connsiteY8" fmla="*/ 259556 h 511968"/>
              <a:gd name="connsiteX9" fmla="*/ 185737 w 1907381"/>
              <a:gd name="connsiteY9" fmla="*/ 242887 h 511968"/>
              <a:gd name="connsiteX10" fmla="*/ 95250 w 1907381"/>
              <a:gd name="connsiteY10" fmla="*/ 214312 h 511968"/>
              <a:gd name="connsiteX11" fmla="*/ 40481 w 1907381"/>
              <a:gd name="connsiteY11" fmla="*/ 192881 h 511968"/>
              <a:gd name="connsiteX12" fmla="*/ 19050 w 1907381"/>
              <a:gd name="connsiteY12" fmla="*/ 185737 h 511968"/>
              <a:gd name="connsiteX13" fmla="*/ 9525 w 1907381"/>
              <a:gd name="connsiteY13" fmla="*/ 188118 h 511968"/>
              <a:gd name="connsiteX14" fmla="*/ 2381 w 1907381"/>
              <a:gd name="connsiteY14" fmla="*/ 192881 h 511968"/>
              <a:gd name="connsiteX15" fmla="*/ 0 w 1907381"/>
              <a:gd name="connsiteY15" fmla="*/ 200025 h 511968"/>
              <a:gd name="connsiteX16" fmla="*/ 4762 w 1907381"/>
              <a:gd name="connsiteY16" fmla="*/ 221456 h 511968"/>
              <a:gd name="connsiteX17" fmla="*/ 19050 w 1907381"/>
              <a:gd name="connsiteY17" fmla="*/ 247650 h 511968"/>
              <a:gd name="connsiteX18" fmla="*/ 42862 w 1907381"/>
              <a:gd name="connsiteY18" fmla="*/ 271462 h 511968"/>
              <a:gd name="connsiteX19" fmla="*/ 119062 w 1907381"/>
              <a:gd name="connsiteY19" fmla="*/ 333375 h 511968"/>
              <a:gd name="connsiteX20" fmla="*/ 185737 w 1907381"/>
              <a:gd name="connsiteY20" fmla="*/ 383381 h 511968"/>
              <a:gd name="connsiteX21" fmla="*/ 242887 w 1907381"/>
              <a:gd name="connsiteY21" fmla="*/ 423862 h 511968"/>
              <a:gd name="connsiteX22" fmla="*/ 288131 w 1907381"/>
              <a:gd name="connsiteY22" fmla="*/ 452437 h 511968"/>
              <a:gd name="connsiteX23" fmla="*/ 345281 w 1907381"/>
              <a:gd name="connsiteY23" fmla="*/ 478631 h 511968"/>
              <a:gd name="connsiteX24" fmla="*/ 395287 w 1907381"/>
              <a:gd name="connsiteY24" fmla="*/ 497681 h 511968"/>
              <a:gd name="connsiteX25" fmla="*/ 442912 w 1907381"/>
              <a:gd name="connsiteY25" fmla="*/ 511968 h 511968"/>
              <a:gd name="connsiteX26" fmla="*/ 471487 w 1907381"/>
              <a:gd name="connsiteY26" fmla="*/ 511968 h 511968"/>
              <a:gd name="connsiteX27" fmla="*/ 538162 w 1907381"/>
              <a:gd name="connsiteY27" fmla="*/ 478631 h 511968"/>
              <a:gd name="connsiteX28" fmla="*/ 650081 w 1907381"/>
              <a:gd name="connsiteY28" fmla="*/ 428625 h 511968"/>
              <a:gd name="connsiteX29" fmla="*/ 735806 w 1907381"/>
              <a:gd name="connsiteY29" fmla="*/ 402431 h 511968"/>
              <a:gd name="connsiteX30" fmla="*/ 969168 w 1907381"/>
              <a:gd name="connsiteY30" fmla="*/ 350043 h 511968"/>
              <a:gd name="connsiteX31" fmla="*/ 1304925 w 1907381"/>
              <a:gd name="connsiteY31" fmla="*/ 278606 h 511968"/>
              <a:gd name="connsiteX32" fmla="*/ 1578768 w 1907381"/>
              <a:gd name="connsiteY32" fmla="*/ 228600 h 511968"/>
              <a:gd name="connsiteX33" fmla="*/ 1840706 w 1907381"/>
              <a:gd name="connsiteY33" fmla="*/ 178593 h 511968"/>
              <a:gd name="connsiteX34" fmla="*/ 1866900 w 1907381"/>
              <a:gd name="connsiteY34" fmla="*/ 166687 h 511968"/>
              <a:gd name="connsiteX35" fmla="*/ 1885950 w 1907381"/>
              <a:gd name="connsiteY35" fmla="*/ 154781 h 511968"/>
              <a:gd name="connsiteX36" fmla="*/ 1902618 w 1907381"/>
              <a:gd name="connsiteY36" fmla="*/ 135731 h 511968"/>
              <a:gd name="connsiteX37" fmla="*/ 1907381 w 1907381"/>
              <a:gd name="connsiteY37" fmla="*/ 123825 h 511968"/>
              <a:gd name="connsiteX38" fmla="*/ 1907381 w 1907381"/>
              <a:gd name="connsiteY38" fmla="*/ 104775 h 511968"/>
              <a:gd name="connsiteX39" fmla="*/ 1900237 w 1907381"/>
              <a:gd name="connsiteY39" fmla="*/ 83343 h 511968"/>
              <a:gd name="connsiteX40" fmla="*/ 1888331 w 1907381"/>
              <a:gd name="connsiteY40" fmla="*/ 66675 h 511968"/>
              <a:gd name="connsiteX41" fmla="*/ 1862137 w 1907381"/>
              <a:gd name="connsiteY41" fmla="*/ 52387 h 511968"/>
              <a:gd name="connsiteX42" fmla="*/ 1807368 w 1907381"/>
              <a:gd name="connsiteY42" fmla="*/ 30956 h 511968"/>
              <a:gd name="connsiteX43" fmla="*/ 1754981 w 1907381"/>
              <a:gd name="connsiteY43" fmla="*/ 16668 h 511968"/>
              <a:gd name="connsiteX44" fmla="*/ 1685925 w 1907381"/>
              <a:gd name="connsiteY44" fmla="*/ 2381 h 511968"/>
              <a:gd name="connsiteX45" fmla="*/ 1626393 w 1907381"/>
              <a:gd name="connsiteY45" fmla="*/ 0 h 511968"/>
              <a:gd name="connsiteX46" fmla="*/ 1509712 w 1907381"/>
              <a:gd name="connsiteY46" fmla="*/ 23812 h 511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7381" h="511968">
                <a:moveTo>
                  <a:pt x="1509712" y="23812"/>
                </a:moveTo>
                <a:lnTo>
                  <a:pt x="1276350" y="73818"/>
                </a:lnTo>
                <a:lnTo>
                  <a:pt x="1045368" y="121443"/>
                </a:lnTo>
                <a:lnTo>
                  <a:pt x="809625" y="171450"/>
                </a:lnTo>
                <a:lnTo>
                  <a:pt x="614362" y="211931"/>
                </a:lnTo>
                <a:lnTo>
                  <a:pt x="402431" y="257175"/>
                </a:lnTo>
                <a:lnTo>
                  <a:pt x="350043" y="266700"/>
                </a:lnTo>
                <a:lnTo>
                  <a:pt x="326231" y="266700"/>
                </a:lnTo>
                <a:lnTo>
                  <a:pt x="264318" y="259556"/>
                </a:lnTo>
                <a:lnTo>
                  <a:pt x="185737" y="242887"/>
                </a:lnTo>
                <a:lnTo>
                  <a:pt x="95250" y="214312"/>
                </a:lnTo>
                <a:lnTo>
                  <a:pt x="40481" y="192881"/>
                </a:lnTo>
                <a:lnTo>
                  <a:pt x="19050" y="185737"/>
                </a:lnTo>
                <a:lnTo>
                  <a:pt x="9525" y="188118"/>
                </a:lnTo>
                <a:lnTo>
                  <a:pt x="2381" y="192881"/>
                </a:lnTo>
                <a:lnTo>
                  <a:pt x="0" y="200025"/>
                </a:lnTo>
                <a:lnTo>
                  <a:pt x="4762" y="221456"/>
                </a:lnTo>
                <a:lnTo>
                  <a:pt x="19050" y="247650"/>
                </a:lnTo>
                <a:lnTo>
                  <a:pt x="42862" y="271462"/>
                </a:lnTo>
                <a:lnTo>
                  <a:pt x="119062" y="333375"/>
                </a:lnTo>
                <a:lnTo>
                  <a:pt x="185737" y="383381"/>
                </a:lnTo>
                <a:lnTo>
                  <a:pt x="242887" y="423862"/>
                </a:lnTo>
                <a:lnTo>
                  <a:pt x="288131" y="452437"/>
                </a:lnTo>
                <a:lnTo>
                  <a:pt x="345281" y="478631"/>
                </a:lnTo>
                <a:lnTo>
                  <a:pt x="395287" y="497681"/>
                </a:lnTo>
                <a:lnTo>
                  <a:pt x="442912" y="511968"/>
                </a:lnTo>
                <a:lnTo>
                  <a:pt x="471487" y="511968"/>
                </a:lnTo>
                <a:lnTo>
                  <a:pt x="538162" y="478631"/>
                </a:lnTo>
                <a:lnTo>
                  <a:pt x="650081" y="428625"/>
                </a:lnTo>
                <a:lnTo>
                  <a:pt x="735806" y="402431"/>
                </a:lnTo>
                <a:lnTo>
                  <a:pt x="969168" y="350043"/>
                </a:lnTo>
                <a:lnTo>
                  <a:pt x="1304925" y="278606"/>
                </a:lnTo>
                <a:lnTo>
                  <a:pt x="1578768" y="228600"/>
                </a:lnTo>
                <a:lnTo>
                  <a:pt x="1840706" y="178593"/>
                </a:lnTo>
                <a:lnTo>
                  <a:pt x="1866900" y="166687"/>
                </a:lnTo>
                <a:lnTo>
                  <a:pt x="1885950" y="154781"/>
                </a:lnTo>
                <a:lnTo>
                  <a:pt x="1902618" y="135731"/>
                </a:lnTo>
                <a:lnTo>
                  <a:pt x="1907381" y="123825"/>
                </a:lnTo>
                <a:lnTo>
                  <a:pt x="1907381" y="104775"/>
                </a:lnTo>
                <a:lnTo>
                  <a:pt x="1900237" y="83343"/>
                </a:lnTo>
                <a:lnTo>
                  <a:pt x="1888331" y="66675"/>
                </a:lnTo>
                <a:lnTo>
                  <a:pt x="1862137" y="52387"/>
                </a:lnTo>
                <a:lnTo>
                  <a:pt x="1807368" y="30956"/>
                </a:lnTo>
                <a:lnTo>
                  <a:pt x="1754981" y="16668"/>
                </a:lnTo>
                <a:lnTo>
                  <a:pt x="1685925" y="2381"/>
                </a:lnTo>
                <a:lnTo>
                  <a:pt x="1626393" y="0"/>
                </a:lnTo>
                <a:lnTo>
                  <a:pt x="1509712" y="23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8199F959-9490-448D-9F64-E0803114DAB8}"/>
              </a:ext>
            </a:extLst>
          </p:cNvPr>
          <p:cNvSpPr/>
          <p:nvPr/>
        </p:nvSpPr>
        <p:spPr>
          <a:xfrm>
            <a:off x="2941638" y="3074988"/>
            <a:ext cx="1173162" cy="354012"/>
          </a:xfrm>
          <a:custGeom>
            <a:avLst/>
            <a:gdLst>
              <a:gd name="connsiteX0" fmla="*/ 859631 w 1173956"/>
              <a:gd name="connsiteY0" fmla="*/ 21431 h 354806"/>
              <a:gd name="connsiteX1" fmla="*/ 757237 w 1173956"/>
              <a:gd name="connsiteY1" fmla="*/ 59531 h 354806"/>
              <a:gd name="connsiteX2" fmla="*/ 683419 w 1173956"/>
              <a:gd name="connsiteY2" fmla="*/ 83344 h 354806"/>
              <a:gd name="connsiteX3" fmla="*/ 588169 w 1173956"/>
              <a:gd name="connsiteY3" fmla="*/ 111919 h 354806"/>
              <a:gd name="connsiteX4" fmla="*/ 490537 w 1173956"/>
              <a:gd name="connsiteY4" fmla="*/ 140494 h 354806"/>
              <a:gd name="connsiteX5" fmla="*/ 407194 w 1173956"/>
              <a:gd name="connsiteY5" fmla="*/ 161925 h 354806"/>
              <a:gd name="connsiteX6" fmla="*/ 366712 w 1173956"/>
              <a:gd name="connsiteY6" fmla="*/ 173831 h 354806"/>
              <a:gd name="connsiteX7" fmla="*/ 333375 w 1173956"/>
              <a:gd name="connsiteY7" fmla="*/ 180975 h 354806"/>
              <a:gd name="connsiteX8" fmla="*/ 297656 w 1173956"/>
              <a:gd name="connsiteY8" fmla="*/ 183356 h 354806"/>
              <a:gd name="connsiteX9" fmla="*/ 264319 w 1173956"/>
              <a:gd name="connsiteY9" fmla="*/ 183356 h 354806"/>
              <a:gd name="connsiteX10" fmla="*/ 209550 w 1173956"/>
              <a:gd name="connsiteY10" fmla="*/ 176212 h 354806"/>
              <a:gd name="connsiteX11" fmla="*/ 147637 w 1173956"/>
              <a:gd name="connsiteY11" fmla="*/ 159544 h 354806"/>
              <a:gd name="connsiteX12" fmla="*/ 100012 w 1173956"/>
              <a:gd name="connsiteY12" fmla="*/ 145256 h 354806"/>
              <a:gd name="connsiteX13" fmla="*/ 66675 w 1173956"/>
              <a:gd name="connsiteY13" fmla="*/ 130969 h 354806"/>
              <a:gd name="connsiteX14" fmla="*/ 33337 w 1173956"/>
              <a:gd name="connsiteY14" fmla="*/ 119062 h 354806"/>
              <a:gd name="connsiteX15" fmla="*/ 19050 w 1173956"/>
              <a:gd name="connsiteY15" fmla="*/ 119062 h 354806"/>
              <a:gd name="connsiteX16" fmla="*/ 4762 w 1173956"/>
              <a:gd name="connsiteY16" fmla="*/ 123825 h 354806"/>
              <a:gd name="connsiteX17" fmla="*/ 0 w 1173956"/>
              <a:gd name="connsiteY17" fmla="*/ 135731 h 354806"/>
              <a:gd name="connsiteX18" fmla="*/ 11906 w 1173956"/>
              <a:gd name="connsiteY18" fmla="*/ 173831 h 354806"/>
              <a:gd name="connsiteX19" fmla="*/ 47625 w 1173956"/>
              <a:gd name="connsiteY19" fmla="*/ 202406 h 354806"/>
              <a:gd name="connsiteX20" fmla="*/ 123825 w 1173956"/>
              <a:gd name="connsiteY20" fmla="*/ 250031 h 354806"/>
              <a:gd name="connsiteX21" fmla="*/ 188119 w 1173956"/>
              <a:gd name="connsiteY21" fmla="*/ 285750 h 354806"/>
              <a:gd name="connsiteX22" fmla="*/ 259556 w 1173956"/>
              <a:gd name="connsiteY22" fmla="*/ 319087 h 354806"/>
              <a:gd name="connsiteX23" fmla="*/ 338137 w 1173956"/>
              <a:gd name="connsiteY23" fmla="*/ 352425 h 354806"/>
              <a:gd name="connsiteX24" fmla="*/ 354806 w 1173956"/>
              <a:gd name="connsiteY24" fmla="*/ 354806 h 354806"/>
              <a:gd name="connsiteX25" fmla="*/ 490537 w 1173956"/>
              <a:gd name="connsiteY25" fmla="*/ 326231 h 354806"/>
              <a:gd name="connsiteX26" fmla="*/ 690562 w 1173956"/>
              <a:gd name="connsiteY26" fmla="*/ 283369 h 354806"/>
              <a:gd name="connsiteX27" fmla="*/ 871537 w 1173956"/>
              <a:gd name="connsiteY27" fmla="*/ 245269 h 354806"/>
              <a:gd name="connsiteX28" fmla="*/ 1100137 w 1173956"/>
              <a:gd name="connsiteY28" fmla="*/ 200025 h 354806"/>
              <a:gd name="connsiteX29" fmla="*/ 1112044 w 1173956"/>
              <a:gd name="connsiteY29" fmla="*/ 195262 h 354806"/>
              <a:gd name="connsiteX30" fmla="*/ 1138237 w 1173956"/>
              <a:gd name="connsiteY30" fmla="*/ 180975 h 354806"/>
              <a:gd name="connsiteX31" fmla="*/ 1159669 w 1173956"/>
              <a:gd name="connsiteY31" fmla="*/ 161925 h 354806"/>
              <a:gd name="connsiteX32" fmla="*/ 1171575 w 1173956"/>
              <a:gd name="connsiteY32" fmla="*/ 145256 h 354806"/>
              <a:gd name="connsiteX33" fmla="*/ 1173956 w 1173956"/>
              <a:gd name="connsiteY33" fmla="*/ 133350 h 354806"/>
              <a:gd name="connsiteX34" fmla="*/ 1173956 w 1173956"/>
              <a:gd name="connsiteY34" fmla="*/ 116681 h 354806"/>
              <a:gd name="connsiteX35" fmla="*/ 1164431 w 1173956"/>
              <a:gd name="connsiteY35" fmla="*/ 92869 h 354806"/>
              <a:gd name="connsiteX36" fmla="*/ 1143000 w 1173956"/>
              <a:gd name="connsiteY36" fmla="*/ 71437 h 354806"/>
              <a:gd name="connsiteX37" fmla="*/ 1085850 w 1173956"/>
              <a:gd name="connsiteY37" fmla="*/ 52387 h 354806"/>
              <a:gd name="connsiteX38" fmla="*/ 1012031 w 1173956"/>
              <a:gd name="connsiteY38" fmla="*/ 28575 h 354806"/>
              <a:gd name="connsiteX39" fmla="*/ 923925 w 1173956"/>
              <a:gd name="connsiteY39" fmla="*/ 0 h 354806"/>
              <a:gd name="connsiteX40" fmla="*/ 912019 w 1173956"/>
              <a:gd name="connsiteY40" fmla="*/ 0 h 354806"/>
              <a:gd name="connsiteX41" fmla="*/ 859631 w 1173956"/>
              <a:gd name="connsiteY41" fmla="*/ 21431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73956" h="354806">
                <a:moveTo>
                  <a:pt x="859631" y="21431"/>
                </a:moveTo>
                <a:lnTo>
                  <a:pt x="757237" y="59531"/>
                </a:lnTo>
                <a:lnTo>
                  <a:pt x="683419" y="83344"/>
                </a:lnTo>
                <a:lnTo>
                  <a:pt x="588169" y="111919"/>
                </a:lnTo>
                <a:lnTo>
                  <a:pt x="490537" y="140494"/>
                </a:lnTo>
                <a:lnTo>
                  <a:pt x="407194" y="161925"/>
                </a:lnTo>
                <a:lnTo>
                  <a:pt x="366712" y="173831"/>
                </a:lnTo>
                <a:lnTo>
                  <a:pt x="333375" y="180975"/>
                </a:lnTo>
                <a:lnTo>
                  <a:pt x="297656" y="183356"/>
                </a:lnTo>
                <a:lnTo>
                  <a:pt x="264319" y="183356"/>
                </a:lnTo>
                <a:lnTo>
                  <a:pt x="209550" y="176212"/>
                </a:lnTo>
                <a:lnTo>
                  <a:pt x="147637" y="159544"/>
                </a:lnTo>
                <a:lnTo>
                  <a:pt x="100012" y="145256"/>
                </a:lnTo>
                <a:lnTo>
                  <a:pt x="66675" y="130969"/>
                </a:lnTo>
                <a:lnTo>
                  <a:pt x="33337" y="119062"/>
                </a:lnTo>
                <a:lnTo>
                  <a:pt x="19050" y="119062"/>
                </a:lnTo>
                <a:lnTo>
                  <a:pt x="4762" y="123825"/>
                </a:lnTo>
                <a:lnTo>
                  <a:pt x="0" y="135731"/>
                </a:lnTo>
                <a:lnTo>
                  <a:pt x="11906" y="173831"/>
                </a:lnTo>
                <a:lnTo>
                  <a:pt x="47625" y="202406"/>
                </a:lnTo>
                <a:lnTo>
                  <a:pt x="123825" y="250031"/>
                </a:lnTo>
                <a:lnTo>
                  <a:pt x="188119" y="285750"/>
                </a:lnTo>
                <a:lnTo>
                  <a:pt x="259556" y="319087"/>
                </a:lnTo>
                <a:lnTo>
                  <a:pt x="338137" y="352425"/>
                </a:lnTo>
                <a:lnTo>
                  <a:pt x="354806" y="354806"/>
                </a:lnTo>
                <a:lnTo>
                  <a:pt x="490537" y="326231"/>
                </a:lnTo>
                <a:lnTo>
                  <a:pt x="690562" y="283369"/>
                </a:lnTo>
                <a:lnTo>
                  <a:pt x="871537" y="245269"/>
                </a:lnTo>
                <a:lnTo>
                  <a:pt x="1100137" y="200025"/>
                </a:lnTo>
                <a:lnTo>
                  <a:pt x="1112044" y="195262"/>
                </a:lnTo>
                <a:lnTo>
                  <a:pt x="1138237" y="180975"/>
                </a:lnTo>
                <a:lnTo>
                  <a:pt x="1159669" y="161925"/>
                </a:lnTo>
                <a:lnTo>
                  <a:pt x="1171575" y="145256"/>
                </a:lnTo>
                <a:lnTo>
                  <a:pt x="1173956" y="133350"/>
                </a:lnTo>
                <a:lnTo>
                  <a:pt x="1173956" y="116681"/>
                </a:lnTo>
                <a:lnTo>
                  <a:pt x="1164431" y="92869"/>
                </a:lnTo>
                <a:lnTo>
                  <a:pt x="1143000" y="71437"/>
                </a:lnTo>
                <a:lnTo>
                  <a:pt x="1085850" y="52387"/>
                </a:lnTo>
                <a:lnTo>
                  <a:pt x="1012031" y="28575"/>
                </a:lnTo>
                <a:lnTo>
                  <a:pt x="923925" y="0"/>
                </a:lnTo>
                <a:lnTo>
                  <a:pt x="912019" y="0"/>
                </a:lnTo>
                <a:lnTo>
                  <a:pt x="859631" y="21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F7AEB98-A8EB-40BA-A553-F0AB5385D987}"/>
              </a:ext>
            </a:extLst>
          </p:cNvPr>
          <p:cNvSpPr/>
          <p:nvPr/>
        </p:nvSpPr>
        <p:spPr>
          <a:xfrm>
            <a:off x="2944813" y="3697288"/>
            <a:ext cx="1177925" cy="312737"/>
          </a:xfrm>
          <a:custGeom>
            <a:avLst/>
            <a:gdLst>
              <a:gd name="connsiteX0" fmla="*/ 826294 w 1176338"/>
              <a:gd name="connsiteY0" fmla="*/ 14288 h 311944"/>
              <a:gd name="connsiteX1" fmla="*/ 683419 w 1176338"/>
              <a:gd name="connsiteY1" fmla="*/ 54769 h 311944"/>
              <a:gd name="connsiteX2" fmla="*/ 528638 w 1176338"/>
              <a:gd name="connsiteY2" fmla="*/ 97632 h 311944"/>
              <a:gd name="connsiteX3" fmla="*/ 445294 w 1176338"/>
              <a:gd name="connsiteY3" fmla="*/ 119063 h 311944"/>
              <a:gd name="connsiteX4" fmla="*/ 354807 w 1176338"/>
              <a:gd name="connsiteY4" fmla="*/ 135732 h 311944"/>
              <a:gd name="connsiteX5" fmla="*/ 276225 w 1176338"/>
              <a:gd name="connsiteY5" fmla="*/ 150019 h 311944"/>
              <a:gd name="connsiteX6" fmla="*/ 228600 w 1176338"/>
              <a:gd name="connsiteY6" fmla="*/ 154782 h 311944"/>
              <a:gd name="connsiteX7" fmla="*/ 197644 w 1176338"/>
              <a:gd name="connsiteY7" fmla="*/ 154782 h 311944"/>
              <a:gd name="connsiteX8" fmla="*/ 154782 w 1176338"/>
              <a:gd name="connsiteY8" fmla="*/ 150019 h 311944"/>
              <a:gd name="connsiteX9" fmla="*/ 119063 w 1176338"/>
              <a:gd name="connsiteY9" fmla="*/ 140494 h 311944"/>
              <a:gd name="connsiteX10" fmla="*/ 76200 w 1176338"/>
              <a:gd name="connsiteY10" fmla="*/ 121444 h 311944"/>
              <a:gd name="connsiteX11" fmla="*/ 52388 w 1176338"/>
              <a:gd name="connsiteY11" fmla="*/ 107157 h 311944"/>
              <a:gd name="connsiteX12" fmla="*/ 14288 w 1176338"/>
              <a:gd name="connsiteY12" fmla="*/ 95250 h 311944"/>
              <a:gd name="connsiteX13" fmla="*/ 2382 w 1176338"/>
              <a:gd name="connsiteY13" fmla="*/ 100013 h 311944"/>
              <a:gd name="connsiteX14" fmla="*/ 0 w 1176338"/>
              <a:gd name="connsiteY14" fmla="*/ 107157 h 311944"/>
              <a:gd name="connsiteX15" fmla="*/ 0 w 1176338"/>
              <a:gd name="connsiteY15" fmla="*/ 123825 h 311944"/>
              <a:gd name="connsiteX16" fmla="*/ 14288 w 1176338"/>
              <a:gd name="connsiteY16" fmla="*/ 154782 h 311944"/>
              <a:gd name="connsiteX17" fmla="*/ 45244 w 1176338"/>
              <a:gd name="connsiteY17" fmla="*/ 190500 h 311944"/>
              <a:gd name="connsiteX18" fmla="*/ 83344 w 1176338"/>
              <a:gd name="connsiteY18" fmla="*/ 226219 h 311944"/>
              <a:gd name="connsiteX19" fmla="*/ 133350 w 1176338"/>
              <a:gd name="connsiteY19" fmla="*/ 264319 h 311944"/>
              <a:gd name="connsiteX20" fmla="*/ 171450 w 1176338"/>
              <a:gd name="connsiteY20" fmla="*/ 285750 h 311944"/>
              <a:gd name="connsiteX21" fmla="*/ 211932 w 1176338"/>
              <a:gd name="connsiteY21" fmla="*/ 302419 h 311944"/>
              <a:gd name="connsiteX22" fmla="*/ 257175 w 1176338"/>
              <a:gd name="connsiteY22" fmla="*/ 311944 h 311944"/>
              <a:gd name="connsiteX23" fmla="*/ 307182 w 1176338"/>
              <a:gd name="connsiteY23" fmla="*/ 311944 h 311944"/>
              <a:gd name="connsiteX24" fmla="*/ 457200 w 1176338"/>
              <a:gd name="connsiteY24" fmla="*/ 297657 h 311944"/>
              <a:gd name="connsiteX25" fmla="*/ 652463 w 1176338"/>
              <a:gd name="connsiteY25" fmla="*/ 266700 h 311944"/>
              <a:gd name="connsiteX26" fmla="*/ 852488 w 1176338"/>
              <a:gd name="connsiteY26" fmla="*/ 233363 h 311944"/>
              <a:gd name="connsiteX27" fmla="*/ 952500 w 1176338"/>
              <a:gd name="connsiteY27" fmla="*/ 216694 h 311944"/>
              <a:gd name="connsiteX28" fmla="*/ 1038225 w 1176338"/>
              <a:gd name="connsiteY28" fmla="*/ 200025 h 311944"/>
              <a:gd name="connsiteX29" fmla="*/ 1102519 w 1176338"/>
              <a:gd name="connsiteY29" fmla="*/ 188119 h 311944"/>
              <a:gd name="connsiteX30" fmla="*/ 1126332 w 1176338"/>
              <a:gd name="connsiteY30" fmla="*/ 178594 h 311944"/>
              <a:gd name="connsiteX31" fmla="*/ 1150144 w 1176338"/>
              <a:gd name="connsiteY31" fmla="*/ 164307 h 311944"/>
              <a:gd name="connsiteX32" fmla="*/ 1169194 w 1176338"/>
              <a:gd name="connsiteY32" fmla="*/ 150019 h 311944"/>
              <a:gd name="connsiteX33" fmla="*/ 1173957 w 1176338"/>
              <a:gd name="connsiteY33" fmla="*/ 140494 h 311944"/>
              <a:gd name="connsiteX34" fmla="*/ 1176338 w 1176338"/>
              <a:gd name="connsiteY34" fmla="*/ 130969 h 311944"/>
              <a:gd name="connsiteX35" fmla="*/ 1173957 w 1176338"/>
              <a:gd name="connsiteY35" fmla="*/ 116682 h 311944"/>
              <a:gd name="connsiteX36" fmla="*/ 1166813 w 1176338"/>
              <a:gd name="connsiteY36" fmla="*/ 102394 h 311944"/>
              <a:gd name="connsiteX37" fmla="*/ 1152525 w 1176338"/>
              <a:gd name="connsiteY37" fmla="*/ 85725 h 311944"/>
              <a:gd name="connsiteX38" fmla="*/ 1138238 w 1176338"/>
              <a:gd name="connsiteY38" fmla="*/ 71438 h 311944"/>
              <a:gd name="connsiteX39" fmla="*/ 1109663 w 1176338"/>
              <a:gd name="connsiteY39" fmla="*/ 57150 h 311944"/>
              <a:gd name="connsiteX40" fmla="*/ 1033463 w 1176338"/>
              <a:gd name="connsiteY40" fmla="*/ 33338 h 311944"/>
              <a:gd name="connsiteX41" fmla="*/ 964407 w 1176338"/>
              <a:gd name="connsiteY41" fmla="*/ 14288 h 311944"/>
              <a:gd name="connsiteX42" fmla="*/ 892969 w 1176338"/>
              <a:gd name="connsiteY42" fmla="*/ 0 h 311944"/>
              <a:gd name="connsiteX43" fmla="*/ 826294 w 1176338"/>
              <a:gd name="connsiteY43" fmla="*/ 14288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76338" h="311944">
                <a:moveTo>
                  <a:pt x="826294" y="14288"/>
                </a:moveTo>
                <a:lnTo>
                  <a:pt x="683419" y="54769"/>
                </a:lnTo>
                <a:lnTo>
                  <a:pt x="528638" y="97632"/>
                </a:lnTo>
                <a:lnTo>
                  <a:pt x="445294" y="119063"/>
                </a:lnTo>
                <a:lnTo>
                  <a:pt x="354807" y="135732"/>
                </a:lnTo>
                <a:lnTo>
                  <a:pt x="276225" y="150019"/>
                </a:lnTo>
                <a:lnTo>
                  <a:pt x="228600" y="154782"/>
                </a:lnTo>
                <a:lnTo>
                  <a:pt x="197644" y="154782"/>
                </a:lnTo>
                <a:lnTo>
                  <a:pt x="154782" y="150019"/>
                </a:lnTo>
                <a:lnTo>
                  <a:pt x="119063" y="140494"/>
                </a:lnTo>
                <a:lnTo>
                  <a:pt x="76200" y="121444"/>
                </a:lnTo>
                <a:lnTo>
                  <a:pt x="52388" y="107157"/>
                </a:lnTo>
                <a:lnTo>
                  <a:pt x="14288" y="95250"/>
                </a:lnTo>
                <a:lnTo>
                  <a:pt x="2382" y="100013"/>
                </a:lnTo>
                <a:lnTo>
                  <a:pt x="0" y="107157"/>
                </a:lnTo>
                <a:lnTo>
                  <a:pt x="0" y="123825"/>
                </a:lnTo>
                <a:lnTo>
                  <a:pt x="14288" y="154782"/>
                </a:lnTo>
                <a:lnTo>
                  <a:pt x="45244" y="190500"/>
                </a:lnTo>
                <a:lnTo>
                  <a:pt x="83344" y="226219"/>
                </a:lnTo>
                <a:lnTo>
                  <a:pt x="133350" y="264319"/>
                </a:lnTo>
                <a:lnTo>
                  <a:pt x="171450" y="285750"/>
                </a:lnTo>
                <a:lnTo>
                  <a:pt x="211932" y="302419"/>
                </a:lnTo>
                <a:lnTo>
                  <a:pt x="257175" y="311944"/>
                </a:lnTo>
                <a:lnTo>
                  <a:pt x="307182" y="311944"/>
                </a:lnTo>
                <a:lnTo>
                  <a:pt x="457200" y="297657"/>
                </a:lnTo>
                <a:lnTo>
                  <a:pt x="652463" y="266700"/>
                </a:lnTo>
                <a:lnTo>
                  <a:pt x="852488" y="233363"/>
                </a:lnTo>
                <a:lnTo>
                  <a:pt x="952500" y="216694"/>
                </a:lnTo>
                <a:lnTo>
                  <a:pt x="1038225" y="200025"/>
                </a:lnTo>
                <a:lnTo>
                  <a:pt x="1102519" y="188119"/>
                </a:lnTo>
                <a:lnTo>
                  <a:pt x="1126332" y="178594"/>
                </a:lnTo>
                <a:lnTo>
                  <a:pt x="1150144" y="164307"/>
                </a:lnTo>
                <a:lnTo>
                  <a:pt x="1169194" y="150019"/>
                </a:lnTo>
                <a:lnTo>
                  <a:pt x="1173957" y="140494"/>
                </a:lnTo>
                <a:lnTo>
                  <a:pt x="1176338" y="130969"/>
                </a:lnTo>
                <a:lnTo>
                  <a:pt x="1173957" y="116682"/>
                </a:lnTo>
                <a:lnTo>
                  <a:pt x="1166813" y="102394"/>
                </a:lnTo>
                <a:lnTo>
                  <a:pt x="1152525" y="85725"/>
                </a:lnTo>
                <a:lnTo>
                  <a:pt x="1138238" y="71438"/>
                </a:lnTo>
                <a:lnTo>
                  <a:pt x="1109663" y="57150"/>
                </a:lnTo>
                <a:lnTo>
                  <a:pt x="1033463" y="33338"/>
                </a:lnTo>
                <a:lnTo>
                  <a:pt x="964407" y="14288"/>
                </a:lnTo>
                <a:lnTo>
                  <a:pt x="892969" y="0"/>
                </a:lnTo>
                <a:lnTo>
                  <a:pt x="826294" y="14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62A3D0FB-E073-4E24-AED2-02990569BC44}"/>
              </a:ext>
            </a:extLst>
          </p:cNvPr>
          <p:cNvSpPr/>
          <p:nvPr/>
        </p:nvSpPr>
        <p:spPr>
          <a:xfrm>
            <a:off x="2716213" y="4486275"/>
            <a:ext cx="577850" cy="1133475"/>
          </a:xfrm>
          <a:custGeom>
            <a:avLst/>
            <a:gdLst>
              <a:gd name="connsiteX0" fmla="*/ 488157 w 576263"/>
              <a:gd name="connsiteY0" fmla="*/ 550069 h 1133475"/>
              <a:gd name="connsiteX1" fmla="*/ 440532 w 576263"/>
              <a:gd name="connsiteY1" fmla="*/ 330994 h 1133475"/>
              <a:gd name="connsiteX2" fmla="*/ 414338 w 576263"/>
              <a:gd name="connsiteY2" fmla="*/ 214313 h 1133475"/>
              <a:gd name="connsiteX3" fmla="*/ 330994 w 576263"/>
              <a:gd name="connsiteY3" fmla="*/ 107156 h 1133475"/>
              <a:gd name="connsiteX4" fmla="*/ 278607 w 576263"/>
              <a:gd name="connsiteY4" fmla="*/ 88106 h 1133475"/>
              <a:gd name="connsiteX5" fmla="*/ 173832 w 576263"/>
              <a:gd name="connsiteY5" fmla="*/ 52388 h 1133475"/>
              <a:gd name="connsiteX6" fmla="*/ 71438 w 576263"/>
              <a:gd name="connsiteY6" fmla="*/ 16669 h 1133475"/>
              <a:gd name="connsiteX7" fmla="*/ 42863 w 576263"/>
              <a:gd name="connsiteY7" fmla="*/ 4763 h 1133475"/>
              <a:gd name="connsiteX8" fmla="*/ 28575 w 576263"/>
              <a:gd name="connsiteY8" fmla="*/ 0 h 1133475"/>
              <a:gd name="connsiteX9" fmla="*/ 11907 w 576263"/>
              <a:gd name="connsiteY9" fmla="*/ 0 h 1133475"/>
              <a:gd name="connsiteX10" fmla="*/ 2382 w 576263"/>
              <a:gd name="connsiteY10" fmla="*/ 2381 h 1133475"/>
              <a:gd name="connsiteX11" fmla="*/ 0 w 576263"/>
              <a:gd name="connsiteY11" fmla="*/ 19050 h 1133475"/>
              <a:gd name="connsiteX12" fmla="*/ 7144 w 576263"/>
              <a:gd name="connsiteY12" fmla="*/ 45244 h 1133475"/>
              <a:gd name="connsiteX13" fmla="*/ 21432 w 576263"/>
              <a:gd name="connsiteY13" fmla="*/ 61913 h 1133475"/>
              <a:gd name="connsiteX14" fmla="*/ 83344 w 576263"/>
              <a:gd name="connsiteY14" fmla="*/ 95250 h 1133475"/>
              <a:gd name="connsiteX15" fmla="*/ 130969 w 576263"/>
              <a:gd name="connsiteY15" fmla="*/ 130969 h 1133475"/>
              <a:gd name="connsiteX16" fmla="*/ 166688 w 576263"/>
              <a:gd name="connsiteY16" fmla="*/ 164306 h 1133475"/>
              <a:gd name="connsiteX17" fmla="*/ 188119 w 576263"/>
              <a:gd name="connsiteY17" fmla="*/ 195263 h 1133475"/>
              <a:gd name="connsiteX18" fmla="*/ 209550 w 576263"/>
              <a:gd name="connsiteY18" fmla="*/ 242888 h 1133475"/>
              <a:gd name="connsiteX19" fmla="*/ 228600 w 576263"/>
              <a:gd name="connsiteY19" fmla="*/ 335756 h 1133475"/>
              <a:gd name="connsiteX20" fmla="*/ 283369 w 576263"/>
              <a:gd name="connsiteY20" fmla="*/ 619125 h 1133475"/>
              <a:gd name="connsiteX21" fmla="*/ 330994 w 576263"/>
              <a:gd name="connsiteY21" fmla="*/ 869156 h 1133475"/>
              <a:gd name="connsiteX22" fmla="*/ 350044 w 576263"/>
              <a:gd name="connsiteY22" fmla="*/ 959644 h 1133475"/>
              <a:gd name="connsiteX23" fmla="*/ 361950 w 576263"/>
              <a:gd name="connsiteY23" fmla="*/ 992981 h 1133475"/>
              <a:gd name="connsiteX24" fmla="*/ 383382 w 576263"/>
              <a:gd name="connsiteY24" fmla="*/ 1035844 h 1133475"/>
              <a:gd name="connsiteX25" fmla="*/ 419100 w 576263"/>
              <a:gd name="connsiteY25" fmla="*/ 1083469 h 1133475"/>
              <a:gd name="connsiteX26" fmla="*/ 435769 w 576263"/>
              <a:gd name="connsiteY26" fmla="*/ 1102519 h 1133475"/>
              <a:gd name="connsiteX27" fmla="*/ 457200 w 576263"/>
              <a:gd name="connsiteY27" fmla="*/ 1114425 h 1133475"/>
              <a:gd name="connsiteX28" fmla="*/ 485775 w 576263"/>
              <a:gd name="connsiteY28" fmla="*/ 1126331 h 1133475"/>
              <a:gd name="connsiteX29" fmla="*/ 519113 w 576263"/>
              <a:gd name="connsiteY29" fmla="*/ 1133475 h 1133475"/>
              <a:gd name="connsiteX30" fmla="*/ 538163 w 576263"/>
              <a:gd name="connsiteY30" fmla="*/ 1131094 h 1133475"/>
              <a:gd name="connsiteX31" fmla="*/ 552450 w 576263"/>
              <a:gd name="connsiteY31" fmla="*/ 1123950 h 1133475"/>
              <a:gd name="connsiteX32" fmla="*/ 561975 w 576263"/>
              <a:gd name="connsiteY32" fmla="*/ 1112044 h 1133475"/>
              <a:gd name="connsiteX33" fmla="*/ 569119 w 576263"/>
              <a:gd name="connsiteY33" fmla="*/ 1092994 h 1133475"/>
              <a:gd name="connsiteX34" fmla="*/ 573882 w 576263"/>
              <a:gd name="connsiteY34" fmla="*/ 1062038 h 1133475"/>
              <a:gd name="connsiteX35" fmla="*/ 576263 w 576263"/>
              <a:gd name="connsiteY35" fmla="*/ 1009650 h 1133475"/>
              <a:gd name="connsiteX36" fmla="*/ 550069 w 576263"/>
              <a:gd name="connsiteY36" fmla="*/ 838200 h 1133475"/>
              <a:gd name="connsiteX37" fmla="*/ 488157 w 576263"/>
              <a:gd name="connsiteY37" fmla="*/ 550069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133475">
                <a:moveTo>
                  <a:pt x="488157" y="550069"/>
                </a:moveTo>
                <a:lnTo>
                  <a:pt x="440532" y="330994"/>
                </a:lnTo>
                <a:lnTo>
                  <a:pt x="414338" y="214313"/>
                </a:lnTo>
                <a:lnTo>
                  <a:pt x="330994" y="107156"/>
                </a:lnTo>
                <a:lnTo>
                  <a:pt x="278607" y="88106"/>
                </a:lnTo>
                <a:lnTo>
                  <a:pt x="173832" y="52388"/>
                </a:lnTo>
                <a:lnTo>
                  <a:pt x="71438" y="16669"/>
                </a:lnTo>
                <a:lnTo>
                  <a:pt x="42863" y="4763"/>
                </a:lnTo>
                <a:lnTo>
                  <a:pt x="28575" y="0"/>
                </a:lnTo>
                <a:lnTo>
                  <a:pt x="11907" y="0"/>
                </a:lnTo>
                <a:lnTo>
                  <a:pt x="2382" y="2381"/>
                </a:lnTo>
                <a:lnTo>
                  <a:pt x="0" y="19050"/>
                </a:lnTo>
                <a:lnTo>
                  <a:pt x="7144" y="45244"/>
                </a:lnTo>
                <a:lnTo>
                  <a:pt x="21432" y="61913"/>
                </a:lnTo>
                <a:lnTo>
                  <a:pt x="83344" y="95250"/>
                </a:lnTo>
                <a:lnTo>
                  <a:pt x="130969" y="130969"/>
                </a:lnTo>
                <a:lnTo>
                  <a:pt x="166688" y="164306"/>
                </a:lnTo>
                <a:lnTo>
                  <a:pt x="188119" y="195263"/>
                </a:lnTo>
                <a:lnTo>
                  <a:pt x="209550" y="242888"/>
                </a:lnTo>
                <a:lnTo>
                  <a:pt x="228600" y="335756"/>
                </a:lnTo>
                <a:lnTo>
                  <a:pt x="283369" y="619125"/>
                </a:lnTo>
                <a:lnTo>
                  <a:pt x="330994" y="869156"/>
                </a:lnTo>
                <a:lnTo>
                  <a:pt x="350044" y="959644"/>
                </a:lnTo>
                <a:lnTo>
                  <a:pt x="361950" y="992981"/>
                </a:lnTo>
                <a:lnTo>
                  <a:pt x="383382" y="1035844"/>
                </a:lnTo>
                <a:lnTo>
                  <a:pt x="419100" y="1083469"/>
                </a:lnTo>
                <a:lnTo>
                  <a:pt x="435769" y="1102519"/>
                </a:lnTo>
                <a:lnTo>
                  <a:pt x="457200" y="1114425"/>
                </a:lnTo>
                <a:lnTo>
                  <a:pt x="485775" y="1126331"/>
                </a:lnTo>
                <a:lnTo>
                  <a:pt x="519113" y="1133475"/>
                </a:lnTo>
                <a:lnTo>
                  <a:pt x="538163" y="1131094"/>
                </a:lnTo>
                <a:lnTo>
                  <a:pt x="552450" y="1123950"/>
                </a:lnTo>
                <a:lnTo>
                  <a:pt x="561975" y="1112044"/>
                </a:lnTo>
                <a:lnTo>
                  <a:pt x="569119" y="1092994"/>
                </a:lnTo>
                <a:lnTo>
                  <a:pt x="573882" y="1062038"/>
                </a:lnTo>
                <a:lnTo>
                  <a:pt x="576263" y="1009650"/>
                </a:lnTo>
                <a:lnTo>
                  <a:pt x="550069" y="838200"/>
                </a:lnTo>
                <a:lnTo>
                  <a:pt x="488157" y="5500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79CC610-343F-42AC-9466-2E7A6E194D4D}"/>
              </a:ext>
            </a:extLst>
          </p:cNvPr>
          <p:cNvSpPr/>
          <p:nvPr/>
        </p:nvSpPr>
        <p:spPr>
          <a:xfrm>
            <a:off x="4637088" y="2179638"/>
            <a:ext cx="1549400" cy="400050"/>
          </a:xfrm>
          <a:custGeom>
            <a:avLst/>
            <a:gdLst>
              <a:gd name="connsiteX0" fmla="*/ 1381125 w 1550194"/>
              <a:gd name="connsiteY0" fmla="*/ 192881 h 400050"/>
              <a:gd name="connsiteX1" fmla="*/ 1257300 w 1550194"/>
              <a:gd name="connsiteY1" fmla="*/ 226219 h 400050"/>
              <a:gd name="connsiteX2" fmla="*/ 1135856 w 1550194"/>
              <a:gd name="connsiteY2" fmla="*/ 259556 h 400050"/>
              <a:gd name="connsiteX3" fmla="*/ 1064419 w 1550194"/>
              <a:gd name="connsiteY3" fmla="*/ 276225 h 400050"/>
              <a:gd name="connsiteX4" fmla="*/ 840581 w 1550194"/>
              <a:gd name="connsiteY4" fmla="*/ 311944 h 400050"/>
              <a:gd name="connsiteX5" fmla="*/ 778669 w 1550194"/>
              <a:gd name="connsiteY5" fmla="*/ 319087 h 400050"/>
              <a:gd name="connsiteX6" fmla="*/ 695325 w 1550194"/>
              <a:gd name="connsiteY6" fmla="*/ 335756 h 400050"/>
              <a:gd name="connsiteX7" fmla="*/ 614362 w 1550194"/>
              <a:gd name="connsiteY7" fmla="*/ 357187 h 400050"/>
              <a:gd name="connsiteX8" fmla="*/ 523875 w 1550194"/>
              <a:gd name="connsiteY8" fmla="*/ 383381 h 400050"/>
              <a:gd name="connsiteX9" fmla="*/ 471487 w 1550194"/>
              <a:gd name="connsiteY9" fmla="*/ 400050 h 400050"/>
              <a:gd name="connsiteX10" fmla="*/ 457200 w 1550194"/>
              <a:gd name="connsiteY10" fmla="*/ 397669 h 400050"/>
              <a:gd name="connsiteX11" fmla="*/ 366712 w 1550194"/>
              <a:gd name="connsiteY11" fmla="*/ 376237 h 400050"/>
              <a:gd name="connsiteX12" fmla="*/ 259556 w 1550194"/>
              <a:gd name="connsiteY12" fmla="*/ 340519 h 400050"/>
              <a:gd name="connsiteX13" fmla="*/ 221456 w 1550194"/>
              <a:gd name="connsiteY13" fmla="*/ 328612 h 400050"/>
              <a:gd name="connsiteX14" fmla="*/ 185737 w 1550194"/>
              <a:gd name="connsiteY14" fmla="*/ 311944 h 400050"/>
              <a:gd name="connsiteX15" fmla="*/ 157162 w 1550194"/>
              <a:gd name="connsiteY15" fmla="*/ 295275 h 400050"/>
              <a:gd name="connsiteX16" fmla="*/ 128587 w 1550194"/>
              <a:gd name="connsiteY16" fmla="*/ 276225 h 400050"/>
              <a:gd name="connsiteX17" fmla="*/ 97631 w 1550194"/>
              <a:gd name="connsiteY17" fmla="*/ 252412 h 400050"/>
              <a:gd name="connsiteX18" fmla="*/ 73819 w 1550194"/>
              <a:gd name="connsiteY18" fmla="*/ 228600 h 400050"/>
              <a:gd name="connsiteX19" fmla="*/ 47625 w 1550194"/>
              <a:gd name="connsiteY19" fmla="*/ 197644 h 400050"/>
              <a:gd name="connsiteX20" fmla="*/ 23812 w 1550194"/>
              <a:gd name="connsiteY20" fmla="*/ 166687 h 400050"/>
              <a:gd name="connsiteX21" fmla="*/ 7144 w 1550194"/>
              <a:gd name="connsiteY21" fmla="*/ 138112 h 400050"/>
              <a:gd name="connsiteX22" fmla="*/ 0 w 1550194"/>
              <a:gd name="connsiteY22" fmla="*/ 116681 h 400050"/>
              <a:gd name="connsiteX23" fmla="*/ 0 w 1550194"/>
              <a:gd name="connsiteY23" fmla="*/ 109537 h 400050"/>
              <a:gd name="connsiteX24" fmla="*/ 2381 w 1550194"/>
              <a:gd name="connsiteY24" fmla="*/ 102394 h 400050"/>
              <a:gd name="connsiteX25" fmla="*/ 14287 w 1550194"/>
              <a:gd name="connsiteY25" fmla="*/ 100012 h 400050"/>
              <a:gd name="connsiteX26" fmla="*/ 40481 w 1550194"/>
              <a:gd name="connsiteY26" fmla="*/ 111919 h 400050"/>
              <a:gd name="connsiteX27" fmla="*/ 83344 w 1550194"/>
              <a:gd name="connsiteY27" fmla="*/ 140494 h 400050"/>
              <a:gd name="connsiteX28" fmla="*/ 119062 w 1550194"/>
              <a:gd name="connsiteY28" fmla="*/ 159544 h 400050"/>
              <a:gd name="connsiteX29" fmla="*/ 173831 w 1550194"/>
              <a:gd name="connsiteY29" fmla="*/ 180975 h 400050"/>
              <a:gd name="connsiteX30" fmla="*/ 228600 w 1550194"/>
              <a:gd name="connsiteY30" fmla="*/ 192881 h 400050"/>
              <a:gd name="connsiteX31" fmla="*/ 285750 w 1550194"/>
              <a:gd name="connsiteY31" fmla="*/ 200025 h 400050"/>
              <a:gd name="connsiteX32" fmla="*/ 350044 w 1550194"/>
              <a:gd name="connsiteY32" fmla="*/ 200025 h 400050"/>
              <a:gd name="connsiteX33" fmla="*/ 445294 w 1550194"/>
              <a:gd name="connsiteY33" fmla="*/ 192881 h 400050"/>
              <a:gd name="connsiteX34" fmla="*/ 585787 w 1550194"/>
              <a:gd name="connsiteY34" fmla="*/ 173831 h 400050"/>
              <a:gd name="connsiteX35" fmla="*/ 771525 w 1550194"/>
              <a:gd name="connsiteY35" fmla="*/ 147637 h 400050"/>
              <a:gd name="connsiteX36" fmla="*/ 876300 w 1550194"/>
              <a:gd name="connsiteY36" fmla="*/ 130969 h 400050"/>
              <a:gd name="connsiteX37" fmla="*/ 1131094 w 1550194"/>
              <a:gd name="connsiteY37" fmla="*/ 76200 h 400050"/>
              <a:gd name="connsiteX38" fmla="*/ 1250156 w 1550194"/>
              <a:gd name="connsiteY38" fmla="*/ 42862 h 400050"/>
              <a:gd name="connsiteX39" fmla="*/ 1359694 w 1550194"/>
              <a:gd name="connsiteY39" fmla="*/ 11906 h 400050"/>
              <a:gd name="connsiteX40" fmla="*/ 1397794 w 1550194"/>
              <a:gd name="connsiteY40" fmla="*/ 0 h 400050"/>
              <a:gd name="connsiteX41" fmla="*/ 1412081 w 1550194"/>
              <a:gd name="connsiteY41" fmla="*/ 0 h 400050"/>
              <a:gd name="connsiteX42" fmla="*/ 1447800 w 1550194"/>
              <a:gd name="connsiteY42" fmla="*/ 7144 h 400050"/>
              <a:gd name="connsiteX43" fmla="*/ 1476375 w 1550194"/>
              <a:gd name="connsiteY43" fmla="*/ 19050 h 400050"/>
              <a:gd name="connsiteX44" fmla="*/ 1493044 w 1550194"/>
              <a:gd name="connsiteY44" fmla="*/ 28575 h 400050"/>
              <a:gd name="connsiteX45" fmla="*/ 1519237 w 1550194"/>
              <a:gd name="connsiteY45" fmla="*/ 47625 h 400050"/>
              <a:gd name="connsiteX46" fmla="*/ 1533525 w 1550194"/>
              <a:gd name="connsiteY46" fmla="*/ 59531 h 400050"/>
              <a:gd name="connsiteX47" fmla="*/ 1545431 w 1550194"/>
              <a:gd name="connsiteY47" fmla="*/ 76200 h 400050"/>
              <a:gd name="connsiteX48" fmla="*/ 1550194 w 1550194"/>
              <a:gd name="connsiteY48" fmla="*/ 97631 h 400050"/>
              <a:gd name="connsiteX49" fmla="*/ 1545431 w 1550194"/>
              <a:gd name="connsiteY49" fmla="*/ 114300 h 400050"/>
              <a:gd name="connsiteX50" fmla="*/ 1533525 w 1550194"/>
              <a:gd name="connsiteY50" fmla="*/ 130969 h 400050"/>
              <a:gd name="connsiteX51" fmla="*/ 1507331 w 1550194"/>
              <a:gd name="connsiteY51" fmla="*/ 147637 h 400050"/>
              <a:gd name="connsiteX52" fmla="*/ 1457325 w 1550194"/>
              <a:gd name="connsiteY52" fmla="*/ 171450 h 400050"/>
              <a:gd name="connsiteX53" fmla="*/ 1381125 w 1550194"/>
              <a:gd name="connsiteY53" fmla="*/ 192881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50194" h="400050">
                <a:moveTo>
                  <a:pt x="1381125" y="192881"/>
                </a:moveTo>
                <a:lnTo>
                  <a:pt x="1257300" y="226219"/>
                </a:lnTo>
                <a:lnTo>
                  <a:pt x="1135856" y="259556"/>
                </a:lnTo>
                <a:lnTo>
                  <a:pt x="1064419" y="276225"/>
                </a:lnTo>
                <a:lnTo>
                  <a:pt x="840581" y="311944"/>
                </a:lnTo>
                <a:lnTo>
                  <a:pt x="778669" y="319087"/>
                </a:lnTo>
                <a:lnTo>
                  <a:pt x="695325" y="335756"/>
                </a:lnTo>
                <a:lnTo>
                  <a:pt x="614362" y="357187"/>
                </a:lnTo>
                <a:lnTo>
                  <a:pt x="523875" y="383381"/>
                </a:lnTo>
                <a:lnTo>
                  <a:pt x="471487" y="400050"/>
                </a:lnTo>
                <a:lnTo>
                  <a:pt x="457200" y="397669"/>
                </a:lnTo>
                <a:lnTo>
                  <a:pt x="366712" y="376237"/>
                </a:lnTo>
                <a:lnTo>
                  <a:pt x="259556" y="340519"/>
                </a:lnTo>
                <a:lnTo>
                  <a:pt x="221456" y="328612"/>
                </a:lnTo>
                <a:lnTo>
                  <a:pt x="185737" y="311944"/>
                </a:lnTo>
                <a:lnTo>
                  <a:pt x="157162" y="295275"/>
                </a:lnTo>
                <a:lnTo>
                  <a:pt x="128587" y="276225"/>
                </a:lnTo>
                <a:lnTo>
                  <a:pt x="97631" y="252412"/>
                </a:lnTo>
                <a:lnTo>
                  <a:pt x="73819" y="228600"/>
                </a:lnTo>
                <a:lnTo>
                  <a:pt x="47625" y="197644"/>
                </a:lnTo>
                <a:lnTo>
                  <a:pt x="23812" y="166687"/>
                </a:lnTo>
                <a:lnTo>
                  <a:pt x="7144" y="138112"/>
                </a:lnTo>
                <a:lnTo>
                  <a:pt x="0" y="116681"/>
                </a:lnTo>
                <a:lnTo>
                  <a:pt x="0" y="109537"/>
                </a:lnTo>
                <a:lnTo>
                  <a:pt x="2381" y="102394"/>
                </a:lnTo>
                <a:lnTo>
                  <a:pt x="14287" y="100012"/>
                </a:lnTo>
                <a:lnTo>
                  <a:pt x="40481" y="111919"/>
                </a:lnTo>
                <a:lnTo>
                  <a:pt x="83344" y="140494"/>
                </a:lnTo>
                <a:lnTo>
                  <a:pt x="119062" y="159544"/>
                </a:lnTo>
                <a:lnTo>
                  <a:pt x="173831" y="180975"/>
                </a:lnTo>
                <a:lnTo>
                  <a:pt x="228600" y="192881"/>
                </a:lnTo>
                <a:lnTo>
                  <a:pt x="285750" y="200025"/>
                </a:lnTo>
                <a:lnTo>
                  <a:pt x="350044" y="200025"/>
                </a:lnTo>
                <a:lnTo>
                  <a:pt x="445294" y="192881"/>
                </a:lnTo>
                <a:lnTo>
                  <a:pt x="585787" y="173831"/>
                </a:lnTo>
                <a:lnTo>
                  <a:pt x="771525" y="147637"/>
                </a:lnTo>
                <a:lnTo>
                  <a:pt x="876300" y="130969"/>
                </a:lnTo>
                <a:lnTo>
                  <a:pt x="1131094" y="76200"/>
                </a:lnTo>
                <a:lnTo>
                  <a:pt x="1250156" y="42862"/>
                </a:lnTo>
                <a:lnTo>
                  <a:pt x="1359694" y="11906"/>
                </a:lnTo>
                <a:lnTo>
                  <a:pt x="1397794" y="0"/>
                </a:lnTo>
                <a:lnTo>
                  <a:pt x="1412081" y="0"/>
                </a:lnTo>
                <a:lnTo>
                  <a:pt x="1447800" y="7144"/>
                </a:lnTo>
                <a:lnTo>
                  <a:pt x="1476375" y="19050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3525" y="59531"/>
                </a:lnTo>
                <a:lnTo>
                  <a:pt x="1545431" y="76200"/>
                </a:lnTo>
                <a:lnTo>
                  <a:pt x="1550194" y="97631"/>
                </a:lnTo>
                <a:lnTo>
                  <a:pt x="1545431" y="114300"/>
                </a:lnTo>
                <a:lnTo>
                  <a:pt x="1533525" y="130969"/>
                </a:lnTo>
                <a:lnTo>
                  <a:pt x="1507331" y="147637"/>
                </a:lnTo>
                <a:lnTo>
                  <a:pt x="1457325" y="171450"/>
                </a:lnTo>
                <a:lnTo>
                  <a:pt x="1381125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897515E-BACA-49AA-8ABA-B06FF1D63FA2}"/>
              </a:ext>
            </a:extLst>
          </p:cNvPr>
          <p:cNvSpPr/>
          <p:nvPr/>
        </p:nvSpPr>
        <p:spPr>
          <a:xfrm>
            <a:off x="2998788" y="4348163"/>
            <a:ext cx="1365250" cy="1100137"/>
          </a:xfrm>
          <a:custGeom>
            <a:avLst/>
            <a:gdLst>
              <a:gd name="connsiteX0" fmla="*/ 702469 w 1366837"/>
              <a:gd name="connsiteY0" fmla="*/ 85725 h 1100137"/>
              <a:gd name="connsiteX1" fmla="*/ 942975 w 1366837"/>
              <a:gd name="connsiteY1" fmla="*/ 28575 h 1100137"/>
              <a:gd name="connsiteX2" fmla="*/ 1069181 w 1366837"/>
              <a:gd name="connsiteY2" fmla="*/ 0 h 1100137"/>
              <a:gd name="connsiteX3" fmla="*/ 1081087 w 1366837"/>
              <a:gd name="connsiteY3" fmla="*/ 0 h 1100137"/>
              <a:gd name="connsiteX4" fmla="*/ 1109662 w 1366837"/>
              <a:gd name="connsiteY4" fmla="*/ 9525 h 1100137"/>
              <a:gd name="connsiteX5" fmla="*/ 1162050 w 1366837"/>
              <a:gd name="connsiteY5" fmla="*/ 42862 h 1100137"/>
              <a:gd name="connsiteX6" fmla="*/ 1235869 w 1366837"/>
              <a:gd name="connsiteY6" fmla="*/ 102393 h 1100137"/>
              <a:gd name="connsiteX7" fmla="*/ 1300162 w 1366837"/>
              <a:gd name="connsiteY7" fmla="*/ 169068 h 1100137"/>
              <a:gd name="connsiteX8" fmla="*/ 1347787 w 1366837"/>
              <a:gd name="connsiteY8" fmla="*/ 219075 h 1100137"/>
              <a:gd name="connsiteX9" fmla="*/ 1359694 w 1366837"/>
              <a:gd name="connsiteY9" fmla="*/ 240506 h 1100137"/>
              <a:gd name="connsiteX10" fmla="*/ 1366837 w 1366837"/>
              <a:gd name="connsiteY10" fmla="*/ 276225 h 1100137"/>
              <a:gd name="connsiteX11" fmla="*/ 1366837 w 1366837"/>
              <a:gd name="connsiteY11" fmla="*/ 314325 h 1100137"/>
              <a:gd name="connsiteX12" fmla="*/ 1357312 w 1366837"/>
              <a:gd name="connsiteY12" fmla="*/ 340518 h 1100137"/>
              <a:gd name="connsiteX13" fmla="*/ 1335881 w 1366837"/>
              <a:gd name="connsiteY13" fmla="*/ 371475 h 1100137"/>
              <a:gd name="connsiteX14" fmla="*/ 1309687 w 1366837"/>
              <a:gd name="connsiteY14" fmla="*/ 395287 h 1100137"/>
              <a:gd name="connsiteX15" fmla="*/ 1283494 w 1366837"/>
              <a:gd name="connsiteY15" fmla="*/ 416718 h 1100137"/>
              <a:gd name="connsiteX16" fmla="*/ 1281112 w 1366837"/>
              <a:gd name="connsiteY16" fmla="*/ 426243 h 1100137"/>
              <a:gd name="connsiteX17" fmla="*/ 1259681 w 1366837"/>
              <a:gd name="connsiteY17" fmla="*/ 547687 h 1100137"/>
              <a:gd name="connsiteX18" fmla="*/ 1214437 w 1366837"/>
              <a:gd name="connsiteY18" fmla="*/ 778668 h 1100137"/>
              <a:gd name="connsiteX19" fmla="*/ 1169194 w 1366837"/>
              <a:gd name="connsiteY19" fmla="*/ 973931 h 1100137"/>
              <a:gd name="connsiteX20" fmla="*/ 1140619 w 1366837"/>
              <a:gd name="connsiteY20" fmla="*/ 1016793 h 1100137"/>
              <a:gd name="connsiteX21" fmla="*/ 1092994 w 1366837"/>
              <a:gd name="connsiteY21" fmla="*/ 1073943 h 1100137"/>
              <a:gd name="connsiteX22" fmla="*/ 1069181 w 1366837"/>
              <a:gd name="connsiteY22" fmla="*/ 1092993 h 1100137"/>
              <a:gd name="connsiteX23" fmla="*/ 1052512 w 1366837"/>
              <a:gd name="connsiteY23" fmla="*/ 1100137 h 1100137"/>
              <a:gd name="connsiteX24" fmla="*/ 1040606 w 1366837"/>
              <a:gd name="connsiteY24" fmla="*/ 1100137 h 1100137"/>
              <a:gd name="connsiteX25" fmla="*/ 1014412 w 1366837"/>
              <a:gd name="connsiteY25" fmla="*/ 1090612 h 1100137"/>
              <a:gd name="connsiteX26" fmla="*/ 988219 w 1366837"/>
              <a:gd name="connsiteY26" fmla="*/ 1069181 h 1100137"/>
              <a:gd name="connsiteX27" fmla="*/ 940594 w 1366837"/>
              <a:gd name="connsiteY27" fmla="*/ 890587 h 1100137"/>
              <a:gd name="connsiteX28" fmla="*/ 964406 w 1366837"/>
              <a:gd name="connsiteY28" fmla="*/ 735806 h 1100137"/>
              <a:gd name="connsiteX29" fmla="*/ 1007269 w 1366837"/>
              <a:gd name="connsiteY29" fmla="*/ 471487 h 1100137"/>
              <a:gd name="connsiteX30" fmla="*/ 1031081 w 1366837"/>
              <a:gd name="connsiteY30" fmla="*/ 321468 h 1100137"/>
              <a:gd name="connsiteX31" fmla="*/ 1031081 w 1366837"/>
              <a:gd name="connsiteY31" fmla="*/ 297656 h 1100137"/>
              <a:gd name="connsiteX32" fmla="*/ 1028700 w 1366837"/>
              <a:gd name="connsiteY32" fmla="*/ 273843 h 1100137"/>
              <a:gd name="connsiteX33" fmla="*/ 1021556 w 1366837"/>
              <a:gd name="connsiteY33" fmla="*/ 245268 h 1100137"/>
              <a:gd name="connsiteX34" fmla="*/ 1016794 w 1366837"/>
              <a:gd name="connsiteY34" fmla="*/ 238125 h 1100137"/>
              <a:gd name="connsiteX35" fmla="*/ 1002506 w 1366837"/>
              <a:gd name="connsiteY35" fmla="*/ 223837 h 1100137"/>
              <a:gd name="connsiteX36" fmla="*/ 983456 w 1366837"/>
              <a:gd name="connsiteY36" fmla="*/ 216693 h 1100137"/>
              <a:gd name="connsiteX37" fmla="*/ 928687 w 1366837"/>
              <a:gd name="connsiteY37" fmla="*/ 223837 h 1100137"/>
              <a:gd name="connsiteX38" fmla="*/ 752475 w 1366837"/>
              <a:gd name="connsiteY38" fmla="*/ 259556 h 1100137"/>
              <a:gd name="connsiteX39" fmla="*/ 483394 w 1366837"/>
              <a:gd name="connsiteY39" fmla="*/ 316706 h 1100137"/>
              <a:gd name="connsiteX40" fmla="*/ 319087 w 1366837"/>
              <a:gd name="connsiteY40" fmla="*/ 347662 h 1100137"/>
              <a:gd name="connsiteX41" fmla="*/ 288131 w 1366837"/>
              <a:gd name="connsiteY41" fmla="*/ 354806 h 1100137"/>
              <a:gd name="connsiteX42" fmla="*/ 257175 w 1366837"/>
              <a:gd name="connsiteY42" fmla="*/ 364331 h 1100137"/>
              <a:gd name="connsiteX43" fmla="*/ 211931 w 1366837"/>
              <a:gd name="connsiteY43" fmla="*/ 371475 h 1100137"/>
              <a:gd name="connsiteX44" fmla="*/ 57150 w 1366837"/>
              <a:gd name="connsiteY44" fmla="*/ 383381 h 1100137"/>
              <a:gd name="connsiteX45" fmla="*/ 0 w 1366837"/>
              <a:gd name="connsiteY45" fmla="*/ 254793 h 1100137"/>
              <a:gd name="connsiteX46" fmla="*/ 161925 w 1366837"/>
              <a:gd name="connsiteY46" fmla="*/ 216693 h 1100137"/>
              <a:gd name="connsiteX47" fmla="*/ 433387 w 1366837"/>
              <a:gd name="connsiteY47" fmla="*/ 150018 h 1100137"/>
              <a:gd name="connsiteX48" fmla="*/ 702469 w 1366837"/>
              <a:gd name="connsiteY48" fmla="*/ 85725 h 1100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66837" h="1100137">
                <a:moveTo>
                  <a:pt x="702469" y="85725"/>
                </a:moveTo>
                <a:lnTo>
                  <a:pt x="942975" y="28575"/>
                </a:lnTo>
                <a:lnTo>
                  <a:pt x="1069181" y="0"/>
                </a:lnTo>
                <a:lnTo>
                  <a:pt x="1081087" y="0"/>
                </a:lnTo>
                <a:lnTo>
                  <a:pt x="1109662" y="9525"/>
                </a:lnTo>
                <a:lnTo>
                  <a:pt x="1162050" y="42862"/>
                </a:lnTo>
                <a:lnTo>
                  <a:pt x="1235869" y="102393"/>
                </a:lnTo>
                <a:lnTo>
                  <a:pt x="1300162" y="169068"/>
                </a:lnTo>
                <a:lnTo>
                  <a:pt x="1347787" y="219075"/>
                </a:lnTo>
                <a:lnTo>
                  <a:pt x="1359694" y="240506"/>
                </a:lnTo>
                <a:lnTo>
                  <a:pt x="1366837" y="276225"/>
                </a:lnTo>
                <a:lnTo>
                  <a:pt x="1366837" y="314325"/>
                </a:lnTo>
                <a:lnTo>
                  <a:pt x="1357312" y="340518"/>
                </a:lnTo>
                <a:lnTo>
                  <a:pt x="1335881" y="371475"/>
                </a:lnTo>
                <a:lnTo>
                  <a:pt x="1309687" y="395287"/>
                </a:lnTo>
                <a:lnTo>
                  <a:pt x="1283494" y="416718"/>
                </a:lnTo>
                <a:lnTo>
                  <a:pt x="1281112" y="426243"/>
                </a:lnTo>
                <a:lnTo>
                  <a:pt x="1259681" y="547687"/>
                </a:lnTo>
                <a:lnTo>
                  <a:pt x="1214437" y="778668"/>
                </a:lnTo>
                <a:lnTo>
                  <a:pt x="1169194" y="973931"/>
                </a:lnTo>
                <a:lnTo>
                  <a:pt x="1140619" y="1016793"/>
                </a:lnTo>
                <a:lnTo>
                  <a:pt x="1092994" y="1073943"/>
                </a:lnTo>
                <a:lnTo>
                  <a:pt x="1069181" y="1092993"/>
                </a:lnTo>
                <a:lnTo>
                  <a:pt x="1052512" y="1100137"/>
                </a:lnTo>
                <a:lnTo>
                  <a:pt x="1040606" y="1100137"/>
                </a:lnTo>
                <a:lnTo>
                  <a:pt x="1014412" y="1090612"/>
                </a:lnTo>
                <a:lnTo>
                  <a:pt x="988219" y="1069181"/>
                </a:lnTo>
                <a:lnTo>
                  <a:pt x="940594" y="890587"/>
                </a:lnTo>
                <a:lnTo>
                  <a:pt x="964406" y="735806"/>
                </a:lnTo>
                <a:lnTo>
                  <a:pt x="1007269" y="471487"/>
                </a:lnTo>
                <a:lnTo>
                  <a:pt x="1031081" y="321468"/>
                </a:lnTo>
                <a:lnTo>
                  <a:pt x="1031081" y="297656"/>
                </a:lnTo>
                <a:lnTo>
                  <a:pt x="1028700" y="273843"/>
                </a:lnTo>
                <a:lnTo>
                  <a:pt x="1021556" y="245268"/>
                </a:lnTo>
                <a:lnTo>
                  <a:pt x="1016794" y="238125"/>
                </a:lnTo>
                <a:lnTo>
                  <a:pt x="1002506" y="223837"/>
                </a:lnTo>
                <a:lnTo>
                  <a:pt x="983456" y="216693"/>
                </a:lnTo>
                <a:lnTo>
                  <a:pt x="928687" y="223837"/>
                </a:lnTo>
                <a:lnTo>
                  <a:pt x="752475" y="259556"/>
                </a:lnTo>
                <a:lnTo>
                  <a:pt x="483394" y="316706"/>
                </a:lnTo>
                <a:lnTo>
                  <a:pt x="319087" y="347662"/>
                </a:lnTo>
                <a:lnTo>
                  <a:pt x="288131" y="354806"/>
                </a:lnTo>
                <a:lnTo>
                  <a:pt x="257175" y="364331"/>
                </a:lnTo>
                <a:lnTo>
                  <a:pt x="211931" y="371475"/>
                </a:lnTo>
                <a:lnTo>
                  <a:pt x="57150" y="383381"/>
                </a:lnTo>
                <a:lnTo>
                  <a:pt x="0" y="254793"/>
                </a:lnTo>
                <a:lnTo>
                  <a:pt x="161925" y="216693"/>
                </a:lnTo>
                <a:lnTo>
                  <a:pt x="433387" y="150018"/>
                </a:lnTo>
                <a:lnTo>
                  <a:pt x="702469" y="85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F1BEAD0A-E057-4614-963D-873C9FF246B9}"/>
              </a:ext>
            </a:extLst>
          </p:cNvPr>
          <p:cNvSpPr/>
          <p:nvPr/>
        </p:nvSpPr>
        <p:spPr>
          <a:xfrm>
            <a:off x="3190875" y="5205413"/>
            <a:ext cx="847725" cy="309562"/>
          </a:xfrm>
          <a:custGeom>
            <a:avLst/>
            <a:gdLst>
              <a:gd name="connsiteX0" fmla="*/ 611981 w 847725"/>
              <a:gd name="connsiteY0" fmla="*/ 38100 h 309562"/>
              <a:gd name="connsiteX1" fmla="*/ 323850 w 847725"/>
              <a:gd name="connsiteY1" fmla="*/ 95250 h 309562"/>
              <a:gd name="connsiteX2" fmla="*/ 0 w 847725"/>
              <a:gd name="connsiteY2" fmla="*/ 159543 h 309562"/>
              <a:gd name="connsiteX3" fmla="*/ 42863 w 847725"/>
              <a:gd name="connsiteY3" fmla="*/ 309562 h 309562"/>
              <a:gd name="connsiteX4" fmla="*/ 300038 w 847725"/>
              <a:gd name="connsiteY4" fmla="*/ 266700 h 309562"/>
              <a:gd name="connsiteX5" fmla="*/ 602456 w 847725"/>
              <a:gd name="connsiteY5" fmla="*/ 202406 h 309562"/>
              <a:gd name="connsiteX6" fmla="*/ 688181 w 847725"/>
              <a:gd name="connsiteY6" fmla="*/ 183356 h 309562"/>
              <a:gd name="connsiteX7" fmla="*/ 704850 w 847725"/>
              <a:gd name="connsiteY7" fmla="*/ 180975 h 309562"/>
              <a:gd name="connsiteX8" fmla="*/ 731044 w 847725"/>
              <a:gd name="connsiteY8" fmla="*/ 180975 h 309562"/>
              <a:gd name="connsiteX9" fmla="*/ 764381 w 847725"/>
              <a:gd name="connsiteY9" fmla="*/ 190500 h 309562"/>
              <a:gd name="connsiteX10" fmla="*/ 776288 w 847725"/>
              <a:gd name="connsiteY10" fmla="*/ 197643 h 309562"/>
              <a:gd name="connsiteX11" fmla="*/ 795338 w 847725"/>
              <a:gd name="connsiteY11" fmla="*/ 211931 h 309562"/>
              <a:gd name="connsiteX12" fmla="*/ 816769 w 847725"/>
              <a:gd name="connsiteY12" fmla="*/ 228600 h 309562"/>
              <a:gd name="connsiteX13" fmla="*/ 847725 w 847725"/>
              <a:gd name="connsiteY13" fmla="*/ 235743 h 309562"/>
              <a:gd name="connsiteX14" fmla="*/ 816769 w 847725"/>
              <a:gd name="connsiteY14" fmla="*/ 0 h 309562"/>
              <a:gd name="connsiteX15" fmla="*/ 611981 w 847725"/>
              <a:gd name="connsiteY15" fmla="*/ 38100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47725" h="309562">
                <a:moveTo>
                  <a:pt x="611981" y="38100"/>
                </a:moveTo>
                <a:lnTo>
                  <a:pt x="323850" y="95250"/>
                </a:lnTo>
                <a:lnTo>
                  <a:pt x="0" y="159543"/>
                </a:lnTo>
                <a:lnTo>
                  <a:pt x="42863" y="309562"/>
                </a:lnTo>
                <a:lnTo>
                  <a:pt x="300038" y="266700"/>
                </a:lnTo>
                <a:lnTo>
                  <a:pt x="602456" y="202406"/>
                </a:lnTo>
                <a:lnTo>
                  <a:pt x="688181" y="183356"/>
                </a:lnTo>
                <a:lnTo>
                  <a:pt x="704850" y="180975"/>
                </a:lnTo>
                <a:lnTo>
                  <a:pt x="731044" y="180975"/>
                </a:lnTo>
                <a:lnTo>
                  <a:pt x="764381" y="190500"/>
                </a:lnTo>
                <a:lnTo>
                  <a:pt x="776288" y="197643"/>
                </a:lnTo>
                <a:lnTo>
                  <a:pt x="795338" y="211931"/>
                </a:lnTo>
                <a:lnTo>
                  <a:pt x="816769" y="228600"/>
                </a:lnTo>
                <a:lnTo>
                  <a:pt x="847725" y="235743"/>
                </a:lnTo>
                <a:lnTo>
                  <a:pt x="816769" y="0"/>
                </a:lnTo>
                <a:lnTo>
                  <a:pt x="611981" y="38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C1327FA8-8A6C-4B5E-928E-AF6F74046679}"/>
              </a:ext>
            </a:extLst>
          </p:cNvPr>
          <p:cNvSpPr/>
          <p:nvPr/>
        </p:nvSpPr>
        <p:spPr>
          <a:xfrm>
            <a:off x="5248275" y="1466850"/>
            <a:ext cx="554038" cy="1690688"/>
          </a:xfrm>
          <a:custGeom>
            <a:avLst/>
            <a:gdLst>
              <a:gd name="connsiteX0" fmla="*/ 233363 w 554831"/>
              <a:gd name="connsiteY0" fmla="*/ 688181 h 1690688"/>
              <a:gd name="connsiteX1" fmla="*/ 233363 w 554831"/>
              <a:gd name="connsiteY1" fmla="*/ 859631 h 1690688"/>
              <a:gd name="connsiteX2" fmla="*/ 233363 w 554831"/>
              <a:gd name="connsiteY2" fmla="*/ 1185863 h 1690688"/>
              <a:gd name="connsiteX3" fmla="*/ 233363 w 554831"/>
              <a:gd name="connsiteY3" fmla="*/ 1690688 h 1690688"/>
              <a:gd name="connsiteX4" fmla="*/ 454819 w 554831"/>
              <a:gd name="connsiteY4" fmla="*/ 1662113 h 1690688"/>
              <a:gd name="connsiteX5" fmla="*/ 457200 w 554831"/>
              <a:gd name="connsiteY5" fmla="*/ 1466850 h 1690688"/>
              <a:gd name="connsiteX6" fmla="*/ 459581 w 554831"/>
              <a:gd name="connsiteY6" fmla="*/ 1345406 h 1690688"/>
              <a:gd name="connsiteX7" fmla="*/ 461963 w 554831"/>
              <a:gd name="connsiteY7" fmla="*/ 1247775 h 1690688"/>
              <a:gd name="connsiteX8" fmla="*/ 464344 w 554831"/>
              <a:gd name="connsiteY8" fmla="*/ 1154906 h 1690688"/>
              <a:gd name="connsiteX9" fmla="*/ 478631 w 554831"/>
              <a:gd name="connsiteY9" fmla="*/ 964406 h 1690688"/>
              <a:gd name="connsiteX10" fmla="*/ 478631 w 554831"/>
              <a:gd name="connsiteY10" fmla="*/ 816769 h 1690688"/>
              <a:gd name="connsiteX11" fmla="*/ 478631 w 554831"/>
              <a:gd name="connsiteY11" fmla="*/ 664369 h 1690688"/>
              <a:gd name="connsiteX12" fmla="*/ 478631 w 554831"/>
              <a:gd name="connsiteY12" fmla="*/ 621506 h 1690688"/>
              <a:gd name="connsiteX13" fmla="*/ 478631 w 554831"/>
              <a:gd name="connsiteY13" fmla="*/ 602456 h 1690688"/>
              <a:gd name="connsiteX14" fmla="*/ 481013 w 554831"/>
              <a:gd name="connsiteY14" fmla="*/ 571500 h 1690688"/>
              <a:gd name="connsiteX15" fmla="*/ 495300 w 554831"/>
              <a:gd name="connsiteY15" fmla="*/ 473869 h 1690688"/>
              <a:gd name="connsiteX16" fmla="*/ 521494 w 554831"/>
              <a:gd name="connsiteY16" fmla="*/ 340519 h 1690688"/>
              <a:gd name="connsiteX17" fmla="*/ 535781 w 554831"/>
              <a:gd name="connsiteY17" fmla="*/ 316706 h 1690688"/>
              <a:gd name="connsiteX18" fmla="*/ 547688 w 554831"/>
              <a:gd name="connsiteY18" fmla="*/ 292894 h 1690688"/>
              <a:gd name="connsiteX19" fmla="*/ 552450 w 554831"/>
              <a:gd name="connsiteY19" fmla="*/ 276225 h 1690688"/>
              <a:gd name="connsiteX20" fmla="*/ 554831 w 554831"/>
              <a:gd name="connsiteY20" fmla="*/ 247650 h 1690688"/>
              <a:gd name="connsiteX21" fmla="*/ 550069 w 554831"/>
              <a:gd name="connsiteY21" fmla="*/ 230981 h 1690688"/>
              <a:gd name="connsiteX22" fmla="*/ 542925 w 554831"/>
              <a:gd name="connsiteY22" fmla="*/ 207169 h 1690688"/>
              <a:gd name="connsiteX23" fmla="*/ 523875 w 554831"/>
              <a:gd name="connsiteY23" fmla="*/ 176213 h 1690688"/>
              <a:gd name="connsiteX24" fmla="*/ 504825 w 554831"/>
              <a:gd name="connsiteY24" fmla="*/ 154781 h 1690688"/>
              <a:gd name="connsiteX25" fmla="*/ 473869 w 554831"/>
              <a:gd name="connsiteY25" fmla="*/ 128588 h 1690688"/>
              <a:gd name="connsiteX26" fmla="*/ 431006 w 554831"/>
              <a:gd name="connsiteY26" fmla="*/ 102394 h 1690688"/>
              <a:gd name="connsiteX27" fmla="*/ 388144 w 554831"/>
              <a:gd name="connsiteY27" fmla="*/ 80963 h 1690688"/>
              <a:gd name="connsiteX28" fmla="*/ 333375 w 554831"/>
              <a:gd name="connsiteY28" fmla="*/ 54769 h 1690688"/>
              <a:gd name="connsiteX29" fmla="*/ 266700 w 554831"/>
              <a:gd name="connsiteY29" fmla="*/ 30956 h 1690688"/>
              <a:gd name="connsiteX30" fmla="*/ 221456 w 554831"/>
              <a:gd name="connsiteY30" fmla="*/ 16669 h 1690688"/>
              <a:gd name="connsiteX31" fmla="*/ 169069 w 554831"/>
              <a:gd name="connsiteY31" fmla="*/ 7144 h 1690688"/>
              <a:gd name="connsiteX32" fmla="*/ 85725 w 554831"/>
              <a:gd name="connsiteY32" fmla="*/ 0 h 1690688"/>
              <a:gd name="connsiteX33" fmla="*/ 26194 w 554831"/>
              <a:gd name="connsiteY33" fmla="*/ 0 h 1690688"/>
              <a:gd name="connsiteX34" fmla="*/ 14288 w 554831"/>
              <a:gd name="connsiteY34" fmla="*/ 0 h 1690688"/>
              <a:gd name="connsiteX35" fmla="*/ 2381 w 554831"/>
              <a:gd name="connsiteY35" fmla="*/ 4763 h 1690688"/>
              <a:gd name="connsiteX36" fmla="*/ 0 w 554831"/>
              <a:gd name="connsiteY36" fmla="*/ 23813 h 1690688"/>
              <a:gd name="connsiteX37" fmla="*/ 7144 w 554831"/>
              <a:gd name="connsiteY37" fmla="*/ 54769 h 1690688"/>
              <a:gd name="connsiteX38" fmla="*/ 16669 w 554831"/>
              <a:gd name="connsiteY38" fmla="*/ 69056 h 1690688"/>
              <a:gd name="connsiteX39" fmla="*/ 54769 w 554831"/>
              <a:gd name="connsiteY39" fmla="*/ 85725 h 1690688"/>
              <a:gd name="connsiteX40" fmla="*/ 95250 w 554831"/>
              <a:gd name="connsiteY40" fmla="*/ 107156 h 1690688"/>
              <a:gd name="connsiteX41" fmla="*/ 130969 w 554831"/>
              <a:gd name="connsiteY41" fmla="*/ 133350 h 1690688"/>
              <a:gd name="connsiteX42" fmla="*/ 166688 w 554831"/>
              <a:gd name="connsiteY42" fmla="*/ 166688 h 1690688"/>
              <a:gd name="connsiteX43" fmla="*/ 190500 w 554831"/>
              <a:gd name="connsiteY43" fmla="*/ 200025 h 1690688"/>
              <a:gd name="connsiteX44" fmla="*/ 207169 w 554831"/>
              <a:gd name="connsiteY44" fmla="*/ 228600 h 1690688"/>
              <a:gd name="connsiteX45" fmla="*/ 219075 w 554831"/>
              <a:gd name="connsiteY45" fmla="*/ 264319 h 1690688"/>
              <a:gd name="connsiteX46" fmla="*/ 228600 w 554831"/>
              <a:gd name="connsiteY46" fmla="*/ 307181 h 1690688"/>
              <a:gd name="connsiteX47" fmla="*/ 233363 w 554831"/>
              <a:gd name="connsiteY47" fmla="*/ 354806 h 1690688"/>
              <a:gd name="connsiteX48" fmla="*/ 233363 w 554831"/>
              <a:gd name="connsiteY48" fmla="*/ 688181 h 1690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554831" h="1690688">
                <a:moveTo>
                  <a:pt x="233363" y="688181"/>
                </a:moveTo>
                <a:lnTo>
                  <a:pt x="233363" y="859631"/>
                </a:lnTo>
                <a:lnTo>
                  <a:pt x="233363" y="1185863"/>
                </a:lnTo>
                <a:lnTo>
                  <a:pt x="233363" y="1690688"/>
                </a:lnTo>
                <a:lnTo>
                  <a:pt x="454819" y="1662113"/>
                </a:lnTo>
                <a:cubicBezTo>
                  <a:pt x="455613" y="1597025"/>
                  <a:pt x="456406" y="1531938"/>
                  <a:pt x="457200" y="1466850"/>
                </a:cubicBezTo>
                <a:cubicBezTo>
                  <a:pt x="457994" y="1426369"/>
                  <a:pt x="458787" y="1385887"/>
                  <a:pt x="459581" y="1345406"/>
                </a:cubicBezTo>
                <a:lnTo>
                  <a:pt x="461963" y="1247775"/>
                </a:lnTo>
                <a:cubicBezTo>
                  <a:pt x="462757" y="1216819"/>
                  <a:pt x="463550" y="1185862"/>
                  <a:pt x="464344" y="1154906"/>
                </a:cubicBezTo>
                <a:lnTo>
                  <a:pt x="478631" y="964406"/>
                </a:lnTo>
                <a:lnTo>
                  <a:pt x="478631" y="816769"/>
                </a:lnTo>
                <a:lnTo>
                  <a:pt x="478631" y="664369"/>
                </a:lnTo>
                <a:lnTo>
                  <a:pt x="478631" y="621506"/>
                </a:lnTo>
                <a:lnTo>
                  <a:pt x="478631" y="602456"/>
                </a:lnTo>
                <a:lnTo>
                  <a:pt x="481013" y="571500"/>
                </a:lnTo>
                <a:lnTo>
                  <a:pt x="495300" y="473869"/>
                </a:lnTo>
                <a:lnTo>
                  <a:pt x="521494" y="340519"/>
                </a:lnTo>
                <a:lnTo>
                  <a:pt x="535781" y="316706"/>
                </a:lnTo>
                <a:lnTo>
                  <a:pt x="547688" y="292894"/>
                </a:lnTo>
                <a:lnTo>
                  <a:pt x="552450" y="276225"/>
                </a:lnTo>
                <a:lnTo>
                  <a:pt x="554831" y="247650"/>
                </a:lnTo>
                <a:lnTo>
                  <a:pt x="550069" y="230981"/>
                </a:lnTo>
                <a:lnTo>
                  <a:pt x="542925" y="207169"/>
                </a:lnTo>
                <a:lnTo>
                  <a:pt x="523875" y="176213"/>
                </a:lnTo>
                <a:lnTo>
                  <a:pt x="504825" y="154781"/>
                </a:lnTo>
                <a:lnTo>
                  <a:pt x="473869" y="128588"/>
                </a:lnTo>
                <a:lnTo>
                  <a:pt x="431006" y="102394"/>
                </a:lnTo>
                <a:lnTo>
                  <a:pt x="388144" y="80963"/>
                </a:lnTo>
                <a:lnTo>
                  <a:pt x="333375" y="54769"/>
                </a:lnTo>
                <a:lnTo>
                  <a:pt x="266700" y="30956"/>
                </a:lnTo>
                <a:lnTo>
                  <a:pt x="221456" y="16669"/>
                </a:lnTo>
                <a:lnTo>
                  <a:pt x="169069" y="7144"/>
                </a:lnTo>
                <a:lnTo>
                  <a:pt x="85725" y="0"/>
                </a:lnTo>
                <a:lnTo>
                  <a:pt x="26194" y="0"/>
                </a:lnTo>
                <a:lnTo>
                  <a:pt x="14288" y="0"/>
                </a:lnTo>
                <a:lnTo>
                  <a:pt x="2381" y="4763"/>
                </a:lnTo>
                <a:lnTo>
                  <a:pt x="0" y="23813"/>
                </a:lnTo>
                <a:lnTo>
                  <a:pt x="7144" y="54769"/>
                </a:lnTo>
                <a:lnTo>
                  <a:pt x="16669" y="69056"/>
                </a:lnTo>
                <a:lnTo>
                  <a:pt x="54769" y="85725"/>
                </a:lnTo>
                <a:lnTo>
                  <a:pt x="95250" y="107156"/>
                </a:lnTo>
                <a:lnTo>
                  <a:pt x="130969" y="133350"/>
                </a:lnTo>
                <a:lnTo>
                  <a:pt x="166688" y="166688"/>
                </a:lnTo>
                <a:lnTo>
                  <a:pt x="190500" y="200025"/>
                </a:lnTo>
                <a:lnTo>
                  <a:pt x="207169" y="228600"/>
                </a:lnTo>
                <a:lnTo>
                  <a:pt x="219075" y="264319"/>
                </a:lnTo>
                <a:lnTo>
                  <a:pt x="228600" y="307181"/>
                </a:lnTo>
                <a:lnTo>
                  <a:pt x="233363" y="354806"/>
                </a:lnTo>
                <a:lnTo>
                  <a:pt x="233363" y="688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C7269C7-09A9-4154-8AF1-F02299AB345D}"/>
              </a:ext>
            </a:extLst>
          </p:cNvPr>
          <p:cNvSpPr/>
          <p:nvPr/>
        </p:nvSpPr>
        <p:spPr>
          <a:xfrm>
            <a:off x="4438650" y="2849563"/>
            <a:ext cx="2770188" cy="533400"/>
          </a:xfrm>
          <a:custGeom>
            <a:avLst/>
            <a:gdLst>
              <a:gd name="connsiteX0" fmla="*/ 2157413 w 2769394"/>
              <a:gd name="connsiteY0" fmla="*/ 45244 h 533400"/>
              <a:gd name="connsiteX1" fmla="*/ 2052638 w 2769394"/>
              <a:gd name="connsiteY1" fmla="*/ 66675 h 533400"/>
              <a:gd name="connsiteX2" fmla="*/ 1935956 w 2769394"/>
              <a:gd name="connsiteY2" fmla="*/ 88107 h 533400"/>
              <a:gd name="connsiteX3" fmla="*/ 1771650 w 2769394"/>
              <a:gd name="connsiteY3" fmla="*/ 111919 h 533400"/>
              <a:gd name="connsiteX4" fmla="*/ 1516856 w 2769394"/>
              <a:gd name="connsiteY4" fmla="*/ 133350 h 533400"/>
              <a:gd name="connsiteX5" fmla="*/ 1371600 w 2769394"/>
              <a:gd name="connsiteY5" fmla="*/ 159544 h 533400"/>
              <a:gd name="connsiteX6" fmla="*/ 1238250 w 2769394"/>
              <a:gd name="connsiteY6" fmla="*/ 183357 h 533400"/>
              <a:gd name="connsiteX7" fmla="*/ 1052513 w 2769394"/>
              <a:gd name="connsiteY7" fmla="*/ 221457 h 533400"/>
              <a:gd name="connsiteX8" fmla="*/ 831056 w 2769394"/>
              <a:gd name="connsiteY8" fmla="*/ 259557 h 533400"/>
              <a:gd name="connsiteX9" fmla="*/ 673894 w 2769394"/>
              <a:gd name="connsiteY9" fmla="*/ 285750 h 533400"/>
              <a:gd name="connsiteX10" fmla="*/ 609600 w 2769394"/>
              <a:gd name="connsiteY10" fmla="*/ 292894 h 533400"/>
              <a:gd name="connsiteX11" fmla="*/ 523875 w 2769394"/>
              <a:gd name="connsiteY11" fmla="*/ 302419 h 533400"/>
              <a:gd name="connsiteX12" fmla="*/ 376238 w 2769394"/>
              <a:gd name="connsiteY12" fmla="*/ 321469 h 533400"/>
              <a:gd name="connsiteX13" fmla="*/ 238125 w 2769394"/>
              <a:gd name="connsiteY13" fmla="*/ 338138 h 533400"/>
              <a:gd name="connsiteX14" fmla="*/ 114300 w 2769394"/>
              <a:gd name="connsiteY14" fmla="*/ 354807 h 533400"/>
              <a:gd name="connsiteX15" fmla="*/ 85725 w 2769394"/>
              <a:gd name="connsiteY15" fmla="*/ 352425 h 533400"/>
              <a:gd name="connsiteX16" fmla="*/ 33338 w 2769394"/>
              <a:gd name="connsiteY16" fmla="*/ 350044 h 533400"/>
              <a:gd name="connsiteX17" fmla="*/ 11906 w 2769394"/>
              <a:gd name="connsiteY17" fmla="*/ 352425 h 533400"/>
              <a:gd name="connsiteX18" fmla="*/ 0 w 2769394"/>
              <a:gd name="connsiteY18" fmla="*/ 359569 h 533400"/>
              <a:gd name="connsiteX19" fmla="*/ 0 w 2769394"/>
              <a:gd name="connsiteY19" fmla="*/ 366713 h 533400"/>
              <a:gd name="connsiteX20" fmla="*/ 9525 w 2769394"/>
              <a:gd name="connsiteY20" fmla="*/ 378619 h 533400"/>
              <a:gd name="connsiteX21" fmla="*/ 38100 w 2769394"/>
              <a:gd name="connsiteY21" fmla="*/ 402432 h 533400"/>
              <a:gd name="connsiteX22" fmla="*/ 123825 w 2769394"/>
              <a:gd name="connsiteY22" fmla="*/ 450057 h 533400"/>
              <a:gd name="connsiteX23" fmla="*/ 216694 w 2769394"/>
              <a:gd name="connsiteY23" fmla="*/ 497682 h 533400"/>
              <a:gd name="connsiteX24" fmla="*/ 288131 w 2769394"/>
              <a:gd name="connsiteY24" fmla="*/ 526257 h 533400"/>
              <a:gd name="connsiteX25" fmla="*/ 319088 w 2769394"/>
              <a:gd name="connsiteY25" fmla="*/ 533400 h 533400"/>
              <a:gd name="connsiteX26" fmla="*/ 345281 w 2769394"/>
              <a:gd name="connsiteY26" fmla="*/ 531019 h 533400"/>
              <a:gd name="connsiteX27" fmla="*/ 476250 w 2769394"/>
              <a:gd name="connsiteY27" fmla="*/ 500063 h 533400"/>
              <a:gd name="connsiteX28" fmla="*/ 633413 w 2769394"/>
              <a:gd name="connsiteY28" fmla="*/ 464344 h 533400"/>
              <a:gd name="connsiteX29" fmla="*/ 840581 w 2769394"/>
              <a:gd name="connsiteY29" fmla="*/ 423863 h 533400"/>
              <a:gd name="connsiteX30" fmla="*/ 1012031 w 2769394"/>
              <a:gd name="connsiteY30" fmla="*/ 395288 h 533400"/>
              <a:gd name="connsiteX31" fmla="*/ 1162050 w 2769394"/>
              <a:gd name="connsiteY31" fmla="*/ 373857 h 533400"/>
              <a:gd name="connsiteX32" fmla="*/ 1373981 w 2769394"/>
              <a:gd name="connsiteY32" fmla="*/ 350044 h 533400"/>
              <a:gd name="connsiteX33" fmla="*/ 1671638 w 2769394"/>
              <a:gd name="connsiteY33" fmla="*/ 307182 h 533400"/>
              <a:gd name="connsiteX34" fmla="*/ 1914525 w 2769394"/>
              <a:gd name="connsiteY34" fmla="*/ 276225 h 533400"/>
              <a:gd name="connsiteX35" fmla="*/ 2102644 w 2769394"/>
              <a:gd name="connsiteY35" fmla="*/ 254794 h 533400"/>
              <a:gd name="connsiteX36" fmla="*/ 2207419 w 2769394"/>
              <a:gd name="connsiteY36" fmla="*/ 245269 h 533400"/>
              <a:gd name="connsiteX37" fmla="*/ 2312194 w 2769394"/>
              <a:gd name="connsiteY37" fmla="*/ 242888 h 533400"/>
              <a:gd name="connsiteX38" fmla="*/ 2419350 w 2769394"/>
              <a:gd name="connsiteY38" fmla="*/ 247650 h 533400"/>
              <a:gd name="connsiteX39" fmla="*/ 2559844 w 2769394"/>
              <a:gd name="connsiteY39" fmla="*/ 257175 h 533400"/>
              <a:gd name="connsiteX40" fmla="*/ 2640806 w 2769394"/>
              <a:gd name="connsiteY40" fmla="*/ 264319 h 533400"/>
              <a:gd name="connsiteX41" fmla="*/ 2652713 w 2769394"/>
              <a:gd name="connsiteY41" fmla="*/ 264319 h 533400"/>
              <a:gd name="connsiteX42" fmla="*/ 2690813 w 2769394"/>
              <a:gd name="connsiteY42" fmla="*/ 254794 h 533400"/>
              <a:gd name="connsiteX43" fmla="*/ 2726531 w 2769394"/>
              <a:gd name="connsiteY43" fmla="*/ 240507 h 533400"/>
              <a:gd name="connsiteX44" fmla="*/ 2757488 w 2769394"/>
              <a:gd name="connsiteY44" fmla="*/ 221457 h 533400"/>
              <a:gd name="connsiteX45" fmla="*/ 2767013 w 2769394"/>
              <a:gd name="connsiteY45" fmla="*/ 209550 h 533400"/>
              <a:gd name="connsiteX46" fmla="*/ 2769394 w 2769394"/>
              <a:gd name="connsiteY46" fmla="*/ 192882 h 533400"/>
              <a:gd name="connsiteX47" fmla="*/ 2769394 w 2769394"/>
              <a:gd name="connsiteY47" fmla="*/ 183357 h 533400"/>
              <a:gd name="connsiteX48" fmla="*/ 2764631 w 2769394"/>
              <a:gd name="connsiteY48" fmla="*/ 171450 h 533400"/>
              <a:gd name="connsiteX49" fmla="*/ 2752725 w 2769394"/>
              <a:gd name="connsiteY49" fmla="*/ 154782 h 533400"/>
              <a:gd name="connsiteX50" fmla="*/ 2721769 w 2769394"/>
              <a:gd name="connsiteY50" fmla="*/ 130969 h 533400"/>
              <a:gd name="connsiteX51" fmla="*/ 2664619 w 2769394"/>
              <a:gd name="connsiteY51" fmla="*/ 100013 h 533400"/>
              <a:gd name="connsiteX52" fmla="*/ 2581275 w 2769394"/>
              <a:gd name="connsiteY52" fmla="*/ 64294 h 533400"/>
              <a:gd name="connsiteX53" fmla="*/ 2471738 w 2769394"/>
              <a:gd name="connsiteY53" fmla="*/ 30957 h 533400"/>
              <a:gd name="connsiteX54" fmla="*/ 2364581 w 2769394"/>
              <a:gd name="connsiteY54" fmla="*/ 0 h 533400"/>
              <a:gd name="connsiteX55" fmla="*/ 2352675 w 2769394"/>
              <a:gd name="connsiteY55" fmla="*/ 0 h 533400"/>
              <a:gd name="connsiteX56" fmla="*/ 2266950 w 2769394"/>
              <a:gd name="connsiteY56" fmla="*/ 21432 h 533400"/>
              <a:gd name="connsiteX57" fmla="*/ 2157413 w 2769394"/>
              <a:gd name="connsiteY57" fmla="*/ 452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69394" h="533400">
                <a:moveTo>
                  <a:pt x="2157413" y="45244"/>
                </a:moveTo>
                <a:lnTo>
                  <a:pt x="2052638" y="66675"/>
                </a:lnTo>
                <a:lnTo>
                  <a:pt x="1935956" y="88107"/>
                </a:lnTo>
                <a:lnTo>
                  <a:pt x="1771650" y="111919"/>
                </a:lnTo>
                <a:lnTo>
                  <a:pt x="1516856" y="133350"/>
                </a:lnTo>
                <a:lnTo>
                  <a:pt x="1371600" y="159544"/>
                </a:lnTo>
                <a:lnTo>
                  <a:pt x="1238250" y="183357"/>
                </a:lnTo>
                <a:lnTo>
                  <a:pt x="1052513" y="221457"/>
                </a:lnTo>
                <a:lnTo>
                  <a:pt x="831056" y="259557"/>
                </a:lnTo>
                <a:lnTo>
                  <a:pt x="673894" y="285750"/>
                </a:lnTo>
                <a:lnTo>
                  <a:pt x="609600" y="292894"/>
                </a:lnTo>
                <a:lnTo>
                  <a:pt x="523875" y="302419"/>
                </a:lnTo>
                <a:lnTo>
                  <a:pt x="376238" y="321469"/>
                </a:lnTo>
                <a:lnTo>
                  <a:pt x="238125" y="338138"/>
                </a:lnTo>
                <a:lnTo>
                  <a:pt x="114300" y="354807"/>
                </a:lnTo>
                <a:lnTo>
                  <a:pt x="85725" y="352425"/>
                </a:lnTo>
                <a:lnTo>
                  <a:pt x="33338" y="350044"/>
                </a:lnTo>
                <a:lnTo>
                  <a:pt x="11906" y="352425"/>
                </a:lnTo>
                <a:lnTo>
                  <a:pt x="0" y="359569"/>
                </a:lnTo>
                <a:lnTo>
                  <a:pt x="0" y="366713"/>
                </a:lnTo>
                <a:lnTo>
                  <a:pt x="9525" y="378619"/>
                </a:lnTo>
                <a:lnTo>
                  <a:pt x="38100" y="402432"/>
                </a:lnTo>
                <a:lnTo>
                  <a:pt x="123825" y="450057"/>
                </a:lnTo>
                <a:lnTo>
                  <a:pt x="216694" y="497682"/>
                </a:lnTo>
                <a:lnTo>
                  <a:pt x="288131" y="526257"/>
                </a:lnTo>
                <a:lnTo>
                  <a:pt x="319088" y="533400"/>
                </a:lnTo>
                <a:lnTo>
                  <a:pt x="345281" y="531019"/>
                </a:lnTo>
                <a:lnTo>
                  <a:pt x="476250" y="500063"/>
                </a:lnTo>
                <a:lnTo>
                  <a:pt x="633413" y="464344"/>
                </a:lnTo>
                <a:lnTo>
                  <a:pt x="840581" y="423863"/>
                </a:lnTo>
                <a:lnTo>
                  <a:pt x="1012031" y="395288"/>
                </a:lnTo>
                <a:lnTo>
                  <a:pt x="1162050" y="373857"/>
                </a:lnTo>
                <a:lnTo>
                  <a:pt x="1373981" y="350044"/>
                </a:lnTo>
                <a:lnTo>
                  <a:pt x="1671638" y="307182"/>
                </a:lnTo>
                <a:lnTo>
                  <a:pt x="1914525" y="276225"/>
                </a:lnTo>
                <a:lnTo>
                  <a:pt x="2102644" y="254794"/>
                </a:lnTo>
                <a:lnTo>
                  <a:pt x="2207419" y="245269"/>
                </a:lnTo>
                <a:lnTo>
                  <a:pt x="2312194" y="242888"/>
                </a:lnTo>
                <a:lnTo>
                  <a:pt x="2419350" y="247650"/>
                </a:lnTo>
                <a:lnTo>
                  <a:pt x="2559844" y="257175"/>
                </a:lnTo>
                <a:lnTo>
                  <a:pt x="2640806" y="264319"/>
                </a:lnTo>
                <a:lnTo>
                  <a:pt x="2652713" y="264319"/>
                </a:lnTo>
                <a:lnTo>
                  <a:pt x="2690813" y="254794"/>
                </a:lnTo>
                <a:lnTo>
                  <a:pt x="2726531" y="240507"/>
                </a:lnTo>
                <a:lnTo>
                  <a:pt x="2757488" y="221457"/>
                </a:lnTo>
                <a:lnTo>
                  <a:pt x="2767013" y="209550"/>
                </a:lnTo>
                <a:lnTo>
                  <a:pt x="2769394" y="192882"/>
                </a:lnTo>
                <a:lnTo>
                  <a:pt x="2769394" y="183357"/>
                </a:lnTo>
                <a:lnTo>
                  <a:pt x="2764631" y="171450"/>
                </a:lnTo>
                <a:lnTo>
                  <a:pt x="2752725" y="154782"/>
                </a:lnTo>
                <a:lnTo>
                  <a:pt x="2721769" y="130969"/>
                </a:lnTo>
                <a:lnTo>
                  <a:pt x="2664619" y="100013"/>
                </a:lnTo>
                <a:lnTo>
                  <a:pt x="2581275" y="64294"/>
                </a:lnTo>
                <a:lnTo>
                  <a:pt x="2471738" y="30957"/>
                </a:lnTo>
                <a:lnTo>
                  <a:pt x="2364581" y="0"/>
                </a:lnTo>
                <a:lnTo>
                  <a:pt x="2352675" y="0"/>
                </a:lnTo>
                <a:lnTo>
                  <a:pt x="2266950" y="21432"/>
                </a:lnTo>
                <a:lnTo>
                  <a:pt x="2157413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C08FDC1-2DB5-48FC-A266-583B3E2A3DD8}"/>
              </a:ext>
            </a:extLst>
          </p:cNvPr>
          <p:cNvSpPr/>
          <p:nvPr/>
        </p:nvSpPr>
        <p:spPr>
          <a:xfrm>
            <a:off x="4395788" y="1693863"/>
            <a:ext cx="2559050" cy="2765425"/>
          </a:xfrm>
          <a:custGeom>
            <a:avLst/>
            <a:gdLst>
              <a:gd name="connsiteX0" fmla="*/ 2217155 w 2559614"/>
              <a:gd name="connsiteY0" fmla="*/ 790832 h 2764383"/>
              <a:gd name="connsiteX1" fmla="*/ 2093588 w 2559614"/>
              <a:gd name="connsiteY1" fmla="*/ 956766 h 2764383"/>
              <a:gd name="connsiteX2" fmla="*/ 1966489 w 2559614"/>
              <a:gd name="connsiteY2" fmla="*/ 1115639 h 2764383"/>
              <a:gd name="connsiteX3" fmla="*/ 1881757 w 2559614"/>
              <a:gd name="connsiteY3" fmla="*/ 1221554 h 2764383"/>
              <a:gd name="connsiteX4" fmla="*/ 1835861 w 2559614"/>
              <a:gd name="connsiteY4" fmla="*/ 1278042 h 2764383"/>
              <a:gd name="connsiteX5" fmla="*/ 1631092 w 2559614"/>
              <a:gd name="connsiteY5" fmla="*/ 1535768 h 2764383"/>
              <a:gd name="connsiteX6" fmla="*/ 1507524 w 2559614"/>
              <a:gd name="connsiteY6" fmla="*/ 1673458 h 2764383"/>
              <a:gd name="connsiteX7" fmla="*/ 1369835 w 2559614"/>
              <a:gd name="connsiteY7" fmla="*/ 1818208 h 2764383"/>
              <a:gd name="connsiteX8" fmla="*/ 1228615 w 2559614"/>
              <a:gd name="connsiteY8" fmla="*/ 1952367 h 2764383"/>
              <a:gd name="connsiteX9" fmla="*/ 1115639 w 2559614"/>
              <a:gd name="connsiteY9" fmla="*/ 2058283 h 2764383"/>
              <a:gd name="connsiteX10" fmla="*/ 995601 w 2559614"/>
              <a:gd name="connsiteY10" fmla="*/ 2160667 h 2764383"/>
              <a:gd name="connsiteX11" fmla="*/ 631960 w 2559614"/>
              <a:gd name="connsiteY11" fmla="*/ 2439577 h 2764383"/>
              <a:gd name="connsiteX12" fmla="*/ 501331 w 2559614"/>
              <a:gd name="connsiteY12" fmla="*/ 2520778 h 2764383"/>
              <a:gd name="connsiteX13" fmla="*/ 338928 w 2559614"/>
              <a:gd name="connsiteY13" fmla="*/ 2619632 h 2764383"/>
              <a:gd name="connsiteX14" fmla="*/ 208300 w 2559614"/>
              <a:gd name="connsiteY14" fmla="*/ 2686712 h 2764383"/>
              <a:gd name="connsiteX15" fmla="*/ 109445 w 2559614"/>
              <a:gd name="connsiteY15" fmla="*/ 2736139 h 2764383"/>
              <a:gd name="connsiteX16" fmla="*/ 56488 w 2559614"/>
              <a:gd name="connsiteY16" fmla="*/ 2760852 h 2764383"/>
              <a:gd name="connsiteX17" fmla="*/ 14122 w 2559614"/>
              <a:gd name="connsiteY17" fmla="*/ 2764383 h 2764383"/>
              <a:gd name="connsiteX18" fmla="*/ 0 w 2559614"/>
              <a:gd name="connsiteY18" fmla="*/ 2757322 h 2764383"/>
              <a:gd name="connsiteX19" fmla="*/ 3530 w 2559614"/>
              <a:gd name="connsiteY19" fmla="*/ 2743200 h 2764383"/>
              <a:gd name="connsiteX20" fmla="*/ 31774 w 2559614"/>
              <a:gd name="connsiteY20" fmla="*/ 2718486 h 2764383"/>
              <a:gd name="connsiteX21" fmla="*/ 137689 w 2559614"/>
              <a:gd name="connsiteY21" fmla="*/ 2644346 h 2764383"/>
              <a:gd name="connsiteX22" fmla="*/ 285971 w 2559614"/>
              <a:gd name="connsiteY22" fmla="*/ 2538431 h 2764383"/>
              <a:gd name="connsiteX23" fmla="*/ 480148 w 2559614"/>
              <a:gd name="connsiteY23" fmla="*/ 2400741 h 2764383"/>
              <a:gd name="connsiteX24" fmla="*/ 663734 w 2559614"/>
              <a:gd name="connsiteY24" fmla="*/ 2259521 h 2764383"/>
              <a:gd name="connsiteX25" fmla="*/ 727283 w 2559614"/>
              <a:gd name="connsiteY25" fmla="*/ 2203033 h 2764383"/>
              <a:gd name="connsiteX26" fmla="*/ 822607 w 2559614"/>
              <a:gd name="connsiteY26" fmla="*/ 2107710 h 2764383"/>
              <a:gd name="connsiteX27" fmla="*/ 953235 w 2559614"/>
              <a:gd name="connsiteY27" fmla="*/ 1966490 h 2764383"/>
              <a:gd name="connsiteX28" fmla="*/ 1105047 w 2559614"/>
              <a:gd name="connsiteY28" fmla="*/ 1807617 h 2764383"/>
              <a:gd name="connsiteX29" fmla="*/ 1253328 w 2559614"/>
              <a:gd name="connsiteY29" fmla="*/ 1645214 h 2764383"/>
              <a:gd name="connsiteX30" fmla="*/ 1412201 w 2559614"/>
              <a:gd name="connsiteY30" fmla="*/ 1468689 h 2764383"/>
              <a:gd name="connsiteX31" fmla="*/ 1549890 w 2559614"/>
              <a:gd name="connsiteY31" fmla="*/ 1292164 h 2764383"/>
              <a:gd name="connsiteX32" fmla="*/ 1655805 w 2559614"/>
              <a:gd name="connsiteY32" fmla="*/ 1154474 h 2764383"/>
              <a:gd name="connsiteX33" fmla="*/ 1782903 w 2559614"/>
              <a:gd name="connsiteY33" fmla="*/ 985010 h 2764383"/>
              <a:gd name="connsiteX34" fmla="*/ 1910001 w 2559614"/>
              <a:gd name="connsiteY34" fmla="*/ 808485 h 2764383"/>
              <a:gd name="connsiteX35" fmla="*/ 2040630 w 2559614"/>
              <a:gd name="connsiteY35" fmla="*/ 624899 h 2764383"/>
              <a:gd name="connsiteX36" fmla="*/ 2086527 w 2559614"/>
              <a:gd name="connsiteY36" fmla="*/ 557819 h 2764383"/>
              <a:gd name="connsiteX37" fmla="*/ 2121832 w 2559614"/>
              <a:gd name="connsiteY37" fmla="*/ 483679 h 2764383"/>
              <a:gd name="connsiteX38" fmla="*/ 2157137 w 2559614"/>
              <a:gd name="connsiteY38" fmla="*/ 409538 h 2764383"/>
              <a:gd name="connsiteX39" fmla="*/ 2185381 w 2559614"/>
              <a:gd name="connsiteY39" fmla="*/ 324806 h 2764383"/>
              <a:gd name="connsiteX40" fmla="*/ 2195972 w 2559614"/>
              <a:gd name="connsiteY40" fmla="*/ 282440 h 2764383"/>
              <a:gd name="connsiteX41" fmla="*/ 2203033 w 2559614"/>
              <a:gd name="connsiteY41" fmla="*/ 250666 h 2764383"/>
              <a:gd name="connsiteX42" fmla="*/ 2203033 w 2559614"/>
              <a:gd name="connsiteY42" fmla="*/ 211830 h 2764383"/>
              <a:gd name="connsiteX43" fmla="*/ 2195972 w 2559614"/>
              <a:gd name="connsiteY43" fmla="*/ 176525 h 2764383"/>
              <a:gd name="connsiteX44" fmla="*/ 2178320 w 2559614"/>
              <a:gd name="connsiteY44" fmla="*/ 130628 h 2764383"/>
              <a:gd name="connsiteX45" fmla="*/ 2153606 w 2559614"/>
              <a:gd name="connsiteY45" fmla="*/ 84732 h 2764383"/>
              <a:gd name="connsiteX46" fmla="*/ 2128893 w 2559614"/>
              <a:gd name="connsiteY46" fmla="*/ 45896 h 2764383"/>
              <a:gd name="connsiteX47" fmla="*/ 2121832 w 2559614"/>
              <a:gd name="connsiteY47" fmla="*/ 17652 h 2764383"/>
              <a:gd name="connsiteX48" fmla="*/ 2128893 w 2559614"/>
              <a:gd name="connsiteY48" fmla="*/ 3530 h 2764383"/>
              <a:gd name="connsiteX49" fmla="*/ 2139484 w 2559614"/>
              <a:gd name="connsiteY49" fmla="*/ 0 h 2764383"/>
              <a:gd name="connsiteX50" fmla="*/ 2167728 w 2559614"/>
              <a:gd name="connsiteY50" fmla="*/ 7061 h 2764383"/>
              <a:gd name="connsiteX51" fmla="*/ 2238338 w 2559614"/>
              <a:gd name="connsiteY51" fmla="*/ 45896 h 2764383"/>
              <a:gd name="connsiteX52" fmla="*/ 2298357 w 2559614"/>
              <a:gd name="connsiteY52" fmla="*/ 84732 h 2764383"/>
              <a:gd name="connsiteX53" fmla="*/ 2340723 w 2559614"/>
              <a:gd name="connsiteY53" fmla="*/ 116506 h 2764383"/>
              <a:gd name="connsiteX54" fmla="*/ 2397211 w 2559614"/>
              <a:gd name="connsiteY54" fmla="*/ 162403 h 2764383"/>
              <a:gd name="connsiteX55" fmla="*/ 2457229 w 2559614"/>
              <a:gd name="connsiteY55" fmla="*/ 222422 h 2764383"/>
              <a:gd name="connsiteX56" fmla="*/ 2506656 w 2559614"/>
              <a:gd name="connsiteY56" fmla="*/ 278910 h 2764383"/>
              <a:gd name="connsiteX57" fmla="*/ 2541961 w 2559614"/>
              <a:gd name="connsiteY57" fmla="*/ 328337 h 2764383"/>
              <a:gd name="connsiteX58" fmla="*/ 2556083 w 2559614"/>
              <a:gd name="connsiteY58" fmla="*/ 353050 h 2764383"/>
              <a:gd name="connsiteX59" fmla="*/ 2559614 w 2559614"/>
              <a:gd name="connsiteY59" fmla="*/ 370703 h 2764383"/>
              <a:gd name="connsiteX60" fmla="*/ 2556083 w 2559614"/>
              <a:gd name="connsiteY60" fmla="*/ 395416 h 2764383"/>
              <a:gd name="connsiteX61" fmla="*/ 2545492 w 2559614"/>
              <a:gd name="connsiteY61" fmla="*/ 409538 h 2764383"/>
              <a:gd name="connsiteX62" fmla="*/ 2524309 w 2559614"/>
              <a:gd name="connsiteY62" fmla="*/ 416599 h 2764383"/>
              <a:gd name="connsiteX63" fmla="*/ 2496065 w 2559614"/>
              <a:gd name="connsiteY63" fmla="*/ 423660 h 2764383"/>
              <a:gd name="connsiteX64" fmla="*/ 2467821 w 2559614"/>
              <a:gd name="connsiteY64" fmla="*/ 441313 h 2764383"/>
              <a:gd name="connsiteX65" fmla="*/ 2439577 w 2559614"/>
              <a:gd name="connsiteY65" fmla="*/ 469557 h 2764383"/>
              <a:gd name="connsiteX66" fmla="*/ 2368967 w 2559614"/>
              <a:gd name="connsiteY66" fmla="*/ 579002 h 2764383"/>
              <a:gd name="connsiteX67" fmla="*/ 2217155 w 2559614"/>
              <a:gd name="connsiteY67" fmla="*/ 790832 h 2764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559614" h="2764383">
                <a:moveTo>
                  <a:pt x="2217155" y="790832"/>
                </a:moveTo>
                <a:lnTo>
                  <a:pt x="2093588" y="956766"/>
                </a:lnTo>
                <a:lnTo>
                  <a:pt x="1966489" y="1115639"/>
                </a:lnTo>
                <a:lnTo>
                  <a:pt x="1881757" y="1221554"/>
                </a:lnTo>
                <a:lnTo>
                  <a:pt x="1835861" y="1278042"/>
                </a:lnTo>
                <a:lnTo>
                  <a:pt x="1631092" y="1535768"/>
                </a:lnTo>
                <a:lnTo>
                  <a:pt x="1507524" y="1673458"/>
                </a:lnTo>
                <a:lnTo>
                  <a:pt x="1369835" y="1818208"/>
                </a:lnTo>
                <a:lnTo>
                  <a:pt x="1228615" y="1952367"/>
                </a:lnTo>
                <a:lnTo>
                  <a:pt x="1115639" y="2058283"/>
                </a:lnTo>
                <a:lnTo>
                  <a:pt x="995601" y="2160667"/>
                </a:lnTo>
                <a:lnTo>
                  <a:pt x="631960" y="2439577"/>
                </a:lnTo>
                <a:lnTo>
                  <a:pt x="501331" y="2520778"/>
                </a:lnTo>
                <a:lnTo>
                  <a:pt x="338928" y="2619632"/>
                </a:lnTo>
                <a:lnTo>
                  <a:pt x="208300" y="2686712"/>
                </a:lnTo>
                <a:lnTo>
                  <a:pt x="109445" y="2736139"/>
                </a:lnTo>
                <a:lnTo>
                  <a:pt x="56488" y="2760852"/>
                </a:lnTo>
                <a:lnTo>
                  <a:pt x="14122" y="2764383"/>
                </a:lnTo>
                <a:lnTo>
                  <a:pt x="0" y="2757322"/>
                </a:lnTo>
                <a:lnTo>
                  <a:pt x="3530" y="2743200"/>
                </a:lnTo>
                <a:lnTo>
                  <a:pt x="31774" y="2718486"/>
                </a:lnTo>
                <a:lnTo>
                  <a:pt x="137689" y="2644346"/>
                </a:lnTo>
                <a:lnTo>
                  <a:pt x="285971" y="2538431"/>
                </a:lnTo>
                <a:lnTo>
                  <a:pt x="480148" y="2400741"/>
                </a:lnTo>
                <a:lnTo>
                  <a:pt x="663734" y="2259521"/>
                </a:lnTo>
                <a:lnTo>
                  <a:pt x="727283" y="2203033"/>
                </a:lnTo>
                <a:lnTo>
                  <a:pt x="822607" y="2107710"/>
                </a:lnTo>
                <a:lnTo>
                  <a:pt x="953235" y="1966490"/>
                </a:lnTo>
                <a:lnTo>
                  <a:pt x="1105047" y="1807617"/>
                </a:lnTo>
                <a:lnTo>
                  <a:pt x="1253328" y="1645214"/>
                </a:lnTo>
                <a:lnTo>
                  <a:pt x="1412201" y="1468689"/>
                </a:lnTo>
                <a:lnTo>
                  <a:pt x="1549890" y="1292164"/>
                </a:lnTo>
                <a:lnTo>
                  <a:pt x="1655805" y="1154474"/>
                </a:lnTo>
                <a:lnTo>
                  <a:pt x="1782903" y="985010"/>
                </a:lnTo>
                <a:lnTo>
                  <a:pt x="1910001" y="808485"/>
                </a:lnTo>
                <a:lnTo>
                  <a:pt x="2040630" y="624899"/>
                </a:lnTo>
                <a:lnTo>
                  <a:pt x="2086527" y="557819"/>
                </a:lnTo>
                <a:lnTo>
                  <a:pt x="2121832" y="483679"/>
                </a:lnTo>
                <a:lnTo>
                  <a:pt x="2157137" y="409538"/>
                </a:lnTo>
                <a:lnTo>
                  <a:pt x="2185381" y="324806"/>
                </a:lnTo>
                <a:lnTo>
                  <a:pt x="2195972" y="282440"/>
                </a:lnTo>
                <a:lnTo>
                  <a:pt x="2203033" y="250666"/>
                </a:lnTo>
                <a:lnTo>
                  <a:pt x="2203033" y="211830"/>
                </a:lnTo>
                <a:lnTo>
                  <a:pt x="2195972" y="176525"/>
                </a:lnTo>
                <a:lnTo>
                  <a:pt x="2178320" y="130628"/>
                </a:lnTo>
                <a:lnTo>
                  <a:pt x="2153606" y="84732"/>
                </a:lnTo>
                <a:lnTo>
                  <a:pt x="2128893" y="45896"/>
                </a:lnTo>
                <a:lnTo>
                  <a:pt x="2121832" y="17652"/>
                </a:lnTo>
                <a:lnTo>
                  <a:pt x="2128893" y="3530"/>
                </a:lnTo>
                <a:lnTo>
                  <a:pt x="2139484" y="0"/>
                </a:lnTo>
                <a:lnTo>
                  <a:pt x="2167728" y="7061"/>
                </a:lnTo>
                <a:lnTo>
                  <a:pt x="2238338" y="45896"/>
                </a:lnTo>
                <a:lnTo>
                  <a:pt x="2298357" y="84732"/>
                </a:lnTo>
                <a:lnTo>
                  <a:pt x="2340723" y="116506"/>
                </a:lnTo>
                <a:lnTo>
                  <a:pt x="2397211" y="162403"/>
                </a:lnTo>
                <a:lnTo>
                  <a:pt x="2457229" y="222422"/>
                </a:lnTo>
                <a:lnTo>
                  <a:pt x="2506656" y="278910"/>
                </a:lnTo>
                <a:lnTo>
                  <a:pt x="2541961" y="328337"/>
                </a:lnTo>
                <a:lnTo>
                  <a:pt x="2556083" y="353050"/>
                </a:lnTo>
                <a:lnTo>
                  <a:pt x="2559614" y="370703"/>
                </a:lnTo>
                <a:lnTo>
                  <a:pt x="2556083" y="395416"/>
                </a:lnTo>
                <a:lnTo>
                  <a:pt x="2545492" y="409538"/>
                </a:lnTo>
                <a:lnTo>
                  <a:pt x="2524309" y="416599"/>
                </a:lnTo>
                <a:lnTo>
                  <a:pt x="2496065" y="423660"/>
                </a:lnTo>
                <a:lnTo>
                  <a:pt x="2467821" y="441313"/>
                </a:lnTo>
                <a:lnTo>
                  <a:pt x="2439577" y="469557"/>
                </a:lnTo>
                <a:lnTo>
                  <a:pt x="2368967" y="579002"/>
                </a:lnTo>
                <a:lnTo>
                  <a:pt x="2217155" y="7908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D7B3462A-F5CC-4986-8BD6-F1941C7F05C8}"/>
              </a:ext>
            </a:extLst>
          </p:cNvPr>
          <p:cNvSpPr/>
          <p:nvPr/>
        </p:nvSpPr>
        <p:spPr>
          <a:xfrm>
            <a:off x="5080000" y="3843338"/>
            <a:ext cx="274638" cy="1981200"/>
          </a:xfrm>
          <a:custGeom>
            <a:avLst/>
            <a:gdLst>
              <a:gd name="connsiteX0" fmla="*/ 244698 w 275607"/>
              <a:gd name="connsiteY0" fmla="*/ 406972 h 1980770"/>
              <a:gd name="connsiteX1" fmla="*/ 244698 w 275607"/>
              <a:gd name="connsiteY1" fmla="*/ 795914 h 1980770"/>
              <a:gd name="connsiteX2" fmla="*/ 247274 w 275607"/>
              <a:gd name="connsiteY2" fmla="*/ 935006 h 1980770"/>
              <a:gd name="connsiteX3" fmla="*/ 260153 w 275607"/>
              <a:gd name="connsiteY3" fmla="*/ 1148795 h 1980770"/>
              <a:gd name="connsiteX4" fmla="*/ 265304 w 275607"/>
              <a:gd name="connsiteY4" fmla="*/ 1308493 h 1980770"/>
              <a:gd name="connsiteX5" fmla="*/ 270456 w 275607"/>
              <a:gd name="connsiteY5" fmla="*/ 1573798 h 1980770"/>
              <a:gd name="connsiteX6" fmla="*/ 270456 w 275607"/>
              <a:gd name="connsiteY6" fmla="*/ 1736072 h 1980770"/>
              <a:gd name="connsiteX7" fmla="*/ 275607 w 275607"/>
              <a:gd name="connsiteY7" fmla="*/ 1777284 h 1980770"/>
              <a:gd name="connsiteX8" fmla="*/ 270456 w 275607"/>
              <a:gd name="connsiteY8" fmla="*/ 1821072 h 1980770"/>
              <a:gd name="connsiteX9" fmla="*/ 249850 w 275607"/>
              <a:gd name="connsiteY9" fmla="*/ 1880315 h 1980770"/>
              <a:gd name="connsiteX10" fmla="*/ 216365 w 275607"/>
              <a:gd name="connsiteY10" fmla="*/ 1944710 h 1980770"/>
              <a:gd name="connsiteX11" fmla="*/ 195758 w 275607"/>
              <a:gd name="connsiteY11" fmla="*/ 1970467 h 1980770"/>
              <a:gd name="connsiteX12" fmla="*/ 177728 w 275607"/>
              <a:gd name="connsiteY12" fmla="*/ 1980770 h 1980770"/>
              <a:gd name="connsiteX13" fmla="*/ 167425 w 275607"/>
              <a:gd name="connsiteY13" fmla="*/ 1980770 h 1980770"/>
              <a:gd name="connsiteX14" fmla="*/ 151970 w 275607"/>
              <a:gd name="connsiteY14" fmla="*/ 1978195 h 1980770"/>
              <a:gd name="connsiteX15" fmla="*/ 133940 w 275607"/>
              <a:gd name="connsiteY15" fmla="*/ 1970467 h 1980770"/>
              <a:gd name="connsiteX16" fmla="*/ 115909 w 275607"/>
              <a:gd name="connsiteY16" fmla="*/ 1955013 h 1980770"/>
              <a:gd name="connsiteX17" fmla="*/ 97879 w 275607"/>
              <a:gd name="connsiteY17" fmla="*/ 1929255 h 1980770"/>
              <a:gd name="connsiteX18" fmla="*/ 66970 w 275607"/>
              <a:gd name="connsiteY18" fmla="*/ 1857133 h 1980770"/>
              <a:gd name="connsiteX19" fmla="*/ 33485 w 275607"/>
              <a:gd name="connsiteY19" fmla="*/ 1769557 h 1980770"/>
              <a:gd name="connsiteX20" fmla="*/ 15454 w 275607"/>
              <a:gd name="connsiteY20" fmla="*/ 1700011 h 1980770"/>
              <a:gd name="connsiteX21" fmla="*/ 2575 w 275607"/>
              <a:gd name="connsiteY21" fmla="*/ 1627889 h 1980770"/>
              <a:gd name="connsiteX22" fmla="*/ 0 w 275607"/>
              <a:gd name="connsiteY22" fmla="*/ 1599556 h 1980770"/>
              <a:gd name="connsiteX23" fmla="*/ 10303 w 275607"/>
              <a:gd name="connsiteY23" fmla="*/ 1535161 h 1980770"/>
              <a:gd name="connsiteX24" fmla="*/ 28333 w 275607"/>
              <a:gd name="connsiteY24" fmla="*/ 1401221 h 1980770"/>
              <a:gd name="connsiteX25" fmla="*/ 36060 w 275607"/>
              <a:gd name="connsiteY25" fmla="*/ 1285311 h 1980770"/>
              <a:gd name="connsiteX26" fmla="*/ 41212 w 275607"/>
              <a:gd name="connsiteY26" fmla="*/ 1195159 h 1980770"/>
              <a:gd name="connsiteX27" fmla="*/ 46364 w 275607"/>
              <a:gd name="connsiteY27" fmla="*/ 906672 h 1980770"/>
              <a:gd name="connsiteX28" fmla="*/ 43788 w 275607"/>
              <a:gd name="connsiteY28" fmla="*/ 736671 h 1980770"/>
              <a:gd name="connsiteX29" fmla="*/ 38636 w 275607"/>
              <a:gd name="connsiteY29" fmla="*/ 538337 h 1980770"/>
              <a:gd name="connsiteX30" fmla="*/ 28333 w 275607"/>
              <a:gd name="connsiteY30" fmla="*/ 337426 h 1980770"/>
              <a:gd name="connsiteX31" fmla="*/ 15454 w 275607"/>
              <a:gd name="connsiteY31" fmla="*/ 172577 h 1980770"/>
              <a:gd name="connsiteX32" fmla="*/ 236971 w 275607"/>
              <a:gd name="connsiteY32" fmla="*/ 0 h 1980770"/>
              <a:gd name="connsiteX33" fmla="*/ 244698 w 275607"/>
              <a:gd name="connsiteY33" fmla="*/ 273032 h 1980770"/>
              <a:gd name="connsiteX34" fmla="*/ 244698 w 275607"/>
              <a:gd name="connsiteY34" fmla="*/ 406972 h 198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75607" h="1980770">
                <a:moveTo>
                  <a:pt x="244698" y="406972"/>
                </a:moveTo>
                <a:lnTo>
                  <a:pt x="244698" y="795914"/>
                </a:lnTo>
                <a:cubicBezTo>
                  <a:pt x="245557" y="842278"/>
                  <a:pt x="246415" y="888642"/>
                  <a:pt x="247274" y="935006"/>
                </a:cubicBezTo>
                <a:lnTo>
                  <a:pt x="260153" y="1148795"/>
                </a:lnTo>
                <a:lnTo>
                  <a:pt x="265304" y="1308493"/>
                </a:lnTo>
                <a:lnTo>
                  <a:pt x="270456" y="1573798"/>
                </a:lnTo>
                <a:lnTo>
                  <a:pt x="270456" y="1736072"/>
                </a:lnTo>
                <a:lnTo>
                  <a:pt x="275607" y="1777284"/>
                </a:lnTo>
                <a:lnTo>
                  <a:pt x="270456" y="1821072"/>
                </a:lnTo>
                <a:lnTo>
                  <a:pt x="249850" y="1880315"/>
                </a:lnTo>
                <a:lnTo>
                  <a:pt x="216365" y="1944710"/>
                </a:lnTo>
                <a:lnTo>
                  <a:pt x="195758" y="1970467"/>
                </a:lnTo>
                <a:lnTo>
                  <a:pt x="177728" y="1980770"/>
                </a:lnTo>
                <a:lnTo>
                  <a:pt x="167425" y="1980770"/>
                </a:lnTo>
                <a:lnTo>
                  <a:pt x="151970" y="1978195"/>
                </a:lnTo>
                <a:lnTo>
                  <a:pt x="133940" y="1970467"/>
                </a:lnTo>
                <a:lnTo>
                  <a:pt x="115909" y="1955013"/>
                </a:lnTo>
                <a:lnTo>
                  <a:pt x="97879" y="1929255"/>
                </a:lnTo>
                <a:lnTo>
                  <a:pt x="66970" y="1857133"/>
                </a:lnTo>
                <a:lnTo>
                  <a:pt x="33485" y="1769557"/>
                </a:lnTo>
                <a:lnTo>
                  <a:pt x="15454" y="1700011"/>
                </a:lnTo>
                <a:lnTo>
                  <a:pt x="2575" y="1627889"/>
                </a:lnTo>
                <a:lnTo>
                  <a:pt x="0" y="1599556"/>
                </a:lnTo>
                <a:lnTo>
                  <a:pt x="10303" y="1535161"/>
                </a:lnTo>
                <a:lnTo>
                  <a:pt x="28333" y="1401221"/>
                </a:lnTo>
                <a:lnTo>
                  <a:pt x="36060" y="1285311"/>
                </a:lnTo>
                <a:lnTo>
                  <a:pt x="41212" y="1195159"/>
                </a:lnTo>
                <a:cubicBezTo>
                  <a:pt x="42929" y="1098997"/>
                  <a:pt x="44647" y="1002834"/>
                  <a:pt x="46364" y="906672"/>
                </a:cubicBezTo>
                <a:cubicBezTo>
                  <a:pt x="45505" y="850005"/>
                  <a:pt x="44647" y="793338"/>
                  <a:pt x="43788" y="736671"/>
                </a:cubicBezTo>
                <a:lnTo>
                  <a:pt x="38636" y="538337"/>
                </a:lnTo>
                <a:lnTo>
                  <a:pt x="28333" y="337426"/>
                </a:lnTo>
                <a:lnTo>
                  <a:pt x="15454" y="172577"/>
                </a:lnTo>
                <a:lnTo>
                  <a:pt x="236971" y="0"/>
                </a:lnTo>
                <a:lnTo>
                  <a:pt x="244698" y="273032"/>
                </a:lnTo>
                <a:lnTo>
                  <a:pt x="244698" y="4069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00096048-664C-4209-8749-D3B1B1BF035F}"/>
              </a:ext>
            </a:extLst>
          </p:cNvPr>
          <p:cNvSpPr/>
          <p:nvPr/>
        </p:nvSpPr>
        <p:spPr>
          <a:xfrm>
            <a:off x="5268913" y="3676650"/>
            <a:ext cx="1544637" cy="2057400"/>
          </a:xfrm>
          <a:custGeom>
            <a:avLst/>
            <a:gdLst>
              <a:gd name="connsiteX0" fmla="*/ 840403 w 1543381"/>
              <a:gd name="connsiteY0" fmla="*/ 251064 h 2058722"/>
              <a:gd name="connsiteX1" fmla="*/ 679194 w 1543381"/>
              <a:gd name="connsiteY1" fmla="*/ 274849 h 2058722"/>
              <a:gd name="connsiteX2" fmla="*/ 515342 w 1543381"/>
              <a:gd name="connsiteY2" fmla="*/ 295991 h 2058722"/>
              <a:gd name="connsiteX3" fmla="*/ 354132 w 1543381"/>
              <a:gd name="connsiteY3" fmla="*/ 317133 h 2058722"/>
              <a:gd name="connsiteX4" fmla="*/ 195566 w 1543381"/>
              <a:gd name="connsiteY4" fmla="*/ 338276 h 2058722"/>
              <a:gd name="connsiteX5" fmla="*/ 0 w 1543381"/>
              <a:gd name="connsiteY5" fmla="*/ 362061 h 2058722"/>
              <a:gd name="connsiteX6" fmla="*/ 0 w 1543381"/>
              <a:gd name="connsiteY6" fmla="*/ 179709 h 2058722"/>
              <a:gd name="connsiteX7" fmla="*/ 237850 w 1543381"/>
              <a:gd name="connsiteY7" fmla="*/ 169138 h 2058722"/>
              <a:gd name="connsiteX8" fmla="*/ 362061 w 1543381"/>
              <a:gd name="connsiteY8" fmla="*/ 153281 h 2058722"/>
              <a:gd name="connsiteX9" fmla="*/ 607839 w 1543381"/>
              <a:gd name="connsiteY9" fmla="*/ 113640 h 2058722"/>
              <a:gd name="connsiteX10" fmla="*/ 782262 w 1543381"/>
              <a:gd name="connsiteY10" fmla="*/ 81926 h 2058722"/>
              <a:gd name="connsiteX11" fmla="*/ 969899 w 1543381"/>
              <a:gd name="connsiteY11" fmla="*/ 47570 h 2058722"/>
              <a:gd name="connsiteX12" fmla="*/ 1162821 w 1543381"/>
              <a:gd name="connsiteY12" fmla="*/ 0 h 2058722"/>
              <a:gd name="connsiteX13" fmla="*/ 1178678 w 1543381"/>
              <a:gd name="connsiteY13" fmla="*/ 0 h 2058722"/>
              <a:gd name="connsiteX14" fmla="*/ 1239462 w 1543381"/>
              <a:gd name="connsiteY14" fmla="*/ 21143 h 2058722"/>
              <a:gd name="connsiteX15" fmla="*/ 1334602 w 1543381"/>
              <a:gd name="connsiteY15" fmla="*/ 68713 h 2058722"/>
              <a:gd name="connsiteX16" fmla="*/ 1392743 w 1543381"/>
              <a:gd name="connsiteY16" fmla="*/ 105711 h 2058722"/>
              <a:gd name="connsiteX17" fmla="*/ 1469383 w 1543381"/>
              <a:gd name="connsiteY17" fmla="*/ 163852 h 2058722"/>
              <a:gd name="connsiteX18" fmla="*/ 1506382 w 1543381"/>
              <a:gd name="connsiteY18" fmla="*/ 198209 h 2058722"/>
              <a:gd name="connsiteX19" fmla="*/ 1527524 w 1543381"/>
              <a:gd name="connsiteY19" fmla="*/ 216708 h 2058722"/>
              <a:gd name="connsiteX20" fmla="*/ 1535453 w 1543381"/>
              <a:gd name="connsiteY20" fmla="*/ 227279 h 2058722"/>
              <a:gd name="connsiteX21" fmla="*/ 1540738 w 1543381"/>
              <a:gd name="connsiteY21" fmla="*/ 243136 h 2058722"/>
              <a:gd name="connsiteX22" fmla="*/ 1543381 w 1543381"/>
              <a:gd name="connsiteY22" fmla="*/ 258992 h 2058722"/>
              <a:gd name="connsiteX23" fmla="*/ 1540738 w 1543381"/>
              <a:gd name="connsiteY23" fmla="*/ 274849 h 2058722"/>
              <a:gd name="connsiteX24" fmla="*/ 1530167 w 1543381"/>
              <a:gd name="connsiteY24" fmla="*/ 298634 h 2058722"/>
              <a:gd name="connsiteX25" fmla="*/ 1514310 w 1543381"/>
              <a:gd name="connsiteY25" fmla="*/ 325062 h 2058722"/>
              <a:gd name="connsiteX26" fmla="*/ 1503739 w 1543381"/>
              <a:gd name="connsiteY26" fmla="*/ 346204 h 2058722"/>
              <a:gd name="connsiteX27" fmla="*/ 1493168 w 1543381"/>
              <a:gd name="connsiteY27" fmla="*/ 412273 h 2058722"/>
              <a:gd name="connsiteX28" fmla="*/ 1487883 w 1543381"/>
              <a:gd name="connsiteY28" fmla="*/ 462486 h 2058722"/>
              <a:gd name="connsiteX29" fmla="*/ 1487883 w 1543381"/>
              <a:gd name="connsiteY29" fmla="*/ 621052 h 2058722"/>
              <a:gd name="connsiteX30" fmla="*/ 1485240 w 1543381"/>
              <a:gd name="connsiteY30" fmla="*/ 843046 h 2058722"/>
              <a:gd name="connsiteX31" fmla="*/ 1482597 w 1543381"/>
              <a:gd name="connsiteY31" fmla="*/ 1080895 h 2058722"/>
              <a:gd name="connsiteX32" fmla="*/ 1477311 w 1543381"/>
              <a:gd name="connsiteY32" fmla="*/ 1271175 h 2058722"/>
              <a:gd name="connsiteX33" fmla="*/ 1474669 w 1543381"/>
              <a:gd name="connsiteY33" fmla="*/ 1503739 h 2058722"/>
              <a:gd name="connsiteX34" fmla="*/ 1469383 w 1543381"/>
              <a:gd name="connsiteY34" fmla="*/ 1707233 h 2058722"/>
              <a:gd name="connsiteX35" fmla="*/ 1464098 w 1543381"/>
              <a:gd name="connsiteY35" fmla="*/ 1894870 h 2058722"/>
              <a:gd name="connsiteX36" fmla="*/ 1458812 w 1543381"/>
              <a:gd name="connsiteY36" fmla="*/ 1934511 h 2058722"/>
              <a:gd name="connsiteX37" fmla="*/ 1450884 w 1543381"/>
              <a:gd name="connsiteY37" fmla="*/ 1966225 h 2058722"/>
              <a:gd name="connsiteX38" fmla="*/ 1429742 w 1543381"/>
              <a:gd name="connsiteY38" fmla="*/ 2011152 h 2058722"/>
              <a:gd name="connsiteX39" fmla="*/ 1413885 w 1543381"/>
              <a:gd name="connsiteY39" fmla="*/ 2034937 h 2058722"/>
              <a:gd name="connsiteX40" fmla="*/ 1400671 w 1543381"/>
              <a:gd name="connsiteY40" fmla="*/ 2048151 h 2058722"/>
              <a:gd name="connsiteX41" fmla="*/ 1390100 w 1543381"/>
              <a:gd name="connsiteY41" fmla="*/ 2056079 h 2058722"/>
              <a:gd name="connsiteX42" fmla="*/ 1376886 w 1543381"/>
              <a:gd name="connsiteY42" fmla="*/ 2058722 h 2058722"/>
              <a:gd name="connsiteX43" fmla="*/ 1347816 w 1543381"/>
              <a:gd name="connsiteY43" fmla="*/ 2045508 h 2058722"/>
              <a:gd name="connsiteX44" fmla="*/ 1326673 w 1543381"/>
              <a:gd name="connsiteY44" fmla="*/ 2029651 h 2058722"/>
              <a:gd name="connsiteX45" fmla="*/ 1302888 w 1543381"/>
              <a:gd name="connsiteY45" fmla="*/ 2005866 h 2058722"/>
              <a:gd name="connsiteX46" fmla="*/ 1284389 w 1543381"/>
              <a:gd name="connsiteY46" fmla="*/ 1984724 h 2058722"/>
              <a:gd name="connsiteX47" fmla="*/ 1263247 w 1543381"/>
              <a:gd name="connsiteY47" fmla="*/ 1947725 h 2058722"/>
              <a:gd name="connsiteX48" fmla="*/ 1242105 w 1543381"/>
              <a:gd name="connsiteY48" fmla="*/ 1916012 h 2058722"/>
              <a:gd name="connsiteX49" fmla="*/ 1220962 w 1543381"/>
              <a:gd name="connsiteY49" fmla="*/ 1701947 h 2058722"/>
              <a:gd name="connsiteX50" fmla="*/ 1218320 w 1543381"/>
              <a:gd name="connsiteY50" fmla="*/ 1577737 h 2058722"/>
              <a:gd name="connsiteX51" fmla="*/ 1218320 w 1543381"/>
              <a:gd name="connsiteY51" fmla="*/ 1416528 h 2058722"/>
              <a:gd name="connsiteX52" fmla="*/ 1218320 w 1543381"/>
              <a:gd name="connsiteY52" fmla="*/ 1213034 h 2058722"/>
              <a:gd name="connsiteX53" fmla="*/ 1215677 w 1543381"/>
              <a:gd name="connsiteY53" fmla="*/ 980470 h 2058722"/>
              <a:gd name="connsiteX54" fmla="*/ 1218320 w 1543381"/>
              <a:gd name="connsiteY54" fmla="*/ 806047 h 2058722"/>
              <a:gd name="connsiteX55" fmla="*/ 1215677 w 1543381"/>
              <a:gd name="connsiteY55" fmla="*/ 578768 h 2058722"/>
              <a:gd name="connsiteX56" fmla="*/ 1218320 w 1543381"/>
              <a:gd name="connsiteY56" fmla="*/ 317133 h 2058722"/>
              <a:gd name="connsiteX57" fmla="*/ 1207748 w 1543381"/>
              <a:gd name="connsiteY57" fmla="*/ 285420 h 2058722"/>
              <a:gd name="connsiteX58" fmla="*/ 1199820 w 1543381"/>
              <a:gd name="connsiteY58" fmla="*/ 272206 h 2058722"/>
              <a:gd name="connsiteX59" fmla="*/ 1181321 w 1543381"/>
              <a:gd name="connsiteY59" fmla="*/ 251064 h 2058722"/>
              <a:gd name="connsiteX60" fmla="*/ 1154893 w 1543381"/>
              <a:gd name="connsiteY60" fmla="*/ 237850 h 2058722"/>
              <a:gd name="connsiteX61" fmla="*/ 1117894 w 1543381"/>
              <a:gd name="connsiteY61" fmla="*/ 227279 h 2058722"/>
              <a:gd name="connsiteX62" fmla="*/ 1083538 w 1543381"/>
              <a:gd name="connsiteY62" fmla="*/ 221993 h 2058722"/>
              <a:gd name="connsiteX63" fmla="*/ 1025397 w 1543381"/>
              <a:gd name="connsiteY63" fmla="*/ 227279 h 2058722"/>
              <a:gd name="connsiteX64" fmla="*/ 840403 w 1543381"/>
              <a:gd name="connsiteY64" fmla="*/ 251064 h 2058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543381" h="2058722">
                <a:moveTo>
                  <a:pt x="840403" y="251064"/>
                </a:moveTo>
                <a:lnTo>
                  <a:pt x="679194" y="274849"/>
                </a:lnTo>
                <a:lnTo>
                  <a:pt x="515342" y="295991"/>
                </a:lnTo>
                <a:lnTo>
                  <a:pt x="354132" y="317133"/>
                </a:lnTo>
                <a:lnTo>
                  <a:pt x="195566" y="338276"/>
                </a:lnTo>
                <a:lnTo>
                  <a:pt x="0" y="362061"/>
                </a:lnTo>
                <a:lnTo>
                  <a:pt x="0" y="179709"/>
                </a:lnTo>
                <a:lnTo>
                  <a:pt x="237850" y="169138"/>
                </a:lnTo>
                <a:lnTo>
                  <a:pt x="362061" y="153281"/>
                </a:lnTo>
                <a:lnTo>
                  <a:pt x="607839" y="113640"/>
                </a:lnTo>
                <a:lnTo>
                  <a:pt x="782262" y="81926"/>
                </a:lnTo>
                <a:lnTo>
                  <a:pt x="969899" y="47570"/>
                </a:lnTo>
                <a:lnTo>
                  <a:pt x="1162821" y="0"/>
                </a:lnTo>
                <a:lnTo>
                  <a:pt x="1178678" y="0"/>
                </a:lnTo>
                <a:lnTo>
                  <a:pt x="1239462" y="21143"/>
                </a:lnTo>
                <a:lnTo>
                  <a:pt x="1334602" y="68713"/>
                </a:lnTo>
                <a:lnTo>
                  <a:pt x="1392743" y="105711"/>
                </a:lnTo>
                <a:lnTo>
                  <a:pt x="1469383" y="163852"/>
                </a:lnTo>
                <a:lnTo>
                  <a:pt x="1506382" y="198209"/>
                </a:lnTo>
                <a:lnTo>
                  <a:pt x="1527524" y="216708"/>
                </a:lnTo>
                <a:lnTo>
                  <a:pt x="1535453" y="227279"/>
                </a:lnTo>
                <a:lnTo>
                  <a:pt x="1540738" y="243136"/>
                </a:lnTo>
                <a:lnTo>
                  <a:pt x="1543381" y="258992"/>
                </a:lnTo>
                <a:lnTo>
                  <a:pt x="1540738" y="274849"/>
                </a:lnTo>
                <a:lnTo>
                  <a:pt x="1530167" y="298634"/>
                </a:lnTo>
                <a:lnTo>
                  <a:pt x="1514310" y="325062"/>
                </a:lnTo>
                <a:lnTo>
                  <a:pt x="1503739" y="346204"/>
                </a:lnTo>
                <a:lnTo>
                  <a:pt x="1493168" y="412273"/>
                </a:lnTo>
                <a:lnTo>
                  <a:pt x="1487883" y="462486"/>
                </a:lnTo>
                <a:lnTo>
                  <a:pt x="1487883" y="621052"/>
                </a:lnTo>
                <a:lnTo>
                  <a:pt x="1485240" y="843046"/>
                </a:lnTo>
                <a:lnTo>
                  <a:pt x="1482597" y="1080895"/>
                </a:lnTo>
                <a:lnTo>
                  <a:pt x="1477311" y="1271175"/>
                </a:lnTo>
                <a:cubicBezTo>
                  <a:pt x="1476430" y="1348696"/>
                  <a:pt x="1475550" y="1426218"/>
                  <a:pt x="1474669" y="1503739"/>
                </a:cubicBezTo>
                <a:lnTo>
                  <a:pt x="1469383" y="1707233"/>
                </a:lnTo>
                <a:lnTo>
                  <a:pt x="1464098" y="1894870"/>
                </a:lnTo>
                <a:lnTo>
                  <a:pt x="1458812" y="1934511"/>
                </a:lnTo>
                <a:lnTo>
                  <a:pt x="1450884" y="1966225"/>
                </a:lnTo>
                <a:lnTo>
                  <a:pt x="1429742" y="2011152"/>
                </a:lnTo>
                <a:lnTo>
                  <a:pt x="1413885" y="2034937"/>
                </a:lnTo>
                <a:lnTo>
                  <a:pt x="1400671" y="2048151"/>
                </a:lnTo>
                <a:lnTo>
                  <a:pt x="1390100" y="2056079"/>
                </a:lnTo>
                <a:lnTo>
                  <a:pt x="1376886" y="2058722"/>
                </a:lnTo>
                <a:lnTo>
                  <a:pt x="1347816" y="2045508"/>
                </a:lnTo>
                <a:lnTo>
                  <a:pt x="1326673" y="2029651"/>
                </a:lnTo>
                <a:lnTo>
                  <a:pt x="1302888" y="2005866"/>
                </a:lnTo>
                <a:lnTo>
                  <a:pt x="1284389" y="1984724"/>
                </a:lnTo>
                <a:lnTo>
                  <a:pt x="1263247" y="1947725"/>
                </a:lnTo>
                <a:lnTo>
                  <a:pt x="1242105" y="1916012"/>
                </a:lnTo>
                <a:lnTo>
                  <a:pt x="1220962" y="1701947"/>
                </a:lnTo>
                <a:cubicBezTo>
                  <a:pt x="1220081" y="1660544"/>
                  <a:pt x="1219201" y="1619140"/>
                  <a:pt x="1218320" y="1577737"/>
                </a:cubicBezTo>
                <a:lnTo>
                  <a:pt x="1218320" y="1416528"/>
                </a:lnTo>
                <a:lnTo>
                  <a:pt x="1218320" y="1213034"/>
                </a:lnTo>
                <a:lnTo>
                  <a:pt x="1215677" y="980470"/>
                </a:lnTo>
                <a:lnTo>
                  <a:pt x="1218320" y="806047"/>
                </a:lnTo>
                <a:lnTo>
                  <a:pt x="1215677" y="578768"/>
                </a:lnTo>
                <a:lnTo>
                  <a:pt x="1218320" y="317133"/>
                </a:lnTo>
                <a:lnTo>
                  <a:pt x="1207748" y="285420"/>
                </a:lnTo>
                <a:lnTo>
                  <a:pt x="1199820" y="272206"/>
                </a:lnTo>
                <a:lnTo>
                  <a:pt x="1181321" y="251064"/>
                </a:lnTo>
                <a:lnTo>
                  <a:pt x="1154893" y="237850"/>
                </a:lnTo>
                <a:lnTo>
                  <a:pt x="1117894" y="227279"/>
                </a:lnTo>
                <a:cubicBezTo>
                  <a:pt x="1085312" y="221848"/>
                  <a:pt x="1096898" y="221993"/>
                  <a:pt x="1083538" y="221993"/>
                </a:cubicBezTo>
                <a:lnTo>
                  <a:pt x="1025397" y="227279"/>
                </a:lnTo>
                <a:lnTo>
                  <a:pt x="840403" y="251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B376877A-0DBB-4071-898A-41CAAA71E7C4}"/>
              </a:ext>
            </a:extLst>
          </p:cNvPr>
          <p:cNvSpPr/>
          <p:nvPr/>
        </p:nvSpPr>
        <p:spPr>
          <a:xfrm>
            <a:off x="5268913" y="4457700"/>
            <a:ext cx="1285875" cy="309563"/>
          </a:xfrm>
          <a:custGeom>
            <a:avLst/>
            <a:gdLst>
              <a:gd name="connsiteX0" fmla="*/ 904875 w 1285875"/>
              <a:gd name="connsiteY0" fmla="*/ 230981 h 309563"/>
              <a:gd name="connsiteX1" fmla="*/ 676275 w 1285875"/>
              <a:gd name="connsiteY1" fmla="*/ 257175 h 309563"/>
              <a:gd name="connsiteX2" fmla="*/ 495300 w 1285875"/>
              <a:gd name="connsiteY2" fmla="*/ 280988 h 309563"/>
              <a:gd name="connsiteX3" fmla="*/ 335757 w 1285875"/>
              <a:gd name="connsiteY3" fmla="*/ 300038 h 309563"/>
              <a:gd name="connsiteX4" fmla="*/ 278607 w 1285875"/>
              <a:gd name="connsiteY4" fmla="*/ 307181 h 309563"/>
              <a:gd name="connsiteX5" fmla="*/ 257175 w 1285875"/>
              <a:gd name="connsiteY5" fmla="*/ 309563 h 309563"/>
              <a:gd name="connsiteX6" fmla="*/ 228600 w 1285875"/>
              <a:gd name="connsiteY6" fmla="*/ 309563 h 309563"/>
              <a:gd name="connsiteX7" fmla="*/ 164307 w 1285875"/>
              <a:gd name="connsiteY7" fmla="*/ 307181 h 309563"/>
              <a:gd name="connsiteX8" fmla="*/ 107157 w 1285875"/>
              <a:gd name="connsiteY8" fmla="*/ 300038 h 309563"/>
              <a:gd name="connsiteX9" fmla="*/ 0 w 1285875"/>
              <a:gd name="connsiteY9" fmla="*/ 280988 h 309563"/>
              <a:gd name="connsiteX10" fmla="*/ 2382 w 1285875"/>
              <a:gd name="connsiteY10" fmla="*/ 154781 h 309563"/>
              <a:gd name="connsiteX11" fmla="*/ 147638 w 1285875"/>
              <a:gd name="connsiteY11" fmla="*/ 145256 h 309563"/>
              <a:gd name="connsiteX12" fmla="*/ 373857 w 1285875"/>
              <a:gd name="connsiteY12" fmla="*/ 123825 h 309563"/>
              <a:gd name="connsiteX13" fmla="*/ 585788 w 1285875"/>
              <a:gd name="connsiteY13" fmla="*/ 97631 h 309563"/>
              <a:gd name="connsiteX14" fmla="*/ 745332 w 1285875"/>
              <a:gd name="connsiteY14" fmla="*/ 71438 h 309563"/>
              <a:gd name="connsiteX15" fmla="*/ 852488 w 1285875"/>
              <a:gd name="connsiteY15" fmla="*/ 50006 h 309563"/>
              <a:gd name="connsiteX16" fmla="*/ 914400 w 1285875"/>
              <a:gd name="connsiteY16" fmla="*/ 30956 h 309563"/>
              <a:gd name="connsiteX17" fmla="*/ 976313 w 1285875"/>
              <a:gd name="connsiteY17" fmla="*/ 4763 h 309563"/>
              <a:gd name="connsiteX18" fmla="*/ 990600 w 1285875"/>
              <a:gd name="connsiteY18" fmla="*/ 0 h 309563"/>
              <a:gd name="connsiteX19" fmla="*/ 1000125 w 1285875"/>
              <a:gd name="connsiteY19" fmla="*/ 0 h 309563"/>
              <a:gd name="connsiteX20" fmla="*/ 1083469 w 1285875"/>
              <a:gd name="connsiteY20" fmla="*/ 30956 h 309563"/>
              <a:gd name="connsiteX21" fmla="*/ 1166813 w 1285875"/>
              <a:gd name="connsiteY21" fmla="*/ 64294 h 309563"/>
              <a:gd name="connsiteX22" fmla="*/ 1285875 w 1285875"/>
              <a:gd name="connsiteY22" fmla="*/ 114300 h 309563"/>
              <a:gd name="connsiteX23" fmla="*/ 1283494 w 1285875"/>
              <a:gd name="connsiteY23" fmla="*/ 223838 h 309563"/>
              <a:gd name="connsiteX24" fmla="*/ 1128713 w 1285875"/>
              <a:gd name="connsiteY24" fmla="*/ 221456 h 309563"/>
              <a:gd name="connsiteX25" fmla="*/ 992982 w 1285875"/>
              <a:gd name="connsiteY25" fmla="*/ 221456 h 309563"/>
              <a:gd name="connsiteX26" fmla="*/ 904875 w 1285875"/>
              <a:gd name="connsiteY26" fmla="*/ 230981 h 309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285875" h="309563">
                <a:moveTo>
                  <a:pt x="904875" y="230981"/>
                </a:moveTo>
                <a:lnTo>
                  <a:pt x="676275" y="257175"/>
                </a:lnTo>
                <a:lnTo>
                  <a:pt x="495300" y="280988"/>
                </a:lnTo>
                <a:lnTo>
                  <a:pt x="335757" y="300038"/>
                </a:lnTo>
                <a:lnTo>
                  <a:pt x="278607" y="307181"/>
                </a:lnTo>
                <a:lnTo>
                  <a:pt x="257175" y="309563"/>
                </a:lnTo>
                <a:lnTo>
                  <a:pt x="228600" y="309563"/>
                </a:lnTo>
                <a:lnTo>
                  <a:pt x="164307" y="307181"/>
                </a:lnTo>
                <a:lnTo>
                  <a:pt x="107157" y="300038"/>
                </a:lnTo>
                <a:lnTo>
                  <a:pt x="0" y="280988"/>
                </a:lnTo>
                <a:lnTo>
                  <a:pt x="2382" y="154781"/>
                </a:lnTo>
                <a:lnTo>
                  <a:pt x="147638" y="145256"/>
                </a:lnTo>
                <a:lnTo>
                  <a:pt x="373857" y="123825"/>
                </a:lnTo>
                <a:lnTo>
                  <a:pt x="585788" y="97631"/>
                </a:lnTo>
                <a:lnTo>
                  <a:pt x="745332" y="71438"/>
                </a:lnTo>
                <a:lnTo>
                  <a:pt x="852488" y="50006"/>
                </a:lnTo>
                <a:lnTo>
                  <a:pt x="914400" y="30956"/>
                </a:lnTo>
                <a:lnTo>
                  <a:pt x="976313" y="4763"/>
                </a:lnTo>
                <a:lnTo>
                  <a:pt x="990600" y="0"/>
                </a:lnTo>
                <a:lnTo>
                  <a:pt x="1000125" y="0"/>
                </a:lnTo>
                <a:lnTo>
                  <a:pt x="1083469" y="30956"/>
                </a:lnTo>
                <a:lnTo>
                  <a:pt x="1166813" y="64294"/>
                </a:lnTo>
                <a:lnTo>
                  <a:pt x="1285875" y="114300"/>
                </a:lnTo>
                <a:cubicBezTo>
                  <a:pt x="1285081" y="150813"/>
                  <a:pt x="1284288" y="187325"/>
                  <a:pt x="1283494" y="223838"/>
                </a:cubicBezTo>
                <a:lnTo>
                  <a:pt x="1128713" y="221456"/>
                </a:lnTo>
                <a:lnTo>
                  <a:pt x="992982" y="221456"/>
                </a:lnTo>
                <a:lnTo>
                  <a:pt x="904875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C8C60604-368A-46B9-8F06-DB40004E3287}"/>
              </a:ext>
            </a:extLst>
          </p:cNvPr>
          <p:cNvSpPr/>
          <p:nvPr/>
        </p:nvSpPr>
        <p:spPr>
          <a:xfrm>
            <a:off x="5276850" y="5305425"/>
            <a:ext cx="1319213" cy="392113"/>
          </a:xfrm>
          <a:custGeom>
            <a:avLst/>
            <a:gdLst>
              <a:gd name="connsiteX0" fmla="*/ 962025 w 1319213"/>
              <a:gd name="connsiteY0" fmla="*/ 190500 h 392906"/>
              <a:gd name="connsiteX1" fmla="*/ 1069181 w 1319213"/>
              <a:gd name="connsiteY1" fmla="*/ 180975 h 392906"/>
              <a:gd name="connsiteX2" fmla="*/ 1097756 w 1319213"/>
              <a:gd name="connsiteY2" fmla="*/ 178594 h 392906"/>
              <a:gd name="connsiteX3" fmla="*/ 1112044 w 1319213"/>
              <a:gd name="connsiteY3" fmla="*/ 180975 h 392906"/>
              <a:gd name="connsiteX4" fmla="*/ 1145381 w 1319213"/>
              <a:gd name="connsiteY4" fmla="*/ 197644 h 392906"/>
              <a:gd name="connsiteX5" fmla="*/ 1166813 w 1319213"/>
              <a:gd name="connsiteY5" fmla="*/ 214313 h 392906"/>
              <a:gd name="connsiteX6" fmla="*/ 1188244 w 1319213"/>
              <a:gd name="connsiteY6" fmla="*/ 235744 h 392906"/>
              <a:gd name="connsiteX7" fmla="*/ 1202531 w 1319213"/>
              <a:gd name="connsiteY7" fmla="*/ 252413 h 392906"/>
              <a:gd name="connsiteX8" fmla="*/ 1219200 w 1319213"/>
              <a:gd name="connsiteY8" fmla="*/ 269081 h 392906"/>
              <a:gd name="connsiteX9" fmla="*/ 1238250 w 1319213"/>
              <a:gd name="connsiteY9" fmla="*/ 292894 h 392906"/>
              <a:gd name="connsiteX10" fmla="*/ 1271588 w 1319213"/>
              <a:gd name="connsiteY10" fmla="*/ 342900 h 392906"/>
              <a:gd name="connsiteX11" fmla="*/ 1319213 w 1319213"/>
              <a:gd name="connsiteY11" fmla="*/ 392906 h 392906"/>
              <a:gd name="connsiteX12" fmla="*/ 1281113 w 1319213"/>
              <a:gd name="connsiteY12" fmla="*/ 61913 h 392906"/>
              <a:gd name="connsiteX13" fmla="*/ 1176338 w 1319213"/>
              <a:gd name="connsiteY13" fmla="*/ 30956 h 392906"/>
              <a:gd name="connsiteX14" fmla="*/ 1135856 w 1319213"/>
              <a:gd name="connsiteY14" fmla="*/ 19050 h 392906"/>
              <a:gd name="connsiteX15" fmla="*/ 1083469 w 1319213"/>
              <a:gd name="connsiteY15" fmla="*/ 4763 h 392906"/>
              <a:gd name="connsiteX16" fmla="*/ 1059656 w 1319213"/>
              <a:gd name="connsiteY16" fmla="*/ 0 h 392906"/>
              <a:gd name="connsiteX17" fmla="*/ 1023938 w 1319213"/>
              <a:gd name="connsiteY17" fmla="*/ 0 h 392906"/>
              <a:gd name="connsiteX18" fmla="*/ 945356 w 1319213"/>
              <a:gd name="connsiteY18" fmla="*/ 11906 h 392906"/>
              <a:gd name="connsiteX19" fmla="*/ 790575 w 1319213"/>
              <a:gd name="connsiteY19" fmla="*/ 33338 h 392906"/>
              <a:gd name="connsiteX20" fmla="*/ 602456 w 1319213"/>
              <a:gd name="connsiteY20" fmla="*/ 54769 h 392906"/>
              <a:gd name="connsiteX21" fmla="*/ 485775 w 1319213"/>
              <a:gd name="connsiteY21" fmla="*/ 64294 h 392906"/>
              <a:gd name="connsiteX22" fmla="*/ 421481 w 1319213"/>
              <a:gd name="connsiteY22" fmla="*/ 69056 h 392906"/>
              <a:gd name="connsiteX23" fmla="*/ 300038 w 1319213"/>
              <a:gd name="connsiteY23" fmla="*/ 78581 h 392906"/>
              <a:gd name="connsiteX24" fmla="*/ 180975 w 1319213"/>
              <a:gd name="connsiteY24" fmla="*/ 85725 h 392906"/>
              <a:gd name="connsiteX25" fmla="*/ 0 w 1319213"/>
              <a:gd name="connsiteY25" fmla="*/ 90488 h 392906"/>
              <a:gd name="connsiteX26" fmla="*/ 11906 w 1319213"/>
              <a:gd name="connsiteY26" fmla="*/ 271463 h 392906"/>
              <a:gd name="connsiteX27" fmla="*/ 269081 w 1319213"/>
              <a:gd name="connsiteY27" fmla="*/ 250031 h 392906"/>
              <a:gd name="connsiteX28" fmla="*/ 571500 w 1319213"/>
              <a:gd name="connsiteY28" fmla="*/ 223838 h 392906"/>
              <a:gd name="connsiteX29" fmla="*/ 962025 w 1319213"/>
              <a:gd name="connsiteY29" fmla="*/ 190500 h 39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19213" h="392906">
                <a:moveTo>
                  <a:pt x="962025" y="190500"/>
                </a:moveTo>
                <a:lnTo>
                  <a:pt x="1069181" y="180975"/>
                </a:lnTo>
                <a:lnTo>
                  <a:pt x="1097756" y="178594"/>
                </a:lnTo>
                <a:lnTo>
                  <a:pt x="1112044" y="180975"/>
                </a:lnTo>
                <a:lnTo>
                  <a:pt x="1145381" y="197644"/>
                </a:lnTo>
                <a:lnTo>
                  <a:pt x="1166813" y="214313"/>
                </a:lnTo>
                <a:lnTo>
                  <a:pt x="1188244" y="235744"/>
                </a:lnTo>
                <a:lnTo>
                  <a:pt x="1202531" y="252413"/>
                </a:lnTo>
                <a:lnTo>
                  <a:pt x="1219200" y="269081"/>
                </a:lnTo>
                <a:lnTo>
                  <a:pt x="1238250" y="292894"/>
                </a:lnTo>
                <a:lnTo>
                  <a:pt x="1271588" y="342900"/>
                </a:lnTo>
                <a:lnTo>
                  <a:pt x="1319213" y="392906"/>
                </a:lnTo>
                <a:lnTo>
                  <a:pt x="1281113" y="61913"/>
                </a:lnTo>
                <a:lnTo>
                  <a:pt x="1176338" y="30956"/>
                </a:lnTo>
                <a:lnTo>
                  <a:pt x="1135856" y="19050"/>
                </a:lnTo>
                <a:lnTo>
                  <a:pt x="1083469" y="4763"/>
                </a:lnTo>
                <a:lnTo>
                  <a:pt x="1059656" y="0"/>
                </a:lnTo>
                <a:lnTo>
                  <a:pt x="1023938" y="0"/>
                </a:lnTo>
                <a:lnTo>
                  <a:pt x="945356" y="11906"/>
                </a:lnTo>
                <a:lnTo>
                  <a:pt x="790575" y="33338"/>
                </a:lnTo>
                <a:lnTo>
                  <a:pt x="602456" y="54769"/>
                </a:lnTo>
                <a:lnTo>
                  <a:pt x="485775" y="64294"/>
                </a:lnTo>
                <a:lnTo>
                  <a:pt x="421481" y="69056"/>
                </a:lnTo>
                <a:lnTo>
                  <a:pt x="300038" y="78581"/>
                </a:lnTo>
                <a:lnTo>
                  <a:pt x="180975" y="85725"/>
                </a:lnTo>
                <a:lnTo>
                  <a:pt x="0" y="90488"/>
                </a:lnTo>
                <a:lnTo>
                  <a:pt x="11906" y="271463"/>
                </a:lnTo>
                <a:lnTo>
                  <a:pt x="269081" y="250031"/>
                </a:lnTo>
                <a:lnTo>
                  <a:pt x="571500" y="223838"/>
                </a:lnTo>
                <a:lnTo>
                  <a:pt x="962025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B357AB8-36A0-4EDB-8C23-6742E2165833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2250"/>
            <a:ext cx="4756150" cy="4357688"/>
            <a:chOff x="2605088" y="1619250"/>
            <a:chExt cx="4756150" cy="4357688"/>
          </a:xfrm>
        </p:grpSpPr>
        <p:sp>
          <p:nvSpPr>
            <p:cNvPr id="17" name="フリーフォーム 52">
              <a:extLst>
                <a:ext uri="{FF2B5EF4-FFF2-40B4-BE49-F238E27FC236}">
                  <a16:creationId xmlns:a16="http://schemas.microsoft.com/office/drawing/2014/main" id="{4047BB5F-308B-41BB-84DE-CA5833229B8D}"/>
                </a:ext>
              </a:extLst>
            </p:cNvPr>
            <p:cNvSpPr/>
            <p:nvPr/>
          </p:nvSpPr>
          <p:spPr>
            <a:xfrm>
              <a:off x="3097213" y="16494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2330FCDE-5DB6-47B3-852C-9E4801140555}"/>
                </a:ext>
              </a:extLst>
            </p:cNvPr>
            <p:cNvSpPr/>
            <p:nvPr/>
          </p:nvSpPr>
          <p:spPr>
            <a:xfrm>
              <a:off x="2605088" y="24431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1914541E-4339-4451-B314-99F98B14B066}"/>
                </a:ext>
              </a:extLst>
            </p:cNvPr>
            <p:cNvSpPr/>
            <p:nvPr/>
          </p:nvSpPr>
          <p:spPr>
            <a:xfrm>
              <a:off x="3094038" y="32273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C53EFD7C-2BA0-4539-BDAD-59FF85AB7295}"/>
                </a:ext>
              </a:extLst>
            </p:cNvPr>
            <p:cNvSpPr/>
            <p:nvPr/>
          </p:nvSpPr>
          <p:spPr>
            <a:xfrm>
              <a:off x="3097213" y="38496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943D8EA7-024F-476B-BB2A-6E62E08C98AC}"/>
                </a:ext>
              </a:extLst>
            </p:cNvPr>
            <p:cNvSpPr/>
            <p:nvPr/>
          </p:nvSpPr>
          <p:spPr>
            <a:xfrm>
              <a:off x="2868613" y="46386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E42F13D3-B0B6-4667-936D-86BBA5BEAF2E}"/>
                </a:ext>
              </a:extLst>
            </p:cNvPr>
            <p:cNvSpPr/>
            <p:nvPr/>
          </p:nvSpPr>
          <p:spPr>
            <a:xfrm>
              <a:off x="4789488" y="23320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93512FC3-2531-404C-9D1D-34FC1DAD9208}"/>
                </a:ext>
              </a:extLst>
            </p:cNvPr>
            <p:cNvSpPr/>
            <p:nvPr/>
          </p:nvSpPr>
          <p:spPr>
            <a:xfrm>
              <a:off x="3151188" y="45005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5D99E1E6-5784-4182-B525-0FD74DD15400}"/>
                </a:ext>
              </a:extLst>
            </p:cNvPr>
            <p:cNvSpPr/>
            <p:nvPr/>
          </p:nvSpPr>
          <p:spPr>
            <a:xfrm>
              <a:off x="3343275" y="53578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2D675556-8341-49BF-9B52-FC40B98F8F56}"/>
                </a:ext>
              </a:extLst>
            </p:cNvPr>
            <p:cNvSpPr/>
            <p:nvPr/>
          </p:nvSpPr>
          <p:spPr>
            <a:xfrm>
              <a:off x="5400675" y="16192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30E53F2D-774D-4A27-8B95-C7FA23BAEFC3}"/>
                </a:ext>
              </a:extLst>
            </p:cNvPr>
            <p:cNvSpPr/>
            <p:nvPr/>
          </p:nvSpPr>
          <p:spPr>
            <a:xfrm>
              <a:off x="4591050" y="30019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65B47B5E-BB96-4A93-B948-CD905A9F1B41}"/>
                </a:ext>
              </a:extLst>
            </p:cNvPr>
            <p:cNvSpPr/>
            <p:nvPr/>
          </p:nvSpPr>
          <p:spPr>
            <a:xfrm>
              <a:off x="4548188" y="18462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B389B2F5-047D-4D11-8F19-8D32BD1F4559}"/>
                </a:ext>
              </a:extLst>
            </p:cNvPr>
            <p:cNvSpPr/>
            <p:nvPr/>
          </p:nvSpPr>
          <p:spPr>
            <a:xfrm>
              <a:off x="5232400" y="39957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4">
              <a:extLst>
                <a:ext uri="{FF2B5EF4-FFF2-40B4-BE49-F238E27FC236}">
                  <a16:creationId xmlns:a16="http://schemas.microsoft.com/office/drawing/2014/main" id="{86F70147-5F4E-4C28-8FF8-9E8A78652753}"/>
                </a:ext>
              </a:extLst>
            </p:cNvPr>
            <p:cNvSpPr/>
            <p:nvPr/>
          </p:nvSpPr>
          <p:spPr>
            <a:xfrm>
              <a:off x="5421313" y="38290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665671ED-BF35-487E-B251-38BE265974B3}"/>
                </a:ext>
              </a:extLst>
            </p:cNvPr>
            <p:cNvSpPr/>
            <p:nvPr/>
          </p:nvSpPr>
          <p:spPr>
            <a:xfrm>
              <a:off x="5421313" y="46101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0CA06F4A-33AC-4227-9B64-5FECEC3AA693}"/>
                </a:ext>
              </a:extLst>
            </p:cNvPr>
            <p:cNvSpPr/>
            <p:nvPr/>
          </p:nvSpPr>
          <p:spPr>
            <a:xfrm>
              <a:off x="5429250" y="54578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2150EE34-3C4D-4F1F-B22B-A25F8B0F3360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F05AFB1C-79FE-44B0-AC29-7627E83BD42F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5BC3CF5E-4B99-4C92-B376-10587C5265F4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4">
              <a:extLst>
                <a:ext uri="{FF2B5EF4-FFF2-40B4-BE49-F238E27FC236}">
                  <a16:creationId xmlns:a16="http://schemas.microsoft.com/office/drawing/2014/main" id="{AB23A881-12EF-40B1-8264-B331740FCA55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5">
              <a:extLst>
                <a:ext uri="{FF2B5EF4-FFF2-40B4-BE49-F238E27FC236}">
                  <a16:creationId xmlns:a16="http://schemas.microsoft.com/office/drawing/2014/main" id="{A5646D3B-039A-450F-A18A-393D963501E8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6">
              <a:extLst>
                <a:ext uri="{FF2B5EF4-FFF2-40B4-BE49-F238E27FC236}">
                  <a16:creationId xmlns:a16="http://schemas.microsoft.com/office/drawing/2014/main" id="{8633EC3B-CD7B-4B59-8A5E-77804D1049A3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9">
              <a:extLst>
                <a:ext uri="{FF2B5EF4-FFF2-40B4-BE49-F238E27FC236}">
                  <a16:creationId xmlns:a16="http://schemas.microsoft.com/office/drawing/2014/main" id="{10AA8A73-2B36-46F5-AB02-2DC6A9790939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4D991FED-8FC8-4A72-97FB-108C994099A0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8">
              <a:extLst>
                <a:ext uri="{FF2B5EF4-FFF2-40B4-BE49-F238E27FC236}">
                  <a16:creationId xmlns:a16="http://schemas.microsoft.com/office/drawing/2014/main" id="{B7CDCC5B-F62D-4C7E-9894-6744D319A59B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0">
              <a:extLst>
                <a:ext uri="{FF2B5EF4-FFF2-40B4-BE49-F238E27FC236}">
                  <a16:creationId xmlns:a16="http://schemas.microsoft.com/office/drawing/2014/main" id="{F9F89812-D82F-48D3-A8F4-CA36409AC304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61">
              <a:extLst>
                <a:ext uri="{FF2B5EF4-FFF2-40B4-BE49-F238E27FC236}">
                  <a16:creationId xmlns:a16="http://schemas.microsoft.com/office/drawing/2014/main" id="{780CD361-5F51-4A3C-AEAF-854B7C1B3B3F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2">
              <a:extLst>
                <a:ext uri="{FF2B5EF4-FFF2-40B4-BE49-F238E27FC236}">
                  <a16:creationId xmlns:a16="http://schemas.microsoft.com/office/drawing/2014/main" id="{5307CCB5-1CA5-42BF-A000-836D830C0BB0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3">
              <a:extLst>
                <a:ext uri="{FF2B5EF4-FFF2-40B4-BE49-F238E27FC236}">
                  <a16:creationId xmlns:a16="http://schemas.microsoft.com/office/drawing/2014/main" id="{4E42958D-F988-4C5C-B849-E830AF11FFEE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BEE6DEF1-2866-4991-9F90-2A8C28AFCE91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5">
              <a:extLst>
                <a:ext uri="{FF2B5EF4-FFF2-40B4-BE49-F238E27FC236}">
                  <a16:creationId xmlns:a16="http://schemas.microsoft.com/office/drawing/2014/main" id="{C023A99D-7B06-4D45-9670-71B757DF0E9A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6">
              <a:extLst>
                <a:ext uri="{FF2B5EF4-FFF2-40B4-BE49-F238E27FC236}">
                  <a16:creationId xmlns:a16="http://schemas.microsoft.com/office/drawing/2014/main" id="{E05DFE2A-C672-4D54-A334-4B7E917D4675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0765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0962" name="グループ化 1">
            <a:extLst>
              <a:ext uri="{FF2B5EF4-FFF2-40B4-BE49-F238E27FC236}">
                <a16:creationId xmlns:a16="http://schemas.microsoft.com/office/drawing/2014/main" id="{E7421A72-29EE-4414-9B2D-5BF8D059303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66850"/>
            <a:ext cx="4756150" cy="4357688"/>
            <a:chOff x="2452688" y="1466850"/>
            <a:chExt cx="4756150" cy="4357688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9D6708D-BC8E-46CF-99F3-3D97A14DADE8}"/>
                </a:ext>
              </a:extLst>
            </p:cNvPr>
            <p:cNvSpPr/>
            <p:nvPr/>
          </p:nvSpPr>
          <p:spPr>
            <a:xfrm>
              <a:off x="2944813" y="1497013"/>
              <a:ext cx="1108075" cy="482600"/>
            </a:xfrm>
            <a:custGeom>
              <a:avLst/>
              <a:gdLst>
                <a:gd name="connsiteX0" fmla="*/ 757238 w 1107282"/>
                <a:gd name="connsiteY0" fmla="*/ 176213 h 481013"/>
                <a:gd name="connsiteX1" fmla="*/ 664369 w 1107282"/>
                <a:gd name="connsiteY1" fmla="*/ 164307 h 481013"/>
                <a:gd name="connsiteX2" fmla="*/ 561975 w 1107282"/>
                <a:gd name="connsiteY2" fmla="*/ 147638 h 481013"/>
                <a:gd name="connsiteX3" fmla="*/ 471488 w 1107282"/>
                <a:gd name="connsiteY3" fmla="*/ 128588 h 481013"/>
                <a:gd name="connsiteX4" fmla="*/ 352425 w 1107282"/>
                <a:gd name="connsiteY4" fmla="*/ 100013 h 481013"/>
                <a:gd name="connsiteX5" fmla="*/ 238125 w 1107282"/>
                <a:gd name="connsiteY5" fmla="*/ 69057 h 481013"/>
                <a:gd name="connsiteX6" fmla="*/ 135732 w 1107282"/>
                <a:gd name="connsiteY6" fmla="*/ 38100 h 481013"/>
                <a:gd name="connsiteX7" fmla="*/ 57150 w 1107282"/>
                <a:gd name="connsiteY7" fmla="*/ 11907 h 481013"/>
                <a:gd name="connsiteX8" fmla="*/ 26194 w 1107282"/>
                <a:gd name="connsiteY8" fmla="*/ 0 h 481013"/>
                <a:gd name="connsiteX9" fmla="*/ 14288 w 1107282"/>
                <a:gd name="connsiteY9" fmla="*/ 0 h 481013"/>
                <a:gd name="connsiteX10" fmla="*/ 4763 w 1107282"/>
                <a:gd name="connsiteY10" fmla="*/ 0 h 481013"/>
                <a:gd name="connsiteX11" fmla="*/ 0 w 1107282"/>
                <a:gd name="connsiteY11" fmla="*/ 7144 h 481013"/>
                <a:gd name="connsiteX12" fmla="*/ 2382 w 1107282"/>
                <a:gd name="connsiteY12" fmla="*/ 26194 h 481013"/>
                <a:gd name="connsiteX13" fmla="*/ 11907 w 1107282"/>
                <a:gd name="connsiteY13" fmla="*/ 52388 h 481013"/>
                <a:gd name="connsiteX14" fmla="*/ 33338 w 1107282"/>
                <a:gd name="connsiteY14" fmla="*/ 71438 h 481013"/>
                <a:gd name="connsiteX15" fmla="*/ 142875 w 1107282"/>
                <a:gd name="connsiteY15" fmla="*/ 150019 h 481013"/>
                <a:gd name="connsiteX16" fmla="*/ 226219 w 1107282"/>
                <a:gd name="connsiteY16" fmla="*/ 204788 h 481013"/>
                <a:gd name="connsiteX17" fmla="*/ 321469 w 1107282"/>
                <a:gd name="connsiteY17" fmla="*/ 261938 h 481013"/>
                <a:gd name="connsiteX18" fmla="*/ 388144 w 1107282"/>
                <a:gd name="connsiteY18" fmla="*/ 297657 h 481013"/>
                <a:gd name="connsiteX19" fmla="*/ 471488 w 1107282"/>
                <a:gd name="connsiteY19" fmla="*/ 338138 h 481013"/>
                <a:gd name="connsiteX20" fmla="*/ 573882 w 1107282"/>
                <a:gd name="connsiteY20" fmla="*/ 378619 h 481013"/>
                <a:gd name="connsiteX21" fmla="*/ 671513 w 1107282"/>
                <a:gd name="connsiteY21" fmla="*/ 414338 h 481013"/>
                <a:gd name="connsiteX22" fmla="*/ 769144 w 1107282"/>
                <a:gd name="connsiteY22" fmla="*/ 445294 h 481013"/>
                <a:gd name="connsiteX23" fmla="*/ 862013 w 1107282"/>
                <a:gd name="connsiteY23" fmla="*/ 466725 h 481013"/>
                <a:gd name="connsiteX24" fmla="*/ 945357 w 1107282"/>
                <a:gd name="connsiteY24" fmla="*/ 478632 h 481013"/>
                <a:gd name="connsiteX25" fmla="*/ 1004888 w 1107282"/>
                <a:gd name="connsiteY25" fmla="*/ 481013 h 481013"/>
                <a:gd name="connsiteX26" fmla="*/ 1040607 w 1107282"/>
                <a:gd name="connsiteY26" fmla="*/ 476250 h 481013"/>
                <a:gd name="connsiteX27" fmla="*/ 1066800 w 1107282"/>
                <a:gd name="connsiteY27" fmla="*/ 466725 h 481013"/>
                <a:gd name="connsiteX28" fmla="*/ 1085850 w 1107282"/>
                <a:gd name="connsiteY28" fmla="*/ 454819 h 481013"/>
                <a:gd name="connsiteX29" fmla="*/ 1097757 w 1107282"/>
                <a:gd name="connsiteY29" fmla="*/ 435769 h 481013"/>
                <a:gd name="connsiteX30" fmla="*/ 1102519 w 1107282"/>
                <a:gd name="connsiteY30" fmla="*/ 419100 h 481013"/>
                <a:gd name="connsiteX31" fmla="*/ 1107282 w 1107282"/>
                <a:gd name="connsiteY31" fmla="*/ 397669 h 481013"/>
                <a:gd name="connsiteX32" fmla="*/ 1102519 w 1107282"/>
                <a:gd name="connsiteY32" fmla="*/ 361950 h 481013"/>
                <a:gd name="connsiteX33" fmla="*/ 1092994 w 1107282"/>
                <a:gd name="connsiteY33" fmla="*/ 328613 h 481013"/>
                <a:gd name="connsiteX34" fmla="*/ 1076325 w 1107282"/>
                <a:gd name="connsiteY34" fmla="*/ 297657 h 481013"/>
                <a:gd name="connsiteX35" fmla="*/ 1040607 w 1107282"/>
                <a:gd name="connsiteY35" fmla="*/ 252413 h 481013"/>
                <a:gd name="connsiteX36" fmla="*/ 1004888 w 1107282"/>
                <a:gd name="connsiteY36" fmla="*/ 216694 h 481013"/>
                <a:gd name="connsiteX37" fmla="*/ 978694 w 1107282"/>
                <a:gd name="connsiteY37" fmla="*/ 195263 h 481013"/>
                <a:gd name="connsiteX38" fmla="*/ 957263 w 1107282"/>
                <a:gd name="connsiteY38" fmla="*/ 192882 h 481013"/>
                <a:gd name="connsiteX39" fmla="*/ 807244 w 1107282"/>
                <a:gd name="connsiteY39" fmla="*/ 180975 h 481013"/>
                <a:gd name="connsiteX40" fmla="*/ 757238 w 1107282"/>
                <a:gd name="connsiteY40" fmla="*/ 176213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7282" h="481013">
                  <a:moveTo>
                    <a:pt x="757238" y="176213"/>
                  </a:moveTo>
                  <a:lnTo>
                    <a:pt x="664369" y="164307"/>
                  </a:lnTo>
                  <a:lnTo>
                    <a:pt x="561975" y="147638"/>
                  </a:lnTo>
                  <a:lnTo>
                    <a:pt x="471488" y="128588"/>
                  </a:lnTo>
                  <a:lnTo>
                    <a:pt x="352425" y="100013"/>
                  </a:lnTo>
                  <a:lnTo>
                    <a:pt x="238125" y="69057"/>
                  </a:lnTo>
                  <a:lnTo>
                    <a:pt x="135732" y="38100"/>
                  </a:lnTo>
                  <a:lnTo>
                    <a:pt x="57150" y="11907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2382" y="26194"/>
                  </a:lnTo>
                  <a:lnTo>
                    <a:pt x="11907" y="52388"/>
                  </a:lnTo>
                  <a:lnTo>
                    <a:pt x="33338" y="71438"/>
                  </a:lnTo>
                  <a:lnTo>
                    <a:pt x="142875" y="150019"/>
                  </a:lnTo>
                  <a:lnTo>
                    <a:pt x="226219" y="204788"/>
                  </a:lnTo>
                  <a:lnTo>
                    <a:pt x="321469" y="261938"/>
                  </a:lnTo>
                  <a:lnTo>
                    <a:pt x="388144" y="297657"/>
                  </a:lnTo>
                  <a:lnTo>
                    <a:pt x="471488" y="338138"/>
                  </a:lnTo>
                  <a:lnTo>
                    <a:pt x="573882" y="378619"/>
                  </a:lnTo>
                  <a:lnTo>
                    <a:pt x="671513" y="414338"/>
                  </a:lnTo>
                  <a:lnTo>
                    <a:pt x="769144" y="445294"/>
                  </a:lnTo>
                  <a:lnTo>
                    <a:pt x="862013" y="466725"/>
                  </a:lnTo>
                  <a:lnTo>
                    <a:pt x="945357" y="478632"/>
                  </a:lnTo>
                  <a:lnTo>
                    <a:pt x="1004888" y="481013"/>
                  </a:lnTo>
                  <a:lnTo>
                    <a:pt x="1040607" y="476250"/>
                  </a:lnTo>
                  <a:lnTo>
                    <a:pt x="1066800" y="466725"/>
                  </a:lnTo>
                  <a:lnTo>
                    <a:pt x="1085850" y="454819"/>
                  </a:lnTo>
                  <a:lnTo>
                    <a:pt x="1097757" y="435769"/>
                  </a:lnTo>
                  <a:lnTo>
                    <a:pt x="1102519" y="419100"/>
                  </a:lnTo>
                  <a:lnTo>
                    <a:pt x="1107282" y="397669"/>
                  </a:lnTo>
                  <a:lnTo>
                    <a:pt x="1102519" y="361950"/>
                  </a:lnTo>
                  <a:lnTo>
                    <a:pt x="1092994" y="328613"/>
                  </a:lnTo>
                  <a:lnTo>
                    <a:pt x="1076325" y="297657"/>
                  </a:lnTo>
                  <a:lnTo>
                    <a:pt x="1040607" y="252413"/>
                  </a:lnTo>
                  <a:lnTo>
                    <a:pt x="1004888" y="216694"/>
                  </a:lnTo>
                  <a:lnTo>
                    <a:pt x="978694" y="195263"/>
                  </a:lnTo>
                  <a:lnTo>
                    <a:pt x="957263" y="192882"/>
                  </a:lnTo>
                  <a:lnTo>
                    <a:pt x="807244" y="180975"/>
                  </a:lnTo>
                  <a:lnTo>
                    <a:pt x="757238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6650DF48-2038-4F71-8961-20393A31C74E}"/>
                </a:ext>
              </a:extLst>
            </p:cNvPr>
            <p:cNvSpPr/>
            <p:nvPr/>
          </p:nvSpPr>
          <p:spPr>
            <a:xfrm>
              <a:off x="2452688" y="2290763"/>
              <a:ext cx="1908175" cy="511175"/>
            </a:xfrm>
            <a:custGeom>
              <a:avLst/>
              <a:gdLst>
                <a:gd name="connsiteX0" fmla="*/ 1509712 w 1907381"/>
                <a:gd name="connsiteY0" fmla="*/ 23812 h 511968"/>
                <a:gd name="connsiteX1" fmla="*/ 1276350 w 1907381"/>
                <a:gd name="connsiteY1" fmla="*/ 73818 h 511968"/>
                <a:gd name="connsiteX2" fmla="*/ 1045368 w 1907381"/>
                <a:gd name="connsiteY2" fmla="*/ 121443 h 511968"/>
                <a:gd name="connsiteX3" fmla="*/ 809625 w 1907381"/>
                <a:gd name="connsiteY3" fmla="*/ 171450 h 511968"/>
                <a:gd name="connsiteX4" fmla="*/ 614362 w 1907381"/>
                <a:gd name="connsiteY4" fmla="*/ 211931 h 511968"/>
                <a:gd name="connsiteX5" fmla="*/ 402431 w 1907381"/>
                <a:gd name="connsiteY5" fmla="*/ 257175 h 511968"/>
                <a:gd name="connsiteX6" fmla="*/ 350043 w 1907381"/>
                <a:gd name="connsiteY6" fmla="*/ 266700 h 511968"/>
                <a:gd name="connsiteX7" fmla="*/ 326231 w 1907381"/>
                <a:gd name="connsiteY7" fmla="*/ 266700 h 511968"/>
                <a:gd name="connsiteX8" fmla="*/ 264318 w 1907381"/>
                <a:gd name="connsiteY8" fmla="*/ 259556 h 511968"/>
                <a:gd name="connsiteX9" fmla="*/ 185737 w 1907381"/>
                <a:gd name="connsiteY9" fmla="*/ 242887 h 511968"/>
                <a:gd name="connsiteX10" fmla="*/ 95250 w 1907381"/>
                <a:gd name="connsiteY10" fmla="*/ 214312 h 511968"/>
                <a:gd name="connsiteX11" fmla="*/ 40481 w 1907381"/>
                <a:gd name="connsiteY11" fmla="*/ 192881 h 511968"/>
                <a:gd name="connsiteX12" fmla="*/ 19050 w 1907381"/>
                <a:gd name="connsiteY12" fmla="*/ 185737 h 511968"/>
                <a:gd name="connsiteX13" fmla="*/ 9525 w 1907381"/>
                <a:gd name="connsiteY13" fmla="*/ 188118 h 511968"/>
                <a:gd name="connsiteX14" fmla="*/ 2381 w 1907381"/>
                <a:gd name="connsiteY14" fmla="*/ 192881 h 511968"/>
                <a:gd name="connsiteX15" fmla="*/ 0 w 1907381"/>
                <a:gd name="connsiteY15" fmla="*/ 200025 h 511968"/>
                <a:gd name="connsiteX16" fmla="*/ 4762 w 1907381"/>
                <a:gd name="connsiteY16" fmla="*/ 221456 h 511968"/>
                <a:gd name="connsiteX17" fmla="*/ 19050 w 1907381"/>
                <a:gd name="connsiteY17" fmla="*/ 247650 h 511968"/>
                <a:gd name="connsiteX18" fmla="*/ 42862 w 1907381"/>
                <a:gd name="connsiteY18" fmla="*/ 271462 h 511968"/>
                <a:gd name="connsiteX19" fmla="*/ 119062 w 1907381"/>
                <a:gd name="connsiteY19" fmla="*/ 333375 h 511968"/>
                <a:gd name="connsiteX20" fmla="*/ 185737 w 1907381"/>
                <a:gd name="connsiteY20" fmla="*/ 383381 h 511968"/>
                <a:gd name="connsiteX21" fmla="*/ 242887 w 1907381"/>
                <a:gd name="connsiteY21" fmla="*/ 423862 h 511968"/>
                <a:gd name="connsiteX22" fmla="*/ 288131 w 1907381"/>
                <a:gd name="connsiteY22" fmla="*/ 452437 h 511968"/>
                <a:gd name="connsiteX23" fmla="*/ 345281 w 1907381"/>
                <a:gd name="connsiteY23" fmla="*/ 478631 h 511968"/>
                <a:gd name="connsiteX24" fmla="*/ 395287 w 1907381"/>
                <a:gd name="connsiteY24" fmla="*/ 497681 h 511968"/>
                <a:gd name="connsiteX25" fmla="*/ 442912 w 1907381"/>
                <a:gd name="connsiteY25" fmla="*/ 511968 h 511968"/>
                <a:gd name="connsiteX26" fmla="*/ 471487 w 1907381"/>
                <a:gd name="connsiteY26" fmla="*/ 511968 h 511968"/>
                <a:gd name="connsiteX27" fmla="*/ 538162 w 1907381"/>
                <a:gd name="connsiteY27" fmla="*/ 478631 h 511968"/>
                <a:gd name="connsiteX28" fmla="*/ 650081 w 1907381"/>
                <a:gd name="connsiteY28" fmla="*/ 428625 h 511968"/>
                <a:gd name="connsiteX29" fmla="*/ 735806 w 1907381"/>
                <a:gd name="connsiteY29" fmla="*/ 402431 h 511968"/>
                <a:gd name="connsiteX30" fmla="*/ 969168 w 1907381"/>
                <a:gd name="connsiteY30" fmla="*/ 350043 h 511968"/>
                <a:gd name="connsiteX31" fmla="*/ 1304925 w 1907381"/>
                <a:gd name="connsiteY31" fmla="*/ 278606 h 511968"/>
                <a:gd name="connsiteX32" fmla="*/ 1578768 w 1907381"/>
                <a:gd name="connsiteY32" fmla="*/ 228600 h 511968"/>
                <a:gd name="connsiteX33" fmla="*/ 1840706 w 1907381"/>
                <a:gd name="connsiteY33" fmla="*/ 178593 h 511968"/>
                <a:gd name="connsiteX34" fmla="*/ 1866900 w 1907381"/>
                <a:gd name="connsiteY34" fmla="*/ 166687 h 511968"/>
                <a:gd name="connsiteX35" fmla="*/ 1885950 w 1907381"/>
                <a:gd name="connsiteY35" fmla="*/ 154781 h 511968"/>
                <a:gd name="connsiteX36" fmla="*/ 1902618 w 1907381"/>
                <a:gd name="connsiteY36" fmla="*/ 135731 h 511968"/>
                <a:gd name="connsiteX37" fmla="*/ 1907381 w 1907381"/>
                <a:gd name="connsiteY37" fmla="*/ 123825 h 511968"/>
                <a:gd name="connsiteX38" fmla="*/ 1907381 w 1907381"/>
                <a:gd name="connsiteY38" fmla="*/ 104775 h 511968"/>
                <a:gd name="connsiteX39" fmla="*/ 1900237 w 1907381"/>
                <a:gd name="connsiteY39" fmla="*/ 83343 h 511968"/>
                <a:gd name="connsiteX40" fmla="*/ 1888331 w 1907381"/>
                <a:gd name="connsiteY40" fmla="*/ 66675 h 511968"/>
                <a:gd name="connsiteX41" fmla="*/ 1862137 w 1907381"/>
                <a:gd name="connsiteY41" fmla="*/ 52387 h 511968"/>
                <a:gd name="connsiteX42" fmla="*/ 1807368 w 1907381"/>
                <a:gd name="connsiteY42" fmla="*/ 30956 h 511968"/>
                <a:gd name="connsiteX43" fmla="*/ 1754981 w 1907381"/>
                <a:gd name="connsiteY43" fmla="*/ 16668 h 511968"/>
                <a:gd name="connsiteX44" fmla="*/ 1685925 w 1907381"/>
                <a:gd name="connsiteY44" fmla="*/ 2381 h 511968"/>
                <a:gd name="connsiteX45" fmla="*/ 1626393 w 1907381"/>
                <a:gd name="connsiteY45" fmla="*/ 0 h 511968"/>
                <a:gd name="connsiteX46" fmla="*/ 1509712 w 1907381"/>
                <a:gd name="connsiteY46" fmla="*/ 23812 h 51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7381" h="511968">
                  <a:moveTo>
                    <a:pt x="1509712" y="23812"/>
                  </a:moveTo>
                  <a:lnTo>
                    <a:pt x="1276350" y="73818"/>
                  </a:lnTo>
                  <a:lnTo>
                    <a:pt x="1045368" y="121443"/>
                  </a:lnTo>
                  <a:lnTo>
                    <a:pt x="809625" y="171450"/>
                  </a:lnTo>
                  <a:lnTo>
                    <a:pt x="614362" y="211931"/>
                  </a:lnTo>
                  <a:lnTo>
                    <a:pt x="402431" y="257175"/>
                  </a:lnTo>
                  <a:lnTo>
                    <a:pt x="350043" y="266700"/>
                  </a:lnTo>
                  <a:lnTo>
                    <a:pt x="326231" y="266700"/>
                  </a:lnTo>
                  <a:lnTo>
                    <a:pt x="264318" y="259556"/>
                  </a:lnTo>
                  <a:lnTo>
                    <a:pt x="185737" y="242887"/>
                  </a:lnTo>
                  <a:lnTo>
                    <a:pt x="95250" y="214312"/>
                  </a:lnTo>
                  <a:lnTo>
                    <a:pt x="40481" y="192881"/>
                  </a:lnTo>
                  <a:lnTo>
                    <a:pt x="19050" y="185737"/>
                  </a:lnTo>
                  <a:lnTo>
                    <a:pt x="9525" y="18811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4762" y="221456"/>
                  </a:lnTo>
                  <a:lnTo>
                    <a:pt x="19050" y="247650"/>
                  </a:lnTo>
                  <a:lnTo>
                    <a:pt x="42862" y="271462"/>
                  </a:lnTo>
                  <a:lnTo>
                    <a:pt x="119062" y="333375"/>
                  </a:lnTo>
                  <a:lnTo>
                    <a:pt x="185737" y="383381"/>
                  </a:lnTo>
                  <a:lnTo>
                    <a:pt x="242887" y="423862"/>
                  </a:lnTo>
                  <a:lnTo>
                    <a:pt x="288131" y="452437"/>
                  </a:lnTo>
                  <a:lnTo>
                    <a:pt x="345281" y="478631"/>
                  </a:lnTo>
                  <a:lnTo>
                    <a:pt x="395287" y="497681"/>
                  </a:lnTo>
                  <a:lnTo>
                    <a:pt x="442912" y="511968"/>
                  </a:lnTo>
                  <a:lnTo>
                    <a:pt x="471487" y="511968"/>
                  </a:lnTo>
                  <a:lnTo>
                    <a:pt x="538162" y="478631"/>
                  </a:lnTo>
                  <a:lnTo>
                    <a:pt x="650081" y="428625"/>
                  </a:lnTo>
                  <a:lnTo>
                    <a:pt x="735806" y="402431"/>
                  </a:lnTo>
                  <a:lnTo>
                    <a:pt x="969168" y="350043"/>
                  </a:lnTo>
                  <a:lnTo>
                    <a:pt x="1304925" y="278606"/>
                  </a:lnTo>
                  <a:lnTo>
                    <a:pt x="1578768" y="228600"/>
                  </a:lnTo>
                  <a:lnTo>
                    <a:pt x="1840706" y="178593"/>
                  </a:lnTo>
                  <a:lnTo>
                    <a:pt x="1866900" y="166687"/>
                  </a:lnTo>
                  <a:lnTo>
                    <a:pt x="1885950" y="154781"/>
                  </a:lnTo>
                  <a:lnTo>
                    <a:pt x="1902618" y="135731"/>
                  </a:lnTo>
                  <a:lnTo>
                    <a:pt x="1907381" y="123825"/>
                  </a:lnTo>
                  <a:lnTo>
                    <a:pt x="1907381" y="104775"/>
                  </a:lnTo>
                  <a:lnTo>
                    <a:pt x="1900237" y="83343"/>
                  </a:lnTo>
                  <a:lnTo>
                    <a:pt x="1888331" y="66675"/>
                  </a:lnTo>
                  <a:lnTo>
                    <a:pt x="1862137" y="52387"/>
                  </a:lnTo>
                  <a:lnTo>
                    <a:pt x="1807368" y="30956"/>
                  </a:lnTo>
                  <a:lnTo>
                    <a:pt x="1754981" y="16668"/>
                  </a:lnTo>
                  <a:lnTo>
                    <a:pt x="1685925" y="2381"/>
                  </a:lnTo>
                  <a:lnTo>
                    <a:pt x="1626393" y="0"/>
                  </a:lnTo>
                  <a:lnTo>
                    <a:pt x="1509712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F53BE7F-480F-4246-AF0E-9863701CF3DC}"/>
                </a:ext>
              </a:extLst>
            </p:cNvPr>
            <p:cNvSpPr/>
            <p:nvPr/>
          </p:nvSpPr>
          <p:spPr>
            <a:xfrm>
              <a:off x="2941638" y="3074988"/>
              <a:ext cx="1173162" cy="354012"/>
            </a:xfrm>
            <a:custGeom>
              <a:avLst/>
              <a:gdLst>
                <a:gd name="connsiteX0" fmla="*/ 859631 w 1173956"/>
                <a:gd name="connsiteY0" fmla="*/ 21431 h 354806"/>
                <a:gd name="connsiteX1" fmla="*/ 757237 w 1173956"/>
                <a:gd name="connsiteY1" fmla="*/ 59531 h 354806"/>
                <a:gd name="connsiteX2" fmla="*/ 683419 w 1173956"/>
                <a:gd name="connsiteY2" fmla="*/ 83344 h 354806"/>
                <a:gd name="connsiteX3" fmla="*/ 588169 w 1173956"/>
                <a:gd name="connsiteY3" fmla="*/ 111919 h 354806"/>
                <a:gd name="connsiteX4" fmla="*/ 490537 w 1173956"/>
                <a:gd name="connsiteY4" fmla="*/ 140494 h 354806"/>
                <a:gd name="connsiteX5" fmla="*/ 407194 w 1173956"/>
                <a:gd name="connsiteY5" fmla="*/ 161925 h 354806"/>
                <a:gd name="connsiteX6" fmla="*/ 366712 w 1173956"/>
                <a:gd name="connsiteY6" fmla="*/ 173831 h 354806"/>
                <a:gd name="connsiteX7" fmla="*/ 333375 w 1173956"/>
                <a:gd name="connsiteY7" fmla="*/ 180975 h 354806"/>
                <a:gd name="connsiteX8" fmla="*/ 297656 w 1173956"/>
                <a:gd name="connsiteY8" fmla="*/ 183356 h 354806"/>
                <a:gd name="connsiteX9" fmla="*/ 264319 w 1173956"/>
                <a:gd name="connsiteY9" fmla="*/ 183356 h 354806"/>
                <a:gd name="connsiteX10" fmla="*/ 209550 w 1173956"/>
                <a:gd name="connsiteY10" fmla="*/ 176212 h 354806"/>
                <a:gd name="connsiteX11" fmla="*/ 147637 w 1173956"/>
                <a:gd name="connsiteY11" fmla="*/ 159544 h 354806"/>
                <a:gd name="connsiteX12" fmla="*/ 100012 w 1173956"/>
                <a:gd name="connsiteY12" fmla="*/ 145256 h 354806"/>
                <a:gd name="connsiteX13" fmla="*/ 66675 w 1173956"/>
                <a:gd name="connsiteY13" fmla="*/ 130969 h 354806"/>
                <a:gd name="connsiteX14" fmla="*/ 33337 w 1173956"/>
                <a:gd name="connsiteY14" fmla="*/ 119062 h 354806"/>
                <a:gd name="connsiteX15" fmla="*/ 19050 w 1173956"/>
                <a:gd name="connsiteY15" fmla="*/ 119062 h 354806"/>
                <a:gd name="connsiteX16" fmla="*/ 4762 w 1173956"/>
                <a:gd name="connsiteY16" fmla="*/ 123825 h 354806"/>
                <a:gd name="connsiteX17" fmla="*/ 0 w 1173956"/>
                <a:gd name="connsiteY17" fmla="*/ 135731 h 354806"/>
                <a:gd name="connsiteX18" fmla="*/ 11906 w 1173956"/>
                <a:gd name="connsiteY18" fmla="*/ 173831 h 354806"/>
                <a:gd name="connsiteX19" fmla="*/ 47625 w 1173956"/>
                <a:gd name="connsiteY19" fmla="*/ 202406 h 354806"/>
                <a:gd name="connsiteX20" fmla="*/ 123825 w 1173956"/>
                <a:gd name="connsiteY20" fmla="*/ 250031 h 354806"/>
                <a:gd name="connsiteX21" fmla="*/ 188119 w 1173956"/>
                <a:gd name="connsiteY21" fmla="*/ 285750 h 354806"/>
                <a:gd name="connsiteX22" fmla="*/ 259556 w 1173956"/>
                <a:gd name="connsiteY22" fmla="*/ 319087 h 354806"/>
                <a:gd name="connsiteX23" fmla="*/ 338137 w 1173956"/>
                <a:gd name="connsiteY23" fmla="*/ 352425 h 354806"/>
                <a:gd name="connsiteX24" fmla="*/ 354806 w 1173956"/>
                <a:gd name="connsiteY24" fmla="*/ 354806 h 354806"/>
                <a:gd name="connsiteX25" fmla="*/ 490537 w 1173956"/>
                <a:gd name="connsiteY25" fmla="*/ 326231 h 354806"/>
                <a:gd name="connsiteX26" fmla="*/ 690562 w 1173956"/>
                <a:gd name="connsiteY26" fmla="*/ 283369 h 354806"/>
                <a:gd name="connsiteX27" fmla="*/ 871537 w 1173956"/>
                <a:gd name="connsiteY27" fmla="*/ 245269 h 354806"/>
                <a:gd name="connsiteX28" fmla="*/ 1100137 w 1173956"/>
                <a:gd name="connsiteY28" fmla="*/ 200025 h 354806"/>
                <a:gd name="connsiteX29" fmla="*/ 1112044 w 1173956"/>
                <a:gd name="connsiteY29" fmla="*/ 195262 h 354806"/>
                <a:gd name="connsiteX30" fmla="*/ 1138237 w 1173956"/>
                <a:gd name="connsiteY30" fmla="*/ 180975 h 354806"/>
                <a:gd name="connsiteX31" fmla="*/ 1159669 w 1173956"/>
                <a:gd name="connsiteY31" fmla="*/ 161925 h 354806"/>
                <a:gd name="connsiteX32" fmla="*/ 1171575 w 1173956"/>
                <a:gd name="connsiteY32" fmla="*/ 145256 h 354806"/>
                <a:gd name="connsiteX33" fmla="*/ 1173956 w 1173956"/>
                <a:gd name="connsiteY33" fmla="*/ 133350 h 354806"/>
                <a:gd name="connsiteX34" fmla="*/ 1173956 w 1173956"/>
                <a:gd name="connsiteY34" fmla="*/ 116681 h 354806"/>
                <a:gd name="connsiteX35" fmla="*/ 1164431 w 1173956"/>
                <a:gd name="connsiteY35" fmla="*/ 92869 h 354806"/>
                <a:gd name="connsiteX36" fmla="*/ 1143000 w 1173956"/>
                <a:gd name="connsiteY36" fmla="*/ 71437 h 354806"/>
                <a:gd name="connsiteX37" fmla="*/ 1085850 w 1173956"/>
                <a:gd name="connsiteY37" fmla="*/ 52387 h 354806"/>
                <a:gd name="connsiteX38" fmla="*/ 1012031 w 1173956"/>
                <a:gd name="connsiteY38" fmla="*/ 28575 h 354806"/>
                <a:gd name="connsiteX39" fmla="*/ 923925 w 1173956"/>
                <a:gd name="connsiteY39" fmla="*/ 0 h 354806"/>
                <a:gd name="connsiteX40" fmla="*/ 912019 w 1173956"/>
                <a:gd name="connsiteY40" fmla="*/ 0 h 354806"/>
                <a:gd name="connsiteX41" fmla="*/ 859631 w 1173956"/>
                <a:gd name="connsiteY41" fmla="*/ 21431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73956" h="354806">
                  <a:moveTo>
                    <a:pt x="859631" y="21431"/>
                  </a:moveTo>
                  <a:lnTo>
                    <a:pt x="757237" y="59531"/>
                  </a:lnTo>
                  <a:lnTo>
                    <a:pt x="683419" y="83344"/>
                  </a:lnTo>
                  <a:lnTo>
                    <a:pt x="588169" y="111919"/>
                  </a:lnTo>
                  <a:lnTo>
                    <a:pt x="490537" y="140494"/>
                  </a:lnTo>
                  <a:lnTo>
                    <a:pt x="407194" y="161925"/>
                  </a:lnTo>
                  <a:lnTo>
                    <a:pt x="366712" y="173831"/>
                  </a:lnTo>
                  <a:lnTo>
                    <a:pt x="333375" y="180975"/>
                  </a:lnTo>
                  <a:lnTo>
                    <a:pt x="297656" y="183356"/>
                  </a:lnTo>
                  <a:lnTo>
                    <a:pt x="264319" y="183356"/>
                  </a:lnTo>
                  <a:lnTo>
                    <a:pt x="209550" y="176212"/>
                  </a:lnTo>
                  <a:lnTo>
                    <a:pt x="147637" y="159544"/>
                  </a:lnTo>
                  <a:lnTo>
                    <a:pt x="100012" y="145256"/>
                  </a:lnTo>
                  <a:lnTo>
                    <a:pt x="66675" y="130969"/>
                  </a:lnTo>
                  <a:lnTo>
                    <a:pt x="33337" y="119062"/>
                  </a:lnTo>
                  <a:lnTo>
                    <a:pt x="19050" y="119062"/>
                  </a:lnTo>
                  <a:lnTo>
                    <a:pt x="4762" y="123825"/>
                  </a:lnTo>
                  <a:lnTo>
                    <a:pt x="0" y="135731"/>
                  </a:lnTo>
                  <a:lnTo>
                    <a:pt x="11906" y="173831"/>
                  </a:lnTo>
                  <a:lnTo>
                    <a:pt x="47625" y="202406"/>
                  </a:lnTo>
                  <a:lnTo>
                    <a:pt x="123825" y="250031"/>
                  </a:lnTo>
                  <a:lnTo>
                    <a:pt x="188119" y="285750"/>
                  </a:lnTo>
                  <a:lnTo>
                    <a:pt x="259556" y="319087"/>
                  </a:lnTo>
                  <a:lnTo>
                    <a:pt x="338137" y="352425"/>
                  </a:lnTo>
                  <a:lnTo>
                    <a:pt x="354806" y="354806"/>
                  </a:lnTo>
                  <a:lnTo>
                    <a:pt x="490537" y="326231"/>
                  </a:lnTo>
                  <a:lnTo>
                    <a:pt x="690562" y="283369"/>
                  </a:lnTo>
                  <a:lnTo>
                    <a:pt x="871537" y="245269"/>
                  </a:lnTo>
                  <a:lnTo>
                    <a:pt x="1100137" y="200025"/>
                  </a:lnTo>
                  <a:lnTo>
                    <a:pt x="1112044" y="195262"/>
                  </a:lnTo>
                  <a:lnTo>
                    <a:pt x="1138237" y="180975"/>
                  </a:lnTo>
                  <a:lnTo>
                    <a:pt x="1159669" y="161925"/>
                  </a:lnTo>
                  <a:lnTo>
                    <a:pt x="1171575" y="145256"/>
                  </a:lnTo>
                  <a:lnTo>
                    <a:pt x="1173956" y="133350"/>
                  </a:lnTo>
                  <a:lnTo>
                    <a:pt x="1173956" y="116681"/>
                  </a:lnTo>
                  <a:lnTo>
                    <a:pt x="1164431" y="92869"/>
                  </a:lnTo>
                  <a:lnTo>
                    <a:pt x="1143000" y="71437"/>
                  </a:lnTo>
                  <a:lnTo>
                    <a:pt x="1085850" y="52387"/>
                  </a:lnTo>
                  <a:lnTo>
                    <a:pt x="1012031" y="28575"/>
                  </a:lnTo>
                  <a:lnTo>
                    <a:pt x="923925" y="0"/>
                  </a:lnTo>
                  <a:lnTo>
                    <a:pt x="912019" y="0"/>
                  </a:lnTo>
                  <a:lnTo>
                    <a:pt x="859631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5F72DBA2-87F4-4B06-830A-7711ADA9A5E3}"/>
                </a:ext>
              </a:extLst>
            </p:cNvPr>
            <p:cNvSpPr/>
            <p:nvPr/>
          </p:nvSpPr>
          <p:spPr>
            <a:xfrm>
              <a:off x="2944813" y="3697288"/>
              <a:ext cx="1177925" cy="312737"/>
            </a:xfrm>
            <a:custGeom>
              <a:avLst/>
              <a:gdLst>
                <a:gd name="connsiteX0" fmla="*/ 826294 w 1176338"/>
                <a:gd name="connsiteY0" fmla="*/ 14288 h 311944"/>
                <a:gd name="connsiteX1" fmla="*/ 683419 w 1176338"/>
                <a:gd name="connsiteY1" fmla="*/ 54769 h 311944"/>
                <a:gd name="connsiteX2" fmla="*/ 528638 w 1176338"/>
                <a:gd name="connsiteY2" fmla="*/ 97632 h 311944"/>
                <a:gd name="connsiteX3" fmla="*/ 445294 w 1176338"/>
                <a:gd name="connsiteY3" fmla="*/ 119063 h 311944"/>
                <a:gd name="connsiteX4" fmla="*/ 354807 w 1176338"/>
                <a:gd name="connsiteY4" fmla="*/ 135732 h 311944"/>
                <a:gd name="connsiteX5" fmla="*/ 276225 w 1176338"/>
                <a:gd name="connsiteY5" fmla="*/ 150019 h 311944"/>
                <a:gd name="connsiteX6" fmla="*/ 228600 w 1176338"/>
                <a:gd name="connsiteY6" fmla="*/ 154782 h 311944"/>
                <a:gd name="connsiteX7" fmla="*/ 197644 w 1176338"/>
                <a:gd name="connsiteY7" fmla="*/ 154782 h 311944"/>
                <a:gd name="connsiteX8" fmla="*/ 154782 w 1176338"/>
                <a:gd name="connsiteY8" fmla="*/ 150019 h 311944"/>
                <a:gd name="connsiteX9" fmla="*/ 119063 w 1176338"/>
                <a:gd name="connsiteY9" fmla="*/ 140494 h 311944"/>
                <a:gd name="connsiteX10" fmla="*/ 76200 w 1176338"/>
                <a:gd name="connsiteY10" fmla="*/ 121444 h 311944"/>
                <a:gd name="connsiteX11" fmla="*/ 52388 w 1176338"/>
                <a:gd name="connsiteY11" fmla="*/ 107157 h 311944"/>
                <a:gd name="connsiteX12" fmla="*/ 14288 w 1176338"/>
                <a:gd name="connsiteY12" fmla="*/ 95250 h 311944"/>
                <a:gd name="connsiteX13" fmla="*/ 2382 w 1176338"/>
                <a:gd name="connsiteY13" fmla="*/ 100013 h 311944"/>
                <a:gd name="connsiteX14" fmla="*/ 0 w 1176338"/>
                <a:gd name="connsiteY14" fmla="*/ 107157 h 311944"/>
                <a:gd name="connsiteX15" fmla="*/ 0 w 1176338"/>
                <a:gd name="connsiteY15" fmla="*/ 123825 h 311944"/>
                <a:gd name="connsiteX16" fmla="*/ 14288 w 1176338"/>
                <a:gd name="connsiteY16" fmla="*/ 154782 h 311944"/>
                <a:gd name="connsiteX17" fmla="*/ 45244 w 1176338"/>
                <a:gd name="connsiteY17" fmla="*/ 190500 h 311944"/>
                <a:gd name="connsiteX18" fmla="*/ 83344 w 1176338"/>
                <a:gd name="connsiteY18" fmla="*/ 226219 h 311944"/>
                <a:gd name="connsiteX19" fmla="*/ 133350 w 1176338"/>
                <a:gd name="connsiteY19" fmla="*/ 264319 h 311944"/>
                <a:gd name="connsiteX20" fmla="*/ 171450 w 1176338"/>
                <a:gd name="connsiteY20" fmla="*/ 285750 h 311944"/>
                <a:gd name="connsiteX21" fmla="*/ 211932 w 1176338"/>
                <a:gd name="connsiteY21" fmla="*/ 302419 h 311944"/>
                <a:gd name="connsiteX22" fmla="*/ 257175 w 1176338"/>
                <a:gd name="connsiteY22" fmla="*/ 311944 h 311944"/>
                <a:gd name="connsiteX23" fmla="*/ 307182 w 1176338"/>
                <a:gd name="connsiteY23" fmla="*/ 311944 h 311944"/>
                <a:gd name="connsiteX24" fmla="*/ 457200 w 1176338"/>
                <a:gd name="connsiteY24" fmla="*/ 297657 h 311944"/>
                <a:gd name="connsiteX25" fmla="*/ 652463 w 1176338"/>
                <a:gd name="connsiteY25" fmla="*/ 266700 h 311944"/>
                <a:gd name="connsiteX26" fmla="*/ 852488 w 1176338"/>
                <a:gd name="connsiteY26" fmla="*/ 233363 h 311944"/>
                <a:gd name="connsiteX27" fmla="*/ 952500 w 1176338"/>
                <a:gd name="connsiteY27" fmla="*/ 216694 h 311944"/>
                <a:gd name="connsiteX28" fmla="*/ 1038225 w 1176338"/>
                <a:gd name="connsiteY28" fmla="*/ 200025 h 311944"/>
                <a:gd name="connsiteX29" fmla="*/ 1102519 w 1176338"/>
                <a:gd name="connsiteY29" fmla="*/ 188119 h 311944"/>
                <a:gd name="connsiteX30" fmla="*/ 1126332 w 1176338"/>
                <a:gd name="connsiteY30" fmla="*/ 178594 h 311944"/>
                <a:gd name="connsiteX31" fmla="*/ 1150144 w 1176338"/>
                <a:gd name="connsiteY31" fmla="*/ 164307 h 311944"/>
                <a:gd name="connsiteX32" fmla="*/ 1169194 w 1176338"/>
                <a:gd name="connsiteY32" fmla="*/ 150019 h 311944"/>
                <a:gd name="connsiteX33" fmla="*/ 1173957 w 1176338"/>
                <a:gd name="connsiteY33" fmla="*/ 140494 h 311944"/>
                <a:gd name="connsiteX34" fmla="*/ 1176338 w 1176338"/>
                <a:gd name="connsiteY34" fmla="*/ 130969 h 311944"/>
                <a:gd name="connsiteX35" fmla="*/ 1173957 w 1176338"/>
                <a:gd name="connsiteY35" fmla="*/ 116682 h 311944"/>
                <a:gd name="connsiteX36" fmla="*/ 1166813 w 1176338"/>
                <a:gd name="connsiteY36" fmla="*/ 102394 h 311944"/>
                <a:gd name="connsiteX37" fmla="*/ 1152525 w 1176338"/>
                <a:gd name="connsiteY37" fmla="*/ 85725 h 311944"/>
                <a:gd name="connsiteX38" fmla="*/ 1138238 w 1176338"/>
                <a:gd name="connsiteY38" fmla="*/ 71438 h 311944"/>
                <a:gd name="connsiteX39" fmla="*/ 1109663 w 1176338"/>
                <a:gd name="connsiteY39" fmla="*/ 57150 h 311944"/>
                <a:gd name="connsiteX40" fmla="*/ 1033463 w 1176338"/>
                <a:gd name="connsiteY40" fmla="*/ 33338 h 311944"/>
                <a:gd name="connsiteX41" fmla="*/ 964407 w 1176338"/>
                <a:gd name="connsiteY41" fmla="*/ 14288 h 311944"/>
                <a:gd name="connsiteX42" fmla="*/ 892969 w 1176338"/>
                <a:gd name="connsiteY42" fmla="*/ 0 h 311944"/>
                <a:gd name="connsiteX43" fmla="*/ 826294 w 1176338"/>
                <a:gd name="connsiteY43" fmla="*/ 14288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76338" h="311944">
                  <a:moveTo>
                    <a:pt x="826294" y="14288"/>
                  </a:moveTo>
                  <a:lnTo>
                    <a:pt x="683419" y="54769"/>
                  </a:lnTo>
                  <a:lnTo>
                    <a:pt x="528638" y="97632"/>
                  </a:lnTo>
                  <a:lnTo>
                    <a:pt x="445294" y="119063"/>
                  </a:lnTo>
                  <a:lnTo>
                    <a:pt x="354807" y="135732"/>
                  </a:lnTo>
                  <a:lnTo>
                    <a:pt x="276225" y="150019"/>
                  </a:lnTo>
                  <a:lnTo>
                    <a:pt x="228600" y="154782"/>
                  </a:lnTo>
                  <a:lnTo>
                    <a:pt x="197644" y="154782"/>
                  </a:lnTo>
                  <a:lnTo>
                    <a:pt x="154782" y="150019"/>
                  </a:lnTo>
                  <a:lnTo>
                    <a:pt x="119063" y="140494"/>
                  </a:lnTo>
                  <a:lnTo>
                    <a:pt x="76200" y="121444"/>
                  </a:lnTo>
                  <a:lnTo>
                    <a:pt x="52388" y="107157"/>
                  </a:lnTo>
                  <a:lnTo>
                    <a:pt x="14288" y="95250"/>
                  </a:lnTo>
                  <a:lnTo>
                    <a:pt x="2382" y="100013"/>
                  </a:lnTo>
                  <a:lnTo>
                    <a:pt x="0" y="107157"/>
                  </a:lnTo>
                  <a:lnTo>
                    <a:pt x="0" y="123825"/>
                  </a:lnTo>
                  <a:lnTo>
                    <a:pt x="14288" y="154782"/>
                  </a:lnTo>
                  <a:lnTo>
                    <a:pt x="45244" y="190500"/>
                  </a:lnTo>
                  <a:lnTo>
                    <a:pt x="83344" y="226219"/>
                  </a:lnTo>
                  <a:lnTo>
                    <a:pt x="133350" y="264319"/>
                  </a:lnTo>
                  <a:lnTo>
                    <a:pt x="171450" y="285750"/>
                  </a:lnTo>
                  <a:lnTo>
                    <a:pt x="211932" y="302419"/>
                  </a:lnTo>
                  <a:lnTo>
                    <a:pt x="257175" y="311944"/>
                  </a:lnTo>
                  <a:lnTo>
                    <a:pt x="307182" y="311944"/>
                  </a:lnTo>
                  <a:lnTo>
                    <a:pt x="457200" y="297657"/>
                  </a:lnTo>
                  <a:lnTo>
                    <a:pt x="652463" y="266700"/>
                  </a:lnTo>
                  <a:lnTo>
                    <a:pt x="852488" y="233363"/>
                  </a:lnTo>
                  <a:lnTo>
                    <a:pt x="952500" y="216694"/>
                  </a:lnTo>
                  <a:lnTo>
                    <a:pt x="1038225" y="200025"/>
                  </a:lnTo>
                  <a:lnTo>
                    <a:pt x="1102519" y="188119"/>
                  </a:lnTo>
                  <a:lnTo>
                    <a:pt x="1126332" y="178594"/>
                  </a:lnTo>
                  <a:lnTo>
                    <a:pt x="1150144" y="164307"/>
                  </a:lnTo>
                  <a:lnTo>
                    <a:pt x="1169194" y="150019"/>
                  </a:lnTo>
                  <a:lnTo>
                    <a:pt x="1173957" y="140494"/>
                  </a:lnTo>
                  <a:lnTo>
                    <a:pt x="1176338" y="130969"/>
                  </a:lnTo>
                  <a:lnTo>
                    <a:pt x="1173957" y="116682"/>
                  </a:lnTo>
                  <a:lnTo>
                    <a:pt x="1166813" y="102394"/>
                  </a:lnTo>
                  <a:lnTo>
                    <a:pt x="1152525" y="85725"/>
                  </a:lnTo>
                  <a:lnTo>
                    <a:pt x="1138238" y="71438"/>
                  </a:lnTo>
                  <a:lnTo>
                    <a:pt x="1109663" y="57150"/>
                  </a:lnTo>
                  <a:lnTo>
                    <a:pt x="1033463" y="33338"/>
                  </a:lnTo>
                  <a:lnTo>
                    <a:pt x="964407" y="14288"/>
                  </a:lnTo>
                  <a:lnTo>
                    <a:pt x="892969" y="0"/>
                  </a:lnTo>
                  <a:lnTo>
                    <a:pt x="826294" y="14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D515EB25-E318-433B-A070-ED7136D01F35}"/>
                </a:ext>
              </a:extLst>
            </p:cNvPr>
            <p:cNvSpPr/>
            <p:nvPr/>
          </p:nvSpPr>
          <p:spPr>
            <a:xfrm>
              <a:off x="2716213" y="4486275"/>
              <a:ext cx="577850" cy="1133475"/>
            </a:xfrm>
            <a:custGeom>
              <a:avLst/>
              <a:gdLst>
                <a:gd name="connsiteX0" fmla="*/ 488157 w 576263"/>
                <a:gd name="connsiteY0" fmla="*/ 550069 h 1133475"/>
                <a:gd name="connsiteX1" fmla="*/ 440532 w 576263"/>
                <a:gd name="connsiteY1" fmla="*/ 330994 h 1133475"/>
                <a:gd name="connsiteX2" fmla="*/ 414338 w 576263"/>
                <a:gd name="connsiteY2" fmla="*/ 214313 h 1133475"/>
                <a:gd name="connsiteX3" fmla="*/ 330994 w 576263"/>
                <a:gd name="connsiteY3" fmla="*/ 107156 h 1133475"/>
                <a:gd name="connsiteX4" fmla="*/ 278607 w 576263"/>
                <a:gd name="connsiteY4" fmla="*/ 88106 h 1133475"/>
                <a:gd name="connsiteX5" fmla="*/ 173832 w 576263"/>
                <a:gd name="connsiteY5" fmla="*/ 52388 h 1133475"/>
                <a:gd name="connsiteX6" fmla="*/ 71438 w 576263"/>
                <a:gd name="connsiteY6" fmla="*/ 16669 h 1133475"/>
                <a:gd name="connsiteX7" fmla="*/ 42863 w 576263"/>
                <a:gd name="connsiteY7" fmla="*/ 4763 h 1133475"/>
                <a:gd name="connsiteX8" fmla="*/ 28575 w 576263"/>
                <a:gd name="connsiteY8" fmla="*/ 0 h 1133475"/>
                <a:gd name="connsiteX9" fmla="*/ 11907 w 576263"/>
                <a:gd name="connsiteY9" fmla="*/ 0 h 1133475"/>
                <a:gd name="connsiteX10" fmla="*/ 2382 w 576263"/>
                <a:gd name="connsiteY10" fmla="*/ 2381 h 1133475"/>
                <a:gd name="connsiteX11" fmla="*/ 0 w 576263"/>
                <a:gd name="connsiteY11" fmla="*/ 19050 h 1133475"/>
                <a:gd name="connsiteX12" fmla="*/ 7144 w 576263"/>
                <a:gd name="connsiteY12" fmla="*/ 45244 h 1133475"/>
                <a:gd name="connsiteX13" fmla="*/ 21432 w 576263"/>
                <a:gd name="connsiteY13" fmla="*/ 61913 h 1133475"/>
                <a:gd name="connsiteX14" fmla="*/ 83344 w 576263"/>
                <a:gd name="connsiteY14" fmla="*/ 95250 h 1133475"/>
                <a:gd name="connsiteX15" fmla="*/ 130969 w 576263"/>
                <a:gd name="connsiteY15" fmla="*/ 130969 h 1133475"/>
                <a:gd name="connsiteX16" fmla="*/ 166688 w 576263"/>
                <a:gd name="connsiteY16" fmla="*/ 164306 h 1133475"/>
                <a:gd name="connsiteX17" fmla="*/ 188119 w 576263"/>
                <a:gd name="connsiteY17" fmla="*/ 195263 h 1133475"/>
                <a:gd name="connsiteX18" fmla="*/ 209550 w 576263"/>
                <a:gd name="connsiteY18" fmla="*/ 242888 h 1133475"/>
                <a:gd name="connsiteX19" fmla="*/ 228600 w 576263"/>
                <a:gd name="connsiteY19" fmla="*/ 335756 h 1133475"/>
                <a:gd name="connsiteX20" fmla="*/ 283369 w 576263"/>
                <a:gd name="connsiteY20" fmla="*/ 619125 h 1133475"/>
                <a:gd name="connsiteX21" fmla="*/ 330994 w 576263"/>
                <a:gd name="connsiteY21" fmla="*/ 869156 h 1133475"/>
                <a:gd name="connsiteX22" fmla="*/ 350044 w 576263"/>
                <a:gd name="connsiteY22" fmla="*/ 959644 h 1133475"/>
                <a:gd name="connsiteX23" fmla="*/ 361950 w 576263"/>
                <a:gd name="connsiteY23" fmla="*/ 992981 h 1133475"/>
                <a:gd name="connsiteX24" fmla="*/ 383382 w 576263"/>
                <a:gd name="connsiteY24" fmla="*/ 1035844 h 1133475"/>
                <a:gd name="connsiteX25" fmla="*/ 419100 w 576263"/>
                <a:gd name="connsiteY25" fmla="*/ 1083469 h 1133475"/>
                <a:gd name="connsiteX26" fmla="*/ 435769 w 576263"/>
                <a:gd name="connsiteY26" fmla="*/ 1102519 h 1133475"/>
                <a:gd name="connsiteX27" fmla="*/ 457200 w 576263"/>
                <a:gd name="connsiteY27" fmla="*/ 1114425 h 1133475"/>
                <a:gd name="connsiteX28" fmla="*/ 485775 w 576263"/>
                <a:gd name="connsiteY28" fmla="*/ 1126331 h 1133475"/>
                <a:gd name="connsiteX29" fmla="*/ 519113 w 576263"/>
                <a:gd name="connsiteY29" fmla="*/ 1133475 h 1133475"/>
                <a:gd name="connsiteX30" fmla="*/ 538163 w 576263"/>
                <a:gd name="connsiteY30" fmla="*/ 1131094 h 1133475"/>
                <a:gd name="connsiteX31" fmla="*/ 552450 w 576263"/>
                <a:gd name="connsiteY31" fmla="*/ 1123950 h 1133475"/>
                <a:gd name="connsiteX32" fmla="*/ 561975 w 576263"/>
                <a:gd name="connsiteY32" fmla="*/ 1112044 h 1133475"/>
                <a:gd name="connsiteX33" fmla="*/ 569119 w 576263"/>
                <a:gd name="connsiteY33" fmla="*/ 1092994 h 1133475"/>
                <a:gd name="connsiteX34" fmla="*/ 573882 w 576263"/>
                <a:gd name="connsiteY34" fmla="*/ 1062038 h 1133475"/>
                <a:gd name="connsiteX35" fmla="*/ 576263 w 576263"/>
                <a:gd name="connsiteY35" fmla="*/ 1009650 h 1133475"/>
                <a:gd name="connsiteX36" fmla="*/ 550069 w 576263"/>
                <a:gd name="connsiteY36" fmla="*/ 838200 h 1133475"/>
                <a:gd name="connsiteX37" fmla="*/ 488157 w 576263"/>
                <a:gd name="connsiteY37" fmla="*/ 550069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133475">
                  <a:moveTo>
                    <a:pt x="488157" y="550069"/>
                  </a:moveTo>
                  <a:lnTo>
                    <a:pt x="440532" y="330994"/>
                  </a:lnTo>
                  <a:lnTo>
                    <a:pt x="414338" y="214313"/>
                  </a:lnTo>
                  <a:lnTo>
                    <a:pt x="330994" y="107156"/>
                  </a:lnTo>
                  <a:lnTo>
                    <a:pt x="278607" y="88106"/>
                  </a:lnTo>
                  <a:lnTo>
                    <a:pt x="173832" y="52388"/>
                  </a:lnTo>
                  <a:lnTo>
                    <a:pt x="71438" y="16669"/>
                  </a:lnTo>
                  <a:lnTo>
                    <a:pt x="42863" y="4763"/>
                  </a:lnTo>
                  <a:lnTo>
                    <a:pt x="28575" y="0"/>
                  </a:lnTo>
                  <a:lnTo>
                    <a:pt x="11907" y="0"/>
                  </a:lnTo>
                  <a:lnTo>
                    <a:pt x="2382" y="2381"/>
                  </a:lnTo>
                  <a:lnTo>
                    <a:pt x="0" y="19050"/>
                  </a:lnTo>
                  <a:lnTo>
                    <a:pt x="7144" y="45244"/>
                  </a:lnTo>
                  <a:lnTo>
                    <a:pt x="21432" y="61913"/>
                  </a:lnTo>
                  <a:lnTo>
                    <a:pt x="83344" y="95250"/>
                  </a:lnTo>
                  <a:lnTo>
                    <a:pt x="130969" y="130969"/>
                  </a:lnTo>
                  <a:lnTo>
                    <a:pt x="166688" y="164306"/>
                  </a:lnTo>
                  <a:lnTo>
                    <a:pt x="188119" y="195263"/>
                  </a:lnTo>
                  <a:lnTo>
                    <a:pt x="209550" y="242888"/>
                  </a:lnTo>
                  <a:lnTo>
                    <a:pt x="228600" y="335756"/>
                  </a:lnTo>
                  <a:lnTo>
                    <a:pt x="283369" y="619125"/>
                  </a:lnTo>
                  <a:lnTo>
                    <a:pt x="330994" y="869156"/>
                  </a:lnTo>
                  <a:lnTo>
                    <a:pt x="350044" y="959644"/>
                  </a:lnTo>
                  <a:lnTo>
                    <a:pt x="361950" y="992981"/>
                  </a:lnTo>
                  <a:lnTo>
                    <a:pt x="383382" y="1035844"/>
                  </a:lnTo>
                  <a:lnTo>
                    <a:pt x="419100" y="1083469"/>
                  </a:lnTo>
                  <a:lnTo>
                    <a:pt x="435769" y="1102519"/>
                  </a:lnTo>
                  <a:lnTo>
                    <a:pt x="457200" y="1114425"/>
                  </a:lnTo>
                  <a:lnTo>
                    <a:pt x="485775" y="1126331"/>
                  </a:lnTo>
                  <a:lnTo>
                    <a:pt x="519113" y="1133475"/>
                  </a:lnTo>
                  <a:lnTo>
                    <a:pt x="538163" y="1131094"/>
                  </a:lnTo>
                  <a:lnTo>
                    <a:pt x="552450" y="1123950"/>
                  </a:lnTo>
                  <a:lnTo>
                    <a:pt x="561975" y="1112044"/>
                  </a:lnTo>
                  <a:lnTo>
                    <a:pt x="569119" y="1092994"/>
                  </a:lnTo>
                  <a:lnTo>
                    <a:pt x="573882" y="1062038"/>
                  </a:lnTo>
                  <a:lnTo>
                    <a:pt x="576263" y="1009650"/>
                  </a:lnTo>
                  <a:lnTo>
                    <a:pt x="550069" y="838200"/>
                  </a:lnTo>
                  <a:lnTo>
                    <a:pt x="488157" y="550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D99EF2-F908-4827-9A92-CD4B2832EB3C}"/>
                </a:ext>
              </a:extLst>
            </p:cNvPr>
            <p:cNvSpPr/>
            <p:nvPr/>
          </p:nvSpPr>
          <p:spPr>
            <a:xfrm>
              <a:off x="4637088" y="2179638"/>
              <a:ext cx="1549400" cy="400050"/>
            </a:xfrm>
            <a:custGeom>
              <a:avLst/>
              <a:gdLst>
                <a:gd name="connsiteX0" fmla="*/ 1381125 w 1550194"/>
                <a:gd name="connsiteY0" fmla="*/ 192881 h 400050"/>
                <a:gd name="connsiteX1" fmla="*/ 1257300 w 1550194"/>
                <a:gd name="connsiteY1" fmla="*/ 226219 h 400050"/>
                <a:gd name="connsiteX2" fmla="*/ 1135856 w 1550194"/>
                <a:gd name="connsiteY2" fmla="*/ 259556 h 400050"/>
                <a:gd name="connsiteX3" fmla="*/ 1064419 w 1550194"/>
                <a:gd name="connsiteY3" fmla="*/ 276225 h 400050"/>
                <a:gd name="connsiteX4" fmla="*/ 840581 w 1550194"/>
                <a:gd name="connsiteY4" fmla="*/ 311944 h 400050"/>
                <a:gd name="connsiteX5" fmla="*/ 778669 w 1550194"/>
                <a:gd name="connsiteY5" fmla="*/ 319087 h 400050"/>
                <a:gd name="connsiteX6" fmla="*/ 695325 w 1550194"/>
                <a:gd name="connsiteY6" fmla="*/ 335756 h 400050"/>
                <a:gd name="connsiteX7" fmla="*/ 614362 w 1550194"/>
                <a:gd name="connsiteY7" fmla="*/ 357187 h 400050"/>
                <a:gd name="connsiteX8" fmla="*/ 523875 w 1550194"/>
                <a:gd name="connsiteY8" fmla="*/ 383381 h 400050"/>
                <a:gd name="connsiteX9" fmla="*/ 471487 w 1550194"/>
                <a:gd name="connsiteY9" fmla="*/ 400050 h 400050"/>
                <a:gd name="connsiteX10" fmla="*/ 457200 w 1550194"/>
                <a:gd name="connsiteY10" fmla="*/ 397669 h 400050"/>
                <a:gd name="connsiteX11" fmla="*/ 366712 w 1550194"/>
                <a:gd name="connsiteY11" fmla="*/ 376237 h 400050"/>
                <a:gd name="connsiteX12" fmla="*/ 259556 w 1550194"/>
                <a:gd name="connsiteY12" fmla="*/ 340519 h 400050"/>
                <a:gd name="connsiteX13" fmla="*/ 221456 w 1550194"/>
                <a:gd name="connsiteY13" fmla="*/ 328612 h 400050"/>
                <a:gd name="connsiteX14" fmla="*/ 185737 w 1550194"/>
                <a:gd name="connsiteY14" fmla="*/ 311944 h 400050"/>
                <a:gd name="connsiteX15" fmla="*/ 157162 w 1550194"/>
                <a:gd name="connsiteY15" fmla="*/ 295275 h 400050"/>
                <a:gd name="connsiteX16" fmla="*/ 128587 w 1550194"/>
                <a:gd name="connsiteY16" fmla="*/ 276225 h 400050"/>
                <a:gd name="connsiteX17" fmla="*/ 97631 w 1550194"/>
                <a:gd name="connsiteY17" fmla="*/ 252412 h 400050"/>
                <a:gd name="connsiteX18" fmla="*/ 73819 w 1550194"/>
                <a:gd name="connsiteY18" fmla="*/ 228600 h 400050"/>
                <a:gd name="connsiteX19" fmla="*/ 47625 w 1550194"/>
                <a:gd name="connsiteY19" fmla="*/ 197644 h 400050"/>
                <a:gd name="connsiteX20" fmla="*/ 23812 w 1550194"/>
                <a:gd name="connsiteY20" fmla="*/ 166687 h 400050"/>
                <a:gd name="connsiteX21" fmla="*/ 7144 w 1550194"/>
                <a:gd name="connsiteY21" fmla="*/ 138112 h 400050"/>
                <a:gd name="connsiteX22" fmla="*/ 0 w 1550194"/>
                <a:gd name="connsiteY22" fmla="*/ 116681 h 400050"/>
                <a:gd name="connsiteX23" fmla="*/ 0 w 1550194"/>
                <a:gd name="connsiteY23" fmla="*/ 109537 h 400050"/>
                <a:gd name="connsiteX24" fmla="*/ 2381 w 1550194"/>
                <a:gd name="connsiteY24" fmla="*/ 102394 h 400050"/>
                <a:gd name="connsiteX25" fmla="*/ 14287 w 1550194"/>
                <a:gd name="connsiteY25" fmla="*/ 100012 h 400050"/>
                <a:gd name="connsiteX26" fmla="*/ 40481 w 1550194"/>
                <a:gd name="connsiteY26" fmla="*/ 111919 h 400050"/>
                <a:gd name="connsiteX27" fmla="*/ 83344 w 1550194"/>
                <a:gd name="connsiteY27" fmla="*/ 140494 h 400050"/>
                <a:gd name="connsiteX28" fmla="*/ 119062 w 1550194"/>
                <a:gd name="connsiteY28" fmla="*/ 159544 h 400050"/>
                <a:gd name="connsiteX29" fmla="*/ 173831 w 1550194"/>
                <a:gd name="connsiteY29" fmla="*/ 180975 h 400050"/>
                <a:gd name="connsiteX30" fmla="*/ 228600 w 1550194"/>
                <a:gd name="connsiteY30" fmla="*/ 192881 h 400050"/>
                <a:gd name="connsiteX31" fmla="*/ 285750 w 1550194"/>
                <a:gd name="connsiteY31" fmla="*/ 200025 h 400050"/>
                <a:gd name="connsiteX32" fmla="*/ 350044 w 1550194"/>
                <a:gd name="connsiteY32" fmla="*/ 200025 h 400050"/>
                <a:gd name="connsiteX33" fmla="*/ 445294 w 1550194"/>
                <a:gd name="connsiteY33" fmla="*/ 192881 h 400050"/>
                <a:gd name="connsiteX34" fmla="*/ 585787 w 1550194"/>
                <a:gd name="connsiteY34" fmla="*/ 173831 h 400050"/>
                <a:gd name="connsiteX35" fmla="*/ 771525 w 1550194"/>
                <a:gd name="connsiteY35" fmla="*/ 147637 h 400050"/>
                <a:gd name="connsiteX36" fmla="*/ 876300 w 1550194"/>
                <a:gd name="connsiteY36" fmla="*/ 130969 h 400050"/>
                <a:gd name="connsiteX37" fmla="*/ 1131094 w 1550194"/>
                <a:gd name="connsiteY37" fmla="*/ 76200 h 400050"/>
                <a:gd name="connsiteX38" fmla="*/ 1250156 w 1550194"/>
                <a:gd name="connsiteY38" fmla="*/ 42862 h 400050"/>
                <a:gd name="connsiteX39" fmla="*/ 1359694 w 1550194"/>
                <a:gd name="connsiteY39" fmla="*/ 11906 h 400050"/>
                <a:gd name="connsiteX40" fmla="*/ 1397794 w 1550194"/>
                <a:gd name="connsiteY40" fmla="*/ 0 h 400050"/>
                <a:gd name="connsiteX41" fmla="*/ 1412081 w 1550194"/>
                <a:gd name="connsiteY41" fmla="*/ 0 h 400050"/>
                <a:gd name="connsiteX42" fmla="*/ 1447800 w 1550194"/>
                <a:gd name="connsiteY42" fmla="*/ 7144 h 400050"/>
                <a:gd name="connsiteX43" fmla="*/ 1476375 w 1550194"/>
                <a:gd name="connsiteY43" fmla="*/ 19050 h 400050"/>
                <a:gd name="connsiteX44" fmla="*/ 1493044 w 1550194"/>
                <a:gd name="connsiteY44" fmla="*/ 28575 h 400050"/>
                <a:gd name="connsiteX45" fmla="*/ 1519237 w 1550194"/>
                <a:gd name="connsiteY45" fmla="*/ 47625 h 400050"/>
                <a:gd name="connsiteX46" fmla="*/ 1533525 w 1550194"/>
                <a:gd name="connsiteY46" fmla="*/ 59531 h 400050"/>
                <a:gd name="connsiteX47" fmla="*/ 1545431 w 1550194"/>
                <a:gd name="connsiteY47" fmla="*/ 76200 h 400050"/>
                <a:gd name="connsiteX48" fmla="*/ 1550194 w 1550194"/>
                <a:gd name="connsiteY48" fmla="*/ 97631 h 400050"/>
                <a:gd name="connsiteX49" fmla="*/ 1545431 w 1550194"/>
                <a:gd name="connsiteY49" fmla="*/ 114300 h 400050"/>
                <a:gd name="connsiteX50" fmla="*/ 1533525 w 1550194"/>
                <a:gd name="connsiteY50" fmla="*/ 130969 h 400050"/>
                <a:gd name="connsiteX51" fmla="*/ 1507331 w 1550194"/>
                <a:gd name="connsiteY51" fmla="*/ 147637 h 400050"/>
                <a:gd name="connsiteX52" fmla="*/ 1457325 w 1550194"/>
                <a:gd name="connsiteY52" fmla="*/ 171450 h 400050"/>
                <a:gd name="connsiteX53" fmla="*/ 1381125 w 1550194"/>
                <a:gd name="connsiteY53" fmla="*/ 192881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50194" h="400050">
                  <a:moveTo>
                    <a:pt x="1381125" y="192881"/>
                  </a:moveTo>
                  <a:lnTo>
                    <a:pt x="1257300" y="226219"/>
                  </a:lnTo>
                  <a:lnTo>
                    <a:pt x="1135856" y="259556"/>
                  </a:lnTo>
                  <a:lnTo>
                    <a:pt x="1064419" y="276225"/>
                  </a:lnTo>
                  <a:lnTo>
                    <a:pt x="840581" y="311944"/>
                  </a:lnTo>
                  <a:lnTo>
                    <a:pt x="778669" y="319087"/>
                  </a:lnTo>
                  <a:lnTo>
                    <a:pt x="695325" y="335756"/>
                  </a:lnTo>
                  <a:lnTo>
                    <a:pt x="614362" y="357187"/>
                  </a:lnTo>
                  <a:lnTo>
                    <a:pt x="523875" y="383381"/>
                  </a:lnTo>
                  <a:lnTo>
                    <a:pt x="471487" y="400050"/>
                  </a:lnTo>
                  <a:lnTo>
                    <a:pt x="457200" y="397669"/>
                  </a:lnTo>
                  <a:lnTo>
                    <a:pt x="366712" y="376237"/>
                  </a:lnTo>
                  <a:lnTo>
                    <a:pt x="259556" y="340519"/>
                  </a:lnTo>
                  <a:lnTo>
                    <a:pt x="221456" y="328612"/>
                  </a:lnTo>
                  <a:lnTo>
                    <a:pt x="185737" y="311944"/>
                  </a:lnTo>
                  <a:lnTo>
                    <a:pt x="157162" y="295275"/>
                  </a:lnTo>
                  <a:lnTo>
                    <a:pt x="128587" y="276225"/>
                  </a:lnTo>
                  <a:lnTo>
                    <a:pt x="97631" y="252412"/>
                  </a:lnTo>
                  <a:lnTo>
                    <a:pt x="73819" y="228600"/>
                  </a:lnTo>
                  <a:lnTo>
                    <a:pt x="47625" y="197644"/>
                  </a:lnTo>
                  <a:lnTo>
                    <a:pt x="23812" y="166687"/>
                  </a:lnTo>
                  <a:lnTo>
                    <a:pt x="7144" y="138112"/>
                  </a:lnTo>
                  <a:lnTo>
                    <a:pt x="0" y="116681"/>
                  </a:lnTo>
                  <a:lnTo>
                    <a:pt x="0" y="109537"/>
                  </a:lnTo>
                  <a:lnTo>
                    <a:pt x="2381" y="102394"/>
                  </a:lnTo>
                  <a:lnTo>
                    <a:pt x="14287" y="100012"/>
                  </a:lnTo>
                  <a:lnTo>
                    <a:pt x="40481" y="111919"/>
                  </a:lnTo>
                  <a:lnTo>
                    <a:pt x="83344" y="140494"/>
                  </a:lnTo>
                  <a:lnTo>
                    <a:pt x="119062" y="159544"/>
                  </a:lnTo>
                  <a:lnTo>
                    <a:pt x="173831" y="180975"/>
                  </a:lnTo>
                  <a:lnTo>
                    <a:pt x="228600" y="192881"/>
                  </a:lnTo>
                  <a:lnTo>
                    <a:pt x="285750" y="200025"/>
                  </a:lnTo>
                  <a:lnTo>
                    <a:pt x="350044" y="200025"/>
                  </a:lnTo>
                  <a:lnTo>
                    <a:pt x="445294" y="192881"/>
                  </a:lnTo>
                  <a:lnTo>
                    <a:pt x="585787" y="173831"/>
                  </a:lnTo>
                  <a:lnTo>
                    <a:pt x="771525" y="147637"/>
                  </a:lnTo>
                  <a:lnTo>
                    <a:pt x="876300" y="130969"/>
                  </a:lnTo>
                  <a:lnTo>
                    <a:pt x="1131094" y="76200"/>
                  </a:lnTo>
                  <a:lnTo>
                    <a:pt x="1250156" y="42862"/>
                  </a:lnTo>
                  <a:lnTo>
                    <a:pt x="1359694" y="11906"/>
                  </a:lnTo>
                  <a:lnTo>
                    <a:pt x="1397794" y="0"/>
                  </a:lnTo>
                  <a:lnTo>
                    <a:pt x="1412081" y="0"/>
                  </a:lnTo>
                  <a:lnTo>
                    <a:pt x="1447800" y="7144"/>
                  </a:lnTo>
                  <a:lnTo>
                    <a:pt x="1476375" y="19050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3525" y="59531"/>
                  </a:lnTo>
                  <a:lnTo>
                    <a:pt x="1545431" y="76200"/>
                  </a:lnTo>
                  <a:lnTo>
                    <a:pt x="1550194" y="97631"/>
                  </a:lnTo>
                  <a:lnTo>
                    <a:pt x="1545431" y="114300"/>
                  </a:lnTo>
                  <a:lnTo>
                    <a:pt x="1533525" y="130969"/>
                  </a:lnTo>
                  <a:lnTo>
                    <a:pt x="1507331" y="147637"/>
                  </a:lnTo>
                  <a:lnTo>
                    <a:pt x="1457325" y="171450"/>
                  </a:lnTo>
                  <a:lnTo>
                    <a:pt x="1381125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72500D13-3E15-46DA-BDF2-220732825CE2}"/>
                </a:ext>
              </a:extLst>
            </p:cNvPr>
            <p:cNvSpPr/>
            <p:nvPr/>
          </p:nvSpPr>
          <p:spPr>
            <a:xfrm>
              <a:off x="2998788" y="4348163"/>
              <a:ext cx="1365250" cy="1100137"/>
            </a:xfrm>
            <a:custGeom>
              <a:avLst/>
              <a:gdLst>
                <a:gd name="connsiteX0" fmla="*/ 702469 w 1366837"/>
                <a:gd name="connsiteY0" fmla="*/ 85725 h 1100137"/>
                <a:gd name="connsiteX1" fmla="*/ 942975 w 1366837"/>
                <a:gd name="connsiteY1" fmla="*/ 28575 h 1100137"/>
                <a:gd name="connsiteX2" fmla="*/ 1069181 w 1366837"/>
                <a:gd name="connsiteY2" fmla="*/ 0 h 1100137"/>
                <a:gd name="connsiteX3" fmla="*/ 1081087 w 1366837"/>
                <a:gd name="connsiteY3" fmla="*/ 0 h 1100137"/>
                <a:gd name="connsiteX4" fmla="*/ 1109662 w 1366837"/>
                <a:gd name="connsiteY4" fmla="*/ 9525 h 1100137"/>
                <a:gd name="connsiteX5" fmla="*/ 1162050 w 1366837"/>
                <a:gd name="connsiteY5" fmla="*/ 42862 h 1100137"/>
                <a:gd name="connsiteX6" fmla="*/ 1235869 w 1366837"/>
                <a:gd name="connsiteY6" fmla="*/ 102393 h 1100137"/>
                <a:gd name="connsiteX7" fmla="*/ 1300162 w 1366837"/>
                <a:gd name="connsiteY7" fmla="*/ 169068 h 1100137"/>
                <a:gd name="connsiteX8" fmla="*/ 1347787 w 1366837"/>
                <a:gd name="connsiteY8" fmla="*/ 219075 h 1100137"/>
                <a:gd name="connsiteX9" fmla="*/ 1359694 w 1366837"/>
                <a:gd name="connsiteY9" fmla="*/ 240506 h 1100137"/>
                <a:gd name="connsiteX10" fmla="*/ 1366837 w 1366837"/>
                <a:gd name="connsiteY10" fmla="*/ 276225 h 1100137"/>
                <a:gd name="connsiteX11" fmla="*/ 1366837 w 1366837"/>
                <a:gd name="connsiteY11" fmla="*/ 314325 h 1100137"/>
                <a:gd name="connsiteX12" fmla="*/ 1357312 w 1366837"/>
                <a:gd name="connsiteY12" fmla="*/ 340518 h 1100137"/>
                <a:gd name="connsiteX13" fmla="*/ 1335881 w 1366837"/>
                <a:gd name="connsiteY13" fmla="*/ 371475 h 1100137"/>
                <a:gd name="connsiteX14" fmla="*/ 1309687 w 1366837"/>
                <a:gd name="connsiteY14" fmla="*/ 395287 h 1100137"/>
                <a:gd name="connsiteX15" fmla="*/ 1283494 w 1366837"/>
                <a:gd name="connsiteY15" fmla="*/ 416718 h 1100137"/>
                <a:gd name="connsiteX16" fmla="*/ 1281112 w 1366837"/>
                <a:gd name="connsiteY16" fmla="*/ 426243 h 1100137"/>
                <a:gd name="connsiteX17" fmla="*/ 1259681 w 1366837"/>
                <a:gd name="connsiteY17" fmla="*/ 547687 h 1100137"/>
                <a:gd name="connsiteX18" fmla="*/ 1214437 w 1366837"/>
                <a:gd name="connsiteY18" fmla="*/ 778668 h 1100137"/>
                <a:gd name="connsiteX19" fmla="*/ 1169194 w 1366837"/>
                <a:gd name="connsiteY19" fmla="*/ 973931 h 1100137"/>
                <a:gd name="connsiteX20" fmla="*/ 1140619 w 1366837"/>
                <a:gd name="connsiteY20" fmla="*/ 1016793 h 1100137"/>
                <a:gd name="connsiteX21" fmla="*/ 1092994 w 1366837"/>
                <a:gd name="connsiteY21" fmla="*/ 1073943 h 1100137"/>
                <a:gd name="connsiteX22" fmla="*/ 1069181 w 1366837"/>
                <a:gd name="connsiteY22" fmla="*/ 1092993 h 1100137"/>
                <a:gd name="connsiteX23" fmla="*/ 1052512 w 1366837"/>
                <a:gd name="connsiteY23" fmla="*/ 1100137 h 1100137"/>
                <a:gd name="connsiteX24" fmla="*/ 1040606 w 1366837"/>
                <a:gd name="connsiteY24" fmla="*/ 1100137 h 1100137"/>
                <a:gd name="connsiteX25" fmla="*/ 1014412 w 1366837"/>
                <a:gd name="connsiteY25" fmla="*/ 1090612 h 1100137"/>
                <a:gd name="connsiteX26" fmla="*/ 988219 w 1366837"/>
                <a:gd name="connsiteY26" fmla="*/ 1069181 h 1100137"/>
                <a:gd name="connsiteX27" fmla="*/ 940594 w 1366837"/>
                <a:gd name="connsiteY27" fmla="*/ 890587 h 1100137"/>
                <a:gd name="connsiteX28" fmla="*/ 964406 w 1366837"/>
                <a:gd name="connsiteY28" fmla="*/ 735806 h 1100137"/>
                <a:gd name="connsiteX29" fmla="*/ 1007269 w 1366837"/>
                <a:gd name="connsiteY29" fmla="*/ 471487 h 1100137"/>
                <a:gd name="connsiteX30" fmla="*/ 1031081 w 1366837"/>
                <a:gd name="connsiteY30" fmla="*/ 321468 h 1100137"/>
                <a:gd name="connsiteX31" fmla="*/ 1031081 w 1366837"/>
                <a:gd name="connsiteY31" fmla="*/ 297656 h 1100137"/>
                <a:gd name="connsiteX32" fmla="*/ 1028700 w 1366837"/>
                <a:gd name="connsiteY32" fmla="*/ 273843 h 1100137"/>
                <a:gd name="connsiteX33" fmla="*/ 1021556 w 1366837"/>
                <a:gd name="connsiteY33" fmla="*/ 245268 h 1100137"/>
                <a:gd name="connsiteX34" fmla="*/ 1016794 w 1366837"/>
                <a:gd name="connsiteY34" fmla="*/ 238125 h 1100137"/>
                <a:gd name="connsiteX35" fmla="*/ 1002506 w 1366837"/>
                <a:gd name="connsiteY35" fmla="*/ 223837 h 1100137"/>
                <a:gd name="connsiteX36" fmla="*/ 983456 w 1366837"/>
                <a:gd name="connsiteY36" fmla="*/ 216693 h 1100137"/>
                <a:gd name="connsiteX37" fmla="*/ 928687 w 1366837"/>
                <a:gd name="connsiteY37" fmla="*/ 223837 h 1100137"/>
                <a:gd name="connsiteX38" fmla="*/ 752475 w 1366837"/>
                <a:gd name="connsiteY38" fmla="*/ 259556 h 1100137"/>
                <a:gd name="connsiteX39" fmla="*/ 483394 w 1366837"/>
                <a:gd name="connsiteY39" fmla="*/ 316706 h 1100137"/>
                <a:gd name="connsiteX40" fmla="*/ 319087 w 1366837"/>
                <a:gd name="connsiteY40" fmla="*/ 347662 h 1100137"/>
                <a:gd name="connsiteX41" fmla="*/ 288131 w 1366837"/>
                <a:gd name="connsiteY41" fmla="*/ 354806 h 1100137"/>
                <a:gd name="connsiteX42" fmla="*/ 257175 w 1366837"/>
                <a:gd name="connsiteY42" fmla="*/ 364331 h 1100137"/>
                <a:gd name="connsiteX43" fmla="*/ 211931 w 1366837"/>
                <a:gd name="connsiteY43" fmla="*/ 371475 h 1100137"/>
                <a:gd name="connsiteX44" fmla="*/ 57150 w 1366837"/>
                <a:gd name="connsiteY44" fmla="*/ 383381 h 1100137"/>
                <a:gd name="connsiteX45" fmla="*/ 0 w 1366837"/>
                <a:gd name="connsiteY45" fmla="*/ 254793 h 1100137"/>
                <a:gd name="connsiteX46" fmla="*/ 161925 w 1366837"/>
                <a:gd name="connsiteY46" fmla="*/ 216693 h 1100137"/>
                <a:gd name="connsiteX47" fmla="*/ 433387 w 1366837"/>
                <a:gd name="connsiteY47" fmla="*/ 150018 h 1100137"/>
                <a:gd name="connsiteX48" fmla="*/ 702469 w 1366837"/>
                <a:gd name="connsiteY48" fmla="*/ 85725 h 110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66837" h="1100137">
                  <a:moveTo>
                    <a:pt x="702469" y="85725"/>
                  </a:moveTo>
                  <a:lnTo>
                    <a:pt x="942975" y="28575"/>
                  </a:lnTo>
                  <a:lnTo>
                    <a:pt x="1069181" y="0"/>
                  </a:lnTo>
                  <a:lnTo>
                    <a:pt x="1081087" y="0"/>
                  </a:lnTo>
                  <a:lnTo>
                    <a:pt x="1109662" y="9525"/>
                  </a:lnTo>
                  <a:lnTo>
                    <a:pt x="1162050" y="42862"/>
                  </a:lnTo>
                  <a:lnTo>
                    <a:pt x="1235869" y="102393"/>
                  </a:lnTo>
                  <a:lnTo>
                    <a:pt x="1300162" y="169068"/>
                  </a:lnTo>
                  <a:lnTo>
                    <a:pt x="1347787" y="219075"/>
                  </a:lnTo>
                  <a:lnTo>
                    <a:pt x="1359694" y="240506"/>
                  </a:lnTo>
                  <a:lnTo>
                    <a:pt x="1366837" y="276225"/>
                  </a:lnTo>
                  <a:lnTo>
                    <a:pt x="1366837" y="314325"/>
                  </a:lnTo>
                  <a:lnTo>
                    <a:pt x="1357312" y="340518"/>
                  </a:lnTo>
                  <a:lnTo>
                    <a:pt x="1335881" y="371475"/>
                  </a:lnTo>
                  <a:lnTo>
                    <a:pt x="1309687" y="395287"/>
                  </a:lnTo>
                  <a:lnTo>
                    <a:pt x="1283494" y="416718"/>
                  </a:lnTo>
                  <a:lnTo>
                    <a:pt x="1281112" y="426243"/>
                  </a:lnTo>
                  <a:lnTo>
                    <a:pt x="1259681" y="547687"/>
                  </a:lnTo>
                  <a:lnTo>
                    <a:pt x="1214437" y="778668"/>
                  </a:lnTo>
                  <a:lnTo>
                    <a:pt x="1169194" y="973931"/>
                  </a:lnTo>
                  <a:lnTo>
                    <a:pt x="1140619" y="1016793"/>
                  </a:lnTo>
                  <a:lnTo>
                    <a:pt x="1092994" y="1073943"/>
                  </a:lnTo>
                  <a:lnTo>
                    <a:pt x="1069181" y="1092993"/>
                  </a:lnTo>
                  <a:lnTo>
                    <a:pt x="1052512" y="1100137"/>
                  </a:lnTo>
                  <a:lnTo>
                    <a:pt x="1040606" y="1100137"/>
                  </a:lnTo>
                  <a:lnTo>
                    <a:pt x="1014412" y="1090612"/>
                  </a:lnTo>
                  <a:lnTo>
                    <a:pt x="988219" y="1069181"/>
                  </a:lnTo>
                  <a:lnTo>
                    <a:pt x="940594" y="890587"/>
                  </a:lnTo>
                  <a:lnTo>
                    <a:pt x="964406" y="735806"/>
                  </a:lnTo>
                  <a:lnTo>
                    <a:pt x="1007269" y="471487"/>
                  </a:lnTo>
                  <a:lnTo>
                    <a:pt x="1031081" y="321468"/>
                  </a:lnTo>
                  <a:lnTo>
                    <a:pt x="1031081" y="297656"/>
                  </a:lnTo>
                  <a:lnTo>
                    <a:pt x="1028700" y="273843"/>
                  </a:lnTo>
                  <a:lnTo>
                    <a:pt x="1021556" y="245268"/>
                  </a:lnTo>
                  <a:lnTo>
                    <a:pt x="1016794" y="238125"/>
                  </a:lnTo>
                  <a:lnTo>
                    <a:pt x="1002506" y="223837"/>
                  </a:lnTo>
                  <a:lnTo>
                    <a:pt x="983456" y="216693"/>
                  </a:lnTo>
                  <a:lnTo>
                    <a:pt x="928687" y="223837"/>
                  </a:lnTo>
                  <a:lnTo>
                    <a:pt x="752475" y="259556"/>
                  </a:lnTo>
                  <a:lnTo>
                    <a:pt x="483394" y="316706"/>
                  </a:lnTo>
                  <a:lnTo>
                    <a:pt x="319087" y="347662"/>
                  </a:lnTo>
                  <a:lnTo>
                    <a:pt x="288131" y="354806"/>
                  </a:lnTo>
                  <a:lnTo>
                    <a:pt x="257175" y="364331"/>
                  </a:lnTo>
                  <a:lnTo>
                    <a:pt x="211931" y="371475"/>
                  </a:lnTo>
                  <a:lnTo>
                    <a:pt x="57150" y="383381"/>
                  </a:lnTo>
                  <a:lnTo>
                    <a:pt x="0" y="254793"/>
                  </a:lnTo>
                  <a:lnTo>
                    <a:pt x="161925" y="216693"/>
                  </a:lnTo>
                  <a:lnTo>
                    <a:pt x="433387" y="150018"/>
                  </a:lnTo>
                  <a:lnTo>
                    <a:pt x="702469" y="85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42C87998-F25C-43EF-BED0-B0AE046C91FA}"/>
                </a:ext>
              </a:extLst>
            </p:cNvPr>
            <p:cNvSpPr/>
            <p:nvPr/>
          </p:nvSpPr>
          <p:spPr>
            <a:xfrm>
              <a:off x="3190875" y="5205413"/>
              <a:ext cx="847725" cy="309562"/>
            </a:xfrm>
            <a:custGeom>
              <a:avLst/>
              <a:gdLst>
                <a:gd name="connsiteX0" fmla="*/ 611981 w 847725"/>
                <a:gd name="connsiteY0" fmla="*/ 38100 h 309562"/>
                <a:gd name="connsiteX1" fmla="*/ 323850 w 847725"/>
                <a:gd name="connsiteY1" fmla="*/ 95250 h 309562"/>
                <a:gd name="connsiteX2" fmla="*/ 0 w 847725"/>
                <a:gd name="connsiteY2" fmla="*/ 159543 h 309562"/>
                <a:gd name="connsiteX3" fmla="*/ 42863 w 847725"/>
                <a:gd name="connsiteY3" fmla="*/ 309562 h 309562"/>
                <a:gd name="connsiteX4" fmla="*/ 300038 w 847725"/>
                <a:gd name="connsiteY4" fmla="*/ 266700 h 309562"/>
                <a:gd name="connsiteX5" fmla="*/ 602456 w 847725"/>
                <a:gd name="connsiteY5" fmla="*/ 202406 h 309562"/>
                <a:gd name="connsiteX6" fmla="*/ 688181 w 847725"/>
                <a:gd name="connsiteY6" fmla="*/ 183356 h 309562"/>
                <a:gd name="connsiteX7" fmla="*/ 704850 w 847725"/>
                <a:gd name="connsiteY7" fmla="*/ 180975 h 309562"/>
                <a:gd name="connsiteX8" fmla="*/ 731044 w 847725"/>
                <a:gd name="connsiteY8" fmla="*/ 180975 h 309562"/>
                <a:gd name="connsiteX9" fmla="*/ 764381 w 847725"/>
                <a:gd name="connsiteY9" fmla="*/ 190500 h 309562"/>
                <a:gd name="connsiteX10" fmla="*/ 776288 w 847725"/>
                <a:gd name="connsiteY10" fmla="*/ 197643 h 309562"/>
                <a:gd name="connsiteX11" fmla="*/ 795338 w 847725"/>
                <a:gd name="connsiteY11" fmla="*/ 211931 h 309562"/>
                <a:gd name="connsiteX12" fmla="*/ 816769 w 847725"/>
                <a:gd name="connsiteY12" fmla="*/ 228600 h 309562"/>
                <a:gd name="connsiteX13" fmla="*/ 847725 w 847725"/>
                <a:gd name="connsiteY13" fmla="*/ 235743 h 309562"/>
                <a:gd name="connsiteX14" fmla="*/ 816769 w 847725"/>
                <a:gd name="connsiteY14" fmla="*/ 0 h 309562"/>
                <a:gd name="connsiteX15" fmla="*/ 611981 w 847725"/>
                <a:gd name="connsiteY15" fmla="*/ 38100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309562">
                  <a:moveTo>
                    <a:pt x="611981" y="38100"/>
                  </a:moveTo>
                  <a:lnTo>
                    <a:pt x="323850" y="95250"/>
                  </a:lnTo>
                  <a:lnTo>
                    <a:pt x="0" y="159543"/>
                  </a:lnTo>
                  <a:lnTo>
                    <a:pt x="42863" y="309562"/>
                  </a:lnTo>
                  <a:lnTo>
                    <a:pt x="300038" y="266700"/>
                  </a:lnTo>
                  <a:lnTo>
                    <a:pt x="602456" y="202406"/>
                  </a:lnTo>
                  <a:lnTo>
                    <a:pt x="688181" y="183356"/>
                  </a:lnTo>
                  <a:lnTo>
                    <a:pt x="704850" y="180975"/>
                  </a:lnTo>
                  <a:lnTo>
                    <a:pt x="731044" y="180975"/>
                  </a:lnTo>
                  <a:lnTo>
                    <a:pt x="764381" y="190500"/>
                  </a:lnTo>
                  <a:lnTo>
                    <a:pt x="776288" y="197643"/>
                  </a:lnTo>
                  <a:lnTo>
                    <a:pt x="795338" y="211931"/>
                  </a:lnTo>
                  <a:lnTo>
                    <a:pt x="816769" y="228600"/>
                  </a:lnTo>
                  <a:lnTo>
                    <a:pt x="847725" y="235743"/>
                  </a:lnTo>
                  <a:lnTo>
                    <a:pt x="816769" y="0"/>
                  </a:lnTo>
                  <a:lnTo>
                    <a:pt x="611981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A27DDD80-4046-40B1-AE84-D6AC2B6C5B92}"/>
                </a:ext>
              </a:extLst>
            </p:cNvPr>
            <p:cNvSpPr/>
            <p:nvPr/>
          </p:nvSpPr>
          <p:spPr>
            <a:xfrm>
              <a:off x="5248275" y="1466850"/>
              <a:ext cx="554038" cy="1690688"/>
            </a:xfrm>
            <a:custGeom>
              <a:avLst/>
              <a:gdLst>
                <a:gd name="connsiteX0" fmla="*/ 233363 w 554831"/>
                <a:gd name="connsiteY0" fmla="*/ 688181 h 1690688"/>
                <a:gd name="connsiteX1" fmla="*/ 233363 w 554831"/>
                <a:gd name="connsiteY1" fmla="*/ 859631 h 1690688"/>
                <a:gd name="connsiteX2" fmla="*/ 233363 w 554831"/>
                <a:gd name="connsiteY2" fmla="*/ 1185863 h 1690688"/>
                <a:gd name="connsiteX3" fmla="*/ 233363 w 554831"/>
                <a:gd name="connsiteY3" fmla="*/ 1690688 h 1690688"/>
                <a:gd name="connsiteX4" fmla="*/ 454819 w 554831"/>
                <a:gd name="connsiteY4" fmla="*/ 1662113 h 1690688"/>
                <a:gd name="connsiteX5" fmla="*/ 457200 w 554831"/>
                <a:gd name="connsiteY5" fmla="*/ 1466850 h 1690688"/>
                <a:gd name="connsiteX6" fmla="*/ 459581 w 554831"/>
                <a:gd name="connsiteY6" fmla="*/ 1345406 h 1690688"/>
                <a:gd name="connsiteX7" fmla="*/ 461963 w 554831"/>
                <a:gd name="connsiteY7" fmla="*/ 1247775 h 1690688"/>
                <a:gd name="connsiteX8" fmla="*/ 464344 w 554831"/>
                <a:gd name="connsiteY8" fmla="*/ 1154906 h 1690688"/>
                <a:gd name="connsiteX9" fmla="*/ 478631 w 554831"/>
                <a:gd name="connsiteY9" fmla="*/ 964406 h 1690688"/>
                <a:gd name="connsiteX10" fmla="*/ 478631 w 554831"/>
                <a:gd name="connsiteY10" fmla="*/ 816769 h 1690688"/>
                <a:gd name="connsiteX11" fmla="*/ 478631 w 554831"/>
                <a:gd name="connsiteY11" fmla="*/ 664369 h 1690688"/>
                <a:gd name="connsiteX12" fmla="*/ 478631 w 554831"/>
                <a:gd name="connsiteY12" fmla="*/ 621506 h 1690688"/>
                <a:gd name="connsiteX13" fmla="*/ 478631 w 554831"/>
                <a:gd name="connsiteY13" fmla="*/ 602456 h 1690688"/>
                <a:gd name="connsiteX14" fmla="*/ 481013 w 554831"/>
                <a:gd name="connsiteY14" fmla="*/ 571500 h 1690688"/>
                <a:gd name="connsiteX15" fmla="*/ 495300 w 554831"/>
                <a:gd name="connsiteY15" fmla="*/ 473869 h 1690688"/>
                <a:gd name="connsiteX16" fmla="*/ 521494 w 554831"/>
                <a:gd name="connsiteY16" fmla="*/ 340519 h 1690688"/>
                <a:gd name="connsiteX17" fmla="*/ 535781 w 554831"/>
                <a:gd name="connsiteY17" fmla="*/ 316706 h 1690688"/>
                <a:gd name="connsiteX18" fmla="*/ 547688 w 554831"/>
                <a:gd name="connsiteY18" fmla="*/ 292894 h 1690688"/>
                <a:gd name="connsiteX19" fmla="*/ 552450 w 554831"/>
                <a:gd name="connsiteY19" fmla="*/ 276225 h 1690688"/>
                <a:gd name="connsiteX20" fmla="*/ 554831 w 554831"/>
                <a:gd name="connsiteY20" fmla="*/ 247650 h 1690688"/>
                <a:gd name="connsiteX21" fmla="*/ 550069 w 554831"/>
                <a:gd name="connsiteY21" fmla="*/ 230981 h 1690688"/>
                <a:gd name="connsiteX22" fmla="*/ 542925 w 554831"/>
                <a:gd name="connsiteY22" fmla="*/ 207169 h 1690688"/>
                <a:gd name="connsiteX23" fmla="*/ 523875 w 554831"/>
                <a:gd name="connsiteY23" fmla="*/ 176213 h 1690688"/>
                <a:gd name="connsiteX24" fmla="*/ 504825 w 554831"/>
                <a:gd name="connsiteY24" fmla="*/ 154781 h 1690688"/>
                <a:gd name="connsiteX25" fmla="*/ 473869 w 554831"/>
                <a:gd name="connsiteY25" fmla="*/ 128588 h 1690688"/>
                <a:gd name="connsiteX26" fmla="*/ 431006 w 554831"/>
                <a:gd name="connsiteY26" fmla="*/ 102394 h 1690688"/>
                <a:gd name="connsiteX27" fmla="*/ 388144 w 554831"/>
                <a:gd name="connsiteY27" fmla="*/ 80963 h 1690688"/>
                <a:gd name="connsiteX28" fmla="*/ 333375 w 554831"/>
                <a:gd name="connsiteY28" fmla="*/ 54769 h 1690688"/>
                <a:gd name="connsiteX29" fmla="*/ 266700 w 554831"/>
                <a:gd name="connsiteY29" fmla="*/ 30956 h 1690688"/>
                <a:gd name="connsiteX30" fmla="*/ 221456 w 554831"/>
                <a:gd name="connsiteY30" fmla="*/ 16669 h 1690688"/>
                <a:gd name="connsiteX31" fmla="*/ 169069 w 554831"/>
                <a:gd name="connsiteY31" fmla="*/ 7144 h 1690688"/>
                <a:gd name="connsiteX32" fmla="*/ 85725 w 554831"/>
                <a:gd name="connsiteY32" fmla="*/ 0 h 1690688"/>
                <a:gd name="connsiteX33" fmla="*/ 26194 w 554831"/>
                <a:gd name="connsiteY33" fmla="*/ 0 h 1690688"/>
                <a:gd name="connsiteX34" fmla="*/ 14288 w 554831"/>
                <a:gd name="connsiteY34" fmla="*/ 0 h 1690688"/>
                <a:gd name="connsiteX35" fmla="*/ 2381 w 554831"/>
                <a:gd name="connsiteY35" fmla="*/ 4763 h 1690688"/>
                <a:gd name="connsiteX36" fmla="*/ 0 w 554831"/>
                <a:gd name="connsiteY36" fmla="*/ 23813 h 1690688"/>
                <a:gd name="connsiteX37" fmla="*/ 7144 w 554831"/>
                <a:gd name="connsiteY37" fmla="*/ 54769 h 1690688"/>
                <a:gd name="connsiteX38" fmla="*/ 16669 w 554831"/>
                <a:gd name="connsiteY38" fmla="*/ 69056 h 1690688"/>
                <a:gd name="connsiteX39" fmla="*/ 54769 w 554831"/>
                <a:gd name="connsiteY39" fmla="*/ 85725 h 1690688"/>
                <a:gd name="connsiteX40" fmla="*/ 95250 w 554831"/>
                <a:gd name="connsiteY40" fmla="*/ 107156 h 1690688"/>
                <a:gd name="connsiteX41" fmla="*/ 130969 w 554831"/>
                <a:gd name="connsiteY41" fmla="*/ 133350 h 1690688"/>
                <a:gd name="connsiteX42" fmla="*/ 166688 w 554831"/>
                <a:gd name="connsiteY42" fmla="*/ 166688 h 1690688"/>
                <a:gd name="connsiteX43" fmla="*/ 190500 w 554831"/>
                <a:gd name="connsiteY43" fmla="*/ 200025 h 1690688"/>
                <a:gd name="connsiteX44" fmla="*/ 207169 w 554831"/>
                <a:gd name="connsiteY44" fmla="*/ 228600 h 1690688"/>
                <a:gd name="connsiteX45" fmla="*/ 219075 w 554831"/>
                <a:gd name="connsiteY45" fmla="*/ 264319 h 1690688"/>
                <a:gd name="connsiteX46" fmla="*/ 228600 w 554831"/>
                <a:gd name="connsiteY46" fmla="*/ 307181 h 1690688"/>
                <a:gd name="connsiteX47" fmla="*/ 233363 w 554831"/>
                <a:gd name="connsiteY47" fmla="*/ 354806 h 1690688"/>
                <a:gd name="connsiteX48" fmla="*/ 233363 w 554831"/>
                <a:gd name="connsiteY48" fmla="*/ 688181 h 169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554831" h="1690688">
                  <a:moveTo>
                    <a:pt x="233363" y="688181"/>
                  </a:moveTo>
                  <a:lnTo>
                    <a:pt x="233363" y="859631"/>
                  </a:lnTo>
                  <a:lnTo>
                    <a:pt x="233363" y="1185863"/>
                  </a:lnTo>
                  <a:lnTo>
                    <a:pt x="233363" y="1690688"/>
                  </a:lnTo>
                  <a:lnTo>
                    <a:pt x="454819" y="1662113"/>
                  </a:lnTo>
                  <a:cubicBezTo>
                    <a:pt x="455613" y="1597025"/>
                    <a:pt x="456406" y="1531938"/>
                    <a:pt x="457200" y="1466850"/>
                  </a:cubicBezTo>
                  <a:cubicBezTo>
                    <a:pt x="457994" y="1426369"/>
                    <a:pt x="458787" y="1385887"/>
                    <a:pt x="459581" y="1345406"/>
                  </a:cubicBezTo>
                  <a:lnTo>
                    <a:pt x="461963" y="1247775"/>
                  </a:lnTo>
                  <a:cubicBezTo>
                    <a:pt x="462757" y="1216819"/>
                    <a:pt x="463550" y="1185862"/>
                    <a:pt x="464344" y="1154906"/>
                  </a:cubicBezTo>
                  <a:lnTo>
                    <a:pt x="478631" y="964406"/>
                  </a:lnTo>
                  <a:lnTo>
                    <a:pt x="478631" y="816769"/>
                  </a:lnTo>
                  <a:lnTo>
                    <a:pt x="478631" y="664369"/>
                  </a:lnTo>
                  <a:lnTo>
                    <a:pt x="478631" y="621506"/>
                  </a:lnTo>
                  <a:lnTo>
                    <a:pt x="478631" y="602456"/>
                  </a:lnTo>
                  <a:lnTo>
                    <a:pt x="481013" y="571500"/>
                  </a:lnTo>
                  <a:lnTo>
                    <a:pt x="495300" y="473869"/>
                  </a:lnTo>
                  <a:lnTo>
                    <a:pt x="521494" y="340519"/>
                  </a:lnTo>
                  <a:lnTo>
                    <a:pt x="535781" y="316706"/>
                  </a:lnTo>
                  <a:lnTo>
                    <a:pt x="547688" y="292894"/>
                  </a:lnTo>
                  <a:lnTo>
                    <a:pt x="552450" y="276225"/>
                  </a:lnTo>
                  <a:lnTo>
                    <a:pt x="554831" y="247650"/>
                  </a:lnTo>
                  <a:lnTo>
                    <a:pt x="550069" y="230981"/>
                  </a:lnTo>
                  <a:lnTo>
                    <a:pt x="542925" y="207169"/>
                  </a:lnTo>
                  <a:lnTo>
                    <a:pt x="523875" y="176213"/>
                  </a:lnTo>
                  <a:lnTo>
                    <a:pt x="504825" y="154781"/>
                  </a:lnTo>
                  <a:lnTo>
                    <a:pt x="473869" y="128588"/>
                  </a:lnTo>
                  <a:lnTo>
                    <a:pt x="431006" y="102394"/>
                  </a:lnTo>
                  <a:lnTo>
                    <a:pt x="388144" y="80963"/>
                  </a:lnTo>
                  <a:lnTo>
                    <a:pt x="333375" y="54769"/>
                  </a:lnTo>
                  <a:lnTo>
                    <a:pt x="266700" y="30956"/>
                  </a:lnTo>
                  <a:lnTo>
                    <a:pt x="221456" y="16669"/>
                  </a:lnTo>
                  <a:lnTo>
                    <a:pt x="169069" y="7144"/>
                  </a:lnTo>
                  <a:lnTo>
                    <a:pt x="85725" y="0"/>
                  </a:lnTo>
                  <a:lnTo>
                    <a:pt x="26194" y="0"/>
                  </a:lnTo>
                  <a:lnTo>
                    <a:pt x="14288" y="0"/>
                  </a:lnTo>
                  <a:lnTo>
                    <a:pt x="2381" y="4763"/>
                  </a:lnTo>
                  <a:lnTo>
                    <a:pt x="0" y="23813"/>
                  </a:lnTo>
                  <a:lnTo>
                    <a:pt x="7144" y="54769"/>
                  </a:lnTo>
                  <a:lnTo>
                    <a:pt x="16669" y="69056"/>
                  </a:lnTo>
                  <a:lnTo>
                    <a:pt x="54769" y="85725"/>
                  </a:lnTo>
                  <a:lnTo>
                    <a:pt x="95250" y="107156"/>
                  </a:lnTo>
                  <a:lnTo>
                    <a:pt x="130969" y="133350"/>
                  </a:lnTo>
                  <a:lnTo>
                    <a:pt x="166688" y="166688"/>
                  </a:lnTo>
                  <a:lnTo>
                    <a:pt x="190500" y="200025"/>
                  </a:lnTo>
                  <a:lnTo>
                    <a:pt x="207169" y="228600"/>
                  </a:lnTo>
                  <a:lnTo>
                    <a:pt x="219075" y="264319"/>
                  </a:lnTo>
                  <a:lnTo>
                    <a:pt x="228600" y="307181"/>
                  </a:lnTo>
                  <a:lnTo>
                    <a:pt x="233363" y="354806"/>
                  </a:lnTo>
                  <a:lnTo>
                    <a:pt x="233363" y="688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4465D1B1-467D-4168-A727-2A322750B0EF}"/>
                </a:ext>
              </a:extLst>
            </p:cNvPr>
            <p:cNvSpPr/>
            <p:nvPr/>
          </p:nvSpPr>
          <p:spPr>
            <a:xfrm>
              <a:off x="4438650" y="2849563"/>
              <a:ext cx="2770188" cy="533400"/>
            </a:xfrm>
            <a:custGeom>
              <a:avLst/>
              <a:gdLst>
                <a:gd name="connsiteX0" fmla="*/ 2157413 w 2769394"/>
                <a:gd name="connsiteY0" fmla="*/ 45244 h 533400"/>
                <a:gd name="connsiteX1" fmla="*/ 2052638 w 2769394"/>
                <a:gd name="connsiteY1" fmla="*/ 66675 h 533400"/>
                <a:gd name="connsiteX2" fmla="*/ 1935956 w 2769394"/>
                <a:gd name="connsiteY2" fmla="*/ 88107 h 533400"/>
                <a:gd name="connsiteX3" fmla="*/ 1771650 w 2769394"/>
                <a:gd name="connsiteY3" fmla="*/ 111919 h 533400"/>
                <a:gd name="connsiteX4" fmla="*/ 1516856 w 2769394"/>
                <a:gd name="connsiteY4" fmla="*/ 133350 h 533400"/>
                <a:gd name="connsiteX5" fmla="*/ 1371600 w 2769394"/>
                <a:gd name="connsiteY5" fmla="*/ 159544 h 533400"/>
                <a:gd name="connsiteX6" fmla="*/ 1238250 w 2769394"/>
                <a:gd name="connsiteY6" fmla="*/ 183357 h 533400"/>
                <a:gd name="connsiteX7" fmla="*/ 1052513 w 2769394"/>
                <a:gd name="connsiteY7" fmla="*/ 221457 h 533400"/>
                <a:gd name="connsiteX8" fmla="*/ 831056 w 2769394"/>
                <a:gd name="connsiteY8" fmla="*/ 259557 h 533400"/>
                <a:gd name="connsiteX9" fmla="*/ 673894 w 2769394"/>
                <a:gd name="connsiteY9" fmla="*/ 285750 h 533400"/>
                <a:gd name="connsiteX10" fmla="*/ 609600 w 2769394"/>
                <a:gd name="connsiteY10" fmla="*/ 292894 h 533400"/>
                <a:gd name="connsiteX11" fmla="*/ 523875 w 2769394"/>
                <a:gd name="connsiteY11" fmla="*/ 302419 h 533400"/>
                <a:gd name="connsiteX12" fmla="*/ 376238 w 2769394"/>
                <a:gd name="connsiteY12" fmla="*/ 321469 h 533400"/>
                <a:gd name="connsiteX13" fmla="*/ 238125 w 2769394"/>
                <a:gd name="connsiteY13" fmla="*/ 338138 h 533400"/>
                <a:gd name="connsiteX14" fmla="*/ 114300 w 2769394"/>
                <a:gd name="connsiteY14" fmla="*/ 354807 h 533400"/>
                <a:gd name="connsiteX15" fmla="*/ 85725 w 2769394"/>
                <a:gd name="connsiteY15" fmla="*/ 352425 h 533400"/>
                <a:gd name="connsiteX16" fmla="*/ 33338 w 2769394"/>
                <a:gd name="connsiteY16" fmla="*/ 350044 h 533400"/>
                <a:gd name="connsiteX17" fmla="*/ 11906 w 2769394"/>
                <a:gd name="connsiteY17" fmla="*/ 352425 h 533400"/>
                <a:gd name="connsiteX18" fmla="*/ 0 w 2769394"/>
                <a:gd name="connsiteY18" fmla="*/ 359569 h 533400"/>
                <a:gd name="connsiteX19" fmla="*/ 0 w 2769394"/>
                <a:gd name="connsiteY19" fmla="*/ 366713 h 533400"/>
                <a:gd name="connsiteX20" fmla="*/ 9525 w 2769394"/>
                <a:gd name="connsiteY20" fmla="*/ 378619 h 533400"/>
                <a:gd name="connsiteX21" fmla="*/ 38100 w 2769394"/>
                <a:gd name="connsiteY21" fmla="*/ 402432 h 533400"/>
                <a:gd name="connsiteX22" fmla="*/ 123825 w 2769394"/>
                <a:gd name="connsiteY22" fmla="*/ 450057 h 533400"/>
                <a:gd name="connsiteX23" fmla="*/ 216694 w 2769394"/>
                <a:gd name="connsiteY23" fmla="*/ 497682 h 533400"/>
                <a:gd name="connsiteX24" fmla="*/ 288131 w 2769394"/>
                <a:gd name="connsiteY24" fmla="*/ 526257 h 533400"/>
                <a:gd name="connsiteX25" fmla="*/ 319088 w 2769394"/>
                <a:gd name="connsiteY25" fmla="*/ 533400 h 533400"/>
                <a:gd name="connsiteX26" fmla="*/ 345281 w 2769394"/>
                <a:gd name="connsiteY26" fmla="*/ 531019 h 533400"/>
                <a:gd name="connsiteX27" fmla="*/ 476250 w 2769394"/>
                <a:gd name="connsiteY27" fmla="*/ 500063 h 533400"/>
                <a:gd name="connsiteX28" fmla="*/ 633413 w 2769394"/>
                <a:gd name="connsiteY28" fmla="*/ 464344 h 533400"/>
                <a:gd name="connsiteX29" fmla="*/ 840581 w 2769394"/>
                <a:gd name="connsiteY29" fmla="*/ 423863 h 533400"/>
                <a:gd name="connsiteX30" fmla="*/ 1012031 w 2769394"/>
                <a:gd name="connsiteY30" fmla="*/ 395288 h 533400"/>
                <a:gd name="connsiteX31" fmla="*/ 1162050 w 2769394"/>
                <a:gd name="connsiteY31" fmla="*/ 373857 h 533400"/>
                <a:gd name="connsiteX32" fmla="*/ 1373981 w 2769394"/>
                <a:gd name="connsiteY32" fmla="*/ 350044 h 533400"/>
                <a:gd name="connsiteX33" fmla="*/ 1671638 w 2769394"/>
                <a:gd name="connsiteY33" fmla="*/ 307182 h 533400"/>
                <a:gd name="connsiteX34" fmla="*/ 1914525 w 2769394"/>
                <a:gd name="connsiteY34" fmla="*/ 276225 h 533400"/>
                <a:gd name="connsiteX35" fmla="*/ 2102644 w 2769394"/>
                <a:gd name="connsiteY35" fmla="*/ 254794 h 533400"/>
                <a:gd name="connsiteX36" fmla="*/ 2207419 w 2769394"/>
                <a:gd name="connsiteY36" fmla="*/ 245269 h 533400"/>
                <a:gd name="connsiteX37" fmla="*/ 2312194 w 2769394"/>
                <a:gd name="connsiteY37" fmla="*/ 242888 h 533400"/>
                <a:gd name="connsiteX38" fmla="*/ 2419350 w 2769394"/>
                <a:gd name="connsiteY38" fmla="*/ 247650 h 533400"/>
                <a:gd name="connsiteX39" fmla="*/ 2559844 w 2769394"/>
                <a:gd name="connsiteY39" fmla="*/ 257175 h 533400"/>
                <a:gd name="connsiteX40" fmla="*/ 2640806 w 2769394"/>
                <a:gd name="connsiteY40" fmla="*/ 264319 h 533400"/>
                <a:gd name="connsiteX41" fmla="*/ 2652713 w 2769394"/>
                <a:gd name="connsiteY41" fmla="*/ 264319 h 533400"/>
                <a:gd name="connsiteX42" fmla="*/ 2690813 w 2769394"/>
                <a:gd name="connsiteY42" fmla="*/ 254794 h 533400"/>
                <a:gd name="connsiteX43" fmla="*/ 2726531 w 2769394"/>
                <a:gd name="connsiteY43" fmla="*/ 240507 h 533400"/>
                <a:gd name="connsiteX44" fmla="*/ 2757488 w 2769394"/>
                <a:gd name="connsiteY44" fmla="*/ 221457 h 533400"/>
                <a:gd name="connsiteX45" fmla="*/ 2767013 w 2769394"/>
                <a:gd name="connsiteY45" fmla="*/ 209550 h 533400"/>
                <a:gd name="connsiteX46" fmla="*/ 2769394 w 2769394"/>
                <a:gd name="connsiteY46" fmla="*/ 192882 h 533400"/>
                <a:gd name="connsiteX47" fmla="*/ 2769394 w 2769394"/>
                <a:gd name="connsiteY47" fmla="*/ 183357 h 533400"/>
                <a:gd name="connsiteX48" fmla="*/ 2764631 w 2769394"/>
                <a:gd name="connsiteY48" fmla="*/ 171450 h 533400"/>
                <a:gd name="connsiteX49" fmla="*/ 2752725 w 2769394"/>
                <a:gd name="connsiteY49" fmla="*/ 154782 h 533400"/>
                <a:gd name="connsiteX50" fmla="*/ 2721769 w 2769394"/>
                <a:gd name="connsiteY50" fmla="*/ 130969 h 533400"/>
                <a:gd name="connsiteX51" fmla="*/ 2664619 w 2769394"/>
                <a:gd name="connsiteY51" fmla="*/ 100013 h 533400"/>
                <a:gd name="connsiteX52" fmla="*/ 2581275 w 2769394"/>
                <a:gd name="connsiteY52" fmla="*/ 64294 h 533400"/>
                <a:gd name="connsiteX53" fmla="*/ 2471738 w 2769394"/>
                <a:gd name="connsiteY53" fmla="*/ 30957 h 533400"/>
                <a:gd name="connsiteX54" fmla="*/ 2364581 w 2769394"/>
                <a:gd name="connsiteY54" fmla="*/ 0 h 533400"/>
                <a:gd name="connsiteX55" fmla="*/ 2352675 w 2769394"/>
                <a:gd name="connsiteY55" fmla="*/ 0 h 533400"/>
                <a:gd name="connsiteX56" fmla="*/ 2266950 w 2769394"/>
                <a:gd name="connsiteY56" fmla="*/ 21432 h 533400"/>
                <a:gd name="connsiteX57" fmla="*/ 2157413 w 2769394"/>
                <a:gd name="connsiteY57" fmla="*/ 452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69394" h="533400">
                  <a:moveTo>
                    <a:pt x="2157413" y="45244"/>
                  </a:moveTo>
                  <a:lnTo>
                    <a:pt x="2052638" y="66675"/>
                  </a:lnTo>
                  <a:lnTo>
                    <a:pt x="1935956" y="88107"/>
                  </a:lnTo>
                  <a:lnTo>
                    <a:pt x="1771650" y="111919"/>
                  </a:lnTo>
                  <a:lnTo>
                    <a:pt x="1516856" y="133350"/>
                  </a:lnTo>
                  <a:lnTo>
                    <a:pt x="1371600" y="159544"/>
                  </a:lnTo>
                  <a:lnTo>
                    <a:pt x="1238250" y="183357"/>
                  </a:lnTo>
                  <a:lnTo>
                    <a:pt x="1052513" y="221457"/>
                  </a:lnTo>
                  <a:lnTo>
                    <a:pt x="831056" y="259557"/>
                  </a:lnTo>
                  <a:lnTo>
                    <a:pt x="673894" y="285750"/>
                  </a:lnTo>
                  <a:lnTo>
                    <a:pt x="609600" y="292894"/>
                  </a:lnTo>
                  <a:lnTo>
                    <a:pt x="523875" y="302419"/>
                  </a:lnTo>
                  <a:lnTo>
                    <a:pt x="376238" y="321469"/>
                  </a:lnTo>
                  <a:lnTo>
                    <a:pt x="238125" y="338138"/>
                  </a:lnTo>
                  <a:lnTo>
                    <a:pt x="114300" y="354807"/>
                  </a:lnTo>
                  <a:lnTo>
                    <a:pt x="85725" y="352425"/>
                  </a:lnTo>
                  <a:lnTo>
                    <a:pt x="33338" y="350044"/>
                  </a:lnTo>
                  <a:lnTo>
                    <a:pt x="11906" y="352425"/>
                  </a:lnTo>
                  <a:lnTo>
                    <a:pt x="0" y="359569"/>
                  </a:lnTo>
                  <a:lnTo>
                    <a:pt x="0" y="366713"/>
                  </a:lnTo>
                  <a:lnTo>
                    <a:pt x="9525" y="378619"/>
                  </a:lnTo>
                  <a:lnTo>
                    <a:pt x="38100" y="402432"/>
                  </a:lnTo>
                  <a:lnTo>
                    <a:pt x="123825" y="450057"/>
                  </a:lnTo>
                  <a:lnTo>
                    <a:pt x="216694" y="497682"/>
                  </a:lnTo>
                  <a:lnTo>
                    <a:pt x="288131" y="526257"/>
                  </a:lnTo>
                  <a:lnTo>
                    <a:pt x="319088" y="533400"/>
                  </a:lnTo>
                  <a:lnTo>
                    <a:pt x="345281" y="531019"/>
                  </a:lnTo>
                  <a:lnTo>
                    <a:pt x="476250" y="500063"/>
                  </a:lnTo>
                  <a:lnTo>
                    <a:pt x="633413" y="464344"/>
                  </a:lnTo>
                  <a:lnTo>
                    <a:pt x="840581" y="423863"/>
                  </a:lnTo>
                  <a:lnTo>
                    <a:pt x="1012031" y="395288"/>
                  </a:lnTo>
                  <a:lnTo>
                    <a:pt x="1162050" y="373857"/>
                  </a:lnTo>
                  <a:lnTo>
                    <a:pt x="1373981" y="350044"/>
                  </a:lnTo>
                  <a:lnTo>
                    <a:pt x="1671638" y="307182"/>
                  </a:lnTo>
                  <a:lnTo>
                    <a:pt x="1914525" y="276225"/>
                  </a:lnTo>
                  <a:lnTo>
                    <a:pt x="2102644" y="254794"/>
                  </a:lnTo>
                  <a:lnTo>
                    <a:pt x="2207419" y="245269"/>
                  </a:lnTo>
                  <a:lnTo>
                    <a:pt x="2312194" y="242888"/>
                  </a:lnTo>
                  <a:lnTo>
                    <a:pt x="2419350" y="247650"/>
                  </a:lnTo>
                  <a:lnTo>
                    <a:pt x="2559844" y="257175"/>
                  </a:lnTo>
                  <a:lnTo>
                    <a:pt x="2640806" y="264319"/>
                  </a:lnTo>
                  <a:lnTo>
                    <a:pt x="2652713" y="264319"/>
                  </a:lnTo>
                  <a:lnTo>
                    <a:pt x="2690813" y="254794"/>
                  </a:lnTo>
                  <a:lnTo>
                    <a:pt x="2726531" y="240507"/>
                  </a:lnTo>
                  <a:lnTo>
                    <a:pt x="2757488" y="221457"/>
                  </a:lnTo>
                  <a:lnTo>
                    <a:pt x="2767013" y="209550"/>
                  </a:lnTo>
                  <a:lnTo>
                    <a:pt x="2769394" y="192882"/>
                  </a:lnTo>
                  <a:lnTo>
                    <a:pt x="2769394" y="183357"/>
                  </a:lnTo>
                  <a:lnTo>
                    <a:pt x="2764631" y="171450"/>
                  </a:lnTo>
                  <a:lnTo>
                    <a:pt x="2752725" y="154782"/>
                  </a:lnTo>
                  <a:lnTo>
                    <a:pt x="2721769" y="130969"/>
                  </a:lnTo>
                  <a:lnTo>
                    <a:pt x="2664619" y="100013"/>
                  </a:lnTo>
                  <a:lnTo>
                    <a:pt x="2581275" y="64294"/>
                  </a:lnTo>
                  <a:lnTo>
                    <a:pt x="2471738" y="30957"/>
                  </a:lnTo>
                  <a:lnTo>
                    <a:pt x="2364581" y="0"/>
                  </a:lnTo>
                  <a:lnTo>
                    <a:pt x="2352675" y="0"/>
                  </a:lnTo>
                  <a:lnTo>
                    <a:pt x="2266950" y="21432"/>
                  </a:lnTo>
                  <a:lnTo>
                    <a:pt x="215741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B16664FD-68B3-4430-ACA4-09E0B7F9D9B6}"/>
                </a:ext>
              </a:extLst>
            </p:cNvPr>
            <p:cNvSpPr/>
            <p:nvPr/>
          </p:nvSpPr>
          <p:spPr>
            <a:xfrm>
              <a:off x="4395788" y="1693863"/>
              <a:ext cx="2559050" cy="2765425"/>
            </a:xfrm>
            <a:custGeom>
              <a:avLst/>
              <a:gdLst>
                <a:gd name="connsiteX0" fmla="*/ 2217155 w 2559614"/>
                <a:gd name="connsiteY0" fmla="*/ 790832 h 2764383"/>
                <a:gd name="connsiteX1" fmla="*/ 2093588 w 2559614"/>
                <a:gd name="connsiteY1" fmla="*/ 956766 h 2764383"/>
                <a:gd name="connsiteX2" fmla="*/ 1966489 w 2559614"/>
                <a:gd name="connsiteY2" fmla="*/ 1115639 h 2764383"/>
                <a:gd name="connsiteX3" fmla="*/ 1881757 w 2559614"/>
                <a:gd name="connsiteY3" fmla="*/ 1221554 h 2764383"/>
                <a:gd name="connsiteX4" fmla="*/ 1835861 w 2559614"/>
                <a:gd name="connsiteY4" fmla="*/ 1278042 h 2764383"/>
                <a:gd name="connsiteX5" fmla="*/ 1631092 w 2559614"/>
                <a:gd name="connsiteY5" fmla="*/ 1535768 h 2764383"/>
                <a:gd name="connsiteX6" fmla="*/ 1507524 w 2559614"/>
                <a:gd name="connsiteY6" fmla="*/ 1673458 h 2764383"/>
                <a:gd name="connsiteX7" fmla="*/ 1369835 w 2559614"/>
                <a:gd name="connsiteY7" fmla="*/ 1818208 h 2764383"/>
                <a:gd name="connsiteX8" fmla="*/ 1228615 w 2559614"/>
                <a:gd name="connsiteY8" fmla="*/ 1952367 h 2764383"/>
                <a:gd name="connsiteX9" fmla="*/ 1115639 w 2559614"/>
                <a:gd name="connsiteY9" fmla="*/ 2058283 h 2764383"/>
                <a:gd name="connsiteX10" fmla="*/ 995601 w 2559614"/>
                <a:gd name="connsiteY10" fmla="*/ 2160667 h 2764383"/>
                <a:gd name="connsiteX11" fmla="*/ 631960 w 2559614"/>
                <a:gd name="connsiteY11" fmla="*/ 2439577 h 2764383"/>
                <a:gd name="connsiteX12" fmla="*/ 501331 w 2559614"/>
                <a:gd name="connsiteY12" fmla="*/ 2520778 h 2764383"/>
                <a:gd name="connsiteX13" fmla="*/ 338928 w 2559614"/>
                <a:gd name="connsiteY13" fmla="*/ 2619632 h 2764383"/>
                <a:gd name="connsiteX14" fmla="*/ 208300 w 2559614"/>
                <a:gd name="connsiteY14" fmla="*/ 2686712 h 2764383"/>
                <a:gd name="connsiteX15" fmla="*/ 109445 w 2559614"/>
                <a:gd name="connsiteY15" fmla="*/ 2736139 h 2764383"/>
                <a:gd name="connsiteX16" fmla="*/ 56488 w 2559614"/>
                <a:gd name="connsiteY16" fmla="*/ 2760852 h 2764383"/>
                <a:gd name="connsiteX17" fmla="*/ 14122 w 2559614"/>
                <a:gd name="connsiteY17" fmla="*/ 2764383 h 2764383"/>
                <a:gd name="connsiteX18" fmla="*/ 0 w 2559614"/>
                <a:gd name="connsiteY18" fmla="*/ 2757322 h 2764383"/>
                <a:gd name="connsiteX19" fmla="*/ 3530 w 2559614"/>
                <a:gd name="connsiteY19" fmla="*/ 2743200 h 2764383"/>
                <a:gd name="connsiteX20" fmla="*/ 31774 w 2559614"/>
                <a:gd name="connsiteY20" fmla="*/ 2718486 h 2764383"/>
                <a:gd name="connsiteX21" fmla="*/ 137689 w 2559614"/>
                <a:gd name="connsiteY21" fmla="*/ 2644346 h 2764383"/>
                <a:gd name="connsiteX22" fmla="*/ 285971 w 2559614"/>
                <a:gd name="connsiteY22" fmla="*/ 2538431 h 2764383"/>
                <a:gd name="connsiteX23" fmla="*/ 480148 w 2559614"/>
                <a:gd name="connsiteY23" fmla="*/ 2400741 h 2764383"/>
                <a:gd name="connsiteX24" fmla="*/ 663734 w 2559614"/>
                <a:gd name="connsiteY24" fmla="*/ 2259521 h 2764383"/>
                <a:gd name="connsiteX25" fmla="*/ 727283 w 2559614"/>
                <a:gd name="connsiteY25" fmla="*/ 2203033 h 2764383"/>
                <a:gd name="connsiteX26" fmla="*/ 822607 w 2559614"/>
                <a:gd name="connsiteY26" fmla="*/ 2107710 h 2764383"/>
                <a:gd name="connsiteX27" fmla="*/ 953235 w 2559614"/>
                <a:gd name="connsiteY27" fmla="*/ 1966490 h 2764383"/>
                <a:gd name="connsiteX28" fmla="*/ 1105047 w 2559614"/>
                <a:gd name="connsiteY28" fmla="*/ 1807617 h 2764383"/>
                <a:gd name="connsiteX29" fmla="*/ 1253328 w 2559614"/>
                <a:gd name="connsiteY29" fmla="*/ 1645214 h 2764383"/>
                <a:gd name="connsiteX30" fmla="*/ 1412201 w 2559614"/>
                <a:gd name="connsiteY30" fmla="*/ 1468689 h 2764383"/>
                <a:gd name="connsiteX31" fmla="*/ 1549890 w 2559614"/>
                <a:gd name="connsiteY31" fmla="*/ 1292164 h 2764383"/>
                <a:gd name="connsiteX32" fmla="*/ 1655805 w 2559614"/>
                <a:gd name="connsiteY32" fmla="*/ 1154474 h 2764383"/>
                <a:gd name="connsiteX33" fmla="*/ 1782903 w 2559614"/>
                <a:gd name="connsiteY33" fmla="*/ 985010 h 2764383"/>
                <a:gd name="connsiteX34" fmla="*/ 1910001 w 2559614"/>
                <a:gd name="connsiteY34" fmla="*/ 808485 h 2764383"/>
                <a:gd name="connsiteX35" fmla="*/ 2040630 w 2559614"/>
                <a:gd name="connsiteY35" fmla="*/ 624899 h 2764383"/>
                <a:gd name="connsiteX36" fmla="*/ 2086527 w 2559614"/>
                <a:gd name="connsiteY36" fmla="*/ 557819 h 2764383"/>
                <a:gd name="connsiteX37" fmla="*/ 2121832 w 2559614"/>
                <a:gd name="connsiteY37" fmla="*/ 483679 h 2764383"/>
                <a:gd name="connsiteX38" fmla="*/ 2157137 w 2559614"/>
                <a:gd name="connsiteY38" fmla="*/ 409538 h 2764383"/>
                <a:gd name="connsiteX39" fmla="*/ 2185381 w 2559614"/>
                <a:gd name="connsiteY39" fmla="*/ 324806 h 2764383"/>
                <a:gd name="connsiteX40" fmla="*/ 2195972 w 2559614"/>
                <a:gd name="connsiteY40" fmla="*/ 282440 h 2764383"/>
                <a:gd name="connsiteX41" fmla="*/ 2203033 w 2559614"/>
                <a:gd name="connsiteY41" fmla="*/ 250666 h 2764383"/>
                <a:gd name="connsiteX42" fmla="*/ 2203033 w 2559614"/>
                <a:gd name="connsiteY42" fmla="*/ 211830 h 2764383"/>
                <a:gd name="connsiteX43" fmla="*/ 2195972 w 2559614"/>
                <a:gd name="connsiteY43" fmla="*/ 176525 h 2764383"/>
                <a:gd name="connsiteX44" fmla="*/ 2178320 w 2559614"/>
                <a:gd name="connsiteY44" fmla="*/ 130628 h 2764383"/>
                <a:gd name="connsiteX45" fmla="*/ 2153606 w 2559614"/>
                <a:gd name="connsiteY45" fmla="*/ 84732 h 2764383"/>
                <a:gd name="connsiteX46" fmla="*/ 2128893 w 2559614"/>
                <a:gd name="connsiteY46" fmla="*/ 45896 h 2764383"/>
                <a:gd name="connsiteX47" fmla="*/ 2121832 w 2559614"/>
                <a:gd name="connsiteY47" fmla="*/ 17652 h 2764383"/>
                <a:gd name="connsiteX48" fmla="*/ 2128893 w 2559614"/>
                <a:gd name="connsiteY48" fmla="*/ 3530 h 2764383"/>
                <a:gd name="connsiteX49" fmla="*/ 2139484 w 2559614"/>
                <a:gd name="connsiteY49" fmla="*/ 0 h 2764383"/>
                <a:gd name="connsiteX50" fmla="*/ 2167728 w 2559614"/>
                <a:gd name="connsiteY50" fmla="*/ 7061 h 2764383"/>
                <a:gd name="connsiteX51" fmla="*/ 2238338 w 2559614"/>
                <a:gd name="connsiteY51" fmla="*/ 45896 h 2764383"/>
                <a:gd name="connsiteX52" fmla="*/ 2298357 w 2559614"/>
                <a:gd name="connsiteY52" fmla="*/ 84732 h 2764383"/>
                <a:gd name="connsiteX53" fmla="*/ 2340723 w 2559614"/>
                <a:gd name="connsiteY53" fmla="*/ 116506 h 2764383"/>
                <a:gd name="connsiteX54" fmla="*/ 2397211 w 2559614"/>
                <a:gd name="connsiteY54" fmla="*/ 162403 h 2764383"/>
                <a:gd name="connsiteX55" fmla="*/ 2457229 w 2559614"/>
                <a:gd name="connsiteY55" fmla="*/ 222422 h 2764383"/>
                <a:gd name="connsiteX56" fmla="*/ 2506656 w 2559614"/>
                <a:gd name="connsiteY56" fmla="*/ 278910 h 2764383"/>
                <a:gd name="connsiteX57" fmla="*/ 2541961 w 2559614"/>
                <a:gd name="connsiteY57" fmla="*/ 328337 h 2764383"/>
                <a:gd name="connsiteX58" fmla="*/ 2556083 w 2559614"/>
                <a:gd name="connsiteY58" fmla="*/ 353050 h 2764383"/>
                <a:gd name="connsiteX59" fmla="*/ 2559614 w 2559614"/>
                <a:gd name="connsiteY59" fmla="*/ 370703 h 2764383"/>
                <a:gd name="connsiteX60" fmla="*/ 2556083 w 2559614"/>
                <a:gd name="connsiteY60" fmla="*/ 395416 h 2764383"/>
                <a:gd name="connsiteX61" fmla="*/ 2545492 w 2559614"/>
                <a:gd name="connsiteY61" fmla="*/ 409538 h 2764383"/>
                <a:gd name="connsiteX62" fmla="*/ 2524309 w 2559614"/>
                <a:gd name="connsiteY62" fmla="*/ 416599 h 2764383"/>
                <a:gd name="connsiteX63" fmla="*/ 2496065 w 2559614"/>
                <a:gd name="connsiteY63" fmla="*/ 423660 h 2764383"/>
                <a:gd name="connsiteX64" fmla="*/ 2467821 w 2559614"/>
                <a:gd name="connsiteY64" fmla="*/ 441313 h 2764383"/>
                <a:gd name="connsiteX65" fmla="*/ 2439577 w 2559614"/>
                <a:gd name="connsiteY65" fmla="*/ 469557 h 2764383"/>
                <a:gd name="connsiteX66" fmla="*/ 2368967 w 2559614"/>
                <a:gd name="connsiteY66" fmla="*/ 579002 h 2764383"/>
                <a:gd name="connsiteX67" fmla="*/ 2217155 w 2559614"/>
                <a:gd name="connsiteY67" fmla="*/ 790832 h 2764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559614" h="2764383">
                  <a:moveTo>
                    <a:pt x="2217155" y="790832"/>
                  </a:moveTo>
                  <a:lnTo>
                    <a:pt x="2093588" y="956766"/>
                  </a:lnTo>
                  <a:lnTo>
                    <a:pt x="1966489" y="1115639"/>
                  </a:lnTo>
                  <a:lnTo>
                    <a:pt x="1881757" y="1221554"/>
                  </a:lnTo>
                  <a:lnTo>
                    <a:pt x="1835861" y="1278042"/>
                  </a:lnTo>
                  <a:lnTo>
                    <a:pt x="1631092" y="1535768"/>
                  </a:lnTo>
                  <a:lnTo>
                    <a:pt x="1507524" y="1673458"/>
                  </a:lnTo>
                  <a:lnTo>
                    <a:pt x="1369835" y="1818208"/>
                  </a:lnTo>
                  <a:lnTo>
                    <a:pt x="1228615" y="1952367"/>
                  </a:lnTo>
                  <a:lnTo>
                    <a:pt x="1115639" y="2058283"/>
                  </a:lnTo>
                  <a:lnTo>
                    <a:pt x="995601" y="2160667"/>
                  </a:lnTo>
                  <a:lnTo>
                    <a:pt x="631960" y="2439577"/>
                  </a:lnTo>
                  <a:lnTo>
                    <a:pt x="501331" y="2520778"/>
                  </a:lnTo>
                  <a:lnTo>
                    <a:pt x="338928" y="2619632"/>
                  </a:lnTo>
                  <a:lnTo>
                    <a:pt x="208300" y="2686712"/>
                  </a:lnTo>
                  <a:lnTo>
                    <a:pt x="109445" y="2736139"/>
                  </a:lnTo>
                  <a:lnTo>
                    <a:pt x="56488" y="2760852"/>
                  </a:lnTo>
                  <a:lnTo>
                    <a:pt x="14122" y="2764383"/>
                  </a:lnTo>
                  <a:lnTo>
                    <a:pt x="0" y="2757322"/>
                  </a:lnTo>
                  <a:lnTo>
                    <a:pt x="3530" y="2743200"/>
                  </a:lnTo>
                  <a:lnTo>
                    <a:pt x="31774" y="2718486"/>
                  </a:lnTo>
                  <a:lnTo>
                    <a:pt x="137689" y="2644346"/>
                  </a:lnTo>
                  <a:lnTo>
                    <a:pt x="285971" y="2538431"/>
                  </a:lnTo>
                  <a:lnTo>
                    <a:pt x="480148" y="2400741"/>
                  </a:lnTo>
                  <a:lnTo>
                    <a:pt x="663734" y="2259521"/>
                  </a:lnTo>
                  <a:lnTo>
                    <a:pt x="727283" y="2203033"/>
                  </a:lnTo>
                  <a:lnTo>
                    <a:pt x="822607" y="2107710"/>
                  </a:lnTo>
                  <a:lnTo>
                    <a:pt x="953235" y="1966490"/>
                  </a:lnTo>
                  <a:lnTo>
                    <a:pt x="1105047" y="1807617"/>
                  </a:lnTo>
                  <a:lnTo>
                    <a:pt x="1253328" y="1645214"/>
                  </a:lnTo>
                  <a:lnTo>
                    <a:pt x="1412201" y="1468689"/>
                  </a:lnTo>
                  <a:lnTo>
                    <a:pt x="1549890" y="1292164"/>
                  </a:lnTo>
                  <a:lnTo>
                    <a:pt x="1655805" y="1154474"/>
                  </a:lnTo>
                  <a:lnTo>
                    <a:pt x="1782903" y="985010"/>
                  </a:lnTo>
                  <a:lnTo>
                    <a:pt x="1910001" y="808485"/>
                  </a:lnTo>
                  <a:lnTo>
                    <a:pt x="2040630" y="624899"/>
                  </a:lnTo>
                  <a:lnTo>
                    <a:pt x="2086527" y="557819"/>
                  </a:lnTo>
                  <a:lnTo>
                    <a:pt x="2121832" y="483679"/>
                  </a:lnTo>
                  <a:lnTo>
                    <a:pt x="2157137" y="409538"/>
                  </a:lnTo>
                  <a:lnTo>
                    <a:pt x="2185381" y="324806"/>
                  </a:lnTo>
                  <a:lnTo>
                    <a:pt x="2195972" y="282440"/>
                  </a:lnTo>
                  <a:lnTo>
                    <a:pt x="2203033" y="250666"/>
                  </a:lnTo>
                  <a:lnTo>
                    <a:pt x="2203033" y="211830"/>
                  </a:lnTo>
                  <a:lnTo>
                    <a:pt x="2195972" y="176525"/>
                  </a:lnTo>
                  <a:lnTo>
                    <a:pt x="2178320" y="130628"/>
                  </a:lnTo>
                  <a:lnTo>
                    <a:pt x="2153606" y="84732"/>
                  </a:lnTo>
                  <a:lnTo>
                    <a:pt x="2128893" y="45896"/>
                  </a:lnTo>
                  <a:lnTo>
                    <a:pt x="2121832" y="17652"/>
                  </a:lnTo>
                  <a:lnTo>
                    <a:pt x="2128893" y="3530"/>
                  </a:lnTo>
                  <a:lnTo>
                    <a:pt x="2139484" y="0"/>
                  </a:lnTo>
                  <a:lnTo>
                    <a:pt x="2167728" y="7061"/>
                  </a:lnTo>
                  <a:lnTo>
                    <a:pt x="2238338" y="45896"/>
                  </a:lnTo>
                  <a:lnTo>
                    <a:pt x="2298357" y="84732"/>
                  </a:lnTo>
                  <a:lnTo>
                    <a:pt x="2340723" y="116506"/>
                  </a:lnTo>
                  <a:lnTo>
                    <a:pt x="2397211" y="162403"/>
                  </a:lnTo>
                  <a:lnTo>
                    <a:pt x="2457229" y="222422"/>
                  </a:lnTo>
                  <a:lnTo>
                    <a:pt x="2506656" y="278910"/>
                  </a:lnTo>
                  <a:lnTo>
                    <a:pt x="2541961" y="328337"/>
                  </a:lnTo>
                  <a:lnTo>
                    <a:pt x="2556083" y="353050"/>
                  </a:lnTo>
                  <a:lnTo>
                    <a:pt x="2559614" y="370703"/>
                  </a:lnTo>
                  <a:lnTo>
                    <a:pt x="2556083" y="395416"/>
                  </a:lnTo>
                  <a:lnTo>
                    <a:pt x="2545492" y="409538"/>
                  </a:lnTo>
                  <a:lnTo>
                    <a:pt x="2524309" y="416599"/>
                  </a:lnTo>
                  <a:lnTo>
                    <a:pt x="2496065" y="423660"/>
                  </a:lnTo>
                  <a:lnTo>
                    <a:pt x="2467821" y="441313"/>
                  </a:lnTo>
                  <a:lnTo>
                    <a:pt x="2439577" y="469557"/>
                  </a:lnTo>
                  <a:lnTo>
                    <a:pt x="2368967" y="579002"/>
                  </a:lnTo>
                  <a:lnTo>
                    <a:pt x="2217155" y="790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5F4932CD-3F0A-4F22-B7F3-8042979EB432}"/>
                </a:ext>
              </a:extLst>
            </p:cNvPr>
            <p:cNvSpPr/>
            <p:nvPr/>
          </p:nvSpPr>
          <p:spPr>
            <a:xfrm>
              <a:off x="5080000" y="3843338"/>
              <a:ext cx="274638" cy="1981200"/>
            </a:xfrm>
            <a:custGeom>
              <a:avLst/>
              <a:gdLst>
                <a:gd name="connsiteX0" fmla="*/ 244698 w 275607"/>
                <a:gd name="connsiteY0" fmla="*/ 406972 h 1980770"/>
                <a:gd name="connsiteX1" fmla="*/ 244698 w 275607"/>
                <a:gd name="connsiteY1" fmla="*/ 795914 h 1980770"/>
                <a:gd name="connsiteX2" fmla="*/ 247274 w 275607"/>
                <a:gd name="connsiteY2" fmla="*/ 935006 h 1980770"/>
                <a:gd name="connsiteX3" fmla="*/ 260153 w 275607"/>
                <a:gd name="connsiteY3" fmla="*/ 1148795 h 1980770"/>
                <a:gd name="connsiteX4" fmla="*/ 265304 w 275607"/>
                <a:gd name="connsiteY4" fmla="*/ 1308493 h 1980770"/>
                <a:gd name="connsiteX5" fmla="*/ 270456 w 275607"/>
                <a:gd name="connsiteY5" fmla="*/ 1573798 h 1980770"/>
                <a:gd name="connsiteX6" fmla="*/ 270456 w 275607"/>
                <a:gd name="connsiteY6" fmla="*/ 1736072 h 1980770"/>
                <a:gd name="connsiteX7" fmla="*/ 275607 w 275607"/>
                <a:gd name="connsiteY7" fmla="*/ 1777284 h 1980770"/>
                <a:gd name="connsiteX8" fmla="*/ 270456 w 275607"/>
                <a:gd name="connsiteY8" fmla="*/ 1821072 h 1980770"/>
                <a:gd name="connsiteX9" fmla="*/ 249850 w 275607"/>
                <a:gd name="connsiteY9" fmla="*/ 1880315 h 1980770"/>
                <a:gd name="connsiteX10" fmla="*/ 216365 w 275607"/>
                <a:gd name="connsiteY10" fmla="*/ 1944710 h 1980770"/>
                <a:gd name="connsiteX11" fmla="*/ 195758 w 275607"/>
                <a:gd name="connsiteY11" fmla="*/ 1970467 h 1980770"/>
                <a:gd name="connsiteX12" fmla="*/ 177728 w 275607"/>
                <a:gd name="connsiteY12" fmla="*/ 1980770 h 1980770"/>
                <a:gd name="connsiteX13" fmla="*/ 167425 w 275607"/>
                <a:gd name="connsiteY13" fmla="*/ 1980770 h 1980770"/>
                <a:gd name="connsiteX14" fmla="*/ 151970 w 275607"/>
                <a:gd name="connsiteY14" fmla="*/ 1978195 h 1980770"/>
                <a:gd name="connsiteX15" fmla="*/ 133940 w 275607"/>
                <a:gd name="connsiteY15" fmla="*/ 1970467 h 1980770"/>
                <a:gd name="connsiteX16" fmla="*/ 115909 w 275607"/>
                <a:gd name="connsiteY16" fmla="*/ 1955013 h 1980770"/>
                <a:gd name="connsiteX17" fmla="*/ 97879 w 275607"/>
                <a:gd name="connsiteY17" fmla="*/ 1929255 h 1980770"/>
                <a:gd name="connsiteX18" fmla="*/ 66970 w 275607"/>
                <a:gd name="connsiteY18" fmla="*/ 1857133 h 1980770"/>
                <a:gd name="connsiteX19" fmla="*/ 33485 w 275607"/>
                <a:gd name="connsiteY19" fmla="*/ 1769557 h 1980770"/>
                <a:gd name="connsiteX20" fmla="*/ 15454 w 275607"/>
                <a:gd name="connsiteY20" fmla="*/ 1700011 h 1980770"/>
                <a:gd name="connsiteX21" fmla="*/ 2575 w 275607"/>
                <a:gd name="connsiteY21" fmla="*/ 1627889 h 1980770"/>
                <a:gd name="connsiteX22" fmla="*/ 0 w 275607"/>
                <a:gd name="connsiteY22" fmla="*/ 1599556 h 1980770"/>
                <a:gd name="connsiteX23" fmla="*/ 10303 w 275607"/>
                <a:gd name="connsiteY23" fmla="*/ 1535161 h 1980770"/>
                <a:gd name="connsiteX24" fmla="*/ 28333 w 275607"/>
                <a:gd name="connsiteY24" fmla="*/ 1401221 h 1980770"/>
                <a:gd name="connsiteX25" fmla="*/ 36060 w 275607"/>
                <a:gd name="connsiteY25" fmla="*/ 1285311 h 1980770"/>
                <a:gd name="connsiteX26" fmla="*/ 41212 w 275607"/>
                <a:gd name="connsiteY26" fmla="*/ 1195159 h 1980770"/>
                <a:gd name="connsiteX27" fmla="*/ 46364 w 275607"/>
                <a:gd name="connsiteY27" fmla="*/ 906672 h 1980770"/>
                <a:gd name="connsiteX28" fmla="*/ 43788 w 275607"/>
                <a:gd name="connsiteY28" fmla="*/ 736671 h 1980770"/>
                <a:gd name="connsiteX29" fmla="*/ 38636 w 275607"/>
                <a:gd name="connsiteY29" fmla="*/ 538337 h 1980770"/>
                <a:gd name="connsiteX30" fmla="*/ 28333 w 275607"/>
                <a:gd name="connsiteY30" fmla="*/ 337426 h 1980770"/>
                <a:gd name="connsiteX31" fmla="*/ 15454 w 275607"/>
                <a:gd name="connsiteY31" fmla="*/ 172577 h 1980770"/>
                <a:gd name="connsiteX32" fmla="*/ 236971 w 275607"/>
                <a:gd name="connsiteY32" fmla="*/ 0 h 1980770"/>
                <a:gd name="connsiteX33" fmla="*/ 244698 w 275607"/>
                <a:gd name="connsiteY33" fmla="*/ 273032 h 1980770"/>
                <a:gd name="connsiteX34" fmla="*/ 244698 w 275607"/>
                <a:gd name="connsiteY34" fmla="*/ 406972 h 198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75607" h="1980770">
                  <a:moveTo>
                    <a:pt x="244698" y="406972"/>
                  </a:moveTo>
                  <a:lnTo>
                    <a:pt x="244698" y="795914"/>
                  </a:lnTo>
                  <a:cubicBezTo>
                    <a:pt x="245557" y="842278"/>
                    <a:pt x="246415" y="888642"/>
                    <a:pt x="247274" y="935006"/>
                  </a:cubicBezTo>
                  <a:lnTo>
                    <a:pt x="260153" y="1148795"/>
                  </a:lnTo>
                  <a:lnTo>
                    <a:pt x="265304" y="1308493"/>
                  </a:lnTo>
                  <a:lnTo>
                    <a:pt x="270456" y="1573798"/>
                  </a:lnTo>
                  <a:lnTo>
                    <a:pt x="270456" y="1736072"/>
                  </a:lnTo>
                  <a:lnTo>
                    <a:pt x="275607" y="1777284"/>
                  </a:lnTo>
                  <a:lnTo>
                    <a:pt x="270456" y="1821072"/>
                  </a:lnTo>
                  <a:lnTo>
                    <a:pt x="249850" y="1880315"/>
                  </a:lnTo>
                  <a:lnTo>
                    <a:pt x="216365" y="1944710"/>
                  </a:lnTo>
                  <a:lnTo>
                    <a:pt x="195758" y="1970467"/>
                  </a:lnTo>
                  <a:lnTo>
                    <a:pt x="177728" y="1980770"/>
                  </a:lnTo>
                  <a:lnTo>
                    <a:pt x="167425" y="1980770"/>
                  </a:lnTo>
                  <a:lnTo>
                    <a:pt x="151970" y="1978195"/>
                  </a:lnTo>
                  <a:lnTo>
                    <a:pt x="133940" y="1970467"/>
                  </a:lnTo>
                  <a:lnTo>
                    <a:pt x="115909" y="1955013"/>
                  </a:lnTo>
                  <a:lnTo>
                    <a:pt x="97879" y="1929255"/>
                  </a:lnTo>
                  <a:lnTo>
                    <a:pt x="66970" y="1857133"/>
                  </a:lnTo>
                  <a:lnTo>
                    <a:pt x="33485" y="1769557"/>
                  </a:lnTo>
                  <a:lnTo>
                    <a:pt x="15454" y="1700011"/>
                  </a:lnTo>
                  <a:lnTo>
                    <a:pt x="2575" y="1627889"/>
                  </a:lnTo>
                  <a:lnTo>
                    <a:pt x="0" y="1599556"/>
                  </a:lnTo>
                  <a:lnTo>
                    <a:pt x="10303" y="1535161"/>
                  </a:lnTo>
                  <a:lnTo>
                    <a:pt x="28333" y="1401221"/>
                  </a:lnTo>
                  <a:lnTo>
                    <a:pt x="36060" y="1285311"/>
                  </a:lnTo>
                  <a:lnTo>
                    <a:pt x="41212" y="1195159"/>
                  </a:lnTo>
                  <a:cubicBezTo>
                    <a:pt x="42929" y="1098997"/>
                    <a:pt x="44647" y="1002834"/>
                    <a:pt x="46364" y="906672"/>
                  </a:cubicBezTo>
                  <a:cubicBezTo>
                    <a:pt x="45505" y="850005"/>
                    <a:pt x="44647" y="793338"/>
                    <a:pt x="43788" y="736671"/>
                  </a:cubicBezTo>
                  <a:lnTo>
                    <a:pt x="38636" y="538337"/>
                  </a:lnTo>
                  <a:lnTo>
                    <a:pt x="28333" y="337426"/>
                  </a:lnTo>
                  <a:lnTo>
                    <a:pt x="15454" y="172577"/>
                  </a:lnTo>
                  <a:lnTo>
                    <a:pt x="236971" y="0"/>
                  </a:lnTo>
                  <a:lnTo>
                    <a:pt x="244698" y="273032"/>
                  </a:lnTo>
                  <a:lnTo>
                    <a:pt x="244698" y="4069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C03DB3E3-B0F5-4650-8F87-4251DDAF3AC8}"/>
                </a:ext>
              </a:extLst>
            </p:cNvPr>
            <p:cNvSpPr/>
            <p:nvPr/>
          </p:nvSpPr>
          <p:spPr>
            <a:xfrm>
              <a:off x="5268913" y="3676650"/>
              <a:ext cx="1544637" cy="2057400"/>
            </a:xfrm>
            <a:custGeom>
              <a:avLst/>
              <a:gdLst>
                <a:gd name="connsiteX0" fmla="*/ 840403 w 1543381"/>
                <a:gd name="connsiteY0" fmla="*/ 251064 h 2058722"/>
                <a:gd name="connsiteX1" fmla="*/ 679194 w 1543381"/>
                <a:gd name="connsiteY1" fmla="*/ 274849 h 2058722"/>
                <a:gd name="connsiteX2" fmla="*/ 515342 w 1543381"/>
                <a:gd name="connsiteY2" fmla="*/ 295991 h 2058722"/>
                <a:gd name="connsiteX3" fmla="*/ 354132 w 1543381"/>
                <a:gd name="connsiteY3" fmla="*/ 317133 h 2058722"/>
                <a:gd name="connsiteX4" fmla="*/ 195566 w 1543381"/>
                <a:gd name="connsiteY4" fmla="*/ 338276 h 2058722"/>
                <a:gd name="connsiteX5" fmla="*/ 0 w 1543381"/>
                <a:gd name="connsiteY5" fmla="*/ 362061 h 2058722"/>
                <a:gd name="connsiteX6" fmla="*/ 0 w 1543381"/>
                <a:gd name="connsiteY6" fmla="*/ 179709 h 2058722"/>
                <a:gd name="connsiteX7" fmla="*/ 237850 w 1543381"/>
                <a:gd name="connsiteY7" fmla="*/ 169138 h 2058722"/>
                <a:gd name="connsiteX8" fmla="*/ 362061 w 1543381"/>
                <a:gd name="connsiteY8" fmla="*/ 153281 h 2058722"/>
                <a:gd name="connsiteX9" fmla="*/ 607839 w 1543381"/>
                <a:gd name="connsiteY9" fmla="*/ 113640 h 2058722"/>
                <a:gd name="connsiteX10" fmla="*/ 782262 w 1543381"/>
                <a:gd name="connsiteY10" fmla="*/ 81926 h 2058722"/>
                <a:gd name="connsiteX11" fmla="*/ 969899 w 1543381"/>
                <a:gd name="connsiteY11" fmla="*/ 47570 h 2058722"/>
                <a:gd name="connsiteX12" fmla="*/ 1162821 w 1543381"/>
                <a:gd name="connsiteY12" fmla="*/ 0 h 2058722"/>
                <a:gd name="connsiteX13" fmla="*/ 1178678 w 1543381"/>
                <a:gd name="connsiteY13" fmla="*/ 0 h 2058722"/>
                <a:gd name="connsiteX14" fmla="*/ 1239462 w 1543381"/>
                <a:gd name="connsiteY14" fmla="*/ 21143 h 2058722"/>
                <a:gd name="connsiteX15" fmla="*/ 1334602 w 1543381"/>
                <a:gd name="connsiteY15" fmla="*/ 68713 h 2058722"/>
                <a:gd name="connsiteX16" fmla="*/ 1392743 w 1543381"/>
                <a:gd name="connsiteY16" fmla="*/ 105711 h 2058722"/>
                <a:gd name="connsiteX17" fmla="*/ 1469383 w 1543381"/>
                <a:gd name="connsiteY17" fmla="*/ 163852 h 2058722"/>
                <a:gd name="connsiteX18" fmla="*/ 1506382 w 1543381"/>
                <a:gd name="connsiteY18" fmla="*/ 198209 h 2058722"/>
                <a:gd name="connsiteX19" fmla="*/ 1527524 w 1543381"/>
                <a:gd name="connsiteY19" fmla="*/ 216708 h 2058722"/>
                <a:gd name="connsiteX20" fmla="*/ 1535453 w 1543381"/>
                <a:gd name="connsiteY20" fmla="*/ 227279 h 2058722"/>
                <a:gd name="connsiteX21" fmla="*/ 1540738 w 1543381"/>
                <a:gd name="connsiteY21" fmla="*/ 243136 h 2058722"/>
                <a:gd name="connsiteX22" fmla="*/ 1543381 w 1543381"/>
                <a:gd name="connsiteY22" fmla="*/ 258992 h 2058722"/>
                <a:gd name="connsiteX23" fmla="*/ 1540738 w 1543381"/>
                <a:gd name="connsiteY23" fmla="*/ 274849 h 2058722"/>
                <a:gd name="connsiteX24" fmla="*/ 1530167 w 1543381"/>
                <a:gd name="connsiteY24" fmla="*/ 298634 h 2058722"/>
                <a:gd name="connsiteX25" fmla="*/ 1514310 w 1543381"/>
                <a:gd name="connsiteY25" fmla="*/ 325062 h 2058722"/>
                <a:gd name="connsiteX26" fmla="*/ 1503739 w 1543381"/>
                <a:gd name="connsiteY26" fmla="*/ 346204 h 2058722"/>
                <a:gd name="connsiteX27" fmla="*/ 1493168 w 1543381"/>
                <a:gd name="connsiteY27" fmla="*/ 412273 h 2058722"/>
                <a:gd name="connsiteX28" fmla="*/ 1487883 w 1543381"/>
                <a:gd name="connsiteY28" fmla="*/ 462486 h 2058722"/>
                <a:gd name="connsiteX29" fmla="*/ 1487883 w 1543381"/>
                <a:gd name="connsiteY29" fmla="*/ 621052 h 2058722"/>
                <a:gd name="connsiteX30" fmla="*/ 1485240 w 1543381"/>
                <a:gd name="connsiteY30" fmla="*/ 843046 h 2058722"/>
                <a:gd name="connsiteX31" fmla="*/ 1482597 w 1543381"/>
                <a:gd name="connsiteY31" fmla="*/ 1080895 h 2058722"/>
                <a:gd name="connsiteX32" fmla="*/ 1477311 w 1543381"/>
                <a:gd name="connsiteY32" fmla="*/ 1271175 h 2058722"/>
                <a:gd name="connsiteX33" fmla="*/ 1474669 w 1543381"/>
                <a:gd name="connsiteY33" fmla="*/ 1503739 h 2058722"/>
                <a:gd name="connsiteX34" fmla="*/ 1469383 w 1543381"/>
                <a:gd name="connsiteY34" fmla="*/ 1707233 h 2058722"/>
                <a:gd name="connsiteX35" fmla="*/ 1464098 w 1543381"/>
                <a:gd name="connsiteY35" fmla="*/ 1894870 h 2058722"/>
                <a:gd name="connsiteX36" fmla="*/ 1458812 w 1543381"/>
                <a:gd name="connsiteY36" fmla="*/ 1934511 h 2058722"/>
                <a:gd name="connsiteX37" fmla="*/ 1450884 w 1543381"/>
                <a:gd name="connsiteY37" fmla="*/ 1966225 h 2058722"/>
                <a:gd name="connsiteX38" fmla="*/ 1429742 w 1543381"/>
                <a:gd name="connsiteY38" fmla="*/ 2011152 h 2058722"/>
                <a:gd name="connsiteX39" fmla="*/ 1413885 w 1543381"/>
                <a:gd name="connsiteY39" fmla="*/ 2034937 h 2058722"/>
                <a:gd name="connsiteX40" fmla="*/ 1400671 w 1543381"/>
                <a:gd name="connsiteY40" fmla="*/ 2048151 h 2058722"/>
                <a:gd name="connsiteX41" fmla="*/ 1390100 w 1543381"/>
                <a:gd name="connsiteY41" fmla="*/ 2056079 h 2058722"/>
                <a:gd name="connsiteX42" fmla="*/ 1376886 w 1543381"/>
                <a:gd name="connsiteY42" fmla="*/ 2058722 h 2058722"/>
                <a:gd name="connsiteX43" fmla="*/ 1347816 w 1543381"/>
                <a:gd name="connsiteY43" fmla="*/ 2045508 h 2058722"/>
                <a:gd name="connsiteX44" fmla="*/ 1326673 w 1543381"/>
                <a:gd name="connsiteY44" fmla="*/ 2029651 h 2058722"/>
                <a:gd name="connsiteX45" fmla="*/ 1302888 w 1543381"/>
                <a:gd name="connsiteY45" fmla="*/ 2005866 h 2058722"/>
                <a:gd name="connsiteX46" fmla="*/ 1284389 w 1543381"/>
                <a:gd name="connsiteY46" fmla="*/ 1984724 h 2058722"/>
                <a:gd name="connsiteX47" fmla="*/ 1263247 w 1543381"/>
                <a:gd name="connsiteY47" fmla="*/ 1947725 h 2058722"/>
                <a:gd name="connsiteX48" fmla="*/ 1242105 w 1543381"/>
                <a:gd name="connsiteY48" fmla="*/ 1916012 h 2058722"/>
                <a:gd name="connsiteX49" fmla="*/ 1220962 w 1543381"/>
                <a:gd name="connsiteY49" fmla="*/ 1701947 h 2058722"/>
                <a:gd name="connsiteX50" fmla="*/ 1218320 w 1543381"/>
                <a:gd name="connsiteY50" fmla="*/ 1577737 h 2058722"/>
                <a:gd name="connsiteX51" fmla="*/ 1218320 w 1543381"/>
                <a:gd name="connsiteY51" fmla="*/ 1416528 h 2058722"/>
                <a:gd name="connsiteX52" fmla="*/ 1218320 w 1543381"/>
                <a:gd name="connsiteY52" fmla="*/ 1213034 h 2058722"/>
                <a:gd name="connsiteX53" fmla="*/ 1215677 w 1543381"/>
                <a:gd name="connsiteY53" fmla="*/ 980470 h 2058722"/>
                <a:gd name="connsiteX54" fmla="*/ 1218320 w 1543381"/>
                <a:gd name="connsiteY54" fmla="*/ 806047 h 2058722"/>
                <a:gd name="connsiteX55" fmla="*/ 1215677 w 1543381"/>
                <a:gd name="connsiteY55" fmla="*/ 578768 h 2058722"/>
                <a:gd name="connsiteX56" fmla="*/ 1218320 w 1543381"/>
                <a:gd name="connsiteY56" fmla="*/ 317133 h 2058722"/>
                <a:gd name="connsiteX57" fmla="*/ 1207748 w 1543381"/>
                <a:gd name="connsiteY57" fmla="*/ 285420 h 2058722"/>
                <a:gd name="connsiteX58" fmla="*/ 1199820 w 1543381"/>
                <a:gd name="connsiteY58" fmla="*/ 272206 h 2058722"/>
                <a:gd name="connsiteX59" fmla="*/ 1181321 w 1543381"/>
                <a:gd name="connsiteY59" fmla="*/ 251064 h 2058722"/>
                <a:gd name="connsiteX60" fmla="*/ 1154893 w 1543381"/>
                <a:gd name="connsiteY60" fmla="*/ 237850 h 2058722"/>
                <a:gd name="connsiteX61" fmla="*/ 1117894 w 1543381"/>
                <a:gd name="connsiteY61" fmla="*/ 227279 h 2058722"/>
                <a:gd name="connsiteX62" fmla="*/ 1083538 w 1543381"/>
                <a:gd name="connsiteY62" fmla="*/ 221993 h 2058722"/>
                <a:gd name="connsiteX63" fmla="*/ 1025397 w 1543381"/>
                <a:gd name="connsiteY63" fmla="*/ 227279 h 2058722"/>
                <a:gd name="connsiteX64" fmla="*/ 840403 w 1543381"/>
                <a:gd name="connsiteY64" fmla="*/ 251064 h 2058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543381" h="2058722">
                  <a:moveTo>
                    <a:pt x="840403" y="251064"/>
                  </a:moveTo>
                  <a:lnTo>
                    <a:pt x="679194" y="274849"/>
                  </a:lnTo>
                  <a:lnTo>
                    <a:pt x="515342" y="295991"/>
                  </a:lnTo>
                  <a:lnTo>
                    <a:pt x="354132" y="317133"/>
                  </a:lnTo>
                  <a:lnTo>
                    <a:pt x="195566" y="338276"/>
                  </a:lnTo>
                  <a:lnTo>
                    <a:pt x="0" y="362061"/>
                  </a:lnTo>
                  <a:lnTo>
                    <a:pt x="0" y="179709"/>
                  </a:lnTo>
                  <a:lnTo>
                    <a:pt x="237850" y="169138"/>
                  </a:lnTo>
                  <a:lnTo>
                    <a:pt x="362061" y="153281"/>
                  </a:lnTo>
                  <a:lnTo>
                    <a:pt x="607839" y="113640"/>
                  </a:lnTo>
                  <a:lnTo>
                    <a:pt x="782262" y="81926"/>
                  </a:lnTo>
                  <a:lnTo>
                    <a:pt x="969899" y="47570"/>
                  </a:lnTo>
                  <a:lnTo>
                    <a:pt x="1162821" y="0"/>
                  </a:lnTo>
                  <a:lnTo>
                    <a:pt x="1178678" y="0"/>
                  </a:lnTo>
                  <a:lnTo>
                    <a:pt x="1239462" y="21143"/>
                  </a:lnTo>
                  <a:lnTo>
                    <a:pt x="1334602" y="68713"/>
                  </a:lnTo>
                  <a:lnTo>
                    <a:pt x="1392743" y="105711"/>
                  </a:lnTo>
                  <a:lnTo>
                    <a:pt x="1469383" y="163852"/>
                  </a:lnTo>
                  <a:lnTo>
                    <a:pt x="1506382" y="198209"/>
                  </a:lnTo>
                  <a:lnTo>
                    <a:pt x="1527524" y="216708"/>
                  </a:lnTo>
                  <a:lnTo>
                    <a:pt x="1535453" y="227279"/>
                  </a:lnTo>
                  <a:lnTo>
                    <a:pt x="1540738" y="243136"/>
                  </a:lnTo>
                  <a:lnTo>
                    <a:pt x="1543381" y="258992"/>
                  </a:lnTo>
                  <a:lnTo>
                    <a:pt x="1540738" y="274849"/>
                  </a:lnTo>
                  <a:lnTo>
                    <a:pt x="1530167" y="298634"/>
                  </a:lnTo>
                  <a:lnTo>
                    <a:pt x="1514310" y="325062"/>
                  </a:lnTo>
                  <a:lnTo>
                    <a:pt x="1503739" y="346204"/>
                  </a:lnTo>
                  <a:lnTo>
                    <a:pt x="1493168" y="412273"/>
                  </a:lnTo>
                  <a:lnTo>
                    <a:pt x="1487883" y="462486"/>
                  </a:lnTo>
                  <a:lnTo>
                    <a:pt x="1487883" y="621052"/>
                  </a:lnTo>
                  <a:lnTo>
                    <a:pt x="1485240" y="843046"/>
                  </a:lnTo>
                  <a:lnTo>
                    <a:pt x="1482597" y="1080895"/>
                  </a:lnTo>
                  <a:lnTo>
                    <a:pt x="1477311" y="1271175"/>
                  </a:lnTo>
                  <a:cubicBezTo>
                    <a:pt x="1476430" y="1348696"/>
                    <a:pt x="1475550" y="1426218"/>
                    <a:pt x="1474669" y="1503739"/>
                  </a:cubicBezTo>
                  <a:lnTo>
                    <a:pt x="1469383" y="1707233"/>
                  </a:lnTo>
                  <a:lnTo>
                    <a:pt x="1464098" y="1894870"/>
                  </a:lnTo>
                  <a:lnTo>
                    <a:pt x="1458812" y="1934511"/>
                  </a:lnTo>
                  <a:lnTo>
                    <a:pt x="1450884" y="1966225"/>
                  </a:lnTo>
                  <a:lnTo>
                    <a:pt x="1429742" y="2011152"/>
                  </a:lnTo>
                  <a:lnTo>
                    <a:pt x="1413885" y="2034937"/>
                  </a:lnTo>
                  <a:lnTo>
                    <a:pt x="1400671" y="2048151"/>
                  </a:lnTo>
                  <a:lnTo>
                    <a:pt x="1390100" y="2056079"/>
                  </a:lnTo>
                  <a:lnTo>
                    <a:pt x="1376886" y="2058722"/>
                  </a:lnTo>
                  <a:lnTo>
                    <a:pt x="1347816" y="2045508"/>
                  </a:lnTo>
                  <a:lnTo>
                    <a:pt x="1326673" y="2029651"/>
                  </a:lnTo>
                  <a:lnTo>
                    <a:pt x="1302888" y="2005866"/>
                  </a:lnTo>
                  <a:lnTo>
                    <a:pt x="1284389" y="1984724"/>
                  </a:lnTo>
                  <a:lnTo>
                    <a:pt x="1263247" y="1947725"/>
                  </a:lnTo>
                  <a:lnTo>
                    <a:pt x="1242105" y="1916012"/>
                  </a:lnTo>
                  <a:lnTo>
                    <a:pt x="1220962" y="1701947"/>
                  </a:lnTo>
                  <a:cubicBezTo>
                    <a:pt x="1220081" y="1660544"/>
                    <a:pt x="1219201" y="1619140"/>
                    <a:pt x="1218320" y="1577737"/>
                  </a:cubicBezTo>
                  <a:lnTo>
                    <a:pt x="1218320" y="1416528"/>
                  </a:lnTo>
                  <a:lnTo>
                    <a:pt x="1218320" y="1213034"/>
                  </a:lnTo>
                  <a:lnTo>
                    <a:pt x="1215677" y="980470"/>
                  </a:lnTo>
                  <a:lnTo>
                    <a:pt x="1218320" y="806047"/>
                  </a:lnTo>
                  <a:lnTo>
                    <a:pt x="1215677" y="578768"/>
                  </a:lnTo>
                  <a:lnTo>
                    <a:pt x="1218320" y="317133"/>
                  </a:lnTo>
                  <a:lnTo>
                    <a:pt x="1207748" y="285420"/>
                  </a:lnTo>
                  <a:lnTo>
                    <a:pt x="1199820" y="272206"/>
                  </a:lnTo>
                  <a:lnTo>
                    <a:pt x="1181321" y="251064"/>
                  </a:lnTo>
                  <a:lnTo>
                    <a:pt x="1154893" y="237850"/>
                  </a:lnTo>
                  <a:lnTo>
                    <a:pt x="1117894" y="227279"/>
                  </a:lnTo>
                  <a:cubicBezTo>
                    <a:pt x="1085312" y="221848"/>
                    <a:pt x="1096898" y="221993"/>
                    <a:pt x="1083538" y="221993"/>
                  </a:cubicBezTo>
                  <a:lnTo>
                    <a:pt x="1025397" y="227279"/>
                  </a:lnTo>
                  <a:lnTo>
                    <a:pt x="840403" y="251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20DFF1AA-D804-44CE-AB8D-C87D556A500E}"/>
                </a:ext>
              </a:extLst>
            </p:cNvPr>
            <p:cNvSpPr/>
            <p:nvPr/>
          </p:nvSpPr>
          <p:spPr>
            <a:xfrm>
              <a:off x="5268913" y="4457700"/>
              <a:ext cx="1285875" cy="309563"/>
            </a:xfrm>
            <a:custGeom>
              <a:avLst/>
              <a:gdLst>
                <a:gd name="connsiteX0" fmla="*/ 904875 w 1285875"/>
                <a:gd name="connsiteY0" fmla="*/ 230981 h 309563"/>
                <a:gd name="connsiteX1" fmla="*/ 676275 w 1285875"/>
                <a:gd name="connsiteY1" fmla="*/ 257175 h 309563"/>
                <a:gd name="connsiteX2" fmla="*/ 495300 w 1285875"/>
                <a:gd name="connsiteY2" fmla="*/ 280988 h 309563"/>
                <a:gd name="connsiteX3" fmla="*/ 335757 w 1285875"/>
                <a:gd name="connsiteY3" fmla="*/ 300038 h 309563"/>
                <a:gd name="connsiteX4" fmla="*/ 278607 w 1285875"/>
                <a:gd name="connsiteY4" fmla="*/ 307181 h 309563"/>
                <a:gd name="connsiteX5" fmla="*/ 257175 w 1285875"/>
                <a:gd name="connsiteY5" fmla="*/ 309563 h 309563"/>
                <a:gd name="connsiteX6" fmla="*/ 228600 w 1285875"/>
                <a:gd name="connsiteY6" fmla="*/ 309563 h 309563"/>
                <a:gd name="connsiteX7" fmla="*/ 164307 w 1285875"/>
                <a:gd name="connsiteY7" fmla="*/ 307181 h 309563"/>
                <a:gd name="connsiteX8" fmla="*/ 107157 w 1285875"/>
                <a:gd name="connsiteY8" fmla="*/ 300038 h 309563"/>
                <a:gd name="connsiteX9" fmla="*/ 0 w 1285875"/>
                <a:gd name="connsiteY9" fmla="*/ 280988 h 309563"/>
                <a:gd name="connsiteX10" fmla="*/ 2382 w 1285875"/>
                <a:gd name="connsiteY10" fmla="*/ 154781 h 309563"/>
                <a:gd name="connsiteX11" fmla="*/ 147638 w 1285875"/>
                <a:gd name="connsiteY11" fmla="*/ 145256 h 309563"/>
                <a:gd name="connsiteX12" fmla="*/ 373857 w 1285875"/>
                <a:gd name="connsiteY12" fmla="*/ 123825 h 309563"/>
                <a:gd name="connsiteX13" fmla="*/ 585788 w 1285875"/>
                <a:gd name="connsiteY13" fmla="*/ 97631 h 309563"/>
                <a:gd name="connsiteX14" fmla="*/ 745332 w 1285875"/>
                <a:gd name="connsiteY14" fmla="*/ 71438 h 309563"/>
                <a:gd name="connsiteX15" fmla="*/ 852488 w 1285875"/>
                <a:gd name="connsiteY15" fmla="*/ 50006 h 309563"/>
                <a:gd name="connsiteX16" fmla="*/ 914400 w 1285875"/>
                <a:gd name="connsiteY16" fmla="*/ 30956 h 309563"/>
                <a:gd name="connsiteX17" fmla="*/ 976313 w 1285875"/>
                <a:gd name="connsiteY17" fmla="*/ 4763 h 309563"/>
                <a:gd name="connsiteX18" fmla="*/ 990600 w 1285875"/>
                <a:gd name="connsiteY18" fmla="*/ 0 h 309563"/>
                <a:gd name="connsiteX19" fmla="*/ 1000125 w 1285875"/>
                <a:gd name="connsiteY19" fmla="*/ 0 h 309563"/>
                <a:gd name="connsiteX20" fmla="*/ 1083469 w 1285875"/>
                <a:gd name="connsiteY20" fmla="*/ 30956 h 309563"/>
                <a:gd name="connsiteX21" fmla="*/ 1166813 w 1285875"/>
                <a:gd name="connsiteY21" fmla="*/ 64294 h 309563"/>
                <a:gd name="connsiteX22" fmla="*/ 1285875 w 1285875"/>
                <a:gd name="connsiteY22" fmla="*/ 114300 h 309563"/>
                <a:gd name="connsiteX23" fmla="*/ 1283494 w 1285875"/>
                <a:gd name="connsiteY23" fmla="*/ 223838 h 309563"/>
                <a:gd name="connsiteX24" fmla="*/ 1128713 w 1285875"/>
                <a:gd name="connsiteY24" fmla="*/ 221456 h 309563"/>
                <a:gd name="connsiteX25" fmla="*/ 992982 w 1285875"/>
                <a:gd name="connsiteY25" fmla="*/ 221456 h 309563"/>
                <a:gd name="connsiteX26" fmla="*/ 904875 w 1285875"/>
                <a:gd name="connsiteY26" fmla="*/ 230981 h 30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5" h="309563">
                  <a:moveTo>
                    <a:pt x="904875" y="230981"/>
                  </a:moveTo>
                  <a:lnTo>
                    <a:pt x="676275" y="257175"/>
                  </a:lnTo>
                  <a:lnTo>
                    <a:pt x="495300" y="280988"/>
                  </a:lnTo>
                  <a:lnTo>
                    <a:pt x="335757" y="300038"/>
                  </a:lnTo>
                  <a:lnTo>
                    <a:pt x="278607" y="307181"/>
                  </a:lnTo>
                  <a:lnTo>
                    <a:pt x="257175" y="309563"/>
                  </a:lnTo>
                  <a:lnTo>
                    <a:pt x="228600" y="309563"/>
                  </a:lnTo>
                  <a:lnTo>
                    <a:pt x="164307" y="307181"/>
                  </a:lnTo>
                  <a:lnTo>
                    <a:pt x="107157" y="300038"/>
                  </a:lnTo>
                  <a:lnTo>
                    <a:pt x="0" y="280988"/>
                  </a:lnTo>
                  <a:lnTo>
                    <a:pt x="2382" y="154781"/>
                  </a:lnTo>
                  <a:lnTo>
                    <a:pt x="147638" y="145256"/>
                  </a:lnTo>
                  <a:lnTo>
                    <a:pt x="373857" y="123825"/>
                  </a:lnTo>
                  <a:lnTo>
                    <a:pt x="585788" y="97631"/>
                  </a:lnTo>
                  <a:lnTo>
                    <a:pt x="745332" y="71438"/>
                  </a:lnTo>
                  <a:lnTo>
                    <a:pt x="852488" y="50006"/>
                  </a:lnTo>
                  <a:lnTo>
                    <a:pt x="914400" y="30956"/>
                  </a:lnTo>
                  <a:lnTo>
                    <a:pt x="976313" y="4763"/>
                  </a:lnTo>
                  <a:lnTo>
                    <a:pt x="990600" y="0"/>
                  </a:lnTo>
                  <a:lnTo>
                    <a:pt x="1000125" y="0"/>
                  </a:lnTo>
                  <a:lnTo>
                    <a:pt x="1083469" y="30956"/>
                  </a:lnTo>
                  <a:lnTo>
                    <a:pt x="1166813" y="64294"/>
                  </a:lnTo>
                  <a:lnTo>
                    <a:pt x="1285875" y="114300"/>
                  </a:lnTo>
                  <a:cubicBezTo>
                    <a:pt x="1285081" y="150813"/>
                    <a:pt x="1284288" y="187325"/>
                    <a:pt x="1283494" y="223838"/>
                  </a:cubicBezTo>
                  <a:lnTo>
                    <a:pt x="1128713" y="221456"/>
                  </a:lnTo>
                  <a:lnTo>
                    <a:pt x="992982" y="221456"/>
                  </a:lnTo>
                  <a:lnTo>
                    <a:pt x="904875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39806372-0037-41C0-9EDD-503B4DBFBF22}"/>
                </a:ext>
              </a:extLst>
            </p:cNvPr>
            <p:cNvSpPr/>
            <p:nvPr/>
          </p:nvSpPr>
          <p:spPr>
            <a:xfrm>
              <a:off x="5276850" y="5305425"/>
              <a:ext cx="1319213" cy="392113"/>
            </a:xfrm>
            <a:custGeom>
              <a:avLst/>
              <a:gdLst>
                <a:gd name="connsiteX0" fmla="*/ 962025 w 1319213"/>
                <a:gd name="connsiteY0" fmla="*/ 190500 h 392906"/>
                <a:gd name="connsiteX1" fmla="*/ 1069181 w 1319213"/>
                <a:gd name="connsiteY1" fmla="*/ 180975 h 392906"/>
                <a:gd name="connsiteX2" fmla="*/ 1097756 w 1319213"/>
                <a:gd name="connsiteY2" fmla="*/ 178594 h 392906"/>
                <a:gd name="connsiteX3" fmla="*/ 1112044 w 1319213"/>
                <a:gd name="connsiteY3" fmla="*/ 180975 h 392906"/>
                <a:gd name="connsiteX4" fmla="*/ 1145381 w 1319213"/>
                <a:gd name="connsiteY4" fmla="*/ 197644 h 392906"/>
                <a:gd name="connsiteX5" fmla="*/ 1166813 w 1319213"/>
                <a:gd name="connsiteY5" fmla="*/ 214313 h 392906"/>
                <a:gd name="connsiteX6" fmla="*/ 1188244 w 1319213"/>
                <a:gd name="connsiteY6" fmla="*/ 235744 h 392906"/>
                <a:gd name="connsiteX7" fmla="*/ 1202531 w 1319213"/>
                <a:gd name="connsiteY7" fmla="*/ 252413 h 392906"/>
                <a:gd name="connsiteX8" fmla="*/ 1219200 w 1319213"/>
                <a:gd name="connsiteY8" fmla="*/ 269081 h 392906"/>
                <a:gd name="connsiteX9" fmla="*/ 1238250 w 1319213"/>
                <a:gd name="connsiteY9" fmla="*/ 292894 h 392906"/>
                <a:gd name="connsiteX10" fmla="*/ 1271588 w 1319213"/>
                <a:gd name="connsiteY10" fmla="*/ 342900 h 392906"/>
                <a:gd name="connsiteX11" fmla="*/ 1319213 w 1319213"/>
                <a:gd name="connsiteY11" fmla="*/ 392906 h 392906"/>
                <a:gd name="connsiteX12" fmla="*/ 1281113 w 1319213"/>
                <a:gd name="connsiteY12" fmla="*/ 61913 h 392906"/>
                <a:gd name="connsiteX13" fmla="*/ 1176338 w 1319213"/>
                <a:gd name="connsiteY13" fmla="*/ 30956 h 392906"/>
                <a:gd name="connsiteX14" fmla="*/ 1135856 w 1319213"/>
                <a:gd name="connsiteY14" fmla="*/ 19050 h 392906"/>
                <a:gd name="connsiteX15" fmla="*/ 1083469 w 1319213"/>
                <a:gd name="connsiteY15" fmla="*/ 4763 h 392906"/>
                <a:gd name="connsiteX16" fmla="*/ 1059656 w 1319213"/>
                <a:gd name="connsiteY16" fmla="*/ 0 h 392906"/>
                <a:gd name="connsiteX17" fmla="*/ 1023938 w 1319213"/>
                <a:gd name="connsiteY17" fmla="*/ 0 h 392906"/>
                <a:gd name="connsiteX18" fmla="*/ 945356 w 1319213"/>
                <a:gd name="connsiteY18" fmla="*/ 11906 h 392906"/>
                <a:gd name="connsiteX19" fmla="*/ 790575 w 1319213"/>
                <a:gd name="connsiteY19" fmla="*/ 33338 h 392906"/>
                <a:gd name="connsiteX20" fmla="*/ 602456 w 1319213"/>
                <a:gd name="connsiteY20" fmla="*/ 54769 h 392906"/>
                <a:gd name="connsiteX21" fmla="*/ 485775 w 1319213"/>
                <a:gd name="connsiteY21" fmla="*/ 64294 h 392906"/>
                <a:gd name="connsiteX22" fmla="*/ 421481 w 1319213"/>
                <a:gd name="connsiteY22" fmla="*/ 69056 h 392906"/>
                <a:gd name="connsiteX23" fmla="*/ 300038 w 1319213"/>
                <a:gd name="connsiteY23" fmla="*/ 78581 h 392906"/>
                <a:gd name="connsiteX24" fmla="*/ 180975 w 1319213"/>
                <a:gd name="connsiteY24" fmla="*/ 85725 h 392906"/>
                <a:gd name="connsiteX25" fmla="*/ 0 w 1319213"/>
                <a:gd name="connsiteY25" fmla="*/ 90488 h 392906"/>
                <a:gd name="connsiteX26" fmla="*/ 11906 w 1319213"/>
                <a:gd name="connsiteY26" fmla="*/ 271463 h 392906"/>
                <a:gd name="connsiteX27" fmla="*/ 269081 w 1319213"/>
                <a:gd name="connsiteY27" fmla="*/ 250031 h 392906"/>
                <a:gd name="connsiteX28" fmla="*/ 571500 w 1319213"/>
                <a:gd name="connsiteY28" fmla="*/ 223838 h 392906"/>
                <a:gd name="connsiteX29" fmla="*/ 962025 w 1319213"/>
                <a:gd name="connsiteY29" fmla="*/ 190500 h 39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19213" h="392906">
                  <a:moveTo>
                    <a:pt x="962025" y="190500"/>
                  </a:moveTo>
                  <a:lnTo>
                    <a:pt x="1069181" y="180975"/>
                  </a:lnTo>
                  <a:lnTo>
                    <a:pt x="1097756" y="178594"/>
                  </a:lnTo>
                  <a:lnTo>
                    <a:pt x="1112044" y="180975"/>
                  </a:lnTo>
                  <a:lnTo>
                    <a:pt x="1145381" y="197644"/>
                  </a:lnTo>
                  <a:lnTo>
                    <a:pt x="1166813" y="214313"/>
                  </a:lnTo>
                  <a:lnTo>
                    <a:pt x="1188244" y="235744"/>
                  </a:lnTo>
                  <a:lnTo>
                    <a:pt x="1202531" y="252413"/>
                  </a:lnTo>
                  <a:lnTo>
                    <a:pt x="1219200" y="269081"/>
                  </a:lnTo>
                  <a:lnTo>
                    <a:pt x="1238250" y="292894"/>
                  </a:lnTo>
                  <a:lnTo>
                    <a:pt x="1271588" y="342900"/>
                  </a:lnTo>
                  <a:lnTo>
                    <a:pt x="1319213" y="392906"/>
                  </a:lnTo>
                  <a:lnTo>
                    <a:pt x="1281113" y="61913"/>
                  </a:lnTo>
                  <a:lnTo>
                    <a:pt x="1176338" y="30956"/>
                  </a:lnTo>
                  <a:lnTo>
                    <a:pt x="1135856" y="19050"/>
                  </a:lnTo>
                  <a:lnTo>
                    <a:pt x="1083469" y="4763"/>
                  </a:lnTo>
                  <a:lnTo>
                    <a:pt x="1059656" y="0"/>
                  </a:lnTo>
                  <a:lnTo>
                    <a:pt x="1023938" y="0"/>
                  </a:lnTo>
                  <a:lnTo>
                    <a:pt x="945356" y="11906"/>
                  </a:lnTo>
                  <a:lnTo>
                    <a:pt x="790575" y="33338"/>
                  </a:lnTo>
                  <a:lnTo>
                    <a:pt x="602456" y="54769"/>
                  </a:lnTo>
                  <a:lnTo>
                    <a:pt x="485775" y="64294"/>
                  </a:lnTo>
                  <a:lnTo>
                    <a:pt x="421481" y="69056"/>
                  </a:lnTo>
                  <a:lnTo>
                    <a:pt x="300038" y="78581"/>
                  </a:lnTo>
                  <a:lnTo>
                    <a:pt x="180975" y="85725"/>
                  </a:lnTo>
                  <a:lnTo>
                    <a:pt x="0" y="90488"/>
                  </a:lnTo>
                  <a:lnTo>
                    <a:pt x="11906" y="271463"/>
                  </a:lnTo>
                  <a:lnTo>
                    <a:pt x="269081" y="250031"/>
                  </a:lnTo>
                  <a:lnTo>
                    <a:pt x="571500" y="223838"/>
                  </a:lnTo>
                  <a:lnTo>
                    <a:pt x="962025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23634178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F81DF2F-0089-4A8A-BCA1-7417A8CABEB2}"/>
              </a:ext>
            </a:extLst>
          </p:cNvPr>
          <p:cNvSpPr/>
          <p:nvPr/>
        </p:nvSpPr>
        <p:spPr>
          <a:xfrm>
            <a:off x="3440113" y="1819275"/>
            <a:ext cx="569912" cy="1036638"/>
          </a:xfrm>
          <a:custGeom>
            <a:avLst/>
            <a:gdLst>
              <a:gd name="connsiteX0" fmla="*/ 257175 w 569119"/>
              <a:gd name="connsiteY0" fmla="*/ 559594 h 1035844"/>
              <a:gd name="connsiteX1" fmla="*/ 216694 w 569119"/>
              <a:gd name="connsiteY1" fmla="*/ 359569 h 1035844"/>
              <a:gd name="connsiteX2" fmla="*/ 192882 w 569119"/>
              <a:gd name="connsiteY2" fmla="*/ 233363 h 1035844"/>
              <a:gd name="connsiteX3" fmla="*/ 178594 w 569119"/>
              <a:gd name="connsiteY3" fmla="*/ 202406 h 1035844"/>
              <a:gd name="connsiteX4" fmla="*/ 145257 w 569119"/>
              <a:gd name="connsiteY4" fmla="*/ 161925 h 1035844"/>
              <a:gd name="connsiteX5" fmla="*/ 90488 w 569119"/>
              <a:gd name="connsiteY5" fmla="*/ 114300 h 1035844"/>
              <a:gd name="connsiteX6" fmla="*/ 59532 w 569119"/>
              <a:gd name="connsiteY6" fmla="*/ 90488 h 1035844"/>
              <a:gd name="connsiteX7" fmla="*/ 30957 w 569119"/>
              <a:gd name="connsiteY7" fmla="*/ 73819 h 1035844"/>
              <a:gd name="connsiteX8" fmla="*/ 14288 w 569119"/>
              <a:gd name="connsiteY8" fmla="*/ 59531 h 1035844"/>
              <a:gd name="connsiteX9" fmla="*/ 4763 w 569119"/>
              <a:gd name="connsiteY9" fmla="*/ 50006 h 1035844"/>
              <a:gd name="connsiteX10" fmla="*/ 0 w 569119"/>
              <a:gd name="connsiteY10" fmla="*/ 33338 h 1035844"/>
              <a:gd name="connsiteX11" fmla="*/ 2382 w 569119"/>
              <a:gd name="connsiteY11" fmla="*/ 16669 h 1035844"/>
              <a:gd name="connsiteX12" fmla="*/ 21432 w 569119"/>
              <a:gd name="connsiteY12" fmla="*/ 7144 h 1035844"/>
              <a:gd name="connsiteX13" fmla="*/ 52388 w 569119"/>
              <a:gd name="connsiteY13" fmla="*/ 0 h 1035844"/>
              <a:gd name="connsiteX14" fmla="*/ 107157 w 569119"/>
              <a:gd name="connsiteY14" fmla="*/ 4763 h 1035844"/>
              <a:gd name="connsiteX15" fmla="*/ 171450 w 569119"/>
              <a:gd name="connsiteY15" fmla="*/ 19050 h 1035844"/>
              <a:gd name="connsiteX16" fmla="*/ 235744 w 569119"/>
              <a:gd name="connsiteY16" fmla="*/ 42863 h 1035844"/>
              <a:gd name="connsiteX17" fmla="*/ 295275 w 569119"/>
              <a:gd name="connsiteY17" fmla="*/ 80963 h 1035844"/>
              <a:gd name="connsiteX18" fmla="*/ 352425 w 569119"/>
              <a:gd name="connsiteY18" fmla="*/ 119063 h 1035844"/>
              <a:gd name="connsiteX19" fmla="*/ 409575 w 569119"/>
              <a:gd name="connsiteY19" fmla="*/ 180975 h 1035844"/>
              <a:gd name="connsiteX20" fmla="*/ 431007 w 569119"/>
              <a:gd name="connsiteY20" fmla="*/ 288131 h 1035844"/>
              <a:gd name="connsiteX21" fmla="*/ 483394 w 569119"/>
              <a:gd name="connsiteY21" fmla="*/ 519113 h 1035844"/>
              <a:gd name="connsiteX22" fmla="*/ 528638 w 569119"/>
              <a:gd name="connsiteY22" fmla="*/ 719138 h 1035844"/>
              <a:gd name="connsiteX23" fmla="*/ 569119 w 569119"/>
              <a:gd name="connsiteY23" fmla="*/ 823913 h 1035844"/>
              <a:gd name="connsiteX24" fmla="*/ 547688 w 569119"/>
              <a:gd name="connsiteY24" fmla="*/ 919163 h 1035844"/>
              <a:gd name="connsiteX25" fmla="*/ 526257 w 569119"/>
              <a:gd name="connsiteY25" fmla="*/ 976313 h 1035844"/>
              <a:gd name="connsiteX26" fmla="*/ 507207 w 569119"/>
              <a:gd name="connsiteY26" fmla="*/ 1014413 h 1035844"/>
              <a:gd name="connsiteX27" fmla="*/ 485775 w 569119"/>
              <a:gd name="connsiteY27" fmla="*/ 1031081 h 1035844"/>
              <a:gd name="connsiteX28" fmla="*/ 466725 w 569119"/>
              <a:gd name="connsiteY28" fmla="*/ 1035844 h 1035844"/>
              <a:gd name="connsiteX29" fmla="*/ 433388 w 569119"/>
              <a:gd name="connsiteY29" fmla="*/ 1021556 h 1035844"/>
              <a:gd name="connsiteX30" fmla="*/ 397669 w 569119"/>
              <a:gd name="connsiteY30" fmla="*/ 995363 h 1035844"/>
              <a:gd name="connsiteX31" fmla="*/ 366713 w 569119"/>
              <a:gd name="connsiteY31" fmla="*/ 962025 h 1035844"/>
              <a:gd name="connsiteX32" fmla="*/ 333375 w 569119"/>
              <a:gd name="connsiteY32" fmla="*/ 909638 h 1035844"/>
              <a:gd name="connsiteX33" fmla="*/ 323850 w 569119"/>
              <a:gd name="connsiteY33" fmla="*/ 881063 h 1035844"/>
              <a:gd name="connsiteX34" fmla="*/ 302419 w 569119"/>
              <a:gd name="connsiteY34" fmla="*/ 773906 h 1035844"/>
              <a:gd name="connsiteX35" fmla="*/ 257175 w 569119"/>
              <a:gd name="connsiteY35" fmla="*/ 559594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69119" h="1035844">
                <a:moveTo>
                  <a:pt x="257175" y="559594"/>
                </a:moveTo>
                <a:lnTo>
                  <a:pt x="216694" y="359569"/>
                </a:lnTo>
                <a:lnTo>
                  <a:pt x="192882" y="233363"/>
                </a:lnTo>
                <a:lnTo>
                  <a:pt x="178594" y="202406"/>
                </a:lnTo>
                <a:lnTo>
                  <a:pt x="145257" y="161925"/>
                </a:lnTo>
                <a:lnTo>
                  <a:pt x="90488" y="114300"/>
                </a:lnTo>
                <a:lnTo>
                  <a:pt x="59532" y="90488"/>
                </a:lnTo>
                <a:lnTo>
                  <a:pt x="30957" y="73819"/>
                </a:lnTo>
                <a:lnTo>
                  <a:pt x="14288" y="59531"/>
                </a:lnTo>
                <a:lnTo>
                  <a:pt x="4763" y="50006"/>
                </a:lnTo>
                <a:lnTo>
                  <a:pt x="0" y="33338"/>
                </a:lnTo>
                <a:lnTo>
                  <a:pt x="2382" y="16669"/>
                </a:lnTo>
                <a:lnTo>
                  <a:pt x="21432" y="7144"/>
                </a:lnTo>
                <a:lnTo>
                  <a:pt x="52388" y="0"/>
                </a:lnTo>
                <a:lnTo>
                  <a:pt x="107157" y="4763"/>
                </a:lnTo>
                <a:lnTo>
                  <a:pt x="171450" y="19050"/>
                </a:lnTo>
                <a:lnTo>
                  <a:pt x="235744" y="42863"/>
                </a:lnTo>
                <a:lnTo>
                  <a:pt x="295275" y="80963"/>
                </a:lnTo>
                <a:lnTo>
                  <a:pt x="352425" y="119063"/>
                </a:lnTo>
                <a:lnTo>
                  <a:pt x="409575" y="180975"/>
                </a:lnTo>
                <a:lnTo>
                  <a:pt x="431007" y="288131"/>
                </a:lnTo>
                <a:lnTo>
                  <a:pt x="483394" y="519113"/>
                </a:lnTo>
                <a:lnTo>
                  <a:pt x="528638" y="719138"/>
                </a:lnTo>
                <a:lnTo>
                  <a:pt x="569119" y="823913"/>
                </a:lnTo>
                <a:lnTo>
                  <a:pt x="547688" y="919163"/>
                </a:lnTo>
                <a:lnTo>
                  <a:pt x="526257" y="976313"/>
                </a:lnTo>
                <a:lnTo>
                  <a:pt x="507207" y="1014413"/>
                </a:lnTo>
                <a:lnTo>
                  <a:pt x="485775" y="1031081"/>
                </a:lnTo>
                <a:lnTo>
                  <a:pt x="466725" y="1035844"/>
                </a:lnTo>
                <a:lnTo>
                  <a:pt x="433388" y="1021556"/>
                </a:lnTo>
                <a:lnTo>
                  <a:pt x="397669" y="995363"/>
                </a:lnTo>
                <a:lnTo>
                  <a:pt x="366713" y="962025"/>
                </a:lnTo>
                <a:lnTo>
                  <a:pt x="333375" y="909638"/>
                </a:lnTo>
                <a:lnTo>
                  <a:pt x="323850" y="881063"/>
                </a:lnTo>
                <a:lnTo>
                  <a:pt x="302419" y="773906"/>
                </a:lnTo>
                <a:lnTo>
                  <a:pt x="257175" y="5595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E4B4250-786E-4E52-AC18-30FA7E8A2EE5}"/>
              </a:ext>
            </a:extLst>
          </p:cNvPr>
          <p:cNvSpPr/>
          <p:nvPr/>
        </p:nvSpPr>
        <p:spPr>
          <a:xfrm>
            <a:off x="3686175" y="3448050"/>
            <a:ext cx="419100" cy="1857375"/>
          </a:xfrm>
          <a:custGeom>
            <a:avLst/>
            <a:gdLst>
              <a:gd name="connsiteX0" fmla="*/ 165100 w 419100"/>
              <a:gd name="connsiteY0" fmla="*/ 866775 h 1857375"/>
              <a:gd name="connsiteX1" fmla="*/ 168275 w 419100"/>
              <a:gd name="connsiteY1" fmla="*/ 485775 h 1857375"/>
              <a:gd name="connsiteX2" fmla="*/ 165100 w 419100"/>
              <a:gd name="connsiteY2" fmla="*/ 339725 h 1857375"/>
              <a:gd name="connsiteX3" fmla="*/ 161925 w 419100"/>
              <a:gd name="connsiteY3" fmla="*/ 266700 h 1857375"/>
              <a:gd name="connsiteX4" fmla="*/ 152400 w 419100"/>
              <a:gd name="connsiteY4" fmla="*/ 219075 h 1857375"/>
              <a:gd name="connsiteX5" fmla="*/ 139700 w 419100"/>
              <a:gd name="connsiteY5" fmla="*/ 180975 h 1857375"/>
              <a:gd name="connsiteX6" fmla="*/ 123825 w 419100"/>
              <a:gd name="connsiteY6" fmla="*/ 146050 h 1857375"/>
              <a:gd name="connsiteX7" fmla="*/ 88900 w 419100"/>
              <a:gd name="connsiteY7" fmla="*/ 111125 h 1857375"/>
              <a:gd name="connsiteX8" fmla="*/ 57150 w 419100"/>
              <a:gd name="connsiteY8" fmla="*/ 85725 h 1857375"/>
              <a:gd name="connsiteX9" fmla="*/ 31750 w 419100"/>
              <a:gd name="connsiteY9" fmla="*/ 73025 h 1857375"/>
              <a:gd name="connsiteX10" fmla="*/ 15875 w 419100"/>
              <a:gd name="connsiteY10" fmla="*/ 60325 h 1857375"/>
              <a:gd name="connsiteX11" fmla="*/ 0 w 419100"/>
              <a:gd name="connsiteY11" fmla="*/ 41275 h 1857375"/>
              <a:gd name="connsiteX12" fmla="*/ 3175 w 419100"/>
              <a:gd name="connsiteY12" fmla="*/ 19050 h 1857375"/>
              <a:gd name="connsiteX13" fmla="*/ 19050 w 419100"/>
              <a:gd name="connsiteY13" fmla="*/ 6350 h 1857375"/>
              <a:gd name="connsiteX14" fmla="*/ 47625 w 419100"/>
              <a:gd name="connsiteY14" fmla="*/ 0 h 1857375"/>
              <a:gd name="connsiteX15" fmla="*/ 95250 w 419100"/>
              <a:gd name="connsiteY15" fmla="*/ 3175 h 1857375"/>
              <a:gd name="connsiteX16" fmla="*/ 180975 w 419100"/>
              <a:gd name="connsiteY16" fmla="*/ 25400 h 1857375"/>
              <a:gd name="connsiteX17" fmla="*/ 247650 w 419100"/>
              <a:gd name="connsiteY17" fmla="*/ 50800 h 1857375"/>
              <a:gd name="connsiteX18" fmla="*/ 301625 w 419100"/>
              <a:gd name="connsiteY18" fmla="*/ 79375 h 1857375"/>
              <a:gd name="connsiteX19" fmla="*/ 352425 w 419100"/>
              <a:gd name="connsiteY19" fmla="*/ 111125 h 1857375"/>
              <a:gd name="connsiteX20" fmla="*/ 390525 w 419100"/>
              <a:gd name="connsiteY20" fmla="*/ 200025 h 1857375"/>
              <a:gd name="connsiteX21" fmla="*/ 387350 w 419100"/>
              <a:gd name="connsiteY21" fmla="*/ 565150 h 1857375"/>
              <a:gd name="connsiteX22" fmla="*/ 390525 w 419100"/>
              <a:gd name="connsiteY22" fmla="*/ 669925 h 1857375"/>
              <a:gd name="connsiteX23" fmla="*/ 387350 w 419100"/>
              <a:gd name="connsiteY23" fmla="*/ 1079500 h 1857375"/>
              <a:gd name="connsiteX24" fmla="*/ 390525 w 419100"/>
              <a:gd name="connsiteY24" fmla="*/ 1152525 h 1857375"/>
              <a:gd name="connsiteX25" fmla="*/ 387350 w 419100"/>
              <a:gd name="connsiteY25" fmla="*/ 1273175 h 1857375"/>
              <a:gd name="connsiteX26" fmla="*/ 393700 w 419100"/>
              <a:gd name="connsiteY26" fmla="*/ 1384300 h 1857375"/>
              <a:gd name="connsiteX27" fmla="*/ 400050 w 419100"/>
              <a:gd name="connsiteY27" fmla="*/ 1460500 h 1857375"/>
              <a:gd name="connsiteX28" fmla="*/ 415925 w 419100"/>
              <a:gd name="connsiteY28" fmla="*/ 1546225 h 1857375"/>
              <a:gd name="connsiteX29" fmla="*/ 419100 w 419100"/>
              <a:gd name="connsiteY29" fmla="*/ 1647825 h 1857375"/>
              <a:gd name="connsiteX30" fmla="*/ 381000 w 419100"/>
              <a:gd name="connsiteY30" fmla="*/ 1771650 h 1857375"/>
              <a:gd name="connsiteX31" fmla="*/ 355600 w 419100"/>
              <a:gd name="connsiteY31" fmla="*/ 1822450 h 1857375"/>
              <a:gd name="connsiteX32" fmla="*/ 330200 w 419100"/>
              <a:gd name="connsiteY32" fmla="*/ 1847850 h 1857375"/>
              <a:gd name="connsiteX33" fmla="*/ 311150 w 419100"/>
              <a:gd name="connsiteY33" fmla="*/ 1857375 h 1857375"/>
              <a:gd name="connsiteX34" fmla="*/ 292100 w 419100"/>
              <a:gd name="connsiteY34" fmla="*/ 1857375 h 1857375"/>
              <a:gd name="connsiteX35" fmla="*/ 260350 w 419100"/>
              <a:gd name="connsiteY35" fmla="*/ 1851025 h 1857375"/>
              <a:gd name="connsiteX36" fmla="*/ 225425 w 419100"/>
              <a:gd name="connsiteY36" fmla="*/ 1835150 h 1857375"/>
              <a:gd name="connsiteX37" fmla="*/ 196850 w 419100"/>
              <a:gd name="connsiteY37" fmla="*/ 1809750 h 1857375"/>
              <a:gd name="connsiteX38" fmla="*/ 165100 w 419100"/>
              <a:gd name="connsiteY38" fmla="*/ 1762125 h 1857375"/>
              <a:gd name="connsiteX39" fmla="*/ 142875 w 419100"/>
              <a:gd name="connsiteY39" fmla="*/ 1711325 h 1857375"/>
              <a:gd name="connsiteX40" fmla="*/ 130175 w 419100"/>
              <a:gd name="connsiteY40" fmla="*/ 1635125 h 1857375"/>
              <a:gd name="connsiteX41" fmla="*/ 133350 w 419100"/>
              <a:gd name="connsiteY41" fmla="*/ 1527175 h 1857375"/>
              <a:gd name="connsiteX42" fmla="*/ 139700 w 419100"/>
              <a:gd name="connsiteY42" fmla="*/ 1463675 h 1857375"/>
              <a:gd name="connsiteX43" fmla="*/ 155575 w 419100"/>
              <a:gd name="connsiteY43" fmla="*/ 1343025 h 1857375"/>
              <a:gd name="connsiteX44" fmla="*/ 165100 w 419100"/>
              <a:gd name="connsiteY44" fmla="*/ 1212850 h 1857375"/>
              <a:gd name="connsiteX45" fmla="*/ 165100 w 419100"/>
              <a:gd name="connsiteY45" fmla="*/ 8667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857375">
                <a:moveTo>
                  <a:pt x="165100" y="866775"/>
                </a:moveTo>
                <a:cubicBezTo>
                  <a:pt x="166158" y="739775"/>
                  <a:pt x="167217" y="612775"/>
                  <a:pt x="168275" y="485775"/>
                </a:cubicBezTo>
                <a:cubicBezTo>
                  <a:pt x="167217" y="437092"/>
                  <a:pt x="166158" y="388408"/>
                  <a:pt x="165100" y="339725"/>
                </a:cubicBezTo>
                <a:lnTo>
                  <a:pt x="161925" y="266700"/>
                </a:lnTo>
                <a:lnTo>
                  <a:pt x="152400" y="219075"/>
                </a:lnTo>
                <a:lnTo>
                  <a:pt x="139700" y="180975"/>
                </a:lnTo>
                <a:lnTo>
                  <a:pt x="123825" y="146050"/>
                </a:lnTo>
                <a:lnTo>
                  <a:pt x="88900" y="111125"/>
                </a:lnTo>
                <a:lnTo>
                  <a:pt x="57150" y="85725"/>
                </a:lnTo>
                <a:lnTo>
                  <a:pt x="31750" y="73025"/>
                </a:lnTo>
                <a:lnTo>
                  <a:pt x="15875" y="60325"/>
                </a:lnTo>
                <a:lnTo>
                  <a:pt x="0" y="41275"/>
                </a:lnTo>
                <a:lnTo>
                  <a:pt x="3175" y="19050"/>
                </a:lnTo>
                <a:lnTo>
                  <a:pt x="19050" y="6350"/>
                </a:lnTo>
                <a:lnTo>
                  <a:pt x="47625" y="0"/>
                </a:lnTo>
                <a:lnTo>
                  <a:pt x="95250" y="3175"/>
                </a:lnTo>
                <a:lnTo>
                  <a:pt x="180975" y="25400"/>
                </a:lnTo>
                <a:lnTo>
                  <a:pt x="247650" y="50800"/>
                </a:lnTo>
                <a:lnTo>
                  <a:pt x="301625" y="79375"/>
                </a:lnTo>
                <a:lnTo>
                  <a:pt x="352425" y="111125"/>
                </a:lnTo>
                <a:lnTo>
                  <a:pt x="390525" y="200025"/>
                </a:lnTo>
                <a:cubicBezTo>
                  <a:pt x="389467" y="321733"/>
                  <a:pt x="388408" y="443442"/>
                  <a:pt x="387350" y="565150"/>
                </a:cubicBezTo>
                <a:cubicBezTo>
                  <a:pt x="388408" y="600075"/>
                  <a:pt x="389467" y="635000"/>
                  <a:pt x="390525" y="669925"/>
                </a:cubicBezTo>
                <a:cubicBezTo>
                  <a:pt x="389467" y="806450"/>
                  <a:pt x="388408" y="942975"/>
                  <a:pt x="387350" y="1079500"/>
                </a:cubicBezTo>
                <a:lnTo>
                  <a:pt x="390525" y="1152525"/>
                </a:lnTo>
                <a:cubicBezTo>
                  <a:pt x="389467" y="1192742"/>
                  <a:pt x="388408" y="1232958"/>
                  <a:pt x="387350" y="1273175"/>
                </a:cubicBezTo>
                <a:lnTo>
                  <a:pt x="393700" y="1384300"/>
                </a:lnTo>
                <a:lnTo>
                  <a:pt x="400050" y="1460500"/>
                </a:lnTo>
                <a:lnTo>
                  <a:pt x="415925" y="1546225"/>
                </a:lnTo>
                <a:cubicBezTo>
                  <a:pt x="416983" y="1580092"/>
                  <a:pt x="418042" y="1613958"/>
                  <a:pt x="419100" y="1647825"/>
                </a:cubicBezTo>
                <a:lnTo>
                  <a:pt x="381000" y="1771650"/>
                </a:lnTo>
                <a:lnTo>
                  <a:pt x="355600" y="1822450"/>
                </a:lnTo>
                <a:lnTo>
                  <a:pt x="330200" y="1847850"/>
                </a:lnTo>
                <a:lnTo>
                  <a:pt x="311150" y="1857375"/>
                </a:lnTo>
                <a:lnTo>
                  <a:pt x="292100" y="1857375"/>
                </a:lnTo>
                <a:lnTo>
                  <a:pt x="260350" y="1851025"/>
                </a:lnTo>
                <a:lnTo>
                  <a:pt x="225425" y="1835150"/>
                </a:lnTo>
                <a:lnTo>
                  <a:pt x="196850" y="1809750"/>
                </a:lnTo>
                <a:lnTo>
                  <a:pt x="165100" y="1762125"/>
                </a:lnTo>
                <a:lnTo>
                  <a:pt x="142875" y="1711325"/>
                </a:lnTo>
                <a:lnTo>
                  <a:pt x="130175" y="1635125"/>
                </a:lnTo>
                <a:cubicBezTo>
                  <a:pt x="131233" y="1599142"/>
                  <a:pt x="132292" y="1563158"/>
                  <a:pt x="133350" y="1527175"/>
                </a:cubicBezTo>
                <a:lnTo>
                  <a:pt x="139700" y="1463675"/>
                </a:lnTo>
                <a:lnTo>
                  <a:pt x="155575" y="1343025"/>
                </a:lnTo>
                <a:lnTo>
                  <a:pt x="165100" y="1212850"/>
                </a:lnTo>
                <a:lnTo>
                  <a:pt x="165100" y="866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5427212-F14D-4CAB-84A0-8E6F7F282C31}"/>
              </a:ext>
            </a:extLst>
          </p:cNvPr>
          <p:cNvSpPr/>
          <p:nvPr/>
        </p:nvSpPr>
        <p:spPr>
          <a:xfrm>
            <a:off x="3186113" y="5191125"/>
            <a:ext cx="1492250" cy="809625"/>
          </a:xfrm>
          <a:custGeom>
            <a:avLst/>
            <a:gdLst>
              <a:gd name="connsiteX0" fmla="*/ 800100 w 1493043"/>
              <a:gd name="connsiteY0" fmla="*/ 557213 h 809625"/>
              <a:gd name="connsiteX1" fmla="*/ 526256 w 1493043"/>
              <a:gd name="connsiteY1" fmla="*/ 659606 h 809625"/>
              <a:gd name="connsiteX2" fmla="*/ 323850 w 1493043"/>
              <a:gd name="connsiteY2" fmla="*/ 731044 h 809625"/>
              <a:gd name="connsiteX3" fmla="*/ 157162 w 1493043"/>
              <a:gd name="connsiteY3" fmla="*/ 781050 h 809625"/>
              <a:gd name="connsiteX4" fmla="*/ 66675 w 1493043"/>
              <a:gd name="connsiteY4" fmla="*/ 807244 h 809625"/>
              <a:gd name="connsiteX5" fmla="*/ 42862 w 1493043"/>
              <a:gd name="connsiteY5" fmla="*/ 809625 h 809625"/>
              <a:gd name="connsiteX6" fmla="*/ 23812 w 1493043"/>
              <a:gd name="connsiteY6" fmla="*/ 804863 h 809625"/>
              <a:gd name="connsiteX7" fmla="*/ 7143 w 1493043"/>
              <a:gd name="connsiteY7" fmla="*/ 797719 h 809625"/>
              <a:gd name="connsiteX8" fmla="*/ 0 w 1493043"/>
              <a:gd name="connsiteY8" fmla="*/ 783431 h 809625"/>
              <a:gd name="connsiteX9" fmla="*/ 11906 w 1493043"/>
              <a:gd name="connsiteY9" fmla="*/ 757238 h 809625"/>
              <a:gd name="connsiteX10" fmla="*/ 28575 w 1493043"/>
              <a:gd name="connsiteY10" fmla="*/ 740569 h 809625"/>
              <a:gd name="connsiteX11" fmla="*/ 150018 w 1493043"/>
              <a:gd name="connsiteY11" fmla="*/ 685800 h 809625"/>
              <a:gd name="connsiteX12" fmla="*/ 407193 w 1493043"/>
              <a:gd name="connsiteY12" fmla="*/ 569119 h 809625"/>
              <a:gd name="connsiteX13" fmla="*/ 607218 w 1493043"/>
              <a:gd name="connsiteY13" fmla="*/ 471488 h 809625"/>
              <a:gd name="connsiteX14" fmla="*/ 742950 w 1493043"/>
              <a:gd name="connsiteY14" fmla="*/ 397669 h 809625"/>
              <a:gd name="connsiteX15" fmla="*/ 892968 w 1493043"/>
              <a:gd name="connsiteY15" fmla="*/ 307181 h 809625"/>
              <a:gd name="connsiteX16" fmla="*/ 985837 w 1493043"/>
              <a:gd name="connsiteY16" fmla="*/ 242888 h 809625"/>
              <a:gd name="connsiteX17" fmla="*/ 1021556 w 1493043"/>
              <a:gd name="connsiteY17" fmla="*/ 211931 h 809625"/>
              <a:gd name="connsiteX18" fmla="*/ 1033462 w 1493043"/>
              <a:gd name="connsiteY18" fmla="*/ 195263 h 809625"/>
              <a:gd name="connsiteX19" fmla="*/ 1042987 w 1493043"/>
              <a:gd name="connsiteY19" fmla="*/ 166688 h 809625"/>
              <a:gd name="connsiteX20" fmla="*/ 1047750 w 1493043"/>
              <a:gd name="connsiteY20" fmla="*/ 130969 h 809625"/>
              <a:gd name="connsiteX21" fmla="*/ 1040606 w 1493043"/>
              <a:gd name="connsiteY21" fmla="*/ 102394 h 809625"/>
              <a:gd name="connsiteX22" fmla="*/ 1031081 w 1493043"/>
              <a:gd name="connsiteY22" fmla="*/ 90488 h 809625"/>
              <a:gd name="connsiteX23" fmla="*/ 1004887 w 1493043"/>
              <a:gd name="connsiteY23" fmla="*/ 73819 h 809625"/>
              <a:gd name="connsiteX24" fmla="*/ 988218 w 1493043"/>
              <a:gd name="connsiteY24" fmla="*/ 59531 h 809625"/>
              <a:gd name="connsiteX25" fmla="*/ 976312 w 1493043"/>
              <a:gd name="connsiteY25" fmla="*/ 30956 h 809625"/>
              <a:gd name="connsiteX26" fmla="*/ 981075 w 1493043"/>
              <a:gd name="connsiteY26" fmla="*/ 14288 h 809625"/>
              <a:gd name="connsiteX27" fmla="*/ 988218 w 1493043"/>
              <a:gd name="connsiteY27" fmla="*/ 4763 h 809625"/>
              <a:gd name="connsiteX28" fmla="*/ 1016793 w 1493043"/>
              <a:gd name="connsiteY28" fmla="*/ 0 h 809625"/>
              <a:gd name="connsiteX29" fmla="*/ 1047750 w 1493043"/>
              <a:gd name="connsiteY29" fmla="*/ 0 h 809625"/>
              <a:gd name="connsiteX30" fmla="*/ 1114425 w 1493043"/>
              <a:gd name="connsiteY30" fmla="*/ 11906 h 809625"/>
              <a:gd name="connsiteX31" fmla="*/ 1197768 w 1493043"/>
              <a:gd name="connsiteY31" fmla="*/ 38100 h 809625"/>
              <a:gd name="connsiteX32" fmla="*/ 1288256 w 1493043"/>
              <a:gd name="connsiteY32" fmla="*/ 71438 h 809625"/>
              <a:gd name="connsiteX33" fmla="*/ 1362075 w 1493043"/>
              <a:gd name="connsiteY33" fmla="*/ 102394 h 809625"/>
              <a:gd name="connsiteX34" fmla="*/ 1409700 w 1493043"/>
              <a:gd name="connsiteY34" fmla="*/ 126206 h 809625"/>
              <a:gd name="connsiteX35" fmla="*/ 1454943 w 1493043"/>
              <a:gd name="connsiteY35" fmla="*/ 157163 h 809625"/>
              <a:gd name="connsiteX36" fmla="*/ 1473993 w 1493043"/>
              <a:gd name="connsiteY36" fmla="*/ 176213 h 809625"/>
              <a:gd name="connsiteX37" fmla="*/ 1485900 w 1493043"/>
              <a:gd name="connsiteY37" fmla="*/ 200025 h 809625"/>
              <a:gd name="connsiteX38" fmla="*/ 1493043 w 1493043"/>
              <a:gd name="connsiteY38" fmla="*/ 223838 h 809625"/>
              <a:gd name="connsiteX39" fmla="*/ 1485900 w 1493043"/>
              <a:gd name="connsiteY39" fmla="*/ 247650 h 809625"/>
              <a:gd name="connsiteX40" fmla="*/ 1466850 w 1493043"/>
              <a:gd name="connsiteY40" fmla="*/ 266700 h 809625"/>
              <a:gd name="connsiteX41" fmla="*/ 1385887 w 1493043"/>
              <a:gd name="connsiteY41" fmla="*/ 300038 h 809625"/>
              <a:gd name="connsiteX42" fmla="*/ 1278731 w 1493043"/>
              <a:gd name="connsiteY42" fmla="*/ 330994 h 809625"/>
              <a:gd name="connsiteX43" fmla="*/ 1092993 w 1493043"/>
              <a:gd name="connsiteY43" fmla="*/ 421481 h 809625"/>
              <a:gd name="connsiteX44" fmla="*/ 969168 w 1493043"/>
              <a:gd name="connsiteY44" fmla="*/ 485775 h 809625"/>
              <a:gd name="connsiteX45" fmla="*/ 800100 w 1493043"/>
              <a:gd name="connsiteY45" fmla="*/ 557213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493043" h="809625">
                <a:moveTo>
                  <a:pt x="800100" y="557213"/>
                </a:moveTo>
                <a:lnTo>
                  <a:pt x="526256" y="659606"/>
                </a:lnTo>
                <a:lnTo>
                  <a:pt x="323850" y="731044"/>
                </a:lnTo>
                <a:lnTo>
                  <a:pt x="157162" y="781050"/>
                </a:lnTo>
                <a:lnTo>
                  <a:pt x="66675" y="807244"/>
                </a:lnTo>
                <a:lnTo>
                  <a:pt x="42862" y="809625"/>
                </a:lnTo>
                <a:lnTo>
                  <a:pt x="23812" y="804863"/>
                </a:lnTo>
                <a:lnTo>
                  <a:pt x="7143" y="797719"/>
                </a:lnTo>
                <a:lnTo>
                  <a:pt x="0" y="783431"/>
                </a:lnTo>
                <a:lnTo>
                  <a:pt x="11906" y="757238"/>
                </a:lnTo>
                <a:lnTo>
                  <a:pt x="28575" y="740569"/>
                </a:lnTo>
                <a:lnTo>
                  <a:pt x="150018" y="685800"/>
                </a:lnTo>
                <a:lnTo>
                  <a:pt x="407193" y="569119"/>
                </a:lnTo>
                <a:lnTo>
                  <a:pt x="607218" y="471488"/>
                </a:lnTo>
                <a:lnTo>
                  <a:pt x="742950" y="397669"/>
                </a:lnTo>
                <a:lnTo>
                  <a:pt x="892968" y="307181"/>
                </a:lnTo>
                <a:lnTo>
                  <a:pt x="985837" y="242888"/>
                </a:lnTo>
                <a:lnTo>
                  <a:pt x="1021556" y="211931"/>
                </a:lnTo>
                <a:lnTo>
                  <a:pt x="1033462" y="195263"/>
                </a:lnTo>
                <a:lnTo>
                  <a:pt x="1042987" y="166688"/>
                </a:lnTo>
                <a:lnTo>
                  <a:pt x="1047750" y="130969"/>
                </a:lnTo>
                <a:lnTo>
                  <a:pt x="1040606" y="102394"/>
                </a:lnTo>
                <a:lnTo>
                  <a:pt x="1031081" y="90488"/>
                </a:lnTo>
                <a:lnTo>
                  <a:pt x="1004887" y="73819"/>
                </a:lnTo>
                <a:lnTo>
                  <a:pt x="988218" y="59531"/>
                </a:lnTo>
                <a:lnTo>
                  <a:pt x="976312" y="30956"/>
                </a:lnTo>
                <a:lnTo>
                  <a:pt x="981075" y="14288"/>
                </a:lnTo>
                <a:lnTo>
                  <a:pt x="988218" y="4763"/>
                </a:lnTo>
                <a:lnTo>
                  <a:pt x="1016793" y="0"/>
                </a:lnTo>
                <a:lnTo>
                  <a:pt x="1047750" y="0"/>
                </a:lnTo>
                <a:lnTo>
                  <a:pt x="1114425" y="11906"/>
                </a:lnTo>
                <a:lnTo>
                  <a:pt x="1197768" y="38100"/>
                </a:lnTo>
                <a:lnTo>
                  <a:pt x="1288256" y="71438"/>
                </a:lnTo>
                <a:lnTo>
                  <a:pt x="1362075" y="102394"/>
                </a:lnTo>
                <a:lnTo>
                  <a:pt x="1409700" y="126206"/>
                </a:lnTo>
                <a:lnTo>
                  <a:pt x="1454943" y="157163"/>
                </a:lnTo>
                <a:lnTo>
                  <a:pt x="1473993" y="176213"/>
                </a:lnTo>
                <a:lnTo>
                  <a:pt x="1485900" y="200025"/>
                </a:lnTo>
                <a:lnTo>
                  <a:pt x="1493043" y="223838"/>
                </a:lnTo>
                <a:lnTo>
                  <a:pt x="1485900" y="247650"/>
                </a:lnTo>
                <a:lnTo>
                  <a:pt x="1466850" y="266700"/>
                </a:lnTo>
                <a:lnTo>
                  <a:pt x="1385887" y="300038"/>
                </a:lnTo>
                <a:lnTo>
                  <a:pt x="1278731" y="330994"/>
                </a:lnTo>
                <a:lnTo>
                  <a:pt x="1092993" y="421481"/>
                </a:lnTo>
                <a:lnTo>
                  <a:pt x="969168" y="485775"/>
                </a:lnTo>
                <a:lnTo>
                  <a:pt x="80010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9B804CC-B0D1-4D26-84E9-930CC98B94B5}"/>
              </a:ext>
            </a:extLst>
          </p:cNvPr>
          <p:cNvSpPr/>
          <p:nvPr/>
        </p:nvSpPr>
        <p:spPr>
          <a:xfrm>
            <a:off x="5205413" y="5132388"/>
            <a:ext cx="1338262" cy="844550"/>
          </a:xfrm>
          <a:custGeom>
            <a:avLst/>
            <a:gdLst>
              <a:gd name="connsiteX0" fmla="*/ 900112 w 1338262"/>
              <a:gd name="connsiteY0" fmla="*/ 666750 h 845344"/>
              <a:gd name="connsiteX1" fmla="*/ 619125 w 1338262"/>
              <a:gd name="connsiteY1" fmla="*/ 473869 h 845344"/>
              <a:gd name="connsiteX2" fmla="*/ 314325 w 1338262"/>
              <a:gd name="connsiteY2" fmla="*/ 261937 h 845344"/>
              <a:gd name="connsiteX3" fmla="*/ 150018 w 1338262"/>
              <a:gd name="connsiteY3" fmla="*/ 147637 h 845344"/>
              <a:gd name="connsiteX4" fmla="*/ 40481 w 1338262"/>
              <a:gd name="connsiteY4" fmla="*/ 71437 h 845344"/>
              <a:gd name="connsiteX5" fmla="*/ 16668 w 1338262"/>
              <a:gd name="connsiteY5" fmla="*/ 50006 h 845344"/>
              <a:gd name="connsiteX6" fmla="*/ 4762 w 1338262"/>
              <a:gd name="connsiteY6" fmla="*/ 35719 h 845344"/>
              <a:gd name="connsiteX7" fmla="*/ 0 w 1338262"/>
              <a:gd name="connsiteY7" fmla="*/ 21431 h 845344"/>
              <a:gd name="connsiteX8" fmla="*/ 4762 w 1338262"/>
              <a:gd name="connsiteY8" fmla="*/ 7144 h 845344"/>
              <a:gd name="connsiteX9" fmla="*/ 21431 w 1338262"/>
              <a:gd name="connsiteY9" fmla="*/ 0 h 845344"/>
              <a:gd name="connsiteX10" fmla="*/ 45243 w 1338262"/>
              <a:gd name="connsiteY10" fmla="*/ 7144 h 845344"/>
              <a:gd name="connsiteX11" fmla="*/ 197643 w 1338262"/>
              <a:gd name="connsiteY11" fmla="*/ 64294 h 845344"/>
              <a:gd name="connsiteX12" fmla="*/ 433387 w 1338262"/>
              <a:gd name="connsiteY12" fmla="*/ 150019 h 845344"/>
              <a:gd name="connsiteX13" fmla="*/ 707231 w 1338262"/>
              <a:gd name="connsiteY13" fmla="*/ 247650 h 845344"/>
              <a:gd name="connsiteX14" fmla="*/ 919162 w 1338262"/>
              <a:gd name="connsiteY14" fmla="*/ 323850 h 845344"/>
              <a:gd name="connsiteX15" fmla="*/ 1069181 w 1338262"/>
              <a:gd name="connsiteY15" fmla="*/ 376237 h 845344"/>
              <a:gd name="connsiteX16" fmla="*/ 1152525 w 1338262"/>
              <a:gd name="connsiteY16" fmla="*/ 450056 h 845344"/>
              <a:gd name="connsiteX17" fmla="*/ 1200150 w 1338262"/>
              <a:gd name="connsiteY17" fmla="*/ 500062 h 845344"/>
              <a:gd name="connsiteX18" fmla="*/ 1240631 w 1338262"/>
              <a:gd name="connsiteY18" fmla="*/ 552450 h 845344"/>
              <a:gd name="connsiteX19" fmla="*/ 1281112 w 1338262"/>
              <a:gd name="connsiteY19" fmla="*/ 609600 h 845344"/>
              <a:gd name="connsiteX20" fmla="*/ 1319212 w 1338262"/>
              <a:gd name="connsiteY20" fmla="*/ 671512 h 845344"/>
              <a:gd name="connsiteX21" fmla="*/ 1333500 w 1338262"/>
              <a:gd name="connsiteY21" fmla="*/ 711994 h 845344"/>
              <a:gd name="connsiteX22" fmla="*/ 1338262 w 1338262"/>
              <a:gd name="connsiteY22" fmla="*/ 757237 h 845344"/>
              <a:gd name="connsiteX23" fmla="*/ 1331118 w 1338262"/>
              <a:gd name="connsiteY23" fmla="*/ 802481 h 845344"/>
              <a:gd name="connsiteX24" fmla="*/ 1316831 w 1338262"/>
              <a:gd name="connsiteY24" fmla="*/ 826294 h 845344"/>
              <a:gd name="connsiteX25" fmla="*/ 1300162 w 1338262"/>
              <a:gd name="connsiteY25" fmla="*/ 840581 h 845344"/>
              <a:gd name="connsiteX26" fmla="*/ 1281112 w 1338262"/>
              <a:gd name="connsiteY26" fmla="*/ 845344 h 845344"/>
              <a:gd name="connsiteX27" fmla="*/ 1250156 w 1338262"/>
              <a:gd name="connsiteY27" fmla="*/ 845344 h 845344"/>
              <a:gd name="connsiteX28" fmla="*/ 1200150 w 1338262"/>
              <a:gd name="connsiteY28" fmla="*/ 835819 h 845344"/>
              <a:gd name="connsiteX29" fmla="*/ 1128712 w 1338262"/>
              <a:gd name="connsiteY29" fmla="*/ 807244 h 845344"/>
              <a:gd name="connsiteX30" fmla="*/ 1033462 w 1338262"/>
              <a:gd name="connsiteY30" fmla="*/ 757237 h 845344"/>
              <a:gd name="connsiteX31" fmla="*/ 900112 w 1338262"/>
              <a:gd name="connsiteY31" fmla="*/ 666750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338262" h="845344">
                <a:moveTo>
                  <a:pt x="900112" y="666750"/>
                </a:moveTo>
                <a:lnTo>
                  <a:pt x="619125" y="473869"/>
                </a:lnTo>
                <a:lnTo>
                  <a:pt x="314325" y="261937"/>
                </a:lnTo>
                <a:lnTo>
                  <a:pt x="150018" y="147637"/>
                </a:lnTo>
                <a:lnTo>
                  <a:pt x="40481" y="71437"/>
                </a:lnTo>
                <a:lnTo>
                  <a:pt x="16668" y="50006"/>
                </a:lnTo>
                <a:lnTo>
                  <a:pt x="4762" y="35719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45243" y="7144"/>
                </a:lnTo>
                <a:lnTo>
                  <a:pt x="197643" y="64294"/>
                </a:lnTo>
                <a:lnTo>
                  <a:pt x="433387" y="150019"/>
                </a:lnTo>
                <a:lnTo>
                  <a:pt x="707231" y="247650"/>
                </a:lnTo>
                <a:lnTo>
                  <a:pt x="919162" y="323850"/>
                </a:lnTo>
                <a:lnTo>
                  <a:pt x="1069181" y="376237"/>
                </a:lnTo>
                <a:lnTo>
                  <a:pt x="1152525" y="450056"/>
                </a:lnTo>
                <a:lnTo>
                  <a:pt x="1200150" y="500062"/>
                </a:lnTo>
                <a:lnTo>
                  <a:pt x="1240631" y="552450"/>
                </a:lnTo>
                <a:lnTo>
                  <a:pt x="1281112" y="609600"/>
                </a:lnTo>
                <a:lnTo>
                  <a:pt x="1319212" y="671512"/>
                </a:lnTo>
                <a:lnTo>
                  <a:pt x="1333500" y="711994"/>
                </a:lnTo>
                <a:lnTo>
                  <a:pt x="1338262" y="757237"/>
                </a:lnTo>
                <a:lnTo>
                  <a:pt x="1331118" y="802481"/>
                </a:lnTo>
                <a:lnTo>
                  <a:pt x="1316831" y="826294"/>
                </a:lnTo>
                <a:lnTo>
                  <a:pt x="1300162" y="840581"/>
                </a:lnTo>
                <a:lnTo>
                  <a:pt x="1281112" y="845344"/>
                </a:lnTo>
                <a:lnTo>
                  <a:pt x="1250156" y="845344"/>
                </a:lnTo>
                <a:lnTo>
                  <a:pt x="1200150" y="835819"/>
                </a:lnTo>
                <a:lnTo>
                  <a:pt x="1128712" y="807244"/>
                </a:lnTo>
                <a:lnTo>
                  <a:pt x="1033462" y="757237"/>
                </a:lnTo>
                <a:lnTo>
                  <a:pt x="900112" y="6667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FB544CB-1784-4B4C-809A-203EBCBBDD4D}"/>
              </a:ext>
            </a:extLst>
          </p:cNvPr>
          <p:cNvSpPr/>
          <p:nvPr/>
        </p:nvSpPr>
        <p:spPr>
          <a:xfrm>
            <a:off x="3773488" y="1687513"/>
            <a:ext cx="2627312" cy="876300"/>
          </a:xfrm>
          <a:custGeom>
            <a:avLst/>
            <a:gdLst>
              <a:gd name="connsiteX0" fmla="*/ 1785938 w 2626519"/>
              <a:gd name="connsiteY0" fmla="*/ 228600 h 876300"/>
              <a:gd name="connsiteX1" fmla="*/ 1271588 w 2626519"/>
              <a:gd name="connsiteY1" fmla="*/ 297657 h 876300"/>
              <a:gd name="connsiteX2" fmla="*/ 1081088 w 2626519"/>
              <a:gd name="connsiteY2" fmla="*/ 335757 h 876300"/>
              <a:gd name="connsiteX3" fmla="*/ 719138 w 2626519"/>
              <a:gd name="connsiteY3" fmla="*/ 373857 h 876300"/>
              <a:gd name="connsiteX4" fmla="*/ 411957 w 2626519"/>
              <a:gd name="connsiteY4" fmla="*/ 409575 h 876300"/>
              <a:gd name="connsiteX5" fmla="*/ 47625 w 2626519"/>
              <a:gd name="connsiteY5" fmla="*/ 452438 h 876300"/>
              <a:gd name="connsiteX6" fmla="*/ 0 w 2626519"/>
              <a:gd name="connsiteY6" fmla="*/ 292894 h 876300"/>
              <a:gd name="connsiteX7" fmla="*/ 450057 w 2626519"/>
              <a:gd name="connsiteY7" fmla="*/ 245269 h 876300"/>
              <a:gd name="connsiteX8" fmla="*/ 781050 w 2626519"/>
              <a:gd name="connsiteY8" fmla="*/ 209550 h 876300"/>
              <a:gd name="connsiteX9" fmla="*/ 1088232 w 2626519"/>
              <a:gd name="connsiteY9" fmla="*/ 173832 h 876300"/>
              <a:gd name="connsiteX10" fmla="*/ 1276350 w 2626519"/>
              <a:gd name="connsiteY10" fmla="*/ 159544 h 876300"/>
              <a:gd name="connsiteX11" fmla="*/ 1497807 w 2626519"/>
              <a:gd name="connsiteY11" fmla="*/ 128588 h 876300"/>
              <a:gd name="connsiteX12" fmla="*/ 1850232 w 2626519"/>
              <a:gd name="connsiteY12" fmla="*/ 80963 h 876300"/>
              <a:gd name="connsiteX13" fmla="*/ 2112169 w 2626519"/>
              <a:gd name="connsiteY13" fmla="*/ 45244 h 876300"/>
              <a:gd name="connsiteX14" fmla="*/ 2140744 w 2626519"/>
              <a:gd name="connsiteY14" fmla="*/ 33338 h 876300"/>
              <a:gd name="connsiteX15" fmla="*/ 2188369 w 2626519"/>
              <a:gd name="connsiteY15" fmla="*/ 14288 h 876300"/>
              <a:gd name="connsiteX16" fmla="*/ 2240757 w 2626519"/>
              <a:gd name="connsiteY16" fmla="*/ 0 h 876300"/>
              <a:gd name="connsiteX17" fmla="*/ 2293144 w 2626519"/>
              <a:gd name="connsiteY17" fmla="*/ 0 h 876300"/>
              <a:gd name="connsiteX18" fmla="*/ 2343150 w 2626519"/>
              <a:gd name="connsiteY18" fmla="*/ 7144 h 876300"/>
              <a:gd name="connsiteX19" fmla="*/ 2426494 w 2626519"/>
              <a:gd name="connsiteY19" fmla="*/ 38100 h 876300"/>
              <a:gd name="connsiteX20" fmla="*/ 2509838 w 2626519"/>
              <a:gd name="connsiteY20" fmla="*/ 76200 h 876300"/>
              <a:gd name="connsiteX21" fmla="*/ 2564607 w 2626519"/>
              <a:gd name="connsiteY21" fmla="*/ 109538 h 876300"/>
              <a:gd name="connsiteX22" fmla="*/ 2597944 w 2626519"/>
              <a:gd name="connsiteY22" fmla="*/ 133350 h 876300"/>
              <a:gd name="connsiteX23" fmla="*/ 2616994 w 2626519"/>
              <a:gd name="connsiteY23" fmla="*/ 152400 h 876300"/>
              <a:gd name="connsiteX24" fmla="*/ 2626519 w 2626519"/>
              <a:gd name="connsiteY24" fmla="*/ 173832 h 876300"/>
              <a:gd name="connsiteX25" fmla="*/ 2621757 w 2626519"/>
              <a:gd name="connsiteY25" fmla="*/ 204788 h 876300"/>
              <a:gd name="connsiteX26" fmla="*/ 2602707 w 2626519"/>
              <a:gd name="connsiteY26" fmla="*/ 238125 h 876300"/>
              <a:gd name="connsiteX27" fmla="*/ 2569369 w 2626519"/>
              <a:gd name="connsiteY27" fmla="*/ 273844 h 876300"/>
              <a:gd name="connsiteX28" fmla="*/ 2552700 w 2626519"/>
              <a:gd name="connsiteY28" fmla="*/ 307182 h 876300"/>
              <a:gd name="connsiteX29" fmla="*/ 2533650 w 2626519"/>
              <a:gd name="connsiteY29" fmla="*/ 352425 h 876300"/>
              <a:gd name="connsiteX30" fmla="*/ 2481263 w 2626519"/>
              <a:gd name="connsiteY30" fmla="*/ 552450 h 876300"/>
              <a:gd name="connsiteX31" fmla="*/ 2405063 w 2626519"/>
              <a:gd name="connsiteY31" fmla="*/ 812007 h 876300"/>
              <a:gd name="connsiteX32" fmla="*/ 2388394 w 2626519"/>
              <a:gd name="connsiteY32" fmla="*/ 850107 h 876300"/>
              <a:gd name="connsiteX33" fmla="*/ 2374107 w 2626519"/>
              <a:gd name="connsiteY33" fmla="*/ 866775 h 876300"/>
              <a:gd name="connsiteX34" fmla="*/ 2352675 w 2626519"/>
              <a:gd name="connsiteY34" fmla="*/ 873919 h 876300"/>
              <a:gd name="connsiteX35" fmla="*/ 2312194 w 2626519"/>
              <a:gd name="connsiteY35" fmla="*/ 876300 h 876300"/>
              <a:gd name="connsiteX36" fmla="*/ 2240757 w 2626519"/>
              <a:gd name="connsiteY36" fmla="*/ 871538 h 876300"/>
              <a:gd name="connsiteX37" fmla="*/ 2233613 w 2626519"/>
              <a:gd name="connsiteY37" fmla="*/ 823913 h 876300"/>
              <a:gd name="connsiteX38" fmla="*/ 2221707 w 2626519"/>
              <a:gd name="connsiteY38" fmla="*/ 676275 h 876300"/>
              <a:gd name="connsiteX39" fmla="*/ 2235994 w 2626519"/>
              <a:gd name="connsiteY39" fmla="*/ 576263 h 876300"/>
              <a:gd name="connsiteX40" fmla="*/ 2264569 w 2626519"/>
              <a:gd name="connsiteY40" fmla="*/ 416719 h 876300"/>
              <a:gd name="connsiteX41" fmla="*/ 2286000 w 2626519"/>
              <a:gd name="connsiteY41" fmla="*/ 314325 h 876300"/>
              <a:gd name="connsiteX42" fmla="*/ 2293144 w 2626519"/>
              <a:gd name="connsiteY42" fmla="*/ 273844 h 876300"/>
              <a:gd name="connsiteX43" fmla="*/ 2290763 w 2626519"/>
              <a:gd name="connsiteY43" fmla="*/ 242888 h 876300"/>
              <a:gd name="connsiteX44" fmla="*/ 2283619 w 2626519"/>
              <a:gd name="connsiteY44" fmla="*/ 209550 h 876300"/>
              <a:gd name="connsiteX45" fmla="*/ 2269332 w 2626519"/>
              <a:gd name="connsiteY45" fmla="*/ 192882 h 876300"/>
              <a:gd name="connsiteX46" fmla="*/ 2243138 w 2626519"/>
              <a:gd name="connsiteY46" fmla="*/ 183357 h 876300"/>
              <a:gd name="connsiteX47" fmla="*/ 2202657 w 2626519"/>
              <a:gd name="connsiteY47" fmla="*/ 180975 h 876300"/>
              <a:gd name="connsiteX48" fmla="*/ 2140744 w 2626519"/>
              <a:gd name="connsiteY48" fmla="*/ 185738 h 876300"/>
              <a:gd name="connsiteX49" fmla="*/ 1785938 w 2626519"/>
              <a:gd name="connsiteY49" fmla="*/ 228600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26519" h="876300">
                <a:moveTo>
                  <a:pt x="1785938" y="228600"/>
                </a:moveTo>
                <a:lnTo>
                  <a:pt x="1271588" y="297657"/>
                </a:lnTo>
                <a:lnTo>
                  <a:pt x="1081088" y="335757"/>
                </a:lnTo>
                <a:lnTo>
                  <a:pt x="719138" y="373857"/>
                </a:lnTo>
                <a:lnTo>
                  <a:pt x="411957" y="409575"/>
                </a:lnTo>
                <a:lnTo>
                  <a:pt x="47625" y="452438"/>
                </a:lnTo>
                <a:lnTo>
                  <a:pt x="0" y="292894"/>
                </a:lnTo>
                <a:lnTo>
                  <a:pt x="450057" y="245269"/>
                </a:lnTo>
                <a:lnTo>
                  <a:pt x="781050" y="209550"/>
                </a:lnTo>
                <a:lnTo>
                  <a:pt x="1088232" y="173832"/>
                </a:lnTo>
                <a:lnTo>
                  <a:pt x="1276350" y="159544"/>
                </a:lnTo>
                <a:lnTo>
                  <a:pt x="1497807" y="128588"/>
                </a:lnTo>
                <a:lnTo>
                  <a:pt x="1850232" y="80963"/>
                </a:lnTo>
                <a:lnTo>
                  <a:pt x="2112169" y="45244"/>
                </a:lnTo>
                <a:lnTo>
                  <a:pt x="2140744" y="33338"/>
                </a:lnTo>
                <a:lnTo>
                  <a:pt x="2188369" y="14288"/>
                </a:lnTo>
                <a:lnTo>
                  <a:pt x="2240757" y="0"/>
                </a:lnTo>
                <a:lnTo>
                  <a:pt x="2293144" y="0"/>
                </a:lnTo>
                <a:lnTo>
                  <a:pt x="2343150" y="7144"/>
                </a:lnTo>
                <a:lnTo>
                  <a:pt x="2426494" y="38100"/>
                </a:lnTo>
                <a:lnTo>
                  <a:pt x="2509838" y="76200"/>
                </a:lnTo>
                <a:lnTo>
                  <a:pt x="2564607" y="109538"/>
                </a:lnTo>
                <a:lnTo>
                  <a:pt x="2597944" y="133350"/>
                </a:lnTo>
                <a:lnTo>
                  <a:pt x="2616994" y="152400"/>
                </a:lnTo>
                <a:lnTo>
                  <a:pt x="2626519" y="173832"/>
                </a:lnTo>
                <a:lnTo>
                  <a:pt x="2621757" y="204788"/>
                </a:lnTo>
                <a:lnTo>
                  <a:pt x="2602707" y="238125"/>
                </a:lnTo>
                <a:lnTo>
                  <a:pt x="2569369" y="273844"/>
                </a:lnTo>
                <a:lnTo>
                  <a:pt x="2552700" y="307182"/>
                </a:lnTo>
                <a:lnTo>
                  <a:pt x="2533650" y="352425"/>
                </a:lnTo>
                <a:lnTo>
                  <a:pt x="2481263" y="552450"/>
                </a:lnTo>
                <a:lnTo>
                  <a:pt x="2405063" y="812007"/>
                </a:lnTo>
                <a:lnTo>
                  <a:pt x="2388394" y="850107"/>
                </a:lnTo>
                <a:lnTo>
                  <a:pt x="2374107" y="866775"/>
                </a:lnTo>
                <a:lnTo>
                  <a:pt x="2352675" y="873919"/>
                </a:lnTo>
                <a:lnTo>
                  <a:pt x="2312194" y="876300"/>
                </a:lnTo>
                <a:lnTo>
                  <a:pt x="2240757" y="871538"/>
                </a:lnTo>
                <a:lnTo>
                  <a:pt x="2233613" y="823913"/>
                </a:lnTo>
                <a:lnTo>
                  <a:pt x="2221707" y="676275"/>
                </a:lnTo>
                <a:lnTo>
                  <a:pt x="2235994" y="576263"/>
                </a:lnTo>
                <a:lnTo>
                  <a:pt x="2264569" y="416719"/>
                </a:lnTo>
                <a:lnTo>
                  <a:pt x="2286000" y="314325"/>
                </a:lnTo>
                <a:lnTo>
                  <a:pt x="2293144" y="273844"/>
                </a:lnTo>
                <a:lnTo>
                  <a:pt x="2290763" y="242888"/>
                </a:lnTo>
                <a:lnTo>
                  <a:pt x="2283619" y="209550"/>
                </a:lnTo>
                <a:lnTo>
                  <a:pt x="2269332" y="192882"/>
                </a:lnTo>
                <a:lnTo>
                  <a:pt x="2243138" y="183357"/>
                </a:lnTo>
                <a:lnTo>
                  <a:pt x="2202657" y="180975"/>
                </a:lnTo>
                <a:lnTo>
                  <a:pt x="2140744" y="185738"/>
                </a:lnTo>
                <a:lnTo>
                  <a:pt x="1785938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DA36FB3-A692-4A7D-A9E6-EEEAF34C6047}"/>
              </a:ext>
            </a:extLst>
          </p:cNvPr>
          <p:cNvSpPr/>
          <p:nvPr/>
        </p:nvSpPr>
        <p:spPr>
          <a:xfrm>
            <a:off x="3890963" y="2312988"/>
            <a:ext cx="2166937" cy="365125"/>
          </a:xfrm>
          <a:custGeom>
            <a:avLst/>
            <a:gdLst>
              <a:gd name="connsiteX0" fmla="*/ 1493043 w 2166937"/>
              <a:gd name="connsiteY0" fmla="*/ 209550 h 366712"/>
              <a:gd name="connsiteX1" fmla="*/ 1157287 w 2166937"/>
              <a:gd name="connsiteY1" fmla="*/ 250031 h 366712"/>
              <a:gd name="connsiteX2" fmla="*/ 969168 w 2166937"/>
              <a:gd name="connsiteY2" fmla="*/ 269081 h 366712"/>
              <a:gd name="connsiteX3" fmla="*/ 621506 w 2166937"/>
              <a:gd name="connsiteY3" fmla="*/ 304800 h 366712"/>
              <a:gd name="connsiteX4" fmla="*/ 369093 w 2166937"/>
              <a:gd name="connsiteY4" fmla="*/ 330994 h 366712"/>
              <a:gd name="connsiteX5" fmla="*/ 52387 w 2166937"/>
              <a:gd name="connsiteY5" fmla="*/ 366712 h 366712"/>
              <a:gd name="connsiteX6" fmla="*/ 0 w 2166937"/>
              <a:gd name="connsiteY6" fmla="*/ 204787 h 366712"/>
              <a:gd name="connsiteX7" fmla="*/ 526256 w 2166937"/>
              <a:gd name="connsiteY7" fmla="*/ 154781 h 366712"/>
              <a:gd name="connsiteX8" fmla="*/ 969168 w 2166937"/>
              <a:gd name="connsiteY8" fmla="*/ 111919 h 366712"/>
              <a:gd name="connsiteX9" fmla="*/ 1150143 w 2166937"/>
              <a:gd name="connsiteY9" fmla="*/ 92869 h 366712"/>
              <a:gd name="connsiteX10" fmla="*/ 1526381 w 2166937"/>
              <a:gd name="connsiteY10" fmla="*/ 52387 h 366712"/>
              <a:gd name="connsiteX11" fmla="*/ 1985962 w 2166937"/>
              <a:gd name="connsiteY11" fmla="*/ 0 h 366712"/>
              <a:gd name="connsiteX12" fmla="*/ 2152650 w 2166937"/>
              <a:gd name="connsiteY12" fmla="*/ 30956 h 366712"/>
              <a:gd name="connsiteX13" fmla="*/ 2166937 w 2166937"/>
              <a:gd name="connsiteY13" fmla="*/ 226219 h 366712"/>
              <a:gd name="connsiteX14" fmla="*/ 2114550 w 2166937"/>
              <a:gd name="connsiteY14" fmla="*/ 190500 h 366712"/>
              <a:gd name="connsiteX15" fmla="*/ 2066925 w 2166937"/>
              <a:gd name="connsiteY15" fmla="*/ 171450 h 366712"/>
              <a:gd name="connsiteX16" fmla="*/ 2005012 w 2166937"/>
              <a:gd name="connsiteY16" fmla="*/ 159544 h 366712"/>
              <a:gd name="connsiteX17" fmla="*/ 1943100 w 2166937"/>
              <a:gd name="connsiteY17" fmla="*/ 159544 h 366712"/>
              <a:gd name="connsiteX18" fmla="*/ 1795462 w 2166937"/>
              <a:gd name="connsiteY18" fmla="*/ 178594 h 366712"/>
              <a:gd name="connsiteX19" fmla="*/ 1493043 w 2166937"/>
              <a:gd name="connsiteY19" fmla="*/ 209550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66937" h="366712">
                <a:moveTo>
                  <a:pt x="1493043" y="209550"/>
                </a:moveTo>
                <a:lnTo>
                  <a:pt x="1157287" y="250031"/>
                </a:lnTo>
                <a:lnTo>
                  <a:pt x="969168" y="269081"/>
                </a:lnTo>
                <a:lnTo>
                  <a:pt x="621506" y="304800"/>
                </a:lnTo>
                <a:lnTo>
                  <a:pt x="369093" y="330994"/>
                </a:lnTo>
                <a:lnTo>
                  <a:pt x="52387" y="366712"/>
                </a:lnTo>
                <a:lnTo>
                  <a:pt x="0" y="204787"/>
                </a:lnTo>
                <a:lnTo>
                  <a:pt x="526256" y="154781"/>
                </a:lnTo>
                <a:lnTo>
                  <a:pt x="969168" y="111919"/>
                </a:lnTo>
                <a:lnTo>
                  <a:pt x="1150143" y="92869"/>
                </a:lnTo>
                <a:lnTo>
                  <a:pt x="1526381" y="52387"/>
                </a:lnTo>
                <a:lnTo>
                  <a:pt x="1985962" y="0"/>
                </a:lnTo>
                <a:lnTo>
                  <a:pt x="2152650" y="30956"/>
                </a:lnTo>
                <a:lnTo>
                  <a:pt x="2166937" y="226219"/>
                </a:lnTo>
                <a:lnTo>
                  <a:pt x="2114550" y="190500"/>
                </a:lnTo>
                <a:lnTo>
                  <a:pt x="2066925" y="171450"/>
                </a:lnTo>
                <a:lnTo>
                  <a:pt x="2005012" y="159544"/>
                </a:lnTo>
                <a:lnTo>
                  <a:pt x="1943100" y="159544"/>
                </a:lnTo>
                <a:lnTo>
                  <a:pt x="1795462" y="178594"/>
                </a:lnTo>
                <a:lnTo>
                  <a:pt x="1493043" y="20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8C831BE-8943-4722-BD0F-D1B748EE3F8A}"/>
              </a:ext>
            </a:extLst>
          </p:cNvPr>
          <p:cNvSpPr/>
          <p:nvPr/>
        </p:nvSpPr>
        <p:spPr>
          <a:xfrm>
            <a:off x="4673600" y="1312863"/>
            <a:ext cx="474663" cy="1673225"/>
          </a:xfrm>
          <a:custGeom>
            <a:avLst/>
            <a:gdLst>
              <a:gd name="connsiteX0" fmla="*/ 161534 w 475950"/>
              <a:gd name="connsiteY0" fmla="*/ 905746 h 1673035"/>
              <a:gd name="connsiteX1" fmla="*/ 158650 w 475950"/>
              <a:gd name="connsiteY1" fmla="*/ 302877 h 1673035"/>
              <a:gd name="connsiteX2" fmla="*/ 158650 w 475950"/>
              <a:gd name="connsiteY2" fmla="*/ 253840 h 1673035"/>
              <a:gd name="connsiteX3" fmla="*/ 149996 w 475950"/>
              <a:gd name="connsiteY3" fmla="*/ 222110 h 1673035"/>
              <a:gd name="connsiteX4" fmla="*/ 109613 w 475950"/>
              <a:gd name="connsiteY4" fmla="*/ 173072 h 1673035"/>
              <a:gd name="connsiteX5" fmla="*/ 54806 w 475950"/>
              <a:gd name="connsiteY5" fmla="*/ 129804 h 1673035"/>
              <a:gd name="connsiteX6" fmla="*/ 28845 w 475950"/>
              <a:gd name="connsiteY6" fmla="*/ 112497 h 1673035"/>
              <a:gd name="connsiteX7" fmla="*/ 11538 w 475950"/>
              <a:gd name="connsiteY7" fmla="*/ 95190 h 1673035"/>
              <a:gd name="connsiteX8" fmla="*/ 2885 w 475950"/>
              <a:gd name="connsiteY8" fmla="*/ 66344 h 1673035"/>
              <a:gd name="connsiteX9" fmla="*/ 0 w 475950"/>
              <a:gd name="connsiteY9" fmla="*/ 46153 h 1673035"/>
              <a:gd name="connsiteX10" fmla="*/ 8654 w 475950"/>
              <a:gd name="connsiteY10" fmla="*/ 25961 h 1673035"/>
              <a:gd name="connsiteX11" fmla="*/ 23076 w 475950"/>
              <a:gd name="connsiteY11" fmla="*/ 11538 h 1673035"/>
              <a:gd name="connsiteX12" fmla="*/ 51922 w 475950"/>
              <a:gd name="connsiteY12" fmla="*/ 0 h 1673035"/>
              <a:gd name="connsiteX13" fmla="*/ 69229 w 475950"/>
              <a:gd name="connsiteY13" fmla="*/ 0 h 1673035"/>
              <a:gd name="connsiteX14" fmla="*/ 98074 w 475950"/>
              <a:gd name="connsiteY14" fmla="*/ 2884 h 1673035"/>
              <a:gd name="connsiteX15" fmla="*/ 184611 w 475950"/>
              <a:gd name="connsiteY15" fmla="*/ 28845 h 1673035"/>
              <a:gd name="connsiteX16" fmla="*/ 297108 w 475950"/>
              <a:gd name="connsiteY16" fmla="*/ 72113 h 1673035"/>
              <a:gd name="connsiteX17" fmla="*/ 372106 w 475950"/>
              <a:gd name="connsiteY17" fmla="*/ 106728 h 1673035"/>
              <a:gd name="connsiteX18" fmla="*/ 406720 w 475950"/>
              <a:gd name="connsiteY18" fmla="*/ 126920 h 1673035"/>
              <a:gd name="connsiteX19" fmla="*/ 447104 w 475950"/>
              <a:gd name="connsiteY19" fmla="*/ 155765 h 1673035"/>
              <a:gd name="connsiteX20" fmla="*/ 461527 w 475950"/>
              <a:gd name="connsiteY20" fmla="*/ 175957 h 1673035"/>
              <a:gd name="connsiteX21" fmla="*/ 473065 w 475950"/>
              <a:gd name="connsiteY21" fmla="*/ 196149 h 1673035"/>
              <a:gd name="connsiteX22" fmla="*/ 475950 w 475950"/>
              <a:gd name="connsiteY22" fmla="*/ 242301 h 1673035"/>
              <a:gd name="connsiteX23" fmla="*/ 464411 w 475950"/>
              <a:gd name="connsiteY23" fmla="*/ 294223 h 1673035"/>
              <a:gd name="connsiteX24" fmla="*/ 438450 w 475950"/>
              <a:gd name="connsiteY24" fmla="*/ 317300 h 1673035"/>
              <a:gd name="connsiteX25" fmla="*/ 418259 w 475950"/>
              <a:gd name="connsiteY25" fmla="*/ 340376 h 1673035"/>
              <a:gd name="connsiteX26" fmla="*/ 409605 w 475950"/>
              <a:gd name="connsiteY26" fmla="*/ 389413 h 1673035"/>
              <a:gd name="connsiteX27" fmla="*/ 409605 w 475950"/>
              <a:gd name="connsiteY27" fmla="*/ 550948 h 1673035"/>
              <a:gd name="connsiteX28" fmla="*/ 406720 w 475950"/>
              <a:gd name="connsiteY28" fmla="*/ 663445 h 1673035"/>
              <a:gd name="connsiteX29" fmla="*/ 406720 w 475950"/>
              <a:gd name="connsiteY29" fmla="*/ 1107664 h 1673035"/>
              <a:gd name="connsiteX30" fmla="*/ 403836 w 475950"/>
              <a:gd name="connsiteY30" fmla="*/ 1240353 h 1673035"/>
              <a:gd name="connsiteX31" fmla="*/ 409605 w 475950"/>
              <a:gd name="connsiteY31" fmla="*/ 1641305 h 1673035"/>
              <a:gd name="connsiteX32" fmla="*/ 158650 w 475950"/>
              <a:gd name="connsiteY32" fmla="*/ 1673035 h 1673035"/>
              <a:gd name="connsiteX33" fmla="*/ 158650 w 475950"/>
              <a:gd name="connsiteY33" fmla="*/ 1263430 h 1673035"/>
              <a:gd name="connsiteX34" fmla="*/ 161534 w 475950"/>
              <a:gd name="connsiteY34" fmla="*/ 905746 h 1673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75950" h="1673035">
                <a:moveTo>
                  <a:pt x="161534" y="905746"/>
                </a:moveTo>
                <a:cubicBezTo>
                  <a:pt x="160573" y="704790"/>
                  <a:pt x="159611" y="503833"/>
                  <a:pt x="158650" y="302877"/>
                </a:cubicBezTo>
                <a:lnTo>
                  <a:pt x="158650" y="253840"/>
                </a:lnTo>
                <a:lnTo>
                  <a:pt x="149996" y="222110"/>
                </a:lnTo>
                <a:lnTo>
                  <a:pt x="109613" y="173072"/>
                </a:lnTo>
                <a:lnTo>
                  <a:pt x="54806" y="129804"/>
                </a:lnTo>
                <a:lnTo>
                  <a:pt x="28845" y="112497"/>
                </a:lnTo>
                <a:lnTo>
                  <a:pt x="11538" y="95190"/>
                </a:lnTo>
                <a:lnTo>
                  <a:pt x="2885" y="66344"/>
                </a:lnTo>
                <a:lnTo>
                  <a:pt x="0" y="46153"/>
                </a:lnTo>
                <a:lnTo>
                  <a:pt x="8654" y="25961"/>
                </a:lnTo>
                <a:lnTo>
                  <a:pt x="23076" y="11538"/>
                </a:lnTo>
                <a:lnTo>
                  <a:pt x="51922" y="0"/>
                </a:lnTo>
                <a:lnTo>
                  <a:pt x="69229" y="0"/>
                </a:lnTo>
                <a:lnTo>
                  <a:pt x="98074" y="2884"/>
                </a:lnTo>
                <a:lnTo>
                  <a:pt x="184611" y="28845"/>
                </a:lnTo>
                <a:lnTo>
                  <a:pt x="297108" y="72113"/>
                </a:lnTo>
                <a:lnTo>
                  <a:pt x="372106" y="106728"/>
                </a:lnTo>
                <a:lnTo>
                  <a:pt x="406720" y="126920"/>
                </a:lnTo>
                <a:lnTo>
                  <a:pt x="447104" y="155765"/>
                </a:lnTo>
                <a:lnTo>
                  <a:pt x="461527" y="175957"/>
                </a:lnTo>
                <a:lnTo>
                  <a:pt x="473065" y="196149"/>
                </a:lnTo>
                <a:lnTo>
                  <a:pt x="475950" y="242301"/>
                </a:lnTo>
                <a:lnTo>
                  <a:pt x="464411" y="294223"/>
                </a:lnTo>
                <a:lnTo>
                  <a:pt x="438450" y="317300"/>
                </a:lnTo>
                <a:lnTo>
                  <a:pt x="418259" y="340376"/>
                </a:lnTo>
                <a:lnTo>
                  <a:pt x="409605" y="389413"/>
                </a:lnTo>
                <a:lnTo>
                  <a:pt x="409605" y="550948"/>
                </a:lnTo>
                <a:cubicBezTo>
                  <a:pt x="408643" y="588447"/>
                  <a:pt x="407682" y="625946"/>
                  <a:pt x="406720" y="663445"/>
                </a:cubicBezTo>
                <a:lnTo>
                  <a:pt x="406720" y="1107664"/>
                </a:lnTo>
                <a:cubicBezTo>
                  <a:pt x="405759" y="1151894"/>
                  <a:pt x="404797" y="1196123"/>
                  <a:pt x="403836" y="1240353"/>
                </a:cubicBezTo>
                <a:lnTo>
                  <a:pt x="409605" y="1641305"/>
                </a:lnTo>
                <a:lnTo>
                  <a:pt x="158650" y="1673035"/>
                </a:lnTo>
                <a:lnTo>
                  <a:pt x="158650" y="1263430"/>
                </a:lnTo>
                <a:cubicBezTo>
                  <a:pt x="159611" y="1140356"/>
                  <a:pt x="160573" y="1017282"/>
                  <a:pt x="161534" y="9057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1C0CD30-F229-4DA6-83C9-5E7D95A8DF15}"/>
              </a:ext>
            </a:extLst>
          </p:cNvPr>
          <p:cNvSpPr/>
          <p:nvPr/>
        </p:nvSpPr>
        <p:spPr>
          <a:xfrm>
            <a:off x="2632075" y="2714625"/>
            <a:ext cx="4459288" cy="674688"/>
          </a:xfrm>
          <a:custGeom>
            <a:avLst/>
            <a:gdLst>
              <a:gd name="connsiteX0" fmla="*/ 2718375 w 4460286"/>
              <a:gd name="connsiteY0" fmla="*/ 310317 h 674422"/>
              <a:gd name="connsiteX1" fmla="*/ 2283931 w 4460286"/>
              <a:gd name="connsiteY1" fmla="*/ 364105 h 674422"/>
              <a:gd name="connsiteX2" fmla="*/ 2006715 w 4460286"/>
              <a:gd name="connsiteY2" fmla="*/ 401343 h 674422"/>
              <a:gd name="connsiteX3" fmla="*/ 1737774 w 4460286"/>
              <a:gd name="connsiteY3" fmla="*/ 438581 h 674422"/>
              <a:gd name="connsiteX4" fmla="*/ 1373669 w 4460286"/>
              <a:gd name="connsiteY4" fmla="*/ 492369 h 674422"/>
              <a:gd name="connsiteX5" fmla="*/ 1092315 w 4460286"/>
              <a:gd name="connsiteY5" fmla="*/ 537882 h 674422"/>
              <a:gd name="connsiteX6" fmla="*/ 906125 w 4460286"/>
              <a:gd name="connsiteY6" fmla="*/ 570983 h 674422"/>
              <a:gd name="connsiteX7" fmla="*/ 765448 w 4460286"/>
              <a:gd name="connsiteY7" fmla="*/ 604083 h 674422"/>
              <a:gd name="connsiteX8" fmla="*/ 633046 w 4460286"/>
              <a:gd name="connsiteY8" fmla="*/ 637184 h 674422"/>
              <a:gd name="connsiteX9" fmla="*/ 550295 w 4460286"/>
              <a:gd name="connsiteY9" fmla="*/ 674422 h 674422"/>
              <a:gd name="connsiteX10" fmla="*/ 504782 w 4460286"/>
              <a:gd name="connsiteY10" fmla="*/ 666147 h 674422"/>
              <a:gd name="connsiteX11" fmla="*/ 409618 w 4460286"/>
              <a:gd name="connsiteY11" fmla="*/ 620634 h 674422"/>
              <a:gd name="connsiteX12" fmla="*/ 306179 w 4460286"/>
              <a:gd name="connsiteY12" fmla="*/ 562708 h 674422"/>
              <a:gd name="connsiteX13" fmla="*/ 194465 w 4460286"/>
              <a:gd name="connsiteY13" fmla="*/ 492369 h 674422"/>
              <a:gd name="connsiteX14" fmla="*/ 119989 w 4460286"/>
              <a:gd name="connsiteY14" fmla="*/ 442719 h 674422"/>
              <a:gd name="connsiteX15" fmla="*/ 57926 w 4460286"/>
              <a:gd name="connsiteY15" fmla="*/ 397206 h 674422"/>
              <a:gd name="connsiteX16" fmla="*/ 28963 w 4460286"/>
              <a:gd name="connsiteY16" fmla="*/ 376518 h 674422"/>
              <a:gd name="connsiteX17" fmla="*/ 12413 w 4460286"/>
              <a:gd name="connsiteY17" fmla="*/ 355830 h 674422"/>
              <a:gd name="connsiteX18" fmla="*/ 0 w 4460286"/>
              <a:gd name="connsiteY18" fmla="*/ 331005 h 674422"/>
              <a:gd name="connsiteX19" fmla="*/ 4138 w 4460286"/>
              <a:gd name="connsiteY19" fmla="*/ 310317 h 674422"/>
              <a:gd name="connsiteX20" fmla="*/ 24825 w 4460286"/>
              <a:gd name="connsiteY20" fmla="*/ 297904 h 674422"/>
              <a:gd name="connsiteX21" fmla="*/ 57926 w 4460286"/>
              <a:gd name="connsiteY21" fmla="*/ 306179 h 674422"/>
              <a:gd name="connsiteX22" fmla="*/ 124127 w 4460286"/>
              <a:gd name="connsiteY22" fmla="*/ 339280 h 674422"/>
              <a:gd name="connsiteX23" fmla="*/ 190328 w 4460286"/>
              <a:gd name="connsiteY23" fmla="*/ 364105 h 674422"/>
              <a:gd name="connsiteX24" fmla="*/ 256528 w 4460286"/>
              <a:gd name="connsiteY24" fmla="*/ 380655 h 674422"/>
              <a:gd name="connsiteX25" fmla="*/ 368243 w 4460286"/>
              <a:gd name="connsiteY25" fmla="*/ 397206 h 674422"/>
              <a:gd name="connsiteX26" fmla="*/ 475819 w 4460286"/>
              <a:gd name="connsiteY26" fmla="*/ 401343 h 674422"/>
              <a:gd name="connsiteX27" fmla="*/ 649596 w 4460286"/>
              <a:gd name="connsiteY27" fmla="*/ 388930 h 674422"/>
              <a:gd name="connsiteX28" fmla="*/ 868887 w 4460286"/>
              <a:gd name="connsiteY28" fmla="*/ 364105 h 674422"/>
              <a:gd name="connsiteX29" fmla="*/ 1183341 w 4460286"/>
              <a:gd name="connsiteY29" fmla="*/ 326867 h 674422"/>
              <a:gd name="connsiteX30" fmla="*/ 1597097 w 4460286"/>
              <a:gd name="connsiteY30" fmla="*/ 277216 h 674422"/>
              <a:gd name="connsiteX31" fmla="*/ 1882588 w 4460286"/>
              <a:gd name="connsiteY31" fmla="*/ 239978 h 674422"/>
              <a:gd name="connsiteX32" fmla="*/ 2221868 w 4460286"/>
              <a:gd name="connsiteY32" fmla="*/ 194465 h 674422"/>
              <a:gd name="connsiteX33" fmla="*/ 2416333 w 4460286"/>
              <a:gd name="connsiteY33" fmla="*/ 182053 h 674422"/>
              <a:gd name="connsiteX34" fmla="*/ 2664586 w 4460286"/>
              <a:gd name="connsiteY34" fmla="*/ 157227 h 674422"/>
              <a:gd name="connsiteX35" fmla="*/ 3177643 w 4460286"/>
              <a:gd name="connsiteY35" fmla="*/ 111714 h 674422"/>
              <a:gd name="connsiteX36" fmla="*/ 3649325 w 4460286"/>
              <a:gd name="connsiteY36" fmla="*/ 70339 h 674422"/>
              <a:gd name="connsiteX37" fmla="*/ 3736214 w 4460286"/>
              <a:gd name="connsiteY37" fmla="*/ 37238 h 674422"/>
              <a:gd name="connsiteX38" fmla="*/ 3806552 w 4460286"/>
              <a:gd name="connsiteY38" fmla="*/ 12413 h 674422"/>
              <a:gd name="connsiteX39" fmla="*/ 3864478 w 4460286"/>
              <a:gd name="connsiteY39" fmla="*/ 0 h 674422"/>
              <a:gd name="connsiteX40" fmla="*/ 3938954 w 4460286"/>
              <a:gd name="connsiteY40" fmla="*/ 0 h 674422"/>
              <a:gd name="connsiteX41" fmla="*/ 4046530 w 4460286"/>
              <a:gd name="connsiteY41" fmla="*/ 12413 h 674422"/>
              <a:gd name="connsiteX42" fmla="*/ 4162382 w 4460286"/>
              <a:gd name="connsiteY42" fmla="*/ 49651 h 674422"/>
              <a:gd name="connsiteX43" fmla="*/ 4282371 w 4460286"/>
              <a:gd name="connsiteY43" fmla="*/ 91026 h 674422"/>
              <a:gd name="connsiteX44" fmla="*/ 4389947 w 4460286"/>
              <a:gd name="connsiteY44" fmla="*/ 148952 h 674422"/>
              <a:gd name="connsiteX45" fmla="*/ 4439598 w 4460286"/>
              <a:gd name="connsiteY45" fmla="*/ 177915 h 674422"/>
              <a:gd name="connsiteX46" fmla="*/ 4456148 w 4460286"/>
              <a:gd name="connsiteY46" fmla="*/ 211015 h 674422"/>
              <a:gd name="connsiteX47" fmla="*/ 4460286 w 4460286"/>
              <a:gd name="connsiteY47" fmla="*/ 235841 h 674422"/>
              <a:gd name="connsiteX48" fmla="*/ 4452011 w 4460286"/>
              <a:gd name="connsiteY48" fmla="*/ 264804 h 674422"/>
              <a:gd name="connsiteX49" fmla="*/ 4423048 w 4460286"/>
              <a:gd name="connsiteY49" fmla="*/ 297904 h 674422"/>
              <a:gd name="connsiteX50" fmla="*/ 4381672 w 4460286"/>
              <a:gd name="connsiteY50" fmla="*/ 314454 h 674422"/>
              <a:gd name="connsiteX51" fmla="*/ 4240995 w 4460286"/>
              <a:gd name="connsiteY51" fmla="*/ 293767 h 674422"/>
              <a:gd name="connsiteX52" fmla="*/ 4009292 w 4460286"/>
              <a:gd name="connsiteY52" fmla="*/ 281354 h 674422"/>
              <a:gd name="connsiteX53" fmla="*/ 3616224 w 4460286"/>
              <a:gd name="connsiteY53" fmla="*/ 264804 h 674422"/>
              <a:gd name="connsiteX54" fmla="*/ 3343146 w 4460286"/>
              <a:gd name="connsiteY54" fmla="*/ 268941 h 674422"/>
              <a:gd name="connsiteX55" fmla="*/ 3090755 w 4460286"/>
              <a:gd name="connsiteY55" fmla="*/ 277216 h 674422"/>
              <a:gd name="connsiteX56" fmla="*/ 2718375 w 4460286"/>
              <a:gd name="connsiteY56" fmla="*/ 310317 h 674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460286" h="674422">
                <a:moveTo>
                  <a:pt x="2718375" y="310317"/>
                </a:moveTo>
                <a:lnTo>
                  <a:pt x="2283931" y="364105"/>
                </a:lnTo>
                <a:lnTo>
                  <a:pt x="2006715" y="401343"/>
                </a:lnTo>
                <a:lnTo>
                  <a:pt x="1737774" y="438581"/>
                </a:lnTo>
                <a:lnTo>
                  <a:pt x="1373669" y="492369"/>
                </a:lnTo>
                <a:lnTo>
                  <a:pt x="1092315" y="537882"/>
                </a:lnTo>
                <a:lnTo>
                  <a:pt x="906125" y="570983"/>
                </a:lnTo>
                <a:lnTo>
                  <a:pt x="765448" y="604083"/>
                </a:lnTo>
                <a:lnTo>
                  <a:pt x="633046" y="637184"/>
                </a:lnTo>
                <a:lnTo>
                  <a:pt x="550295" y="674422"/>
                </a:lnTo>
                <a:lnTo>
                  <a:pt x="504782" y="666147"/>
                </a:lnTo>
                <a:lnTo>
                  <a:pt x="409618" y="620634"/>
                </a:lnTo>
                <a:lnTo>
                  <a:pt x="306179" y="562708"/>
                </a:lnTo>
                <a:lnTo>
                  <a:pt x="194465" y="492369"/>
                </a:lnTo>
                <a:lnTo>
                  <a:pt x="119989" y="442719"/>
                </a:lnTo>
                <a:lnTo>
                  <a:pt x="57926" y="397206"/>
                </a:lnTo>
                <a:lnTo>
                  <a:pt x="28963" y="376518"/>
                </a:lnTo>
                <a:lnTo>
                  <a:pt x="12413" y="355830"/>
                </a:lnTo>
                <a:lnTo>
                  <a:pt x="0" y="331005"/>
                </a:lnTo>
                <a:lnTo>
                  <a:pt x="4138" y="310317"/>
                </a:lnTo>
                <a:lnTo>
                  <a:pt x="24825" y="297904"/>
                </a:lnTo>
                <a:lnTo>
                  <a:pt x="57926" y="306179"/>
                </a:lnTo>
                <a:lnTo>
                  <a:pt x="124127" y="339280"/>
                </a:lnTo>
                <a:lnTo>
                  <a:pt x="190328" y="364105"/>
                </a:lnTo>
                <a:lnTo>
                  <a:pt x="256528" y="380655"/>
                </a:lnTo>
                <a:lnTo>
                  <a:pt x="368243" y="397206"/>
                </a:lnTo>
                <a:lnTo>
                  <a:pt x="475819" y="401343"/>
                </a:lnTo>
                <a:lnTo>
                  <a:pt x="649596" y="388930"/>
                </a:lnTo>
                <a:lnTo>
                  <a:pt x="868887" y="364105"/>
                </a:lnTo>
                <a:lnTo>
                  <a:pt x="1183341" y="326867"/>
                </a:lnTo>
                <a:lnTo>
                  <a:pt x="1597097" y="277216"/>
                </a:lnTo>
                <a:lnTo>
                  <a:pt x="1882588" y="239978"/>
                </a:lnTo>
                <a:lnTo>
                  <a:pt x="2221868" y="194465"/>
                </a:lnTo>
                <a:lnTo>
                  <a:pt x="2416333" y="182053"/>
                </a:lnTo>
                <a:lnTo>
                  <a:pt x="2664586" y="157227"/>
                </a:lnTo>
                <a:lnTo>
                  <a:pt x="3177643" y="111714"/>
                </a:lnTo>
                <a:lnTo>
                  <a:pt x="3649325" y="70339"/>
                </a:lnTo>
                <a:lnTo>
                  <a:pt x="3736214" y="37238"/>
                </a:lnTo>
                <a:lnTo>
                  <a:pt x="3806552" y="12413"/>
                </a:lnTo>
                <a:lnTo>
                  <a:pt x="3864478" y="0"/>
                </a:lnTo>
                <a:lnTo>
                  <a:pt x="3938954" y="0"/>
                </a:lnTo>
                <a:lnTo>
                  <a:pt x="4046530" y="12413"/>
                </a:lnTo>
                <a:lnTo>
                  <a:pt x="4162382" y="49651"/>
                </a:lnTo>
                <a:lnTo>
                  <a:pt x="4282371" y="91026"/>
                </a:lnTo>
                <a:lnTo>
                  <a:pt x="4389947" y="148952"/>
                </a:lnTo>
                <a:lnTo>
                  <a:pt x="4439598" y="177915"/>
                </a:lnTo>
                <a:lnTo>
                  <a:pt x="4456148" y="211015"/>
                </a:lnTo>
                <a:lnTo>
                  <a:pt x="4460286" y="235841"/>
                </a:lnTo>
                <a:lnTo>
                  <a:pt x="4452011" y="264804"/>
                </a:lnTo>
                <a:lnTo>
                  <a:pt x="4423048" y="297904"/>
                </a:lnTo>
                <a:lnTo>
                  <a:pt x="4381672" y="314454"/>
                </a:lnTo>
                <a:lnTo>
                  <a:pt x="4240995" y="293767"/>
                </a:lnTo>
                <a:lnTo>
                  <a:pt x="4009292" y="281354"/>
                </a:lnTo>
                <a:lnTo>
                  <a:pt x="3616224" y="264804"/>
                </a:lnTo>
                <a:lnTo>
                  <a:pt x="3343146" y="268941"/>
                </a:lnTo>
                <a:lnTo>
                  <a:pt x="3090755" y="277216"/>
                </a:lnTo>
                <a:lnTo>
                  <a:pt x="2718375" y="31031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2841D6D-2DBA-45BB-9A44-BCD87A72D8A6}"/>
              </a:ext>
            </a:extLst>
          </p:cNvPr>
          <p:cNvSpPr/>
          <p:nvPr/>
        </p:nvSpPr>
        <p:spPr>
          <a:xfrm>
            <a:off x="3911600" y="3289300"/>
            <a:ext cx="2308225" cy="1882775"/>
          </a:xfrm>
          <a:custGeom>
            <a:avLst/>
            <a:gdLst>
              <a:gd name="connsiteX0" fmla="*/ 1181100 w 2308225"/>
              <a:gd name="connsiteY0" fmla="*/ 276225 h 1882775"/>
              <a:gd name="connsiteX1" fmla="*/ 647700 w 2308225"/>
              <a:gd name="connsiteY1" fmla="*/ 333375 h 1882775"/>
              <a:gd name="connsiteX2" fmla="*/ 114300 w 2308225"/>
              <a:gd name="connsiteY2" fmla="*/ 390525 h 1882775"/>
              <a:gd name="connsiteX3" fmla="*/ 0 w 2308225"/>
              <a:gd name="connsiteY3" fmla="*/ 254000 h 1882775"/>
              <a:gd name="connsiteX4" fmla="*/ 161925 w 2308225"/>
              <a:gd name="connsiteY4" fmla="*/ 244475 h 1882775"/>
              <a:gd name="connsiteX5" fmla="*/ 511175 w 2308225"/>
              <a:gd name="connsiteY5" fmla="*/ 206375 h 1882775"/>
              <a:gd name="connsiteX6" fmla="*/ 920750 w 2308225"/>
              <a:gd name="connsiteY6" fmla="*/ 161925 h 1882775"/>
              <a:gd name="connsiteX7" fmla="*/ 1292225 w 2308225"/>
              <a:gd name="connsiteY7" fmla="*/ 117475 h 1882775"/>
              <a:gd name="connsiteX8" fmla="*/ 1657350 w 2308225"/>
              <a:gd name="connsiteY8" fmla="*/ 73025 h 1882775"/>
              <a:gd name="connsiteX9" fmla="*/ 1739900 w 2308225"/>
              <a:gd name="connsiteY9" fmla="*/ 44450 h 1882775"/>
              <a:gd name="connsiteX10" fmla="*/ 1822450 w 2308225"/>
              <a:gd name="connsiteY10" fmla="*/ 19050 h 1882775"/>
              <a:gd name="connsiteX11" fmla="*/ 1889125 w 2308225"/>
              <a:gd name="connsiteY11" fmla="*/ 6350 h 1882775"/>
              <a:gd name="connsiteX12" fmla="*/ 1943100 w 2308225"/>
              <a:gd name="connsiteY12" fmla="*/ 0 h 1882775"/>
              <a:gd name="connsiteX13" fmla="*/ 2000250 w 2308225"/>
              <a:gd name="connsiteY13" fmla="*/ 15875 h 1882775"/>
              <a:gd name="connsiteX14" fmla="*/ 2079625 w 2308225"/>
              <a:gd name="connsiteY14" fmla="*/ 50800 h 1882775"/>
              <a:gd name="connsiteX15" fmla="*/ 2190750 w 2308225"/>
              <a:gd name="connsiteY15" fmla="*/ 114300 h 1882775"/>
              <a:gd name="connsiteX16" fmla="*/ 2241550 w 2308225"/>
              <a:gd name="connsiteY16" fmla="*/ 142875 h 1882775"/>
              <a:gd name="connsiteX17" fmla="*/ 2270125 w 2308225"/>
              <a:gd name="connsiteY17" fmla="*/ 165100 h 1882775"/>
              <a:gd name="connsiteX18" fmla="*/ 2292350 w 2308225"/>
              <a:gd name="connsiteY18" fmla="*/ 196850 h 1882775"/>
              <a:gd name="connsiteX19" fmla="*/ 2305050 w 2308225"/>
              <a:gd name="connsiteY19" fmla="*/ 225425 h 1882775"/>
              <a:gd name="connsiteX20" fmla="*/ 2308225 w 2308225"/>
              <a:gd name="connsiteY20" fmla="*/ 257175 h 1882775"/>
              <a:gd name="connsiteX21" fmla="*/ 2298700 w 2308225"/>
              <a:gd name="connsiteY21" fmla="*/ 304800 h 1882775"/>
              <a:gd name="connsiteX22" fmla="*/ 2279650 w 2308225"/>
              <a:gd name="connsiteY22" fmla="*/ 333375 h 1882775"/>
              <a:gd name="connsiteX23" fmla="*/ 2257425 w 2308225"/>
              <a:gd name="connsiteY23" fmla="*/ 342900 h 1882775"/>
              <a:gd name="connsiteX24" fmla="*/ 2235200 w 2308225"/>
              <a:gd name="connsiteY24" fmla="*/ 368300 h 1882775"/>
              <a:gd name="connsiteX25" fmla="*/ 2225675 w 2308225"/>
              <a:gd name="connsiteY25" fmla="*/ 396875 h 1882775"/>
              <a:gd name="connsiteX26" fmla="*/ 2216150 w 2308225"/>
              <a:gd name="connsiteY26" fmla="*/ 527050 h 1882775"/>
              <a:gd name="connsiteX27" fmla="*/ 2216150 w 2308225"/>
              <a:gd name="connsiteY27" fmla="*/ 844550 h 1882775"/>
              <a:gd name="connsiteX28" fmla="*/ 2206625 w 2308225"/>
              <a:gd name="connsiteY28" fmla="*/ 1168400 h 1882775"/>
              <a:gd name="connsiteX29" fmla="*/ 2197100 w 2308225"/>
              <a:gd name="connsiteY29" fmla="*/ 1362075 h 1882775"/>
              <a:gd name="connsiteX30" fmla="*/ 2193925 w 2308225"/>
              <a:gd name="connsiteY30" fmla="*/ 1587500 h 1882775"/>
              <a:gd name="connsiteX31" fmla="*/ 2193925 w 2308225"/>
              <a:gd name="connsiteY31" fmla="*/ 1790700 h 1882775"/>
              <a:gd name="connsiteX32" fmla="*/ 2174875 w 2308225"/>
              <a:gd name="connsiteY32" fmla="*/ 1822450 h 1882775"/>
              <a:gd name="connsiteX33" fmla="*/ 2127250 w 2308225"/>
              <a:gd name="connsiteY33" fmla="*/ 1863725 h 1882775"/>
              <a:gd name="connsiteX34" fmla="*/ 2098675 w 2308225"/>
              <a:gd name="connsiteY34" fmla="*/ 1882775 h 1882775"/>
              <a:gd name="connsiteX35" fmla="*/ 2076450 w 2308225"/>
              <a:gd name="connsiteY35" fmla="*/ 1882775 h 1882775"/>
              <a:gd name="connsiteX36" fmla="*/ 2051050 w 2308225"/>
              <a:gd name="connsiteY36" fmla="*/ 1879600 h 1882775"/>
              <a:gd name="connsiteX37" fmla="*/ 2019300 w 2308225"/>
              <a:gd name="connsiteY37" fmla="*/ 1860550 h 1882775"/>
              <a:gd name="connsiteX38" fmla="*/ 1984375 w 2308225"/>
              <a:gd name="connsiteY38" fmla="*/ 1822450 h 1882775"/>
              <a:gd name="connsiteX39" fmla="*/ 1997075 w 2308225"/>
              <a:gd name="connsiteY39" fmla="*/ 1597025 h 1882775"/>
              <a:gd name="connsiteX40" fmla="*/ 1990725 w 2308225"/>
              <a:gd name="connsiteY40" fmla="*/ 1165225 h 1882775"/>
              <a:gd name="connsiteX41" fmla="*/ 1990725 w 2308225"/>
              <a:gd name="connsiteY41" fmla="*/ 1060450 h 1882775"/>
              <a:gd name="connsiteX42" fmla="*/ 1993900 w 2308225"/>
              <a:gd name="connsiteY42" fmla="*/ 669925 h 1882775"/>
              <a:gd name="connsiteX43" fmla="*/ 1993900 w 2308225"/>
              <a:gd name="connsiteY43" fmla="*/ 539750 h 1882775"/>
              <a:gd name="connsiteX44" fmla="*/ 1990725 w 2308225"/>
              <a:gd name="connsiteY44" fmla="*/ 450850 h 1882775"/>
              <a:gd name="connsiteX45" fmla="*/ 1990725 w 2308225"/>
              <a:gd name="connsiteY45" fmla="*/ 368300 h 1882775"/>
              <a:gd name="connsiteX46" fmla="*/ 1984375 w 2308225"/>
              <a:gd name="connsiteY46" fmla="*/ 301625 h 1882775"/>
              <a:gd name="connsiteX47" fmla="*/ 1974850 w 2308225"/>
              <a:gd name="connsiteY47" fmla="*/ 276225 h 1882775"/>
              <a:gd name="connsiteX48" fmla="*/ 1943100 w 2308225"/>
              <a:gd name="connsiteY48" fmla="*/ 238125 h 1882775"/>
              <a:gd name="connsiteX49" fmla="*/ 1917700 w 2308225"/>
              <a:gd name="connsiteY49" fmla="*/ 215900 h 1882775"/>
              <a:gd name="connsiteX50" fmla="*/ 1882775 w 2308225"/>
              <a:gd name="connsiteY50" fmla="*/ 206375 h 1882775"/>
              <a:gd name="connsiteX51" fmla="*/ 1778000 w 2308225"/>
              <a:gd name="connsiteY51" fmla="*/ 219075 h 1882775"/>
              <a:gd name="connsiteX52" fmla="*/ 1181100 w 2308225"/>
              <a:gd name="connsiteY52" fmla="*/ 276225 h 18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308225" h="1882775">
                <a:moveTo>
                  <a:pt x="1181100" y="276225"/>
                </a:moveTo>
                <a:lnTo>
                  <a:pt x="647700" y="333375"/>
                </a:lnTo>
                <a:lnTo>
                  <a:pt x="114300" y="390525"/>
                </a:lnTo>
                <a:lnTo>
                  <a:pt x="0" y="254000"/>
                </a:lnTo>
                <a:lnTo>
                  <a:pt x="161925" y="244475"/>
                </a:lnTo>
                <a:lnTo>
                  <a:pt x="511175" y="206375"/>
                </a:lnTo>
                <a:lnTo>
                  <a:pt x="920750" y="161925"/>
                </a:lnTo>
                <a:lnTo>
                  <a:pt x="1292225" y="117475"/>
                </a:lnTo>
                <a:lnTo>
                  <a:pt x="1657350" y="73025"/>
                </a:lnTo>
                <a:lnTo>
                  <a:pt x="1739900" y="44450"/>
                </a:lnTo>
                <a:lnTo>
                  <a:pt x="1822450" y="19050"/>
                </a:lnTo>
                <a:lnTo>
                  <a:pt x="1889125" y="6350"/>
                </a:lnTo>
                <a:lnTo>
                  <a:pt x="1943100" y="0"/>
                </a:lnTo>
                <a:lnTo>
                  <a:pt x="2000250" y="15875"/>
                </a:lnTo>
                <a:lnTo>
                  <a:pt x="2079625" y="50800"/>
                </a:lnTo>
                <a:lnTo>
                  <a:pt x="2190750" y="114300"/>
                </a:lnTo>
                <a:lnTo>
                  <a:pt x="2241550" y="142875"/>
                </a:lnTo>
                <a:lnTo>
                  <a:pt x="2270125" y="165100"/>
                </a:lnTo>
                <a:lnTo>
                  <a:pt x="2292350" y="196850"/>
                </a:lnTo>
                <a:lnTo>
                  <a:pt x="2305050" y="225425"/>
                </a:lnTo>
                <a:lnTo>
                  <a:pt x="2308225" y="257175"/>
                </a:lnTo>
                <a:lnTo>
                  <a:pt x="2298700" y="304800"/>
                </a:lnTo>
                <a:lnTo>
                  <a:pt x="2279650" y="333375"/>
                </a:lnTo>
                <a:lnTo>
                  <a:pt x="2257425" y="342900"/>
                </a:lnTo>
                <a:lnTo>
                  <a:pt x="2235200" y="368300"/>
                </a:lnTo>
                <a:lnTo>
                  <a:pt x="2225675" y="396875"/>
                </a:lnTo>
                <a:lnTo>
                  <a:pt x="2216150" y="527050"/>
                </a:lnTo>
                <a:lnTo>
                  <a:pt x="2216150" y="844550"/>
                </a:lnTo>
                <a:lnTo>
                  <a:pt x="2206625" y="1168400"/>
                </a:lnTo>
                <a:lnTo>
                  <a:pt x="2197100" y="1362075"/>
                </a:lnTo>
                <a:cubicBezTo>
                  <a:pt x="2196042" y="1437217"/>
                  <a:pt x="2194983" y="1512358"/>
                  <a:pt x="2193925" y="1587500"/>
                </a:cubicBezTo>
                <a:lnTo>
                  <a:pt x="2193925" y="1790700"/>
                </a:lnTo>
                <a:lnTo>
                  <a:pt x="2174875" y="1822450"/>
                </a:lnTo>
                <a:lnTo>
                  <a:pt x="2127250" y="1863725"/>
                </a:lnTo>
                <a:lnTo>
                  <a:pt x="2098675" y="1882775"/>
                </a:lnTo>
                <a:lnTo>
                  <a:pt x="2076450" y="1882775"/>
                </a:lnTo>
                <a:lnTo>
                  <a:pt x="2051050" y="1879600"/>
                </a:lnTo>
                <a:lnTo>
                  <a:pt x="2019300" y="1860550"/>
                </a:lnTo>
                <a:lnTo>
                  <a:pt x="1984375" y="1822450"/>
                </a:lnTo>
                <a:lnTo>
                  <a:pt x="1997075" y="1597025"/>
                </a:lnTo>
                <a:cubicBezTo>
                  <a:pt x="1994958" y="1453092"/>
                  <a:pt x="1992842" y="1309158"/>
                  <a:pt x="1990725" y="1165225"/>
                </a:cubicBezTo>
                <a:lnTo>
                  <a:pt x="1990725" y="1060450"/>
                </a:lnTo>
                <a:cubicBezTo>
                  <a:pt x="1991783" y="930275"/>
                  <a:pt x="1992842" y="800100"/>
                  <a:pt x="1993900" y="669925"/>
                </a:cubicBezTo>
                <a:lnTo>
                  <a:pt x="1993900" y="539750"/>
                </a:lnTo>
                <a:lnTo>
                  <a:pt x="1990725" y="450850"/>
                </a:lnTo>
                <a:lnTo>
                  <a:pt x="1990725" y="368300"/>
                </a:lnTo>
                <a:lnTo>
                  <a:pt x="1984375" y="301625"/>
                </a:lnTo>
                <a:lnTo>
                  <a:pt x="1974850" y="276225"/>
                </a:lnTo>
                <a:lnTo>
                  <a:pt x="1943100" y="238125"/>
                </a:lnTo>
                <a:lnTo>
                  <a:pt x="1917700" y="215900"/>
                </a:lnTo>
                <a:lnTo>
                  <a:pt x="1882775" y="206375"/>
                </a:lnTo>
                <a:lnTo>
                  <a:pt x="1778000" y="219075"/>
                </a:lnTo>
                <a:lnTo>
                  <a:pt x="1181100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25D04DB-D5CE-4EF3-8027-646767698752}"/>
              </a:ext>
            </a:extLst>
          </p:cNvPr>
          <p:cNvSpPr/>
          <p:nvPr/>
        </p:nvSpPr>
        <p:spPr>
          <a:xfrm>
            <a:off x="4000500" y="3802063"/>
            <a:ext cx="1973263" cy="349250"/>
          </a:xfrm>
          <a:custGeom>
            <a:avLst/>
            <a:gdLst>
              <a:gd name="connsiteX0" fmla="*/ 864394 w 1974056"/>
              <a:gd name="connsiteY0" fmla="*/ 273844 h 347663"/>
              <a:gd name="connsiteX1" fmla="*/ 409575 w 1974056"/>
              <a:gd name="connsiteY1" fmla="*/ 311944 h 347663"/>
              <a:gd name="connsiteX2" fmla="*/ 14288 w 1974056"/>
              <a:gd name="connsiteY2" fmla="*/ 347663 h 347663"/>
              <a:gd name="connsiteX3" fmla="*/ 0 w 1974056"/>
              <a:gd name="connsiteY3" fmla="*/ 192882 h 347663"/>
              <a:gd name="connsiteX4" fmla="*/ 266700 w 1974056"/>
              <a:gd name="connsiteY4" fmla="*/ 166688 h 347663"/>
              <a:gd name="connsiteX5" fmla="*/ 1012031 w 1974056"/>
              <a:gd name="connsiteY5" fmla="*/ 95250 h 347663"/>
              <a:gd name="connsiteX6" fmla="*/ 1435894 w 1974056"/>
              <a:gd name="connsiteY6" fmla="*/ 52388 h 347663"/>
              <a:gd name="connsiteX7" fmla="*/ 1974056 w 1974056"/>
              <a:gd name="connsiteY7" fmla="*/ 0 h 347663"/>
              <a:gd name="connsiteX8" fmla="*/ 1959769 w 1974056"/>
              <a:gd name="connsiteY8" fmla="*/ 176213 h 347663"/>
              <a:gd name="connsiteX9" fmla="*/ 1612106 w 1974056"/>
              <a:gd name="connsiteY9" fmla="*/ 211932 h 347663"/>
              <a:gd name="connsiteX10" fmla="*/ 1245394 w 1974056"/>
              <a:gd name="connsiteY10" fmla="*/ 240507 h 347663"/>
              <a:gd name="connsiteX11" fmla="*/ 864394 w 1974056"/>
              <a:gd name="connsiteY11" fmla="*/ 273844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4056" h="347663">
                <a:moveTo>
                  <a:pt x="864394" y="273844"/>
                </a:moveTo>
                <a:lnTo>
                  <a:pt x="409575" y="311944"/>
                </a:lnTo>
                <a:lnTo>
                  <a:pt x="14288" y="347663"/>
                </a:lnTo>
                <a:lnTo>
                  <a:pt x="0" y="192882"/>
                </a:lnTo>
                <a:lnTo>
                  <a:pt x="266700" y="166688"/>
                </a:lnTo>
                <a:lnTo>
                  <a:pt x="1012031" y="95250"/>
                </a:lnTo>
                <a:lnTo>
                  <a:pt x="1435894" y="52388"/>
                </a:lnTo>
                <a:lnTo>
                  <a:pt x="1974056" y="0"/>
                </a:lnTo>
                <a:lnTo>
                  <a:pt x="1959769" y="176213"/>
                </a:lnTo>
                <a:lnTo>
                  <a:pt x="1612106" y="211932"/>
                </a:lnTo>
                <a:lnTo>
                  <a:pt x="1245394" y="240507"/>
                </a:lnTo>
                <a:lnTo>
                  <a:pt x="864394" y="273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F8A7B23-B768-492E-B706-0D0E8F5E2136}"/>
              </a:ext>
            </a:extLst>
          </p:cNvPr>
          <p:cNvSpPr/>
          <p:nvPr/>
        </p:nvSpPr>
        <p:spPr>
          <a:xfrm>
            <a:off x="4002088" y="4316413"/>
            <a:ext cx="1941512" cy="327025"/>
          </a:xfrm>
          <a:custGeom>
            <a:avLst/>
            <a:gdLst>
              <a:gd name="connsiteX0" fmla="*/ 762000 w 1940719"/>
              <a:gd name="connsiteY0" fmla="*/ 257175 h 326232"/>
              <a:gd name="connsiteX1" fmla="*/ 14288 w 1940719"/>
              <a:gd name="connsiteY1" fmla="*/ 326232 h 326232"/>
              <a:gd name="connsiteX2" fmla="*/ 0 w 1940719"/>
              <a:gd name="connsiteY2" fmla="*/ 190500 h 326232"/>
              <a:gd name="connsiteX3" fmla="*/ 316707 w 1940719"/>
              <a:gd name="connsiteY3" fmla="*/ 159544 h 326232"/>
              <a:gd name="connsiteX4" fmla="*/ 747713 w 1940719"/>
              <a:gd name="connsiteY4" fmla="*/ 116682 h 326232"/>
              <a:gd name="connsiteX5" fmla="*/ 1076325 w 1940719"/>
              <a:gd name="connsiteY5" fmla="*/ 85725 h 326232"/>
              <a:gd name="connsiteX6" fmla="*/ 1473994 w 1940719"/>
              <a:gd name="connsiteY6" fmla="*/ 47625 h 326232"/>
              <a:gd name="connsiteX7" fmla="*/ 1771650 w 1940719"/>
              <a:gd name="connsiteY7" fmla="*/ 16669 h 326232"/>
              <a:gd name="connsiteX8" fmla="*/ 1931194 w 1940719"/>
              <a:gd name="connsiteY8" fmla="*/ 0 h 326232"/>
              <a:gd name="connsiteX9" fmla="*/ 1940719 w 1940719"/>
              <a:gd name="connsiteY9" fmla="*/ 157163 h 326232"/>
              <a:gd name="connsiteX10" fmla="*/ 1516857 w 1940719"/>
              <a:gd name="connsiteY10" fmla="*/ 192882 h 326232"/>
              <a:gd name="connsiteX11" fmla="*/ 1121569 w 1940719"/>
              <a:gd name="connsiteY11" fmla="*/ 228600 h 326232"/>
              <a:gd name="connsiteX12" fmla="*/ 762000 w 1940719"/>
              <a:gd name="connsiteY12" fmla="*/ 257175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40719" h="326232">
                <a:moveTo>
                  <a:pt x="762000" y="257175"/>
                </a:moveTo>
                <a:lnTo>
                  <a:pt x="14288" y="326232"/>
                </a:lnTo>
                <a:lnTo>
                  <a:pt x="0" y="190500"/>
                </a:lnTo>
                <a:lnTo>
                  <a:pt x="316707" y="159544"/>
                </a:lnTo>
                <a:lnTo>
                  <a:pt x="747713" y="116682"/>
                </a:lnTo>
                <a:lnTo>
                  <a:pt x="1076325" y="85725"/>
                </a:lnTo>
                <a:lnTo>
                  <a:pt x="1473994" y="47625"/>
                </a:lnTo>
                <a:lnTo>
                  <a:pt x="1771650" y="16669"/>
                </a:lnTo>
                <a:lnTo>
                  <a:pt x="1931194" y="0"/>
                </a:lnTo>
                <a:lnTo>
                  <a:pt x="1940719" y="157163"/>
                </a:lnTo>
                <a:lnTo>
                  <a:pt x="1516857" y="192882"/>
                </a:lnTo>
                <a:lnTo>
                  <a:pt x="1121569" y="228600"/>
                </a:lnTo>
                <a:lnTo>
                  <a:pt x="762000" y="2571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83C017A-E188-42E4-BA88-7632B257C2E9}"/>
              </a:ext>
            </a:extLst>
          </p:cNvPr>
          <p:cNvSpPr/>
          <p:nvPr/>
        </p:nvSpPr>
        <p:spPr>
          <a:xfrm>
            <a:off x="4011613" y="4837113"/>
            <a:ext cx="1965325" cy="311150"/>
          </a:xfrm>
          <a:custGeom>
            <a:avLst/>
            <a:gdLst>
              <a:gd name="connsiteX0" fmla="*/ 888207 w 1964532"/>
              <a:gd name="connsiteY0" fmla="*/ 223837 h 311944"/>
              <a:gd name="connsiteX1" fmla="*/ 347663 w 1964532"/>
              <a:gd name="connsiteY1" fmla="*/ 269081 h 311944"/>
              <a:gd name="connsiteX2" fmla="*/ 11907 w 1964532"/>
              <a:gd name="connsiteY2" fmla="*/ 292894 h 311944"/>
              <a:gd name="connsiteX3" fmla="*/ 0 w 1964532"/>
              <a:gd name="connsiteY3" fmla="*/ 140494 h 311944"/>
              <a:gd name="connsiteX4" fmla="*/ 323850 w 1964532"/>
              <a:gd name="connsiteY4" fmla="*/ 114300 h 311944"/>
              <a:gd name="connsiteX5" fmla="*/ 819150 w 1964532"/>
              <a:gd name="connsiteY5" fmla="*/ 78581 h 311944"/>
              <a:gd name="connsiteX6" fmla="*/ 1269207 w 1964532"/>
              <a:gd name="connsiteY6" fmla="*/ 40481 h 311944"/>
              <a:gd name="connsiteX7" fmla="*/ 1640682 w 1964532"/>
              <a:gd name="connsiteY7" fmla="*/ 9525 h 311944"/>
              <a:gd name="connsiteX8" fmla="*/ 1788319 w 1964532"/>
              <a:gd name="connsiteY8" fmla="*/ 0 h 311944"/>
              <a:gd name="connsiteX9" fmla="*/ 1955007 w 1964532"/>
              <a:gd name="connsiteY9" fmla="*/ 33337 h 311944"/>
              <a:gd name="connsiteX10" fmla="*/ 1964532 w 1964532"/>
              <a:gd name="connsiteY10" fmla="*/ 311944 h 311944"/>
              <a:gd name="connsiteX11" fmla="*/ 1893094 w 1964532"/>
              <a:gd name="connsiteY11" fmla="*/ 283369 h 311944"/>
              <a:gd name="connsiteX12" fmla="*/ 1881188 w 1964532"/>
              <a:gd name="connsiteY12" fmla="*/ 269081 h 311944"/>
              <a:gd name="connsiteX13" fmla="*/ 1852613 w 1964532"/>
              <a:gd name="connsiteY13" fmla="*/ 219075 h 311944"/>
              <a:gd name="connsiteX14" fmla="*/ 1828800 w 1964532"/>
              <a:gd name="connsiteY14" fmla="*/ 188119 h 311944"/>
              <a:gd name="connsiteX15" fmla="*/ 1797844 w 1964532"/>
              <a:gd name="connsiteY15" fmla="*/ 166687 h 311944"/>
              <a:gd name="connsiteX16" fmla="*/ 1764507 w 1964532"/>
              <a:gd name="connsiteY16" fmla="*/ 157162 h 311944"/>
              <a:gd name="connsiteX17" fmla="*/ 1719263 w 1964532"/>
              <a:gd name="connsiteY17" fmla="*/ 157162 h 311944"/>
              <a:gd name="connsiteX18" fmla="*/ 1400175 w 1964532"/>
              <a:gd name="connsiteY18" fmla="*/ 183356 h 311944"/>
              <a:gd name="connsiteX19" fmla="*/ 888207 w 1964532"/>
              <a:gd name="connsiteY19" fmla="*/ 223837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964532" h="311944">
                <a:moveTo>
                  <a:pt x="888207" y="223837"/>
                </a:moveTo>
                <a:lnTo>
                  <a:pt x="347663" y="269081"/>
                </a:lnTo>
                <a:lnTo>
                  <a:pt x="11907" y="292894"/>
                </a:lnTo>
                <a:lnTo>
                  <a:pt x="0" y="140494"/>
                </a:lnTo>
                <a:lnTo>
                  <a:pt x="323850" y="114300"/>
                </a:lnTo>
                <a:lnTo>
                  <a:pt x="819150" y="78581"/>
                </a:lnTo>
                <a:lnTo>
                  <a:pt x="1269207" y="40481"/>
                </a:lnTo>
                <a:lnTo>
                  <a:pt x="1640682" y="9525"/>
                </a:lnTo>
                <a:lnTo>
                  <a:pt x="1788319" y="0"/>
                </a:lnTo>
                <a:lnTo>
                  <a:pt x="1955007" y="33337"/>
                </a:lnTo>
                <a:lnTo>
                  <a:pt x="1964532" y="311944"/>
                </a:lnTo>
                <a:lnTo>
                  <a:pt x="1893094" y="283369"/>
                </a:lnTo>
                <a:lnTo>
                  <a:pt x="1881188" y="269081"/>
                </a:lnTo>
                <a:lnTo>
                  <a:pt x="1852613" y="219075"/>
                </a:lnTo>
                <a:lnTo>
                  <a:pt x="1828800" y="188119"/>
                </a:lnTo>
                <a:lnTo>
                  <a:pt x="1797844" y="166687"/>
                </a:lnTo>
                <a:lnTo>
                  <a:pt x="1764507" y="157162"/>
                </a:lnTo>
                <a:lnTo>
                  <a:pt x="1719263" y="157162"/>
                </a:lnTo>
                <a:lnTo>
                  <a:pt x="1400175" y="183356"/>
                </a:lnTo>
                <a:lnTo>
                  <a:pt x="888207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78A16F5-3415-46A8-86C5-67DA1327E59E}"/>
              </a:ext>
            </a:extLst>
          </p:cNvPr>
          <p:cNvGrpSpPr>
            <a:grpSpLocks/>
          </p:cNvGrpSpPr>
          <p:nvPr/>
        </p:nvGrpSpPr>
        <p:grpSpPr bwMode="auto">
          <a:xfrm>
            <a:off x="2659063" y="1312863"/>
            <a:ext cx="4459287" cy="4687887"/>
            <a:chOff x="2784475" y="1465263"/>
            <a:chExt cx="4459288" cy="468788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DE85F88-D1F7-44C2-A48A-0A88E03237A0}"/>
                </a:ext>
              </a:extLst>
            </p:cNvPr>
            <p:cNvSpPr/>
            <p:nvPr/>
          </p:nvSpPr>
          <p:spPr>
            <a:xfrm>
              <a:off x="3592512" y="1971675"/>
              <a:ext cx="569913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81526249-7965-41E9-8F8C-55C5248D06BA}"/>
                </a:ext>
              </a:extLst>
            </p:cNvPr>
            <p:cNvSpPr/>
            <p:nvPr/>
          </p:nvSpPr>
          <p:spPr>
            <a:xfrm>
              <a:off x="3838575" y="36004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FA0A556C-B052-49FA-AE2D-1B3C0DD5702B}"/>
                </a:ext>
              </a:extLst>
            </p:cNvPr>
            <p:cNvSpPr/>
            <p:nvPr/>
          </p:nvSpPr>
          <p:spPr>
            <a:xfrm>
              <a:off x="3338512" y="53435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23F149D5-9586-4594-930A-AC6DAAEDA43C}"/>
                </a:ext>
              </a:extLst>
            </p:cNvPr>
            <p:cNvSpPr/>
            <p:nvPr/>
          </p:nvSpPr>
          <p:spPr>
            <a:xfrm>
              <a:off x="5357813" y="5284788"/>
              <a:ext cx="1338263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A9057A6D-953E-49D0-B940-A235AAB45698}"/>
                </a:ext>
              </a:extLst>
            </p:cNvPr>
            <p:cNvSpPr/>
            <p:nvPr/>
          </p:nvSpPr>
          <p:spPr>
            <a:xfrm>
              <a:off x="3925887" y="1839913"/>
              <a:ext cx="2627314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83CEEA16-C178-413E-8E2E-F4945B8D9EF4}"/>
                </a:ext>
              </a:extLst>
            </p:cNvPr>
            <p:cNvSpPr/>
            <p:nvPr/>
          </p:nvSpPr>
          <p:spPr>
            <a:xfrm>
              <a:off x="4043362" y="2465388"/>
              <a:ext cx="2166938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3F3117B-C603-4382-9E49-DB354FBA3753}"/>
                </a:ext>
              </a:extLst>
            </p:cNvPr>
            <p:cNvSpPr/>
            <p:nvPr/>
          </p:nvSpPr>
          <p:spPr>
            <a:xfrm>
              <a:off x="4826000" y="1465263"/>
              <a:ext cx="474662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B0165816-1E7A-438A-8257-CB9B3C9320C2}"/>
                </a:ext>
              </a:extLst>
            </p:cNvPr>
            <p:cNvSpPr/>
            <p:nvPr/>
          </p:nvSpPr>
          <p:spPr>
            <a:xfrm>
              <a:off x="2784475" y="28670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1B4B2B3D-2845-4717-8415-B54BADB03D48}"/>
                </a:ext>
              </a:extLst>
            </p:cNvPr>
            <p:cNvSpPr/>
            <p:nvPr/>
          </p:nvSpPr>
          <p:spPr>
            <a:xfrm>
              <a:off x="4064000" y="3441700"/>
              <a:ext cx="2308226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0ED73976-300A-43C5-BE54-E7018D11F782}"/>
                </a:ext>
              </a:extLst>
            </p:cNvPr>
            <p:cNvSpPr/>
            <p:nvPr/>
          </p:nvSpPr>
          <p:spPr>
            <a:xfrm>
              <a:off x="4152900" y="3954463"/>
              <a:ext cx="1973262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6E9EBD40-94B3-44C3-8024-21A36B020F15}"/>
                </a:ext>
              </a:extLst>
            </p:cNvPr>
            <p:cNvSpPr/>
            <p:nvPr/>
          </p:nvSpPr>
          <p:spPr>
            <a:xfrm>
              <a:off x="4154487" y="4468813"/>
              <a:ext cx="1941513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73FE95E0-33D9-4F33-8A48-61D674909C2E}"/>
                </a:ext>
              </a:extLst>
            </p:cNvPr>
            <p:cNvSpPr/>
            <p:nvPr/>
          </p:nvSpPr>
          <p:spPr>
            <a:xfrm>
              <a:off x="4164012" y="49895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BA12D82-2EFD-4F2A-A7D6-2C558F03BDAD}"/>
              </a:ext>
            </a:extLst>
          </p:cNvPr>
          <p:cNvGrpSpPr>
            <a:grpSpLocks/>
          </p:cNvGrpSpPr>
          <p:nvPr/>
        </p:nvGrpSpPr>
        <p:grpSpPr bwMode="auto">
          <a:xfrm>
            <a:off x="2644775" y="1312863"/>
            <a:ext cx="4459288" cy="4687887"/>
            <a:chOff x="2632075" y="1312863"/>
            <a:chExt cx="4459288" cy="4687887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2A0E3D52-9498-4909-89FE-1483100AB8C4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21D30D2A-094A-477E-8247-9E32CC8306A4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76F7CD92-A229-495F-AAE1-843371DDA897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039F28DF-78A7-4D52-9AED-E5C8999E3535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CA32DFBB-2BCE-41D2-88D5-00AFEE98397D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A1DD6A41-196A-40ED-B797-0DB30B0FA334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F5E86748-7884-4AD6-BE44-56C0BB7573EE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712EAB00-688A-4901-B8E6-DA42A86B8FEE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98514CDD-1697-4363-B80F-BDEE1A38C83E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E3025E0D-4DEA-4438-9DCB-691FEC873CE9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6C0F1370-1669-4F69-A943-8A22D951B251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326C25F3-A260-4E6D-9A84-0813E31A74CC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98563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498" name="グループ化 1">
            <a:extLst>
              <a:ext uri="{FF2B5EF4-FFF2-40B4-BE49-F238E27FC236}">
                <a16:creationId xmlns:a16="http://schemas.microsoft.com/office/drawing/2014/main" id="{7DF2E225-D7D0-4AF9-80D0-95C255F731A5}"/>
              </a:ext>
            </a:extLst>
          </p:cNvPr>
          <p:cNvGrpSpPr>
            <a:grpSpLocks/>
          </p:cNvGrpSpPr>
          <p:nvPr/>
        </p:nvGrpSpPr>
        <p:grpSpPr bwMode="auto">
          <a:xfrm>
            <a:off x="2632075" y="1312863"/>
            <a:ext cx="4459288" cy="4687887"/>
            <a:chOff x="2632075" y="1312863"/>
            <a:chExt cx="4459288" cy="468788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917D9EB-AF33-41B4-AF51-CEDCCA7BD0F9}"/>
                </a:ext>
              </a:extLst>
            </p:cNvPr>
            <p:cNvSpPr/>
            <p:nvPr/>
          </p:nvSpPr>
          <p:spPr>
            <a:xfrm>
              <a:off x="3440113" y="1819275"/>
              <a:ext cx="569912" cy="1036638"/>
            </a:xfrm>
            <a:custGeom>
              <a:avLst/>
              <a:gdLst>
                <a:gd name="connsiteX0" fmla="*/ 257175 w 569119"/>
                <a:gd name="connsiteY0" fmla="*/ 559594 h 1035844"/>
                <a:gd name="connsiteX1" fmla="*/ 216694 w 569119"/>
                <a:gd name="connsiteY1" fmla="*/ 359569 h 1035844"/>
                <a:gd name="connsiteX2" fmla="*/ 192882 w 569119"/>
                <a:gd name="connsiteY2" fmla="*/ 233363 h 1035844"/>
                <a:gd name="connsiteX3" fmla="*/ 178594 w 569119"/>
                <a:gd name="connsiteY3" fmla="*/ 202406 h 1035844"/>
                <a:gd name="connsiteX4" fmla="*/ 145257 w 569119"/>
                <a:gd name="connsiteY4" fmla="*/ 161925 h 1035844"/>
                <a:gd name="connsiteX5" fmla="*/ 90488 w 569119"/>
                <a:gd name="connsiteY5" fmla="*/ 114300 h 1035844"/>
                <a:gd name="connsiteX6" fmla="*/ 59532 w 569119"/>
                <a:gd name="connsiteY6" fmla="*/ 90488 h 1035844"/>
                <a:gd name="connsiteX7" fmla="*/ 30957 w 569119"/>
                <a:gd name="connsiteY7" fmla="*/ 73819 h 1035844"/>
                <a:gd name="connsiteX8" fmla="*/ 14288 w 569119"/>
                <a:gd name="connsiteY8" fmla="*/ 59531 h 1035844"/>
                <a:gd name="connsiteX9" fmla="*/ 4763 w 569119"/>
                <a:gd name="connsiteY9" fmla="*/ 50006 h 1035844"/>
                <a:gd name="connsiteX10" fmla="*/ 0 w 569119"/>
                <a:gd name="connsiteY10" fmla="*/ 33338 h 1035844"/>
                <a:gd name="connsiteX11" fmla="*/ 2382 w 569119"/>
                <a:gd name="connsiteY11" fmla="*/ 16669 h 1035844"/>
                <a:gd name="connsiteX12" fmla="*/ 21432 w 569119"/>
                <a:gd name="connsiteY12" fmla="*/ 7144 h 1035844"/>
                <a:gd name="connsiteX13" fmla="*/ 52388 w 569119"/>
                <a:gd name="connsiteY13" fmla="*/ 0 h 1035844"/>
                <a:gd name="connsiteX14" fmla="*/ 107157 w 569119"/>
                <a:gd name="connsiteY14" fmla="*/ 4763 h 1035844"/>
                <a:gd name="connsiteX15" fmla="*/ 171450 w 569119"/>
                <a:gd name="connsiteY15" fmla="*/ 19050 h 1035844"/>
                <a:gd name="connsiteX16" fmla="*/ 235744 w 569119"/>
                <a:gd name="connsiteY16" fmla="*/ 42863 h 1035844"/>
                <a:gd name="connsiteX17" fmla="*/ 295275 w 569119"/>
                <a:gd name="connsiteY17" fmla="*/ 80963 h 1035844"/>
                <a:gd name="connsiteX18" fmla="*/ 352425 w 569119"/>
                <a:gd name="connsiteY18" fmla="*/ 119063 h 1035844"/>
                <a:gd name="connsiteX19" fmla="*/ 409575 w 569119"/>
                <a:gd name="connsiteY19" fmla="*/ 180975 h 1035844"/>
                <a:gd name="connsiteX20" fmla="*/ 431007 w 569119"/>
                <a:gd name="connsiteY20" fmla="*/ 288131 h 1035844"/>
                <a:gd name="connsiteX21" fmla="*/ 483394 w 569119"/>
                <a:gd name="connsiteY21" fmla="*/ 519113 h 1035844"/>
                <a:gd name="connsiteX22" fmla="*/ 528638 w 569119"/>
                <a:gd name="connsiteY22" fmla="*/ 719138 h 1035844"/>
                <a:gd name="connsiteX23" fmla="*/ 569119 w 569119"/>
                <a:gd name="connsiteY23" fmla="*/ 823913 h 1035844"/>
                <a:gd name="connsiteX24" fmla="*/ 547688 w 569119"/>
                <a:gd name="connsiteY24" fmla="*/ 919163 h 1035844"/>
                <a:gd name="connsiteX25" fmla="*/ 526257 w 569119"/>
                <a:gd name="connsiteY25" fmla="*/ 976313 h 1035844"/>
                <a:gd name="connsiteX26" fmla="*/ 507207 w 569119"/>
                <a:gd name="connsiteY26" fmla="*/ 1014413 h 1035844"/>
                <a:gd name="connsiteX27" fmla="*/ 485775 w 569119"/>
                <a:gd name="connsiteY27" fmla="*/ 1031081 h 1035844"/>
                <a:gd name="connsiteX28" fmla="*/ 466725 w 569119"/>
                <a:gd name="connsiteY28" fmla="*/ 1035844 h 1035844"/>
                <a:gd name="connsiteX29" fmla="*/ 433388 w 569119"/>
                <a:gd name="connsiteY29" fmla="*/ 1021556 h 1035844"/>
                <a:gd name="connsiteX30" fmla="*/ 397669 w 569119"/>
                <a:gd name="connsiteY30" fmla="*/ 995363 h 1035844"/>
                <a:gd name="connsiteX31" fmla="*/ 366713 w 569119"/>
                <a:gd name="connsiteY31" fmla="*/ 962025 h 1035844"/>
                <a:gd name="connsiteX32" fmla="*/ 333375 w 569119"/>
                <a:gd name="connsiteY32" fmla="*/ 909638 h 1035844"/>
                <a:gd name="connsiteX33" fmla="*/ 323850 w 569119"/>
                <a:gd name="connsiteY33" fmla="*/ 881063 h 1035844"/>
                <a:gd name="connsiteX34" fmla="*/ 302419 w 569119"/>
                <a:gd name="connsiteY34" fmla="*/ 773906 h 1035844"/>
                <a:gd name="connsiteX35" fmla="*/ 257175 w 569119"/>
                <a:gd name="connsiteY35" fmla="*/ 559594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69119" h="1035844">
                  <a:moveTo>
                    <a:pt x="257175" y="559594"/>
                  </a:moveTo>
                  <a:lnTo>
                    <a:pt x="216694" y="359569"/>
                  </a:lnTo>
                  <a:lnTo>
                    <a:pt x="192882" y="233363"/>
                  </a:lnTo>
                  <a:lnTo>
                    <a:pt x="178594" y="202406"/>
                  </a:lnTo>
                  <a:lnTo>
                    <a:pt x="145257" y="161925"/>
                  </a:lnTo>
                  <a:lnTo>
                    <a:pt x="90488" y="114300"/>
                  </a:lnTo>
                  <a:lnTo>
                    <a:pt x="59532" y="90488"/>
                  </a:lnTo>
                  <a:lnTo>
                    <a:pt x="30957" y="73819"/>
                  </a:lnTo>
                  <a:lnTo>
                    <a:pt x="14288" y="59531"/>
                  </a:lnTo>
                  <a:lnTo>
                    <a:pt x="4763" y="50006"/>
                  </a:lnTo>
                  <a:lnTo>
                    <a:pt x="0" y="33338"/>
                  </a:lnTo>
                  <a:lnTo>
                    <a:pt x="2382" y="16669"/>
                  </a:lnTo>
                  <a:lnTo>
                    <a:pt x="21432" y="7144"/>
                  </a:lnTo>
                  <a:lnTo>
                    <a:pt x="52388" y="0"/>
                  </a:lnTo>
                  <a:lnTo>
                    <a:pt x="107157" y="4763"/>
                  </a:lnTo>
                  <a:lnTo>
                    <a:pt x="171450" y="19050"/>
                  </a:lnTo>
                  <a:lnTo>
                    <a:pt x="235744" y="42863"/>
                  </a:lnTo>
                  <a:lnTo>
                    <a:pt x="295275" y="80963"/>
                  </a:lnTo>
                  <a:lnTo>
                    <a:pt x="352425" y="119063"/>
                  </a:lnTo>
                  <a:lnTo>
                    <a:pt x="409575" y="180975"/>
                  </a:lnTo>
                  <a:lnTo>
                    <a:pt x="431007" y="288131"/>
                  </a:lnTo>
                  <a:lnTo>
                    <a:pt x="483394" y="519113"/>
                  </a:lnTo>
                  <a:lnTo>
                    <a:pt x="528638" y="719138"/>
                  </a:lnTo>
                  <a:lnTo>
                    <a:pt x="569119" y="823913"/>
                  </a:lnTo>
                  <a:lnTo>
                    <a:pt x="547688" y="919163"/>
                  </a:lnTo>
                  <a:lnTo>
                    <a:pt x="526257" y="976313"/>
                  </a:lnTo>
                  <a:lnTo>
                    <a:pt x="507207" y="1014413"/>
                  </a:lnTo>
                  <a:lnTo>
                    <a:pt x="485775" y="1031081"/>
                  </a:lnTo>
                  <a:lnTo>
                    <a:pt x="466725" y="1035844"/>
                  </a:lnTo>
                  <a:lnTo>
                    <a:pt x="433388" y="1021556"/>
                  </a:lnTo>
                  <a:lnTo>
                    <a:pt x="397669" y="995363"/>
                  </a:lnTo>
                  <a:lnTo>
                    <a:pt x="366713" y="962025"/>
                  </a:lnTo>
                  <a:lnTo>
                    <a:pt x="333375" y="909638"/>
                  </a:lnTo>
                  <a:lnTo>
                    <a:pt x="323850" y="881063"/>
                  </a:lnTo>
                  <a:lnTo>
                    <a:pt x="302419" y="773906"/>
                  </a:lnTo>
                  <a:lnTo>
                    <a:pt x="25717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8D57601-A6CE-4886-A148-2AD9F0F3AA31}"/>
                </a:ext>
              </a:extLst>
            </p:cNvPr>
            <p:cNvSpPr/>
            <p:nvPr/>
          </p:nvSpPr>
          <p:spPr>
            <a:xfrm>
              <a:off x="3686175" y="3448050"/>
              <a:ext cx="419100" cy="1857375"/>
            </a:xfrm>
            <a:custGeom>
              <a:avLst/>
              <a:gdLst>
                <a:gd name="connsiteX0" fmla="*/ 165100 w 419100"/>
                <a:gd name="connsiteY0" fmla="*/ 866775 h 1857375"/>
                <a:gd name="connsiteX1" fmla="*/ 168275 w 419100"/>
                <a:gd name="connsiteY1" fmla="*/ 485775 h 1857375"/>
                <a:gd name="connsiteX2" fmla="*/ 165100 w 419100"/>
                <a:gd name="connsiteY2" fmla="*/ 339725 h 1857375"/>
                <a:gd name="connsiteX3" fmla="*/ 161925 w 419100"/>
                <a:gd name="connsiteY3" fmla="*/ 266700 h 1857375"/>
                <a:gd name="connsiteX4" fmla="*/ 152400 w 419100"/>
                <a:gd name="connsiteY4" fmla="*/ 219075 h 1857375"/>
                <a:gd name="connsiteX5" fmla="*/ 139700 w 419100"/>
                <a:gd name="connsiteY5" fmla="*/ 180975 h 1857375"/>
                <a:gd name="connsiteX6" fmla="*/ 123825 w 419100"/>
                <a:gd name="connsiteY6" fmla="*/ 146050 h 1857375"/>
                <a:gd name="connsiteX7" fmla="*/ 88900 w 419100"/>
                <a:gd name="connsiteY7" fmla="*/ 111125 h 1857375"/>
                <a:gd name="connsiteX8" fmla="*/ 57150 w 419100"/>
                <a:gd name="connsiteY8" fmla="*/ 85725 h 1857375"/>
                <a:gd name="connsiteX9" fmla="*/ 31750 w 419100"/>
                <a:gd name="connsiteY9" fmla="*/ 73025 h 1857375"/>
                <a:gd name="connsiteX10" fmla="*/ 15875 w 419100"/>
                <a:gd name="connsiteY10" fmla="*/ 60325 h 1857375"/>
                <a:gd name="connsiteX11" fmla="*/ 0 w 419100"/>
                <a:gd name="connsiteY11" fmla="*/ 41275 h 1857375"/>
                <a:gd name="connsiteX12" fmla="*/ 3175 w 419100"/>
                <a:gd name="connsiteY12" fmla="*/ 19050 h 1857375"/>
                <a:gd name="connsiteX13" fmla="*/ 19050 w 419100"/>
                <a:gd name="connsiteY13" fmla="*/ 6350 h 1857375"/>
                <a:gd name="connsiteX14" fmla="*/ 47625 w 419100"/>
                <a:gd name="connsiteY14" fmla="*/ 0 h 1857375"/>
                <a:gd name="connsiteX15" fmla="*/ 95250 w 419100"/>
                <a:gd name="connsiteY15" fmla="*/ 3175 h 1857375"/>
                <a:gd name="connsiteX16" fmla="*/ 180975 w 419100"/>
                <a:gd name="connsiteY16" fmla="*/ 25400 h 1857375"/>
                <a:gd name="connsiteX17" fmla="*/ 247650 w 419100"/>
                <a:gd name="connsiteY17" fmla="*/ 50800 h 1857375"/>
                <a:gd name="connsiteX18" fmla="*/ 301625 w 419100"/>
                <a:gd name="connsiteY18" fmla="*/ 79375 h 1857375"/>
                <a:gd name="connsiteX19" fmla="*/ 352425 w 419100"/>
                <a:gd name="connsiteY19" fmla="*/ 111125 h 1857375"/>
                <a:gd name="connsiteX20" fmla="*/ 390525 w 419100"/>
                <a:gd name="connsiteY20" fmla="*/ 200025 h 1857375"/>
                <a:gd name="connsiteX21" fmla="*/ 387350 w 419100"/>
                <a:gd name="connsiteY21" fmla="*/ 565150 h 1857375"/>
                <a:gd name="connsiteX22" fmla="*/ 390525 w 419100"/>
                <a:gd name="connsiteY22" fmla="*/ 669925 h 1857375"/>
                <a:gd name="connsiteX23" fmla="*/ 387350 w 419100"/>
                <a:gd name="connsiteY23" fmla="*/ 1079500 h 1857375"/>
                <a:gd name="connsiteX24" fmla="*/ 390525 w 419100"/>
                <a:gd name="connsiteY24" fmla="*/ 1152525 h 1857375"/>
                <a:gd name="connsiteX25" fmla="*/ 387350 w 419100"/>
                <a:gd name="connsiteY25" fmla="*/ 1273175 h 1857375"/>
                <a:gd name="connsiteX26" fmla="*/ 393700 w 419100"/>
                <a:gd name="connsiteY26" fmla="*/ 1384300 h 1857375"/>
                <a:gd name="connsiteX27" fmla="*/ 400050 w 419100"/>
                <a:gd name="connsiteY27" fmla="*/ 1460500 h 1857375"/>
                <a:gd name="connsiteX28" fmla="*/ 415925 w 419100"/>
                <a:gd name="connsiteY28" fmla="*/ 1546225 h 1857375"/>
                <a:gd name="connsiteX29" fmla="*/ 419100 w 419100"/>
                <a:gd name="connsiteY29" fmla="*/ 1647825 h 1857375"/>
                <a:gd name="connsiteX30" fmla="*/ 381000 w 419100"/>
                <a:gd name="connsiteY30" fmla="*/ 1771650 h 1857375"/>
                <a:gd name="connsiteX31" fmla="*/ 355600 w 419100"/>
                <a:gd name="connsiteY31" fmla="*/ 1822450 h 1857375"/>
                <a:gd name="connsiteX32" fmla="*/ 330200 w 419100"/>
                <a:gd name="connsiteY32" fmla="*/ 1847850 h 1857375"/>
                <a:gd name="connsiteX33" fmla="*/ 311150 w 419100"/>
                <a:gd name="connsiteY33" fmla="*/ 1857375 h 1857375"/>
                <a:gd name="connsiteX34" fmla="*/ 292100 w 419100"/>
                <a:gd name="connsiteY34" fmla="*/ 1857375 h 1857375"/>
                <a:gd name="connsiteX35" fmla="*/ 260350 w 419100"/>
                <a:gd name="connsiteY35" fmla="*/ 1851025 h 1857375"/>
                <a:gd name="connsiteX36" fmla="*/ 225425 w 419100"/>
                <a:gd name="connsiteY36" fmla="*/ 1835150 h 1857375"/>
                <a:gd name="connsiteX37" fmla="*/ 196850 w 419100"/>
                <a:gd name="connsiteY37" fmla="*/ 1809750 h 1857375"/>
                <a:gd name="connsiteX38" fmla="*/ 165100 w 419100"/>
                <a:gd name="connsiteY38" fmla="*/ 1762125 h 1857375"/>
                <a:gd name="connsiteX39" fmla="*/ 142875 w 419100"/>
                <a:gd name="connsiteY39" fmla="*/ 1711325 h 1857375"/>
                <a:gd name="connsiteX40" fmla="*/ 130175 w 419100"/>
                <a:gd name="connsiteY40" fmla="*/ 1635125 h 1857375"/>
                <a:gd name="connsiteX41" fmla="*/ 133350 w 419100"/>
                <a:gd name="connsiteY41" fmla="*/ 1527175 h 1857375"/>
                <a:gd name="connsiteX42" fmla="*/ 139700 w 419100"/>
                <a:gd name="connsiteY42" fmla="*/ 1463675 h 1857375"/>
                <a:gd name="connsiteX43" fmla="*/ 155575 w 419100"/>
                <a:gd name="connsiteY43" fmla="*/ 1343025 h 1857375"/>
                <a:gd name="connsiteX44" fmla="*/ 165100 w 419100"/>
                <a:gd name="connsiteY44" fmla="*/ 1212850 h 1857375"/>
                <a:gd name="connsiteX45" fmla="*/ 165100 w 419100"/>
                <a:gd name="connsiteY45" fmla="*/ 8667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857375">
                  <a:moveTo>
                    <a:pt x="165100" y="866775"/>
                  </a:moveTo>
                  <a:cubicBezTo>
                    <a:pt x="166158" y="739775"/>
                    <a:pt x="167217" y="612775"/>
                    <a:pt x="168275" y="485775"/>
                  </a:cubicBezTo>
                  <a:cubicBezTo>
                    <a:pt x="167217" y="437092"/>
                    <a:pt x="166158" y="388408"/>
                    <a:pt x="165100" y="339725"/>
                  </a:cubicBezTo>
                  <a:lnTo>
                    <a:pt x="161925" y="266700"/>
                  </a:lnTo>
                  <a:lnTo>
                    <a:pt x="152400" y="219075"/>
                  </a:lnTo>
                  <a:lnTo>
                    <a:pt x="139700" y="180975"/>
                  </a:lnTo>
                  <a:lnTo>
                    <a:pt x="123825" y="146050"/>
                  </a:lnTo>
                  <a:lnTo>
                    <a:pt x="88900" y="111125"/>
                  </a:lnTo>
                  <a:lnTo>
                    <a:pt x="57150" y="85725"/>
                  </a:lnTo>
                  <a:lnTo>
                    <a:pt x="31750" y="73025"/>
                  </a:lnTo>
                  <a:lnTo>
                    <a:pt x="15875" y="60325"/>
                  </a:lnTo>
                  <a:lnTo>
                    <a:pt x="0" y="41275"/>
                  </a:lnTo>
                  <a:lnTo>
                    <a:pt x="3175" y="19050"/>
                  </a:lnTo>
                  <a:lnTo>
                    <a:pt x="19050" y="6350"/>
                  </a:lnTo>
                  <a:lnTo>
                    <a:pt x="47625" y="0"/>
                  </a:lnTo>
                  <a:lnTo>
                    <a:pt x="95250" y="3175"/>
                  </a:lnTo>
                  <a:lnTo>
                    <a:pt x="180975" y="25400"/>
                  </a:lnTo>
                  <a:lnTo>
                    <a:pt x="247650" y="50800"/>
                  </a:lnTo>
                  <a:lnTo>
                    <a:pt x="301625" y="79375"/>
                  </a:lnTo>
                  <a:lnTo>
                    <a:pt x="352425" y="111125"/>
                  </a:lnTo>
                  <a:lnTo>
                    <a:pt x="390525" y="200025"/>
                  </a:lnTo>
                  <a:cubicBezTo>
                    <a:pt x="389467" y="321733"/>
                    <a:pt x="388408" y="443442"/>
                    <a:pt x="387350" y="565150"/>
                  </a:cubicBezTo>
                  <a:cubicBezTo>
                    <a:pt x="388408" y="600075"/>
                    <a:pt x="389467" y="635000"/>
                    <a:pt x="390525" y="669925"/>
                  </a:cubicBezTo>
                  <a:cubicBezTo>
                    <a:pt x="389467" y="806450"/>
                    <a:pt x="388408" y="942975"/>
                    <a:pt x="387350" y="1079500"/>
                  </a:cubicBezTo>
                  <a:lnTo>
                    <a:pt x="390525" y="1152525"/>
                  </a:lnTo>
                  <a:cubicBezTo>
                    <a:pt x="389467" y="1192742"/>
                    <a:pt x="388408" y="1232958"/>
                    <a:pt x="387350" y="1273175"/>
                  </a:cubicBezTo>
                  <a:lnTo>
                    <a:pt x="393700" y="1384300"/>
                  </a:lnTo>
                  <a:lnTo>
                    <a:pt x="400050" y="1460500"/>
                  </a:lnTo>
                  <a:lnTo>
                    <a:pt x="415925" y="1546225"/>
                  </a:lnTo>
                  <a:cubicBezTo>
                    <a:pt x="416983" y="1580092"/>
                    <a:pt x="418042" y="1613958"/>
                    <a:pt x="419100" y="1647825"/>
                  </a:cubicBezTo>
                  <a:lnTo>
                    <a:pt x="381000" y="1771650"/>
                  </a:lnTo>
                  <a:lnTo>
                    <a:pt x="355600" y="1822450"/>
                  </a:lnTo>
                  <a:lnTo>
                    <a:pt x="330200" y="1847850"/>
                  </a:lnTo>
                  <a:lnTo>
                    <a:pt x="311150" y="1857375"/>
                  </a:lnTo>
                  <a:lnTo>
                    <a:pt x="292100" y="1857375"/>
                  </a:lnTo>
                  <a:lnTo>
                    <a:pt x="260350" y="1851025"/>
                  </a:lnTo>
                  <a:lnTo>
                    <a:pt x="225425" y="1835150"/>
                  </a:lnTo>
                  <a:lnTo>
                    <a:pt x="196850" y="1809750"/>
                  </a:lnTo>
                  <a:lnTo>
                    <a:pt x="165100" y="1762125"/>
                  </a:lnTo>
                  <a:lnTo>
                    <a:pt x="142875" y="1711325"/>
                  </a:lnTo>
                  <a:lnTo>
                    <a:pt x="130175" y="1635125"/>
                  </a:lnTo>
                  <a:cubicBezTo>
                    <a:pt x="131233" y="1599142"/>
                    <a:pt x="132292" y="1563158"/>
                    <a:pt x="133350" y="1527175"/>
                  </a:cubicBezTo>
                  <a:lnTo>
                    <a:pt x="139700" y="1463675"/>
                  </a:lnTo>
                  <a:lnTo>
                    <a:pt x="155575" y="1343025"/>
                  </a:lnTo>
                  <a:lnTo>
                    <a:pt x="165100" y="1212850"/>
                  </a:lnTo>
                  <a:lnTo>
                    <a:pt x="165100" y="866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057DABE-A659-4366-A040-4FC381CC5E17}"/>
                </a:ext>
              </a:extLst>
            </p:cNvPr>
            <p:cNvSpPr/>
            <p:nvPr/>
          </p:nvSpPr>
          <p:spPr>
            <a:xfrm>
              <a:off x="3186113" y="5191125"/>
              <a:ext cx="1492250" cy="809625"/>
            </a:xfrm>
            <a:custGeom>
              <a:avLst/>
              <a:gdLst>
                <a:gd name="connsiteX0" fmla="*/ 800100 w 1493043"/>
                <a:gd name="connsiteY0" fmla="*/ 557213 h 809625"/>
                <a:gd name="connsiteX1" fmla="*/ 526256 w 1493043"/>
                <a:gd name="connsiteY1" fmla="*/ 659606 h 809625"/>
                <a:gd name="connsiteX2" fmla="*/ 323850 w 1493043"/>
                <a:gd name="connsiteY2" fmla="*/ 731044 h 809625"/>
                <a:gd name="connsiteX3" fmla="*/ 157162 w 1493043"/>
                <a:gd name="connsiteY3" fmla="*/ 781050 h 809625"/>
                <a:gd name="connsiteX4" fmla="*/ 66675 w 1493043"/>
                <a:gd name="connsiteY4" fmla="*/ 807244 h 809625"/>
                <a:gd name="connsiteX5" fmla="*/ 42862 w 1493043"/>
                <a:gd name="connsiteY5" fmla="*/ 809625 h 809625"/>
                <a:gd name="connsiteX6" fmla="*/ 23812 w 1493043"/>
                <a:gd name="connsiteY6" fmla="*/ 804863 h 809625"/>
                <a:gd name="connsiteX7" fmla="*/ 7143 w 1493043"/>
                <a:gd name="connsiteY7" fmla="*/ 797719 h 809625"/>
                <a:gd name="connsiteX8" fmla="*/ 0 w 1493043"/>
                <a:gd name="connsiteY8" fmla="*/ 783431 h 809625"/>
                <a:gd name="connsiteX9" fmla="*/ 11906 w 1493043"/>
                <a:gd name="connsiteY9" fmla="*/ 757238 h 809625"/>
                <a:gd name="connsiteX10" fmla="*/ 28575 w 1493043"/>
                <a:gd name="connsiteY10" fmla="*/ 740569 h 809625"/>
                <a:gd name="connsiteX11" fmla="*/ 150018 w 1493043"/>
                <a:gd name="connsiteY11" fmla="*/ 685800 h 809625"/>
                <a:gd name="connsiteX12" fmla="*/ 407193 w 1493043"/>
                <a:gd name="connsiteY12" fmla="*/ 569119 h 809625"/>
                <a:gd name="connsiteX13" fmla="*/ 607218 w 1493043"/>
                <a:gd name="connsiteY13" fmla="*/ 471488 h 809625"/>
                <a:gd name="connsiteX14" fmla="*/ 742950 w 1493043"/>
                <a:gd name="connsiteY14" fmla="*/ 397669 h 809625"/>
                <a:gd name="connsiteX15" fmla="*/ 892968 w 1493043"/>
                <a:gd name="connsiteY15" fmla="*/ 307181 h 809625"/>
                <a:gd name="connsiteX16" fmla="*/ 985837 w 1493043"/>
                <a:gd name="connsiteY16" fmla="*/ 242888 h 809625"/>
                <a:gd name="connsiteX17" fmla="*/ 1021556 w 1493043"/>
                <a:gd name="connsiteY17" fmla="*/ 211931 h 809625"/>
                <a:gd name="connsiteX18" fmla="*/ 1033462 w 1493043"/>
                <a:gd name="connsiteY18" fmla="*/ 195263 h 809625"/>
                <a:gd name="connsiteX19" fmla="*/ 1042987 w 1493043"/>
                <a:gd name="connsiteY19" fmla="*/ 166688 h 809625"/>
                <a:gd name="connsiteX20" fmla="*/ 1047750 w 1493043"/>
                <a:gd name="connsiteY20" fmla="*/ 130969 h 809625"/>
                <a:gd name="connsiteX21" fmla="*/ 1040606 w 1493043"/>
                <a:gd name="connsiteY21" fmla="*/ 102394 h 809625"/>
                <a:gd name="connsiteX22" fmla="*/ 1031081 w 1493043"/>
                <a:gd name="connsiteY22" fmla="*/ 90488 h 809625"/>
                <a:gd name="connsiteX23" fmla="*/ 1004887 w 1493043"/>
                <a:gd name="connsiteY23" fmla="*/ 73819 h 809625"/>
                <a:gd name="connsiteX24" fmla="*/ 988218 w 1493043"/>
                <a:gd name="connsiteY24" fmla="*/ 59531 h 809625"/>
                <a:gd name="connsiteX25" fmla="*/ 976312 w 1493043"/>
                <a:gd name="connsiteY25" fmla="*/ 30956 h 809625"/>
                <a:gd name="connsiteX26" fmla="*/ 981075 w 1493043"/>
                <a:gd name="connsiteY26" fmla="*/ 14288 h 809625"/>
                <a:gd name="connsiteX27" fmla="*/ 988218 w 1493043"/>
                <a:gd name="connsiteY27" fmla="*/ 4763 h 809625"/>
                <a:gd name="connsiteX28" fmla="*/ 1016793 w 1493043"/>
                <a:gd name="connsiteY28" fmla="*/ 0 h 809625"/>
                <a:gd name="connsiteX29" fmla="*/ 1047750 w 1493043"/>
                <a:gd name="connsiteY29" fmla="*/ 0 h 809625"/>
                <a:gd name="connsiteX30" fmla="*/ 1114425 w 1493043"/>
                <a:gd name="connsiteY30" fmla="*/ 11906 h 809625"/>
                <a:gd name="connsiteX31" fmla="*/ 1197768 w 1493043"/>
                <a:gd name="connsiteY31" fmla="*/ 38100 h 809625"/>
                <a:gd name="connsiteX32" fmla="*/ 1288256 w 1493043"/>
                <a:gd name="connsiteY32" fmla="*/ 71438 h 809625"/>
                <a:gd name="connsiteX33" fmla="*/ 1362075 w 1493043"/>
                <a:gd name="connsiteY33" fmla="*/ 102394 h 809625"/>
                <a:gd name="connsiteX34" fmla="*/ 1409700 w 1493043"/>
                <a:gd name="connsiteY34" fmla="*/ 126206 h 809625"/>
                <a:gd name="connsiteX35" fmla="*/ 1454943 w 1493043"/>
                <a:gd name="connsiteY35" fmla="*/ 157163 h 809625"/>
                <a:gd name="connsiteX36" fmla="*/ 1473993 w 1493043"/>
                <a:gd name="connsiteY36" fmla="*/ 176213 h 809625"/>
                <a:gd name="connsiteX37" fmla="*/ 1485900 w 1493043"/>
                <a:gd name="connsiteY37" fmla="*/ 200025 h 809625"/>
                <a:gd name="connsiteX38" fmla="*/ 1493043 w 1493043"/>
                <a:gd name="connsiteY38" fmla="*/ 223838 h 809625"/>
                <a:gd name="connsiteX39" fmla="*/ 1485900 w 1493043"/>
                <a:gd name="connsiteY39" fmla="*/ 247650 h 809625"/>
                <a:gd name="connsiteX40" fmla="*/ 1466850 w 1493043"/>
                <a:gd name="connsiteY40" fmla="*/ 266700 h 809625"/>
                <a:gd name="connsiteX41" fmla="*/ 1385887 w 1493043"/>
                <a:gd name="connsiteY41" fmla="*/ 300038 h 809625"/>
                <a:gd name="connsiteX42" fmla="*/ 1278731 w 1493043"/>
                <a:gd name="connsiteY42" fmla="*/ 330994 h 809625"/>
                <a:gd name="connsiteX43" fmla="*/ 1092993 w 1493043"/>
                <a:gd name="connsiteY43" fmla="*/ 421481 h 809625"/>
                <a:gd name="connsiteX44" fmla="*/ 969168 w 1493043"/>
                <a:gd name="connsiteY44" fmla="*/ 485775 h 809625"/>
                <a:gd name="connsiteX45" fmla="*/ 800100 w 1493043"/>
                <a:gd name="connsiteY45" fmla="*/ 557213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493043" h="809625">
                  <a:moveTo>
                    <a:pt x="800100" y="557213"/>
                  </a:moveTo>
                  <a:lnTo>
                    <a:pt x="526256" y="659606"/>
                  </a:lnTo>
                  <a:lnTo>
                    <a:pt x="323850" y="731044"/>
                  </a:lnTo>
                  <a:lnTo>
                    <a:pt x="157162" y="781050"/>
                  </a:lnTo>
                  <a:lnTo>
                    <a:pt x="66675" y="807244"/>
                  </a:lnTo>
                  <a:lnTo>
                    <a:pt x="42862" y="809625"/>
                  </a:lnTo>
                  <a:lnTo>
                    <a:pt x="23812" y="804863"/>
                  </a:lnTo>
                  <a:lnTo>
                    <a:pt x="7143" y="797719"/>
                  </a:lnTo>
                  <a:lnTo>
                    <a:pt x="0" y="783431"/>
                  </a:lnTo>
                  <a:lnTo>
                    <a:pt x="11906" y="757238"/>
                  </a:lnTo>
                  <a:lnTo>
                    <a:pt x="28575" y="740569"/>
                  </a:lnTo>
                  <a:lnTo>
                    <a:pt x="150018" y="685800"/>
                  </a:lnTo>
                  <a:lnTo>
                    <a:pt x="407193" y="569119"/>
                  </a:lnTo>
                  <a:lnTo>
                    <a:pt x="607218" y="471488"/>
                  </a:lnTo>
                  <a:lnTo>
                    <a:pt x="742950" y="397669"/>
                  </a:lnTo>
                  <a:lnTo>
                    <a:pt x="892968" y="307181"/>
                  </a:lnTo>
                  <a:lnTo>
                    <a:pt x="985837" y="242888"/>
                  </a:lnTo>
                  <a:lnTo>
                    <a:pt x="1021556" y="211931"/>
                  </a:lnTo>
                  <a:lnTo>
                    <a:pt x="1033462" y="195263"/>
                  </a:lnTo>
                  <a:lnTo>
                    <a:pt x="1042987" y="166688"/>
                  </a:lnTo>
                  <a:lnTo>
                    <a:pt x="1047750" y="130969"/>
                  </a:lnTo>
                  <a:lnTo>
                    <a:pt x="1040606" y="102394"/>
                  </a:lnTo>
                  <a:lnTo>
                    <a:pt x="1031081" y="90488"/>
                  </a:lnTo>
                  <a:lnTo>
                    <a:pt x="1004887" y="73819"/>
                  </a:lnTo>
                  <a:lnTo>
                    <a:pt x="988218" y="59531"/>
                  </a:lnTo>
                  <a:lnTo>
                    <a:pt x="976312" y="30956"/>
                  </a:lnTo>
                  <a:lnTo>
                    <a:pt x="981075" y="14288"/>
                  </a:lnTo>
                  <a:lnTo>
                    <a:pt x="988218" y="4763"/>
                  </a:lnTo>
                  <a:lnTo>
                    <a:pt x="1016793" y="0"/>
                  </a:lnTo>
                  <a:lnTo>
                    <a:pt x="1047750" y="0"/>
                  </a:lnTo>
                  <a:lnTo>
                    <a:pt x="1114425" y="11906"/>
                  </a:lnTo>
                  <a:lnTo>
                    <a:pt x="1197768" y="38100"/>
                  </a:lnTo>
                  <a:lnTo>
                    <a:pt x="1288256" y="71438"/>
                  </a:lnTo>
                  <a:lnTo>
                    <a:pt x="1362075" y="102394"/>
                  </a:lnTo>
                  <a:lnTo>
                    <a:pt x="1409700" y="126206"/>
                  </a:lnTo>
                  <a:lnTo>
                    <a:pt x="1454943" y="157163"/>
                  </a:lnTo>
                  <a:lnTo>
                    <a:pt x="1473993" y="176213"/>
                  </a:lnTo>
                  <a:lnTo>
                    <a:pt x="1485900" y="200025"/>
                  </a:lnTo>
                  <a:lnTo>
                    <a:pt x="1493043" y="223838"/>
                  </a:lnTo>
                  <a:lnTo>
                    <a:pt x="1485900" y="247650"/>
                  </a:lnTo>
                  <a:lnTo>
                    <a:pt x="1466850" y="266700"/>
                  </a:lnTo>
                  <a:lnTo>
                    <a:pt x="1385887" y="300038"/>
                  </a:lnTo>
                  <a:lnTo>
                    <a:pt x="1278731" y="330994"/>
                  </a:lnTo>
                  <a:lnTo>
                    <a:pt x="1092993" y="421481"/>
                  </a:lnTo>
                  <a:lnTo>
                    <a:pt x="969168" y="485775"/>
                  </a:lnTo>
                  <a:lnTo>
                    <a:pt x="80010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8F3E90FD-EE79-4734-803E-7215D63C000C}"/>
                </a:ext>
              </a:extLst>
            </p:cNvPr>
            <p:cNvSpPr/>
            <p:nvPr/>
          </p:nvSpPr>
          <p:spPr>
            <a:xfrm>
              <a:off x="5205413" y="5132388"/>
              <a:ext cx="1338262" cy="844550"/>
            </a:xfrm>
            <a:custGeom>
              <a:avLst/>
              <a:gdLst>
                <a:gd name="connsiteX0" fmla="*/ 900112 w 1338262"/>
                <a:gd name="connsiteY0" fmla="*/ 666750 h 845344"/>
                <a:gd name="connsiteX1" fmla="*/ 619125 w 1338262"/>
                <a:gd name="connsiteY1" fmla="*/ 473869 h 845344"/>
                <a:gd name="connsiteX2" fmla="*/ 314325 w 1338262"/>
                <a:gd name="connsiteY2" fmla="*/ 261937 h 845344"/>
                <a:gd name="connsiteX3" fmla="*/ 150018 w 1338262"/>
                <a:gd name="connsiteY3" fmla="*/ 147637 h 845344"/>
                <a:gd name="connsiteX4" fmla="*/ 40481 w 1338262"/>
                <a:gd name="connsiteY4" fmla="*/ 71437 h 845344"/>
                <a:gd name="connsiteX5" fmla="*/ 16668 w 1338262"/>
                <a:gd name="connsiteY5" fmla="*/ 50006 h 845344"/>
                <a:gd name="connsiteX6" fmla="*/ 4762 w 1338262"/>
                <a:gd name="connsiteY6" fmla="*/ 35719 h 845344"/>
                <a:gd name="connsiteX7" fmla="*/ 0 w 1338262"/>
                <a:gd name="connsiteY7" fmla="*/ 21431 h 845344"/>
                <a:gd name="connsiteX8" fmla="*/ 4762 w 1338262"/>
                <a:gd name="connsiteY8" fmla="*/ 7144 h 845344"/>
                <a:gd name="connsiteX9" fmla="*/ 21431 w 1338262"/>
                <a:gd name="connsiteY9" fmla="*/ 0 h 845344"/>
                <a:gd name="connsiteX10" fmla="*/ 45243 w 1338262"/>
                <a:gd name="connsiteY10" fmla="*/ 7144 h 845344"/>
                <a:gd name="connsiteX11" fmla="*/ 197643 w 1338262"/>
                <a:gd name="connsiteY11" fmla="*/ 64294 h 845344"/>
                <a:gd name="connsiteX12" fmla="*/ 433387 w 1338262"/>
                <a:gd name="connsiteY12" fmla="*/ 150019 h 845344"/>
                <a:gd name="connsiteX13" fmla="*/ 707231 w 1338262"/>
                <a:gd name="connsiteY13" fmla="*/ 247650 h 845344"/>
                <a:gd name="connsiteX14" fmla="*/ 919162 w 1338262"/>
                <a:gd name="connsiteY14" fmla="*/ 323850 h 845344"/>
                <a:gd name="connsiteX15" fmla="*/ 1069181 w 1338262"/>
                <a:gd name="connsiteY15" fmla="*/ 376237 h 845344"/>
                <a:gd name="connsiteX16" fmla="*/ 1152525 w 1338262"/>
                <a:gd name="connsiteY16" fmla="*/ 450056 h 845344"/>
                <a:gd name="connsiteX17" fmla="*/ 1200150 w 1338262"/>
                <a:gd name="connsiteY17" fmla="*/ 500062 h 845344"/>
                <a:gd name="connsiteX18" fmla="*/ 1240631 w 1338262"/>
                <a:gd name="connsiteY18" fmla="*/ 552450 h 845344"/>
                <a:gd name="connsiteX19" fmla="*/ 1281112 w 1338262"/>
                <a:gd name="connsiteY19" fmla="*/ 609600 h 845344"/>
                <a:gd name="connsiteX20" fmla="*/ 1319212 w 1338262"/>
                <a:gd name="connsiteY20" fmla="*/ 671512 h 845344"/>
                <a:gd name="connsiteX21" fmla="*/ 1333500 w 1338262"/>
                <a:gd name="connsiteY21" fmla="*/ 711994 h 845344"/>
                <a:gd name="connsiteX22" fmla="*/ 1338262 w 1338262"/>
                <a:gd name="connsiteY22" fmla="*/ 757237 h 845344"/>
                <a:gd name="connsiteX23" fmla="*/ 1331118 w 1338262"/>
                <a:gd name="connsiteY23" fmla="*/ 802481 h 845344"/>
                <a:gd name="connsiteX24" fmla="*/ 1316831 w 1338262"/>
                <a:gd name="connsiteY24" fmla="*/ 826294 h 845344"/>
                <a:gd name="connsiteX25" fmla="*/ 1300162 w 1338262"/>
                <a:gd name="connsiteY25" fmla="*/ 840581 h 845344"/>
                <a:gd name="connsiteX26" fmla="*/ 1281112 w 1338262"/>
                <a:gd name="connsiteY26" fmla="*/ 845344 h 845344"/>
                <a:gd name="connsiteX27" fmla="*/ 1250156 w 1338262"/>
                <a:gd name="connsiteY27" fmla="*/ 845344 h 845344"/>
                <a:gd name="connsiteX28" fmla="*/ 1200150 w 1338262"/>
                <a:gd name="connsiteY28" fmla="*/ 835819 h 845344"/>
                <a:gd name="connsiteX29" fmla="*/ 1128712 w 1338262"/>
                <a:gd name="connsiteY29" fmla="*/ 807244 h 845344"/>
                <a:gd name="connsiteX30" fmla="*/ 1033462 w 1338262"/>
                <a:gd name="connsiteY30" fmla="*/ 757237 h 845344"/>
                <a:gd name="connsiteX31" fmla="*/ 900112 w 1338262"/>
                <a:gd name="connsiteY31" fmla="*/ 666750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38262" h="845344">
                  <a:moveTo>
                    <a:pt x="900112" y="666750"/>
                  </a:moveTo>
                  <a:lnTo>
                    <a:pt x="619125" y="473869"/>
                  </a:lnTo>
                  <a:lnTo>
                    <a:pt x="314325" y="261937"/>
                  </a:lnTo>
                  <a:lnTo>
                    <a:pt x="150018" y="147637"/>
                  </a:lnTo>
                  <a:lnTo>
                    <a:pt x="40481" y="71437"/>
                  </a:lnTo>
                  <a:lnTo>
                    <a:pt x="16668" y="50006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45243" y="7144"/>
                  </a:lnTo>
                  <a:lnTo>
                    <a:pt x="197643" y="64294"/>
                  </a:lnTo>
                  <a:lnTo>
                    <a:pt x="433387" y="150019"/>
                  </a:lnTo>
                  <a:lnTo>
                    <a:pt x="707231" y="247650"/>
                  </a:lnTo>
                  <a:lnTo>
                    <a:pt x="919162" y="323850"/>
                  </a:lnTo>
                  <a:lnTo>
                    <a:pt x="1069181" y="376237"/>
                  </a:lnTo>
                  <a:lnTo>
                    <a:pt x="1152525" y="450056"/>
                  </a:lnTo>
                  <a:lnTo>
                    <a:pt x="1200150" y="500062"/>
                  </a:lnTo>
                  <a:lnTo>
                    <a:pt x="1240631" y="552450"/>
                  </a:lnTo>
                  <a:lnTo>
                    <a:pt x="1281112" y="609600"/>
                  </a:lnTo>
                  <a:lnTo>
                    <a:pt x="1319212" y="671512"/>
                  </a:lnTo>
                  <a:lnTo>
                    <a:pt x="1333500" y="711994"/>
                  </a:lnTo>
                  <a:lnTo>
                    <a:pt x="1338262" y="757237"/>
                  </a:lnTo>
                  <a:lnTo>
                    <a:pt x="1331118" y="802481"/>
                  </a:lnTo>
                  <a:lnTo>
                    <a:pt x="1316831" y="826294"/>
                  </a:lnTo>
                  <a:lnTo>
                    <a:pt x="1300162" y="840581"/>
                  </a:lnTo>
                  <a:lnTo>
                    <a:pt x="1281112" y="845344"/>
                  </a:lnTo>
                  <a:lnTo>
                    <a:pt x="1250156" y="845344"/>
                  </a:lnTo>
                  <a:lnTo>
                    <a:pt x="1200150" y="835819"/>
                  </a:lnTo>
                  <a:lnTo>
                    <a:pt x="1128712" y="807244"/>
                  </a:lnTo>
                  <a:lnTo>
                    <a:pt x="1033462" y="757237"/>
                  </a:lnTo>
                  <a:lnTo>
                    <a:pt x="900112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73C01440-D466-40C5-8709-7962DEDDBD99}"/>
                </a:ext>
              </a:extLst>
            </p:cNvPr>
            <p:cNvSpPr/>
            <p:nvPr/>
          </p:nvSpPr>
          <p:spPr>
            <a:xfrm>
              <a:off x="3773488" y="1687513"/>
              <a:ext cx="2627312" cy="876300"/>
            </a:xfrm>
            <a:custGeom>
              <a:avLst/>
              <a:gdLst>
                <a:gd name="connsiteX0" fmla="*/ 1785938 w 2626519"/>
                <a:gd name="connsiteY0" fmla="*/ 228600 h 876300"/>
                <a:gd name="connsiteX1" fmla="*/ 1271588 w 2626519"/>
                <a:gd name="connsiteY1" fmla="*/ 297657 h 876300"/>
                <a:gd name="connsiteX2" fmla="*/ 1081088 w 2626519"/>
                <a:gd name="connsiteY2" fmla="*/ 335757 h 876300"/>
                <a:gd name="connsiteX3" fmla="*/ 719138 w 2626519"/>
                <a:gd name="connsiteY3" fmla="*/ 373857 h 876300"/>
                <a:gd name="connsiteX4" fmla="*/ 411957 w 2626519"/>
                <a:gd name="connsiteY4" fmla="*/ 409575 h 876300"/>
                <a:gd name="connsiteX5" fmla="*/ 47625 w 2626519"/>
                <a:gd name="connsiteY5" fmla="*/ 452438 h 876300"/>
                <a:gd name="connsiteX6" fmla="*/ 0 w 2626519"/>
                <a:gd name="connsiteY6" fmla="*/ 292894 h 876300"/>
                <a:gd name="connsiteX7" fmla="*/ 450057 w 2626519"/>
                <a:gd name="connsiteY7" fmla="*/ 245269 h 876300"/>
                <a:gd name="connsiteX8" fmla="*/ 781050 w 2626519"/>
                <a:gd name="connsiteY8" fmla="*/ 209550 h 876300"/>
                <a:gd name="connsiteX9" fmla="*/ 1088232 w 2626519"/>
                <a:gd name="connsiteY9" fmla="*/ 173832 h 876300"/>
                <a:gd name="connsiteX10" fmla="*/ 1276350 w 2626519"/>
                <a:gd name="connsiteY10" fmla="*/ 159544 h 876300"/>
                <a:gd name="connsiteX11" fmla="*/ 1497807 w 2626519"/>
                <a:gd name="connsiteY11" fmla="*/ 128588 h 876300"/>
                <a:gd name="connsiteX12" fmla="*/ 1850232 w 2626519"/>
                <a:gd name="connsiteY12" fmla="*/ 80963 h 876300"/>
                <a:gd name="connsiteX13" fmla="*/ 2112169 w 2626519"/>
                <a:gd name="connsiteY13" fmla="*/ 45244 h 876300"/>
                <a:gd name="connsiteX14" fmla="*/ 2140744 w 2626519"/>
                <a:gd name="connsiteY14" fmla="*/ 33338 h 876300"/>
                <a:gd name="connsiteX15" fmla="*/ 2188369 w 2626519"/>
                <a:gd name="connsiteY15" fmla="*/ 14288 h 876300"/>
                <a:gd name="connsiteX16" fmla="*/ 2240757 w 2626519"/>
                <a:gd name="connsiteY16" fmla="*/ 0 h 876300"/>
                <a:gd name="connsiteX17" fmla="*/ 2293144 w 2626519"/>
                <a:gd name="connsiteY17" fmla="*/ 0 h 876300"/>
                <a:gd name="connsiteX18" fmla="*/ 2343150 w 2626519"/>
                <a:gd name="connsiteY18" fmla="*/ 7144 h 876300"/>
                <a:gd name="connsiteX19" fmla="*/ 2426494 w 2626519"/>
                <a:gd name="connsiteY19" fmla="*/ 38100 h 876300"/>
                <a:gd name="connsiteX20" fmla="*/ 2509838 w 2626519"/>
                <a:gd name="connsiteY20" fmla="*/ 76200 h 876300"/>
                <a:gd name="connsiteX21" fmla="*/ 2564607 w 2626519"/>
                <a:gd name="connsiteY21" fmla="*/ 109538 h 876300"/>
                <a:gd name="connsiteX22" fmla="*/ 2597944 w 2626519"/>
                <a:gd name="connsiteY22" fmla="*/ 133350 h 876300"/>
                <a:gd name="connsiteX23" fmla="*/ 2616994 w 2626519"/>
                <a:gd name="connsiteY23" fmla="*/ 152400 h 876300"/>
                <a:gd name="connsiteX24" fmla="*/ 2626519 w 2626519"/>
                <a:gd name="connsiteY24" fmla="*/ 173832 h 876300"/>
                <a:gd name="connsiteX25" fmla="*/ 2621757 w 2626519"/>
                <a:gd name="connsiteY25" fmla="*/ 204788 h 876300"/>
                <a:gd name="connsiteX26" fmla="*/ 2602707 w 2626519"/>
                <a:gd name="connsiteY26" fmla="*/ 238125 h 876300"/>
                <a:gd name="connsiteX27" fmla="*/ 2569369 w 2626519"/>
                <a:gd name="connsiteY27" fmla="*/ 273844 h 876300"/>
                <a:gd name="connsiteX28" fmla="*/ 2552700 w 2626519"/>
                <a:gd name="connsiteY28" fmla="*/ 307182 h 876300"/>
                <a:gd name="connsiteX29" fmla="*/ 2533650 w 2626519"/>
                <a:gd name="connsiteY29" fmla="*/ 352425 h 876300"/>
                <a:gd name="connsiteX30" fmla="*/ 2481263 w 2626519"/>
                <a:gd name="connsiteY30" fmla="*/ 552450 h 876300"/>
                <a:gd name="connsiteX31" fmla="*/ 2405063 w 2626519"/>
                <a:gd name="connsiteY31" fmla="*/ 812007 h 876300"/>
                <a:gd name="connsiteX32" fmla="*/ 2388394 w 2626519"/>
                <a:gd name="connsiteY32" fmla="*/ 850107 h 876300"/>
                <a:gd name="connsiteX33" fmla="*/ 2374107 w 2626519"/>
                <a:gd name="connsiteY33" fmla="*/ 866775 h 876300"/>
                <a:gd name="connsiteX34" fmla="*/ 2352675 w 2626519"/>
                <a:gd name="connsiteY34" fmla="*/ 873919 h 876300"/>
                <a:gd name="connsiteX35" fmla="*/ 2312194 w 2626519"/>
                <a:gd name="connsiteY35" fmla="*/ 876300 h 876300"/>
                <a:gd name="connsiteX36" fmla="*/ 2240757 w 2626519"/>
                <a:gd name="connsiteY36" fmla="*/ 871538 h 876300"/>
                <a:gd name="connsiteX37" fmla="*/ 2233613 w 2626519"/>
                <a:gd name="connsiteY37" fmla="*/ 823913 h 876300"/>
                <a:gd name="connsiteX38" fmla="*/ 2221707 w 2626519"/>
                <a:gd name="connsiteY38" fmla="*/ 676275 h 876300"/>
                <a:gd name="connsiteX39" fmla="*/ 2235994 w 2626519"/>
                <a:gd name="connsiteY39" fmla="*/ 576263 h 876300"/>
                <a:gd name="connsiteX40" fmla="*/ 2264569 w 2626519"/>
                <a:gd name="connsiteY40" fmla="*/ 416719 h 876300"/>
                <a:gd name="connsiteX41" fmla="*/ 2286000 w 2626519"/>
                <a:gd name="connsiteY41" fmla="*/ 314325 h 876300"/>
                <a:gd name="connsiteX42" fmla="*/ 2293144 w 2626519"/>
                <a:gd name="connsiteY42" fmla="*/ 273844 h 876300"/>
                <a:gd name="connsiteX43" fmla="*/ 2290763 w 2626519"/>
                <a:gd name="connsiteY43" fmla="*/ 242888 h 876300"/>
                <a:gd name="connsiteX44" fmla="*/ 2283619 w 2626519"/>
                <a:gd name="connsiteY44" fmla="*/ 209550 h 876300"/>
                <a:gd name="connsiteX45" fmla="*/ 2269332 w 2626519"/>
                <a:gd name="connsiteY45" fmla="*/ 192882 h 876300"/>
                <a:gd name="connsiteX46" fmla="*/ 2243138 w 2626519"/>
                <a:gd name="connsiteY46" fmla="*/ 183357 h 876300"/>
                <a:gd name="connsiteX47" fmla="*/ 2202657 w 2626519"/>
                <a:gd name="connsiteY47" fmla="*/ 180975 h 876300"/>
                <a:gd name="connsiteX48" fmla="*/ 2140744 w 2626519"/>
                <a:gd name="connsiteY48" fmla="*/ 185738 h 876300"/>
                <a:gd name="connsiteX49" fmla="*/ 1785938 w 2626519"/>
                <a:gd name="connsiteY49" fmla="*/ 2286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26519" h="876300">
                  <a:moveTo>
                    <a:pt x="1785938" y="228600"/>
                  </a:moveTo>
                  <a:lnTo>
                    <a:pt x="1271588" y="297657"/>
                  </a:lnTo>
                  <a:lnTo>
                    <a:pt x="1081088" y="335757"/>
                  </a:lnTo>
                  <a:lnTo>
                    <a:pt x="719138" y="373857"/>
                  </a:lnTo>
                  <a:lnTo>
                    <a:pt x="411957" y="409575"/>
                  </a:lnTo>
                  <a:lnTo>
                    <a:pt x="47625" y="452438"/>
                  </a:lnTo>
                  <a:lnTo>
                    <a:pt x="0" y="292894"/>
                  </a:lnTo>
                  <a:lnTo>
                    <a:pt x="450057" y="245269"/>
                  </a:lnTo>
                  <a:lnTo>
                    <a:pt x="781050" y="209550"/>
                  </a:lnTo>
                  <a:lnTo>
                    <a:pt x="1088232" y="173832"/>
                  </a:lnTo>
                  <a:lnTo>
                    <a:pt x="1276350" y="159544"/>
                  </a:lnTo>
                  <a:lnTo>
                    <a:pt x="1497807" y="128588"/>
                  </a:lnTo>
                  <a:lnTo>
                    <a:pt x="1850232" y="80963"/>
                  </a:lnTo>
                  <a:lnTo>
                    <a:pt x="2112169" y="45244"/>
                  </a:lnTo>
                  <a:lnTo>
                    <a:pt x="2140744" y="33338"/>
                  </a:lnTo>
                  <a:lnTo>
                    <a:pt x="2188369" y="14288"/>
                  </a:lnTo>
                  <a:lnTo>
                    <a:pt x="2240757" y="0"/>
                  </a:lnTo>
                  <a:lnTo>
                    <a:pt x="2293144" y="0"/>
                  </a:lnTo>
                  <a:lnTo>
                    <a:pt x="2343150" y="7144"/>
                  </a:lnTo>
                  <a:lnTo>
                    <a:pt x="2426494" y="38100"/>
                  </a:lnTo>
                  <a:lnTo>
                    <a:pt x="2509838" y="76200"/>
                  </a:lnTo>
                  <a:lnTo>
                    <a:pt x="2564607" y="109538"/>
                  </a:lnTo>
                  <a:lnTo>
                    <a:pt x="2597944" y="133350"/>
                  </a:lnTo>
                  <a:lnTo>
                    <a:pt x="2616994" y="152400"/>
                  </a:lnTo>
                  <a:lnTo>
                    <a:pt x="2626519" y="173832"/>
                  </a:lnTo>
                  <a:lnTo>
                    <a:pt x="2621757" y="204788"/>
                  </a:lnTo>
                  <a:lnTo>
                    <a:pt x="2602707" y="238125"/>
                  </a:lnTo>
                  <a:lnTo>
                    <a:pt x="2569369" y="273844"/>
                  </a:lnTo>
                  <a:lnTo>
                    <a:pt x="2552700" y="307182"/>
                  </a:lnTo>
                  <a:lnTo>
                    <a:pt x="2533650" y="352425"/>
                  </a:lnTo>
                  <a:lnTo>
                    <a:pt x="2481263" y="552450"/>
                  </a:lnTo>
                  <a:lnTo>
                    <a:pt x="2405063" y="812007"/>
                  </a:lnTo>
                  <a:lnTo>
                    <a:pt x="2388394" y="850107"/>
                  </a:lnTo>
                  <a:lnTo>
                    <a:pt x="2374107" y="866775"/>
                  </a:lnTo>
                  <a:lnTo>
                    <a:pt x="2352675" y="873919"/>
                  </a:lnTo>
                  <a:lnTo>
                    <a:pt x="2312194" y="876300"/>
                  </a:lnTo>
                  <a:lnTo>
                    <a:pt x="2240757" y="871538"/>
                  </a:lnTo>
                  <a:lnTo>
                    <a:pt x="2233613" y="823913"/>
                  </a:lnTo>
                  <a:lnTo>
                    <a:pt x="2221707" y="676275"/>
                  </a:lnTo>
                  <a:lnTo>
                    <a:pt x="2235994" y="576263"/>
                  </a:lnTo>
                  <a:lnTo>
                    <a:pt x="2264569" y="416719"/>
                  </a:lnTo>
                  <a:lnTo>
                    <a:pt x="2286000" y="314325"/>
                  </a:lnTo>
                  <a:lnTo>
                    <a:pt x="2293144" y="273844"/>
                  </a:lnTo>
                  <a:lnTo>
                    <a:pt x="2290763" y="242888"/>
                  </a:lnTo>
                  <a:lnTo>
                    <a:pt x="2283619" y="209550"/>
                  </a:lnTo>
                  <a:lnTo>
                    <a:pt x="2269332" y="192882"/>
                  </a:lnTo>
                  <a:lnTo>
                    <a:pt x="2243138" y="183357"/>
                  </a:lnTo>
                  <a:lnTo>
                    <a:pt x="2202657" y="180975"/>
                  </a:lnTo>
                  <a:lnTo>
                    <a:pt x="2140744" y="185738"/>
                  </a:lnTo>
                  <a:lnTo>
                    <a:pt x="1785938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17CB784-5D58-48A9-9188-70DB7743B1A6}"/>
                </a:ext>
              </a:extLst>
            </p:cNvPr>
            <p:cNvSpPr/>
            <p:nvPr/>
          </p:nvSpPr>
          <p:spPr>
            <a:xfrm>
              <a:off x="3890963" y="2312988"/>
              <a:ext cx="2166937" cy="365125"/>
            </a:xfrm>
            <a:custGeom>
              <a:avLst/>
              <a:gdLst>
                <a:gd name="connsiteX0" fmla="*/ 1493043 w 2166937"/>
                <a:gd name="connsiteY0" fmla="*/ 209550 h 366712"/>
                <a:gd name="connsiteX1" fmla="*/ 1157287 w 2166937"/>
                <a:gd name="connsiteY1" fmla="*/ 250031 h 366712"/>
                <a:gd name="connsiteX2" fmla="*/ 969168 w 2166937"/>
                <a:gd name="connsiteY2" fmla="*/ 269081 h 366712"/>
                <a:gd name="connsiteX3" fmla="*/ 621506 w 2166937"/>
                <a:gd name="connsiteY3" fmla="*/ 304800 h 366712"/>
                <a:gd name="connsiteX4" fmla="*/ 369093 w 2166937"/>
                <a:gd name="connsiteY4" fmla="*/ 330994 h 366712"/>
                <a:gd name="connsiteX5" fmla="*/ 52387 w 2166937"/>
                <a:gd name="connsiteY5" fmla="*/ 366712 h 366712"/>
                <a:gd name="connsiteX6" fmla="*/ 0 w 2166937"/>
                <a:gd name="connsiteY6" fmla="*/ 204787 h 366712"/>
                <a:gd name="connsiteX7" fmla="*/ 526256 w 2166937"/>
                <a:gd name="connsiteY7" fmla="*/ 154781 h 366712"/>
                <a:gd name="connsiteX8" fmla="*/ 969168 w 2166937"/>
                <a:gd name="connsiteY8" fmla="*/ 111919 h 366712"/>
                <a:gd name="connsiteX9" fmla="*/ 1150143 w 2166937"/>
                <a:gd name="connsiteY9" fmla="*/ 92869 h 366712"/>
                <a:gd name="connsiteX10" fmla="*/ 1526381 w 2166937"/>
                <a:gd name="connsiteY10" fmla="*/ 52387 h 366712"/>
                <a:gd name="connsiteX11" fmla="*/ 1985962 w 2166937"/>
                <a:gd name="connsiteY11" fmla="*/ 0 h 366712"/>
                <a:gd name="connsiteX12" fmla="*/ 2152650 w 2166937"/>
                <a:gd name="connsiteY12" fmla="*/ 30956 h 366712"/>
                <a:gd name="connsiteX13" fmla="*/ 2166937 w 2166937"/>
                <a:gd name="connsiteY13" fmla="*/ 226219 h 366712"/>
                <a:gd name="connsiteX14" fmla="*/ 2114550 w 2166937"/>
                <a:gd name="connsiteY14" fmla="*/ 190500 h 366712"/>
                <a:gd name="connsiteX15" fmla="*/ 2066925 w 2166937"/>
                <a:gd name="connsiteY15" fmla="*/ 171450 h 366712"/>
                <a:gd name="connsiteX16" fmla="*/ 2005012 w 2166937"/>
                <a:gd name="connsiteY16" fmla="*/ 159544 h 366712"/>
                <a:gd name="connsiteX17" fmla="*/ 1943100 w 2166937"/>
                <a:gd name="connsiteY17" fmla="*/ 159544 h 366712"/>
                <a:gd name="connsiteX18" fmla="*/ 1795462 w 2166937"/>
                <a:gd name="connsiteY18" fmla="*/ 178594 h 366712"/>
                <a:gd name="connsiteX19" fmla="*/ 1493043 w 2166937"/>
                <a:gd name="connsiteY19" fmla="*/ 209550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66937" h="366712">
                  <a:moveTo>
                    <a:pt x="1493043" y="209550"/>
                  </a:moveTo>
                  <a:lnTo>
                    <a:pt x="1157287" y="250031"/>
                  </a:lnTo>
                  <a:lnTo>
                    <a:pt x="969168" y="269081"/>
                  </a:lnTo>
                  <a:lnTo>
                    <a:pt x="621506" y="304800"/>
                  </a:lnTo>
                  <a:lnTo>
                    <a:pt x="369093" y="330994"/>
                  </a:lnTo>
                  <a:lnTo>
                    <a:pt x="52387" y="366712"/>
                  </a:lnTo>
                  <a:lnTo>
                    <a:pt x="0" y="204787"/>
                  </a:lnTo>
                  <a:lnTo>
                    <a:pt x="526256" y="154781"/>
                  </a:lnTo>
                  <a:lnTo>
                    <a:pt x="969168" y="111919"/>
                  </a:lnTo>
                  <a:lnTo>
                    <a:pt x="1150143" y="92869"/>
                  </a:lnTo>
                  <a:lnTo>
                    <a:pt x="1526381" y="52387"/>
                  </a:lnTo>
                  <a:lnTo>
                    <a:pt x="1985962" y="0"/>
                  </a:lnTo>
                  <a:lnTo>
                    <a:pt x="2152650" y="30956"/>
                  </a:lnTo>
                  <a:lnTo>
                    <a:pt x="2166937" y="226219"/>
                  </a:lnTo>
                  <a:lnTo>
                    <a:pt x="2114550" y="190500"/>
                  </a:lnTo>
                  <a:lnTo>
                    <a:pt x="2066925" y="171450"/>
                  </a:lnTo>
                  <a:lnTo>
                    <a:pt x="2005012" y="159544"/>
                  </a:lnTo>
                  <a:lnTo>
                    <a:pt x="1943100" y="159544"/>
                  </a:lnTo>
                  <a:lnTo>
                    <a:pt x="1795462" y="178594"/>
                  </a:lnTo>
                  <a:lnTo>
                    <a:pt x="1493043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3201D60-7655-4EF2-AAA0-3E5C6DA9FD26}"/>
                </a:ext>
              </a:extLst>
            </p:cNvPr>
            <p:cNvSpPr/>
            <p:nvPr/>
          </p:nvSpPr>
          <p:spPr>
            <a:xfrm>
              <a:off x="4673600" y="1312863"/>
              <a:ext cx="474663" cy="1673225"/>
            </a:xfrm>
            <a:custGeom>
              <a:avLst/>
              <a:gdLst>
                <a:gd name="connsiteX0" fmla="*/ 161534 w 475950"/>
                <a:gd name="connsiteY0" fmla="*/ 905746 h 1673035"/>
                <a:gd name="connsiteX1" fmla="*/ 158650 w 475950"/>
                <a:gd name="connsiteY1" fmla="*/ 302877 h 1673035"/>
                <a:gd name="connsiteX2" fmla="*/ 158650 w 475950"/>
                <a:gd name="connsiteY2" fmla="*/ 253840 h 1673035"/>
                <a:gd name="connsiteX3" fmla="*/ 149996 w 475950"/>
                <a:gd name="connsiteY3" fmla="*/ 222110 h 1673035"/>
                <a:gd name="connsiteX4" fmla="*/ 109613 w 475950"/>
                <a:gd name="connsiteY4" fmla="*/ 173072 h 1673035"/>
                <a:gd name="connsiteX5" fmla="*/ 54806 w 475950"/>
                <a:gd name="connsiteY5" fmla="*/ 129804 h 1673035"/>
                <a:gd name="connsiteX6" fmla="*/ 28845 w 475950"/>
                <a:gd name="connsiteY6" fmla="*/ 112497 h 1673035"/>
                <a:gd name="connsiteX7" fmla="*/ 11538 w 475950"/>
                <a:gd name="connsiteY7" fmla="*/ 95190 h 1673035"/>
                <a:gd name="connsiteX8" fmla="*/ 2885 w 475950"/>
                <a:gd name="connsiteY8" fmla="*/ 66344 h 1673035"/>
                <a:gd name="connsiteX9" fmla="*/ 0 w 475950"/>
                <a:gd name="connsiteY9" fmla="*/ 46153 h 1673035"/>
                <a:gd name="connsiteX10" fmla="*/ 8654 w 475950"/>
                <a:gd name="connsiteY10" fmla="*/ 25961 h 1673035"/>
                <a:gd name="connsiteX11" fmla="*/ 23076 w 475950"/>
                <a:gd name="connsiteY11" fmla="*/ 11538 h 1673035"/>
                <a:gd name="connsiteX12" fmla="*/ 51922 w 475950"/>
                <a:gd name="connsiteY12" fmla="*/ 0 h 1673035"/>
                <a:gd name="connsiteX13" fmla="*/ 69229 w 475950"/>
                <a:gd name="connsiteY13" fmla="*/ 0 h 1673035"/>
                <a:gd name="connsiteX14" fmla="*/ 98074 w 475950"/>
                <a:gd name="connsiteY14" fmla="*/ 2884 h 1673035"/>
                <a:gd name="connsiteX15" fmla="*/ 184611 w 475950"/>
                <a:gd name="connsiteY15" fmla="*/ 28845 h 1673035"/>
                <a:gd name="connsiteX16" fmla="*/ 297108 w 475950"/>
                <a:gd name="connsiteY16" fmla="*/ 72113 h 1673035"/>
                <a:gd name="connsiteX17" fmla="*/ 372106 w 475950"/>
                <a:gd name="connsiteY17" fmla="*/ 106728 h 1673035"/>
                <a:gd name="connsiteX18" fmla="*/ 406720 w 475950"/>
                <a:gd name="connsiteY18" fmla="*/ 126920 h 1673035"/>
                <a:gd name="connsiteX19" fmla="*/ 447104 w 475950"/>
                <a:gd name="connsiteY19" fmla="*/ 155765 h 1673035"/>
                <a:gd name="connsiteX20" fmla="*/ 461527 w 475950"/>
                <a:gd name="connsiteY20" fmla="*/ 175957 h 1673035"/>
                <a:gd name="connsiteX21" fmla="*/ 473065 w 475950"/>
                <a:gd name="connsiteY21" fmla="*/ 196149 h 1673035"/>
                <a:gd name="connsiteX22" fmla="*/ 475950 w 475950"/>
                <a:gd name="connsiteY22" fmla="*/ 242301 h 1673035"/>
                <a:gd name="connsiteX23" fmla="*/ 464411 w 475950"/>
                <a:gd name="connsiteY23" fmla="*/ 294223 h 1673035"/>
                <a:gd name="connsiteX24" fmla="*/ 438450 w 475950"/>
                <a:gd name="connsiteY24" fmla="*/ 317300 h 1673035"/>
                <a:gd name="connsiteX25" fmla="*/ 418259 w 475950"/>
                <a:gd name="connsiteY25" fmla="*/ 340376 h 1673035"/>
                <a:gd name="connsiteX26" fmla="*/ 409605 w 475950"/>
                <a:gd name="connsiteY26" fmla="*/ 389413 h 1673035"/>
                <a:gd name="connsiteX27" fmla="*/ 409605 w 475950"/>
                <a:gd name="connsiteY27" fmla="*/ 550948 h 1673035"/>
                <a:gd name="connsiteX28" fmla="*/ 406720 w 475950"/>
                <a:gd name="connsiteY28" fmla="*/ 663445 h 1673035"/>
                <a:gd name="connsiteX29" fmla="*/ 406720 w 475950"/>
                <a:gd name="connsiteY29" fmla="*/ 1107664 h 1673035"/>
                <a:gd name="connsiteX30" fmla="*/ 403836 w 475950"/>
                <a:gd name="connsiteY30" fmla="*/ 1240353 h 1673035"/>
                <a:gd name="connsiteX31" fmla="*/ 409605 w 475950"/>
                <a:gd name="connsiteY31" fmla="*/ 1641305 h 1673035"/>
                <a:gd name="connsiteX32" fmla="*/ 158650 w 475950"/>
                <a:gd name="connsiteY32" fmla="*/ 1673035 h 1673035"/>
                <a:gd name="connsiteX33" fmla="*/ 158650 w 475950"/>
                <a:gd name="connsiteY33" fmla="*/ 1263430 h 1673035"/>
                <a:gd name="connsiteX34" fmla="*/ 161534 w 475950"/>
                <a:gd name="connsiteY34" fmla="*/ 905746 h 167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75950" h="1673035">
                  <a:moveTo>
                    <a:pt x="161534" y="905746"/>
                  </a:moveTo>
                  <a:cubicBezTo>
                    <a:pt x="160573" y="704790"/>
                    <a:pt x="159611" y="503833"/>
                    <a:pt x="158650" y="302877"/>
                  </a:cubicBezTo>
                  <a:lnTo>
                    <a:pt x="158650" y="253840"/>
                  </a:lnTo>
                  <a:lnTo>
                    <a:pt x="149996" y="222110"/>
                  </a:lnTo>
                  <a:lnTo>
                    <a:pt x="109613" y="173072"/>
                  </a:lnTo>
                  <a:lnTo>
                    <a:pt x="54806" y="129804"/>
                  </a:lnTo>
                  <a:lnTo>
                    <a:pt x="28845" y="112497"/>
                  </a:lnTo>
                  <a:lnTo>
                    <a:pt x="11538" y="95190"/>
                  </a:lnTo>
                  <a:lnTo>
                    <a:pt x="2885" y="66344"/>
                  </a:lnTo>
                  <a:lnTo>
                    <a:pt x="0" y="46153"/>
                  </a:lnTo>
                  <a:lnTo>
                    <a:pt x="8654" y="25961"/>
                  </a:lnTo>
                  <a:lnTo>
                    <a:pt x="23076" y="11538"/>
                  </a:lnTo>
                  <a:lnTo>
                    <a:pt x="51922" y="0"/>
                  </a:lnTo>
                  <a:lnTo>
                    <a:pt x="69229" y="0"/>
                  </a:lnTo>
                  <a:lnTo>
                    <a:pt x="98074" y="2884"/>
                  </a:lnTo>
                  <a:lnTo>
                    <a:pt x="184611" y="28845"/>
                  </a:lnTo>
                  <a:lnTo>
                    <a:pt x="297108" y="72113"/>
                  </a:lnTo>
                  <a:lnTo>
                    <a:pt x="372106" y="106728"/>
                  </a:lnTo>
                  <a:lnTo>
                    <a:pt x="406720" y="126920"/>
                  </a:lnTo>
                  <a:lnTo>
                    <a:pt x="447104" y="155765"/>
                  </a:lnTo>
                  <a:lnTo>
                    <a:pt x="461527" y="175957"/>
                  </a:lnTo>
                  <a:lnTo>
                    <a:pt x="473065" y="196149"/>
                  </a:lnTo>
                  <a:lnTo>
                    <a:pt x="475950" y="242301"/>
                  </a:lnTo>
                  <a:lnTo>
                    <a:pt x="464411" y="294223"/>
                  </a:lnTo>
                  <a:lnTo>
                    <a:pt x="438450" y="317300"/>
                  </a:lnTo>
                  <a:lnTo>
                    <a:pt x="418259" y="340376"/>
                  </a:lnTo>
                  <a:lnTo>
                    <a:pt x="409605" y="389413"/>
                  </a:lnTo>
                  <a:lnTo>
                    <a:pt x="409605" y="550948"/>
                  </a:lnTo>
                  <a:cubicBezTo>
                    <a:pt x="408643" y="588447"/>
                    <a:pt x="407682" y="625946"/>
                    <a:pt x="406720" y="663445"/>
                  </a:cubicBezTo>
                  <a:lnTo>
                    <a:pt x="406720" y="1107664"/>
                  </a:lnTo>
                  <a:cubicBezTo>
                    <a:pt x="405759" y="1151894"/>
                    <a:pt x="404797" y="1196123"/>
                    <a:pt x="403836" y="1240353"/>
                  </a:cubicBezTo>
                  <a:lnTo>
                    <a:pt x="409605" y="1641305"/>
                  </a:lnTo>
                  <a:lnTo>
                    <a:pt x="158650" y="1673035"/>
                  </a:lnTo>
                  <a:lnTo>
                    <a:pt x="158650" y="1263430"/>
                  </a:lnTo>
                  <a:cubicBezTo>
                    <a:pt x="159611" y="1140356"/>
                    <a:pt x="160573" y="1017282"/>
                    <a:pt x="161534" y="90574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26074DA-2DAD-4D20-AA82-13820BE2E947}"/>
                </a:ext>
              </a:extLst>
            </p:cNvPr>
            <p:cNvSpPr/>
            <p:nvPr/>
          </p:nvSpPr>
          <p:spPr>
            <a:xfrm>
              <a:off x="2632075" y="2714625"/>
              <a:ext cx="4459288" cy="674688"/>
            </a:xfrm>
            <a:custGeom>
              <a:avLst/>
              <a:gdLst>
                <a:gd name="connsiteX0" fmla="*/ 2718375 w 4460286"/>
                <a:gd name="connsiteY0" fmla="*/ 310317 h 674422"/>
                <a:gd name="connsiteX1" fmla="*/ 2283931 w 4460286"/>
                <a:gd name="connsiteY1" fmla="*/ 364105 h 674422"/>
                <a:gd name="connsiteX2" fmla="*/ 2006715 w 4460286"/>
                <a:gd name="connsiteY2" fmla="*/ 401343 h 674422"/>
                <a:gd name="connsiteX3" fmla="*/ 1737774 w 4460286"/>
                <a:gd name="connsiteY3" fmla="*/ 438581 h 674422"/>
                <a:gd name="connsiteX4" fmla="*/ 1373669 w 4460286"/>
                <a:gd name="connsiteY4" fmla="*/ 492369 h 674422"/>
                <a:gd name="connsiteX5" fmla="*/ 1092315 w 4460286"/>
                <a:gd name="connsiteY5" fmla="*/ 537882 h 674422"/>
                <a:gd name="connsiteX6" fmla="*/ 906125 w 4460286"/>
                <a:gd name="connsiteY6" fmla="*/ 570983 h 674422"/>
                <a:gd name="connsiteX7" fmla="*/ 765448 w 4460286"/>
                <a:gd name="connsiteY7" fmla="*/ 604083 h 674422"/>
                <a:gd name="connsiteX8" fmla="*/ 633046 w 4460286"/>
                <a:gd name="connsiteY8" fmla="*/ 637184 h 674422"/>
                <a:gd name="connsiteX9" fmla="*/ 550295 w 4460286"/>
                <a:gd name="connsiteY9" fmla="*/ 674422 h 674422"/>
                <a:gd name="connsiteX10" fmla="*/ 504782 w 4460286"/>
                <a:gd name="connsiteY10" fmla="*/ 666147 h 674422"/>
                <a:gd name="connsiteX11" fmla="*/ 409618 w 4460286"/>
                <a:gd name="connsiteY11" fmla="*/ 620634 h 674422"/>
                <a:gd name="connsiteX12" fmla="*/ 306179 w 4460286"/>
                <a:gd name="connsiteY12" fmla="*/ 562708 h 674422"/>
                <a:gd name="connsiteX13" fmla="*/ 194465 w 4460286"/>
                <a:gd name="connsiteY13" fmla="*/ 492369 h 674422"/>
                <a:gd name="connsiteX14" fmla="*/ 119989 w 4460286"/>
                <a:gd name="connsiteY14" fmla="*/ 442719 h 674422"/>
                <a:gd name="connsiteX15" fmla="*/ 57926 w 4460286"/>
                <a:gd name="connsiteY15" fmla="*/ 397206 h 674422"/>
                <a:gd name="connsiteX16" fmla="*/ 28963 w 4460286"/>
                <a:gd name="connsiteY16" fmla="*/ 376518 h 674422"/>
                <a:gd name="connsiteX17" fmla="*/ 12413 w 4460286"/>
                <a:gd name="connsiteY17" fmla="*/ 355830 h 674422"/>
                <a:gd name="connsiteX18" fmla="*/ 0 w 4460286"/>
                <a:gd name="connsiteY18" fmla="*/ 331005 h 674422"/>
                <a:gd name="connsiteX19" fmla="*/ 4138 w 4460286"/>
                <a:gd name="connsiteY19" fmla="*/ 310317 h 674422"/>
                <a:gd name="connsiteX20" fmla="*/ 24825 w 4460286"/>
                <a:gd name="connsiteY20" fmla="*/ 297904 h 674422"/>
                <a:gd name="connsiteX21" fmla="*/ 57926 w 4460286"/>
                <a:gd name="connsiteY21" fmla="*/ 306179 h 674422"/>
                <a:gd name="connsiteX22" fmla="*/ 124127 w 4460286"/>
                <a:gd name="connsiteY22" fmla="*/ 339280 h 674422"/>
                <a:gd name="connsiteX23" fmla="*/ 190328 w 4460286"/>
                <a:gd name="connsiteY23" fmla="*/ 364105 h 674422"/>
                <a:gd name="connsiteX24" fmla="*/ 256528 w 4460286"/>
                <a:gd name="connsiteY24" fmla="*/ 380655 h 674422"/>
                <a:gd name="connsiteX25" fmla="*/ 368243 w 4460286"/>
                <a:gd name="connsiteY25" fmla="*/ 397206 h 674422"/>
                <a:gd name="connsiteX26" fmla="*/ 475819 w 4460286"/>
                <a:gd name="connsiteY26" fmla="*/ 401343 h 674422"/>
                <a:gd name="connsiteX27" fmla="*/ 649596 w 4460286"/>
                <a:gd name="connsiteY27" fmla="*/ 388930 h 674422"/>
                <a:gd name="connsiteX28" fmla="*/ 868887 w 4460286"/>
                <a:gd name="connsiteY28" fmla="*/ 364105 h 674422"/>
                <a:gd name="connsiteX29" fmla="*/ 1183341 w 4460286"/>
                <a:gd name="connsiteY29" fmla="*/ 326867 h 674422"/>
                <a:gd name="connsiteX30" fmla="*/ 1597097 w 4460286"/>
                <a:gd name="connsiteY30" fmla="*/ 277216 h 674422"/>
                <a:gd name="connsiteX31" fmla="*/ 1882588 w 4460286"/>
                <a:gd name="connsiteY31" fmla="*/ 239978 h 674422"/>
                <a:gd name="connsiteX32" fmla="*/ 2221868 w 4460286"/>
                <a:gd name="connsiteY32" fmla="*/ 194465 h 674422"/>
                <a:gd name="connsiteX33" fmla="*/ 2416333 w 4460286"/>
                <a:gd name="connsiteY33" fmla="*/ 182053 h 674422"/>
                <a:gd name="connsiteX34" fmla="*/ 2664586 w 4460286"/>
                <a:gd name="connsiteY34" fmla="*/ 157227 h 674422"/>
                <a:gd name="connsiteX35" fmla="*/ 3177643 w 4460286"/>
                <a:gd name="connsiteY35" fmla="*/ 111714 h 674422"/>
                <a:gd name="connsiteX36" fmla="*/ 3649325 w 4460286"/>
                <a:gd name="connsiteY36" fmla="*/ 70339 h 674422"/>
                <a:gd name="connsiteX37" fmla="*/ 3736214 w 4460286"/>
                <a:gd name="connsiteY37" fmla="*/ 37238 h 674422"/>
                <a:gd name="connsiteX38" fmla="*/ 3806552 w 4460286"/>
                <a:gd name="connsiteY38" fmla="*/ 12413 h 674422"/>
                <a:gd name="connsiteX39" fmla="*/ 3864478 w 4460286"/>
                <a:gd name="connsiteY39" fmla="*/ 0 h 674422"/>
                <a:gd name="connsiteX40" fmla="*/ 3938954 w 4460286"/>
                <a:gd name="connsiteY40" fmla="*/ 0 h 674422"/>
                <a:gd name="connsiteX41" fmla="*/ 4046530 w 4460286"/>
                <a:gd name="connsiteY41" fmla="*/ 12413 h 674422"/>
                <a:gd name="connsiteX42" fmla="*/ 4162382 w 4460286"/>
                <a:gd name="connsiteY42" fmla="*/ 49651 h 674422"/>
                <a:gd name="connsiteX43" fmla="*/ 4282371 w 4460286"/>
                <a:gd name="connsiteY43" fmla="*/ 91026 h 674422"/>
                <a:gd name="connsiteX44" fmla="*/ 4389947 w 4460286"/>
                <a:gd name="connsiteY44" fmla="*/ 148952 h 674422"/>
                <a:gd name="connsiteX45" fmla="*/ 4439598 w 4460286"/>
                <a:gd name="connsiteY45" fmla="*/ 177915 h 674422"/>
                <a:gd name="connsiteX46" fmla="*/ 4456148 w 4460286"/>
                <a:gd name="connsiteY46" fmla="*/ 211015 h 674422"/>
                <a:gd name="connsiteX47" fmla="*/ 4460286 w 4460286"/>
                <a:gd name="connsiteY47" fmla="*/ 235841 h 674422"/>
                <a:gd name="connsiteX48" fmla="*/ 4452011 w 4460286"/>
                <a:gd name="connsiteY48" fmla="*/ 264804 h 674422"/>
                <a:gd name="connsiteX49" fmla="*/ 4423048 w 4460286"/>
                <a:gd name="connsiteY49" fmla="*/ 297904 h 674422"/>
                <a:gd name="connsiteX50" fmla="*/ 4381672 w 4460286"/>
                <a:gd name="connsiteY50" fmla="*/ 314454 h 674422"/>
                <a:gd name="connsiteX51" fmla="*/ 4240995 w 4460286"/>
                <a:gd name="connsiteY51" fmla="*/ 293767 h 674422"/>
                <a:gd name="connsiteX52" fmla="*/ 4009292 w 4460286"/>
                <a:gd name="connsiteY52" fmla="*/ 281354 h 674422"/>
                <a:gd name="connsiteX53" fmla="*/ 3616224 w 4460286"/>
                <a:gd name="connsiteY53" fmla="*/ 264804 h 674422"/>
                <a:gd name="connsiteX54" fmla="*/ 3343146 w 4460286"/>
                <a:gd name="connsiteY54" fmla="*/ 268941 h 674422"/>
                <a:gd name="connsiteX55" fmla="*/ 3090755 w 4460286"/>
                <a:gd name="connsiteY55" fmla="*/ 277216 h 674422"/>
                <a:gd name="connsiteX56" fmla="*/ 2718375 w 4460286"/>
                <a:gd name="connsiteY56" fmla="*/ 310317 h 67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460286" h="674422">
                  <a:moveTo>
                    <a:pt x="2718375" y="310317"/>
                  </a:moveTo>
                  <a:lnTo>
                    <a:pt x="2283931" y="364105"/>
                  </a:lnTo>
                  <a:lnTo>
                    <a:pt x="2006715" y="401343"/>
                  </a:lnTo>
                  <a:lnTo>
                    <a:pt x="1737774" y="438581"/>
                  </a:lnTo>
                  <a:lnTo>
                    <a:pt x="1373669" y="492369"/>
                  </a:lnTo>
                  <a:lnTo>
                    <a:pt x="1092315" y="537882"/>
                  </a:lnTo>
                  <a:lnTo>
                    <a:pt x="906125" y="570983"/>
                  </a:lnTo>
                  <a:lnTo>
                    <a:pt x="765448" y="604083"/>
                  </a:lnTo>
                  <a:lnTo>
                    <a:pt x="633046" y="637184"/>
                  </a:lnTo>
                  <a:lnTo>
                    <a:pt x="550295" y="674422"/>
                  </a:lnTo>
                  <a:lnTo>
                    <a:pt x="504782" y="666147"/>
                  </a:lnTo>
                  <a:lnTo>
                    <a:pt x="409618" y="620634"/>
                  </a:lnTo>
                  <a:lnTo>
                    <a:pt x="306179" y="562708"/>
                  </a:lnTo>
                  <a:lnTo>
                    <a:pt x="194465" y="492369"/>
                  </a:lnTo>
                  <a:lnTo>
                    <a:pt x="119989" y="442719"/>
                  </a:lnTo>
                  <a:lnTo>
                    <a:pt x="57926" y="397206"/>
                  </a:lnTo>
                  <a:lnTo>
                    <a:pt x="28963" y="376518"/>
                  </a:lnTo>
                  <a:lnTo>
                    <a:pt x="12413" y="355830"/>
                  </a:lnTo>
                  <a:lnTo>
                    <a:pt x="0" y="331005"/>
                  </a:lnTo>
                  <a:lnTo>
                    <a:pt x="4138" y="310317"/>
                  </a:lnTo>
                  <a:lnTo>
                    <a:pt x="24825" y="297904"/>
                  </a:lnTo>
                  <a:lnTo>
                    <a:pt x="57926" y="306179"/>
                  </a:lnTo>
                  <a:lnTo>
                    <a:pt x="124127" y="339280"/>
                  </a:lnTo>
                  <a:lnTo>
                    <a:pt x="190328" y="364105"/>
                  </a:lnTo>
                  <a:lnTo>
                    <a:pt x="256528" y="380655"/>
                  </a:lnTo>
                  <a:lnTo>
                    <a:pt x="368243" y="397206"/>
                  </a:lnTo>
                  <a:lnTo>
                    <a:pt x="475819" y="401343"/>
                  </a:lnTo>
                  <a:lnTo>
                    <a:pt x="649596" y="388930"/>
                  </a:lnTo>
                  <a:lnTo>
                    <a:pt x="868887" y="364105"/>
                  </a:lnTo>
                  <a:lnTo>
                    <a:pt x="1183341" y="326867"/>
                  </a:lnTo>
                  <a:lnTo>
                    <a:pt x="1597097" y="277216"/>
                  </a:lnTo>
                  <a:lnTo>
                    <a:pt x="1882588" y="239978"/>
                  </a:lnTo>
                  <a:lnTo>
                    <a:pt x="2221868" y="194465"/>
                  </a:lnTo>
                  <a:lnTo>
                    <a:pt x="2416333" y="182053"/>
                  </a:lnTo>
                  <a:lnTo>
                    <a:pt x="2664586" y="157227"/>
                  </a:lnTo>
                  <a:lnTo>
                    <a:pt x="3177643" y="111714"/>
                  </a:lnTo>
                  <a:lnTo>
                    <a:pt x="3649325" y="70339"/>
                  </a:lnTo>
                  <a:lnTo>
                    <a:pt x="3736214" y="37238"/>
                  </a:lnTo>
                  <a:lnTo>
                    <a:pt x="3806552" y="12413"/>
                  </a:lnTo>
                  <a:lnTo>
                    <a:pt x="3864478" y="0"/>
                  </a:lnTo>
                  <a:lnTo>
                    <a:pt x="3938954" y="0"/>
                  </a:lnTo>
                  <a:lnTo>
                    <a:pt x="4046530" y="12413"/>
                  </a:lnTo>
                  <a:lnTo>
                    <a:pt x="4162382" y="49651"/>
                  </a:lnTo>
                  <a:lnTo>
                    <a:pt x="4282371" y="91026"/>
                  </a:lnTo>
                  <a:lnTo>
                    <a:pt x="4389947" y="148952"/>
                  </a:lnTo>
                  <a:lnTo>
                    <a:pt x="4439598" y="177915"/>
                  </a:lnTo>
                  <a:lnTo>
                    <a:pt x="4456148" y="211015"/>
                  </a:lnTo>
                  <a:lnTo>
                    <a:pt x="4460286" y="235841"/>
                  </a:lnTo>
                  <a:lnTo>
                    <a:pt x="4452011" y="264804"/>
                  </a:lnTo>
                  <a:lnTo>
                    <a:pt x="4423048" y="297904"/>
                  </a:lnTo>
                  <a:lnTo>
                    <a:pt x="4381672" y="314454"/>
                  </a:lnTo>
                  <a:lnTo>
                    <a:pt x="4240995" y="293767"/>
                  </a:lnTo>
                  <a:lnTo>
                    <a:pt x="4009292" y="281354"/>
                  </a:lnTo>
                  <a:lnTo>
                    <a:pt x="3616224" y="264804"/>
                  </a:lnTo>
                  <a:lnTo>
                    <a:pt x="3343146" y="268941"/>
                  </a:lnTo>
                  <a:lnTo>
                    <a:pt x="3090755" y="277216"/>
                  </a:lnTo>
                  <a:lnTo>
                    <a:pt x="2718375" y="3103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5363260-E94A-4E67-BBCD-ED23AE6C43AD}"/>
                </a:ext>
              </a:extLst>
            </p:cNvPr>
            <p:cNvSpPr/>
            <p:nvPr/>
          </p:nvSpPr>
          <p:spPr>
            <a:xfrm>
              <a:off x="3911600" y="3289300"/>
              <a:ext cx="2308225" cy="1882775"/>
            </a:xfrm>
            <a:custGeom>
              <a:avLst/>
              <a:gdLst>
                <a:gd name="connsiteX0" fmla="*/ 1181100 w 2308225"/>
                <a:gd name="connsiteY0" fmla="*/ 276225 h 1882775"/>
                <a:gd name="connsiteX1" fmla="*/ 647700 w 2308225"/>
                <a:gd name="connsiteY1" fmla="*/ 333375 h 1882775"/>
                <a:gd name="connsiteX2" fmla="*/ 114300 w 2308225"/>
                <a:gd name="connsiteY2" fmla="*/ 390525 h 1882775"/>
                <a:gd name="connsiteX3" fmla="*/ 0 w 2308225"/>
                <a:gd name="connsiteY3" fmla="*/ 254000 h 1882775"/>
                <a:gd name="connsiteX4" fmla="*/ 161925 w 2308225"/>
                <a:gd name="connsiteY4" fmla="*/ 244475 h 1882775"/>
                <a:gd name="connsiteX5" fmla="*/ 511175 w 2308225"/>
                <a:gd name="connsiteY5" fmla="*/ 206375 h 1882775"/>
                <a:gd name="connsiteX6" fmla="*/ 920750 w 2308225"/>
                <a:gd name="connsiteY6" fmla="*/ 161925 h 1882775"/>
                <a:gd name="connsiteX7" fmla="*/ 1292225 w 2308225"/>
                <a:gd name="connsiteY7" fmla="*/ 117475 h 1882775"/>
                <a:gd name="connsiteX8" fmla="*/ 1657350 w 2308225"/>
                <a:gd name="connsiteY8" fmla="*/ 73025 h 1882775"/>
                <a:gd name="connsiteX9" fmla="*/ 1739900 w 2308225"/>
                <a:gd name="connsiteY9" fmla="*/ 44450 h 1882775"/>
                <a:gd name="connsiteX10" fmla="*/ 1822450 w 2308225"/>
                <a:gd name="connsiteY10" fmla="*/ 19050 h 1882775"/>
                <a:gd name="connsiteX11" fmla="*/ 1889125 w 2308225"/>
                <a:gd name="connsiteY11" fmla="*/ 6350 h 1882775"/>
                <a:gd name="connsiteX12" fmla="*/ 1943100 w 2308225"/>
                <a:gd name="connsiteY12" fmla="*/ 0 h 1882775"/>
                <a:gd name="connsiteX13" fmla="*/ 2000250 w 2308225"/>
                <a:gd name="connsiteY13" fmla="*/ 15875 h 1882775"/>
                <a:gd name="connsiteX14" fmla="*/ 2079625 w 2308225"/>
                <a:gd name="connsiteY14" fmla="*/ 50800 h 1882775"/>
                <a:gd name="connsiteX15" fmla="*/ 2190750 w 2308225"/>
                <a:gd name="connsiteY15" fmla="*/ 114300 h 1882775"/>
                <a:gd name="connsiteX16" fmla="*/ 2241550 w 2308225"/>
                <a:gd name="connsiteY16" fmla="*/ 142875 h 1882775"/>
                <a:gd name="connsiteX17" fmla="*/ 2270125 w 2308225"/>
                <a:gd name="connsiteY17" fmla="*/ 165100 h 1882775"/>
                <a:gd name="connsiteX18" fmla="*/ 2292350 w 2308225"/>
                <a:gd name="connsiteY18" fmla="*/ 196850 h 1882775"/>
                <a:gd name="connsiteX19" fmla="*/ 2305050 w 2308225"/>
                <a:gd name="connsiteY19" fmla="*/ 225425 h 1882775"/>
                <a:gd name="connsiteX20" fmla="*/ 2308225 w 2308225"/>
                <a:gd name="connsiteY20" fmla="*/ 257175 h 1882775"/>
                <a:gd name="connsiteX21" fmla="*/ 2298700 w 2308225"/>
                <a:gd name="connsiteY21" fmla="*/ 304800 h 1882775"/>
                <a:gd name="connsiteX22" fmla="*/ 2279650 w 2308225"/>
                <a:gd name="connsiteY22" fmla="*/ 333375 h 1882775"/>
                <a:gd name="connsiteX23" fmla="*/ 2257425 w 2308225"/>
                <a:gd name="connsiteY23" fmla="*/ 342900 h 1882775"/>
                <a:gd name="connsiteX24" fmla="*/ 2235200 w 2308225"/>
                <a:gd name="connsiteY24" fmla="*/ 368300 h 1882775"/>
                <a:gd name="connsiteX25" fmla="*/ 2225675 w 2308225"/>
                <a:gd name="connsiteY25" fmla="*/ 396875 h 1882775"/>
                <a:gd name="connsiteX26" fmla="*/ 2216150 w 2308225"/>
                <a:gd name="connsiteY26" fmla="*/ 527050 h 1882775"/>
                <a:gd name="connsiteX27" fmla="*/ 2216150 w 2308225"/>
                <a:gd name="connsiteY27" fmla="*/ 844550 h 1882775"/>
                <a:gd name="connsiteX28" fmla="*/ 2206625 w 2308225"/>
                <a:gd name="connsiteY28" fmla="*/ 1168400 h 1882775"/>
                <a:gd name="connsiteX29" fmla="*/ 2197100 w 2308225"/>
                <a:gd name="connsiteY29" fmla="*/ 1362075 h 1882775"/>
                <a:gd name="connsiteX30" fmla="*/ 2193925 w 2308225"/>
                <a:gd name="connsiteY30" fmla="*/ 1587500 h 1882775"/>
                <a:gd name="connsiteX31" fmla="*/ 2193925 w 2308225"/>
                <a:gd name="connsiteY31" fmla="*/ 1790700 h 1882775"/>
                <a:gd name="connsiteX32" fmla="*/ 2174875 w 2308225"/>
                <a:gd name="connsiteY32" fmla="*/ 1822450 h 1882775"/>
                <a:gd name="connsiteX33" fmla="*/ 2127250 w 2308225"/>
                <a:gd name="connsiteY33" fmla="*/ 1863725 h 1882775"/>
                <a:gd name="connsiteX34" fmla="*/ 2098675 w 2308225"/>
                <a:gd name="connsiteY34" fmla="*/ 1882775 h 1882775"/>
                <a:gd name="connsiteX35" fmla="*/ 2076450 w 2308225"/>
                <a:gd name="connsiteY35" fmla="*/ 1882775 h 1882775"/>
                <a:gd name="connsiteX36" fmla="*/ 2051050 w 2308225"/>
                <a:gd name="connsiteY36" fmla="*/ 1879600 h 1882775"/>
                <a:gd name="connsiteX37" fmla="*/ 2019300 w 2308225"/>
                <a:gd name="connsiteY37" fmla="*/ 1860550 h 1882775"/>
                <a:gd name="connsiteX38" fmla="*/ 1984375 w 2308225"/>
                <a:gd name="connsiteY38" fmla="*/ 1822450 h 1882775"/>
                <a:gd name="connsiteX39" fmla="*/ 1997075 w 2308225"/>
                <a:gd name="connsiteY39" fmla="*/ 1597025 h 1882775"/>
                <a:gd name="connsiteX40" fmla="*/ 1990725 w 2308225"/>
                <a:gd name="connsiteY40" fmla="*/ 1165225 h 1882775"/>
                <a:gd name="connsiteX41" fmla="*/ 1990725 w 2308225"/>
                <a:gd name="connsiteY41" fmla="*/ 1060450 h 1882775"/>
                <a:gd name="connsiteX42" fmla="*/ 1993900 w 2308225"/>
                <a:gd name="connsiteY42" fmla="*/ 669925 h 1882775"/>
                <a:gd name="connsiteX43" fmla="*/ 1993900 w 2308225"/>
                <a:gd name="connsiteY43" fmla="*/ 539750 h 1882775"/>
                <a:gd name="connsiteX44" fmla="*/ 1990725 w 2308225"/>
                <a:gd name="connsiteY44" fmla="*/ 450850 h 1882775"/>
                <a:gd name="connsiteX45" fmla="*/ 1990725 w 2308225"/>
                <a:gd name="connsiteY45" fmla="*/ 368300 h 1882775"/>
                <a:gd name="connsiteX46" fmla="*/ 1984375 w 2308225"/>
                <a:gd name="connsiteY46" fmla="*/ 301625 h 1882775"/>
                <a:gd name="connsiteX47" fmla="*/ 1974850 w 2308225"/>
                <a:gd name="connsiteY47" fmla="*/ 276225 h 1882775"/>
                <a:gd name="connsiteX48" fmla="*/ 1943100 w 2308225"/>
                <a:gd name="connsiteY48" fmla="*/ 238125 h 1882775"/>
                <a:gd name="connsiteX49" fmla="*/ 1917700 w 2308225"/>
                <a:gd name="connsiteY49" fmla="*/ 215900 h 1882775"/>
                <a:gd name="connsiteX50" fmla="*/ 1882775 w 2308225"/>
                <a:gd name="connsiteY50" fmla="*/ 206375 h 1882775"/>
                <a:gd name="connsiteX51" fmla="*/ 1778000 w 2308225"/>
                <a:gd name="connsiteY51" fmla="*/ 219075 h 1882775"/>
                <a:gd name="connsiteX52" fmla="*/ 1181100 w 2308225"/>
                <a:gd name="connsiteY52" fmla="*/ 276225 h 188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308225" h="1882775">
                  <a:moveTo>
                    <a:pt x="1181100" y="276225"/>
                  </a:moveTo>
                  <a:lnTo>
                    <a:pt x="647700" y="333375"/>
                  </a:lnTo>
                  <a:lnTo>
                    <a:pt x="114300" y="390525"/>
                  </a:lnTo>
                  <a:lnTo>
                    <a:pt x="0" y="254000"/>
                  </a:lnTo>
                  <a:lnTo>
                    <a:pt x="161925" y="244475"/>
                  </a:lnTo>
                  <a:lnTo>
                    <a:pt x="511175" y="206375"/>
                  </a:lnTo>
                  <a:lnTo>
                    <a:pt x="920750" y="161925"/>
                  </a:lnTo>
                  <a:lnTo>
                    <a:pt x="1292225" y="117475"/>
                  </a:lnTo>
                  <a:lnTo>
                    <a:pt x="1657350" y="73025"/>
                  </a:lnTo>
                  <a:lnTo>
                    <a:pt x="1739900" y="44450"/>
                  </a:lnTo>
                  <a:lnTo>
                    <a:pt x="1822450" y="19050"/>
                  </a:lnTo>
                  <a:lnTo>
                    <a:pt x="1889125" y="6350"/>
                  </a:lnTo>
                  <a:lnTo>
                    <a:pt x="1943100" y="0"/>
                  </a:lnTo>
                  <a:lnTo>
                    <a:pt x="2000250" y="15875"/>
                  </a:lnTo>
                  <a:lnTo>
                    <a:pt x="2079625" y="50800"/>
                  </a:lnTo>
                  <a:lnTo>
                    <a:pt x="2190750" y="114300"/>
                  </a:lnTo>
                  <a:lnTo>
                    <a:pt x="2241550" y="142875"/>
                  </a:lnTo>
                  <a:lnTo>
                    <a:pt x="2270125" y="165100"/>
                  </a:lnTo>
                  <a:lnTo>
                    <a:pt x="2292350" y="196850"/>
                  </a:lnTo>
                  <a:lnTo>
                    <a:pt x="2305050" y="225425"/>
                  </a:lnTo>
                  <a:lnTo>
                    <a:pt x="2308225" y="257175"/>
                  </a:lnTo>
                  <a:lnTo>
                    <a:pt x="2298700" y="304800"/>
                  </a:lnTo>
                  <a:lnTo>
                    <a:pt x="2279650" y="333375"/>
                  </a:lnTo>
                  <a:lnTo>
                    <a:pt x="2257425" y="342900"/>
                  </a:lnTo>
                  <a:lnTo>
                    <a:pt x="2235200" y="368300"/>
                  </a:lnTo>
                  <a:lnTo>
                    <a:pt x="2225675" y="396875"/>
                  </a:lnTo>
                  <a:lnTo>
                    <a:pt x="2216150" y="527050"/>
                  </a:lnTo>
                  <a:lnTo>
                    <a:pt x="2216150" y="844550"/>
                  </a:lnTo>
                  <a:lnTo>
                    <a:pt x="2206625" y="1168400"/>
                  </a:lnTo>
                  <a:lnTo>
                    <a:pt x="2197100" y="1362075"/>
                  </a:lnTo>
                  <a:cubicBezTo>
                    <a:pt x="2196042" y="1437217"/>
                    <a:pt x="2194983" y="1512358"/>
                    <a:pt x="2193925" y="1587500"/>
                  </a:cubicBezTo>
                  <a:lnTo>
                    <a:pt x="2193925" y="1790700"/>
                  </a:lnTo>
                  <a:lnTo>
                    <a:pt x="2174875" y="1822450"/>
                  </a:lnTo>
                  <a:lnTo>
                    <a:pt x="2127250" y="1863725"/>
                  </a:lnTo>
                  <a:lnTo>
                    <a:pt x="2098675" y="1882775"/>
                  </a:lnTo>
                  <a:lnTo>
                    <a:pt x="2076450" y="1882775"/>
                  </a:lnTo>
                  <a:lnTo>
                    <a:pt x="2051050" y="1879600"/>
                  </a:lnTo>
                  <a:lnTo>
                    <a:pt x="2019300" y="1860550"/>
                  </a:lnTo>
                  <a:lnTo>
                    <a:pt x="1984375" y="1822450"/>
                  </a:lnTo>
                  <a:lnTo>
                    <a:pt x="1997075" y="1597025"/>
                  </a:lnTo>
                  <a:cubicBezTo>
                    <a:pt x="1994958" y="1453092"/>
                    <a:pt x="1992842" y="1309158"/>
                    <a:pt x="1990725" y="1165225"/>
                  </a:cubicBezTo>
                  <a:lnTo>
                    <a:pt x="1990725" y="1060450"/>
                  </a:lnTo>
                  <a:cubicBezTo>
                    <a:pt x="1991783" y="930275"/>
                    <a:pt x="1992842" y="800100"/>
                    <a:pt x="1993900" y="669925"/>
                  </a:cubicBezTo>
                  <a:lnTo>
                    <a:pt x="1993900" y="539750"/>
                  </a:lnTo>
                  <a:lnTo>
                    <a:pt x="1990725" y="450850"/>
                  </a:lnTo>
                  <a:lnTo>
                    <a:pt x="1990725" y="368300"/>
                  </a:lnTo>
                  <a:lnTo>
                    <a:pt x="1984375" y="301625"/>
                  </a:lnTo>
                  <a:lnTo>
                    <a:pt x="1974850" y="276225"/>
                  </a:lnTo>
                  <a:lnTo>
                    <a:pt x="1943100" y="238125"/>
                  </a:lnTo>
                  <a:lnTo>
                    <a:pt x="1917700" y="215900"/>
                  </a:lnTo>
                  <a:lnTo>
                    <a:pt x="1882775" y="206375"/>
                  </a:lnTo>
                  <a:lnTo>
                    <a:pt x="1778000" y="219075"/>
                  </a:lnTo>
                  <a:lnTo>
                    <a:pt x="1181100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B06F803-C1E6-48D0-A678-9CBA7B66AC96}"/>
                </a:ext>
              </a:extLst>
            </p:cNvPr>
            <p:cNvSpPr/>
            <p:nvPr/>
          </p:nvSpPr>
          <p:spPr>
            <a:xfrm>
              <a:off x="4000500" y="3802063"/>
              <a:ext cx="1973263" cy="349250"/>
            </a:xfrm>
            <a:custGeom>
              <a:avLst/>
              <a:gdLst>
                <a:gd name="connsiteX0" fmla="*/ 864394 w 1974056"/>
                <a:gd name="connsiteY0" fmla="*/ 273844 h 347663"/>
                <a:gd name="connsiteX1" fmla="*/ 409575 w 1974056"/>
                <a:gd name="connsiteY1" fmla="*/ 311944 h 347663"/>
                <a:gd name="connsiteX2" fmla="*/ 14288 w 1974056"/>
                <a:gd name="connsiteY2" fmla="*/ 347663 h 347663"/>
                <a:gd name="connsiteX3" fmla="*/ 0 w 1974056"/>
                <a:gd name="connsiteY3" fmla="*/ 192882 h 347663"/>
                <a:gd name="connsiteX4" fmla="*/ 266700 w 1974056"/>
                <a:gd name="connsiteY4" fmla="*/ 166688 h 347663"/>
                <a:gd name="connsiteX5" fmla="*/ 1012031 w 1974056"/>
                <a:gd name="connsiteY5" fmla="*/ 95250 h 347663"/>
                <a:gd name="connsiteX6" fmla="*/ 1435894 w 1974056"/>
                <a:gd name="connsiteY6" fmla="*/ 52388 h 347663"/>
                <a:gd name="connsiteX7" fmla="*/ 1974056 w 1974056"/>
                <a:gd name="connsiteY7" fmla="*/ 0 h 347663"/>
                <a:gd name="connsiteX8" fmla="*/ 1959769 w 1974056"/>
                <a:gd name="connsiteY8" fmla="*/ 176213 h 347663"/>
                <a:gd name="connsiteX9" fmla="*/ 1612106 w 1974056"/>
                <a:gd name="connsiteY9" fmla="*/ 211932 h 347663"/>
                <a:gd name="connsiteX10" fmla="*/ 1245394 w 1974056"/>
                <a:gd name="connsiteY10" fmla="*/ 240507 h 347663"/>
                <a:gd name="connsiteX11" fmla="*/ 864394 w 1974056"/>
                <a:gd name="connsiteY11" fmla="*/ 273844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4056" h="347663">
                  <a:moveTo>
                    <a:pt x="864394" y="273844"/>
                  </a:moveTo>
                  <a:lnTo>
                    <a:pt x="409575" y="311944"/>
                  </a:lnTo>
                  <a:lnTo>
                    <a:pt x="14288" y="347663"/>
                  </a:lnTo>
                  <a:lnTo>
                    <a:pt x="0" y="192882"/>
                  </a:lnTo>
                  <a:lnTo>
                    <a:pt x="266700" y="166688"/>
                  </a:lnTo>
                  <a:lnTo>
                    <a:pt x="1012031" y="95250"/>
                  </a:lnTo>
                  <a:lnTo>
                    <a:pt x="1435894" y="52388"/>
                  </a:lnTo>
                  <a:lnTo>
                    <a:pt x="1974056" y="0"/>
                  </a:lnTo>
                  <a:lnTo>
                    <a:pt x="1959769" y="176213"/>
                  </a:lnTo>
                  <a:lnTo>
                    <a:pt x="1612106" y="211932"/>
                  </a:lnTo>
                  <a:lnTo>
                    <a:pt x="1245394" y="240507"/>
                  </a:lnTo>
                  <a:lnTo>
                    <a:pt x="8643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9F8918C-B3CD-468E-885E-E07887F678FD}"/>
                </a:ext>
              </a:extLst>
            </p:cNvPr>
            <p:cNvSpPr/>
            <p:nvPr/>
          </p:nvSpPr>
          <p:spPr>
            <a:xfrm>
              <a:off x="4002088" y="4316413"/>
              <a:ext cx="1941512" cy="327025"/>
            </a:xfrm>
            <a:custGeom>
              <a:avLst/>
              <a:gdLst>
                <a:gd name="connsiteX0" fmla="*/ 762000 w 1940719"/>
                <a:gd name="connsiteY0" fmla="*/ 257175 h 326232"/>
                <a:gd name="connsiteX1" fmla="*/ 14288 w 1940719"/>
                <a:gd name="connsiteY1" fmla="*/ 326232 h 326232"/>
                <a:gd name="connsiteX2" fmla="*/ 0 w 1940719"/>
                <a:gd name="connsiteY2" fmla="*/ 190500 h 326232"/>
                <a:gd name="connsiteX3" fmla="*/ 316707 w 1940719"/>
                <a:gd name="connsiteY3" fmla="*/ 159544 h 326232"/>
                <a:gd name="connsiteX4" fmla="*/ 747713 w 1940719"/>
                <a:gd name="connsiteY4" fmla="*/ 116682 h 326232"/>
                <a:gd name="connsiteX5" fmla="*/ 1076325 w 1940719"/>
                <a:gd name="connsiteY5" fmla="*/ 85725 h 326232"/>
                <a:gd name="connsiteX6" fmla="*/ 1473994 w 1940719"/>
                <a:gd name="connsiteY6" fmla="*/ 47625 h 326232"/>
                <a:gd name="connsiteX7" fmla="*/ 1771650 w 1940719"/>
                <a:gd name="connsiteY7" fmla="*/ 16669 h 326232"/>
                <a:gd name="connsiteX8" fmla="*/ 1931194 w 1940719"/>
                <a:gd name="connsiteY8" fmla="*/ 0 h 326232"/>
                <a:gd name="connsiteX9" fmla="*/ 1940719 w 1940719"/>
                <a:gd name="connsiteY9" fmla="*/ 157163 h 326232"/>
                <a:gd name="connsiteX10" fmla="*/ 1516857 w 1940719"/>
                <a:gd name="connsiteY10" fmla="*/ 192882 h 326232"/>
                <a:gd name="connsiteX11" fmla="*/ 1121569 w 1940719"/>
                <a:gd name="connsiteY11" fmla="*/ 228600 h 326232"/>
                <a:gd name="connsiteX12" fmla="*/ 762000 w 1940719"/>
                <a:gd name="connsiteY12" fmla="*/ 257175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0719" h="326232">
                  <a:moveTo>
                    <a:pt x="762000" y="257175"/>
                  </a:moveTo>
                  <a:lnTo>
                    <a:pt x="14288" y="326232"/>
                  </a:lnTo>
                  <a:lnTo>
                    <a:pt x="0" y="190500"/>
                  </a:lnTo>
                  <a:lnTo>
                    <a:pt x="316707" y="159544"/>
                  </a:lnTo>
                  <a:lnTo>
                    <a:pt x="747713" y="116682"/>
                  </a:lnTo>
                  <a:lnTo>
                    <a:pt x="1076325" y="85725"/>
                  </a:lnTo>
                  <a:lnTo>
                    <a:pt x="1473994" y="47625"/>
                  </a:lnTo>
                  <a:lnTo>
                    <a:pt x="1771650" y="16669"/>
                  </a:lnTo>
                  <a:lnTo>
                    <a:pt x="1931194" y="0"/>
                  </a:lnTo>
                  <a:lnTo>
                    <a:pt x="1940719" y="157163"/>
                  </a:lnTo>
                  <a:lnTo>
                    <a:pt x="1516857" y="192882"/>
                  </a:lnTo>
                  <a:lnTo>
                    <a:pt x="1121569" y="228600"/>
                  </a:lnTo>
                  <a:lnTo>
                    <a:pt x="7620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627FFCA-A9A6-4A1A-802A-30D04DB2CA7C}"/>
                </a:ext>
              </a:extLst>
            </p:cNvPr>
            <p:cNvSpPr/>
            <p:nvPr/>
          </p:nvSpPr>
          <p:spPr>
            <a:xfrm>
              <a:off x="4011613" y="4837113"/>
              <a:ext cx="1965325" cy="311150"/>
            </a:xfrm>
            <a:custGeom>
              <a:avLst/>
              <a:gdLst>
                <a:gd name="connsiteX0" fmla="*/ 888207 w 1964532"/>
                <a:gd name="connsiteY0" fmla="*/ 223837 h 311944"/>
                <a:gd name="connsiteX1" fmla="*/ 347663 w 1964532"/>
                <a:gd name="connsiteY1" fmla="*/ 269081 h 311944"/>
                <a:gd name="connsiteX2" fmla="*/ 11907 w 1964532"/>
                <a:gd name="connsiteY2" fmla="*/ 292894 h 311944"/>
                <a:gd name="connsiteX3" fmla="*/ 0 w 1964532"/>
                <a:gd name="connsiteY3" fmla="*/ 140494 h 311944"/>
                <a:gd name="connsiteX4" fmla="*/ 323850 w 1964532"/>
                <a:gd name="connsiteY4" fmla="*/ 114300 h 311944"/>
                <a:gd name="connsiteX5" fmla="*/ 819150 w 1964532"/>
                <a:gd name="connsiteY5" fmla="*/ 78581 h 311944"/>
                <a:gd name="connsiteX6" fmla="*/ 1269207 w 1964532"/>
                <a:gd name="connsiteY6" fmla="*/ 40481 h 311944"/>
                <a:gd name="connsiteX7" fmla="*/ 1640682 w 1964532"/>
                <a:gd name="connsiteY7" fmla="*/ 9525 h 311944"/>
                <a:gd name="connsiteX8" fmla="*/ 1788319 w 1964532"/>
                <a:gd name="connsiteY8" fmla="*/ 0 h 311944"/>
                <a:gd name="connsiteX9" fmla="*/ 1955007 w 1964532"/>
                <a:gd name="connsiteY9" fmla="*/ 33337 h 311944"/>
                <a:gd name="connsiteX10" fmla="*/ 1964532 w 1964532"/>
                <a:gd name="connsiteY10" fmla="*/ 311944 h 311944"/>
                <a:gd name="connsiteX11" fmla="*/ 1893094 w 1964532"/>
                <a:gd name="connsiteY11" fmla="*/ 283369 h 311944"/>
                <a:gd name="connsiteX12" fmla="*/ 1881188 w 1964532"/>
                <a:gd name="connsiteY12" fmla="*/ 269081 h 311944"/>
                <a:gd name="connsiteX13" fmla="*/ 1852613 w 1964532"/>
                <a:gd name="connsiteY13" fmla="*/ 219075 h 311944"/>
                <a:gd name="connsiteX14" fmla="*/ 1828800 w 1964532"/>
                <a:gd name="connsiteY14" fmla="*/ 188119 h 311944"/>
                <a:gd name="connsiteX15" fmla="*/ 1797844 w 1964532"/>
                <a:gd name="connsiteY15" fmla="*/ 166687 h 311944"/>
                <a:gd name="connsiteX16" fmla="*/ 1764507 w 1964532"/>
                <a:gd name="connsiteY16" fmla="*/ 157162 h 311944"/>
                <a:gd name="connsiteX17" fmla="*/ 1719263 w 1964532"/>
                <a:gd name="connsiteY17" fmla="*/ 157162 h 311944"/>
                <a:gd name="connsiteX18" fmla="*/ 1400175 w 1964532"/>
                <a:gd name="connsiteY18" fmla="*/ 183356 h 311944"/>
                <a:gd name="connsiteX19" fmla="*/ 888207 w 1964532"/>
                <a:gd name="connsiteY19" fmla="*/ 223837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964532" h="311944">
                  <a:moveTo>
                    <a:pt x="888207" y="223837"/>
                  </a:moveTo>
                  <a:lnTo>
                    <a:pt x="347663" y="269081"/>
                  </a:lnTo>
                  <a:lnTo>
                    <a:pt x="11907" y="292894"/>
                  </a:lnTo>
                  <a:lnTo>
                    <a:pt x="0" y="140494"/>
                  </a:lnTo>
                  <a:lnTo>
                    <a:pt x="323850" y="114300"/>
                  </a:lnTo>
                  <a:lnTo>
                    <a:pt x="819150" y="78581"/>
                  </a:lnTo>
                  <a:lnTo>
                    <a:pt x="1269207" y="40481"/>
                  </a:lnTo>
                  <a:lnTo>
                    <a:pt x="1640682" y="9525"/>
                  </a:lnTo>
                  <a:lnTo>
                    <a:pt x="1788319" y="0"/>
                  </a:lnTo>
                  <a:lnTo>
                    <a:pt x="1955007" y="33337"/>
                  </a:lnTo>
                  <a:lnTo>
                    <a:pt x="1964532" y="311944"/>
                  </a:lnTo>
                  <a:lnTo>
                    <a:pt x="1893094" y="283369"/>
                  </a:lnTo>
                  <a:lnTo>
                    <a:pt x="1881188" y="269081"/>
                  </a:lnTo>
                  <a:lnTo>
                    <a:pt x="1852613" y="219075"/>
                  </a:lnTo>
                  <a:lnTo>
                    <a:pt x="1828800" y="188119"/>
                  </a:lnTo>
                  <a:lnTo>
                    <a:pt x="1797844" y="166687"/>
                  </a:lnTo>
                  <a:lnTo>
                    <a:pt x="1764507" y="157162"/>
                  </a:lnTo>
                  <a:lnTo>
                    <a:pt x="1719263" y="157162"/>
                  </a:lnTo>
                  <a:lnTo>
                    <a:pt x="1400175" y="183356"/>
                  </a:lnTo>
                  <a:lnTo>
                    <a:pt x="888207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76868984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F6E5EB46-CF64-427D-A890-F3DCC74B1A26}"/>
              </a:ext>
            </a:extLst>
          </p:cNvPr>
          <p:cNvSpPr/>
          <p:nvPr/>
        </p:nvSpPr>
        <p:spPr>
          <a:xfrm>
            <a:off x="3438525" y="1846263"/>
            <a:ext cx="2638425" cy="533400"/>
          </a:xfrm>
          <a:custGeom>
            <a:avLst/>
            <a:gdLst>
              <a:gd name="connsiteX0" fmla="*/ 2124075 w 2638425"/>
              <a:gd name="connsiteY0" fmla="*/ 261937 h 533400"/>
              <a:gd name="connsiteX1" fmla="*/ 1997869 w 2638425"/>
              <a:gd name="connsiteY1" fmla="*/ 273844 h 533400"/>
              <a:gd name="connsiteX2" fmla="*/ 1804988 w 2638425"/>
              <a:gd name="connsiteY2" fmla="*/ 297656 h 533400"/>
              <a:gd name="connsiteX3" fmla="*/ 1633538 w 2638425"/>
              <a:gd name="connsiteY3" fmla="*/ 319087 h 533400"/>
              <a:gd name="connsiteX4" fmla="*/ 1493044 w 2638425"/>
              <a:gd name="connsiteY4" fmla="*/ 338137 h 533400"/>
              <a:gd name="connsiteX5" fmla="*/ 1347788 w 2638425"/>
              <a:gd name="connsiteY5" fmla="*/ 359569 h 533400"/>
              <a:gd name="connsiteX6" fmla="*/ 1126331 w 2638425"/>
              <a:gd name="connsiteY6" fmla="*/ 397669 h 533400"/>
              <a:gd name="connsiteX7" fmla="*/ 940594 w 2638425"/>
              <a:gd name="connsiteY7" fmla="*/ 428625 h 533400"/>
              <a:gd name="connsiteX8" fmla="*/ 814388 w 2638425"/>
              <a:gd name="connsiteY8" fmla="*/ 450056 h 533400"/>
              <a:gd name="connsiteX9" fmla="*/ 702469 w 2638425"/>
              <a:gd name="connsiteY9" fmla="*/ 471487 h 533400"/>
              <a:gd name="connsiteX10" fmla="*/ 500063 w 2638425"/>
              <a:gd name="connsiteY10" fmla="*/ 511969 h 533400"/>
              <a:gd name="connsiteX11" fmla="*/ 452438 w 2638425"/>
              <a:gd name="connsiteY11" fmla="*/ 523875 h 533400"/>
              <a:gd name="connsiteX12" fmla="*/ 411956 w 2638425"/>
              <a:gd name="connsiteY12" fmla="*/ 533400 h 533400"/>
              <a:gd name="connsiteX13" fmla="*/ 390525 w 2638425"/>
              <a:gd name="connsiteY13" fmla="*/ 533400 h 533400"/>
              <a:gd name="connsiteX14" fmla="*/ 347663 w 2638425"/>
              <a:gd name="connsiteY14" fmla="*/ 528637 h 533400"/>
              <a:gd name="connsiteX15" fmla="*/ 304800 w 2638425"/>
              <a:gd name="connsiteY15" fmla="*/ 519112 h 533400"/>
              <a:gd name="connsiteX16" fmla="*/ 264319 w 2638425"/>
              <a:gd name="connsiteY16" fmla="*/ 502444 h 533400"/>
              <a:gd name="connsiteX17" fmla="*/ 230981 w 2638425"/>
              <a:gd name="connsiteY17" fmla="*/ 481012 h 533400"/>
              <a:gd name="connsiteX18" fmla="*/ 209550 w 2638425"/>
              <a:gd name="connsiteY18" fmla="*/ 464344 h 533400"/>
              <a:gd name="connsiteX19" fmla="*/ 173831 w 2638425"/>
              <a:gd name="connsiteY19" fmla="*/ 431006 h 533400"/>
              <a:gd name="connsiteX20" fmla="*/ 138113 w 2638425"/>
              <a:gd name="connsiteY20" fmla="*/ 392906 h 533400"/>
              <a:gd name="connsiteX21" fmla="*/ 102394 w 2638425"/>
              <a:gd name="connsiteY21" fmla="*/ 350044 h 533400"/>
              <a:gd name="connsiteX22" fmla="*/ 71438 w 2638425"/>
              <a:gd name="connsiteY22" fmla="*/ 307181 h 533400"/>
              <a:gd name="connsiteX23" fmla="*/ 30956 w 2638425"/>
              <a:gd name="connsiteY23" fmla="*/ 242887 h 533400"/>
              <a:gd name="connsiteX24" fmla="*/ 4763 w 2638425"/>
              <a:gd name="connsiteY24" fmla="*/ 188119 h 533400"/>
              <a:gd name="connsiteX25" fmla="*/ 0 w 2638425"/>
              <a:gd name="connsiteY25" fmla="*/ 169069 h 533400"/>
              <a:gd name="connsiteX26" fmla="*/ 0 w 2638425"/>
              <a:gd name="connsiteY26" fmla="*/ 152400 h 533400"/>
              <a:gd name="connsiteX27" fmla="*/ 7144 w 2638425"/>
              <a:gd name="connsiteY27" fmla="*/ 145256 h 533400"/>
              <a:gd name="connsiteX28" fmla="*/ 16669 w 2638425"/>
              <a:gd name="connsiteY28" fmla="*/ 142875 h 533400"/>
              <a:gd name="connsiteX29" fmla="*/ 33338 w 2638425"/>
              <a:gd name="connsiteY29" fmla="*/ 145256 h 533400"/>
              <a:gd name="connsiteX30" fmla="*/ 50006 w 2638425"/>
              <a:gd name="connsiteY30" fmla="*/ 152400 h 533400"/>
              <a:gd name="connsiteX31" fmla="*/ 100013 w 2638425"/>
              <a:gd name="connsiteY31" fmla="*/ 188119 h 533400"/>
              <a:gd name="connsiteX32" fmla="*/ 185738 w 2638425"/>
              <a:gd name="connsiteY32" fmla="*/ 240506 h 533400"/>
              <a:gd name="connsiteX33" fmla="*/ 254794 w 2638425"/>
              <a:gd name="connsiteY33" fmla="*/ 273844 h 533400"/>
              <a:gd name="connsiteX34" fmla="*/ 321469 w 2638425"/>
              <a:gd name="connsiteY34" fmla="*/ 297656 h 533400"/>
              <a:gd name="connsiteX35" fmla="*/ 371475 w 2638425"/>
              <a:gd name="connsiteY35" fmla="*/ 307181 h 533400"/>
              <a:gd name="connsiteX36" fmla="*/ 423863 w 2638425"/>
              <a:gd name="connsiteY36" fmla="*/ 311944 h 533400"/>
              <a:gd name="connsiteX37" fmla="*/ 483394 w 2638425"/>
              <a:gd name="connsiteY37" fmla="*/ 311944 h 533400"/>
              <a:gd name="connsiteX38" fmla="*/ 678656 w 2638425"/>
              <a:gd name="connsiteY38" fmla="*/ 295275 h 533400"/>
              <a:gd name="connsiteX39" fmla="*/ 890588 w 2638425"/>
              <a:gd name="connsiteY39" fmla="*/ 273844 h 533400"/>
              <a:gd name="connsiteX40" fmla="*/ 1052513 w 2638425"/>
              <a:gd name="connsiteY40" fmla="*/ 254794 h 533400"/>
              <a:gd name="connsiteX41" fmla="*/ 1164431 w 2638425"/>
              <a:gd name="connsiteY41" fmla="*/ 240506 h 533400"/>
              <a:gd name="connsiteX42" fmla="*/ 1402556 w 2638425"/>
              <a:gd name="connsiteY42" fmla="*/ 200025 h 533400"/>
              <a:gd name="connsiteX43" fmla="*/ 1602581 w 2638425"/>
              <a:gd name="connsiteY43" fmla="*/ 171450 h 533400"/>
              <a:gd name="connsiteX44" fmla="*/ 1778794 w 2638425"/>
              <a:gd name="connsiteY44" fmla="*/ 145256 h 533400"/>
              <a:gd name="connsiteX45" fmla="*/ 1955006 w 2638425"/>
              <a:gd name="connsiteY45" fmla="*/ 111919 h 533400"/>
              <a:gd name="connsiteX46" fmla="*/ 2090738 w 2638425"/>
              <a:gd name="connsiteY46" fmla="*/ 80962 h 533400"/>
              <a:gd name="connsiteX47" fmla="*/ 2166938 w 2638425"/>
              <a:gd name="connsiteY47" fmla="*/ 61912 h 533400"/>
              <a:gd name="connsiteX48" fmla="*/ 2228850 w 2638425"/>
              <a:gd name="connsiteY48" fmla="*/ 40481 h 533400"/>
              <a:gd name="connsiteX49" fmla="*/ 2278856 w 2638425"/>
              <a:gd name="connsiteY49" fmla="*/ 16669 h 533400"/>
              <a:gd name="connsiteX50" fmla="*/ 2309813 w 2638425"/>
              <a:gd name="connsiteY50" fmla="*/ 0 h 533400"/>
              <a:gd name="connsiteX51" fmla="*/ 2340769 w 2638425"/>
              <a:gd name="connsiteY51" fmla="*/ 2381 h 533400"/>
              <a:gd name="connsiteX52" fmla="*/ 2428875 w 2638425"/>
              <a:gd name="connsiteY52" fmla="*/ 26194 h 533400"/>
              <a:gd name="connsiteX53" fmla="*/ 2509838 w 2638425"/>
              <a:gd name="connsiteY53" fmla="*/ 59531 h 533400"/>
              <a:gd name="connsiteX54" fmla="*/ 2569369 w 2638425"/>
              <a:gd name="connsiteY54" fmla="*/ 88106 h 533400"/>
              <a:gd name="connsiteX55" fmla="*/ 2600325 w 2638425"/>
              <a:gd name="connsiteY55" fmla="*/ 107156 h 533400"/>
              <a:gd name="connsiteX56" fmla="*/ 2619375 w 2638425"/>
              <a:gd name="connsiteY56" fmla="*/ 123825 h 533400"/>
              <a:gd name="connsiteX57" fmla="*/ 2631281 w 2638425"/>
              <a:gd name="connsiteY57" fmla="*/ 142875 h 533400"/>
              <a:gd name="connsiteX58" fmla="*/ 2636044 w 2638425"/>
              <a:gd name="connsiteY58" fmla="*/ 159544 h 533400"/>
              <a:gd name="connsiteX59" fmla="*/ 2638425 w 2638425"/>
              <a:gd name="connsiteY59" fmla="*/ 176212 h 533400"/>
              <a:gd name="connsiteX60" fmla="*/ 2626519 w 2638425"/>
              <a:gd name="connsiteY60" fmla="*/ 200025 h 533400"/>
              <a:gd name="connsiteX61" fmla="*/ 2605088 w 2638425"/>
              <a:gd name="connsiteY61" fmla="*/ 219075 h 533400"/>
              <a:gd name="connsiteX62" fmla="*/ 2574131 w 2638425"/>
              <a:gd name="connsiteY62" fmla="*/ 226219 h 533400"/>
              <a:gd name="connsiteX63" fmla="*/ 2493169 w 2638425"/>
              <a:gd name="connsiteY63" fmla="*/ 228600 h 533400"/>
              <a:gd name="connsiteX64" fmla="*/ 2378869 w 2638425"/>
              <a:gd name="connsiteY64" fmla="*/ 238125 h 533400"/>
              <a:gd name="connsiteX65" fmla="*/ 2278856 w 2638425"/>
              <a:gd name="connsiteY65" fmla="*/ 245269 h 533400"/>
              <a:gd name="connsiteX66" fmla="*/ 2124075 w 2638425"/>
              <a:gd name="connsiteY66" fmla="*/ 261937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38425" h="533400">
                <a:moveTo>
                  <a:pt x="2124075" y="261937"/>
                </a:moveTo>
                <a:lnTo>
                  <a:pt x="1997869" y="273844"/>
                </a:lnTo>
                <a:lnTo>
                  <a:pt x="1804988" y="297656"/>
                </a:lnTo>
                <a:lnTo>
                  <a:pt x="1633538" y="319087"/>
                </a:lnTo>
                <a:lnTo>
                  <a:pt x="1493044" y="338137"/>
                </a:lnTo>
                <a:lnTo>
                  <a:pt x="1347788" y="359569"/>
                </a:lnTo>
                <a:lnTo>
                  <a:pt x="1126331" y="397669"/>
                </a:lnTo>
                <a:lnTo>
                  <a:pt x="940594" y="428625"/>
                </a:lnTo>
                <a:lnTo>
                  <a:pt x="814388" y="450056"/>
                </a:lnTo>
                <a:lnTo>
                  <a:pt x="702469" y="471487"/>
                </a:lnTo>
                <a:lnTo>
                  <a:pt x="500063" y="511969"/>
                </a:lnTo>
                <a:lnTo>
                  <a:pt x="452438" y="523875"/>
                </a:lnTo>
                <a:lnTo>
                  <a:pt x="411956" y="533400"/>
                </a:lnTo>
                <a:lnTo>
                  <a:pt x="390525" y="533400"/>
                </a:lnTo>
                <a:lnTo>
                  <a:pt x="347663" y="528637"/>
                </a:lnTo>
                <a:lnTo>
                  <a:pt x="304800" y="519112"/>
                </a:lnTo>
                <a:lnTo>
                  <a:pt x="264319" y="502444"/>
                </a:lnTo>
                <a:lnTo>
                  <a:pt x="230981" y="481012"/>
                </a:lnTo>
                <a:lnTo>
                  <a:pt x="209550" y="464344"/>
                </a:lnTo>
                <a:lnTo>
                  <a:pt x="173831" y="431006"/>
                </a:lnTo>
                <a:lnTo>
                  <a:pt x="138113" y="392906"/>
                </a:lnTo>
                <a:lnTo>
                  <a:pt x="102394" y="350044"/>
                </a:lnTo>
                <a:lnTo>
                  <a:pt x="71438" y="307181"/>
                </a:lnTo>
                <a:lnTo>
                  <a:pt x="30956" y="242887"/>
                </a:lnTo>
                <a:lnTo>
                  <a:pt x="4763" y="188119"/>
                </a:lnTo>
                <a:lnTo>
                  <a:pt x="0" y="169069"/>
                </a:lnTo>
                <a:lnTo>
                  <a:pt x="0" y="152400"/>
                </a:lnTo>
                <a:lnTo>
                  <a:pt x="7144" y="145256"/>
                </a:lnTo>
                <a:lnTo>
                  <a:pt x="16669" y="142875"/>
                </a:lnTo>
                <a:lnTo>
                  <a:pt x="33338" y="145256"/>
                </a:lnTo>
                <a:lnTo>
                  <a:pt x="50006" y="152400"/>
                </a:lnTo>
                <a:lnTo>
                  <a:pt x="100013" y="188119"/>
                </a:lnTo>
                <a:lnTo>
                  <a:pt x="185738" y="240506"/>
                </a:lnTo>
                <a:lnTo>
                  <a:pt x="254794" y="273844"/>
                </a:lnTo>
                <a:lnTo>
                  <a:pt x="321469" y="297656"/>
                </a:lnTo>
                <a:lnTo>
                  <a:pt x="371475" y="307181"/>
                </a:lnTo>
                <a:lnTo>
                  <a:pt x="423863" y="311944"/>
                </a:lnTo>
                <a:lnTo>
                  <a:pt x="483394" y="311944"/>
                </a:lnTo>
                <a:lnTo>
                  <a:pt x="678656" y="295275"/>
                </a:lnTo>
                <a:lnTo>
                  <a:pt x="890588" y="273844"/>
                </a:lnTo>
                <a:lnTo>
                  <a:pt x="1052513" y="254794"/>
                </a:lnTo>
                <a:lnTo>
                  <a:pt x="1164431" y="240506"/>
                </a:lnTo>
                <a:lnTo>
                  <a:pt x="1402556" y="200025"/>
                </a:lnTo>
                <a:lnTo>
                  <a:pt x="1602581" y="171450"/>
                </a:lnTo>
                <a:lnTo>
                  <a:pt x="1778794" y="145256"/>
                </a:lnTo>
                <a:lnTo>
                  <a:pt x="1955006" y="111919"/>
                </a:lnTo>
                <a:lnTo>
                  <a:pt x="2090738" y="80962"/>
                </a:lnTo>
                <a:lnTo>
                  <a:pt x="2166938" y="61912"/>
                </a:lnTo>
                <a:lnTo>
                  <a:pt x="2228850" y="40481"/>
                </a:lnTo>
                <a:lnTo>
                  <a:pt x="2278856" y="16669"/>
                </a:lnTo>
                <a:lnTo>
                  <a:pt x="2309813" y="0"/>
                </a:lnTo>
                <a:lnTo>
                  <a:pt x="2340769" y="2381"/>
                </a:lnTo>
                <a:lnTo>
                  <a:pt x="2428875" y="26194"/>
                </a:lnTo>
                <a:lnTo>
                  <a:pt x="2509838" y="59531"/>
                </a:lnTo>
                <a:lnTo>
                  <a:pt x="2569369" y="88106"/>
                </a:lnTo>
                <a:lnTo>
                  <a:pt x="2600325" y="107156"/>
                </a:lnTo>
                <a:lnTo>
                  <a:pt x="2619375" y="123825"/>
                </a:lnTo>
                <a:lnTo>
                  <a:pt x="2631281" y="142875"/>
                </a:lnTo>
                <a:lnTo>
                  <a:pt x="2636044" y="159544"/>
                </a:lnTo>
                <a:lnTo>
                  <a:pt x="2638425" y="176212"/>
                </a:lnTo>
                <a:lnTo>
                  <a:pt x="2626519" y="200025"/>
                </a:lnTo>
                <a:lnTo>
                  <a:pt x="2605088" y="219075"/>
                </a:lnTo>
                <a:lnTo>
                  <a:pt x="2574131" y="226219"/>
                </a:lnTo>
                <a:lnTo>
                  <a:pt x="2493169" y="228600"/>
                </a:lnTo>
                <a:lnTo>
                  <a:pt x="2378869" y="238125"/>
                </a:lnTo>
                <a:lnTo>
                  <a:pt x="2278856" y="245269"/>
                </a:lnTo>
                <a:lnTo>
                  <a:pt x="212407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B524E51-4023-44CD-8636-6F6BEC845019}"/>
              </a:ext>
            </a:extLst>
          </p:cNvPr>
          <p:cNvSpPr/>
          <p:nvPr/>
        </p:nvSpPr>
        <p:spPr>
          <a:xfrm>
            <a:off x="3390900" y="2381250"/>
            <a:ext cx="2627313" cy="600075"/>
          </a:xfrm>
          <a:custGeom>
            <a:avLst/>
            <a:gdLst>
              <a:gd name="connsiteX0" fmla="*/ 1935956 w 2626519"/>
              <a:gd name="connsiteY0" fmla="*/ 107156 h 600075"/>
              <a:gd name="connsiteX1" fmla="*/ 1769269 w 2626519"/>
              <a:gd name="connsiteY1" fmla="*/ 138113 h 600075"/>
              <a:gd name="connsiteX2" fmla="*/ 1609725 w 2626519"/>
              <a:gd name="connsiteY2" fmla="*/ 164306 h 600075"/>
              <a:gd name="connsiteX3" fmla="*/ 1438275 w 2626519"/>
              <a:gd name="connsiteY3" fmla="*/ 197644 h 600075"/>
              <a:gd name="connsiteX4" fmla="*/ 1257300 w 2626519"/>
              <a:gd name="connsiteY4" fmla="*/ 226219 h 600075"/>
              <a:gd name="connsiteX5" fmla="*/ 1026319 w 2626519"/>
              <a:gd name="connsiteY5" fmla="*/ 264319 h 600075"/>
              <a:gd name="connsiteX6" fmla="*/ 892969 w 2626519"/>
              <a:gd name="connsiteY6" fmla="*/ 290513 h 600075"/>
              <a:gd name="connsiteX7" fmla="*/ 740569 w 2626519"/>
              <a:gd name="connsiteY7" fmla="*/ 314325 h 600075"/>
              <a:gd name="connsiteX8" fmla="*/ 619125 w 2626519"/>
              <a:gd name="connsiteY8" fmla="*/ 333375 h 600075"/>
              <a:gd name="connsiteX9" fmla="*/ 547688 w 2626519"/>
              <a:gd name="connsiteY9" fmla="*/ 342900 h 600075"/>
              <a:gd name="connsiteX10" fmla="*/ 483394 w 2626519"/>
              <a:gd name="connsiteY10" fmla="*/ 350044 h 600075"/>
              <a:gd name="connsiteX11" fmla="*/ 442913 w 2626519"/>
              <a:gd name="connsiteY11" fmla="*/ 354806 h 600075"/>
              <a:gd name="connsiteX12" fmla="*/ 421481 w 2626519"/>
              <a:gd name="connsiteY12" fmla="*/ 357188 h 600075"/>
              <a:gd name="connsiteX13" fmla="*/ 361950 w 2626519"/>
              <a:gd name="connsiteY13" fmla="*/ 354806 h 600075"/>
              <a:gd name="connsiteX14" fmla="*/ 319088 w 2626519"/>
              <a:gd name="connsiteY14" fmla="*/ 352425 h 600075"/>
              <a:gd name="connsiteX15" fmla="*/ 228600 w 2626519"/>
              <a:gd name="connsiteY15" fmla="*/ 338138 h 600075"/>
              <a:gd name="connsiteX16" fmla="*/ 147638 w 2626519"/>
              <a:gd name="connsiteY16" fmla="*/ 321469 h 600075"/>
              <a:gd name="connsiteX17" fmla="*/ 76200 w 2626519"/>
              <a:gd name="connsiteY17" fmla="*/ 295275 h 600075"/>
              <a:gd name="connsiteX18" fmla="*/ 28575 w 2626519"/>
              <a:gd name="connsiteY18" fmla="*/ 276225 h 600075"/>
              <a:gd name="connsiteX19" fmla="*/ 19050 w 2626519"/>
              <a:gd name="connsiteY19" fmla="*/ 276225 h 600075"/>
              <a:gd name="connsiteX20" fmla="*/ 4763 w 2626519"/>
              <a:gd name="connsiteY20" fmla="*/ 278606 h 600075"/>
              <a:gd name="connsiteX21" fmla="*/ 0 w 2626519"/>
              <a:gd name="connsiteY21" fmla="*/ 288131 h 600075"/>
              <a:gd name="connsiteX22" fmla="*/ 4763 w 2626519"/>
              <a:gd name="connsiteY22" fmla="*/ 314325 h 600075"/>
              <a:gd name="connsiteX23" fmla="*/ 33338 w 2626519"/>
              <a:gd name="connsiteY23" fmla="*/ 359569 h 600075"/>
              <a:gd name="connsiteX24" fmla="*/ 88106 w 2626519"/>
              <a:gd name="connsiteY24" fmla="*/ 421481 h 600075"/>
              <a:gd name="connsiteX25" fmla="*/ 133350 w 2626519"/>
              <a:gd name="connsiteY25" fmla="*/ 466725 h 600075"/>
              <a:gd name="connsiteX26" fmla="*/ 180975 w 2626519"/>
              <a:gd name="connsiteY26" fmla="*/ 511969 h 600075"/>
              <a:gd name="connsiteX27" fmla="*/ 238125 w 2626519"/>
              <a:gd name="connsiteY27" fmla="*/ 552450 h 600075"/>
              <a:gd name="connsiteX28" fmla="*/ 288131 w 2626519"/>
              <a:gd name="connsiteY28" fmla="*/ 583406 h 600075"/>
              <a:gd name="connsiteX29" fmla="*/ 323850 w 2626519"/>
              <a:gd name="connsiteY29" fmla="*/ 600075 h 600075"/>
              <a:gd name="connsiteX30" fmla="*/ 378619 w 2626519"/>
              <a:gd name="connsiteY30" fmla="*/ 585788 h 600075"/>
              <a:gd name="connsiteX31" fmla="*/ 535781 w 2626519"/>
              <a:gd name="connsiteY31" fmla="*/ 542925 h 600075"/>
              <a:gd name="connsiteX32" fmla="*/ 688181 w 2626519"/>
              <a:gd name="connsiteY32" fmla="*/ 504825 h 600075"/>
              <a:gd name="connsiteX33" fmla="*/ 850106 w 2626519"/>
              <a:gd name="connsiteY33" fmla="*/ 466725 h 600075"/>
              <a:gd name="connsiteX34" fmla="*/ 988219 w 2626519"/>
              <a:gd name="connsiteY34" fmla="*/ 438150 h 600075"/>
              <a:gd name="connsiteX35" fmla="*/ 1302544 w 2626519"/>
              <a:gd name="connsiteY35" fmla="*/ 385763 h 600075"/>
              <a:gd name="connsiteX36" fmla="*/ 1478756 w 2626519"/>
              <a:gd name="connsiteY36" fmla="*/ 354806 h 600075"/>
              <a:gd name="connsiteX37" fmla="*/ 1562100 w 2626519"/>
              <a:gd name="connsiteY37" fmla="*/ 333375 h 600075"/>
              <a:gd name="connsiteX38" fmla="*/ 1766888 w 2626519"/>
              <a:gd name="connsiteY38" fmla="*/ 311944 h 600075"/>
              <a:gd name="connsiteX39" fmla="*/ 1978819 w 2626519"/>
              <a:gd name="connsiteY39" fmla="*/ 283369 h 600075"/>
              <a:gd name="connsiteX40" fmla="*/ 2176463 w 2626519"/>
              <a:gd name="connsiteY40" fmla="*/ 254794 h 600075"/>
              <a:gd name="connsiteX41" fmla="*/ 2324100 w 2626519"/>
              <a:gd name="connsiteY41" fmla="*/ 233363 h 600075"/>
              <a:gd name="connsiteX42" fmla="*/ 2471738 w 2626519"/>
              <a:gd name="connsiteY42" fmla="*/ 209550 h 600075"/>
              <a:gd name="connsiteX43" fmla="*/ 2555081 w 2626519"/>
              <a:gd name="connsiteY43" fmla="*/ 188119 h 600075"/>
              <a:gd name="connsiteX44" fmla="*/ 2583656 w 2626519"/>
              <a:gd name="connsiteY44" fmla="*/ 176213 h 600075"/>
              <a:gd name="connsiteX45" fmla="*/ 2605088 w 2626519"/>
              <a:gd name="connsiteY45" fmla="*/ 161925 h 600075"/>
              <a:gd name="connsiteX46" fmla="*/ 2621756 w 2626519"/>
              <a:gd name="connsiteY46" fmla="*/ 140494 h 600075"/>
              <a:gd name="connsiteX47" fmla="*/ 2626519 w 2626519"/>
              <a:gd name="connsiteY47" fmla="*/ 126206 h 600075"/>
              <a:gd name="connsiteX48" fmla="*/ 2626519 w 2626519"/>
              <a:gd name="connsiteY48" fmla="*/ 107156 h 600075"/>
              <a:gd name="connsiteX49" fmla="*/ 2624138 w 2626519"/>
              <a:gd name="connsiteY49" fmla="*/ 92869 h 600075"/>
              <a:gd name="connsiteX50" fmla="*/ 2614613 w 2626519"/>
              <a:gd name="connsiteY50" fmla="*/ 78581 h 600075"/>
              <a:gd name="connsiteX51" fmla="*/ 2595563 w 2626519"/>
              <a:gd name="connsiteY51" fmla="*/ 64294 h 600075"/>
              <a:gd name="connsiteX52" fmla="*/ 2557463 w 2626519"/>
              <a:gd name="connsiteY52" fmla="*/ 45244 h 600075"/>
              <a:gd name="connsiteX53" fmla="*/ 2505075 w 2626519"/>
              <a:gd name="connsiteY53" fmla="*/ 30956 h 600075"/>
              <a:gd name="connsiteX54" fmla="*/ 2457450 w 2626519"/>
              <a:gd name="connsiteY54" fmla="*/ 21431 h 600075"/>
              <a:gd name="connsiteX55" fmla="*/ 2371725 w 2626519"/>
              <a:gd name="connsiteY55" fmla="*/ 9525 h 600075"/>
              <a:gd name="connsiteX56" fmla="*/ 2288381 w 2626519"/>
              <a:gd name="connsiteY56" fmla="*/ 0 h 600075"/>
              <a:gd name="connsiteX57" fmla="*/ 2274094 w 2626519"/>
              <a:gd name="connsiteY57" fmla="*/ 0 h 600075"/>
              <a:gd name="connsiteX58" fmla="*/ 2255044 w 2626519"/>
              <a:gd name="connsiteY58" fmla="*/ 2381 h 600075"/>
              <a:gd name="connsiteX59" fmla="*/ 2205038 w 2626519"/>
              <a:gd name="connsiteY59" fmla="*/ 16669 h 600075"/>
              <a:gd name="connsiteX60" fmla="*/ 2145506 w 2626519"/>
              <a:gd name="connsiteY60" fmla="*/ 38100 h 600075"/>
              <a:gd name="connsiteX61" fmla="*/ 2076450 w 2626519"/>
              <a:gd name="connsiteY61" fmla="*/ 66675 h 600075"/>
              <a:gd name="connsiteX62" fmla="*/ 2024063 w 2626519"/>
              <a:gd name="connsiteY62" fmla="*/ 88106 h 600075"/>
              <a:gd name="connsiteX63" fmla="*/ 1935956 w 2626519"/>
              <a:gd name="connsiteY63" fmla="*/ 107156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626519" h="600075">
                <a:moveTo>
                  <a:pt x="1935956" y="107156"/>
                </a:moveTo>
                <a:lnTo>
                  <a:pt x="1769269" y="138113"/>
                </a:lnTo>
                <a:lnTo>
                  <a:pt x="1609725" y="164306"/>
                </a:lnTo>
                <a:lnTo>
                  <a:pt x="1438275" y="197644"/>
                </a:lnTo>
                <a:lnTo>
                  <a:pt x="1257300" y="226219"/>
                </a:lnTo>
                <a:lnTo>
                  <a:pt x="1026319" y="264319"/>
                </a:lnTo>
                <a:lnTo>
                  <a:pt x="892969" y="290513"/>
                </a:lnTo>
                <a:lnTo>
                  <a:pt x="740569" y="314325"/>
                </a:lnTo>
                <a:lnTo>
                  <a:pt x="619125" y="333375"/>
                </a:lnTo>
                <a:lnTo>
                  <a:pt x="547688" y="342900"/>
                </a:lnTo>
                <a:lnTo>
                  <a:pt x="483394" y="350044"/>
                </a:lnTo>
                <a:lnTo>
                  <a:pt x="442913" y="354806"/>
                </a:lnTo>
                <a:lnTo>
                  <a:pt x="421481" y="357188"/>
                </a:lnTo>
                <a:lnTo>
                  <a:pt x="361950" y="354806"/>
                </a:lnTo>
                <a:lnTo>
                  <a:pt x="319088" y="352425"/>
                </a:lnTo>
                <a:lnTo>
                  <a:pt x="228600" y="338138"/>
                </a:lnTo>
                <a:lnTo>
                  <a:pt x="147638" y="321469"/>
                </a:lnTo>
                <a:lnTo>
                  <a:pt x="76200" y="295275"/>
                </a:lnTo>
                <a:lnTo>
                  <a:pt x="28575" y="276225"/>
                </a:lnTo>
                <a:lnTo>
                  <a:pt x="19050" y="276225"/>
                </a:lnTo>
                <a:lnTo>
                  <a:pt x="4763" y="278606"/>
                </a:lnTo>
                <a:lnTo>
                  <a:pt x="0" y="288131"/>
                </a:lnTo>
                <a:lnTo>
                  <a:pt x="4763" y="314325"/>
                </a:lnTo>
                <a:lnTo>
                  <a:pt x="33338" y="359569"/>
                </a:lnTo>
                <a:lnTo>
                  <a:pt x="88106" y="421481"/>
                </a:lnTo>
                <a:lnTo>
                  <a:pt x="133350" y="466725"/>
                </a:lnTo>
                <a:lnTo>
                  <a:pt x="180975" y="511969"/>
                </a:lnTo>
                <a:lnTo>
                  <a:pt x="238125" y="552450"/>
                </a:lnTo>
                <a:lnTo>
                  <a:pt x="288131" y="583406"/>
                </a:lnTo>
                <a:lnTo>
                  <a:pt x="323850" y="600075"/>
                </a:lnTo>
                <a:lnTo>
                  <a:pt x="378619" y="585788"/>
                </a:lnTo>
                <a:lnTo>
                  <a:pt x="535781" y="542925"/>
                </a:lnTo>
                <a:lnTo>
                  <a:pt x="688181" y="504825"/>
                </a:lnTo>
                <a:lnTo>
                  <a:pt x="850106" y="466725"/>
                </a:lnTo>
                <a:lnTo>
                  <a:pt x="988219" y="438150"/>
                </a:lnTo>
                <a:lnTo>
                  <a:pt x="1302544" y="385763"/>
                </a:lnTo>
                <a:lnTo>
                  <a:pt x="1478756" y="354806"/>
                </a:lnTo>
                <a:lnTo>
                  <a:pt x="1562100" y="333375"/>
                </a:lnTo>
                <a:lnTo>
                  <a:pt x="1766888" y="311944"/>
                </a:lnTo>
                <a:lnTo>
                  <a:pt x="1978819" y="283369"/>
                </a:lnTo>
                <a:lnTo>
                  <a:pt x="2176463" y="254794"/>
                </a:lnTo>
                <a:lnTo>
                  <a:pt x="2324100" y="233363"/>
                </a:lnTo>
                <a:lnTo>
                  <a:pt x="2471738" y="209550"/>
                </a:lnTo>
                <a:lnTo>
                  <a:pt x="2555081" y="188119"/>
                </a:lnTo>
                <a:lnTo>
                  <a:pt x="2583656" y="176213"/>
                </a:lnTo>
                <a:lnTo>
                  <a:pt x="2605088" y="161925"/>
                </a:lnTo>
                <a:lnTo>
                  <a:pt x="2621756" y="140494"/>
                </a:lnTo>
                <a:lnTo>
                  <a:pt x="2626519" y="126206"/>
                </a:lnTo>
                <a:lnTo>
                  <a:pt x="2626519" y="107156"/>
                </a:lnTo>
                <a:lnTo>
                  <a:pt x="2624138" y="92869"/>
                </a:lnTo>
                <a:lnTo>
                  <a:pt x="2614613" y="78581"/>
                </a:lnTo>
                <a:lnTo>
                  <a:pt x="2595563" y="64294"/>
                </a:lnTo>
                <a:lnTo>
                  <a:pt x="2557463" y="45244"/>
                </a:lnTo>
                <a:lnTo>
                  <a:pt x="2505075" y="30956"/>
                </a:lnTo>
                <a:lnTo>
                  <a:pt x="2457450" y="21431"/>
                </a:lnTo>
                <a:lnTo>
                  <a:pt x="2371725" y="9525"/>
                </a:lnTo>
                <a:lnTo>
                  <a:pt x="2288381" y="0"/>
                </a:lnTo>
                <a:lnTo>
                  <a:pt x="2274094" y="0"/>
                </a:lnTo>
                <a:lnTo>
                  <a:pt x="2255044" y="2381"/>
                </a:lnTo>
                <a:lnTo>
                  <a:pt x="2205038" y="16669"/>
                </a:lnTo>
                <a:lnTo>
                  <a:pt x="2145506" y="38100"/>
                </a:lnTo>
                <a:lnTo>
                  <a:pt x="2076450" y="66675"/>
                </a:lnTo>
                <a:lnTo>
                  <a:pt x="2024063" y="88106"/>
                </a:lnTo>
                <a:lnTo>
                  <a:pt x="1935956" y="1071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392B6AAA-4A2A-4EF7-8C32-F4D030FC7C1C}"/>
              </a:ext>
            </a:extLst>
          </p:cNvPr>
          <p:cNvSpPr/>
          <p:nvPr/>
        </p:nvSpPr>
        <p:spPr>
          <a:xfrm>
            <a:off x="2871788" y="2895600"/>
            <a:ext cx="3684587" cy="735013"/>
          </a:xfrm>
          <a:custGeom>
            <a:avLst/>
            <a:gdLst>
              <a:gd name="connsiteX0" fmla="*/ 2224940 w 3684406"/>
              <a:gd name="connsiteY0" fmla="*/ 351463 h 735689"/>
              <a:gd name="connsiteX1" fmla="*/ 2046230 w 3684406"/>
              <a:gd name="connsiteY1" fmla="*/ 369334 h 735689"/>
              <a:gd name="connsiteX2" fmla="*/ 1858585 w 3684406"/>
              <a:gd name="connsiteY2" fmla="*/ 393162 h 735689"/>
              <a:gd name="connsiteX3" fmla="*/ 1653068 w 3684406"/>
              <a:gd name="connsiteY3" fmla="*/ 419968 h 735689"/>
              <a:gd name="connsiteX4" fmla="*/ 1510100 w 3684406"/>
              <a:gd name="connsiteY4" fmla="*/ 440818 h 735689"/>
              <a:gd name="connsiteX5" fmla="*/ 1429680 w 3684406"/>
              <a:gd name="connsiteY5" fmla="*/ 452732 h 735689"/>
              <a:gd name="connsiteX6" fmla="*/ 1090131 w 3684406"/>
              <a:gd name="connsiteY6" fmla="*/ 536130 h 735689"/>
              <a:gd name="connsiteX7" fmla="*/ 929292 w 3684406"/>
              <a:gd name="connsiteY7" fmla="*/ 583786 h 735689"/>
              <a:gd name="connsiteX8" fmla="*/ 780367 w 3684406"/>
              <a:gd name="connsiteY8" fmla="*/ 625485 h 735689"/>
              <a:gd name="connsiteX9" fmla="*/ 661227 w 3684406"/>
              <a:gd name="connsiteY9" fmla="*/ 658248 h 735689"/>
              <a:gd name="connsiteX10" fmla="*/ 559958 w 3684406"/>
              <a:gd name="connsiteY10" fmla="*/ 691012 h 735689"/>
              <a:gd name="connsiteX11" fmla="*/ 482517 w 3684406"/>
              <a:gd name="connsiteY11" fmla="*/ 720797 h 735689"/>
              <a:gd name="connsiteX12" fmla="*/ 458689 w 3684406"/>
              <a:gd name="connsiteY12" fmla="*/ 729732 h 735689"/>
              <a:gd name="connsiteX13" fmla="*/ 419968 w 3684406"/>
              <a:gd name="connsiteY13" fmla="*/ 735689 h 735689"/>
              <a:gd name="connsiteX14" fmla="*/ 393162 w 3684406"/>
              <a:gd name="connsiteY14" fmla="*/ 735689 h 735689"/>
              <a:gd name="connsiteX15" fmla="*/ 372312 w 3684406"/>
              <a:gd name="connsiteY15" fmla="*/ 729732 h 735689"/>
              <a:gd name="connsiteX16" fmla="*/ 318699 w 3684406"/>
              <a:gd name="connsiteY16" fmla="*/ 708883 h 735689"/>
              <a:gd name="connsiteX17" fmla="*/ 253172 w 3684406"/>
              <a:gd name="connsiteY17" fmla="*/ 676119 h 735689"/>
              <a:gd name="connsiteX18" fmla="*/ 172753 w 3684406"/>
              <a:gd name="connsiteY18" fmla="*/ 628463 h 735689"/>
              <a:gd name="connsiteX19" fmla="*/ 131054 w 3684406"/>
              <a:gd name="connsiteY19" fmla="*/ 598678 h 735689"/>
              <a:gd name="connsiteX20" fmla="*/ 101269 w 3684406"/>
              <a:gd name="connsiteY20" fmla="*/ 574850 h 735689"/>
              <a:gd name="connsiteX21" fmla="*/ 80419 w 3684406"/>
              <a:gd name="connsiteY21" fmla="*/ 554001 h 735689"/>
              <a:gd name="connsiteX22" fmla="*/ 56591 w 3684406"/>
              <a:gd name="connsiteY22" fmla="*/ 527194 h 735689"/>
              <a:gd name="connsiteX23" fmla="*/ 38720 w 3684406"/>
              <a:gd name="connsiteY23" fmla="*/ 500388 h 735689"/>
              <a:gd name="connsiteX24" fmla="*/ 11914 w 3684406"/>
              <a:gd name="connsiteY24" fmla="*/ 443796 h 735689"/>
              <a:gd name="connsiteX25" fmla="*/ 2978 w 3684406"/>
              <a:gd name="connsiteY25" fmla="*/ 408054 h 735689"/>
              <a:gd name="connsiteX26" fmla="*/ 0 w 3684406"/>
              <a:gd name="connsiteY26" fmla="*/ 381248 h 735689"/>
              <a:gd name="connsiteX27" fmla="*/ 0 w 3684406"/>
              <a:gd name="connsiteY27" fmla="*/ 369334 h 735689"/>
              <a:gd name="connsiteX28" fmla="*/ 5957 w 3684406"/>
              <a:gd name="connsiteY28" fmla="*/ 357420 h 735689"/>
              <a:gd name="connsiteX29" fmla="*/ 11914 w 3684406"/>
              <a:gd name="connsiteY29" fmla="*/ 354441 h 735689"/>
              <a:gd name="connsiteX30" fmla="*/ 20849 w 3684406"/>
              <a:gd name="connsiteY30" fmla="*/ 351463 h 735689"/>
              <a:gd name="connsiteX31" fmla="*/ 38720 w 3684406"/>
              <a:gd name="connsiteY31" fmla="*/ 357420 h 735689"/>
              <a:gd name="connsiteX32" fmla="*/ 71484 w 3684406"/>
              <a:gd name="connsiteY32" fmla="*/ 378269 h 735689"/>
              <a:gd name="connsiteX33" fmla="*/ 142968 w 3684406"/>
              <a:gd name="connsiteY33" fmla="*/ 425925 h 735689"/>
              <a:gd name="connsiteX34" fmla="*/ 181688 w 3684406"/>
              <a:gd name="connsiteY34" fmla="*/ 446775 h 735689"/>
              <a:gd name="connsiteX35" fmla="*/ 223387 w 3684406"/>
              <a:gd name="connsiteY35" fmla="*/ 458689 h 735689"/>
              <a:gd name="connsiteX36" fmla="*/ 312742 w 3684406"/>
              <a:gd name="connsiteY36" fmla="*/ 467624 h 735689"/>
              <a:gd name="connsiteX37" fmla="*/ 402097 w 3684406"/>
              <a:gd name="connsiteY37" fmla="*/ 470603 h 735689"/>
              <a:gd name="connsiteX38" fmla="*/ 482517 w 3684406"/>
              <a:gd name="connsiteY38" fmla="*/ 461667 h 735689"/>
              <a:gd name="connsiteX39" fmla="*/ 691012 w 3684406"/>
              <a:gd name="connsiteY39" fmla="*/ 428904 h 735689"/>
              <a:gd name="connsiteX40" fmla="*/ 914400 w 3684406"/>
              <a:gd name="connsiteY40" fmla="*/ 393162 h 735689"/>
              <a:gd name="connsiteX41" fmla="*/ 1158637 w 3684406"/>
              <a:gd name="connsiteY41" fmla="*/ 351463 h 735689"/>
              <a:gd name="connsiteX42" fmla="*/ 1292669 w 3684406"/>
              <a:gd name="connsiteY42" fmla="*/ 330613 h 735689"/>
              <a:gd name="connsiteX43" fmla="*/ 1539885 w 3684406"/>
              <a:gd name="connsiteY43" fmla="*/ 291893 h 735689"/>
              <a:gd name="connsiteX44" fmla="*/ 1784122 w 3684406"/>
              <a:gd name="connsiteY44" fmla="*/ 259129 h 735689"/>
              <a:gd name="connsiteX45" fmla="*/ 1974746 w 3684406"/>
              <a:gd name="connsiteY45" fmla="*/ 235301 h 735689"/>
              <a:gd name="connsiteX46" fmla="*/ 2165370 w 3684406"/>
              <a:gd name="connsiteY46" fmla="*/ 211473 h 735689"/>
              <a:gd name="connsiteX47" fmla="*/ 2296424 w 3684406"/>
              <a:gd name="connsiteY47" fmla="*/ 196581 h 735689"/>
              <a:gd name="connsiteX48" fmla="*/ 2403650 w 3684406"/>
              <a:gd name="connsiteY48" fmla="*/ 184667 h 735689"/>
              <a:gd name="connsiteX49" fmla="*/ 2501941 w 3684406"/>
              <a:gd name="connsiteY49" fmla="*/ 169774 h 735689"/>
              <a:gd name="connsiteX50" fmla="*/ 2659802 w 3684406"/>
              <a:gd name="connsiteY50" fmla="*/ 151903 h 735689"/>
              <a:gd name="connsiteX51" fmla="*/ 2844469 w 3684406"/>
              <a:gd name="connsiteY51" fmla="*/ 128075 h 735689"/>
              <a:gd name="connsiteX52" fmla="*/ 2963609 w 3684406"/>
              <a:gd name="connsiteY52" fmla="*/ 110204 h 735689"/>
              <a:gd name="connsiteX53" fmla="*/ 3017222 w 3684406"/>
              <a:gd name="connsiteY53" fmla="*/ 98290 h 735689"/>
              <a:gd name="connsiteX54" fmla="*/ 3082749 w 3684406"/>
              <a:gd name="connsiteY54" fmla="*/ 77441 h 735689"/>
              <a:gd name="connsiteX55" fmla="*/ 3166147 w 3684406"/>
              <a:gd name="connsiteY55" fmla="*/ 41699 h 735689"/>
              <a:gd name="connsiteX56" fmla="*/ 3252523 w 3684406"/>
              <a:gd name="connsiteY56" fmla="*/ 2978 h 735689"/>
              <a:gd name="connsiteX57" fmla="*/ 3258480 w 3684406"/>
              <a:gd name="connsiteY57" fmla="*/ 0 h 735689"/>
              <a:gd name="connsiteX58" fmla="*/ 3270394 w 3684406"/>
              <a:gd name="connsiteY58" fmla="*/ 0 h 735689"/>
              <a:gd name="connsiteX59" fmla="*/ 3353792 w 3684406"/>
              <a:gd name="connsiteY59" fmla="*/ 20849 h 735689"/>
              <a:gd name="connsiteX60" fmla="*/ 3496760 w 3684406"/>
              <a:gd name="connsiteY60" fmla="*/ 65527 h 735689"/>
              <a:gd name="connsiteX61" fmla="*/ 3568245 w 3684406"/>
              <a:gd name="connsiteY61" fmla="*/ 92333 h 735689"/>
              <a:gd name="connsiteX62" fmla="*/ 3615901 w 3684406"/>
              <a:gd name="connsiteY62" fmla="*/ 116161 h 735689"/>
              <a:gd name="connsiteX63" fmla="*/ 3630793 w 3684406"/>
              <a:gd name="connsiteY63" fmla="*/ 125097 h 735689"/>
              <a:gd name="connsiteX64" fmla="*/ 3642707 w 3684406"/>
              <a:gd name="connsiteY64" fmla="*/ 134032 h 735689"/>
              <a:gd name="connsiteX65" fmla="*/ 3657600 w 3684406"/>
              <a:gd name="connsiteY65" fmla="*/ 151903 h 735689"/>
              <a:gd name="connsiteX66" fmla="*/ 3672492 w 3684406"/>
              <a:gd name="connsiteY66" fmla="*/ 181688 h 735689"/>
              <a:gd name="connsiteX67" fmla="*/ 3684406 w 3684406"/>
              <a:gd name="connsiteY67" fmla="*/ 220409 h 735689"/>
              <a:gd name="connsiteX68" fmla="*/ 3684406 w 3684406"/>
              <a:gd name="connsiteY68" fmla="*/ 238280 h 735689"/>
              <a:gd name="connsiteX69" fmla="*/ 3678449 w 3684406"/>
              <a:gd name="connsiteY69" fmla="*/ 253172 h 735689"/>
              <a:gd name="connsiteX70" fmla="*/ 3660578 w 3684406"/>
              <a:gd name="connsiteY70" fmla="*/ 265086 h 735689"/>
              <a:gd name="connsiteX71" fmla="*/ 3630793 w 3684406"/>
              <a:gd name="connsiteY71" fmla="*/ 277000 h 735689"/>
              <a:gd name="connsiteX72" fmla="*/ 3586116 w 3684406"/>
              <a:gd name="connsiteY72" fmla="*/ 282957 h 735689"/>
              <a:gd name="connsiteX73" fmla="*/ 3505696 w 3684406"/>
              <a:gd name="connsiteY73" fmla="*/ 288914 h 735689"/>
              <a:gd name="connsiteX74" fmla="*/ 3419319 w 3684406"/>
              <a:gd name="connsiteY74" fmla="*/ 288914 h 735689"/>
              <a:gd name="connsiteX75" fmla="*/ 3297201 w 3684406"/>
              <a:gd name="connsiteY75" fmla="*/ 282957 h 735689"/>
              <a:gd name="connsiteX76" fmla="*/ 3130405 w 3684406"/>
              <a:gd name="connsiteY76" fmla="*/ 282957 h 735689"/>
              <a:gd name="connsiteX77" fmla="*/ 2996372 w 3684406"/>
              <a:gd name="connsiteY77" fmla="*/ 282957 h 735689"/>
              <a:gd name="connsiteX78" fmla="*/ 2817662 w 3684406"/>
              <a:gd name="connsiteY78" fmla="*/ 291893 h 735689"/>
              <a:gd name="connsiteX79" fmla="*/ 2641931 w 3684406"/>
              <a:gd name="connsiteY79" fmla="*/ 303807 h 735689"/>
              <a:gd name="connsiteX80" fmla="*/ 2522790 w 3684406"/>
              <a:gd name="connsiteY80" fmla="*/ 312742 h 735689"/>
              <a:gd name="connsiteX81" fmla="*/ 2388758 w 3684406"/>
              <a:gd name="connsiteY81" fmla="*/ 333592 h 735689"/>
              <a:gd name="connsiteX82" fmla="*/ 2224940 w 3684406"/>
              <a:gd name="connsiteY82" fmla="*/ 351463 h 735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684406" h="735689">
                <a:moveTo>
                  <a:pt x="2224940" y="351463"/>
                </a:moveTo>
                <a:lnTo>
                  <a:pt x="2046230" y="369334"/>
                </a:lnTo>
                <a:lnTo>
                  <a:pt x="1858585" y="393162"/>
                </a:lnTo>
                <a:lnTo>
                  <a:pt x="1653068" y="419968"/>
                </a:lnTo>
                <a:lnTo>
                  <a:pt x="1510100" y="440818"/>
                </a:lnTo>
                <a:lnTo>
                  <a:pt x="1429680" y="452732"/>
                </a:lnTo>
                <a:lnTo>
                  <a:pt x="1090131" y="536130"/>
                </a:lnTo>
                <a:lnTo>
                  <a:pt x="929292" y="583786"/>
                </a:lnTo>
                <a:lnTo>
                  <a:pt x="780367" y="625485"/>
                </a:lnTo>
                <a:lnTo>
                  <a:pt x="661227" y="658248"/>
                </a:lnTo>
                <a:lnTo>
                  <a:pt x="559958" y="691012"/>
                </a:lnTo>
                <a:lnTo>
                  <a:pt x="482517" y="720797"/>
                </a:lnTo>
                <a:lnTo>
                  <a:pt x="458689" y="729732"/>
                </a:lnTo>
                <a:lnTo>
                  <a:pt x="419968" y="735689"/>
                </a:lnTo>
                <a:lnTo>
                  <a:pt x="393162" y="735689"/>
                </a:lnTo>
                <a:lnTo>
                  <a:pt x="372312" y="729732"/>
                </a:lnTo>
                <a:lnTo>
                  <a:pt x="318699" y="708883"/>
                </a:lnTo>
                <a:lnTo>
                  <a:pt x="253172" y="676119"/>
                </a:lnTo>
                <a:lnTo>
                  <a:pt x="172753" y="628463"/>
                </a:lnTo>
                <a:lnTo>
                  <a:pt x="131054" y="598678"/>
                </a:lnTo>
                <a:lnTo>
                  <a:pt x="101269" y="574850"/>
                </a:lnTo>
                <a:lnTo>
                  <a:pt x="80419" y="554001"/>
                </a:lnTo>
                <a:lnTo>
                  <a:pt x="56591" y="527194"/>
                </a:lnTo>
                <a:lnTo>
                  <a:pt x="38720" y="500388"/>
                </a:lnTo>
                <a:lnTo>
                  <a:pt x="11914" y="443796"/>
                </a:lnTo>
                <a:lnTo>
                  <a:pt x="2978" y="408054"/>
                </a:lnTo>
                <a:lnTo>
                  <a:pt x="0" y="381248"/>
                </a:lnTo>
                <a:lnTo>
                  <a:pt x="0" y="369334"/>
                </a:lnTo>
                <a:lnTo>
                  <a:pt x="5957" y="357420"/>
                </a:lnTo>
                <a:lnTo>
                  <a:pt x="11914" y="354441"/>
                </a:lnTo>
                <a:lnTo>
                  <a:pt x="20849" y="351463"/>
                </a:lnTo>
                <a:lnTo>
                  <a:pt x="38720" y="357420"/>
                </a:lnTo>
                <a:lnTo>
                  <a:pt x="71484" y="378269"/>
                </a:lnTo>
                <a:lnTo>
                  <a:pt x="142968" y="425925"/>
                </a:lnTo>
                <a:lnTo>
                  <a:pt x="181688" y="446775"/>
                </a:lnTo>
                <a:lnTo>
                  <a:pt x="223387" y="458689"/>
                </a:lnTo>
                <a:lnTo>
                  <a:pt x="312742" y="467624"/>
                </a:lnTo>
                <a:lnTo>
                  <a:pt x="402097" y="470603"/>
                </a:lnTo>
                <a:lnTo>
                  <a:pt x="482517" y="461667"/>
                </a:lnTo>
                <a:lnTo>
                  <a:pt x="691012" y="428904"/>
                </a:lnTo>
                <a:lnTo>
                  <a:pt x="914400" y="393162"/>
                </a:lnTo>
                <a:lnTo>
                  <a:pt x="1158637" y="351463"/>
                </a:lnTo>
                <a:lnTo>
                  <a:pt x="1292669" y="330613"/>
                </a:lnTo>
                <a:lnTo>
                  <a:pt x="1539885" y="291893"/>
                </a:lnTo>
                <a:lnTo>
                  <a:pt x="1784122" y="259129"/>
                </a:lnTo>
                <a:lnTo>
                  <a:pt x="1974746" y="235301"/>
                </a:lnTo>
                <a:lnTo>
                  <a:pt x="2165370" y="211473"/>
                </a:lnTo>
                <a:lnTo>
                  <a:pt x="2296424" y="196581"/>
                </a:lnTo>
                <a:lnTo>
                  <a:pt x="2403650" y="184667"/>
                </a:lnTo>
                <a:lnTo>
                  <a:pt x="2501941" y="169774"/>
                </a:lnTo>
                <a:lnTo>
                  <a:pt x="2659802" y="151903"/>
                </a:lnTo>
                <a:lnTo>
                  <a:pt x="2844469" y="128075"/>
                </a:lnTo>
                <a:lnTo>
                  <a:pt x="2963609" y="110204"/>
                </a:lnTo>
                <a:lnTo>
                  <a:pt x="3017222" y="98290"/>
                </a:lnTo>
                <a:lnTo>
                  <a:pt x="3082749" y="77441"/>
                </a:lnTo>
                <a:lnTo>
                  <a:pt x="3166147" y="41699"/>
                </a:lnTo>
                <a:lnTo>
                  <a:pt x="3252523" y="2978"/>
                </a:lnTo>
                <a:lnTo>
                  <a:pt x="3258480" y="0"/>
                </a:lnTo>
                <a:lnTo>
                  <a:pt x="3270394" y="0"/>
                </a:lnTo>
                <a:lnTo>
                  <a:pt x="3353792" y="20849"/>
                </a:lnTo>
                <a:lnTo>
                  <a:pt x="3496760" y="65527"/>
                </a:lnTo>
                <a:lnTo>
                  <a:pt x="3568245" y="92333"/>
                </a:lnTo>
                <a:lnTo>
                  <a:pt x="3615901" y="116161"/>
                </a:lnTo>
                <a:lnTo>
                  <a:pt x="3630793" y="125097"/>
                </a:lnTo>
                <a:lnTo>
                  <a:pt x="3642707" y="134032"/>
                </a:lnTo>
                <a:lnTo>
                  <a:pt x="3657600" y="151903"/>
                </a:lnTo>
                <a:lnTo>
                  <a:pt x="3672492" y="181688"/>
                </a:lnTo>
                <a:lnTo>
                  <a:pt x="3684406" y="220409"/>
                </a:lnTo>
                <a:lnTo>
                  <a:pt x="3684406" y="238280"/>
                </a:lnTo>
                <a:lnTo>
                  <a:pt x="3678449" y="253172"/>
                </a:lnTo>
                <a:lnTo>
                  <a:pt x="3660578" y="265086"/>
                </a:lnTo>
                <a:lnTo>
                  <a:pt x="3630793" y="277000"/>
                </a:lnTo>
                <a:lnTo>
                  <a:pt x="3586116" y="282957"/>
                </a:lnTo>
                <a:lnTo>
                  <a:pt x="3505696" y="288914"/>
                </a:lnTo>
                <a:lnTo>
                  <a:pt x="3419319" y="288914"/>
                </a:lnTo>
                <a:lnTo>
                  <a:pt x="3297201" y="282957"/>
                </a:lnTo>
                <a:lnTo>
                  <a:pt x="3130405" y="282957"/>
                </a:lnTo>
                <a:lnTo>
                  <a:pt x="2996372" y="282957"/>
                </a:lnTo>
                <a:lnTo>
                  <a:pt x="2817662" y="291893"/>
                </a:lnTo>
                <a:lnTo>
                  <a:pt x="2641931" y="303807"/>
                </a:lnTo>
                <a:lnTo>
                  <a:pt x="2522790" y="312742"/>
                </a:lnTo>
                <a:lnTo>
                  <a:pt x="2388758" y="333592"/>
                </a:lnTo>
                <a:lnTo>
                  <a:pt x="2224940" y="35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D20DD506-AEBF-4A69-864C-1FDCF4BF7C2F}"/>
              </a:ext>
            </a:extLst>
          </p:cNvPr>
          <p:cNvSpPr/>
          <p:nvPr/>
        </p:nvSpPr>
        <p:spPr>
          <a:xfrm rot="16200000">
            <a:off x="2317750" y="1989138"/>
            <a:ext cx="3152775" cy="2190750"/>
          </a:xfrm>
          <a:custGeom>
            <a:avLst/>
            <a:gdLst>
              <a:gd name="connsiteX0" fmla="*/ 692812 w 3152716"/>
              <a:gd name="connsiteY0" fmla="*/ 827447 h 2190633"/>
              <a:gd name="connsiteX1" fmla="*/ 799398 w 3152716"/>
              <a:gd name="connsiteY1" fmla="*/ 922814 h 2190633"/>
              <a:gd name="connsiteX2" fmla="*/ 866716 w 3152716"/>
              <a:gd name="connsiteY2" fmla="*/ 976108 h 2190633"/>
              <a:gd name="connsiteX3" fmla="*/ 967693 w 3152716"/>
              <a:gd name="connsiteY3" fmla="*/ 1054645 h 2190633"/>
              <a:gd name="connsiteX4" fmla="*/ 1071474 w 3152716"/>
              <a:gd name="connsiteY4" fmla="*/ 1130378 h 2190633"/>
              <a:gd name="connsiteX5" fmla="*/ 1172451 w 3152716"/>
              <a:gd name="connsiteY5" fmla="*/ 1200500 h 2190633"/>
              <a:gd name="connsiteX6" fmla="*/ 1273428 w 3152716"/>
              <a:gd name="connsiteY6" fmla="*/ 1262208 h 2190633"/>
              <a:gd name="connsiteX7" fmla="*/ 1486601 w 3152716"/>
              <a:gd name="connsiteY7" fmla="*/ 1377209 h 2190633"/>
              <a:gd name="connsiteX8" fmla="*/ 1576358 w 3152716"/>
              <a:gd name="connsiteY8" fmla="*/ 1430503 h 2190633"/>
              <a:gd name="connsiteX9" fmla="*/ 1677335 w 3152716"/>
              <a:gd name="connsiteY9" fmla="*/ 1480991 h 2190633"/>
              <a:gd name="connsiteX10" fmla="*/ 1786726 w 3152716"/>
              <a:gd name="connsiteY10" fmla="*/ 1525870 h 2190633"/>
              <a:gd name="connsiteX11" fmla="*/ 1862459 w 3152716"/>
              <a:gd name="connsiteY11" fmla="*/ 1556724 h 2190633"/>
              <a:gd name="connsiteX12" fmla="*/ 2067217 w 3152716"/>
              <a:gd name="connsiteY12" fmla="*/ 1629651 h 2190633"/>
              <a:gd name="connsiteX13" fmla="*/ 2218682 w 3152716"/>
              <a:gd name="connsiteY13" fmla="*/ 1680139 h 2190633"/>
              <a:gd name="connsiteX14" fmla="*/ 2384171 w 3152716"/>
              <a:gd name="connsiteY14" fmla="*/ 1733433 h 2190633"/>
              <a:gd name="connsiteX15" fmla="*/ 2440270 w 3152716"/>
              <a:gd name="connsiteY15" fmla="*/ 1750262 h 2190633"/>
              <a:gd name="connsiteX16" fmla="*/ 2549661 w 3152716"/>
              <a:gd name="connsiteY16" fmla="*/ 1786726 h 2190633"/>
              <a:gd name="connsiteX17" fmla="*/ 2653443 w 3152716"/>
              <a:gd name="connsiteY17" fmla="*/ 1803555 h 2190633"/>
              <a:gd name="connsiteX18" fmla="*/ 2807713 w 3152716"/>
              <a:gd name="connsiteY18" fmla="*/ 1825995 h 2190633"/>
              <a:gd name="connsiteX19" fmla="*/ 2875030 w 3152716"/>
              <a:gd name="connsiteY19" fmla="*/ 1831605 h 2190633"/>
              <a:gd name="connsiteX20" fmla="*/ 2919909 w 3152716"/>
              <a:gd name="connsiteY20" fmla="*/ 1834409 h 2190633"/>
              <a:gd name="connsiteX21" fmla="*/ 2947958 w 3152716"/>
              <a:gd name="connsiteY21" fmla="*/ 1831605 h 2190633"/>
              <a:gd name="connsiteX22" fmla="*/ 2976007 w 3152716"/>
              <a:gd name="connsiteY22" fmla="*/ 1825995 h 2190633"/>
              <a:gd name="connsiteX23" fmla="*/ 3001251 w 3152716"/>
              <a:gd name="connsiteY23" fmla="*/ 1814775 h 2190633"/>
              <a:gd name="connsiteX24" fmla="*/ 3026495 w 3152716"/>
              <a:gd name="connsiteY24" fmla="*/ 1797946 h 2190633"/>
              <a:gd name="connsiteX25" fmla="*/ 3048935 w 3152716"/>
              <a:gd name="connsiteY25" fmla="*/ 1772701 h 2190633"/>
              <a:gd name="connsiteX26" fmla="*/ 3068569 w 3152716"/>
              <a:gd name="connsiteY26" fmla="*/ 1739043 h 2190633"/>
              <a:gd name="connsiteX27" fmla="*/ 3085398 w 3152716"/>
              <a:gd name="connsiteY27" fmla="*/ 1699774 h 2190633"/>
              <a:gd name="connsiteX28" fmla="*/ 3099423 w 3152716"/>
              <a:gd name="connsiteY28" fmla="*/ 1680139 h 2190633"/>
              <a:gd name="connsiteX29" fmla="*/ 3119057 w 3152716"/>
              <a:gd name="connsiteY29" fmla="*/ 1663310 h 2190633"/>
              <a:gd name="connsiteX30" fmla="*/ 3130277 w 3152716"/>
              <a:gd name="connsiteY30" fmla="*/ 1657700 h 2190633"/>
              <a:gd name="connsiteX31" fmla="*/ 3135887 w 3152716"/>
              <a:gd name="connsiteY31" fmla="*/ 1657700 h 2190633"/>
              <a:gd name="connsiteX32" fmla="*/ 3144301 w 3152716"/>
              <a:gd name="connsiteY32" fmla="*/ 1660505 h 2190633"/>
              <a:gd name="connsiteX33" fmla="*/ 3149911 w 3152716"/>
              <a:gd name="connsiteY33" fmla="*/ 1674530 h 2190633"/>
              <a:gd name="connsiteX34" fmla="*/ 3152716 w 3152716"/>
              <a:gd name="connsiteY34" fmla="*/ 1696969 h 2190633"/>
              <a:gd name="connsiteX35" fmla="*/ 3147106 w 3152716"/>
              <a:gd name="connsiteY35" fmla="*/ 1747457 h 2190633"/>
              <a:gd name="connsiteX36" fmla="*/ 3135887 w 3152716"/>
              <a:gd name="connsiteY36" fmla="*/ 1814775 h 2190633"/>
              <a:gd name="connsiteX37" fmla="*/ 3116252 w 3152716"/>
              <a:gd name="connsiteY37" fmla="*/ 1893312 h 2190633"/>
              <a:gd name="connsiteX38" fmla="*/ 3096618 w 3152716"/>
              <a:gd name="connsiteY38" fmla="*/ 1957825 h 2190633"/>
              <a:gd name="connsiteX39" fmla="*/ 3071374 w 3152716"/>
              <a:gd name="connsiteY39" fmla="*/ 2011119 h 2190633"/>
              <a:gd name="connsiteX40" fmla="*/ 3040520 w 3152716"/>
              <a:gd name="connsiteY40" fmla="*/ 2061607 h 2190633"/>
              <a:gd name="connsiteX41" fmla="*/ 3009666 w 3152716"/>
              <a:gd name="connsiteY41" fmla="*/ 2100876 h 2190633"/>
              <a:gd name="connsiteX42" fmla="*/ 2981617 w 3152716"/>
              <a:gd name="connsiteY42" fmla="*/ 2128925 h 2190633"/>
              <a:gd name="connsiteX43" fmla="*/ 2945153 w 3152716"/>
              <a:gd name="connsiteY43" fmla="*/ 2154169 h 2190633"/>
              <a:gd name="connsiteX44" fmla="*/ 2894665 w 3152716"/>
              <a:gd name="connsiteY44" fmla="*/ 2179413 h 2190633"/>
              <a:gd name="connsiteX45" fmla="*/ 2861006 w 3152716"/>
              <a:gd name="connsiteY45" fmla="*/ 2187828 h 2190633"/>
              <a:gd name="connsiteX46" fmla="*/ 2841371 w 3152716"/>
              <a:gd name="connsiteY46" fmla="*/ 2190633 h 2190633"/>
              <a:gd name="connsiteX47" fmla="*/ 2832957 w 3152716"/>
              <a:gd name="connsiteY47" fmla="*/ 2182218 h 2190633"/>
              <a:gd name="connsiteX48" fmla="*/ 2810517 w 3152716"/>
              <a:gd name="connsiteY48" fmla="*/ 2162584 h 2190633"/>
              <a:gd name="connsiteX49" fmla="*/ 2776859 w 3152716"/>
              <a:gd name="connsiteY49" fmla="*/ 2134535 h 2190633"/>
              <a:gd name="connsiteX50" fmla="*/ 2706736 w 3152716"/>
              <a:gd name="connsiteY50" fmla="*/ 2098071 h 2190633"/>
              <a:gd name="connsiteX51" fmla="*/ 2645028 w 3152716"/>
              <a:gd name="connsiteY51" fmla="*/ 2070022 h 2190633"/>
              <a:gd name="connsiteX52" fmla="*/ 2597344 w 3152716"/>
              <a:gd name="connsiteY52" fmla="*/ 2053192 h 2190633"/>
              <a:gd name="connsiteX53" fmla="*/ 2448684 w 3152716"/>
              <a:gd name="connsiteY53" fmla="*/ 2008314 h 2190633"/>
              <a:gd name="connsiteX54" fmla="*/ 2302829 w 3152716"/>
              <a:gd name="connsiteY54" fmla="*/ 1960630 h 2190633"/>
              <a:gd name="connsiteX55" fmla="*/ 2173803 w 3152716"/>
              <a:gd name="connsiteY55" fmla="*/ 1918557 h 2190633"/>
              <a:gd name="connsiteX56" fmla="*/ 2033558 w 3152716"/>
              <a:gd name="connsiteY56" fmla="*/ 1873678 h 2190633"/>
              <a:gd name="connsiteX57" fmla="*/ 1834409 w 3152716"/>
              <a:gd name="connsiteY57" fmla="*/ 1795141 h 2190633"/>
              <a:gd name="connsiteX58" fmla="*/ 1685749 w 3152716"/>
              <a:gd name="connsiteY58" fmla="*/ 1725018 h 2190633"/>
              <a:gd name="connsiteX59" fmla="*/ 1511845 w 3152716"/>
              <a:gd name="connsiteY59" fmla="*/ 1649286 h 2190633"/>
              <a:gd name="connsiteX60" fmla="*/ 1326721 w 3152716"/>
              <a:gd name="connsiteY60" fmla="*/ 1545504 h 2190633"/>
              <a:gd name="connsiteX61" fmla="*/ 1231354 w 3152716"/>
              <a:gd name="connsiteY61" fmla="*/ 1495016 h 2190633"/>
              <a:gd name="connsiteX62" fmla="*/ 1138792 w 3152716"/>
              <a:gd name="connsiteY62" fmla="*/ 1433308 h 2190633"/>
              <a:gd name="connsiteX63" fmla="*/ 1046230 w 3152716"/>
              <a:gd name="connsiteY63" fmla="*/ 1365990 h 2190633"/>
              <a:gd name="connsiteX64" fmla="*/ 928424 w 3152716"/>
              <a:gd name="connsiteY64" fmla="*/ 1276233 h 2190633"/>
              <a:gd name="connsiteX65" fmla="*/ 827447 w 3152716"/>
              <a:gd name="connsiteY65" fmla="*/ 1194890 h 2190633"/>
              <a:gd name="connsiteX66" fmla="*/ 718056 w 3152716"/>
              <a:gd name="connsiteY66" fmla="*/ 1102328 h 2190633"/>
              <a:gd name="connsiteX67" fmla="*/ 647933 w 3152716"/>
              <a:gd name="connsiteY67" fmla="*/ 1029401 h 2190633"/>
              <a:gd name="connsiteX68" fmla="*/ 516103 w 3152716"/>
              <a:gd name="connsiteY68" fmla="*/ 877936 h 2190633"/>
              <a:gd name="connsiteX69" fmla="*/ 465614 w 3152716"/>
              <a:gd name="connsiteY69" fmla="*/ 816228 h 2190633"/>
              <a:gd name="connsiteX70" fmla="*/ 406711 w 3152716"/>
              <a:gd name="connsiteY70" fmla="*/ 748910 h 2190633"/>
              <a:gd name="connsiteX71" fmla="*/ 359028 w 3152716"/>
              <a:gd name="connsiteY71" fmla="*/ 681592 h 2190633"/>
              <a:gd name="connsiteX72" fmla="*/ 316954 w 3152716"/>
              <a:gd name="connsiteY72" fmla="*/ 622689 h 2190633"/>
              <a:gd name="connsiteX73" fmla="*/ 280490 w 3152716"/>
              <a:gd name="connsiteY73" fmla="*/ 560981 h 2190633"/>
              <a:gd name="connsiteX74" fmla="*/ 204758 w 3152716"/>
              <a:gd name="connsiteY74" fmla="*/ 437565 h 2190633"/>
              <a:gd name="connsiteX75" fmla="*/ 126220 w 3152716"/>
              <a:gd name="connsiteY75" fmla="*/ 291710 h 2190633"/>
              <a:gd name="connsiteX76" fmla="*/ 58903 w 3152716"/>
              <a:gd name="connsiteY76" fmla="*/ 157074 h 2190633"/>
              <a:gd name="connsiteX77" fmla="*/ 14024 w 3152716"/>
              <a:gd name="connsiteY77" fmla="*/ 75732 h 2190633"/>
              <a:gd name="connsiteX78" fmla="*/ 5609 w 3152716"/>
              <a:gd name="connsiteY78" fmla="*/ 53293 h 2190633"/>
              <a:gd name="connsiteX79" fmla="*/ 0 w 3152716"/>
              <a:gd name="connsiteY79" fmla="*/ 36463 h 2190633"/>
              <a:gd name="connsiteX80" fmla="*/ 0 w 3152716"/>
              <a:gd name="connsiteY80" fmla="*/ 19634 h 2190633"/>
              <a:gd name="connsiteX81" fmla="*/ 0 w 3152716"/>
              <a:gd name="connsiteY81" fmla="*/ 8414 h 2190633"/>
              <a:gd name="connsiteX82" fmla="*/ 5609 w 3152716"/>
              <a:gd name="connsiteY82" fmla="*/ 0 h 2190633"/>
              <a:gd name="connsiteX83" fmla="*/ 16829 w 3152716"/>
              <a:gd name="connsiteY83" fmla="*/ 2805 h 2190633"/>
              <a:gd name="connsiteX84" fmla="*/ 30854 w 3152716"/>
              <a:gd name="connsiteY84" fmla="*/ 8414 h 2190633"/>
              <a:gd name="connsiteX85" fmla="*/ 47683 w 3152716"/>
              <a:gd name="connsiteY85" fmla="*/ 25244 h 2190633"/>
              <a:gd name="connsiteX86" fmla="*/ 89757 w 3152716"/>
              <a:gd name="connsiteY86" fmla="*/ 86952 h 2190633"/>
              <a:gd name="connsiteX87" fmla="*/ 173904 w 3152716"/>
              <a:gd name="connsiteY87" fmla="*/ 204758 h 2190633"/>
              <a:gd name="connsiteX88" fmla="*/ 277686 w 3152716"/>
              <a:gd name="connsiteY88" fmla="*/ 347808 h 2190633"/>
              <a:gd name="connsiteX89" fmla="*/ 356223 w 3152716"/>
              <a:gd name="connsiteY89" fmla="*/ 448785 h 2190633"/>
              <a:gd name="connsiteX90" fmla="*/ 451590 w 3152716"/>
              <a:gd name="connsiteY90" fmla="*/ 566591 h 2190633"/>
              <a:gd name="connsiteX91" fmla="*/ 544152 w 3152716"/>
              <a:gd name="connsiteY91" fmla="*/ 670373 h 2190633"/>
              <a:gd name="connsiteX92" fmla="*/ 692812 w 3152716"/>
              <a:gd name="connsiteY92" fmla="*/ 827447 h 2190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3152716" h="2190633">
                <a:moveTo>
                  <a:pt x="692812" y="827447"/>
                </a:moveTo>
                <a:lnTo>
                  <a:pt x="799398" y="922814"/>
                </a:lnTo>
                <a:lnTo>
                  <a:pt x="866716" y="976108"/>
                </a:lnTo>
                <a:lnTo>
                  <a:pt x="967693" y="1054645"/>
                </a:lnTo>
                <a:lnTo>
                  <a:pt x="1071474" y="1130378"/>
                </a:lnTo>
                <a:lnTo>
                  <a:pt x="1172451" y="1200500"/>
                </a:lnTo>
                <a:lnTo>
                  <a:pt x="1273428" y="1262208"/>
                </a:lnTo>
                <a:lnTo>
                  <a:pt x="1486601" y="1377209"/>
                </a:lnTo>
                <a:lnTo>
                  <a:pt x="1576358" y="1430503"/>
                </a:lnTo>
                <a:lnTo>
                  <a:pt x="1677335" y="1480991"/>
                </a:lnTo>
                <a:lnTo>
                  <a:pt x="1786726" y="1525870"/>
                </a:lnTo>
                <a:lnTo>
                  <a:pt x="1862459" y="1556724"/>
                </a:lnTo>
                <a:lnTo>
                  <a:pt x="2067217" y="1629651"/>
                </a:lnTo>
                <a:lnTo>
                  <a:pt x="2218682" y="1680139"/>
                </a:lnTo>
                <a:lnTo>
                  <a:pt x="2384171" y="1733433"/>
                </a:lnTo>
                <a:lnTo>
                  <a:pt x="2440270" y="1750262"/>
                </a:lnTo>
                <a:lnTo>
                  <a:pt x="2549661" y="1786726"/>
                </a:lnTo>
                <a:lnTo>
                  <a:pt x="2653443" y="1803555"/>
                </a:lnTo>
                <a:lnTo>
                  <a:pt x="2807713" y="1825995"/>
                </a:lnTo>
                <a:lnTo>
                  <a:pt x="2875030" y="1831605"/>
                </a:lnTo>
                <a:lnTo>
                  <a:pt x="2919909" y="1834409"/>
                </a:lnTo>
                <a:lnTo>
                  <a:pt x="2947958" y="1831605"/>
                </a:lnTo>
                <a:lnTo>
                  <a:pt x="2976007" y="1825995"/>
                </a:lnTo>
                <a:lnTo>
                  <a:pt x="3001251" y="1814775"/>
                </a:lnTo>
                <a:lnTo>
                  <a:pt x="3026495" y="1797946"/>
                </a:lnTo>
                <a:lnTo>
                  <a:pt x="3048935" y="1772701"/>
                </a:lnTo>
                <a:lnTo>
                  <a:pt x="3068569" y="1739043"/>
                </a:lnTo>
                <a:lnTo>
                  <a:pt x="3085398" y="1699774"/>
                </a:lnTo>
                <a:lnTo>
                  <a:pt x="3099423" y="1680139"/>
                </a:lnTo>
                <a:lnTo>
                  <a:pt x="3119057" y="1663310"/>
                </a:lnTo>
                <a:lnTo>
                  <a:pt x="3130277" y="1657700"/>
                </a:lnTo>
                <a:lnTo>
                  <a:pt x="3135887" y="1657700"/>
                </a:lnTo>
                <a:lnTo>
                  <a:pt x="3144301" y="1660505"/>
                </a:lnTo>
                <a:lnTo>
                  <a:pt x="3149911" y="1674530"/>
                </a:lnTo>
                <a:lnTo>
                  <a:pt x="3152716" y="1696969"/>
                </a:lnTo>
                <a:lnTo>
                  <a:pt x="3147106" y="1747457"/>
                </a:lnTo>
                <a:lnTo>
                  <a:pt x="3135887" y="1814775"/>
                </a:lnTo>
                <a:lnTo>
                  <a:pt x="3116252" y="1893312"/>
                </a:lnTo>
                <a:lnTo>
                  <a:pt x="3096618" y="1957825"/>
                </a:lnTo>
                <a:lnTo>
                  <a:pt x="3071374" y="2011119"/>
                </a:lnTo>
                <a:lnTo>
                  <a:pt x="3040520" y="2061607"/>
                </a:lnTo>
                <a:lnTo>
                  <a:pt x="3009666" y="2100876"/>
                </a:lnTo>
                <a:lnTo>
                  <a:pt x="2981617" y="2128925"/>
                </a:lnTo>
                <a:lnTo>
                  <a:pt x="2945153" y="2154169"/>
                </a:lnTo>
                <a:lnTo>
                  <a:pt x="2894665" y="2179413"/>
                </a:lnTo>
                <a:lnTo>
                  <a:pt x="2861006" y="2187828"/>
                </a:lnTo>
                <a:lnTo>
                  <a:pt x="2841371" y="2190633"/>
                </a:lnTo>
                <a:lnTo>
                  <a:pt x="2832957" y="2182218"/>
                </a:lnTo>
                <a:lnTo>
                  <a:pt x="2810517" y="2162584"/>
                </a:lnTo>
                <a:lnTo>
                  <a:pt x="2776859" y="2134535"/>
                </a:lnTo>
                <a:lnTo>
                  <a:pt x="2706736" y="2098071"/>
                </a:lnTo>
                <a:lnTo>
                  <a:pt x="2645028" y="2070022"/>
                </a:lnTo>
                <a:lnTo>
                  <a:pt x="2597344" y="2053192"/>
                </a:lnTo>
                <a:lnTo>
                  <a:pt x="2448684" y="2008314"/>
                </a:lnTo>
                <a:lnTo>
                  <a:pt x="2302829" y="1960630"/>
                </a:lnTo>
                <a:lnTo>
                  <a:pt x="2173803" y="1918557"/>
                </a:lnTo>
                <a:lnTo>
                  <a:pt x="2033558" y="1873678"/>
                </a:lnTo>
                <a:lnTo>
                  <a:pt x="1834409" y="1795141"/>
                </a:lnTo>
                <a:lnTo>
                  <a:pt x="1685749" y="1725018"/>
                </a:lnTo>
                <a:lnTo>
                  <a:pt x="1511845" y="1649286"/>
                </a:lnTo>
                <a:lnTo>
                  <a:pt x="1326721" y="1545504"/>
                </a:lnTo>
                <a:lnTo>
                  <a:pt x="1231354" y="1495016"/>
                </a:lnTo>
                <a:lnTo>
                  <a:pt x="1138792" y="1433308"/>
                </a:lnTo>
                <a:lnTo>
                  <a:pt x="1046230" y="1365990"/>
                </a:lnTo>
                <a:lnTo>
                  <a:pt x="928424" y="1276233"/>
                </a:lnTo>
                <a:lnTo>
                  <a:pt x="827447" y="1194890"/>
                </a:lnTo>
                <a:lnTo>
                  <a:pt x="718056" y="1102328"/>
                </a:lnTo>
                <a:lnTo>
                  <a:pt x="647933" y="1029401"/>
                </a:lnTo>
                <a:lnTo>
                  <a:pt x="516103" y="877936"/>
                </a:lnTo>
                <a:lnTo>
                  <a:pt x="465614" y="816228"/>
                </a:lnTo>
                <a:lnTo>
                  <a:pt x="406711" y="748910"/>
                </a:lnTo>
                <a:lnTo>
                  <a:pt x="359028" y="681592"/>
                </a:lnTo>
                <a:lnTo>
                  <a:pt x="316954" y="622689"/>
                </a:lnTo>
                <a:lnTo>
                  <a:pt x="280490" y="560981"/>
                </a:lnTo>
                <a:lnTo>
                  <a:pt x="204758" y="437565"/>
                </a:lnTo>
                <a:lnTo>
                  <a:pt x="126220" y="291710"/>
                </a:lnTo>
                <a:lnTo>
                  <a:pt x="58903" y="157074"/>
                </a:lnTo>
                <a:lnTo>
                  <a:pt x="14024" y="75732"/>
                </a:lnTo>
                <a:lnTo>
                  <a:pt x="5609" y="53293"/>
                </a:lnTo>
                <a:lnTo>
                  <a:pt x="0" y="36463"/>
                </a:lnTo>
                <a:lnTo>
                  <a:pt x="0" y="19634"/>
                </a:lnTo>
                <a:lnTo>
                  <a:pt x="0" y="8414"/>
                </a:lnTo>
                <a:lnTo>
                  <a:pt x="5609" y="0"/>
                </a:lnTo>
                <a:lnTo>
                  <a:pt x="16829" y="2805"/>
                </a:lnTo>
                <a:lnTo>
                  <a:pt x="30854" y="8414"/>
                </a:lnTo>
                <a:lnTo>
                  <a:pt x="47683" y="25244"/>
                </a:lnTo>
                <a:lnTo>
                  <a:pt x="89757" y="86952"/>
                </a:lnTo>
                <a:lnTo>
                  <a:pt x="173904" y="204758"/>
                </a:lnTo>
                <a:lnTo>
                  <a:pt x="277686" y="347808"/>
                </a:lnTo>
                <a:lnTo>
                  <a:pt x="356223" y="448785"/>
                </a:lnTo>
                <a:lnTo>
                  <a:pt x="451590" y="566591"/>
                </a:lnTo>
                <a:lnTo>
                  <a:pt x="544152" y="670373"/>
                </a:lnTo>
                <a:lnTo>
                  <a:pt x="692812" y="8274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FF42A804-723A-4460-858D-59D6369F5DD9}"/>
              </a:ext>
            </a:extLst>
          </p:cNvPr>
          <p:cNvSpPr/>
          <p:nvPr/>
        </p:nvSpPr>
        <p:spPr>
          <a:xfrm>
            <a:off x="4805363" y="2659063"/>
            <a:ext cx="2462212" cy="1817687"/>
          </a:xfrm>
          <a:custGeom>
            <a:avLst/>
            <a:gdLst>
              <a:gd name="connsiteX0" fmla="*/ 731043 w 2462212"/>
              <a:gd name="connsiteY0" fmla="*/ 878682 h 1816894"/>
              <a:gd name="connsiteX1" fmla="*/ 633412 w 2462212"/>
              <a:gd name="connsiteY1" fmla="*/ 771525 h 1816894"/>
              <a:gd name="connsiteX2" fmla="*/ 561975 w 2462212"/>
              <a:gd name="connsiteY2" fmla="*/ 690563 h 1816894"/>
              <a:gd name="connsiteX3" fmla="*/ 492918 w 2462212"/>
              <a:gd name="connsiteY3" fmla="*/ 616744 h 1816894"/>
              <a:gd name="connsiteX4" fmla="*/ 440531 w 2462212"/>
              <a:gd name="connsiteY4" fmla="*/ 557213 h 1816894"/>
              <a:gd name="connsiteX5" fmla="*/ 285750 w 2462212"/>
              <a:gd name="connsiteY5" fmla="*/ 366713 h 1816894"/>
              <a:gd name="connsiteX6" fmla="*/ 178593 w 2462212"/>
              <a:gd name="connsiteY6" fmla="*/ 235744 h 1816894"/>
              <a:gd name="connsiteX7" fmla="*/ 92868 w 2462212"/>
              <a:gd name="connsiteY7" fmla="*/ 130969 h 1816894"/>
              <a:gd name="connsiteX8" fmla="*/ 0 w 2462212"/>
              <a:gd name="connsiteY8" fmla="*/ 19050 h 1816894"/>
              <a:gd name="connsiteX9" fmla="*/ 123825 w 2462212"/>
              <a:gd name="connsiteY9" fmla="*/ 0 h 1816894"/>
              <a:gd name="connsiteX10" fmla="*/ 226218 w 2462212"/>
              <a:gd name="connsiteY10" fmla="*/ 121444 h 1816894"/>
              <a:gd name="connsiteX11" fmla="*/ 352425 w 2462212"/>
              <a:gd name="connsiteY11" fmla="*/ 257175 h 1816894"/>
              <a:gd name="connsiteX12" fmla="*/ 466725 w 2462212"/>
              <a:gd name="connsiteY12" fmla="*/ 376238 h 1816894"/>
              <a:gd name="connsiteX13" fmla="*/ 521493 w 2462212"/>
              <a:gd name="connsiteY13" fmla="*/ 433388 h 1816894"/>
              <a:gd name="connsiteX14" fmla="*/ 597693 w 2462212"/>
              <a:gd name="connsiteY14" fmla="*/ 533400 h 1816894"/>
              <a:gd name="connsiteX15" fmla="*/ 719137 w 2462212"/>
              <a:gd name="connsiteY15" fmla="*/ 635794 h 1816894"/>
              <a:gd name="connsiteX16" fmla="*/ 876300 w 2462212"/>
              <a:gd name="connsiteY16" fmla="*/ 764382 h 1816894"/>
              <a:gd name="connsiteX17" fmla="*/ 1007268 w 2462212"/>
              <a:gd name="connsiteY17" fmla="*/ 871538 h 1816894"/>
              <a:gd name="connsiteX18" fmla="*/ 1143000 w 2462212"/>
              <a:gd name="connsiteY18" fmla="*/ 981075 h 1816894"/>
              <a:gd name="connsiteX19" fmla="*/ 1238250 w 2462212"/>
              <a:gd name="connsiteY19" fmla="*/ 1057275 h 1816894"/>
              <a:gd name="connsiteX20" fmla="*/ 1359693 w 2462212"/>
              <a:gd name="connsiteY20" fmla="*/ 1152525 h 1816894"/>
              <a:gd name="connsiteX21" fmla="*/ 1476375 w 2462212"/>
              <a:gd name="connsiteY21" fmla="*/ 1240632 h 1816894"/>
              <a:gd name="connsiteX22" fmla="*/ 1581150 w 2462212"/>
              <a:gd name="connsiteY22" fmla="*/ 1314450 h 1816894"/>
              <a:gd name="connsiteX23" fmla="*/ 1721643 w 2462212"/>
              <a:gd name="connsiteY23" fmla="*/ 1395413 h 1816894"/>
              <a:gd name="connsiteX24" fmla="*/ 1914525 w 2462212"/>
              <a:gd name="connsiteY24" fmla="*/ 1500188 h 1816894"/>
              <a:gd name="connsiteX25" fmla="*/ 2085975 w 2462212"/>
              <a:gd name="connsiteY25" fmla="*/ 1585913 h 1816894"/>
              <a:gd name="connsiteX26" fmla="*/ 2290762 w 2462212"/>
              <a:gd name="connsiteY26" fmla="*/ 1681163 h 1816894"/>
              <a:gd name="connsiteX27" fmla="*/ 2376487 w 2462212"/>
              <a:gd name="connsiteY27" fmla="*/ 1721644 h 1816894"/>
              <a:gd name="connsiteX28" fmla="*/ 2428875 w 2462212"/>
              <a:gd name="connsiteY28" fmla="*/ 1747838 h 1816894"/>
              <a:gd name="connsiteX29" fmla="*/ 2452687 w 2462212"/>
              <a:gd name="connsiteY29" fmla="*/ 1766888 h 1816894"/>
              <a:gd name="connsiteX30" fmla="*/ 2462212 w 2462212"/>
              <a:gd name="connsiteY30" fmla="*/ 1781175 h 1816894"/>
              <a:gd name="connsiteX31" fmla="*/ 2462212 w 2462212"/>
              <a:gd name="connsiteY31" fmla="*/ 1793082 h 1816894"/>
              <a:gd name="connsiteX32" fmla="*/ 2447925 w 2462212"/>
              <a:gd name="connsiteY32" fmla="*/ 1804988 h 1816894"/>
              <a:gd name="connsiteX33" fmla="*/ 2412206 w 2462212"/>
              <a:gd name="connsiteY33" fmla="*/ 1816894 h 1816894"/>
              <a:gd name="connsiteX34" fmla="*/ 2357437 w 2462212"/>
              <a:gd name="connsiteY34" fmla="*/ 1816894 h 1816894"/>
              <a:gd name="connsiteX35" fmla="*/ 2200275 w 2462212"/>
              <a:gd name="connsiteY35" fmla="*/ 1807369 h 1816894"/>
              <a:gd name="connsiteX36" fmla="*/ 2031206 w 2462212"/>
              <a:gd name="connsiteY36" fmla="*/ 1795463 h 1816894"/>
              <a:gd name="connsiteX37" fmla="*/ 1869281 w 2462212"/>
              <a:gd name="connsiteY37" fmla="*/ 1785938 h 1816894"/>
              <a:gd name="connsiteX38" fmla="*/ 1731168 w 2462212"/>
              <a:gd name="connsiteY38" fmla="*/ 1778794 h 1816894"/>
              <a:gd name="connsiteX39" fmla="*/ 1657350 w 2462212"/>
              <a:gd name="connsiteY39" fmla="*/ 1774032 h 1816894"/>
              <a:gd name="connsiteX40" fmla="*/ 1640681 w 2462212"/>
              <a:gd name="connsiteY40" fmla="*/ 1771650 h 1816894"/>
              <a:gd name="connsiteX41" fmla="*/ 1597818 w 2462212"/>
              <a:gd name="connsiteY41" fmla="*/ 1757363 h 1816894"/>
              <a:gd name="connsiteX42" fmla="*/ 1531143 w 2462212"/>
              <a:gd name="connsiteY42" fmla="*/ 1716882 h 1816894"/>
              <a:gd name="connsiteX43" fmla="*/ 1421606 w 2462212"/>
              <a:gd name="connsiteY43" fmla="*/ 1628775 h 1816894"/>
              <a:gd name="connsiteX44" fmla="*/ 1316831 w 2462212"/>
              <a:gd name="connsiteY44" fmla="*/ 1526382 h 1816894"/>
              <a:gd name="connsiteX45" fmla="*/ 1176337 w 2462212"/>
              <a:gd name="connsiteY45" fmla="*/ 1373982 h 1816894"/>
              <a:gd name="connsiteX46" fmla="*/ 1040606 w 2462212"/>
              <a:gd name="connsiteY46" fmla="*/ 1223963 h 1816894"/>
              <a:gd name="connsiteX47" fmla="*/ 940593 w 2462212"/>
              <a:gd name="connsiteY47" fmla="*/ 1112044 h 1816894"/>
              <a:gd name="connsiteX48" fmla="*/ 842962 w 2462212"/>
              <a:gd name="connsiteY48" fmla="*/ 1004888 h 1816894"/>
              <a:gd name="connsiteX49" fmla="*/ 731043 w 2462212"/>
              <a:gd name="connsiteY49" fmla="*/ 878682 h 181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462212" h="1816894">
                <a:moveTo>
                  <a:pt x="731043" y="878682"/>
                </a:moveTo>
                <a:lnTo>
                  <a:pt x="633412" y="771525"/>
                </a:lnTo>
                <a:lnTo>
                  <a:pt x="561975" y="690563"/>
                </a:lnTo>
                <a:lnTo>
                  <a:pt x="492918" y="616744"/>
                </a:lnTo>
                <a:lnTo>
                  <a:pt x="440531" y="557213"/>
                </a:lnTo>
                <a:lnTo>
                  <a:pt x="285750" y="366713"/>
                </a:lnTo>
                <a:lnTo>
                  <a:pt x="178593" y="235744"/>
                </a:lnTo>
                <a:lnTo>
                  <a:pt x="92868" y="130969"/>
                </a:lnTo>
                <a:lnTo>
                  <a:pt x="0" y="19050"/>
                </a:lnTo>
                <a:lnTo>
                  <a:pt x="123825" y="0"/>
                </a:lnTo>
                <a:lnTo>
                  <a:pt x="226218" y="121444"/>
                </a:lnTo>
                <a:lnTo>
                  <a:pt x="352425" y="257175"/>
                </a:lnTo>
                <a:lnTo>
                  <a:pt x="466725" y="376238"/>
                </a:lnTo>
                <a:lnTo>
                  <a:pt x="521493" y="433388"/>
                </a:lnTo>
                <a:lnTo>
                  <a:pt x="597693" y="533400"/>
                </a:lnTo>
                <a:lnTo>
                  <a:pt x="719137" y="635794"/>
                </a:lnTo>
                <a:lnTo>
                  <a:pt x="876300" y="764382"/>
                </a:lnTo>
                <a:lnTo>
                  <a:pt x="1007268" y="871538"/>
                </a:lnTo>
                <a:lnTo>
                  <a:pt x="1143000" y="981075"/>
                </a:lnTo>
                <a:lnTo>
                  <a:pt x="1238250" y="1057275"/>
                </a:lnTo>
                <a:lnTo>
                  <a:pt x="1359693" y="1152525"/>
                </a:lnTo>
                <a:lnTo>
                  <a:pt x="1476375" y="1240632"/>
                </a:lnTo>
                <a:lnTo>
                  <a:pt x="1581150" y="1314450"/>
                </a:lnTo>
                <a:lnTo>
                  <a:pt x="1721643" y="1395413"/>
                </a:lnTo>
                <a:lnTo>
                  <a:pt x="1914525" y="1500188"/>
                </a:lnTo>
                <a:lnTo>
                  <a:pt x="2085975" y="1585913"/>
                </a:lnTo>
                <a:lnTo>
                  <a:pt x="2290762" y="1681163"/>
                </a:lnTo>
                <a:lnTo>
                  <a:pt x="2376487" y="1721644"/>
                </a:lnTo>
                <a:lnTo>
                  <a:pt x="2428875" y="1747838"/>
                </a:lnTo>
                <a:lnTo>
                  <a:pt x="2452687" y="1766888"/>
                </a:lnTo>
                <a:lnTo>
                  <a:pt x="2462212" y="1781175"/>
                </a:lnTo>
                <a:lnTo>
                  <a:pt x="2462212" y="1793082"/>
                </a:lnTo>
                <a:lnTo>
                  <a:pt x="2447925" y="1804988"/>
                </a:lnTo>
                <a:lnTo>
                  <a:pt x="2412206" y="1816894"/>
                </a:lnTo>
                <a:lnTo>
                  <a:pt x="2357437" y="1816894"/>
                </a:lnTo>
                <a:lnTo>
                  <a:pt x="2200275" y="1807369"/>
                </a:lnTo>
                <a:lnTo>
                  <a:pt x="2031206" y="1795463"/>
                </a:lnTo>
                <a:lnTo>
                  <a:pt x="1869281" y="1785938"/>
                </a:lnTo>
                <a:lnTo>
                  <a:pt x="1731168" y="1778794"/>
                </a:lnTo>
                <a:lnTo>
                  <a:pt x="1657350" y="1774032"/>
                </a:lnTo>
                <a:lnTo>
                  <a:pt x="1640681" y="1771650"/>
                </a:lnTo>
                <a:lnTo>
                  <a:pt x="1597818" y="1757363"/>
                </a:lnTo>
                <a:lnTo>
                  <a:pt x="1531143" y="1716882"/>
                </a:lnTo>
                <a:lnTo>
                  <a:pt x="1421606" y="1628775"/>
                </a:lnTo>
                <a:lnTo>
                  <a:pt x="1316831" y="1526382"/>
                </a:lnTo>
                <a:lnTo>
                  <a:pt x="1176337" y="1373982"/>
                </a:lnTo>
                <a:lnTo>
                  <a:pt x="1040606" y="1223963"/>
                </a:lnTo>
                <a:lnTo>
                  <a:pt x="940593" y="1112044"/>
                </a:lnTo>
                <a:lnTo>
                  <a:pt x="842962" y="1004888"/>
                </a:lnTo>
                <a:lnTo>
                  <a:pt x="731043" y="8786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A4A19A9-9CD7-410E-BF60-912DE3D8E5AD}"/>
              </a:ext>
            </a:extLst>
          </p:cNvPr>
          <p:cNvSpPr/>
          <p:nvPr/>
        </p:nvSpPr>
        <p:spPr>
          <a:xfrm>
            <a:off x="3808413" y="3786188"/>
            <a:ext cx="1774825" cy="381000"/>
          </a:xfrm>
          <a:custGeom>
            <a:avLst/>
            <a:gdLst>
              <a:gd name="connsiteX0" fmla="*/ 1376362 w 1776412"/>
              <a:gd name="connsiteY0" fmla="*/ 261937 h 381000"/>
              <a:gd name="connsiteX1" fmla="*/ 1195387 w 1776412"/>
              <a:gd name="connsiteY1" fmla="*/ 283368 h 381000"/>
              <a:gd name="connsiteX2" fmla="*/ 1031081 w 1776412"/>
              <a:gd name="connsiteY2" fmla="*/ 302418 h 381000"/>
              <a:gd name="connsiteX3" fmla="*/ 912019 w 1776412"/>
              <a:gd name="connsiteY3" fmla="*/ 316706 h 381000"/>
              <a:gd name="connsiteX4" fmla="*/ 719137 w 1776412"/>
              <a:gd name="connsiteY4" fmla="*/ 357187 h 381000"/>
              <a:gd name="connsiteX5" fmla="*/ 592931 w 1776412"/>
              <a:gd name="connsiteY5" fmla="*/ 369093 h 381000"/>
              <a:gd name="connsiteX6" fmla="*/ 523875 w 1776412"/>
              <a:gd name="connsiteY6" fmla="*/ 376237 h 381000"/>
              <a:gd name="connsiteX7" fmla="*/ 435769 w 1776412"/>
              <a:gd name="connsiteY7" fmla="*/ 381000 h 381000"/>
              <a:gd name="connsiteX8" fmla="*/ 388144 w 1776412"/>
              <a:gd name="connsiteY8" fmla="*/ 376237 h 381000"/>
              <a:gd name="connsiteX9" fmla="*/ 333375 w 1776412"/>
              <a:gd name="connsiteY9" fmla="*/ 361950 h 381000"/>
              <a:gd name="connsiteX10" fmla="*/ 273844 w 1776412"/>
              <a:gd name="connsiteY10" fmla="*/ 338137 h 381000"/>
              <a:gd name="connsiteX11" fmla="*/ 190500 w 1776412"/>
              <a:gd name="connsiteY11" fmla="*/ 295275 h 381000"/>
              <a:gd name="connsiteX12" fmla="*/ 83344 w 1776412"/>
              <a:gd name="connsiteY12" fmla="*/ 228600 h 381000"/>
              <a:gd name="connsiteX13" fmla="*/ 0 w 1776412"/>
              <a:gd name="connsiteY13" fmla="*/ 173831 h 381000"/>
              <a:gd name="connsiteX14" fmla="*/ 73819 w 1776412"/>
              <a:gd name="connsiteY14" fmla="*/ 111918 h 381000"/>
              <a:gd name="connsiteX15" fmla="*/ 154781 w 1776412"/>
              <a:gd name="connsiteY15" fmla="*/ 154781 h 381000"/>
              <a:gd name="connsiteX16" fmla="*/ 211931 w 1776412"/>
              <a:gd name="connsiteY16" fmla="*/ 176212 h 381000"/>
              <a:gd name="connsiteX17" fmla="*/ 273844 w 1776412"/>
              <a:gd name="connsiteY17" fmla="*/ 192881 h 381000"/>
              <a:gd name="connsiteX18" fmla="*/ 330994 w 1776412"/>
              <a:gd name="connsiteY18" fmla="*/ 200025 h 381000"/>
              <a:gd name="connsiteX19" fmla="*/ 452437 w 1776412"/>
              <a:gd name="connsiteY19" fmla="*/ 200025 h 381000"/>
              <a:gd name="connsiteX20" fmla="*/ 626269 w 1776412"/>
              <a:gd name="connsiteY20" fmla="*/ 190500 h 381000"/>
              <a:gd name="connsiteX21" fmla="*/ 745331 w 1776412"/>
              <a:gd name="connsiteY21" fmla="*/ 180975 h 381000"/>
              <a:gd name="connsiteX22" fmla="*/ 904875 w 1776412"/>
              <a:gd name="connsiteY22" fmla="*/ 152400 h 381000"/>
              <a:gd name="connsiteX23" fmla="*/ 1090612 w 1776412"/>
              <a:gd name="connsiteY23" fmla="*/ 111918 h 381000"/>
              <a:gd name="connsiteX24" fmla="*/ 1202531 w 1776412"/>
              <a:gd name="connsiteY24" fmla="*/ 80962 h 381000"/>
              <a:gd name="connsiteX25" fmla="*/ 1288256 w 1776412"/>
              <a:gd name="connsiteY25" fmla="*/ 52387 h 381000"/>
              <a:gd name="connsiteX26" fmla="*/ 1333500 w 1776412"/>
              <a:gd name="connsiteY26" fmla="*/ 30956 h 381000"/>
              <a:gd name="connsiteX27" fmla="*/ 1378744 w 1776412"/>
              <a:gd name="connsiteY27" fmla="*/ 7143 h 381000"/>
              <a:gd name="connsiteX28" fmla="*/ 1393031 w 1776412"/>
              <a:gd name="connsiteY28" fmla="*/ 0 h 381000"/>
              <a:gd name="connsiteX29" fmla="*/ 1454944 w 1776412"/>
              <a:gd name="connsiteY29" fmla="*/ 4762 h 381000"/>
              <a:gd name="connsiteX30" fmla="*/ 1521619 w 1776412"/>
              <a:gd name="connsiteY30" fmla="*/ 14287 h 381000"/>
              <a:gd name="connsiteX31" fmla="*/ 1566862 w 1776412"/>
              <a:gd name="connsiteY31" fmla="*/ 28575 h 381000"/>
              <a:gd name="connsiteX32" fmla="*/ 1626394 w 1776412"/>
              <a:gd name="connsiteY32" fmla="*/ 52387 h 381000"/>
              <a:gd name="connsiteX33" fmla="*/ 1681162 w 1776412"/>
              <a:gd name="connsiteY33" fmla="*/ 83343 h 381000"/>
              <a:gd name="connsiteX34" fmla="*/ 1731169 w 1776412"/>
              <a:gd name="connsiteY34" fmla="*/ 109537 h 381000"/>
              <a:gd name="connsiteX35" fmla="*/ 1754981 w 1776412"/>
              <a:gd name="connsiteY35" fmla="*/ 123825 h 381000"/>
              <a:gd name="connsiteX36" fmla="*/ 1771650 w 1776412"/>
              <a:gd name="connsiteY36" fmla="*/ 138112 h 381000"/>
              <a:gd name="connsiteX37" fmla="*/ 1776412 w 1776412"/>
              <a:gd name="connsiteY37" fmla="*/ 150018 h 381000"/>
              <a:gd name="connsiteX38" fmla="*/ 1776412 w 1776412"/>
              <a:gd name="connsiteY38" fmla="*/ 159543 h 381000"/>
              <a:gd name="connsiteX39" fmla="*/ 1769269 w 1776412"/>
              <a:gd name="connsiteY39" fmla="*/ 178593 h 381000"/>
              <a:gd name="connsiteX40" fmla="*/ 1750219 w 1776412"/>
              <a:gd name="connsiteY40" fmla="*/ 197643 h 381000"/>
              <a:gd name="connsiteX41" fmla="*/ 1709737 w 1776412"/>
              <a:gd name="connsiteY41" fmla="*/ 219075 h 381000"/>
              <a:gd name="connsiteX42" fmla="*/ 1681162 w 1776412"/>
              <a:gd name="connsiteY42" fmla="*/ 226218 h 381000"/>
              <a:gd name="connsiteX43" fmla="*/ 1590675 w 1776412"/>
              <a:gd name="connsiteY43" fmla="*/ 235743 h 381000"/>
              <a:gd name="connsiteX44" fmla="*/ 1376362 w 1776412"/>
              <a:gd name="connsiteY44" fmla="*/ 2619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76412" h="381000">
                <a:moveTo>
                  <a:pt x="1376362" y="261937"/>
                </a:moveTo>
                <a:lnTo>
                  <a:pt x="1195387" y="283368"/>
                </a:lnTo>
                <a:lnTo>
                  <a:pt x="1031081" y="302418"/>
                </a:lnTo>
                <a:lnTo>
                  <a:pt x="912019" y="316706"/>
                </a:lnTo>
                <a:lnTo>
                  <a:pt x="719137" y="357187"/>
                </a:lnTo>
                <a:lnTo>
                  <a:pt x="592931" y="369093"/>
                </a:lnTo>
                <a:lnTo>
                  <a:pt x="523875" y="376237"/>
                </a:lnTo>
                <a:lnTo>
                  <a:pt x="435769" y="381000"/>
                </a:lnTo>
                <a:lnTo>
                  <a:pt x="388144" y="376237"/>
                </a:lnTo>
                <a:lnTo>
                  <a:pt x="333375" y="361950"/>
                </a:lnTo>
                <a:lnTo>
                  <a:pt x="273844" y="338137"/>
                </a:lnTo>
                <a:lnTo>
                  <a:pt x="190500" y="295275"/>
                </a:lnTo>
                <a:lnTo>
                  <a:pt x="83344" y="228600"/>
                </a:lnTo>
                <a:lnTo>
                  <a:pt x="0" y="173831"/>
                </a:lnTo>
                <a:lnTo>
                  <a:pt x="73819" y="111918"/>
                </a:lnTo>
                <a:lnTo>
                  <a:pt x="154781" y="154781"/>
                </a:lnTo>
                <a:lnTo>
                  <a:pt x="211931" y="176212"/>
                </a:lnTo>
                <a:lnTo>
                  <a:pt x="273844" y="192881"/>
                </a:lnTo>
                <a:lnTo>
                  <a:pt x="330994" y="200025"/>
                </a:lnTo>
                <a:lnTo>
                  <a:pt x="452437" y="200025"/>
                </a:lnTo>
                <a:lnTo>
                  <a:pt x="626269" y="190500"/>
                </a:lnTo>
                <a:lnTo>
                  <a:pt x="745331" y="180975"/>
                </a:lnTo>
                <a:lnTo>
                  <a:pt x="904875" y="152400"/>
                </a:lnTo>
                <a:lnTo>
                  <a:pt x="1090612" y="111918"/>
                </a:lnTo>
                <a:lnTo>
                  <a:pt x="1202531" y="80962"/>
                </a:lnTo>
                <a:lnTo>
                  <a:pt x="1288256" y="52387"/>
                </a:lnTo>
                <a:lnTo>
                  <a:pt x="1333500" y="30956"/>
                </a:lnTo>
                <a:lnTo>
                  <a:pt x="1378744" y="7143"/>
                </a:lnTo>
                <a:lnTo>
                  <a:pt x="1393031" y="0"/>
                </a:lnTo>
                <a:lnTo>
                  <a:pt x="1454944" y="4762"/>
                </a:lnTo>
                <a:lnTo>
                  <a:pt x="1521619" y="14287"/>
                </a:lnTo>
                <a:lnTo>
                  <a:pt x="1566862" y="28575"/>
                </a:lnTo>
                <a:lnTo>
                  <a:pt x="1626394" y="52387"/>
                </a:lnTo>
                <a:lnTo>
                  <a:pt x="1681162" y="83343"/>
                </a:lnTo>
                <a:lnTo>
                  <a:pt x="1731169" y="109537"/>
                </a:lnTo>
                <a:lnTo>
                  <a:pt x="1754981" y="123825"/>
                </a:lnTo>
                <a:lnTo>
                  <a:pt x="1771650" y="138112"/>
                </a:lnTo>
                <a:lnTo>
                  <a:pt x="1776412" y="150018"/>
                </a:lnTo>
                <a:lnTo>
                  <a:pt x="1776412" y="159543"/>
                </a:lnTo>
                <a:lnTo>
                  <a:pt x="1769269" y="178593"/>
                </a:lnTo>
                <a:lnTo>
                  <a:pt x="1750219" y="197643"/>
                </a:lnTo>
                <a:lnTo>
                  <a:pt x="1709737" y="219075"/>
                </a:lnTo>
                <a:lnTo>
                  <a:pt x="1681162" y="226218"/>
                </a:lnTo>
                <a:lnTo>
                  <a:pt x="1590675" y="235743"/>
                </a:lnTo>
                <a:lnTo>
                  <a:pt x="1376362" y="2619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7D6386A3-7A1A-4B1C-8270-496105A7AA5D}"/>
              </a:ext>
            </a:extLst>
          </p:cNvPr>
          <p:cNvSpPr/>
          <p:nvPr/>
        </p:nvSpPr>
        <p:spPr>
          <a:xfrm>
            <a:off x="3455988" y="4370388"/>
            <a:ext cx="2711450" cy="619125"/>
          </a:xfrm>
          <a:custGeom>
            <a:avLst/>
            <a:gdLst>
              <a:gd name="connsiteX0" fmla="*/ 2309812 w 2712244"/>
              <a:gd name="connsiteY0" fmla="*/ 266700 h 619125"/>
              <a:gd name="connsiteX1" fmla="*/ 2121694 w 2712244"/>
              <a:gd name="connsiteY1" fmla="*/ 283369 h 619125"/>
              <a:gd name="connsiteX2" fmla="*/ 1857375 w 2712244"/>
              <a:gd name="connsiteY2" fmla="*/ 307181 h 619125"/>
              <a:gd name="connsiteX3" fmla="*/ 1621631 w 2712244"/>
              <a:gd name="connsiteY3" fmla="*/ 333375 h 619125"/>
              <a:gd name="connsiteX4" fmla="*/ 1440656 w 2712244"/>
              <a:gd name="connsiteY4" fmla="*/ 357187 h 619125"/>
              <a:gd name="connsiteX5" fmla="*/ 1295400 w 2712244"/>
              <a:gd name="connsiteY5" fmla="*/ 376237 h 619125"/>
              <a:gd name="connsiteX6" fmla="*/ 997744 w 2712244"/>
              <a:gd name="connsiteY6" fmla="*/ 428625 h 619125"/>
              <a:gd name="connsiteX7" fmla="*/ 814387 w 2712244"/>
              <a:gd name="connsiteY7" fmla="*/ 466725 h 619125"/>
              <a:gd name="connsiteX8" fmla="*/ 690562 w 2712244"/>
              <a:gd name="connsiteY8" fmla="*/ 497681 h 619125"/>
              <a:gd name="connsiteX9" fmla="*/ 595312 w 2712244"/>
              <a:gd name="connsiteY9" fmla="*/ 526256 h 619125"/>
              <a:gd name="connsiteX10" fmla="*/ 535781 w 2712244"/>
              <a:gd name="connsiteY10" fmla="*/ 547687 h 619125"/>
              <a:gd name="connsiteX11" fmla="*/ 435769 w 2712244"/>
              <a:gd name="connsiteY11" fmla="*/ 588169 h 619125"/>
              <a:gd name="connsiteX12" fmla="*/ 371475 w 2712244"/>
              <a:gd name="connsiteY12" fmla="*/ 614362 h 619125"/>
              <a:gd name="connsiteX13" fmla="*/ 352425 w 2712244"/>
              <a:gd name="connsiteY13" fmla="*/ 619125 h 619125"/>
              <a:gd name="connsiteX14" fmla="*/ 333375 w 2712244"/>
              <a:gd name="connsiteY14" fmla="*/ 614362 h 619125"/>
              <a:gd name="connsiteX15" fmla="*/ 292894 w 2712244"/>
              <a:gd name="connsiteY15" fmla="*/ 592931 h 619125"/>
              <a:gd name="connsiteX16" fmla="*/ 226219 w 2712244"/>
              <a:gd name="connsiteY16" fmla="*/ 550069 h 619125"/>
              <a:gd name="connsiteX17" fmla="*/ 171450 w 2712244"/>
              <a:gd name="connsiteY17" fmla="*/ 504825 h 619125"/>
              <a:gd name="connsiteX18" fmla="*/ 123825 w 2712244"/>
              <a:gd name="connsiteY18" fmla="*/ 454819 h 619125"/>
              <a:gd name="connsiteX19" fmla="*/ 90487 w 2712244"/>
              <a:gd name="connsiteY19" fmla="*/ 416719 h 619125"/>
              <a:gd name="connsiteX20" fmla="*/ 45244 w 2712244"/>
              <a:gd name="connsiteY20" fmla="*/ 357187 h 619125"/>
              <a:gd name="connsiteX21" fmla="*/ 9525 w 2712244"/>
              <a:gd name="connsiteY21" fmla="*/ 297656 h 619125"/>
              <a:gd name="connsiteX22" fmla="*/ 0 w 2712244"/>
              <a:gd name="connsiteY22" fmla="*/ 273844 h 619125"/>
              <a:gd name="connsiteX23" fmla="*/ 0 w 2712244"/>
              <a:gd name="connsiteY23" fmla="*/ 266700 h 619125"/>
              <a:gd name="connsiteX24" fmla="*/ 9525 w 2712244"/>
              <a:gd name="connsiteY24" fmla="*/ 254794 h 619125"/>
              <a:gd name="connsiteX25" fmla="*/ 30956 w 2712244"/>
              <a:gd name="connsiteY25" fmla="*/ 245269 h 619125"/>
              <a:gd name="connsiteX26" fmla="*/ 59531 w 2712244"/>
              <a:gd name="connsiteY26" fmla="*/ 242887 h 619125"/>
              <a:gd name="connsiteX27" fmla="*/ 69056 w 2712244"/>
              <a:gd name="connsiteY27" fmla="*/ 247650 h 619125"/>
              <a:gd name="connsiteX28" fmla="*/ 97631 w 2712244"/>
              <a:gd name="connsiteY28" fmla="*/ 271462 h 619125"/>
              <a:gd name="connsiteX29" fmla="*/ 135731 w 2712244"/>
              <a:gd name="connsiteY29" fmla="*/ 297656 h 619125"/>
              <a:gd name="connsiteX30" fmla="*/ 180975 w 2712244"/>
              <a:gd name="connsiteY30" fmla="*/ 319087 h 619125"/>
              <a:gd name="connsiteX31" fmla="*/ 230981 w 2712244"/>
              <a:gd name="connsiteY31" fmla="*/ 333375 h 619125"/>
              <a:gd name="connsiteX32" fmla="*/ 295275 w 2712244"/>
              <a:gd name="connsiteY32" fmla="*/ 345281 h 619125"/>
              <a:gd name="connsiteX33" fmla="*/ 342900 w 2712244"/>
              <a:gd name="connsiteY33" fmla="*/ 350044 h 619125"/>
              <a:gd name="connsiteX34" fmla="*/ 392906 w 2712244"/>
              <a:gd name="connsiteY34" fmla="*/ 354806 h 619125"/>
              <a:gd name="connsiteX35" fmla="*/ 445294 w 2712244"/>
              <a:gd name="connsiteY35" fmla="*/ 350044 h 619125"/>
              <a:gd name="connsiteX36" fmla="*/ 597694 w 2712244"/>
              <a:gd name="connsiteY36" fmla="*/ 328612 h 619125"/>
              <a:gd name="connsiteX37" fmla="*/ 831056 w 2712244"/>
              <a:gd name="connsiteY37" fmla="*/ 290512 h 619125"/>
              <a:gd name="connsiteX38" fmla="*/ 1100137 w 2712244"/>
              <a:gd name="connsiteY38" fmla="*/ 242887 h 619125"/>
              <a:gd name="connsiteX39" fmla="*/ 1362075 w 2712244"/>
              <a:gd name="connsiteY39" fmla="*/ 204787 h 619125"/>
              <a:gd name="connsiteX40" fmla="*/ 1607344 w 2712244"/>
              <a:gd name="connsiteY40" fmla="*/ 161925 h 619125"/>
              <a:gd name="connsiteX41" fmla="*/ 1821656 w 2712244"/>
              <a:gd name="connsiteY41" fmla="*/ 126206 h 619125"/>
              <a:gd name="connsiteX42" fmla="*/ 2026444 w 2712244"/>
              <a:gd name="connsiteY42" fmla="*/ 92869 h 619125"/>
              <a:gd name="connsiteX43" fmla="*/ 2112169 w 2712244"/>
              <a:gd name="connsiteY43" fmla="*/ 69056 h 619125"/>
              <a:gd name="connsiteX44" fmla="*/ 2278856 w 2712244"/>
              <a:gd name="connsiteY44" fmla="*/ 11906 h 619125"/>
              <a:gd name="connsiteX45" fmla="*/ 2312194 w 2712244"/>
              <a:gd name="connsiteY45" fmla="*/ 0 h 619125"/>
              <a:gd name="connsiteX46" fmla="*/ 2331244 w 2712244"/>
              <a:gd name="connsiteY46" fmla="*/ 0 h 619125"/>
              <a:gd name="connsiteX47" fmla="*/ 2400300 w 2712244"/>
              <a:gd name="connsiteY47" fmla="*/ 21431 h 619125"/>
              <a:gd name="connsiteX48" fmla="*/ 2490787 w 2712244"/>
              <a:gd name="connsiteY48" fmla="*/ 45244 h 619125"/>
              <a:gd name="connsiteX49" fmla="*/ 2521744 w 2712244"/>
              <a:gd name="connsiteY49" fmla="*/ 50006 h 619125"/>
              <a:gd name="connsiteX50" fmla="*/ 2583656 w 2712244"/>
              <a:gd name="connsiteY50" fmla="*/ 66675 h 619125"/>
              <a:gd name="connsiteX51" fmla="*/ 2631281 w 2712244"/>
              <a:gd name="connsiteY51" fmla="*/ 85725 h 619125"/>
              <a:gd name="connsiteX52" fmla="*/ 2652712 w 2712244"/>
              <a:gd name="connsiteY52" fmla="*/ 100012 h 619125"/>
              <a:gd name="connsiteX53" fmla="*/ 2674144 w 2712244"/>
              <a:gd name="connsiteY53" fmla="*/ 121444 h 619125"/>
              <a:gd name="connsiteX54" fmla="*/ 2693194 w 2712244"/>
              <a:gd name="connsiteY54" fmla="*/ 145256 h 619125"/>
              <a:gd name="connsiteX55" fmla="*/ 2709862 w 2712244"/>
              <a:gd name="connsiteY55" fmla="*/ 166687 h 619125"/>
              <a:gd name="connsiteX56" fmla="*/ 2712244 w 2712244"/>
              <a:gd name="connsiteY56" fmla="*/ 176212 h 619125"/>
              <a:gd name="connsiteX57" fmla="*/ 2705100 w 2712244"/>
              <a:gd name="connsiteY57" fmla="*/ 195262 h 619125"/>
              <a:gd name="connsiteX58" fmla="*/ 2681287 w 2712244"/>
              <a:gd name="connsiteY58" fmla="*/ 214312 h 619125"/>
              <a:gd name="connsiteX59" fmla="*/ 2647950 w 2712244"/>
              <a:gd name="connsiteY59" fmla="*/ 235744 h 619125"/>
              <a:gd name="connsiteX60" fmla="*/ 2605087 w 2712244"/>
              <a:gd name="connsiteY60" fmla="*/ 245269 h 619125"/>
              <a:gd name="connsiteX61" fmla="*/ 2469356 w 2712244"/>
              <a:gd name="connsiteY61" fmla="*/ 254794 h 619125"/>
              <a:gd name="connsiteX62" fmla="*/ 2309812 w 2712244"/>
              <a:gd name="connsiteY62" fmla="*/ 266700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712244" h="619125">
                <a:moveTo>
                  <a:pt x="2309812" y="266700"/>
                </a:moveTo>
                <a:lnTo>
                  <a:pt x="2121694" y="283369"/>
                </a:lnTo>
                <a:lnTo>
                  <a:pt x="1857375" y="307181"/>
                </a:lnTo>
                <a:lnTo>
                  <a:pt x="1621631" y="333375"/>
                </a:lnTo>
                <a:lnTo>
                  <a:pt x="1440656" y="357187"/>
                </a:lnTo>
                <a:lnTo>
                  <a:pt x="1295400" y="376237"/>
                </a:lnTo>
                <a:lnTo>
                  <a:pt x="997744" y="428625"/>
                </a:lnTo>
                <a:lnTo>
                  <a:pt x="814387" y="466725"/>
                </a:lnTo>
                <a:lnTo>
                  <a:pt x="690562" y="497681"/>
                </a:lnTo>
                <a:lnTo>
                  <a:pt x="595312" y="526256"/>
                </a:lnTo>
                <a:lnTo>
                  <a:pt x="535781" y="547687"/>
                </a:lnTo>
                <a:lnTo>
                  <a:pt x="435769" y="588169"/>
                </a:lnTo>
                <a:lnTo>
                  <a:pt x="371475" y="614362"/>
                </a:lnTo>
                <a:lnTo>
                  <a:pt x="352425" y="619125"/>
                </a:lnTo>
                <a:lnTo>
                  <a:pt x="333375" y="614362"/>
                </a:lnTo>
                <a:lnTo>
                  <a:pt x="292894" y="592931"/>
                </a:lnTo>
                <a:lnTo>
                  <a:pt x="226219" y="550069"/>
                </a:lnTo>
                <a:lnTo>
                  <a:pt x="171450" y="504825"/>
                </a:lnTo>
                <a:lnTo>
                  <a:pt x="123825" y="454819"/>
                </a:lnTo>
                <a:lnTo>
                  <a:pt x="90487" y="416719"/>
                </a:lnTo>
                <a:lnTo>
                  <a:pt x="45244" y="357187"/>
                </a:lnTo>
                <a:lnTo>
                  <a:pt x="9525" y="297656"/>
                </a:lnTo>
                <a:lnTo>
                  <a:pt x="0" y="273844"/>
                </a:lnTo>
                <a:lnTo>
                  <a:pt x="0" y="266700"/>
                </a:lnTo>
                <a:lnTo>
                  <a:pt x="9525" y="254794"/>
                </a:lnTo>
                <a:lnTo>
                  <a:pt x="30956" y="245269"/>
                </a:lnTo>
                <a:lnTo>
                  <a:pt x="59531" y="242887"/>
                </a:lnTo>
                <a:lnTo>
                  <a:pt x="69056" y="247650"/>
                </a:lnTo>
                <a:lnTo>
                  <a:pt x="97631" y="271462"/>
                </a:lnTo>
                <a:lnTo>
                  <a:pt x="135731" y="297656"/>
                </a:lnTo>
                <a:lnTo>
                  <a:pt x="180975" y="319087"/>
                </a:lnTo>
                <a:lnTo>
                  <a:pt x="230981" y="333375"/>
                </a:lnTo>
                <a:lnTo>
                  <a:pt x="295275" y="345281"/>
                </a:lnTo>
                <a:lnTo>
                  <a:pt x="342900" y="350044"/>
                </a:lnTo>
                <a:lnTo>
                  <a:pt x="392906" y="354806"/>
                </a:lnTo>
                <a:lnTo>
                  <a:pt x="445294" y="350044"/>
                </a:lnTo>
                <a:lnTo>
                  <a:pt x="597694" y="328612"/>
                </a:lnTo>
                <a:lnTo>
                  <a:pt x="831056" y="290512"/>
                </a:lnTo>
                <a:lnTo>
                  <a:pt x="1100137" y="242887"/>
                </a:lnTo>
                <a:lnTo>
                  <a:pt x="1362075" y="204787"/>
                </a:lnTo>
                <a:lnTo>
                  <a:pt x="1607344" y="161925"/>
                </a:lnTo>
                <a:lnTo>
                  <a:pt x="1821656" y="126206"/>
                </a:lnTo>
                <a:lnTo>
                  <a:pt x="2026444" y="92869"/>
                </a:lnTo>
                <a:lnTo>
                  <a:pt x="2112169" y="69056"/>
                </a:lnTo>
                <a:lnTo>
                  <a:pt x="2278856" y="11906"/>
                </a:lnTo>
                <a:lnTo>
                  <a:pt x="2312194" y="0"/>
                </a:lnTo>
                <a:lnTo>
                  <a:pt x="2331244" y="0"/>
                </a:lnTo>
                <a:lnTo>
                  <a:pt x="2400300" y="21431"/>
                </a:lnTo>
                <a:lnTo>
                  <a:pt x="2490787" y="45244"/>
                </a:lnTo>
                <a:lnTo>
                  <a:pt x="2521744" y="50006"/>
                </a:lnTo>
                <a:lnTo>
                  <a:pt x="2583656" y="66675"/>
                </a:lnTo>
                <a:lnTo>
                  <a:pt x="2631281" y="85725"/>
                </a:lnTo>
                <a:lnTo>
                  <a:pt x="2652712" y="100012"/>
                </a:lnTo>
                <a:lnTo>
                  <a:pt x="2674144" y="121444"/>
                </a:lnTo>
                <a:lnTo>
                  <a:pt x="2693194" y="145256"/>
                </a:lnTo>
                <a:lnTo>
                  <a:pt x="2709862" y="166687"/>
                </a:lnTo>
                <a:lnTo>
                  <a:pt x="2712244" y="176212"/>
                </a:lnTo>
                <a:lnTo>
                  <a:pt x="2705100" y="195262"/>
                </a:lnTo>
                <a:lnTo>
                  <a:pt x="2681287" y="214312"/>
                </a:lnTo>
                <a:lnTo>
                  <a:pt x="2647950" y="235744"/>
                </a:lnTo>
                <a:lnTo>
                  <a:pt x="2605087" y="245269"/>
                </a:lnTo>
                <a:lnTo>
                  <a:pt x="2469356" y="254794"/>
                </a:lnTo>
                <a:lnTo>
                  <a:pt x="23098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86142FC-D1B1-47AE-AD84-665ECB0A256F}"/>
              </a:ext>
            </a:extLst>
          </p:cNvPr>
          <p:cNvSpPr/>
          <p:nvPr/>
        </p:nvSpPr>
        <p:spPr>
          <a:xfrm rot="16200000">
            <a:off x="3113088" y="4213225"/>
            <a:ext cx="1965325" cy="1635125"/>
          </a:xfrm>
          <a:custGeom>
            <a:avLst/>
            <a:gdLst>
              <a:gd name="connsiteX0" fmla="*/ 828675 w 1964532"/>
              <a:gd name="connsiteY0" fmla="*/ 1007269 h 1635919"/>
              <a:gd name="connsiteX1" fmla="*/ 923925 w 1964532"/>
              <a:gd name="connsiteY1" fmla="*/ 1071563 h 1635919"/>
              <a:gd name="connsiteX2" fmla="*/ 1004888 w 1964532"/>
              <a:gd name="connsiteY2" fmla="*/ 1119188 h 1635919"/>
              <a:gd name="connsiteX3" fmla="*/ 1073944 w 1964532"/>
              <a:gd name="connsiteY3" fmla="*/ 1157288 h 1635919"/>
              <a:gd name="connsiteX4" fmla="*/ 1150144 w 1964532"/>
              <a:gd name="connsiteY4" fmla="*/ 1193007 h 1635919"/>
              <a:gd name="connsiteX5" fmla="*/ 1243013 w 1964532"/>
              <a:gd name="connsiteY5" fmla="*/ 1226344 h 1635919"/>
              <a:gd name="connsiteX6" fmla="*/ 1431132 w 1964532"/>
              <a:gd name="connsiteY6" fmla="*/ 1273969 h 1635919"/>
              <a:gd name="connsiteX7" fmla="*/ 1538288 w 1964532"/>
              <a:gd name="connsiteY7" fmla="*/ 1295400 h 1635919"/>
              <a:gd name="connsiteX8" fmla="*/ 1626394 w 1964532"/>
              <a:gd name="connsiteY8" fmla="*/ 1307307 h 1635919"/>
              <a:gd name="connsiteX9" fmla="*/ 1704975 w 1964532"/>
              <a:gd name="connsiteY9" fmla="*/ 1312069 h 1635919"/>
              <a:gd name="connsiteX10" fmla="*/ 1745457 w 1964532"/>
              <a:gd name="connsiteY10" fmla="*/ 1309688 h 1635919"/>
              <a:gd name="connsiteX11" fmla="*/ 1776413 w 1964532"/>
              <a:gd name="connsiteY11" fmla="*/ 1302544 h 1635919"/>
              <a:gd name="connsiteX12" fmla="*/ 1816894 w 1964532"/>
              <a:gd name="connsiteY12" fmla="*/ 1283494 h 1635919"/>
              <a:gd name="connsiteX13" fmla="*/ 1859757 w 1964532"/>
              <a:gd name="connsiteY13" fmla="*/ 1252538 h 1635919"/>
              <a:gd name="connsiteX14" fmla="*/ 1928813 w 1964532"/>
              <a:gd name="connsiteY14" fmla="*/ 1178719 h 1635919"/>
              <a:gd name="connsiteX15" fmla="*/ 1964532 w 1964532"/>
              <a:gd name="connsiteY15" fmla="*/ 1421607 h 1635919"/>
              <a:gd name="connsiteX16" fmla="*/ 1871663 w 1964532"/>
              <a:gd name="connsiteY16" fmla="*/ 1507332 h 1635919"/>
              <a:gd name="connsiteX17" fmla="*/ 1809750 w 1964532"/>
              <a:gd name="connsiteY17" fmla="*/ 1569244 h 1635919"/>
              <a:gd name="connsiteX18" fmla="*/ 1762125 w 1964532"/>
              <a:gd name="connsiteY18" fmla="*/ 1616869 h 1635919"/>
              <a:gd name="connsiteX19" fmla="*/ 1743075 w 1964532"/>
              <a:gd name="connsiteY19" fmla="*/ 1631157 h 1635919"/>
              <a:gd name="connsiteX20" fmla="*/ 1726407 w 1964532"/>
              <a:gd name="connsiteY20" fmla="*/ 1635919 h 1635919"/>
              <a:gd name="connsiteX21" fmla="*/ 1693069 w 1964532"/>
              <a:gd name="connsiteY21" fmla="*/ 1635919 h 1635919"/>
              <a:gd name="connsiteX22" fmla="*/ 1643063 w 1964532"/>
              <a:gd name="connsiteY22" fmla="*/ 1626394 h 1635919"/>
              <a:gd name="connsiteX23" fmla="*/ 1576388 w 1964532"/>
              <a:gd name="connsiteY23" fmla="*/ 1607344 h 1635919"/>
              <a:gd name="connsiteX24" fmla="*/ 1493044 w 1964532"/>
              <a:gd name="connsiteY24" fmla="*/ 1578769 h 1635919"/>
              <a:gd name="connsiteX25" fmla="*/ 1421607 w 1964532"/>
              <a:gd name="connsiteY25" fmla="*/ 1552575 h 1635919"/>
              <a:gd name="connsiteX26" fmla="*/ 1288257 w 1964532"/>
              <a:gd name="connsiteY26" fmla="*/ 1497807 h 1635919"/>
              <a:gd name="connsiteX27" fmla="*/ 1212057 w 1964532"/>
              <a:gd name="connsiteY27" fmla="*/ 1471613 h 1635919"/>
              <a:gd name="connsiteX28" fmla="*/ 1102519 w 1964532"/>
              <a:gd name="connsiteY28" fmla="*/ 1438275 h 1635919"/>
              <a:gd name="connsiteX29" fmla="*/ 1019175 w 1964532"/>
              <a:gd name="connsiteY29" fmla="*/ 1402557 h 1635919"/>
              <a:gd name="connsiteX30" fmla="*/ 942975 w 1964532"/>
              <a:gd name="connsiteY30" fmla="*/ 1364457 h 1635919"/>
              <a:gd name="connsiteX31" fmla="*/ 838200 w 1964532"/>
              <a:gd name="connsiteY31" fmla="*/ 1300163 h 1635919"/>
              <a:gd name="connsiteX32" fmla="*/ 747713 w 1964532"/>
              <a:gd name="connsiteY32" fmla="*/ 1235869 h 1635919"/>
              <a:gd name="connsiteX33" fmla="*/ 664369 w 1964532"/>
              <a:gd name="connsiteY33" fmla="*/ 1164432 h 1635919"/>
              <a:gd name="connsiteX34" fmla="*/ 590550 w 1964532"/>
              <a:gd name="connsiteY34" fmla="*/ 1095375 h 1635919"/>
              <a:gd name="connsiteX35" fmla="*/ 519113 w 1964532"/>
              <a:gd name="connsiteY35" fmla="*/ 1016794 h 1635919"/>
              <a:gd name="connsiteX36" fmla="*/ 461963 w 1964532"/>
              <a:gd name="connsiteY36" fmla="*/ 950119 h 1635919"/>
              <a:gd name="connsiteX37" fmla="*/ 385763 w 1964532"/>
              <a:gd name="connsiteY37" fmla="*/ 845344 h 1635919"/>
              <a:gd name="connsiteX38" fmla="*/ 316707 w 1964532"/>
              <a:gd name="connsiteY38" fmla="*/ 740569 h 1635919"/>
              <a:gd name="connsiteX39" fmla="*/ 254794 w 1964532"/>
              <a:gd name="connsiteY39" fmla="*/ 635794 h 1635919"/>
              <a:gd name="connsiteX40" fmla="*/ 190500 w 1964532"/>
              <a:gd name="connsiteY40" fmla="*/ 514350 h 1635919"/>
              <a:gd name="connsiteX41" fmla="*/ 126207 w 1964532"/>
              <a:gd name="connsiteY41" fmla="*/ 366713 h 1635919"/>
              <a:gd name="connsiteX42" fmla="*/ 71438 w 1964532"/>
              <a:gd name="connsiteY42" fmla="*/ 230982 h 1635919"/>
              <a:gd name="connsiteX43" fmla="*/ 30957 w 1964532"/>
              <a:gd name="connsiteY43" fmla="*/ 114300 h 1635919"/>
              <a:gd name="connsiteX44" fmla="*/ 2382 w 1964532"/>
              <a:gd name="connsiteY44" fmla="*/ 33338 h 1635919"/>
              <a:gd name="connsiteX45" fmla="*/ 0 w 1964532"/>
              <a:gd name="connsiteY45" fmla="*/ 19050 h 1635919"/>
              <a:gd name="connsiteX46" fmla="*/ 2382 w 1964532"/>
              <a:gd name="connsiteY46" fmla="*/ 7144 h 1635919"/>
              <a:gd name="connsiteX47" fmla="*/ 9525 w 1964532"/>
              <a:gd name="connsiteY47" fmla="*/ 0 h 1635919"/>
              <a:gd name="connsiteX48" fmla="*/ 28575 w 1964532"/>
              <a:gd name="connsiteY48" fmla="*/ 2382 h 1635919"/>
              <a:gd name="connsiteX49" fmla="*/ 47625 w 1964532"/>
              <a:gd name="connsiteY49" fmla="*/ 7144 h 1635919"/>
              <a:gd name="connsiteX50" fmla="*/ 59532 w 1964532"/>
              <a:gd name="connsiteY50" fmla="*/ 16669 h 1635919"/>
              <a:gd name="connsiteX51" fmla="*/ 73819 w 1964532"/>
              <a:gd name="connsiteY51" fmla="*/ 47625 h 1635919"/>
              <a:gd name="connsiteX52" fmla="*/ 95250 w 1964532"/>
              <a:gd name="connsiteY52" fmla="*/ 85725 h 1635919"/>
              <a:gd name="connsiteX53" fmla="*/ 147638 w 1964532"/>
              <a:gd name="connsiteY53" fmla="*/ 180975 h 1635919"/>
              <a:gd name="connsiteX54" fmla="*/ 228600 w 1964532"/>
              <a:gd name="connsiteY54" fmla="*/ 323850 h 1635919"/>
              <a:gd name="connsiteX55" fmla="*/ 290513 w 1964532"/>
              <a:gd name="connsiteY55" fmla="*/ 416719 h 1635919"/>
              <a:gd name="connsiteX56" fmla="*/ 354807 w 1964532"/>
              <a:gd name="connsiteY56" fmla="*/ 511969 h 1635919"/>
              <a:gd name="connsiteX57" fmla="*/ 416719 w 1964532"/>
              <a:gd name="connsiteY57" fmla="*/ 592932 h 1635919"/>
              <a:gd name="connsiteX58" fmla="*/ 502444 w 1964532"/>
              <a:gd name="connsiteY58" fmla="*/ 697707 h 1635919"/>
              <a:gd name="connsiteX59" fmla="*/ 595313 w 1964532"/>
              <a:gd name="connsiteY59" fmla="*/ 795338 h 1635919"/>
              <a:gd name="connsiteX60" fmla="*/ 688182 w 1964532"/>
              <a:gd name="connsiteY60" fmla="*/ 885825 h 1635919"/>
              <a:gd name="connsiteX61" fmla="*/ 759619 w 1964532"/>
              <a:gd name="connsiteY61" fmla="*/ 950119 h 1635919"/>
              <a:gd name="connsiteX62" fmla="*/ 828675 w 1964532"/>
              <a:gd name="connsiteY62" fmla="*/ 1007269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64532" h="1635919">
                <a:moveTo>
                  <a:pt x="828675" y="1007269"/>
                </a:moveTo>
                <a:lnTo>
                  <a:pt x="923925" y="1071563"/>
                </a:lnTo>
                <a:lnTo>
                  <a:pt x="1004888" y="1119188"/>
                </a:lnTo>
                <a:lnTo>
                  <a:pt x="1073944" y="1157288"/>
                </a:lnTo>
                <a:lnTo>
                  <a:pt x="1150144" y="1193007"/>
                </a:lnTo>
                <a:lnTo>
                  <a:pt x="1243013" y="1226344"/>
                </a:lnTo>
                <a:lnTo>
                  <a:pt x="1431132" y="1273969"/>
                </a:lnTo>
                <a:lnTo>
                  <a:pt x="1538288" y="1295400"/>
                </a:lnTo>
                <a:lnTo>
                  <a:pt x="1626394" y="1307307"/>
                </a:lnTo>
                <a:lnTo>
                  <a:pt x="1704975" y="1312069"/>
                </a:lnTo>
                <a:lnTo>
                  <a:pt x="1745457" y="1309688"/>
                </a:lnTo>
                <a:lnTo>
                  <a:pt x="1776413" y="1302544"/>
                </a:lnTo>
                <a:lnTo>
                  <a:pt x="1816894" y="1283494"/>
                </a:lnTo>
                <a:lnTo>
                  <a:pt x="1859757" y="1252538"/>
                </a:lnTo>
                <a:lnTo>
                  <a:pt x="1928813" y="1178719"/>
                </a:lnTo>
                <a:lnTo>
                  <a:pt x="1964532" y="1421607"/>
                </a:lnTo>
                <a:lnTo>
                  <a:pt x="1871663" y="1507332"/>
                </a:lnTo>
                <a:lnTo>
                  <a:pt x="1809750" y="1569244"/>
                </a:lnTo>
                <a:lnTo>
                  <a:pt x="1762125" y="1616869"/>
                </a:lnTo>
                <a:lnTo>
                  <a:pt x="1743075" y="1631157"/>
                </a:lnTo>
                <a:lnTo>
                  <a:pt x="1726407" y="1635919"/>
                </a:lnTo>
                <a:lnTo>
                  <a:pt x="1693069" y="1635919"/>
                </a:lnTo>
                <a:lnTo>
                  <a:pt x="1643063" y="1626394"/>
                </a:lnTo>
                <a:lnTo>
                  <a:pt x="1576388" y="1607344"/>
                </a:lnTo>
                <a:lnTo>
                  <a:pt x="1493044" y="1578769"/>
                </a:lnTo>
                <a:lnTo>
                  <a:pt x="1421607" y="1552575"/>
                </a:lnTo>
                <a:lnTo>
                  <a:pt x="1288257" y="1497807"/>
                </a:lnTo>
                <a:lnTo>
                  <a:pt x="1212057" y="1471613"/>
                </a:lnTo>
                <a:lnTo>
                  <a:pt x="1102519" y="1438275"/>
                </a:lnTo>
                <a:lnTo>
                  <a:pt x="1019175" y="1402557"/>
                </a:lnTo>
                <a:lnTo>
                  <a:pt x="942975" y="1364457"/>
                </a:lnTo>
                <a:lnTo>
                  <a:pt x="838200" y="1300163"/>
                </a:lnTo>
                <a:lnTo>
                  <a:pt x="747713" y="1235869"/>
                </a:lnTo>
                <a:lnTo>
                  <a:pt x="664369" y="1164432"/>
                </a:lnTo>
                <a:lnTo>
                  <a:pt x="590550" y="1095375"/>
                </a:lnTo>
                <a:lnTo>
                  <a:pt x="519113" y="1016794"/>
                </a:lnTo>
                <a:lnTo>
                  <a:pt x="461963" y="950119"/>
                </a:lnTo>
                <a:lnTo>
                  <a:pt x="385763" y="845344"/>
                </a:lnTo>
                <a:lnTo>
                  <a:pt x="316707" y="740569"/>
                </a:lnTo>
                <a:lnTo>
                  <a:pt x="254794" y="635794"/>
                </a:lnTo>
                <a:lnTo>
                  <a:pt x="190500" y="514350"/>
                </a:lnTo>
                <a:lnTo>
                  <a:pt x="126207" y="366713"/>
                </a:lnTo>
                <a:lnTo>
                  <a:pt x="71438" y="230982"/>
                </a:lnTo>
                <a:lnTo>
                  <a:pt x="30957" y="114300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7144"/>
                </a:lnTo>
                <a:lnTo>
                  <a:pt x="9525" y="0"/>
                </a:lnTo>
                <a:lnTo>
                  <a:pt x="28575" y="2382"/>
                </a:lnTo>
                <a:lnTo>
                  <a:pt x="47625" y="7144"/>
                </a:lnTo>
                <a:lnTo>
                  <a:pt x="59532" y="16669"/>
                </a:lnTo>
                <a:lnTo>
                  <a:pt x="73819" y="47625"/>
                </a:lnTo>
                <a:lnTo>
                  <a:pt x="95250" y="85725"/>
                </a:lnTo>
                <a:lnTo>
                  <a:pt x="147638" y="180975"/>
                </a:lnTo>
                <a:lnTo>
                  <a:pt x="228600" y="323850"/>
                </a:lnTo>
                <a:lnTo>
                  <a:pt x="290513" y="416719"/>
                </a:lnTo>
                <a:lnTo>
                  <a:pt x="354807" y="511969"/>
                </a:lnTo>
                <a:lnTo>
                  <a:pt x="416719" y="592932"/>
                </a:lnTo>
                <a:lnTo>
                  <a:pt x="502444" y="697707"/>
                </a:lnTo>
                <a:lnTo>
                  <a:pt x="595313" y="795338"/>
                </a:lnTo>
                <a:lnTo>
                  <a:pt x="688182" y="885825"/>
                </a:lnTo>
                <a:lnTo>
                  <a:pt x="759619" y="950119"/>
                </a:lnTo>
                <a:lnTo>
                  <a:pt x="828675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40FEB1F-1D91-4328-AFA7-D15092E75F63}"/>
              </a:ext>
            </a:extLst>
          </p:cNvPr>
          <p:cNvSpPr/>
          <p:nvPr/>
        </p:nvSpPr>
        <p:spPr>
          <a:xfrm>
            <a:off x="4638675" y="4862513"/>
            <a:ext cx="1627188" cy="1152525"/>
          </a:xfrm>
          <a:custGeom>
            <a:avLst/>
            <a:gdLst>
              <a:gd name="connsiteX0" fmla="*/ 897731 w 1626394"/>
              <a:gd name="connsiteY0" fmla="*/ 347662 h 1152525"/>
              <a:gd name="connsiteX1" fmla="*/ 788194 w 1626394"/>
              <a:gd name="connsiteY1" fmla="*/ 292893 h 1152525"/>
              <a:gd name="connsiteX2" fmla="*/ 723900 w 1626394"/>
              <a:gd name="connsiteY2" fmla="*/ 261937 h 1152525"/>
              <a:gd name="connsiteX3" fmla="*/ 623888 w 1626394"/>
              <a:gd name="connsiteY3" fmla="*/ 219075 h 1152525"/>
              <a:gd name="connsiteX4" fmla="*/ 531019 w 1626394"/>
              <a:gd name="connsiteY4" fmla="*/ 180975 h 1152525"/>
              <a:gd name="connsiteX5" fmla="*/ 428625 w 1626394"/>
              <a:gd name="connsiteY5" fmla="*/ 140493 h 1152525"/>
              <a:gd name="connsiteX6" fmla="*/ 323850 w 1626394"/>
              <a:gd name="connsiteY6" fmla="*/ 100012 h 1152525"/>
              <a:gd name="connsiteX7" fmla="*/ 171450 w 1626394"/>
              <a:gd name="connsiteY7" fmla="*/ 47625 h 1152525"/>
              <a:gd name="connsiteX8" fmla="*/ 28575 w 1626394"/>
              <a:gd name="connsiteY8" fmla="*/ 0 h 1152525"/>
              <a:gd name="connsiteX9" fmla="*/ 0 w 1626394"/>
              <a:gd name="connsiteY9" fmla="*/ 59531 h 1152525"/>
              <a:gd name="connsiteX10" fmla="*/ 145256 w 1626394"/>
              <a:gd name="connsiteY10" fmla="*/ 128587 h 1152525"/>
              <a:gd name="connsiteX11" fmla="*/ 300038 w 1626394"/>
              <a:gd name="connsiteY11" fmla="*/ 219075 h 1152525"/>
              <a:gd name="connsiteX12" fmla="*/ 431006 w 1626394"/>
              <a:gd name="connsiteY12" fmla="*/ 295275 h 1152525"/>
              <a:gd name="connsiteX13" fmla="*/ 581025 w 1626394"/>
              <a:gd name="connsiteY13" fmla="*/ 392906 h 1152525"/>
              <a:gd name="connsiteX14" fmla="*/ 750094 w 1626394"/>
              <a:gd name="connsiteY14" fmla="*/ 509587 h 1152525"/>
              <a:gd name="connsiteX15" fmla="*/ 840581 w 1626394"/>
              <a:gd name="connsiteY15" fmla="*/ 583406 h 1152525"/>
              <a:gd name="connsiteX16" fmla="*/ 928688 w 1626394"/>
              <a:gd name="connsiteY16" fmla="*/ 654843 h 1152525"/>
              <a:gd name="connsiteX17" fmla="*/ 1004888 w 1626394"/>
              <a:gd name="connsiteY17" fmla="*/ 723900 h 1152525"/>
              <a:gd name="connsiteX18" fmla="*/ 1133475 w 1626394"/>
              <a:gd name="connsiteY18" fmla="*/ 840581 h 1152525"/>
              <a:gd name="connsiteX19" fmla="*/ 1233488 w 1626394"/>
              <a:gd name="connsiteY19" fmla="*/ 940593 h 1152525"/>
              <a:gd name="connsiteX20" fmla="*/ 1326356 w 1626394"/>
              <a:gd name="connsiteY20" fmla="*/ 1031081 h 1152525"/>
              <a:gd name="connsiteX21" fmla="*/ 1393031 w 1626394"/>
              <a:gd name="connsiteY21" fmla="*/ 1100137 h 1152525"/>
              <a:gd name="connsiteX22" fmla="*/ 1435894 w 1626394"/>
              <a:gd name="connsiteY22" fmla="*/ 1131093 h 1152525"/>
              <a:gd name="connsiteX23" fmla="*/ 1473994 w 1626394"/>
              <a:gd name="connsiteY23" fmla="*/ 1147762 h 1152525"/>
              <a:gd name="connsiteX24" fmla="*/ 1504950 w 1626394"/>
              <a:gd name="connsiteY24" fmla="*/ 1152525 h 1152525"/>
              <a:gd name="connsiteX25" fmla="*/ 1531144 w 1626394"/>
              <a:gd name="connsiteY25" fmla="*/ 1147762 h 1152525"/>
              <a:gd name="connsiteX26" fmla="*/ 1554956 w 1626394"/>
              <a:gd name="connsiteY26" fmla="*/ 1138237 h 1152525"/>
              <a:gd name="connsiteX27" fmla="*/ 1571625 w 1626394"/>
              <a:gd name="connsiteY27" fmla="*/ 1126331 h 1152525"/>
              <a:gd name="connsiteX28" fmla="*/ 1590675 w 1626394"/>
              <a:gd name="connsiteY28" fmla="*/ 1102518 h 1152525"/>
              <a:gd name="connsiteX29" fmla="*/ 1612106 w 1626394"/>
              <a:gd name="connsiteY29" fmla="*/ 1059656 h 1152525"/>
              <a:gd name="connsiteX30" fmla="*/ 1626394 w 1626394"/>
              <a:gd name="connsiteY30" fmla="*/ 1021556 h 1152525"/>
              <a:gd name="connsiteX31" fmla="*/ 1619250 w 1626394"/>
              <a:gd name="connsiteY31" fmla="*/ 988218 h 1152525"/>
              <a:gd name="connsiteX32" fmla="*/ 1602581 w 1626394"/>
              <a:gd name="connsiteY32" fmla="*/ 928687 h 1152525"/>
              <a:gd name="connsiteX33" fmla="*/ 1590675 w 1626394"/>
              <a:gd name="connsiteY33" fmla="*/ 890587 h 1152525"/>
              <a:gd name="connsiteX34" fmla="*/ 1562100 w 1626394"/>
              <a:gd name="connsiteY34" fmla="*/ 826293 h 1152525"/>
              <a:gd name="connsiteX35" fmla="*/ 1535906 w 1626394"/>
              <a:gd name="connsiteY35" fmla="*/ 781050 h 1152525"/>
              <a:gd name="connsiteX36" fmla="*/ 1502569 w 1626394"/>
              <a:gd name="connsiteY36" fmla="*/ 726281 h 1152525"/>
              <a:gd name="connsiteX37" fmla="*/ 1495425 w 1626394"/>
              <a:gd name="connsiteY37" fmla="*/ 711993 h 1152525"/>
              <a:gd name="connsiteX38" fmla="*/ 1459706 w 1626394"/>
              <a:gd name="connsiteY38" fmla="*/ 683418 h 1152525"/>
              <a:gd name="connsiteX39" fmla="*/ 1354931 w 1626394"/>
              <a:gd name="connsiteY39" fmla="*/ 614362 h 1152525"/>
              <a:gd name="connsiteX40" fmla="*/ 1219200 w 1626394"/>
              <a:gd name="connsiteY40" fmla="*/ 528637 h 1152525"/>
              <a:gd name="connsiteX41" fmla="*/ 1071563 w 1626394"/>
              <a:gd name="connsiteY41" fmla="*/ 442912 h 1152525"/>
              <a:gd name="connsiteX42" fmla="*/ 897731 w 1626394"/>
              <a:gd name="connsiteY42" fmla="*/ 347662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26394" h="1152525">
                <a:moveTo>
                  <a:pt x="897731" y="347662"/>
                </a:moveTo>
                <a:lnTo>
                  <a:pt x="788194" y="292893"/>
                </a:lnTo>
                <a:lnTo>
                  <a:pt x="723900" y="261937"/>
                </a:lnTo>
                <a:lnTo>
                  <a:pt x="623888" y="219075"/>
                </a:lnTo>
                <a:lnTo>
                  <a:pt x="531019" y="180975"/>
                </a:lnTo>
                <a:lnTo>
                  <a:pt x="428625" y="140493"/>
                </a:lnTo>
                <a:lnTo>
                  <a:pt x="323850" y="100012"/>
                </a:lnTo>
                <a:lnTo>
                  <a:pt x="171450" y="47625"/>
                </a:lnTo>
                <a:lnTo>
                  <a:pt x="28575" y="0"/>
                </a:lnTo>
                <a:lnTo>
                  <a:pt x="0" y="59531"/>
                </a:lnTo>
                <a:lnTo>
                  <a:pt x="145256" y="128587"/>
                </a:lnTo>
                <a:lnTo>
                  <a:pt x="300038" y="219075"/>
                </a:lnTo>
                <a:lnTo>
                  <a:pt x="431006" y="295275"/>
                </a:lnTo>
                <a:lnTo>
                  <a:pt x="581025" y="392906"/>
                </a:lnTo>
                <a:lnTo>
                  <a:pt x="750094" y="509587"/>
                </a:lnTo>
                <a:lnTo>
                  <a:pt x="840581" y="583406"/>
                </a:lnTo>
                <a:lnTo>
                  <a:pt x="928688" y="654843"/>
                </a:lnTo>
                <a:lnTo>
                  <a:pt x="1004888" y="723900"/>
                </a:lnTo>
                <a:lnTo>
                  <a:pt x="1133475" y="840581"/>
                </a:lnTo>
                <a:lnTo>
                  <a:pt x="1233488" y="940593"/>
                </a:lnTo>
                <a:lnTo>
                  <a:pt x="1326356" y="1031081"/>
                </a:lnTo>
                <a:lnTo>
                  <a:pt x="1393031" y="1100137"/>
                </a:lnTo>
                <a:lnTo>
                  <a:pt x="1435894" y="1131093"/>
                </a:lnTo>
                <a:lnTo>
                  <a:pt x="1473994" y="1147762"/>
                </a:lnTo>
                <a:lnTo>
                  <a:pt x="1504950" y="1152525"/>
                </a:lnTo>
                <a:lnTo>
                  <a:pt x="1531144" y="1147762"/>
                </a:lnTo>
                <a:lnTo>
                  <a:pt x="1554956" y="1138237"/>
                </a:lnTo>
                <a:lnTo>
                  <a:pt x="1571625" y="1126331"/>
                </a:lnTo>
                <a:lnTo>
                  <a:pt x="1590675" y="1102518"/>
                </a:lnTo>
                <a:lnTo>
                  <a:pt x="1612106" y="1059656"/>
                </a:lnTo>
                <a:lnTo>
                  <a:pt x="1626394" y="1021556"/>
                </a:lnTo>
                <a:lnTo>
                  <a:pt x="1619250" y="988218"/>
                </a:lnTo>
                <a:lnTo>
                  <a:pt x="1602581" y="928687"/>
                </a:lnTo>
                <a:lnTo>
                  <a:pt x="1590675" y="890587"/>
                </a:lnTo>
                <a:lnTo>
                  <a:pt x="1562100" y="826293"/>
                </a:lnTo>
                <a:lnTo>
                  <a:pt x="1535906" y="781050"/>
                </a:lnTo>
                <a:lnTo>
                  <a:pt x="1502569" y="726281"/>
                </a:lnTo>
                <a:lnTo>
                  <a:pt x="1495425" y="711993"/>
                </a:lnTo>
                <a:lnTo>
                  <a:pt x="1459706" y="683418"/>
                </a:lnTo>
                <a:lnTo>
                  <a:pt x="1354931" y="614362"/>
                </a:lnTo>
                <a:lnTo>
                  <a:pt x="1219200" y="528637"/>
                </a:lnTo>
                <a:lnTo>
                  <a:pt x="1071563" y="442912"/>
                </a:lnTo>
                <a:lnTo>
                  <a:pt x="897731" y="3476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4ED264-54DF-414F-81B0-61E5CC5E5E33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497013"/>
            <a:ext cx="4468812" cy="4506912"/>
            <a:chOff x="2951163" y="1660525"/>
            <a:chExt cx="4468812" cy="4506913"/>
          </a:xfrm>
        </p:grpSpPr>
        <p:sp>
          <p:nvSpPr>
            <p:cNvPr id="11" name="フリーフォーム 64">
              <a:extLst>
                <a:ext uri="{FF2B5EF4-FFF2-40B4-BE49-F238E27FC236}">
                  <a16:creationId xmlns:a16="http://schemas.microsoft.com/office/drawing/2014/main" id="{F3E31A61-0EA9-4C75-BA85-0A151C00CADD}"/>
                </a:ext>
              </a:extLst>
            </p:cNvPr>
            <p:cNvSpPr/>
            <p:nvPr/>
          </p:nvSpPr>
          <p:spPr>
            <a:xfrm>
              <a:off x="3590925" y="1998662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65">
              <a:extLst>
                <a:ext uri="{FF2B5EF4-FFF2-40B4-BE49-F238E27FC236}">
                  <a16:creationId xmlns:a16="http://schemas.microsoft.com/office/drawing/2014/main" id="{226281C8-1417-4EAE-8CF1-9BBAE9883661}"/>
                </a:ext>
              </a:extLst>
            </p:cNvPr>
            <p:cNvSpPr/>
            <p:nvPr/>
          </p:nvSpPr>
          <p:spPr>
            <a:xfrm>
              <a:off x="3543300" y="25336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66">
              <a:extLst>
                <a:ext uri="{FF2B5EF4-FFF2-40B4-BE49-F238E27FC236}">
                  <a16:creationId xmlns:a16="http://schemas.microsoft.com/office/drawing/2014/main" id="{8E2C519B-B161-4F04-B6A7-52CDE266FA64}"/>
                </a:ext>
              </a:extLst>
            </p:cNvPr>
            <p:cNvSpPr/>
            <p:nvPr/>
          </p:nvSpPr>
          <p:spPr>
            <a:xfrm>
              <a:off x="3024188" y="3048000"/>
              <a:ext cx="3684587" cy="735012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451CEB5C-5FDE-4F4B-BC4B-BBAAA26B01B4}"/>
                </a:ext>
              </a:extLst>
            </p:cNvPr>
            <p:cNvSpPr/>
            <p:nvPr/>
          </p:nvSpPr>
          <p:spPr>
            <a:xfrm rot="16200000">
              <a:off x="2470150" y="2141538"/>
              <a:ext cx="3152776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7DD99DD6-0984-412A-AF7D-C84B62E3BD92}"/>
                </a:ext>
              </a:extLst>
            </p:cNvPr>
            <p:cNvSpPr/>
            <p:nvPr/>
          </p:nvSpPr>
          <p:spPr>
            <a:xfrm>
              <a:off x="4957763" y="2811462"/>
              <a:ext cx="2462212" cy="1817688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0A460A06-FF82-4C2E-9200-C11FBE6EA0A7}"/>
                </a:ext>
              </a:extLst>
            </p:cNvPr>
            <p:cNvSpPr/>
            <p:nvPr/>
          </p:nvSpPr>
          <p:spPr>
            <a:xfrm>
              <a:off x="3960813" y="39385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9">
              <a:extLst>
                <a:ext uri="{FF2B5EF4-FFF2-40B4-BE49-F238E27FC236}">
                  <a16:creationId xmlns:a16="http://schemas.microsoft.com/office/drawing/2014/main" id="{225CCACF-D968-4CCC-9E83-7893040C0809}"/>
                </a:ext>
              </a:extLst>
            </p:cNvPr>
            <p:cNvSpPr/>
            <p:nvPr/>
          </p:nvSpPr>
          <p:spPr>
            <a:xfrm>
              <a:off x="3608388" y="45227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D851BAC9-38DA-4345-A4A7-C7AE41A5CD18}"/>
                </a:ext>
              </a:extLst>
            </p:cNvPr>
            <p:cNvSpPr/>
            <p:nvPr/>
          </p:nvSpPr>
          <p:spPr>
            <a:xfrm rot="16200000">
              <a:off x="3265488" y="4365626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7A8A717F-FA71-4217-A089-0A81E4FC0DE6}"/>
                </a:ext>
              </a:extLst>
            </p:cNvPr>
            <p:cNvSpPr/>
            <p:nvPr/>
          </p:nvSpPr>
          <p:spPr>
            <a:xfrm>
              <a:off x="4791075" y="50149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12AF51D-23AC-4286-8DEE-D78D6106B07E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22" name="フリーフォーム 64">
              <a:extLst>
                <a:ext uri="{FF2B5EF4-FFF2-40B4-BE49-F238E27FC236}">
                  <a16:creationId xmlns:a16="http://schemas.microsoft.com/office/drawing/2014/main" id="{2A463769-8350-4A8C-832F-0CEB09D2C7F0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5">
              <a:extLst>
                <a:ext uri="{FF2B5EF4-FFF2-40B4-BE49-F238E27FC236}">
                  <a16:creationId xmlns:a16="http://schemas.microsoft.com/office/drawing/2014/main" id="{6D15946F-F1AE-4074-8148-E91B3B339D15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6">
              <a:extLst>
                <a:ext uri="{FF2B5EF4-FFF2-40B4-BE49-F238E27FC236}">
                  <a16:creationId xmlns:a16="http://schemas.microsoft.com/office/drawing/2014/main" id="{27EB2E1C-5311-4860-B30D-440092D356AA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19DF6E58-A1E3-40A8-93F2-B5F0F6589A24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7">
              <a:extLst>
                <a:ext uri="{FF2B5EF4-FFF2-40B4-BE49-F238E27FC236}">
                  <a16:creationId xmlns:a16="http://schemas.microsoft.com/office/drawing/2014/main" id="{C9FFFEDA-F615-47A2-B8D3-C8D5F64241B0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8">
              <a:extLst>
                <a:ext uri="{FF2B5EF4-FFF2-40B4-BE49-F238E27FC236}">
                  <a16:creationId xmlns:a16="http://schemas.microsoft.com/office/drawing/2014/main" id="{A37965BA-11FF-4FEE-AB5E-491FF3234E9B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9">
              <a:extLst>
                <a:ext uri="{FF2B5EF4-FFF2-40B4-BE49-F238E27FC236}">
                  <a16:creationId xmlns:a16="http://schemas.microsoft.com/office/drawing/2014/main" id="{829D1465-7C51-41F1-B4F4-6848FABDA2A4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864F746-93A3-495D-B7B4-3CDEBFF5D16D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B65DAB0-9764-4BE1-A15D-A0F76CCD0155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7558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218" name="グループ化 1">
            <a:extLst>
              <a:ext uri="{FF2B5EF4-FFF2-40B4-BE49-F238E27FC236}">
                <a16:creationId xmlns:a16="http://schemas.microsoft.com/office/drawing/2014/main" id="{45C59C37-266E-492C-A3A7-4C3D0074F0E9}"/>
              </a:ext>
            </a:extLst>
          </p:cNvPr>
          <p:cNvGrpSpPr>
            <a:grpSpLocks/>
          </p:cNvGrpSpPr>
          <p:nvPr/>
        </p:nvGrpSpPr>
        <p:grpSpPr bwMode="auto">
          <a:xfrm>
            <a:off x="2798763" y="1508125"/>
            <a:ext cx="4468812" cy="4506913"/>
            <a:chOff x="2798763" y="1508125"/>
            <a:chExt cx="4468812" cy="4506913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21B26AA9-2269-4778-84FE-9B5A356A0AC4}"/>
                </a:ext>
              </a:extLst>
            </p:cNvPr>
            <p:cNvSpPr/>
            <p:nvPr/>
          </p:nvSpPr>
          <p:spPr>
            <a:xfrm>
              <a:off x="3438525" y="1846263"/>
              <a:ext cx="2638425" cy="533400"/>
            </a:xfrm>
            <a:custGeom>
              <a:avLst/>
              <a:gdLst>
                <a:gd name="connsiteX0" fmla="*/ 2124075 w 2638425"/>
                <a:gd name="connsiteY0" fmla="*/ 261937 h 533400"/>
                <a:gd name="connsiteX1" fmla="*/ 1997869 w 2638425"/>
                <a:gd name="connsiteY1" fmla="*/ 273844 h 533400"/>
                <a:gd name="connsiteX2" fmla="*/ 1804988 w 2638425"/>
                <a:gd name="connsiteY2" fmla="*/ 297656 h 533400"/>
                <a:gd name="connsiteX3" fmla="*/ 1633538 w 2638425"/>
                <a:gd name="connsiteY3" fmla="*/ 319087 h 533400"/>
                <a:gd name="connsiteX4" fmla="*/ 1493044 w 2638425"/>
                <a:gd name="connsiteY4" fmla="*/ 338137 h 533400"/>
                <a:gd name="connsiteX5" fmla="*/ 1347788 w 2638425"/>
                <a:gd name="connsiteY5" fmla="*/ 359569 h 533400"/>
                <a:gd name="connsiteX6" fmla="*/ 1126331 w 2638425"/>
                <a:gd name="connsiteY6" fmla="*/ 397669 h 533400"/>
                <a:gd name="connsiteX7" fmla="*/ 940594 w 2638425"/>
                <a:gd name="connsiteY7" fmla="*/ 428625 h 533400"/>
                <a:gd name="connsiteX8" fmla="*/ 814388 w 2638425"/>
                <a:gd name="connsiteY8" fmla="*/ 450056 h 533400"/>
                <a:gd name="connsiteX9" fmla="*/ 702469 w 2638425"/>
                <a:gd name="connsiteY9" fmla="*/ 471487 h 533400"/>
                <a:gd name="connsiteX10" fmla="*/ 500063 w 2638425"/>
                <a:gd name="connsiteY10" fmla="*/ 511969 h 533400"/>
                <a:gd name="connsiteX11" fmla="*/ 452438 w 2638425"/>
                <a:gd name="connsiteY11" fmla="*/ 523875 h 533400"/>
                <a:gd name="connsiteX12" fmla="*/ 411956 w 2638425"/>
                <a:gd name="connsiteY12" fmla="*/ 533400 h 533400"/>
                <a:gd name="connsiteX13" fmla="*/ 390525 w 2638425"/>
                <a:gd name="connsiteY13" fmla="*/ 533400 h 533400"/>
                <a:gd name="connsiteX14" fmla="*/ 347663 w 2638425"/>
                <a:gd name="connsiteY14" fmla="*/ 528637 h 533400"/>
                <a:gd name="connsiteX15" fmla="*/ 304800 w 2638425"/>
                <a:gd name="connsiteY15" fmla="*/ 519112 h 533400"/>
                <a:gd name="connsiteX16" fmla="*/ 264319 w 2638425"/>
                <a:gd name="connsiteY16" fmla="*/ 502444 h 533400"/>
                <a:gd name="connsiteX17" fmla="*/ 230981 w 2638425"/>
                <a:gd name="connsiteY17" fmla="*/ 481012 h 533400"/>
                <a:gd name="connsiteX18" fmla="*/ 209550 w 2638425"/>
                <a:gd name="connsiteY18" fmla="*/ 464344 h 533400"/>
                <a:gd name="connsiteX19" fmla="*/ 173831 w 2638425"/>
                <a:gd name="connsiteY19" fmla="*/ 431006 h 533400"/>
                <a:gd name="connsiteX20" fmla="*/ 138113 w 2638425"/>
                <a:gd name="connsiteY20" fmla="*/ 392906 h 533400"/>
                <a:gd name="connsiteX21" fmla="*/ 102394 w 2638425"/>
                <a:gd name="connsiteY21" fmla="*/ 350044 h 533400"/>
                <a:gd name="connsiteX22" fmla="*/ 71438 w 2638425"/>
                <a:gd name="connsiteY22" fmla="*/ 307181 h 533400"/>
                <a:gd name="connsiteX23" fmla="*/ 30956 w 2638425"/>
                <a:gd name="connsiteY23" fmla="*/ 242887 h 533400"/>
                <a:gd name="connsiteX24" fmla="*/ 4763 w 2638425"/>
                <a:gd name="connsiteY24" fmla="*/ 188119 h 533400"/>
                <a:gd name="connsiteX25" fmla="*/ 0 w 2638425"/>
                <a:gd name="connsiteY25" fmla="*/ 169069 h 533400"/>
                <a:gd name="connsiteX26" fmla="*/ 0 w 2638425"/>
                <a:gd name="connsiteY26" fmla="*/ 152400 h 533400"/>
                <a:gd name="connsiteX27" fmla="*/ 7144 w 2638425"/>
                <a:gd name="connsiteY27" fmla="*/ 145256 h 533400"/>
                <a:gd name="connsiteX28" fmla="*/ 16669 w 2638425"/>
                <a:gd name="connsiteY28" fmla="*/ 142875 h 533400"/>
                <a:gd name="connsiteX29" fmla="*/ 33338 w 2638425"/>
                <a:gd name="connsiteY29" fmla="*/ 145256 h 533400"/>
                <a:gd name="connsiteX30" fmla="*/ 50006 w 2638425"/>
                <a:gd name="connsiteY30" fmla="*/ 152400 h 533400"/>
                <a:gd name="connsiteX31" fmla="*/ 100013 w 2638425"/>
                <a:gd name="connsiteY31" fmla="*/ 188119 h 533400"/>
                <a:gd name="connsiteX32" fmla="*/ 185738 w 2638425"/>
                <a:gd name="connsiteY32" fmla="*/ 240506 h 533400"/>
                <a:gd name="connsiteX33" fmla="*/ 254794 w 2638425"/>
                <a:gd name="connsiteY33" fmla="*/ 273844 h 533400"/>
                <a:gd name="connsiteX34" fmla="*/ 321469 w 2638425"/>
                <a:gd name="connsiteY34" fmla="*/ 297656 h 533400"/>
                <a:gd name="connsiteX35" fmla="*/ 371475 w 2638425"/>
                <a:gd name="connsiteY35" fmla="*/ 307181 h 533400"/>
                <a:gd name="connsiteX36" fmla="*/ 423863 w 2638425"/>
                <a:gd name="connsiteY36" fmla="*/ 311944 h 533400"/>
                <a:gd name="connsiteX37" fmla="*/ 483394 w 2638425"/>
                <a:gd name="connsiteY37" fmla="*/ 311944 h 533400"/>
                <a:gd name="connsiteX38" fmla="*/ 678656 w 2638425"/>
                <a:gd name="connsiteY38" fmla="*/ 295275 h 533400"/>
                <a:gd name="connsiteX39" fmla="*/ 890588 w 2638425"/>
                <a:gd name="connsiteY39" fmla="*/ 273844 h 533400"/>
                <a:gd name="connsiteX40" fmla="*/ 1052513 w 2638425"/>
                <a:gd name="connsiteY40" fmla="*/ 254794 h 533400"/>
                <a:gd name="connsiteX41" fmla="*/ 1164431 w 2638425"/>
                <a:gd name="connsiteY41" fmla="*/ 240506 h 533400"/>
                <a:gd name="connsiteX42" fmla="*/ 1402556 w 2638425"/>
                <a:gd name="connsiteY42" fmla="*/ 200025 h 533400"/>
                <a:gd name="connsiteX43" fmla="*/ 1602581 w 2638425"/>
                <a:gd name="connsiteY43" fmla="*/ 171450 h 533400"/>
                <a:gd name="connsiteX44" fmla="*/ 1778794 w 2638425"/>
                <a:gd name="connsiteY44" fmla="*/ 145256 h 533400"/>
                <a:gd name="connsiteX45" fmla="*/ 1955006 w 2638425"/>
                <a:gd name="connsiteY45" fmla="*/ 111919 h 533400"/>
                <a:gd name="connsiteX46" fmla="*/ 2090738 w 2638425"/>
                <a:gd name="connsiteY46" fmla="*/ 80962 h 533400"/>
                <a:gd name="connsiteX47" fmla="*/ 2166938 w 2638425"/>
                <a:gd name="connsiteY47" fmla="*/ 61912 h 533400"/>
                <a:gd name="connsiteX48" fmla="*/ 2228850 w 2638425"/>
                <a:gd name="connsiteY48" fmla="*/ 40481 h 533400"/>
                <a:gd name="connsiteX49" fmla="*/ 2278856 w 2638425"/>
                <a:gd name="connsiteY49" fmla="*/ 16669 h 533400"/>
                <a:gd name="connsiteX50" fmla="*/ 2309813 w 2638425"/>
                <a:gd name="connsiteY50" fmla="*/ 0 h 533400"/>
                <a:gd name="connsiteX51" fmla="*/ 2340769 w 2638425"/>
                <a:gd name="connsiteY51" fmla="*/ 2381 h 533400"/>
                <a:gd name="connsiteX52" fmla="*/ 2428875 w 2638425"/>
                <a:gd name="connsiteY52" fmla="*/ 26194 h 533400"/>
                <a:gd name="connsiteX53" fmla="*/ 2509838 w 2638425"/>
                <a:gd name="connsiteY53" fmla="*/ 59531 h 533400"/>
                <a:gd name="connsiteX54" fmla="*/ 2569369 w 2638425"/>
                <a:gd name="connsiteY54" fmla="*/ 88106 h 533400"/>
                <a:gd name="connsiteX55" fmla="*/ 2600325 w 2638425"/>
                <a:gd name="connsiteY55" fmla="*/ 107156 h 533400"/>
                <a:gd name="connsiteX56" fmla="*/ 2619375 w 2638425"/>
                <a:gd name="connsiteY56" fmla="*/ 123825 h 533400"/>
                <a:gd name="connsiteX57" fmla="*/ 2631281 w 2638425"/>
                <a:gd name="connsiteY57" fmla="*/ 142875 h 533400"/>
                <a:gd name="connsiteX58" fmla="*/ 2636044 w 2638425"/>
                <a:gd name="connsiteY58" fmla="*/ 159544 h 533400"/>
                <a:gd name="connsiteX59" fmla="*/ 2638425 w 2638425"/>
                <a:gd name="connsiteY59" fmla="*/ 176212 h 533400"/>
                <a:gd name="connsiteX60" fmla="*/ 2626519 w 2638425"/>
                <a:gd name="connsiteY60" fmla="*/ 200025 h 533400"/>
                <a:gd name="connsiteX61" fmla="*/ 2605088 w 2638425"/>
                <a:gd name="connsiteY61" fmla="*/ 219075 h 533400"/>
                <a:gd name="connsiteX62" fmla="*/ 2574131 w 2638425"/>
                <a:gd name="connsiteY62" fmla="*/ 226219 h 533400"/>
                <a:gd name="connsiteX63" fmla="*/ 2493169 w 2638425"/>
                <a:gd name="connsiteY63" fmla="*/ 228600 h 533400"/>
                <a:gd name="connsiteX64" fmla="*/ 2378869 w 2638425"/>
                <a:gd name="connsiteY64" fmla="*/ 238125 h 533400"/>
                <a:gd name="connsiteX65" fmla="*/ 2278856 w 2638425"/>
                <a:gd name="connsiteY65" fmla="*/ 245269 h 533400"/>
                <a:gd name="connsiteX66" fmla="*/ 2124075 w 2638425"/>
                <a:gd name="connsiteY66" fmla="*/ 261937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38425" h="533400">
                  <a:moveTo>
                    <a:pt x="2124075" y="261937"/>
                  </a:moveTo>
                  <a:lnTo>
                    <a:pt x="1997869" y="273844"/>
                  </a:lnTo>
                  <a:lnTo>
                    <a:pt x="1804988" y="297656"/>
                  </a:lnTo>
                  <a:lnTo>
                    <a:pt x="1633538" y="319087"/>
                  </a:lnTo>
                  <a:lnTo>
                    <a:pt x="1493044" y="338137"/>
                  </a:lnTo>
                  <a:lnTo>
                    <a:pt x="1347788" y="359569"/>
                  </a:lnTo>
                  <a:lnTo>
                    <a:pt x="1126331" y="397669"/>
                  </a:lnTo>
                  <a:lnTo>
                    <a:pt x="940594" y="428625"/>
                  </a:lnTo>
                  <a:lnTo>
                    <a:pt x="814388" y="450056"/>
                  </a:lnTo>
                  <a:lnTo>
                    <a:pt x="702469" y="471487"/>
                  </a:lnTo>
                  <a:lnTo>
                    <a:pt x="500063" y="511969"/>
                  </a:lnTo>
                  <a:lnTo>
                    <a:pt x="452438" y="523875"/>
                  </a:lnTo>
                  <a:lnTo>
                    <a:pt x="411956" y="533400"/>
                  </a:lnTo>
                  <a:lnTo>
                    <a:pt x="390525" y="533400"/>
                  </a:lnTo>
                  <a:lnTo>
                    <a:pt x="347663" y="528637"/>
                  </a:lnTo>
                  <a:lnTo>
                    <a:pt x="304800" y="519112"/>
                  </a:lnTo>
                  <a:lnTo>
                    <a:pt x="264319" y="502444"/>
                  </a:lnTo>
                  <a:lnTo>
                    <a:pt x="230981" y="481012"/>
                  </a:lnTo>
                  <a:lnTo>
                    <a:pt x="209550" y="464344"/>
                  </a:lnTo>
                  <a:lnTo>
                    <a:pt x="173831" y="431006"/>
                  </a:lnTo>
                  <a:lnTo>
                    <a:pt x="138113" y="392906"/>
                  </a:lnTo>
                  <a:lnTo>
                    <a:pt x="102394" y="350044"/>
                  </a:lnTo>
                  <a:lnTo>
                    <a:pt x="71438" y="307181"/>
                  </a:lnTo>
                  <a:lnTo>
                    <a:pt x="30956" y="242887"/>
                  </a:lnTo>
                  <a:lnTo>
                    <a:pt x="4763" y="188119"/>
                  </a:lnTo>
                  <a:lnTo>
                    <a:pt x="0" y="169069"/>
                  </a:lnTo>
                  <a:lnTo>
                    <a:pt x="0" y="152400"/>
                  </a:lnTo>
                  <a:lnTo>
                    <a:pt x="7144" y="145256"/>
                  </a:lnTo>
                  <a:lnTo>
                    <a:pt x="16669" y="142875"/>
                  </a:lnTo>
                  <a:lnTo>
                    <a:pt x="33338" y="145256"/>
                  </a:lnTo>
                  <a:lnTo>
                    <a:pt x="50006" y="152400"/>
                  </a:lnTo>
                  <a:lnTo>
                    <a:pt x="100013" y="188119"/>
                  </a:lnTo>
                  <a:lnTo>
                    <a:pt x="185738" y="240506"/>
                  </a:lnTo>
                  <a:lnTo>
                    <a:pt x="254794" y="273844"/>
                  </a:lnTo>
                  <a:lnTo>
                    <a:pt x="321469" y="297656"/>
                  </a:lnTo>
                  <a:lnTo>
                    <a:pt x="371475" y="307181"/>
                  </a:lnTo>
                  <a:lnTo>
                    <a:pt x="423863" y="311944"/>
                  </a:lnTo>
                  <a:lnTo>
                    <a:pt x="483394" y="311944"/>
                  </a:lnTo>
                  <a:lnTo>
                    <a:pt x="678656" y="295275"/>
                  </a:lnTo>
                  <a:lnTo>
                    <a:pt x="890588" y="273844"/>
                  </a:lnTo>
                  <a:lnTo>
                    <a:pt x="1052513" y="254794"/>
                  </a:lnTo>
                  <a:lnTo>
                    <a:pt x="1164431" y="240506"/>
                  </a:lnTo>
                  <a:lnTo>
                    <a:pt x="1402556" y="200025"/>
                  </a:lnTo>
                  <a:lnTo>
                    <a:pt x="1602581" y="171450"/>
                  </a:lnTo>
                  <a:lnTo>
                    <a:pt x="1778794" y="145256"/>
                  </a:lnTo>
                  <a:lnTo>
                    <a:pt x="1955006" y="111919"/>
                  </a:lnTo>
                  <a:lnTo>
                    <a:pt x="2090738" y="80962"/>
                  </a:lnTo>
                  <a:lnTo>
                    <a:pt x="2166938" y="61912"/>
                  </a:lnTo>
                  <a:lnTo>
                    <a:pt x="2228850" y="40481"/>
                  </a:lnTo>
                  <a:lnTo>
                    <a:pt x="2278856" y="16669"/>
                  </a:lnTo>
                  <a:lnTo>
                    <a:pt x="2309813" y="0"/>
                  </a:lnTo>
                  <a:lnTo>
                    <a:pt x="2340769" y="2381"/>
                  </a:lnTo>
                  <a:lnTo>
                    <a:pt x="2428875" y="26194"/>
                  </a:lnTo>
                  <a:lnTo>
                    <a:pt x="2509838" y="59531"/>
                  </a:lnTo>
                  <a:lnTo>
                    <a:pt x="2569369" y="88106"/>
                  </a:lnTo>
                  <a:lnTo>
                    <a:pt x="2600325" y="107156"/>
                  </a:lnTo>
                  <a:lnTo>
                    <a:pt x="2619375" y="123825"/>
                  </a:lnTo>
                  <a:lnTo>
                    <a:pt x="2631281" y="142875"/>
                  </a:lnTo>
                  <a:lnTo>
                    <a:pt x="2636044" y="159544"/>
                  </a:lnTo>
                  <a:lnTo>
                    <a:pt x="2638425" y="176212"/>
                  </a:lnTo>
                  <a:lnTo>
                    <a:pt x="2626519" y="200025"/>
                  </a:lnTo>
                  <a:lnTo>
                    <a:pt x="2605088" y="219075"/>
                  </a:lnTo>
                  <a:lnTo>
                    <a:pt x="2574131" y="226219"/>
                  </a:lnTo>
                  <a:lnTo>
                    <a:pt x="2493169" y="228600"/>
                  </a:lnTo>
                  <a:lnTo>
                    <a:pt x="2378869" y="238125"/>
                  </a:lnTo>
                  <a:lnTo>
                    <a:pt x="2278856" y="245269"/>
                  </a:lnTo>
                  <a:lnTo>
                    <a:pt x="2124075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9E8D5D78-6182-4CB8-A1EB-784AA23D8EE2}"/>
                </a:ext>
              </a:extLst>
            </p:cNvPr>
            <p:cNvSpPr/>
            <p:nvPr/>
          </p:nvSpPr>
          <p:spPr>
            <a:xfrm>
              <a:off x="3390900" y="2381250"/>
              <a:ext cx="2627313" cy="600075"/>
            </a:xfrm>
            <a:custGeom>
              <a:avLst/>
              <a:gdLst>
                <a:gd name="connsiteX0" fmla="*/ 1935956 w 2626519"/>
                <a:gd name="connsiteY0" fmla="*/ 107156 h 600075"/>
                <a:gd name="connsiteX1" fmla="*/ 1769269 w 2626519"/>
                <a:gd name="connsiteY1" fmla="*/ 138113 h 600075"/>
                <a:gd name="connsiteX2" fmla="*/ 1609725 w 2626519"/>
                <a:gd name="connsiteY2" fmla="*/ 164306 h 600075"/>
                <a:gd name="connsiteX3" fmla="*/ 1438275 w 2626519"/>
                <a:gd name="connsiteY3" fmla="*/ 197644 h 600075"/>
                <a:gd name="connsiteX4" fmla="*/ 1257300 w 2626519"/>
                <a:gd name="connsiteY4" fmla="*/ 226219 h 600075"/>
                <a:gd name="connsiteX5" fmla="*/ 1026319 w 2626519"/>
                <a:gd name="connsiteY5" fmla="*/ 264319 h 600075"/>
                <a:gd name="connsiteX6" fmla="*/ 892969 w 2626519"/>
                <a:gd name="connsiteY6" fmla="*/ 290513 h 600075"/>
                <a:gd name="connsiteX7" fmla="*/ 740569 w 2626519"/>
                <a:gd name="connsiteY7" fmla="*/ 314325 h 600075"/>
                <a:gd name="connsiteX8" fmla="*/ 619125 w 2626519"/>
                <a:gd name="connsiteY8" fmla="*/ 333375 h 600075"/>
                <a:gd name="connsiteX9" fmla="*/ 547688 w 2626519"/>
                <a:gd name="connsiteY9" fmla="*/ 342900 h 600075"/>
                <a:gd name="connsiteX10" fmla="*/ 483394 w 2626519"/>
                <a:gd name="connsiteY10" fmla="*/ 350044 h 600075"/>
                <a:gd name="connsiteX11" fmla="*/ 442913 w 2626519"/>
                <a:gd name="connsiteY11" fmla="*/ 354806 h 600075"/>
                <a:gd name="connsiteX12" fmla="*/ 421481 w 2626519"/>
                <a:gd name="connsiteY12" fmla="*/ 357188 h 600075"/>
                <a:gd name="connsiteX13" fmla="*/ 361950 w 2626519"/>
                <a:gd name="connsiteY13" fmla="*/ 354806 h 600075"/>
                <a:gd name="connsiteX14" fmla="*/ 319088 w 2626519"/>
                <a:gd name="connsiteY14" fmla="*/ 352425 h 600075"/>
                <a:gd name="connsiteX15" fmla="*/ 228600 w 2626519"/>
                <a:gd name="connsiteY15" fmla="*/ 338138 h 600075"/>
                <a:gd name="connsiteX16" fmla="*/ 147638 w 2626519"/>
                <a:gd name="connsiteY16" fmla="*/ 321469 h 600075"/>
                <a:gd name="connsiteX17" fmla="*/ 76200 w 2626519"/>
                <a:gd name="connsiteY17" fmla="*/ 295275 h 600075"/>
                <a:gd name="connsiteX18" fmla="*/ 28575 w 2626519"/>
                <a:gd name="connsiteY18" fmla="*/ 276225 h 600075"/>
                <a:gd name="connsiteX19" fmla="*/ 19050 w 2626519"/>
                <a:gd name="connsiteY19" fmla="*/ 276225 h 600075"/>
                <a:gd name="connsiteX20" fmla="*/ 4763 w 2626519"/>
                <a:gd name="connsiteY20" fmla="*/ 278606 h 600075"/>
                <a:gd name="connsiteX21" fmla="*/ 0 w 2626519"/>
                <a:gd name="connsiteY21" fmla="*/ 288131 h 600075"/>
                <a:gd name="connsiteX22" fmla="*/ 4763 w 2626519"/>
                <a:gd name="connsiteY22" fmla="*/ 314325 h 600075"/>
                <a:gd name="connsiteX23" fmla="*/ 33338 w 2626519"/>
                <a:gd name="connsiteY23" fmla="*/ 359569 h 600075"/>
                <a:gd name="connsiteX24" fmla="*/ 88106 w 2626519"/>
                <a:gd name="connsiteY24" fmla="*/ 421481 h 600075"/>
                <a:gd name="connsiteX25" fmla="*/ 133350 w 2626519"/>
                <a:gd name="connsiteY25" fmla="*/ 466725 h 600075"/>
                <a:gd name="connsiteX26" fmla="*/ 180975 w 2626519"/>
                <a:gd name="connsiteY26" fmla="*/ 511969 h 600075"/>
                <a:gd name="connsiteX27" fmla="*/ 238125 w 2626519"/>
                <a:gd name="connsiteY27" fmla="*/ 552450 h 600075"/>
                <a:gd name="connsiteX28" fmla="*/ 288131 w 2626519"/>
                <a:gd name="connsiteY28" fmla="*/ 583406 h 600075"/>
                <a:gd name="connsiteX29" fmla="*/ 323850 w 2626519"/>
                <a:gd name="connsiteY29" fmla="*/ 600075 h 600075"/>
                <a:gd name="connsiteX30" fmla="*/ 378619 w 2626519"/>
                <a:gd name="connsiteY30" fmla="*/ 585788 h 600075"/>
                <a:gd name="connsiteX31" fmla="*/ 535781 w 2626519"/>
                <a:gd name="connsiteY31" fmla="*/ 542925 h 600075"/>
                <a:gd name="connsiteX32" fmla="*/ 688181 w 2626519"/>
                <a:gd name="connsiteY32" fmla="*/ 504825 h 600075"/>
                <a:gd name="connsiteX33" fmla="*/ 850106 w 2626519"/>
                <a:gd name="connsiteY33" fmla="*/ 466725 h 600075"/>
                <a:gd name="connsiteX34" fmla="*/ 988219 w 2626519"/>
                <a:gd name="connsiteY34" fmla="*/ 438150 h 600075"/>
                <a:gd name="connsiteX35" fmla="*/ 1302544 w 2626519"/>
                <a:gd name="connsiteY35" fmla="*/ 385763 h 600075"/>
                <a:gd name="connsiteX36" fmla="*/ 1478756 w 2626519"/>
                <a:gd name="connsiteY36" fmla="*/ 354806 h 600075"/>
                <a:gd name="connsiteX37" fmla="*/ 1562100 w 2626519"/>
                <a:gd name="connsiteY37" fmla="*/ 333375 h 600075"/>
                <a:gd name="connsiteX38" fmla="*/ 1766888 w 2626519"/>
                <a:gd name="connsiteY38" fmla="*/ 311944 h 600075"/>
                <a:gd name="connsiteX39" fmla="*/ 1978819 w 2626519"/>
                <a:gd name="connsiteY39" fmla="*/ 283369 h 600075"/>
                <a:gd name="connsiteX40" fmla="*/ 2176463 w 2626519"/>
                <a:gd name="connsiteY40" fmla="*/ 254794 h 600075"/>
                <a:gd name="connsiteX41" fmla="*/ 2324100 w 2626519"/>
                <a:gd name="connsiteY41" fmla="*/ 233363 h 600075"/>
                <a:gd name="connsiteX42" fmla="*/ 2471738 w 2626519"/>
                <a:gd name="connsiteY42" fmla="*/ 209550 h 600075"/>
                <a:gd name="connsiteX43" fmla="*/ 2555081 w 2626519"/>
                <a:gd name="connsiteY43" fmla="*/ 188119 h 600075"/>
                <a:gd name="connsiteX44" fmla="*/ 2583656 w 2626519"/>
                <a:gd name="connsiteY44" fmla="*/ 176213 h 600075"/>
                <a:gd name="connsiteX45" fmla="*/ 2605088 w 2626519"/>
                <a:gd name="connsiteY45" fmla="*/ 161925 h 600075"/>
                <a:gd name="connsiteX46" fmla="*/ 2621756 w 2626519"/>
                <a:gd name="connsiteY46" fmla="*/ 140494 h 600075"/>
                <a:gd name="connsiteX47" fmla="*/ 2626519 w 2626519"/>
                <a:gd name="connsiteY47" fmla="*/ 126206 h 600075"/>
                <a:gd name="connsiteX48" fmla="*/ 2626519 w 2626519"/>
                <a:gd name="connsiteY48" fmla="*/ 107156 h 600075"/>
                <a:gd name="connsiteX49" fmla="*/ 2624138 w 2626519"/>
                <a:gd name="connsiteY49" fmla="*/ 92869 h 600075"/>
                <a:gd name="connsiteX50" fmla="*/ 2614613 w 2626519"/>
                <a:gd name="connsiteY50" fmla="*/ 78581 h 600075"/>
                <a:gd name="connsiteX51" fmla="*/ 2595563 w 2626519"/>
                <a:gd name="connsiteY51" fmla="*/ 64294 h 600075"/>
                <a:gd name="connsiteX52" fmla="*/ 2557463 w 2626519"/>
                <a:gd name="connsiteY52" fmla="*/ 45244 h 600075"/>
                <a:gd name="connsiteX53" fmla="*/ 2505075 w 2626519"/>
                <a:gd name="connsiteY53" fmla="*/ 30956 h 600075"/>
                <a:gd name="connsiteX54" fmla="*/ 2457450 w 2626519"/>
                <a:gd name="connsiteY54" fmla="*/ 21431 h 600075"/>
                <a:gd name="connsiteX55" fmla="*/ 2371725 w 2626519"/>
                <a:gd name="connsiteY55" fmla="*/ 9525 h 600075"/>
                <a:gd name="connsiteX56" fmla="*/ 2288381 w 2626519"/>
                <a:gd name="connsiteY56" fmla="*/ 0 h 600075"/>
                <a:gd name="connsiteX57" fmla="*/ 2274094 w 2626519"/>
                <a:gd name="connsiteY57" fmla="*/ 0 h 600075"/>
                <a:gd name="connsiteX58" fmla="*/ 2255044 w 2626519"/>
                <a:gd name="connsiteY58" fmla="*/ 2381 h 600075"/>
                <a:gd name="connsiteX59" fmla="*/ 2205038 w 2626519"/>
                <a:gd name="connsiteY59" fmla="*/ 16669 h 600075"/>
                <a:gd name="connsiteX60" fmla="*/ 2145506 w 2626519"/>
                <a:gd name="connsiteY60" fmla="*/ 38100 h 600075"/>
                <a:gd name="connsiteX61" fmla="*/ 2076450 w 2626519"/>
                <a:gd name="connsiteY61" fmla="*/ 66675 h 600075"/>
                <a:gd name="connsiteX62" fmla="*/ 2024063 w 2626519"/>
                <a:gd name="connsiteY62" fmla="*/ 88106 h 600075"/>
                <a:gd name="connsiteX63" fmla="*/ 1935956 w 2626519"/>
                <a:gd name="connsiteY63" fmla="*/ 107156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626519" h="600075">
                  <a:moveTo>
                    <a:pt x="1935956" y="107156"/>
                  </a:moveTo>
                  <a:lnTo>
                    <a:pt x="1769269" y="138113"/>
                  </a:lnTo>
                  <a:lnTo>
                    <a:pt x="1609725" y="164306"/>
                  </a:lnTo>
                  <a:lnTo>
                    <a:pt x="1438275" y="197644"/>
                  </a:lnTo>
                  <a:lnTo>
                    <a:pt x="1257300" y="226219"/>
                  </a:lnTo>
                  <a:lnTo>
                    <a:pt x="1026319" y="264319"/>
                  </a:lnTo>
                  <a:lnTo>
                    <a:pt x="892969" y="290513"/>
                  </a:lnTo>
                  <a:lnTo>
                    <a:pt x="740569" y="314325"/>
                  </a:lnTo>
                  <a:lnTo>
                    <a:pt x="619125" y="333375"/>
                  </a:lnTo>
                  <a:lnTo>
                    <a:pt x="547688" y="342900"/>
                  </a:lnTo>
                  <a:lnTo>
                    <a:pt x="483394" y="350044"/>
                  </a:lnTo>
                  <a:lnTo>
                    <a:pt x="442913" y="354806"/>
                  </a:lnTo>
                  <a:lnTo>
                    <a:pt x="421481" y="357188"/>
                  </a:lnTo>
                  <a:lnTo>
                    <a:pt x="361950" y="354806"/>
                  </a:lnTo>
                  <a:lnTo>
                    <a:pt x="319088" y="352425"/>
                  </a:lnTo>
                  <a:lnTo>
                    <a:pt x="228600" y="338138"/>
                  </a:lnTo>
                  <a:lnTo>
                    <a:pt x="147638" y="321469"/>
                  </a:lnTo>
                  <a:lnTo>
                    <a:pt x="76200" y="295275"/>
                  </a:lnTo>
                  <a:lnTo>
                    <a:pt x="28575" y="276225"/>
                  </a:lnTo>
                  <a:lnTo>
                    <a:pt x="19050" y="276225"/>
                  </a:lnTo>
                  <a:lnTo>
                    <a:pt x="4763" y="278606"/>
                  </a:lnTo>
                  <a:lnTo>
                    <a:pt x="0" y="288131"/>
                  </a:lnTo>
                  <a:lnTo>
                    <a:pt x="4763" y="314325"/>
                  </a:lnTo>
                  <a:lnTo>
                    <a:pt x="33338" y="359569"/>
                  </a:lnTo>
                  <a:lnTo>
                    <a:pt x="88106" y="421481"/>
                  </a:lnTo>
                  <a:lnTo>
                    <a:pt x="133350" y="466725"/>
                  </a:lnTo>
                  <a:lnTo>
                    <a:pt x="180975" y="511969"/>
                  </a:lnTo>
                  <a:lnTo>
                    <a:pt x="238125" y="552450"/>
                  </a:lnTo>
                  <a:lnTo>
                    <a:pt x="288131" y="583406"/>
                  </a:lnTo>
                  <a:lnTo>
                    <a:pt x="323850" y="600075"/>
                  </a:lnTo>
                  <a:lnTo>
                    <a:pt x="378619" y="585788"/>
                  </a:lnTo>
                  <a:lnTo>
                    <a:pt x="535781" y="542925"/>
                  </a:lnTo>
                  <a:lnTo>
                    <a:pt x="688181" y="504825"/>
                  </a:lnTo>
                  <a:lnTo>
                    <a:pt x="850106" y="466725"/>
                  </a:lnTo>
                  <a:lnTo>
                    <a:pt x="988219" y="438150"/>
                  </a:lnTo>
                  <a:lnTo>
                    <a:pt x="1302544" y="385763"/>
                  </a:lnTo>
                  <a:lnTo>
                    <a:pt x="1478756" y="354806"/>
                  </a:lnTo>
                  <a:lnTo>
                    <a:pt x="1562100" y="333375"/>
                  </a:lnTo>
                  <a:lnTo>
                    <a:pt x="1766888" y="311944"/>
                  </a:lnTo>
                  <a:lnTo>
                    <a:pt x="1978819" y="283369"/>
                  </a:lnTo>
                  <a:lnTo>
                    <a:pt x="2176463" y="254794"/>
                  </a:lnTo>
                  <a:lnTo>
                    <a:pt x="2324100" y="233363"/>
                  </a:lnTo>
                  <a:lnTo>
                    <a:pt x="2471738" y="209550"/>
                  </a:lnTo>
                  <a:lnTo>
                    <a:pt x="2555081" y="188119"/>
                  </a:lnTo>
                  <a:lnTo>
                    <a:pt x="2583656" y="176213"/>
                  </a:lnTo>
                  <a:lnTo>
                    <a:pt x="2605088" y="161925"/>
                  </a:lnTo>
                  <a:lnTo>
                    <a:pt x="2621756" y="140494"/>
                  </a:lnTo>
                  <a:lnTo>
                    <a:pt x="2626519" y="126206"/>
                  </a:lnTo>
                  <a:lnTo>
                    <a:pt x="2626519" y="107156"/>
                  </a:lnTo>
                  <a:lnTo>
                    <a:pt x="2624138" y="92869"/>
                  </a:lnTo>
                  <a:lnTo>
                    <a:pt x="2614613" y="78581"/>
                  </a:lnTo>
                  <a:lnTo>
                    <a:pt x="2595563" y="64294"/>
                  </a:lnTo>
                  <a:lnTo>
                    <a:pt x="2557463" y="45244"/>
                  </a:lnTo>
                  <a:lnTo>
                    <a:pt x="2505075" y="30956"/>
                  </a:lnTo>
                  <a:lnTo>
                    <a:pt x="2457450" y="21431"/>
                  </a:lnTo>
                  <a:lnTo>
                    <a:pt x="2371725" y="9525"/>
                  </a:lnTo>
                  <a:lnTo>
                    <a:pt x="2288381" y="0"/>
                  </a:lnTo>
                  <a:lnTo>
                    <a:pt x="2274094" y="0"/>
                  </a:lnTo>
                  <a:lnTo>
                    <a:pt x="2255044" y="2381"/>
                  </a:lnTo>
                  <a:lnTo>
                    <a:pt x="2205038" y="16669"/>
                  </a:lnTo>
                  <a:lnTo>
                    <a:pt x="2145506" y="38100"/>
                  </a:lnTo>
                  <a:lnTo>
                    <a:pt x="2076450" y="66675"/>
                  </a:lnTo>
                  <a:lnTo>
                    <a:pt x="2024063" y="88106"/>
                  </a:lnTo>
                  <a:lnTo>
                    <a:pt x="1935956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61FD498F-32A2-420D-B05A-CB976C1B78E2}"/>
                </a:ext>
              </a:extLst>
            </p:cNvPr>
            <p:cNvSpPr/>
            <p:nvPr/>
          </p:nvSpPr>
          <p:spPr>
            <a:xfrm>
              <a:off x="2871788" y="2895600"/>
              <a:ext cx="3684587" cy="735013"/>
            </a:xfrm>
            <a:custGeom>
              <a:avLst/>
              <a:gdLst>
                <a:gd name="connsiteX0" fmla="*/ 2224940 w 3684406"/>
                <a:gd name="connsiteY0" fmla="*/ 351463 h 735689"/>
                <a:gd name="connsiteX1" fmla="*/ 2046230 w 3684406"/>
                <a:gd name="connsiteY1" fmla="*/ 369334 h 735689"/>
                <a:gd name="connsiteX2" fmla="*/ 1858585 w 3684406"/>
                <a:gd name="connsiteY2" fmla="*/ 393162 h 735689"/>
                <a:gd name="connsiteX3" fmla="*/ 1653068 w 3684406"/>
                <a:gd name="connsiteY3" fmla="*/ 419968 h 735689"/>
                <a:gd name="connsiteX4" fmla="*/ 1510100 w 3684406"/>
                <a:gd name="connsiteY4" fmla="*/ 440818 h 735689"/>
                <a:gd name="connsiteX5" fmla="*/ 1429680 w 3684406"/>
                <a:gd name="connsiteY5" fmla="*/ 452732 h 735689"/>
                <a:gd name="connsiteX6" fmla="*/ 1090131 w 3684406"/>
                <a:gd name="connsiteY6" fmla="*/ 536130 h 735689"/>
                <a:gd name="connsiteX7" fmla="*/ 929292 w 3684406"/>
                <a:gd name="connsiteY7" fmla="*/ 583786 h 735689"/>
                <a:gd name="connsiteX8" fmla="*/ 780367 w 3684406"/>
                <a:gd name="connsiteY8" fmla="*/ 625485 h 735689"/>
                <a:gd name="connsiteX9" fmla="*/ 661227 w 3684406"/>
                <a:gd name="connsiteY9" fmla="*/ 658248 h 735689"/>
                <a:gd name="connsiteX10" fmla="*/ 559958 w 3684406"/>
                <a:gd name="connsiteY10" fmla="*/ 691012 h 735689"/>
                <a:gd name="connsiteX11" fmla="*/ 482517 w 3684406"/>
                <a:gd name="connsiteY11" fmla="*/ 720797 h 735689"/>
                <a:gd name="connsiteX12" fmla="*/ 458689 w 3684406"/>
                <a:gd name="connsiteY12" fmla="*/ 729732 h 735689"/>
                <a:gd name="connsiteX13" fmla="*/ 419968 w 3684406"/>
                <a:gd name="connsiteY13" fmla="*/ 735689 h 735689"/>
                <a:gd name="connsiteX14" fmla="*/ 393162 w 3684406"/>
                <a:gd name="connsiteY14" fmla="*/ 735689 h 735689"/>
                <a:gd name="connsiteX15" fmla="*/ 372312 w 3684406"/>
                <a:gd name="connsiteY15" fmla="*/ 729732 h 735689"/>
                <a:gd name="connsiteX16" fmla="*/ 318699 w 3684406"/>
                <a:gd name="connsiteY16" fmla="*/ 708883 h 735689"/>
                <a:gd name="connsiteX17" fmla="*/ 253172 w 3684406"/>
                <a:gd name="connsiteY17" fmla="*/ 676119 h 735689"/>
                <a:gd name="connsiteX18" fmla="*/ 172753 w 3684406"/>
                <a:gd name="connsiteY18" fmla="*/ 628463 h 735689"/>
                <a:gd name="connsiteX19" fmla="*/ 131054 w 3684406"/>
                <a:gd name="connsiteY19" fmla="*/ 598678 h 735689"/>
                <a:gd name="connsiteX20" fmla="*/ 101269 w 3684406"/>
                <a:gd name="connsiteY20" fmla="*/ 574850 h 735689"/>
                <a:gd name="connsiteX21" fmla="*/ 80419 w 3684406"/>
                <a:gd name="connsiteY21" fmla="*/ 554001 h 735689"/>
                <a:gd name="connsiteX22" fmla="*/ 56591 w 3684406"/>
                <a:gd name="connsiteY22" fmla="*/ 527194 h 735689"/>
                <a:gd name="connsiteX23" fmla="*/ 38720 w 3684406"/>
                <a:gd name="connsiteY23" fmla="*/ 500388 h 735689"/>
                <a:gd name="connsiteX24" fmla="*/ 11914 w 3684406"/>
                <a:gd name="connsiteY24" fmla="*/ 443796 h 735689"/>
                <a:gd name="connsiteX25" fmla="*/ 2978 w 3684406"/>
                <a:gd name="connsiteY25" fmla="*/ 408054 h 735689"/>
                <a:gd name="connsiteX26" fmla="*/ 0 w 3684406"/>
                <a:gd name="connsiteY26" fmla="*/ 381248 h 735689"/>
                <a:gd name="connsiteX27" fmla="*/ 0 w 3684406"/>
                <a:gd name="connsiteY27" fmla="*/ 369334 h 735689"/>
                <a:gd name="connsiteX28" fmla="*/ 5957 w 3684406"/>
                <a:gd name="connsiteY28" fmla="*/ 357420 h 735689"/>
                <a:gd name="connsiteX29" fmla="*/ 11914 w 3684406"/>
                <a:gd name="connsiteY29" fmla="*/ 354441 h 735689"/>
                <a:gd name="connsiteX30" fmla="*/ 20849 w 3684406"/>
                <a:gd name="connsiteY30" fmla="*/ 351463 h 735689"/>
                <a:gd name="connsiteX31" fmla="*/ 38720 w 3684406"/>
                <a:gd name="connsiteY31" fmla="*/ 357420 h 735689"/>
                <a:gd name="connsiteX32" fmla="*/ 71484 w 3684406"/>
                <a:gd name="connsiteY32" fmla="*/ 378269 h 735689"/>
                <a:gd name="connsiteX33" fmla="*/ 142968 w 3684406"/>
                <a:gd name="connsiteY33" fmla="*/ 425925 h 735689"/>
                <a:gd name="connsiteX34" fmla="*/ 181688 w 3684406"/>
                <a:gd name="connsiteY34" fmla="*/ 446775 h 735689"/>
                <a:gd name="connsiteX35" fmla="*/ 223387 w 3684406"/>
                <a:gd name="connsiteY35" fmla="*/ 458689 h 735689"/>
                <a:gd name="connsiteX36" fmla="*/ 312742 w 3684406"/>
                <a:gd name="connsiteY36" fmla="*/ 467624 h 735689"/>
                <a:gd name="connsiteX37" fmla="*/ 402097 w 3684406"/>
                <a:gd name="connsiteY37" fmla="*/ 470603 h 735689"/>
                <a:gd name="connsiteX38" fmla="*/ 482517 w 3684406"/>
                <a:gd name="connsiteY38" fmla="*/ 461667 h 735689"/>
                <a:gd name="connsiteX39" fmla="*/ 691012 w 3684406"/>
                <a:gd name="connsiteY39" fmla="*/ 428904 h 735689"/>
                <a:gd name="connsiteX40" fmla="*/ 914400 w 3684406"/>
                <a:gd name="connsiteY40" fmla="*/ 393162 h 735689"/>
                <a:gd name="connsiteX41" fmla="*/ 1158637 w 3684406"/>
                <a:gd name="connsiteY41" fmla="*/ 351463 h 735689"/>
                <a:gd name="connsiteX42" fmla="*/ 1292669 w 3684406"/>
                <a:gd name="connsiteY42" fmla="*/ 330613 h 735689"/>
                <a:gd name="connsiteX43" fmla="*/ 1539885 w 3684406"/>
                <a:gd name="connsiteY43" fmla="*/ 291893 h 735689"/>
                <a:gd name="connsiteX44" fmla="*/ 1784122 w 3684406"/>
                <a:gd name="connsiteY44" fmla="*/ 259129 h 735689"/>
                <a:gd name="connsiteX45" fmla="*/ 1974746 w 3684406"/>
                <a:gd name="connsiteY45" fmla="*/ 235301 h 735689"/>
                <a:gd name="connsiteX46" fmla="*/ 2165370 w 3684406"/>
                <a:gd name="connsiteY46" fmla="*/ 211473 h 735689"/>
                <a:gd name="connsiteX47" fmla="*/ 2296424 w 3684406"/>
                <a:gd name="connsiteY47" fmla="*/ 196581 h 735689"/>
                <a:gd name="connsiteX48" fmla="*/ 2403650 w 3684406"/>
                <a:gd name="connsiteY48" fmla="*/ 184667 h 735689"/>
                <a:gd name="connsiteX49" fmla="*/ 2501941 w 3684406"/>
                <a:gd name="connsiteY49" fmla="*/ 169774 h 735689"/>
                <a:gd name="connsiteX50" fmla="*/ 2659802 w 3684406"/>
                <a:gd name="connsiteY50" fmla="*/ 151903 h 735689"/>
                <a:gd name="connsiteX51" fmla="*/ 2844469 w 3684406"/>
                <a:gd name="connsiteY51" fmla="*/ 128075 h 735689"/>
                <a:gd name="connsiteX52" fmla="*/ 2963609 w 3684406"/>
                <a:gd name="connsiteY52" fmla="*/ 110204 h 735689"/>
                <a:gd name="connsiteX53" fmla="*/ 3017222 w 3684406"/>
                <a:gd name="connsiteY53" fmla="*/ 98290 h 735689"/>
                <a:gd name="connsiteX54" fmla="*/ 3082749 w 3684406"/>
                <a:gd name="connsiteY54" fmla="*/ 77441 h 735689"/>
                <a:gd name="connsiteX55" fmla="*/ 3166147 w 3684406"/>
                <a:gd name="connsiteY55" fmla="*/ 41699 h 735689"/>
                <a:gd name="connsiteX56" fmla="*/ 3252523 w 3684406"/>
                <a:gd name="connsiteY56" fmla="*/ 2978 h 735689"/>
                <a:gd name="connsiteX57" fmla="*/ 3258480 w 3684406"/>
                <a:gd name="connsiteY57" fmla="*/ 0 h 735689"/>
                <a:gd name="connsiteX58" fmla="*/ 3270394 w 3684406"/>
                <a:gd name="connsiteY58" fmla="*/ 0 h 735689"/>
                <a:gd name="connsiteX59" fmla="*/ 3353792 w 3684406"/>
                <a:gd name="connsiteY59" fmla="*/ 20849 h 735689"/>
                <a:gd name="connsiteX60" fmla="*/ 3496760 w 3684406"/>
                <a:gd name="connsiteY60" fmla="*/ 65527 h 735689"/>
                <a:gd name="connsiteX61" fmla="*/ 3568245 w 3684406"/>
                <a:gd name="connsiteY61" fmla="*/ 92333 h 735689"/>
                <a:gd name="connsiteX62" fmla="*/ 3615901 w 3684406"/>
                <a:gd name="connsiteY62" fmla="*/ 116161 h 735689"/>
                <a:gd name="connsiteX63" fmla="*/ 3630793 w 3684406"/>
                <a:gd name="connsiteY63" fmla="*/ 125097 h 735689"/>
                <a:gd name="connsiteX64" fmla="*/ 3642707 w 3684406"/>
                <a:gd name="connsiteY64" fmla="*/ 134032 h 735689"/>
                <a:gd name="connsiteX65" fmla="*/ 3657600 w 3684406"/>
                <a:gd name="connsiteY65" fmla="*/ 151903 h 735689"/>
                <a:gd name="connsiteX66" fmla="*/ 3672492 w 3684406"/>
                <a:gd name="connsiteY66" fmla="*/ 181688 h 735689"/>
                <a:gd name="connsiteX67" fmla="*/ 3684406 w 3684406"/>
                <a:gd name="connsiteY67" fmla="*/ 220409 h 735689"/>
                <a:gd name="connsiteX68" fmla="*/ 3684406 w 3684406"/>
                <a:gd name="connsiteY68" fmla="*/ 238280 h 735689"/>
                <a:gd name="connsiteX69" fmla="*/ 3678449 w 3684406"/>
                <a:gd name="connsiteY69" fmla="*/ 253172 h 735689"/>
                <a:gd name="connsiteX70" fmla="*/ 3660578 w 3684406"/>
                <a:gd name="connsiteY70" fmla="*/ 265086 h 735689"/>
                <a:gd name="connsiteX71" fmla="*/ 3630793 w 3684406"/>
                <a:gd name="connsiteY71" fmla="*/ 277000 h 735689"/>
                <a:gd name="connsiteX72" fmla="*/ 3586116 w 3684406"/>
                <a:gd name="connsiteY72" fmla="*/ 282957 h 735689"/>
                <a:gd name="connsiteX73" fmla="*/ 3505696 w 3684406"/>
                <a:gd name="connsiteY73" fmla="*/ 288914 h 735689"/>
                <a:gd name="connsiteX74" fmla="*/ 3419319 w 3684406"/>
                <a:gd name="connsiteY74" fmla="*/ 288914 h 735689"/>
                <a:gd name="connsiteX75" fmla="*/ 3297201 w 3684406"/>
                <a:gd name="connsiteY75" fmla="*/ 282957 h 735689"/>
                <a:gd name="connsiteX76" fmla="*/ 3130405 w 3684406"/>
                <a:gd name="connsiteY76" fmla="*/ 282957 h 735689"/>
                <a:gd name="connsiteX77" fmla="*/ 2996372 w 3684406"/>
                <a:gd name="connsiteY77" fmla="*/ 282957 h 735689"/>
                <a:gd name="connsiteX78" fmla="*/ 2817662 w 3684406"/>
                <a:gd name="connsiteY78" fmla="*/ 291893 h 735689"/>
                <a:gd name="connsiteX79" fmla="*/ 2641931 w 3684406"/>
                <a:gd name="connsiteY79" fmla="*/ 303807 h 735689"/>
                <a:gd name="connsiteX80" fmla="*/ 2522790 w 3684406"/>
                <a:gd name="connsiteY80" fmla="*/ 312742 h 735689"/>
                <a:gd name="connsiteX81" fmla="*/ 2388758 w 3684406"/>
                <a:gd name="connsiteY81" fmla="*/ 333592 h 735689"/>
                <a:gd name="connsiteX82" fmla="*/ 2224940 w 3684406"/>
                <a:gd name="connsiteY82" fmla="*/ 351463 h 73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684406" h="735689">
                  <a:moveTo>
                    <a:pt x="2224940" y="351463"/>
                  </a:moveTo>
                  <a:lnTo>
                    <a:pt x="2046230" y="369334"/>
                  </a:lnTo>
                  <a:lnTo>
                    <a:pt x="1858585" y="393162"/>
                  </a:lnTo>
                  <a:lnTo>
                    <a:pt x="1653068" y="419968"/>
                  </a:lnTo>
                  <a:lnTo>
                    <a:pt x="1510100" y="440818"/>
                  </a:lnTo>
                  <a:lnTo>
                    <a:pt x="1429680" y="452732"/>
                  </a:lnTo>
                  <a:lnTo>
                    <a:pt x="1090131" y="536130"/>
                  </a:lnTo>
                  <a:lnTo>
                    <a:pt x="929292" y="583786"/>
                  </a:lnTo>
                  <a:lnTo>
                    <a:pt x="780367" y="625485"/>
                  </a:lnTo>
                  <a:lnTo>
                    <a:pt x="661227" y="658248"/>
                  </a:lnTo>
                  <a:lnTo>
                    <a:pt x="559958" y="691012"/>
                  </a:lnTo>
                  <a:lnTo>
                    <a:pt x="482517" y="720797"/>
                  </a:lnTo>
                  <a:lnTo>
                    <a:pt x="458689" y="729732"/>
                  </a:lnTo>
                  <a:lnTo>
                    <a:pt x="419968" y="735689"/>
                  </a:lnTo>
                  <a:lnTo>
                    <a:pt x="393162" y="735689"/>
                  </a:lnTo>
                  <a:lnTo>
                    <a:pt x="372312" y="729732"/>
                  </a:lnTo>
                  <a:lnTo>
                    <a:pt x="318699" y="708883"/>
                  </a:lnTo>
                  <a:lnTo>
                    <a:pt x="253172" y="676119"/>
                  </a:lnTo>
                  <a:lnTo>
                    <a:pt x="172753" y="628463"/>
                  </a:lnTo>
                  <a:lnTo>
                    <a:pt x="131054" y="598678"/>
                  </a:lnTo>
                  <a:lnTo>
                    <a:pt x="101269" y="574850"/>
                  </a:lnTo>
                  <a:lnTo>
                    <a:pt x="80419" y="554001"/>
                  </a:lnTo>
                  <a:lnTo>
                    <a:pt x="56591" y="527194"/>
                  </a:lnTo>
                  <a:lnTo>
                    <a:pt x="38720" y="500388"/>
                  </a:lnTo>
                  <a:lnTo>
                    <a:pt x="11914" y="443796"/>
                  </a:lnTo>
                  <a:lnTo>
                    <a:pt x="2978" y="408054"/>
                  </a:lnTo>
                  <a:lnTo>
                    <a:pt x="0" y="381248"/>
                  </a:lnTo>
                  <a:lnTo>
                    <a:pt x="0" y="369334"/>
                  </a:lnTo>
                  <a:lnTo>
                    <a:pt x="5957" y="357420"/>
                  </a:lnTo>
                  <a:lnTo>
                    <a:pt x="11914" y="354441"/>
                  </a:lnTo>
                  <a:lnTo>
                    <a:pt x="20849" y="351463"/>
                  </a:lnTo>
                  <a:lnTo>
                    <a:pt x="38720" y="357420"/>
                  </a:lnTo>
                  <a:lnTo>
                    <a:pt x="71484" y="378269"/>
                  </a:lnTo>
                  <a:lnTo>
                    <a:pt x="142968" y="425925"/>
                  </a:lnTo>
                  <a:lnTo>
                    <a:pt x="181688" y="446775"/>
                  </a:lnTo>
                  <a:lnTo>
                    <a:pt x="223387" y="458689"/>
                  </a:lnTo>
                  <a:lnTo>
                    <a:pt x="312742" y="467624"/>
                  </a:lnTo>
                  <a:lnTo>
                    <a:pt x="402097" y="470603"/>
                  </a:lnTo>
                  <a:lnTo>
                    <a:pt x="482517" y="461667"/>
                  </a:lnTo>
                  <a:lnTo>
                    <a:pt x="691012" y="428904"/>
                  </a:lnTo>
                  <a:lnTo>
                    <a:pt x="914400" y="393162"/>
                  </a:lnTo>
                  <a:lnTo>
                    <a:pt x="1158637" y="351463"/>
                  </a:lnTo>
                  <a:lnTo>
                    <a:pt x="1292669" y="330613"/>
                  </a:lnTo>
                  <a:lnTo>
                    <a:pt x="1539885" y="291893"/>
                  </a:lnTo>
                  <a:lnTo>
                    <a:pt x="1784122" y="259129"/>
                  </a:lnTo>
                  <a:lnTo>
                    <a:pt x="1974746" y="235301"/>
                  </a:lnTo>
                  <a:lnTo>
                    <a:pt x="2165370" y="211473"/>
                  </a:lnTo>
                  <a:lnTo>
                    <a:pt x="2296424" y="196581"/>
                  </a:lnTo>
                  <a:lnTo>
                    <a:pt x="2403650" y="184667"/>
                  </a:lnTo>
                  <a:lnTo>
                    <a:pt x="2501941" y="169774"/>
                  </a:lnTo>
                  <a:lnTo>
                    <a:pt x="2659802" y="151903"/>
                  </a:lnTo>
                  <a:lnTo>
                    <a:pt x="2844469" y="128075"/>
                  </a:lnTo>
                  <a:lnTo>
                    <a:pt x="2963609" y="110204"/>
                  </a:lnTo>
                  <a:lnTo>
                    <a:pt x="3017222" y="98290"/>
                  </a:lnTo>
                  <a:lnTo>
                    <a:pt x="3082749" y="77441"/>
                  </a:lnTo>
                  <a:lnTo>
                    <a:pt x="3166147" y="41699"/>
                  </a:lnTo>
                  <a:lnTo>
                    <a:pt x="3252523" y="2978"/>
                  </a:lnTo>
                  <a:lnTo>
                    <a:pt x="3258480" y="0"/>
                  </a:lnTo>
                  <a:lnTo>
                    <a:pt x="3270394" y="0"/>
                  </a:lnTo>
                  <a:lnTo>
                    <a:pt x="3353792" y="20849"/>
                  </a:lnTo>
                  <a:lnTo>
                    <a:pt x="3496760" y="65527"/>
                  </a:lnTo>
                  <a:lnTo>
                    <a:pt x="3568245" y="92333"/>
                  </a:lnTo>
                  <a:lnTo>
                    <a:pt x="3615901" y="116161"/>
                  </a:lnTo>
                  <a:lnTo>
                    <a:pt x="3630793" y="125097"/>
                  </a:lnTo>
                  <a:lnTo>
                    <a:pt x="3642707" y="134032"/>
                  </a:lnTo>
                  <a:lnTo>
                    <a:pt x="3657600" y="151903"/>
                  </a:lnTo>
                  <a:lnTo>
                    <a:pt x="3672492" y="181688"/>
                  </a:lnTo>
                  <a:lnTo>
                    <a:pt x="3684406" y="220409"/>
                  </a:lnTo>
                  <a:lnTo>
                    <a:pt x="3684406" y="238280"/>
                  </a:lnTo>
                  <a:lnTo>
                    <a:pt x="3678449" y="253172"/>
                  </a:lnTo>
                  <a:lnTo>
                    <a:pt x="3660578" y="265086"/>
                  </a:lnTo>
                  <a:lnTo>
                    <a:pt x="3630793" y="277000"/>
                  </a:lnTo>
                  <a:lnTo>
                    <a:pt x="3586116" y="282957"/>
                  </a:lnTo>
                  <a:lnTo>
                    <a:pt x="3505696" y="288914"/>
                  </a:lnTo>
                  <a:lnTo>
                    <a:pt x="3419319" y="288914"/>
                  </a:lnTo>
                  <a:lnTo>
                    <a:pt x="3297201" y="282957"/>
                  </a:lnTo>
                  <a:lnTo>
                    <a:pt x="3130405" y="282957"/>
                  </a:lnTo>
                  <a:lnTo>
                    <a:pt x="2996372" y="282957"/>
                  </a:lnTo>
                  <a:lnTo>
                    <a:pt x="2817662" y="291893"/>
                  </a:lnTo>
                  <a:lnTo>
                    <a:pt x="2641931" y="303807"/>
                  </a:lnTo>
                  <a:lnTo>
                    <a:pt x="2522790" y="312742"/>
                  </a:lnTo>
                  <a:lnTo>
                    <a:pt x="2388758" y="333592"/>
                  </a:lnTo>
                  <a:lnTo>
                    <a:pt x="2224940" y="35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7A65ACEC-9C80-424D-9926-D353A5573158}"/>
                </a:ext>
              </a:extLst>
            </p:cNvPr>
            <p:cNvSpPr/>
            <p:nvPr/>
          </p:nvSpPr>
          <p:spPr>
            <a:xfrm rot="16200000">
              <a:off x="2317750" y="1989138"/>
              <a:ext cx="3152775" cy="2190750"/>
            </a:xfrm>
            <a:custGeom>
              <a:avLst/>
              <a:gdLst>
                <a:gd name="connsiteX0" fmla="*/ 692812 w 3152716"/>
                <a:gd name="connsiteY0" fmla="*/ 827447 h 2190633"/>
                <a:gd name="connsiteX1" fmla="*/ 799398 w 3152716"/>
                <a:gd name="connsiteY1" fmla="*/ 922814 h 2190633"/>
                <a:gd name="connsiteX2" fmla="*/ 866716 w 3152716"/>
                <a:gd name="connsiteY2" fmla="*/ 976108 h 2190633"/>
                <a:gd name="connsiteX3" fmla="*/ 967693 w 3152716"/>
                <a:gd name="connsiteY3" fmla="*/ 1054645 h 2190633"/>
                <a:gd name="connsiteX4" fmla="*/ 1071474 w 3152716"/>
                <a:gd name="connsiteY4" fmla="*/ 1130378 h 2190633"/>
                <a:gd name="connsiteX5" fmla="*/ 1172451 w 3152716"/>
                <a:gd name="connsiteY5" fmla="*/ 1200500 h 2190633"/>
                <a:gd name="connsiteX6" fmla="*/ 1273428 w 3152716"/>
                <a:gd name="connsiteY6" fmla="*/ 1262208 h 2190633"/>
                <a:gd name="connsiteX7" fmla="*/ 1486601 w 3152716"/>
                <a:gd name="connsiteY7" fmla="*/ 1377209 h 2190633"/>
                <a:gd name="connsiteX8" fmla="*/ 1576358 w 3152716"/>
                <a:gd name="connsiteY8" fmla="*/ 1430503 h 2190633"/>
                <a:gd name="connsiteX9" fmla="*/ 1677335 w 3152716"/>
                <a:gd name="connsiteY9" fmla="*/ 1480991 h 2190633"/>
                <a:gd name="connsiteX10" fmla="*/ 1786726 w 3152716"/>
                <a:gd name="connsiteY10" fmla="*/ 1525870 h 2190633"/>
                <a:gd name="connsiteX11" fmla="*/ 1862459 w 3152716"/>
                <a:gd name="connsiteY11" fmla="*/ 1556724 h 2190633"/>
                <a:gd name="connsiteX12" fmla="*/ 2067217 w 3152716"/>
                <a:gd name="connsiteY12" fmla="*/ 1629651 h 2190633"/>
                <a:gd name="connsiteX13" fmla="*/ 2218682 w 3152716"/>
                <a:gd name="connsiteY13" fmla="*/ 1680139 h 2190633"/>
                <a:gd name="connsiteX14" fmla="*/ 2384171 w 3152716"/>
                <a:gd name="connsiteY14" fmla="*/ 1733433 h 2190633"/>
                <a:gd name="connsiteX15" fmla="*/ 2440270 w 3152716"/>
                <a:gd name="connsiteY15" fmla="*/ 1750262 h 2190633"/>
                <a:gd name="connsiteX16" fmla="*/ 2549661 w 3152716"/>
                <a:gd name="connsiteY16" fmla="*/ 1786726 h 2190633"/>
                <a:gd name="connsiteX17" fmla="*/ 2653443 w 3152716"/>
                <a:gd name="connsiteY17" fmla="*/ 1803555 h 2190633"/>
                <a:gd name="connsiteX18" fmla="*/ 2807713 w 3152716"/>
                <a:gd name="connsiteY18" fmla="*/ 1825995 h 2190633"/>
                <a:gd name="connsiteX19" fmla="*/ 2875030 w 3152716"/>
                <a:gd name="connsiteY19" fmla="*/ 1831605 h 2190633"/>
                <a:gd name="connsiteX20" fmla="*/ 2919909 w 3152716"/>
                <a:gd name="connsiteY20" fmla="*/ 1834409 h 2190633"/>
                <a:gd name="connsiteX21" fmla="*/ 2947958 w 3152716"/>
                <a:gd name="connsiteY21" fmla="*/ 1831605 h 2190633"/>
                <a:gd name="connsiteX22" fmla="*/ 2976007 w 3152716"/>
                <a:gd name="connsiteY22" fmla="*/ 1825995 h 2190633"/>
                <a:gd name="connsiteX23" fmla="*/ 3001251 w 3152716"/>
                <a:gd name="connsiteY23" fmla="*/ 1814775 h 2190633"/>
                <a:gd name="connsiteX24" fmla="*/ 3026495 w 3152716"/>
                <a:gd name="connsiteY24" fmla="*/ 1797946 h 2190633"/>
                <a:gd name="connsiteX25" fmla="*/ 3048935 w 3152716"/>
                <a:gd name="connsiteY25" fmla="*/ 1772701 h 2190633"/>
                <a:gd name="connsiteX26" fmla="*/ 3068569 w 3152716"/>
                <a:gd name="connsiteY26" fmla="*/ 1739043 h 2190633"/>
                <a:gd name="connsiteX27" fmla="*/ 3085398 w 3152716"/>
                <a:gd name="connsiteY27" fmla="*/ 1699774 h 2190633"/>
                <a:gd name="connsiteX28" fmla="*/ 3099423 w 3152716"/>
                <a:gd name="connsiteY28" fmla="*/ 1680139 h 2190633"/>
                <a:gd name="connsiteX29" fmla="*/ 3119057 w 3152716"/>
                <a:gd name="connsiteY29" fmla="*/ 1663310 h 2190633"/>
                <a:gd name="connsiteX30" fmla="*/ 3130277 w 3152716"/>
                <a:gd name="connsiteY30" fmla="*/ 1657700 h 2190633"/>
                <a:gd name="connsiteX31" fmla="*/ 3135887 w 3152716"/>
                <a:gd name="connsiteY31" fmla="*/ 1657700 h 2190633"/>
                <a:gd name="connsiteX32" fmla="*/ 3144301 w 3152716"/>
                <a:gd name="connsiteY32" fmla="*/ 1660505 h 2190633"/>
                <a:gd name="connsiteX33" fmla="*/ 3149911 w 3152716"/>
                <a:gd name="connsiteY33" fmla="*/ 1674530 h 2190633"/>
                <a:gd name="connsiteX34" fmla="*/ 3152716 w 3152716"/>
                <a:gd name="connsiteY34" fmla="*/ 1696969 h 2190633"/>
                <a:gd name="connsiteX35" fmla="*/ 3147106 w 3152716"/>
                <a:gd name="connsiteY35" fmla="*/ 1747457 h 2190633"/>
                <a:gd name="connsiteX36" fmla="*/ 3135887 w 3152716"/>
                <a:gd name="connsiteY36" fmla="*/ 1814775 h 2190633"/>
                <a:gd name="connsiteX37" fmla="*/ 3116252 w 3152716"/>
                <a:gd name="connsiteY37" fmla="*/ 1893312 h 2190633"/>
                <a:gd name="connsiteX38" fmla="*/ 3096618 w 3152716"/>
                <a:gd name="connsiteY38" fmla="*/ 1957825 h 2190633"/>
                <a:gd name="connsiteX39" fmla="*/ 3071374 w 3152716"/>
                <a:gd name="connsiteY39" fmla="*/ 2011119 h 2190633"/>
                <a:gd name="connsiteX40" fmla="*/ 3040520 w 3152716"/>
                <a:gd name="connsiteY40" fmla="*/ 2061607 h 2190633"/>
                <a:gd name="connsiteX41" fmla="*/ 3009666 w 3152716"/>
                <a:gd name="connsiteY41" fmla="*/ 2100876 h 2190633"/>
                <a:gd name="connsiteX42" fmla="*/ 2981617 w 3152716"/>
                <a:gd name="connsiteY42" fmla="*/ 2128925 h 2190633"/>
                <a:gd name="connsiteX43" fmla="*/ 2945153 w 3152716"/>
                <a:gd name="connsiteY43" fmla="*/ 2154169 h 2190633"/>
                <a:gd name="connsiteX44" fmla="*/ 2894665 w 3152716"/>
                <a:gd name="connsiteY44" fmla="*/ 2179413 h 2190633"/>
                <a:gd name="connsiteX45" fmla="*/ 2861006 w 3152716"/>
                <a:gd name="connsiteY45" fmla="*/ 2187828 h 2190633"/>
                <a:gd name="connsiteX46" fmla="*/ 2841371 w 3152716"/>
                <a:gd name="connsiteY46" fmla="*/ 2190633 h 2190633"/>
                <a:gd name="connsiteX47" fmla="*/ 2832957 w 3152716"/>
                <a:gd name="connsiteY47" fmla="*/ 2182218 h 2190633"/>
                <a:gd name="connsiteX48" fmla="*/ 2810517 w 3152716"/>
                <a:gd name="connsiteY48" fmla="*/ 2162584 h 2190633"/>
                <a:gd name="connsiteX49" fmla="*/ 2776859 w 3152716"/>
                <a:gd name="connsiteY49" fmla="*/ 2134535 h 2190633"/>
                <a:gd name="connsiteX50" fmla="*/ 2706736 w 3152716"/>
                <a:gd name="connsiteY50" fmla="*/ 2098071 h 2190633"/>
                <a:gd name="connsiteX51" fmla="*/ 2645028 w 3152716"/>
                <a:gd name="connsiteY51" fmla="*/ 2070022 h 2190633"/>
                <a:gd name="connsiteX52" fmla="*/ 2597344 w 3152716"/>
                <a:gd name="connsiteY52" fmla="*/ 2053192 h 2190633"/>
                <a:gd name="connsiteX53" fmla="*/ 2448684 w 3152716"/>
                <a:gd name="connsiteY53" fmla="*/ 2008314 h 2190633"/>
                <a:gd name="connsiteX54" fmla="*/ 2302829 w 3152716"/>
                <a:gd name="connsiteY54" fmla="*/ 1960630 h 2190633"/>
                <a:gd name="connsiteX55" fmla="*/ 2173803 w 3152716"/>
                <a:gd name="connsiteY55" fmla="*/ 1918557 h 2190633"/>
                <a:gd name="connsiteX56" fmla="*/ 2033558 w 3152716"/>
                <a:gd name="connsiteY56" fmla="*/ 1873678 h 2190633"/>
                <a:gd name="connsiteX57" fmla="*/ 1834409 w 3152716"/>
                <a:gd name="connsiteY57" fmla="*/ 1795141 h 2190633"/>
                <a:gd name="connsiteX58" fmla="*/ 1685749 w 3152716"/>
                <a:gd name="connsiteY58" fmla="*/ 1725018 h 2190633"/>
                <a:gd name="connsiteX59" fmla="*/ 1511845 w 3152716"/>
                <a:gd name="connsiteY59" fmla="*/ 1649286 h 2190633"/>
                <a:gd name="connsiteX60" fmla="*/ 1326721 w 3152716"/>
                <a:gd name="connsiteY60" fmla="*/ 1545504 h 2190633"/>
                <a:gd name="connsiteX61" fmla="*/ 1231354 w 3152716"/>
                <a:gd name="connsiteY61" fmla="*/ 1495016 h 2190633"/>
                <a:gd name="connsiteX62" fmla="*/ 1138792 w 3152716"/>
                <a:gd name="connsiteY62" fmla="*/ 1433308 h 2190633"/>
                <a:gd name="connsiteX63" fmla="*/ 1046230 w 3152716"/>
                <a:gd name="connsiteY63" fmla="*/ 1365990 h 2190633"/>
                <a:gd name="connsiteX64" fmla="*/ 928424 w 3152716"/>
                <a:gd name="connsiteY64" fmla="*/ 1276233 h 2190633"/>
                <a:gd name="connsiteX65" fmla="*/ 827447 w 3152716"/>
                <a:gd name="connsiteY65" fmla="*/ 1194890 h 2190633"/>
                <a:gd name="connsiteX66" fmla="*/ 718056 w 3152716"/>
                <a:gd name="connsiteY66" fmla="*/ 1102328 h 2190633"/>
                <a:gd name="connsiteX67" fmla="*/ 647933 w 3152716"/>
                <a:gd name="connsiteY67" fmla="*/ 1029401 h 2190633"/>
                <a:gd name="connsiteX68" fmla="*/ 516103 w 3152716"/>
                <a:gd name="connsiteY68" fmla="*/ 877936 h 2190633"/>
                <a:gd name="connsiteX69" fmla="*/ 465614 w 3152716"/>
                <a:gd name="connsiteY69" fmla="*/ 816228 h 2190633"/>
                <a:gd name="connsiteX70" fmla="*/ 406711 w 3152716"/>
                <a:gd name="connsiteY70" fmla="*/ 748910 h 2190633"/>
                <a:gd name="connsiteX71" fmla="*/ 359028 w 3152716"/>
                <a:gd name="connsiteY71" fmla="*/ 681592 h 2190633"/>
                <a:gd name="connsiteX72" fmla="*/ 316954 w 3152716"/>
                <a:gd name="connsiteY72" fmla="*/ 622689 h 2190633"/>
                <a:gd name="connsiteX73" fmla="*/ 280490 w 3152716"/>
                <a:gd name="connsiteY73" fmla="*/ 560981 h 2190633"/>
                <a:gd name="connsiteX74" fmla="*/ 204758 w 3152716"/>
                <a:gd name="connsiteY74" fmla="*/ 437565 h 2190633"/>
                <a:gd name="connsiteX75" fmla="*/ 126220 w 3152716"/>
                <a:gd name="connsiteY75" fmla="*/ 291710 h 2190633"/>
                <a:gd name="connsiteX76" fmla="*/ 58903 w 3152716"/>
                <a:gd name="connsiteY76" fmla="*/ 157074 h 2190633"/>
                <a:gd name="connsiteX77" fmla="*/ 14024 w 3152716"/>
                <a:gd name="connsiteY77" fmla="*/ 75732 h 2190633"/>
                <a:gd name="connsiteX78" fmla="*/ 5609 w 3152716"/>
                <a:gd name="connsiteY78" fmla="*/ 53293 h 2190633"/>
                <a:gd name="connsiteX79" fmla="*/ 0 w 3152716"/>
                <a:gd name="connsiteY79" fmla="*/ 36463 h 2190633"/>
                <a:gd name="connsiteX80" fmla="*/ 0 w 3152716"/>
                <a:gd name="connsiteY80" fmla="*/ 19634 h 2190633"/>
                <a:gd name="connsiteX81" fmla="*/ 0 w 3152716"/>
                <a:gd name="connsiteY81" fmla="*/ 8414 h 2190633"/>
                <a:gd name="connsiteX82" fmla="*/ 5609 w 3152716"/>
                <a:gd name="connsiteY82" fmla="*/ 0 h 2190633"/>
                <a:gd name="connsiteX83" fmla="*/ 16829 w 3152716"/>
                <a:gd name="connsiteY83" fmla="*/ 2805 h 2190633"/>
                <a:gd name="connsiteX84" fmla="*/ 30854 w 3152716"/>
                <a:gd name="connsiteY84" fmla="*/ 8414 h 2190633"/>
                <a:gd name="connsiteX85" fmla="*/ 47683 w 3152716"/>
                <a:gd name="connsiteY85" fmla="*/ 25244 h 2190633"/>
                <a:gd name="connsiteX86" fmla="*/ 89757 w 3152716"/>
                <a:gd name="connsiteY86" fmla="*/ 86952 h 2190633"/>
                <a:gd name="connsiteX87" fmla="*/ 173904 w 3152716"/>
                <a:gd name="connsiteY87" fmla="*/ 204758 h 2190633"/>
                <a:gd name="connsiteX88" fmla="*/ 277686 w 3152716"/>
                <a:gd name="connsiteY88" fmla="*/ 347808 h 2190633"/>
                <a:gd name="connsiteX89" fmla="*/ 356223 w 3152716"/>
                <a:gd name="connsiteY89" fmla="*/ 448785 h 2190633"/>
                <a:gd name="connsiteX90" fmla="*/ 451590 w 3152716"/>
                <a:gd name="connsiteY90" fmla="*/ 566591 h 2190633"/>
                <a:gd name="connsiteX91" fmla="*/ 544152 w 3152716"/>
                <a:gd name="connsiteY91" fmla="*/ 670373 h 2190633"/>
                <a:gd name="connsiteX92" fmla="*/ 692812 w 3152716"/>
                <a:gd name="connsiteY92" fmla="*/ 827447 h 219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3152716" h="2190633">
                  <a:moveTo>
                    <a:pt x="692812" y="827447"/>
                  </a:moveTo>
                  <a:lnTo>
                    <a:pt x="799398" y="922814"/>
                  </a:lnTo>
                  <a:lnTo>
                    <a:pt x="866716" y="976108"/>
                  </a:lnTo>
                  <a:lnTo>
                    <a:pt x="967693" y="1054645"/>
                  </a:lnTo>
                  <a:lnTo>
                    <a:pt x="1071474" y="1130378"/>
                  </a:lnTo>
                  <a:lnTo>
                    <a:pt x="1172451" y="1200500"/>
                  </a:lnTo>
                  <a:lnTo>
                    <a:pt x="1273428" y="1262208"/>
                  </a:lnTo>
                  <a:lnTo>
                    <a:pt x="1486601" y="1377209"/>
                  </a:lnTo>
                  <a:lnTo>
                    <a:pt x="1576358" y="1430503"/>
                  </a:lnTo>
                  <a:lnTo>
                    <a:pt x="1677335" y="1480991"/>
                  </a:lnTo>
                  <a:lnTo>
                    <a:pt x="1786726" y="1525870"/>
                  </a:lnTo>
                  <a:lnTo>
                    <a:pt x="1862459" y="1556724"/>
                  </a:lnTo>
                  <a:lnTo>
                    <a:pt x="2067217" y="1629651"/>
                  </a:lnTo>
                  <a:lnTo>
                    <a:pt x="2218682" y="1680139"/>
                  </a:lnTo>
                  <a:lnTo>
                    <a:pt x="2384171" y="1733433"/>
                  </a:lnTo>
                  <a:lnTo>
                    <a:pt x="2440270" y="1750262"/>
                  </a:lnTo>
                  <a:lnTo>
                    <a:pt x="2549661" y="1786726"/>
                  </a:lnTo>
                  <a:lnTo>
                    <a:pt x="2653443" y="1803555"/>
                  </a:lnTo>
                  <a:lnTo>
                    <a:pt x="2807713" y="1825995"/>
                  </a:lnTo>
                  <a:lnTo>
                    <a:pt x="2875030" y="1831605"/>
                  </a:lnTo>
                  <a:lnTo>
                    <a:pt x="2919909" y="1834409"/>
                  </a:lnTo>
                  <a:lnTo>
                    <a:pt x="2947958" y="1831605"/>
                  </a:lnTo>
                  <a:lnTo>
                    <a:pt x="2976007" y="1825995"/>
                  </a:lnTo>
                  <a:lnTo>
                    <a:pt x="3001251" y="1814775"/>
                  </a:lnTo>
                  <a:lnTo>
                    <a:pt x="3026495" y="1797946"/>
                  </a:lnTo>
                  <a:lnTo>
                    <a:pt x="3048935" y="1772701"/>
                  </a:lnTo>
                  <a:lnTo>
                    <a:pt x="3068569" y="1739043"/>
                  </a:lnTo>
                  <a:lnTo>
                    <a:pt x="3085398" y="1699774"/>
                  </a:lnTo>
                  <a:lnTo>
                    <a:pt x="3099423" y="1680139"/>
                  </a:lnTo>
                  <a:lnTo>
                    <a:pt x="3119057" y="1663310"/>
                  </a:lnTo>
                  <a:lnTo>
                    <a:pt x="3130277" y="1657700"/>
                  </a:lnTo>
                  <a:lnTo>
                    <a:pt x="3135887" y="1657700"/>
                  </a:lnTo>
                  <a:lnTo>
                    <a:pt x="3144301" y="1660505"/>
                  </a:lnTo>
                  <a:lnTo>
                    <a:pt x="3149911" y="1674530"/>
                  </a:lnTo>
                  <a:lnTo>
                    <a:pt x="3152716" y="1696969"/>
                  </a:lnTo>
                  <a:lnTo>
                    <a:pt x="3147106" y="1747457"/>
                  </a:lnTo>
                  <a:lnTo>
                    <a:pt x="3135887" y="1814775"/>
                  </a:lnTo>
                  <a:lnTo>
                    <a:pt x="3116252" y="1893312"/>
                  </a:lnTo>
                  <a:lnTo>
                    <a:pt x="3096618" y="1957825"/>
                  </a:lnTo>
                  <a:lnTo>
                    <a:pt x="3071374" y="2011119"/>
                  </a:lnTo>
                  <a:lnTo>
                    <a:pt x="3040520" y="2061607"/>
                  </a:lnTo>
                  <a:lnTo>
                    <a:pt x="3009666" y="2100876"/>
                  </a:lnTo>
                  <a:lnTo>
                    <a:pt x="2981617" y="2128925"/>
                  </a:lnTo>
                  <a:lnTo>
                    <a:pt x="2945153" y="2154169"/>
                  </a:lnTo>
                  <a:lnTo>
                    <a:pt x="2894665" y="2179413"/>
                  </a:lnTo>
                  <a:lnTo>
                    <a:pt x="2861006" y="2187828"/>
                  </a:lnTo>
                  <a:lnTo>
                    <a:pt x="2841371" y="2190633"/>
                  </a:lnTo>
                  <a:lnTo>
                    <a:pt x="2832957" y="2182218"/>
                  </a:lnTo>
                  <a:lnTo>
                    <a:pt x="2810517" y="2162584"/>
                  </a:lnTo>
                  <a:lnTo>
                    <a:pt x="2776859" y="2134535"/>
                  </a:lnTo>
                  <a:lnTo>
                    <a:pt x="2706736" y="2098071"/>
                  </a:lnTo>
                  <a:lnTo>
                    <a:pt x="2645028" y="2070022"/>
                  </a:lnTo>
                  <a:lnTo>
                    <a:pt x="2597344" y="2053192"/>
                  </a:lnTo>
                  <a:lnTo>
                    <a:pt x="2448684" y="2008314"/>
                  </a:lnTo>
                  <a:lnTo>
                    <a:pt x="2302829" y="1960630"/>
                  </a:lnTo>
                  <a:lnTo>
                    <a:pt x="2173803" y="1918557"/>
                  </a:lnTo>
                  <a:lnTo>
                    <a:pt x="2033558" y="1873678"/>
                  </a:lnTo>
                  <a:lnTo>
                    <a:pt x="1834409" y="1795141"/>
                  </a:lnTo>
                  <a:lnTo>
                    <a:pt x="1685749" y="1725018"/>
                  </a:lnTo>
                  <a:lnTo>
                    <a:pt x="1511845" y="1649286"/>
                  </a:lnTo>
                  <a:lnTo>
                    <a:pt x="1326721" y="1545504"/>
                  </a:lnTo>
                  <a:lnTo>
                    <a:pt x="1231354" y="1495016"/>
                  </a:lnTo>
                  <a:lnTo>
                    <a:pt x="1138792" y="1433308"/>
                  </a:lnTo>
                  <a:lnTo>
                    <a:pt x="1046230" y="1365990"/>
                  </a:lnTo>
                  <a:lnTo>
                    <a:pt x="928424" y="1276233"/>
                  </a:lnTo>
                  <a:lnTo>
                    <a:pt x="827447" y="1194890"/>
                  </a:lnTo>
                  <a:lnTo>
                    <a:pt x="718056" y="1102328"/>
                  </a:lnTo>
                  <a:lnTo>
                    <a:pt x="647933" y="1029401"/>
                  </a:lnTo>
                  <a:lnTo>
                    <a:pt x="516103" y="877936"/>
                  </a:lnTo>
                  <a:lnTo>
                    <a:pt x="465614" y="816228"/>
                  </a:lnTo>
                  <a:lnTo>
                    <a:pt x="406711" y="748910"/>
                  </a:lnTo>
                  <a:lnTo>
                    <a:pt x="359028" y="681592"/>
                  </a:lnTo>
                  <a:lnTo>
                    <a:pt x="316954" y="622689"/>
                  </a:lnTo>
                  <a:lnTo>
                    <a:pt x="280490" y="560981"/>
                  </a:lnTo>
                  <a:lnTo>
                    <a:pt x="204758" y="437565"/>
                  </a:lnTo>
                  <a:lnTo>
                    <a:pt x="126220" y="291710"/>
                  </a:lnTo>
                  <a:lnTo>
                    <a:pt x="58903" y="157074"/>
                  </a:lnTo>
                  <a:lnTo>
                    <a:pt x="14024" y="75732"/>
                  </a:lnTo>
                  <a:lnTo>
                    <a:pt x="5609" y="53293"/>
                  </a:lnTo>
                  <a:lnTo>
                    <a:pt x="0" y="36463"/>
                  </a:lnTo>
                  <a:lnTo>
                    <a:pt x="0" y="19634"/>
                  </a:lnTo>
                  <a:lnTo>
                    <a:pt x="0" y="8414"/>
                  </a:lnTo>
                  <a:lnTo>
                    <a:pt x="5609" y="0"/>
                  </a:lnTo>
                  <a:lnTo>
                    <a:pt x="16829" y="2805"/>
                  </a:lnTo>
                  <a:lnTo>
                    <a:pt x="30854" y="8414"/>
                  </a:lnTo>
                  <a:lnTo>
                    <a:pt x="47683" y="25244"/>
                  </a:lnTo>
                  <a:lnTo>
                    <a:pt x="89757" y="86952"/>
                  </a:lnTo>
                  <a:lnTo>
                    <a:pt x="173904" y="204758"/>
                  </a:lnTo>
                  <a:lnTo>
                    <a:pt x="277686" y="347808"/>
                  </a:lnTo>
                  <a:lnTo>
                    <a:pt x="356223" y="448785"/>
                  </a:lnTo>
                  <a:lnTo>
                    <a:pt x="451590" y="566591"/>
                  </a:lnTo>
                  <a:lnTo>
                    <a:pt x="544152" y="670373"/>
                  </a:lnTo>
                  <a:lnTo>
                    <a:pt x="692812" y="8274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96CD35CB-229D-4128-ACF6-D51E7E61AACC}"/>
                </a:ext>
              </a:extLst>
            </p:cNvPr>
            <p:cNvSpPr/>
            <p:nvPr/>
          </p:nvSpPr>
          <p:spPr>
            <a:xfrm>
              <a:off x="4805363" y="2659063"/>
              <a:ext cx="2462212" cy="1817687"/>
            </a:xfrm>
            <a:custGeom>
              <a:avLst/>
              <a:gdLst>
                <a:gd name="connsiteX0" fmla="*/ 731043 w 2462212"/>
                <a:gd name="connsiteY0" fmla="*/ 878682 h 1816894"/>
                <a:gd name="connsiteX1" fmla="*/ 633412 w 2462212"/>
                <a:gd name="connsiteY1" fmla="*/ 771525 h 1816894"/>
                <a:gd name="connsiteX2" fmla="*/ 561975 w 2462212"/>
                <a:gd name="connsiteY2" fmla="*/ 690563 h 1816894"/>
                <a:gd name="connsiteX3" fmla="*/ 492918 w 2462212"/>
                <a:gd name="connsiteY3" fmla="*/ 616744 h 1816894"/>
                <a:gd name="connsiteX4" fmla="*/ 440531 w 2462212"/>
                <a:gd name="connsiteY4" fmla="*/ 557213 h 1816894"/>
                <a:gd name="connsiteX5" fmla="*/ 285750 w 2462212"/>
                <a:gd name="connsiteY5" fmla="*/ 366713 h 1816894"/>
                <a:gd name="connsiteX6" fmla="*/ 178593 w 2462212"/>
                <a:gd name="connsiteY6" fmla="*/ 235744 h 1816894"/>
                <a:gd name="connsiteX7" fmla="*/ 92868 w 2462212"/>
                <a:gd name="connsiteY7" fmla="*/ 130969 h 1816894"/>
                <a:gd name="connsiteX8" fmla="*/ 0 w 2462212"/>
                <a:gd name="connsiteY8" fmla="*/ 19050 h 1816894"/>
                <a:gd name="connsiteX9" fmla="*/ 123825 w 2462212"/>
                <a:gd name="connsiteY9" fmla="*/ 0 h 1816894"/>
                <a:gd name="connsiteX10" fmla="*/ 226218 w 2462212"/>
                <a:gd name="connsiteY10" fmla="*/ 121444 h 1816894"/>
                <a:gd name="connsiteX11" fmla="*/ 352425 w 2462212"/>
                <a:gd name="connsiteY11" fmla="*/ 257175 h 1816894"/>
                <a:gd name="connsiteX12" fmla="*/ 466725 w 2462212"/>
                <a:gd name="connsiteY12" fmla="*/ 376238 h 1816894"/>
                <a:gd name="connsiteX13" fmla="*/ 521493 w 2462212"/>
                <a:gd name="connsiteY13" fmla="*/ 433388 h 1816894"/>
                <a:gd name="connsiteX14" fmla="*/ 597693 w 2462212"/>
                <a:gd name="connsiteY14" fmla="*/ 533400 h 1816894"/>
                <a:gd name="connsiteX15" fmla="*/ 719137 w 2462212"/>
                <a:gd name="connsiteY15" fmla="*/ 635794 h 1816894"/>
                <a:gd name="connsiteX16" fmla="*/ 876300 w 2462212"/>
                <a:gd name="connsiteY16" fmla="*/ 764382 h 1816894"/>
                <a:gd name="connsiteX17" fmla="*/ 1007268 w 2462212"/>
                <a:gd name="connsiteY17" fmla="*/ 871538 h 1816894"/>
                <a:gd name="connsiteX18" fmla="*/ 1143000 w 2462212"/>
                <a:gd name="connsiteY18" fmla="*/ 981075 h 1816894"/>
                <a:gd name="connsiteX19" fmla="*/ 1238250 w 2462212"/>
                <a:gd name="connsiteY19" fmla="*/ 1057275 h 1816894"/>
                <a:gd name="connsiteX20" fmla="*/ 1359693 w 2462212"/>
                <a:gd name="connsiteY20" fmla="*/ 1152525 h 1816894"/>
                <a:gd name="connsiteX21" fmla="*/ 1476375 w 2462212"/>
                <a:gd name="connsiteY21" fmla="*/ 1240632 h 1816894"/>
                <a:gd name="connsiteX22" fmla="*/ 1581150 w 2462212"/>
                <a:gd name="connsiteY22" fmla="*/ 1314450 h 1816894"/>
                <a:gd name="connsiteX23" fmla="*/ 1721643 w 2462212"/>
                <a:gd name="connsiteY23" fmla="*/ 1395413 h 1816894"/>
                <a:gd name="connsiteX24" fmla="*/ 1914525 w 2462212"/>
                <a:gd name="connsiteY24" fmla="*/ 1500188 h 1816894"/>
                <a:gd name="connsiteX25" fmla="*/ 2085975 w 2462212"/>
                <a:gd name="connsiteY25" fmla="*/ 1585913 h 1816894"/>
                <a:gd name="connsiteX26" fmla="*/ 2290762 w 2462212"/>
                <a:gd name="connsiteY26" fmla="*/ 1681163 h 1816894"/>
                <a:gd name="connsiteX27" fmla="*/ 2376487 w 2462212"/>
                <a:gd name="connsiteY27" fmla="*/ 1721644 h 1816894"/>
                <a:gd name="connsiteX28" fmla="*/ 2428875 w 2462212"/>
                <a:gd name="connsiteY28" fmla="*/ 1747838 h 1816894"/>
                <a:gd name="connsiteX29" fmla="*/ 2452687 w 2462212"/>
                <a:gd name="connsiteY29" fmla="*/ 1766888 h 1816894"/>
                <a:gd name="connsiteX30" fmla="*/ 2462212 w 2462212"/>
                <a:gd name="connsiteY30" fmla="*/ 1781175 h 1816894"/>
                <a:gd name="connsiteX31" fmla="*/ 2462212 w 2462212"/>
                <a:gd name="connsiteY31" fmla="*/ 1793082 h 1816894"/>
                <a:gd name="connsiteX32" fmla="*/ 2447925 w 2462212"/>
                <a:gd name="connsiteY32" fmla="*/ 1804988 h 1816894"/>
                <a:gd name="connsiteX33" fmla="*/ 2412206 w 2462212"/>
                <a:gd name="connsiteY33" fmla="*/ 1816894 h 1816894"/>
                <a:gd name="connsiteX34" fmla="*/ 2357437 w 2462212"/>
                <a:gd name="connsiteY34" fmla="*/ 1816894 h 1816894"/>
                <a:gd name="connsiteX35" fmla="*/ 2200275 w 2462212"/>
                <a:gd name="connsiteY35" fmla="*/ 1807369 h 1816894"/>
                <a:gd name="connsiteX36" fmla="*/ 2031206 w 2462212"/>
                <a:gd name="connsiteY36" fmla="*/ 1795463 h 1816894"/>
                <a:gd name="connsiteX37" fmla="*/ 1869281 w 2462212"/>
                <a:gd name="connsiteY37" fmla="*/ 1785938 h 1816894"/>
                <a:gd name="connsiteX38" fmla="*/ 1731168 w 2462212"/>
                <a:gd name="connsiteY38" fmla="*/ 1778794 h 1816894"/>
                <a:gd name="connsiteX39" fmla="*/ 1657350 w 2462212"/>
                <a:gd name="connsiteY39" fmla="*/ 1774032 h 1816894"/>
                <a:gd name="connsiteX40" fmla="*/ 1640681 w 2462212"/>
                <a:gd name="connsiteY40" fmla="*/ 1771650 h 1816894"/>
                <a:gd name="connsiteX41" fmla="*/ 1597818 w 2462212"/>
                <a:gd name="connsiteY41" fmla="*/ 1757363 h 1816894"/>
                <a:gd name="connsiteX42" fmla="*/ 1531143 w 2462212"/>
                <a:gd name="connsiteY42" fmla="*/ 1716882 h 1816894"/>
                <a:gd name="connsiteX43" fmla="*/ 1421606 w 2462212"/>
                <a:gd name="connsiteY43" fmla="*/ 1628775 h 1816894"/>
                <a:gd name="connsiteX44" fmla="*/ 1316831 w 2462212"/>
                <a:gd name="connsiteY44" fmla="*/ 1526382 h 1816894"/>
                <a:gd name="connsiteX45" fmla="*/ 1176337 w 2462212"/>
                <a:gd name="connsiteY45" fmla="*/ 1373982 h 1816894"/>
                <a:gd name="connsiteX46" fmla="*/ 1040606 w 2462212"/>
                <a:gd name="connsiteY46" fmla="*/ 1223963 h 1816894"/>
                <a:gd name="connsiteX47" fmla="*/ 940593 w 2462212"/>
                <a:gd name="connsiteY47" fmla="*/ 1112044 h 1816894"/>
                <a:gd name="connsiteX48" fmla="*/ 842962 w 2462212"/>
                <a:gd name="connsiteY48" fmla="*/ 1004888 h 1816894"/>
                <a:gd name="connsiteX49" fmla="*/ 731043 w 2462212"/>
                <a:gd name="connsiteY49" fmla="*/ 878682 h 181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462212" h="1816894">
                  <a:moveTo>
                    <a:pt x="731043" y="878682"/>
                  </a:moveTo>
                  <a:lnTo>
                    <a:pt x="633412" y="771525"/>
                  </a:lnTo>
                  <a:lnTo>
                    <a:pt x="561975" y="690563"/>
                  </a:lnTo>
                  <a:lnTo>
                    <a:pt x="492918" y="616744"/>
                  </a:lnTo>
                  <a:lnTo>
                    <a:pt x="440531" y="557213"/>
                  </a:lnTo>
                  <a:lnTo>
                    <a:pt x="285750" y="366713"/>
                  </a:lnTo>
                  <a:lnTo>
                    <a:pt x="178593" y="235744"/>
                  </a:lnTo>
                  <a:lnTo>
                    <a:pt x="92868" y="130969"/>
                  </a:lnTo>
                  <a:lnTo>
                    <a:pt x="0" y="19050"/>
                  </a:lnTo>
                  <a:lnTo>
                    <a:pt x="123825" y="0"/>
                  </a:lnTo>
                  <a:lnTo>
                    <a:pt x="226218" y="121444"/>
                  </a:lnTo>
                  <a:lnTo>
                    <a:pt x="352425" y="257175"/>
                  </a:lnTo>
                  <a:lnTo>
                    <a:pt x="466725" y="376238"/>
                  </a:lnTo>
                  <a:lnTo>
                    <a:pt x="521493" y="433388"/>
                  </a:lnTo>
                  <a:lnTo>
                    <a:pt x="597693" y="533400"/>
                  </a:lnTo>
                  <a:lnTo>
                    <a:pt x="719137" y="635794"/>
                  </a:lnTo>
                  <a:lnTo>
                    <a:pt x="876300" y="764382"/>
                  </a:lnTo>
                  <a:lnTo>
                    <a:pt x="1007268" y="871538"/>
                  </a:lnTo>
                  <a:lnTo>
                    <a:pt x="1143000" y="981075"/>
                  </a:lnTo>
                  <a:lnTo>
                    <a:pt x="1238250" y="1057275"/>
                  </a:lnTo>
                  <a:lnTo>
                    <a:pt x="1359693" y="1152525"/>
                  </a:lnTo>
                  <a:lnTo>
                    <a:pt x="1476375" y="1240632"/>
                  </a:lnTo>
                  <a:lnTo>
                    <a:pt x="1581150" y="1314450"/>
                  </a:lnTo>
                  <a:lnTo>
                    <a:pt x="1721643" y="1395413"/>
                  </a:lnTo>
                  <a:lnTo>
                    <a:pt x="1914525" y="1500188"/>
                  </a:lnTo>
                  <a:lnTo>
                    <a:pt x="2085975" y="1585913"/>
                  </a:lnTo>
                  <a:lnTo>
                    <a:pt x="2290762" y="1681163"/>
                  </a:lnTo>
                  <a:lnTo>
                    <a:pt x="2376487" y="1721644"/>
                  </a:lnTo>
                  <a:lnTo>
                    <a:pt x="2428875" y="1747838"/>
                  </a:lnTo>
                  <a:lnTo>
                    <a:pt x="2452687" y="1766888"/>
                  </a:lnTo>
                  <a:lnTo>
                    <a:pt x="2462212" y="1781175"/>
                  </a:lnTo>
                  <a:lnTo>
                    <a:pt x="2462212" y="1793082"/>
                  </a:lnTo>
                  <a:lnTo>
                    <a:pt x="2447925" y="1804988"/>
                  </a:lnTo>
                  <a:lnTo>
                    <a:pt x="2412206" y="1816894"/>
                  </a:lnTo>
                  <a:lnTo>
                    <a:pt x="2357437" y="1816894"/>
                  </a:lnTo>
                  <a:lnTo>
                    <a:pt x="2200275" y="1807369"/>
                  </a:lnTo>
                  <a:lnTo>
                    <a:pt x="2031206" y="1795463"/>
                  </a:lnTo>
                  <a:lnTo>
                    <a:pt x="1869281" y="1785938"/>
                  </a:lnTo>
                  <a:lnTo>
                    <a:pt x="1731168" y="1778794"/>
                  </a:lnTo>
                  <a:lnTo>
                    <a:pt x="1657350" y="1774032"/>
                  </a:lnTo>
                  <a:lnTo>
                    <a:pt x="1640681" y="1771650"/>
                  </a:lnTo>
                  <a:lnTo>
                    <a:pt x="1597818" y="1757363"/>
                  </a:lnTo>
                  <a:lnTo>
                    <a:pt x="1531143" y="1716882"/>
                  </a:lnTo>
                  <a:lnTo>
                    <a:pt x="1421606" y="1628775"/>
                  </a:lnTo>
                  <a:lnTo>
                    <a:pt x="1316831" y="1526382"/>
                  </a:lnTo>
                  <a:lnTo>
                    <a:pt x="1176337" y="1373982"/>
                  </a:lnTo>
                  <a:lnTo>
                    <a:pt x="1040606" y="1223963"/>
                  </a:lnTo>
                  <a:lnTo>
                    <a:pt x="940593" y="1112044"/>
                  </a:lnTo>
                  <a:lnTo>
                    <a:pt x="842962" y="1004888"/>
                  </a:lnTo>
                  <a:lnTo>
                    <a:pt x="731043" y="878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F08AD9B2-202E-4C8D-939B-72DB6D45F944}"/>
                </a:ext>
              </a:extLst>
            </p:cNvPr>
            <p:cNvSpPr/>
            <p:nvPr/>
          </p:nvSpPr>
          <p:spPr>
            <a:xfrm>
              <a:off x="3808413" y="3786188"/>
              <a:ext cx="1774825" cy="381000"/>
            </a:xfrm>
            <a:custGeom>
              <a:avLst/>
              <a:gdLst>
                <a:gd name="connsiteX0" fmla="*/ 1376362 w 1776412"/>
                <a:gd name="connsiteY0" fmla="*/ 261937 h 381000"/>
                <a:gd name="connsiteX1" fmla="*/ 1195387 w 1776412"/>
                <a:gd name="connsiteY1" fmla="*/ 283368 h 381000"/>
                <a:gd name="connsiteX2" fmla="*/ 1031081 w 1776412"/>
                <a:gd name="connsiteY2" fmla="*/ 302418 h 381000"/>
                <a:gd name="connsiteX3" fmla="*/ 912019 w 1776412"/>
                <a:gd name="connsiteY3" fmla="*/ 316706 h 381000"/>
                <a:gd name="connsiteX4" fmla="*/ 719137 w 1776412"/>
                <a:gd name="connsiteY4" fmla="*/ 357187 h 381000"/>
                <a:gd name="connsiteX5" fmla="*/ 592931 w 1776412"/>
                <a:gd name="connsiteY5" fmla="*/ 369093 h 381000"/>
                <a:gd name="connsiteX6" fmla="*/ 523875 w 1776412"/>
                <a:gd name="connsiteY6" fmla="*/ 376237 h 381000"/>
                <a:gd name="connsiteX7" fmla="*/ 435769 w 1776412"/>
                <a:gd name="connsiteY7" fmla="*/ 381000 h 381000"/>
                <a:gd name="connsiteX8" fmla="*/ 388144 w 1776412"/>
                <a:gd name="connsiteY8" fmla="*/ 376237 h 381000"/>
                <a:gd name="connsiteX9" fmla="*/ 333375 w 1776412"/>
                <a:gd name="connsiteY9" fmla="*/ 361950 h 381000"/>
                <a:gd name="connsiteX10" fmla="*/ 273844 w 1776412"/>
                <a:gd name="connsiteY10" fmla="*/ 338137 h 381000"/>
                <a:gd name="connsiteX11" fmla="*/ 190500 w 1776412"/>
                <a:gd name="connsiteY11" fmla="*/ 295275 h 381000"/>
                <a:gd name="connsiteX12" fmla="*/ 83344 w 1776412"/>
                <a:gd name="connsiteY12" fmla="*/ 228600 h 381000"/>
                <a:gd name="connsiteX13" fmla="*/ 0 w 1776412"/>
                <a:gd name="connsiteY13" fmla="*/ 173831 h 381000"/>
                <a:gd name="connsiteX14" fmla="*/ 73819 w 1776412"/>
                <a:gd name="connsiteY14" fmla="*/ 111918 h 381000"/>
                <a:gd name="connsiteX15" fmla="*/ 154781 w 1776412"/>
                <a:gd name="connsiteY15" fmla="*/ 154781 h 381000"/>
                <a:gd name="connsiteX16" fmla="*/ 211931 w 1776412"/>
                <a:gd name="connsiteY16" fmla="*/ 176212 h 381000"/>
                <a:gd name="connsiteX17" fmla="*/ 273844 w 1776412"/>
                <a:gd name="connsiteY17" fmla="*/ 192881 h 381000"/>
                <a:gd name="connsiteX18" fmla="*/ 330994 w 1776412"/>
                <a:gd name="connsiteY18" fmla="*/ 200025 h 381000"/>
                <a:gd name="connsiteX19" fmla="*/ 452437 w 1776412"/>
                <a:gd name="connsiteY19" fmla="*/ 200025 h 381000"/>
                <a:gd name="connsiteX20" fmla="*/ 626269 w 1776412"/>
                <a:gd name="connsiteY20" fmla="*/ 190500 h 381000"/>
                <a:gd name="connsiteX21" fmla="*/ 745331 w 1776412"/>
                <a:gd name="connsiteY21" fmla="*/ 180975 h 381000"/>
                <a:gd name="connsiteX22" fmla="*/ 904875 w 1776412"/>
                <a:gd name="connsiteY22" fmla="*/ 152400 h 381000"/>
                <a:gd name="connsiteX23" fmla="*/ 1090612 w 1776412"/>
                <a:gd name="connsiteY23" fmla="*/ 111918 h 381000"/>
                <a:gd name="connsiteX24" fmla="*/ 1202531 w 1776412"/>
                <a:gd name="connsiteY24" fmla="*/ 80962 h 381000"/>
                <a:gd name="connsiteX25" fmla="*/ 1288256 w 1776412"/>
                <a:gd name="connsiteY25" fmla="*/ 52387 h 381000"/>
                <a:gd name="connsiteX26" fmla="*/ 1333500 w 1776412"/>
                <a:gd name="connsiteY26" fmla="*/ 30956 h 381000"/>
                <a:gd name="connsiteX27" fmla="*/ 1378744 w 1776412"/>
                <a:gd name="connsiteY27" fmla="*/ 7143 h 381000"/>
                <a:gd name="connsiteX28" fmla="*/ 1393031 w 1776412"/>
                <a:gd name="connsiteY28" fmla="*/ 0 h 381000"/>
                <a:gd name="connsiteX29" fmla="*/ 1454944 w 1776412"/>
                <a:gd name="connsiteY29" fmla="*/ 4762 h 381000"/>
                <a:gd name="connsiteX30" fmla="*/ 1521619 w 1776412"/>
                <a:gd name="connsiteY30" fmla="*/ 14287 h 381000"/>
                <a:gd name="connsiteX31" fmla="*/ 1566862 w 1776412"/>
                <a:gd name="connsiteY31" fmla="*/ 28575 h 381000"/>
                <a:gd name="connsiteX32" fmla="*/ 1626394 w 1776412"/>
                <a:gd name="connsiteY32" fmla="*/ 52387 h 381000"/>
                <a:gd name="connsiteX33" fmla="*/ 1681162 w 1776412"/>
                <a:gd name="connsiteY33" fmla="*/ 83343 h 381000"/>
                <a:gd name="connsiteX34" fmla="*/ 1731169 w 1776412"/>
                <a:gd name="connsiteY34" fmla="*/ 109537 h 381000"/>
                <a:gd name="connsiteX35" fmla="*/ 1754981 w 1776412"/>
                <a:gd name="connsiteY35" fmla="*/ 123825 h 381000"/>
                <a:gd name="connsiteX36" fmla="*/ 1771650 w 1776412"/>
                <a:gd name="connsiteY36" fmla="*/ 138112 h 381000"/>
                <a:gd name="connsiteX37" fmla="*/ 1776412 w 1776412"/>
                <a:gd name="connsiteY37" fmla="*/ 150018 h 381000"/>
                <a:gd name="connsiteX38" fmla="*/ 1776412 w 1776412"/>
                <a:gd name="connsiteY38" fmla="*/ 159543 h 381000"/>
                <a:gd name="connsiteX39" fmla="*/ 1769269 w 1776412"/>
                <a:gd name="connsiteY39" fmla="*/ 178593 h 381000"/>
                <a:gd name="connsiteX40" fmla="*/ 1750219 w 1776412"/>
                <a:gd name="connsiteY40" fmla="*/ 197643 h 381000"/>
                <a:gd name="connsiteX41" fmla="*/ 1709737 w 1776412"/>
                <a:gd name="connsiteY41" fmla="*/ 219075 h 381000"/>
                <a:gd name="connsiteX42" fmla="*/ 1681162 w 1776412"/>
                <a:gd name="connsiteY42" fmla="*/ 226218 h 381000"/>
                <a:gd name="connsiteX43" fmla="*/ 1590675 w 1776412"/>
                <a:gd name="connsiteY43" fmla="*/ 235743 h 381000"/>
                <a:gd name="connsiteX44" fmla="*/ 1376362 w 1776412"/>
                <a:gd name="connsiteY44" fmla="*/ 2619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76412" h="381000">
                  <a:moveTo>
                    <a:pt x="1376362" y="261937"/>
                  </a:moveTo>
                  <a:lnTo>
                    <a:pt x="1195387" y="283368"/>
                  </a:lnTo>
                  <a:lnTo>
                    <a:pt x="1031081" y="302418"/>
                  </a:lnTo>
                  <a:lnTo>
                    <a:pt x="912019" y="316706"/>
                  </a:lnTo>
                  <a:lnTo>
                    <a:pt x="719137" y="357187"/>
                  </a:lnTo>
                  <a:lnTo>
                    <a:pt x="592931" y="369093"/>
                  </a:lnTo>
                  <a:lnTo>
                    <a:pt x="523875" y="376237"/>
                  </a:lnTo>
                  <a:lnTo>
                    <a:pt x="435769" y="381000"/>
                  </a:lnTo>
                  <a:lnTo>
                    <a:pt x="388144" y="376237"/>
                  </a:lnTo>
                  <a:lnTo>
                    <a:pt x="333375" y="361950"/>
                  </a:lnTo>
                  <a:lnTo>
                    <a:pt x="273844" y="338137"/>
                  </a:lnTo>
                  <a:lnTo>
                    <a:pt x="190500" y="295275"/>
                  </a:lnTo>
                  <a:lnTo>
                    <a:pt x="83344" y="228600"/>
                  </a:lnTo>
                  <a:lnTo>
                    <a:pt x="0" y="173831"/>
                  </a:lnTo>
                  <a:lnTo>
                    <a:pt x="73819" y="111918"/>
                  </a:lnTo>
                  <a:lnTo>
                    <a:pt x="154781" y="154781"/>
                  </a:lnTo>
                  <a:lnTo>
                    <a:pt x="211931" y="176212"/>
                  </a:lnTo>
                  <a:lnTo>
                    <a:pt x="273844" y="192881"/>
                  </a:lnTo>
                  <a:lnTo>
                    <a:pt x="330994" y="200025"/>
                  </a:lnTo>
                  <a:lnTo>
                    <a:pt x="452437" y="200025"/>
                  </a:lnTo>
                  <a:lnTo>
                    <a:pt x="626269" y="190500"/>
                  </a:lnTo>
                  <a:lnTo>
                    <a:pt x="745331" y="180975"/>
                  </a:lnTo>
                  <a:lnTo>
                    <a:pt x="904875" y="152400"/>
                  </a:lnTo>
                  <a:lnTo>
                    <a:pt x="1090612" y="111918"/>
                  </a:lnTo>
                  <a:lnTo>
                    <a:pt x="1202531" y="80962"/>
                  </a:lnTo>
                  <a:lnTo>
                    <a:pt x="1288256" y="52387"/>
                  </a:lnTo>
                  <a:lnTo>
                    <a:pt x="1333500" y="30956"/>
                  </a:lnTo>
                  <a:lnTo>
                    <a:pt x="1378744" y="7143"/>
                  </a:lnTo>
                  <a:lnTo>
                    <a:pt x="1393031" y="0"/>
                  </a:lnTo>
                  <a:lnTo>
                    <a:pt x="1454944" y="4762"/>
                  </a:lnTo>
                  <a:lnTo>
                    <a:pt x="1521619" y="14287"/>
                  </a:lnTo>
                  <a:lnTo>
                    <a:pt x="1566862" y="28575"/>
                  </a:lnTo>
                  <a:lnTo>
                    <a:pt x="1626394" y="52387"/>
                  </a:lnTo>
                  <a:lnTo>
                    <a:pt x="1681162" y="83343"/>
                  </a:lnTo>
                  <a:lnTo>
                    <a:pt x="1731169" y="109537"/>
                  </a:lnTo>
                  <a:lnTo>
                    <a:pt x="1754981" y="123825"/>
                  </a:lnTo>
                  <a:lnTo>
                    <a:pt x="1771650" y="138112"/>
                  </a:lnTo>
                  <a:lnTo>
                    <a:pt x="1776412" y="150018"/>
                  </a:lnTo>
                  <a:lnTo>
                    <a:pt x="1776412" y="159543"/>
                  </a:lnTo>
                  <a:lnTo>
                    <a:pt x="1769269" y="178593"/>
                  </a:lnTo>
                  <a:lnTo>
                    <a:pt x="1750219" y="197643"/>
                  </a:lnTo>
                  <a:lnTo>
                    <a:pt x="1709737" y="219075"/>
                  </a:lnTo>
                  <a:lnTo>
                    <a:pt x="1681162" y="226218"/>
                  </a:lnTo>
                  <a:lnTo>
                    <a:pt x="1590675" y="235743"/>
                  </a:lnTo>
                  <a:lnTo>
                    <a:pt x="1376362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B8EB640-CAEF-441B-B6E1-315615F7417A}"/>
                </a:ext>
              </a:extLst>
            </p:cNvPr>
            <p:cNvSpPr/>
            <p:nvPr/>
          </p:nvSpPr>
          <p:spPr>
            <a:xfrm>
              <a:off x="3455988" y="4370388"/>
              <a:ext cx="2711450" cy="619125"/>
            </a:xfrm>
            <a:custGeom>
              <a:avLst/>
              <a:gdLst>
                <a:gd name="connsiteX0" fmla="*/ 2309812 w 2712244"/>
                <a:gd name="connsiteY0" fmla="*/ 266700 h 619125"/>
                <a:gd name="connsiteX1" fmla="*/ 2121694 w 2712244"/>
                <a:gd name="connsiteY1" fmla="*/ 283369 h 619125"/>
                <a:gd name="connsiteX2" fmla="*/ 1857375 w 2712244"/>
                <a:gd name="connsiteY2" fmla="*/ 307181 h 619125"/>
                <a:gd name="connsiteX3" fmla="*/ 1621631 w 2712244"/>
                <a:gd name="connsiteY3" fmla="*/ 333375 h 619125"/>
                <a:gd name="connsiteX4" fmla="*/ 1440656 w 2712244"/>
                <a:gd name="connsiteY4" fmla="*/ 357187 h 619125"/>
                <a:gd name="connsiteX5" fmla="*/ 1295400 w 2712244"/>
                <a:gd name="connsiteY5" fmla="*/ 376237 h 619125"/>
                <a:gd name="connsiteX6" fmla="*/ 997744 w 2712244"/>
                <a:gd name="connsiteY6" fmla="*/ 428625 h 619125"/>
                <a:gd name="connsiteX7" fmla="*/ 814387 w 2712244"/>
                <a:gd name="connsiteY7" fmla="*/ 466725 h 619125"/>
                <a:gd name="connsiteX8" fmla="*/ 690562 w 2712244"/>
                <a:gd name="connsiteY8" fmla="*/ 497681 h 619125"/>
                <a:gd name="connsiteX9" fmla="*/ 595312 w 2712244"/>
                <a:gd name="connsiteY9" fmla="*/ 526256 h 619125"/>
                <a:gd name="connsiteX10" fmla="*/ 535781 w 2712244"/>
                <a:gd name="connsiteY10" fmla="*/ 547687 h 619125"/>
                <a:gd name="connsiteX11" fmla="*/ 435769 w 2712244"/>
                <a:gd name="connsiteY11" fmla="*/ 588169 h 619125"/>
                <a:gd name="connsiteX12" fmla="*/ 371475 w 2712244"/>
                <a:gd name="connsiteY12" fmla="*/ 614362 h 619125"/>
                <a:gd name="connsiteX13" fmla="*/ 352425 w 2712244"/>
                <a:gd name="connsiteY13" fmla="*/ 619125 h 619125"/>
                <a:gd name="connsiteX14" fmla="*/ 333375 w 2712244"/>
                <a:gd name="connsiteY14" fmla="*/ 614362 h 619125"/>
                <a:gd name="connsiteX15" fmla="*/ 292894 w 2712244"/>
                <a:gd name="connsiteY15" fmla="*/ 592931 h 619125"/>
                <a:gd name="connsiteX16" fmla="*/ 226219 w 2712244"/>
                <a:gd name="connsiteY16" fmla="*/ 550069 h 619125"/>
                <a:gd name="connsiteX17" fmla="*/ 171450 w 2712244"/>
                <a:gd name="connsiteY17" fmla="*/ 504825 h 619125"/>
                <a:gd name="connsiteX18" fmla="*/ 123825 w 2712244"/>
                <a:gd name="connsiteY18" fmla="*/ 454819 h 619125"/>
                <a:gd name="connsiteX19" fmla="*/ 90487 w 2712244"/>
                <a:gd name="connsiteY19" fmla="*/ 416719 h 619125"/>
                <a:gd name="connsiteX20" fmla="*/ 45244 w 2712244"/>
                <a:gd name="connsiteY20" fmla="*/ 357187 h 619125"/>
                <a:gd name="connsiteX21" fmla="*/ 9525 w 2712244"/>
                <a:gd name="connsiteY21" fmla="*/ 297656 h 619125"/>
                <a:gd name="connsiteX22" fmla="*/ 0 w 2712244"/>
                <a:gd name="connsiteY22" fmla="*/ 273844 h 619125"/>
                <a:gd name="connsiteX23" fmla="*/ 0 w 2712244"/>
                <a:gd name="connsiteY23" fmla="*/ 266700 h 619125"/>
                <a:gd name="connsiteX24" fmla="*/ 9525 w 2712244"/>
                <a:gd name="connsiteY24" fmla="*/ 254794 h 619125"/>
                <a:gd name="connsiteX25" fmla="*/ 30956 w 2712244"/>
                <a:gd name="connsiteY25" fmla="*/ 245269 h 619125"/>
                <a:gd name="connsiteX26" fmla="*/ 59531 w 2712244"/>
                <a:gd name="connsiteY26" fmla="*/ 242887 h 619125"/>
                <a:gd name="connsiteX27" fmla="*/ 69056 w 2712244"/>
                <a:gd name="connsiteY27" fmla="*/ 247650 h 619125"/>
                <a:gd name="connsiteX28" fmla="*/ 97631 w 2712244"/>
                <a:gd name="connsiteY28" fmla="*/ 271462 h 619125"/>
                <a:gd name="connsiteX29" fmla="*/ 135731 w 2712244"/>
                <a:gd name="connsiteY29" fmla="*/ 297656 h 619125"/>
                <a:gd name="connsiteX30" fmla="*/ 180975 w 2712244"/>
                <a:gd name="connsiteY30" fmla="*/ 319087 h 619125"/>
                <a:gd name="connsiteX31" fmla="*/ 230981 w 2712244"/>
                <a:gd name="connsiteY31" fmla="*/ 333375 h 619125"/>
                <a:gd name="connsiteX32" fmla="*/ 295275 w 2712244"/>
                <a:gd name="connsiteY32" fmla="*/ 345281 h 619125"/>
                <a:gd name="connsiteX33" fmla="*/ 342900 w 2712244"/>
                <a:gd name="connsiteY33" fmla="*/ 350044 h 619125"/>
                <a:gd name="connsiteX34" fmla="*/ 392906 w 2712244"/>
                <a:gd name="connsiteY34" fmla="*/ 354806 h 619125"/>
                <a:gd name="connsiteX35" fmla="*/ 445294 w 2712244"/>
                <a:gd name="connsiteY35" fmla="*/ 350044 h 619125"/>
                <a:gd name="connsiteX36" fmla="*/ 597694 w 2712244"/>
                <a:gd name="connsiteY36" fmla="*/ 328612 h 619125"/>
                <a:gd name="connsiteX37" fmla="*/ 831056 w 2712244"/>
                <a:gd name="connsiteY37" fmla="*/ 290512 h 619125"/>
                <a:gd name="connsiteX38" fmla="*/ 1100137 w 2712244"/>
                <a:gd name="connsiteY38" fmla="*/ 242887 h 619125"/>
                <a:gd name="connsiteX39" fmla="*/ 1362075 w 2712244"/>
                <a:gd name="connsiteY39" fmla="*/ 204787 h 619125"/>
                <a:gd name="connsiteX40" fmla="*/ 1607344 w 2712244"/>
                <a:gd name="connsiteY40" fmla="*/ 161925 h 619125"/>
                <a:gd name="connsiteX41" fmla="*/ 1821656 w 2712244"/>
                <a:gd name="connsiteY41" fmla="*/ 126206 h 619125"/>
                <a:gd name="connsiteX42" fmla="*/ 2026444 w 2712244"/>
                <a:gd name="connsiteY42" fmla="*/ 92869 h 619125"/>
                <a:gd name="connsiteX43" fmla="*/ 2112169 w 2712244"/>
                <a:gd name="connsiteY43" fmla="*/ 69056 h 619125"/>
                <a:gd name="connsiteX44" fmla="*/ 2278856 w 2712244"/>
                <a:gd name="connsiteY44" fmla="*/ 11906 h 619125"/>
                <a:gd name="connsiteX45" fmla="*/ 2312194 w 2712244"/>
                <a:gd name="connsiteY45" fmla="*/ 0 h 619125"/>
                <a:gd name="connsiteX46" fmla="*/ 2331244 w 2712244"/>
                <a:gd name="connsiteY46" fmla="*/ 0 h 619125"/>
                <a:gd name="connsiteX47" fmla="*/ 2400300 w 2712244"/>
                <a:gd name="connsiteY47" fmla="*/ 21431 h 619125"/>
                <a:gd name="connsiteX48" fmla="*/ 2490787 w 2712244"/>
                <a:gd name="connsiteY48" fmla="*/ 45244 h 619125"/>
                <a:gd name="connsiteX49" fmla="*/ 2521744 w 2712244"/>
                <a:gd name="connsiteY49" fmla="*/ 50006 h 619125"/>
                <a:gd name="connsiteX50" fmla="*/ 2583656 w 2712244"/>
                <a:gd name="connsiteY50" fmla="*/ 66675 h 619125"/>
                <a:gd name="connsiteX51" fmla="*/ 2631281 w 2712244"/>
                <a:gd name="connsiteY51" fmla="*/ 85725 h 619125"/>
                <a:gd name="connsiteX52" fmla="*/ 2652712 w 2712244"/>
                <a:gd name="connsiteY52" fmla="*/ 100012 h 619125"/>
                <a:gd name="connsiteX53" fmla="*/ 2674144 w 2712244"/>
                <a:gd name="connsiteY53" fmla="*/ 121444 h 619125"/>
                <a:gd name="connsiteX54" fmla="*/ 2693194 w 2712244"/>
                <a:gd name="connsiteY54" fmla="*/ 145256 h 619125"/>
                <a:gd name="connsiteX55" fmla="*/ 2709862 w 2712244"/>
                <a:gd name="connsiteY55" fmla="*/ 166687 h 619125"/>
                <a:gd name="connsiteX56" fmla="*/ 2712244 w 2712244"/>
                <a:gd name="connsiteY56" fmla="*/ 176212 h 619125"/>
                <a:gd name="connsiteX57" fmla="*/ 2705100 w 2712244"/>
                <a:gd name="connsiteY57" fmla="*/ 195262 h 619125"/>
                <a:gd name="connsiteX58" fmla="*/ 2681287 w 2712244"/>
                <a:gd name="connsiteY58" fmla="*/ 214312 h 619125"/>
                <a:gd name="connsiteX59" fmla="*/ 2647950 w 2712244"/>
                <a:gd name="connsiteY59" fmla="*/ 235744 h 619125"/>
                <a:gd name="connsiteX60" fmla="*/ 2605087 w 2712244"/>
                <a:gd name="connsiteY60" fmla="*/ 245269 h 619125"/>
                <a:gd name="connsiteX61" fmla="*/ 2469356 w 2712244"/>
                <a:gd name="connsiteY61" fmla="*/ 254794 h 619125"/>
                <a:gd name="connsiteX62" fmla="*/ 2309812 w 2712244"/>
                <a:gd name="connsiteY62" fmla="*/ 26670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712244" h="619125">
                  <a:moveTo>
                    <a:pt x="2309812" y="266700"/>
                  </a:moveTo>
                  <a:lnTo>
                    <a:pt x="2121694" y="283369"/>
                  </a:lnTo>
                  <a:lnTo>
                    <a:pt x="1857375" y="307181"/>
                  </a:lnTo>
                  <a:lnTo>
                    <a:pt x="1621631" y="333375"/>
                  </a:lnTo>
                  <a:lnTo>
                    <a:pt x="1440656" y="357187"/>
                  </a:lnTo>
                  <a:lnTo>
                    <a:pt x="1295400" y="376237"/>
                  </a:lnTo>
                  <a:lnTo>
                    <a:pt x="997744" y="428625"/>
                  </a:lnTo>
                  <a:lnTo>
                    <a:pt x="814387" y="466725"/>
                  </a:lnTo>
                  <a:lnTo>
                    <a:pt x="690562" y="497681"/>
                  </a:lnTo>
                  <a:lnTo>
                    <a:pt x="595312" y="526256"/>
                  </a:lnTo>
                  <a:lnTo>
                    <a:pt x="535781" y="547687"/>
                  </a:lnTo>
                  <a:lnTo>
                    <a:pt x="435769" y="588169"/>
                  </a:lnTo>
                  <a:lnTo>
                    <a:pt x="371475" y="614362"/>
                  </a:lnTo>
                  <a:lnTo>
                    <a:pt x="352425" y="619125"/>
                  </a:lnTo>
                  <a:lnTo>
                    <a:pt x="333375" y="614362"/>
                  </a:lnTo>
                  <a:lnTo>
                    <a:pt x="292894" y="592931"/>
                  </a:lnTo>
                  <a:lnTo>
                    <a:pt x="226219" y="550069"/>
                  </a:lnTo>
                  <a:lnTo>
                    <a:pt x="171450" y="504825"/>
                  </a:lnTo>
                  <a:lnTo>
                    <a:pt x="123825" y="454819"/>
                  </a:lnTo>
                  <a:lnTo>
                    <a:pt x="90487" y="416719"/>
                  </a:lnTo>
                  <a:lnTo>
                    <a:pt x="45244" y="357187"/>
                  </a:lnTo>
                  <a:lnTo>
                    <a:pt x="9525" y="297656"/>
                  </a:lnTo>
                  <a:lnTo>
                    <a:pt x="0" y="273844"/>
                  </a:lnTo>
                  <a:lnTo>
                    <a:pt x="0" y="266700"/>
                  </a:lnTo>
                  <a:lnTo>
                    <a:pt x="9525" y="254794"/>
                  </a:lnTo>
                  <a:lnTo>
                    <a:pt x="30956" y="245269"/>
                  </a:lnTo>
                  <a:lnTo>
                    <a:pt x="59531" y="242887"/>
                  </a:lnTo>
                  <a:lnTo>
                    <a:pt x="69056" y="247650"/>
                  </a:lnTo>
                  <a:lnTo>
                    <a:pt x="97631" y="271462"/>
                  </a:lnTo>
                  <a:lnTo>
                    <a:pt x="135731" y="297656"/>
                  </a:lnTo>
                  <a:lnTo>
                    <a:pt x="180975" y="319087"/>
                  </a:lnTo>
                  <a:lnTo>
                    <a:pt x="230981" y="333375"/>
                  </a:lnTo>
                  <a:lnTo>
                    <a:pt x="295275" y="345281"/>
                  </a:lnTo>
                  <a:lnTo>
                    <a:pt x="342900" y="350044"/>
                  </a:lnTo>
                  <a:lnTo>
                    <a:pt x="392906" y="354806"/>
                  </a:lnTo>
                  <a:lnTo>
                    <a:pt x="445294" y="350044"/>
                  </a:lnTo>
                  <a:lnTo>
                    <a:pt x="597694" y="328612"/>
                  </a:lnTo>
                  <a:lnTo>
                    <a:pt x="831056" y="290512"/>
                  </a:lnTo>
                  <a:lnTo>
                    <a:pt x="1100137" y="242887"/>
                  </a:lnTo>
                  <a:lnTo>
                    <a:pt x="1362075" y="204787"/>
                  </a:lnTo>
                  <a:lnTo>
                    <a:pt x="1607344" y="161925"/>
                  </a:lnTo>
                  <a:lnTo>
                    <a:pt x="1821656" y="126206"/>
                  </a:lnTo>
                  <a:lnTo>
                    <a:pt x="2026444" y="92869"/>
                  </a:lnTo>
                  <a:lnTo>
                    <a:pt x="2112169" y="69056"/>
                  </a:lnTo>
                  <a:lnTo>
                    <a:pt x="2278856" y="11906"/>
                  </a:lnTo>
                  <a:lnTo>
                    <a:pt x="2312194" y="0"/>
                  </a:lnTo>
                  <a:lnTo>
                    <a:pt x="2331244" y="0"/>
                  </a:lnTo>
                  <a:lnTo>
                    <a:pt x="2400300" y="21431"/>
                  </a:lnTo>
                  <a:lnTo>
                    <a:pt x="2490787" y="45244"/>
                  </a:lnTo>
                  <a:lnTo>
                    <a:pt x="2521744" y="50006"/>
                  </a:lnTo>
                  <a:lnTo>
                    <a:pt x="2583656" y="66675"/>
                  </a:lnTo>
                  <a:lnTo>
                    <a:pt x="2631281" y="85725"/>
                  </a:lnTo>
                  <a:lnTo>
                    <a:pt x="2652712" y="100012"/>
                  </a:lnTo>
                  <a:lnTo>
                    <a:pt x="2674144" y="121444"/>
                  </a:lnTo>
                  <a:lnTo>
                    <a:pt x="2693194" y="145256"/>
                  </a:lnTo>
                  <a:lnTo>
                    <a:pt x="2709862" y="166687"/>
                  </a:lnTo>
                  <a:lnTo>
                    <a:pt x="2712244" y="176212"/>
                  </a:lnTo>
                  <a:lnTo>
                    <a:pt x="2705100" y="195262"/>
                  </a:lnTo>
                  <a:lnTo>
                    <a:pt x="2681287" y="214312"/>
                  </a:lnTo>
                  <a:lnTo>
                    <a:pt x="2647950" y="235744"/>
                  </a:lnTo>
                  <a:lnTo>
                    <a:pt x="2605087" y="245269"/>
                  </a:lnTo>
                  <a:lnTo>
                    <a:pt x="2469356" y="254794"/>
                  </a:lnTo>
                  <a:lnTo>
                    <a:pt x="23098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32FC10F1-A261-4871-A5B0-C90F9424B403}"/>
                </a:ext>
              </a:extLst>
            </p:cNvPr>
            <p:cNvSpPr/>
            <p:nvPr/>
          </p:nvSpPr>
          <p:spPr>
            <a:xfrm rot="16200000">
              <a:off x="3113088" y="4213225"/>
              <a:ext cx="1965325" cy="1635125"/>
            </a:xfrm>
            <a:custGeom>
              <a:avLst/>
              <a:gdLst>
                <a:gd name="connsiteX0" fmla="*/ 828675 w 1964532"/>
                <a:gd name="connsiteY0" fmla="*/ 1007269 h 1635919"/>
                <a:gd name="connsiteX1" fmla="*/ 923925 w 1964532"/>
                <a:gd name="connsiteY1" fmla="*/ 1071563 h 1635919"/>
                <a:gd name="connsiteX2" fmla="*/ 1004888 w 1964532"/>
                <a:gd name="connsiteY2" fmla="*/ 1119188 h 1635919"/>
                <a:gd name="connsiteX3" fmla="*/ 1073944 w 1964532"/>
                <a:gd name="connsiteY3" fmla="*/ 1157288 h 1635919"/>
                <a:gd name="connsiteX4" fmla="*/ 1150144 w 1964532"/>
                <a:gd name="connsiteY4" fmla="*/ 1193007 h 1635919"/>
                <a:gd name="connsiteX5" fmla="*/ 1243013 w 1964532"/>
                <a:gd name="connsiteY5" fmla="*/ 1226344 h 1635919"/>
                <a:gd name="connsiteX6" fmla="*/ 1431132 w 1964532"/>
                <a:gd name="connsiteY6" fmla="*/ 1273969 h 1635919"/>
                <a:gd name="connsiteX7" fmla="*/ 1538288 w 1964532"/>
                <a:gd name="connsiteY7" fmla="*/ 1295400 h 1635919"/>
                <a:gd name="connsiteX8" fmla="*/ 1626394 w 1964532"/>
                <a:gd name="connsiteY8" fmla="*/ 1307307 h 1635919"/>
                <a:gd name="connsiteX9" fmla="*/ 1704975 w 1964532"/>
                <a:gd name="connsiteY9" fmla="*/ 1312069 h 1635919"/>
                <a:gd name="connsiteX10" fmla="*/ 1745457 w 1964532"/>
                <a:gd name="connsiteY10" fmla="*/ 1309688 h 1635919"/>
                <a:gd name="connsiteX11" fmla="*/ 1776413 w 1964532"/>
                <a:gd name="connsiteY11" fmla="*/ 1302544 h 1635919"/>
                <a:gd name="connsiteX12" fmla="*/ 1816894 w 1964532"/>
                <a:gd name="connsiteY12" fmla="*/ 1283494 h 1635919"/>
                <a:gd name="connsiteX13" fmla="*/ 1859757 w 1964532"/>
                <a:gd name="connsiteY13" fmla="*/ 1252538 h 1635919"/>
                <a:gd name="connsiteX14" fmla="*/ 1928813 w 1964532"/>
                <a:gd name="connsiteY14" fmla="*/ 1178719 h 1635919"/>
                <a:gd name="connsiteX15" fmla="*/ 1964532 w 1964532"/>
                <a:gd name="connsiteY15" fmla="*/ 1421607 h 1635919"/>
                <a:gd name="connsiteX16" fmla="*/ 1871663 w 1964532"/>
                <a:gd name="connsiteY16" fmla="*/ 1507332 h 1635919"/>
                <a:gd name="connsiteX17" fmla="*/ 1809750 w 1964532"/>
                <a:gd name="connsiteY17" fmla="*/ 1569244 h 1635919"/>
                <a:gd name="connsiteX18" fmla="*/ 1762125 w 1964532"/>
                <a:gd name="connsiteY18" fmla="*/ 1616869 h 1635919"/>
                <a:gd name="connsiteX19" fmla="*/ 1743075 w 1964532"/>
                <a:gd name="connsiteY19" fmla="*/ 1631157 h 1635919"/>
                <a:gd name="connsiteX20" fmla="*/ 1726407 w 1964532"/>
                <a:gd name="connsiteY20" fmla="*/ 1635919 h 1635919"/>
                <a:gd name="connsiteX21" fmla="*/ 1693069 w 1964532"/>
                <a:gd name="connsiteY21" fmla="*/ 1635919 h 1635919"/>
                <a:gd name="connsiteX22" fmla="*/ 1643063 w 1964532"/>
                <a:gd name="connsiteY22" fmla="*/ 1626394 h 1635919"/>
                <a:gd name="connsiteX23" fmla="*/ 1576388 w 1964532"/>
                <a:gd name="connsiteY23" fmla="*/ 1607344 h 1635919"/>
                <a:gd name="connsiteX24" fmla="*/ 1493044 w 1964532"/>
                <a:gd name="connsiteY24" fmla="*/ 1578769 h 1635919"/>
                <a:gd name="connsiteX25" fmla="*/ 1421607 w 1964532"/>
                <a:gd name="connsiteY25" fmla="*/ 1552575 h 1635919"/>
                <a:gd name="connsiteX26" fmla="*/ 1288257 w 1964532"/>
                <a:gd name="connsiteY26" fmla="*/ 1497807 h 1635919"/>
                <a:gd name="connsiteX27" fmla="*/ 1212057 w 1964532"/>
                <a:gd name="connsiteY27" fmla="*/ 1471613 h 1635919"/>
                <a:gd name="connsiteX28" fmla="*/ 1102519 w 1964532"/>
                <a:gd name="connsiteY28" fmla="*/ 1438275 h 1635919"/>
                <a:gd name="connsiteX29" fmla="*/ 1019175 w 1964532"/>
                <a:gd name="connsiteY29" fmla="*/ 1402557 h 1635919"/>
                <a:gd name="connsiteX30" fmla="*/ 942975 w 1964532"/>
                <a:gd name="connsiteY30" fmla="*/ 1364457 h 1635919"/>
                <a:gd name="connsiteX31" fmla="*/ 838200 w 1964532"/>
                <a:gd name="connsiteY31" fmla="*/ 1300163 h 1635919"/>
                <a:gd name="connsiteX32" fmla="*/ 747713 w 1964532"/>
                <a:gd name="connsiteY32" fmla="*/ 1235869 h 1635919"/>
                <a:gd name="connsiteX33" fmla="*/ 664369 w 1964532"/>
                <a:gd name="connsiteY33" fmla="*/ 1164432 h 1635919"/>
                <a:gd name="connsiteX34" fmla="*/ 590550 w 1964532"/>
                <a:gd name="connsiteY34" fmla="*/ 1095375 h 1635919"/>
                <a:gd name="connsiteX35" fmla="*/ 519113 w 1964532"/>
                <a:gd name="connsiteY35" fmla="*/ 1016794 h 1635919"/>
                <a:gd name="connsiteX36" fmla="*/ 461963 w 1964532"/>
                <a:gd name="connsiteY36" fmla="*/ 950119 h 1635919"/>
                <a:gd name="connsiteX37" fmla="*/ 385763 w 1964532"/>
                <a:gd name="connsiteY37" fmla="*/ 845344 h 1635919"/>
                <a:gd name="connsiteX38" fmla="*/ 316707 w 1964532"/>
                <a:gd name="connsiteY38" fmla="*/ 740569 h 1635919"/>
                <a:gd name="connsiteX39" fmla="*/ 254794 w 1964532"/>
                <a:gd name="connsiteY39" fmla="*/ 635794 h 1635919"/>
                <a:gd name="connsiteX40" fmla="*/ 190500 w 1964532"/>
                <a:gd name="connsiteY40" fmla="*/ 514350 h 1635919"/>
                <a:gd name="connsiteX41" fmla="*/ 126207 w 1964532"/>
                <a:gd name="connsiteY41" fmla="*/ 366713 h 1635919"/>
                <a:gd name="connsiteX42" fmla="*/ 71438 w 1964532"/>
                <a:gd name="connsiteY42" fmla="*/ 230982 h 1635919"/>
                <a:gd name="connsiteX43" fmla="*/ 30957 w 1964532"/>
                <a:gd name="connsiteY43" fmla="*/ 114300 h 1635919"/>
                <a:gd name="connsiteX44" fmla="*/ 2382 w 1964532"/>
                <a:gd name="connsiteY44" fmla="*/ 33338 h 1635919"/>
                <a:gd name="connsiteX45" fmla="*/ 0 w 1964532"/>
                <a:gd name="connsiteY45" fmla="*/ 19050 h 1635919"/>
                <a:gd name="connsiteX46" fmla="*/ 2382 w 1964532"/>
                <a:gd name="connsiteY46" fmla="*/ 7144 h 1635919"/>
                <a:gd name="connsiteX47" fmla="*/ 9525 w 1964532"/>
                <a:gd name="connsiteY47" fmla="*/ 0 h 1635919"/>
                <a:gd name="connsiteX48" fmla="*/ 28575 w 1964532"/>
                <a:gd name="connsiteY48" fmla="*/ 2382 h 1635919"/>
                <a:gd name="connsiteX49" fmla="*/ 47625 w 1964532"/>
                <a:gd name="connsiteY49" fmla="*/ 7144 h 1635919"/>
                <a:gd name="connsiteX50" fmla="*/ 59532 w 1964532"/>
                <a:gd name="connsiteY50" fmla="*/ 16669 h 1635919"/>
                <a:gd name="connsiteX51" fmla="*/ 73819 w 1964532"/>
                <a:gd name="connsiteY51" fmla="*/ 47625 h 1635919"/>
                <a:gd name="connsiteX52" fmla="*/ 95250 w 1964532"/>
                <a:gd name="connsiteY52" fmla="*/ 85725 h 1635919"/>
                <a:gd name="connsiteX53" fmla="*/ 147638 w 1964532"/>
                <a:gd name="connsiteY53" fmla="*/ 180975 h 1635919"/>
                <a:gd name="connsiteX54" fmla="*/ 228600 w 1964532"/>
                <a:gd name="connsiteY54" fmla="*/ 323850 h 1635919"/>
                <a:gd name="connsiteX55" fmla="*/ 290513 w 1964532"/>
                <a:gd name="connsiteY55" fmla="*/ 416719 h 1635919"/>
                <a:gd name="connsiteX56" fmla="*/ 354807 w 1964532"/>
                <a:gd name="connsiteY56" fmla="*/ 511969 h 1635919"/>
                <a:gd name="connsiteX57" fmla="*/ 416719 w 1964532"/>
                <a:gd name="connsiteY57" fmla="*/ 592932 h 1635919"/>
                <a:gd name="connsiteX58" fmla="*/ 502444 w 1964532"/>
                <a:gd name="connsiteY58" fmla="*/ 697707 h 1635919"/>
                <a:gd name="connsiteX59" fmla="*/ 595313 w 1964532"/>
                <a:gd name="connsiteY59" fmla="*/ 795338 h 1635919"/>
                <a:gd name="connsiteX60" fmla="*/ 688182 w 1964532"/>
                <a:gd name="connsiteY60" fmla="*/ 885825 h 1635919"/>
                <a:gd name="connsiteX61" fmla="*/ 759619 w 1964532"/>
                <a:gd name="connsiteY61" fmla="*/ 950119 h 1635919"/>
                <a:gd name="connsiteX62" fmla="*/ 828675 w 1964532"/>
                <a:gd name="connsiteY62" fmla="*/ 1007269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64532" h="1635919">
                  <a:moveTo>
                    <a:pt x="828675" y="1007269"/>
                  </a:moveTo>
                  <a:lnTo>
                    <a:pt x="923925" y="1071563"/>
                  </a:lnTo>
                  <a:lnTo>
                    <a:pt x="1004888" y="1119188"/>
                  </a:lnTo>
                  <a:lnTo>
                    <a:pt x="1073944" y="1157288"/>
                  </a:lnTo>
                  <a:lnTo>
                    <a:pt x="1150144" y="1193007"/>
                  </a:lnTo>
                  <a:lnTo>
                    <a:pt x="1243013" y="1226344"/>
                  </a:lnTo>
                  <a:lnTo>
                    <a:pt x="1431132" y="1273969"/>
                  </a:lnTo>
                  <a:lnTo>
                    <a:pt x="1538288" y="1295400"/>
                  </a:lnTo>
                  <a:lnTo>
                    <a:pt x="1626394" y="1307307"/>
                  </a:lnTo>
                  <a:lnTo>
                    <a:pt x="1704975" y="1312069"/>
                  </a:lnTo>
                  <a:lnTo>
                    <a:pt x="1745457" y="1309688"/>
                  </a:lnTo>
                  <a:lnTo>
                    <a:pt x="1776413" y="1302544"/>
                  </a:lnTo>
                  <a:lnTo>
                    <a:pt x="1816894" y="1283494"/>
                  </a:lnTo>
                  <a:lnTo>
                    <a:pt x="1859757" y="1252538"/>
                  </a:lnTo>
                  <a:lnTo>
                    <a:pt x="1928813" y="1178719"/>
                  </a:lnTo>
                  <a:lnTo>
                    <a:pt x="1964532" y="1421607"/>
                  </a:lnTo>
                  <a:lnTo>
                    <a:pt x="1871663" y="1507332"/>
                  </a:lnTo>
                  <a:lnTo>
                    <a:pt x="1809750" y="1569244"/>
                  </a:lnTo>
                  <a:lnTo>
                    <a:pt x="1762125" y="1616869"/>
                  </a:lnTo>
                  <a:lnTo>
                    <a:pt x="1743075" y="1631157"/>
                  </a:lnTo>
                  <a:lnTo>
                    <a:pt x="1726407" y="1635919"/>
                  </a:lnTo>
                  <a:lnTo>
                    <a:pt x="1693069" y="1635919"/>
                  </a:lnTo>
                  <a:lnTo>
                    <a:pt x="1643063" y="1626394"/>
                  </a:lnTo>
                  <a:lnTo>
                    <a:pt x="1576388" y="1607344"/>
                  </a:lnTo>
                  <a:lnTo>
                    <a:pt x="1493044" y="1578769"/>
                  </a:lnTo>
                  <a:lnTo>
                    <a:pt x="1421607" y="1552575"/>
                  </a:lnTo>
                  <a:lnTo>
                    <a:pt x="1288257" y="1497807"/>
                  </a:lnTo>
                  <a:lnTo>
                    <a:pt x="1212057" y="1471613"/>
                  </a:lnTo>
                  <a:lnTo>
                    <a:pt x="1102519" y="1438275"/>
                  </a:lnTo>
                  <a:lnTo>
                    <a:pt x="1019175" y="1402557"/>
                  </a:lnTo>
                  <a:lnTo>
                    <a:pt x="942975" y="1364457"/>
                  </a:lnTo>
                  <a:lnTo>
                    <a:pt x="838200" y="1300163"/>
                  </a:lnTo>
                  <a:lnTo>
                    <a:pt x="747713" y="1235869"/>
                  </a:lnTo>
                  <a:lnTo>
                    <a:pt x="664369" y="1164432"/>
                  </a:lnTo>
                  <a:lnTo>
                    <a:pt x="590550" y="1095375"/>
                  </a:lnTo>
                  <a:lnTo>
                    <a:pt x="519113" y="1016794"/>
                  </a:lnTo>
                  <a:lnTo>
                    <a:pt x="461963" y="950119"/>
                  </a:lnTo>
                  <a:lnTo>
                    <a:pt x="385763" y="845344"/>
                  </a:lnTo>
                  <a:lnTo>
                    <a:pt x="316707" y="740569"/>
                  </a:lnTo>
                  <a:lnTo>
                    <a:pt x="254794" y="635794"/>
                  </a:lnTo>
                  <a:lnTo>
                    <a:pt x="190500" y="514350"/>
                  </a:lnTo>
                  <a:lnTo>
                    <a:pt x="126207" y="366713"/>
                  </a:lnTo>
                  <a:lnTo>
                    <a:pt x="71438" y="230982"/>
                  </a:lnTo>
                  <a:lnTo>
                    <a:pt x="30957" y="114300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47625" y="7144"/>
                  </a:lnTo>
                  <a:lnTo>
                    <a:pt x="59532" y="16669"/>
                  </a:lnTo>
                  <a:lnTo>
                    <a:pt x="73819" y="47625"/>
                  </a:lnTo>
                  <a:lnTo>
                    <a:pt x="95250" y="85725"/>
                  </a:lnTo>
                  <a:lnTo>
                    <a:pt x="147638" y="180975"/>
                  </a:lnTo>
                  <a:lnTo>
                    <a:pt x="228600" y="323850"/>
                  </a:lnTo>
                  <a:lnTo>
                    <a:pt x="290513" y="416719"/>
                  </a:lnTo>
                  <a:lnTo>
                    <a:pt x="354807" y="511969"/>
                  </a:lnTo>
                  <a:lnTo>
                    <a:pt x="416719" y="592932"/>
                  </a:lnTo>
                  <a:lnTo>
                    <a:pt x="502444" y="697707"/>
                  </a:lnTo>
                  <a:lnTo>
                    <a:pt x="595313" y="795338"/>
                  </a:lnTo>
                  <a:lnTo>
                    <a:pt x="688182" y="885825"/>
                  </a:lnTo>
                  <a:lnTo>
                    <a:pt x="759619" y="950119"/>
                  </a:lnTo>
                  <a:lnTo>
                    <a:pt x="828675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62EA009-F36A-4A56-93F5-6B02E95FA678}"/>
                </a:ext>
              </a:extLst>
            </p:cNvPr>
            <p:cNvSpPr/>
            <p:nvPr/>
          </p:nvSpPr>
          <p:spPr>
            <a:xfrm>
              <a:off x="4638675" y="4862513"/>
              <a:ext cx="1627188" cy="1152525"/>
            </a:xfrm>
            <a:custGeom>
              <a:avLst/>
              <a:gdLst>
                <a:gd name="connsiteX0" fmla="*/ 897731 w 1626394"/>
                <a:gd name="connsiteY0" fmla="*/ 347662 h 1152525"/>
                <a:gd name="connsiteX1" fmla="*/ 788194 w 1626394"/>
                <a:gd name="connsiteY1" fmla="*/ 292893 h 1152525"/>
                <a:gd name="connsiteX2" fmla="*/ 723900 w 1626394"/>
                <a:gd name="connsiteY2" fmla="*/ 261937 h 1152525"/>
                <a:gd name="connsiteX3" fmla="*/ 623888 w 1626394"/>
                <a:gd name="connsiteY3" fmla="*/ 219075 h 1152525"/>
                <a:gd name="connsiteX4" fmla="*/ 531019 w 1626394"/>
                <a:gd name="connsiteY4" fmla="*/ 180975 h 1152525"/>
                <a:gd name="connsiteX5" fmla="*/ 428625 w 1626394"/>
                <a:gd name="connsiteY5" fmla="*/ 140493 h 1152525"/>
                <a:gd name="connsiteX6" fmla="*/ 323850 w 1626394"/>
                <a:gd name="connsiteY6" fmla="*/ 100012 h 1152525"/>
                <a:gd name="connsiteX7" fmla="*/ 171450 w 1626394"/>
                <a:gd name="connsiteY7" fmla="*/ 47625 h 1152525"/>
                <a:gd name="connsiteX8" fmla="*/ 28575 w 1626394"/>
                <a:gd name="connsiteY8" fmla="*/ 0 h 1152525"/>
                <a:gd name="connsiteX9" fmla="*/ 0 w 1626394"/>
                <a:gd name="connsiteY9" fmla="*/ 59531 h 1152525"/>
                <a:gd name="connsiteX10" fmla="*/ 145256 w 1626394"/>
                <a:gd name="connsiteY10" fmla="*/ 128587 h 1152525"/>
                <a:gd name="connsiteX11" fmla="*/ 300038 w 1626394"/>
                <a:gd name="connsiteY11" fmla="*/ 219075 h 1152525"/>
                <a:gd name="connsiteX12" fmla="*/ 431006 w 1626394"/>
                <a:gd name="connsiteY12" fmla="*/ 295275 h 1152525"/>
                <a:gd name="connsiteX13" fmla="*/ 581025 w 1626394"/>
                <a:gd name="connsiteY13" fmla="*/ 392906 h 1152525"/>
                <a:gd name="connsiteX14" fmla="*/ 750094 w 1626394"/>
                <a:gd name="connsiteY14" fmla="*/ 509587 h 1152525"/>
                <a:gd name="connsiteX15" fmla="*/ 840581 w 1626394"/>
                <a:gd name="connsiteY15" fmla="*/ 583406 h 1152525"/>
                <a:gd name="connsiteX16" fmla="*/ 928688 w 1626394"/>
                <a:gd name="connsiteY16" fmla="*/ 654843 h 1152525"/>
                <a:gd name="connsiteX17" fmla="*/ 1004888 w 1626394"/>
                <a:gd name="connsiteY17" fmla="*/ 723900 h 1152525"/>
                <a:gd name="connsiteX18" fmla="*/ 1133475 w 1626394"/>
                <a:gd name="connsiteY18" fmla="*/ 840581 h 1152525"/>
                <a:gd name="connsiteX19" fmla="*/ 1233488 w 1626394"/>
                <a:gd name="connsiteY19" fmla="*/ 940593 h 1152525"/>
                <a:gd name="connsiteX20" fmla="*/ 1326356 w 1626394"/>
                <a:gd name="connsiteY20" fmla="*/ 1031081 h 1152525"/>
                <a:gd name="connsiteX21" fmla="*/ 1393031 w 1626394"/>
                <a:gd name="connsiteY21" fmla="*/ 1100137 h 1152525"/>
                <a:gd name="connsiteX22" fmla="*/ 1435894 w 1626394"/>
                <a:gd name="connsiteY22" fmla="*/ 1131093 h 1152525"/>
                <a:gd name="connsiteX23" fmla="*/ 1473994 w 1626394"/>
                <a:gd name="connsiteY23" fmla="*/ 1147762 h 1152525"/>
                <a:gd name="connsiteX24" fmla="*/ 1504950 w 1626394"/>
                <a:gd name="connsiteY24" fmla="*/ 1152525 h 1152525"/>
                <a:gd name="connsiteX25" fmla="*/ 1531144 w 1626394"/>
                <a:gd name="connsiteY25" fmla="*/ 1147762 h 1152525"/>
                <a:gd name="connsiteX26" fmla="*/ 1554956 w 1626394"/>
                <a:gd name="connsiteY26" fmla="*/ 1138237 h 1152525"/>
                <a:gd name="connsiteX27" fmla="*/ 1571625 w 1626394"/>
                <a:gd name="connsiteY27" fmla="*/ 1126331 h 1152525"/>
                <a:gd name="connsiteX28" fmla="*/ 1590675 w 1626394"/>
                <a:gd name="connsiteY28" fmla="*/ 1102518 h 1152525"/>
                <a:gd name="connsiteX29" fmla="*/ 1612106 w 1626394"/>
                <a:gd name="connsiteY29" fmla="*/ 1059656 h 1152525"/>
                <a:gd name="connsiteX30" fmla="*/ 1626394 w 1626394"/>
                <a:gd name="connsiteY30" fmla="*/ 1021556 h 1152525"/>
                <a:gd name="connsiteX31" fmla="*/ 1619250 w 1626394"/>
                <a:gd name="connsiteY31" fmla="*/ 988218 h 1152525"/>
                <a:gd name="connsiteX32" fmla="*/ 1602581 w 1626394"/>
                <a:gd name="connsiteY32" fmla="*/ 928687 h 1152525"/>
                <a:gd name="connsiteX33" fmla="*/ 1590675 w 1626394"/>
                <a:gd name="connsiteY33" fmla="*/ 890587 h 1152525"/>
                <a:gd name="connsiteX34" fmla="*/ 1562100 w 1626394"/>
                <a:gd name="connsiteY34" fmla="*/ 826293 h 1152525"/>
                <a:gd name="connsiteX35" fmla="*/ 1535906 w 1626394"/>
                <a:gd name="connsiteY35" fmla="*/ 781050 h 1152525"/>
                <a:gd name="connsiteX36" fmla="*/ 1502569 w 1626394"/>
                <a:gd name="connsiteY36" fmla="*/ 726281 h 1152525"/>
                <a:gd name="connsiteX37" fmla="*/ 1495425 w 1626394"/>
                <a:gd name="connsiteY37" fmla="*/ 711993 h 1152525"/>
                <a:gd name="connsiteX38" fmla="*/ 1459706 w 1626394"/>
                <a:gd name="connsiteY38" fmla="*/ 683418 h 1152525"/>
                <a:gd name="connsiteX39" fmla="*/ 1354931 w 1626394"/>
                <a:gd name="connsiteY39" fmla="*/ 614362 h 1152525"/>
                <a:gd name="connsiteX40" fmla="*/ 1219200 w 1626394"/>
                <a:gd name="connsiteY40" fmla="*/ 528637 h 1152525"/>
                <a:gd name="connsiteX41" fmla="*/ 1071563 w 1626394"/>
                <a:gd name="connsiteY41" fmla="*/ 442912 h 1152525"/>
                <a:gd name="connsiteX42" fmla="*/ 897731 w 1626394"/>
                <a:gd name="connsiteY42" fmla="*/ 347662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26394" h="1152525">
                  <a:moveTo>
                    <a:pt x="897731" y="347662"/>
                  </a:moveTo>
                  <a:lnTo>
                    <a:pt x="788194" y="292893"/>
                  </a:lnTo>
                  <a:lnTo>
                    <a:pt x="723900" y="261937"/>
                  </a:lnTo>
                  <a:lnTo>
                    <a:pt x="623888" y="219075"/>
                  </a:lnTo>
                  <a:lnTo>
                    <a:pt x="531019" y="180975"/>
                  </a:lnTo>
                  <a:lnTo>
                    <a:pt x="428625" y="140493"/>
                  </a:lnTo>
                  <a:lnTo>
                    <a:pt x="323850" y="100012"/>
                  </a:lnTo>
                  <a:lnTo>
                    <a:pt x="171450" y="47625"/>
                  </a:lnTo>
                  <a:lnTo>
                    <a:pt x="28575" y="0"/>
                  </a:lnTo>
                  <a:lnTo>
                    <a:pt x="0" y="59531"/>
                  </a:lnTo>
                  <a:lnTo>
                    <a:pt x="145256" y="128587"/>
                  </a:lnTo>
                  <a:lnTo>
                    <a:pt x="300038" y="219075"/>
                  </a:lnTo>
                  <a:lnTo>
                    <a:pt x="431006" y="295275"/>
                  </a:lnTo>
                  <a:lnTo>
                    <a:pt x="581025" y="392906"/>
                  </a:lnTo>
                  <a:lnTo>
                    <a:pt x="750094" y="509587"/>
                  </a:lnTo>
                  <a:lnTo>
                    <a:pt x="840581" y="583406"/>
                  </a:lnTo>
                  <a:lnTo>
                    <a:pt x="928688" y="654843"/>
                  </a:lnTo>
                  <a:lnTo>
                    <a:pt x="1004888" y="723900"/>
                  </a:lnTo>
                  <a:lnTo>
                    <a:pt x="1133475" y="840581"/>
                  </a:lnTo>
                  <a:lnTo>
                    <a:pt x="1233488" y="940593"/>
                  </a:lnTo>
                  <a:lnTo>
                    <a:pt x="1326356" y="1031081"/>
                  </a:lnTo>
                  <a:lnTo>
                    <a:pt x="1393031" y="1100137"/>
                  </a:lnTo>
                  <a:lnTo>
                    <a:pt x="1435894" y="1131093"/>
                  </a:lnTo>
                  <a:lnTo>
                    <a:pt x="1473994" y="1147762"/>
                  </a:lnTo>
                  <a:lnTo>
                    <a:pt x="1504950" y="1152525"/>
                  </a:lnTo>
                  <a:lnTo>
                    <a:pt x="1531144" y="1147762"/>
                  </a:lnTo>
                  <a:lnTo>
                    <a:pt x="1554956" y="1138237"/>
                  </a:lnTo>
                  <a:lnTo>
                    <a:pt x="1571625" y="1126331"/>
                  </a:lnTo>
                  <a:lnTo>
                    <a:pt x="1590675" y="1102518"/>
                  </a:lnTo>
                  <a:lnTo>
                    <a:pt x="1612106" y="1059656"/>
                  </a:lnTo>
                  <a:lnTo>
                    <a:pt x="1626394" y="1021556"/>
                  </a:lnTo>
                  <a:lnTo>
                    <a:pt x="1619250" y="988218"/>
                  </a:lnTo>
                  <a:lnTo>
                    <a:pt x="1602581" y="928687"/>
                  </a:lnTo>
                  <a:lnTo>
                    <a:pt x="1590675" y="890587"/>
                  </a:lnTo>
                  <a:lnTo>
                    <a:pt x="1562100" y="826293"/>
                  </a:lnTo>
                  <a:lnTo>
                    <a:pt x="1535906" y="781050"/>
                  </a:lnTo>
                  <a:lnTo>
                    <a:pt x="1502569" y="726281"/>
                  </a:lnTo>
                  <a:lnTo>
                    <a:pt x="1495425" y="711993"/>
                  </a:lnTo>
                  <a:lnTo>
                    <a:pt x="1459706" y="683418"/>
                  </a:lnTo>
                  <a:lnTo>
                    <a:pt x="1354931" y="614362"/>
                  </a:lnTo>
                  <a:lnTo>
                    <a:pt x="1219200" y="528637"/>
                  </a:lnTo>
                  <a:lnTo>
                    <a:pt x="1071563" y="442912"/>
                  </a:lnTo>
                  <a:lnTo>
                    <a:pt x="897731" y="3476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4155251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567A189-DDA3-44C6-913E-69E072C650DC}"/>
              </a:ext>
            </a:extLst>
          </p:cNvPr>
          <p:cNvSpPr/>
          <p:nvPr/>
        </p:nvSpPr>
        <p:spPr>
          <a:xfrm>
            <a:off x="2700338" y="1430338"/>
            <a:ext cx="1289050" cy="1312862"/>
          </a:xfrm>
          <a:custGeom>
            <a:avLst/>
            <a:gdLst>
              <a:gd name="connsiteX0" fmla="*/ 878681 w 1288256"/>
              <a:gd name="connsiteY0" fmla="*/ 352425 h 1312069"/>
              <a:gd name="connsiteX1" fmla="*/ 778668 w 1288256"/>
              <a:gd name="connsiteY1" fmla="*/ 478632 h 1312069"/>
              <a:gd name="connsiteX2" fmla="*/ 695325 w 1288256"/>
              <a:gd name="connsiteY2" fmla="*/ 578644 h 1312069"/>
              <a:gd name="connsiteX3" fmla="*/ 647700 w 1288256"/>
              <a:gd name="connsiteY3" fmla="*/ 635794 h 1312069"/>
              <a:gd name="connsiteX4" fmla="*/ 585787 w 1288256"/>
              <a:gd name="connsiteY4" fmla="*/ 707232 h 1312069"/>
              <a:gd name="connsiteX5" fmla="*/ 514350 w 1288256"/>
              <a:gd name="connsiteY5" fmla="*/ 785813 h 1312069"/>
              <a:gd name="connsiteX6" fmla="*/ 445293 w 1288256"/>
              <a:gd name="connsiteY6" fmla="*/ 859632 h 1312069"/>
              <a:gd name="connsiteX7" fmla="*/ 364331 w 1288256"/>
              <a:gd name="connsiteY7" fmla="*/ 942975 h 1312069"/>
              <a:gd name="connsiteX8" fmla="*/ 278606 w 1288256"/>
              <a:gd name="connsiteY8" fmla="*/ 1028700 h 1312069"/>
              <a:gd name="connsiteX9" fmla="*/ 169068 w 1288256"/>
              <a:gd name="connsiteY9" fmla="*/ 1126332 h 1312069"/>
              <a:gd name="connsiteX10" fmla="*/ 95250 w 1288256"/>
              <a:gd name="connsiteY10" fmla="*/ 1193007 h 1312069"/>
              <a:gd name="connsiteX11" fmla="*/ 11906 w 1288256"/>
              <a:gd name="connsiteY11" fmla="*/ 1262063 h 1312069"/>
              <a:gd name="connsiteX12" fmla="*/ 0 w 1288256"/>
              <a:gd name="connsiteY12" fmla="*/ 1283494 h 1312069"/>
              <a:gd name="connsiteX13" fmla="*/ 0 w 1288256"/>
              <a:gd name="connsiteY13" fmla="*/ 1302544 h 1312069"/>
              <a:gd name="connsiteX14" fmla="*/ 2381 w 1288256"/>
              <a:gd name="connsiteY14" fmla="*/ 1307307 h 1312069"/>
              <a:gd name="connsiteX15" fmla="*/ 19050 w 1288256"/>
              <a:gd name="connsiteY15" fmla="*/ 1312069 h 1312069"/>
              <a:gd name="connsiteX16" fmla="*/ 42862 w 1288256"/>
              <a:gd name="connsiteY16" fmla="*/ 1309688 h 1312069"/>
              <a:gd name="connsiteX17" fmla="*/ 66675 w 1288256"/>
              <a:gd name="connsiteY17" fmla="*/ 1297782 h 1312069"/>
              <a:gd name="connsiteX18" fmla="*/ 161925 w 1288256"/>
              <a:gd name="connsiteY18" fmla="*/ 1231107 h 1312069"/>
              <a:gd name="connsiteX19" fmla="*/ 366712 w 1288256"/>
              <a:gd name="connsiteY19" fmla="*/ 1085850 h 1312069"/>
              <a:gd name="connsiteX20" fmla="*/ 604837 w 1288256"/>
              <a:gd name="connsiteY20" fmla="*/ 919163 h 1312069"/>
              <a:gd name="connsiteX21" fmla="*/ 783431 w 1288256"/>
              <a:gd name="connsiteY21" fmla="*/ 778669 h 1312069"/>
              <a:gd name="connsiteX22" fmla="*/ 904875 w 1288256"/>
              <a:gd name="connsiteY22" fmla="*/ 661988 h 1312069"/>
              <a:gd name="connsiteX23" fmla="*/ 997743 w 1288256"/>
              <a:gd name="connsiteY23" fmla="*/ 569119 h 1312069"/>
              <a:gd name="connsiteX24" fmla="*/ 1085850 w 1288256"/>
              <a:gd name="connsiteY24" fmla="*/ 478632 h 1312069"/>
              <a:gd name="connsiteX25" fmla="*/ 1152525 w 1288256"/>
              <a:gd name="connsiteY25" fmla="*/ 411957 h 1312069"/>
              <a:gd name="connsiteX26" fmla="*/ 1202531 w 1288256"/>
              <a:gd name="connsiteY26" fmla="*/ 381000 h 1312069"/>
              <a:gd name="connsiteX27" fmla="*/ 1257300 w 1288256"/>
              <a:gd name="connsiteY27" fmla="*/ 350044 h 1312069"/>
              <a:gd name="connsiteX28" fmla="*/ 1276350 w 1288256"/>
              <a:gd name="connsiteY28" fmla="*/ 335757 h 1312069"/>
              <a:gd name="connsiteX29" fmla="*/ 1283493 w 1288256"/>
              <a:gd name="connsiteY29" fmla="*/ 323850 h 1312069"/>
              <a:gd name="connsiteX30" fmla="*/ 1288256 w 1288256"/>
              <a:gd name="connsiteY30" fmla="*/ 314325 h 1312069"/>
              <a:gd name="connsiteX31" fmla="*/ 1288256 w 1288256"/>
              <a:gd name="connsiteY31" fmla="*/ 300038 h 1312069"/>
              <a:gd name="connsiteX32" fmla="*/ 1283493 w 1288256"/>
              <a:gd name="connsiteY32" fmla="*/ 283369 h 1312069"/>
              <a:gd name="connsiteX33" fmla="*/ 1259681 w 1288256"/>
              <a:gd name="connsiteY33" fmla="*/ 240507 h 1312069"/>
              <a:gd name="connsiteX34" fmla="*/ 1238250 w 1288256"/>
              <a:gd name="connsiteY34" fmla="*/ 211932 h 1312069"/>
              <a:gd name="connsiteX35" fmla="*/ 1207293 w 1288256"/>
              <a:gd name="connsiteY35" fmla="*/ 176213 h 1312069"/>
              <a:gd name="connsiteX36" fmla="*/ 1183481 w 1288256"/>
              <a:gd name="connsiteY36" fmla="*/ 157163 h 1312069"/>
              <a:gd name="connsiteX37" fmla="*/ 1131093 w 1288256"/>
              <a:gd name="connsiteY37" fmla="*/ 121444 h 1312069"/>
              <a:gd name="connsiteX38" fmla="*/ 1047750 w 1288256"/>
              <a:gd name="connsiteY38" fmla="*/ 69057 h 1312069"/>
              <a:gd name="connsiteX39" fmla="*/ 990600 w 1288256"/>
              <a:gd name="connsiteY39" fmla="*/ 38100 h 1312069"/>
              <a:gd name="connsiteX40" fmla="*/ 931068 w 1288256"/>
              <a:gd name="connsiteY40" fmla="*/ 11907 h 1312069"/>
              <a:gd name="connsiteX41" fmla="*/ 890587 w 1288256"/>
              <a:gd name="connsiteY41" fmla="*/ 0 h 1312069"/>
              <a:gd name="connsiteX42" fmla="*/ 869156 w 1288256"/>
              <a:gd name="connsiteY42" fmla="*/ 0 h 1312069"/>
              <a:gd name="connsiteX43" fmla="*/ 854868 w 1288256"/>
              <a:gd name="connsiteY43" fmla="*/ 4763 h 1312069"/>
              <a:gd name="connsiteX44" fmla="*/ 852487 w 1288256"/>
              <a:gd name="connsiteY44" fmla="*/ 11907 h 1312069"/>
              <a:gd name="connsiteX45" fmla="*/ 852487 w 1288256"/>
              <a:gd name="connsiteY45" fmla="*/ 26194 h 1312069"/>
              <a:gd name="connsiteX46" fmla="*/ 857250 w 1288256"/>
              <a:gd name="connsiteY46" fmla="*/ 45244 h 1312069"/>
              <a:gd name="connsiteX47" fmla="*/ 883443 w 1288256"/>
              <a:gd name="connsiteY47" fmla="*/ 83344 h 1312069"/>
              <a:gd name="connsiteX48" fmla="*/ 907256 w 1288256"/>
              <a:gd name="connsiteY48" fmla="*/ 121444 h 1312069"/>
              <a:gd name="connsiteX49" fmla="*/ 926306 w 1288256"/>
              <a:gd name="connsiteY49" fmla="*/ 157163 h 1312069"/>
              <a:gd name="connsiteX50" fmla="*/ 942975 w 1288256"/>
              <a:gd name="connsiteY50" fmla="*/ 200025 h 1312069"/>
              <a:gd name="connsiteX51" fmla="*/ 947737 w 1288256"/>
              <a:gd name="connsiteY51" fmla="*/ 233363 h 1312069"/>
              <a:gd name="connsiteX52" fmla="*/ 947737 w 1288256"/>
              <a:gd name="connsiteY52" fmla="*/ 259557 h 1312069"/>
              <a:gd name="connsiteX53" fmla="*/ 926306 w 1288256"/>
              <a:gd name="connsiteY53" fmla="*/ 290513 h 1312069"/>
              <a:gd name="connsiteX54" fmla="*/ 878681 w 1288256"/>
              <a:gd name="connsiteY54" fmla="*/ 3524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8256" h="1312069">
                <a:moveTo>
                  <a:pt x="878681" y="352425"/>
                </a:moveTo>
                <a:lnTo>
                  <a:pt x="778668" y="478632"/>
                </a:lnTo>
                <a:lnTo>
                  <a:pt x="695325" y="578644"/>
                </a:lnTo>
                <a:lnTo>
                  <a:pt x="647700" y="635794"/>
                </a:lnTo>
                <a:lnTo>
                  <a:pt x="585787" y="707232"/>
                </a:lnTo>
                <a:lnTo>
                  <a:pt x="514350" y="785813"/>
                </a:lnTo>
                <a:lnTo>
                  <a:pt x="445293" y="859632"/>
                </a:lnTo>
                <a:lnTo>
                  <a:pt x="364331" y="942975"/>
                </a:lnTo>
                <a:lnTo>
                  <a:pt x="278606" y="1028700"/>
                </a:lnTo>
                <a:lnTo>
                  <a:pt x="169068" y="1126332"/>
                </a:lnTo>
                <a:lnTo>
                  <a:pt x="95250" y="1193007"/>
                </a:lnTo>
                <a:lnTo>
                  <a:pt x="11906" y="1262063"/>
                </a:lnTo>
                <a:lnTo>
                  <a:pt x="0" y="1283494"/>
                </a:lnTo>
                <a:lnTo>
                  <a:pt x="0" y="1302544"/>
                </a:lnTo>
                <a:lnTo>
                  <a:pt x="2381" y="1307307"/>
                </a:lnTo>
                <a:lnTo>
                  <a:pt x="19050" y="1312069"/>
                </a:lnTo>
                <a:lnTo>
                  <a:pt x="42862" y="1309688"/>
                </a:lnTo>
                <a:lnTo>
                  <a:pt x="66675" y="1297782"/>
                </a:lnTo>
                <a:lnTo>
                  <a:pt x="161925" y="1231107"/>
                </a:lnTo>
                <a:lnTo>
                  <a:pt x="366712" y="1085850"/>
                </a:lnTo>
                <a:lnTo>
                  <a:pt x="604837" y="919163"/>
                </a:lnTo>
                <a:lnTo>
                  <a:pt x="783431" y="778669"/>
                </a:lnTo>
                <a:lnTo>
                  <a:pt x="904875" y="661988"/>
                </a:lnTo>
                <a:lnTo>
                  <a:pt x="997743" y="569119"/>
                </a:lnTo>
                <a:lnTo>
                  <a:pt x="1085850" y="478632"/>
                </a:lnTo>
                <a:lnTo>
                  <a:pt x="1152525" y="411957"/>
                </a:lnTo>
                <a:lnTo>
                  <a:pt x="1202531" y="381000"/>
                </a:lnTo>
                <a:lnTo>
                  <a:pt x="1257300" y="350044"/>
                </a:lnTo>
                <a:lnTo>
                  <a:pt x="1276350" y="335757"/>
                </a:lnTo>
                <a:lnTo>
                  <a:pt x="1283493" y="323850"/>
                </a:lnTo>
                <a:lnTo>
                  <a:pt x="1288256" y="314325"/>
                </a:lnTo>
                <a:lnTo>
                  <a:pt x="1288256" y="300038"/>
                </a:lnTo>
                <a:lnTo>
                  <a:pt x="1283493" y="283369"/>
                </a:lnTo>
                <a:lnTo>
                  <a:pt x="1259681" y="240507"/>
                </a:lnTo>
                <a:lnTo>
                  <a:pt x="1238250" y="211932"/>
                </a:lnTo>
                <a:lnTo>
                  <a:pt x="1207293" y="176213"/>
                </a:lnTo>
                <a:lnTo>
                  <a:pt x="1183481" y="157163"/>
                </a:lnTo>
                <a:lnTo>
                  <a:pt x="1131093" y="121444"/>
                </a:lnTo>
                <a:lnTo>
                  <a:pt x="1047750" y="69057"/>
                </a:lnTo>
                <a:lnTo>
                  <a:pt x="990600" y="38100"/>
                </a:lnTo>
                <a:lnTo>
                  <a:pt x="931068" y="11907"/>
                </a:lnTo>
                <a:lnTo>
                  <a:pt x="890587" y="0"/>
                </a:lnTo>
                <a:lnTo>
                  <a:pt x="869156" y="0"/>
                </a:lnTo>
                <a:lnTo>
                  <a:pt x="854868" y="4763"/>
                </a:lnTo>
                <a:lnTo>
                  <a:pt x="852487" y="11907"/>
                </a:lnTo>
                <a:lnTo>
                  <a:pt x="852487" y="26194"/>
                </a:lnTo>
                <a:lnTo>
                  <a:pt x="857250" y="45244"/>
                </a:lnTo>
                <a:lnTo>
                  <a:pt x="883443" y="83344"/>
                </a:lnTo>
                <a:lnTo>
                  <a:pt x="907256" y="121444"/>
                </a:lnTo>
                <a:lnTo>
                  <a:pt x="926306" y="157163"/>
                </a:lnTo>
                <a:lnTo>
                  <a:pt x="942975" y="200025"/>
                </a:lnTo>
                <a:lnTo>
                  <a:pt x="947737" y="233363"/>
                </a:lnTo>
                <a:lnTo>
                  <a:pt x="947737" y="259557"/>
                </a:lnTo>
                <a:lnTo>
                  <a:pt x="926306" y="290513"/>
                </a:lnTo>
                <a:lnTo>
                  <a:pt x="878681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77B2927-04EC-4BC3-B324-42F48A5F878E}"/>
              </a:ext>
            </a:extLst>
          </p:cNvPr>
          <p:cNvSpPr/>
          <p:nvPr/>
        </p:nvSpPr>
        <p:spPr>
          <a:xfrm>
            <a:off x="4570413" y="1271588"/>
            <a:ext cx="1828800" cy="728662"/>
          </a:xfrm>
          <a:custGeom>
            <a:avLst/>
            <a:gdLst>
              <a:gd name="connsiteX0" fmla="*/ 1285875 w 1828800"/>
              <a:gd name="connsiteY0" fmla="*/ 254793 h 728662"/>
              <a:gd name="connsiteX1" fmla="*/ 1195387 w 1828800"/>
              <a:gd name="connsiteY1" fmla="*/ 297656 h 728662"/>
              <a:gd name="connsiteX2" fmla="*/ 1102519 w 1828800"/>
              <a:gd name="connsiteY2" fmla="*/ 340518 h 728662"/>
              <a:gd name="connsiteX3" fmla="*/ 1035844 w 1828800"/>
              <a:gd name="connsiteY3" fmla="*/ 371475 h 728662"/>
              <a:gd name="connsiteX4" fmla="*/ 935831 w 1828800"/>
              <a:gd name="connsiteY4" fmla="*/ 411956 h 728662"/>
              <a:gd name="connsiteX5" fmla="*/ 854869 w 1828800"/>
              <a:gd name="connsiteY5" fmla="*/ 445293 h 728662"/>
              <a:gd name="connsiteX6" fmla="*/ 792956 w 1828800"/>
              <a:gd name="connsiteY6" fmla="*/ 471487 h 728662"/>
              <a:gd name="connsiteX7" fmla="*/ 754856 w 1828800"/>
              <a:gd name="connsiteY7" fmla="*/ 483393 h 728662"/>
              <a:gd name="connsiteX8" fmla="*/ 664369 w 1828800"/>
              <a:gd name="connsiteY8" fmla="*/ 509587 h 728662"/>
              <a:gd name="connsiteX9" fmla="*/ 526256 w 1828800"/>
              <a:gd name="connsiteY9" fmla="*/ 545306 h 728662"/>
              <a:gd name="connsiteX10" fmla="*/ 340519 w 1828800"/>
              <a:gd name="connsiteY10" fmla="*/ 590550 h 728662"/>
              <a:gd name="connsiteX11" fmla="*/ 195262 w 1828800"/>
              <a:gd name="connsiteY11" fmla="*/ 626268 h 728662"/>
              <a:gd name="connsiteX12" fmla="*/ 59531 w 1828800"/>
              <a:gd name="connsiteY12" fmla="*/ 657225 h 728662"/>
              <a:gd name="connsiteX13" fmla="*/ 14287 w 1828800"/>
              <a:gd name="connsiteY13" fmla="*/ 671512 h 728662"/>
              <a:gd name="connsiteX14" fmla="*/ 4762 w 1828800"/>
              <a:gd name="connsiteY14" fmla="*/ 678656 h 728662"/>
              <a:gd name="connsiteX15" fmla="*/ 0 w 1828800"/>
              <a:gd name="connsiteY15" fmla="*/ 685800 h 728662"/>
              <a:gd name="connsiteX16" fmla="*/ 0 w 1828800"/>
              <a:gd name="connsiteY16" fmla="*/ 692943 h 728662"/>
              <a:gd name="connsiteX17" fmla="*/ 4762 w 1828800"/>
              <a:gd name="connsiteY17" fmla="*/ 702468 h 728662"/>
              <a:gd name="connsiteX18" fmla="*/ 28575 w 1828800"/>
              <a:gd name="connsiteY18" fmla="*/ 721518 h 728662"/>
              <a:gd name="connsiteX19" fmla="*/ 50006 w 1828800"/>
              <a:gd name="connsiteY19" fmla="*/ 728662 h 728662"/>
              <a:gd name="connsiteX20" fmla="*/ 152400 w 1828800"/>
              <a:gd name="connsiteY20" fmla="*/ 714375 h 728662"/>
              <a:gd name="connsiteX21" fmla="*/ 361950 w 1828800"/>
              <a:gd name="connsiteY21" fmla="*/ 683418 h 728662"/>
              <a:gd name="connsiteX22" fmla="*/ 642937 w 1828800"/>
              <a:gd name="connsiteY22" fmla="*/ 633412 h 728662"/>
              <a:gd name="connsiteX23" fmla="*/ 778669 w 1828800"/>
              <a:gd name="connsiteY23" fmla="*/ 607218 h 728662"/>
              <a:gd name="connsiteX24" fmla="*/ 842962 w 1828800"/>
              <a:gd name="connsiteY24" fmla="*/ 595312 h 728662"/>
              <a:gd name="connsiteX25" fmla="*/ 883444 w 1828800"/>
              <a:gd name="connsiteY25" fmla="*/ 595312 h 728662"/>
              <a:gd name="connsiteX26" fmla="*/ 907256 w 1828800"/>
              <a:gd name="connsiteY26" fmla="*/ 595312 h 728662"/>
              <a:gd name="connsiteX27" fmla="*/ 1071562 w 1828800"/>
              <a:gd name="connsiteY27" fmla="*/ 559593 h 728662"/>
              <a:gd name="connsiteX28" fmla="*/ 1150144 w 1828800"/>
              <a:gd name="connsiteY28" fmla="*/ 523875 h 728662"/>
              <a:gd name="connsiteX29" fmla="*/ 1240631 w 1828800"/>
              <a:gd name="connsiteY29" fmla="*/ 490537 h 728662"/>
              <a:gd name="connsiteX30" fmla="*/ 1316831 w 1828800"/>
              <a:gd name="connsiteY30" fmla="*/ 464343 h 728662"/>
              <a:gd name="connsiteX31" fmla="*/ 1409700 w 1828800"/>
              <a:gd name="connsiteY31" fmla="*/ 442912 h 728662"/>
              <a:gd name="connsiteX32" fmla="*/ 1540669 w 1828800"/>
              <a:gd name="connsiteY32" fmla="*/ 411956 h 728662"/>
              <a:gd name="connsiteX33" fmla="*/ 1621631 w 1828800"/>
              <a:gd name="connsiteY33" fmla="*/ 395287 h 728662"/>
              <a:gd name="connsiteX34" fmla="*/ 1662112 w 1828800"/>
              <a:gd name="connsiteY34" fmla="*/ 392906 h 728662"/>
              <a:gd name="connsiteX35" fmla="*/ 1714500 w 1828800"/>
              <a:gd name="connsiteY35" fmla="*/ 390525 h 728662"/>
              <a:gd name="connsiteX36" fmla="*/ 1745456 w 1828800"/>
              <a:gd name="connsiteY36" fmla="*/ 383381 h 728662"/>
              <a:gd name="connsiteX37" fmla="*/ 1778794 w 1828800"/>
              <a:gd name="connsiteY37" fmla="*/ 371475 h 728662"/>
              <a:gd name="connsiteX38" fmla="*/ 1804987 w 1828800"/>
              <a:gd name="connsiteY38" fmla="*/ 357187 h 728662"/>
              <a:gd name="connsiteX39" fmla="*/ 1824037 w 1828800"/>
              <a:gd name="connsiteY39" fmla="*/ 340518 h 728662"/>
              <a:gd name="connsiteX40" fmla="*/ 1828800 w 1828800"/>
              <a:gd name="connsiteY40" fmla="*/ 328612 h 728662"/>
              <a:gd name="connsiteX41" fmla="*/ 1826419 w 1828800"/>
              <a:gd name="connsiteY41" fmla="*/ 311943 h 728662"/>
              <a:gd name="connsiteX42" fmla="*/ 1814512 w 1828800"/>
              <a:gd name="connsiteY42" fmla="*/ 283368 h 728662"/>
              <a:gd name="connsiteX43" fmla="*/ 1802606 w 1828800"/>
              <a:gd name="connsiteY43" fmla="*/ 266700 h 728662"/>
              <a:gd name="connsiteX44" fmla="*/ 1778794 w 1828800"/>
              <a:gd name="connsiteY44" fmla="*/ 242887 h 728662"/>
              <a:gd name="connsiteX45" fmla="*/ 1743075 w 1828800"/>
              <a:gd name="connsiteY45" fmla="*/ 219075 h 728662"/>
              <a:gd name="connsiteX46" fmla="*/ 1714500 w 1828800"/>
              <a:gd name="connsiteY46" fmla="*/ 204787 h 728662"/>
              <a:gd name="connsiteX47" fmla="*/ 1666875 w 1828800"/>
              <a:gd name="connsiteY47" fmla="*/ 185737 h 728662"/>
              <a:gd name="connsiteX48" fmla="*/ 1633537 w 1828800"/>
              <a:gd name="connsiteY48" fmla="*/ 173831 h 728662"/>
              <a:gd name="connsiteX49" fmla="*/ 1612106 w 1828800"/>
              <a:gd name="connsiteY49" fmla="*/ 154781 h 728662"/>
              <a:gd name="connsiteX50" fmla="*/ 1574006 w 1828800"/>
              <a:gd name="connsiteY50" fmla="*/ 119062 h 728662"/>
              <a:gd name="connsiteX51" fmla="*/ 1540669 w 1828800"/>
              <a:gd name="connsiteY51" fmla="*/ 90487 h 728662"/>
              <a:gd name="connsiteX52" fmla="*/ 1493044 w 1828800"/>
              <a:gd name="connsiteY52" fmla="*/ 54768 h 728662"/>
              <a:gd name="connsiteX53" fmla="*/ 1447800 w 1828800"/>
              <a:gd name="connsiteY53" fmla="*/ 26193 h 728662"/>
              <a:gd name="connsiteX54" fmla="*/ 1421606 w 1828800"/>
              <a:gd name="connsiteY54" fmla="*/ 11906 h 728662"/>
              <a:gd name="connsiteX55" fmla="*/ 1383506 w 1828800"/>
              <a:gd name="connsiteY55" fmla="*/ 0 h 728662"/>
              <a:gd name="connsiteX56" fmla="*/ 1366837 w 1828800"/>
              <a:gd name="connsiteY56" fmla="*/ 0 h 728662"/>
              <a:gd name="connsiteX57" fmla="*/ 1352550 w 1828800"/>
              <a:gd name="connsiteY57" fmla="*/ 0 h 728662"/>
              <a:gd name="connsiteX58" fmla="*/ 1347787 w 1828800"/>
              <a:gd name="connsiteY58" fmla="*/ 7143 h 728662"/>
              <a:gd name="connsiteX59" fmla="*/ 1345406 w 1828800"/>
              <a:gd name="connsiteY59" fmla="*/ 21431 h 728662"/>
              <a:gd name="connsiteX60" fmla="*/ 1350169 w 1828800"/>
              <a:gd name="connsiteY60" fmla="*/ 40481 h 728662"/>
              <a:gd name="connsiteX61" fmla="*/ 1364456 w 1828800"/>
              <a:gd name="connsiteY61" fmla="*/ 59531 h 728662"/>
              <a:gd name="connsiteX62" fmla="*/ 1378744 w 1828800"/>
              <a:gd name="connsiteY62" fmla="*/ 78581 h 728662"/>
              <a:gd name="connsiteX63" fmla="*/ 1397794 w 1828800"/>
              <a:gd name="connsiteY63" fmla="*/ 109537 h 728662"/>
              <a:gd name="connsiteX64" fmla="*/ 1404937 w 1828800"/>
              <a:gd name="connsiteY64" fmla="*/ 133350 h 728662"/>
              <a:gd name="connsiteX65" fmla="*/ 1407319 w 1828800"/>
              <a:gd name="connsiteY65" fmla="*/ 159543 h 728662"/>
              <a:gd name="connsiteX66" fmla="*/ 1404937 w 1828800"/>
              <a:gd name="connsiteY66" fmla="*/ 183356 h 728662"/>
              <a:gd name="connsiteX67" fmla="*/ 1400175 w 1828800"/>
              <a:gd name="connsiteY67" fmla="*/ 192881 h 728662"/>
              <a:gd name="connsiteX68" fmla="*/ 1385887 w 1828800"/>
              <a:gd name="connsiteY68" fmla="*/ 202406 h 728662"/>
              <a:gd name="connsiteX69" fmla="*/ 1285875 w 1828800"/>
              <a:gd name="connsiteY69" fmla="*/ 254793 h 72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828800" h="728662">
                <a:moveTo>
                  <a:pt x="1285875" y="254793"/>
                </a:moveTo>
                <a:lnTo>
                  <a:pt x="1195387" y="297656"/>
                </a:lnTo>
                <a:lnTo>
                  <a:pt x="1102519" y="340518"/>
                </a:lnTo>
                <a:lnTo>
                  <a:pt x="1035844" y="371475"/>
                </a:lnTo>
                <a:lnTo>
                  <a:pt x="935831" y="411956"/>
                </a:lnTo>
                <a:lnTo>
                  <a:pt x="854869" y="445293"/>
                </a:lnTo>
                <a:lnTo>
                  <a:pt x="792956" y="471487"/>
                </a:lnTo>
                <a:lnTo>
                  <a:pt x="754856" y="483393"/>
                </a:lnTo>
                <a:lnTo>
                  <a:pt x="664369" y="509587"/>
                </a:lnTo>
                <a:lnTo>
                  <a:pt x="526256" y="545306"/>
                </a:lnTo>
                <a:lnTo>
                  <a:pt x="340519" y="590550"/>
                </a:lnTo>
                <a:lnTo>
                  <a:pt x="195262" y="626268"/>
                </a:lnTo>
                <a:lnTo>
                  <a:pt x="59531" y="657225"/>
                </a:lnTo>
                <a:lnTo>
                  <a:pt x="14287" y="671512"/>
                </a:lnTo>
                <a:lnTo>
                  <a:pt x="4762" y="678656"/>
                </a:lnTo>
                <a:lnTo>
                  <a:pt x="0" y="685800"/>
                </a:lnTo>
                <a:lnTo>
                  <a:pt x="0" y="692943"/>
                </a:lnTo>
                <a:lnTo>
                  <a:pt x="4762" y="702468"/>
                </a:lnTo>
                <a:lnTo>
                  <a:pt x="28575" y="721518"/>
                </a:lnTo>
                <a:lnTo>
                  <a:pt x="50006" y="728662"/>
                </a:lnTo>
                <a:lnTo>
                  <a:pt x="152400" y="714375"/>
                </a:lnTo>
                <a:lnTo>
                  <a:pt x="361950" y="683418"/>
                </a:lnTo>
                <a:lnTo>
                  <a:pt x="642937" y="633412"/>
                </a:lnTo>
                <a:lnTo>
                  <a:pt x="778669" y="607218"/>
                </a:lnTo>
                <a:lnTo>
                  <a:pt x="842962" y="595312"/>
                </a:lnTo>
                <a:lnTo>
                  <a:pt x="883444" y="595312"/>
                </a:lnTo>
                <a:lnTo>
                  <a:pt x="907256" y="595312"/>
                </a:lnTo>
                <a:lnTo>
                  <a:pt x="1071562" y="559593"/>
                </a:lnTo>
                <a:lnTo>
                  <a:pt x="1150144" y="523875"/>
                </a:lnTo>
                <a:lnTo>
                  <a:pt x="1240631" y="490537"/>
                </a:lnTo>
                <a:lnTo>
                  <a:pt x="1316831" y="464343"/>
                </a:lnTo>
                <a:lnTo>
                  <a:pt x="1409700" y="442912"/>
                </a:lnTo>
                <a:lnTo>
                  <a:pt x="1540669" y="411956"/>
                </a:lnTo>
                <a:lnTo>
                  <a:pt x="1621631" y="395287"/>
                </a:lnTo>
                <a:lnTo>
                  <a:pt x="1662112" y="392906"/>
                </a:lnTo>
                <a:lnTo>
                  <a:pt x="1714500" y="390525"/>
                </a:lnTo>
                <a:lnTo>
                  <a:pt x="1745456" y="383381"/>
                </a:lnTo>
                <a:lnTo>
                  <a:pt x="1778794" y="371475"/>
                </a:lnTo>
                <a:lnTo>
                  <a:pt x="1804987" y="357187"/>
                </a:lnTo>
                <a:lnTo>
                  <a:pt x="1824037" y="340518"/>
                </a:lnTo>
                <a:lnTo>
                  <a:pt x="1828800" y="328612"/>
                </a:lnTo>
                <a:lnTo>
                  <a:pt x="1826419" y="311943"/>
                </a:lnTo>
                <a:lnTo>
                  <a:pt x="1814512" y="283368"/>
                </a:lnTo>
                <a:lnTo>
                  <a:pt x="1802606" y="266700"/>
                </a:lnTo>
                <a:lnTo>
                  <a:pt x="1778794" y="242887"/>
                </a:lnTo>
                <a:lnTo>
                  <a:pt x="1743075" y="219075"/>
                </a:lnTo>
                <a:lnTo>
                  <a:pt x="1714500" y="204787"/>
                </a:lnTo>
                <a:lnTo>
                  <a:pt x="1666875" y="185737"/>
                </a:lnTo>
                <a:lnTo>
                  <a:pt x="1633537" y="173831"/>
                </a:lnTo>
                <a:lnTo>
                  <a:pt x="1612106" y="154781"/>
                </a:lnTo>
                <a:lnTo>
                  <a:pt x="1574006" y="119062"/>
                </a:lnTo>
                <a:lnTo>
                  <a:pt x="1540669" y="90487"/>
                </a:lnTo>
                <a:lnTo>
                  <a:pt x="1493044" y="54768"/>
                </a:lnTo>
                <a:lnTo>
                  <a:pt x="1447800" y="26193"/>
                </a:lnTo>
                <a:lnTo>
                  <a:pt x="1421606" y="11906"/>
                </a:lnTo>
                <a:lnTo>
                  <a:pt x="1383506" y="0"/>
                </a:lnTo>
                <a:lnTo>
                  <a:pt x="1366837" y="0"/>
                </a:lnTo>
                <a:lnTo>
                  <a:pt x="1352550" y="0"/>
                </a:lnTo>
                <a:lnTo>
                  <a:pt x="1347787" y="7143"/>
                </a:lnTo>
                <a:lnTo>
                  <a:pt x="1345406" y="21431"/>
                </a:lnTo>
                <a:lnTo>
                  <a:pt x="1350169" y="40481"/>
                </a:lnTo>
                <a:lnTo>
                  <a:pt x="1364456" y="59531"/>
                </a:lnTo>
                <a:lnTo>
                  <a:pt x="1378744" y="78581"/>
                </a:lnTo>
                <a:lnTo>
                  <a:pt x="1397794" y="109537"/>
                </a:lnTo>
                <a:lnTo>
                  <a:pt x="1404937" y="133350"/>
                </a:lnTo>
                <a:lnTo>
                  <a:pt x="1407319" y="159543"/>
                </a:lnTo>
                <a:lnTo>
                  <a:pt x="1404937" y="183356"/>
                </a:lnTo>
                <a:lnTo>
                  <a:pt x="1400175" y="192881"/>
                </a:lnTo>
                <a:lnTo>
                  <a:pt x="1385887" y="202406"/>
                </a:lnTo>
                <a:lnTo>
                  <a:pt x="12858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AB3B8DC-1A49-4381-BD32-9D5AA70711EF}"/>
              </a:ext>
            </a:extLst>
          </p:cNvPr>
          <p:cNvSpPr/>
          <p:nvPr/>
        </p:nvSpPr>
        <p:spPr>
          <a:xfrm>
            <a:off x="3295650" y="2170113"/>
            <a:ext cx="357188" cy="1506537"/>
          </a:xfrm>
          <a:custGeom>
            <a:avLst/>
            <a:gdLst>
              <a:gd name="connsiteX0" fmla="*/ 130969 w 357188"/>
              <a:gd name="connsiteY0" fmla="*/ 347662 h 1507331"/>
              <a:gd name="connsiteX1" fmla="*/ 130969 w 357188"/>
              <a:gd name="connsiteY1" fmla="*/ 180975 h 1507331"/>
              <a:gd name="connsiteX2" fmla="*/ 130969 w 357188"/>
              <a:gd name="connsiteY2" fmla="*/ 164306 h 1507331"/>
              <a:gd name="connsiteX3" fmla="*/ 130969 w 357188"/>
              <a:gd name="connsiteY3" fmla="*/ 154781 h 1507331"/>
              <a:gd name="connsiteX4" fmla="*/ 128588 w 357188"/>
              <a:gd name="connsiteY4" fmla="*/ 150019 h 1507331"/>
              <a:gd name="connsiteX5" fmla="*/ 119063 w 357188"/>
              <a:gd name="connsiteY5" fmla="*/ 145256 h 1507331"/>
              <a:gd name="connsiteX6" fmla="*/ 0 w 357188"/>
              <a:gd name="connsiteY6" fmla="*/ 142875 h 1507331"/>
              <a:gd name="connsiteX7" fmla="*/ 173831 w 357188"/>
              <a:gd name="connsiteY7" fmla="*/ 0 h 1507331"/>
              <a:gd name="connsiteX8" fmla="*/ 233363 w 357188"/>
              <a:gd name="connsiteY8" fmla="*/ 61912 h 1507331"/>
              <a:gd name="connsiteX9" fmla="*/ 259556 w 357188"/>
              <a:gd name="connsiteY9" fmla="*/ 88106 h 1507331"/>
              <a:gd name="connsiteX10" fmla="*/ 283369 w 357188"/>
              <a:gd name="connsiteY10" fmla="*/ 111919 h 1507331"/>
              <a:gd name="connsiteX11" fmla="*/ 302419 w 357188"/>
              <a:gd name="connsiteY11" fmla="*/ 133350 h 1507331"/>
              <a:gd name="connsiteX12" fmla="*/ 319088 w 357188"/>
              <a:gd name="connsiteY12" fmla="*/ 152400 h 1507331"/>
              <a:gd name="connsiteX13" fmla="*/ 333375 w 357188"/>
              <a:gd name="connsiteY13" fmla="*/ 176212 h 1507331"/>
              <a:gd name="connsiteX14" fmla="*/ 345281 w 357188"/>
              <a:gd name="connsiteY14" fmla="*/ 200025 h 1507331"/>
              <a:gd name="connsiteX15" fmla="*/ 354806 w 357188"/>
              <a:gd name="connsiteY15" fmla="*/ 226219 h 1507331"/>
              <a:gd name="connsiteX16" fmla="*/ 357188 w 357188"/>
              <a:gd name="connsiteY16" fmla="*/ 247650 h 1507331"/>
              <a:gd name="connsiteX17" fmla="*/ 352425 w 357188"/>
              <a:gd name="connsiteY17" fmla="*/ 273844 h 1507331"/>
              <a:gd name="connsiteX18" fmla="*/ 340519 w 357188"/>
              <a:gd name="connsiteY18" fmla="*/ 345281 h 1507331"/>
              <a:gd name="connsiteX19" fmla="*/ 326231 w 357188"/>
              <a:gd name="connsiteY19" fmla="*/ 454819 h 1507331"/>
              <a:gd name="connsiteX20" fmla="*/ 319088 w 357188"/>
              <a:gd name="connsiteY20" fmla="*/ 561975 h 1507331"/>
              <a:gd name="connsiteX21" fmla="*/ 311944 w 357188"/>
              <a:gd name="connsiteY21" fmla="*/ 704850 h 1507331"/>
              <a:gd name="connsiteX22" fmla="*/ 309563 w 357188"/>
              <a:gd name="connsiteY22" fmla="*/ 912019 h 1507331"/>
              <a:gd name="connsiteX23" fmla="*/ 309563 w 357188"/>
              <a:gd name="connsiteY23" fmla="*/ 1147762 h 1507331"/>
              <a:gd name="connsiteX24" fmla="*/ 309563 w 357188"/>
              <a:gd name="connsiteY24" fmla="*/ 1271587 h 1507331"/>
              <a:gd name="connsiteX25" fmla="*/ 309563 w 357188"/>
              <a:gd name="connsiteY25" fmla="*/ 1328737 h 1507331"/>
              <a:gd name="connsiteX26" fmla="*/ 300038 w 357188"/>
              <a:gd name="connsiteY26" fmla="*/ 1385887 h 1507331"/>
              <a:gd name="connsiteX27" fmla="*/ 285750 w 357188"/>
              <a:gd name="connsiteY27" fmla="*/ 1440656 h 1507331"/>
              <a:gd name="connsiteX28" fmla="*/ 271463 w 357188"/>
              <a:gd name="connsiteY28" fmla="*/ 1471612 h 1507331"/>
              <a:gd name="connsiteX29" fmla="*/ 254794 w 357188"/>
              <a:gd name="connsiteY29" fmla="*/ 1493044 h 1507331"/>
              <a:gd name="connsiteX30" fmla="*/ 242888 w 357188"/>
              <a:gd name="connsiteY30" fmla="*/ 1502569 h 1507331"/>
              <a:gd name="connsiteX31" fmla="*/ 228600 w 357188"/>
              <a:gd name="connsiteY31" fmla="*/ 1507331 h 1507331"/>
              <a:gd name="connsiteX32" fmla="*/ 214313 w 357188"/>
              <a:gd name="connsiteY32" fmla="*/ 1507331 h 1507331"/>
              <a:gd name="connsiteX33" fmla="*/ 202406 w 357188"/>
              <a:gd name="connsiteY33" fmla="*/ 1504950 h 1507331"/>
              <a:gd name="connsiteX34" fmla="*/ 183356 w 357188"/>
              <a:gd name="connsiteY34" fmla="*/ 1493044 h 1507331"/>
              <a:gd name="connsiteX35" fmla="*/ 157163 w 357188"/>
              <a:gd name="connsiteY35" fmla="*/ 1469231 h 1507331"/>
              <a:gd name="connsiteX36" fmla="*/ 126206 w 357188"/>
              <a:gd name="connsiteY36" fmla="*/ 1431131 h 1507331"/>
              <a:gd name="connsiteX37" fmla="*/ 107156 w 357188"/>
              <a:gd name="connsiteY37" fmla="*/ 1402556 h 1507331"/>
              <a:gd name="connsiteX38" fmla="*/ 83344 w 357188"/>
              <a:gd name="connsiteY38" fmla="*/ 1357312 h 1507331"/>
              <a:gd name="connsiteX39" fmla="*/ 64294 w 357188"/>
              <a:gd name="connsiteY39" fmla="*/ 1309687 h 1507331"/>
              <a:gd name="connsiteX40" fmla="*/ 47625 w 357188"/>
              <a:gd name="connsiteY40" fmla="*/ 1252537 h 1507331"/>
              <a:gd name="connsiteX41" fmla="*/ 45244 w 357188"/>
              <a:gd name="connsiteY41" fmla="*/ 1219200 h 1507331"/>
              <a:gd name="connsiteX42" fmla="*/ 45244 w 357188"/>
              <a:gd name="connsiteY42" fmla="*/ 1209675 h 1507331"/>
              <a:gd name="connsiteX43" fmla="*/ 57150 w 357188"/>
              <a:gd name="connsiteY43" fmla="*/ 1169194 h 1507331"/>
              <a:gd name="connsiteX44" fmla="*/ 80963 w 357188"/>
              <a:gd name="connsiteY44" fmla="*/ 1083469 h 1507331"/>
              <a:gd name="connsiteX45" fmla="*/ 92869 w 357188"/>
              <a:gd name="connsiteY45" fmla="*/ 1014412 h 1507331"/>
              <a:gd name="connsiteX46" fmla="*/ 104775 w 357188"/>
              <a:gd name="connsiteY46" fmla="*/ 942975 h 1507331"/>
              <a:gd name="connsiteX47" fmla="*/ 114300 w 357188"/>
              <a:gd name="connsiteY47" fmla="*/ 859631 h 1507331"/>
              <a:gd name="connsiteX48" fmla="*/ 121444 w 357188"/>
              <a:gd name="connsiteY48" fmla="*/ 781050 h 1507331"/>
              <a:gd name="connsiteX49" fmla="*/ 126206 w 357188"/>
              <a:gd name="connsiteY49" fmla="*/ 709612 h 1507331"/>
              <a:gd name="connsiteX50" fmla="*/ 128588 w 357188"/>
              <a:gd name="connsiteY50" fmla="*/ 621506 h 1507331"/>
              <a:gd name="connsiteX51" fmla="*/ 130969 w 357188"/>
              <a:gd name="connsiteY51" fmla="*/ 34766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57188" h="1507331">
                <a:moveTo>
                  <a:pt x="130969" y="347662"/>
                </a:moveTo>
                <a:lnTo>
                  <a:pt x="130969" y="180975"/>
                </a:lnTo>
                <a:lnTo>
                  <a:pt x="130969" y="164306"/>
                </a:lnTo>
                <a:lnTo>
                  <a:pt x="130969" y="154781"/>
                </a:lnTo>
                <a:lnTo>
                  <a:pt x="128588" y="150019"/>
                </a:lnTo>
                <a:lnTo>
                  <a:pt x="119063" y="145256"/>
                </a:lnTo>
                <a:lnTo>
                  <a:pt x="0" y="142875"/>
                </a:lnTo>
                <a:lnTo>
                  <a:pt x="173831" y="0"/>
                </a:lnTo>
                <a:lnTo>
                  <a:pt x="233363" y="61912"/>
                </a:lnTo>
                <a:lnTo>
                  <a:pt x="259556" y="88106"/>
                </a:lnTo>
                <a:lnTo>
                  <a:pt x="283369" y="111919"/>
                </a:lnTo>
                <a:lnTo>
                  <a:pt x="302419" y="133350"/>
                </a:lnTo>
                <a:lnTo>
                  <a:pt x="319088" y="152400"/>
                </a:lnTo>
                <a:lnTo>
                  <a:pt x="333375" y="176212"/>
                </a:lnTo>
                <a:lnTo>
                  <a:pt x="345281" y="200025"/>
                </a:lnTo>
                <a:lnTo>
                  <a:pt x="354806" y="226219"/>
                </a:lnTo>
                <a:lnTo>
                  <a:pt x="357188" y="247650"/>
                </a:lnTo>
                <a:lnTo>
                  <a:pt x="352425" y="273844"/>
                </a:lnTo>
                <a:lnTo>
                  <a:pt x="340519" y="345281"/>
                </a:lnTo>
                <a:lnTo>
                  <a:pt x="326231" y="454819"/>
                </a:lnTo>
                <a:lnTo>
                  <a:pt x="319088" y="561975"/>
                </a:lnTo>
                <a:lnTo>
                  <a:pt x="311944" y="704850"/>
                </a:lnTo>
                <a:cubicBezTo>
                  <a:pt x="311150" y="773906"/>
                  <a:pt x="310357" y="842963"/>
                  <a:pt x="309563" y="912019"/>
                </a:cubicBezTo>
                <a:lnTo>
                  <a:pt x="309563" y="1147762"/>
                </a:lnTo>
                <a:lnTo>
                  <a:pt x="309563" y="1271587"/>
                </a:lnTo>
                <a:lnTo>
                  <a:pt x="309563" y="1328737"/>
                </a:lnTo>
                <a:lnTo>
                  <a:pt x="300038" y="1385887"/>
                </a:lnTo>
                <a:lnTo>
                  <a:pt x="285750" y="1440656"/>
                </a:lnTo>
                <a:lnTo>
                  <a:pt x="271463" y="1471612"/>
                </a:lnTo>
                <a:lnTo>
                  <a:pt x="254794" y="1493044"/>
                </a:lnTo>
                <a:lnTo>
                  <a:pt x="242888" y="1502569"/>
                </a:lnTo>
                <a:lnTo>
                  <a:pt x="228600" y="1507331"/>
                </a:lnTo>
                <a:lnTo>
                  <a:pt x="214313" y="1507331"/>
                </a:lnTo>
                <a:lnTo>
                  <a:pt x="202406" y="1504950"/>
                </a:lnTo>
                <a:lnTo>
                  <a:pt x="183356" y="1493044"/>
                </a:lnTo>
                <a:lnTo>
                  <a:pt x="157163" y="1469231"/>
                </a:lnTo>
                <a:lnTo>
                  <a:pt x="126206" y="1431131"/>
                </a:lnTo>
                <a:lnTo>
                  <a:pt x="107156" y="1402556"/>
                </a:lnTo>
                <a:lnTo>
                  <a:pt x="83344" y="1357312"/>
                </a:lnTo>
                <a:lnTo>
                  <a:pt x="64294" y="1309687"/>
                </a:lnTo>
                <a:lnTo>
                  <a:pt x="47625" y="1252537"/>
                </a:lnTo>
                <a:lnTo>
                  <a:pt x="45244" y="1219200"/>
                </a:lnTo>
                <a:lnTo>
                  <a:pt x="45244" y="1209675"/>
                </a:lnTo>
                <a:lnTo>
                  <a:pt x="57150" y="1169194"/>
                </a:lnTo>
                <a:lnTo>
                  <a:pt x="80963" y="1083469"/>
                </a:lnTo>
                <a:lnTo>
                  <a:pt x="92869" y="1014412"/>
                </a:lnTo>
                <a:lnTo>
                  <a:pt x="104775" y="942975"/>
                </a:lnTo>
                <a:lnTo>
                  <a:pt x="114300" y="859631"/>
                </a:lnTo>
                <a:lnTo>
                  <a:pt x="121444" y="781050"/>
                </a:lnTo>
                <a:lnTo>
                  <a:pt x="126206" y="709612"/>
                </a:lnTo>
                <a:lnTo>
                  <a:pt x="128588" y="621506"/>
                </a:lnTo>
                <a:cubicBezTo>
                  <a:pt x="129382" y="536575"/>
                  <a:pt x="130175" y="451643"/>
                  <a:pt x="130969" y="3476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2B5CC3AF-A4EB-45E3-A6F1-1D31ED15381A}"/>
              </a:ext>
            </a:extLst>
          </p:cNvPr>
          <p:cNvSpPr/>
          <p:nvPr/>
        </p:nvSpPr>
        <p:spPr>
          <a:xfrm>
            <a:off x="4213225" y="2203450"/>
            <a:ext cx="2976563" cy="473075"/>
          </a:xfrm>
          <a:custGeom>
            <a:avLst/>
            <a:gdLst>
              <a:gd name="connsiteX0" fmla="*/ 1352040 w 2977912"/>
              <a:gd name="connsiteY0" fmla="*/ 146695 h 474314"/>
              <a:gd name="connsiteX1" fmla="*/ 1188231 w 2977912"/>
              <a:gd name="connsiteY1" fmla="*/ 168699 h 474314"/>
              <a:gd name="connsiteX2" fmla="*/ 1009752 w 2977912"/>
              <a:gd name="connsiteY2" fmla="*/ 193148 h 474314"/>
              <a:gd name="connsiteX3" fmla="*/ 811713 w 2977912"/>
              <a:gd name="connsiteY3" fmla="*/ 220043 h 474314"/>
              <a:gd name="connsiteX4" fmla="*/ 684577 w 2977912"/>
              <a:gd name="connsiteY4" fmla="*/ 239602 h 474314"/>
              <a:gd name="connsiteX5" fmla="*/ 559886 w 2977912"/>
              <a:gd name="connsiteY5" fmla="*/ 256716 h 474314"/>
              <a:gd name="connsiteX6" fmla="*/ 486539 w 2977912"/>
              <a:gd name="connsiteY6" fmla="*/ 266496 h 474314"/>
              <a:gd name="connsiteX7" fmla="*/ 454755 w 2977912"/>
              <a:gd name="connsiteY7" fmla="*/ 268941 h 474314"/>
              <a:gd name="connsiteX8" fmla="*/ 435196 w 2977912"/>
              <a:gd name="connsiteY8" fmla="*/ 268941 h 474314"/>
              <a:gd name="connsiteX9" fmla="*/ 396077 w 2977912"/>
              <a:gd name="connsiteY9" fmla="*/ 268941 h 474314"/>
              <a:gd name="connsiteX10" fmla="*/ 369183 w 2977912"/>
              <a:gd name="connsiteY10" fmla="*/ 266496 h 474314"/>
              <a:gd name="connsiteX11" fmla="*/ 339844 w 2977912"/>
              <a:gd name="connsiteY11" fmla="*/ 264051 h 474314"/>
              <a:gd name="connsiteX12" fmla="*/ 288500 w 2977912"/>
              <a:gd name="connsiteY12" fmla="*/ 254271 h 474314"/>
              <a:gd name="connsiteX13" fmla="*/ 224932 w 2977912"/>
              <a:gd name="connsiteY13" fmla="*/ 237157 h 474314"/>
              <a:gd name="connsiteX14" fmla="*/ 171144 w 2977912"/>
              <a:gd name="connsiteY14" fmla="*/ 215153 h 474314"/>
              <a:gd name="connsiteX15" fmla="*/ 129581 w 2977912"/>
              <a:gd name="connsiteY15" fmla="*/ 193148 h 474314"/>
              <a:gd name="connsiteX16" fmla="*/ 80682 w 2977912"/>
              <a:gd name="connsiteY16" fmla="*/ 166254 h 474314"/>
              <a:gd name="connsiteX17" fmla="*/ 53788 w 2977912"/>
              <a:gd name="connsiteY17" fmla="*/ 151585 h 474314"/>
              <a:gd name="connsiteX18" fmla="*/ 19559 w 2977912"/>
              <a:gd name="connsiteY18" fmla="*/ 141805 h 474314"/>
              <a:gd name="connsiteX19" fmla="*/ 4890 w 2977912"/>
              <a:gd name="connsiteY19" fmla="*/ 144250 h 474314"/>
              <a:gd name="connsiteX20" fmla="*/ 0 w 2977912"/>
              <a:gd name="connsiteY20" fmla="*/ 149140 h 474314"/>
              <a:gd name="connsiteX21" fmla="*/ 4890 w 2977912"/>
              <a:gd name="connsiteY21" fmla="*/ 168699 h 474314"/>
              <a:gd name="connsiteX22" fmla="*/ 22004 w 2977912"/>
              <a:gd name="connsiteY22" fmla="*/ 205373 h 474314"/>
              <a:gd name="connsiteX23" fmla="*/ 39119 w 2977912"/>
              <a:gd name="connsiteY23" fmla="*/ 234712 h 474314"/>
              <a:gd name="connsiteX24" fmla="*/ 75792 w 2977912"/>
              <a:gd name="connsiteY24" fmla="*/ 283610 h 474314"/>
              <a:gd name="connsiteX25" fmla="*/ 117356 w 2977912"/>
              <a:gd name="connsiteY25" fmla="*/ 330064 h 474314"/>
              <a:gd name="connsiteX26" fmla="*/ 154030 w 2977912"/>
              <a:gd name="connsiteY26" fmla="*/ 366738 h 474314"/>
              <a:gd name="connsiteX27" fmla="*/ 193148 w 2977912"/>
              <a:gd name="connsiteY27" fmla="*/ 398522 h 474314"/>
              <a:gd name="connsiteX28" fmla="*/ 242047 w 2977912"/>
              <a:gd name="connsiteY28" fmla="*/ 430306 h 474314"/>
              <a:gd name="connsiteX29" fmla="*/ 283610 w 2977912"/>
              <a:gd name="connsiteY29" fmla="*/ 457200 h 474314"/>
              <a:gd name="connsiteX30" fmla="*/ 315394 w 2977912"/>
              <a:gd name="connsiteY30" fmla="*/ 466979 h 474314"/>
              <a:gd name="connsiteX31" fmla="*/ 332509 w 2977912"/>
              <a:gd name="connsiteY31" fmla="*/ 471869 h 474314"/>
              <a:gd name="connsiteX32" fmla="*/ 364293 w 2977912"/>
              <a:gd name="connsiteY32" fmla="*/ 474314 h 474314"/>
              <a:gd name="connsiteX33" fmla="*/ 410746 w 2977912"/>
              <a:gd name="connsiteY33" fmla="*/ 474314 h 474314"/>
              <a:gd name="connsiteX34" fmla="*/ 479204 w 2977912"/>
              <a:gd name="connsiteY34" fmla="*/ 462090 h 474314"/>
              <a:gd name="connsiteX35" fmla="*/ 552552 w 2977912"/>
              <a:gd name="connsiteY35" fmla="*/ 444975 h 474314"/>
              <a:gd name="connsiteX36" fmla="*/ 623454 w 2977912"/>
              <a:gd name="connsiteY36" fmla="*/ 422971 h 474314"/>
              <a:gd name="connsiteX37" fmla="*/ 709027 w 2977912"/>
              <a:gd name="connsiteY37" fmla="*/ 410746 h 474314"/>
              <a:gd name="connsiteX38" fmla="*/ 911955 w 2977912"/>
              <a:gd name="connsiteY38" fmla="*/ 378962 h 474314"/>
              <a:gd name="connsiteX39" fmla="*/ 1156447 w 2977912"/>
              <a:gd name="connsiteY39" fmla="*/ 347178 h 474314"/>
              <a:gd name="connsiteX40" fmla="*/ 1400939 w 2977912"/>
              <a:gd name="connsiteY40" fmla="*/ 317839 h 474314"/>
              <a:gd name="connsiteX41" fmla="*/ 1479176 w 2977912"/>
              <a:gd name="connsiteY41" fmla="*/ 308060 h 474314"/>
              <a:gd name="connsiteX42" fmla="*/ 1726113 w 2977912"/>
              <a:gd name="connsiteY42" fmla="*/ 286055 h 474314"/>
              <a:gd name="connsiteX43" fmla="*/ 1973050 w 2977912"/>
              <a:gd name="connsiteY43" fmla="*/ 273831 h 474314"/>
              <a:gd name="connsiteX44" fmla="*/ 2244436 w 2977912"/>
              <a:gd name="connsiteY44" fmla="*/ 259161 h 474314"/>
              <a:gd name="connsiteX45" fmla="*/ 2452254 w 2977912"/>
              <a:gd name="connsiteY45" fmla="*/ 249382 h 474314"/>
              <a:gd name="connsiteX46" fmla="*/ 2596505 w 2977912"/>
              <a:gd name="connsiteY46" fmla="*/ 244492 h 474314"/>
              <a:gd name="connsiteX47" fmla="*/ 2728530 w 2977912"/>
              <a:gd name="connsiteY47" fmla="*/ 239602 h 474314"/>
              <a:gd name="connsiteX48" fmla="*/ 2806768 w 2977912"/>
              <a:gd name="connsiteY48" fmla="*/ 234712 h 474314"/>
              <a:gd name="connsiteX49" fmla="*/ 2880115 w 2977912"/>
              <a:gd name="connsiteY49" fmla="*/ 224932 h 474314"/>
              <a:gd name="connsiteX50" fmla="*/ 2946128 w 2977912"/>
              <a:gd name="connsiteY50" fmla="*/ 207818 h 474314"/>
              <a:gd name="connsiteX51" fmla="*/ 2965687 w 2977912"/>
              <a:gd name="connsiteY51" fmla="*/ 198038 h 474314"/>
              <a:gd name="connsiteX52" fmla="*/ 2970577 w 2977912"/>
              <a:gd name="connsiteY52" fmla="*/ 190703 h 474314"/>
              <a:gd name="connsiteX53" fmla="*/ 2977912 w 2977912"/>
              <a:gd name="connsiteY53" fmla="*/ 178479 h 474314"/>
              <a:gd name="connsiteX54" fmla="*/ 2977912 w 2977912"/>
              <a:gd name="connsiteY54" fmla="*/ 166254 h 474314"/>
              <a:gd name="connsiteX55" fmla="*/ 2973022 w 2977912"/>
              <a:gd name="connsiteY55" fmla="*/ 154030 h 474314"/>
              <a:gd name="connsiteX56" fmla="*/ 2973022 w 2977912"/>
              <a:gd name="connsiteY56" fmla="*/ 139360 h 474314"/>
              <a:gd name="connsiteX57" fmla="*/ 2963243 w 2977912"/>
              <a:gd name="connsiteY57" fmla="*/ 119801 h 474314"/>
              <a:gd name="connsiteX58" fmla="*/ 2953463 w 2977912"/>
              <a:gd name="connsiteY58" fmla="*/ 110021 h 474314"/>
              <a:gd name="connsiteX59" fmla="*/ 2929014 w 2977912"/>
              <a:gd name="connsiteY59" fmla="*/ 90462 h 474314"/>
              <a:gd name="connsiteX60" fmla="*/ 2894785 w 2977912"/>
              <a:gd name="connsiteY60" fmla="*/ 73347 h 474314"/>
              <a:gd name="connsiteX61" fmla="*/ 2833662 w 2977912"/>
              <a:gd name="connsiteY61" fmla="*/ 51343 h 474314"/>
              <a:gd name="connsiteX62" fmla="*/ 2757869 w 2977912"/>
              <a:gd name="connsiteY62" fmla="*/ 31784 h 474314"/>
              <a:gd name="connsiteX63" fmla="*/ 2696746 w 2977912"/>
              <a:gd name="connsiteY63" fmla="*/ 17114 h 474314"/>
              <a:gd name="connsiteX64" fmla="*/ 2642958 w 2977912"/>
              <a:gd name="connsiteY64" fmla="*/ 4890 h 474314"/>
              <a:gd name="connsiteX65" fmla="*/ 2618509 w 2977912"/>
              <a:gd name="connsiteY65" fmla="*/ 0 h 474314"/>
              <a:gd name="connsiteX66" fmla="*/ 2606284 w 2977912"/>
              <a:gd name="connsiteY66" fmla="*/ 0 h 474314"/>
              <a:gd name="connsiteX67" fmla="*/ 2586725 w 2977912"/>
              <a:gd name="connsiteY67" fmla="*/ 0 h 474314"/>
              <a:gd name="connsiteX68" fmla="*/ 2559831 w 2977912"/>
              <a:gd name="connsiteY68" fmla="*/ 4890 h 474314"/>
              <a:gd name="connsiteX69" fmla="*/ 2523157 w 2977912"/>
              <a:gd name="connsiteY69" fmla="*/ 19559 h 474314"/>
              <a:gd name="connsiteX70" fmla="*/ 2491373 w 2977912"/>
              <a:gd name="connsiteY70" fmla="*/ 34229 h 474314"/>
              <a:gd name="connsiteX71" fmla="*/ 2481593 w 2977912"/>
              <a:gd name="connsiteY71" fmla="*/ 39118 h 474314"/>
              <a:gd name="connsiteX72" fmla="*/ 2474259 w 2977912"/>
              <a:gd name="connsiteY72" fmla="*/ 41563 h 474314"/>
              <a:gd name="connsiteX73" fmla="*/ 2437585 w 2977912"/>
              <a:gd name="connsiteY73" fmla="*/ 48898 h 474314"/>
              <a:gd name="connsiteX74" fmla="*/ 2300669 w 2977912"/>
              <a:gd name="connsiteY74" fmla="*/ 66013 h 474314"/>
              <a:gd name="connsiteX75" fmla="*/ 2036618 w 2977912"/>
              <a:gd name="connsiteY75" fmla="*/ 90462 h 474314"/>
              <a:gd name="connsiteX76" fmla="*/ 1843469 w 2977912"/>
              <a:gd name="connsiteY76" fmla="*/ 102686 h 474314"/>
              <a:gd name="connsiteX77" fmla="*/ 1669880 w 2977912"/>
              <a:gd name="connsiteY77" fmla="*/ 112466 h 474314"/>
              <a:gd name="connsiteX78" fmla="*/ 1352040 w 2977912"/>
              <a:gd name="connsiteY78" fmla="*/ 146695 h 47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977912" h="474314">
                <a:moveTo>
                  <a:pt x="1352040" y="146695"/>
                </a:moveTo>
                <a:lnTo>
                  <a:pt x="1188231" y="168699"/>
                </a:lnTo>
                <a:lnTo>
                  <a:pt x="1009752" y="193148"/>
                </a:lnTo>
                <a:lnTo>
                  <a:pt x="811713" y="220043"/>
                </a:lnTo>
                <a:lnTo>
                  <a:pt x="684577" y="239602"/>
                </a:lnTo>
                <a:lnTo>
                  <a:pt x="559886" y="256716"/>
                </a:lnTo>
                <a:lnTo>
                  <a:pt x="486539" y="266496"/>
                </a:lnTo>
                <a:lnTo>
                  <a:pt x="454755" y="268941"/>
                </a:lnTo>
                <a:lnTo>
                  <a:pt x="435196" y="268941"/>
                </a:lnTo>
                <a:lnTo>
                  <a:pt x="396077" y="268941"/>
                </a:lnTo>
                <a:lnTo>
                  <a:pt x="369183" y="266496"/>
                </a:lnTo>
                <a:lnTo>
                  <a:pt x="339844" y="264051"/>
                </a:lnTo>
                <a:lnTo>
                  <a:pt x="288500" y="254271"/>
                </a:lnTo>
                <a:lnTo>
                  <a:pt x="224932" y="237157"/>
                </a:lnTo>
                <a:lnTo>
                  <a:pt x="171144" y="215153"/>
                </a:lnTo>
                <a:lnTo>
                  <a:pt x="129581" y="193148"/>
                </a:lnTo>
                <a:lnTo>
                  <a:pt x="80682" y="166254"/>
                </a:lnTo>
                <a:lnTo>
                  <a:pt x="53788" y="151585"/>
                </a:lnTo>
                <a:lnTo>
                  <a:pt x="19559" y="141805"/>
                </a:lnTo>
                <a:lnTo>
                  <a:pt x="4890" y="144250"/>
                </a:lnTo>
                <a:lnTo>
                  <a:pt x="0" y="149140"/>
                </a:lnTo>
                <a:lnTo>
                  <a:pt x="4890" y="168699"/>
                </a:lnTo>
                <a:lnTo>
                  <a:pt x="22004" y="205373"/>
                </a:lnTo>
                <a:lnTo>
                  <a:pt x="39119" y="234712"/>
                </a:lnTo>
                <a:lnTo>
                  <a:pt x="75792" y="283610"/>
                </a:lnTo>
                <a:lnTo>
                  <a:pt x="117356" y="330064"/>
                </a:lnTo>
                <a:lnTo>
                  <a:pt x="154030" y="366738"/>
                </a:lnTo>
                <a:lnTo>
                  <a:pt x="193148" y="398522"/>
                </a:lnTo>
                <a:lnTo>
                  <a:pt x="242047" y="430306"/>
                </a:lnTo>
                <a:lnTo>
                  <a:pt x="283610" y="457200"/>
                </a:lnTo>
                <a:lnTo>
                  <a:pt x="315394" y="466979"/>
                </a:lnTo>
                <a:lnTo>
                  <a:pt x="332509" y="471869"/>
                </a:lnTo>
                <a:lnTo>
                  <a:pt x="364293" y="474314"/>
                </a:lnTo>
                <a:lnTo>
                  <a:pt x="410746" y="474314"/>
                </a:lnTo>
                <a:lnTo>
                  <a:pt x="479204" y="462090"/>
                </a:lnTo>
                <a:lnTo>
                  <a:pt x="552552" y="444975"/>
                </a:lnTo>
                <a:lnTo>
                  <a:pt x="623454" y="422971"/>
                </a:lnTo>
                <a:lnTo>
                  <a:pt x="709027" y="410746"/>
                </a:lnTo>
                <a:lnTo>
                  <a:pt x="911955" y="378962"/>
                </a:lnTo>
                <a:lnTo>
                  <a:pt x="1156447" y="347178"/>
                </a:lnTo>
                <a:lnTo>
                  <a:pt x="1400939" y="317839"/>
                </a:lnTo>
                <a:lnTo>
                  <a:pt x="1479176" y="308060"/>
                </a:lnTo>
                <a:lnTo>
                  <a:pt x="1726113" y="286055"/>
                </a:lnTo>
                <a:lnTo>
                  <a:pt x="1973050" y="273831"/>
                </a:lnTo>
                <a:lnTo>
                  <a:pt x="2244436" y="259161"/>
                </a:lnTo>
                <a:lnTo>
                  <a:pt x="2452254" y="249382"/>
                </a:lnTo>
                <a:lnTo>
                  <a:pt x="2596505" y="244492"/>
                </a:lnTo>
                <a:lnTo>
                  <a:pt x="2728530" y="239602"/>
                </a:lnTo>
                <a:lnTo>
                  <a:pt x="2806768" y="234712"/>
                </a:lnTo>
                <a:lnTo>
                  <a:pt x="2880115" y="224932"/>
                </a:lnTo>
                <a:lnTo>
                  <a:pt x="2946128" y="207818"/>
                </a:lnTo>
                <a:lnTo>
                  <a:pt x="2965687" y="198038"/>
                </a:lnTo>
                <a:lnTo>
                  <a:pt x="2970577" y="190703"/>
                </a:lnTo>
                <a:lnTo>
                  <a:pt x="2977912" y="178479"/>
                </a:lnTo>
                <a:lnTo>
                  <a:pt x="2977912" y="166254"/>
                </a:lnTo>
                <a:lnTo>
                  <a:pt x="2973022" y="154030"/>
                </a:lnTo>
                <a:lnTo>
                  <a:pt x="2973022" y="139360"/>
                </a:lnTo>
                <a:lnTo>
                  <a:pt x="2963243" y="119801"/>
                </a:lnTo>
                <a:lnTo>
                  <a:pt x="2953463" y="110021"/>
                </a:lnTo>
                <a:lnTo>
                  <a:pt x="2929014" y="90462"/>
                </a:lnTo>
                <a:lnTo>
                  <a:pt x="2894785" y="73347"/>
                </a:lnTo>
                <a:lnTo>
                  <a:pt x="2833662" y="51343"/>
                </a:lnTo>
                <a:lnTo>
                  <a:pt x="2757869" y="31784"/>
                </a:lnTo>
                <a:lnTo>
                  <a:pt x="2696746" y="17114"/>
                </a:lnTo>
                <a:lnTo>
                  <a:pt x="2642958" y="4890"/>
                </a:lnTo>
                <a:lnTo>
                  <a:pt x="2618509" y="0"/>
                </a:lnTo>
                <a:lnTo>
                  <a:pt x="2606284" y="0"/>
                </a:lnTo>
                <a:lnTo>
                  <a:pt x="2586725" y="0"/>
                </a:lnTo>
                <a:lnTo>
                  <a:pt x="2559831" y="4890"/>
                </a:lnTo>
                <a:lnTo>
                  <a:pt x="2523157" y="19559"/>
                </a:lnTo>
                <a:lnTo>
                  <a:pt x="2491373" y="34229"/>
                </a:lnTo>
                <a:lnTo>
                  <a:pt x="2481593" y="39118"/>
                </a:lnTo>
                <a:lnTo>
                  <a:pt x="2474259" y="41563"/>
                </a:lnTo>
                <a:lnTo>
                  <a:pt x="2437585" y="48898"/>
                </a:lnTo>
                <a:lnTo>
                  <a:pt x="2300669" y="66013"/>
                </a:lnTo>
                <a:lnTo>
                  <a:pt x="2036618" y="90462"/>
                </a:lnTo>
                <a:lnTo>
                  <a:pt x="1843469" y="102686"/>
                </a:lnTo>
                <a:lnTo>
                  <a:pt x="1669880" y="112466"/>
                </a:lnTo>
                <a:lnTo>
                  <a:pt x="1352040" y="1466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28E6B49-0F4F-4B21-B508-55601FDFE58D}"/>
              </a:ext>
            </a:extLst>
          </p:cNvPr>
          <p:cNvSpPr/>
          <p:nvPr/>
        </p:nvSpPr>
        <p:spPr>
          <a:xfrm>
            <a:off x="5368925" y="1784350"/>
            <a:ext cx="636588" cy="1284288"/>
          </a:xfrm>
          <a:custGeom>
            <a:avLst/>
            <a:gdLst>
              <a:gd name="connsiteX0" fmla="*/ 290945 w 635679"/>
              <a:gd name="connsiteY0" fmla="*/ 484095 h 1283583"/>
              <a:gd name="connsiteX1" fmla="*/ 288500 w 635679"/>
              <a:gd name="connsiteY1" fmla="*/ 359404 h 1283583"/>
              <a:gd name="connsiteX2" fmla="*/ 283611 w 635679"/>
              <a:gd name="connsiteY2" fmla="*/ 310505 h 1283583"/>
              <a:gd name="connsiteX3" fmla="*/ 278721 w 635679"/>
              <a:gd name="connsiteY3" fmla="*/ 268942 h 1283583"/>
              <a:gd name="connsiteX4" fmla="*/ 273831 w 635679"/>
              <a:gd name="connsiteY4" fmla="*/ 246937 h 1283583"/>
              <a:gd name="connsiteX5" fmla="*/ 264051 w 635679"/>
              <a:gd name="connsiteY5" fmla="*/ 227378 h 1283583"/>
              <a:gd name="connsiteX6" fmla="*/ 254272 w 635679"/>
              <a:gd name="connsiteY6" fmla="*/ 210264 h 1283583"/>
              <a:gd name="connsiteX7" fmla="*/ 234712 w 635679"/>
              <a:gd name="connsiteY7" fmla="*/ 183369 h 1283583"/>
              <a:gd name="connsiteX8" fmla="*/ 207818 w 635679"/>
              <a:gd name="connsiteY8" fmla="*/ 156475 h 1283583"/>
              <a:gd name="connsiteX9" fmla="*/ 185814 w 635679"/>
              <a:gd name="connsiteY9" fmla="*/ 134471 h 1283583"/>
              <a:gd name="connsiteX10" fmla="*/ 158920 w 635679"/>
              <a:gd name="connsiteY10" fmla="*/ 112467 h 1283583"/>
              <a:gd name="connsiteX11" fmla="*/ 122246 w 635679"/>
              <a:gd name="connsiteY11" fmla="*/ 90462 h 1283583"/>
              <a:gd name="connsiteX12" fmla="*/ 97797 w 635679"/>
              <a:gd name="connsiteY12" fmla="*/ 80683 h 1283583"/>
              <a:gd name="connsiteX13" fmla="*/ 53788 w 635679"/>
              <a:gd name="connsiteY13" fmla="*/ 78238 h 1283583"/>
              <a:gd name="connsiteX14" fmla="*/ 0 w 635679"/>
              <a:gd name="connsiteY14" fmla="*/ 78238 h 1283583"/>
              <a:gd name="connsiteX15" fmla="*/ 249382 w 635679"/>
              <a:gd name="connsiteY15" fmla="*/ 0 h 1283583"/>
              <a:gd name="connsiteX16" fmla="*/ 337399 w 635679"/>
              <a:gd name="connsiteY16" fmla="*/ 63568 h 1283583"/>
              <a:gd name="connsiteX17" fmla="*/ 374073 w 635679"/>
              <a:gd name="connsiteY17" fmla="*/ 88018 h 1283583"/>
              <a:gd name="connsiteX18" fmla="*/ 408301 w 635679"/>
              <a:gd name="connsiteY18" fmla="*/ 105132 h 1283583"/>
              <a:gd name="connsiteX19" fmla="*/ 466980 w 635679"/>
              <a:gd name="connsiteY19" fmla="*/ 129581 h 1283583"/>
              <a:gd name="connsiteX20" fmla="*/ 508543 w 635679"/>
              <a:gd name="connsiteY20" fmla="*/ 139361 h 1283583"/>
              <a:gd name="connsiteX21" fmla="*/ 564776 w 635679"/>
              <a:gd name="connsiteY21" fmla="*/ 146696 h 1283583"/>
              <a:gd name="connsiteX22" fmla="*/ 581891 w 635679"/>
              <a:gd name="connsiteY22" fmla="*/ 149141 h 1283583"/>
              <a:gd name="connsiteX23" fmla="*/ 594115 w 635679"/>
              <a:gd name="connsiteY23" fmla="*/ 151585 h 1283583"/>
              <a:gd name="connsiteX24" fmla="*/ 608785 w 635679"/>
              <a:gd name="connsiteY24" fmla="*/ 161365 h 1283583"/>
              <a:gd name="connsiteX25" fmla="*/ 623454 w 635679"/>
              <a:gd name="connsiteY25" fmla="*/ 176035 h 1283583"/>
              <a:gd name="connsiteX26" fmla="*/ 633234 w 635679"/>
              <a:gd name="connsiteY26" fmla="*/ 193149 h 1283583"/>
              <a:gd name="connsiteX27" fmla="*/ 635679 w 635679"/>
              <a:gd name="connsiteY27" fmla="*/ 207819 h 1283583"/>
              <a:gd name="connsiteX28" fmla="*/ 635679 w 635679"/>
              <a:gd name="connsiteY28" fmla="*/ 220043 h 1283583"/>
              <a:gd name="connsiteX29" fmla="*/ 625899 w 635679"/>
              <a:gd name="connsiteY29" fmla="*/ 239603 h 1283583"/>
              <a:gd name="connsiteX30" fmla="*/ 603895 w 635679"/>
              <a:gd name="connsiteY30" fmla="*/ 259162 h 1283583"/>
              <a:gd name="connsiteX31" fmla="*/ 584336 w 635679"/>
              <a:gd name="connsiteY31" fmla="*/ 273831 h 1283583"/>
              <a:gd name="connsiteX32" fmla="*/ 567221 w 635679"/>
              <a:gd name="connsiteY32" fmla="*/ 290946 h 1283583"/>
              <a:gd name="connsiteX33" fmla="*/ 552552 w 635679"/>
              <a:gd name="connsiteY33" fmla="*/ 320285 h 1283583"/>
              <a:gd name="connsiteX34" fmla="*/ 540327 w 635679"/>
              <a:gd name="connsiteY34" fmla="*/ 356959 h 1283583"/>
              <a:gd name="connsiteX35" fmla="*/ 532992 w 635679"/>
              <a:gd name="connsiteY35" fmla="*/ 398522 h 1283583"/>
              <a:gd name="connsiteX36" fmla="*/ 532992 w 635679"/>
              <a:gd name="connsiteY36" fmla="*/ 442531 h 1283583"/>
              <a:gd name="connsiteX37" fmla="*/ 535437 w 635679"/>
              <a:gd name="connsiteY37" fmla="*/ 496319 h 1283583"/>
              <a:gd name="connsiteX38" fmla="*/ 537882 w 635679"/>
              <a:gd name="connsiteY38" fmla="*/ 542773 h 1283583"/>
              <a:gd name="connsiteX39" fmla="*/ 537882 w 635679"/>
              <a:gd name="connsiteY39" fmla="*/ 755481 h 1283583"/>
              <a:gd name="connsiteX40" fmla="*/ 535437 w 635679"/>
              <a:gd name="connsiteY40" fmla="*/ 843498 h 1283583"/>
              <a:gd name="connsiteX41" fmla="*/ 532992 w 635679"/>
              <a:gd name="connsiteY41" fmla="*/ 919290 h 1283583"/>
              <a:gd name="connsiteX42" fmla="*/ 528103 w 635679"/>
              <a:gd name="connsiteY42" fmla="*/ 1004862 h 1283583"/>
              <a:gd name="connsiteX43" fmla="*/ 520768 w 635679"/>
              <a:gd name="connsiteY43" fmla="*/ 1090435 h 1283583"/>
              <a:gd name="connsiteX44" fmla="*/ 488984 w 635679"/>
              <a:gd name="connsiteY44" fmla="*/ 1266469 h 1283583"/>
              <a:gd name="connsiteX45" fmla="*/ 295835 w 635679"/>
              <a:gd name="connsiteY45" fmla="*/ 1283583 h 1283583"/>
              <a:gd name="connsiteX46" fmla="*/ 290945 w 635679"/>
              <a:gd name="connsiteY46" fmla="*/ 1151558 h 1283583"/>
              <a:gd name="connsiteX47" fmla="*/ 290945 w 635679"/>
              <a:gd name="connsiteY47" fmla="*/ 982858 h 1283583"/>
              <a:gd name="connsiteX48" fmla="*/ 290945 w 635679"/>
              <a:gd name="connsiteY48" fmla="*/ 718807 h 1283583"/>
              <a:gd name="connsiteX49" fmla="*/ 290945 w 635679"/>
              <a:gd name="connsiteY49" fmla="*/ 484095 h 1283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35679" h="1283583">
                <a:moveTo>
                  <a:pt x="290945" y="484095"/>
                </a:moveTo>
                <a:lnTo>
                  <a:pt x="288500" y="359404"/>
                </a:lnTo>
                <a:lnTo>
                  <a:pt x="283611" y="310505"/>
                </a:lnTo>
                <a:lnTo>
                  <a:pt x="278721" y="268942"/>
                </a:lnTo>
                <a:lnTo>
                  <a:pt x="273831" y="246937"/>
                </a:lnTo>
                <a:lnTo>
                  <a:pt x="264051" y="227378"/>
                </a:lnTo>
                <a:lnTo>
                  <a:pt x="254272" y="210264"/>
                </a:lnTo>
                <a:lnTo>
                  <a:pt x="234712" y="183369"/>
                </a:lnTo>
                <a:lnTo>
                  <a:pt x="207818" y="156475"/>
                </a:lnTo>
                <a:lnTo>
                  <a:pt x="185814" y="134471"/>
                </a:lnTo>
                <a:lnTo>
                  <a:pt x="158920" y="112467"/>
                </a:lnTo>
                <a:lnTo>
                  <a:pt x="122246" y="90462"/>
                </a:lnTo>
                <a:lnTo>
                  <a:pt x="97797" y="80683"/>
                </a:lnTo>
                <a:lnTo>
                  <a:pt x="53788" y="78238"/>
                </a:lnTo>
                <a:lnTo>
                  <a:pt x="0" y="78238"/>
                </a:lnTo>
                <a:lnTo>
                  <a:pt x="249382" y="0"/>
                </a:lnTo>
                <a:lnTo>
                  <a:pt x="337399" y="63568"/>
                </a:lnTo>
                <a:lnTo>
                  <a:pt x="374073" y="88018"/>
                </a:lnTo>
                <a:lnTo>
                  <a:pt x="408301" y="105132"/>
                </a:lnTo>
                <a:lnTo>
                  <a:pt x="466980" y="129581"/>
                </a:lnTo>
                <a:lnTo>
                  <a:pt x="508543" y="139361"/>
                </a:lnTo>
                <a:lnTo>
                  <a:pt x="564776" y="146696"/>
                </a:lnTo>
                <a:lnTo>
                  <a:pt x="581891" y="149141"/>
                </a:lnTo>
                <a:lnTo>
                  <a:pt x="594115" y="151585"/>
                </a:lnTo>
                <a:lnTo>
                  <a:pt x="608785" y="161365"/>
                </a:lnTo>
                <a:lnTo>
                  <a:pt x="623454" y="176035"/>
                </a:lnTo>
                <a:lnTo>
                  <a:pt x="633234" y="193149"/>
                </a:lnTo>
                <a:lnTo>
                  <a:pt x="635679" y="207819"/>
                </a:lnTo>
                <a:lnTo>
                  <a:pt x="635679" y="220043"/>
                </a:lnTo>
                <a:lnTo>
                  <a:pt x="625899" y="239603"/>
                </a:lnTo>
                <a:lnTo>
                  <a:pt x="603895" y="259162"/>
                </a:lnTo>
                <a:lnTo>
                  <a:pt x="584336" y="273831"/>
                </a:lnTo>
                <a:lnTo>
                  <a:pt x="567221" y="290946"/>
                </a:lnTo>
                <a:lnTo>
                  <a:pt x="552552" y="320285"/>
                </a:lnTo>
                <a:lnTo>
                  <a:pt x="540327" y="356959"/>
                </a:lnTo>
                <a:lnTo>
                  <a:pt x="532992" y="398522"/>
                </a:lnTo>
                <a:lnTo>
                  <a:pt x="532992" y="442531"/>
                </a:lnTo>
                <a:lnTo>
                  <a:pt x="535437" y="496319"/>
                </a:lnTo>
                <a:lnTo>
                  <a:pt x="537882" y="542773"/>
                </a:lnTo>
                <a:lnTo>
                  <a:pt x="537882" y="755481"/>
                </a:lnTo>
                <a:lnTo>
                  <a:pt x="535437" y="843498"/>
                </a:lnTo>
                <a:lnTo>
                  <a:pt x="532992" y="919290"/>
                </a:lnTo>
                <a:lnTo>
                  <a:pt x="528103" y="1004862"/>
                </a:lnTo>
                <a:lnTo>
                  <a:pt x="520768" y="1090435"/>
                </a:lnTo>
                <a:lnTo>
                  <a:pt x="488984" y="1266469"/>
                </a:lnTo>
                <a:lnTo>
                  <a:pt x="295835" y="1283583"/>
                </a:lnTo>
                <a:lnTo>
                  <a:pt x="290945" y="1151558"/>
                </a:lnTo>
                <a:lnTo>
                  <a:pt x="290945" y="982858"/>
                </a:lnTo>
                <a:lnTo>
                  <a:pt x="290945" y="718807"/>
                </a:lnTo>
                <a:lnTo>
                  <a:pt x="290945" y="48409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E2C0C5-7827-4E40-9E69-2E08580EA4C4}"/>
              </a:ext>
            </a:extLst>
          </p:cNvPr>
          <p:cNvSpPr/>
          <p:nvPr/>
        </p:nvSpPr>
        <p:spPr>
          <a:xfrm>
            <a:off x="4649788" y="2852738"/>
            <a:ext cx="2105025" cy="379412"/>
          </a:xfrm>
          <a:custGeom>
            <a:avLst/>
            <a:gdLst>
              <a:gd name="connsiteX0" fmla="*/ 1623427 w 2105076"/>
              <a:gd name="connsiteY0" fmla="*/ 24450 h 378963"/>
              <a:gd name="connsiteX1" fmla="*/ 1510961 w 2105076"/>
              <a:gd name="connsiteY1" fmla="*/ 36674 h 378963"/>
              <a:gd name="connsiteX2" fmla="*/ 1396050 w 2105076"/>
              <a:gd name="connsiteY2" fmla="*/ 46454 h 378963"/>
              <a:gd name="connsiteX3" fmla="*/ 1288473 w 2105076"/>
              <a:gd name="connsiteY3" fmla="*/ 58678 h 378963"/>
              <a:gd name="connsiteX4" fmla="*/ 1217570 w 2105076"/>
              <a:gd name="connsiteY4" fmla="*/ 63568 h 378963"/>
              <a:gd name="connsiteX5" fmla="*/ 1017087 w 2105076"/>
              <a:gd name="connsiteY5" fmla="*/ 107577 h 378963"/>
              <a:gd name="connsiteX6" fmla="*/ 845943 w 2105076"/>
              <a:gd name="connsiteY6" fmla="*/ 127136 h 378963"/>
              <a:gd name="connsiteX7" fmla="*/ 650349 w 2105076"/>
              <a:gd name="connsiteY7" fmla="*/ 151585 h 378963"/>
              <a:gd name="connsiteX8" fmla="*/ 452311 w 2105076"/>
              <a:gd name="connsiteY8" fmla="*/ 176035 h 378963"/>
              <a:gd name="connsiteX9" fmla="*/ 349624 w 2105076"/>
              <a:gd name="connsiteY9" fmla="*/ 190704 h 378963"/>
              <a:gd name="connsiteX10" fmla="*/ 300726 w 2105076"/>
              <a:gd name="connsiteY10" fmla="*/ 195594 h 378963"/>
              <a:gd name="connsiteX11" fmla="*/ 271387 w 2105076"/>
              <a:gd name="connsiteY11" fmla="*/ 195594 h 378963"/>
              <a:gd name="connsiteX12" fmla="*/ 239603 w 2105076"/>
              <a:gd name="connsiteY12" fmla="*/ 193149 h 378963"/>
              <a:gd name="connsiteX13" fmla="*/ 183369 w 2105076"/>
              <a:gd name="connsiteY13" fmla="*/ 188259 h 378963"/>
              <a:gd name="connsiteX14" fmla="*/ 132026 w 2105076"/>
              <a:gd name="connsiteY14" fmla="*/ 176035 h 378963"/>
              <a:gd name="connsiteX15" fmla="*/ 80683 w 2105076"/>
              <a:gd name="connsiteY15" fmla="*/ 156475 h 378963"/>
              <a:gd name="connsiteX16" fmla="*/ 36674 w 2105076"/>
              <a:gd name="connsiteY16" fmla="*/ 139361 h 378963"/>
              <a:gd name="connsiteX17" fmla="*/ 17115 w 2105076"/>
              <a:gd name="connsiteY17" fmla="*/ 139361 h 378963"/>
              <a:gd name="connsiteX18" fmla="*/ 7335 w 2105076"/>
              <a:gd name="connsiteY18" fmla="*/ 144251 h 378963"/>
              <a:gd name="connsiteX19" fmla="*/ 0 w 2105076"/>
              <a:gd name="connsiteY19" fmla="*/ 156475 h 378963"/>
              <a:gd name="connsiteX20" fmla="*/ 0 w 2105076"/>
              <a:gd name="connsiteY20" fmla="*/ 178480 h 378963"/>
              <a:gd name="connsiteX21" fmla="*/ 9780 w 2105076"/>
              <a:gd name="connsiteY21" fmla="*/ 207819 h 378963"/>
              <a:gd name="connsiteX22" fmla="*/ 39119 w 2105076"/>
              <a:gd name="connsiteY22" fmla="*/ 249382 h 378963"/>
              <a:gd name="connsiteX23" fmla="*/ 68458 w 2105076"/>
              <a:gd name="connsiteY23" fmla="*/ 286056 h 378963"/>
              <a:gd name="connsiteX24" fmla="*/ 97797 w 2105076"/>
              <a:gd name="connsiteY24" fmla="*/ 312950 h 378963"/>
              <a:gd name="connsiteX25" fmla="*/ 132026 w 2105076"/>
              <a:gd name="connsiteY25" fmla="*/ 337399 h 378963"/>
              <a:gd name="connsiteX26" fmla="*/ 168700 w 2105076"/>
              <a:gd name="connsiteY26" fmla="*/ 354514 h 378963"/>
              <a:gd name="connsiteX27" fmla="*/ 202929 w 2105076"/>
              <a:gd name="connsiteY27" fmla="*/ 364293 h 378963"/>
              <a:gd name="connsiteX28" fmla="*/ 246937 w 2105076"/>
              <a:gd name="connsiteY28" fmla="*/ 374073 h 378963"/>
              <a:gd name="connsiteX29" fmla="*/ 325175 w 2105076"/>
              <a:gd name="connsiteY29" fmla="*/ 378963 h 378963"/>
              <a:gd name="connsiteX30" fmla="*/ 440086 w 2105076"/>
              <a:gd name="connsiteY30" fmla="*/ 369183 h 378963"/>
              <a:gd name="connsiteX31" fmla="*/ 699247 w 2105076"/>
              <a:gd name="connsiteY31" fmla="*/ 344734 h 378963"/>
              <a:gd name="connsiteX32" fmla="*/ 965744 w 2105076"/>
              <a:gd name="connsiteY32" fmla="*/ 320285 h 378963"/>
              <a:gd name="connsiteX33" fmla="*/ 1295808 w 2105076"/>
              <a:gd name="connsiteY33" fmla="*/ 295836 h 378963"/>
              <a:gd name="connsiteX34" fmla="*/ 1579419 w 2105076"/>
              <a:gd name="connsiteY34" fmla="*/ 271386 h 378963"/>
              <a:gd name="connsiteX35" fmla="*/ 1882589 w 2105076"/>
              <a:gd name="connsiteY35" fmla="*/ 251827 h 378963"/>
              <a:gd name="connsiteX36" fmla="*/ 2007280 w 2105076"/>
              <a:gd name="connsiteY36" fmla="*/ 242047 h 378963"/>
              <a:gd name="connsiteX37" fmla="*/ 2026839 w 2105076"/>
              <a:gd name="connsiteY37" fmla="*/ 234713 h 378963"/>
              <a:gd name="connsiteX38" fmla="*/ 2056178 w 2105076"/>
              <a:gd name="connsiteY38" fmla="*/ 212708 h 378963"/>
              <a:gd name="connsiteX39" fmla="*/ 2083072 w 2105076"/>
              <a:gd name="connsiteY39" fmla="*/ 188259 h 378963"/>
              <a:gd name="connsiteX40" fmla="*/ 2097742 w 2105076"/>
              <a:gd name="connsiteY40" fmla="*/ 173590 h 378963"/>
              <a:gd name="connsiteX41" fmla="*/ 2105076 w 2105076"/>
              <a:gd name="connsiteY41" fmla="*/ 156475 h 378963"/>
              <a:gd name="connsiteX42" fmla="*/ 2105076 w 2105076"/>
              <a:gd name="connsiteY42" fmla="*/ 149140 h 378963"/>
              <a:gd name="connsiteX43" fmla="*/ 2095297 w 2105076"/>
              <a:gd name="connsiteY43" fmla="*/ 122246 h 378963"/>
              <a:gd name="connsiteX44" fmla="*/ 2075737 w 2105076"/>
              <a:gd name="connsiteY44" fmla="*/ 95352 h 378963"/>
              <a:gd name="connsiteX45" fmla="*/ 2039064 w 2105076"/>
              <a:gd name="connsiteY45" fmla="*/ 68458 h 378963"/>
              <a:gd name="connsiteX46" fmla="*/ 1997500 w 2105076"/>
              <a:gd name="connsiteY46" fmla="*/ 51344 h 378963"/>
              <a:gd name="connsiteX47" fmla="*/ 1953491 w 2105076"/>
              <a:gd name="connsiteY47" fmla="*/ 44009 h 378963"/>
              <a:gd name="connsiteX48" fmla="*/ 1821466 w 2105076"/>
              <a:gd name="connsiteY48" fmla="*/ 0 h 378963"/>
              <a:gd name="connsiteX49" fmla="*/ 1811686 w 2105076"/>
              <a:gd name="connsiteY49" fmla="*/ 0 h 378963"/>
              <a:gd name="connsiteX50" fmla="*/ 1767677 w 2105076"/>
              <a:gd name="connsiteY50" fmla="*/ 7335 h 378963"/>
              <a:gd name="connsiteX51" fmla="*/ 1623427 w 2105076"/>
              <a:gd name="connsiteY51" fmla="*/ 24450 h 37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05076" h="378963">
                <a:moveTo>
                  <a:pt x="1623427" y="24450"/>
                </a:moveTo>
                <a:lnTo>
                  <a:pt x="1510961" y="36674"/>
                </a:lnTo>
                <a:lnTo>
                  <a:pt x="1396050" y="46454"/>
                </a:lnTo>
                <a:lnTo>
                  <a:pt x="1288473" y="58678"/>
                </a:lnTo>
                <a:lnTo>
                  <a:pt x="1217570" y="63568"/>
                </a:lnTo>
                <a:lnTo>
                  <a:pt x="1017087" y="107577"/>
                </a:lnTo>
                <a:lnTo>
                  <a:pt x="845943" y="127136"/>
                </a:lnTo>
                <a:lnTo>
                  <a:pt x="650349" y="151585"/>
                </a:lnTo>
                <a:lnTo>
                  <a:pt x="452311" y="176035"/>
                </a:lnTo>
                <a:lnTo>
                  <a:pt x="349624" y="190704"/>
                </a:lnTo>
                <a:lnTo>
                  <a:pt x="300726" y="195594"/>
                </a:lnTo>
                <a:lnTo>
                  <a:pt x="271387" y="195594"/>
                </a:lnTo>
                <a:lnTo>
                  <a:pt x="239603" y="193149"/>
                </a:lnTo>
                <a:lnTo>
                  <a:pt x="183369" y="188259"/>
                </a:lnTo>
                <a:lnTo>
                  <a:pt x="132026" y="176035"/>
                </a:lnTo>
                <a:lnTo>
                  <a:pt x="80683" y="156475"/>
                </a:lnTo>
                <a:lnTo>
                  <a:pt x="36674" y="139361"/>
                </a:lnTo>
                <a:lnTo>
                  <a:pt x="17115" y="139361"/>
                </a:lnTo>
                <a:lnTo>
                  <a:pt x="7335" y="144251"/>
                </a:lnTo>
                <a:lnTo>
                  <a:pt x="0" y="156475"/>
                </a:lnTo>
                <a:lnTo>
                  <a:pt x="0" y="178480"/>
                </a:lnTo>
                <a:lnTo>
                  <a:pt x="9780" y="207819"/>
                </a:lnTo>
                <a:lnTo>
                  <a:pt x="39119" y="249382"/>
                </a:lnTo>
                <a:lnTo>
                  <a:pt x="68458" y="286056"/>
                </a:lnTo>
                <a:lnTo>
                  <a:pt x="97797" y="312950"/>
                </a:lnTo>
                <a:lnTo>
                  <a:pt x="132026" y="337399"/>
                </a:lnTo>
                <a:lnTo>
                  <a:pt x="168700" y="354514"/>
                </a:lnTo>
                <a:lnTo>
                  <a:pt x="202929" y="364293"/>
                </a:lnTo>
                <a:lnTo>
                  <a:pt x="246937" y="374073"/>
                </a:lnTo>
                <a:lnTo>
                  <a:pt x="325175" y="378963"/>
                </a:lnTo>
                <a:lnTo>
                  <a:pt x="440086" y="369183"/>
                </a:lnTo>
                <a:lnTo>
                  <a:pt x="699247" y="344734"/>
                </a:lnTo>
                <a:lnTo>
                  <a:pt x="965744" y="320285"/>
                </a:lnTo>
                <a:lnTo>
                  <a:pt x="1295808" y="295836"/>
                </a:lnTo>
                <a:lnTo>
                  <a:pt x="1579419" y="271386"/>
                </a:lnTo>
                <a:lnTo>
                  <a:pt x="1882589" y="251827"/>
                </a:lnTo>
                <a:lnTo>
                  <a:pt x="2007280" y="242047"/>
                </a:lnTo>
                <a:lnTo>
                  <a:pt x="2026839" y="234713"/>
                </a:lnTo>
                <a:lnTo>
                  <a:pt x="2056178" y="212708"/>
                </a:lnTo>
                <a:lnTo>
                  <a:pt x="2083072" y="188259"/>
                </a:lnTo>
                <a:lnTo>
                  <a:pt x="2097742" y="173590"/>
                </a:lnTo>
                <a:lnTo>
                  <a:pt x="2105076" y="156475"/>
                </a:lnTo>
                <a:lnTo>
                  <a:pt x="2105076" y="149140"/>
                </a:lnTo>
                <a:lnTo>
                  <a:pt x="2095297" y="122246"/>
                </a:lnTo>
                <a:lnTo>
                  <a:pt x="2075737" y="95352"/>
                </a:lnTo>
                <a:lnTo>
                  <a:pt x="2039064" y="68458"/>
                </a:lnTo>
                <a:lnTo>
                  <a:pt x="1997500" y="51344"/>
                </a:lnTo>
                <a:lnTo>
                  <a:pt x="1953491" y="44009"/>
                </a:lnTo>
                <a:lnTo>
                  <a:pt x="1821466" y="0"/>
                </a:lnTo>
                <a:lnTo>
                  <a:pt x="1811686" y="0"/>
                </a:lnTo>
                <a:lnTo>
                  <a:pt x="1767677" y="7335"/>
                </a:lnTo>
                <a:lnTo>
                  <a:pt x="1623427" y="24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C17BB23-D68F-4E50-90B1-F8FFB75B02EA}"/>
              </a:ext>
            </a:extLst>
          </p:cNvPr>
          <p:cNvSpPr/>
          <p:nvPr/>
        </p:nvSpPr>
        <p:spPr>
          <a:xfrm>
            <a:off x="3724275" y="3487738"/>
            <a:ext cx="330200" cy="1954212"/>
          </a:xfrm>
          <a:custGeom>
            <a:avLst/>
            <a:gdLst>
              <a:gd name="connsiteX0" fmla="*/ 330347 w 330347"/>
              <a:gd name="connsiteY0" fmla="*/ 420202 h 1953011"/>
              <a:gd name="connsiteX1" fmla="*/ 330347 w 330347"/>
              <a:gd name="connsiteY1" fmla="*/ 679193 h 1953011"/>
              <a:gd name="connsiteX2" fmla="*/ 330347 w 330347"/>
              <a:gd name="connsiteY2" fmla="*/ 1028040 h 1953011"/>
              <a:gd name="connsiteX3" fmla="*/ 330347 w 330347"/>
              <a:gd name="connsiteY3" fmla="*/ 1226248 h 1953011"/>
              <a:gd name="connsiteX4" fmla="*/ 330347 w 330347"/>
              <a:gd name="connsiteY4" fmla="*/ 1527524 h 1953011"/>
              <a:gd name="connsiteX5" fmla="*/ 330347 w 330347"/>
              <a:gd name="connsiteY5" fmla="*/ 1731018 h 1953011"/>
              <a:gd name="connsiteX6" fmla="*/ 314491 w 330347"/>
              <a:gd name="connsiteY6" fmla="*/ 1857871 h 1953011"/>
              <a:gd name="connsiteX7" fmla="*/ 303919 w 330347"/>
              <a:gd name="connsiteY7" fmla="*/ 1884299 h 1953011"/>
              <a:gd name="connsiteX8" fmla="*/ 288063 w 330347"/>
              <a:gd name="connsiteY8" fmla="*/ 1902798 h 1953011"/>
              <a:gd name="connsiteX9" fmla="*/ 258992 w 330347"/>
              <a:gd name="connsiteY9" fmla="*/ 1923940 h 1953011"/>
              <a:gd name="connsiteX10" fmla="*/ 237850 w 330347"/>
              <a:gd name="connsiteY10" fmla="*/ 1937154 h 1953011"/>
              <a:gd name="connsiteX11" fmla="*/ 216708 w 330347"/>
              <a:gd name="connsiteY11" fmla="*/ 1947725 h 1953011"/>
              <a:gd name="connsiteX12" fmla="*/ 192923 w 330347"/>
              <a:gd name="connsiteY12" fmla="*/ 1953011 h 1953011"/>
              <a:gd name="connsiteX13" fmla="*/ 174423 w 330347"/>
              <a:gd name="connsiteY13" fmla="*/ 1953011 h 1953011"/>
              <a:gd name="connsiteX14" fmla="*/ 158567 w 330347"/>
              <a:gd name="connsiteY14" fmla="*/ 1953011 h 1953011"/>
              <a:gd name="connsiteX15" fmla="*/ 145353 w 330347"/>
              <a:gd name="connsiteY15" fmla="*/ 1950368 h 1953011"/>
              <a:gd name="connsiteX16" fmla="*/ 126854 w 330347"/>
              <a:gd name="connsiteY16" fmla="*/ 1945083 h 1953011"/>
              <a:gd name="connsiteX17" fmla="*/ 118925 w 330347"/>
              <a:gd name="connsiteY17" fmla="*/ 1939797 h 1953011"/>
              <a:gd name="connsiteX18" fmla="*/ 105711 w 330347"/>
              <a:gd name="connsiteY18" fmla="*/ 1921298 h 1953011"/>
              <a:gd name="connsiteX19" fmla="*/ 92497 w 330347"/>
              <a:gd name="connsiteY19" fmla="*/ 1894870 h 1953011"/>
              <a:gd name="connsiteX20" fmla="*/ 84569 w 330347"/>
              <a:gd name="connsiteY20" fmla="*/ 1873728 h 1953011"/>
              <a:gd name="connsiteX21" fmla="*/ 76641 w 330347"/>
              <a:gd name="connsiteY21" fmla="*/ 1839372 h 1953011"/>
              <a:gd name="connsiteX22" fmla="*/ 66070 w 330347"/>
              <a:gd name="connsiteY22" fmla="*/ 1752160 h 1953011"/>
              <a:gd name="connsiteX23" fmla="*/ 60784 w 330347"/>
              <a:gd name="connsiteY23" fmla="*/ 1667591 h 1953011"/>
              <a:gd name="connsiteX24" fmla="*/ 60784 w 330347"/>
              <a:gd name="connsiteY24" fmla="*/ 1622664 h 1953011"/>
              <a:gd name="connsiteX25" fmla="*/ 63427 w 330347"/>
              <a:gd name="connsiteY25" fmla="*/ 1601522 h 1953011"/>
              <a:gd name="connsiteX26" fmla="*/ 81926 w 330347"/>
              <a:gd name="connsiteY26" fmla="*/ 1532810 h 1953011"/>
              <a:gd name="connsiteX27" fmla="*/ 95140 w 330347"/>
              <a:gd name="connsiteY27" fmla="*/ 1482597 h 1953011"/>
              <a:gd name="connsiteX28" fmla="*/ 113640 w 330347"/>
              <a:gd name="connsiteY28" fmla="*/ 1384814 h 1953011"/>
              <a:gd name="connsiteX29" fmla="*/ 126854 w 330347"/>
              <a:gd name="connsiteY29" fmla="*/ 1292317 h 1953011"/>
              <a:gd name="connsiteX30" fmla="*/ 129496 w 330347"/>
              <a:gd name="connsiteY30" fmla="*/ 1255318 h 1953011"/>
              <a:gd name="connsiteX31" fmla="*/ 129496 w 330347"/>
              <a:gd name="connsiteY31" fmla="*/ 964613 h 1953011"/>
              <a:gd name="connsiteX32" fmla="*/ 129496 w 330347"/>
              <a:gd name="connsiteY32" fmla="*/ 692407 h 1953011"/>
              <a:gd name="connsiteX33" fmla="*/ 129496 w 330347"/>
              <a:gd name="connsiteY33" fmla="*/ 528555 h 1953011"/>
              <a:gd name="connsiteX34" fmla="*/ 126854 w 330347"/>
              <a:gd name="connsiteY34" fmla="*/ 433415 h 1953011"/>
              <a:gd name="connsiteX35" fmla="*/ 124211 w 330347"/>
              <a:gd name="connsiteY35" fmla="*/ 396417 h 1953011"/>
              <a:gd name="connsiteX36" fmla="*/ 121568 w 330347"/>
              <a:gd name="connsiteY36" fmla="*/ 372632 h 1953011"/>
              <a:gd name="connsiteX37" fmla="*/ 116282 w 330347"/>
              <a:gd name="connsiteY37" fmla="*/ 340918 h 1953011"/>
              <a:gd name="connsiteX38" fmla="*/ 105711 w 330347"/>
              <a:gd name="connsiteY38" fmla="*/ 295991 h 1953011"/>
              <a:gd name="connsiteX39" fmla="*/ 89855 w 330347"/>
              <a:gd name="connsiteY39" fmla="*/ 245778 h 1953011"/>
              <a:gd name="connsiteX40" fmla="*/ 66070 w 330347"/>
              <a:gd name="connsiteY40" fmla="*/ 177066 h 1953011"/>
              <a:gd name="connsiteX41" fmla="*/ 26428 w 330347"/>
              <a:gd name="connsiteY41" fmla="*/ 89855 h 1953011"/>
              <a:gd name="connsiteX42" fmla="*/ 10571 w 330347"/>
              <a:gd name="connsiteY42" fmla="*/ 58141 h 1953011"/>
              <a:gd name="connsiteX43" fmla="*/ 0 w 330347"/>
              <a:gd name="connsiteY43" fmla="*/ 31714 h 1953011"/>
              <a:gd name="connsiteX44" fmla="*/ 2643 w 330347"/>
              <a:gd name="connsiteY44" fmla="*/ 15857 h 1953011"/>
              <a:gd name="connsiteX45" fmla="*/ 10571 w 330347"/>
              <a:gd name="connsiteY45" fmla="*/ 5286 h 1953011"/>
              <a:gd name="connsiteX46" fmla="*/ 29071 w 330347"/>
              <a:gd name="connsiteY46" fmla="*/ 0 h 1953011"/>
              <a:gd name="connsiteX47" fmla="*/ 60784 w 330347"/>
              <a:gd name="connsiteY47" fmla="*/ 5286 h 1953011"/>
              <a:gd name="connsiteX48" fmla="*/ 105711 w 330347"/>
              <a:gd name="connsiteY48" fmla="*/ 21143 h 1953011"/>
              <a:gd name="connsiteX49" fmla="*/ 155924 w 330347"/>
              <a:gd name="connsiteY49" fmla="*/ 42285 h 1953011"/>
              <a:gd name="connsiteX50" fmla="*/ 195566 w 330347"/>
              <a:gd name="connsiteY50" fmla="*/ 63427 h 1953011"/>
              <a:gd name="connsiteX51" fmla="*/ 232565 w 330347"/>
              <a:gd name="connsiteY51" fmla="*/ 89855 h 1953011"/>
              <a:gd name="connsiteX52" fmla="*/ 266921 w 330347"/>
              <a:gd name="connsiteY52" fmla="*/ 118925 h 1953011"/>
              <a:gd name="connsiteX53" fmla="*/ 290706 w 330347"/>
              <a:gd name="connsiteY53" fmla="*/ 142710 h 1953011"/>
              <a:gd name="connsiteX54" fmla="*/ 306562 w 330347"/>
              <a:gd name="connsiteY54" fmla="*/ 155924 h 1953011"/>
              <a:gd name="connsiteX55" fmla="*/ 330347 w 330347"/>
              <a:gd name="connsiteY55" fmla="*/ 340918 h 1953011"/>
              <a:gd name="connsiteX56" fmla="*/ 330347 w 330347"/>
              <a:gd name="connsiteY56" fmla="*/ 420202 h 1953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30347" h="1953011">
                <a:moveTo>
                  <a:pt x="330347" y="420202"/>
                </a:moveTo>
                <a:lnTo>
                  <a:pt x="330347" y="679193"/>
                </a:lnTo>
                <a:lnTo>
                  <a:pt x="330347" y="1028040"/>
                </a:lnTo>
                <a:lnTo>
                  <a:pt x="330347" y="1226248"/>
                </a:lnTo>
                <a:lnTo>
                  <a:pt x="330347" y="1527524"/>
                </a:lnTo>
                <a:lnTo>
                  <a:pt x="330347" y="1731018"/>
                </a:lnTo>
                <a:lnTo>
                  <a:pt x="314491" y="1857871"/>
                </a:lnTo>
                <a:lnTo>
                  <a:pt x="303919" y="1884299"/>
                </a:lnTo>
                <a:lnTo>
                  <a:pt x="288063" y="1902798"/>
                </a:lnTo>
                <a:lnTo>
                  <a:pt x="258992" y="1923940"/>
                </a:lnTo>
                <a:lnTo>
                  <a:pt x="237850" y="1937154"/>
                </a:lnTo>
                <a:lnTo>
                  <a:pt x="216708" y="1947725"/>
                </a:lnTo>
                <a:lnTo>
                  <a:pt x="192923" y="1953011"/>
                </a:lnTo>
                <a:lnTo>
                  <a:pt x="174423" y="1953011"/>
                </a:lnTo>
                <a:lnTo>
                  <a:pt x="158567" y="1953011"/>
                </a:lnTo>
                <a:lnTo>
                  <a:pt x="145353" y="1950368"/>
                </a:lnTo>
                <a:lnTo>
                  <a:pt x="126854" y="1945083"/>
                </a:lnTo>
                <a:lnTo>
                  <a:pt x="118925" y="1939797"/>
                </a:lnTo>
                <a:lnTo>
                  <a:pt x="105711" y="1921298"/>
                </a:lnTo>
                <a:lnTo>
                  <a:pt x="92497" y="1894870"/>
                </a:lnTo>
                <a:lnTo>
                  <a:pt x="84569" y="1873728"/>
                </a:lnTo>
                <a:lnTo>
                  <a:pt x="76641" y="1839372"/>
                </a:lnTo>
                <a:lnTo>
                  <a:pt x="66070" y="1752160"/>
                </a:lnTo>
                <a:lnTo>
                  <a:pt x="60784" y="1667591"/>
                </a:lnTo>
                <a:lnTo>
                  <a:pt x="60784" y="1622664"/>
                </a:lnTo>
                <a:lnTo>
                  <a:pt x="63427" y="1601522"/>
                </a:lnTo>
                <a:lnTo>
                  <a:pt x="81926" y="1532810"/>
                </a:lnTo>
                <a:lnTo>
                  <a:pt x="95140" y="1482597"/>
                </a:lnTo>
                <a:lnTo>
                  <a:pt x="113640" y="1384814"/>
                </a:lnTo>
                <a:lnTo>
                  <a:pt x="126854" y="1292317"/>
                </a:lnTo>
                <a:lnTo>
                  <a:pt x="129496" y="1255318"/>
                </a:lnTo>
                <a:lnTo>
                  <a:pt x="129496" y="964613"/>
                </a:lnTo>
                <a:lnTo>
                  <a:pt x="129496" y="692407"/>
                </a:lnTo>
                <a:lnTo>
                  <a:pt x="129496" y="528555"/>
                </a:lnTo>
                <a:cubicBezTo>
                  <a:pt x="128615" y="496842"/>
                  <a:pt x="127735" y="465128"/>
                  <a:pt x="126854" y="433415"/>
                </a:cubicBezTo>
                <a:lnTo>
                  <a:pt x="124211" y="396417"/>
                </a:lnTo>
                <a:lnTo>
                  <a:pt x="121568" y="372632"/>
                </a:lnTo>
                <a:lnTo>
                  <a:pt x="116282" y="340918"/>
                </a:lnTo>
                <a:lnTo>
                  <a:pt x="105711" y="295991"/>
                </a:lnTo>
                <a:lnTo>
                  <a:pt x="89855" y="245778"/>
                </a:lnTo>
                <a:lnTo>
                  <a:pt x="66070" y="177066"/>
                </a:lnTo>
                <a:lnTo>
                  <a:pt x="26428" y="89855"/>
                </a:lnTo>
                <a:lnTo>
                  <a:pt x="10571" y="58141"/>
                </a:lnTo>
                <a:lnTo>
                  <a:pt x="0" y="31714"/>
                </a:lnTo>
                <a:lnTo>
                  <a:pt x="2643" y="15857"/>
                </a:lnTo>
                <a:lnTo>
                  <a:pt x="10571" y="5286"/>
                </a:lnTo>
                <a:lnTo>
                  <a:pt x="29071" y="0"/>
                </a:lnTo>
                <a:lnTo>
                  <a:pt x="60784" y="5286"/>
                </a:lnTo>
                <a:lnTo>
                  <a:pt x="105711" y="21143"/>
                </a:lnTo>
                <a:lnTo>
                  <a:pt x="155924" y="42285"/>
                </a:lnTo>
                <a:lnTo>
                  <a:pt x="195566" y="63427"/>
                </a:lnTo>
                <a:lnTo>
                  <a:pt x="232565" y="89855"/>
                </a:lnTo>
                <a:lnTo>
                  <a:pt x="266921" y="118925"/>
                </a:lnTo>
                <a:lnTo>
                  <a:pt x="290706" y="142710"/>
                </a:lnTo>
                <a:lnTo>
                  <a:pt x="306562" y="155924"/>
                </a:lnTo>
                <a:lnTo>
                  <a:pt x="330347" y="340918"/>
                </a:lnTo>
                <a:lnTo>
                  <a:pt x="330347" y="42020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212CD27-BA33-4CED-BBCD-1D49B93AFC82}"/>
              </a:ext>
            </a:extLst>
          </p:cNvPr>
          <p:cNvSpPr/>
          <p:nvPr/>
        </p:nvSpPr>
        <p:spPr>
          <a:xfrm>
            <a:off x="3959225" y="3454400"/>
            <a:ext cx="2147888" cy="1949450"/>
          </a:xfrm>
          <a:custGeom>
            <a:avLst/>
            <a:gdLst>
              <a:gd name="connsiteX0" fmla="*/ 1135916 w 2148196"/>
              <a:gd name="connsiteY0" fmla="*/ 247274 h 1949861"/>
              <a:gd name="connsiteX1" fmla="*/ 1336827 w 2148196"/>
              <a:gd name="connsiteY1" fmla="*/ 234395 h 1949861"/>
              <a:gd name="connsiteX2" fmla="*/ 1475919 w 2148196"/>
              <a:gd name="connsiteY2" fmla="*/ 226668 h 1949861"/>
              <a:gd name="connsiteX3" fmla="*/ 1625313 w 2148196"/>
              <a:gd name="connsiteY3" fmla="*/ 221516 h 1949861"/>
              <a:gd name="connsiteX4" fmla="*/ 1710314 w 2148196"/>
              <a:gd name="connsiteY4" fmla="*/ 221516 h 1949861"/>
              <a:gd name="connsiteX5" fmla="*/ 1743799 w 2148196"/>
              <a:gd name="connsiteY5" fmla="*/ 226668 h 1949861"/>
              <a:gd name="connsiteX6" fmla="*/ 1761829 w 2148196"/>
              <a:gd name="connsiteY6" fmla="*/ 234395 h 1949861"/>
              <a:gd name="connsiteX7" fmla="*/ 1779860 w 2148196"/>
              <a:gd name="connsiteY7" fmla="*/ 247274 h 1949861"/>
              <a:gd name="connsiteX8" fmla="*/ 1785011 w 2148196"/>
              <a:gd name="connsiteY8" fmla="*/ 255001 h 1949861"/>
              <a:gd name="connsiteX9" fmla="*/ 1787587 w 2148196"/>
              <a:gd name="connsiteY9" fmla="*/ 267880 h 1949861"/>
              <a:gd name="connsiteX10" fmla="*/ 1790163 w 2148196"/>
              <a:gd name="connsiteY10" fmla="*/ 301365 h 1949861"/>
              <a:gd name="connsiteX11" fmla="*/ 1792739 w 2148196"/>
              <a:gd name="connsiteY11" fmla="*/ 582125 h 1949861"/>
              <a:gd name="connsiteX12" fmla="*/ 1792739 w 2148196"/>
              <a:gd name="connsiteY12" fmla="*/ 826823 h 1949861"/>
              <a:gd name="connsiteX13" fmla="*/ 1790163 w 2148196"/>
              <a:gd name="connsiteY13" fmla="*/ 1097280 h 1949861"/>
              <a:gd name="connsiteX14" fmla="*/ 1790163 w 2148196"/>
              <a:gd name="connsiteY14" fmla="*/ 1473343 h 1949861"/>
              <a:gd name="connsiteX15" fmla="*/ 1790163 w 2148196"/>
              <a:gd name="connsiteY15" fmla="*/ 1653647 h 1949861"/>
              <a:gd name="connsiteX16" fmla="*/ 1795315 w 2148196"/>
              <a:gd name="connsiteY16" fmla="*/ 1826224 h 1949861"/>
              <a:gd name="connsiteX17" fmla="*/ 1808193 w 2148196"/>
              <a:gd name="connsiteY17" fmla="*/ 1862285 h 1949861"/>
              <a:gd name="connsiteX18" fmla="*/ 1826224 w 2148196"/>
              <a:gd name="connsiteY18" fmla="*/ 1895770 h 1949861"/>
              <a:gd name="connsiteX19" fmla="*/ 1849406 w 2148196"/>
              <a:gd name="connsiteY19" fmla="*/ 1924103 h 1949861"/>
              <a:gd name="connsiteX20" fmla="*/ 1875164 w 2148196"/>
              <a:gd name="connsiteY20" fmla="*/ 1942134 h 1949861"/>
              <a:gd name="connsiteX21" fmla="*/ 1898346 w 2148196"/>
              <a:gd name="connsiteY21" fmla="*/ 1949861 h 1949861"/>
              <a:gd name="connsiteX22" fmla="*/ 1924103 w 2148196"/>
              <a:gd name="connsiteY22" fmla="*/ 1949861 h 1949861"/>
              <a:gd name="connsiteX23" fmla="*/ 1944709 w 2148196"/>
              <a:gd name="connsiteY23" fmla="*/ 1944710 h 1949861"/>
              <a:gd name="connsiteX24" fmla="*/ 1965316 w 2148196"/>
              <a:gd name="connsiteY24" fmla="*/ 1934407 h 1949861"/>
              <a:gd name="connsiteX25" fmla="*/ 1985922 w 2148196"/>
              <a:gd name="connsiteY25" fmla="*/ 1916376 h 1949861"/>
              <a:gd name="connsiteX26" fmla="*/ 2009104 w 2148196"/>
              <a:gd name="connsiteY26" fmla="*/ 1885467 h 1949861"/>
              <a:gd name="connsiteX27" fmla="*/ 2021983 w 2148196"/>
              <a:gd name="connsiteY27" fmla="*/ 1862285 h 1949861"/>
              <a:gd name="connsiteX28" fmla="*/ 2029710 w 2148196"/>
              <a:gd name="connsiteY28" fmla="*/ 1836527 h 1949861"/>
              <a:gd name="connsiteX29" fmla="*/ 2034862 w 2148196"/>
              <a:gd name="connsiteY29" fmla="*/ 1805618 h 1949861"/>
              <a:gd name="connsiteX30" fmla="*/ 2034862 w 2148196"/>
              <a:gd name="connsiteY30" fmla="*/ 1764405 h 1949861"/>
              <a:gd name="connsiteX31" fmla="*/ 2037437 w 2148196"/>
              <a:gd name="connsiteY31" fmla="*/ 1591829 h 1949861"/>
              <a:gd name="connsiteX32" fmla="*/ 2037437 w 2148196"/>
              <a:gd name="connsiteY32" fmla="*/ 1341978 h 1949861"/>
              <a:gd name="connsiteX33" fmla="*/ 2037437 w 2148196"/>
              <a:gd name="connsiteY33" fmla="*/ 1089552 h 1949861"/>
              <a:gd name="connsiteX34" fmla="*/ 2034862 w 2148196"/>
              <a:gd name="connsiteY34" fmla="*/ 839702 h 1949861"/>
              <a:gd name="connsiteX35" fmla="*/ 2040013 w 2148196"/>
              <a:gd name="connsiteY35" fmla="*/ 741823 h 1949861"/>
              <a:gd name="connsiteX36" fmla="*/ 2052892 w 2148196"/>
              <a:gd name="connsiteY36" fmla="*/ 481670 h 1949861"/>
              <a:gd name="connsiteX37" fmla="*/ 2060619 w 2148196"/>
              <a:gd name="connsiteY37" fmla="*/ 293638 h 1949861"/>
              <a:gd name="connsiteX38" fmla="*/ 2063195 w 2148196"/>
              <a:gd name="connsiteY38" fmla="*/ 285911 h 1949861"/>
              <a:gd name="connsiteX39" fmla="*/ 2083801 w 2148196"/>
              <a:gd name="connsiteY39" fmla="*/ 270456 h 1949861"/>
              <a:gd name="connsiteX40" fmla="*/ 2114711 w 2148196"/>
              <a:gd name="connsiteY40" fmla="*/ 244698 h 1949861"/>
              <a:gd name="connsiteX41" fmla="*/ 2130165 w 2148196"/>
              <a:gd name="connsiteY41" fmla="*/ 229244 h 1949861"/>
              <a:gd name="connsiteX42" fmla="*/ 2145620 w 2148196"/>
              <a:gd name="connsiteY42" fmla="*/ 206062 h 1949861"/>
              <a:gd name="connsiteX43" fmla="*/ 2148196 w 2148196"/>
              <a:gd name="connsiteY43" fmla="*/ 185456 h 1949861"/>
              <a:gd name="connsiteX44" fmla="*/ 2148196 w 2148196"/>
              <a:gd name="connsiteY44" fmla="*/ 172577 h 1949861"/>
              <a:gd name="connsiteX45" fmla="*/ 2143044 w 2148196"/>
              <a:gd name="connsiteY45" fmla="*/ 162274 h 1949861"/>
              <a:gd name="connsiteX46" fmla="*/ 2122438 w 2148196"/>
              <a:gd name="connsiteY46" fmla="*/ 146819 h 1949861"/>
              <a:gd name="connsiteX47" fmla="*/ 2055468 w 2148196"/>
              <a:gd name="connsiteY47" fmla="*/ 108182 h 1949861"/>
              <a:gd name="connsiteX48" fmla="*/ 2001377 w 2148196"/>
              <a:gd name="connsiteY48" fmla="*/ 74697 h 1949861"/>
              <a:gd name="connsiteX49" fmla="*/ 1926679 w 2148196"/>
              <a:gd name="connsiteY49" fmla="*/ 25758 h 1949861"/>
              <a:gd name="connsiteX50" fmla="*/ 1888042 w 2148196"/>
              <a:gd name="connsiteY50" fmla="*/ 2576 h 1949861"/>
              <a:gd name="connsiteX51" fmla="*/ 1867436 w 2148196"/>
              <a:gd name="connsiteY51" fmla="*/ 0 h 1949861"/>
              <a:gd name="connsiteX52" fmla="*/ 1785011 w 2148196"/>
              <a:gd name="connsiteY52" fmla="*/ 12879 h 1949861"/>
              <a:gd name="connsiteX53" fmla="*/ 1578949 w 2148196"/>
              <a:gd name="connsiteY53" fmla="*/ 41212 h 1949861"/>
              <a:gd name="connsiteX54" fmla="*/ 1367736 w 2148196"/>
              <a:gd name="connsiteY54" fmla="*/ 66970 h 1949861"/>
              <a:gd name="connsiteX55" fmla="*/ 1115310 w 2148196"/>
              <a:gd name="connsiteY55" fmla="*/ 97879 h 1949861"/>
              <a:gd name="connsiteX56" fmla="*/ 906672 w 2148196"/>
              <a:gd name="connsiteY56" fmla="*/ 121061 h 1949861"/>
              <a:gd name="connsiteX57" fmla="*/ 703186 w 2148196"/>
              <a:gd name="connsiteY57" fmla="*/ 141667 h 1949861"/>
              <a:gd name="connsiteX58" fmla="*/ 499700 w 2148196"/>
              <a:gd name="connsiteY58" fmla="*/ 162274 h 1949861"/>
              <a:gd name="connsiteX59" fmla="*/ 244698 w 2148196"/>
              <a:gd name="connsiteY59" fmla="*/ 182880 h 1949861"/>
              <a:gd name="connsiteX60" fmla="*/ 128788 w 2148196"/>
              <a:gd name="connsiteY60" fmla="*/ 193183 h 1949861"/>
              <a:gd name="connsiteX61" fmla="*/ 77273 w 2148196"/>
              <a:gd name="connsiteY61" fmla="*/ 195759 h 1949861"/>
              <a:gd name="connsiteX62" fmla="*/ 69546 w 2148196"/>
              <a:gd name="connsiteY62" fmla="*/ 188031 h 1949861"/>
              <a:gd name="connsiteX63" fmla="*/ 36060 w 2148196"/>
              <a:gd name="connsiteY63" fmla="*/ 162274 h 1949861"/>
              <a:gd name="connsiteX64" fmla="*/ 0 w 2148196"/>
              <a:gd name="connsiteY64" fmla="*/ 133940 h 1949861"/>
              <a:gd name="connsiteX65" fmla="*/ 25757 w 2148196"/>
              <a:gd name="connsiteY65" fmla="*/ 414700 h 1949861"/>
              <a:gd name="connsiteX66" fmla="*/ 154546 w 2148196"/>
              <a:gd name="connsiteY66" fmla="*/ 386366 h 1949861"/>
              <a:gd name="connsiteX67" fmla="*/ 288486 w 2148196"/>
              <a:gd name="connsiteY67" fmla="*/ 358032 h 1949861"/>
              <a:gd name="connsiteX68" fmla="*/ 399245 w 2148196"/>
              <a:gd name="connsiteY68" fmla="*/ 337426 h 1949861"/>
              <a:gd name="connsiteX69" fmla="*/ 515155 w 2148196"/>
              <a:gd name="connsiteY69" fmla="*/ 316820 h 1949861"/>
              <a:gd name="connsiteX70" fmla="*/ 631064 w 2148196"/>
              <a:gd name="connsiteY70" fmla="*/ 298790 h 1949861"/>
              <a:gd name="connsiteX71" fmla="*/ 801066 w 2148196"/>
              <a:gd name="connsiteY71" fmla="*/ 278183 h 1949861"/>
              <a:gd name="connsiteX72" fmla="*/ 991673 w 2148196"/>
              <a:gd name="connsiteY72" fmla="*/ 257577 h 1949861"/>
              <a:gd name="connsiteX73" fmla="*/ 1135916 w 2148196"/>
              <a:gd name="connsiteY73" fmla="*/ 247274 h 194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48196" h="1949861">
                <a:moveTo>
                  <a:pt x="1135916" y="247274"/>
                </a:moveTo>
                <a:lnTo>
                  <a:pt x="1336827" y="234395"/>
                </a:lnTo>
                <a:lnTo>
                  <a:pt x="1475919" y="226668"/>
                </a:lnTo>
                <a:lnTo>
                  <a:pt x="1625313" y="221516"/>
                </a:lnTo>
                <a:lnTo>
                  <a:pt x="1710314" y="221516"/>
                </a:lnTo>
                <a:lnTo>
                  <a:pt x="1743799" y="226668"/>
                </a:lnTo>
                <a:lnTo>
                  <a:pt x="1761829" y="234395"/>
                </a:lnTo>
                <a:lnTo>
                  <a:pt x="1779860" y="247274"/>
                </a:lnTo>
                <a:lnTo>
                  <a:pt x="1785011" y="255001"/>
                </a:lnTo>
                <a:lnTo>
                  <a:pt x="1787587" y="267880"/>
                </a:lnTo>
                <a:lnTo>
                  <a:pt x="1790163" y="301365"/>
                </a:lnTo>
                <a:cubicBezTo>
                  <a:pt x="1791022" y="394952"/>
                  <a:pt x="1791880" y="488538"/>
                  <a:pt x="1792739" y="582125"/>
                </a:cubicBezTo>
                <a:lnTo>
                  <a:pt x="1792739" y="826823"/>
                </a:lnTo>
                <a:cubicBezTo>
                  <a:pt x="1791880" y="916975"/>
                  <a:pt x="1791022" y="1007128"/>
                  <a:pt x="1790163" y="1097280"/>
                </a:cubicBezTo>
                <a:lnTo>
                  <a:pt x="1790163" y="1473343"/>
                </a:lnTo>
                <a:lnTo>
                  <a:pt x="1790163" y="1653647"/>
                </a:lnTo>
                <a:lnTo>
                  <a:pt x="1795315" y="1826224"/>
                </a:lnTo>
                <a:lnTo>
                  <a:pt x="1808193" y="1862285"/>
                </a:lnTo>
                <a:lnTo>
                  <a:pt x="1826224" y="1895770"/>
                </a:lnTo>
                <a:lnTo>
                  <a:pt x="1849406" y="1924103"/>
                </a:lnTo>
                <a:lnTo>
                  <a:pt x="1875164" y="1942134"/>
                </a:lnTo>
                <a:lnTo>
                  <a:pt x="1898346" y="1949861"/>
                </a:lnTo>
                <a:lnTo>
                  <a:pt x="1924103" y="1949861"/>
                </a:lnTo>
                <a:lnTo>
                  <a:pt x="1944709" y="1944710"/>
                </a:lnTo>
                <a:lnTo>
                  <a:pt x="1965316" y="1934407"/>
                </a:lnTo>
                <a:lnTo>
                  <a:pt x="1985922" y="1916376"/>
                </a:lnTo>
                <a:lnTo>
                  <a:pt x="2009104" y="1885467"/>
                </a:lnTo>
                <a:lnTo>
                  <a:pt x="2021983" y="1862285"/>
                </a:lnTo>
                <a:lnTo>
                  <a:pt x="2029710" y="1836527"/>
                </a:lnTo>
                <a:lnTo>
                  <a:pt x="2034862" y="1805618"/>
                </a:lnTo>
                <a:lnTo>
                  <a:pt x="2034862" y="1764405"/>
                </a:lnTo>
                <a:cubicBezTo>
                  <a:pt x="2035720" y="1706880"/>
                  <a:pt x="2036579" y="1649354"/>
                  <a:pt x="2037437" y="1591829"/>
                </a:cubicBezTo>
                <a:lnTo>
                  <a:pt x="2037437" y="1341978"/>
                </a:lnTo>
                <a:lnTo>
                  <a:pt x="2037437" y="1089552"/>
                </a:lnTo>
                <a:cubicBezTo>
                  <a:pt x="2036579" y="1006269"/>
                  <a:pt x="2035720" y="922985"/>
                  <a:pt x="2034862" y="839702"/>
                </a:cubicBezTo>
                <a:lnTo>
                  <a:pt x="2040013" y="741823"/>
                </a:lnTo>
                <a:lnTo>
                  <a:pt x="2052892" y="481670"/>
                </a:lnTo>
                <a:lnTo>
                  <a:pt x="2060619" y="293638"/>
                </a:lnTo>
                <a:lnTo>
                  <a:pt x="2063195" y="285911"/>
                </a:lnTo>
                <a:lnTo>
                  <a:pt x="2083801" y="270456"/>
                </a:lnTo>
                <a:lnTo>
                  <a:pt x="2114711" y="244698"/>
                </a:lnTo>
                <a:lnTo>
                  <a:pt x="2130165" y="229244"/>
                </a:lnTo>
                <a:lnTo>
                  <a:pt x="2145620" y="206062"/>
                </a:lnTo>
                <a:lnTo>
                  <a:pt x="2148196" y="185456"/>
                </a:lnTo>
                <a:lnTo>
                  <a:pt x="2148196" y="172577"/>
                </a:lnTo>
                <a:lnTo>
                  <a:pt x="2143044" y="162274"/>
                </a:lnTo>
                <a:lnTo>
                  <a:pt x="2122438" y="146819"/>
                </a:lnTo>
                <a:lnTo>
                  <a:pt x="2055468" y="108182"/>
                </a:lnTo>
                <a:lnTo>
                  <a:pt x="2001377" y="74697"/>
                </a:lnTo>
                <a:lnTo>
                  <a:pt x="1926679" y="25758"/>
                </a:lnTo>
                <a:lnTo>
                  <a:pt x="1888042" y="2576"/>
                </a:lnTo>
                <a:lnTo>
                  <a:pt x="1867436" y="0"/>
                </a:lnTo>
                <a:lnTo>
                  <a:pt x="1785011" y="12879"/>
                </a:lnTo>
                <a:lnTo>
                  <a:pt x="1578949" y="41212"/>
                </a:lnTo>
                <a:lnTo>
                  <a:pt x="1367736" y="66970"/>
                </a:lnTo>
                <a:lnTo>
                  <a:pt x="1115310" y="97879"/>
                </a:lnTo>
                <a:lnTo>
                  <a:pt x="906672" y="121061"/>
                </a:lnTo>
                <a:lnTo>
                  <a:pt x="703186" y="141667"/>
                </a:lnTo>
                <a:lnTo>
                  <a:pt x="499700" y="162274"/>
                </a:lnTo>
                <a:lnTo>
                  <a:pt x="244698" y="182880"/>
                </a:lnTo>
                <a:lnTo>
                  <a:pt x="128788" y="193183"/>
                </a:lnTo>
                <a:lnTo>
                  <a:pt x="77273" y="195759"/>
                </a:lnTo>
                <a:lnTo>
                  <a:pt x="69546" y="188031"/>
                </a:lnTo>
                <a:lnTo>
                  <a:pt x="36060" y="162274"/>
                </a:lnTo>
                <a:lnTo>
                  <a:pt x="0" y="133940"/>
                </a:lnTo>
                <a:lnTo>
                  <a:pt x="25757" y="414700"/>
                </a:lnTo>
                <a:lnTo>
                  <a:pt x="154546" y="386366"/>
                </a:lnTo>
                <a:lnTo>
                  <a:pt x="288486" y="358032"/>
                </a:lnTo>
                <a:lnTo>
                  <a:pt x="399245" y="337426"/>
                </a:lnTo>
                <a:lnTo>
                  <a:pt x="515155" y="316820"/>
                </a:lnTo>
                <a:lnTo>
                  <a:pt x="631064" y="298790"/>
                </a:lnTo>
                <a:lnTo>
                  <a:pt x="801066" y="278183"/>
                </a:lnTo>
                <a:lnTo>
                  <a:pt x="991673" y="257577"/>
                </a:lnTo>
                <a:lnTo>
                  <a:pt x="1135916" y="2472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9B67954-23E1-4091-9E0F-5FACD5DB6CD5}"/>
              </a:ext>
            </a:extLst>
          </p:cNvPr>
          <p:cNvSpPr/>
          <p:nvPr/>
        </p:nvSpPr>
        <p:spPr>
          <a:xfrm>
            <a:off x="4002088" y="4010025"/>
            <a:ext cx="1828800" cy="319088"/>
          </a:xfrm>
          <a:custGeom>
            <a:avLst/>
            <a:gdLst>
              <a:gd name="connsiteX0" fmla="*/ 1238250 w 1828800"/>
              <a:gd name="connsiteY0" fmla="*/ 19050 h 319088"/>
              <a:gd name="connsiteX1" fmla="*/ 1007269 w 1828800"/>
              <a:gd name="connsiteY1" fmla="*/ 45244 h 319088"/>
              <a:gd name="connsiteX2" fmla="*/ 790575 w 1828800"/>
              <a:gd name="connsiteY2" fmla="*/ 69056 h 319088"/>
              <a:gd name="connsiteX3" fmla="*/ 588169 w 1828800"/>
              <a:gd name="connsiteY3" fmla="*/ 90488 h 319088"/>
              <a:gd name="connsiteX4" fmla="*/ 357188 w 1828800"/>
              <a:gd name="connsiteY4" fmla="*/ 116681 h 319088"/>
              <a:gd name="connsiteX5" fmla="*/ 216694 w 1828800"/>
              <a:gd name="connsiteY5" fmla="*/ 133350 h 319088"/>
              <a:gd name="connsiteX6" fmla="*/ 154782 w 1828800"/>
              <a:gd name="connsiteY6" fmla="*/ 133350 h 319088"/>
              <a:gd name="connsiteX7" fmla="*/ 2382 w 1828800"/>
              <a:gd name="connsiteY7" fmla="*/ 133350 h 319088"/>
              <a:gd name="connsiteX8" fmla="*/ 0 w 1828800"/>
              <a:gd name="connsiteY8" fmla="*/ 319088 h 319088"/>
              <a:gd name="connsiteX9" fmla="*/ 150019 w 1828800"/>
              <a:gd name="connsiteY9" fmla="*/ 297656 h 319088"/>
              <a:gd name="connsiteX10" fmla="*/ 252413 w 1828800"/>
              <a:gd name="connsiteY10" fmla="*/ 285750 h 319088"/>
              <a:gd name="connsiteX11" fmla="*/ 411957 w 1828800"/>
              <a:gd name="connsiteY11" fmla="*/ 266700 h 319088"/>
              <a:gd name="connsiteX12" fmla="*/ 640557 w 1828800"/>
              <a:gd name="connsiteY12" fmla="*/ 240506 h 319088"/>
              <a:gd name="connsiteX13" fmla="*/ 866775 w 1828800"/>
              <a:gd name="connsiteY13" fmla="*/ 216694 h 319088"/>
              <a:gd name="connsiteX14" fmla="*/ 1104900 w 1828800"/>
              <a:gd name="connsiteY14" fmla="*/ 195263 h 319088"/>
              <a:gd name="connsiteX15" fmla="*/ 1240632 w 1828800"/>
              <a:gd name="connsiteY15" fmla="*/ 188119 h 319088"/>
              <a:gd name="connsiteX16" fmla="*/ 1388269 w 1828800"/>
              <a:gd name="connsiteY16" fmla="*/ 180975 h 319088"/>
              <a:gd name="connsiteX17" fmla="*/ 1485900 w 1828800"/>
              <a:gd name="connsiteY17" fmla="*/ 176213 h 319088"/>
              <a:gd name="connsiteX18" fmla="*/ 1616869 w 1828800"/>
              <a:gd name="connsiteY18" fmla="*/ 176213 h 319088"/>
              <a:gd name="connsiteX19" fmla="*/ 1828800 w 1828800"/>
              <a:gd name="connsiteY19" fmla="*/ 178594 h 319088"/>
              <a:gd name="connsiteX20" fmla="*/ 1812132 w 1828800"/>
              <a:gd name="connsiteY20" fmla="*/ 2381 h 319088"/>
              <a:gd name="connsiteX21" fmla="*/ 1674019 w 1828800"/>
              <a:gd name="connsiteY21" fmla="*/ 2381 h 319088"/>
              <a:gd name="connsiteX22" fmla="*/ 1493044 w 1828800"/>
              <a:gd name="connsiteY22" fmla="*/ 0 h 319088"/>
              <a:gd name="connsiteX23" fmla="*/ 1421607 w 1828800"/>
              <a:gd name="connsiteY23" fmla="*/ 0 h 319088"/>
              <a:gd name="connsiteX24" fmla="*/ 1385888 w 1828800"/>
              <a:gd name="connsiteY24" fmla="*/ 2381 h 319088"/>
              <a:gd name="connsiteX25" fmla="*/ 1238250 w 1828800"/>
              <a:gd name="connsiteY25" fmla="*/ 19050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28800" h="319088">
                <a:moveTo>
                  <a:pt x="1238250" y="19050"/>
                </a:moveTo>
                <a:lnTo>
                  <a:pt x="1007269" y="45244"/>
                </a:lnTo>
                <a:lnTo>
                  <a:pt x="790575" y="69056"/>
                </a:lnTo>
                <a:lnTo>
                  <a:pt x="588169" y="90488"/>
                </a:lnTo>
                <a:lnTo>
                  <a:pt x="357188" y="116681"/>
                </a:lnTo>
                <a:lnTo>
                  <a:pt x="216694" y="133350"/>
                </a:lnTo>
                <a:lnTo>
                  <a:pt x="154782" y="133350"/>
                </a:lnTo>
                <a:lnTo>
                  <a:pt x="2382" y="133350"/>
                </a:lnTo>
                <a:lnTo>
                  <a:pt x="0" y="319088"/>
                </a:lnTo>
                <a:lnTo>
                  <a:pt x="150019" y="297656"/>
                </a:lnTo>
                <a:lnTo>
                  <a:pt x="252413" y="285750"/>
                </a:lnTo>
                <a:lnTo>
                  <a:pt x="411957" y="266700"/>
                </a:lnTo>
                <a:lnTo>
                  <a:pt x="640557" y="240506"/>
                </a:lnTo>
                <a:lnTo>
                  <a:pt x="866775" y="216694"/>
                </a:lnTo>
                <a:lnTo>
                  <a:pt x="1104900" y="195263"/>
                </a:lnTo>
                <a:lnTo>
                  <a:pt x="1240632" y="188119"/>
                </a:lnTo>
                <a:lnTo>
                  <a:pt x="1388269" y="180975"/>
                </a:lnTo>
                <a:lnTo>
                  <a:pt x="1485900" y="176213"/>
                </a:lnTo>
                <a:lnTo>
                  <a:pt x="1616869" y="176213"/>
                </a:lnTo>
                <a:lnTo>
                  <a:pt x="1828800" y="178594"/>
                </a:lnTo>
                <a:lnTo>
                  <a:pt x="1812132" y="2381"/>
                </a:lnTo>
                <a:lnTo>
                  <a:pt x="1674019" y="2381"/>
                </a:lnTo>
                <a:lnTo>
                  <a:pt x="1493044" y="0"/>
                </a:lnTo>
                <a:lnTo>
                  <a:pt x="1421607" y="0"/>
                </a:lnTo>
                <a:lnTo>
                  <a:pt x="1385888" y="2381"/>
                </a:lnTo>
                <a:lnTo>
                  <a:pt x="1238250" y="190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7BE0E4-3F5A-425C-A9CB-DC81D10CBD59}"/>
              </a:ext>
            </a:extLst>
          </p:cNvPr>
          <p:cNvSpPr/>
          <p:nvPr/>
        </p:nvSpPr>
        <p:spPr>
          <a:xfrm>
            <a:off x="3990975" y="4513263"/>
            <a:ext cx="1858963" cy="354012"/>
          </a:xfrm>
          <a:custGeom>
            <a:avLst/>
            <a:gdLst>
              <a:gd name="connsiteX0" fmla="*/ 990600 w 1859756"/>
              <a:gd name="connsiteY0" fmla="*/ 76200 h 354806"/>
              <a:gd name="connsiteX1" fmla="*/ 657225 w 1859756"/>
              <a:gd name="connsiteY1" fmla="*/ 107156 h 354806"/>
              <a:gd name="connsiteX2" fmla="*/ 459581 w 1859756"/>
              <a:gd name="connsiteY2" fmla="*/ 126206 h 354806"/>
              <a:gd name="connsiteX3" fmla="*/ 261938 w 1859756"/>
              <a:gd name="connsiteY3" fmla="*/ 147637 h 354806"/>
              <a:gd name="connsiteX4" fmla="*/ 2381 w 1859756"/>
              <a:gd name="connsiteY4" fmla="*/ 173831 h 354806"/>
              <a:gd name="connsiteX5" fmla="*/ 0 w 1859756"/>
              <a:gd name="connsiteY5" fmla="*/ 354806 h 354806"/>
              <a:gd name="connsiteX6" fmla="*/ 169069 w 1859756"/>
              <a:gd name="connsiteY6" fmla="*/ 328612 h 354806"/>
              <a:gd name="connsiteX7" fmla="*/ 326231 w 1859756"/>
              <a:gd name="connsiteY7" fmla="*/ 304800 h 354806"/>
              <a:gd name="connsiteX8" fmla="*/ 590550 w 1859756"/>
              <a:gd name="connsiteY8" fmla="*/ 273844 h 354806"/>
              <a:gd name="connsiteX9" fmla="*/ 802481 w 1859756"/>
              <a:gd name="connsiteY9" fmla="*/ 252412 h 354806"/>
              <a:gd name="connsiteX10" fmla="*/ 988219 w 1859756"/>
              <a:gd name="connsiteY10" fmla="*/ 238125 h 354806"/>
              <a:gd name="connsiteX11" fmla="*/ 1166813 w 1859756"/>
              <a:gd name="connsiteY11" fmla="*/ 226219 h 354806"/>
              <a:gd name="connsiteX12" fmla="*/ 1345406 w 1859756"/>
              <a:gd name="connsiteY12" fmla="*/ 219075 h 354806"/>
              <a:gd name="connsiteX13" fmla="*/ 1519238 w 1859756"/>
              <a:gd name="connsiteY13" fmla="*/ 214312 h 354806"/>
              <a:gd name="connsiteX14" fmla="*/ 1683544 w 1859756"/>
              <a:gd name="connsiteY14" fmla="*/ 211931 h 354806"/>
              <a:gd name="connsiteX15" fmla="*/ 1859756 w 1859756"/>
              <a:gd name="connsiteY15" fmla="*/ 214312 h 354806"/>
              <a:gd name="connsiteX16" fmla="*/ 1852613 w 1859756"/>
              <a:gd name="connsiteY16" fmla="*/ 0 h 354806"/>
              <a:gd name="connsiteX17" fmla="*/ 1619250 w 1859756"/>
              <a:gd name="connsiteY17" fmla="*/ 21431 h 354806"/>
              <a:gd name="connsiteX18" fmla="*/ 1333500 w 1859756"/>
              <a:gd name="connsiteY18" fmla="*/ 45244 h 354806"/>
              <a:gd name="connsiteX19" fmla="*/ 990600 w 1859756"/>
              <a:gd name="connsiteY19" fmla="*/ 7620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59756" h="354806">
                <a:moveTo>
                  <a:pt x="990600" y="76200"/>
                </a:moveTo>
                <a:lnTo>
                  <a:pt x="657225" y="107156"/>
                </a:lnTo>
                <a:lnTo>
                  <a:pt x="459581" y="126206"/>
                </a:lnTo>
                <a:lnTo>
                  <a:pt x="261938" y="147637"/>
                </a:lnTo>
                <a:lnTo>
                  <a:pt x="2381" y="173831"/>
                </a:lnTo>
                <a:cubicBezTo>
                  <a:pt x="1587" y="234156"/>
                  <a:pt x="794" y="294481"/>
                  <a:pt x="0" y="354806"/>
                </a:cubicBezTo>
                <a:lnTo>
                  <a:pt x="169069" y="328612"/>
                </a:lnTo>
                <a:lnTo>
                  <a:pt x="326231" y="304800"/>
                </a:lnTo>
                <a:lnTo>
                  <a:pt x="590550" y="273844"/>
                </a:lnTo>
                <a:lnTo>
                  <a:pt x="802481" y="252412"/>
                </a:lnTo>
                <a:lnTo>
                  <a:pt x="988219" y="238125"/>
                </a:lnTo>
                <a:lnTo>
                  <a:pt x="1166813" y="226219"/>
                </a:lnTo>
                <a:lnTo>
                  <a:pt x="1345406" y="219075"/>
                </a:lnTo>
                <a:lnTo>
                  <a:pt x="1519238" y="214312"/>
                </a:lnTo>
                <a:lnTo>
                  <a:pt x="1683544" y="211931"/>
                </a:lnTo>
                <a:lnTo>
                  <a:pt x="1859756" y="214312"/>
                </a:lnTo>
                <a:lnTo>
                  <a:pt x="1852613" y="0"/>
                </a:lnTo>
                <a:lnTo>
                  <a:pt x="1619250" y="21431"/>
                </a:lnTo>
                <a:lnTo>
                  <a:pt x="1333500" y="45244"/>
                </a:lnTo>
                <a:lnTo>
                  <a:pt x="99060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CFF5BC44-5CAE-46C9-89E1-AA191541C6B6}"/>
              </a:ext>
            </a:extLst>
          </p:cNvPr>
          <p:cNvSpPr/>
          <p:nvPr/>
        </p:nvSpPr>
        <p:spPr>
          <a:xfrm>
            <a:off x="3933825" y="5076825"/>
            <a:ext cx="1885950" cy="319088"/>
          </a:xfrm>
          <a:custGeom>
            <a:avLst/>
            <a:gdLst>
              <a:gd name="connsiteX0" fmla="*/ 1519238 w 1885950"/>
              <a:gd name="connsiteY0" fmla="*/ 26194 h 319088"/>
              <a:gd name="connsiteX1" fmla="*/ 1752600 w 1885950"/>
              <a:gd name="connsiteY1" fmla="*/ 9525 h 319088"/>
              <a:gd name="connsiteX2" fmla="*/ 1885950 w 1885950"/>
              <a:gd name="connsiteY2" fmla="*/ 0 h 319088"/>
              <a:gd name="connsiteX3" fmla="*/ 1881188 w 1885950"/>
              <a:gd name="connsiteY3" fmla="*/ 202406 h 319088"/>
              <a:gd name="connsiteX4" fmla="*/ 1664494 w 1885950"/>
              <a:gd name="connsiteY4" fmla="*/ 211931 h 319088"/>
              <a:gd name="connsiteX5" fmla="*/ 1469231 w 1885950"/>
              <a:gd name="connsiteY5" fmla="*/ 221456 h 319088"/>
              <a:gd name="connsiteX6" fmla="*/ 1238250 w 1885950"/>
              <a:gd name="connsiteY6" fmla="*/ 233363 h 319088"/>
              <a:gd name="connsiteX7" fmla="*/ 1040606 w 1885950"/>
              <a:gd name="connsiteY7" fmla="*/ 245269 h 319088"/>
              <a:gd name="connsiteX8" fmla="*/ 812006 w 1885950"/>
              <a:gd name="connsiteY8" fmla="*/ 259556 h 319088"/>
              <a:gd name="connsiteX9" fmla="*/ 569119 w 1885950"/>
              <a:gd name="connsiteY9" fmla="*/ 276225 h 319088"/>
              <a:gd name="connsiteX10" fmla="*/ 295275 w 1885950"/>
              <a:gd name="connsiteY10" fmla="*/ 297656 h 319088"/>
              <a:gd name="connsiteX11" fmla="*/ 88106 w 1885950"/>
              <a:gd name="connsiteY11" fmla="*/ 311944 h 319088"/>
              <a:gd name="connsiteX12" fmla="*/ 0 w 1885950"/>
              <a:gd name="connsiteY12" fmla="*/ 319088 h 319088"/>
              <a:gd name="connsiteX13" fmla="*/ 33338 w 1885950"/>
              <a:gd name="connsiteY13" fmla="*/ 114300 h 319088"/>
              <a:gd name="connsiteX14" fmla="*/ 319088 w 1885950"/>
              <a:gd name="connsiteY14" fmla="*/ 116681 h 319088"/>
              <a:gd name="connsiteX15" fmla="*/ 597694 w 1885950"/>
              <a:gd name="connsiteY15" fmla="*/ 95250 h 319088"/>
              <a:gd name="connsiteX16" fmla="*/ 959644 w 1885950"/>
              <a:gd name="connsiteY16" fmla="*/ 69056 h 319088"/>
              <a:gd name="connsiteX17" fmla="*/ 1519238 w 1885950"/>
              <a:gd name="connsiteY17" fmla="*/ 261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85950" h="319088">
                <a:moveTo>
                  <a:pt x="1519238" y="26194"/>
                </a:moveTo>
                <a:lnTo>
                  <a:pt x="1752600" y="9525"/>
                </a:lnTo>
                <a:lnTo>
                  <a:pt x="1885950" y="0"/>
                </a:lnTo>
                <a:lnTo>
                  <a:pt x="1881188" y="202406"/>
                </a:lnTo>
                <a:lnTo>
                  <a:pt x="1664494" y="211931"/>
                </a:lnTo>
                <a:lnTo>
                  <a:pt x="1469231" y="221456"/>
                </a:lnTo>
                <a:lnTo>
                  <a:pt x="1238250" y="233363"/>
                </a:lnTo>
                <a:lnTo>
                  <a:pt x="1040606" y="245269"/>
                </a:lnTo>
                <a:lnTo>
                  <a:pt x="812006" y="259556"/>
                </a:lnTo>
                <a:lnTo>
                  <a:pt x="569119" y="276225"/>
                </a:lnTo>
                <a:lnTo>
                  <a:pt x="295275" y="297656"/>
                </a:lnTo>
                <a:lnTo>
                  <a:pt x="88106" y="311944"/>
                </a:lnTo>
                <a:lnTo>
                  <a:pt x="0" y="319088"/>
                </a:lnTo>
                <a:lnTo>
                  <a:pt x="33338" y="114300"/>
                </a:lnTo>
                <a:lnTo>
                  <a:pt x="319088" y="116681"/>
                </a:lnTo>
                <a:lnTo>
                  <a:pt x="597694" y="95250"/>
                </a:lnTo>
                <a:lnTo>
                  <a:pt x="959644" y="69056"/>
                </a:lnTo>
                <a:lnTo>
                  <a:pt x="1519238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4223033-49B2-47CB-AE5B-001EE6F2AC48}"/>
              </a:ext>
            </a:extLst>
          </p:cNvPr>
          <p:cNvSpPr/>
          <p:nvPr/>
        </p:nvSpPr>
        <p:spPr>
          <a:xfrm>
            <a:off x="2914650" y="5305425"/>
            <a:ext cx="1544638" cy="714375"/>
          </a:xfrm>
          <a:custGeom>
            <a:avLst/>
            <a:gdLst>
              <a:gd name="connsiteX0" fmla="*/ 988219 w 1545431"/>
              <a:gd name="connsiteY0" fmla="*/ 271463 h 714375"/>
              <a:gd name="connsiteX1" fmla="*/ 1083469 w 1545431"/>
              <a:gd name="connsiteY1" fmla="*/ 211931 h 714375"/>
              <a:gd name="connsiteX2" fmla="*/ 1126331 w 1545431"/>
              <a:gd name="connsiteY2" fmla="*/ 185738 h 714375"/>
              <a:gd name="connsiteX3" fmla="*/ 1138238 w 1545431"/>
              <a:gd name="connsiteY3" fmla="*/ 173831 h 714375"/>
              <a:gd name="connsiteX4" fmla="*/ 1138238 w 1545431"/>
              <a:gd name="connsiteY4" fmla="*/ 164306 h 714375"/>
              <a:gd name="connsiteX5" fmla="*/ 1131094 w 1545431"/>
              <a:gd name="connsiteY5" fmla="*/ 133350 h 714375"/>
              <a:gd name="connsiteX6" fmla="*/ 1109663 w 1545431"/>
              <a:gd name="connsiteY6" fmla="*/ 38100 h 714375"/>
              <a:gd name="connsiteX7" fmla="*/ 1102519 w 1545431"/>
              <a:gd name="connsiteY7" fmla="*/ 9525 h 714375"/>
              <a:gd name="connsiteX8" fmla="*/ 1278731 w 1545431"/>
              <a:gd name="connsiteY8" fmla="*/ 0 h 714375"/>
              <a:gd name="connsiteX9" fmla="*/ 1395413 w 1545431"/>
              <a:gd name="connsiteY9" fmla="*/ 114300 h 714375"/>
              <a:gd name="connsiteX10" fmla="*/ 1490663 w 1545431"/>
              <a:gd name="connsiteY10" fmla="*/ 200025 h 714375"/>
              <a:gd name="connsiteX11" fmla="*/ 1535906 w 1545431"/>
              <a:gd name="connsiteY11" fmla="*/ 240506 h 714375"/>
              <a:gd name="connsiteX12" fmla="*/ 1540669 w 1545431"/>
              <a:gd name="connsiteY12" fmla="*/ 245269 h 714375"/>
              <a:gd name="connsiteX13" fmla="*/ 1545431 w 1545431"/>
              <a:gd name="connsiteY13" fmla="*/ 266700 h 714375"/>
              <a:gd name="connsiteX14" fmla="*/ 1545431 w 1545431"/>
              <a:gd name="connsiteY14" fmla="*/ 285750 h 714375"/>
              <a:gd name="connsiteX15" fmla="*/ 1543050 w 1545431"/>
              <a:gd name="connsiteY15" fmla="*/ 309563 h 714375"/>
              <a:gd name="connsiteX16" fmla="*/ 1531144 w 1545431"/>
              <a:gd name="connsiteY16" fmla="*/ 323850 h 714375"/>
              <a:gd name="connsiteX17" fmla="*/ 1512094 w 1545431"/>
              <a:gd name="connsiteY17" fmla="*/ 330994 h 714375"/>
              <a:gd name="connsiteX18" fmla="*/ 1478756 w 1545431"/>
              <a:gd name="connsiteY18" fmla="*/ 335756 h 714375"/>
              <a:gd name="connsiteX19" fmla="*/ 1440656 w 1545431"/>
              <a:gd name="connsiteY19" fmla="*/ 338138 h 714375"/>
              <a:gd name="connsiteX20" fmla="*/ 1393031 w 1545431"/>
              <a:gd name="connsiteY20" fmla="*/ 350044 h 714375"/>
              <a:gd name="connsiteX21" fmla="*/ 1319213 w 1545431"/>
              <a:gd name="connsiteY21" fmla="*/ 373856 h 714375"/>
              <a:gd name="connsiteX22" fmla="*/ 1254919 w 1545431"/>
              <a:gd name="connsiteY22" fmla="*/ 407194 h 714375"/>
              <a:gd name="connsiteX23" fmla="*/ 1193006 w 1545431"/>
              <a:gd name="connsiteY23" fmla="*/ 435769 h 714375"/>
              <a:gd name="connsiteX24" fmla="*/ 1104900 w 1545431"/>
              <a:gd name="connsiteY24" fmla="*/ 473869 h 714375"/>
              <a:gd name="connsiteX25" fmla="*/ 997744 w 1545431"/>
              <a:gd name="connsiteY25" fmla="*/ 514350 h 714375"/>
              <a:gd name="connsiteX26" fmla="*/ 857250 w 1545431"/>
              <a:gd name="connsiteY26" fmla="*/ 564356 h 714375"/>
              <a:gd name="connsiteX27" fmla="*/ 702469 w 1545431"/>
              <a:gd name="connsiteY27" fmla="*/ 614363 h 714375"/>
              <a:gd name="connsiteX28" fmla="*/ 583406 w 1545431"/>
              <a:gd name="connsiteY28" fmla="*/ 647700 h 714375"/>
              <a:gd name="connsiteX29" fmla="*/ 490538 w 1545431"/>
              <a:gd name="connsiteY29" fmla="*/ 669131 h 714375"/>
              <a:gd name="connsiteX30" fmla="*/ 385763 w 1545431"/>
              <a:gd name="connsiteY30" fmla="*/ 685800 h 714375"/>
              <a:gd name="connsiteX31" fmla="*/ 259556 w 1545431"/>
              <a:gd name="connsiteY31" fmla="*/ 702469 h 714375"/>
              <a:gd name="connsiteX32" fmla="*/ 159544 w 1545431"/>
              <a:gd name="connsiteY32" fmla="*/ 709613 h 714375"/>
              <a:gd name="connsiteX33" fmla="*/ 64294 w 1545431"/>
              <a:gd name="connsiteY33" fmla="*/ 714375 h 714375"/>
              <a:gd name="connsiteX34" fmla="*/ 47625 w 1545431"/>
              <a:gd name="connsiteY34" fmla="*/ 714375 h 714375"/>
              <a:gd name="connsiteX35" fmla="*/ 30956 w 1545431"/>
              <a:gd name="connsiteY35" fmla="*/ 707231 h 714375"/>
              <a:gd name="connsiteX36" fmla="*/ 9525 w 1545431"/>
              <a:gd name="connsiteY36" fmla="*/ 692944 h 714375"/>
              <a:gd name="connsiteX37" fmla="*/ 0 w 1545431"/>
              <a:gd name="connsiteY37" fmla="*/ 681038 h 714375"/>
              <a:gd name="connsiteX38" fmla="*/ 0 w 1545431"/>
              <a:gd name="connsiteY38" fmla="*/ 673894 h 714375"/>
              <a:gd name="connsiteX39" fmla="*/ 4763 w 1545431"/>
              <a:gd name="connsiteY39" fmla="*/ 661988 h 714375"/>
              <a:gd name="connsiteX40" fmla="*/ 26194 w 1545431"/>
              <a:gd name="connsiteY40" fmla="*/ 652463 h 714375"/>
              <a:gd name="connsiteX41" fmla="*/ 140494 w 1545431"/>
              <a:gd name="connsiteY41" fmla="*/ 623888 h 714375"/>
              <a:gd name="connsiteX42" fmla="*/ 247650 w 1545431"/>
              <a:gd name="connsiteY42" fmla="*/ 595313 h 714375"/>
              <a:gd name="connsiteX43" fmla="*/ 352425 w 1545431"/>
              <a:gd name="connsiteY43" fmla="*/ 559594 h 714375"/>
              <a:gd name="connsiteX44" fmla="*/ 461963 w 1545431"/>
              <a:gd name="connsiteY44" fmla="*/ 521494 h 714375"/>
              <a:gd name="connsiteX45" fmla="*/ 600075 w 1545431"/>
              <a:gd name="connsiteY45" fmla="*/ 464344 h 714375"/>
              <a:gd name="connsiteX46" fmla="*/ 733425 w 1545431"/>
              <a:gd name="connsiteY46" fmla="*/ 404813 h 714375"/>
              <a:gd name="connsiteX47" fmla="*/ 842963 w 1545431"/>
              <a:gd name="connsiteY47" fmla="*/ 350044 h 714375"/>
              <a:gd name="connsiteX48" fmla="*/ 988219 w 1545431"/>
              <a:gd name="connsiteY48" fmla="*/ 271463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45431" h="714375">
                <a:moveTo>
                  <a:pt x="988219" y="271463"/>
                </a:moveTo>
                <a:lnTo>
                  <a:pt x="1083469" y="211931"/>
                </a:lnTo>
                <a:lnTo>
                  <a:pt x="1126331" y="185738"/>
                </a:lnTo>
                <a:lnTo>
                  <a:pt x="1138238" y="173831"/>
                </a:lnTo>
                <a:lnTo>
                  <a:pt x="1138238" y="164306"/>
                </a:lnTo>
                <a:lnTo>
                  <a:pt x="1131094" y="133350"/>
                </a:lnTo>
                <a:lnTo>
                  <a:pt x="1109663" y="38100"/>
                </a:lnTo>
                <a:lnTo>
                  <a:pt x="1102519" y="9525"/>
                </a:lnTo>
                <a:lnTo>
                  <a:pt x="1278731" y="0"/>
                </a:lnTo>
                <a:lnTo>
                  <a:pt x="1395413" y="114300"/>
                </a:lnTo>
                <a:lnTo>
                  <a:pt x="1490663" y="200025"/>
                </a:lnTo>
                <a:lnTo>
                  <a:pt x="1535906" y="240506"/>
                </a:lnTo>
                <a:lnTo>
                  <a:pt x="1540669" y="245269"/>
                </a:lnTo>
                <a:lnTo>
                  <a:pt x="1545431" y="266700"/>
                </a:lnTo>
                <a:lnTo>
                  <a:pt x="1545431" y="285750"/>
                </a:lnTo>
                <a:lnTo>
                  <a:pt x="1543050" y="309563"/>
                </a:lnTo>
                <a:lnTo>
                  <a:pt x="1531144" y="323850"/>
                </a:lnTo>
                <a:lnTo>
                  <a:pt x="1512094" y="330994"/>
                </a:lnTo>
                <a:lnTo>
                  <a:pt x="1478756" y="335756"/>
                </a:lnTo>
                <a:lnTo>
                  <a:pt x="1440656" y="338138"/>
                </a:lnTo>
                <a:lnTo>
                  <a:pt x="1393031" y="350044"/>
                </a:lnTo>
                <a:lnTo>
                  <a:pt x="1319213" y="373856"/>
                </a:lnTo>
                <a:lnTo>
                  <a:pt x="1254919" y="407194"/>
                </a:lnTo>
                <a:lnTo>
                  <a:pt x="1193006" y="435769"/>
                </a:lnTo>
                <a:lnTo>
                  <a:pt x="1104900" y="473869"/>
                </a:lnTo>
                <a:lnTo>
                  <a:pt x="997744" y="514350"/>
                </a:lnTo>
                <a:lnTo>
                  <a:pt x="857250" y="564356"/>
                </a:lnTo>
                <a:lnTo>
                  <a:pt x="702469" y="614363"/>
                </a:lnTo>
                <a:lnTo>
                  <a:pt x="583406" y="647700"/>
                </a:lnTo>
                <a:lnTo>
                  <a:pt x="490538" y="669131"/>
                </a:lnTo>
                <a:lnTo>
                  <a:pt x="385763" y="685800"/>
                </a:lnTo>
                <a:lnTo>
                  <a:pt x="259556" y="702469"/>
                </a:lnTo>
                <a:lnTo>
                  <a:pt x="159544" y="709613"/>
                </a:lnTo>
                <a:lnTo>
                  <a:pt x="64294" y="714375"/>
                </a:lnTo>
                <a:lnTo>
                  <a:pt x="47625" y="714375"/>
                </a:lnTo>
                <a:lnTo>
                  <a:pt x="30956" y="707231"/>
                </a:lnTo>
                <a:lnTo>
                  <a:pt x="9525" y="692944"/>
                </a:lnTo>
                <a:lnTo>
                  <a:pt x="0" y="681038"/>
                </a:lnTo>
                <a:lnTo>
                  <a:pt x="0" y="673894"/>
                </a:lnTo>
                <a:lnTo>
                  <a:pt x="4763" y="661988"/>
                </a:lnTo>
                <a:lnTo>
                  <a:pt x="26194" y="652463"/>
                </a:lnTo>
                <a:lnTo>
                  <a:pt x="140494" y="623888"/>
                </a:lnTo>
                <a:lnTo>
                  <a:pt x="247650" y="595313"/>
                </a:lnTo>
                <a:lnTo>
                  <a:pt x="352425" y="559594"/>
                </a:lnTo>
                <a:lnTo>
                  <a:pt x="461963" y="521494"/>
                </a:lnTo>
                <a:lnTo>
                  <a:pt x="600075" y="464344"/>
                </a:lnTo>
                <a:lnTo>
                  <a:pt x="733425" y="404813"/>
                </a:lnTo>
                <a:lnTo>
                  <a:pt x="842963" y="350044"/>
                </a:lnTo>
                <a:lnTo>
                  <a:pt x="988219" y="2714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A84C4A63-ACCB-4661-A577-1042CC26F8A6}"/>
              </a:ext>
            </a:extLst>
          </p:cNvPr>
          <p:cNvSpPr/>
          <p:nvPr/>
        </p:nvSpPr>
        <p:spPr>
          <a:xfrm>
            <a:off x="5310188" y="5354638"/>
            <a:ext cx="1090612" cy="844550"/>
          </a:xfrm>
          <a:custGeom>
            <a:avLst/>
            <a:gdLst>
              <a:gd name="connsiteX0" fmla="*/ 585787 w 1090612"/>
              <a:gd name="connsiteY0" fmla="*/ 500063 h 842963"/>
              <a:gd name="connsiteX1" fmla="*/ 521493 w 1090612"/>
              <a:gd name="connsiteY1" fmla="*/ 442913 h 842963"/>
              <a:gd name="connsiteX2" fmla="*/ 454818 w 1090612"/>
              <a:gd name="connsiteY2" fmla="*/ 385763 h 842963"/>
              <a:gd name="connsiteX3" fmla="*/ 366712 w 1090612"/>
              <a:gd name="connsiteY3" fmla="*/ 311944 h 842963"/>
              <a:gd name="connsiteX4" fmla="*/ 276225 w 1090612"/>
              <a:gd name="connsiteY4" fmla="*/ 242888 h 842963"/>
              <a:gd name="connsiteX5" fmla="*/ 233362 w 1090612"/>
              <a:gd name="connsiteY5" fmla="*/ 211932 h 842963"/>
              <a:gd name="connsiteX6" fmla="*/ 195262 w 1090612"/>
              <a:gd name="connsiteY6" fmla="*/ 183357 h 842963"/>
              <a:gd name="connsiteX7" fmla="*/ 154781 w 1090612"/>
              <a:gd name="connsiteY7" fmla="*/ 154782 h 842963"/>
              <a:gd name="connsiteX8" fmla="*/ 85725 w 1090612"/>
              <a:gd name="connsiteY8" fmla="*/ 107157 h 842963"/>
              <a:gd name="connsiteX9" fmla="*/ 45243 w 1090612"/>
              <a:gd name="connsiteY9" fmla="*/ 80963 h 842963"/>
              <a:gd name="connsiteX10" fmla="*/ 16668 w 1090612"/>
              <a:gd name="connsiteY10" fmla="*/ 64294 h 842963"/>
              <a:gd name="connsiteX11" fmla="*/ 9525 w 1090612"/>
              <a:gd name="connsiteY11" fmla="*/ 54769 h 842963"/>
              <a:gd name="connsiteX12" fmla="*/ 2381 w 1090612"/>
              <a:gd name="connsiteY12" fmla="*/ 38100 h 842963"/>
              <a:gd name="connsiteX13" fmla="*/ 0 w 1090612"/>
              <a:gd name="connsiteY13" fmla="*/ 21432 h 842963"/>
              <a:gd name="connsiteX14" fmla="*/ 0 w 1090612"/>
              <a:gd name="connsiteY14" fmla="*/ 11907 h 842963"/>
              <a:gd name="connsiteX15" fmla="*/ 2381 w 1090612"/>
              <a:gd name="connsiteY15" fmla="*/ 4763 h 842963"/>
              <a:gd name="connsiteX16" fmla="*/ 7143 w 1090612"/>
              <a:gd name="connsiteY16" fmla="*/ 0 h 842963"/>
              <a:gd name="connsiteX17" fmla="*/ 19050 w 1090612"/>
              <a:gd name="connsiteY17" fmla="*/ 0 h 842963"/>
              <a:gd name="connsiteX18" fmla="*/ 38100 w 1090612"/>
              <a:gd name="connsiteY18" fmla="*/ 4763 h 842963"/>
              <a:gd name="connsiteX19" fmla="*/ 73818 w 1090612"/>
              <a:gd name="connsiteY19" fmla="*/ 16669 h 842963"/>
              <a:gd name="connsiteX20" fmla="*/ 154781 w 1090612"/>
              <a:gd name="connsiteY20" fmla="*/ 38100 h 842963"/>
              <a:gd name="connsiteX21" fmla="*/ 285750 w 1090612"/>
              <a:gd name="connsiteY21" fmla="*/ 78582 h 842963"/>
              <a:gd name="connsiteX22" fmla="*/ 419100 w 1090612"/>
              <a:gd name="connsiteY22" fmla="*/ 126207 h 842963"/>
              <a:gd name="connsiteX23" fmla="*/ 552450 w 1090612"/>
              <a:gd name="connsiteY23" fmla="*/ 183357 h 842963"/>
              <a:gd name="connsiteX24" fmla="*/ 666750 w 1090612"/>
              <a:gd name="connsiteY24" fmla="*/ 238125 h 842963"/>
              <a:gd name="connsiteX25" fmla="*/ 735806 w 1090612"/>
              <a:gd name="connsiteY25" fmla="*/ 273844 h 842963"/>
              <a:gd name="connsiteX26" fmla="*/ 802481 w 1090612"/>
              <a:gd name="connsiteY26" fmla="*/ 314325 h 842963"/>
              <a:gd name="connsiteX27" fmla="*/ 871537 w 1090612"/>
              <a:gd name="connsiteY27" fmla="*/ 357188 h 842963"/>
              <a:gd name="connsiteX28" fmla="*/ 933450 w 1090612"/>
              <a:gd name="connsiteY28" fmla="*/ 397669 h 842963"/>
              <a:gd name="connsiteX29" fmla="*/ 985837 w 1090612"/>
              <a:gd name="connsiteY29" fmla="*/ 435769 h 842963"/>
              <a:gd name="connsiteX30" fmla="*/ 1023937 w 1090612"/>
              <a:gd name="connsiteY30" fmla="*/ 464344 h 842963"/>
              <a:gd name="connsiteX31" fmla="*/ 1045368 w 1090612"/>
              <a:gd name="connsiteY31" fmla="*/ 490538 h 842963"/>
              <a:gd name="connsiteX32" fmla="*/ 1062037 w 1090612"/>
              <a:gd name="connsiteY32" fmla="*/ 514350 h 842963"/>
              <a:gd name="connsiteX33" fmla="*/ 1073943 w 1090612"/>
              <a:gd name="connsiteY33" fmla="*/ 540544 h 842963"/>
              <a:gd name="connsiteX34" fmla="*/ 1083468 w 1090612"/>
              <a:gd name="connsiteY34" fmla="*/ 569119 h 842963"/>
              <a:gd name="connsiteX35" fmla="*/ 1090612 w 1090612"/>
              <a:gd name="connsiteY35" fmla="*/ 611982 h 842963"/>
              <a:gd name="connsiteX36" fmla="*/ 1090612 w 1090612"/>
              <a:gd name="connsiteY36" fmla="*/ 645319 h 842963"/>
              <a:gd name="connsiteX37" fmla="*/ 1090612 w 1090612"/>
              <a:gd name="connsiteY37" fmla="*/ 709613 h 842963"/>
              <a:gd name="connsiteX38" fmla="*/ 1088231 w 1090612"/>
              <a:gd name="connsiteY38" fmla="*/ 757238 h 842963"/>
              <a:gd name="connsiteX39" fmla="*/ 1081087 w 1090612"/>
              <a:gd name="connsiteY39" fmla="*/ 790575 h 842963"/>
              <a:gd name="connsiteX40" fmla="*/ 1062037 w 1090612"/>
              <a:gd name="connsiteY40" fmla="*/ 821532 h 842963"/>
              <a:gd name="connsiteX41" fmla="*/ 1050131 w 1090612"/>
              <a:gd name="connsiteY41" fmla="*/ 833438 h 842963"/>
              <a:gd name="connsiteX42" fmla="*/ 1035843 w 1090612"/>
              <a:gd name="connsiteY42" fmla="*/ 840582 h 842963"/>
              <a:gd name="connsiteX43" fmla="*/ 1014412 w 1090612"/>
              <a:gd name="connsiteY43" fmla="*/ 842963 h 842963"/>
              <a:gd name="connsiteX44" fmla="*/ 988218 w 1090612"/>
              <a:gd name="connsiteY44" fmla="*/ 842963 h 842963"/>
              <a:gd name="connsiteX45" fmla="*/ 947737 w 1090612"/>
              <a:gd name="connsiteY45" fmla="*/ 833438 h 842963"/>
              <a:gd name="connsiteX46" fmla="*/ 919162 w 1090612"/>
              <a:gd name="connsiteY46" fmla="*/ 821532 h 842963"/>
              <a:gd name="connsiteX47" fmla="*/ 888206 w 1090612"/>
              <a:gd name="connsiteY47" fmla="*/ 800100 h 842963"/>
              <a:gd name="connsiteX48" fmla="*/ 864393 w 1090612"/>
              <a:gd name="connsiteY48" fmla="*/ 776288 h 842963"/>
              <a:gd name="connsiteX49" fmla="*/ 819150 w 1090612"/>
              <a:gd name="connsiteY49" fmla="*/ 728663 h 842963"/>
              <a:gd name="connsiteX50" fmla="*/ 764381 w 1090612"/>
              <a:gd name="connsiteY50" fmla="*/ 673894 h 842963"/>
              <a:gd name="connsiteX51" fmla="*/ 700087 w 1090612"/>
              <a:gd name="connsiteY51" fmla="*/ 609600 h 842963"/>
              <a:gd name="connsiteX52" fmla="*/ 585787 w 1090612"/>
              <a:gd name="connsiteY52" fmla="*/ 500063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90612" h="842963">
                <a:moveTo>
                  <a:pt x="585787" y="500063"/>
                </a:moveTo>
                <a:lnTo>
                  <a:pt x="521493" y="442913"/>
                </a:lnTo>
                <a:lnTo>
                  <a:pt x="454818" y="385763"/>
                </a:lnTo>
                <a:lnTo>
                  <a:pt x="366712" y="311944"/>
                </a:lnTo>
                <a:lnTo>
                  <a:pt x="276225" y="242888"/>
                </a:lnTo>
                <a:lnTo>
                  <a:pt x="233362" y="211932"/>
                </a:lnTo>
                <a:lnTo>
                  <a:pt x="195262" y="183357"/>
                </a:lnTo>
                <a:lnTo>
                  <a:pt x="154781" y="154782"/>
                </a:lnTo>
                <a:lnTo>
                  <a:pt x="85725" y="107157"/>
                </a:lnTo>
                <a:lnTo>
                  <a:pt x="45243" y="80963"/>
                </a:lnTo>
                <a:lnTo>
                  <a:pt x="16668" y="642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0" y="11907"/>
                </a:lnTo>
                <a:lnTo>
                  <a:pt x="2381" y="4763"/>
                </a:lnTo>
                <a:lnTo>
                  <a:pt x="7143" y="0"/>
                </a:lnTo>
                <a:lnTo>
                  <a:pt x="19050" y="0"/>
                </a:lnTo>
                <a:lnTo>
                  <a:pt x="38100" y="4763"/>
                </a:lnTo>
                <a:lnTo>
                  <a:pt x="73818" y="16669"/>
                </a:lnTo>
                <a:lnTo>
                  <a:pt x="154781" y="38100"/>
                </a:lnTo>
                <a:lnTo>
                  <a:pt x="285750" y="78582"/>
                </a:lnTo>
                <a:lnTo>
                  <a:pt x="419100" y="126207"/>
                </a:lnTo>
                <a:lnTo>
                  <a:pt x="552450" y="183357"/>
                </a:lnTo>
                <a:lnTo>
                  <a:pt x="666750" y="238125"/>
                </a:lnTo>
                <a:lnTo>
                  <a:pt x="735806" y="273844"/>
                </a:lnTo>
                <a:lnTo>
                  <a:pt x="802481" y="314325"/>
                </a:lnTo>
                <a:lnTo>
                  <a:pt x="871537" y="357188"/>
                </a:lnTo>
                <a:lnTo>
                  <a:pt x="933450" y="397669"/>
                </a:lnTo>
                <a:lnTo>
                  <a:pt x="985837" y="435769"/>
                </a:lnTo>
                <a:lnTo>
                  <a:pt x="1023937" y="464344"/>
                </a:lnTo>
                <a:lnTo>
                  <a:pt x="1045368" y="490538"/>
                </a:lnTo>
                <a:lnTo>
                  <a:pt x="1062037" y="514350"/>
                </a:lnTo>
                <a:lnTo>
                  <a:pt x="1073943" y="540544"/>
                </a:lnTo>
                <a:lnTo>
                  <a:pt x="1083468" y="569119"/>
                </a:lnTo>
                <a:lnTo>
                  <a:pt x="1090612" y="611982"/>
                </a:lnTo>
                <a:lnTo>
                  <a:pt x="1090612" y="645319"/>
                </a:lnTo>
                <a:lnTo>
                  <a:pt x="1090612" y="709613"/>
                </a:lnTo>
                <a:lnTo>
                  <a:pt x="1088231" y="757238"/>
                </a:lnTo>
                <a:lnTo>
                  <a:pt x="1081087" y="790575"/>
                </a:lnTo>
                <a:lnTo>
                  <a:pt x="1062037" y="821532"/>
                </a:lnTo>
                <a:lnTo>
                  <a:pt x="1050131" y="833438"/>
                </a:lnTo>
                <a:lnTo>
                  <a:pt x="1035843" y="840582"/>
                </a:lnTo>
                <a:lnTo>
                  <a:pt x="1014412" y="842963"/>
                </a:lnTo>
                <a:lnTo>
                  <a:pt x="988218" y="842963"/>
                </a:lnTo>
                <a:lnTo>
                  <a:pt x="947737" y="833438"/>
                </a:lnTo>
                <a:lnTo>
                  <a:pt x="919162" y="821532"/>
                </a:lnTo>
                <a:lnTo>
                  <a:pt x="888206" y="800100"/>
                </a:lnTo>
                <a:lnTo>
                  <a:pt x="864393" y="776288"/>
                </a:lnTo>
                <a:lnTo>
                  <a:pt x="819150" y="728663"/>
                </a:lnTo>
                <a:lnTo>
                  <a:pt x="764381" y="673894"/>
                </a:lnTo>
                <a:lnTo>
                  <a:pt x="700087" y="609600"/>
                </a:lnTo>
                <a:lnTo>
                  <a:pt x="585787" y="5000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17BBFC8-C219-49E1-BE9E-07A4E3182E3C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1271588"/>
            <a:ext cx="4489450" cy="4927600"/>
            <a:chOff x="2852738" y="1423988"/>
            <a:chExt cx="4489450" cy="49276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25680834-0688-4548-AF79-FE6CB4F1BE44}"/>
                </a:ext>
              </a:extLst>
            </p:cNvPr>
            <p:cNvSpPr/>
            <p:nvPr/>
          </p:nvSpPr>
          <p:spPr>
            <a:xfrm>
              <a:off x="2852738" y="15827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4FD8A04A-583A-4E4E-BA06-2198EEFE7EF5}"/>
                </a:ext>
              </a:extLst>
            </p:cNvPr>
            <p:cNvSpPr/>
            <p:nvPr/>
          </p:nvSpPr>
          <p:spPr>
            <a:xfrm>
              <a:off x="4722813" y="14239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56D38B5C-013A-4DE6-B0BA-216B7382CEF1}"/>
                </a:ext>
              </a:extLst>
            </p:cNvPr>
            <p:cNvSpPr/>
            <p:nvPr/>
          </p:nvSpPr>
          <p:spPr>
            <a:xfrm>
              <a:off x="3448051" y="2322513"/>
              <a:ext cx="357187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1FF14190-D912-4B60-BADE-266FCBD07D66}"/>
                </a:ext>
              </a:extLst>
            </p:cNvPr>
            <p:cNvSpPr/>
            <p:nvPr/>
          </p:nvSpPr>
          <p:spPr>
            <a:xfrm>
              <a:off x="4365626" y="2355850"/>
              <a:ext cx="2976562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AD367839-9A24-4322-8134-DC13EE00788D}"/>
                </a:ext>
              </a:extLst>
            </p:cNvPr>
            <p:cNvSpPr/>
            <p:nvPr/>
          </p:nvSpPr>
          <p:spPr>
            <a:xfrm>
              <a:off x="5521326" y="1936750"/>
              <a:ext cx="636587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FEE89A01-A52C-4CB7-8DE2-A2ED44BA2B70}"/>
                </a:ext>
              </a:extLst>
            </p:cNvPr>
            <p:cNvSpPr/>
            <p:nvPr/>
          </p:nvSpPr>
          <p:spPr>
            <a:xfrm>
              <a:off x="4802188" y="30051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4C6DC874-6E53-4482-A266-D84222D17423}"/>
                </a:ext>
              </a:extLst>
            </p:cNvPr>
            <p:cNvSpPr/>
            <p:nvPr/>
          </p:nvSpPr>
          <p:spPr>
            <a:xfrm>
              <a:off x="3876676" y="36401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0462E79F-3B55-40AF-8FE6-29A44C818DA4}"/>
                </a:ext>
              </a:extLst>
            </p:cNvPr>
            <p:cNvSpPr/>
            <p:nvPr/>
          </p:nvSpPr>
          <p:spPr>
            <a:xfrm>
              <a:off x="4111626" y="3606800"/>
              <a:ext cx="2147887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8">
              <a:extLst>
                <a:ext uri="{FF2B5EF4-FFF2-40B4-BE49-F238E27FC236}">
                  <a16:creationId xmlns:a16="http://schemas.microsoft.com/office/drawing/2014/main" id="{ABE4A28A-6976-4A2A-B4DD-711EE22A1189}"/>
                </a:ext>
              </a:extLst>
            </p:cNvPr>
            <p:cNvSpPr/>
            <p:nvPr/>
          </p:nvSpPr>
          <p:spPr>
            <a:xfrm>
              <a:off x="4154488" y="41624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44348053-A5BE-456E-A4C3-FAFF4CF79361}"/>
                </a:ext>
              </a:extLst>
            </p:cNvPr>
            <p:cNvSpPr/>
            <p:nvPr/>
          </p:nvSpPr>
          <p:spPr>
            <a:xfrm>
              <a:off x="4143376" y="4665663"/>
              <a:ext cx="1858962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ECBBAFFB-1916-4DD1-8AEB-4C37B4D2F35A}"/>
                </a:ext>
              </a:extLst>
            </p:cNvPr>
            <p:cNvSpPr/>
            <p:nvPr/>
          </p:nvSpPr>
          <p:spPr>
            <a:xfrm>
              <a:off x="4086226" y="52292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55A928A5-252A-4698-B765-00EB5A312EBD}"/>
                </a:ext>
              </a:extLst>
            </p:cNvPr>
            <p:cNvSpPr/>
            <p:nvPr/>
          </p:nvSpPr>
          <p:spPr>
            <a:xfrm>
              <a:off x="3067051" y="5457825"/>
              <a:ext cx="1544637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1">
              <a:extLst>
                <a:ext uri="{FF2B5EF4-FFF2-40B4-BE49-F238E27FC236}">
                  <a16:creationId xmlns:a16="http://schemas.microsoft.com/office/drawing/2014/main" id="{3984A392-3549-4E01-ACD5-BE6CED528107}"/>
                </a:ext>
              </a:extLst>
            </p:cNvPr>
            <p:cNvSpPr/>
            <p:nvPr/>
          </p:nvSpPr>
          <p:spPr>
            <a:xfrm>
              <a:off x="5462588" y="5507038"/>
              <a:ext cx="1090613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97F5E4BD-A8E4-45BC-9512-CA53ECE462EE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70E713EC-0177-475C-A564-A9C47CD7625A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72A8CD56-E9E2-4C5C-A2CC-5914D0B7829A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4FA8434-85EB-4431-8655-685F5F50F9DD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FDFE42FE-C69D-4135-9170-A2DB08A16226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DC37877C-BE2E-42D7-9C3B-989CBFFC5FDC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EC188B3F-6A92-4C44-99AC-82B29A5D2283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252E732C-3A62-4822-9B87-232E7720C116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AFC7B1FF-347B-4509-824C-DC025321E242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096F8647-C43D-487E-8671-7B8D67BBC5B9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9">
              <a:extLst>
                <a:ext uri="{FF2B5EF4-FFF2-40B4-BE49-F238E27FC236}">
                  <a16:creationId xmlns:a16="http://schemas.microsoft.com/office/drawing/2014/main" id="{9016224E-5D2B-49E4-99E6-71718E5FA129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3C0D8556-28EF-4D12-BA50-1AA87DA4DFCC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EAF6FB5E-04F5-4986-83EA-0FC09A280044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1">
              <a:extLst>
                <a:ext uri="{FF2B5EF4-FFF2-40B4-BE49-F238E27FC236}">
                  <a16:creationId xmlns:a16="http://schemas.microsoft.com/office/drawing/2014/main" id="{1726AEED-7327-47E0-BA0E-25BD3D9FC856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3847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3762" name="グループ化 1">
            <a:extLst>
              <a:ext uri="{FF2B5EF4-FFF2-40B4-BE49-F238E27FC236}">
                <a16:creationId xmlns:a16="http://schemas.microsoft.com/office/drawing/2014/main" id="{8C1B2DB5-EDE8-4537-83B7-57147349F483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477963"/>
            <a:ext cx="4503737" cy="4411662"/>
            <a:chOff x="2700338" y="1477963"/>
            <a:chExt cx="4503737" cy="44116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9C11BB8-3098-4D13-96D4-67C329959CCA}"/>
                </a:ext>
              </a:extLst>
            </p:cNvPr>
            <p:cNvSpPr/>
            <p:nvPr/>
          </p:nvSpPr>
          <p:spPr>
            <a:xfrm>
              <a:off x="2700338" y="1509713"/>
              <a:ext cx="1195387" cy="1222375"/>
            </a:xfrm>
            <a:custGeom>
              <a:avLst/>
              <a:gdLst>
                <a:gd name="connsiteX0" fmla="*/ 466725 w 1195387"/>
                <a:gd name="connsiteY0" fmla="*/ 966787 h 1221581"/>
                <a:gd name="connsiteX1" fmla="*/ 302418 w 1195387"/>
                <a:gd name="connsiteY1" fmla="*/ 1073943 h 1221581"/>
                <a:gd name="connsiteX2" fmla="*/ 178593 w 1195387"/>
                <a:gd name="connsiteY2" fmla="*/ 1152525 h 1221581"/>
                <a:gd name="connsiteX3" fmla="*/ 83343 w 1195387"/>
                <a:gd name="connsiteY3" fmla="*/ 1204912 h 1221581"/>
                <a:gd name="connsiteX4" fmla="*/ 47625 w 1195387"/>
                <a:gd name="connsiteY4" fmla="*/ 1219200 h 1221581"/>
                <a:gd name="connsiteX5" fmla="*/ 28575 w 1195387"/>
                <a:gd name="connsiteY5" fmla="*/ 1221581 h 1221581"/>
                <a:gd name="connsiteX6" fmla="*/ 14287 w 1195387"/>
                <a:gd name="connsiteY6" fmla="*/ 1219200 h 1221581"/>
                <a:gd name="connsiteX7" fmla="*/ 2381 w 1195387"/>
                <a:gd name="connsiteY7" fmla="*/ 1212056 h 1221581"/>
                <a:gd name="connsiteX8" fmla="*/ 0 w 1195387"/>
                <a:gd name="connsiteY8" fmla="*/ 1200150 h 1221581"/>
                <a:gd name="connsiteX9" fmla="*/ 4762 w 1195387"/>
                <a:gd name="connsiteY9" fmla="*/ 1176337 h 1221581"/>
                <a:gd name="connsiteX10" fmla="*/ 19050 w 1195387"/>
                <a:gd name="connsiteY10" fmla="*/ 1157287 h 1221581"/>
                <a:gd name="connsiteX11" fmla="*/ 90487 w 1195387"/>
                <a:gd name="connsiteY11" fmla="*/ 1102518 h 1221581"/>
                <a:gd name="connsiteX12" fmla="*/ 180975 w 1195387"/>
                <a:gd name="connsiteY12" fmla="*/ 1028700 h 1221581"/>
                <a:gd name="connsiteX13" fmla="*/ 278606 w 1195387"/>
                <a:gd name="connsiteY13" fmla="*/ 945356 h 1221581"/>
                <a:gd name="connsiteX14" fmla="*/ 335756 w 1195387"/>
                <a:gd name="connsiteY14" fmla="*/ 888206 h 1221581"/>
                <a:gd name="connsiteX15" fmla="*/ 419100 w 1195387"/>
                <a:gd name="connsiteY15" fmla="*/ 807243 h 1221581"/>
                <a:gd name="connsiteX16" fmla="*/ 511968 w 1195387"/>
                <a:gd name="connsiteY16" fmla="*/ 711993 h 1221581"/>
                <a:gd name="connsiteX17" fmla="*/ 578643 w 1195387"/>
                <a:gd name="connsiteY17" fmla="*/ 631031 h 1221581"/>
                <a:gd name="connsiteX18" fmla="*/ 661987 w 1195387"/>
                <a:gd name="connsiteY18" fmla="*/ 521493 h 1221581"/>
                <a:gd name="connsiteX19" fmla="*/ 719137 w 1195387"/>
                <a:gd name="connsiteY19" fmla="*/ 433387 h 1221581"/>
                <a:gd name="connsiteX20" fmla="*/ 769143 w 1195387"/>
                <a:gd name="connsiteY20" fmla="*/ 357187 h 1221581"/>
                <a:gd name="connsiteX21" fmla="*/ 807243 w 1195387"/>
                <a:gd name="connsiteY21" fmla="*/ 297656 h 1221581"/>
                <a:gd name="connsiteX22" fmla="*/ 831056 w 1195387"/>
                <a:gd name="connsiteY22" fmla="*/ 245268 h 1221581"/>
                <a:gd name="connsiteX23" fmla="*/ 838200 w 1195387"/>
                <a:gd name="connsiteY23" fmla="*/ 216693 h 1221581"/>
                <a:gd name="connsiteX24" fmla="*/ 838200 w 1195387"/>
                <a:gd name="connsiteY24" fmla="*/ 195262 h 1221581"/>
                <a:gd name="connsiteX25" fmla="*/ 831056 w 1195387"/>
                <a:gd name="connsiteY25" fmla="*/ 169068 h 1221581"/>
                <a:gd name="connsiteX26" fmla="*/ 816768 w 1195387"/>
                <a:gd name="connsiteY26" fmla="*/ 145256 h 1221581"/>
                <a:gd name="connsiteX27" fmla="*/ 783431 w 1195387"/>
                <a:gd name="connsiteY27" fmla="*/ 107156 h 1221581"/>
                <a:gd name="connsiteX28" fmla="*/ 757237 w 1195387"/>
                <a:gd name="connsiteY28" fmla="*/ 80962 h 1221581"/>
                <a:gd name="connsiteX29" fmla="*/ 745331 w 1195387"/>
                <a:gd name="connsiteY29" fmla="*/ 66675 h 1221581"/>
                <a:gd name="connsiteX30" fmla="*/ 735806 w 1195387"/>
                <a:gd name="connsiteY30" fmla="*/ 50006 h 1221581"/>
                <a:gd name="connsiteX31" fmla="*/ 731043 w 1195387"/>
                <a:gd name="connsiteY31" fmla="*/ 33337 h 1221581"/>
                <a:gd name="connsiteX32" fmla="*/ 738187 w 1195387"/>
                <a:gd name="connsiteY32" fmla="*/ 16668 h 1221581"/>
                <a:gd name="connsiteX33" fmla="*/ 762000 w 1195387"/>
                <a:gd name="connsiteY33" fmla="*/ 2381 h 1221581"/>
                <a:gd name="connsiteX34" fmla="*/ 783431 w 1195387"/>
                <a:gd name="connsiteY34" fmla="*/ 0 h 1221581"/>
                <a:gd name="connsiteX35" fmla="*/ 821531 w 1195387"/>
                <a:gd name="connsiteY35" fmla="*/ 4762 h 1221581"/>
                <a:gd name="connsiteX36" fmla="*/ 890587 w 1195387"/>
                <a:gd name="connsiteY36" fmla="*/ 26193 h 1221581"/>
                <a:gd name="connsiteX37" fmla="*/ 959643 w 1195387"/>
                <a:gd name="connsiteY37" fmla="*/ 54768 h 1221581"/>
                <a:gd name="connsiteX38" fmla="*/ 997743 w 1195387"/>
                <a:gd name="connsiteY38" fmla="*/ 73818 h 1221581"/>
                <a:gd name="connsiteX39" fmla="*/ 1035843 w 1195387"/>
                <a:gd name="connsiteY39" fmla="*/ 97631 h 1221581"/>
                <a:gd name="connsiteX40" fmla="*/ 1092993 w 1195387"/>
                <a:gd name="connsiteY40" fmla="*/ 140493 h 1221581"/>
                <a:gd name="connsiteX41" fmla="*/ 1140618 w 1195387"/>
                <a:gd name="connsiteY41" fmla="*/ 185737 h 1221581"/>
                <a:gd name="connsiteX42" fmla="*/ 1169193 w 1195387"/>
                <a:gd name="connsiteY42" fmla="*/ 221456 h 1221581"/>
                <a:gd name="connsiteX43" fmla="*/ 1185862 w 1195387"/>
                <a:gd name="connsiteY43" fmla="*/ 247650 h 1221581"/>
                <a:gd name="connsiteX44" fmla="*/ 1193006 w 1195387"/>
                <a:gd name="connsiteY44" fmla="*/ 273843 h 1221581"/>
                <a:gd name="connsiteX45" fmla="*/ 1195387 w 1195387"/>
                <a:gd name="connsiteY45" fmla="*/ 297656 h 1221581"/>
                <a:gd name="connsiteX46" fmla="*/ 1190625 w 1195387"/>
                <a:gd name="connsiteY46" fmla="*/ 326231 h 1221581"/>
                <a:gd name="connsiteX47" fmla="*/ 1176337 w 1195387"/>
                <a:gd name="connsiteY47" fmla="*/ 342900 h 1221581"/>
                <a:gd name="connsiteX48" fmla="*/ 1138237 w 1195387"/>
                <a:gd name="connsiteY48" fmla="*/ 361950 h 1221581"/>
                <a:gd name="connsiteX49" fmla="*/ 1107281 w 1195387"/>
                <a:gd name="connsiteY49" fmla="*/ 378618 h 1221581"/>
                <a:gd name="connsiteX50" fmla="*/ 1066800 w 1195387"/>
                <a:gd name="connsiteY50" fmla="*/ 416718 h 1221581"/>
                <a:gd name="connsiteX51" fmla="*/ 1019175 w 1195387"/>
                <a:gd name="connsiteY51" fmla="*/ 466725 h 1221581"/>
                <a:gd name="connsiteX52" fmla="*/ 909637 w 1195387"/>
                <a:gd name="connsiteY52" fmla="*/ 590550 h 1221581"/>
                <a:gd name="connsiteX53" fmla="*/ 790575 w 1195387"/>
                <a:gd name="connsiteY53" fmla="*/ 714375 h 1221581"/>
                <a:gd name="connsiteX54" fmla="*/ 633412 w 1195387"/>
                <a:gd name="connsiteY54" fmla="*/ 847725 h 1221581"/>
                <a:gd name="connsiteX55" fmla="*/ 466725 w 1195387"/>
                <a:gd name="connsiteY55" fmla="*/ 966787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95387" h="1221581">
                  <a:moveTo>
                    <a:pt x="466725" y="966787"/>
                  </a:moveTo>
                  <a:lnTo>
                    <a:pt x="302418" y="1073943"/>
                  </a:lnTo>
                  <a:lnTo>
                    <a:pt x="178593" y="1152525"/>
                  </a:lnTo>
                  <a:lnTo>
                    <a:pt x="83343" y="1204912"/>
                  </a:lnTo>
                  <a:lnTo>
                    <a:pt x="47625" y="1219200"/>
                  </a:lnTo>
                  <a:lnTo>
                    <a:pt x="28575" y="1221581"/>
                  </a:lnTo>
                  <a:lnTo>
                    <a:pt x="14287" y="1219200"/>
                  </a:lnTo>
                  <a:lnTo>
                    <a:pt x="2381" y="1212056"/>
                  </a:lnTo>
                  <a:lnTo>
                    <a:pt x="0" y="1200150"/>
                  </a:lnTo>
                  <a:lnTo>
                    <a:pt x="4762" y="1176337"/>
                  </a:lnTo>
                  <a:lnTo>
                    <a:pt x="19050" y="1157287"/>
                  </a:lnTo>
                  <a:lnTo>
                    <a:pt x="90487" y="1102518"/>
                  </a:lnTo>
                  <a:lnTo>
                    <a:pt x="180975" y="1028700"/>
                  </a:lnTo>
                  <a:lnTo>
                    <a:pt x="278606" y="945356"/>
                  </a:lnTo>
                  <a:lnTo>
                    <a:pt x="335756" y="888206"/>
                  </a:lnTo>
                  <a:lnTo>
                    <a:pt x="419100" y="807243"/>
                  </a:lnTo>
                  <a:lnTo>
                    <a:pt x="511968" y="711993"/>
                  </a:lnTo>
                  <a:lnTo>
                    <a:pt x="578643" y="631031"/>
                  </a:lnTo>
                  <a:lnTo>
                    <a:pt x="661987" y="521493"/>
                  </a:lnTo>
                  <a:lnTo>
                    <a:pt x="719137" y="433387"/>
                  </a:lnTo>
                  <a:lnTo>
                    <a:pt x="769143" y="357187"/>
                  </a:lnTo>
                  <a:lnTo>
                    <a:pt x="807243" y="297656"/>
                  </a:lnTo>
                  <a:lnTo>
                    <a:pt x="831056" y="245268"/>
                  </a:lnTo>
                  <a:lnTo>
                    <a:pt x="838200" y="216693"/>
                  </a:lnTo>
                  <a:lnTo>
                    <a:pt x="838200" y="195262"/>
                  </a:lnTo>
                  <a:lnTo>
                    <a:pt x="831056" y="169068"/>
                  </a:lnTo>
                  <a:lnTo>
                    <a:pt x="816768" y="145256"/>
                  </a:lnTo>
                  <a:lnTo>
                    <a:pt x="783431" y="107156"/>
                  </a:lnTo>
                  <a:lnTo>
                    <a:pt x="757237" y="80962"/>
                  </a:lnTo>
                  <a:lnTo>
                    <a:pt x="745331" y="66675"/>
                  </a:lnTo>
                  <a:lnTo>
                    <a:pt x="735806" y="50006"/>
                  </a:lnTo>
                  <a:lnTo>
                    <a:pt x="731043" y="33337"/>
                  </a:lnTo>
                  <a:lnTo>
                    <a:pt x="738187" y="16668"/>
                  </a:lnTo>
                  <a:lnTo>
                    <a:pt x="762000" y="2381"/>
                  </a:lnTo>
                  <a:lnTo>
                    <a:pt x="783431" y="0"/>
                  </a:lnTo>
                  <a:lnTo>
                    <a:pt x="821531" y="4762"/>
                  </a:lnTo>
                  <a:lnTo>
                    <a:pt x="890587" y="26193"/>
                  </a:lnTo>
                  <a:lnTo>
                    <a:pt x="959643" y="54768"/>
                  </a:lnTo>
                  <a:lnTo>
                    <a:pt x="997743" y="73818"/>
                  </a:lnTo>
                  <a:lnTo>
                    <a:pt x="1035843" y="97631"/>
                  </a:lnTo>
                  <a:lnTo>
                    <a:pt x="1092993" y="140493"/>
                  </a:lnTo>
                  <a:lnTo>
                    <a:pt x="1140618" y="185737"/>
                  </a:lnTo>
                  <a:lnTo>
                    <a:pt x="1169193" y="221456"/>
                  </a:lnTo>
                  <a:lnTo>
                    <a:pt x="1185862" y="247650"/>
                  </a:lnTo>
                  <a:lnTo>
                    <a:pt x="1193006" y="273843"/>
                  </a:lnTo>
                  <a:lnTo>
                    <a:pt x="1195387" y="297656"/>
                  </a:lnTo>
                  <a:lnTo>
                    <a:pt x="1190625" y="326231"/>
                  </a:lnTo>
                  <a:lnTo>
                    <a:pt x="1176337" y="342900"/>
                  </a:lnTo>
                  <a:lnTo>
                    <a:pt x="1138237" y="361950"/>
                  </a:lnTo>
                  <a:lnTo>
                    <a:pt x="1107281" y="378618"/>
                  </a:lnTo>
                  <a:lnTo>
                    <a:pt x="1066800" y="416718"/>
                  </a:lnTo>
                  <a:lnTo>
                    <a:pt x="1019175" y="466725"/>
                  </a:lnTo>
                  <a:lnTo>
                    <a:pt x="909637" y="590550"/>
                  </a:lnTo>
                  <a:lnTo>
                    <a:pt x="790575" y="714375"/>
                  </a:lnTo>
                  <a:lnTo>
                    <a:pt x="633412" y="847725"/>
                  </a:lnTo>
                  <a:lnTo>
                    <a:pt x="466725" y="966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679C3D9-D349-41C7-AF14-61F63030713D}"/>
                </a:ext>
              </a:extLst>
            </p:cNvPr>
            <p:cNvSpPr/>
            <p:nvPr/>
          </p:nvSpPr>
          <p:spPr>
            <a:xfrm>
              <a:off x="4699000" y="1477963"/>
              <a:ext cx="938213" cy="1235075"/>
            </a:xfrm>
            <a:custGeom>
              <a:avLst/>
              <a:gdLst>
                <a:gd name="connsiteX0" fmla="*/ 507207 w 938213"/>
                <a:gd name="connsiteY0" fmla="*/ 831057 h 1233488"/>
                <a:gd name="connsiteX1" fmla="*/ 307182 w 938213"/>
                <a:gd name="connsiteY1" fmla="*/ 1012032 h 1233488"/>
                <a:gd name="connsiteX2" fmla="*/ 159544 w 938213"/>
                <a:gd name="connsiteY2" fmla="*/ 1135857 h 1233488"/>
                <a:gd name="connsiteX3" fmla="*/ 38100 w 938213"/>
                <a:gd name="connsiteY3" fmla="*/ 1231107 h 1233488"/>
                <a:gd name="connsiteX4" fmla="*/ 23813 w 938213"/>
                <a:gd name="connsiteY4" fmla="*/ 1233488 h 1233488"/>
                <a:gd name="connsiteX5" fmla="*/ 11907 w 938213"/>
                <a:gd name="connsiteY5" fmla="*/ 1228725 h 1233488"/>
                <a:gd name="connsiteX6" fmla="*/ 4763 w 938213"/>
                <a:gd name="connsiteY6" fmla="*/ 1219200 h 1233488"/>
                <a:gd name="connsiteX7" fmla="*/ 0 w 938213"/>
                <a:gd name="connsiteY7" fmla="*/ 1207294 h 1233488"/>
                <a:gd name="connsiteX8" fmla="*/ 4763 w 938213"/>
                <a:gd name="connsiteY8" fmla="*/ 1188244 h 1233488"/>
                <a:gd name="connsiteX9" fmla="*/ 40482 w 938213"/>
                <a:gd name="connsiteY9" fmla="*/ 1143000 h 1233488"/>
                <a:gd name="connsiteX10" fmla="*/ 116682 w 938213"/>
                <a:gd name="connsiteY10" fmla="*/ 1059657 h 1233488"/>
                <a:gd name="connsiteX11" fmla="*/ 202407 w 938213"/>
                <a:gd name="connsiteY11" fmla="*/ 952500 h 1233488"/>
                <a:gd name="connsiteX12" fmla="*/ 288132 w 938213"/>
                <a:gd name="connsiteY12" fmla="*/ 838200 h 1233488"/>
                <a:gd name="connsiteX13" fmla="*/ 357188 w 938213"/>
                <a:gd name="connsiteY13" fmla="*/ 745332 h 1233488"/>
                <a:gd name="connsiteX14" fmla="*/ 428625 w 938213"/>
                <a:gd name="connsiteY14" fmla="*/ 642938 h 1233488"/>
                <a:gd name="connsiteX15" fmla="*/ 485775 w 938213"/>
                <a:gd name="connsiteY15" fmla="*/ 550069 h 1233488"/>
                <a:gd name="connsiteX16" fmla="*/ 557213 w 938213"/>
                <a:gd name="connsiteY16" fmla="*/ 419100 h 1233488"/>
                <a:gd name="connsiteX17" fmla="*/ 604838 w 938213"/>
                <a:gd name="connsiteY17" fmla="*/ 326232 h 1233488"/>
                <a:gd name="connsiteX18" fmla="*/ 621507 w 938213"/>
                <a:gd name="connsiteY18" fmla="*/ 280988 h 1233488"/>
                <a:gd name="connsiteX19" fmla="*/ 623888 w 938213"/>
                <a:gd name="connsiteY19" fmla="*/ 250032 h 1233488"/>
                <a:gd name="connsiteX20" fmla="*/ 619125 w 938213"/>
                <a:gd name="connsiteY20" fmla="*/ 219075 h 1233488"/>
                <a:gd name="connsiteX21" fmla="*/ 602457 w 938213"/>
                <a:gd name="connsiteY21" fmla="*/ 171450 h 1233488"/>
                <a:gd name="connsiteX22" fmla="*/ 571500 w 938213"/>
                <a:gd name="connsiteY22" fmla="*/ 109538 h 1233488"/>
                <a:gd name="connsiteX23" fmla="*/ 545307 w 938213"/>
                <a:gd name="connsiteY23" fmla="*/ 69057 h 1233488"/>
                <a:gd name="connsiteX24" fmla="*/ 533400 w 938213"/>
                <a:gd name="connsiteY24" fmla="*/ 47625 h 1233488"/>
                <a:gd name="connsiteX25" fmla="*/ 528638 w 938213"/>
                <a:gd name="connsiteY25" fmla="*/ 28575 h 1233488"/>
                <a:gd name="connsiteX26" fmla="*/ 531019 w 938213"/>
                <a:gd name="connsiteY26" fmla="*/ 14288 h 1233488"/>
                <a:gd name="connsiteX27" fmla="*/ 540544 w 938213"/>
                <a:gd name="connsiteY27" fmla="*/ 2382 h 1233488"/>
                <a:gd name="connsiteX28" fmla="*/ 554832 w 938213"/>
                <a:gd name="connsiteY28" fmla="*/ 0 h 1233488"/>
                <a:gd name="connsiteX29" fmla="*/ 595313 w 938213"/>
                <a:gd name="connsiteY29" fmla="*/ 11907 h 1233488"/>
                <a:gd name="connsiteX30" fmla="*/ 657225 w 938213"/>
                <a:gd name="connsiteY30" fmla="*/ 40482 h 1233488"/>
                <a:gd name="connsiteX31" fmla="*/ 707232 w 938213"/>
                <a:gd name="connsiteY31" fmla="*/ 69057 h 1233488"/>
                <a:gd name="connsiteX32" fmla="*/ 773907 w 938213"/>
                <a:gd name="connsiteY32" fmla="*/ 111919 h 1233488"/>
                <a:gd name="connsiteX33" fmla="*/ 833438 w 938213"/>
                <a:gd name="connsiteY33" fmla="*/ 152400 h 1233488"/>
                <a:gd name="connsiteX34" fmla="*/ 873919 w 938213"/>
                <a:gd name="connsiteY34" fmla="*/ 188119 h 1233488"/>
                <a:gd name="connsiteX35" fmla="*/ 904875 w 938213"/>
                <a:gd name="connsiteY35" fmla="*/ 219075 h 1233488"/>
                <a:gd name="connsiteX36" fmla="*/ 933450 w 938213"/>
                <a:gd name="connsiteY36" fmla="*/ 257175 h 1233488"/>
                <a:gd name="connsiteX37" fmla="*/ 938213 w 938213"/>
                <a:gd name="connsiteY37" fmla="*/ 276225 h 1233488"/>
                <a:gd name="connsiteX38" fmla="*/ 931069 w 938213"/>
                <a:gd name="connsiteY38" fmla="*/ 302419 h 1233488"/>
                <a:gd name="connsiteX39" fmla="*/ 873919 w 938213"/>
                <a:gd name="connsiteY39" fmla="*/ 361950 h 1233488"/>
                <a:gd name="connsiteX40" fmla="*/ 819150 w 938213"/>
                <a:gd name="connsiteY40" fmla="*/ 419100 h 1233488"/>
                <a:gd name="connsiteX41" fmla="*/ 783432 w 938213"/>
                <a:gd name="connsiteY41" fmla="*/ 469107 h 1233488"/>
                <a:gd name="connsiteX42" fmla="*/ 728663 w 938213"/>
                <a:gd name="connsiteY42" fmla="*/ 559594 h 1233488"/>
                <a:gd name="connsiteX43" fmla="*/ 683419 w 938213"/>
                <a:gd name="connsiteY43" fmla="*/ 638175 h 1233488"/>
                <a:gd name="connsiteX44" fmla="*/ 609600 w 938213"/>
                <a:gd name="connsiteY44" fmla="*/ 728663 h 1233488"/>
                <a:gd name="connsiteX45" fmla="*/ 507207 w 938213"/>
                <a:gd name="connsiteY45" fmla="*/ 831057 h 123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38213" h="1233488">
                  <a:moveTo>
                    <a:pt x="507207" y="831057"/>
                  </a:moveTo>
                  <a:lnTo>
                    <a:pt x="307182" y="1012032"/>
                  </a:lnTo>
                  <a:lnTo>
                    <a:pt x="159544" y="1135857"/>
                  </a:lnTo>
                  <a:lnTo>
                    <a:pt x="38100" y="1231107"/>
                  </a:lnTo>
                  <a:lnTo>
                    <a:pt x="23813" y="1233488"/>
                  </a:lnTo>
                  <a:lnTo>
                    <a:pt x="11907" y="1228725"/>
                  </a:lnTo>
                  <a:lnTo>
                    <a:pt x="4763" y="1219200"/>
                  </a:lnTo>
                  <a:lnTo>
                    <a:pt x="0" y="1207294"/>
                  </a:lnTo>
                  <a:lnTo>
                    <a:pt x="4763" y="1188244"/>
                  </a:lnTo>
                  <a:lnTo>
                    <a:pt x="40482" y="1143000"/>
                  </a:lnTo>
                  <a:lnTo>
                    <a:pt x="116682" y="1059657"/>
                  </a:lnTo>
                  <a:lnTo>
                    <a:pt x="202407" y="952500"/>
                  </a:lnTo>
                  <a:lnTo>
                    <a:pt x="288132" y="838200"/>
                  </a:lnTo>
                  <a:lnTo>
                    <a:pt x="357188" y="745332"/>
                  </a:lnTo>
                  <a:lnTo>
                    <a:pt x="428625" y="642938"/>
                  </a:lnTo>
                  <a:lnTo>
                    <a:pt x="485775" y="550069"/>
                  </a:lnTo>
                  <a:lnTo>
                    <a:pt x="557213" y="419100"/>
                  </a:lnTo>
                  <a:lnTo>
                    <a:pt x="604838" y="326232"/>
                  </a:lnTo>
                  <a:lnTo>
                    <a:pt x="621507" y="280988"/>
                  </a:lnTo>
                  <a:lnTo>
                    <a:pt x="623888" y="250032"/>
                  </a:lnTo>
                  <a:lnTo>
                    <a:pt x="619125" y="219075"/>
                  </a:lnTo>
                  <a:lnTo>
                    <a:pt x="602457" y="171450"/>
                  </a:lnTo>
                  <a:lnTo>
                    <a:pt x="571500" y="109538"/>
                  </a:lnTo>
                  <a:lnTo>
                    <a:pt x="545307" y="69057"/>
                  </a:lnTo>
                  <a:lnTo>
                    <a:pt x="533400" y="47625"/>
                  </a:lnTo>
                  <a:lnTo>
                    <a:pt x="528638" y="28575"/>
                  </a:lnTo>
                  <a:lnTo>
                    <a:pt x="531019" y="14288"/>
                  </a:lnTo>
                  <a:lnTo>
                    <a:pt x="540544" y="2382"/>
                  </a:lnTo>
                  <a:lnTo>
                    <a:pt x="554832" y="0"/>
                  </a:lnTo>
                  <a:lnTo>
                    <a:pt x="595313" y="11907"/>
                  </a:lnTo>
                  <a:lnTo>
                    <a:pt x="657225" y="40482"/>
                  </a:lnTo>
                  <a:lnTo>
                    <a:pt x="707232" y="69057"/>
                  </a:lnTo>
                  <a:lnTo>
                    <a:pt x="773907" y="111919"/>
                  </a:lnTo>
                  <a:lnTo>
                    <a:pt x="833438" y="152400"/>
                  </a:lnTo>
                  <a:lnTo>
                    <a:pt x="873919" y="188119"/>
                  </a:lnTo>
                  <a:lnTo>
                    <a:pt x="904875" y="219075"/>
                  </a:lnTo>
                  <a:lnTo>
                    <a:pt x="933450" y="257175"/>
                  </a:lnTo>
                  <a:lnTo>
                    <a:pt x="938213" y="276225"/>
                  </a:lnTo>
                  <a:lnTo>
                    <a:pt x="931069" y="302419"/>
                  </a:lnTo>
                  <a:lnTo>
                    <a:pt x="873919" y="361950"/>
                  </a:lnTo>
                  <a:lnTo>
                    <a:pt x="819150" y="419100"/>
                  </a:lnTo>
                  <a:lnTo>
                    <a:pt x="783432" y="469107"/>
                  </a:lnTo>
                  <a:lnTo>
                    <a:pt x="728663" y="559594"/>
                  </a:lnTo>
                  <a:lnTo>
                    <a:pt x="683419" y="638175"/>
                  </a:lnTo>
                  <a:lnTo>
                    <a:pt x="609600" y="728663"/>
                  </a:lnTo>
                  <a:lnTo>
                    <a:pt x="507207" y="8310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8050BD7-9360-475B-B5CD-E11AFE140AB7}"/>
                </a:ext>
              </a:extLst>
            </p:cNvPr>
            <p:cNvSpPr/>
            <p:nvPr/>
          </p:nvSpPr>
          <p:spPr>
            <a:xfrm>
              <a:off x="4932363" y="3362325"/>
              <a:ext cx="2271712" cy="428625"/>
            </a:xfrm>
            <a:custGeom>
              <a:avLst/>
              <a:gdLst>
                <a:gd name="connsiteX0" fmla="*/ 1307306 w 2271712"/>
                <a:gd name="connsiteY0" fmla="*/ 278606 h 428625"/>
                <a:gd name="connsiteX1" fmla="*/ 1057275 w 2271712"/>
                <a:gd name="connsiteY1" fmla="*/ 319088 h 428625"/>
                <a:gd name="connsiteX2" fmla="*/ 871537 w 2271712"/>
                <a:gd name="connsiteY2" fmla="*/ 354806 h 428625"/>
                <a:gd name="connsiteX3" fmla="*/ 669131 w 2271712"/>
                <a:gd name="connsiteY3" fmla="*/ 378619 h 428625"/>
                <a:gd name="connsiteX4" fmla="*/ 542925 w 2271712"/>
                <a:gd name="connsiteY4" fmla="*/ 402431 h 428625"/>
                <a:gd name="connsiteX5" fmla="*/ 445294 w 2271712"/>
                <a:gd name="connsiteY5" fmla="*/ 423863 h 428625"/>
                <a:gd name="connsiteX6" fmla="*/ 407194 w 2271712"/>
                <a:gd name="connsiteY6" fmla="*/ 428625 h 428625"/>
                <a:gd name="connsiteX7" fmla="*/ 354806 w 2271712"/>
                <a:gd name="connsiteY7" fmla="*/ 423863 h 428625"/>
                <a:gd name="connsiteX8" fmla="*/ 326231 w 2271712"/>
                <a:gd name="connsiteY8" fmla="*/ 416719 h 428625"/>
                <a:gd name="connsiteX9" fmla="*/ 283369 w 2271712"/>
                <a:gd name="connsiteY9" fmla="*/ 397669 h 428625"/>
                <a:gd name="connsiteX10" fmla="*/ 223837 w 2271712"/>
                <a:gd name="connsiteY10" fmla="*/ 361950 h 428625"/>
                <a:gd name="connsiteX11" fmla="*/ 173831 w 2271712"/>
                <a:gd name="connsiteY11" fmla="*/ 323850 h 428625"/>
                <a:gd name="connsiteX12" fmla="*/ 114300 w 2271712"/>
                <a:gd name="connsiteY12" fmla="*/ 271463 h 428625"/>
                <a:gd name="connsiteX13" fmla="*/ 52387 w 2271712"/>
                <a:gd name="connsiteY13" fmla="*/ 209550 h 428625"/>
                <a:gd name="connsiteX14" fmla="*/ 21431 w 2271712"/>
                <a:gd name="connsiteY14" fmla="*/ 176213 h 428625"/>
                <a:gd name="connsiteX15" fmla="*/ 4762 w 2271712"/>
                <a:gd name="connsiteY15" fmla="*/ 147638 h 428625"/>
                <a:gd name="connsiteX16" fmla="*/ 0 w 2271712"/>
                <a:gd name="connsiteY16" fmla="*/ 116681 h 428625"/>
                <a:gd name="connsiteX17" fmla="*/ 4762 w 2271712"/>
                <a:gd name="connsiteY17" fmla="*/ 97631 h 428625"/>
                <a:gd name="connsiteX18" fmla="*/ 19050 w 2271712"/>
                <a:gd name="connsiteY18" fmla="*/ 88106 h 428625"/>
                <a:gd name="connsiteX19" fmla="*/ 28575 w 2271712"/>
                <a:gd name="connsiteY19" fmla="*/ 88106 h 428625"/>
                <a:gd name="connsiteX20" fmla="*/ 52387 w 2271712"/>
                <a:gd name="connsiteY20" fmla="*/ 104775 h 428625"/>
                <a:gd name="connsiteX21" fmla="*/ 92869 w 2271712"/>
                <a:gd name="connsiteY21" fmla="*/ 128588 h 428625"/>
                <a:gd name="connsiteX22" fmla="*/ 154781 w 2271712"/>
                <a:gd name="connsiteY22" fmla="*/ 154781 h 428625"/>
                <a:gd name="connsiteX23" fmla="*/ 226219 w 2271712"/>
                <a:gd name="connsiteY23" fmla="*/ 178594 h 428625"/>
                <a:gd name="connsiteX24" fmla="*/ 309562 w 2271712"/>
                <a:gd name="connsiteY24" fmla="*/ 197644 h 428625"/>
                <a:gd name="connsiteX25" fmla="*/ 366712 w 2271712"/>
                <a:gd name="connsiteY25" fmla="*/ 204788 h 428625"/>
                <a:gd name="connsiteX26" fmla="*/ 452437 w 2271712"/>
                <a:gd name="connsiteY26" fmla="*/ 202406 h 428625"/>
                <a:gd name="connsiteX27" fmla="*/ 638175 w 2271712"/>
                <a:gd name="connsiteY27" fmla="*/ 183356 h 428625"/>
                <a:gd name="connsiteX28" fmla="*/ 933450 w 2271712"/>
                <a:gd name="connsiteY28" fmla="*/ 152400 h 428625"/>
                <a:gd name="connsiteX29" fmla="*/ 1121569 w 2271712"/>
                <a:gd name="connsiteY29" fmla="*/ 119063 h 428625"/>
                <a:gd name="connsiteX30" fmla="*/ 1354931 w 2271712"/>
                <a:gd name="connsiteY30" fmla="*/ 92869 h 428625"/>
                <a:gd name="connsiteX31" fmla="*/ 1585912 w 2271712"/>
                <a:gd name="connsiteY31" fmla="*/ 64294 h 428625"/>
                <a:gd name="connsiteX32" fmla="*/ 1709737 w 2271712"/>
                <a:gd name="connsiteY32" fmla="*/ 42863 h 428625"/>
                <a:gd name="connsiteX33" fmla="*/ 1731169 w 2271712"/>
                <a:gd name="connsiteY33" fmla="*/ 26194 h 428625"/>
                <a:gd name="connsiteX34" fmla="*/ 1764506 w 2271712"/>
                <a:gd name="connsiteY34" fmla="*/ 9525 h 428625"/>
                <a:gd name="connsiteX35" fmla="*/ 1807369 w 2271712"/>
                <a:gd name="connsiteY35" fmla="*/ 0 h 428625"/>
                <a:gd name="connsiteX36" fmla="*/ 1854994 w 2271712"/>
                <a:gd name="connsiteY36" fmla="*/ 0 h 428625"/>
                <a:gd name="connsiteX37" fmla="*/ 1890712 w 2271712"/>
                <a:gd name="connsiteY37" fmla="*/ 4763 h 428625"/>
                <a:gd name="connsiteX38" fmla="*/ 1926431 w 2271712"/>
                <a:gd name="connsiteY38" fmla="*/ 19050 h 428625"/>
                <a:gd name="connsiteX39" fmla="*/ 1976437 w 2271712"/>
                <a:gd name="connsiteY39" fmla="*/ 45244 h 428625"/>
                <a:gd name="connsiteX40" fmla="*/ 2043112 w 2271712"/>
                <a:gd name="connsiteY40" fmla="*/ 92869 h 428625"/>
                <a:gd name="connsiteX41" fmla="*/ 2119312 w 2271712"/>
                <a:gd name="connsiteY41" fmla="*/ 157163 h 428625"/>
                <a:gd name="connsiteX42" fmla="*/ 2209800 w 2271712"/>
                <a:gd name="connsiteY42" fmla="*/ 240506 h 428625"/>
                <a:gd name="connsiteX43" fmla="*/ 2252662 w 2271712"/>
                <a:gd name="connsiteY43" fmla="*/ 295275 h 428625"/>
                <a:gd name="connsiteX44" fmla="*/ 2266950 w 2271712"/>
                <a:gd name="connsiteY44" fmla="*/ 319088 h 428625"/>
                <a:gd name="connsiteX45" fmla="*/ 2271712 w 2271712"/>
                <a:gd name="connsiteY45" fmla="*/ 340519 h 428625"/>
                <a:gd name="connsiteX46" fmla="*/ 2264569 w 2271712"/>
                <a:gd name="connsiteY46" fmla="*/ 373856 h 428625"/>
                <a:gd name="connsiteX47" fmla="*/ 2228850 w 2271712"/>
                <a:gd name="connsiteY47" fmla="*/ 402431 h 428625"/>
                <a:gd name="connsiteX48" fmla="*/ 2202656 w 2271712"/>
                <a:gd name="connsiteY48" fmla="*/ 416719 h 428625"/>
                <a:gd name="connsiteX49" fmla="*/ 1874044 w 2271712"/>
                <a:gd name="connsiteY49" fmla="*/ 230981 h 428625"/>
                <a:gd name="connsiteX50" fmla="*/ 1852612 w 2271712"/>
                <a:gd name="connsiteY50" fmla="*/ 223838 h 428625"/>
                <a:gd name="connsiteX51" fmla="*/ 1814512 w 2271712"/>
                <a:gd name="connsiteY51" fmla="*/ 221456 h 428625"/>
                <a:gd name="connsiteX52" fmla="*/ 1754981 w 2271712"/>
                <a:gd name="connsiteY52" fmla="*/ 226219 h 428625"/>
                <a:gd name="connsiteX53" fmla="*/ 1576387 w 2271712"/>
                <a:gd name="connsiteY53" fmla="*/ 240506 h 428625"/>
                <a:gd name="connsiteX54" fmla="*/ 1307306 w 2271712"/>
                <a:gd name="connsiteY54" fmla="*/ 2786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1712" h="428625">
                  <a:moveTo>
                    <a:pt x="1307306" y="278606"/>
                  </a:moveTo>
                  <a:lnTo>
                    <a:pt x="1057275" y="319088"/>
                  </a:lnTo>
                  <a:lnTo>
                    <a:pt x="871537" y="354806"/>
                  </a:lnTo>
                  <a:lnTo>
                    <a:pt x="669131" y="378619"/>
                  </a:lnTo>
                  <a:lnTo>
                    <a:pt x="542925" y="402431"/>
                  </a:lnTo>
                  <a:lnTo>
                    <a:pt x="445294" y="423863"/>
                  </a:lnTo>
                  <a:lnTo>
                    <a:pt x="407194" y="428625"/>
                  </a:lnTo>
                  <a:lnTo>
                    <a:pt x="354806" y="423863"/>
                  </a:lnTo>
                  <a:lnTo>
                    <a:pt x="326231" y="416719"/>
                  </a:lnTo>
                  <a:lnTo>
                    <a:pt x="283369" y="397669"/>
                  </a:lnTo>
                  <a:lnTo>
                    <a:pt x="223837" y="361950"/>
                  </a:lnTo>
                  <a:lnTo>
                    <a:pt x="173831" y="323850"/>
                  </a:lnTo>
                  <a:lnTo>
                    <a:pt x="114300" y="271463"/>
                  </a:lnTo>
                  <a:lnTo>
                    <a:pt x="52387" y="209550"/>
                  </a:lnTo>
                  <a:lnTo>
                    <a:pt x="21431" y="176213"/>
                  </a:lnTo>
                  <a:lnTo>
                    <a:pt x="4762" y="147638"/>
                  </a:lnTo>
                  <a:lnTo>
                    <a:pt x="0" y="116681"/>
                  </a:lnTo>
                  <a:lnTo>
                    <a:pt x="4762" y="97631"/>
                  </a:lnTo>
                  <a:lnTo>
                    <a:pt x="19050" y="88106"/>
                  </a:lnTo>
                  <a:lnTo>
                    <a:pt x="28575" y="88106"/>
                  </a:lnTo>
                  <a:lnTo>
                    <a:pt x="52387" y="104775"/>
                  </a:lnTo>
                  <a:lnTo>
                    <a:pt x="92869" y="128588"/>
                  </a:lnTo>
                  <a:lnTo>
                    <a:pt x="154781" y="154781"/>
                  </a:lnTo>
                  <a:lnTo>
                    <a:pt x="226219" y="178594"/>
                  </a:lnTo>
                  <a:lnTo>
                    <a:pt x="309562" y="197644"/>
                  </a:lnTo>
                  <a:lnTo>
                    <a:pt x="366712" y="204788"/>
                  </a:lnTo>
                  <a:lnTo>
                    <a:pt x="452437" y="202406"/>
                  </a:lnTo>
                  <a:lnTo>
                    <a:pt x="638175" y="183356"/>
                  </a:lnTo>
                  <a:lnTo>
                    <a:pt x="933450" y="152400"/>
                  </a:lnTo>
                  <a:lnTo>
                    <a:pt x="1121569" y="119063"/>
                  </a:lnTo>
                  <a:lnTo>
                    <a:pt x="1354931" y="92869"/>
                  </a:lnTo>
                  <a:lnTo>
                    <a:pt x="1585912" y="64294"/>
                  </a:lnTo>
                  <a:lnTo>
                    <a:pt x="1709737" y="42863"/>
                  </a:lnTo>
                  <a:lnTo>
                    <a:pt x="1731169" y="26194"/>
                  </a:lnTo>
                  <a:lnTo>
                    <a:pt x="1764506" y="9525"/>
                  </a:lnTo>
                  <a:lnTo>
                    <a:pt x="1807369" y="0"/>
                  </a:lnTo>
                  <a:lnTo>
                    <a:pt x="1854994" y="0"/>
                  </a:lnTo>
                  <a:lnTo>
                    <a:pt x="1890712" y="4763"/>
                  </a:lnTo>
                  <a:lnTo>
                    <a:pt x="1926431" y="19050"/>
                  </a:lnTo>
                  <a:lnTo>
                    <a:pt x="1976437" y="45244"/>
                  </a:lnTo>
                  <a:lnTo>
                    <a:pt x="2043112" y="92869"/>
                  </a:lnTo>
                  <a:lnTo>
                    <a:pt x="2119312" y="157163"/>
                  </a:lnTo>
                  <a:lnTo>
                    <a:pt x="2209800" y="240506"/>
                  </a:lnTo>
                  <a:lnTo>
                    <a:pt x="2252662" y="295275"/>
                  </a:lnTo>
                  <a:lnTo>
                    <a:pt x="2266950" y="319088"/>
                  </a:lnTo>
                  <a:lnTo>
                    <a:pt x="2271712" y="340519"/>
                  </a:lnTo>
                  <a:lnTo>
                    <a:pt x="2264569" y="373856"/>
                  </a:lnTo>
                  <a:lnTo>
                    <a:pt x="2228850" y="402431"/>
                  </a:lnTo>
                  <a:lnTo>
                    <a:pt x="2202656" y="416719"/>
                  </a:lnTo>
                  <a:lnTo>
                    <a:pt x="1874044" y="230981"/>
                  </a:lnTo>
                  <a:lnTo>
                    <a:pt x="1852612" y="223838"/>
                  </a:lnTo>
                  <a:lnTo>
                    <a:pt x="1814512" y="221456"/>
                  </a:lnTo>
                  <a:lnTo>
                    <a:pt x="1754981" y="226219"/>
                  </a:lnTo>
                  <a:lnTo>
                    <a:pt x="1576387" y="240506"/>
                  </a:lnTo>
                  <a:lnTo>
                    <a:pt x="1307306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F1E136B-BB44-498B-A29A-9DE4E3ABAD0F}"/>
                </a:ext>
              </a:extLst>
            </p:cNvPr>
            <p:cNvSpPr/>
            <p:nvPr/>
          </p:nvSpPr>
          <p:spPr>
            <a:xfrm rot="16200000">
              <a:off x="1701801" y="3951287"/>
              <a:ext cx="2838450" cy="796925"/>
            </a:xfrm>
            <a:custGeom>
              <a:avLst/>
              <a:gdLst>
                <a:gd name="connsiteX0" fmla="*/ 1609449 w 2838339"/>
                <a:gd name="connsiteY0" fmla="*/ 776976 h 798118"/>
                <a:gd name="connsiteX1" fmla="*/ 1427098 w 2838339"/>
                <a:gd name="connsiteY1" fmla="*/ 755834 h 798118"/>
                <a:gd name="connsiteX2" fmla="*/ 1353100 w 2838339"/>
                <a:gd name="connsiteY2" fmla="*/ 750548 h 798118"/>
                <a:gd name="connsiteX3" fmla="*/ 1202462 w 2838339"/>
                <a:gd name="connsiteY3" fmla="*/ 708264 h 798118"/>
                <a:gd name="connsiteX4" fmla="*/ 1054467 w 2838339"/>
                <a:gd name="connsiteY4" fmla="*/ 663337 h 798118"/>
                <a:gd name="connsiteX5" fmla="*/ 961969 w 2838339"/>
                <a:gd name="connsiteY5" fmla="*/ 628981 h 798118"/>
                <a:gd name="connsiteX6" fmla="*/ 882686 w 2838339"/>
                <a:gd name="connsiteY6" fmla="*/ 599910 h 798118"/>
                <a:gd name="connsiteX7" fmla="*/ 782261 w 2838339"/>
                <a:gd name="connsiteY7" fmla="*/ 557626 h 798118"/>
                <a:gd name="connsiteX8" fmla="*/ 671264 w 2838339"/>
                <a:gd name="connsiteY8" fmla="*/ 507413 h 798118"/>
                <a:gd name="connsiteX9" fmla="*/ 565553 w 2838339"/>
                <a:gd name="connsiteY9" fmla="*/ 457200 h 798118"/>
                <a:gd name="connsiteX10" fmla="*/ 475699 w 2838339"/>
                <a:gd name="connsiteY10" fmla="*/ 409630 h 798118"/>
                <a:gd name="connsiteX11" fmla="*/ 393773 w 2838339"/>
                <a:gd name="connsiteY11" fmla="*/ 364703 h 798118"/>
                <a:gd name="connsiteX12" fmla="*/ 282776 w 2838339"/>
                <a:gd name="connsiteY12" fmla="*/ 290705 h 798118"/>
                <a:gd name="connsiteX13" fmla="*/ 187637 w 2838339"/>
                <a:gd name="connsiteY13" fmla="*/ 216708 h 798118"/>
                <a:gd name="connsiteX14" fmla="*/ 97782 w 2838339"/>
                <a:gd name="connsiteY14" fmla="*/ 140067 h 798118"/>
                <a:gd name="connsiteX15" fmla="*/ 29070 w 2838339"/>
                <a:gd name="connsiteY15" fmla="*/ 76641 h 798118"/>
                <a:gd name="connsiteX16" fmla="*/ 10571 w 2838339"/>
                <a:gd name="connsiteY16" fmla="*/ 52856 h 798118"/>
                <a:gd name="connsiteX17" fmla="*/ 0 w 2838339"/>
                <a:gd name="connsiteY17" fmla="*/ 26428 h 798118"/>
                <a:gd name="connsiteX18" fmla="*/ 5285 w 2838339"/>
                <a:gd name="connsiteY18" fmla="*/ 7929 h 798118"/>
                <a:gd name="connsiteX19" fmla="*/ 13213 w 2838339"/>
                <a:gd name="connsiteY19" fmla="*/ 0 h 798118"/>
                <a:gd name="connsiteX20" fmla="*/ 31713 w 2838339"/>
                <a:gd name="connsiteY20" fmla="*/ 0 h 798118"/>
                <a:gd name="connsiteX21" fmla="*/ 44927 w 2838339"/>
                <a:gd name="connsiteY21" fmla="*/ 5286 h 798118"/>
                <a:gd name="connsiteX22" fmla="*/ 92497 w 2838339"/>
                <a:gd name="connsiteY22" fmla="*/ 34356 h 798118"/>
                <a:gd name="connsiteX23" fmla="*/ 200850 w 2838339"/>
                <a:gd name="connsiteY23" fmla="*/ 108354 h 798118"/>
                <a:gd name="connsiteX24" fmla="*/ 272205 w 2838339"/>
                <a:gd name="connsiteY24" fmla="*/ 153281 h 798118"/>
                <a:gd name="connsiteX25" fmla="*/ 354131 w 2838339"/>
                <a:gd name="connsiteY25" fmla="*/ 203494 h 798118"/>
                <a:gd name="connsiteX26" fmla="*/ 473056 w 2838339"/>
                <a:gd name="connsiteY26" fmla="*/ 266920 h 798118"/>
                <a:gd name="connsiteX27" fmla="*/ 533840 w 2838339"/>
                <a:gd name="connsiteY27" fmla="*/ 293348 h 798118"/>
                <a:gd name="connsiteX28" fmla="*/ 610480 w 2838339"/>
                <a:gd name="connsiteY28" fmla="*/ 330347 h 798118"/>
                <a:gd name="connsiteX29" fmla="*/ 689764 w 2838339"/>
                <a:gd name="connsiteY29" fmla="*/ 362060 h 798118"/>
                <a:gd name="connsiteX30" fmla="*/ 784904 w 2838339"/>
                <a:gd name="connsiteY30" fmla="*/ 396416 h 798118"/>
                <a:gd name="connsiteX31" fmla="*/ 874758 w 2838339"/>
                <a:gd name="connsiteY31" fmla="*/ 425487 h 798118"/>
                <a:gd name="connsiteX32" fmla="*/ 975183 w 2838339"/>
                <a:gd name="connsiteY32" fmla="*/ 449272 h 798118"/>
                <a:gd name="connsiteX33" fmla="*/ 1149606 w 2838339"/>
                <a:gd name="connsiteY33" fmla="*/ 486271 h 798118"/>
                <a:gd name="connsiteX34" fmla="*/ 1265889 w 2838339"/>
                <a:gd name="connsiteY34" fmla="*/ 504770 h 798118"/>
                <a:gd name="connsiteX35" fmla="*/ 1366314 w 2838339"/>
                <a:gd name="connsiteY35" fmla="*/ 520627 h 798118"/>
                <a:gd name="connsiteX36" fmla="*/ 1511667 w 2838339"/>
                <a:gd name="connsiteY36" fmla="*/ 539126 h 798118"/>
                <a:gd name="connsiteX37" fmla="*/ 1643805 w 2838339"/>
                <a:gd name="connsiteY37" fmla="*/ 552340 h 798118"/>
                <a:gd name="connsiteX38" fmla="*/ 1802372 w 2838339"/>
                <a:gd name="connsiteY38" fmla="*/ 565554 h 798118"/>
                <a:gd name="connsiteX39" fmla="*/ 1966224 w 2838339"/>
                <a:gd name="connsiteY39" fmla="*/ 570839 h 798118"/>
                <a:gd name="connsiteX40" fmla="*/ 2061364 w 2838339"/>
                <a:gd name="connsiteY40" fmla="*/ 573482 h 798118"/>
                <a:gd name="connsiteX41" fmla="*/ 2214645 w 2838339"/>
                <a:gd name="connsiteY41" fmla="*/ 570839 h 798118"/>
                <a:gd name="connsiteX42" fmla="*/ 2367926 w 2838339"/>
                <a:gd name="connsiteY42" fmla="*/ 565554 h 798118"/>
                <a:gd name="connsiteX43" fmla="*/ 2444566 w 2838339"/>
                <a:gd name="connsiteY43" fmla="*/ 560268 h 798118"/>
                <a:gd name="connsiteX44" fmla="*/ 2489493 w 2838339"/>
                <a:gd name="connsiteY44" fmla="*/ 554983 h 798118"/>
                <a:gd name="connsiteX45" fmla="*/ 2542349 w 2838339"/>
                <a:gd name="connsiteY45" fmla="*/ 547055 h 798118"/>
                <a:gd name="connsiteX46" fmla="*/ 2589919 w 2838339"/>
                <a:gd name="connsiteY46" fmla="*/ 533841 h 798118"/>
                <a:gd name="connsiteX47" fmla="*/ 2645417 w 2838339"/>
                <a:gd name="connsiteY47" fmla="*/ 510056 h 798118"/>
                <a:gd name="connsiteX48" fmla="*/ 2703558 w 2838339"/>
                <a:gd name="connsiteY48" fmla="*/ 473057 h 798118"/>
                <a:gd name="connsiteX49" fmla="*/ 2748485 w 2838339"/>
                <a:gd name="connsiteY49" fmla="*/ 436058 h 798118"/>
                <a:gd name="connsiteX50" fmla="*/ 2774913 w 2838339"/>
                <a:gd name="connsiteY50" fmla="*/ 406987 h 798118"/>
                <a:gd name="connsiteX51" fmla="*/ 2788127 w 2838339"/>
                <a:gd name="connsiteY51" fmla="*/ 391131 h 798118"/>
                <a:gd name="connsiteX52" fmla="*/ 2809269 w 2838339"/>
                <a:gd name="connsiteY52" fmla="*/ 383203 h 798118"/>
                <a:gd name="connsiteX53" fmla="*/ 2822483 w 2838339"/>
                <a:gd name="connsiteY53" fmla="*/ 385845 h 798118"/>
                <a:gd name="connsiteX54" fmla="*/ 2833054 w 2838339"/>
                <a:gd name="connsiteY54" fmla="*/ 391131 h 798118"/>
                <a:gd name="connsiteX55" fmla="*/ 2838339 w 2838339"/>
                <a:gd name="connsiteY55" fmla="*/ 409630 h 798118"/>
                <a:gd name="connsiteX56" fmla="*/ 2827768 w 2838339"/>
                <a:gd name="connsiteY56" fmla="*/ 443986 h 798118"/>
                <a:gd name="connsiteX57" fmla="*/ 2785484 w 2838339"/>
                <a:gd name="connsiteY57" fmla="*/ 539126 h 798118"/>
                <a:gd name="connsiteX58" fmla="*/ 2737914 w 2838339"/>
                <a:gd name="connsiteY58" fmla="*/ 644837 h 798118"/>
                <a:gd name="connsiteX59" fmla="*/ 2698272 w 2838339"/>
                <a:gd name="connsiteY59" fmla="*/ 724120 h 798118"/>
                <a:gd name="connsiteX60" fmla="*/ 2563491 w 2838339"/>
                <a:gd name="connsiteY60" fmla="*/ 798118 h 798118"/>
                <a:gd name="connsiteX61" fmla="*/ 2301856 w 2838339"/>
                <a:gd name="connsiteY61" fmla="*/ 795475 h 798118"/>
                <a:gd name="connsiteX62" fmla="*/ 2019079 w 2838339"/>
                <a:gd name="connsiteY62" fmla="*/ 798118 h 798118"/>
                <a:gd name="connsiteX63" fmla="*/ 1839371 w 2838339"/>
                <a:gd name="connsiteY63" fmla="*/ 792833 h 798118"/>
                <a:gd name="connsiteX64" fmla="*/ 1609449 w 2838339"/>
                <a:gd name="connsiteY64" fmla="*/ 776976 h 798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38339" h="798118">
                  <a:moveTo>
                    <a:pt x="1609449" y="776976"/>
                  </a:moveTo>
                  <a:lnTo>
                    <a:pt x="1427098" y="755834"/>
                  </a:lnTo>
                  <a:lnTo>
                    <a:pt x="1353100" y="750548"/>
                  </a:lnTo>
                  <a:lnTo>
                    <a:pt x="1202462" y="708264"/>
                  </a:lnTo>
                  <a:lnTo>
                    <a:pt x="1054467" y="663337"/>
                  </a:lnTo>
                  <a:lnTo>
                    <a:pt x="961969" y="628981"/>
                  </a:lnTo>
                  <a:lnTo>
                    <a:pt x="882686" y="599910"/>
                  </a:lnTo>
                  <a:lnTo>
                    <a:pt x="782261" y="557626"/>
                  </a:lnTo>
                  <a:lnTo>
                    <a:pt x="671264" y="507413"/>
                  </a:lnTo>
                  <a:lnTo>
                    <a:pt x="565553" y="457200"/>
                  </a:lnTo>
                  <a:lnTo>
                    <a:pt x="475699" y="409630"/>
                  </a:lnTo>
                  <a:lnTo>
                    <a:pt x="393773" y="364703"/>
                  </a:lnTo>
                  <a:lnTo>
                    <a:pt x="282776" y="290705"/>
                  </a:lnTo>
                  <a:lnTo>
                    <a:pt x="187637" y="216708"/>
                  </a:lnTo>
                  <a:lnTo>
                    <a:pt x="97782" y="140067"/>
                  </a:lnTo>
                  <a:lnTo>
                    <a:pt x="29070" y="76641"/>
                  </a:lnTo>
                  <a:lnTo>
                    <a:pt x="10571" y="52856"/>
                  </a:lnTo>
                  <a:lnTo>
                    <a:pt x="0" y="26428"/>
                  </a:lnTo>
                  <a:lnTo>
                    <a:pt x="5285" y="7929"/>
                  </a:lnTo>
                  <a:lnTo>
                    <a:pt x="13213" y="0"/>
                  </a:lnTo>
                  <a:lnTo>
                    <a:pt x="31713" y="0"/>
                  </a:lnTo>
                  <a:lnTo>
                    <a:pt x="44927" y="5286"/>
                  </a:lnTo>
                  <a:lnTo>
                    <a:pt x="92497" y="34356"/>
                  </a:lnTo>
                  <a:lnTo>
                    <a:pt x="200850" y="108354"/>
                  </a:lnTo>
                  <a:lnTo>
                    <a:pt x="272205" y="153281"/>
                  </a:lnTo>
                  <a:lnTo>
                    <a:pt x="354131" y="203494"/>
                  </a:lnTo>
                  <a:lnTo>
                    <a:pt x="473056" y="266920"/>
                  </a:lnTo>
                  <a:lnTo>
                    <a:pt x="533840" y="293348"/>
                  </a:lnTo>
                  <a:lnTo>
                    <a:pt x="610480" y="330347"/>
                  </a:lnTo>
                  <a:lnTo>
                    <a:pt x="689764" y="362060"/>
                  </a:lnTo>
                  <a:lnTo>
                    <a:pt x="784904" y="396416"/>
                  </a:lnTo>
                  <a:lnTo>
                    <a:pt x="874758" y="425487"/>
                  </a:lnTo>
                  <a:lnTo>
                    <a:pt x="975183" y="449272"/>
                  </a:lnTo>
                  <a:lnTo>
                    <a:pt x="1149606" y="486271"/>
                  </a:lnTo>
                  <a:lnTo>
                    <a:pt x="1265889" y="504770"/>
                  </a:lnTo>
                  <a:lnTo>
                    <a:pt x="1366314" y="520627"/>
                  </a:lnTo>
                  <a:lnTo>
                    <a:pt x="1511667" y="539126"/>
                  </a:lnTo>
                  <a:lnTo>
                    <a:pt x="1643805" y="552340"/>
                  </a:lnTo>
                  <a:lnTo>
                    <a:pt x="1802372" y="565554"/>
                  </a:lnTo>
                  <a:lnTo>
                    <a:pt x="1966224" y="570839"/>
                  </a:lnTo>
                  <a:lnTo>
                    <a:pt x="2061364" y="573482"/>
                  </a:lnTo>
                  <a:lnTo>
                    <a:pt x="2214645" y="570839"/>
                  </a:lnTo>
                  <a:lnTo>
                    <a:pt x="2367926" y="565554"/>
                  </a:lnTo>
                  <a:lnTo>
                    <a:pt x="2444566" y="560268"/>
                  </a:lnTo>
                  <a:lnTo>
                    <a:pt x="2489493" y="554983"/>
                  </a:lnTo>
                  <a:lnTo>
                    <a:pt x="2542349" y="547055"/>
                  </a:lnTo>
                  <a:lnTo>
                    <a:pt x="2589919" y="533841"/>
                  </a:lnTo>
                  <a:lnTo>
                    <a:pt x="2645417" y="510056"/>
                  </a:lnTo>
                  <a:lnTo>
                    <a:pt x="2703558" y="473057"/>
                  </a:lnTo>
                  <a:lnTo>
                    <a:pt x="2748485" y="436058"/>
                  </a:lnTo>
                  <a:lnTo>
                    <a:pt x="2774913" y="406987"/>
                  </a:lnTo>
                  <a:lnTo>
                    <a:pt x="2788127" y="391131"/>
                  </a:lnTo>
                  <a:lnTo>
                    <a:pt x="2809269" y="383203"/>
                  </a:lnTo>
                  <a:lnTo>
                    <a:pt x="2822483" y="385845"/>
                  </a:lnTo>
                  <a:lnTo>
                    <a:pt x="2833054" y="391131"/>
                  </a:lnTo>
                  <a:lnTo>
                    <a:pt x="2838339" y="409630"/>
                  </a:lnTo>
                  <a:lnTo>
                    <a:pt x="2827768" y="443986"/>
                  </a:lnTo>
                  <a:lnTo>
                    <a:pt x="2785484" y="539126"/>
                  </a:lnTo>
                  <a:lnTo>
                    <a:pt x="2737914" y="644837"/>
                  </a:lnTo>
                  <a:lnTo>
                    <a:pt x="2698272" y="724120"/>
                  </a:lnTo>
                  <a:lnTo>
                    <a:pt x="2563491" y="798118"/>
                  </a:lnTo>
                  <a:lnTo>
                    <a:pt x="2301856" y="795475"/>
                  </a:lnTo>
                  <a:lnTo>
                    <a:pt x="2019079" y="798118"/>
                  </a:lnTo>
                  <a:lnTo>
                    <a:pt x="1839371" y="792833"/>
                  </a:lnTo>
                  <a:lnTo>
                    <a:pt x="1609449" y="776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63A032E-1AC2-4C77-8130-4034B4847228}"/>
                </a:ext>
              </a:extLst>
            </p:cNvPr>
            <p:cNvSpPr/>
            <p:nvPr/>
          </p:nvSpPr>
          <p:spPr>
            <a:xfrm>
              <a:off x="3400425" y="1909763"/>
              <a:ext cx="1389063" cy="358775"/>
            </a:xfrm>
            <a:custGeom>
              <a:avLst/>
              <a:gdLst>
                <a:gd name="connsiteX0" fmla="*/ 869156 w 1388269"/>
                <a:gd name="connsiteY0" fmla="*/ 292893 h 359568"/>
                <a:gd name="connsiteX1" fmla="*/ 454819 w 1388269"/>
                <a:gd name="connsiteY1" fmla="*/ 342900 h 359568"/>
                <a:gd name="connsiteX2" fmla="*/ 395288 w 1388269"/>
                <a:gd name="connsiteY2" fmla="*/ 357187 h 359568"/>
                <a:gd name="connsiteX3" fmla="*/ 288131 w 1388269"/>
                <a:gd name="connsiteY3" fmla="*/ 359568 h 359568"/>
                <a:gd name="connsiteX4" fmla="*/ 219075 w 1388269"/>
                <a:gd name="connsiteY4" fmla="*/ 354806 h 359568"/>
                <a:gd name="connsiteX5" fmla="*/ 159544 w 1388269"/>
                <a:gd name="connsiteY5" fmla="*/ 350043 h 359568"/>
                <a:gd name="connsiteX6" fmla="*/ 123825 w 1388269"/>
                <a:gd name="connsiteY6" fmla="*/ 345281 h 359568"/>
                <a:gd name="connsiteX7" fmla="*/ 0 w 1388269"/>
                <a:gd name="connsiteY7" fmla="*/ 316706 h 359568"/>
                <a:gd name="connsiteX8" fmla="*/ 185738 w 1388269"/>
                <a:gd name="connsiteY8" fmla="*/ 135731 h 359568"/>
                <a:gd name="connsiteX9" fmla="*/ 240506 w 1388269"/>
                <a:gd name="connsiteY9" fmla="*/ 180975 h 359568"/>
                <a:gd name="connsiteX10" fmla="*/ 330994 w 1388269"/>
                <a:gd name="connsiteY10" fmla="*/ 180975 h 359568"/>
                <a:gd name="connsiteX11" fmla="*/ 454819 w 1388269"/>
                <a:gd name="connsiteY11" fmla="*/ 173831 h 359568"/>
                <a:gd name="connsiteX12" fmla="*/ 561975 w 1388269"/>
                <a:gd name="connsiteY12" fmla="*/ 166687 h 359568"/>
                <a:gd name="connsiteX13" fmla="*/ 683419 w 1388269"/>
                <a:gd name="connsiteY13" fmla="*/ 150018 h 359568"/>
                <a:gd name="connsiteX14" fmla="*/ 800100 w 1388269"/>
                <a:gd name="connsiteY14" fmla="*/ 130968 h 359568"/>
                <a:gd name="connsiteX15" fmla="*/ 862013 w 1388269"/>
                <a:gd name="connsiteY15" fmla="*/ 116681 h 359568"/>
                <a:gd name="connsiteX16" fmla="*/ 916781 w 1388269"/>
                <a:gd name="connsiteY16" fmla="*/ 100012 h 359568"/>
                <a:gd name="connsiteX17" fmla="*/ 985838 w 1388269"/>
                <a:gd name="connsiteY17" fmla="*/ 73818 h 359568"/>
                <a:gd name="connsiteX18" fmla="*/ 1062038 w 1388269"/>
                <a:gd name="connsiteY18" fmla="*/ 40481 h 359568"/>
                <a:gd name="connsiteX19" fmla="*/ 1126331 w 1388269"/>
                <a:gd name="connsiteY19" fmla="*/ 0 h 359568"/>
                <a:gd name="connsiteX20" fmla="*/ 1173956 w 1388269"/>
                <a:gd name="connsiteY20" fmla="*/ 0 h 359568"/>
                <a:gd name="connsiteX21" fmla="*/ 1228725 w 1388269"/>
                <a:gd name="connsiteY21" fmla="*/ 7143 h 359568"/>
                <a:gd name="connsiteX22" fmla="*/ 1264444 w 1388269"/>
                <a:gd name="connsiteY22" fmla="*/ 19050 h 359568"/>
                <a:gd name="connsiteX23" fmla="*/ 1293019 w 1388269"/>
                <a:gd name="connsiteY23" fmla="*/ 28575 h 359568"/>
                <a:gd name="connsiteX24" fmla="*/ 1328738 w 1388269"/>
                <a:gd name="connsiteY24" fmla="*/ 47625 h 359568"/>
                <a:gd name="connsiteX25" fmla="*/ 1352550 w 1388269"/>
                <a:gd name="connsiteY25" fmla="*/ 69056 h 359568"/>
                <a:gd name="connsiteX26" fmla="*/ 1376363 w 1388269"/>
                <a:gd name="connsiteY26" fmla="*/ 95250 h 359568"/>
                <a:gd name="connsiteX27" fmla="*/ 1385888 w 1388269"/>
                <a:gd name="connsiteY27" fmla="*/ 116681 h 359568"/>
                <a:gd name="connsiteX28" fmla="*/ 1388269 w 1388269"/>
                <a:gd name="connsiteY28" fmla="*/ 130968 h 359568"/>
                <a:gd name="connsiteX29" fmla="*/ 1383506 w 1388269"/>
                <a:gd name="connsiteY29" fmla="*/ 157162 h 359568"/>
                <a:gd name="connsiteX30" fmla="*/ 1371600 w 1388269"/>
                <a:gd name="connsiteY30" fmla="*/ 183356 h 359568"/>
                <a:gd name="connsiteX31" fmla="*/ 1350169 w 1388269"/>
                <a:gd name="connsiteY31" fmla="*/ 204787 h 359568"/>
                <a:gd name="connsiteX32" fmla="*/ 1319213 w 1388269"/>
                <a:gd name="connsiteY32" fmla="*/ 221456 h 359568"/>
                <a:gd name="connsiteX33" fmla="*/ 1257300 w 1388269"/>
                <a:gd name="connsiteY33" fmla="*/ 238125 h 359568"/>
                <a:gd name="connsiteX34" fmla="*/ 1166813 w 1388269"/>
                <a:gd name="connsiteY34" fmla="*/ 252412 h 359568"/>
                <a:gd name="connsiteX35" fmla="*/ 1064419 w 1388269"/>
                <a:gd name="connsiteY35" fmla="*/ 264318 h 359568"/>
                <a:gd name="connsiteX36" fmla="*/ 869156 w 1388269"/>
                <a:gd name="connsiteY36" fmla="*/ 292893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88269" h="359568">
                  <a:moveTo>
                    <a:pt x="869156" y="292893"/>
                  </a:moveTo>
                  <a:lnTo>
                    <a:pt x="454819" y="342900"/>
                  </a:lnTo>
                  <a:lnTo>
                    <a:pt x="395288" y="357187"/>
                  </a:lnTo>
                  <a:lnTo>
                    <a:pt x="288131" y="359568"/>
                  </a:lnTo>
                  <a:lnTo>
                    <a:pt x="219075" y="354806"/>
                  </a:lnTo>
                  <a:lnTo>
                    <a:pt x="159544" y="350043"/>
                  </a:lnTo>
                  <a:lnTo>
                    <a:pt x="123825" y="345281"/>
                  </a:lnTo>
                  <a:lnTo>
                    <a:pt x="0" y="316706"/>
                  </a:lnTo>
                  <a:lnTo>
                    <a:pt x="185738" y="135731"/>
                  </a:lnTo>
                  <a:lnTo>
                    <a:pt x="240506" y="180975"/>
                  </a:lnTo>
                  <a:lnTo>
                    <a:pt x="330994" y="180975"/>
                  </a:lnTo>
                  <a:lnTo>
                    <a:pt x="454819" y="173831"/>
                  </a:lnTo>
                  <a:lnTo>
                    <a:pt x="561975" y="166687"/>
                  </a:lnTo>
                  <a:lnTo>
                    <a:pt x="683419" y="150018"/>
                  </a:lnTo>
                  <a:lnTo>
                    <a:pt x="800100" y="130968"/>
                  </a:lnTo>
                  <a:lnTo>
                    <a:pt x="862013" y="116681"/>
                  </a:lnTo>
                  <a:lnTo>
                    <a:pt x="916781" y="100012"/>
                  </a:lnTo>
                  <a:lnTo>
                    <a:pt x="985838" y="73818"/>
                  </a:lnTo>
                  <a:lnTo>
                    <a:pt x="1062038" y="40481"/>
                  </a:lnTo>
                  <a:lnTo>
                    <a:pt x="1126331" y="0"/>
                  </a:lnTo>
                  <a:lnTo>
                    <a:pt x="1173956" y="0"/>
                  </a:lnTo>
                  <a:lnTo>
                    <a:pt x="1228725" y="7143"/>
                  </a:lnTo>
                  <a:lnTo>
                    <a:pt x="1264444" y="19050"/>
                  </a:lnTo>
                  <a:lnTo>
                    <a:pt x="1293019" y="28575"/>
                  </a:lnTo>
                  <a:lnTo>
                    <a:pt x="1328738" y="47625"/>
                  </a:lnTo>
                  <a:lnTo>
                    <a:pt x="1352550" y="69056"/>
                  </a:lnTo>
                  <a:lnTo>
                    <a:pt x="1376363" y="95250"/>
                  </a:lnTo>
                  <a:lnTo>
                    <a:pt x="1385888" y="116681"/>
                  </a:lnTo>
                  <a:lnTo>
                    <a:pt x="1388269" y="130968"/>
                  </a:lnTo>
                  <a:lnTo>
                    <a:pt x="1383506" y="157162"/>
                  </a:lnTo>
                  <a:lnTo>
                    <a:pt x="1371600" y="183356"/>
                  </a:lnTo>
                  <a:lnTo>
                    <a:pt x="1350169" y="204787"/>
                  </a:lnTo>
                  <a:lnTo>
                    <a:pt x="1319213" y="221456"/>
                  </a:lnTo>
                  <a:lnTo>
                    <a:pt x="1257300" y="238125"/>
                  </a:lnTo>
                  <a:lnTo>
                    <a:pt x="1166813" y="252412"/>
                  </a:lnTo>
                  <a:lnTo>
                    <a:pt x="1064419" y="264318"/>
                  </a:lnTo>
                  <a:lnTo>
                    <a:pt x="869156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C2E5D1-85C9-4191-BA8A-9216BB957B9A}"/>
                </a:ext>
              </a:extLst>
            </p:cNvPr>
            <p:cNvSpPr/>
            <p:nvPr/>
          </p:nvSpPr>
          <p:spPr>
            <a:xfrm>
              <a:off x="3727450" y="2220913"/>
              <a:ext cx="482600" cy="565150"/>
            </a:xfrm>
            <a:custGeom>
              <a:avLst/>
              <a:gdLst>
                <a:gd name="connsiteX0" fmla="*/ 126207 w 483394"/>
                <a:gd name="connsiteY0" fmla="*/ 197644 h 564357"/>
                <a:gd name="connsiteX1" fmla="*/ 78582 w 483394"/>
                <a:gd name="connsiteY1" fmla="*/ 114300 h 564357"/>
                <a:gd name="connsiteX2" fmla="*/ 0 w 483394"/>
                <a:gd name="connsiteY2" fmla="*/ 0 h 564357"/>
                <a:gd name="connsiteX3" fmla="*/ 116682 w 483394"/>
                <a:gd name="connsiteY3" fmla="*/ 4763 h 564357"/>
                <a:gd name="connsiteX4" fmla="*/ 204788 w 483394"/>
                <a:gd name="connsiteY4" fmla="*/ 59532 h 564357"/>
                <a:gd name="connsiteX5" fmla="*/ 247650 w 483394"/>
                <a:gd name="connsiteY5" fmla="*/ 85725 h 564357"/>
                <a:gd name="connsiteX6" fmla="*/ 295275 w 483394"/>
                <a:gd name="connsiteY6" fmla="*/ 121444 h 564357"/>
                <a:gd name="connsiteX7" fmla="*/ 345282 w 483394"/>
                <a:gd name="connsiteY7" fmla="*/ 164307 h 564357"/>
                <a:gd name="connsiteX8" fmla="*/ 388144 w 483394"/>
                <a:gd name="connsiteY8" fmla="*/ 204788 h 564357"/>
                <a:gd name="connsiteX9" fmla="*/ 419100 w 483394"/>
                <a:gd name="connsiteY9" fmla="*/ 238125 h 564357"/>
                <a:gd name="connsiteX10" fmla="*/ 440532 w 483394"/>
                <a:gd name="connsiteY10" fmla="*/ 271463 h 564357"/>
                <a:gd name="connsiteX11" fmla="*/ 459582 w 483394"/>
                <a:gd name="connsiteY11" fmla="*/ 304800 h 564357"/>
                <a:gd name="connsiteX12" fmla="*/ 476250 w 483394"/>
                <a:gd name="connsiteY12" fmla="*/ 347663 h 564357"/>
                <a:gd name="connsiteX13" fmla="*/ 483394 w 483394"/>
                <a:gd name="connsiteY13" fmla="*/ 397669 h 564357"/>
                <a:gd name="connsiteX14" fmla="*/ 481013 w 483394"/>
                <a:gd name="connsiteY14" fmla="*/ 447675 h 564357"/>
                <a:gd name="connsiteX15" fmla="*/ 471488 w 483394"/>
                <a:gd name="connsiteY15" fmla="*/ 500063 h 564357"/>
                <a:gd name="connsiteX16" fmla="*/ 457200 w 483394"/>
                <a:gd name="connsiteY16" fmla="*/ 528638 h 564357"/>
                <a:gd name="connsiteX17" fmla="*/ 442913 w 483394"/>
                <a:gd name="connsiteY17" fmla="*/ 547688 h 564357"/>
                <a:gd name="connsiteX18" fmla="*/ 419100 w 483394"/>
                <a:gd name="connsiteY18" fmla="*/ 559594 h 564357"/>
                <a:gd name="connsiteX19" fmla="*/ 392907 w 483394"/>
                <a:gd name="connsiteY19" fmla="*/ 564357 h 564357"/>
                <a:gd name="connsiteX20" fmla="*/ 359569 w 483394"/>
                <a:gd name="connsiteY20" fmla="*/ 559594 h 564357"/>
                <a:gd name="connsiteX21" fmla="*/ 342900 w 483394"/>
                <a:gd name="connsiteY21" fmla="*/ 550069 h 564357"/>
                <a:gd name="connsiteX22" fmla="*/ 319088 w 483394"/>
                <a:gd name="connsiteY22" fmla="*/ 531019 h 564357"/>
                <a:gd name="connsiteX23" fmla="*/ 290513 w 483394"/>
                <a:gd name="connsiteY23" fmla="*/ 500063 h 564357"/>
                <a:gd name="connsiteX24" fmla="*/ 269082 w 483394"/>
                <a:gd name="connsiteY24" fmla="*/ 469107 h 564357"/>
                <a:gd name="connsiteX25" fmla="*/ 233363 w 483394"/>
                <a:gd name="connsiteY25" fmla="*/ 404813 h 564357"/>
                <a:gd name="connsiteX26" fmla="*/ 195263 w 483394"/>
                <a:gd name="connsiteY26" fmla="*/ 319088 h 564357"/>
                <a:gd name="connsiteX27" fmla="*/ 126207 w 483394"/>
                <a:gd name="connsiteY27" fmla="*/ 197644 h 56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3394" h="564357">
                  <a:moveTo>
                    <a:pt x="126207" y="197644"/>
                  </a:moveTo>
                  <a:lnTo>
                    <a:pt x="78582" y="114300"/>
                  </a:lnTo>
                  <a:lnTo>
                    <a:pt x="0" y="0"/>
                  </a:lnTo>
                  <a:lnTo>
                    <a:pt x="116682" y="4763"/>
                  </a:lnTo>
                  <a:lnTo>
                    <a:pt x="204788" y="59532"/>
                  </a:lnTo>
                  <a:lnTo>
                    <a:pt x="247650" y="85725"/>
                  </a:lnTo>
                  <a:lnTo>
                    <a:pt x="295275" y="121444"/>
                  </a:lnTo>
                  <a:lnTo>
                    <a:pt x="345282" y="164307"/>
                  </a:lnTo>
                  <a:lnTo>
                    <a:pt x="388144" y="204788"/>
                  </a:lnTo>
                  <a:lnTo>
                    <a:pt x="419100" y="238125"/>
                  </a:lnTo>
                  <a:lnTo>
                    <a:pt x="440532" y="271463"/>
                  </a:lnTo>
                  <a:lnTo>
                    <a:pt x="459582" y="304800"/>
                  </a:lnTo>
                  <a:lnTo>
                    <a:pt x="476250" y="347663"/>
                  </a:lnTo>
                  <a:lnTo>
                    <a:pt x="483394" y="397669"/>
                  </a:lnTo>
                  <a:lnTo>
                    <a:pt x="481013" y="447675"/>
                  </a:lnTo>
                  <a:lnTo>
                    <a:pt x="471488" y="500063"/>
                  </a:lnTo>
                  <a:lnTo>
                    <a:pt x="457200" y="528638"/>
                  </a:lnTo>
                  <a:lnTo>
                    <a:pt x="442913" y="547688"/>
                  </a:lnTo>
                  <a:lnTo>
                    <a:pt x="419100" y="559594"/>
                  </a:lnTo>
                  <a:lnTo>
                    <a:pt x="392907" y="564357"/>
                  </a:lnTo>
                  <a:lnTo>
                    <a:pt x="359569" y="559594"/>
                  </a:lnTo>
                  <a:lnTo>
                    <a:pt x="342900" y="550069"/>
                  </a:lnTo>
                  <a:lnTo>
                    <a:pt x="319088" y="531019"/>
                  </a:lnTo>
                  <a:lnTo>
                    <a:pt x="290513" y="500063"/>
                  </a:lnTo>
                  <a:lnTo>
                    <a:pt x="269082" y="469107"/>
                  </a:lnTo>
                  <a:lnTo>
                    <a:pt x="233363" y="404813"/>
                  </a:lnTo>
                  <a:lnTo>
                    <a:pt x="195263" y="319088"/>
                  </a:lnTo>
                  <a:lnTo>
                    <a:pt x="12620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918287E-275F-45D9-BCCF-C4372EB4A727}"/>
                </a:ext>
              </a:extLst>
            </p:cNvPr>
            <p:cNvSpPr/>
            <p:nvPr/>
          </p:nvSpPr>
          <p:spPr>
            <a:xfrm>
              <a:off x="5318125" y="1798638"/>
              <a:ext cx="1795463" cy="449262"/>
            </a:xfrm>
            <a:custGeom>
              <a:avLst/>
              <a:gdLst>
                <a:gd name="connsiteX0" fmla="*/ 1143000 w 1795463"/>
                <a:gd name="connsiteY0" fmla="*/ 335756 h 450056"/>
                <a:gd name="connsiteX1" fmla="*/ 745332 w 1795463"/>
                <a:gd name="connsiteY1" fmla="*/ 409575 h 450056"/>
                <a:gd name="connsiteX2" fmla="*/ 497682 w 1795463"/>
                <a:gd name="connsiteY2" fmla="*/ 442912 h 450056"/>
                <a:gd name="connsiteX3" fmla="*/ 416719 w 1795463"/>
                <a:gd name="connsiteY3" fmla="*/ 450056 h 450056"/>
                <a:gd name="connsiteX4" fmla="*/ 373857 w 1795463"/>
                <a:gd name="connsiteY4" fmla="*/ 450056 h 450056"/>
                <a:gd name="connsiteX5" fmla="*/ 326232 w 1795463"/>
                <a:gd name="connsiteY5" fmla="*/ 445294 h 450056"/>
                <a:gd name="connsiteX6" fmla="*/ 290513 w 1795463"/>
                <a:gd name="connsiteY6" fmla="*/ 440531 h 450056"/>
                <a:gd name="connsiteX7" fmla="*/ 233363 w 1795463"/>
                <a:gd name="connsiteY7" fmla="*/ 428625 h 450056"/>
                <a:gd name="connsiteX8" fmla="*/ 188119 w 1795463"/>
                <a:gd name="connsiteY8" fmla="*/ 411956 h 450056"/>
                <a:gd name="connsiteX9" fmla="*/ 130969 w 1795463"/>
                <a:gd name="connsiteY9" fmla="*/ 385762 h 450056"/>
                <a:gd name="connsiteX10" fmla="*/ 80963 w 1795463"/>
                <a:gd name="connsiteY10" fmla="*/ 357187 h 450056"/>
                <a:gd name="connsiteX11" fmla="*/ 0 w 1795463"/>
                <a:gd name="connsiteY11" fmla="*/ 309562 h 450056"/>
                <a:gd name="connsiteX12" fmla="*/ 64294 w 1795463"/>
                <a:gd name="connsiteY12" fmla="*/ 192881 h 450056"/>
                <a:gd name="connsiteX13" fmla="*/ 190500 w 1795463"/>
                <a:gd name="connsiteY13" fmla="*/ 257175 h 450056"/>
                <a:gd name="connsiteX14" fmla="*/ 240507 w 1795463"/>
                <a:gd name="connsiteY14" fmla="*/ 278606 h 450056"/>
                <a:gd name="connsiteX15" fmla="*/ 276225 w 1795463"/>
                <a:gd name="connsiteY15" fmla="*/ 288131 h 450056"/>
                <a:gd name="connsiteX16" fmla="*/ 316707 w 1795463"/>
                <a:gd name="connsiteY16" fmla="*/ 292894 h 450056"/>
                <a:gd name="connsiteX17" fmla="*/ 364332 w 1795463"/>
                <a:gd name="connsiteY17" fmla="*/ 292894 h 450056"/>
                <a:gd name="connsiteX18" fmla="*/ 469107 w 1795463"/>
                <a:gd name="connsiteY18" fmla="*/ 283369 h 450056"/>
                <a:gd name="connsiteX19" fmla="*/ 616744 w 1795463"/>
                <a:gd name="connsiteY19" fmla="*/ 261937 h 450056"/>
                <a:gd name="connsiteX20" fmla="*/ 819150 w 1795463"/>
                <a:gd name="connsiteY20" fmla="*/ 226219 h 450056"/>
                <a:gd name="connsiteX21" fmla="*/ 1002507 w 1795463"/>
                <a:gd name="connsiteY21" fmla="*/ 180975 h 450056"/>
                <a:gd name="connsiteX22" fmla="*/ 1178719 w 1795463"/>
                <a:gd name="connsiteY22" fmla="*/ 130969 h 450056"/>
                <a:gd name="connsiteX23" fmla="*/ 1288257 w 1795463"/>
                <a:gd name="connsiteY23" fmla="*/ 92869 h 450056"/>
                <a:gd name="connsiteX24" fmla="*/ 1414463 w 1795463"/>
                <a:gd name="connsiteY24" fmla="*/ 38100 h 450056"/>
                <a:gd name="connsiteX25" fmla="*/ 1485900 w 1795463"/>
                <a:gd name="connsiteY25" fmla="*/ 0 h 450056"/>
                <a:gd name="connsiteX26" fmla="*/ 1535907 w 1795463"/>
                <a:gd name="connsiteY26" fmla="*/ 4762 h 450056"/>
                <a:gd name="connsiteX27" fmla="*/ 1600200 w 1795463"/>
                <a:gd name="connsiteY27" fmla="*/ 19050 h 450056"/>
                <a:gd name="connsiteX28" fmla="*/ 1647825 w 1795463"/>
                <a:gd name="connsiteY28" fmla="*/ 33337 h 450056"/>
                <a:gd name="connsiteX29" fmla="*/ 1702594 w 1795463"/>
                <a:gd name="connsiteY29" fmla="*/ 52387 h 450056"/>
                <a:gd name="connsiteX30" fmla="*/ 1731169 w 1795463"/>
                <a:gd name="connsiteY30" fmla="*/ 66675 h 450056"/>
                <a:gd name="connsiteX31" fmla="*/ 1757363 w 1795463"/>
                <a:gd name="connsiteY31" fmla="*/ 83344 h 450056"/>
                <a:gd name="connsiteX32" fmla="*/ 1776413 w 1795463"/>
                <a:gd name="connsiteY32" fmla="*/ 95250 h 450056"/>
                <a:gd name="connsiteX33" fmla="*/ 1788319 w 1795463"/>
                <a:gd name="connsiteY33" fmla="*/ 111919 h 450056"/>
                <a:gd name="connsiteX34" fmla="*/ 1795463 w 1795463"/>
                <a:gd name="connsiteY34" fmla="*/ 130969 h 450056"/>
                <a:gd name="connsiteX35" fmla="*/ 1790700 w 1795463"/>
                <a:gd name="connsiteY35" fmla="*/ 161925 h 450056"/>
                <a:gd name="connsiteX36" fmla="*/ 1781175 w 1795463"/>
                <a:gd name="connsiteY36" fmla="*/ 188119 h 450056"/>
                <a:gd name="connsiteX37" fmla="*/ 1764507 w 1795463"/>
                <a:gd name="connsiteY37" fmla="*/ 207169 h 450056"/>
                <a:gd name="connsiteX38" fmla="*/ 1735932 w 1795463"/>
                <a:gd name="connsiteY38" fmla="*/ 226219 h 450056"/>
                <a:gd name="connsiteX39" fmla="*/ 1695450 w 1795463"/>
                <a:gd name="connsiteY39" fmla="*/ 238125 h 450056"/>
                <a:gd name="connsiteX40" fmla="*/ 1557338 w 1795463"/>
                <a:gd name="connsiteY40" fmla="*/ 264319 h 450056"/>
                <a:gd name="connsiteX41" fmla="*/ 1385888 w 1795463"/>
                <a:gd name="connsiteY41" fmla="*/ 297656 h 450056"/>
                <a:gd name="connsiteX42" fmla="*/ 1143000 w 1795463"/>
                <a:gd name="connsiteY42" fmla="*/ 3357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95463" h="450056">
                  <a:moveTo>
                    <a:pt x="1143000" y="335756"/>
                  </a:moveTo>
                  <a:lnTo>
                    <a:pt x="745332" y="409575"/>
                  </a:lnTo>
                  <a:lnTo>
                    <a:pt x="497682" y="442912"/>
                  </a:lnTo>
                  <a:lnTo>
                    <a:pt x="416719" y="450056"/>
                  </a:lnTo>
                  <a:lnTo>
                    <a:pt x="373857" y="450056"/>
                  </a:lnTo>
                  <a:lnTo>
                    <a:pt x="326232" y="445294"/>
                  </a:lnTo>
                  <a:lnTo>
                    <a:pt x="290513" y="440531"/>
                  </a:lnTo>
                  <a:lnTo>
                    <a:pt x="233363" y="428625"/>
                  </a:lnTo>
                  <a:lnTo>
                    <a:pt x="188119" y="411956"/>
                  </a:lnTo>
                  <a:lnTo>
                    <a:pt x="130969" y="385762"/>
                  </a:lnTo>
                  <a:lnTo>
                    <a:pt x="80963" y="357187"/>
                  </a:lnTo>
                  <a:lnTo>
                    <a:pt x="0" y="309562"/>
                  </a:lnTo>
                  <a:lnTo>
                    <a:pt x="64294" y="192881"/>
                  </a:lnTo>
                  <a:lnTo>
                    <a:pt x="190500" y="257175"/>
                  </a:lnTo>
                  <a:lnTo>
                    <a:pt x="240507" y="278606"/>
                  </a:lnTo>
                  <a:lnTo>
                    <a:pt x="276225" y="288131"/>
                  </a:lnTo>
                  <a:lnTo>
                    <a:pt x="316707" y="292894"/>
                  </a:lnTo>
                  <a:lnTo>
                    <a:pt x="364332" y="292894"/>
                  </a:lnTo>
                  <a:lnTo>
                    <a:pt x="469107" y="283369"/>
                  </a:lnTo>
                  <a:lnTo>
                    <a:pt x="616744" y="261937"/>
                  </a:lnTo>
                  <a:lnTo>
                    <a:pt x="819150" y="226219"/>
                  </a:lnTo>
                  <a:lnTo>
                    <a:pt x="1002507" y="180975"/>
                  </a:lnTo>
                  <a:lnTo>
                    <a:pt x="1178719" y="130969"/>
                  </a:lnTo>
                  <a:lnTo>
                    <a:pt x="1288257" y="92869"/>
                  </a:lnTo>
                  <a:lnTo>
                    <a:pt x="1414463" y="38100"/>
                  </a:lnTo>
                  <a:lnTo>
                    <a:pt x="1485900" y="0"/>
                  </a:lnTo>
                  <a:lnTo>
                    <a:pt x="1535907" y="4762"/>
                  </a:lnTo>
                  <a:lnTo>
                    <a:pt x="1600200" y="19050"/>
                  </a:lnTo>
                  <a:lnTo>
                    <a:pt x="1647825" y="33337"/>
                  </a:lnTo>
                  <a:lnTo>
                    <a:pt x="1702594" y="52387"/>
                  </a:lnTo>
                  <a:lnTo>
                    <a:pt x="1731169" y="66675"/>
                  </a:lnTo>
                  <a:lnTo>
                    <a:pt x="1757363" y="83344"/>
                  </a:lnTo>
                  <a:lnTo>
                    <a:pt x="1776413" y="95250"/>
                  </a:lnTo>
                  <a:lnTo>
                    <a:pt x="1788319" y="111919"/>
                  </a:lnTo>
                  <a:lnTo>
                    <a:pt x="1795463" y="130969"/>
                  </a:lnTo>
                  <a:lnTo>
                    <a:pt x="1790700" y="161925"/>
                  </a:lnTo>
                  <a:lnTo>
                    <a:pt x="1781175" y="188119"/>
                  </a:lnTo>
                  <a:lnTo>
                    <a:pt x="1764507" y="207169"/>
                  </a:lnTo>
                  <a:lnTo>
                    <a:pt x="1735932" y="226219"/>
                  </a:lnTo>
                  <a:lnTo>
                    <a:pt x="1695450" y="238125"/>
                  </a:lnTo>
                  <a:lnTo>
                    <a:pt x="1557338" y="264319"/>
                  </a:lnTo>
                  <a:lnTo>
                    <a:pt x="1385888" y="297656"/>
                  </a:lnTo>
                  <a:lnTo>
                    <a:pt x="1143000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0B808E6-0F8F-46A6-AF69-0D76A2D5B20B}"/>
                </a:ext>
              </a:extLst>
            </p:cNvPr>
            <p:cNvSpPr/>
            <p:nvPr/>
          </p:nvSpPr>
          <p:spPr>
            <a:xfrm>
              <a:off x="5532438" y="2147888"/>
              <a:ext cx="706437" cy="765175"/>
            </a:xfrm>
            <a:custGeom>
              <a:avLst/>
              <a:gdLst>
                <a:gd name="connsiteX0" fmla="*/ 195262 w 707231"/>
                <a:gd name="connsiteY0" fmla="*/ 490537 h 764381"/>
                <a:gd name="connsiteX1" fmla="*/ 264319 w 707231"/>
                <a:gd name="connsiteY1" fmla="*/ 392906 h 764381"/>
                <a:gd name="connsiteX2" fmla="*/ 311944 w 707231"/>
                <a:gd name="connsiteY2" fmla="*/ 314325 h 764381"/>
                <a:gd name="connsiteX3" fmla="*/ 347662 w 707231"/>
                <a:gd name="connsiteY3" fmla="*/ 242887 h 764381"/>
                <a:gd name="connsiteX4" fmla="*/ 373856 w 707231"/>
                <a:gd name="connsiteY4" fmla="*/ 166687 h 764381"/>
                <a:gd name="connsiteX5" fmla="*/ 335756 w 707231"/>
                <a:gd name="connsiteY5" fmla="*/ 26193 h 764381"/>
                <a:gd name="connsiteX6" fmla="*/ 511969 w 707231"/>
                <a:gd name="connsiteY6" fmla="*/ 0 h 764381"/>
                <a:gd name="connsiteX7" fmla="*/ 590550 w 707231"/>
                <a:gd name="connsiteY7" fmla="*/ 88106 h 764381"/>
                <a:gd name="connsiteX8" fmla="*/ 619125 w 707231"/>
                <a:gd name="connsiteY8" fmla="*/ 116681 h 764381"/>
                <a:gd name="connsiteX9" fmla="*/ 654844 w 707231"/>
                <a:gd name="connsiteY9" fmla="*/ 150018 h 764381"/>
                <a:gd name="connsiteX10" fmla="*/ 676275 w 707231"/>
                <a:gd name="connsiteY10" fmla="*/ 176212 h 764381"/>
                <a:gd name="connsiteX11" fmla="*/ 697706 w 707231"/>
                <a:gd name="connsiteY11" fmla="*/ 209550 h 764381"/>
                <a:gd name="connsiteX12" fmla="*/ 707231 w 707231"/>
                <a:gd name="connsiteY12" fmla="*/ 245268 h 764381"/>
                <a:gd name="connsiteX13" fmla="*/ 707231 w 707231"/>
                <a:gd name="connsiteY13" fmla="*/ 259556 h 764381"/>
                <a:gd name="connsiteX14" fmla="*/ 702469 w 707231"/>
                <a:gd name="connsiteY14" fmla="*/ 280987 h 764381"/>
                <a:gd name="connsiteX15" fmla="*/ 688181 w 707231"/>
                <a:gd name="connsiteY15" fmla="*/ 297656 h 764381"/>
                <a:gd name="connsiteX16" fmla="*/ 671512 w 707231"/>
                <a:gd name="connsiteY16" fmla="*/ 309562 h 764381"/>
                <a:gd name="connsiteX17" fmla="*/ 619125 w 707231"/>
                <a:gd name="connsiteY17" fmla="*/ 328612 h 764381"/>
                <a:gd name="connsiteX18" fmla="*/ 573881 w 707231"/>
                <a:gd name="connsiteY18" fmla="*/ 342900 h 764381"/>
                <a:gd name="connsiteX19" fmla="*/ 540544 w 707231"/>
                <a:gd name="connsiteY19" fmla="*/ 361950 h 764381"/>
                <a:gd name="connsiteX20" fmla="*/ 485775 w 707231"/>
                <a:gd name="connsiteY20" fmla="*/ 409575 h 764381"/>
                <a:gd name="connsiteX21" fmla="*/ 378619 w 707231"/>
                <a:gd name="connsiteY21" fmla="*/ 504825 h 764381"/>
                <a:gd name="connsiteX22" fmla="*/ 259556 w 707231"/>
                <a:gd name="connsiteY22" fmla="*/ 604837 h 764381"/>
                <a:gd name="connsiteX23" fmla="*/ 145256 w 707231"/>
                <a:gd name="connsiteY23" fmla="*/ 692943 h 764381"/>
                <a:gd name="connsiteX24" fmla="*/ 61912 w 707231"/>
                <a:gd name="connsiteY24" fmla="*/ 747712 h 764381"/>
                <a:gd name="connsiteX25" fmla="*/ 40481 w 707231"/>
                <a:gd name="connsiteY25" fmla="*/ 759618 h 764381"/>
                <a:gd name="connsiteX26" fmla="*/ 16669 w 707231"/>
                <a:gd name="connsiteY26" fmla="*/ 764381 h 764381"/>
                <a:gd name="connsiteX27" fmla="*/ 4762 w 707231"/>
                <a:gd name="connsiteY27" fmla="*/ 759618 h 764381"/>
                <a:gd name="connsiteX28" fmla="*/ 0 w 707231"/>
                <a:gd name="connsiteY28" fmla="*/ 752475 h 764381"/>
                <a:gd name="connsiteX29" fmla="*/ 0 w 707231"/>
                <a:gd name="connsiteY29" fmla="*/ 733425 h 764381"/>
                <a:gd name="connsiteX30" fmla="*/ 16669 w 707231"/>
                <a:gd name="connsiteY30" fmla="*/ 700087 h 764381"/>
                <a:gd name="connsiteX31" fmla="*/ 76200 w 707231"/>
                <a:gd name="connsiteY31" fmla="*/ 633412 h 764381"/>
                <a:gd name="connsiteX32" fmla="*/ 145256 w 707231"/>
                <a:gd name="connsiteY32" fmla="*/ 557212 h 764381"/>
                <a:gd name="connsiteX33" fmla="*/ 195262 w 707231"/>
                <a:gd name="connsiteY33" fmla="*/ 490537 h 764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07231" h="764381">
                  <a:moveTo>
                    <a:pt x="195262" y="490537"/>
                  </a:moveTo>
                  <a:lnTo>
                    <a:pt x="264319" y="392906"/>
                  </a:lnTo>
                  <a:lnTo>
                    <a:pt x="311944" y="314325"/>
                  </a:lnTo>
                  <a:lnTo>
                    <a:pt x="347662" y="242887"/>
                  </a:lnTo>
                  <a:lnTo>
                    <a:pt x="373856" y="166687"/>
                  </a:lnTo>
                  <a:lnTo>
                    <a:pt x="335756" y="26193"/>
                  </a:lnTo>
                  <a:lnTo>
                    <a:pt x="511969" y="0"/>
                  </a:lnTo>
                  <a:lnTo>
                    <a:pt x="590550" y="88106"/>
                  </a:lnTo>
                  <a:lnTo>
                    <a:pt x="619125" y="116681"/>
                  </a:lnTo>
                  <a:lnTo>
                    <a:pt x="654844" y="150018"/>
                  </a:lnTo>
                  <a:lnTo>
                    <a:pt x="676275" y="176212"/>
                  </a:lnTo>
                  <a:lnTo>
                    <a:pt x="697706" y="209550"/>
                  </a:lnTo>
                  <a:lnTo>
                    <a:pt x="707231" y="245268"/>
                  </a:lnTo>
                  <a:lnTo>
                    <a:pt x="707231" y="259556"/>
                  </a:lnTo>
                  <a:lnTo>
                    <a:pt x="702469" y="280987"/>
                  </a:lnTo>
                  <a:lnTo>
                    <a:pt x="688181" y="297656"/>
                  </a:lnTo>
                  <a:lnTo>
                    <a:pt x="671512" y="309562"/>
                  </a:lnTo>
                  <a:lnTo>
                    <a:pt x="619125" y="328612"/>
                  </a:lnTo>
                  <a:lnTo>
                    <a:pt x="573881" y="342900"/>
                  </a:lnTo>
                  <a:lnTo>
                    <a:pt x="540544" y="361950"/>
                  </a:lnTo>
                  <a:lnTo>
                    <a:pt x="485775" y="409575"/>
                  </a:lnTo>
                  <a:lnTo>
                    <a:pt x="378619" y="504825"/>
                  </a:lnTo>
                  <a:lnTo>
                    <a:pt x="259556" y="604837"/>
                  </a:lnTo>
                  <a:lnTo>
                    <a:pt x="145256" y="692943"/>
                  </a:lnTo>
                  <a:lnTo>
                    <a:pt x="61912" y="747712"/>
                  </a:lnTo>
                  <a:lnTo>
                    <a:pt x="40481" y="759618"/>
                  </a:lnTo>
                  <a:lnTo>
                    <a:pt x="16669" y="764381"/>
                  </a:lnTo>
                  <a:lnTo>
                    <a:pt x="4762" y="759618"/>
                  </a:lnTo>
                  <a:lnTo>
                    <a:pt x="0" y="752475"/>
                  </a:lnTo>
                  <a:lnTo>
                    <a:pt x="0" y="733425"/>
                  </a:lnTo>
                  <a:lnTo>
                    <a:pt x="16669" y="700087"/>
                  </a:lnTo>
                  <a:lnTo>
                    <a:pt x="76200" y="633412"/>
                  </a:lnTo>
                  <a:lnTo>
                    <a:pt x="145256" y="557212"/>
                  </a:lnTo>
                  <a:lnTo>
                    <a:pt x="19526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3CD8B4FB-2FCB-4886-AE8B-2E02DDF4F8AC}"/>
                </a:ext>
              </a:extLst>
            </p:cNvPr>
            <p:cNvSpPr/>
            <p:nvPr/>
          </p:nvSpPr>
          <p:spPr>
            <a:xfrm rot="16200000">
              <a:off x="2564606" y="3648869"/>
              <a:ext cx="2994025" cy="1404938"/>
            </a:xfrm>
            <a:custGeom>
              <a:avLst/>
              <a:gdLst>
                <a:gd name="connsiteX0" fmla="*/ 1594757 w 2993571"/>
                <a:gd name="connsiteY0" fmla="*/ 1257300 h 1404257"/>
                <a:gd name="connsiteX1" fmla="*/ 1118507 w 2993571"/>
                <a:gd name="connsiteY1" fmla="*/ 1251857 h 1404257"/>
                <a:gd name="connsiteX2" fmla="*/ 644978 w 2993571"/>
                <a:gd name="connsiteY2" fmla="*/ 1254579 h 1404257"/>
                <a:gd name="connsiteX3" fmla="*/ 598714 w 2993571"/>
                <a:gd name="connsiteY3" fmla="*/ 1268186 h 1404257"/>
                <a:gd name="connsiteX4" fmla="*/ 560614 w 2993571"/>
                <a:gd name="connsiteY4" fmla="*/ 1273629 h 1404257"/>
                <a:gd name="connsiteX5" fmla="*/ 476250 w 2993571"/>
                <a:gd name="connsiteY5" fmla="*/ 1279072 h 1404257"/>
                <a:gd name="connsiteX6" fmla="*/ 413657 w 2993571"/>
                <a:gd name="connsiteY6" fmla="*/ 1276350 h 1404257"/>
                <a:gd name="connsiteX7" fmla="*/ 359228 w 2993571"/>
                <a:gd name="connsiteY7" fmla="*/ 1268186 h 1404257"/>
                <a:gd name="connsiteX8" fmla="*/ 307521 w 2993571"/>
                <a:gd name="connsiteY8" fmla="*/ 1251857 h 1404257"/>
                <a:gd name="connsiteX9" fmla="*/ 220436 w 2993571"/>
                <a:gd name="connsiteY9" fmla="*/ 1216479 h 1404257"/>
                <a:gd name="connsiteX10" fmla="*/ 117021 w 2993571"/>
                <a:gd name="connsiteY10" fmla="*/ 1167493 h 1404257"/>
                <a:gd name="connsiteX11" fmla="*/ 51707 w 2993571"/>
                <a:gd name="connsiteY11" fmla="*/ 1123950 h 1404257"/>
                <a:gd name="connsiteX12" fmla="*/ 21771 w 2993571"/>
                <a:gd name="connsiteY12" fmla="*/ 1099457 h 1404257"/>
                <a:gd name="connsiteX13" fmla="*/ 5443 w 2993571"/>
                <a:gd name="connsiteY13" fmla="*/ 1077686 h 1404257"/>
                <a:gd name="connsiteX14" fmla="*/ 0 w 2993571"/>
                <a:gd name="connsiteY14" fmla="*/ 1055915 h 1404257"/>
                <a:gd name="connsiteX15" fmla="*/ 8164 w 2993571"/>
                <a:gd name="connsiteY15" fmla="*/ 1031422 h 1404257"/>
                <a:gd name="connsiteX16" fmla="*/ 27214 w 2993571"/>
                <a:gd name="connsiteY16" fmla="*/ 1004207 h 1404257"/>
                <a:gd name="connsiteX17" fmla="*/ 62593 w 2993571"/>
                <a:gd name="connsiteY17" fmla="*/ 979715 h 1404257"/>
                <a:gd name="connsiteX18" fmla="*/ 117021 w 2993571"/>
                <a:gd name="connsiteY18" fmla="*/ 947057 h 1404257"/>
                <a:gd name="connsiteX19" fmla="*/ 432707 w 2993571"/>
                <a:gd name="connsiteY19" fmla="*/ 982436 h 1404257"/>
                <a:gd name="connsiteX20" fmla="*/ 459921 w 2993571"/>
                <a:gd name="connsiteY20" fmla="*/ 1004207 h 1404257"/>
                <a:gd name="connsiteX21" fmla="*/ 484414 w 2993571"/>
                <a:gd name="connsiteY21" fmla="*/ 1015093 h 1404257"/>
                <a:gd name="connsiteX22" fmla="*/ 533400 w 2993571"/>
                <a:gd name="connsiteY22" fmla="*/ 1028700 h 1404257"/>
                <a:gd name="connsiteX23" fmla="*/ 650421 w 2993571"/>
                <a:gd name="connsiteY23" fmla="*/ 1028700 h 1404257"/>
                <a:gd name="connsiteX24" fmla="*/ 1145721 w 2993571"/>
                <a:gd name="connsiteY24" fmla="*/ 1028700 h 1404257"/>
                <a:gd name="connsiteX25" fmla="*/ 1445078 w 2993571"/>
                <a:gd name="connsiteY25" fmla="*/ 1025979 h 1404257"/>
                <a:gd name="connsiteX26" fmla="*/ 1575707 w 2993571"/>
                <a:gd name="connsiteY26" fmla="*/ 1031422 h 1404257"/>
                <a:gd name="connsiteX27" fmla="*/ 2062843 w 2993571"/>
                <a:gd name="connsiteY27" fmla="*/ 1047750 h 1404257"/>
                <a:gd name="connsiteX28" fmla="*/ 2226128 w 2993571"/>
                <a:gd name="connsiteY28" fmla="*/ 1053193 h 1404257"/>
                <a:gd name="connsiteX29" fmla="*/ 2615293 w 2993571"/>
                <a:gd name="connsiteY29" fmla="*/ 1053193 h 1404257"/>
                <a:gd name="connsiteX30" fmla="*/ 2691493 w 2993571"/>
                <a:gd name="connsiteY30" fmla="*/ 1050472 h 1404257"/>
                <a:gd name="connsiteX31" fmla="*/ 2729593 w 2993571"/>
                <a:gd name="connsiteY31" fmla="*/ 1042307 h 1404257"/>
                <a:gd name="connsiteX32" fmla="*/ 2756807 w 2993571"/>
                <a:gd name="connsiteY32" fmla="*/ 1028700 h 1404257"/>
                <a:gd name="connsiteX33" fmla="*/ 2775857 w 2993571"/>
                <a:gd name="connsiteY33" fmla="*/ 1004207 h 1404257"/>
                <a:gd name="connsiteX34" fmla="*/ 2792186 w 2993571"/>
                <a:gd name="connsiteY34" fmla="*/ 971550 h 1404257"/>
                <a:gd name="connsiteX35" fmla="*/ 2789464 w 2993571"/>
                <a:gd name="connsiteY35" fmla="*/ 947057 h 1404257"/>
                <a:gd name="connsiteX36" fmla="*/ 2743200 w 2993571"/>
                <a:gd name="connsiteY36" fmla="*/ 693965 h 1404257"/>
                <a:gd name="connsiteX37" fmla="*/ 2667000 w 2993571"/>
                <a:gd name="connsiteY37" fmla="*/ 359229 h 1404257"/>
                <a:gd name="connsiteX38" fmla="*/ 2607128 w 2993571"/>
                <a:gd name="connsiteY38" fmla="*/ 119743 h 1404257"/>
                <a:gd name="connsiteX39" fmla="*/ 2789464 w 2993571"/>
                <a:gd name="connsiteY39" fmla="*/ 0 h 1404257"/>
                <a:gd name="connsiteX40" fmla="*/ 2813957 w 2993571"/>
                <a:gd name="connsiteY40" fmla="*/ 136072 h 1404257"/>
                <a:gd name="connsiteX41" fmla="*/ 2841171 w 2993571"/>
                <a:gd name="connsiteY41" fmla="*/ 288472 h 1404257"/>
                <a:gd name="connsiteX42" fmla="*/ 2876550 w 2993571"/>
                <a:gd name="connsiteY42" fmla="*/ 498022 h 1404257"/>
                <a:gd name="connsiteX43" fmla="*/ 2914650 w 2993571"/>
                <a:gd name="connsiteY43" fmla="*/ 723900 h 1404257"/>
                <a:gd name="connsiteX44" fmla="*/ 2936421 w 2993571"/>
                <a:gd name="connsiteY44" fmla="*/ 835479 h 1404257"/>
                <a:gd name="connsiteX45" fmla="*/ 2958193 w 2993571"/>
                <a:gd name="connsiteY45" fmla="*/ 960665 h 1404257"/>
                <a:gd name="connsiteX46" fmla="*/ 2974521 w 2993571"/>
                <a:gd name="connsiteY46" fmla="*/ 1039586 h 1404257"/>
                <a:gd name="connsiteX47" fmla="*/ 2993571 w 2993571"/>
                <a:gd name="connsiteY47" fmla="*/ 1094015 h 1404257"/>
                <a:gd name="connsiteX48" fmla="*/ 2979964 w 2993571"/>
                <a:gd name="connsiteY48" fmla="*/ 1132115 h 1404257"/>
                <a:gd name="connsiteX49" fmla="*/ 2952750 w 2993571"/>
                <a:gd name="connsiteY49" fmla="*/ 1205593 h 1404257"/>
                <a:gd name="connsiteX50" fmla="*/ 2909207 w 2993571"/>
                <a:gd name="connsiteY50" fmla="*/ 1300843 h 1404257"/>
                <a:gd name="connsiteX51" fmla="*/ 2865664 w 2993571"/>
                <a:gd name="connsiteY51" fmla="*/ 1360715 h 1404257"/>
                <a:gd name="connsiteX52" fmla="*/ 2835728 w 2993571"/>
                <a:gd name="connsiteY52" fmla="*/ 1387929 h 1404257"/>
                <a:gd name="connsiteX53" fmla="*/ 2805793 w 2993571"/>
                <a:gd name="connsiteY53" fmla="*/ 1401536 h 1404257"/>
                <a:gd name="connsiteX54" fmla="*/ 2778578 w 2993571"/>
                <a:gd name="connsiteY54" fmla="*/ 1404257 h 1404257"/>
                <a:gd name="connsiteX55" fmla="*/ 2754086 w 2993571"/>
                <a:gd name="connsiteY55" fmla="*/ 1396093 h 1404257"/>
                <a:gd name="connsiteX56" fmla="*/ 2705100 w 2993571"/>
                <a:gd name="connsiteY56" fmla="*/ 1368879 h 1404257"/>
                <a:gd name="connsiteX57" fmla="*/ 2634343 w 2993571"/>
                <a:gd name="connsiteY57" fmla="*/ 1330779 h 1404257"/>
                <a:gd name="connsiteX58" fmla="*/ 2558143 w 2993571"/>
                <a:gd name="connsiteY58" fmla="*/ 1300843 h 1404257"/>
                <a:gd name="connsiteX59" fmla="*/ 2481943 w 2993571"/>
                <a:gd name="connsiteY59" fmla="*/ 1284515 h 1404257"/>
                <a:gd name="connsiteX60" fmla="*/ 2403021 w 2993571"/>
                <a:gd name="connsiteY60" fmla="*/ 1276350 h 1404257"/>
                <a:gd name="connsiteX61" fmla="*/ 2253343 w 2993571"/>
                <a:gd name="connsiteY61" fmla="*/ 1270907 h 1404257"/>
                <a:gd name="connsiteX62" fmla="*/ 1594757 w 2993571"/>
                <a:gd name="connsiteY62" fmla="*/ 1257300 h 140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993571" h="1404257">
                  <a:moveTo>
                    <a:pt x="1594757" y="1257300"/>
                  </a:moveTo>
                  <a:lnTo>
                    <a:pt x="1118507" y="1251857"/>
                  </a:lnTo>
                  <a:lnTo>
                    <a:pt x="644978" y="1254579"/>
                  </a:lnTo>
                  <a:lnTo>
                    <a:pt x="598714" y="1268186"/>
                  </a:lnTo>
                  <a:lnTo>
                    <a:pt x="560614" y="1273629"/>
                  </a:lnTo>
                  <a:lnTo>
                    <a:pt x="476250" y="1279072"/>
                  </a:lnTo>
                  <a:lnTo>
                    <a:pt x="413657" y="1276350"/>
                  </a:lnTo>
                  <a:lnTo>
                    <a:pt x="359228" y="1268186"/>
                  </a:lnTo>
                  <a:lnTo>
                    <a:pt x="307521" y="1251857"/>
                  </a:lnTo>
                  <a:lnTo>
                    <a:pt x="220436" y="1216479"/>
                  </a:lnTo>
                  <a:lnTo>
                    <a:pt x="117021" y="1167493"/>
                  </a:lnTo>
                  <a:lnTo>
                    <a:pt x="51707" y="1123950"/>
                  </a:lnTo>
                  <a:lnTo>
                    <a:pt x="21771" y="1099457"/>
                  </a:lnTo>
                  <a:lnTo>
                    <a:pt x="5443" y="1077686"/>
                  </a:lnTo>
                  <a:lnTo>
                    <a:pt x="0" y="1055915"/>
                  </a:lnTo>
                  <a:lnTo>
                    <a:pt x="8164" y="1031422"/>
                  </a:lnTo>
                  <a:lnTo>
                    <a:pt x="27214" y="1004207"/>
                  </a:lnTo>
                  <a:lnTo>
                    <a:pt x="62593" y="979715"/>
                  </a:lnTo>
                  <a:lnTo>
                    <a:pt x="117021" y="947057"/>
                  </a:lnTo>
                  <a:lnTo>
                    <a:pt x="432707" y="982436"/>
                  </a:lnTo>
                  <a:lnTo>
                    <a:pt x="459921" y="1004207"/>
                  </a:lnTo>
                  <a:lnTo>
                    <a:pt x="484414" y="1015093"/>
                  </a:lnTo>
                  <a:lnTo>
                    <a:pt x="533400" y="1028700"/>
                  </a:lnTo>
                  <a:lnTo>
                    <a:pt x="650421" y="1028700"/>
                  </a:lnTo>
                  <a:lnTo>
                    <a:pt x="1145721" y="1028700"/>
                  </a:lnTo>
                  <a:lnTo>
                    <a:pt x="1445078" y="1025979"/>
                  </a:lnTo>
                  <a:lnTo>
                    <a:pt x="1575707" y="1031422"/>
                  </a:lnTo>
                  <a:lnTo>
                    <a:pt x="2062843" y="1047750"/>
                  </a:lnTo>
                  <a:lnTo>
                    <a:pt x="2226128" y="1053193"/>
                  </a:lnTo>
                  <a:lnTo>
                    <a:pt x="2615293" y="1053193"/>
                  </a:lnTo>
                  <a:lnTo>
                    <a:pt x="2691493" y="1050472"/>
                  </a:lnTo>
                  <a:lnTo>
                    <a:pt x="2729593" y="1042307"/>
                  </a:lnTo>
                  <a:lnTo>
                    <a:pt x="2756807" y="1028700"/>
                  </a:lnTo>
                  <a:lnTo>
                    <a:pt x="2775857" y="1004207"/>
                  </a:lnTo>
                  <a:lnTo>
                    <a:pt x="2792186" y="971550"/>
                  </a:lnTo>
                  <a:lnTo>
                    <a:pt x="2789464" y="947057"/>
                  </a:lnTo>
                  <a:lnTo>
                    <a:pt x="2743200" y="693965"/>
                  </a:lnTo>
                  <a:lnTo>
                    <a:pt x="2667000" y="359229"/>
                  </a:lnTo>
                  <a:lnTo>
                    <a:pt x="2607128" y="119743"/>
                  </a:lnTo>
                  <a:lnTo>
                    <a:pt x="2789464" y="0"/>
                  </a:lnTo>
                  <a:lnTo>
                    <a:pt x="2813957" y="136072"/>
                  </a:lnTo>
                  <a:lnTo>
                    <a:pt x="2841171" y="288472"/>
                  </a:lnTo>
                  <a:lnTo>
                    <a:pt x="2876550" y="498022"/>
                  </a:lnTo>
                  <a:lnTo>
                    <a:pt x="2914650" y="723900"/>
                  </a:lnTo>
                  <a:lnTo>
                    <a:pt x="2936421" y="835479"/>
                  </a:lnTo>
                  <a:lnTo>
                    <a:pt x="2958193" y="960665"/>
                  </a:lnTo>
                  <a:lnTo>
                    <a:pt x="2974521" y="1039586"/>
                  </a:lnTo>
                  <a:lnTo>
                    <a:pt x="2993571" y="1094015"/>
                  </a:lnTo>
                  <a:lnTo>
                    <a:pt x="2979964" y="1132115"/>
                  </a:lnTo>
                  <a:lnTo>
                    <a:pt x="2952750" y="1205593"/>
                  </a:lnTo>
                  <a:lnTo>
                    <a:pt x="2909207" y="1300843"/>
                  </a:lnTo>
                  <a:lnTo>
                    <a:pt x="2865664" y="1360715"/>
                  </a:lnTo>
                  <a:lnTo>
                    <a:pt x="2835728" y="1387929"/>
                  </a:lnTo>
                  <a:lnTo>
                    <a:pt x="2805793" y="1401536"/>
                  </a:lnTo>
                  <a:lnTo>
                    <a:pt x="2778578" y="1404257"/>
                  </a:lnTo>
                  <a:lnTo>
                    <a:pt x="2754086" y="1396093"/>
                  </a:lnTo>
                  <a:lnTo>
                    <a:pt x="2705100" y="1368879"/>
                  </a:lnTo>
                  <a:lnTo>
                    <a:pt x="2634343" y="1330779"/>
                  </a:lnTo>
                  <a:lnTo>
                    <a:pt x="2558143" y="1300843"/>
                  </a:lnTo>
                  <a:lnTo>
                    <a:pt x="2481943" y="1284515"/>
                  </a:lnTo>
                  <a:lnTo>
                    <a:pt x="2403021" y="1276350"/>
                  </a:lnTo>
                  <a:lnTo>
                    <a:pt x="2253343" y="1270907"/>
                  </a:lnTo>
                  <a:lnTo>
                    <a:pt x="1594757" y="1257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66B0AC45-969E-496B-A765-5AF107E47057}"/>
                </a:ext>
              </a:extLst>
            </p:cNvPr>
            <p:cNvSpPr/>
            <p:nvPr/>
          </p:nvSpPr>
          <p:spPr>
            <a:xfrm>
              <a:off x="3821113" y="5348288"/>
              <a:ext cx="579437" cy="419100"/>
            </a:xfrm>
            <a:custGeom>
              <a:avLst/>
              <a:gdLst>
                <a:gd name="connsiteX0" fmla="*/ 190500 w 578644"/>
                <a:gd name="connsiteY0" fmla="*/ 33337 h 419100"/>
                <a:gd name="connsiteX1" fmla="*/ 445294 w 578644"/>
                <a:gd name="connsiteY1" fmla="*/ 88106 h 419100"/>
                <a:gd name="connsiteX2" fmla="*/ 461963 w 578644"/>
                <a:gd name="connsiteY2" fmla="*/ 90487 h 419100"/>
                <a:gd name="connsiteX3" fmla="*/ 490538 w 578644"/>
                <a:gd name="connsiteY3" fmla="*/ 85725 h 419100"/>
                <a:gd name="connsiteX4" fmla="*/ 578644 w 578644"/>
                <a:gd name="connsiteY4" fmla="*/ 28575 h 419100"/>
                <a:gd name="connsiteX5" fmla="*/ 528638 w 578644"/>
                <a:gd name="connsiteY5" fmla="*/ 419100 h 419100"/>
                <a:gd name="connsiteX6" fmla="*/ 485775 w 578644"/>
                <a:gd name="connsiteY6" fmla="*/ 383381 h 419100"/>
                <a:gd name="connsiteX7" fmla="*/ 419100 w 578644"/>
                <a:gd name="connsiteY7" fmla="*/ 309562 h 419100"/>
                <a:gd name="connsiteX8" fmla="*/ 381000 w 578644"/>
                <a:gd name="connsiteY8" fmla="*/ 273843 h 419100"/>
                <a:gd name="connsiteX9" fmla="*/ 330994 w 578644"/>
                <a:gd name="connsiteY9" fmla="*/ 235743 h 419100"/>
                <a:gd name="connsiteX10" fmla="*/ 276225 w 578644"/>
                <a:gd name="connsiteY10" fmla="*/ 202406 h 419100"/>
                <a:gd name="connsiteX11" fmla="*/ 200025 w 578644"/>
                <a:gd name="connsiteY11" fmla="*/ 157162 h 419100"/>
                <a:gd name="connsiteX12" fmla="*/ 128588 w 578644"/>
                <a:gd name="connsiteY12" fmla="*/ 119062 h 419100"/>
                <a:gd name="connsiteX13" fmla="*/ 76200 w 578644"/>
                <a:gd name="connsiteY13" fmla="*/ 95250 h 419100"/>
                <a:gd name="connsiteX14" fmla="*/ 33338 w 578644"/>
                <a:gd name="connsiteY14" fmla="*/ 73818 h 419100"/>
                <a:gd name="connsiteX15" fmla="*/ 16669 w 578644"/>
                <a:gd name="connsiteY15" fmla="*/ 59531 h 419100"/>
                <a:gd name="connsiteX16" fmla="*/ 4763 w 578644"/>
                <a:gd name="connsiteY16" fmla="*/ 45243 h 419100"/>
                <a:gd name="connsiteX17" fmla="*/ 0 w 578644"/>
                <a:gd name="connsiteY17" fmla="*/ 26193 h 419100"/>
                <a:gd name="connsiteX18" fmla="*/ 7144 w 578644"/>
                <a:gd name="connsiteY18" fmla="*/ 9525 h 419100"/>
                <a:gd name="connsiteX19" fmla="*/ 26194 w 578644"/>
                <a:gd name="connsiteY19" fmla="*/ 2381 h 419100"/>
                <a:gd name="connsiteX20" fmla="*/ 50007 w 578644"/>
                <a:gd name="connsiteY20" fmla="*/ 0 h 419100"/>
                <a:gd name="connsiteX21" fmla="*/ 190500 w 578644"/>
                <a:gd name="connsiteY21" fmla="*/ 33337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8644" h="419100">
                  <a:moveTo>
                    <a:pt x="190500" y="33337"/>
                  </a:moveTo>
                  <a:lnTo>
                    <a:pt x="445294" y="88106"/>
                  </a:lnTo>
                  <a:lnTo>
                    <a:pt x="461963" y="90487"/>
                  </a:lnTo>
                  <a:lnTo>
                    <a:pt x="490538" y="85725"/>
                  </a:lnTo>
                  <a:lnTo>
                    <a:pt x="578644" y="28575"/>
                  </a:lnTo>
                  <a:lnTo>
                    <a:pt x="528638" y="419100"/>
                  </a:lnTo>
                  <a:lnTo>
                    <a:pt x="485775" y="383381"/>
                  </a:lnTo>
                  <a:lnTo>
                    <a:pt x="419100" y="309562"/>
                  </a:lnTo>
                  <a:lnTo>
                    <a:pt x="381000" y="273843"/>
                  </a:lnTo>
                  <a:lnTo>
                    <a:pt x="330994" y="235743"/>
                  </a:lnTo>
                  <a:lnTo>
                    <a:pt x="276225" y="202406"/>
                  </a:lnTo>
                  <a:lnTo>
                    <a:pt x="200025" y="157162"/>
                  </a:lnTo>
                  <a:lnTo>
                    <a:pt x="128588" y="119062"/>
                  </a:lnTo>
                  <a:lnTo>
                    <a:pt x="76200" y="95250"/>
                  </a:lnTo>
                  <a:lnTo>
                    <a:pt x="33338" y="73818"/>
                  </a:lnTo>
                  <a:lnTo>
                    <a:pt x="16669" y="59531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7144" y="9525"/>
                  </a:lnTo>
                  <a:lnTo>
                    <a:pt x="26194" y="2381"/>
                  </a:lnTo>
                  <a:lnTo>
                    <a:pt x="50007" y="0"/>
                  </a:lnTo>
                  <a:lnTo>
                    <a:pt x="19050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F5514E4-3977-475B-B33D-9589031B3E52}"/>
                </a:ext>
              </a:extLst>
            </p:cNvPr>
            <p:cNvSpPr/>
            <p:nvPr/>
          </p:nvSpPr>
          <p:spPr>
            <a:xfrm>
              <a:off x="3448050" y="3600450"/>
              <a:ext cx="1017588" cy="333375"/>
            </a:xfrm>
            <a:custGeom>
              <a:avLst/>
              <a:gdLst>
                <a:gd name="connsiteX0" fmla="*/ 459581 w 1016794"/>
                <a:gd name="connsiteY0" fmla="*/ 259556 h 333375"/>
                <a:gd name="connsiteX1" fmla="*/ 0 w 1016794"/>
                <a:gd name="connsiteY1" fmla="*/ 333375 h 333375"/>
                <a:gd name="connsiteX2" fmla="*/ 0 w 1016794"/>
                <a:gd name="connsiteY2" fmla="*/ 135731 h 333375"/>
                <a:gd name="connsiteX3" fmla="*/ 128588 w 1016794"/>
                <a:gd name="connsiteY3" fmla="*/ 140494 h 333375"/>
                <a:gd name="connsiteX4" fmla="*/ 207169 w 1016794"/>
                <a:gd name="connsiteY4" fmla="*/ 135731 h 333375"/>
                <a:gd name="connsiteX5" fmla="*/ 311944 w 1016794"/>
                <a:gd name="connsiteY5" fmla="*/ 119063 h 333375"/>
                <a:gd name="connsiteX6" fmla="*/ 511969 w 1016794"/>
                <a:gd name="connsiteY6" fmla="*/ 80963 h 333375"/>
                <a:gd name="connsiteX7" fmla="*/ 726281 w 1016794"/>
                <a:gd name="connsiteY7" fmla="*/ 42863 h 333375"/>
                <a:gd name="connsiteX8" fmla="*/ 1016794 w 1016794"/>
                <a:gd name="connsiteY8" fmla="*/ 0 h 333375"/>
                <a:gd name="connsiteX9" fmla="*/ 1016794 w 1016794"/>
                <a:gd name="connsiteY9" fmla="*/ 185738 h 333375"/>
                <a:gd name="connsiteX10" fmla="*/ 716756 w 1016794"/>
                <a:gd name="connsiteY10" fmla="*/ 223838 h 333375"/>
                <a:gd name="connsiteX11" fmla="*/ 459581 w 1016794"/>
                <a:gd name="connsiteY11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6794" h="333375">
                  <a:moveTo>
                    <a:pt x="459581" y="259556"/>
                  </a:moveTo>
                  <a:lnTo>
                    <a:pt x="0" y="333375"/>
                  </a:lnTo>
                  <a:lnTo>
                    <a:pt x="0" y="135731"/>
                  </a:lnTo>
                  <a:lnTo>
                    <a:pt x="128588" y="140494"/>
                  </a:lnTo>
                  <a:lnTo>
                    <a:pt x="207169" y="135731"/>
                  </a:lnTo>
                  <a:lnTo>
                    <a:pt x="311944" y="119063"/>
                  </a:lnTo>
                  <a:lnTo>
                    <a:pt x="511969" y="80963"/>
                  </a:lnTo>
                  <a:lnTo>
                    <a:pt x="726281" y="42863"/>
                  </a:lnTo>
                  <a:lnTo>
                    <a:pt x="1016794" y="0"/>
                  </a:lnTo>
                  <a:lnTo>
                    <a:pt x="1016794" y="185738"/>
                  </a:lnTo>
                  <a:lnTo>
                    <a:pt x="716756" y="223838"/>
                  </a:lnTo>
                  <a:lnTo>
                    <a:pt x="459581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902EF3D-25A1-478B-8F95-0A57D4FD19CD}"/>
                </a:ext>
              </a:extLst>
            </p:cNvPr>
            <p:cNvSpPr/>
            <p:nvPr/>
          </p:nvSpPr>
          <p:spPr>
            <a:xfrm>
              <a:off x="3357563" y="4248150"/>
              <a:ext cx="1090612" cy="334963"/>
            </a:xfrm>
            <a:custGeom>
              <a:avLst/>
              <a:gdLst>
                <a:gd name="connsiteX0" fmla="*/ 428625 w 1090612"/>
                <a:gd name="connsiteY0" fmla="*/ 250031 h 335756"/>
                <a:gd name="connsiteX1" fmla="*/ 0 w 1090612"/>
                <a:gd name="connsiteY1" fmla="*/ 335756 h 335756"/>
                <a:gd name="connsiteX2" fmla="*/ 7143 w 1090612"/>
                <a:gd name="connsiteY2" fmla="*/ 157163 h 335756"/>
                <a:gd name="connsiteX3" fmla="*/ 240506 w 1090612"/>
                <a:gd name="connsiteY3" fmla="*/ 121444 h 335756"/>
                <a:gd name="connsiteX4" fmla="*/ 514350 w 1090612"/>
                <a:gd name="connsiteY4" fmla="*/ 78581 h 335756"/>
                <a:gd name="connsiteX5" fmla="*/ 792956 w 1090612"/>
                <a:gd name="connsiteY5" fmla="*/ 35719 h 335756"/>
                <a:gd name="connsiteX6" fmla="*/ 1090612 w 1090612"/>
                <a:gd name="connsiteY6" fmla="*/ 0 h 335756"/>
                <a:gd name="connsiteX7" fmla="*/ 1083468 w 1090612"/>
                <a:gd name="connsiteY7" fmla="*/ 159544 h 335756"/>
                <a:gd name="connsiteX8" fmla="*/ 790575 w 1090612"/>
                <a:gd name="connsiteY8" fmla="*/ 192881 h 335756"/>
                <a:gd name="connsiteX9" fmla="*/ 428625 w 1090612"/>
                <a:gd name="connsiteY9" fmla="*/ 25003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0612" h="335756">
                  <a:moveTo>
                    <a:pt x="428625" y="250031"/>
                  </a:moveTo>
                  <a:lnTo>
                    <a:pt x="0" y="335756"/>
                  </a:lnTo>
                  <a:lnTo>
                    <a:pt x="7143" y="157163"/>
                  </a:lnTo>
                  <a:lnTo>
                    <a:pt x="240506" y="121444"/>
                  </a:lnTo>
                  <a:lnTo>
                    <a:pt x="514350" y="78581"/>
                  </a:lnTo>
                  <a:lnTo>
                    <a:pt x="792956" y="35719"/>
                  </a:lnTo>
                  <a:lnTo>
                    <a:pt x="1090612" y="0"/>
                  </a:lnTo>
                  <a:lnTo>
                    <a:pt x="1083468" y="159544"/>
                  </a:lnTo>
                  <a:lnTo>
                    <a:pt x="790575" y="192881"/>
                  </a:lnTo>
                  <a:lnTo>
                    <a:pt x="4286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52D33EB-62B0-4E72-A2BB-ABC8778C0AB2}"/>
                </a:ext>
              </a:extLst>
            </p:cNvPr>
            <p:cNvSpPr/>
            <p:nvPr/>
          </p:nvSpPr>
          <p:spPr>
            <a:xfrm rot="16200000">
              <a:off x="5393532" y="4121944"/>
              <a:ext cx="2319337" cy="1216025"/>
            </a:xfrm>
            <a:custGeom>
              <a:avLst/>
              <a:gdLst>
                <a:gd name="connsiteX0" fmla="*/ 1076325 w 2319338"/>
                <a:gd name="connsiteY0" fmla="*/ 569119 h 1216819"/>
                <a:gd name="connsiteX1" fmla="*/ 1245394 w 2319338"/>
                <a:gd name="connsiteY1" fmla="*/ 628650 h 1216819"/>
                <a:gd name="connsiteX2" fmla="*/ 1390650 w 2319338"/>
                <a:gd name="connsiteY2" fmla="*/ 676275 h 1216819"/>
                <a:gd name="connsiteX3" fmla="*/ 1516857 w 2319338"/>
                <a:gd name="connsiteY3" fmla="*/ 714375 h 1216819"/>
                <a:gd name="connsiteX4" fmla="*/ 1678782 w 2319338"/>
                <a:gd name="connsiteY4" fmla="*/ 757238 h 1216819"/>
                <a:gd name="connsiteX5" fmla="*/ 1800225 w 2319338"/>
                <a:gd name="connsiteY5" fmla="*/ 788194 h 1216819"/>
                <a:gd name="connsiteX6" fmla="*/ 1959769 w 2319338"/>
                <a:gd name="connsiteY6" fmla="*/ 823913 h 1216819"/>
                <a:gd name="connsiteX7" fmla="*/ 2083594 w 2319338"/>
                <a:gd name="connsiteY7" fmla="*/ 852488 h 1216819"/>
                <a:gd name="connsiteX8" fmla="*/ 2159794 w 2319338"/>
                <a:gd name="connsiteY8" fmla="*/ 866775 h 1216819"/>
                <a:gd name="connsiteX9" fmla="*/ 2219325 w 2319338"/>
                <a:gd name="connsiteY9" fmla="*/ 876300 h 1216819"/>
                <a:gd name="connsiteX10" fmla="*/ 2264569 w 2319338"/>
                <a:gd name="connsiteY10" fmla="*/ 878682 h 1216819"/>
                <a:gd name="connsiteX11" fmla="*/ 2283619 w 2319338"/>
                <a:gd name="connsiteY11" fmla="*/ 871538 h 1216819"/>
                <a:gd name="connsiteX12" fmla="*/ 2319338 w 2319338"/>
                <a:gd name="connsiteY12" fmla="*/ 823913 h 1216819"/>
                <a:gd name="connsiteX13" fmla="*/ 2140744 w 2319338"/>
                <a:gd name="connsiteY13" fmla="*/ 1216819 h 1216819"/>
                <a:gd name="connsiteX14" fmla="*/ 2112169 w 2319338"/>
                <a:gd name="connsiteY14" fmla="*/ 1190625 h 1216819"/>
                <a:gd name="connsiteX15" fmla="*/ 2057400 w 2319338"/>
                <a:gd name="connsiteY15" fmla="*/ 1135857 h 1216819"/>
                <a:gd name="connsiteX16" fmla="*/ 2016919 w 2319338"/>
                <a:gd name="connsiteY16" fmla="*/ 1102519 h 1216819"/>
                <a:gd name="connsiteX17" fmla="*/ 1957388 w 2319338"/>
                <a:gd name="connsiteY17" fmla="*/ 1083469 h 1216819"/>
                <a:gd name="connsiteX18" fmla="*/ 1702594 w 2319338"/>
                <a:gd name="connsiteY18" fmla="*/ 1009650 h 1216819"/>
                <a:gd name="connsiteX19" fmla="*/ 1421607 w 2319338"/>
                <a:gd name="connsiteY19" fmla="*/ 921544 h 1216819"/>
                <a:gd name="connsiteX20" fmla="*/ 1173957 w 2319338"/>
                <a:gd name="connsiteY20" fmla="*/ 840582 h 1216819"/>
                <a:gd name="connsiteX21" fmla="*/ 923925 w 2319338"/>
                <a:gd name="connsiteY21" fmla="*/ 750094 h 1216819"/>
                <a:gd name="connsiteX22" fmla="*/ 726282 w 2319338"/>
                <a:gd name="connsiteY22" fmla="*/ 673894 h 1216819"/>
                <a:gd name="connsiteX23" fmla="*/ 569119 w 2319338"/>
                <a:gd name="connsiteY23" fmla="*/ 604838 h 1216819"/>
                <a:gd name="connsiteX24" fmla="*/ 473869 w 2319338"/>
                <a:gd name="connsiteY24" fmla="*/ 554832 h 1216819"/>
                <a:gd name="connsiteX25" fmla="*/ 385763 w 2319338"/>
                <a:gd name="connsiteY25" fmla="*/ 500063 h 1216819"/>
                <a:gd name="connsiteX26" fmla="*/ 285750 w 2319338"/>
                <a:gd name="connsiteY26" fmla="*/ 433388 h 1216819"/>
                <a:gd name="connsiteX27" fmla="*/ 202407 w 2319338"/>
                <a:gd name="connsiteY27" fmla="*/ 371475 h 1216819"/>
                <a:gd name="connsiteX28" fmla="*/ 166688 w 2319338"/>
                <a:gd name="connsiteY28" fmla="*/ 335757 h 1216819"/>
                <a:gd name="connsiteX29" fmla="*/ 107157 w 2319338"/>
                <a:gd name="connsiteY29" fmla="*/ 278607 h 1216819"/>
                <a:gd name="connsiteX30" fmla="*/ 76200 w 2319338"/>
                <a:gd name="connsiteY30" fmla="*/ 245269 h 1216819"/>
                <a:gd name="connsiteX31" fmla="*/ 45244 w 2319338"/>
                <a:gd name="connsiteY31" fmla="*/ 204788 h 1216819"/>
                <a:gd name="connsiteX32" fmla="*/ 23813 w 2319338"/>
                <a:gd name="connsiteY32" fmla="*/ 164307 h 1216819"/>
                <a:gd name="connsiteX33" fmla="*/ 7144 w 2319338"/>
                <a:gd name="connsiteY33" fmla="*/ 111919 h 1216819"/>
                <a:gd name="connsiteX34" fmla="*/ 0 w 2319338"/>
                <a:gd name="connsiteY34" fmla="*/ 78582 h 1216819"/>
                <a:gd name="connsiteX35" fmla="*/ 4763 w 2319338"/>
                <a:gd name="connsiteY35" fmla="*/ 52388 h 1216819"/>
                <a:gd name="connsiteX36" fmla="*/ 14288 w 2319338"/>
                <a:gd name="connsiteY36" fmla="*/ 30957 h 1216819"/>
                <a:gd name="connsiteX37" fmla="*/ 38100 w 2319338"/>
                <a:gd name="connsiteY37" fmla="*/ 14288 h 1216819"/>
                <a:gd name="connsiteX38" fmla="*/ 88107 w 2319338"/>
                <a:gd name="connsiteY38" fmla="*/ 4763 h 1216819"/>
                <a:gd name="connsiteX39" fmla="*/ 133350 w 2319338"/>
                <a:gd name="connsiteY39" fmla="*/ 0 h 1216819"/>
                <a:gd name="connsiteX40" fmla="*/ 490538 w 2319338"/>
                <a:gd name="connsiteY40" fmla="*/ 200025 h 1216819"/>
                <a:gd name="connsiteX41" fmla="*/ 519113 w 2319338"/>
                <a:gd name="connsiteY41" fmla="*/ 238125 h 1216819"/>
                <a:gd name="connsiteX42" fmla="*/ 557213 w 2319338"/>
                <a:gd name="connsiteY42" fmla="*/ 276225 h 1216819"/>
                <a:gd name="connsiteX43" fmla="*/ 595313 w 2319338"/>
                <a:gd name="connsiteY43" fmla="*/ 316707 h 1216819"/>
                <a:gd name="connsiteX44" fmla="*/ 650082 w 2319338"/>
                <a:gd name="connsiteY44" fmla="*/ 359569 h 1216819"/>
                <a:gd name="connsiteX45" fmla="*/ 721519 w 2319338"/>
                <a:gd name="connsiteY45" fmla="*/ 407194 h 1216819"/>
                <a:gd name="connsiteX46" fmla="*/ 804863 w 2319338"/>
                <a:gd name="connsiteY46" fmla="*/ 452438 h 1216819"/>
                <a:gd name="connsiteX47" fmla="*/ 914400 w 2319338"/>
                <a:gd name="connsiteY47" fmla="*/ 504825 h 1216819"/>
                <a:gd name="connsiteX48" fmla="*/ 1076325 w 2319338"/>
                <a:gd name="connsiteY48" fmla="*/ 569119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19338" h="1216819">
                  <a:moveTo>
                    <a:pt x="1076325" y="569119"/>
                  </a:moveTo>
                  <a:lnTo>
                    <a:pt x="1245394" y="628650"/>
                  </a:lnTo>
                  <a:lnTo>
                    <a:pt x="1390650" y="676275"/>
                  </a:lnTo>
                  <a:lnTo>
                    <a:pt x="1516857" y="714375"/>
                  </a:lnTo>
                  <a:lnTo>
                    <a:pt x="1678782" y="757238"/>
                  </a:lnTo>
                  <a:lnTo>
                    <a:pt x="1800225" y="788194"/>
                  </a:lnTo>
                  <a:lnTo>
                    <a:pt x="1959769" y="823913"/>
                  </a:lnTo>
                  <a:lnTo>
                    <a:pt x="2083594" y="852488"/>
                  </a:lnTo>
                  <a:lnTo>
                    <a:pt x="2159794" y="866775"/>
                  </a:lnTo>
                  <a:lnTo>
                    <a:pt x="2219325" y="876300"/>
                  </a:lnTo>
                  <a:lnTo>
                    <a:pt x="2264569" y="878682"/>
                  </a:lnTo>
                  <a:lnTo>
                    <a:pt x="2283619" y="871538"/>
                  </a:lnTo>
                  <a:lnTo>
                    <a:pt x="2319338" y="823913"/>
                  </a:lnTo>
                  <a:lnTo>
                    <a:pt x="2140744" y="1216819"/>
                  </a:lnTo>
                  <a:lnTo>
                    <a:pt x="2112169" y="1190625"/>
                  </a:lnTo>
                  <a:lnTo>
                    <a:pt x="2057400" y="1135857"/>
                  </a:lnTo>
                  <a:lnTo>
                    <a:pt x="2016919" y="1102519"/>
                  </a:lnTo>
                  <a:lnTo>
                    <a:pt x="1957388" y="1083469"/>
                  </a:lnTo>
                  <a:lnTo>
                    <a:pt x="1702594" y="1009650"/>
                  </a:lnTo>
                  <a:lnTo>
                    <a:pt x="1421607" y="921544"/>
                  </a:lnTo>
                  <a:lnTo>
                    <a:pt x="1173957" y="840582"/>
                  </a:lnTo>
                  <a:lnTo>
                    <a:pt x="923925" y="750094"/>
                  </a:lnTo>
                  <a:lnTo>
                    <a:pt x="726282" y="673894"/>
                  </a:lnTo>
                  <a:lnTo>
                    <a:pt x="569119" y="604838"/>
                  </a:lnTo>
                  <a:lnTo>
                    <a:pt x="473869" y="554832"/>
                  </a:lnTo>
                  <a:lnTo>
                    <a:pt x="385763" y="500063"/>
                  </a:lnTo>
                  <a:lnTo>
                    <a:pt x="285750" y="433388"/>
                  </a:lnTo>
                  <a:lnTo>
                    <a:pt x="202407" y="371475"/>
                  </a:lnTo>
                  <a:lnTo>
                    <a:pt x="166688" y="335757"/>
                  </a:lnTo>
                  <a:lnTo>
                    <a:pt x="107157" y="278607"/>
                  </a:lnTo>
                  <a:lnTo>
                    <a:pt x="76200" y="245269"/>
                  </a:lnTo>
                  <a:lnTo>
                    <a:pt x="45244" y="204788"/>
                  </a:lnTo>
                  <a:lnTo>
                    <a:pt x="23813" y="164307"/>
                  </a:lnTo>
                  <a:lnTo>
                    <a:pt x="7144" y="111919"/>
                  </a:lnTo>
                  <a:lnTo>
                    <a:pt x="0" y="78582"/>
                  </a:lnTo>
                  <a:lnTo>
                    <a:pt x="4763" y="52388"/>
                  </a:lnTo>
                  <a:lnTo>
                    <a:pt x="14288" y="30957"/>
                  </a:lnTo>
                  <a:lnTo>
                    <a:pt x="38100" y="14288"/>
                  </a:lnTo>
                  <a:lnTo>
                    <a:pt x="88107" y="4763"/>
                  </a:lnTo>
                  <a:lnTo>
                    <a:pt x="133350" y="0"/>
                  </a:lnTo>
                  <a:lnTo>
                    <a:pt x="490538" y="200025"/>
                  </a:lnTo>
                  <a:lnTo>
                    <a:pt x="519113" y="238125"/>
                  </a:lnTo>
                  <a:lnTo>
                    <a:pt x="557213" y="276225"/>
                  </a:lnTo>
                  <a:lnTo>
                    <a:pt x="595313" y="316707"/>
                  </a:lnTo>
                  <a:lnTo>
                    <a:pt x="650082" y="359569"/>
                  </a:lnTo>
                  <a:lnTo>
                    <a:pt x="721519" y="407194"/>
                  </a:lnTo>
                  <a:lnTo>
                    <a:pt x="804863" y="452438"/>
                  </a:lnTo>
                  <a:lnTo>
                    <a:pt x="914400" y="504825"/>
                  </a:lnTo>
                  <a:lnTo>
                    <a:pt x="1076325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10D11C0-EA71-4A9C-B0E0-7634E32EFC81}"/>
                </a:ext>
              </a:extLst>
            </p:cNvPr>
            <p:cNvSpPr/>
            <p:nvPr/>
          </p:nvSpPr>
          <p:spPr>
            <a:xfrm>
              <a:off x="5557838" y="5310188"/>
              <a:ext cx="660400" cy="482600"/>
            </a:xfrm>
            <a:custGeom>
              <a:avLst/>
              <a:gdLst>
                <a:gd name="connsiteX0" fmla="*/ 197643 w 659606"/>
                <a:gd name="connsiteY0" fmla="*/ 69056 h 483393"/>
                <a:gd name="connsiteX1" fmla="*/ 307181 w 659606"/>
                <a:gd name="connsiteY1" fmla="*/ 107156 h 483393"/>
                <a:gd name="connsiteX2" fmla="*/ 340518 w 659606"/>
                <a:gd name="connsiteY2" fmla="*/ 116681 h 483393"/>
                <a:gd name="connsiteX3" fmla="*/ 376237 w 659606"/>
                <a:gd name="connsiteY3" fmla="*/ 121443 h 483393"/>
                <a:gd name="connsiteX4" fmla="*/ 428625 w 659606"/>
                <a:gd name="connsiteY4" fmla="*/ 126206 h 483393"/>
                <a:gd name="connsiteX5" fmla="*/ 454818 w 659606"/>
                <a:gd name="connsiteY5" fmla="*/ 126206 h 483393"/>
                <a:gd name="connsiteX6" fmla="*/ 497681 w 659606"/>
                <a:gd name="connsiteY6" fmla="*/ 123825 h 483393"/>
                <a:gd name="connsiteX7" fmla="*/ 535781 w 659606"/>
                <a:gd name="connsiteY7" fmla="*/ 114300 h 483393"/>
                <a:gd name="connsiteX8" fmla="*/ 659606 w 659606"/>
                <a:gd name="connsiteY8" fmla="*/ 47625 h 483393"/>
                <a:gd name="connsiteX9" fmla="*/ 404812 w 659606"/>
                <a:gd name="connsiteY9" fmla="*/ 483393 h 483393"/>
                <a:gd name="connsiteX10" fmla="*/ 385762 w 659606"/>
                <a:gd name="connsiteY10" fmla="*/ 454818 h 483393"/>
                <a:gd name="connsiteX11" fmla="*/ 371475 w 659606"/>
                <a:gd name="connsiteY11" fmla="*/ 416718 h 483393"/>
                <a:gd name="connsiteX12" fmla="*/ 338137 w 659606"/>
                <a:gd name="connsiteY12" fmla="*/ 361950 h 483393"/>
                <a:gd name="connsiteX13" fmla="*/ 304800 w 659606"/>
                <a:gd name="connsiteY13" fmla="*/ 314325 h 483393"/>
                <a:gd name="connsiteX14" fmla="*/ 269081 w 659606"/>
                <a:gd name="connsiteY14" fmla="*/ 271462 h 483393"/>
                <a:gd name="connsiteX15" fmla="*/ 221456 w 659606"/>
                <a:gd name="connsiteY15" fmla="*/ 221456 h 483393"/>
                <a:gd name="connsiteX16" fmla="*/ 157162 w 659606"/>
                <a:gd name="connsiteY16" fmla="*/ 164306 h 483393"/>
                <a:gd name="connsiteX17" fmla="*/ 111918 w 659606"/>
                <a:gd name="connsiteY17" fmla="*/ 130968 h 483393"/>
                <a:gd name="connsiteX18" fmla="*/ 64293 w 659606"/>
                <a:gd name="connsiteY18" fmla="*/ 100012 h 483393"/>
                <a:gd name="connsiteX19" fmla="*/ 21431 w 659606"/>
                <a:gd name="connsiteY19" fmla="*/ 73818 h 483393"/>
                <a:gd name="connsiteX20" fmla="*/ 11906 w 659606"/>
                <a:gd name="connsiteY20" fmla="*/ 64293 h 483393"/>
                <a:gd name="connsiteX21" fmla="*/ 0 w 659606"/>
                <a:gd name="connsiteY21" fmla="*/ 47625 h 483393"/>
                <a:gd name="connsiteX22" fmla="*/ 0 w 659606"/>
                <a:gd name="connsiteY22" fmla="*/ 19050 h 483393"/>
                <a:gd name="connsiteX23" fmla="*/ 4762 w 659606"/>
                <a:gd name="connsiteY23" fmla="*/ 4762 h 483393"/>
                <a:gd name="connsiteX24" fmla="*/ 19050 w 659606"/>
                <a:gd name="connsiteY24" fmla="*/ 0 h 483393"/>
                <a:gd name="connsiteX25" fmla="*/ 47625 w 659606"/>
                <a:gd name="connsiteY25" fmla="*/ 9525 h 483393"/>
                <a:gd name="connsiteX26" fmla="*/ 197643 w 659606"/>
                <a:gd name="connsiteY26" fmla="*/ 69056 h 483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59606" h="483393">
                  <a:moveTo>
                    <a:pt x="197643" y="69056"/>
                  </a:moveTo>
                  <a:lnTo>
                    <a:pt x="307181" y="107156"/>
                  </a:lnTo>
                  <a:lnTo>
                    <a:pt x="340518" y="116681"/>
                  </a:lnTo>
                  <a:lnTo>
                    <a:pt x="376237" y="121443"/>
                  </a:lnTo>
                  <a:lnTo>
                    <a:pt x="428625" y="126206"/>
                  </a:lnTo>
                  <a:lnTo>
                    <a:pt x="454818" y="126206"/>
                  </a:lnTo>
                  <a:lnTo>
                    <a:pt x="497681" y="123825"/>
                  </a:lnTo>
                  <a:lnTo>
                    <a:pt x="535781" y="114300"/>
                  </a:lnTo>
                  <a:lnTo>
                    <a:pt x="659606" y="47625"/>
                  </a:lnTo>
                  <a:lnTo>
                    <a:pt x="404812" y="483393"/>
                  </a:lnTo>
                  <a:lnTo>
                    <a:pt x="385762" y="454818"/>
                  </a:lnTo>
                  <a:lnTo>
                    <a:pt x="371475" y="416718"/>
                  </a:lnTo>
                  <a:lnTo>
                    <a:pt x="338137" y="361950"/>
                  </a:lnTo>
                  <a:lnTo>
                    <a:pt x="304800" y="314325"/>
                  </a:lnTo>
                  <a:lnTo>
                    <a:pt x="269081" y="271462"/>
                  </a:lnTo>
                  <a:lnTo>
                    <a:pt x="221456" y="221456"/>
                  </a:lnTo>
                  <a:lnTo>
                    <a:pt x="157162" y="164306"/>
                  </a:lnTo>
                  <a:lnTo>
                    <a:pt x="111918" y="130968"/>
                  </a:lnTo>
                  <a:lnTo>
                    <a:pt x="64293" y="100012"/>
                  </a:lnTo>
                  <a:lnTo>
                    <a:pt x="21431" y="73818"/>
                  </a:lnTo>
                  <a:lnTo>
                    <a:pt x="11906" y="64293"/>
                  </a:lnTo>
                  <a:lnTo>
                    <a:pt x="0" y="47625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9050" y="0"/>
                  </a:lnTo>
                  <a:lnTo>
                    <a:pt x="47625" y="9525"/>
                  </a:lnTo>
                  <a:lnTo>
                    <a:pt x="197643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E44AFF0E-863B-4FE0-910B-FD1B57D67027}"/>
                </a:ext>
              </a:extLst>
            </p:cNvPr>
            <p:cNvSpPr/>
            <p:nvPr/>
          </p:nvSpPr>
          <p:spPr>
            <a:xfrm rot="16200000">
              <a:off x="4122738" y="3379787"/>
              <a:ext cx="2706688" cy="1490663"/>
            </a:xfrm>
            <a:custGeom>
              <a:avLst/>
              <a:gdLst>
                <a:gd name="connsiteX0" fmla="*/ 1357433 w 2707139"/>
                <a:gd name="connsiteY0" fmla="*/ 1112735 h 1491373"/>
                <a:gd name="connsiteX1" fmla="*/ 1202886 w 2707139"/>
                <a:gd name="connsiteY1" fmla="*/ 1035461 h 1491373"/>
                <a:gd name="connsiteX2" fmla="*/ 1066370 w 2707139"/>
                <a:gd name="connsiteY2" fmla="*/ 958188 h 1491373"/>
                <a:gd name="connsiteX3" fmla="*/ 958188 w 2707139"/>
                <a:gd name="connsiteY3" fmla="*/ 891218 h 1491373"/>
                <a:gd name="connsiteX4" fmla="*/ 850005 w 2707139"/>
                <a:gd name="connsiteY4" fmla="*/ 824248 h 1491373"/>
                <a:gd name="connsiteX5" fmla="*/ 757277 w 2707139"/>
                <a:gd name="connsiteY5" fmla="*/ 759853 h 1491373"/>
                <a:gd name="connsiteX6" fmla="*/ 649095 w 2707139"/>
                <a:gd name="connsiteY6" fmla="*/ 677429 h 1491373"/>
                <a:gd name="connsiteX7" fmla="*/ 553791 w 2707139"/>
                <a:gd name="connsiteY7" fmla="*/ 602731 h 1491373"/>
                <a:gd name="connsiteX8" fmla="*/ 453336 w 2707139"/>
                <a:gd name="connsiteY8" fmla="*/ 517731 h 1491373"/>
                <a:gd name="connsiteX9" fmla="*/ 350305 w 2707139"/>
                <a:gd name="connsiteY9" fmla="*/ 425003 h 1491373"/>
                <a:gd name="connsiteX10" fmla="*/ 242122 w 2707139"/>
                <a:gd name="connsiteY10" fmla="*/ 316820 h 1491373"/>
                <a:gd name="connsiteX11" fmla="*/ 149394 w 2707139"/>
                <a:gd name="connsiteY11" fmla="*/ 216365 h 1491373"/>
                <a:gd name="connsiteX12" fmla="*/ 59242 w 2707139"/>
                <a:gd name="connsiteY12" fmla="*/ 113334 h 1491373"/>
                <a:gd name="connsiteX13" fmla="*/ 20606 w 2707139"/>
                <a:gd name="connsiteY13" fmla="*/ 72122 h 1491373"/>
                <a:gd name="connsiteX14" fmla="*/ 5151 w 2707139"/>
                <a:gd name="connsiteY14" fmla="*/ 48940 h 1491373"/>
                <a:gd name="connsiteX15" fmla="*/ 0 w 2707139"/>
                <a:gd name="connsiteY15" fmla="*/ 20606 h 1491373"/>
                <a:gd name="connsiteX16" fmla="*/ 5151 w 2707139"/>
                <a:gd name="connsiteY16" fmla="*/ 2576 h 1491373"/>
                <a:gd name="connsiteX17" fmla="*/ 20606 w 2707139"/>
                <a:gd name="connsiteY17" fmla="*/ 0 h 1491373"/>
                <a:gd name="connsiteX18" fmla="*/ 43788 w 2707139"/>
                <a:gd name="connsiteY18" fmla="*/ 2576 h 1491373"/>
                <a:gd name="connsiteX19" fmla="*/ 77273 w 2707139"/>
                <a:gd name="connsiteY19" fmla="*/ 23182 h 1491373"/>
                <a:gd name="connsiteX20" fmla="*/ 188031 w 2707139"/>
                <a:gd name="connsiteY20" fmla="*/ 121061 h 1491373"/>
                <a:gd name="connsiteX21" fmla="*/ 265304 w 2707139"/>
                <a:gd name="connsiteY21" fmla="*/ 190607 h 1491373"/>
                <a:gd name="connsiteX22" fmla="*/ 370911 w 2707139"/>
                <a:gd name="connsiteY22" fmla="*/ 275608 h 1491373"/>
                <a:gd name="connsiteX23" fmla="*/ 473942 w 2707139"/>
                <a:gd name="connsiteY23" fmla="*/ 355457 h 1491373"/>
                <a:gd name="connsiteX24" fmla="*/ 558943 w 2707139"/>
                <a:gd name="connsiteY24" fmla="*/ 422427 h 1491373"/>
                <a:gd name="connsiteX25" fmla="*/ 654246 w 2707139"/>
                <a:gd name="connsiteY25" fmla="*/ 491973 h 1491373"/>
                <a:gd name="connsiteX26" fmla="*/ 746974 w 2707139"/>
                <a:gd name="connsiteY26" fmla="*/ 556367 h 1491373"/>
                <a:gd name="connsiteX27" fmla="*/ 834551 w 2707139"/>
                <a:gd name="connsiteY27" fmla="*/ 613034 h 1491373"/>
                <a:gd name="connsiteX28" fmla="*/ 911824 w 2707139"/>
                <a:gd name="connsiteY28" fmla="*/ 661974 h 1491373"/>
                <a:gd name="connsiteX29" fmla="*/ 968491 w 2707139"/>
                <a:gd name="connsiteY29" fmla="*/ 690308 h 1491373"/>
                <a:gd name="connsiteX30" fmla="*/ 1058643 w 2707139"/>
                <a:gd name="connsiteY30" fmla="*/ 736672 h 1491373"/>
                <a:gd name="connsiteX31" fmla="*/ 1171977 w 2707139"/>
                <a:gd name="connsiteY31" fmla="*/ 793339 h 1491373"/>
                <a:gd name="connsiteX32" fmla="*/ 1300766 w 2707139"/>
                <a:gd name="connsiteY32" fmla="*/ 855157 h 1491373"/>
                <a:gd name="connsiteX33" fmla="*/ 1429554 w 2707139"/>
                <a:gd name="connsiteY33" fmla="*/ 911824 h 1491373"/>
                <a:gd name="connsiteX34" fmla="*/ 1548040 w 2707139"/>
                <a:gd name="connsiteY34" fmla="*/ 960764 h 1491373"/>
                <a:gd name="connsiteX35" fmla="*/ 1651071 w 2707139"/>
                <a:gd name="connsiteY35" fmla="*/ 999401 h 1491373"/>
                <a:gd name="connsiteX36" fmla="*/ 1766981 w 2707139"/>
                <a:gd name="connsiteY36" fmla="*/ 1043189 h 1491373"/>
                <a:gd name="connsiteX37" fmla="*/ 1947285 w 2707139"/>
                <a:gd name="connsiteY37" fmla="*/ 1102432 h 1491373"/>
                <a:gd name="connsiteX38" fmla="*/ 2060619 w 2707139"/>
                <a:gd name="connsiteY38" fmla="*/ 1125613 h 1491373"/>
                <a:gd name="connsiteX39" fmla="*/ 2240923 w 2707139"/>
                <a:gd name="connsiteY39" fmla="*/ 1161674 h 1491373"/>
                <a:gd name="connsiteX40" fmla="*/ 2310469 w 2707139"/>
                <a:gd name="connsiteY40" fmla="*/ 1171977 h 1491373"/>
                <a:gd name="connsiteX41" fmla="*/ 2364561 w 2707139"/>
                <a:gd name="connsiteY41" fmla="*/ 1177129 h 1491373"/>
                <a:gd name="connsiteX42" fmla="*/ 2416076 w 2707139"/>
                <a:gd name="connsiteY42" fmla="*/ 1177129 h 1491373"/>
                <a:gd name="connsiteX43" fmla="*/ 2472743 w 2707139"/>
                <a:gd name="connsiteY43" fmla="*/ 1169402 h 1491373"/>
                <a:gd name="connsiteX44" fmla="*/ 2555168 w 2707139"/>
                <a:gd name="connsiteY44" fmla="*/ 1141068 h 1491373"/>
                <a:gd name="connsiteX45" fmla="*/ 2616987 w 2707139"/>
                <a:gd name="connsiteY45" fmla="*/ 1110159 h 1491373"/>
                <a:gd name="connsiteX46" fmla="*/ 2645320 w 2707139"/>
                <a:gd name="connsiteY46" fmla="*/ 1089553 h 1491373"/>
                <a:gd name="connsiteX47" fmla="*/ 2663351 w 2707139"/>
                <a:gd name="connsiteY47" fmla="*/ 1086977 h 1491373"/>
                <a:gd name="connsiteX48" fmla="*/ 2689108 w 2707139"/>
                <a:gd name="connsiteY48" fmla="*/ 1092128 h 1491373"/>
                <a:gd name="connsiteX49" fmla="*/ 2704563 w 2707139"/>
                <a:gd name="connsiteY49" fmla="*/ 1110159 h 1491373"/>
                <a:gd name="connsiteX50" fmla="*/ 2707139 w 2707139"/>
                <a:gd name="connsiteY50" fmla="*/ 1130765 h 1491373"/>
                <a:gd name="connsiteX51" fmla="*/ 2683957 w 2707139"/>
                <a:gd name="connsiteY51" fmla="*/ 1182281 h 1491373"/>
                <a:gd name="connsiteX52" fmla="*/ 2611835 w 2707139"/>
                <a:gd name="connsiteY52" fmla="*/ 1303342 h 1491373"/>
                <a:gd name="connsiteX53" fmla="*/ 2524259 w 2707139"/>
                <a:gd name="connsiteY53" fmla="*/ 1432131 h 1491373"/>
                <a:gd name="connsiteX54" fmla="*/ 2493349 w 2707139"/>
                <a:gd name="connsiteY54" fmla="*/ 1468192 h 1491373"/>
                <a:gd name="connsiteX55" fmla="*/ 2467592 w 2707139"/>
                <a:gd name="connsiteY55" fmla="*/ 1486222 h 1491373"/>
                <a:gd name="connsiteX56" fmla="*/ 2436682 w 2707139"/>
                <a:gd name="connsiteY56" fmla="*/ 1491373 h 1491373"/>
                <a:gd name="connsiteX57" fmla="*/ 2392894 w 2707139"/>
                <a:gd name="connsiteY57" fmla="*/ 1488798 h 1491373"/>
                <a:gd name="connsiteX58" fmla="*/ 2356833 w 2707139"/>
                <a:gd name="connsiteY58" fmla="*/ 1478495 h 1491373"/>
                <a:gd name="connsiteX59" fmla="*/ 2310469 w 2707139"/>
                <a:gd name="connsiteY59" fmla="*/ 1455313 h 1491373"/>
                <a:gd name="connsiteX60" fmla="*/ 2251227 w 2707139"/>
                <a:gd name="connsiteY60" fmla="*/ 1421828 h 1491373"/>
                <a:gd name="connsiteX61" fmla="*/ 2189408 w 2707139"/>
                <a:gd name="connsiteY61" fmla="*/ 1398646 h 1491373"/>
                <a:gd name="connsiteX62" fmla="*/ 2086377 w 2707139"/>
                <a:gd name="connsiteY62" fmla="*/ 1372888 h 1491373"/>
                <a:gd name="connsiteX63" fmla="*/ 1973043 w 2707139"/>
                <a:gd name="connsiteY63" fmla="*/ 1349706 h 1491373"/>
                <a:gd name="connsiteX64" fmla="*/ 1805618 w 2707139"/>
                <a:gd name="connsiteY64" fmla="*/ 1290463 h 1491373"/>
                <a:gd name="connsiteX65" fmla="*/ 1622738 w 2707139"/>
                <a:gd name="connsiteY65" fmla="*/ 1223493 h 1491373"/>
                <a:gd name="connsiteX66" fmla="*/ 1493949 w 2707139"/>
                <a:gd name="connsiteY66" fmla="*/ 1169402 h 1491373"/>
                <a:gd name="connsiteX67" fmla="*/ 1357433 w 2707139"/>
                <a:gd name="connsiteY67" fmla="*/ 1112735 h 1491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707139" h="1491373">
                  <a:moveTo>
                    <a:pt x="1357433" y="1112735"/>
                  </a:moveTo>
                  <a:lnTo>
                    <a:pt x="1202886" y="1035461"/>
                  </a:lnTo>
                  <a:lnTo>
                    <a:pt x="1066370" y="958188"/>
                  </a:lnTo>
                  <a:lnTo>
                    <a:pt x="958188" y="891218"/>
                  </a:lnTo>
                  <a:lnTo>
                    <a:pt x="850005" y="824248"/>
                  </a:lnTo>
                  <a:lnTo>
                    <a:pt x="757277" y="759853"/>
                  </a:lnTo>
                  <a:lnTo>
                    <a:pt x="649095" y="677429"/>
                  </a:lnTo>
                  <a:lnTo>
                    <a:pt x="553791" y="602731"/>
                  </a:lnTo>
                  <a:lnTo>
                    <a:pt x="453336" y="517731"/>
                  </a:lnTo>
                  <a:lnTo>
                    <a:pt x="350305" y="425003"/>
                  </a:lnTo>
                  <a:lnTo>
                    <a:pt x="242122" y="316820"/>
                  </a:lnTo>
                  <a:lnTo>
                    <a:pt x="149394" y="216365"/>
                  </a:lnTo>
                  <a:lnTo>
                    <a:pt x="59242" y="113334"/>
                  </a:lnTo>
                  <a:lnTo>
                    <a:pt x="20606" y="72122"/>
                  </a:lnTo>
                  <a:lnTo>
                    <a:pt x="5151" y="48940"/>
                  </a:lnTo>
                  <a:lnTo>
                    <a:pt x="0" y="20606"/>
                  </a:lnTo>
                  <a:lnTo>
                    <a:pt x="5151" y="2576"/>
                  </a:lnTo>
                  <a:lnTo>
                    <a:pt x="20606" y="0"/>
                  </a:lnTo>
                  <a:lnTo>
                    <a:pt x="43788" y="2576"/>
                  </a:lnTo>
                  <a:lnTo>
                    <a:pt x="77273" y="23182"/>
                  </a:lnTo>
                  <a:lnTo>
                    <a:pt x="188031" y="121061"/>
                  </a:lnTo>
                  <a:lnTo>
                    <a:pt x="265304" y="190607"/>
                  </a:lnTo>
                  <a:lnTo>
                    <a:pt x="370911" y="275608"/>
                  </a:lnTo>
                  <a:lnTo>
                    <a:pt x="473942" y="355457"/>
                  </a:lnTo>
                  <a:lnTo>
                    <a:pt x="558943" y="422427"/>
                  </a:lnTo>
                  <a:lnTo>
                    <a:pt x="654246" y="491973"/>
                  </a:lnTo>
                  <a:lnTo>
                    <a:pt x="746974" y="556367"/>
                  </a:lnTo>
                  <a:lnTo>
                    <a:pt x="834551" y="613034"/>
                  </a:lnTo>
                  <a:lnTo>
                    <a:pt x="911824" y="661974"/>
                  </a:lnTo>
                  <a:lnTo>
                    <a:pt x="968491" y="690308"/>
                  </a:lnTo>
                  <a:lnTo>
                    <a:pt x="1058643" y="736672"/>
                  </a:lnTo>
                  <a:lnTo>
                    <a:pt x="1171977" y="793339"/>
                  </a:lnTo>
                  <a:lnTo>
                    <a:pt x="1300766" y="855157"/>
                  </a:lnTo>
                  <a:lnTo>
                    <a:pt x="1429554" y="911824"/>
                  </a:lnTo>
                  <a:lnTo>
                    <a:pt x="1548040" y="960764"/>
                  </a:lnTo>
                  <a:lnTo>
                    <a:pt x="1651071" y="999401"/>
                  </a:lnTo>
                  <a:lnTo>
                    <a:pt x="1766981" y="1043189"/>
                  </a:lnTo>
                  <a:lnTo>
                    <a:pt x="1947285" y="1102432"/>
                  </a:lnTo>
                  <a:lnTo>
                    <a:pt x="2060619" y="1125613"/>
                  </a:lnTo>
                  <a:lnTo>
                    <a:pt x="2240923" y="1161674"/>
                  </a:lnTo>
                  <a:lnTo>
                    <a:pt x="2310469" y="1171977"/>
                  </a:lnTo>
                  <a:lnTo>
                    <a:pt x="2364561" y="1177129"/>
                  </a:lnTo>
                  <a:lnTo>
                    <a:pt x="2416076" y="1177129"/>
                  </a:lnTo>
                  <a:lnTo>
                    <a:pt x="2472743" y="1169402"/>
                  </a:lnTo>
                  <a:lnTo>
                    <a:pt x="2555168" y="1141068"/>
                  </a:lnTo>
                  <a:lnTo>
                    <a:pt x="2616987" y="1110159"/>
                  </a:lnTo>
                  <a:lnTo>
                    <a:pt x="2645320" y="1089553"/>
                  </a:lnTo>
                  <a:lnTo>
                    <a:pt x="2663351" y="1086977"/>
                  </a:lnTo>
                  <a:lnTo>
                    <a:pt x="2689108" y="1092128"/>
                  </a:lnTo>
                  <a:lnTo>
                    <a:pt x="2704563" y="1110159"/>
                  </a:lnTo>
                  <a:lnTo>
                    <a:pt x="2707139" y="1130765"/>
                  </a:lnTo>
                  <a:lnTo>
                    <a:pt x="2683957" y="1182281"/>
                  </a:lnTo>
                  <a:lnTo>
                    <a:pt x="2611835" y="1303342"/>
                  </a:lnTo>
                  <a:lnTo>
                    <a:pt x="2524259" y="1432131"/>
                  </a:lnTo>
                  <a:lnTo>
                    <a:pt x="2493349" y="1468192"/>
                  </a:lnTo>
                  <a:lnTo>
                    <a:pt x="2467592" y="1486222"/>
                  </a:lnTo>
                  <a:lnTo>
                    <a:pt x="2436682" y="1491373"/>
                  </a:lnTo>
                  <a:lnTo>
                    <a:pt x="2392894" y="1488798"/>
                  </a:lnTo>
                  <a:lnTo>
                    <a:pt x="2356833" y="1478495"/>
                  </a:lnTo>
                  <a:lnTo>
                    <a:pt x="2310469" y="1455313"/>
                  </a:lnTo>
                  <a:lnTo>
                    <a:pt x="2251227" y="1421828"/>
                  </a:lnTo>
                  <a:lnTo>
                    <a:pt x="2189408" y="1398646"/>
                  </a:lnTo>
                  <a:lnTo>
                    <a:pt x="2086377" y="1372888"/>
                  </a:lnTo>
                  <a:lnTo>
                    <a:pt x="1973043" y="1349706"/>
                  </a:lnTo>
                  <a:lnTo>
                    <a:pt x="1805618" y="1290463"/>
                  </a:lnTo>
                  <a:lnTo>
                    <a:pt x="1622738" y="1223493"/>
                  </a:lnTo>
                  <a:lnTo>
                    <a:pt x="1493949" y="1169402"/>
                  </a:lnTo>
                  <a:lnTo>
                    <a:pt x="1357433" y="11127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686155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グループ化 1">
            <a:extLst>
              <a:ext uri="{FF2B5EF4-FFF2-40B4-BE49-F238E27FC236}">
                <a16:creationId xmlns:a16="http://schemas.microsoft.com/office/drawing/2014/main" id="{C4594731-AEDB-492A-B43B-05093B3A3C5D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271588"/>
            <a:ext cx="4489450" cy="4927600"/>
            <a:chOff x="2700338" y="1271588"/>
            <a:chExt cx="4489450" cy="49276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7FC58F4-D5E9-4CD3-BAE6-966E8C10601A}"/>
                </a:ext>
              </a:extLst>
            </p:cNvPr>
            <p:cNvSpPr/>
            <p:nvPr/>
          </p:nvSpPr>
          <p:spPr>
            <a:xfrm>
              <a:off x="2700338" y="1430338"/>
              <a:ext cx="1289050" cy="1312862"/>
            </a:xfrm>
            <a:custGeom>
              <a:avLst/>
              <a:gdLst>
                <a:gd name="connsiteX0" fmla="*/ 878681 w 1288256"/>
                <a:gd name="connsiteY0" fmla="*/ 352425 h 1312069"/>
                <a:gd name="connsiteX1" fmla="*/ 778668 w 1288256"/>
                <a:gd name="connsiteY1" fmla="*/ 478632 h 1312069"/>
                <a:gd name="connsiteX2" fmla="*/ 695325 w 1288256"/>
                <a:gd name="connsiteY2" fmla="*/ 578644 h 1312069"/>
                <a:gd name="connsiteX3" fmla="*/ 647700 w 1288256"/>
                <a:gd name="connsiteY3" fmla="*/ 635794 h 1312069"/>
                <a:gd name="connsiteX4" fmla="*/ 585787 w 1288256"/>
                <a:gd name="connsiteY4" fmla="*/ 707232 h 1312069"/>
                <a:gd name="connsiteX5" fmla="*/ 514350 w 1288256"/>
                <a:gd name="connsiteY5" fmla="*/ 785813 h 1312069"/>
                <a:gd name="connsiteX6" fmla="*/ 445293 w 1288256"/>
                <a:gd name="connsiteY6" fmla="*/ 859632 h 1312069"/>
                <a:gd name="connsiteX7" fmla="*/ 364331 w 1288256"/>
                <a:gd name="connsiteY7" fmla="*/ 942975 h 1312069"/>
                <a:gd name="connsiteX8" fmla="*/ 278606 w 1288256"/>
                <a:gd name="connsiteY8" fmla="*/ 1028700 h 1312069"/>
                <a:gd name="connsiteX9" fmla="*/ 169068 w 1288256"/>
                <a:gd name="connsiteY9" fmla="*/ 1126332 h 1312069"/>
                <a:gd name="connsiteX10" fmla="*/ 95250 w 1288256"/>
                <a:gd name="connsiteY10" fmla="*/ 1193007 h 1312069"/>
                <a:gd name="connsiteX11" fmla="*/ 11906 w 1288256"/>
                <a:gd name="connsiteY11" fmla="*/ 1262063 h 1312069"/>
                <a:gd name="connsiteX12" fmla="*/ 0 w 1288256"/>
                <a:gd name="connsiteY12" fmla="*/ 1283494 h 1312069"/>
                <a:gd name="connsiteX13" fmla="*/ 0 w 1288256"/>
                <a:gd name="connsiteY13" fmla="*/ 1302544 h 1312069"/>
                <a:gd name="connsiteX14" fmla="*/ 2381 w 1288256"/>
                <a:gd name="connsiteY14" fmla="*/ 1307307 h 1312069"/>
                <a:gd name="connsiteX15" fmla="*/ 19050 w 1288256"/>
                <a:gd name="connsiteY15" fmla="*/ 1312069 h 1312069"/>
                <a:gd name="connsiteX16" fmla="*/ 42862 w 1288256"/>
                <a:gd name="connsiteY16" fmla="*/ 1309688 h 1312069"/>
                <a:gd name="connsiteX17" fmla="*/ 66675 w 1288256"/>
                <a:gd name="connsiteY17" fmla="*/ 1297782 h 1312069"/>
                <a:gd name="connsiteX18" fmla="*/ 161925 w 1288256"/>
                <a:gd name="connsiteY18" fmla="*/ 1231107 h 1312069"/>
                <a:gd name="connsiteX19" fmla="*/ 366712 w 1288256"/>
                <a:gd name="connsiteY19" fmla="*/ 1085850 h 1312069"/>
                <a:gd name="connsiteX20" fmla="*/ 604837 w 1288256"/>
                <a:gd name="connsiteY20" fmla="*/ 919163 h 1312069"/>
                <a:gd name="connsiteX21" fmla="*/ 783431 w 1288256"/>
                <a:gd name="connsiteY21" fmla="*/ 778669 h 1312069"/>
                <a:gd name="connsiteX22" fmla="*/ 904875 w 1288256"/>
                <a:gd name="connsiteY22" fmla="*/ 661988 h 1312069"/>
                <a:gd name="connsiteX23" fmla="*/ 997743 w 1288256"/>
                <a:gd name="connsiteY23" fmla="*/ 569119 h 1312069"/>
                <a:gd name="connsiteX24" fmla="*/ 1085850 w 1288256"/>
                <a:gd name="connsiteY24" fmla="*/ 478632 h 1312069"/>
                <a:gd name="connsiteX25" fmla="*/ 1152525 w 1288256"/>
                <a:gd name="connsiteY25" fmla="*/ 411957 h 1312069"/>
                <a:gd name="connsiteX26" fmla="*/ 1202531 w 1288256"/>
                <a:gd name="connsiteY26" fmla="*/ 381000 h 1312069"/>
                <a:gd name="connsiteX27" fmla="*/ 1257300 w 1288256"/>
                <a:gd name="connsiteY27" fmla="*/ 350044 h 1312069"/>
                <a:gd name="connsiteX28" fmla="*/ 1276350 w 1288256"/>
                <a:gd name="connsiteY28" fmla="*/ 335757 h 1312069"/>
                <a:gd name="connsiteX29" fmla="*/ 1283493 w 1288256"/>
                <a:gd name="connsiteY29" fmla="*/ 323850 h 1312069"/>
                <a:gd name="connsiteX30" fmla="*/ 1288256 w 1288256"/>
                <a:gd name="connsiteY30" fmla="*/ 314325 h 1312069"/>
                <a:gd name="connsiteX31" fmla="*/ 1288256 w 1288256"/>
                <a:gd name="connsiteY31" fmla="*/ 300038 h 1312069"/>
                <a:gd name="connsiteX32" fmla="*/ 1283493 w 1288256"/>
                <a:gd name="connsiteY32" fmla="*/ 283369 h 1312069"/>
                <a:gd name="connsiteX33" fmla="*/ 1259681 w 1288256"/>
                <a:gd name="connsiteY33" fmla="*/ 240507 h 1312069"/>
                <a:gd name="connsiteX34" fmla="*/ 1238250 w 1288256"/>
                <a:gd name="connsiteY34" fmla="*/ 211932 h 1312069"/>
                <a:gd name="connsiteX35" fmla="*/ 1207293 w 1288256"/>
                <a:gd name="connsiteY35" fmla="*/ 176213 h 1312069"/>
                <a:gd name="connsiteX36" fmla="*/ 1183481 w 1288256"/>
                <a:gd name="connsiteY36" fmla="*/ 157163 h 1312069"/>
                <a:gd name="connsiteX37" fmla="*/ 1131093 w 1288256"/>
                <a:gd name="connsiteY37" fmla="*/ 121444 h 1312069"/>
                <a:gd name="connsiteX38" fmla="*/ 1047750 w 1288256"/>
                <a:gd name="connsiteY38" fmla="*/ 69057 h 1312069"/>
                <a:gd name="connsiteX39" fmla="*/ 990600 w 1288256"/>
                <a:gd name="connsiteY39" fmla="*/ 38100 h 1312069"/>
                <a:gd name="connsiteX40" fmla="*/ 931068 w 1288256"/>
                <a:gd name="connsiteY40" fmla="*/ 11907 h 1312069"/>
                <a:gd name="connsiteX41" fmla="*/ 890587 w 1288256"/>
                <a:gd name="connsiteY41" fmla="*/ 0 h 1312069"/>
                <a:gd name="connsiteX42" fmla="*/ 869156 w 1288256"/>
                <a:gd name="connsiteY42" fmla="*/ 0 h 1312069"/>
                <a:gd name="connsiteX43" fmla="*/ 854868 w 1288256"/>
                <a:gd name="connsiteY43" fmla="*/ 4763 h 1312069"/>
                <a:gd name="connsiteX44" fmla="*/ 852487 w 1288256"/>
                <a:gd name="connsiteY44" fmla="*/ 11907 h 1312069"/>
                <a:gd name="connsiteX45" fmla="*/ 852487 w 1288256"/>
                <a:gd name="connsiteY45" fmla="*/ 26194 h 1312069"/>
                <a:gd name="connsiteX46" fmla="*/ 857250 w 1288256"/>
                <a:gd name="connsiteY46" fmla="*/ 45244 h 1312069"/>
                <a:gd name="connsiteX47" fmla="*/ 883443 w 1288256"/>
                <a:gd name="connsiteY47" fmla="*/ 83344 h 1312069"/>
                <a:gd name="connsiteX48" fmla="*/ 907256 w 1288256"/>
                <a:gd name="connsiteY48" fmla="*/ 121444 h 1312069"/>
                <a:gd name="connsiteX49" fmla="*/ 926306 w 1288256"/>
                <a:gd name="connsiteY49" fmla="*/ 157163 h 1312069"/>
                <a:gd name="connsiteX50" fmla="*/ 942975 w 1288256"/>
                <a:gd name="connsiteY50" fmla="*/ 200025 h 1312069"/>
                <a:gd name="connsiteX51" fmla="*/ 947737 w 1288256"/>
                <a:gd name="connsiteY51" fmla="*/ 233363 h 1312069"/>
                <a:gd name="connsiteX52" fmla="*/ 947737 w 1288256"/>
                <a:gd name="connsiteY52" fmla="*/ 259557 h 1312069"/>
                <a:gd name="connsiteX53" fmla="*/ 926306 w 1288256"/>
                <a:gd name="connsiteY53" fmla="*/ 290513 h 1312069"/>
                <a:gd name="connsiteX54" fmla="*/ 878681 w 1288256"/>
                <a:gd name="connsiteY54" fmla="*/ 3524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8256" h="1312069">
                  <a:moveTo>
                    <a:pt x="878681" y="352425"/>
                  </a:moveTo>
                  <a:lnTo>
                    <a:pt x="778668" y="478632"/>
                  </a:lnTo>
                  <a:lnTo>
                    <a:pt x="695325" y="578644"/>
                  </a:lnTo>
                  <a:lnTo>
                    <a:pt x="647700" y="635794"/>
                  </a:lnTo>
                  <a:lnTo>
                    <a:pt x="585787" y="707232"/>
                  </a:lnTo>
                  <a:lnTo>
                    <a:pt x="514350" y="785813"/>
                  </a:lnTo>
                  <a:lnTo>
                    <a:pt x="445293" y="859632"/>
                  </a:lnTo>
                  <a:lnTo>
                    <a:pt x="364331" y="942975"/>
                  </a:lnTo>
                  <a:lnTo>
                    <a:pt x="278606" y="1028700"/>
                  </a:lnTo>
                  <a:lnTo>
                    <a:pt x="169068" y="1126332"/>
                  </a:lnTo>
                  <a:lnTo>
                    <a:pt x="95250" y="1193007"/>
                  </a:lnTo>
                  <a:lnTo>
                    <a:pt x="11906" y="1262063"/>
                  </a:lnTo>
                  <a:lnTo>
                    <a:pt x="0" y="1283494"/>
                  </a:lnTo>
                  <a:lnTo>
                    <a:pt x="0" y="1302544"/>
                  </a:lnTo>
                  <a:lnTo>
                    <a:pt x="2381" y="1307307"/>
                  </a:lnTo>
                  <a:lnTo>
                    <a:pt x="19050" y="1312069"/>
                  </a:lnTo>
                  <a:lnTo>
                    <a:pt x="42862" y="1309688"/>
                  </a:lnTo>
                  <a:lnTo>
                    <a:pt x="66675" y="1297782"/>
                  </a:lnTo>
                  <a:lnTo>
                    <a:pt x="161925" y="1231107"/>
                  </a:lnTo>
                  <a:lnTo>
                    <a:pt x="366712" y="1085850"/>
                  </a:lnTo>
                  <a:lnTo>
                    <a:pt x="604837" y="919163"/>
                  </a:lnTo>
                  <a:lnTo>
                    <a:pt x="783431" y="778669"/>
                  </a:lnTo>
                  <a:lnTo>
                    <a:pt x="904875" y="661988"/>
                  </a:lnTo>
                  <a:lnTo>
                    <a:pt x="997743" y="569119"/>
                  </a:lnTo>
                  <a:lnTo>
                    <a:pt x="1085850" y="478632"/>
                  </a:lnTo>
                  <a:lnTo>
                    <a:pt x="1152525" y="411957"/>
                  </a:lnTo>
                  <a:lnTo>
                    <a:pt x="1202531" y="381000"/>
                  </a:lnTo>
                  <a:lnTo>
                    <a:pt x="1257300" y="350044"/>
                  </a:lnTo>
                  <a:lnTo>
                    <a:pt x="1276350" y="335757"/>
                  </a:lnTo>
                  <a:lnTo>
                    <a:pt x="1283493" y="323850"/>
                  </a:lnTo>
                  <a:lnTo>
                    <a:pt x="1288256" y="314325"/>
                  </a:lnTo>
                  <a:lnTo>
                    <a:pt x="1288256" y="300038"/>
                  </a:lnTo>
                  <a:lnTo>
                    <a:pt x="1283493" y="283369"/>
                  </a:lnTo>
                  <a:lnTo>
                    <a:pt x="1259681" y="240507"/>
                  </a:lnTo>
                  <a:lnTo>
                    <a:pt x="1238250" y="211932"/>
                  </a:lnTo>
                  <a:lnTo>
                    <a:pt x="1207293" y="176213"/>
                  </a:lnTo>
                  <a:lnTo>
                    <a:pt x="1183481" y="157163"/>
                  </a:lnTo>
                  <a:lnTo>
                    <a:pt x="1131093" y="121444"/>
                  </a:lnTo>
                  <a:lnTo>
                    <a:pt x="1047750" y="69057"/>
                  </a:lnTo>
                  <a:lnTo>
                    <a:pt x="990600" y="38100"/>
                  </a:lnTo>
                  <a:lnTo>
                    <a:pt x="931068" y="11907"/>
                  </a:lnTo>
                  <a:lnTo>
                    <a:pt x="890587" y="0"/>
                  </a:lnTo>
                  <a:lnTo>
                    <a:pt x="869156" y="0"/>
                  </a:lnTo>
                  <a:lnTo>
                    <a:pt x="854868" y="4763"/>
                  </a:lnTo>
                  <a:lnTo>
                    <a:pt x="852487" y="11907"/>
                  </a:lnTo>
                  <a:lnTo>
                    <a:pt x="852487" y="26194"/>
                  </a:lnTo>
                  <a:lnTo>
                    <a:pt x="857250" y="45244"/>
                  </a:lnTo>
                  <a:lnTo>
                    <a:pt x="883443" y="83344"/>
                  </a:lnTo>
                  <a:lnTo>
                    <a:pt x="907256" y="121444"/>
                  </a:lnTo>
                  <a:lnTo>
                    <a:pt x="926306" y="157163"/>
                  </a:lnTo>
                  <a:lnTo>
                    <a:pt x="942975" y="200025"/>
                  </a:lnTo>
                  <a:lnTo>
                    <a:pt x="947737" y="233363"/>
                  </a:lnTo>
                  <a:lnTo>
                    <a:pt x="947737" y="259557"/>
                  </a:lnTo>
                  <a:lnTo>
                    <a:pt x="926306" y="290513"/>
                  </a:lnTo>
                  <a:lnTo>
                    <a:pt x="878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E8743BB-1160-46E3-B839-CD473B7133C3}"/>
                </a:ext>
              </a:extLst>
            </p:cNvPr>
            <p:cNvSpPr/>
            <p:nvPr/>
          </p:nvSpPr>
          <p:spPr>
            <a:xfrm>
              <a:off x="4570413" y="1271588"/>
              <a:ext cx="1828800" cy="728662"/>
            </a:xfrm>
            <a:custGeom>
              <a:avLst/>
              <a:gdLst>
                <a:gd name="connsiteX0" fmla="*/ 1285875 w 1828800"/>
                <a:gd name="connsiteY0" fmla="*/ 254793 h 728662"/>
                <a:gd name="connsiteX1" fmla="*/ 1195387 w 1828800"/>
                <a:gd name="connsiteY1" fmla="*/ 297656 h 728662"/>
                <a:gd name="connsiteX2" fmla="*/ 1102519 w 1828800"/>
                <a:gd name="connsiteY2" fmla="*/ 340518 h 728662"/>
                <a:gd name="connsiteX3" fmla="*/ 1035844 w 1828800"/>
                <a:gd name="connsiteY3" fmla="*/ 371475 h 728662"/>
                <a:gd name="connsiteX4" fmla="*/ 935831 w 1828800"/>
                <a:gd name="connsiteY4" fmla="*/ 411956 h 728662"/>
                <a:gd name="connsiteX5" fmla="*/ 854869 w 1828800"/>
                <a:gd name="connsiteY5" fmla="*/ 445293 h 728662"/>
                <a:gd name="connsiteX6" fmla="*/ 792956 w 1828800"/>
                <a:gd name="connsiteY6" fmla="*/ 471487 h 728662"/>
                <a:gd name="connsiteX7" fmla="*/ 754856 w 1828800"/>
                <a:gd name="connsiteY7" fmla="*/ 483393 h 728662"/>
                <a:gd name="connsiteX8" fmla="*/ 664369 w 1828800"/>
                <a:gd name="connsiteY8" fmla="*/ 509587 h 728662"/>
                <a:gd name="connsiteX9" fmla="*/ 526256 w 1828800"/>
                <a:gd name="connsiteY9" fmla="*/ 545306 h 728662"/>
                <a:gd name="connsiteX10" fmla="*/ 340519 w 1828800"/>
                <a:gd name="connsiteY10" fmla="*/ 590550 h 728662"/>
                <a:gd name="connsiteX11" fmla="*/ 195262 w 1828800"/>
                <a:gd name="connsiteY11" fmla="*/ 626268 h 728662"/>
                <a:gd name="connsiteX12" fmla="*/ 59531 w 1828800"/>
                <a:gd name="connsiteY12" fmla="*/ 657225 h 728662"/>
                <a:gd name="connsiteX13" fmla="*/ 14287 w 1828800"/>
                <a:gd name="connsiteY13" fmla="*/ 671512 h 728662"/>
                <a:gd name="connsiteX14" fmla="*/ 4762 w 1828800"/>
                <a:gd name="connsiteY14" fmla="*/ 678656 h 728662"/>
                <a:gd name="connsiteX15" fmla="*/ 0 w 1828800"/>
                <a:gd name="connsiteY15" fmla="*/ 685800 h 728662"/>
                <a:gd name="connsiteX16" fmla="*/ 0 w 1828800"/>
                <a:gd name="connsiteY16" fmla="*/ 692943 h 728662"/>
                <a:gd name="connsiteX17" fmla="*/ 4762 w 1828800"/>
                <a:gd name="connsiteY17" fmla="*/ 702468 h 728662"/>
                <a:gd name="connsiteX18" fmla="*/ 28575 w 1828800"/>
                <a:gd name="connsiteY18" fmla="*/ 721518 h 728662"/>
                <a:gd name="connsiteX19" fmla="*/ 50006 w 1828800"/>
                <a:gd name="connsiteY19" fmla="*/ 728662 h 728662"/>
                <a:gd name="connsiteX20" fmla="*/ 152400 w 1828800"/>
                <a:gd name="connsiteY20" fmla="*/ 714375 h 728662"/>
                <a:gd name="connsiteX21" fmla="*/ 361950 w 1828800"/>
                <a:gd name="connsiteY21" fmla="*/ 683418 h 728662"/>
                <a:gd name="connsiteX22" fmla="*/ 642937 w 1828800"/>
                <a:gd name="connsiteY22" fmla="*/ 633412 h 728662"/>
                <a:gd name="connsiteX23" fmla="*/ 778669 w 1828800"/>
                <a:gd name="connsiteY23" fmla="*/ 607218 h 728662"/>
                <a:gd name="connsiteX24" fmla="*/ 842962 w 1828800"/>
                <a:gd name="connsiteY24" fmla="*/ 595312 h 728662"/>
                <a:gd name="connsiteX25" fmla="*/ 883444 w 1828800"/>
                <a:gd name="connsiteY25" fmla="*/ 595312 h 728662"/>
                <a:gd name="connsiteX26" fmla="*/ 907256 w 1828800"/>
                <a:gd name="connsiteY26" fmla="*/ 595312 h 728662"/>
                <a:gd name="connsiteX27" fmla="*/ 1071562 w 1828800"/>
                <a:gd name="connsiteY27" fmla="*/ 559593 h 728662"/>
                <a:gd name="connsiteX28" fmla="*/ 1150144 w 1828800"/>
                <a:gd name="connsiteY28" fmla="*/ 523875 h 728662"/>
                <a:gd name="connsiteX29" fmla="*/ 1240631 w 1828800"/>
                <a:gd name="connsiteY29" fmla="*/ 490537 h 728662"/>
                <a:gd name="connsiteX30" fmla="*/ 1316831 w 1828800"/>
                <a:gd name="connsiteY30" fmla="*/ 464343 h 728662"/>
                <a:gd name="connsiteX31" fmla="*/ 1409700 w 1828800"/>
                <a:gd name="connsiteY31" fmla="*/ 442912 h 728662"/>
                <a:gd name="connsiteX32" fmla="*/ 1540669 w 1828800"/>
                <a:gd name="connsiteY32" fmla="*/ 411956 h 728662"/>
                <a:gd name="connsiteX33" fmla="*/ 1621631 w 1828800"/>
                <a:gd name="connsiteY33" fmla="*/ 395287 h 728662"/>
                <a:gd name="connsiteX34" fmla="*/ 1662112 w 1828800"/>
                <a:gd name="connsiteY34" fmla="*/ 392906 h 728662"/>
                <a:gd name="connsiteX35" fmla="*/ 1714500 w 1828800"/>
                <a:gd name="connsiteY35" fmla="*/ 390525 h 728662"/>
                <a:gd name="connsiteX36" fmla="*/ 1745456 w 1828800"/>
                <a:gd name="connsiteY36" fmla="*/ 383381 h 728662"/>
                <a:gd name="connsiteX37" fmla="*/ 1778794 w 1828800"/>
                <a:gd name="connsiteY37" fmla="*/ 371475 h 728662"/>
                <a:gd name="connsiteX38" fmla="*/ 1804987 w 1828800"/>
                <a:gd name="connsiteY38" fmla="*/ 357187 h 728662"/>
                <a:gd name="connsiteX39" fmla="*/ 1824037 w 1828800"/>
                <a:gd name="connsiteY39" fmla="*/ 340518 h 728662"/>
                <a:gd name="connsiteX40" fmla="*/ 1828800 w 1828800"/>
                <a:gd name="connsiteY40" fmla="*/ 328612 h 728662"/>
                <a:gd name="connsiteX41" fmla="*/ 1826419 w 1828800"/>
                <a:gd name="connsiteY41" fmla="*/ 311943 h 728662"/>
                <a:gd name="connsiteX42" fmla="*/ 1814512 w 1828800"/>
                <a:gd name="connsiteY42" fmla="*/ 283368 h 728662"/>
                <a:gd name="connsiteX43" fmla="*/ 1802606 w 1828800"/>
                <a:gd name="connsiteY43" fmla="*/ 266700 h 728662"/>
                <a:gd name="connsiteX44" fmla="*/ 1778794 w 1828800"/>
                <a:gd name="connsiteY44" fmla="*/ 242887 h 728662"/>
                <a:gd name="connsiteX45" fmla="*/ 1743075 w 1828800"/>
                <a:gd name="connsiteY45" fmla="*/ 219075 h 728662"/>
                <a:gd name="connsiteX46" fmla="*/ 1714500 w 1828800"/>
                <a:gd name="connsiteY46" fmla="*/ 204787 h 728662"/>
                <a:gd name="connsiteX47" fmla="*/ 1666875 w 1828800"/>
                <a:gd name="connsiteY47" fmla="*/ 185737 h 728662"/>
                <a:gd name="connsiteX48" fmla="*/ 1633537 w 1828800"/>
                <a:gd name="connsiteY48" fmla="*/ 173831 h 728662"/>
                <a:gd name="connsiteX49" fmla="*/ 1612106 w 1828800"/>
                <a:gd name="connsiteY49" fmla="*/ 154781 h 728662"/>
                <a:gd name="connsiteX50" fmla="*/ 1574006 w 1828800"/>
                <a:gd name="connsiteY50" fmla="*/ 119062 h 728662"/>
                <a:gd name="connsiteX51" fmla="*/ 1540669 w 1828800"/>
                <a:gd name="connsiteY51" fmla="*/ 90487 h 728662"/>
                <a:gd name="connsiteX52" fmla="*/ 1493044 w 1828800"/>
                <a:gd name="connsiteY52" fmla="*/ 54768 h 728662"/>
                <a:gd name="connsiteX53" fmla="*/ 1447800 w 1828800"/>
                <a:gd name="connsiteY53" fmla="*/ 26193 h 728662"/>
                <a:gd name="connsiteX54" fmla="*/ 1421606 w 1828800"/>
                <a:gd name="connsiteY54" fmla="*/ 11906 h 728662"/>
                <a:gd name="connsiteX55" fmla="*/ 1383506 w 1828800"/>
                <a:gd name="connsiteY55" fmla="*/ 0 h 728662"/>
                <a:gd name="connsiteX56" fmla="*/ 1366837 w 1828800"/>
                <a:gd name="connsiteY56" fmla="*/ 0 h 728662"/>
                <a:gd name="connsiteX57" fmla="*/ 1352550 w 1828800"/>
                <a:gd name="connsiteY57" fmla="*/ 0 h 728662"/>
                <a:gd name="connsiteX58" fmla="*/ 1347787 w 1828800"/>
                <a:gd name="connsiteY58" fmla="*/ 7143 h 728662"/>
                <a:gd name="connsiteX59" fmla="*/ 1345406 w 1828800"/>
                <a:gd name="connsiteY59" fmla="*/ 21431 h 728662"/>
                <a:gd name="connsiteX60" fmla="*/ 1350169 w 1828800"/>
                <a:gd name="connsiteY60" fmla="*/ 40481 h 728662"/>
                <a:gd name="connsiteX61" fmla="*/ 1364456 w 1828800"/>
                <a:gd name="connsiteY61" fmla="*/ 59531 h 728662"/>
                <a:gd name="connsiteX62" fmla="*/ 1378744 w 1828800"/>
                <a:gd name="connsiteY62" fmla="*/ 78581 h 728662"/>
                <a:gd name="connsiteX63" fmla="*/ 1397794 w 1828800"/>
                <a:gd name="connsiteY63" fmla="*/ 109537 h 728662"/>
                <a:gd name="connsiteX64" fmla="*/ 1404937 w 1828800"/>
                <a:gd name="connsiteY64" fmla="*/ 133350 h 728662"/>
                <a:gd name="connsiteX65" fmla="*/ 1407319 w 1828800"/>
                <a:gd name="connsiteY65" fmla="*/ 159543 h 728662"/>
                <a:gd name="connsiteX66" fmla="*/ 1404937 w 1828800"/>
                <a:gd name="connsiteY66" fmla="*/ 183356 h 728662"/>
                <a:gd name="connsiteX67" fmla="*/ 1400175 w 1828800"/>
                <a:gd name="connsiteY67" fmla="*/ 192881 h 728662"/>
                <a:gd name="connsiteX68" fmla="*/ 1385887 w 1828800"/>
                <a:gd name="connsiteY68" fmla="*/ 202406 h 728662"/>
                <a:gd name="connsiteX69" fmla="*/ 1285875 w 1828800"/>
                <a:gd name="connsiteY69" fmla="*/ 254793 h 72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828800" h="728662">
                  <a:moveTo>
                    <a:pt x="1285875" y="254793"/>
                  </a:moveTo>
                  <a:lnTo>
                    <a:pt x="1195387" y="297656"/>
                  </a:lnTo>
                  <a:lnTo>
                    <a:pt x="1102519" y="340518"/>
                  </a:lnTo>
                  <a:lnTo>
                    <a:pt x="1035844" y="371475"/>
                  </a:lnTo>
                  <a:lnTo>
                    <a:pt x="935831" y="411956"/>
                  </a:lnTo>
                  <a:lnTo>
                    <a:pt x="854869" y="445293"/>
                  </a:lnTo>
                  <a:lnTo>
                    <a:pt x="792956" y="471487"/>
                  </a:lnTo>
                  <a:lnTo>
                    <a:pt x="754856" y="483393"/>
                  </a:lnTo>
                  <a:lnTo>
                    <a:pt x="664369" y="509587"/>
                  </a:lnTo>
                  <a:lnTo>
                    <a:pt x="526256" y="545306"/>
                  </a:lnTo>
                  <a:lnTo>
                    <a:pt x="340519" y="590550"/>
                  </a:lnTo>
                  <a:lnTo>
                    <a:pt x="195262" y="626268"/>
                  </a:lnTo>
                  <a:lnTo>
                    <a:pt x="59531" y="657225"/>
                  </a:lnTo>
                  <a:lnTo>
                    <a:pt x="14287" y="671512"/>
                  </a:lnTo>
                  <a:lnTo>
                    <a:pt x="4762" y="678656"/>
                  </a:lnTo>
                  <a:lnTo>
                    <a:pt x="0" y="685800"/>
                  </a:lnTo>
                  <a:lnTo>
                    <a:pt x="0" y="692943"/>
                  </a:lnTo>
                  <a:lnTo>
                    <a:pt x="4762" y="702468"/>
                  </a:lnTo>
                  <a:lnTo>
                    <a:pt x="28575" y="721518"/>
                  </a:lnTo>
                  <a:lnTo>
                    <a:pt x="50006" y="728662"/>
                  </a:lnTo>
                  <a:lnTo>
                    <a:pt x="152400" y="714375"/>
                  </a:lnTo>
                  <a:lnTo>
                    <a:pt x="361950" y="683418"/>
                  </a:lnTo>
                  <a:lnTo>
                    <a:pt x="642937" y="633412"/>
                  </a:lnTo>
                  <a:lnTo>
                    <a:pt x="778669" y="607218"/>
                  </a:lnTo>
                  <a:lnTo>
                    <a:pt x="842962" y="595312"/>
                  </a:lnTo>
                  <a:lnTo>
                    <a:pt x="883444" y="595312"/>
                  </a:lnTo>
                  <a:lnTo>
                    <a:pt x="907256" y="595312"/>
                  </a:lnTo>
                  <a:lnTo>
                    <a:pt x="1071562" y="559593"/>
                  </a:lnTo>
                  <a:lnTo>
                    <a:pt x="1150144" y="523875"/>
                  </a:lnTo>
                  <a:lnTo>
                    <a:pt x="1240631" y="490537"/>
                  </a:lnTo>
                  <a:lnTo>
                    <a:pt x="1316831" y="464343"/>
                  </a:lnTo>
                  <a:lnTo>
                    <a:pt x="1409700" y="442912"/>
                  </a:lnTo>
                  <a:lnTo>
                    <a:pt x="1540669" y="411956"/>
                  </a:lnTo>
                  <a:lnTo>
                    <a:pt x="1621631" y="395287"/>
                  </a:lnTo>
                  <a:lnTo>
                    <a:pt x="1662112" y="392906"/>
                  </a:lnTo>
                  <a:lnTo>
                    <a:pt x="1714500" y="390525"/>
                  </a:lnTo>
                  <a:lnTo>
                    <a:pt x="1745456" y="383381"/>
                  </a:lnTo>
                  <a:lnTo>
                    <a:pt x="1778794" y="371475"/>
                  </a:lnTo>
                  <a:lnTo>
                    <a:pt x="1804987" y="357187"/>
                  </a:lnTo>
                  <a:lnTo>
                    <a:pt x="1824037" y="340518"/>
                  </a:lnTo>
                  <a:lnTo>
                    <a:pt x="1828800" y="328612"/>
                  </a:lnTo>
                  <a:lnTo>
                    <a:pt x="1826419" y="311943"/>
                  </a:lnTo>
                  <a:lnTo>
                    <a:pt x="1814512" y="283368"/>
                  </a:lnTo>
                  <a:lnTo>
                    <a:pt x="1802606" y="266700"/>
                  </a:lnTo>
                  <a:lnTo>
                    <a:pt x="1778794" y="242887"/>
                  </a:lnTo>
                  <a:lnTo>
                    <a:pt x="1743075" y="219075"/>
                  </a:lnTo>
                  <a:lnTo>
                    <a:pt x="1714500" y="204787"/>
                  </a:lnTo>
                  <a:lnTo>
                    <a:pt x="1666875" y="185737"/>
                  </a:lnTo>
                  <a:lnTo>
                    <a:pt x="1633537" y="173831"/>
                  </a:lnTo>
                  <a:lnTo>
                    <a:pt x="1612106" y="154781"/>
                  </a:lnTo>
                  <a:lnTo>
                    <a:pt x="1574006" y="119062"/>
                  </a:lnTo>
                  <a:lnTo>
                    <a:pt x="1540669" y="90487"/>
                  </a:lnTo>
                  <a:lnTo>
                    <a:pt x="1493044" y="54768"/>
                  </a:lnTo>
                  <a:lnTo>
                    <a:pt x="1447800" y="26193"/>
                  </a:lnTo>
                  <a:lnTo>
                    <a:pt x="1421606" y="11906"/>
                  </a:lnTo>
                  <a:lnTo>
                    <a:pt x="1383506" y="0"/>
                  </a:lnTo>
                  <a:lnTo>
                    <a:pt x="1366837" y="0"/>
                  </a:lnTo>
                  <a:lnTo>
                    <a:pt x="1352550" y="0"/>
                  </a:lnTo>
                  <a:lnTo>
                    <a:pt x="1347787" y="7143"/>
                  </a:lnTo>
                  <a:lnTo>
                    <a:pt x="1345406" y="21431"/>
                  </a:lnTo>
                  <a:lnTo>
                    <a:pt x="1350169" y="40481"/>
                  </a:lnTo>
                  <a:lnTo>
                    <a:pt x="1364456" y="59531"/>
                  </a:lnTo>
                  <a:lnTo>
                    <a:pt x="1378744" y="78581"/>
                  </a:lnTo>
                  <a:lnTo>
                    <a:pt x="1397794" y="109537"/>
                  </a:lnTo>
                  <a:lnTo>
                    <a:pt x="1404937" y="133350"/>
                  </a:lnTo>
                  <a:lnTo>
                    <a:pt x="1407319" y="159543"/>
                  </a:lnTo>
                  <a:lnTo>
                    <a:pt x="1404937" y="183356"/>
                  </a:lnTo>
                  <a:lnTo>
                    <a:pt x="1400175" y="192881"/>
                  </a:lnTo>
                  <a:lnTo>
                    <a:pt x="1385887" y="202406"/>
                  </a:lnTo>
                  <a:lnTo>
                    <a:pt x="12858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84B3CB3-CC60-4762-B1E2-0C0F62830CB7}"/>
                </a:ext>
              </a:extLst>
            </p:cNvPr>
            <p:cNvSpPr/>
            <p:nvPr/>
          </p:nvSpPr>
          <p:spPr>
            <a:xfrm>
              <a:off x="3295650" y="2170113"/>
              <a:ext cx="357188" cy="1506537"/>
            </a:xfrm>
            <a:custGeom>
              <a:avLst/>
              <a:gdLst>
                <a:gd name="connsiteX0" fmla="*/ 130969 w 357188"/>
                <a:gd name="connsiteY0" fmla="*/ 347662 h 1507331"/>
                <a:gd name="connsiteX1" fmla="*/ 130969 w 357188"/>
                <a:gd name="connsiteY1" fmla="*/ 180975 h 1507331"/>
                <a:gd name="connsiteX2" fmla="*/ 130969 w 357188"/>
                <a:gd name="connsiteY2" fmla="*/ 164306 h 1507331"/>
                <a:gd name="connsiteX3" fmla="*/ 130969 w 357188"/>
                <a:gd name="connsiteY3" fmla="*/ 154781 h 1507331"/>
                <a:gd name="connsiteX4" fmla="*/ 128588 w 357188"/>
                <a:gd name="connsiteY4" fmla="*/ 150019 h 1507331"/>
                <a:gd name="connsiteX5" fmla="*/ 119063 w 357188"/>
                <a:gd name="connsiteY5" fmla="*/ 145256 h 1507331"/>
                <a:gd name="connsiteX6" fmla="*/ 0 w 357188"/>
                <a:gd name="connsiteY6" fmla="*/ 142875 h 1507331"/>
                <a:gd name="connsiteX7" fmla="*/ 173831 w 357188"/>
                <a:gd name="connsiteY7" fmla="*/ 0 h 1507331"/>
                <a:gd name="connsiteX8" fmla="*/ 233363 w 357188"/>
                <a:gd name="connsiteY8" fmla="*/ 61912 h 1507331"/>
                <a:gd name="connsiteX9" fmla="*/ 259556 w 357188"/>
                <a:gd name="connsiteY9" fmla="*/ 88106 h 1507331"/>
                <a:gd name="connsiteX10" fmla="*/ 283369 w 357188"/>
                <a:gd name="connsiteY10" fmla="*/ 111919 h 1507331"/>
                <a:gd name="connsiteX11" fmla="*/ 302419 w 357188"/>
                <a:gd name="connsiteY11" fmla="*/ 133350 h 1507331"/>
                <a:gd name="connsiteX12" fmla="*/ 319088 w 357188"/>
                <a:gd name="connsiteY12" fmla="*/ 152400 h 1507331"/>
                <a:gd name="connsiteX13" fmla="*/ 333375 w 357188"/>
                <a:gd name="connsiteY13" fmla="*/ 176212 h 1507331"/>
                <a:gd name="connsiteX14" fmla="*/ 345281 w 357188"/>
                <a:gd name="connsiteY14" fmla="*/ 200025 h 1507331"/>
                <a:gd name="connsiteX15" fmla="*/ 354806 w 357188"/>
                <a:gd name="connsiteY15" fmla="*/ 226219 h 1507331"/>
                <a:gd name="connsiteX16" fmla="*/ 357188 w 357188"/>
                <a:gd name="connsiteY16" fmla="*/ 247650 h 1507331"/>
                <a:gd name="connsiteX17" fmla="*/ 352425 w 357188"/>
                <a:gd name="connsiteY17" fmla="*/ 273844 h 1507331"/>
                <a:gd name="connsiteX18" fmla="*/ 340519 w 357188"/>
                <a:gd name="connsiteY18" fmla="*/ 345281 h 1507331"/>
                <a:gd name="connsiteX19" fmla="*/ 326231 w 357188"/>
                <a:gd name="connsiteY19" fmla="*/ 454819 h 1507331"/>
                <a:gd name="connsiteX20" fmla="*/ 319088 w 357188"/>
                <a:gd name="connsiteY20" fmla="*/ 561975 h 1507331"/>
                <a:gd name="connsiteX21" fmla="*/ 311944 w 357188"/>
                <a:gd name="connsiteY21" fmla="*/ 704850 h 1507331"/>
                <a:gd name="connsiteX22" fmla="*/ 309563 w 357188"/>
                <a:gd name="connsiteY22" fmla="*/ 912019 h 1507331"/>
                <a:gd name="connsiteX23" fmla="*/ 309563 w 357188"/>
                <a:gd name="connsiteY23" fmla="*/ 1147762 h 1507331"/>
                <a:gd name="connsiteX24" fmla="*/ 309563 w 357188"/>
                <a:gd name="connsiteY24" fmla="*/ 1271587 h 1507331"/>
                <a:gd name="connsiteX25" fmla="*/ 309563 w 357188"/>
                <a:gd name="connsiteY25" fmla="*/ 1328737 h 1507331"/>
                <a:gd name="connsiteX26" fmla="*/ 300038 w 357188"/>
                <a:gd name="connsiteY26" fmla="*/ 1385887 h 1507331"/>
                <a:gd name="connsiteX27" fmla="*/ 285750 w 357188"/>
                <a:gd name="connsiteY27" fmla="*/ 1440656 h 1507331"/>
                <a:gd name="connsiteX28" fmla="*/ 271463 w 357188"/>
                <a:gd name="connsiteY28" fmla="*/ 1471612 h 1507331"/>
                <a:gd name="connsiteX29" fmla="*/ 254794 w 357188"/>
                <a:gd name="connsiteY29" fmla="*/ 1493044 h 1507331"/>
                <a:gd name="connsiteX30" fmla="*/ 242888 w 357188"/>
                <a:gd name="connsiteY30" fmla="*/ 1502569 h 1507331"/>
                <a:gd name="connsiteX31" fmla="*/ 228600 w 357188"/>
                <a:gd name="connsiteY31" fmla="*/ 1507331 h 1507331"/>
                <a:gd name="connsiteX32" fmla="*/ 214313 w 357188"/>
                <a:gd name="connsiteY32" fmla="*/ 1507331 h 1507331"/>
                <a:gd name="connsiteX33" fmla="*/ 202406 w 357188"/>
                <a:gd name="connsiteY33" fmla="*/ 1504950 h 1507331"/>
                <a:gd name="connsiteX34" fmla="*/ 183356 w 357188"/>
                <a:gd name="connsiteY34" fmla="*/ 1493044 h 1507331"/>
                <a:gd name="connsiteX35" fmla="*/ 157163 w 357188"/>
                <a:gd name="connsiteY35" fmla="*/ 1469231 h 1507331"/>
                <a:gd name="connsiteX36" fmla="*/ 126206 w 357188"/>
                <a:gd name="connsiteY36" fmla="*/ 1431131 h 1507331"/>
                <a:gd name="connsiteX37" fmla="*/ 107156 w 357188"/>
                <a:gd name="connsiteY37" fmla="*/ 1402556 h 1507331"/>
                <a:gd name="connsiteX38" fmla="*/ 83344 w 357188"/>
                <a:gd name="connsiteY38" fmla="*/ 1357312 h 1507331"/>
                <a:gd name="connsiteX39" fmla="*/ 64294 w 357188"/>
                <a:gd name="connsiteY39" fmla="*/ 1309687 h 1507331"/>
                <a:gd name="connsiteX40" fmla="*/ 47625 w 357188"/>
                <a:gd name="connsiteY40" fmla="*/ 1252537 h 1507331"/>
                <a:gd name="connsiteX41" fmla="*/ 45244 w 357188"/>
                <a:gd name="connsiteY41" fmla="*/ 1219200 h 1507331"/>
                <a:gd name="connsiteX42" fmla="*/ 45244 w 357188"/>
                <a:gd name="connsiteY42" fmla="*/ 1209675 h 1507331"/>
                <a:gd name="connsiteX43" fmla="*/ 57150 w 357188"/>
                <a:gd name="connsiteY43" fmla="*/ 1169194 h 1507331"/>
                <a:gd name="connsiteX44" fmla="*/ 80963 w 357188"/>
                <a:gd name="connsiteY44" fmla="*/ 1083469 h 1507331"/>
                <a:gd name="connsiteX45" fmla="*/ 92869 w 357188"/>
                <a:gd name="connsiteY45" fmla="*/ 1014412 h 1507331"/>
                <a:gd name="connsiteX46" fmla="*/ 104775 w 357188"/>
                <a:gd name="connsiteY46" fmla="*/ 942975 h 1507331"/>
                <a:gd name="connsiteX47" fmla="*/ 114300 w 357188"/>
                <a:gd name="connsiteY47" fmla="*/ 859631 h 1507331"/>
                <a:gd name="connsiteX48" fmla="*/ 121444 w 357188"/>
                <a:gd name="connsiteY48" fmla="*/ 781050 h 1507331"/>
                <a:gd name="connsiteX49" fmla="*/ 126206 w 357188"/>
                <a:gd name="connsiteY49" fmla="*/ 709612 h 1507331"/>
                <a:gd name="connsiteX50" fmla="*/ 128588 w 357188"/>
                <a:gd name="connsiteY50" fmla="*/ 621506 h 1507331"/>
                <a:gd name="connsiteX51" fmla="*/ 130969 w 357188"/>
                <a:gd name="connsiteY51" fmla="*/ 34766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57188" h="1507331">
                  <a:moveTo>
                    <a:pt x="130969" y="347662"/>
                  </a:moveTo>
                  <a:lnTo>
                    <a:pt x="130969" y="180975"/>
                  </a:lnTo>
                  <a:lnTo>
                    <a:pt x="130969" y="164306"/>
                  </a:lnTo>
                  <a:lnTo>
                    <a:pt x="130969" y="154781"/>
                  </a:lnTo>
                  <a:lnTo>
                    <a:pt x="128588" y="150019"/>
                  </a:lnTo>
                  <a:lnTo>
                    <a:pt x="119063" y="145256"/>
                  </a:lnTo>
                  <a:lnTo>
                    <a:pt x="0" y="142875"/>
                  </a:lnTo>
                  <a:lnTo>
                    <a:pt x="173831" y="0"/>
                  </a:lnTo>
                  <a:lnTo>
                    <a:pt x="233363" y="61912"/>
                  </a:lnTo>
                  <a:lnTo>
                    <a:pt x="259556" y="88106"/>
                  </a:lnTo>
                  <a:lnTo>
                    <a:pt x="283369" y="111919"/>
                  </a:lnTo>
                  <a:lnTo>
                    <a:pt x="302419" y="133350"/>
                  </a:lnTo>
                  <a:lnTo>
                    <a:pt x="319088" y="152400"/>
                  </a:lnTo>
                  <a:lnTo>
                    <a:pt x="333375" y="176212"/>
                  </a:lnTo>
                  <a:lnTo>
                    <a:pt x="345281" y="200025"/>
                  </a:lnTo>
                  <a:lnTo>
                    <a:pt x="354806" y="226219"/>
                  </a:lnTo>
                  <a:lnTo>
                    <a:pt x="357188" y="247650"/>
                  </a:lnTo>
                  <a:lnTo>
                    <a:pt x="352425" y="273844"/>
                  </a:lnTo>
                  <a:lnTo>
                    <a:pt x="340519" y="345281"/>
                  </a:lnTo>
                  <a:lnTo>
                    <a:pt x="326231" y="454819"/>
                  </a:lnTo>
                  <a:lnTo>
                    <a:pt x="319088" y="561975"/>
                  </a:lnTo>
                  <a:lnTo>
                    <a:pt x="311944" y="704850"/>
                  </a:lnTo>
                  <a:cubicBezTo>
                    <a:pt x="311150" y="773906"/>
                    <a:pt x="310357" y="842963"/>
                    <a:pt x="309563" y="912019"/>
                  </a:cubicBezTo>
                  <a:lnTo>
                    <a:pt x="309563" y="1147762"/>
                  </a:lnTo>
                  <a:lnTo>
                    <a:pt x="309563" y="1271587"/>
                  </a:lnTo>
                  <a:lnTo>
                    <a:pt x="309563" y="1328737"/>
                  </a:lnTo>
                  <a:lnTo>
                    <a:pt x="300038" y="1385887"/>
                  </a:lnTo>
                  <a:lnTo>
                    <a:pt x="285750" y="1440656"/>
                  </a:lnTo>
                  <a:lnTo>
                    <a:pt x="271463" y="1471612"/>
                  </a:lnTo>
                  <a:lnTo>
                    <a:pt x="254794" y="1493044"/>
                  </a:lnTo>
                  <a:lnTo>
                    <a:pt x="242888" y="1502569"/>
                  </a:lnTo>
                  <a:lnTo>
                    <a:pt x="228600" y="1507331"/>
                  </a:lnTo>
                  <a:lnTo>
                    <a:pt x="214313" y="1507331"/>
                  </a:lnTo>
                  <a:lnTo>
                    <a:pt x="202406" y="1504950"/>
                  </a:lnTo>
                  <a:lnTo>
                    <a:pt x="183356" y="1493044"/>
                  </a:lnTo>
                  <a:lnTo>
                    <a:pt x="157163" y="1469231"/>
                  </a:lnTo>
                  <a:lnTo>
                    <a:pt x="126206" y="1431131"/>
                  </a:lnTo>
                  <a:lnTo>
                    <a:pt x="107156" y="1402556"/>
                  </a:lnTo>
                  <a:lnTo>
                    <a:pt x="83344" y="1357312"/>
                  </a:lnTo>
                  <a:lnTo>
                    <a:pt x="64294" y="1309687"/>
                  </a:lnTo>
                  <a:lnTo>
                    <a:pt x="47625" y="1252537"/>
                  </a:lnTo>
                  <a:lnTo>
                    <a:pt x="45244" y="1219200"/>
                  </a:lnTo>
                  <a:lnTo>
                    <a:pt x="45244" y="1209675"/>
                  </a:lnTo>
                  <a:lnTo>
                    <a:pt x="57150" y="1169194"/>
                  </a:lnTo>
                  <a:lnTo>
                    <a:pt x="80963" y="1083469"/>
                  </a:lnTo>
                  <a:lnTo>
                    <a:pt x="92869" y="1014412"/>
                  </a:lnTo>
                  <a:lnTo>
                    <a:pt x="104775" y="942975"/>
                  </a:lnTo>
                  <a:lnTo>
                    <a:pt x="114300" y="859631"/>
                  </a:lnTo>
                  <a:lnTo>
                    <a:pt x="121444" y="781050"/>
                  </a:lnTo>
                  <a:lnTo>
                    <a:pt x="126206" y="709612"/>
                  </a:lnTo>
                  <a:lnTo>
                    <a:pt x="128588" y="621506"/>
                  </a:lnTo>
                  <a:cubicBezTo>
                    <a:pt x="129382" y="536575"/>
                    <a:pt x="130175" y="451643"/>
                    <a:pt x="130969" y="34766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9198528C-97FE-43AB-9324-85066F5889CD}"/>
                </a:ext>
              </a:extLst>
            </p:cNvPr>
            <p:cNvSpPr/>
            <p:nvPr/>
          </p:nvSpPr>
          <p:spPr>
            <a:xfrm>
              <a:off x="4213225" y="2203450"/>
              <a:ext cx="2976563" cy="473075"/>
            </a:xfrm>
            <a:custGeom>
              <a:avLst/>
              <a:gdLst>
                <a:gd name="connsiteX0" fmla="*/ 1352040 w 2977912"/>
                <a:gd name="connsiteY0" fmla="*/ 146695 h 474314"/>
                <a:gd name="connsiteX1" fmla="*/ 1188231 w 2977912"/>
                <a:gd name="connsiteY1" fmla="*/ 168699 h 474314"/>
                <a:gd name="connsiteX2" fmla="*/ 1009752 w 2977912"/>
                <a:gd name="connsiteY2" fmla="*/ 193148 h 474314"/>
                <a:gd name="connsiteX3" fmla="*/ 811713 w 2977912"/>
                <a:gd name="connsiteY3" fmla="*/ 220043 h 474314"/>
                <a:gd name="connsiteX4" fmla="*/ 684577 w 2977912"/>
                <a:gd name="connsiteY4" fmla="*/ 239602 h 474314"/>
                <a:gd name="connsiteX5" fmla="*/ 559886 w 2977912"/>
                <a:gd name="connsiteY5" fmla="*/ 256716 h 474314"/>
                <a:gd name="connsiteX6" fmla="*/ 486539 w 2977912"/>
                <a:gd name="connsiteY6" fmla="*/ 266496 h 474314"/>
                <a:gd name="connsiteX7" fmla="*/ 454755 w 2977912"/>
                <a:gd name="connsiteY7" fmla="*/ 268941 h 474314"/>
                <a:gd name="connsiteX8" fmla="*/ 435196 w 2977912"/>
                <a:gd name="connsiteY8" fmla="*/ 268941 h 474314"/>
                <a:gd name="connsiteX9" fmla="*/ 396077 w 2977912"/>
                <a:gd name="connsiteY9" fmla="*/ 268941 h 474314"/>
                <a:gd name="connsiteX10" fmla="*/ 369183 w 2977912"/>
                <a:gd name="connsiteY10" fmla="*/ 266496 h 474314"/>
                <a:gd name="connsiteX11" fmla="*/ 339844 w 2977912"/>
                <a:gd name="connsiteY11" fmla="*/ 264051 h 474314"/>
                <a:gd name="connsiteX12" fmla="*/ 288500 w 2977912"/>
                <a:gd name="connsiteY12" fmla="*/ 254271 h 474314"/>
                <a:gd name="connsiteX13" fmla="*/ 224932 w 2977912"/>
                <a:gd name="connsiteY13" fmla="*/ 237157 h 474314"/>
                <a:gd name="connsiteX14" fmla="*/ 171144 w 2977912"/>
                <a:gd name="connsiteY14" fmla="*/ 215153 h 474314"/>
                <a:gd name="connsiteX15" fmla="*/ 129581 w 2977912"/>
                <a:gd name="connsiteY15" fmla="*/ 193148 h 474314"/>
                <a:gd name="connsiteX16" fmla="*/ 80682 w 2977912"/>
                <a:gd name="connsiteY16" fmla="*/ 166254 h 474314"/>
                <a:gd name="connsiteX17" fmla="*/ 53788 w 2977912"/>
                <a:gd name="connsiteY17" fmla="*/ 151585 h 474314"/>
                <a:gd name="connsiteX18" fmla="*/ 19559 w 2977912"/>
                <a:gd name="connsiteY18" fmla="*/ 141805 h 474314"/>
                <a:gd name="connsiteX19" fmla="*/ 4890 w 2977912"/>
                <a:gd name="connsiteY19" fmla="*/ 144250 h 474314"/>
                <a:gd name="connsiteX20" fmla="*/ 0 w 2977912"/>
                <a:gd name="connsiteY20" fmla="*/ 149140 h 474314"/>
                <a:gd name="connsiteX21" fmla="*/ 4890 w 2977912"/>
                <a:gd name="connsiteY21" fmla="*/ 168699 h 474314"/>
                <a:gd name="connsiteX22" fmla="*/ 22004 w 2977912"/>
                <a:gd name="connsiteY22" fmla="*/ 205373 h 474314"/>
                <a:gd name="connsiteX23" fmla="*/ 39119 w 2977912"/>
                <a:gd name="connsiteY23" fmla="*/ 234712 h 474314"/>
                <a:gd name="connsiteX24" fmla="*/ 75792 w 2977912"/>
                <a:gd name="connsiteY24" fmla="*/ 283610 h 474314"/>
                <a:gd name="connsiteX25" fmla="*/ 117356 w 2977912"/>
                <a:gd name="connsiteY25" fmla="*/ 330064 h 474314"/>
                <a:gd name="connsiteX26" fmla="*/ 154030 w 2977912"/>
                <a:gd name="connsiteY26" fmla="*/ 366738 h 474314"/>
                <a:gd name="connsiteX27" fmla="*/ 193148 w 2977912"/>
                <a:gd name="connsiteY27" fmla="*/ 398522 h 474314"/>
                <a:gd name="connsiteX28" fmla="*/ 242047 w 2977912"/>
                <a:gd name="connsiteY28" fmla="*/ 430306 h 474314"/>
                <a:gd name="connsiteX29" fmla="*/ 283610 w 2977912"/>
                <a:gd name="connsiteY29" fmla="*/ 457200 h 474314"/>
                <a:gd name="connsiteX30" fmla="*/ 315394 w 2977912"/>
                <a:gd name="connsiteY30" fmla="*/ 466979 h 474314"/>
                <a:gd name="connsiteX31" fmla="*/ 332509 w 2977912"/>
                <a:gd name="connsiteY31" fmla="*/ 471869 h 474314"/>
                <a:gd name="connsiteX32" fmla="*/ 364293 w 2977912"/>
                <a:gd name="connsiteY32" fmla="*/ 474314 h 474314"/>
                <a:gd name="connsiteX33" fmla="*/ 410746 w 2977912"/>
                <a:gd name="connsiteY33" fmla="*/ 474314 h 474314"/>
                <a:gd name="connsiteX34" fmla="*/ 479204 w 2977912"/>
                <a:gd name="connsiteY34" fmla="*/ 462090 h 474314"/>
                <a:gd name="connsiteX35" fmla="*/ 552552 w 2977912"/>
                <a:gd name="connsiteY35" fmla="*/ 444975 h 474314"/>
                <a:gd name="connsiteX36" fmla="*/ 623454 w 2977912"/>
                <a:gd name="connsiteY36" fmla="*/ 422971 h 474314"/>
                <a:gd name="connsiteX37" fmla="*/ 709027 w 2977912"/>
                <a:gd name="connsiteY37" fmla="*/ 410746 h 474314"/>
                <a:gd name="connsiteX38" fmla="*/ 911955 w 2977912"/>
                <a:gd name="connsiteY38" fmla="*/ 378962 h 474314"/>
                <a:gd name="connsiteX39" fmla="*/ 1156447 w 2977912"/>
                <a:gd name="connsiteY39" fmla="*/ 347178 h 474314"/>
                <a:gd name="connsiteX40" fmla="*/ 1400939 w 2977912"/>
                <a:gd name="connsiteY40" fmla="*/ 317839 h 474314"/>
                <a:gd name="connsiteX41" fmla="*/ 1479176 w 2977912"/>
                <a:gd name="connsiteY41" fmla="*/ 308060 h 474314"/>
                <a:gd name="connsiteX42" fmla="*/ 1726113 w 2977912"/>
                <a:gd name="connsiteY42" fmla="*/ 286055 h 474314"/>
                <a:gd name="connsiteX43" fmla="*/ 1973050 w 2977912"/>
                <a:gd name="connsiteY43" fmla="*/ 273831 h 474314"/>
                <a:gd name="connsiteX44" fmla="*/ 2244436 w 2977912"/>
                <a:gd name="connsiteY44" fmla="*/ 259161 h 474314"/>
                <a:gd name="connsiteX45" fmla="*/ 2452254 w 2977912"/>
                <a:gd name="connsiteY45" fmla="*/ 249382 h 474314"/>
                <a:gd name="connsiteX46" fmla="*/ 2596505 w 2977912"/>
                <a:gd name="connsiteY46" fmla="*/ 244492 h 474314"/>
                <a:gd name="connsiteX47" fmla="*/ 2728530 w 2977912"/>
                <a:gd name="connsiteY47" fmla="*/ 239602 h 474314"/>
                <a:gd name="connsiteX48" fmla="*/ 2806768 w 2977912"/>
                <a:gd name="connsiteY48" fmla="*/ 234712 h 474314"/>
                <a:gd name="connsiteX49" fmla="*/ 2880115 w 2977912"/>
                <a:gd name="connsiteY49" fmla="*/ 224932 h 474314"/>
                <a:gd name="connsiteX50" fmla="*/ 2946128 w 2977912"/>
                <a:gd name="connsiteY50" fmla="*/ 207818 h 474314"/>
                <a:gd name="connsiteX51" fmla="*/ 2965687 w 2977912"/>
                <a:gd name="connsiteY51" fmla="*/ 198038 h 474314"/>
                <a:gd name="connsiteX52" fmla="*/ 2970577 w 2977912"/>
                <a:gd name="connsiteY52" fmla="*/ 190703 h 474314"/>
                <a:gd name="connsiteX53" fmla="*/ 2977912 w 2977912"/>
                <a:gd name="connsiteY53" fmla="*/ 178479 h 474314"/>
                <a:gd name="connsiteX54" fmla="*/ 2977912 w 2977912"/>
                <a:gd name="connsiteY54" fmla="*/ 166254 h 474314"/>
                <a:gd name="connsiteX55" fmla="*/ 2973022 w 2977912"/>
                <a:gd name="connsiteY55" fmla="*/ 154030 h 474314"/>
                <a:gd name="connsiteX56" fmla="*/ 2973022 w 2977912"/>
                <a:gd name="connsiteY56" fmla="*/ 139360 h 474314"/>
                <a:gd name="connsiteX57" fmla="*/ 2963243 w 2977912"/>
                <a:gd name="connsiteY57" fmla="*/ 119801 h 474314"/>
                <a:gd name="connsiteX58" fmla="*/ 2953463 w 2977912"/>
                <a:gd name="connsiteY58" fmla="*/ 110021 h 474314"/>
                <a:gd name="connsiteX59" fmla="*/ 2929014 w 2977912"/>
                <a:gd name="connsiteY59" fmla="*/ 90462 h 474314"/>
                <a:gd name="connsiteX60" fmla="*/ 2894785 w 2977912"/>
                <a:gd name="connsiteY60" fmla="*/ 73347 h 474314"/>
                <a:gd name="connsiteX61" fmla="*/ 2833662 w 2977912"/>
                <a:gd name="connsiteY61" fmla="*/ 51343 h 474314"/>
                <a:gd name="connsiteX62" fmla="*/ 2757869 w 2977912"/>
                <a:gd name="connsiteY62" fmla="*/ 31784 h 474314"/>
                <a:gd name="connsiteX63" fmla="*/ 2696746 w 2977912"/>
                <a:gd name="connsiteY63" fmla="*/ 17114 h 474314"/>
                <a:gd name="connsiteX64" fmla="*/ 2642958 w 2977912"/>
                <a:gd name="connsiteY64" fmla="*/ 4890 h 474314"/>
                <a:gd name="connsiteX65" fmla="*/ 2618509 w 2977912"/>
                <a:gd name="connsiteY65" fmla="*/ 0 h 474314"/>
                <a:gd name="connsiteX66" fmla="*/ 2606284 w 2977912"/>
                <a:gd name="connsiteY66" fmla="*/ 0 h 474314"/>
                <a:gd name="connsiteX67" fmla="*/ 2586725 w 2977912"/>
                <a:gd name="connsiteY67" fmla="*/ 0 h 474314"/>
                <a:gd name="connsiteX68" fmla="*/ 2559831 w 2977912"/>
                <a:gd name="connsiteY68" fmla="*/ 4890 h 474314"/>
                <a:gd name="connsiteX69" fmla="*/ 2523157 w 2977912"/>
                <a:gd name="connsiteY69" fmla="*/ 19559 h 474314"/>
                <a:gd name="connsiteX70" fmla="*/ 2491373 w 2977912"/>
                <a:gd name="connsiteY70" fmla="*/ 34229 h 474314"/>
                <a:gd name="connsiteX71" fmla="*/ 2481593 w 2977912"/>
                <a:gd name="connsiteY71" fmla="*/ 39118 h 474314"/>
                <a:gd name="connsiteX72" fmla="*/ 2474259 w 2977912"/>
                <a:gd name="connsiteY72" fmla="*/ 41563 h 474314"/>
                <a:gd name="connsiteX73" fmla="*/ 2437585 w 2977912"/>
                <a:gd name="connsiteY73" fmla="*/ 48898 h 474314"/>
                <a:gd name="connsiteX74" fmla="*/ 2300669 w 2977912"/>
                <a:gd name="connsiteY74" fmla="*/ 66013 h 474314"/>
                <a:gd name="connsiteX75" fmla="*/ 2036618 w 2977912"/>
                <a:gd name="connsiteY75" fmla="*/ 90462 h 474314"/>
                <a:gd name="connsiteX76" fmla="*/ 1843469 w 2977912"/>
                <a:gd name="connsiteY76" fmla="*/ 102686 h 474314"/>
                <a:gd name="connsiteX77" fmla="*/ 1669880 w 2977912"/>
                <a:gd name="connsiteY77" fmla="*/ 112466 h 474314"/>
                <a:gd name="connsiteX78" fmla="*/ 1352040 w 2977912"/>
                <a:gd name="connsiteY78" fmla="*/ 146695 h 474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977912" h="474314">
                  <a:moveTo>
                    <a:pt x="1352040" y="146695"/>
                  </a:moveTo>
                  <a:lnTo>
                    <a:pt x="1188231" y="168699"/>
                  </a:lnTo>
                  <a:lnTo>
                    <a:pt x="1009752" y="193148"/>
                  </a:lnTo>
                  <a:lnTo>
                    <a:pt x="811713" y="220043"/>
                  </a:lnTo>
                  <a:lnTo>
                    <a:pt x="684577" y="239602"/>
                  </a:lnTo>
                  <a:lnTo>
                    <a:pt x="559886" y="256716"/>
                  </a:lnTo>
                  <a:lnTo>
                    <a:pt x="486539" y="266496"/>
                  </a:lnTo>
                  <a:lnTo>
                    <a:pt x="454755" y="268941"/>
                  </a:lnTo>
                  <a:lnTo>
                    <a:pt x="435196" y="268941"/>
                  </a:lnTo>
                  <a:lnTo>
                    <a:pt x="396077" y="268941"/>
                  </a:lnTo>
                  <a:lnTo>
                    <a:pt x="369183" y="266496"/>
                  </a:lnTo>
                  <a:lnTo>
                    <a:pt x="339844" y="264051"/>
                  </a:lnTo>
                  <a:lnTo>
                    <a:pt x="288500" y="254271"/>
                  </a:lnTo>
                  <a:lnTo>
                    <a:pt x="224932" y="237157"/>
                  </a:lnTo>
                  <a:lnTo>
                    <a:pt x="171144" y="215153"/>
                  </a:lnTo>
                  <a:lnTo>
                    <a:pt x="129581" y="193148"/>
                  </a:lnTo>
                  <a:lnTo>
                    <a:pt x="80682" y="166254"/>
                  </a:lnTo>
                  <a:lnTo>
                    <a:pt x="53788" y="151585"/>
                  </a:lnTo>
                  <a:lnTo>
                    <a:pt x="19559" y="141805"/>
                  </a:lnTo>
                  <a:lnTo>
                    <a:pt x="4890" y="144250"/>
                  </a:lnTo>
                  <a:lnTo>
                    <a:pt x="0" y="149140"/>
                  </a:lnTo>
                  <a:lnTo>
                    <a:pt x="4890" y="168699"/>
                  </a:lnTo>
                  <a:lnTo>
                    <a:pt x="22004" y="205373"/>
                  </a:lnTo>
                  <a:lnTo>
                    <a:pt x="39119" y="234712"/>
                  </a:lnTo>
                  <a:lnTo>
                    <a:pt x="75792" y="283610"/>
                  </a:lnTo>
                  <a:lnTo>
                    <a:pt x="117356" y="330064"/>
                  </a:lnTo>
                  <a:lnTo>
                    <a:pt x="154030" y="366738"/>
                  </a:lnTo>
                  <a:lnTo>
                    <a:pt x="193148" y="398522"/>
                  </a:lnTo>
                  <a:lnTo>
                    <a:pt x="242047" y="430306"/>
                  </a:lnTo>
                  <a:lnTo>
                    <a:pt x="283610" y="457200"/>
                  </a:lnTo>
                  <a:lnTo>
                    <a:pt x="315394" y="466979"/>
                  </a:lnTo>
                  <a:lnTo>
                    <a:pt x="332509" y="471869"/>
                  </a:lnTo>
                  <a:lnTo>
                    <a:pt x="364293" y="474314"/>
                  </a:lnTo>
                  <a:lnTo>
                    <a:pt x="410746" y="474314"/>
                  </a:lnTo>
                  <a:lnTo>
                    <a:pt x="479204" y="462090"/>
                  </a:lnTo>
                  <a:lnTo>
                    <a:pt x="552552" y="444975"/>
                  </a:lnTo>
                  <a:lnTo>
                    <a:pt x="623454" y="422971"/>
                  </a:lnTo>
                  <a:lnTo>
                    <a:pt x="709027" y="410746"/>
                  </a:lnTo>
                  <a:lnTo>
                    <a:pt x="911955" y="378962"/>
                  </a:lnTo>
                  <a:lnTo>
                    <a:pt x="1156447" y="347178"/>
                  </a:lnTo>
                  <a:lnTo>
                    <a:pt x="1400939" y="317839"/>
                  </a:lnTo>
                  <a:lnTo>
                    <a:pt x="1479176" y="308060"/>
                  </a:lnTo>
                  <a:lnTo>
                    <a:pt x="1726113" y="286055"/>
                  </a:lnTo>
                  <a:lnTo>
                    <a:pt x="1973050" y="273831"/>
                  </a:lnTo>
                  <a:lnTo>
                    <a:pt x="2244436" y="259161"/>
                  </a:lnTo>
                  <a:lnTo>
                    <a:pt x="2452254" y="249382"/>
                  </a:lnTo>
                  <a:lnTo>
                    <a:pt x="2596505" y="244492"/>
                  </a:lnTo>
                  <a:lnTo>
                    <a:pt x="2728530" y="239602"/>
                  </a:lnTo>
                  <a:lnTo>
                    <a:pt x="2806768" y="234712"/>
                  </a:lnTo>
                  <a:lnTo>
                    <a:pt x="2880115" y="224932"/>
                  </a:lnTo>
                  <a:lnTo>
                    <a:pt x="2946128" y="207818"/>
                  </a:lnTo>
                  <a:lnTo>
                    <a:pt x="2965687" y="198038"/>
                  </a:lnTo>
                  <a:lnTo>
                    <a:pt x="2970577" y="190703"/>
                  </a:lnTo>
                  <a:lnTo>
                    <a:pt x="2977912" y="178479"/>
                  </a:lnTo>
                  <a:lnTo>
                    <a:pt x="2977912" y="166254"/>
                  </a:lnTo>
                  <a:lnTo>
                    <a:pt x="2973022" y="154030"/>
                  </a:lnTo>
                  <a:lnTo>
                    <a:pt x="2973022" y="139360"/>
                  </a:lnTo>
                  <a:lnTo>
                    <a:pt x="2963243" y="119801"/>
                  </a:lnTo>
                  <a:lnTo>
                    <a:pt x="2953463" y="110021"/>
                  </a:lnTo>
                  <a:lnTo>
                    <a:pt x="2929014" y="90462"/>
                  </a:lnTo>
                  <a:lnTo>
                    <a:pt x="2894785" y="73347"/>
                  </a:lnTo>
                  <a:lnTo>
                    <a:pt x="2833662" y="51343"/>
                  </a:lnTo>
                  <a:lnTo>
                    <a:pt x="2757869" y="31784"/>
                  </a:lnTo>
                  <a:lnTo>
                    <a:pt x="2696746" y="17114"/>
                  </a:lnTo>
                  <a:lnTo>
                    <a:pt x="2642958" y="4890"/>
                  </a:lnTo>
                  <a:lnTo>
                    <a:pt x="2618509" y="0"/>
                  </a:lnTo>
                  <a:lnTo>
                    <a:pt x="2606284" y="0"/>
                  </a:lnTo>
                  <a:lnTo>
                    <a:pt x="2586725" y="0"/>
                  </a:lnTo>
                  <a:lnTo>
                    <a:pt x="2559831" y="4890"/>
                  </a:lnTo>
                  <a:lnTo>
                    <a:pt x="2523157" y="19559"/>
                  </a:lnTo>
                  <a:lnTo>
                    <a:pt x="2491373" y="34229"/>
                  </a:lnTo>
                  <a:lnTo>
                    <a:pt x="2481593" y="39118"/>
                  </a:lnTo>
                  <a:lnTo>
                    <a:pt x="2474259" y="41563"/>
                  </a:lnTo>
                  <a:lnTo>
                    <a:pt x="2437585" y="48898"/>
                  </a:lnTo>
                  <a:lnTo>
                    <a:pt x="2300669" y="66013"/>
                  </a:lnTo>
                  <a:lnTo>
                    <a:pt x="2036618" y="90462"/>
                  </a:lnTo>
                  <a:lnTo>
                    <a:pt x="1843469" y="102686"/>
                  </a:lnTo>
                  <a:lnTo>
                    <a:pt x="1669880" y="112466"/>
                  </a:lnTo>
                  <a:lnTo>
                    <a:pt x="1352040" y="1466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AF19389-984B-45E5-9D09-D381DAAF9BFD}"/>
                </a:ext>
              </a:extLst>
            </p:cNvPr>
            <p:cNvSpPr/>
            <p:nvPr/>
          </p:nvSpPr>
          <p:spPr>
            <a:xfrm>
              <a:off x="5368925" y="1784350"/>
              <a:ext cx="636588" cy="1284288"/>
            </a:xfrm>
            <a:custGeom>
              <a:avLst/>
              <a:gdLst>
                <a:gd name="connsiteX0" fmla="*/ 290945 w 635679"/>
                <a:gd name="connsiteY0" fmla="*/ 484095 h 1283583"/>
                <a:gd name="connsiteX1" fmla="*/ 288500 w 635679"/>
                <a:gd name="connsiteY1" fmla="*/ 359404 h 1283583"/>
                <a:gd name="connsiteX2" fmla="*/ 283611 w 635679"/>
                <a:gd name="connsiteY2" fmla="*/ 310505 h 1283583"/>
                <a:gd name="connsiteX3" fmla="*/ 278721 w 635679"/>
                <a:gd name="connsiteY3" fmla="*/ 268942 h 1283583"/>
                <a:gd name="connsiteX4" fmla="*/ 273831 w 635679"/>
                <a:gd name="connsiteY4" fmla="*/ 246937 h 1283583"/>
                <a:gd name="connsiteX5" fmla="*/ 264051 w 635679"/>
                <a:gd name="connsiteY5" fmla="*/ 227378 h 1283583"/>
                <a:gd name="connsiteX6" fmla="*/ 254272 w 635679"/>
                <a:gd name="connsiteY6" fmla="*/ 210264 h 1283583"/>
                <a:gd name="connsiteX7" fmla="*/ 234712 w 635679"/>
                <a:gd name="connsiteY7" fmla="*/ 183369 h 1283583"/>
                <a:gd name="connsiteX8" fmla="*/ 207818 w 635679"/>
                <a:gd name="connsiteY8" fmla="*/ 156475 h 1283583"/>
                <a:gd name="connsiteX9" fmla="*/ 185814 w 635679"/>
                <a:gd name="connsiteY9" fmla="*/ 134471 h 1283583"/>
                <a:gd name="connsiteX10" fmla="*/ 158920 w 635679"/>
                <a:gd name="connsiteY10" fmla="*/ 112467 h 1283583"/>
                <a:gd name="connsiteX11" fmla="*/ 122246 w 635679"/>
                <a:gd name="connsiteY11" fmla="*/ 90462 h 1283583"/>
                <a:gd name="connsiteX12" fmla="*/ 97797 w 635679"/>
                <a:gd name="connsiteY12" fmla="*/ 80683 h 1283583"/>
                <a:gd name="connsiteX13" fmla="*/ 53788 w 635679"/>
                <a:gd name="connsiteY13" fmla="*/ 78238 h 1283583"/>
                <a:gd name="connsiteX14" fmla="*/ 0 w 635679"/>
                <a:gd name="connsiteY14" fmla="*/ 78238 h 1283583"/>
                <a:gd name="connsiteX15" fmla="*/ 249382 w 635679"/>
                <a:gd name="connsiteY15" fmla="*/ 0 h 1283583"/>
                <a:gd name="connsiteX16" fmla="*/ 337399 w 635679"/>
                <a:gd name="connsiteY16" fmla="*/ 63568 h 1283583"/>
                <a:gd name="connsiteX17" fmla="*/ 374073 w 635679"/>
                <a:gd name="connsiteY17" fmla="*/ 88018 h 1283583"/>
                <a:gd name="connsiteX18" fmla="*/ 408301 w 635679"/>
                <a:gd name="connsiteY18" fmla="*/ 105132 h 1283583"/>
                <a:gd name="connsiteX19" fmla="*/ 466980 w 635679"/>
                <a:gd name="connsiteY19" fmla="*/ 129581 h 1283583"/>
                <a:gd name="connsiteX20" fmla="*/ 508543 w 635679"/>
                <a:gd name="connsiteY20" fmla="*/ 139361 h 1283583"/>
                <a:gd name="connsiteX21" fmla="*/ 564776 w 635679"/>
                <a:gd name="connsiteY21" fmla="*/ 146696 h 1283583"/>
                <a:gd name="connsiteX22" fmla="*/ 581891 w 635679"/>
                <a:gd name="connsiteY22" fmla="*/ 149141 h 1283583"/>
                <a:gd name="connsiteX23" fmla="*/ 594115 w 635679"/>
                <a:gd name="connsiteY23" fmla="*/ 151585 h 1283583"/>
                <a:gd name="connsiteX24" fmla="*/ 608785 w 635679"/>
                <a:gd name="connsiteY24" fmla="*/ 161365 h 1283583"/>
                <a:gd name="connsiteX25" fmla="*/ 623454 w 635679"/>
                <a:gd name="connsiteY25" fmla="*/ 176035 h 1283583"/>
                <a:gd name="connsiteX26" fmla="*/ 633234 w 635679"/>
                <a:gd name="connsiteY26" fmla="*/ 193149 h 1283583"/>
                <a:gd name="connsiteX27" fmla="*/ 635679 w 635679"/>
                <a:gd name="connsiteY27" fmla="*/ 207819 h 1283583"/>
                <a:gd name="connsiteX28" fmla="*/ 635679 w 635679"/>
                <a:gd name="connsiteY28" fmla="*/ 220043 h 1283583"/>
                <a:gd name="connsiteX29" fmla="*/ 625899 w 635679"/>
                <a:gd name="connsiteY29" fmla="*/ 239603 h 1283583"/>
                <a:gd name="connsiteX30" fmla="*/ 603895 w 635679"/>
                <a:gd name="connsiteY30" fmla="*/ 259162 h 1283583"/>
                <a:gd name="connsiteX31" fmla="*/ 584336 w 635679"/>
                <a:gd name="connsiteY31" fmla="*/ 273831 h 1283583"/>
                <a:gd name="connsiteX32" fmla="*/ 567221 w 635679"/>
                <a:gd name="connsiteY32" fmla="*/ 290946 h 1283583"/>
                <a:gd name="connsiteX33" fmla="*/ 552552 w 635679"/>
                <a:gd name="connsiteY33" fmla="*/ 320285 h 1283583"/>
                <a:gd name="connsiteX34" fmla="*/ 540327 w 635679"/>
                <a:gd name="connsiteY34" fmla="*/ 356959 h 1283583"/>
                <a:gd name="connsiteX35" fmla="*/ 532992 w 635679"/>
                <a:gd name="connsiteY35" fmla="*/ 398522 h 1283583"/>
                <a:gd name="connsiteX36" fmla="*/ 532992 w 635679"/>
                <a:gd name="connsiteY36" fmla="*/ 442531 h 1283583"/>
                <a:gd name="connsiteX37" fmla="*/ 535437 w 635679"/>
                <a:gd name="connsiteY37" fmla="*/ 496319 h 1283583"/>
                <a:gd name="connsiteX38" fmla="*/ 537882 w 635679"/>
                <a:gd name="connsiteY38" fmla="*/ 542773 h 1283583"/>
                <a:gd name="connsiteX39" fmla="*/ 537882 w 635679"/>
                <a:gd name="connsiteY39" fmla="*/ 755481 h 1283583"/>
                <a:gd name="connsiteX40" fmla="*/ 535437 w 635679"/>
                <a:gd name="connsiteY40" fmla="*/ 843498 h 1283583"/>
                <a:gd name="connsiteX41" fmla="*/ 532992 w 635679"/>
                <a:gd name="connsiteY41" fmla="*/ 919290 h 1283583"/>
                <a:gd name="connsiteX42" fmla="*/ 528103 w 635679"/>
                <a:gd name="connsiteY42" fmla="*/ 1004862 h 1283583"/>
                <a:gd name="connsiteX43" fmla="*/ 520768 w 635679"/>
                <a:gd name="connsiteY43" fmla="*/ 1090435 h 1283583"/>
                <a:gd name="connsiteX44" fmla="*/ 488984 w 635679"/>
                <a:gd name="connsiteY44" fmla="*/ 1266469 h 1283583"/>
                <a:gd name="connsiteX45" fmla="*/ 295835 w 635679"/>
                <a:gd name="connsiteY45" fmla="*/ 1283583 h 1283583"/>
                <a:gd name="connsiteX46" fmla="*/ 290945 w 635679"/>
                <a:gd name="connsiteY46" fmla="*/ 1151558 h 1283583"/>
                <a:gd name="connsiteX47" fmla="*/ 290945 w 635679"/>
                <a:gd name="connsiteY47" fmla="*/ 982858 h 1283583"/>
                <a:gd name="connsiteX48" fmla="*/ 290945 w 635679"/>
                <a:gd name="connsiteY48" fmla="*/ 718807 h 1283583"/>
                <a:gd name="connsiteX49" fmla="*/ 290945 w 635679"/>
                <a:gd name="connsiteY49" fmla="*/ 484095 h 128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35679" h="1283583">
                  <a:moveTo>
                    <a:pt x="290945" y="484095"/>
                  </a:moveTo>
                  <a:lnTo>
                    <a:pt x="288500" y="359404"/>
                  </a:lnTo>
                  <a:lnTo>
                    <a:pt x="283611" y="310505"/>
                  </a:lnTo>
                  <a:lnTo>
                    <a:pt x="278721" y="268942"/>
                  </a:lnTo>
                  <a:lnTo>
                    <a:pt x="273831" y="246937"/>
                  </a:lnTo>
                  <a:lnTo>
                    <a:pt x="264051" y="227378"/>
                  </a:lnTo>
                  <a:lnTo>
                    <a:pt x="254272" y="210264"/>
                  </a:lnTo>
                  <a:lnTo>
                    <a:pt x="234712" y="183369"/>
                  </a:lnTo>
                  <a:lnTo>
                    <a:pt x="207818" y="156475"/>
                  </a:lnTo>
                  <a:lnTo>
                    <a:pt x="185814" y="134471"/>
                  </a:lnTo>
                  <a:lnTo>
                    <a:pt x="158920" y="112467"/>
                  </a:lnTo>
                  <a:lnTo>
                    <a:pt x="122246" y="90462"/>
                  </a:lnTo>
                  <a:lnTo>
                    <a:pt x="97797" y="80683"/>
                  </a:lnTo>
                  <a:lnTo>
                    <a:pt x="53788" y="78238"/>
                  </a:lnTo>
                  <a:lnTo>
                    <a:pt x="0" y="78238"/>
                  </a:lnTo>
                  <a:lnTo>
                    <a:pt x="249382" y="0"/>
                  </a:lnTo>
                  <a:lnTo>
                    <a:pt x="337399" y="63568"/>
                  </a:lnTo>
                  <a:lnTo>
                    <a:pt x="374073" y="88018"/>
                  </a:lnTo>
                  <a:lnTo>
                    <a:pt x="408301" y="105132"/>
                  </a:lnTo>
                  <a:lnTo>
                    <a:pt x="466980" y="129581"/>
                  </a:lnTo>
                  <a:lnTo>
                    <a:pt x="508543" y="139361"/>
                  </a:lnTo>
                  <a:lnTo>
                    <a:pt x="564776" y="146696"/>
                  </a:lnTo>
                  <a:lnTo>
                    <a:pt x="581891" y="149141"/>
                  </a:lnTo>
                  <a:lnTo>
                    <a:pt x="594115" y="151585"/>
                  </a:lnTo>
                  <a:lnTo>
                    <a:pt x="608785" y="161365"/>
                  </a:lnTo>
                  <a:lnTo>
                    <a:pt x="623454" y="176035"/>
                  </a:lnTo>
                  <a:lnTo>
                    <a:pt x="633234" y="193149"/>
                  </a:lnTo>
                  <a:lnTo>
                    <a:pt x="635679" y="207819"/>
                  </a:lnTo>
                  <a:lnTo>
                    <a:pt x="635679" y="220043"/>
                  </a:lnTo>
                  <a:lnTo>
                    <a:pt x="625899" y="239603"/>
                  </a:lnTo>
                  <a:lnTo>
                    <a:pt x="603895" y="259162"/>
                  </a:lnTo>
                  <a:lnTo>
                    <a:pt x="584336" y="273831"/>
                  </a:lnTo>
                  <a:lnTo>
                    <a:pt x="567221" y="290946"/>
                  </a:lnTo>
                  <a:lnTo>
                    <a:pt x="552552" y="320285"/>
                  </a:lnTo>
                  <a:lnTo>
                    <a:pt x="540327" y="356959"/>
                  </a:lnTo>
                  <a:lnTo>
                    <a:pt x="532992" y="398522"/>
                  </a:lnTo>
                  <a:lnTo>
                    <a:pt x="532992" y="442531"/>
                  </a:lnTo>
                  <a:lnTo>
                    <a:pt x="535437" y="496319"/>
                  </a:lnTo>
                  <a:lnTo>
                    <a:pt x="537882" y="542773"/>
                  </a:lnTo>
                  <a:lnTo>
                    <a:pt x="537882" y="755481"/>
                  </a:lnTo>
                  <a:lnTo>
                    <a:pt x="535437" y="843498"/>
                  </a:lnTo>
                  <a:lnTo>
                    <a:pt x="532992" y="919290"/>
                  </a:lnTo>
                  <a:lnTo>
                    <a:pt x="528103" y="1004862"/>
                  </a:lnTo>
                  <a:lnTo>
                    <a:pt x="520768" y="1090435"/>
                  </a:lnTo>
                  <a:lnTo>
                    <a:pt x="488984" y="1266469"/>
                  </a:lnTo>
                  <a:lnTo>
                    <a:pt x="295835" y="1283583"/>
                  </a:lnTo>
                  <a:lnTo>
                    <a:pt x="290945" y="1151558"/>
                  </a:lnTo>
                  <a:lnTo>
                    <a:pt x="290945" y="982858"/>
                  </a:lnTo>
                  <a:lnTo>
                    <a:pt x="290945" y="718807"/>
                  </a:lnTo>
                  <a:lnTo>
                    <a:pt x="290945" y="48409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85801E89-AFF1-415A-B305-DF1C4CFF54DF}"/>
                </a:ext>
              </a:extLst>
            </p:cNvPr>
            <p:cNvSpPr/>
            <p:nvPr/>
          </p:nvSpPr>
          <p:spPr>
            <a:xfrm>
              <a:off x="4649788" y="2852738"/>
              <a:ext cx="2105025" cy="379412"/>
            </a:xfrm>
            <a:custGeom>
              <a:avLst/>
              <a:gdLst>
                <a:gd name="connsiteX0" fmla="*/ 1623427 w 2105076"/>
                <a:gd name="connsiteY0" fmla="*/ 24450 h 378963"/>
                <a:gd name="connsiteX1" fmla="*/ 1510961 w 2105076"/>
                <a:gd name="connsiteY1" fmla="*/ 36674 h 378963"/>
                <a:gd name="connsiteX2" fmla="*/ 1396050 w 2105076"/>
                <a:gd name="connsiteY2" fmla="*/ 46454 h 378963"/>
                <a:gd name="connsiteX3" fmla="*/ 1288473 w 2105076"/>
                <a:gd name="connsiteY3" fmla="*/ 58678 h 378963"/>
                <a:gd name="connsiteX4" fmla="*/ 1217570 w 2105076"/>
                <a:gd name="connsiteY4" fmla="*/ 63568 h 378963"/>
                <a:gd name="connsiteX5" fmla="*/ 1017087 w 2105076"/>
                <a:gd name="connsiteY5" fmla="*/ 107577 h 378963"/>
                <a:gd name="connsiteX6" fmla="*/ 845943 w 2105076"/>
                <a:gd name="connsiteY6" fmla="*/ 127136 h 378963"/>
                <a:gd name="connsiteX7" fmla="*/ 650349 w 2105076"/>
                <a:gd name="connsiteY7" fmla="*/ 151585 h 378963"/>
                <a:gd name="connsiteX8" fmla="*/ 452311 w 2105076"/>
                <a:gd name="connsiteY8" fmla="*/ 176035 h 378963"/>
                <a:gd name="connsiteX9" fmla="*/ 349624 w 2105076"/>
                <a:gd name="connsiteY9" fmla="*/ 190704 h 378963"/>
                <a:gd name="connsiteX10" fmla="*/ 300726 w 2105076"/>
                <a:gd name="connsiteY10" fmla="*/ 195594 h 378963"/>
                <a:gd name="connsiteX11" fmla="*/ 271387 w 2105076"/>
                <a:gd name="connsiteY11" fmla="*/ 195594 h 378963"/>
                <a:gd name="connsiteX12" fmla="*/ 239603 w 2105076"/>
                <a:gd name="connsiteY12" fmla="*/ 193149 h 378963"/>
                <a:gd name="connsiteX13" fmla="*/ 183369 w 2105076"/>
                <a:gd name="connsiteY13" fmla="*/ 188259 h 378963"/>
                <a:gd name="connsiteX14" fmla="*/ 132026 w 2105076"/>
                <a:gd name="connsiteY14" fmla="*/ 176035 h 378963"/>
                <a:gd name="connsiteX15" fmla="*/ 80683 w 2105076"/>
                <a:gd name="connsiteY15" fmla="*/ 156475 h 378963"/>
                <a:gd name="connsiteX16" fmla="*/ 36674 w 2105076"/>
                <a:gd name="connsiteY16" fmla="*/ 139361 h 378963"/>
                <a:gd name="connsiteX17" fmla="*/ 17115 w 2105076"/>
                <a:gd name="connsiteY17" fmla="*/ 139361 h 378963"/>
                <a:gd name="connsiteX18" fmla="*/ 7335 w 2105076"/>
                <a:gd name="connsiteY18" fmla="*/ 144251 h 378963"/>
                <a:gd name="connsiteX19" fmla="*/ 0 w 2105076"/>
                <a:gd name="connsiteY19" fmla="*/ 156475 h 378963"/>
                <a:gd name="connsiteX20" fmla="*/ 0 w 2105076"/>
                <a:gd name="connsiteY20" fmla="*/ 178480 h 378963"/>
                <a:gd name="connsiteX21" fmla="*/ 9780 w 2105076"/>
                <a:gd name="connsiteY21" fmla="*/ 207819 h 378963"/>
                <a:gd name="connsiteX22" fmla="*/ 39119 w 2105076"/>
                <a:gd name="connsiteY22" fmla="*/ 249382 h 378963"/>
                <a:gd name="connsiteX23" fmla="*/ 68458 w 2105076"/>
                <a:gd name="connsiteY23" fmla="*/ 286056 h 378963"/>
                <a:gd name="connsiteX24" fmla="*/ 97797 w 2105076"/>
                <a:gd name="connsiteY24" fmla="*/ 312950 h 378963"/>
                <a:gd name="connsiteX25" fmla="*/ 132026 w 2105076"/>
                <a:gd name="connsiteY25" fmla="*/ 337399 h 378963"/>
                <a:gd name="connsiteX26" fmla="*/ 168700 w 2105076"/>
                <a:gd name="connsiteY26" fmla="*/ 354514 h 378963"/>
                <a:gd name="connsiteX27" fmla="*/ 202929 w 2105076"/>
                <a:gd name="connsiteY27" fmla="*/ 364293 h 378963"/>
                <a:gd name="connsiteX28" fmla="*/ 246937 w 2105076"/>
                <a:gd name="connsiteY28" fmla="*/ 374073 h 378963"/>
                <a:gd name="connsiteX29" fmla="*/ 325175 w 2105076"/>
                <a:gd name="connsiteY29" fmla="*/ 378963 h 378963"/>
                <a:gd name="connsiteX30" fmla="*/ 440086 w 2105076"/>
                <a:gd name="connsiteY30" fmla="*/ 369183 h 378963"/>
                <a:gd name="connsiteX31" fmla="*/ 699247 w 2105076"/>
                <a:gd name="connsiteY31" fmla="*/ 344734 h 378963"/>
                <a:gd name="connsiteX32" fmla="*/ 965744 w 2105076"/>
                <a:gd name="connsiteY32" fmla="*/ 320285 h 378963"/>
                <a:gd name="connsiteX33" fmla="*/ 1295808 w 2105076"/>
                <a:gd name="connsiteY33" fmla="*/ 295836 h 378963"/>
                <a:gd name="connsiteX34" fmla="*/ 1579419 w 2105076"/>
                <a:gd name="connsiteY34" fmla="*/ 271386 h 378963"/>
                <a:gd name="connsiteX35" fmla="*/ 1882589 w 2105076"/>
                <a:gd name="connsiteY35" fmla="*/ 251827 h 378963"/>
                <a:gd name="connsiteX36" fmla="*/ 2007280 w 2105076"/>
                <a:gd name="connsiteY36" fmla="*/ 242047 h 378963"/>
                <a:gd name="connsiteX37" fmla="*/ 2026839 w 2105076"/>
                <a:gd name="connsiteY37" fmla="*/ 234713 h 378963"/>
                <a:gd name="connsiteX38" fmla="*/ 2056178 w 2105076"/>
                <a:gd name="connsiteY38" fmla="*/ 212708 h 378963"/>
                <a:gd name="connsiteX39" fmla="*/ 2083072 w 2105076"/>
                <a:gd name="connsiteY39" fmla="*/ 188259 h 378963"/>
                <a:gd name="connsiteX40" fmla="*/ 2097742 w 2105076"/>
                <a:gd name="connsiteY40" fmla="*/ 173590 h 378963"/>
                <a:gd name="connsiteX41" fmla="*/ 2105076 w 2105076"/>
                <a:gd name="connsiteY41" fmla="*/ 156475 h 378963"/>
                <a:gd name="connsiteX42" fmla="*/ 2105076 w 2105076"/>
                <a:gd name="connsiteY42" fmla="*/ 149140 h 378963"/>
                <a:gd name="connsiteX43" fmla="*/ 2095297 w 2105076"/>
                <a:gd name="connsiteY43" fmla="*/ 122246 h 378963"/>
                <a:gd name="connsiteX44" fmla="*/ 2075737 w 2105076"/>
                <a:gd name="connsiteY44" fmla="*/ 95352 h 378963"/>
                <a:gd name="connsiteX45" fmla="*/ 2039064 w 2105076"/>
                <a:gd name="connsiteY45" fmla="*/ 68458 h 378963"/>
                <a:gd name="connsiteX46" fmla="*/ 1997500 w 2105076"/>
                <a:gd name="connsiteY46" fmla="*/ 51344 h 378963"/>
                <a:gd name="connsiteX47" fmla="*/ 1953491 w 2105076"/>
                <a:gd name="connsiteY47" fmla="*/ 44009 h 378963"/>
                <a:gd name="connsiteX48" fmla="*/ 1821466 w 2105076"/>
                <a:gd name="connsiteY48" fmla="*/ 0 h 378963"/>
                <a:gd name="connsiteX49" fmla="*/ 1811686 w 2105076"/>
                <a:gd name="connsiteY49" fmla="*/ 0 h 378963"/>
                <a:gd name="connsiteX50" fmla="*/ 1767677 w 2105076"/>
                <a:gd name="connsiteY50" fmla="*/ 7335 h 378963"/>
                <a:gd name="connsiteX51" fmla="*/ 1623427 w 2105076"/>
                <a:gd name="connsiteY51" fmla="*/ 24450 h 37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05076" h="378963">
                  <a:moveTo>
                    <a:pt x="1623427" y="24450"/>
                  </a:moveTo>
                  <a:lnTo>
                    <a:pt x="1510961" y="36674"/>
                  </a:lnTo>
                  <a:lnTo>
                    <a:pt x="1396050" y="46454"/>
                  </a:lnTo>
                  <a:lnTo>
                    <a:pt x="1288473" y="58678"/>
                  </a:lnTo>
                  <a:lnTo>
                    <a:pt x="1217570" y="63568"/>
                  </a:lnTo>
                  <a:lnTo>
                    <a:pt x="1017087" y="107577"/>
                  </a:lnTo>
                  <a:lnTo>
                    <a:pt x="845943" y="127136"/>
                  </a:lnTo>
                  <a:lnTo>
                    <a:pt x="650349" y="151585"/>
                  </a:lnTo>
                  <a:lnTo>
                    <a:pt x="452311" y="176035"/>
                  </a:lnTo>
                  <a:lnTo>
                    <a:pt x="349624" y="190704"/>
                  </a:lnTo>
                  <a:lnTo>
                    <a:pt x="300726" y="195594"/>
                  </a:lnTo>
                  <a:lnTo>
                    <a:pt x="271387" y="195594"/>
                  </a:lnTo>
                  <a:lnTo>
                    <a:pt x="239603" y="193149"/>
                  </a:lnTo>
                  <a:lnTo>
                    <a:pt x="183369" y="188259"/>
                  </a:lnTo>
                  <a:lnTo>
                    <a:pt x="132026" y="176035"/>
                  </a:lnTo>
                  <a:lnTo>
                    <a:pt x="80683" y="156475"/>
                  </a:lnTo>
                  <a:lnTo>
                    <a:pt x="36674" y="139361"/>
                  </a:lnTo>
                  <a:lnTo>
                    <a:pt x="17115" y="139361"/>
                  </a:lnTo>
                  <a:lnTo>
                    <a:pt x="7335" y="144251"/>
                  </a:lnTo>
                  <a:lnTo>
                    <a:pt x="0" y="156475"/>
                  </a:lnTo>
                  <a:lnTo>
                    <a:pt x="0" y="178480"/>
                  </a:lnTo>
                  <a:lnTo>
                    <a:pt x="9780" y="207819"/>
                  </a:lnTo>
                  <a:lnTo>
                    <a:pt x="39119" y="249382"/>
                  </a:lnTo>
                  <a:lnTo>
                    <a:pt x="68458" y="286056"/>
                  </a:lnTo>
                  <a:lnTo>
                    <a:pt x="97797" y="312950"/>
                  </a:lnTo>
                  <a:lnTo>
                    <a:pt x="132026" y="337399"/>
                  </a:lnTo>
                  <a:lnTo>
                    <a:pt x="168700" y="354514"/>
                  </a:lnTo>
                  <a:lnTo>
                    <a:pt x="202929" y="364293"/>
                  </a:lnTo>
                  <a:lnTo>
                    <a:pt x="246937" y="374073"/>
                  </a:lnTo>
                  <a:lnTo>
                    <a:pt x="325175" y="378963"/>
                  </a:lnTo>
                  <a:lnTo>
                    <a:pt x="440086" y="369183"/>
                  </a:lnTo>
                  <a:lnTo>
                    <a:pt x="699247" y="344734"/>
                  </a:lnTo>
                  <a:lnTo>
                    <a:pt x="965744" y="320285"/>
                  </a:lnTo>
                  <a:lnTo>
                    <a:pt x="1295808" y="295836"/>
                  </a:lnTo>
                  <a:lnTo>
                    <a:pt x="1579419" y="271386"/>
                  </a:lnTo>
                  <a:lnTo>
                    <a:pt x="1882589" y="251827"/>
                  </a:lnTo>
                  <a:lnTo>
                    <a:pt x="2007280" y="242047"/>
                  </a:lnTo>
                  <a:lnTo>
                    <a:pt x="2026839" y="234713"/>
                  </a:lnTo>
                  <a:lnTo>
                    <a:pt x="2056178" y="212708"/>
                  </a:lnTo>
                  <a:lnTo>
                    <a:pt x="2083072" y="188259"/>
                  </a:lnTo>
                  <a:lnTo>
                    <a:pt x="2097742" y="173590"/>
                  </a:lnTo>
                  <a:lnTo>
                    <a:pt x="2105076" y="156475"/>
                  </a:lnTo>
                  <a:lnTo>
                    <a:pt x="2105076" y="149140"/>
                  </a:lnTo>
                  <a:lnTo>
                    <a:pt x="2095297" y="122246"/>
                  </a:lnTo>
                  <a:lnTo>
                    <a:pt x="2075737" y="95352"/>
                  </a:lnTo>
                  <a:lnTo>
                    <a:pt x="2039064" y="68458"/>
                  </a:lnTo>
                  <a:lnTo>
                    <a:pt x="1997500" y="51344"/>
                  </a:lnTo>
                  <a:lnTo>
                    <a:pt x="1953491" y="44009"/>
                  </a:lnTo>
                  <a:lnTo>
                    <a:pt x="1821466" y="0"/>
                  </a:lnTo>
                  <a:lnTo>
                    <a:pt x="1811686" y="0"/>
                  </a:lnTo>
                  <a:lnTo>
                    <a:pt x="1767677" y="7335"/>
                  </a:lnTo>
                  <a:lnTo>
                    <a:pt x="1623427" y="24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5E39ABC-BF95-4521-97A4-354DF6FC90C7}"/>
                </a:ext>
              </a:extLst>
            </p:cNvPr>
            <p:cNvSpPr/>
            <p:nvPr/>
          </p:nvSpPr>
          <p:spPr>
            <a:xfrm>
              <a:off x="3724275" y="3487738"/>
              <a:ext cx="330200" cy="1954212"/>
            </a:xfrm>
            <a:custGeom>
              <a:avLst/>
              <a:gdLst>
                <a:gd name="connsiteX0" fmla="*/ 330347 w 330347"/>
                <a:gd name="connsiteY0" fmla="*/ 420202 h 1953011"/>
                <a:gd name="connsiteX1" fmla="*/ 330347 w 330347"/>
                <a:gd name="connsiteY1" fmla="*/ 679193 h 1953011"/>
                <a:gd name="connsiteX2" fmla="*/ 330347 w 330347"/>
                <a:gd name="connsiteY2" fmla="*/ 1028040 h 1953011"/>
                <a:gd name="connsiteX3" fmla="*/ 330347 w 330347"/>
                <a:gd name="connsiteY3" fmla="*/ 1226248 h 1953011"/>
                <a:gd name="connsiteX4" fmla="*/ 330347 w 330347"/>
                <a:gd name="connsiteY4" fmla="*/ 1527524 h 1953011"/>
                <a:gd name="connsiteX5" fmla="*/ 330347 w 330347"/>
                <a:gd name="connsiteY5" fmla="*/ 1731018 h 1953011"/>
                <a:gd name="connsiteX6" fmla="*/ 314491 w 330347"/>
                <a:gd name="connsiteY6" fmla="*/ 1857871 h 1953011"/>
                <a:gd name="connsiteX7" fmla="*/ 303919 w 330347"/>
                <a:gd name="connsiteY7" fmla="*/ 1884299 h 1953011"/>
                <a:gd name="connsiteX8" fmla="*/ 288063 w 330347"/>
                <a:gd name="connsiteY8" fmla="*/ 1902798 h 1953011"/>
                <a:gd name="connsiteX9" fmla="*/ 258992 w 330347"/>
                <a:gd name="connsiteY9" fmla="*/ 1923940 h 1953011"/>
                <a:gd name="connsiteX10" fmla="*/ 237850 w 330347"/>
                <a:gd name="connsiteY10" fmla="*/ 1937154 h 1953011"/>
                <a:gd name="connsiteX11" fmla="*/ 216708 w 330347"/>
                <a:gd name="connsiteY11" fmla="*/ 1947725 h 1953011"/>
                <a:gd name="connsiteX12" fmla="*/ 192923 w 330347"/>
                <a:gd name="connsiteY12" fmla="*/ 1953011 h 1953011"/>
                <a:gd name="connsiteX13" fmla="*/ 174423 w 330347"/>
                <a:gd name="connsiteY13" fmla="*/ 1953011 h 1953011"/>
                <a:gd name="connsiteX14" fmla="*/ 158567 w 330347"/>
                <a:gd name="connsiteY14" fmla="*/ 1953011 h 1953011"/>
                <a:gd name="connsiteX15" fmla="*/ 145353 w 330347"/>
                <a:gd name="connsiteY15" fmla="*/ 1950368 h 1953011"/>
                <a:gd name="connsiteX16" fmla="*/ 126854 w 330347"/>
                <a:gd name="connsiteY16" fmla="*/ 1945083 h 1953011"/>
                <a:gd name="connsiteX17" fmla="*/ 118925 w 330347"/>
                <a:gd name="connsiteY17" fmla="*/ 1939797 h 1953011"/>
                <a:gd name="connsiteX18" fmla="*/ 105711 w 330347"/>
                <a:gd name="connsiteY18" fmla="*/ 1921298 h 1953011"/>
                <a:gd name="connsiteX19" fmla="*/ 92497 w 330347"/>
                <a:gd name="connsiteY19" fmla="*/ 1894870 h 1953011"/>
                <a:gd name="connsiteX20" fmla="*/ 84569 w 330347"/>
                <a:gd name="connsiteY20" fmla="*/ 1873728 h 1953011"/>
                <a:gd name="connsiteX21" fmla="*/ 76641 w 330347"/>
                <a:gd name="connsiteY21" fmla="*/ 1839372 h 1953011"/>
                <a:gd name="connsiteX22" fmla="*/ 66070 w 330347"/>
                <a:gd name="connsiteY22" fmla="*/ 1752160 h 1953011"/>
                <a:gd name="connsiteX23" fmla="*/ 60784 w 330347"/>
                <a:gd name="connsiteY23" fmla="*/ 1667591 h 1953011"/>
                <a:gd name="connsiteX24" fmla="*/ 60784 w 330347"/>
                <a:gd name="connsiteY24" fmla="*/ 1622664 h 1953011"/>
                <a:gd name="connsiteX25" fmla="*/ 63427 w 330347"/>
                <a:gd name="connsiteY25" fmla="*/ 1601522 h 1953011"/>
                <a:gd name="connsiteX26" fmla="*/ 81926 w 330347"/>
                <a:gd name="connsiteY26" fmla="*/ 1532810 h 1953011"/>
                <a:gd name="connsiteX27" fmla="*/ 95140 w 330347"/>
                <a:gd name="connsiteY27" fmla="*/ 1482597 h 1953011"/>
                <a:gd name="connsiteX28" fmla="*/ 113640 w 330347"/>
                <a:gd name="connsiteY28" fmla="*/ 1384814 h 1953011"/>
                <a:gd name="connsiteX29" fmla="*/ 126854 w 330347"/>
                <a:gd name="connsiteY29" fmla="*/ 1292317 h 1953011"/>
                <a:gd name="connsiteX30" fmla="*/ 129496 w 330347"/>
                <a:gd name="connsiteY30" fmla="*/ 1255318 h 1953011"/>
                <a:gd name="connsiteX31" fmla="*/ 129496 w 330347"/>
                <a:gd name="connsiteY31" fmla="*/ 964613 h 1953011"/>
                <a:gd name="connsiteX32" fmla="*/ 129496 w 330347"/>
                <a:gd name="connsiteY32" fmla="*/ 692407 h 1953011"/>
                <a:gd name="connsiteX33" fmla="*/ 129496 w 330347"/>
                <a:gd name="connsiteY33" fmla="*/ 528555 h 1953011"/>
                <a:gd name="connsiteX34" fmla="*/ 126854 w 330347"/>
                <a:gd name="connsiteY34" fmla="*/ 433415 h 1953011"/>
                <a:gd name="connsiteX35" fmla="*/ 124211 w 330347"/>
                <a:gd name="connsiteY35" fmla="*/ 396417 h 1953011"/>
                <a:gd name="connsiteX36" fmla="*/ 121568 w 330347"/>
                <a:gd name="connsiteY36" fmla="*/ 372632 h 1953011"/>
                <a:gd name="connsiteX37" fmla="*/ 116282 w 330347"/>
                <a:gd name="connsiteY37" fmla="*/ 340918 h 1953011"/>
                <a:gd name="connsiteX38" fmla="*/ 105711 w 330347"/>
                <a:gd name="connsiteY38" fmla="*/ 295991 h 1953011"/>
                <a:gd name="connsiteX39" fmla="*/ 89855 w 330347"/>
                <a:gd name="connsiteY39" fmla="*/ 245778 h 1953011"/>
                <a:gd name="connsiteX40" fmla="*/ 66070 w 330347"/>
                <a:gd name="connsiteY40" fmla="*/ 177066 h 1953011"/>
                <a:gd name="connsiteX41" fmla="*/ 26428 w 330347"/>
                <a:gd name="connsiteY41" fmla="*/ 89855 h 1953011"/>
                <a:gd name="connsiteX42" fmla="*/ 10571 w 330347"/>
                <a:gd name="connsiteY42" fmla="*/ 58141 h 1953011"/>
                <a:gd name="connsiteX43" fmla="*/ 0 w 330347"/>
                <a:gd name="connsiteY43" fmla="*/ 31714 h 1953011"/>
                <a:gd name="connsiteX44" fmla="*/ 2643 w 330347"/>
                <a:gd name="connsiteY44" fmla="*/ 15857 h 1953011"/>
                <a:gd name="connsiteX45" fmla="*/ 10571 w 330347"/>
                <a:gd name="connsiteY45" fmla="*/ 5286 h 1953011"/>
                <a:gd name="connsiteX46" fmla="*/ 29071 w 330347"/>
                <a:gd name="connsiteY46" fmla="*/ 0 h 1953011"/>
                <a:gd name="connsiteX47" fmla="*/ 60784 w 330347"/>
                <a:gd name="connsiteY47" fmla="*/ 5286 h 1953011"/>
                <a:gd name="connsiteX48" fmla="*/ 105711 w 330347"/>
                <a:gd name="connsiteY48" fmla="*/ 21143 h 1953011"/>
                <a:gd name="connsiteX49" fmla="*/ 155924 w 330347"/>
                <a:gd name="connsiteY49" fmla="*/ 42285 h 1953011"/>
                <a:gd name="connsiteX50" fmla="*/ 195566 w 330347"/>
                <a:gd name="connsiteY50" fmla="*/ 63427 h 1953011"/>
                <a:gd name="connsiteX51" fmla="*/ 232565 w 330347"/>
                <a:gd name="connsiteY51" fmla="*/ 89855 h 1953011"/>
                <a:gd name="connsiteX52" fmla="*/ 266921 w 330347"/>
                <a:gd name="connsiteY52" fmla="*/ 118925 h 1953011"/>
                <a:gd name="connsiteX53" fmla="*/ 290706 w 330347"/>
                <a:gd name="connsiteY53" fmla="*/ 142710 h 1953011"/>
                <a:gd name="connsiteX54" fmla="*/ 306562 w 330347"/>
                <a:gd name="connsiteY54" fmla="*/ 155924 h 1953011"/>
                <a:gd name="connsiteX55" fmla="*/ 330347 w 330347"/>
                <a:gd name="connsiteY55" fmla="*/ 340918 h 1953011"/>
                <a:gd name="connsiteX56" fmla="*/ 330347 w 330347"/>
                <a:gd name="connsiteY56" fmla="*/ 420202 h 195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30347" h="1953011">
                  <a:moveTo>
                    <a:pt x="330347" y="420202"/>
                  </a:moveTo>
                  <a:lnTo>
                    <a:pt x="330347" y="679193"/>
                  </a:lnTo>
                  <a:lnTo>
                    <a:pt x="330347" y="1028040"/>
                  </a:lnTo>
                  <a:lnTo>
                    <a:pt x="330347" y="1226248"/>
                  </a:lnTo>
                  <a:lnTo>
                    <a:pt x="330347" y="1527524"/>
                  </a:lnTo>
                  <a:lnTo>
                    <a:pt x="330347" y="1731018"/>
                  </a:lnTo>
                  <a:lnTo>
                    <a:pt x="314491" y="1857871"/>
                  </a:lnTo>
                  <a:lnTo>
                    <a:pt x="303919" y="1884299"/>
                  </a:lnTo>
                  <a:lnTo>
                    <a:pt x="288063" y="1902798"/>
                  </a:lnTo>
                  <a:lnTo>
                    <a:pt x="258992" y="1923940"/>
                  </a:lnTo>
                  <a:lnTo>
                    <a:pt x="237850" y="1937154"/>
                  </a:lnTo>
                  <a:lnTo>
                    <a:pt x="216708" y="1947725"/>
                  </a:lnTo>
                  <a:lnTo>
                    <a:pt x="192923" y="1953011"/>
                  </a:lnTo>
                  <a:lnTo>
                    <a:pt x="174423" y="1953011"/>
                  </a:lnTo>
                  <a:lnTo>
                    <a:pt x="158567" y="1953011"/>
                  </a:lnTo>
                  <a:lnTo>
                    <a:pt x="145353" y="1950368"/>
                  </a:lnTo>
                  <a:lnTo>
                    <a:pt x="126854" y="1945083"/>
                  </a:lnTo>
                  <a:lnTo>
                    <a:pt x="118925" y="1939797"/>
                  </a:lnTo>
                  <a:lnTo>
                    <a:pt x="105711" y="1921298"/>
                  </a:lnTo>
                  <a:lnTo>
                    <a:pt x="92497" y="1894870"/>
                  </a:lnTo>
                  <a:lnTo>
                    <a:pt x="84569" y="1873728"/>
                  </a:lnTo>
                  <a:lnTo>
                    <a:pt x="76641" y="1839372"/>
                  </a:lnTo>
                  <a:lnTo>
                    <a:pt x="66070" y="1752160"/>
                  </a:lnTo>
                  <a:lnTo>
                    <a:pt x="60784" y="1667591"/>
                  </a:lnTo>
                  <a:lnTo>
                    <a:pt x="60784" y="1622664"/>
                  </a:lnTo>
                  <a:lnTo>
                    <a:pt x="63427" y="1601522"/>
                  </a:lnTo>
                  <a:lnTo>
                    <a:pt x="81926" y="1532810"/>
                  </a:lnTo>
                  <a:lnTo>
                    <a:pt x="95140" y="1482597"/>
                  </a:lnTo>
                  <a:lnTo>
                    <a:pt x="113640" y="1384814"/>
                  </a:lnTo>
                  <a:lnTo>
                    <a:pt x="126854" y="1292317"/>
                  </a:lnTo>
                  <a:lnTo>
                    <a:pt x="129496" y="1255318"/>
                  </a:lnTo>
                  <a:lnTo>
                    <a:pt x="129496" y="964613"/>
                  </a:lnTo>
                  <a:lnTo>
                    <a:pt x="129496" y="692407"/>
                  </a:lnTo>
                  <a:lnTo>
                    <a:pt x="129496" y="528555"/>
                  </a:lnTo>
                  <a:cubicBezTo>
                    <a:pt x="128615" y="496842"/>
                    <a:pt x="127735" y="465128"/>
                    <a:pt x="126854" y="433415"/>
                  </a:cubicBezTo>
                  <a:lnTo>
                    <a:pt x="124211" y="396417"/>
                  </a:lnTo>
                  <a:lnTo>
                    <a:pt x="121568" y="372632"/>
                  </a:lnTo>
                  <a:lnTo>
                    <a:pt x="116282" y="340918"/>
                  </a:lnTo>
                  <a:lnTo>
                    <a:pt x="105711" y="295991"/>
                  </a:lnTo>
                  <a:lnTo>
                    <a:pt x="89855" y="245778"/>
                  </a:lnTo>
                  <a:lnTo>
                    <a:pt x="66070" y="177066"/>
                  </a:lnTo>
                  <a:lnTo>
                    <a:pt x="26428" y="89855"/>
                  </a:lnTo>
                  <a:lnTo>
                    <a:pt x="10571" y="58141"/>
                  </a:lnTo>
                  <a:lnTo>
                    <a:pt x="0" y="31714"/>
                  </a:lnTo>
                  <a:lnTo>
                    <a:pt x="2643" y="15857"/>
                  </a:lnTo>
                  <a:lnTo>
                    <a:pt x="10571" y="5286"/>
                  </a:lnTo>
                  <a:lnTo>
                    <a:pt x="29071" y="0"/>
                  </a:lnTo>
                  <a:lnTo>
                    <a:pt x="60784" y="5286"/>
                  </a:lnTo>
                  <a:lnTo>
                    <a:pt x="105711" y="21143"/>
                  </a:lnTo>
                  <a:lnTo>
                    <a:pt x="155924" y="42285"/>
                  </a:lnTo>
                  <a:lnTo>
                    <a:pt x="195566" y="63427"/>
                  </a:lnTo>
                  <a:lnTo>
                    <a:pt x="232565" y="89855"/>
                  </a:lnTo>
                  <a:lnTo>
                    <a:pt x="266921" y="118925"/>
                  </a:lnTo>
                  <a:lnTo>
                    <a:pt x="290706" y="142710"/>
                  </a:lnTo>
                  <a:lnTo>
                    <a:pt x="306562" y="155924"/>
                  </a:lnTo>
                  <a:lnTo>
                    <a:pt x="330347" y="340918"/>
                  </a:lnTo>
                  <a:lnTo>
                    <a:pt x="330347" y="4202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954D3F0C-E1A8-4E26-AFA7-0792C1667673}"/>
                </a:ext>
              </a:extLst>
            </p:cNvPr>
            <p:cNvSpPr/>
            <p:nvPr/>
          </p:nvSpPr>
          <p:spPr>
            <a:xfrm>
              <a:off x="3959225" y="3454400"/>
              <a:ext cx="2147888" cy="1949450"/>
            </a:xfrm>
            <a:custGeom>
              <a:avLst/>
              <a:gdLst>
                <a:gd name="connsiteX0" fmla="*/ 1135916 w 2148196"/>
                <a:gd name="connsiteY0" fmla="*/ 247274 h 1949861"/>
                <a:gd name="connsiteX1" fmla="*/ 1336827 w 2148196"/>
                <a:gd name="connsiteY1" fmla="*/ 234395 h 1949861"/>
                <a:gd name="connsiteX2" fmla="*/ 1475919 w 2148196"/>
                <a:gd name="connsiteY2" fmla="*/ 226668 h 1949861"/>
                <a:gd name="connsiteX3" fmla="*/ 1625313 w 2148196"/>
                <a:gd name="connsiteY3" fmla="*/ 221516 h 1949861"/>
                <a:gd name="connsiteX4" fmla="*/ 1710314 w 2148196"/>
                <a:gd name="connsiteY4" fmla="*/ 221516 h 1949861"/>
                <a:gd name="connsiteX5" fmla="*/ 1743799 w 2148196"/>
                <a:gd name="connsiteY5" fmla="*/ 226668 h 1949861"/>
                <a:gd name="connsiteX6" fmla="*/ 1761829 w 2148196"/>
                <a:gd name="connsiteY6" fmla="*/ 234395 h 1949861"/>
                <a:gd name="connsiteX7" fmla="*/ 1779860 w 2148196"/>
                <a:gd name="connsiteY7" fmla="*/ 247274 h 1949861"/>
                <a:gd name="connsiteX8" fmla="*/ 1785011 w 2148196"/>
                <a:gd name="connsiteY8" fmla="*/ 255001 h 1949861"/>
                <a:gd name="connsiteX9" fmla="*/ 1787587 w 2148196"/>
                <a:gd name="connsiteY9" fmla="*/ 267880 h 1949861"/>
                <a:gd name="connsiteX10" fmla="*/ 1790163 w 2148196"/>
                <a:gd name="connsiteY10" fmla="*/ 301365 h 1949861"/>
                <a:gd name="connsiteX11" fmla="*/ 1792739 w 2148196"/>
                <a:gd name="connsiteY11" fmla="*/ 582125 h 1949861"/>
                <a:gd name="connsiteX12" fmla="*/ 1792739 w 2148196"/>
                <a:gd name="connsiteY12" fmla="*/ 826823 h 1949861"/>
                <a:gd name="connsiteX13" fmla="*/ 1790163 w 2148196"/>
                <a:gd name="connsiteY13" fmla="*/ 1097280 h 1949861"/>
                <a:gd name="connsiteX14" fmla="*/ 1790163 w 2148196"/>
                <a:gd name="connsiteY14" fmla="*/ 1473343 h 1949861"/>
                <a:gd name="connsiteX15" fmla="*/ 1790163 w 2148196"/>
                <a:gd name="connsiteY15" fmla="*/ 1653647 h 1949861"/>
                <a:gd name="connsiteX16" fmla="*/ 1795315 w 2148196"/>
                <a:gd name="connsiteY16" fmla="*/ 1826224 h 1949861"/>
                <a:gd name="connsiteX17" fmla="*/ 1808193 w 2148196"/>
                <a:gd name="connsiteY17" fmla="*/ 1862285 h 1949861"/>
                <a:gd name="connsiteX18" fmla="*/ 1826224 w 2148196"/>
                <a:gd name="connsiteY18" fmla="*/ 1895770 h 1949861"/>
                <a:gd name="connsiteX19" fmla="*/ 1849406 w 2148196"/>
                <a:gd name="connsiteY19" fmla="*/ 1924103 h 1949861"/>
                <a:gd name="connsiteX20" fmla="*/ 1875164 w 2148196"/>
                <a:gd name="connsiteY20" fmla="*/ 1942134 h 1949861"/>
                <a:gd name="connsiteX21" fmla="*/ 1898346 w 2148196"/>
                <a:gd name="connsiteY21" fmla="*/ 1949861 h 1949861"/>
                <a:gd name="connsiteX22" fmla="*/ 1924103 w 2148196"/>
                <a:gd name="connsiteY22" fmla="*/ 1949861 h 1949861"/>
                <a:gd name="connsiteX23" fmla="*/ 1944709 w 2148196"/>
                <a:gd name="connsiteY23" fmla="*/ 1944710 h 1949861"/>
                <a:gd name="connsiteX24" fmla="*/ 1965316 w 2148196"/>
                <a:gd name="connsiteY24" fmla="*/ 1934407 h 1949861"/>
                <a:gd name="connsiteX25" fmla="*/ 1985922 w 2148196"/>
                <a:gd name="connsiteY25" fmla="*/ 1916376 h 1949861"/>
                <a:gd name="connsiteX26" fmla="*/ 2009104 w 2148196"/>
                <a:gd name="connsiteY26" fmla="*/ 1885467 h 1949861"/>
                <a:gd name="connsiteX27" fmla="*/ 2021983 w 2148196"/>
                <a:gd name="connsiteY27" fmla="*/ 1862285 h 1949861"/>
                <a:gd name="connsiteX28" fmla="*/ 2029710 w 2148196"/>
                <a:gd name="connsiteY28" fmla="*/ 1836527 h 1949861"/>
                <a:gd name="connsiteX29" fmla="*/ 2034862 w 2148196"/>
                <a:gd name="connsiteY29" fmla="*/ 1805618 h 1949861"/>
                <a:gd name="connsiteX30" fmla="*/ 2034862 w 2148196"/>
                <a:gd name="connsiteY30" fmla="*/ 1764405 h 1949861"/>
                <a:gd name="connsiteX31" fmla="*/ 2037437 w 2148196"/>
                <a:gd name="connsiteY31" fmla="*/ 1591829 h 1949861"/>
                <a:gd name="connsiteX32" fmla="*/ 2037437 w 2148196"/>
                <a:gd name="connsiteY32" fmla="*/ 1341978 h 1949861"/>
                <a:gd name="connsiteX33" fmla="*/ 2037437 w 2148196"/>
                <a:gd name="connsiteY33" fmla="*/ 1089552 h 1949861"/>
                <a:gd name="connsiteX34" fmla="*/ 2034862 w 2148196"/>
                <a:gd name="connsiteY34" fmla="*/ 839702 h 1949861"/>
                <a:gd name="connsiteX35" fmla="*/ 2040013 w 2148196"/>
                <a:gd name="connsiteY35" fmla="*/ 741823 h 1949861"/>
                <a:gd name="connsiteX36" fmla="*/ 2052892 w 2148196"/>
                <a:gd name="connsiteY36" fmla="*/ 481670 h 1949861"/>
                <a:gd name="connsiteX37" fmla="*/ 2060619 w 2148196"/>
                <a:gd name="connsiteY37" fmla="*/ 293638 h 1949861"/>
                <a:gd name="connsiteX38" fmla="*/ 2063195 w 2148196"/>
                <a:gd name="connsiteY38" fmla="*/ 285911 h 1949861"/>
                <a:gd name="connsiteX39" fmla="*/ 2083801 w 2148196"/>
                <a:gd name="connsiteY39" fmla="*/ 270456 h 1949861"/>
                <a:gd name="connsiteX40" fmla="*/ 2114711 w 2148196"/>
                <a:gd name="connsiteY40" fmla="*/ 244698 h 1949861"/>
                <a:gd name="connsiteX41" fmla="*/ 2130165 w 2148196"/>
                <a:gd name="connsiteY41" fmla="*/ 229244 h 1949861"/>
                <a:gd name="connsiteX42" fmla="*/ 2145620 w 2148196"/>
                <a:gd name="connsiteY42" fmla="*/ 206062 h 1949861"/>
                <a:gd name="connsiteX43" fmla="*/ 2148196 w 2148196"/>
                <a:gd name="connsiteY43" fmla="*/ 185456 h 1949861"/>
                <a:gd name="connsiteX44" fmla="*/ 2148196 w 2148196"/>
                <a:gd name="connsiteY44" fmla="*/ 172577 h 1949861"/>
                <a:gd name="connsiteX45" fmla="*/ 2143044 w 2148196"/>
                <a:gd name="connsiteY45" fmla="*/ 162274 h 1949861"/>
                <a:gd name="connsiteX46" fmla="*/ 2122438 w 2148196"/>
                <a:gd name="connsiteY46" fmla="*/ 146819 h 1949861"/>
                <a:gd name="connsiteX47" fmla="*/ 2055468 w 2148196"/>
                <a:gd name="connsiteY47" fmla="*/ 108182 h 1949861"/>
                <a:gd name="connsiteX48" fmla="*/ 2001377 w 2148196"/>
                <a:gd name="connsiteY48" fmla="*/ 74697 h 1949861"/>
                <a:gd name="connsiteX49" fmla="*/ 1926679 w 2148196"/>
                <a:gd name="connsiteY49" fmla="*/ 25758 h 1949861"/>
                <a:gd name="connsiteX50" fmla="*/ 1888042 w 2148196"/>
                <a:gd name="connsiteY50" fmla="*/ 2576 h 1949861"/>
                <a:gd name="connsiteX51" fmla="*/ 1867436 w 2148196"/>
                <a:gd name="connsiteY51" fmla="*/ 0 h 1949861"/>
                <a:gd name="connsiteX52" fmla="*/ 1785011 w 2148196"/>
                <a:gd name="connsiteY52" fmla="*/ 12879 h 1949861"/>
                <a:gd name="connsiteX53" fmla="*/ 1578949 w 2148196"/>
                <a:gd name="connsiteY53" fmla="*/ 41212 h 1949861"/>
                <a:gd name="connsiteX54" fmla="*/ 1367736 w 2148196"/>
                <a:gd name="connsiteY54" fmla="*/ 66970 h 1949861"/>
                <a:gd name="connsiteX55" fmla="*/ 1115310 w 2148196"/>
                <a:gd name="connsiteY55" fmla="*/ 97879 h 1949861"/>
                <a:gd name="connsiteX56" fmla="*/ 906672 w 2148196"/>
                <a:gd name="connsiteY56" fmla="*/ 121061 h 1949861"/>
                <a:gd name="connsiteX57" fmla="*/ 703186 w 2148196"/>
                <a:gd name="connsiteY57" fmla="*/ 141667 h 1949861"/>
                <a:gd name="connsiteX58" fmla="*/ 499700 w 2148196"/>
                <a:gd name="connsiteY58" fmla="*/ 162274 h 1949861"/>
                <a:gd name="connsiteX59" fmla="*/ 244698 w 2148196"/>
                <a:gd name="connsiteY59" fmla="*/ 182880 h 1949861"/>
                <a:gd name="connsiteX60" fmla="*/ 128788 w 2148196"/>
                <a:gd name="connsiteY60" fmla="*/ 193183 h 1949861"/>
                <a:gd name="connsiteX61" fmla="*/ 77273 w 2148196"/>
                <a:gd name="connsiteY61" fmla="*/ 195759 h 1949861"/>
                <a:gd name="connsiteX62" fmla="*/ 69546 w 2148196"/>
                <a:gd name="connsiteY62" fmla="*/ 188031 h 1949861"/>
                <a:gd name="connsiteX63" fmla="*/ 36060 w 2148196"/>
                <a:gd name="connsiteY63" fmla="*/ 162274 h 1949861"/>
                <a:gd name="connsiteX64" fmla="*/ 0 w 2148196"/>
                <a:gd name="connsiteY64" fmla="*/ 133940 h 1949861"/>
                <a:gd name="connsiteX65" fmla="*/ 25757 w 2148196"/>
                <a:gd name="connsiteY65" fmla="*/ 414700 h 1949861"/>
                <a:gd name="connsiteX66" fmla="*/ 154546 w 2148196"/>
                <a:gd name="connsiteY66" fmla="*/ 386366 h 1949861"/>
                <a:gd name="connsiteX67" fmla="*/ 288486 w 2148196"/>
                <a:gd name="connsiteY67" fmla="*/ 358032 h 1949861"/>
                <a:gd name="connsiteX68" fmla="*/ 399245 w 2148196"/>
                <a:gd name="connsiteY68" fmla="*/ 337426 h 1949861"/>
                <a:gd name="connsiteX69" fmla="*/ 515155 w 2148196"/>
                <a:gd name="connsiteY69" fmla="*/ 316820 h 1949861"/>
                <a:gd name="connsiteX70" fmla="*/ 631064 w 2148196"/>
                <a:gd name="connsiteY70" fmla="*/ 298790 h 1949861"/>
                <a:gd name="connsiteX71" fmla="*/ 801066 w 2148196"/>
                <a:gd name="connsiteY71" fmla="*/ 278183 h 1949861"/>
                <a:gd name="connsiteX72" fmla="*/ 991673 w 2148196"/>
                <a:gd name="connsiteY72" fmla="*/ 257577 h 1949861"/>
                <a:gd name="connsiteX73" fmla="*/ 1135916 w 2148196"/>
                <a:gd name="connsiteY73" fmla="*/ 247274 h 1949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48196" h="1949861">
                  <a:moveTo>
                    <a:pt x="1135916" y="247274"/>
                  </a:moveTo>
                  <a:lnTo>
                    <a:pt x="1336827" y="234395"/>
                  </a:lnTo>
                  <a:lnTo>
                    <a:pt x="1475919" y="226668"/>
                  </a:lnTo>
                  <a:lnTo>
                    <a:pt x="1625313" y="221516"/>
                  </a:lnTo>
                  <a:lnTo>
                    <a:pt x="1710314" y="221516"/>
                  </a:lnTo>
                  <a:lnTo>
                    <a:pt x="1743799" y="226668"/>
                  </a:lnTo>
                  <a:lnTo>
                    <a:pt x="1761829" y="234395"/>
                  </a:lnTo>
                  <a:lnTo>
                    <a:pt x="1779860" y="247274"/>
                  </a:lnTo>
                  <a:lnTo>
                    <a:pt x="1785011" y="255001"/>
                  </a:lnTo>
                  <a:lnTo>
                    <a:pt x="1787587" y="267880"/>
                  </a:lnTo>
                  <a:lnTo>
                    <a:pt x="1790163" y="301365"/>
                  </a:lnTo>
                  <a:cubicBezTo>
                    <a:pt x="1791022" y="394952"/>
                    <a:pt x="1791880" y="488538"/>
                    <a:pt x="1792739" y="582125"/>
                  </a:cubicBezTo>
                  <a:lnTo>
                    <a:pt x="1792739" y="826823"/>
                  </a:lnTo>
                  <a:cubicBezTo>
                    <a:pt x="1791880" y="916975"/>
                    <a:pt x="1791022" y="1007128"/>
                    <a:pt x="1790163" y="1097280"/>
                  </a:cubicBezTo>
                  <a:lnTo>
                    <a:pt x="1790163" y="1473343"/>
                  </a:lnTo>
                  <a:lnTo>
                    <a:pt x="1790163" y="1653647"/>
                  </a:lnTo>
                  <a:lnTo>
                    <a:pt x="1795315" y="1826224"/>
                  </a:lnTo>
                  <a:lnTo>
                    <a:pt x="1808193" y="1862285"/>
                  </a:lnTo>
                  <a:lnTo>
                    <a:pt x="1826224" y="1895770"/>
                  </a:lnTo>
                  <a:lnTo>
                    <a:pt x="1849406" y="1924103"/>
                  </a:lnTo>
                  <a:lnTo>
                    <a:pt x="1875164" y="1942134"/>
                  </a:lnTo>
                  <a:lnTo>
                    <a:pt x="1898346" y="1949861"/>
                  </a:lnTo>
                  <a:lnTo>
                    <a:pt x="1924103" y="1949861"/>
                  </a:lnTo>
                  <a:lnTo>
                    <a:pt x="1944709" y="1944710"/>
                  </a:lnTo>
                  <a:lnTo>
                    <a:pt x="1965316" y="1934407"/>
                  </a:lnTo>
                  <a:lnTo>
                    <a:pt x="1985922" y="1916376"/>
                  </a:lnTo>
                  <a:lnTo>
                    <a:pt x="2009104" y="1885467"/>
                  </a:lnTo>
                  <a:lnTo>
                    <a:pt x="2021983" y="1862285"/>
                  </a:lnTo>
                  <a:lnTo>
                    <a:pt x="2029710" y="1836527"/>
                  </a:lnTo>
                  <a:lnTo>
                    <a:pt x="2034862" y="1805618"/>
                  </a:lnTo>
                  <a:lnTo>
                    <a:pt x="2034862" y="1764405"/>
                  </a:lnTo>
                  <a:cubicBezTo>
                    <a:pt x="2035720" y="1706880"/>
                    <a:pt x="2036579" y="1649354"/>
                    <a:pt x="2037437" y="1591829"/>
                  </a:cubicBezTo>
                  <a:lnTo>
                    <a:pt x="2037437" y="1341978"/>
                  </a:lnTo>
                  <a:lnTo>
                    <a:pt x="2037437" y="1089552"/>
                  </a:lnTo>
                  <a:cubicBezTo>
                    <a:pt x="2036579" y="1006269"/>
                    <a:pt x="2035720" y="922985"/>
                    <a:pt x="2034862" y="839702"/>
                  </a:cubicBezTo>
                  <a:lnTo>
                    <a:pt x="2040013" y="741823"/>
                  </a:lnTo>
                  <a:lnTo>
                    <a:pt x="2052892" y="481670"/>
                  </a:lnTo>
                  <a:lnTo>
                    <a:pt x="2060619" y="293638"/>
                  </a:lnTo>
                  <a:lnTo>
                    <a:pt x="2063195" y="285911"/>
                  </a:lnTo>
                  <a:lnTo>
                    <a:pt x="2083801" y="270456"/>
                  </a:lnTo>
                  <a:lnTo>
                    <a:pt x="2114711" y="244698"/>
                  </a:lnTo>
                  <a:lnTo>
                    <a:pt x="2130165" y="229244"/>
                  </a:lnTo>
                  <a:lnTo>
                    <a:pt x="2145620" y="206062"/>
                  </a:lnTo>
                  <a:lnTo>
                    <a:pt x="2148196" y="185456"/>
                  </a:lnTo>
                  <a:lnTo>
                    <a:pt x="2148196" y="172577"/>
                  </a:lnTo>
                  <a:lnTo>
                    <a:pt x="2143044" y="162274"/>
                  </a:lnTo>
                  <a:lnTo>
                    <a:pt x="2122438" y="146819"/>
                  </a:lnTo>
                  <a:lnTo>
                    <a:pt x="2055468" y="108182"/>
                  </a:lnTo>
                  <a:lnTo>
                    <a:pt x="2001377" y="74697"/>
                  </a:lnTo>
                  <a:lnTo>
                    <a:pt x="1926679" y="25758"/>
                  </a:lnTo>
                  <a:lnTo>
                    <a:pt x="1888042" y="2576"/>
                  </a:lnTo>
                  <a:lnTo>
                    <a:pt x="1867436" y="0"/>
                  </a:lnTo>
                  <a:lnTo>
                    <a:pt x="1785011" y="12879"/>
                  </a:lnTo>
                  <a:lnTo>
                    <a:pt x="1578949" y="41212"/>
                  </a:lnTo>
                  <a:lnTo>
                    <a:pt x="1367736" y="66970"/>
                  </a:lnTo>
                  <a:lnTo>
                    <a:pt x="1115310" y="97879"/>
                  </a:lnTo>
                  <a:lnTo>
                    <a:pt x="906672" y="121061"/>
                  </a:lnTo>
                  <a:lnTo>
                    <a:pt x="703186" y="141667"/>
                  </a:lnTo>
                  <a:lnTo>
                    <a:pt x="499700" y="162274"/>
                  </a:lnTo>
                  <a:lnTo>
                    <a:pt x="244698" y="182880"/>
                  </a:lnTo>
                  <a:lnTo>
                    <a:pt x="128788" y="193183"/>
                  </a:lnTo>
                  <a:lnTo>
                    <a:pt x="77273" y="195759"/>
                  </a:lnTo>
                  <a:lnTo>
                    <a:pt x="69546" y="188031"/>
                  </a:lnTo>
                  <a:lnTo>
                    <a:pt x="36060" y="162274"/>
                  </a:lnTo>
                  <a:lnTo>
                    <a:pt x="0" y="133940"/>
                  </a:lnTo>
                  <a:lnTo>
                    <a:pt x="25757" y="414700"/>
                  </a:lnTo>
                  <a:lnTo>
                    <a:pt x="154546" y="386366"/>
                  </a:lnTo>
                  <a:lnTo>
                    <a:pt x="288486" y="358032"/>
                  </a:lnTo>
                  <a:lnTo>
                    <a:pt x="399245" y="337426"/>
                  </a:lnTo>
                  <a:lnTo>
                    <a:pt x="515155" y="316820"/>
                  </a:lnTo>
                  <a:lnTo>
                    <a:pt x="631064" y="298790"/>
                  </a:lnTo>
                  <a:lnTo>
                    <a:pt x="801066" y="278183"/>
                  </a:lnTo>
                  <a:lnTo>
                    <a:pt x="991673" y="257577"/>
                  </a:lnTo>
                  <a:lnTo>
                    <a:pt x="1135916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42A7A35-FEC4-4E51-AA5A-DF360A55C295}"/>
                </a:ext>
              </a:extLst>
            </p:cNvPr>
            <p:cNvSpPr/>
            <p:nvPr/>
          </p:nvSpPr>
          <p:spPr>
            <a:xfrm>
              <a:off x="4002088" y="4010025"/>
              <a:ext cx="1828800" cy="319088"/>
            </a:xfrm>
            <a:custGeom>
              <a:avLst/>
              <a:gdLst>
                <a:gd name="connsiteX0" fmla="*/ 1238250 w 1828800"/>
                <a:gd name="connsiteY0" fmla="*/ 19050 h 319088"/>
                <a:gd name="connsiteX1" fmla="*/ 1007269 w 1828800"/>
                <a:gd name="connsiteY1" fmla="*/ 45244 h 319088"/>
                <a:gd name="connsiteX2" fmla="*/ 790575 w 1828800"/>
                <a:gd name="connsiteY2" fmla="*/ 69056 h 319088"/>
                <a:gd name="connsiteX3" fmla="*/ 588169 w 1828800"/>
                <a:gd name="connsiteY3" fmla="*/ 90488 h 319088"/>
                <a:gd name="connsiteX4" fmla="*/ 357188 w 1828800"/>
                <a:gd name="connsiteY4" fmla="*/ 116681 h 319088"/>
                <a:gd name="connsiteX5" fmla="*/ 216694 w 1828800"/>
                <a:gd name="connsiteY5" fmla="*/ 133350 h 319088"/>
                <a:gd name="connsiteX6" fmla="*/ 154782 w 1828800"/>
                <a:gd name="connsiteY6" fmla="*/ 133350 h 319088"/>
                <a:gd name="connsiteX7" fmla="*/ 2382 w 1828800"/>
                <a:gd name="connsiteY7" fmla="*/ 133350 h 319088"/>
                <a:gd name="connsiteX8" fmla="*/ 0 w 1828800"/>
                <a:gd name="connsiteY8" fmla="*/ 319088 h 319088"/>
                <a:gd name="connsiteX9" fmla="*/ 150019 w 1828800"/>
                <a:gd name="connsiteY9" fmla="*/ 297656 h 319088"/>
                <a:gd name="connsiteX10" fmla="*/ 252413 w 1828800"/>
                <a:gd name="connsiteY10" fmla="*/ 285750 h 319088"/>
                <a:gd name="connsiteX11" fmla="*/ 411957 w 1828800"/>
                <a:gd name="connsiteY11" fmla="*/ 266700 h 319088"/>
                <a:gd name="connsiteX12" fmla="*/ 640557 w 1828800"/>
                <a:gd name="connsiteY12" fmla="*/ 240506 h 319088"/>
                <a:gd name="connsiteX13" fmla="*/ 866775 w 1828800"/>
                <a:gd name="connsiteY13" fmla="*/ 216694 h 319088"/>
                <a:gd name="connsiteX14" fmla="*/ 1104900 w 1828800"/>
                <a:gd name="connsiteY14" fmla="*/ 195263 h 319088"/>
                <a:gd name="connsiteX15" fmla="*/ 1240632 w 1828800"/>
                <a:gd name="connsiteY15" fmla="*/ 188119 h 319088"/>
                <a:gd name="connsiteX16" fmla="*/ 1388269 w 1828800"/>
                <a:gd name="connsiteY16" fmla="*/ 180975 h 319088"/>
                <a:gd name="connsiteX17" fmla="*/ 1485900 w 1828800"/>
                <a:gd name="connsiteY17" fmla="*/ 176213 h 319088"/>
                <a:gd name="connsiteX18" fmla="*/ 1616869 w 1828800"/>
                <a:gd name="connsiteY18" fmla="*/ 176213 h 319088"/>
                <a:gd name="connsiteX19" fmla="*/ 1828800 w 1828800"/>
                <a:gd name="connsiteY19" fmla="*/ 178594 h 319088"/>
                <a:gd name="connsiteX20" fmla="*/ 1812132 w 1828800"/>
                <a:gd name="connsiteY20" fmla="*/ 2381 h 319088"/>
                <a:gd name="connsiteX21" fmla="*/ 1674019 w 1828800"/>
                <a:gd name="connsiteY21" fmla="*/ 2381 h 319088"/>
                <a:gd name="connsiteX22" fmla="*/ 1493044 w 1828800"/>
                <a:gd name="connsiteY22" fmla="*/ 0 h 319088"/>
                <a:gd name="connsiteX23" fmla="*/ 1421607 w 1828800"/>
                <a:gd name="connsiteY23" fmla="*/ 0 h 319088"/>
                <a:gd name="connsiteX24" fmla="*/ 1385888 w 1828800"/>
                <a:gd name="connsiteY24" fmla="*/ 2381 h 319088"/>
                <a:gd name="connsiteX25" fmla="*/ 1238250 w 1828800"/>
                <a:gd name="connsiteY25" fmla="*/ 19050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28800" h="319088">
                  <a:moveTo>
                    <a:pt x="1238250" y="19050"/>
                  </a:moveTo>
                  <a:lnTo>
                    <a:pt x="1007269" y="45244"/>
                  </a:lnTo>
                  <a:lnTo>
                    <a:pt x="790575" y="69056"/>
                  </a:lnTo>
                  <a:lnTo>
                    <a:pt x="588169" y="90488"/>
                  </a:lnTo>
                  <a:lnTo>
                    <a:pt x="357188" y="116681"/>
                  </a:lnTo>
                  <a:lnTo>
                    <a:pt x="216694" y="133350"/>
                  </a:lnTo>
                  <a:lnTo>
                    <a:pt x="154782" y="133350"/>
                  </a:lnTo>
                  <a:lnTo>
                    <a:pt x="2382" y="133350"/>
                  </a:lnTo>
                  <a:lnTo>
                    <a:pt x="0" y="319088"/>
                  </a:lnTo>
                  <a:lnTo>
                    <a:pt x="150019" y="297656"/>
                  </a:lnTo>
                  <a:lnTo>
                    <a:pt x="252413" y="285750"/>
                  </a:lnTo>
                  <a:lnTo>
                    <a:pt x="411957" y="266700"/>
                  </a:lnTo>
                  <a:lnTo>
                    <a:pt x="640557" y="240506"/>
                  </a:lnTo>
                  <a:lnTo>
                    <a:pt x="866775" y="216694"/>
                  </a:lnTo>
                  <a:lnTo>
                    <a:pt x="1104900" y="195263"/>
                  </a:lnTo>
                  <a:lnTo>
                    <a:pt x="1240632" y="188119"/>
                  </a:lnTo>
                  <a:lnTo>
                    <a:pt x="1388269" y="180975"/>
                  </a:lnTo>
                  <a:lnTo>
                    <a:pt x="1485900" y="176213"/>
                  </a:lnTo>
                  <a:lnTo>
                    <a:pt x="1616869" y="176213"/>
                  </a:lnTo>
                  <a:lnTo>
                    <a:pt x="1828800" y="178594"/>
                  </a:lnTo>
                  <a:lnTo>
                    <a:pt x="1812132" y="2381"/>
                  </a:lnTo>
                  <a:lnTo>
                    <a:pt x="1674019" y="2381"/>
                  </a:lnTo>
                  <a:lnTo>
                    <a:pt x="1493044" y="0"/>
                  </a:lnTo>
                  <a:lnTo>
                    <a:pt x="1421607" y="0"/>
                  </a:lnTo>
                  <a:lnTo>
                    <a:pt x="1385888" y="2381"/>
                  </a:lnTo>
                  <a:lnTo>
                    <a:pt x="1238250" y="19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76277C53-DBED-4030-B2D0-4FC164BD1AEF}"/>
                </a:ext>
              </a:extLst>
            </p:cNvPr>
            <p:cNvSpPr/>
            <p:nvPr/>
          </p:nvSpPr>
          <p:spPr>
            <a:xfrm>
              <a:off x="3990975" y="4513263"/>
              <a:ext cx="1858963" cy="354012"/>
            </a:xfrm>
            <a:custGeom>
              <a:avLst/>
              <a:gdLst>
                <a:gd name="connsiteX0" fmla="*/ 990600 w 1859756"/>
                <a:gd name="connsiteY0" fmla="*/ 76200 h 354806"/>
                <a:gd name="connsiteX1" fmla="*/ 657225 w 1859756"/>
                <a:gd name="connsiteY1" fmla="*/ 107156 h 354806"/>
                <a:gd name="connsiteX2" fmla="*/ 459581 w 1859756"/>
                <a:gd name="connsiteY2" fmla="*/ 126206 h 354806"/>
                <a:gd name="connsiteX3" fmla="*/ 261938 w 1859756"/>
                <a:gd name="connsiteY3" fmla="*/ 147637 h 354806"/>
                <a:gd name="connsiteX4" fmla="*/ 2381 w 1859756"/>
                <a:gd name="connsiteY4" fmla="*/ 173831 h 354806"/>
                <a:gd name="connsiteX5" fmla="*/ 0 w 1859756"/>
                <a:gd name="connsiteY5" fmla="*/ 354806 h 354806"/>
                <a:gd name="connsiteX6" fmla="*/ 169069 w 1859756"/>
                <a:gd name="connsiteY6" fmla="*/ 328612 h 354806"/>
                <a:gd name="connsiteX7" fmla="*/ 326231 w 1859756"/>
                <a:gd name="connsiteY7" fmla="*/ 304800 h 354806"/>
                <a:gd name="connsiteX8" fmla="*/ 590550 w 1859756"/>
                <a:gd name="connsiteY8" fmla="*/ 273844 h 354806"/>
                <a:gd name="connsiteX9" fmla="*/ 802481 w 1859756"/>
                <a:gd name="connsiteY9" fmla="*/ 252412 h 354806"/>
                <a:gd name="connsiteX10" fmla="*/ 988219 w 1859756"/>
                <a:gd name="connsiteY10" fmla="*/ 238125 h 354806"/>
                <a:gd name="connsiteX11" fmla="*/ 1166813 w 1859756"/>
                <a:gd name="connsiteY11" fmla="*/ 226219 h 354806"/>
                <a:gd name="connsiteX12" fmla="*/ 1345406 w 1859756"/>
                <a:gd name="connsiteY12" fmla="*/ 219075 h 354806"/>
                <a:gd name="connsiteX13" fmla="*/ 1519238 w 1859756"/>
                <a:gd name="connsiteY13" fmla="*/ 214312 h 354806"/>
                <a:gd name="connsiteX14" fmla="*/ 1683544 w 1859756"/>
                <a:gd name="connsiteY14" fmla="*/ 211931 h 354806"/>
                <a:gd name="connsiteX15" fmla="*/ 1859756 w 1859756"/>
                <a:gd name="connsiteY15" fmla="*/ 214312 h 354806"/>
                <a:gd name="connsiteX16" fmla="*/ 1852613 w 1859756"/>
                <a:gd name="connsiteY16" fmla="*/ 0 h 354806"/>
                <a:gd name="connsiteX17" fmla="*/ 1619250 w 1859756"/>
                <a:gd name="connsiteY17" fmla="*/ 21431 h 354806"/>
                <a:gd name="connsiteX18" fmla="*/ 1333500 w 1859756"/>
                <a:gd name="connsiteY18" fmla="*/ 45244 h 354806"/>
                <a:gd name="connsiteX19" fmla="*/ 990600 w 1859756"/>
                <a:gd name="connsiteY19" fmla="*/ 7620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9756" h="354806">
                  <a:moveTo>
                    <a:pt x="990600" y="76200"/>
                  </a:moveTo>
                  <a:lnTo>
                    <a:pt x="657225" y="107156"/>
                  </a:lnTo>
                  <a:lnTo>
                    <a:pt x="459581" y="126206"/>
                  </a:lnTo>
                  <a:lnTo>
                    <a:pt x="261938" y="147637"/>
                  </a:lnTo>
                  <a:lnTo>
                    <a:pt x="2381" y="173831"/>
                  </a:lnTo>
                  <a:cubicBezTo>
                    <a:pt x="1587" y="234156"/>
                    <a:pt x="794" y="294481"/>
                    <a:pt x="0" y="354806"/>
                  </a:cubicBezTo>
                  <a:lnTo>
                    <a:pt x="169069" y="328612"/>
                  </a:lnTo>
                  <a:lnTo>
                    <a:pt x="326231" y="304800"/>
                  </a:lnTo>
                  <a:lnTo>
                    <a:pt x="590550" y="273844"/>
                  </a:lnTo>
                  <a:lnTo>
                    <a:pt x="802481" y="252412"/>
                  </a:lnTo>
                  <a:lnTo>
                    <a:pt x="988219" y="238125"/>
                  </a:lnTo>
                  <a:lnTo>
                    <a:pt x="1166813" y="226219"/>
                  </a:lnTo>
                  <a:lnTo>
                    <a:pt x="1345406" y="219075"/>
                  </a:lnTo>
                  <a:lnTo>
                    <a:pt x="1519238" y="214312"/>
                  </a:lnTo>
                  <a:lnTo>
                    <a:pt x="1683544" y="211931"/>
                  </a:lnTo>
                  <a:lnTo>
                    <a:pt x="1859756" y="214312"/>
                  </a:lnTo>
                  <a:lnTo>
                    <a:pt x="1852613" y="0"/>
                  </a:lnTo>
                  <a:lnTo>
                    <a:pt x="1619250" y="21431"/>
                  </a:lnTo>
                  <a:lnTo>
                    <a:pt x="1333500" y="45244"/>
                  </a:lnTo>
                  <a:lnTo>
                    <a:pt x="990600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3E8E2A8-D038-4D48-B90C-1921F5688535}"/>
                </a:ext>
              </a:extLst>
            </p:cNvPr>
            <p:cNvSpPr/>
            <p:nvPr/>
          </p:nvSpPr>
          <p:spPr>
            <a:xfrm>
              <a:off x="3933825" y="5076825"/>
              <a:ext cx="1885950" cy="319088"/>
            </a:xfrm>
            <a:custGeom>
              <a:avLst/>
              <a:gdLst>
                <a:gd name="connsiteX0" fmla="*/ 1519238 w 1885950"/>
                <a:gd name="connsiteY0" fmla="*/ 26194 h 319088"/>
                <a:gd name="connsiteX1" fmla="*/ 1752600 w 1885950"/>
                <a:gd name="connsiteY1" fmla="*/ 9525 h 319088"/>
                <a:gd name="connsiteX2" fmla="*/ 1885950 w 1885950"/>
                <a:gd name="connsiteY2" fmla="*/ 0 h 319088"/>
                <a:gd name="connsiteX3" fmla="*/ 1881188 w 1885950"/>
                <a:gd name="connsiteY3" fmla="*/ 202406 h 319088"/>
                <a:gd name="connsiteX4" fmla="*/ 1664494 w 1885950"/>
                <a:gd name="connsiteY4" fmla="*/ 211931 h 319088"/>
                <a:gd name="connsiteX5" fmla="*/ 1469231 w 1885950"/>
                <a:gd name="connsiteY5" fmla="*/ 221456 h 319088"/>
                <a:gd name="connsiteX6" fmla="*/ 1238250 w 1885950"/>
                <a:gd name="connsiteY6" fmla="*/ 233363 h 319088"/>
                <a:gd name="connsiteX7" fmla="*/ 1040606 w 1885950"/>
                <a:gd name="connsiteY7" fmla="*/ 245269 h 319088"/>
                <a:gd name="connsiteX8" fmla="*/ 812006 w 1885950"/>
                <a:gd name="connsiteY8" fmla="*/ 259556 h 319088"/>
                <a:gd name="connsiteX9" fmla="*/ 569119 w 1885950"/>
                <a:gd name="connsiteY9" fmla="*/ 276225 h 319088"/>
                <a:gd name="connsiteX10" fmla="*/ 295275 w 1885950"/>
                <a:gd name="connsiteY10" fmla="*/ 297656 h 319088"/>
                <a:gd name="connsiteX11" fmla="*/ 88106 w 1885950"/>
                <a:gd name="connsiteY11" fmla="*/ 311944 h 319088"/>
                <a:gd name="connsiteX12" fmla="*/ 0 w 1885950"/>
                <a:gd name="connsiteY12" fmla="*/ 319088 h 319088"/>
                <a:gd name="connsiteX13" fmla="*/ 33338 w 1885950"/>
                <a:gd name="connsiteY13" fmla="*/ 114300 h 319088"/>
                <a:gd name="connsiteX14" fmla="*/ 319088 w 1885950"/>
                <a:gd name="connsiteY14" fmla="*/ 116681 h 319088"/>
                <a:gd name="connsiteX15" fmla="*/ 597694 w 1885950"/>
                <a:gd name="connsiteY15" fmla="*/ 95250 h 319088"/>
                <a:gd name="connsiteX16" fmla="*/ 959644 w 1885950"/>
                <a:gd name="connsiteY16" fmla="*/ 69056 h 319088"/>
                <a:gd name="connsiteX17" fmla="*/ 1519238 w 1885950"/>
                <a:gd name="connsiteY17" fmla="*/ 261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85950" h="319088">
                  <a:moveTo>
                    <a:pt x="1519238" y="26194"/>
                  </a:moveTo>
                  <a:lnTo>
                    <a:pt x="1752600" y="9525"/>
                  </a:lnTo>
                  <a:lnTo>
                    <a:pt x="1885950" y="0"/>
                  </a:lnTo>
                  <a:lnTo>
                    <a:pt x="1881188" y="202406"/>
                  </a:lnTo>
                  <a:lnTo>
                    <a:pt x="1664494" y="211931"/>
                  </a:lnTo>
                  <a:lnTo>
                    <a:pt x="1469231" y="221456"/>
                  </a:lnTo>
                  <a:lnTo>
                    <a:pt x="1238250" y="233363"/>
                  </a:lnTo>
                  <a:lnTo>
                    <a:pt x="1040606" y="245269"/>
                  </a:lnTo>
                  <a:lnTo>
                    <a:pt x="812006" y="259556"/>
                  </a:lnTo>
                  <a:lnTo>
                    <a:pt x="569119" y="276225"/>
                  </a:lnTo>
                  <a:lnTo>
                    <a:pt x="295275" y="297656"/>
                  </a:lnTo>
                  <a:lnTo>
                    <a:pt x="88106" y="311944"/>
                  </a:lnTo>
                  <a:lnTo>
                    <a:pt x="0" y="319088"/>
                  </a:lnTo>
                  <a:lnTo>
                    <a:pt x="33338" y="114300"/>
                  </a:lnTo>
                  <a:lnTo>
                    <a:pt x="319088" y="116681"/>
                  </a:lnTo>
                  <a:lnTo>
                    <a:pt x="597694" y="95250"/>
                  </a:lnTo>
                  <a:lnTo>
                    <a:pt x="959644" y="69056"/>
                  </a:lnTo>
                  <a:lnTo>
                    <a:pt x="1519238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82070D7D-F49F-441E-B360-2B09212696FE}"/>
                </a:ext>
              </a:extLst>
            </p:cNvPr>
            <p:cNvSpPr/>
            <p:nvPr/>
          </p:nvSpPr>
          <p:spPr>
            <a:xfrm>
              <a:off x="2914650" y="5305425"/>
              <a:ext cx="1544638" cy="714375"/>
            </a:xfrm>
            <a:custGeom>
              <a:avLst/>
              <a:gdLst>
                <a:gd name="connsiteX0" fmla="*/ 988219 w 1545431"/>
                <a:gd name="connsiteY0" fmla="*/ 271463 h 714375"/>
                <a:gd name="connsiteX1" fmla="*/ 1083469 w 1545431"/>
                <a:gd name="connsiteY1" fmla="*/ 211931 h 714375"/>
                <a:gd name="connsiteX2" fmla="*/ 1126331 w 1545431"/>
                <a:gd name="connsiteY2" fmla="*/ 185738 h 714375"/>
                <a:gd name="connsiteX3" fmla="*/ 1138238 w 1545431"/>
                <a:gd name="connsiteY3" fmla="*/ 173831 h 714375"/>
                <a:gd name="connsiteX4" fmla="*/ 1138238 w 1545431"/>
                <a:gd name="connsiteY4" fmla="*/ 164306 h 714375"/>
                <a:gd name="connsiteX5" fmla="*/ 1131094 w 1545431"/>
                <a:gd name="connsiteY5" fmla="*/ 133350 h 714375"/>
                <a:gd name="connsiteX6" fmla="*/ 1109663 w 1545431"/>
                <a:gd name="connsiteY6" fmla="*/ 38100 h 714375"/>
                <a:gd name="connsiteX7" fmla="*/ 1102519 w 1545431"/>
                <a:gd name="connsiteY7" fmla="*/ 9525 h 714375"/>
                <a:gd name="connsiteX8" fmla="*/ 1278731 w 1545431"/>
                <a:gd name="connsiteY8" fmla="*/ 0 h 714375"/>
                <a:gd name="connsiteX9" fmla="*/ 1395413 w 1545431"/>
                <a:gd name="connsiteY9" fmla="*/ 114300 h 714375"/>
                <a:gd name="connsiteX10" fmla="*/ 1490663 w 1545431"/>
                <a:gd name="connsiteY10" fmla="*/ 200025 h 714375"/>
                <a:gd name="connsiteX11" fmla="*/ 1535906 w 1545431"/>
                <a:gd name="connsiteY11" fmla="*/ 240506 h 714375"/>
                <a:gd name="connsiteX12" fmla="*/ 1540669 w 1545431"/>
                <a:gd name="connsiteY12" fmla="*/ 245269 h 714375"/>
                <a:gd name="connsiteX13" fmla="*/ 1545431 w 1545431"/>
                <a:gd name="connsiteY13" fmla="*/ 266700 h 714375"/>
                <a:gd name="connsiteX14" fmla="*/ 1545431 w 1545431"/>
                <a:gd name="connsiteY14" fmla="*/ 285750 h 714375"/>
                <a:gd name="connsiteX15" fmla="*/ 1543050 w 1545431"/>
                <a:gd name="connsiteY15" fmla="*/ 309563 h 714375"/>
                <a:gd name="connsiteX16" fmla="*/ 1531144 w 1545431"/>
                <a:gd name="connsiteY16" fmla="*/ 323850 h 714375"/>
                <a:gd name="connsiteX17" fmla="*/ 1512094 w 1545431"/>
                <a:gd name="connsiteY17" fmla="*/ 330994 h 714375"/>
                <a:gd name="connsiteX18" fmla="*/ 1478756 w 1545431"/>
                <a:gd name="connsiteY18" fmla="*/ 335756 h 714375"/>
                <a:gd name="connsiteX19" fmla="*/ 1440656 w 1545431"/>
                <a:gd name="connsiteY19" fmla="*/ 338138 h 714375"/>
                <a:gd name="connsiteX20" fmla="*/ 1393031 w 1545431"/>
                <a:gd name="connsiteY20" fmla="*/ 350044 h 714375"/>
                <a:gd name="connsiteX21" fmla="*/ 1319213 w 1545431"/>
                <a:gd name="connsiteY21" fmla="*/ 373856 h 714375"/>
                <a:gd name="connsiteX22" fmla="*/ 1254919 w 1545431"/>
                <a:gd name="connsiteY22" fmla="*/ 407194 h 714375"/>
                <a:gd name="connsiteX23" fmla="*/ 1193006 w 1545431"/>
                <a:gd name="connsiteY23" fmla="*/ 435769 h 714375"/>
                <a:gd name="connsiteX24" fmla="*/ 1104900 w 1545431"/>
                <a:gd name="connsiteY24" fmla="*/ 473869 h 714375"/>
                <a:gd name="connsiteX25" fmla="*/ 997744 w 1545431"/>
                <a:gd name="connsiteY25" fmla="*/ 514350 h 714375"/>
                <a:gd name="connsiteX26" fmla="*/ 857250 w 1545431"/>
                <a:gd name="connsiteY26" fmla="*/ 564356 h 714375"/>
                <a:gd name="connsiteX27" fmla="*/ 702469 w 1545431"/>
                <a:gd name="connsiteY27" fmla="*/ 614363 h 714375"/>
                <a:gd name="connsiteX28" fmla="*/ 583406 w 1545431"/>
                <a:gd name="connsiteY28" fmla="*/ 647700 h 714375"/>
                <a:gd name="connsiteX29" fmla="*/ 490538 w 1545431"/>
                <a:gd name="connsiteY29" fmla="*/ 669131 h 714375"/>
                <a:gd name="connsiteX30" fmla="*/ 385763 w 1545431"/>
                <a:gd name="connsiteY30" fmla="*/ 685800 h 714375"/>
                <a:gd name="connsiteX31" fmla="*/ 259556 w 1545431"/>
                <a:gd name="connsiteY31" fmla="*/ 702469 h 714375"/>
                <a:gd name="connsiteX32" fmla="*/ 159544 w 1545431"/>
                <a:gd name="connsiteY32" fmla="*/ 709613 h 714375"/>
                <a:gd name="connsiteX33" fmla="*/ 64294 w 1545431"/>
                <a:gd name="connsiteY33" fmla="*/ 714375 h 714375"/>
                <a:gd name="connsiteX34" fmla="*/ 47625 w 1545431"/>
                <a:gd name="connsiteY34" fmla="*/ 714375 h 714375"/>
                <a:gd name="connsiteX35" fmla="*/ 30956 w 1545431"/>
                <a:gd name="connsiteY35" fmla="*/ 707231 h 714375"/>
                <a:gd name="connsiteX36" fmla="*/ 9525 w 1545431"/>
                <a:gd name="connsiteY36" fmla="*/ 692944 h 714375"/>
                <a:gd name="connsiteX37" fmla="*/ 0 w 1545431"/>
                <a:gd name="connsiteY37" fmla="*/ 681038 h 714375"/>
                <a:gd name="connsiteX38" fmla="*/ 0 w 1545431"/>
                <a:gd name="connsiteY38" fmla="*/ 673894 h 714375"/>
                <a:gd name="connsiteX39" fmla="*/ 4763 w 1545431"/>
                <a:gd name="connsiteY39" fmla="*/ 661988 h 714375"/>
                <a:gd name="connsiteX40" fmla="*/ 26194 w 1545431"/>
                <a:gd name="connsiteY40" fmla="*/ 652463 h 714375"/>
                <a:gd name="connsiteX41" fmla="*/ 140494 w 1545431"/>
                <a:gd name="connsiteY41" fmla="*/ 623888 h 714375"/>
                <a:gd name="connsiteX42" fmla="*/ 247650 w 1545431"/>
                <a:gd name="connsiteY42" fmla="*/ 595313 h 714375"/>
                <a:gd name="connsiteX43" fmla="*/ 352425 w 1545431"/>
                <a:gd name="connsiteY43" fmla="*/ 559594 h 714375"/>
                <a:gd name="connsiteX44" fmla="*/ 461963 w 1545431"/>
                <a:gd name="connsiteY44" fmla="*/ 521494 h 714375"/>
                <a:gd name="connsiteX45" fmla="*/ 600075 w 1545431"/>
                <a:gd name="connsiteY45" fmla="*/ 464344 h 714375"/>
                <a:gd name="connsiteX46" fmla="*/ 733425 w 1545431"/>
                <a:gd name="connsiteY46" fmla="*/ 404813 h 714375"/>
                <a:gd name="connsiteX47" fmla="*/ 842963 w 1545431"/>
                <a:gd name="connsiteY47" fmla="*/ 350044 h 714375"/>
                <a:gd name="connsiteX48" fmla="*/ 988219 w 1545431"/>
                <a:gd name="connsiteY48" fmla="*/ 271463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45431" h="714375">
                  <a:moveTo>
                    <a:pt x="988219" y="271463"/>
                  </a:moveTo>
                  <a:lnTo>
                    <a:pt x="1083469" y="211931"/>
                  </a:lnTo>
                  <a:lnTo>
                    <a:pt x="1126331" y="185738"/>
                  </a:lnTo>
                  <a:lnTo>
                    <a:pt x="1138238" y="173831"/>
                  </a:lnTo>
                  <a:lnTo>
                    <a:pt x="1138238" y="164306"/>
                  </a:lnTo>
                  <a:lnTo>
                    <a:pt x="1131094" y="133350"/>
                  </a:lnTo>
                  <a:lnTo>
                    <a:pt x="1109663" y="38100"/>
                  </a:lnTo>
                  <a:lnTo>
                    <a:pt x="1102519" y="9525"/>
                  </a:lnTo>
                  <a:lnTo>
                    <a:pt x="1278731" y="0"/>
                  </a:lnTo>
                  <a:lnTo>
                    <a:pt x="1395413" y="114300"/>
                  </a:lnTo>
                  <a:lnTo>
                    <a:pt x="1490663" y="200025"/>
                  </a:lnTo>
                  <a:lnTo>
                    <a:pt x="1535906" y="240506"/>
                  </a:lnTo>
                  <a:lnTo>
                    <a:pt x="1540669" y="245269"/>
                  </a:lnTo>
                  <a:lnTo>
                    <a:pt x="1545431" y="266700"/>
                  </a:lnTo>
                  <a:lnTo>
                    <a:pt x="1545431" y="285750"/>
                  </a:lnTo>
                  <a:lnTo>
                    <a:pt x="1543050" y="309563"/>
                  </a:lnTo>
                  <a:lnTo>
                    <a:pt x="1531144" y="323850"/>
                  </a:lnTo>
                  <a:lnTo>
                    <a:pt x="1512094" y="330994"/>
                  </a:lnTo>
                  <a:lnTo>
                    <a:pt x="1478756" y="335756"/>
                  </a:lnTo>
                  <a:lnTo>
                    <a:pt x="1440656" y="338138"/>
                  </a:lnTo>
                  <a:lnTo>
                    <a:pt x="1393031" y="350044"/>
                  </a:lnTo>
                  <a:lnTo>
                    <a:pt x="1319213" y="373856"/>
                  </a:lnTo>
                  <a:lnTo>
                    <a:pt x="1254919" y="407194"/>
                  </a:lnTo>
                  <a:lnTo>
                    <a:pt x="1193006" y="435769"/>
                  </a:lnTo>
                  <a:lnTo>
                    <a:pt x="1104900" y="473869"/>
                  </a:lnTo>
                  <a:lnTo>
                    <a:pt x="997744" y="514350"/>
                  </a:lnTo>
                  <a:lnTo>
                    <a:pt x="857250" y="564356"/>
                  </a:lnTo>
                  <a:lnTo>
                    <a:pt x="702469" y="614363"/>
                  </a:lnTo>
                  <a:lnTo>
                    <a:pt x="583406" y="647700"/>
                  </a:lnTo>
                  <a:lnTo>
                    <a:pt x="490538" y="669131"/>
                  </a:lnTo>
                  <a:lnTo>
                    <a:pt x="385763" y="685800"/>
                  </a:lnTo>
                  <a:lnTo>
                    <a:pt x="259556" y="702469"/>
                  </a:lnTo>
                  <a:lnTo>
                    <a:pt x="159544" y="709613"/>
                  </a:lnTo>
                  <a:lnTo>
                    <a:pt x="64294" y="714375"/>
                  </a:lnTo>
                  <a:lnTo>
                    <a:pt x="47625" y="714375"/>
                  </a:lnTo>
                  <a:lnTo>
                    <a:pt x="30956" y="707231"/>
                  </a:lnTo>
                  <a:lnTo>
                    <a:pt x="9525" y="692944"/>
                  </a:lnTo>
                  <a:lnTo>
                    <a:pt x="0" y="681038"/>
                  </a:lnTo>
                  <a:lnTo>
                    <a:pt x="0" y="673894"/>
                  </a:lnTo>
                  <a:lnTo>
                    <a:pt x="4763" y="661988"/>
                  </a:lnTo>
                  <a:lnTo>
                    <a:pt x="26194" y="652463"/>
                  </a:lnTo>
                  <a:lnTo>
                    <a:pt x="140494" y="623888"/>
                  </a:lnTo>
                  <a:lnTo>
                    <a:pt x="247650" y="595313"/>
                  </a:lnTo>
                  <a:lnTo>
                    <a:pt x="352425" y="559594"/>
                  </a:lnTo>
                  <a:lnTo>
                    <a:pt x="461963" y="521494"/>
                  </a:lnTo>
                  <a:lnTo>
                    <a:pt x="600075" y="464344"/>
                  </a:lnTo>
                  <a:lnTo>
                    <a:pt x="733425" y="404813"/>
                  </a:lnTo>
                  <a:lnTo>
                    <a:pt x="842963" y="350044"/>
                  </a:lnTo>
                  <a:lnTo>
                    <a:pt x="988219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F0A986AE-4B27-451F-9594-13A54E635A65}"/>
                </a:ext>
              </a:extLst>
            </p:cNvPr>
            <p:cNvSpPr/>
            <p:nvPr/>
          </p:nvSpPr>
          <p:spPr>
            <a:xfrm>
              <a:off x="5310188" y="5354638"/>
              <a:ext cx="1090612" cy="844550"/>
            </a:xfrm>
            <a:custGeom>
              <a:avLst/>
              <a:gdLst>
                <a:gd name="connsiteX0" fmla="*/ 585787 w 1090612"/>
                <a:gd name="connsiteY0" fmla="*/ 500063 h 842963"/>
                <a:gd name="connsiteX1" fmla="*/ 521493 w 1090612"/>
                <a:gd name="connsiteY1" fmla="*/ 442913 h 842963"/>
                <a:gd name="connsiteX2" fmla="*/ 454818 w 1090612"/>
                <a:gd name="connsiteY2" fmla="*/ 385763 h 842963"/>
                <a:gd name="connsiteX3" fmla="*/ 366712 w 1090612"/>
                <a:gd name="connsiteY3" fmla="*/ 311944 h 842963"/>
                <a:gd name="connsiteX4" fmla="*/ 276225 w 1090612"/>
                <a:gd name="connsiteY4" fmla="*/ 242888 h 842963"/>
                <a:gd name="connsiteX5" fmla="*/ 233362 w 1090612"/>
                <a:gd name="connsiteY5" fmla="*/ 211932 h 842963"/>
                <a:gd name="connsiteX6" fmla="*/ 195262 w 1090612"/>
                <a:gd name="connsiteY6" fmla="*/ 183357 h 842963"/>
                <a:gd name="connsiteX7" fmla="*/ 154781 w 1090612"/>
                <a:gd name="connsiteY7" fmla="*/ 154782 h 842963"/>
                <a:gd name="connsiteX8" fmla="*/ 85725 w 1090612"/>
                <a:gd name="connsiteY8" fmla="*/ 107157 h 842963"/>
                <a:gd name="connsiteX9" fmla="*/ 45243 w 1090612"/>
                <a:gd name="connsiteY9" fmla="*/ 80963 h 842963"/>
                <a:gd name="connsiteX10" fmla="*/ 16668 w 1090612"/>
                <a:gd name="connsiteY10" fmla="*/ 64294 h 842963"/>
                <a:gd name="connsiteX11" fmla="*/ 9525 w 1090612"/>
                <a:gd name="connsiteY11" fmla="*/ 54769 h 842963"/>
                <a:gd name="connsiteX12" fmla="*/ 2381 w 1090612"/>
                <a:gd name="connsiteY12" fmla="*/ 38100 h 842963"/>
                <a:gd name="connsiteX13" fmla="*/ 0 w 1090612"/>
                <a:gd name="connsiteY13" fmla="*/ 21432 h 842963"/>
                <a:gd name="connsiteX14" fmla="*/ 0 w 1090612"/>
                <a:gd name="connsiteY14" fmla="*/ 11907 h 842963"/>
                <a:gd name="connsiteX15" fmla="*/ 2381 w 1090612"/>
                <a:gd name="connsiteY15" fmla="*/ 4763 h 842963"/>
                <a:gd name="connsiteX16" fmla="*/ 7143 w 1090612"/>
                <a:gd name="connsiteY16" fmla="*/ 0 h 842963"/>
                <a:gd name="connsiteX17" fmla="*/ 19050 w 1090612"/>
                <a:gd name="connsiteY17" fmla="*/ 0 h 842963"/>
                <a:gd name="connsiteX18" fmla="*/ 38100 w 1090612"/>
                <a:gd name="connsiteY18" fmla="*/ 4763 h 842963"/>
                <a:gd name="connsiteX19" fmla="*/ 73818 w 1090612"/>
                <a:gd name="connsiteY19" fmla="*/ 16669 h 842963"/>
                <a:gd name="connsiteX20" fmla="*/ 154781 w 1090612"/>
                <a:gd name="connsiteY20" fmla="*/ 38100 h 842963"/>
                <a:gd name="connsiteX21" fmla="*/ 285750 w 1090612"/>
                <a:gd name="connsiteY21" fmla="*/ 78582 h 842963"/>
                <a:gd name="connsiteX22" fmla="*/ 419100 w 1090612"/>
                <a:gd name="connsiteY22" fmla="*/ 126207 h 842963"/>
                <a:gd name="connsiteX23" fmla="*/ 552450 w 1090612"/>
                <a:gd name="connsiteY23" fmla="*/ 183357 h 842963"/>
                <a:gd name="connsiteX24" fmla="*/ 666750 w 1090612"/>
                <a:gd name="connsiteY24" fmla="*/ 238125 h 842963"/>
                <a:gd name="connsiteX25" fmla="*/ 735806 w 1090612"/>
                <a:gd name="connsiteY25" fmla="*/ 273844 h 842963"/>
                <a:gd name="connsiteX26" fmla="*/ 802481 w 1090612"/>
                <a:gd name="connsiteY26" fmla="*/ 314325 h 842963"/>
                <a:gd name="connsiteX27" fmla="*/ 871537 w 1090612"/>
                <a:gd name="connsiteY27" fmla="*/ 357188 h 842963"/>
                <a:gd name="connsiteX28" fmla="*/ 933450 w 1090612"/>
                <a:gd name="connsiteY28" fmla="*/ 397669 h 842963"/>
                <a:gd name="connsiteX29" fmla="*/ 985837 w 1090612"/>
                <a:gd name="connsiteY29" fmla="*/ 435769 h 842963"/>
                <a:gd name="connsiteX30" fmla="*/ 1023937 w 1090612"/>
                <a:gd name="connsiteY30" fmla="*/ 464344 h 842963"/>
                <a:gd name="connsiteX31" fmla="*/ 1045368 w 1090612"/>
                <a:gd name="connsiteY31" fmla="*/ 490538 h 842963"/>
                <a:gd name="connsiteX32" fmla="*/ 1062037 w 1090612"/>
                <a:gd name="connsiteY32" fmla="*/ 514350 h 842963"/>
                <a:gd name="connsiteX33" fmla="*/ 1073943 w 1090612"/>
                <a:gd name="connsiteY33" fmla="*/ 540544 h 842963"/>
                <a:gd name="connsiteX34" fmla="*/ 1083468 w 1090612"/>
                <a:gd name="connsiteY34" fmla="*/ 569119 h 842963"/>
                <a:gd name="connsiteX35" fmla="*/ 1090612 w 1090612"/>
                <a:gd name="connsiteY35" fmla="*/ 611982 h 842963"/>
                <a:gd name="connsiteX36" fmla="*/ 1090612 w 1090612"/>
                <a:gd name="connsiteY36" fmla="*/ 645319 h 842963"/>
                <a:gd name="connsiteX37" fmla="*/ 1090612 w 1090612"/>
                <a:gd name="connsiteY37" fmla="*/ 709613 h 842963"/>
                <a:gd name="connsiteX38" fmla="*/ 1088231 w 1090612"/>
                <a:gd name="connsiteY38" fmla="*/ 757238 h 842963"/>
                <a:gd name="connsiteX39" fmla="*/ 1081087 w 1090612"/>
                <a:gd name="connsiteY39" fmla="*/ 790575 h 842963"/>
                <a:gd name="connsiteX40" fmla="*/ 1062037 w 1090612"/>
                <a:gd name="connsiteY40" fmla="*/ 821532 h 842963"/>
                <a:gd name="connsiteX41" fmla="*/ 1050131 w 1090612"/>
                <a:gd name="connsiteY41" fmla="*/ 833438 h 842963"/>
                <a:gd name="connsiteX42" fmla="*/ 1035843 w 1090612"/>
                <a:gd name="connsiteY42" fmla="*/ 840582 h 842963"/>
                <a:gd name="connsiteX43" fmla="*/ 1014412 w 1090612"/>
                <a:gd name="connsiteY43" fmla="*/ 842963 h 842963"/>
                <a:gd name="connsiteX44" fmla="*/ 988218 w 1090612"/>
                <a:gd name="connsiteY44" fmla="*/ 842963 h 842963"/>
                <a:gd name="connsiteX45" fmla="*/ 947737 w 1090612"/>
                <a:gd name="connsiteY45" fmla="*/ 833438 h 842963"/>
                <a:gd name="connsiteX46" fmla="*/ 919162 w 1090612"/>
                <a:gd name="connsiteY46" fmla="*/ 821532 h 842963"/>
                <a:gd name="connsiteX47" fmla="*/ 888206 w 1090612"/>
                <a:gd name="connsiteY47" fmla="*/ 800100 h 842963"/>
                <a:gd name="connsiteX48" fmla="*/ 864393 w 1090612"/>
                <a:gd name="connsiteY48" fmla="*/ 776288 h 842963"/>
                <a:gd name="connsiteX49" fmla="*/ 819150 w 1090612"/>
                <a:gd name="connsiteY49" fmla="*/ 728663 h 842963"/>
                <a:gd name="connsiteX50" fmla="*/ 764381 w 1090612"/>
                <a:gd name="connsiteY50" fmla="*/ 673894 h 842963"/>
                <a:gd name="connsiteX51" fmla="*/ 700087 w 1090612"/>
                <a:gd name="connsiteY51" fmla="*/ 609600 h 842963"/>
                <a:gd name="connsiteX52" fmla="*/ 585787 w 1090612"/>
                <a:gd name="connsiteY52" fmla="*/ 500063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90612" h="842963">
                  <a:moveTo>
                    <a:pt x="585787" y="500063"/>
                  </a:moveTo>
                  <a:lnTo>
                    <a:pt x="521493" y="442913"/>
                  </a:lnTo>
                  <a:lnTo>
                    <a:pt x="454818" y="385763"/>
                  </a:lnTo>
                  <a:lnTo>
                    <a:pt x="366712" y="311944"/>
                  </a:lnTo>
                  <a:lnTo>
                    <a:pt x="276225" y="242888"/>
                  </a:lnTo>
                  <a:lnTo>
                    <a:pt x="233362" y="211932"/>
                  </a:lnTo>
                  <a:lnTo>
                    <a:pt x="195262" y="183357"/>
                  </a:lnTo>
                  <a:lnTo>
                    <a:pt x="154781" y="154782"/>
                  </a:lnTo>
                  <a:lnTo>
                    <a:pt x="85725" y="107157"/>
                  </a:lnTo>
                  <a:lnTo>
                    <a:pt x="45243" y="80963"/>
                  </a:lnTo>
                  <a:lnTo>
                    <a:pt x="16668" y="642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4763"/>
                  </a:lnTo>
                  <a:lnTo>
                    <a:pt x="73818" y="16669"/>
                  </a:lnTo>
                  <a:lnTo>
                    <a:pt x="154781" y="38100"/>
                  </a:lnTo>
                  <a:lnTo>
                    <a:pt x="285750" y="78582"/>
                  </a:lnTo>
                  <a:lnTo>
                    <a:pt x="419100" y="126207"/>
                  </a:lnTo>
                  <a:lnTo>
                    <a:pt x="552450" y="183357"/>
                  </a:lnTo>
                  <a:lnTo>
                    <a:pt x="666750" y="238125"/>
                  </a:lnTo>
                  <a:lnTo>
                    <a:pt x="735806" y="273844"/>
                  </a:lnTo>
                  <a:lnTo>
                    <a:pt x="802481" y="314325"/>
                  </a:lnTo>
                  <a:lnTo>
                    <a:pt x="871537" y="357188"/>
                  </a:lnTo>
                  <a:lnTo>
                    <a:pt x="933450" y="397669"/>
                  </a:lnTo>
                  <a:lnTo>
                    <a:pt x="985837" y="435769"/>
                  </a:lnTo>
                  <a:lnTo>
                    <a:pt x="1023937" y="464344"/>
                  </a:lnTo>
                  <a:lnTo>
                    <a:pt x="1045368" y="490538"/>
                  </a:lnTo>
                  <a:lnTo>
                    <a:pt x="1062037" y="514350"/>
                  </a:lnTo>
                  <a:lnTo>
                    <a:pt x="1073943" y="540544"/>
                  </a:lnTo>
                  <a:lnTo>
                    <a:pt x="1083468" y="569119"/>
                  </a:lnTo>
                  <a:lnTo>
                    <a:pt x="1090612" y="611982"/>
                  </a:lnTo>
                  <a:lnTo>
                    <a:pt x="1090612" y="645319"/>
                  </a:lnTo>
                  <a:lnTo>
                    <a:pt x="1090612" y="709613"/>
                  </a:lnTo>
                  <a:lnTo>
                    <a:pt x="1088231" y="757238"/>
                  </a:lnTo>
                  <a:lnTo>
                    <a:pt x="1081087" y="790575"/>
                  </a:lnTo>
                  <a:lnTo>
                    <a:pt x="1062037" y="821532"/>
                  </a:lnTo>
                  <a:lnTo>
                    <a:pt x="1050131" y="833438"/>
                  </a:lnTo>
                  <a:lnTo>
                    <a:pt x="1035843" y="840582"/>
                  </a:lnTo>
                  <a:lnTo>
                    <a:pt x="1014412" y="842963"/>
                  </a:lnTo>
                  <a:lnTo>
                    <a:pt x="988218" y="842963"/>
                  </a:lnTo>
                  <a:lnTo>
                    <a:pt x="947737" y="833438"/>
                  </a:lnTo>
                  <a:lnTo>
                    <a:pt x="919162" y="821532"/>
                  </a:lnTo>
                  <a:lnTo>
                    <a:pt x="888206" y="800100"/>
                  </a:lnTo>
                  <a:lnTo>
                    <a:pt x="864393" y="776288"/>
                  </a:lnTo>
                  <a:lnTo>
                    <a:pt x="819150" y="728663"/>
                  </a:lnTo>
                  <a:lnTo>
                    <a:pt x="764381" y="673894"/>
                  </a:lnTo>
                  <a:lnTo>
                    <a:pt x="700087" y="609600"/>
                  </a:lnTo>
                  <a:lnTo>
                    <a:pt x="585787" y="500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83915379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46D66A79-B99E-4B05-AE01-576D4D31BACC}"/>
              </a:ext>
            </a:extLst>
          </p:cNvPr>
          <p:cNvSpPr/>
          <p:nvPr/>
        </p:nvSpPr>
        <p:spPr>
          <a:xfrm>
            <a:off x="3584575" y="1484313"/>
            <a:ext cx="2974975" cy="933450"/>
          </a:xfrm>
          <a:custGeom>
            <a:avLst/>
            <a:gdLst>
              <a:gd name="connsiteX0" fmla="*/ 1758655 w 2976184"/>
              <a:gd name="connsiteY0" fmla="*/ 110229 h 934442"/>
              <a:gd name="connsiteX1" fmla="*/ 1583290 w 2976184"/>
              <a:gd name="connsiteY1" fmla="*/ 135282 h 934442"/>
              <a:gd name="connsiteX2" fmla="*/ 1375358 w 2976184"/>
              <a:gd name="connsiteY2" fmla="*/ 162839 h 934442"/>
              <a:gd name="connsiteX3" fmla="*/ 1182457 w 2976184"/>
              <a:gd name="connsiteY3" fmla="*/ 190396 h 934442"/>
              <a:gd name="connsiteX4" fmla="*/ 977030 w 2976184"/>
              <a:gd name="connsiteY4" fmla="*/ 220458 h 934442"/>
              <a:gd name="connsiteX5" fmla="*/ 764088 w 2976184"/>
              <a:gd name="connsiteY5" fmla="*/ 250521 h 934442"/>
              <a:gd name="connsiteX6" fmla="*/ 516073 w 2976184"/>
              <a:gd name="connsiteY6" fmla="*/ 290604 h 934442"/>
              <a:gd name="connsiteX7" fmla="*/ 313151 w 2976184"/>
              <a:gd name="connsiteY7" fmla="*/ 323172 h 934442"/>
              <a:gd name="connsiteX8" fmla="*/ 255531 w 2976184"/>
              <a:gd name="connsiteY8" fmla="*/ 333193 h 934442"/>
              <a:gd name="connsiteX9" fmla="*/ 207932 w 2976184"/>
              <a:gd name="connsiteY9" fmla="*/ 333193 h 934442"/>
              <a:gd name="connsiteX10" fmla="*/ 120250 w 2976184"/>
              <a:gd name="connsiteY10" fmla="*/ 333193 h 934442"/>
              <a:gd name="connsiteX11" fmla="*/ 0 w 2976184"/>
              <a:gd name="connsiteY11" fmla="*/ 333193 h 934442"/>
              <a:gd name="connsiteX12" fmla="*/ 2505 w 2976184"/>
              <a:gd name="connsiteY12" fmla="*/ 448432 h 934442"/>
              <a:gd name="connsiteX13" fmla="*/ 105219 w 2976184"/>
              <a:gd name="connsiteY13" fmla="*/ 470979 h 934442"/>
              <a:gd name="connsiteX14" fmla="*/ 192901 w 2976184"/>
              <a:gd name="connsiteY14" fmla="*/ 481000 h 934442"/>
              <a:gd name="connsiteX15" fmla="*/ 290604 w 2976184"/>
              <a:gd name="connsiteY15" fmla="*/ 491021 h 934442"/>
              <a:gd name="connsiteX16" fmla="*/ 338203 w 2976184"/>
              <a:gd name="connsiteY16" fmla="*/ 481000 h 934442"/>
              <a:gd name="connsiteX17" fmla="*/ 516073 w 2976184"/>
              <a:gd name="connsiteY17" fmla="*/ 445927 h 934442"/>
              <a:gd name="connsiteX18" fmla="*/ 784130 w 2976184"/>
              <a:gd name="connsiteY18" fmla="*/ 395823 h 934442"/>
              <a:gd name="connsiteX19" fmla="*/ 992062 w 2976184"/>
              <a:gd name="connsiteY19" fmla="*/ 360750 h 934442"/>
              <a:gd name="connsiteX20" fmla="*/ 1202499 w 2976184"/>
              <a:gd name="connsiteY20" fmla="*/ 330688 h 934442"/>
              <a:gd name="connsiteX21" fmla="*/ 1445504 w 2976184"/>
              <a:gd name="connsiteY21" fmla="*/ 295615 h 934442"/>
              <a:gd name="connsiteX22" fmla="*/ 1688509 w 2976184"/>
              <a:gd name="connsiteY22" fmla="*/ 265552 h 934442"/>
              <a:gd name="connsiteX23" fmla="*/ 1918988 w 2976184"/>
              <a:gd name="connsiteY23" fmla="*/ 240500 h 934442"/>
              <a:gd name="connsiteX24" fmla="*/ 2116899 w 2976184"/>
              <a:gd name="connsiteY24" fmla="*/ 222964 h 934442"/>
              <a:gd name="connsiteX25" fmla="*/ 2294768 w 2976184"/>
              <a:gd name="connsiteY25" fmla="*/ 207932 h 934442"/>
              <a:gd name="connsiteX26" fmla="*/ 2430050 w 2976184"/>
              <a:gd name="connsiteY26" fmla="*/ 200417 h 934442"/>
              <a:gd name="connsiteX27" fmla="*/ 2465122 w 2976184"/>
              <a:gd name="connsiteY27" fmla="*/ 200417 h 934442"/>
              <a:gd name="connsiteX28" fmla="*/ 2517732 w 2976184"/>
              <a:gd name="connsiteY28" fmla="*/ 205427 h 934442"/>
              <a:gd name="connsiteX29" fmla="*/ 2552805 w 2976184"/>
              <a:gd name="connsiteY29" fmla="*/ 217953 h 934442"/>
              <a:gd name="connsiteX30" fmla="*/ 2577857 w 2976184"/>
              <a:gd name="connsiteY30" fmla="*/ 230479 h 934442"/>
              <a:gd name="connsiteX31" fmla="*/ 2595393 w 2976184"/>
              <a:gd name="connsiteY31" fmla="*/ 243005 h 934442"/>
              <a:gd name="connsiteX32" fmla="*/ 2605414 w 2976184"/>
              <a:gd name="connsiteY32" fmla="*/ 255531 h 934442"/>
              <a:gd name="connsiteX33" fmla="*/ 2612930 w 2976184"/>
              <a:gd name="connsiteY33" fmla="*/ 273068 h 934442"/>
              <a:gd name="connsiteX34" fmla="*/ 2617940 w 2976184"/>
              <a:gd name="connsiteY34" fmla="*/ 295615 h 934442"/>
              <a:gd name="connsiteX35" fmla="*/ 2617940 w 2976184"/>
              <a:gd name="connsiteY35" fmla="*/ 338203 h 934442"/>
              <a:gd name="connsiteX36" fmla="*/ 2615435 w 2976184"/>
              <a:gd name="connsiteY36" fmla="*/ 418370 h 934442"/>
              <a:gd name="connsiteX37" fmla="*/ 2607919 w 2976184"/>
              <a:gd name="connsiteY37" fmla="*/ 478495 h 934442"/>
              <a:gd name="connsiteX38" fmla="*/ 2600404 w 2976184"/>
              <a:gd name="connsiteY38" fmla="*/ 528599 h 934442"/>
              <a:gd name="connsiteX39" fmla="*/ 2577857 w 2976184"/>
              <a:gd name="connsiteY39" fmla="*/ 631312 h 934442"/>
              <a:gd name="connsiteX40" fmla="*/ 2550299 w 2976184"/>
              <a:gd name="connsiteY40" fmla="*/ 844255 h 934442"/>
              <a:gd name="connsiteX41" fmla="*/ 2552805 w 2976184"/>
              <a:gd name="connsiteY41" fmla="*/ 876822 h 934442"/>
              <a:gd name="connsiteX42" fmla="*/ 2562825 w 2976184"/>
              <a:gd name="connsiteY42" fmla="*/ 904380 h 934442"/>
              <a:gd name="connsiteX43" fmla="*/ 2570341 w 2976184"/>
              <a:gd name="connsiteY43" fmla="*/ 916906 h 934442"/>
              <a:gd name="connsiteX44" fmla="*/ 2585372 w 2976184"/>
              <a:gd name="connsiteY44" fmla="*/ 926926 h 934442"/>
              <a:gd name="connsiteX45" fmla="*/ 2602909 w 2976184"/>
              <a:gd name="connsiteY45" fmla="*/ 934442 h 934442"/>
              <a:gd name="connsiteX46" fmla="*/ 2622950 w 2976184"/>
              <a:gd name="connsiteY46" fmla="*/ 934442 h 934442"/>
              <a:gd name="connsiteX47" fmla="*/ 2648002 w 2976184"/>
              <a:gd name="connsiteY47" fmla="*/ 929432 h 934442"/>
              <a:gd name="connsiteX48" fmla="*/ 2675560 w 2976184"/>
              <a:gd name="connsiteY48" fmla="*/ 921916 h 934442"/>
              <a:gd name="connsiteX49" fmla="*/ 2718148 w 2976184"/>
              <a:gd name="connsiteY49" fmla="*/ 899369 h 934442"/>
              <a:gd name="connsiteX50" fmla="*/ 2728169 w 2976184"/>
              <a:gd name="connsiteY50" fmla="*/ 889348 h 934442"/>
              <a:gd name="connsiteX51" fmla="*/ 2738190 w 2976184"/>
              <a:gd name="connsiteY51" fmla="*/ 864296 h 934442"/>
              <a:gd name="connsiteX52" fmla="*/ 2765747 w 2976184"/>
              <a:gd name="connsiteY52" fmla="*/ 784130 h 934442"/>
              <a:gd name="connsiteX53" fmla="*/ 2795810 w 2976184"/>
              <a:gd name="connsiteY53" fmla="*/ 691437 h 934442"/>
              <a:gd name="connsiteX54" fmla="*/ 2815851 w 2976184"/>
              <a:gd name="connsiteY54" fmla="*/ 621291 h 934442"/>
              <a:gd name="connsiteX55" fmla="*/ 2835893 w 2976184"/>
              <a:gd name="connsiteY55" fmla="*/ 546135 h 934442"/>
              <a:gd name="connsiteX56" fmla="*/ 2850924 w 2976184"/>
              <a:gd name="connsiteY56" fmla="*/ 483505 h 934442"/>
              <a:gd name="connsiteX57" fmla="*/ 2860945 w 2976184"/>
              <a:gd name="connsiteY57" fmla="*/ 433401 h 934442"/>
              <a:gd name="connsiteX58" fmla="*/ 2870966 w 2976184"/>
              <a:gd name="connsiteY58" fmla="*/ 410854 h 934442"/>
              <a:gd name="connsiteX59" fmla="*/ 2880987 w 2976184"/>
              <a:gd name="connsiteY59" fmla="*/ 393318 h 934442"/>
              <a:gd name="connsiteX60" fmla="*/ 2898523 w 2976184"/>
              <a:gd name="connsiteY60" fmla="*/ 378286 h 934442"/>
              <a:gd name="connsiteX61" fmla="*/ 2926080 w 2976184"/>
              <a:gd name="connsiteY61" fmla="*/ 358245 h 934442"/>
              <a:gd name="connsiteX62" fmla="*/ 2948627 w 2976184"/>
              <a:gd name="connsiteY62" fmla="*/ 345719 h 934442"/>
              <a:gd name="connsiteX63" fmla="*/ 2963658 w 2976184"/>
              <a:gd name="connsiteY63" fmla="*/ 333193 h 934442"/>
              <a:gd name="connsiteX64" fmla="*/ 2973679 w 2976184"/>
              <a:gd name="connsiteY64" fmla="*/ 315656 h 934442"/>
              <a:gd name="connsiteX65" fmla="*/ 2976184 w 2976184"/>
              <a:gd name="connsiteY65" fmla="*/ 300625 h 934442"/>
              <a:gd name="connsiteX66" fmla="*/ 2976184 w 2976184"/>
              <a:gd name="connsiteY66" fmla="*/ 280583 h 934442"/>
              <a:gd name="connsiteX67" fmla="*/ 2973679 w 2976184"/>
              <a:gd name="connsiteY67" fmla="*/ 260542 h 934442"/>
              <a:gd name="connsiteX68" fmla="*/ 2966164 w 2976184"/>
              <a:gd name="connsiteY68" fmla="*/ 243005 h 934442"/>
              <a:gd name="connsiteX69" fmla="*/ 2948627 w 2976184"/>
              <a:gd name="connsiteY69" fmla="*/ 215448 h 934442"/>
              <a:gd name="connsiteX70" fmla="*/ 2918565 w 2976184"/>
              <a:gd name="connsiteY70" fmla="*/ 185386 h 934442"/>
              <a:gd name="connsiteX71" fmla="*/ 2873471 w 2976184"/>
              <a:gd name="connsiteY71" fmla="*/ 150313 h 934442"/>
              <a:gd name="connsiteX72" fmla="*/ 2795810 w 2976184"/>
              <a:gd name="connsiteY72" fmla="*/ 105219 h 934442"/>
              <a:gd name="connsiteX73" fmla="*/ 2695601 w 2976184"/>
              <a:gd name="connsiteY73" fmla="*/ 57620 h 934442"/>
              <a:gd name="connsiteX74" fmla="*/ 2607919 w 2976184"/>
              <a:gd name="connsiteY74" fmla="*/ 20042 h 934442"/>
              <a:gd name="connsiteX75" fmla="*/ 2565331 w 2976184"/>
              <a:gd name="connsiteY75" fmla="*/ 2506 h 934442"/>
              <a:gd name="connsiteX76" fmla="*/ 2547794 w 2976184"/>
              <a:gd name="connsiteY76" fmla="*/ 0 h 934442"/>
              <a:gd name="connsiteX77" fmla="*/ 2522742 w 2976184"/>
              <a:gd name="connsiteY77" fmla="*/ 2506 h 934442"/>
              <a:gd name="connsiteX78" fmla="*/ 2410008 w 2976184"/>
              <a:gd name="connsiteY78" fmla="*/ 20042 h 934442"/>
              <a:gd name="connsiteX79" fmla="*/ 2227128 w 2976184"/>
              <a:gd name="connsiteY79" fmla="*/ 50105 h 934442"/>
              <a:gd name="connsiteX80" fmla="*/ 2044248 w 2976184"/>
              <a:gd name="connsiteY80" fmla="*/ 72651 h 934442"/>
              <a:gd name="connsiteX81" fmla="*/ 1758655 w 2976184"/>
              <a:gd name="connsiteY81" fmla="*/ 110229 h 93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976184" h="934442">
                <a:moveTo>
                  <a:pt x="1758655" y="110229"/>
                </a:moveTo>
                <a:lnTo>
                  <a:pt x="1583290" y="135282"/>
                </a:lnTo>
                <a:lnTo>
                  <a:pt x="1375358" y="162839"/>
                </a:lnTo>
                <a:lnTo>
                  <a:pt x="1182457" y="190396"/>
                </a:lnTo>
                <a:lnTo>
                  <a:pt x="977030" y="220458"/>
                </a:lnTo>
                <a:lnTo>
                  <a:pt x="764088" y="250521"/>
                </a:lnTo>
                <a:lnTo>
                  <a:pt x="516073" y="290604"/>
                </a:lnTo>
                <a:lnTo>
                  <a:pt x="313151" y="323172"/>
                </a:lnTo>
                <a:lnTo>
                  <a:pt x="255531" y="333193"/>
                </a:lnTo>
                <a:lnTo>
                  <a:pt x="207932" y="333193"/>
                </a:lnTo>
                <a:lnTo>
                  <a:pt x="120250" y="333193"/>
                </a:lnTo>
                <a:lnTo>
                  <a:pt x="0" y="333193"/>
                </a:lnTo>
                <a:lnTo>
                  <a:pt x="2505" y="448432"/>
                </a:lnTo>
                <a:lnTo>
                  <a:pt x="105219" y="470979"/>
                </a:lnTo>
                <a:lnTo>
                  <a:pt x="192901" y="481000"/>
                </a:lnTo>
                <a:lnTo>
                  <a:pt x="290604" y="491021"/>
                </a:lnTo>
                <a:lnTo>
                  <a:pt x="338203" y="481000"/>
                </a:lnTo>
                <a:lnTo>
                  <a:pt x="516073" y="445927"/>
                </a:lnTo>
                <a:lnTo>
                  <a:pt x="784130" y="395823"/>
                </a:lnTo>
                <a:lnTo>
                  <a:pt x="992062" y="360750"/>
                </a:lnTo>
                <a:lnTo>
                  <a:pt x="1202499" y="330688"/>
                </a:lnTo>
                <a:lnTo>
                  <a:pt x="1445504" y="295615"/>
                </a:lnTo>
                <a:lnTo>
                  <a:pt x="1688509" y="265552"/>
                </a:lnTo>
                <a:lnTo>
                  <a:pt x="1918988" y="240500"/>
                </a:lnTo>
                <a:lnTo>
                  <a:pt x="2116899" y="222964"/>
                </a:lnTo>
                <a:lnTo>
                  <a:pt x="2294768" y="207932"/>
                </a:lnTo>
                <a:lnTo>
                  <a:pt x="2430050" y="200417"/>
                </a:lnTo>
                <a:lnTo>
                  <a:pt x="2465122" y="200417"/>
                </a:lnTo>
                <a:lnTo>
                  <a:pt x="2517732" y="205427"/>
                </a:lnTo>
                <a:lnTo>
                  <a:pt x="2552805" y="217953"/>
                </a:lnTo>
                <a:lnTo>
                  <a:pt x="2577857" y="230479"/>
                </a:lnTo>
                <a:lnTo>
                  <a:pt x="2595393" y="243005"/>
                </a:lnTo>
                <a:lnTo>
                  <a:pt x="2605414" y="255531"/>
                </a:lnTo>
                <a:lnTo>
                  <a:pt x="2612930" y="273068"/>
                </a:lnTo>
                <a:lnTo>
                  <a:pt x="2617940" y="295615"/>
                </a:lnTo>
                <a:lnTo>
                  <a:pt x="2617940" y="338203"/>
                </a:lnTo>
                <a:lnTo>
                  <a:pt x="2615435" y="418370"/>
                </a:lnTo>
                <a:lnTo>
                  <a:pt x="2607919" y="478495"/>
                </a:lnTo>
                <a:lnTo>
                  <a:pt x="2600404" y="528599"/>
                </a:lnTo>
                <a:lnTo>
                  <a:pt x="2577857" y="631312"/>
                </a:lnTo>
                <a:lnTo>
                  <a:pt x="2550299" y="844255"/>
                </a:lnTo>
                <a:lnTo>
                  <a:pt x="2552805" y="876822"/>
                </a:lnTo>
                <a:lnTo>
                  <a:pt x="2562825" y="904380"/>
                </a:lnTo>
                <a:lnTo>
                  <a:pt x="2570341" y="916906"/>
                </a:lnTo>
                <a:lnTo>
                  <a:pt x="2585372" y="926926"/>
                </a:lnTo>
                <a:lnTo>
                  <a:pt x="2602909" y="934442"/>
                </a:lnTo>
                <a:lnTo>
                  <a:pt x="2622950" y="934442"/>
                </a:lnTo>
                <a:lnTo>
                  <a:pt x="2648002" y="929432"/>
                </a:lnTo>
                <a:lnTo>
                  <a:pt x="2675560" y="921916"/>
                </a:lnTo>
                <a:lnTo>
                  <a:pt x="2718148" y="899369"/>
                </a:lnTo>
                <a:lnTo>
                  <a:pt x="2728169" y="889348"/>
                </a:lnTo>
                <a:lnTo>
                  <a:pt x="2738190" y="864296"/>
                </a:lnTo>
                <a:lnTo>
                  <a:pt x="2765747" y="784130"/>
                </a:lnTo>
                <a:lnTo>
                  <a:pt x="2795810" y="691437"/>
                </a:lnTo>
                <a:lnTo>
                  <a:pt x="2815851" y="621291"/>
                </a:lnTo>
                <a:lnTo>
                  <a:pt x="2835893" y="546135"/>
                </a:lnTo>
                <a:lnTo>
                  <a:pt x="2850924" y="483505"/>
                </a:lnTo>
                <a:lnTo>
                  <a:pt x="2860945" y="433401"/>
                </a:lnTo>
                <a:lnTo>
                  <a:pt x="2870966" y="410854"/>
                </a:lnTo>
                <a:lnTo>
                  <a:pt x="2880987" y="393318"/>
                </a:lnTo>
                <a:lnTo>
                  <a:pt x="2898523" y="378286"/>
                </a:lnTo>
                <a:lnTo>
                  <a:pt x="2926080" y="358245"/>
                </a:lnTo>
                <a:lnTo>
                  <a:pt x="2948627" y="345719"/>
                </a:lnTo>
                <a:lnTo>
                  <a:pt x="2963658" y="333193"/>
                </a:lnTo>
                <a:lnTo>
                  <a:pt x="2973679" y="315656"/>
                </a:lnTo>
                <a:lnTo>
                  <a:pt x="2976184" y="300625"/>
                </a:lnTo>
                <a:lnTo>
                  <a:pt x="2976184" y="280583"/>
                </a:lnTo>
                <a:lnTo>
                  <a:pt x="2973679" y="260542"/>
                </a:lnTo>
                <a:lnTo>
                  <a:pt x="2966164" y="243005"/>
                </a:lnTo>
                <a:lnTo>
                  <a:pt x="2948627" y="215448"/>
                </a:lnTo>
                <a:lnTo>
                  <a:pt x="2918565" y="185386"/>
                </a:lnTo>
                <a:lnTo>
                  <a:pt x="2873471" y="150313"/>
                </a:lnTo>
                <a:lnTo>
                  <a:pt x="2795810" y="105219"/>
                </a:lnTo>
                <a:lnTo>
                  <a:pt x="2695601" y="57620"/>
                </a:lnTo>
                <a:lnTo>
                  <a:pt x="2607919" y="20042"/>
                </a:lnTo>
                <a:lnTo>
                  <a:pt x="2565331" y="2506"/>
                </a:lnTo>
                <a:lnTo>
                  <a:pt x="2547794" y="0"/>
                </a:lnTo>
                <a:lnTo>
                  <a:pt x="2522742" y="2506"/>
                </a:lnTo>
                <a:lnTo>
                  <a:pt x="2410008" y="20042"/>
                </a:lnTo>
                <a:lnTo>
                  <a:pt x="2227128" y="50105"/>
                </a:lnTo>
                <a:lnTo>
                  <a:pt x="2044248" y="72651"/>
                </a:lnTo>
                <a:lnTo>
                  <a:pt x="1758655" y="1102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E879C96A-B496-4089-B95F-33989D5AA50A}"/>
              </a:ext>
            </a:extLst>
          </p:cNvPr>
          <p:cNvSpPr/>
          <p:nvPr/>
        </p:nvSpPr>
        <p:spPr>
          <a:xfrm>
            <a:off x="3584575" y="2133600"/>
            <a:ext cx="2665413" cy="403225"/>
          </a:xfrm>
          <a:custGeom>
            <a:avLst/>
            <a:gdLst>
              <a:gd name="connsiteX0" fmla="*/ 2212181 w 2664618"/>
              <a:gd name="connsiteY0" fmla="*/ 30956 h 402431"/>
              <a:gd name="connsiteX1" fmla="*/ 2426493 w 2664618"/>
              <a:gd name="connsiteY1" fmla="*/ 14287 h 402431"/>
              <a:gd name="connsiteX2" fmla="*/ 2564606 w 2664618"/>
              <a:gd name="connsiteY2" fmla="*/ 4762 h 402431"/>
              <a:gd name="connsiteX3" fmla="*/ 2664618 w 2664618"/>
              <a:gd name="connsiteY3" fmla="*/ 0 h 402431"/>
              <a:gd name="connsiteX4" fmla="*/ 2647950 w 2664618"/>
              <a:gd name="connsiteY4" fmla="*/ 204787 h 402431"/>
              <a:gd name="connsiteX5" fmla="*/ 2483643 w 2664618"/>
              <a:gd name="connsiteY5" fmla="*/ 207168 h 402431"/>
              <a:gd name="connsiteX6" fmla="*/ 2297906 w 2664618"/>
              <a:gd name="connsiteY6" fmla="*/ 211931 h 402431"/>
              <a:gd name="connsiteX7" fmla="*/ 2150268 w 2664618"/>
              <a:gd name="connsiteY7" fmla="*/ 216693 h 402431"/>
              <a:gd name="connsiteX8" fmla="*/ 1959768 w 2664618"/>
              <a:gd name="connsiteY8" fmla="*/ 228600 h 402431"/>
              <a:gd name="connsiteX9" fmla="*/ 1759743 w 2664618"/>
              <a:gd name="connsiteY9" fmla="*/ 242887 h 402431"/>
              <a:gd name="connsiteX10" fmla="*/ 1562100 w 2664618"/>
              <a:gd name="connsiteY10" fmla="*/ 254793 h 402431"/>
              <a:gd name="connsiteX11" fmla="*/ 1423987 w 2664618"/>
              <a:gd name="connsiteY11" fmla="*/ 266700 h 402431"/>
              <a:gd name="connsiteX12" fmla="*/ 1269206 w 2664618"/>
              <a:gd name="connsiteY12" fmla="*/ 280987 h 402431"/>
              <a:gd name="connsiteX13" fmla="*/ 1050131 w 2664618"/>
              <a:gd name="connsiteY13" fmla="*/ 302418 h 402431"/>
              <a:gd name="connsiteX14" fmla="*/ 831056 w 2664618"/>
              <a:gd name="connsiteY14" fmla="*/ 328612 h 402431"/>
              <a:gd name="connsiteX15" fmla="*/ 576262 w 2664618"/>
              <a:gd name="connsiteY15" fmla="*/ 359568 h 402431"/>
              <a:gd name="connsiteX16" fmla="*/ 304800 w 2664618"/>
              <a:gd name="connsiteY16" fmla="*/ 397668 h 402431"/>
              <a:gd name="connsiteX17" fmla="*/ 257175 w 2664618"/>
              <a:gd name="connsiteY17" fmla="*/ 402431 h 402431"/>
              <a:gd name="connsiteX18" fmla="*/ 242887 w 2664618"/>
              <a:gd name="connsiteY18" fmla="*/ 402431 h 402431"/>
              <a:gd name="connsiteX19" fmla="*/ 200025 w 2664618"/>
              <a:gd name="connsiteY19" fmla="*/ 392906 h 402431"/>
              <a:gd name="connsiteX20" fmla="*/ 133350 w 2664618"/>
              <a:gd name="connsiteY20" fmla="*/ 373856 h 402431"/>
              <a:gd name="connsiteX21" fmla="*/ 83343 w 2664618"/>
              <a:gd name="connsiteY21" fmla="*/ 357187 h 402431"/>
              <a:gd name="connsiteX22" fmla="*/ 0 w 2664618"/>
              <a:gd name="connsiteY22" fmla="*/ 321468 h 402431"/>
              <a:gd name="connsiteX23" fmla="*/ 9525 w 2664618"/>
              <a:gd name="connsiteY23" fmla="*/ 200025 h 402431"/>
              <a:gd name="connsiteX24" fmla="*/ 128587 w 2664618"/>
              <a:gd name="connsiteY24" fmla="*/ 230981 h 402431"/>
              <a:gd name="connsiteX25" fmla="*/ 188118 w 2664618"/>
              <a:gd name="connsiteY25" fmla="*/ 242887 h 402431"/>
              <a:gd name="connsiteX26" fmla="*/ 245268 w 2664618"/>
              <a:gd name="connsiteY26" fmla="*/ 247650 h 402431"/>
              <a:gd name="connsiteX27" fmla="*/ 283368 w 2664618"/>
              <a:gd name="connsiteY27" fmla="*/ 245268 h 402431"/>
              <a:gd name="connsiteX28" fmla="*/ 497681 w 2664618"/>
              <a:gd name="connsiteY28" fmla="*/ 219075 h 402431"/>
              <a:gd name="connsiteX29" fmla="*/ 771525 w 2664618"/>
              <a:gd name="connsiteY29" fmla="*/ 180975 h 402431"/>
              <a:gd name="connsiteX30" fmla="*/ 1042987 w 2664618"/>
              <a:gd name="connsiteY30" fmla="*/ 138112 h 402431"/>
              <a:gd name="connsiteX31" fmla="*/ 1173956 w 2664618"/>
              <a:gd name="connsiteY31" fmla="*/ 123825 h 402431"/>
              <a:gd name="connsiteX32" fmla="*/ 1402556 w 2664618"/>
              <a:gd name="connsiteY32" fmla="*/ 100012 h 402431"/>
              <a:gd name="connsiteX33" fmla="*/ 1716881 w 2664618"/>
              <a:gd name="connsiteY33" fmla="*/ 71437 h 402431"/>
              <a:gd name="connsiteX34" fmla="*/ 2212181 w 2664618"/>
              <a:gd name="connsiteY34" fmla="*/ 30956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4618" h="402431">
                <a:moveTo>
                  <a:pt x="2212181" y="30956"/>
                </a:moveTo>
                <a:lnTo>
                  <a:pt x="2426493" y="14287"/>
                </a:lnTo>
                <a:lnTo>
                  <a:pt x="2564606" y="4762"/>
                </a:lnTo>
                <a:lnTo>
                  <a:pt x="2664618" y="0"/>
                </a:lnTo>
                <a:lnTo>
                  <a:pt x="2647950" y="204787"/>
                </a:lnTo>
                <a:lnTo>
                  <a:pt x="2483643" y="207168"/>
                </a:lnTo>
                <a:lnTo>
                  <a:pt x="2297906" y="211931"/>
                </a:lnTo>
                <a:lnTo>
                  <a:pt x="2150268" y="216693"/>
                </a:lnTo>
                <a:lnTo>
                  <a:pt x="1959768" y="228600"/>
                </a:lnTo>
                <a:lnTo>
                  <a:pt x="1759743" y="242887"/>
                </a:lnTo>
                <a:lnTo>
                  <a:pt x="1562100" y="254793"/>
                </a:lnTo>
                <a:lnTo>
                  <a:pt x="1423987" y="266700"/>
                </a:lnTo>
                <a:lnTo>
                  <a:pt x="1269206" y="280987"/>
                </a:lnTo>
                <a:lnTo>
                  <a:pt x="1050131" y="302418"/>
                </a:lnTo>
                <a:lnTo>
                  <a:pt x="831056" y="328612"/>
                </a:lnTo>
                <a:lnTo>
                  <a:pt x="576262" y="359568"/>
                </a:lnTo>
                <a:lnTo>
                  <a:pt x="304800" y="397668"/>
                </a:lnTo>
                <a:lnTo>
                  <a:pt x="257175" y="402431"/>
                </a:lnTo>
                <a:lnTo>
                  <a:pt x="242887" y="402431"/>
                </a:lnTo>
                <a:lnTo>
                  <a:pt x="200025" y="392906"/>
                </a:lnTo>
                <a:lnTo>
                  <a:pt x="133350" y="373856"/>
                </a:lnTo>
                <a:lnTo>
                  <a:pt x="83343" y="357187"/>
                </a:lnTo>
                <a:lnTo>
                  <a:pt x="0" y="321468"/>
                </a:lnTo>
                <a:lnTo>
                  <a:pt x="9525" y="200025"/>
                </a:lnTo>
                <a:lnTo>
                  <a:pt x="128587" y="230981"/>
                </a:lnTo>
                <a:lnTo>
                  <a:pt x="188118" y="242887"/>
                </a:lnTo>
                <a:lnTo>
                  <a:pt x="245268" y="247650"/>
                </a:lnTo>
                <a:lnTo>
                  <a:pt x="283368" y="245268"/>
                </a:lnTo>
                <a:lnTo>
                  <a:pt x="497681" y="219075"/>
                </a:lnTo>
                <a:lnTo>
                  <a:pt x="771525" y="180975"/>
                </a:lnTo>
                <a:lnTo>
                  <a:pt x="1042987" y="138112"/>
                </a:lnTo>
                <a:lnTo>
                  <a:pt x="1173956" y="123825"/>
                </a:lnTo>
                <a:lnTo>
                  <a:pt x="1402556" y="100012"/>
                </a:lnTo>
                <a:lnTo>
                  <a:pt x="1716881" y="71437"/>
                </a:lnTo>
                <a:lnTo>
                  <a:pt x="2212181" y="309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2546FBB-A9AB-4D75-9EA8-BFFF1D64EF01}"/>
              </a:ext>
            </a:extLst>
          </p:cNvPr>
          <p:cNvSpPr/>
          <p:nvPr/>
        </p:nvSpPr>
        <p:spPr>
          <a:xfrm rot="16200000">
            <a:off x="1341438" y="2801937"/>
            <a:ext cx="3517900" cy="1196975"/>
          </a:xfrm>
          <a:custGeom>
            <a:avLst/>
            <a:gdLst>
              <a:gd name="connsiteX0" fmla="*/ 1857646 w 3519142"/>
              <a:gd name="connsiteY0" fmla="*/ 813441 h 1197085"/>
              <a:gd name="connsiteX1" fmla="*/ 2016296 w 3519142"/>
              <a:gd name="connsiteY1" fmla="*/ 845171 h 1197085"/>
              <a:gd name="connsiteX2" fmla="*/ 2114370 w 3519142"/>
              <a:gd name="connsiteY2" fmla="*/ 862478 h 1197085"/>
              <a:gd name="connsiteX3" fmla="*/ 2200906 w 3519142"/>
              <a:gd name="connsiteY3" fmla="*/ 876901 h 1197085"/>
              <a:gd name="connsiteX4" fmla="*/ 2290327 w 3519142"/>
              <a:gd name="connsiteY4" fmla="*/ 888439 h 1197085"/>
              <a:gd name="connsiteX5" fmla="*/ 2431670 w 3519142"/>
              <a:gd name="connsiteY5" fmla="*/ 905746 h 1197085"/>
              <a:gd name="connsiteX6" fmla="*/ 2584550 w 3519142"/>
              <a:gd name="connsiteY6" fmla="*/ 920169 h 1197085"/>
              <a:gd name="connsiteX7" fmla="*/ 2754738 w 3519142"/>
              <a:gd name="connsiteY7" fmla="*/ 934592 h 1197085"/>
              <a:gd name="connsiteX8" fmla="*/ 2956656 w 3519142"/>
              <a:gd name="connsiteY8" fmla="*/ 946130 h 1197085"/>
              <a:gd name="connsiteX9" fmla="*/ 3147036 w 3519142"/>
              <a:gd name="connsiteY9" fmla="*/ 946130 h 1197085"/>
              <a:gd name="connsiteX10" fmla="*/ 3233573 w 3519142"/>
              <a:gd name="connsiteY10" fmla="*/ 946130 h 1197085"/>
              <a:gd name="connsiteX11" fmla="*/ 3250880 w 3519142"/>
              <a:gd name="connsiteY11" fmla="*/ 943245 h 1197085"/>
              <a:gd name="connsiteX12" fmla="*/ 3282610 w 3519142"/>
              <a:gd name="connsiteY12" fmla="*/ 937476 h 1197085"/>
              <a:gd name="connsiteX13" fmla="*/ 3317224 w 3519142"/>
              <a:gd name="connsiteY13" fmla="*/ 925938 h 1197085"/>
              <a:gd name="connsiteX14" fmla="*/ 3360492 w 3519142"/>
              <a:gd name="connsiteY14" fmla="*/ 905746 h 1197085"/>
              <a:gd name="connsiteX15" fmla="*/ 3406645 w 3519142"/>
              <a:gd name="connsiteY15" fmla="*/ 874016 h 1197085"/>
              <a:gd name="connsiteX16" fmla="*/ 3444144 w 3519142"/>
              <a:gd name="connsiteY16" fmla="*/ 839402 h 1197085"/>
              <a:gd name="connsiteX17" fmla="*/ 3461451 w 3519142"/>
              <a:gd name="connsiteY17" fmla="*/ 830748 h 1197085"/>
              <a:gd name="connsiteX18" fmla="*/ 3487412 w 3519142"/>
              <a:gd name="connsiteY18" fmla="*/ 824979 h 1197085"/>
              <a:gd name="connsiteX19" fmla="*/ 3504720 w 3519142"/>
              <a:gd name="connsiteY19" fmla="*/ 827864 h 1197085"/>
              <a:gd name="connsiteX20" fmla="*/ 3510489 w 3519142"/>
              <a:gd name="connsiteY20" fmla="*/ 833633 h 1197085"/>
              <a:gd name="connsiteX21" fmla="*/ 3516258 w 3519142"/>
              <a:gd name="connsiteY21" fmla="*/ 848055 h 1197085"/>
              <a:gd name="connsiteX22" fmla="*/ 3519142 w 3519142"/>
              <a:gd name="connsiteY22" fmla="*/ 874016 h 1197085"/>
              <a:gd name="connsiteX23" fmla="*/ 3513373 w 3519142"/>
              <a:gd name="connsiteY23" fmla="*/ 902862 h 1197085"/>
              <a:gd name="connsiteX24" fmla="*/ 3501835 w 3519142"/>
              <a:gd name="connsiteY24" fmla="*/ 940361 h 1197085"/>
              <a:gd name="connsiteX25" fmla="*/ 3478759 w 3519142"/>
              <a:gd name="connsiteY25" fmla="*/ 995167 h 1197085"/>
              <a:gd name="connsiteX26" fmla="*/ 3447029 w 3519142"/>
              <a:gd name="connsiteY26" fmla="*/ 1058627 h 1197085"/>
              <a:gd name="connsiteX27" fmla="*/ 3418183 w 3519142"/>
              <a:gd name="connsiteY27" fmla="*/ 1107664 h 1197085"/>
              <a:gd name="connsiteX28" fmla="*/ 3386453 w 3519142"/>
              <a:gd name="connsiteY28" fmla="*/ 1156701 h 1197085"/>
              <a:gd name="connsiteX29" fmla="*/ 3351839 w 3519142"/>
              <a:gd name="connsiteY29" fmla="*/ 1197085 h 1197085"/>
              <a:gd name="connsiteX30" fmla="*/ 3236457 w 3519142"/>
              <a:gd name="connsiteY30" fmla="*/ 1197085 h 1197085"/>
              <a:gd name="connsiteX31" fmla="*/ 3095114 w 3519142"/>
              <a:gd name="connsiteY31" fmla="*/ 1188431 h 1197085"/>
              <a:gd name="connsiteX32" fmla="*/ 2956656 w 3519142"/>
              <a:gd name="connsiteY32" fmla="*/ 1179778 h 1197085"/>
              <a:gd name="connsiteX33" fmla="*/ 2812429 w 3519142"/>
              <a:gd name="connsiteY33" fmla="*/ 1171124 h 1197085"/>
              <a:gd name="connsiteX34" fmla="*/ 2702817 w 3519142"/>
              <a:gd name="connsiteY34" fmla="*/ 1174009 h 1197085"/>
              <a:gd name="connsiteX35" fmla="*/ 2538398 w 3519142"/>
              <a:gd name="connsiteY35" fmla="*/ 1153817 h 1197085"/>
              <a:gd name="connsiteX36" fmla="*/ 2411478 w 3519142"/>
              <a:gd name="connsiteY36" fmla="*/ 1136510 h 1197085"/>
              <a:gd name="connsiteX37" fmla="*/ 2264366 w 3519142"/>
              <a:gd name="connsiteY37" fmla="*/ 1116318 h 1197085"/>
              <a:gd name="connsiteX38" fmla="*/ 2094178 w 3519142"/>
              <a:gd name="connsiteY38" fmla="*/ 1084588 h 1197085"/>
              <a:gd name="connsiteX39" fmla="*/ 1970143 w 3519142"/>
              <a:gd name="connsiteY39" fmla="*/ 1058627 h 1197085"/>
              <a:gd name="connsiteX40" fmla="*/ 1863415 w 3519142"/>
              <a:gd name="connsiteY40" fmla="*/ 1035551 h 1197085"/>
              <a:gd name="connsiteX41" fmla="*/ 1673035 w 3519142"/>
              <a:gd name="connsiteY41" fmla="*/ 986513 h 1197085"/>
              <a:gd name="connsiteX42" fmla="*/ 1531692 w 3519142"/>
              <a:gd name="connsiteY42" fmla="*/ 943245 h 1197085"/>
              <a:gd name="connsiteX43" fmla="*/ 1401888 w 3519142"/>
              <a:gd name="connsiteY43" fmla="*/ 899977 h 1197085"/>
              <a:gd name="connsiteX44" fmla="*/ 1246123 w 3519142"/>
              <a:gd name="connsiteY44" fmla="*/ 842286 h 1197085"/>
              <a:gd name="connsiteX45" fmla="*/ 1119203 w 3519142"/>
              <a:gd name="connsiteY45" fmla="*/ 790364 h 1197085"/>
              <a:gd name="connsiteX46" fmla="*/ 1018244 w 3519142"/>
              <a:gd name="connsiteY46" fmla="*/ 747096 h 1197085"/>
              <a:gd name="connsiteX47" fmla="*/ 891324 w 3519142"/>
              <a:gd name="connsiteY47" fmla="*/ 686521 h 1197085"/>
              <a:gd name="connsiteX48" fmla="*/ 770173 w 3519142"/>
              <a:gd name="connsiteY48" fmla="*/ 623061 h 1197085"/>
              <a:gd name="connsiteX49" fmla="*/ 628831 w 3519142"/>
              <a:gd name="connsiteY49" fmla="*/ 539409 h 1197085"/>
              <a:gd name="connsiteX50" fmla="*/ 507680 w 3519142"/>
              <a:gd name="connsiteY50" fmla="*/ 461527 h 1197085"/>
              <a:gd name="connsiteX51" fmla="*/ 395183 w 3519142"/>
              <a:gd name="connsiteY51" fmla="*/ 383644 h 1197085"/>
              <a:gd name="connsiteX52" fmla="*/ 253840 w 3519142"/>
              <a:gd name="connsiteY52" fmla="*/ 276916 h 1197085"/>
              <a:gd name="connsiteX53" fmla="*/ 141343 w 3519142"/>
              <a:gd name="connsiteY53" fmla="*/ 181726 h 1197085"/>
              <a:gd name="connsiteX54" fmla="*/ 43268 w 3519142"/>
              <a:gd name="connsiteY54" fmla="*/ 92305 h 1197085"/>
              <a:gd name="connsiteX55" fmla="*/ 17308 w 3519142"/>
              <a:gd name="connsiteY55" fmla="*/ 63460 h 1197085"/>
              <a:gd name="connsiteX56" fmla="*/ 5769 w 3519142"/>
              <a:gd name="connsiteY56" fmla="*/ 40383 h 1197085"/>
              <a:gd name="connsiteX57" fmla="*/ 0 w 3519142"/>
              <a:gd name="connsiteY57" fmla="*/ 20192 h 1197085"/>
              <a:gd name="connsiteX58" fmla="*/ 2885 w 3519142"/>
              <a:gd name="connsiteY58" fmla="*/ 8653 h 1197085"/>
              <a:gd name="connsiteX59" fmla="*/ 5769 w 3519142"/>
              <a:gd name="connsiteY59" fmla="*/ 2884 h 1197085"/>
              <a:gd name="connsiteX60" fmla="*/ 20192 w 3519142"/>
              <a:gd name="connsiteY60" fmla="*/ 0 h 1197085"/>
              <a:gd name="connsiteX61" fmla="*/ 40384 w 3519142"/>
              <a:gd name="connsiteY61" fmla="*/ 5769 h 1197085"/>
              <a:gd name="connsiteX62" fmla="*/ 74998 w 3519142"/>
              <a:gd name="connsiteY62" fmla="*/ 23076 h 1197085"/>
              <a:gd name="connsiteX63" fmla="*/ 158650 w 3519142"/>
              <a:gd name="connsiteY63" fmla="*/ 80767 h 1197085"/>
              <a:gd name="connsiteX64" fmla="*/ 288455 w 3519142"/>
              <a:gd name="connsiteY64" fmla="*/ 164419 h 1197085"/>
              <a:gd name="connsiteX65" fmla="*/ 441335 w 3519142"/>
              <a:gd name="connsiteY65" fmla="*/ 256724 h 1197085"/>
              <a:gd name="connsiteX66" fmla="*/ 571140 w 3519142"/>
              <a:gd name="connsiteY66" fmla="*/ 328838 h 1197085"/>
              <a:gd name="connsiteX67" fmla="*/ 775942 w 3519142"/>
              <a:gd name="connsiteY67" fmla="*/ 435566 h 1197085"/>
              <a:gd name="connsiteX68" fmla="*/ 917285 w 3519142"/>
              <a:gd name="connsiteY68" fmla="*/ 501910 h 1197085"/>
              <a:gd name="connsiteX69" fmla="*/ 1075935 w 3519142"/>
              <a:gd name="connsiteY69" fmla="*/ 571139 h 1197085"/>
              <a:gd name="connsiteX70" fmla="*/ 1231700 w 3519142"/>
              <a:gd name="connsiteY70" fmla="*/ 631715 h 1197085"/>
              <a:gd name="connsiteX71" fmla="*/ 1375927 w 3519142"/>
              <a:gd name="connsiteY71" fmla="*/ 680752 h 1197085"/>
              <a:gd name="connsiteX72" fmla="*/ 1511501 w 3519142"/>
              <a:gd name="connsiteY72" fmla="*/ 726905 h 1197085"/>
              <a:gd name="connsiteX73" fmla="*/ 1675920 w 3519142"/>
              <a:gd name="connsiteY73" fmla="*/ 773057 h 1197085"/>
              <a:gd name="connsiteX74" fmla="*/ 1857646 w 3519142"/>
              <a:gd name="connsiteY74" fmla="*/ 813441 h 1197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19142" h="1197085">
                <a:moveTo>
                  <a:pt x="1857646" y="813441"/>
                </a:moveTo>
                <a:lnTo>
                  <a:pt x="2016296" y="845171"/>
                </a:lnTo>
                <a:lnTo>
                  <a:pt x="2114370" y="862478"/>
                </a:lnTo>
                <a:lnTo>
                  <a:pt x="2200906" y="876901"/>
                </a:lnTo>
                <a:lnTo>
                  <a:pt x="2290327" y="888439"/>
                </a:lnTo>
                <a:lnTo>
                  <a:pt x="2431670" y="905746"/>
                </a:lnTo>
                <a:lnTo>
                  <a:pt x="2584550" y="920169"/>
                </a:lnTo>
                <a:lnTo>
                  <a:pt x="2754738" y="934592"/>
                </a:lnTo>
                <a:lnTo>
                  <a:pt x="2956656" y="946130"/>
                </a:lnTo>
                <a:lnTo>
                  <a:pt x="3147036" y="946130"/>
                </a:lnTo>
                <a:lnTo>
                  <a:pt x="3233573" y="946130"/>
                </a:lnTo>
                <a:lnTo>
                  <a:pt x="3250880" y="943245"/>
                </a:lnTo>
                <a:lnTo>
                  <a:pt x="3282610" y="937476"/>
                </a:lnTo>
                <a:lnTo>
                  <a:pt x="3317224" y="925938"/>
                </a:lnTo>
                <a:lnTo>
                  <a:pt x="3360492" y="905746"/>
                </a:lnTo>
                <a:lnTo>
                  <a:pt x="3406645" y="874016"/>
                </a:lnTo>
                <a:lnTo>
                  <a:pt x="3444144" y="839402"/>
                </a:lnTo>
                <a:lnTo>
                  <a:pt x="3461451" y="830748"/>
                </a:lnTo>
                <a:lnTo>
                  <a:pt x="3487412" y="824979"/>
                </a:lnTo>
                <a:lnTo>
                  <a:pt x="3504720" y="827864"/>
                </a:lnTo>
                <a:lnTo>
                  <a:pt x="3510489" y="833633"/>
                </a:lnTo>
                <a:lnTo>
                  <a:pt x="3516258" y="848055"/>
                </a:lnTo>
                <a:lnTo>
                  <a:pt x="3519142" y="874016"/>
                </a:lnTo>
                <a:lnTo>
                  <a:pt x="3513373" y="902862"/>
                </a:lnTo>
                <a:lnTo>
                  <a:pt x="3501835" y="940361"/>
                </a:lnTo>
                <a:lnTo>
                  <a:pt x="3478759" y="995167"/>
                </a:lnTo>
                <a:lnTo>
                  <a:pt x="3447029" y="1058627"/>
                </a:lnTo>
                <a:lnTo>
                  <a:pt x="3418183" y="1107664"/>
                </a:lnTo>
                <a:lnTo>
                  <a:pt x="3386453" y="1156701"/>
                </a:lnTo>
                <a:lnTo>
                  <a:pt x="3351839" y="1197085"/>
                </a:lnTo>
                <a:lnTo>
                  <a:pt x="3236457" y="1197085"/>
                </a:lnTo>
                <a:lnTo>
                  <a:pt x="3095114" y="1188431"/>
                </a:lnTo>
                <a:lnTo>
                  <a:pt x="2956656" y="1179778"/>
                </a:lnTo>
                <a:lnTo>
                  <a:pt x="2812429" y="1171124"/>
                </a:lnTo>
                <a:lnTo>
                  <a:pt x="2702817" y="1174009"/>
                </a:lnTo>
                <a:lnTo>
                  <a:pt x="2538398" y="1153817"/>
                </a:lnTo>
                <a:lnTo>
                  <a:pt x="2411478" y="1136510"/>
                </a:lnTo>
                <a:lnTo>
                  <a:pt x="2264366" y="1116318"/>
                </a:lnTo>
                <a:lnTo>
                  <a:pt x="2094178" y="1084588"/>
                </a:lnTo>
                <a:lnTo>
                  <a:pt x="1970143" y="1058627"/>
                </a:lnTo>
                <a:lnTo>
                  <a:pt x="1863415" y="1035551"/>
                </a:lnTo>
                <a:lnTo>
                  <a:pt x="1673035" y="986513"/>
                </a:lnTo>
                <a:lnTo>
                  <a:pt x="1531692" y="943245"/>
                </a:lnTo>
                <a:lnTo>
                  <a:pt x="1401888" y="899977"/>
                </a:lnTo>
                <a:lnTo>
                  <a:pt x="1246123" y="842286"/>
                </a:lnTo>
                <a:lnTo>
                  <a:pt x="1119203" y="790364"/>
                </a:lnTo>
                <a:lnTo>
                  <a:pt x="1018244" y="747096"/>
                </a:lnTo>
                <a:lnTo>
                  <a:pt x="891324" y="686521"/>
                </a:lnTo>
                <a:lnTo>
                  <a:pt x="770173" y="623061"/>
                </a:lnTo>
                <a:lnTo>
                  <a:pt x="628831" y="539409"/>
                </a:lnTo>
                <a:lnTo>
                  <a:pt x="507680" y="461527"/>
                </a:lnTo>
                <a:lnTo>
                  <a:pt x="395183" y="383644"/>
                </a:lnTo>
                <a:lnTo>
                  <a:pt x="253840" y="276916"/>
                </a:lnTo>
                <a:lnTo>
                  <a:pt x="141343" y="181726"/>
                </a:lnTo>
                <a:lnTo>
                  <a:pt x="43268" y="92305"/>
                </a:lnTo>
                <a:lnTo>
                  <a:pt x="17308" y="63460"/>
                </a:lnTo>
                <a:lnTo>
                  <a:pt x="5769" y="40383"/>
                </a:lnTo>
                <a:lnTo>
                  <a:pt x="0" y="20192"/>
                </a:lnTo>
                <a:lnTo>
                  <a:pt x="2885" y="8653"/>
                </a:lnTo>
                <a:lnTo>
                  <a:pt x="5769" y="2884"/>
                </a:lnTo>
                <a:lnTo>
                  <a:pt x="20192" y="0"/>
                </a:lnTo>
                <a:lnTo>
                  <a:pt x="40384" y="5769"/>
                </a:lnTo>
                <a:lnTo>
                  <a:pt x="74998" y="23076"/>
                </a:lnTo>
                <a:lnTo>
                  <a:pt x="158650" y="80767"/>
                </a:lnTo>
                <a:lnTo>
                  <a:pt x="288455" y="164419"/>
                </a:lnTo>
                <a:lnTo>
                  <a:pt x="441335" y="256724"/>
                </a:lnTo>
                <a:lnTo>
                  <a:pt x="571140" y="328838"/>
                </a:lnTo>
                <a:lnTo>
                  <a:pt x="775942" y="435566"/>
                </a:lnTo>
                <a:lnTo>
                  <a:pt x="917285" y="501910"/>
                </a:lnTo>
                <a:lnTo>
                  <a:pt x="1075935" y="571139"/>
                </a:lnTo>
                <a:lnTo>
                  <a:pt x="1231700" y="631715"/>
                </a:lnTo>
                <a:lnTo>
                  <a:pt x="1375927" y="680752"/>
                </a:lnTo>
                <a:lnTo>
                  <a:pt x="1511501" y="726905"/>
                </a:lnTo>
                <a:lnTo>
                  <a:pt x="1675920" y="773057"/>
                </a:lnTo>
                <a:lnTo>
                  <a:pt x="1857646" y="8134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5D2FC0F-9F97-47D6-B360-F07BD1146953}"/>
              </a:ext>
            </a:extLst>
          </p:cNvPr>
          <p:cNvSpPr/>
          <p:nvPr/>
        </p:nvSpPr>
        <p:spPr>
          <a:xfrm>
            <a:off x="4148138" y="2543175"/>
            <a:ext cx="574675" cy="728663"/>
          </a:xfrm>
          <a:custGeom>
            <a:avLst/>
            <a:gdLst>
              <a:gd name="connsiteX0" fmla="*/ 271462 w 573881"/>
              <a:gd name="connsiteY0" fmla="*/ 414338 h 728663"/>
              <a:gd name="connsiteX1" fmla="*/ 219075 w 573881"/>
              <a:gd name="connsiteY1" fmla="*/ 333375 h 728663"/>
              <a:gd name="connsiteX2" fmla="*/ 171450 w 573881"/>
              <a:gd name="connsiteY2" fmla="*/ 264319 h 728663"/>
              <a:gd name="connsiteX3" fmla="*/ 109537 w 573881"/>
              <a:gd name="connsiteY3" fmla="*/ 178594 h 728663"/>
              <a:gd name="connsiteX4" fmla="*/ 66675 w 573881"/>
              <a:gd name="connsiteY4" fmla="*/ 121444 h 728663"/>
              <a:gd name="connsiteX5" fmla="*/ 23812 w 573881"/>
              <a:gd name="connsiteY5" fmla="*/ 69056 h 728663"/>
              <a:gd name="connsiteX6" fmla="*/ 7143 w 573881"/>
              <a:gd name="connsiteY6" fmla="*/ 45244 h 728663"/>
              <a:gd name="connsiteX7" fmla="*/ 0 w 573881"/>
              <a:gd name="connsiteY7" fmla="*/ 21431 h 728663"/>
              <a:gd name="connsiteX8" fmla="*/ 0 w 573881"/>
              <a:gd name="connsiteY8" fmla="*/ 11906 h 728663"/>
              <a:gd name="connsiteX9" fmla="*/ 7143 w 573881"/>
              <a:gd name="connsiteY9" fmla="*/ 2381 h 728663"/>
              <a:gd name="connsiteX10" fmla="*/ 14287 w 573881"/>
              <a:gd name="connsiteY10" fmla="*/ 0 h 728663"/>
              <a:gd name="connsiteX11" fmla="*/ 38100 w 573881"/>
              <a:gd name="connsiteY11" fmla="*/ 4763 h 728663"/>
              <a:gd name="connsiteX12" fmla="*/ 126206 w 573881"/>
              <a:gd name="connsiteY12" fmla="*/ 42863 h 728663"/>
              <a:gd name="connsiteX13" fmla="*/ 285750 w 573881"/>
              <a:gd name="connsiteY13" fmla="*/ 111919 h 728663"/>
              <a:gd name="connsiteX14" fmla="*/ 378618 w 573881"/>
              <a:gd name="connsiteY14" fmla="*/ 152400 h 728663"/>
              <a:gd name="connsiteX15" fmla="*/ 419100 w 573881"/>
              <a:gd name="connsiteY15" fmla="*/ 173831 h 728663"/>
              <a:gd name="connsiteX16" fmla="*/ 447675 w 573881"/>
              <a:gd name="connsiteY16" fmla="*/ 192881 h 728663"/>
              <a:gd name="connsiteX17" fmla="*/ 478631 w 573881"/>
              <a:gd name="connsiteY17" fmla="*/ 219075 h 728663"/>
              <a:gd name="connsiteX18" fmla="*/ 500062 w 573881"/>
              <a:gd name="connsiteY18" fmla="*/ 240506 h 728663"/>
              <a:gd name="connsiteX19" fmla="*/ 528637 w 573881"/>
              <a:gd name="connsiteY19" fmla="*/ 276225 h 728663"/>
              <a:gd name="connsiteX20" fmla="*/ 545306 w 573881"/>
              <a:gd name="connsiteY20" fmla="*/ 304800 h 728663"/>
              <a:gd name="connsiteX21" fmla="*/ 554831 w 573881"/>
              <a:gd name="connsiteY21" fmla="*/ 333375 h 728663"/>
              <a:gd name="connsiteX22" fmla="*/ 561975 w 573881"/>
              <a:gd name="connsiteY22" fmla="*/ 361950 h 728663"/>
              <a:gd name="connsiteX23" fmla="*/ 566737 w 573881"/>
              <a:gd name="connsiteY23" fmla="*/ 397669 h 728663"/>
              <a:gd name="connsiteX24" fmla="*/ 573881 w 573881"/>
              <a:gd name="connsiteY24" fmla="*/ 466725 h 728663"/>
              <a:gd name="connsiteX25" fmla="*/ 573881 w 573881"/>
              <a:gd name="connsiteY25" fmla="*/ 566738 h 728663"/>
              <a:gd name="connsiteX26" fmla="*/ 571500 w 573881"/>
              <a:gd name="connsiteY26" fmla="*/ 681038 h 728663"/>
              <a:gd name="connsiteX27" fmla="*/ 571500 w 573881"/>
              <a:gd name="connsiteY27" fmla="*/ 709613 h 728663"/>
              <a:gd name="connsiteX28" fmla="*/ 438150 w 573881"/>
              <a:gd name="connsiteY28" fmla="*/ 728663 h 728663"/>
              <a:gd name="connsiteX29" fmla="*/ 388143 w 573881"/>
              <a:gd name="connsiteY29" fmla="*/ 626269 h 728663"/>
              <a:gd name="connsiteX30" fmla="*/ 340518 w 573881"/>
              <a:gd name="connsiteY30" fmla="*/ 535781 h 728663"/>
              <a:gd name="connsiteX31" fmla="*/ 271462 w 573881"/>
              <a:gd name="connsiteY31" fmla="*/ 414338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3881" h="728663">
                <a:moveTo>
                  <a:pt x="271462" y="414338"/>
                </a:moveTo>
                <a:lnTo>
                  <a:pt x="219075" y="333375"/>
                </a:lnTo>
                <a:lnTo>
                  <a:pt x="171450" y="264319"/>
                </a:lnTo>
                <a:lnTo>
                  <a:pt x="109537" y="178594"/>
                </a:lnTo>
                <a:lnTo>
                  <a:pt x="66675" y="121444"/>
                </a:lnTo>
                <a:lnTo>
                  <a:pt x="23812" y="69056"/>
                </a:lnTo>
                <a:lnTo>
                  <a:pt x="7143" y="45244"/>
                </a:lnTo>
                <a:lnTo>
                  <a:pt x="0" y="21431"/>
                </a:lnTo>
                <a:lnTo>
                  <a:pt x="0" y="11906"/>
                </a:lnTo>
                <a:lnTo>
                  <a:pt x="7143" y="2381"/>
                </a:lnTo>
                <a:lnTo>
                  <a:pt x="14287" y="0"/>
                </a:lnTo>
                <a:lnTo>
                  <a:pt x="38100" y="4763"/>
                </a:lnTo>
                <a:lnTo>
                  <a:pt x="126206" y="42863"/>
                </a:lnTo>
                <a:lnTo>
                  <a:pt x="285750" y="111919"/>
                </a:lnTo>
                <a:lnTo>
                  <a:pt x="378618" y="152400"/>
                </a:lnTo>
                <a:lnTo>
                  <a:pt x="419100" y="173831"/>
                </a:lnTo>
                <a:lnTo>
                  <a:pt x="447675" y="192881"/>
                </a:lnTo>
                <a:lnTo>
                  <a:pt x="478631" y="219075"/>
                </a:lnTo>
                <a:lnTo>
                  <a:pt x="500062" y="240506"/>
                </a:lnTo>
                <a:lnTo>
                  <a:pt x="528637" y="276225"/>
                </a:lnTo>
                <a:lnTo>
                  <a:pt x="545306" y="304800"/>
                </a:lnTo>
                <a:lnTo>
                  <a:pt x="554831" y="333375"/>
                </a:lnTo>
                <a:lnTo>
                  <a:pt x="561975" y="361950"/>
                </a:lnTo>
                <a:lnTo>
                  <a:pt x="566737" y="397669"/>
                </a:lnTo>
                <a:lnTo>
                  <a:pt x="573881" y="466725"/>
                </a:lnTo>
                <a:lnTo>
                  <a:pt x="573881" y="566738"/>
                </a:lnTo>
                <a:cubicBezTo>
                  <a:pt x="573087" y="604838"/>
                  <a:pt x="572294" y="642938"/>
                  <a:pt x="571500" y="681038"/>
                </a:cubicBezTo>
                <a:lnTo>
                  <a:pt x="571500" y="709613"/>
                </a:lnTo>
                <a:lnTo>
                  <a:pt x="438150" y="728663"/>
                </a:lnTo>
                <a:lnTo>
                  <a:pt x="388143" y="626269"/>
                </a:lnTo>
                <a:lnTo>
                  <a:pt x="340518" y="535781"/>
                </a:lnTo>
                <a:lnTo>
                  <a:pt x="2714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7479E62-2B34-4FD5-8888-C6B235A05D73}"/>
              </a:ext>
            </a:extLst>
          </p:cNvPr>
          <p:cNvSpPr/>
          <p:nvPr/>
        </p:nvSpPr>
        <p:spPr>
          <a:xfrm>
            <a:off x="5297488" y="2373313"/>
            <a:ext cx="669925" cy="787400"/>
          </a:xfrm>
          <a:custGeom>
            <a:avLst/>
            <a:gdLst>
              <a:gd name="connsiteX0" fmla="*/ 242888 w 669132"/>
              <a:gd name="connsiteY0" fmla="*/ 352425 h 785813"/>
              <a:gd name="connsiteX1" fmla="*/ 188119 w 669132"/>
              <a:gd name="connsiteY1" fmla="*/ 457200 h 785813"/>
              <a:gd name="connsiteX2" fmla="*/ 140494 w 669132"/>
              <a:gd name="connsiteY2" fmla="*/ 540544 h 785813"/>
              <a:gd name="connsiteX3" fmla="*/ 85725 w 669132"/>
              <a:gd name="connsiteY3" fmla="*/ 635794 h 785813"/>
              <a:gd name="connsiteX4" fmla="*/ 0 w 669132"/>
              <a:gd name="connsiteY4" fmla="*/ 785813 h 785813"/>
              <a:gd name="connsiteX5" fmla="*/ 104775 w 669132"/>
              <a:gd name="connsiteY5" fmla="*/ 771525 h 785813"/>
              <a:gd name="connsiteX6" fmla="*/ 254794 w 669132"/>
              <a:gd name="connsiteY6" fmla="*/ 619125 h 785813"/>
              <a:gd name="connsiteX7" fmla="*/ 297657 w 669132"/>
              <a:gd name="connsiteY7" fmla="*/ 573882 h 785813"/>
              <a:gd name="connsiteX8" fmla="*/ 342900 w 669132"/>
              <a:gd name="connsiteY8" fmla="*/ 523875 h 785813"/>
              <a:gd name="connsiteX9" fmla="*/ 388144 w 669132"/>
              <a:gd name="connsiteY9" fmla="*/ 478632 h 785813"/>
              <a:gd name="connsiteX10" fmla="*/ 440532 w 669132"/>
              <a:gd name="connsiteY10" fmla="*/ 428625 h 785813"/>
              <a:gd name="connsiteX11" fmla="*/ 483394 w 669132"/>
              <a:gd name="connsiteY11" fmla="*/ 390525 h 785813"/>
              <a:gd name="connsiteX12" fmla="*/ 523875 w 669132"/>
              <a:gd name="connsiteY12" fmla="*/ 357188 h 785813"/>
              <a:gd name="connsiteX13" fmla="*/ 569119 w 669132"/>
              <a:gd name="connsiteY13" fmla="*/ 326232 h 785813"/>
              <a:gd name="connsiteX14" fmla="*/ 609600 w 669132"/>
              <a:gd name="connsiteY14" fmla="*/ 304800 h 785813"/>
              <a:gd name="connsiteX15" fmla="*/ 635794 w 669132"/>
              <a:gd name="connsiteY15" fmla="*/ 292894 h 785813"/>
              <a:gd name="connsiteX16" fmla="*/ 657225 w 669132"/>
              <a:gd name="connsiteY16" fmla="*/ 276225 h 785813"/>
              <a:gd name="connsiteX17" fmla="*/ 666750 w 669132"/>
              <a:gd name="connsiteY17" fmla="*/ 259557 h 785813"/>
              <a:gd name="connsiteX18" fmla="*/ 669132 w 669132"/>
              <a:gd name="connsiteY18" fmla="*/ 242888 h 785813"/>
              <a:gd name="connsiteX19" fmla="*/ 669132 w 669132"/>
              <a:gd name="connsiteY19" fmla="*/ 228600 h 785813"/>
              <a:gd name="connsiteX20" fmla="*/ 659607 w 669132"/>
              <a:gd name="connsiteY20" fmla="*/ 214313 h 785813"/>
              <a:gd name="connsiteX21" fmla="*/ 652463 w 669132"/>
              <a:gd name="connsiteY21" fmla="*/ 204788 h 785813"/>
              <a:gd name="connsiteX22" fmla="*/ 635794 w 669132"/>
              <a:gd name="connsiteY22" fmla="*/ 178594 h 785813"/>
              <a:gd name="connsiteX23" fmla="*/ 611982 w 669132"/>
              <a:gd name="connsiteY23" fmla="*/ 152400 h 785813"/>
              <a:gd name="connsiteX24" fmla="*/ 581025 w 669132"/>
              <a:gd name="connsiteY24" fmla="*/ 128588 h 785813"/>
              <a:gd name="connsiteX25" fmla="*/ 545307 w 669132"/>
              <a:gd name="connsiteY25" fmla="*/ 107157 h 785813"/>
              <a:gd name="connsiteX26" fmla="*/ 504825 w 669132"/>
              <a:gd name="connsiteY26" fmla="*/ 85725 h 785813"/>
              <a:gd name="connsiteX27" fmla="*/ 457200 w 669132"/>
              <a:gd name="connsiteY27" fmla="*/ 66675 h 785813"/>
              <a:gd name="connsiteX28" fmla="*/ 390525 w 669132"/>
              <a:gd name="connsiteY28" fmla="*/ 45244 h 785813"/>
              <a:gd name="connsiteX29" fmla="*/ 326232 w 669132"/>
              <a:gd name="connsiteY29" fmla="*/ 28575 h 785813"/>
              <a:gd name="connsiteX30" fmla="*/ 228600 w 669132"/>
              <a:gd name="connsiteY30" fmla="*/ 4763 h 785813"/>
              <a:gd name="connsiteX31" fmla="*/ 200025 w 669132"/>
              <a:gd name="connsiteY31" fmla="*/ 0 h 785813"/>
              <a:gd name="connsiteX32" fmla="*/ 178594 w 669132"/>
              <a:gd name="connsiteY32" fmla="*/ 0 h 785813"/>
              <a:gd name="connsiteX33" fmla="*/ 164307 w 669132"/>
              <a:gd name="connsiteY33" fmla="*/ 2382 h 785813"/>
              <a:gd name="connsiteX34" fmla="*/ 161925 w 669132"/>
              <a:gd name="connsiteY34" fmla="*/ 11907 h 785813"/>
              <a:gd name="connsiteX35" fmla="*/ 164307 w 669132"/>
              <a:gd name="connsiteY35" fmla="*/ 26194 h 785813"/>
              <a:gd name="connsiteX36" fmla="*/ 180975 w 669132"/>
              <a:gd name="connsiteY36" fmla="*/ 47625 h 785813"/>
              <a:gd name="connsiteX37" fmla="*/ 219075 w 669132"/>
              <a:gd name="connsiteY37" fmla="*/ 73819 h 785813"/>
              <a:gd name="connsiteX38" fmla="*/ 242888 w 669132"/>
              <a:gd name="connsiteY38" fmla="*/ 92869 h 785813"/>
              <a:gd name="connsiteX39" fmla="*/ 261938 w 669132"/>
              <a:gd name="connsiteY39" fmla="*/ 114300 h 785813"/>
              <a:gd name="connsiteX40" fmla="*/ 276225 w 669132"/>
              <a:gd name="connsiteY40" fmla="*/ 138113 h 785813"/>
              <a:gd name="connsiteX41" fmla="*/ 288132 w 669132"/>
              <a:gd name="connsiteY41" fmla="*/ 164307 h 785813"/>
              <a:gd name="connsiteX42" fmla="*/ 292894 w 669132"/>
              <a:gd name="connsiteY42" fmla="*/ 190500 h 785813"/>
              <a:gd name="connsiteX43" fmla="*/ 292894 w 669132"/>
              <a:gd name="connsiteY43" fmla="*/ 223838 h 785813"/>
              <a:gd name="connsiteX44" fmla="*/ 283369 w 669132"/>
              <a:gd name="connsiteY44" fmla="*/ 259557 h 785813"/>
              <a:gd name="connsiteX45" fmla="*/ 242888 w 669132"/>
              <a:gd name="connsiteY45" fmla="*/ 352425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69132" h="785813">
                <a:moveTo>
                  <a:pt x="242888" y="352425"/>
                </a:moveTo>
                <a:lnTo>
                  <a:pt x="188119" y="457200"/>
                </a:lnTo>
                <a:lnTo>
                  <a:pt x="140494" y="540544"/>
                </a:lnTo>
                <a:lnTo>
                  <a:pt x="85725" y="635794"/>
                </a:lnTo>
                <a:lnTo>
                  <a:pt x="0" y="785813"/>
                </a:lnTo>
                <a:lnTo>
                  <a:pt x="104775" y="771525"/>
                </a:lnTo>
                <a:lnTo>
                  <a:pt x="254794" y="619125"/>
                </a:lnTo>
                <a:lnTo>
                  <a:pt x="297657" y="573882"/>
                </a:lnTo>
                <a:lnTo>
                  <a:pt x="342900" y="523875"/>
                </a:lnTo>
                <a:lnTo>
                  <a:pt x="388144" y="478632"/>
                </a:lnTo>
                <a:lnTo>
                  <a:pt x="440532" y="428625"/>
                </a:lnTo>
                <a:lnTo>
                  <a:pt x="483394" y="390525"/>
                </a:lnTo>
                <a:lnTo>
                  <a:pt x="523875" y="357188"/>
                </a:lnTo>
                <a:lnTo>
                  <a:pt x="569119" y="326232"/>
                </a:lnTo>
                <a:lnTo>
                  <a:pt x="609600" y="304800"/>
                </a:lnTo>
                <a:lnTo>
                  <a:pt x="635794" y="292894"/>
                </a:lnTo>
                <a:lnTo>
                  <a:pt x="657225" y="276225"/>
                </a:lnTo>
                <a:lnTo>
                  <a:pt x="666750" y="259557"/>
                </a:lnTo>
                <a:lnTo>
                  <a:pt x="669132" y="242888"/>
                </a:lnTo>
                <a:lnTo>
                  <a:pt x="669132" y="228600"/>
                </a:lnTo>
                <a:lnTo>
                  <a:pt x="659607" y="214313"/>
                </a:lnTo>
                <a:lnTo>
                  <a:pt x="652463" y="204788"/>
                </a:lnTo>
                <a:lnTo>
                  <a:pt x="635794" y="178594"/>
                </a:lnTo>
                <a:lnTo>
                  <a:pt x="611982" y="152400"/>
                </a:lnTo>
                <a:lnTo>
                  <a:pt x="581025" y="128588"/>
                </a:lnTo>
                <a:lnTo>
                  <a:pt x="545307" y="107157"/>
                </a:lnTo>
                <a:lnTo>
                  <a:pt x="504825" y="85725"/>
                </a:lnTo>
                <a:lnTo>
                  <a:pt x="457200" y="66675"/>
                </a:lnTo>
                <a:lnTo>
                  <a:pt x="390525" y="45244"/>
                </a:lnTo>
                <a:lnTo>
                  <a:pt x="326232" y="28575"/>
                </a:lnTo>
                <a:lnTo>
                  <a:pt x="228600" y="4763"/>
                </a:lnTo>
                <a:lnTo>
                  <a:pt x="200025" y="0"/>
                </a:lnTo>
                <a:lnTo>
                  <a:pt x="178594" y="0"/>
                </a:lnTo>
                <a:lnTo>
                  <a:pt x="164307" y="2382"/>
                </a:lnTo>
                <a:lnTo>
                  <a:pt x="161925" y="11907"/>
                </a:lnTo>
                <a:lnTo>
                  <a:pt x="164307" y="26194"/>
                </a:lnTo>
                <a:lnTo>
                  <a:pt x="180975" y="47625"/>
                </a:lnTo>
                <a:lnTo>
                  <a:pt x="219075" y="73819"/>
                </a:lnTo>
                <a:lnTo>
                  <a:pt x="242888" y="92869"/>
                </a:lnTo>
                <a:lnTo>
                  <a:pt x="261938" y="114300"/>
                </a:lnTo>
                <a:lnTo>
                  <a:pt x="276225" y="138113"/>
                </a:lnTo>
                <a:lnTo>
                  <a:pt x="288132" y="164307"/>
                </a:lnTo>
                <a:lnTo>
                  <a:pt x="292894" y="190500"/>
                </a:lnTo>
                <a:lnTo>
                  <a:pt x="292894" y="223838"/>
                </a:lnTo>
                <a:lnTo>
                  <a:pt x="283369" y="259557"/>
                </a:lnTo>
                <a:lnTo>
                  <a:pt x="24288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66B8572C-1A6E-4266-83F5-2AE183CD97FE}"/>
              </a:ext>
            </a:extLst>
          </p:cNvPr>
          <p:cNvSpPr/>
          <p:nvPr/>
        </p:nvSpPr>
        <p:spPr>
          <a:xfrm>
            <a:off x="3646488" y="3135313"/>
            <a:ext cx="561975" cy="1343025"/>
          </a:xfrm>
          <a:custGeom>
            <a:avLst/>
            <a:gdLst>
              <a:gd name="connsiteX0" fmla="*/ 209550 w 561975"/>
              <a:gd name="connsiteY0" fmla="*/ 561975 h 1343025"/>
              <a:gd name="connsiteX1" fmla="*/ 192881 w 561975"/>
              <a:gd name="connsiteY1" fmla="*/ 488157 h 1343025"/>
              <a:gd name="connsiteX2" fmla="*/ 176212 w 561975"/>
              <a:gd name="connsiteY2" fmla="*/ 423863 h 1343025"/>
              <a:gd name="connsiteX3" fmla="*/ 154781 w 561975"/>
              <a:gd name="connsiteY3" fmla="*/ 350044 h 1343025"/>
              <a:gd name="connsiteX4" fmla="*/ 130969 w 561975"/>
              <a:gd name="connsiteY4" fmla="*/ 283369 h 1343025"/>
              <a:gd name="connsiteX5" fmla="*/ 97631 w 561975"/>
              <a:gd name="connsiteY5" fmla="*/ 204788 h 1343025"/>
              <a:gd name="connsiteX6" fmla="*/ 78581 w 561975"/>
              <a:gd name="connsiteY6" fmla="*/ 166688 h 1343025"/>
              <a:gd name="connsiteX7" fmla="*/ 47625 w 561975"/>
              <a:gd name="connsiteY7" fmla="*/ 116682 h 1343025"/>
              <a:gd name="connsiteX8" fmla="*/ 26194 w 561975"/>
              <a:gd name="connsiteY8" fmla="*/ 90488 h 1343025"/>
              <a:gd name="connsiteX9" fmla="*/ 9525 w 561975"/>
              <a:gd name="connsiteY9" fmla="*/ 64294 h 1343025"/>
              <a:gd name="connsiteX10" fmla="*/ 0 w 561975"/>
              <a:gd name="connsiteY10" fmla="*/ 33338 h 1343025"/>
              <a:gd name="connsiteX11" fmla="*/ 0 w 561975"/>
              <a:gd name="connsiteY11" fmla="*/ 14288 h 1343025"/>
              <a:gd name="connsiteX12" fmla="*/ 4762 w 561975"/>
              <a:gd name="connsiteY12" fmla="*/ 4763 h 1343025"/>
              <a:gd name="connsiteX13" fmla="*/ 21431 w 561975"/>
              <a:gd name="connsiteY13" fmla="*/ 2382 h 1343025"/>
              <a:gd name="connsiteX14" fmla="*/ 42862 w 561975"/>
              <a:gd name="connsiteY14" fmla="*/ 0 h 1343025"/>
              <a:gd name="connsiteX15" fmla="*/ 59531 w 561975"/>
              <a:gd name="connsiteY15" fmla="*/ 7144 h 1343025"/>
              <a:gd name="connsiteX16" fmla="*/ 121444 w 561975"/>
              <a:gd name="connsiteY16" fmla="*/ 33338 h 1343025"/>
              <a:gd name="connsiteX17" fmla="*/ 230981 w 561975"/>
              <a:gd name="connsiteY17" fmla="*/ 73819 h 1343025"/>
              <a:gd name="connsiteX18" fmla="*/ 297656 w 561975"/>
              <a:gd name="connsiteY18" fmla="*/ 95250 h 1343025"/>
              <a:gd name="connsiteX19" fmla="*/ 381000 w 561975"/>
              <a:gd name="connsiteY19" fmla="*/ 250032 h 1343025"/>
              <a:gd name="connsiteX20" fmla="*/ 409575 w 561975"/>
              <a:gd name="connsiteY20" fmla="*/ 369094 h 1343025"/>
              <a:gd name="connsiteX21" fmla="*/ 454819 w 561975"/>
              <a:gd name="connsiteY21" fmla="*/ 566738 h 1343025"/>
              <a:gd name="connsiteX22" fmla="*/ 457200 w 561975"/>
              <a:gd name="connsiteY22" fmla="*/ 588169 h 1343025"/>
              <a:gd name="connsiteX23" fmla="*/ 473869 w 561975"/>
              <a:gd name="connsiteY23" fmla="*/ 697707 h 1343025"/>
              <a:gd name="connsiteX24" fmla="*/ 507206 w 561975"/>
              <a:gd name="connsiteY24" fmla="*/ 885825 h 1343025"/>
              <a:gd name="connsiteX25" fmla="*/ 547687 w 561975"/>
              <a:gd name="connsiteY25" fmla="*/ 1102519 h 1343025"/>
              <a:gd name="connsiteX26" fmla="*/ 557212 w 561975"/>
              <a:gd name="connsiteY26" fmla="*/ 1188244 h 1343025"/>
              <a:gd name="connsiteX27" fmla="*/ 561975 w 561975"/>
              <a:gd name="connsiteY27" fmla="*/ 1216819 h 1343025"/>
              <a:gd name="connsiteX28" fmla="*/ 554831 w 561975"/>
              <a:gd name="connsiteY28" fmla="*/ 1259682 h 1343025"/>
              <a:gd name="connsiteX29" fmla="*/ 535781 w 561975"/>
              <a:gd name="connsiteY29" fmla="*/ 1302544 h 1343025"/>
              <a:gd name="connsiteX30" fmla="*/ 519112 w 561975"/>
              <a:gd name="connsiteY30" fmla="*/ 1323975 h 1343025"/>
              <a:gd name="connsiteX31" fmla="*/ 495300 w 561975"/>
              <a:gd name="connsiteY31" fmla="*/ 1338263 h 1343025"/>
              <a:gd name="connsiteX32" fmla="*/ 478631 w 561975"/>
              <a:gd name="connsiteY32" fmla="*/ 1343025 h 1343025"/>
              <a:gd name="connsiteX33" fmla="*/ 454819 w 561975"/>
              <a:gd name="connsiteY33" fmla="*/ 1343025 h 1343025"/>
              <a:gd name="connsiteX34" fmla="*/ 431006 w 561975"/>
              <a:gd name="connsiteY34" fmla="*/ 1333500 h 1343025"/>
              <a:gd name="connsiteX35" fmla="*/ 404812 w 561975"/>
              <a:gd name="connsiteY35" fmla="*/ 1314450 h 1343025"/>
              <a:gd name="connsiteX36" fmla="*/ 378619 w 561975"/>
              <a:gd name="connsiteY36" fmla="*/ 1290638 h 1343025"/>
              <a:gd name="connsiteX37" fmla="*/ 359569 w 561975"/>
              <a:gd name="connsiteY37" fmla="*/ 1266825 h 1343025"/>
              <a:gd name="connsiteX38" fmla="*/ 333375 w 561975"/>
              <a:gd name="connsiteY38" fmla="*/ 1219200 h 1343025"/>
              <a:gd name="connsiteX39" fmla="*/ 316706 w 561975"/>
              <a:gd name="connsiteY39" fmla="*/ 1188244 h 1343025"/>
              <a:gd name="connsiteX40" fmla="*/ 311944 w 561975"/>
              <a:gd name="connsiteY40" fmla="*/ 1140619 h 1343025"/>
              <a:gd name="connsiteX41" fmla="*/ 302419 w 561975"/>
              <a:gd name="connsiteY41" fmla="*/ 1071563 h 1343025"/>
              <a:gd name="connsiteX42" fmla="*/ 290512 w 561975"/>
              <a:gd name="connsiteY42" fmla="*/ 978694 h 1343025"/>
              <a:gd name="connsiteX43" fmla="*/ 276225 w 561975"/>
              <a:gd name="connsiteY43" fmla="*/ 892969 h 1343025"/>
              <a:gd name="connsiteX44" fmla="*/ 254794 w 561975"/>
              <a:gd name="connsiteY44" fmla="*/ 771525 h 1343025"/>
              <a:gd name="connsiteX45" fmla="*/ 238125 w 561975"/>
              <a:gd name="connsiteY45" fmla="*/ 678657 h 1343025"/>
              <a:gd name="connsiteX46" fmla="*/ 209550 w 561975"/>
              <a:gd name="connsiteY46" fmla="*/ 5619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1975" h="1343025">
                <a:moveTo>
                  <a:pt x="209550" y="561975"/>
                </a:moveTo>
                <a:lnTo>
                  <a:pt x="192881" y="488157"/>
                </a:lnTo>
                <a:lnTo>
                  <a:pt x="176212" y="423863"/>
                </a:lnTo>
                <a:lnTo>
                  <a:pt x="154781" y="350044"/>
                </a:lnTo>
                <a:lnTo>
                  <a:pt x="130969" y="283369"/>
                </a:lnTo>
                <a:lnTo>
                  <a:pt x="97631" y="204788"/>
                </a:lnTo>
                <a:lnTo>
                  <a:pt x="78581" y="166688"/>
                </a:lnTo>
                <a:lnTo>
                  <a:pt x="47625" y="116682"/>
                </a:lnTo>
                <a:lnTo>
                  <a:pt x="26194" y="90488"/>
                </a:lnTo>
                <a:lnTo>
                  <a:pt x="9525" y="64294"/>
                </a:lnTo>
                <a:lnTo>
                  <a:pt x="0" y="33338"/>
                </a:lnTo>
                <a:lnTo>
                  <a:pt x="0" y="14288"/>
                </a:lnTo>
                <a:lnTo>
                  <a:pt x="4762" y="4763"/>
                </a:lnTo>
                <a:lnTo>
                  <a:pt x="21431" y="2382"/>
                </a:lnTo>
                <a:lnTo>
                  <a:pt x="42862" y="0"/>
                </a:lnTo>
                <a:lnTo>
                  <a:pt x="59531" y="7144"/>
                </a:lnTo>
                <a:lnTo>
                  <a:pt x="121444" y="33338"/>
                </a:lnTo>
                <a:lnTo>
                  <a:pt x="230981" y="73819"/>
                </a:lnTo>
                <a:lnTo>
                  <a:pt x="297656" y="95250"/>
                </a:lnTo>
                <a:lnTo>
                  <a:pt x="381000" y="250032"/>
                </a:lnTo>
                <a:lnTo>
                  <a:pt x="409575" y="369094"/>
                </a:lnTo>
                <a:lnTo>
                  <a:pt x="454819" y="566738"/>
                </a:lnTo>
                <a:lnTo>
                  <a:pt x="457200" y="588169"/>
                </a:lnTo>
                <a:lnTo>
                  <a:pt x="473869" y="697707"/>
                </a:lnTo>
                <a:lnTo>
                  <a:pt x="507206" y="885825"/>
                </a:lnTo>
                <a:lnTo>
                  <a:pt x="547687" y="1102519"/>
                </a:lnTo>
                <a:lnTo>
                  <a:pt x="557212" y="1188244"/>
                </a:lnTo>
                <a:lnTo>
                  <a:pt x="561975" y="1216819"/>
                </a:lnTo>
                <a:lnTo>
                  <a:pt x="554831" y="1259682"/>
                </a:lnTo>
                <a:lnTo>
                  <a:pt x="535781" y="1302544"/>
                </a:lnTo>
                <a:lnTo>
                  <a:pt x="519112" y="1323975"/>
                </a:lnTo>
                <a:lnTo>
                  <a:pt x="495300" y="1338263"/>
                </a:lnTo>
                <a:lnTo>
                  <a:pt x="478631" y="1343025"/>
                </a:lnTo>
                <a:lnTo>
                  <a:pt x="454819" y="1343025"/>
                </a:lnTo>
                <a:lnTo>
                  <a:pt x="431006" y="1333500"/>
                </a:lnTo>
                <a:lnTo>
                  <a:pt x="404812" y="1314450"/>
                </a:lnTo>
                <a:lnTo>
                  <a:pt x="378619" y="1290638"/>
                </a:lnTo>
                <a:lnTo>
                  <a:pt x="359569" y="1266825"/>
                </a:lnTo>
                <a:lnTo>
                  <a:pt x="333375" y="1219200"/>
                </a:lnTo>
                <a:lnTo>
                  <a:pt x="316706" y="1188244"/>
                </a:lnTo>
                <a:lnTo>
                  <a:pt x="311944" y="1140619"/>
                </a:lnTo>
                <a:lnTo>
                  <a:pt x="302419" y="1071563"/>
                </a:lnTo>
                <a:lnTo>
                  <a:pt x="290512" y="978694"/>
                </a:lnTo>
                <a:lnTo>
                  <a:pt x="276225" y="892969"/>
                </a:lnTo>
                <a:lnTo>
                  <a:pt x="254794" y="771525"/>
                </a:lnTo>
                <a:lnTo>
                  <a:pt x="238125" y="678657"/>
                </a:lnTo>
                <a:lnTo>
                  <a:pt x="20955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61F6B19-BB20-47E8-A703-52F05C4670D2}"/>
              </a:ext>
            </a:extLst>
          </p:cNvPr>
          <p:cNvSpPr/>
          <p:nvPr/>
        </p:nvSpPr>
        <p:spPr>
          <a:xfrm>
            <a:off x="3897313" y="2960688"/>
            <a:ext cx="2813050" cy="1330325"/>
          </a:xfrm>
          <a:custGeom>
            <a:avLst/>
            <a:gdLst>
              <a:gd name="connsiteX0" fmla="*/ 883444 w 2812257"/>
              <a:gd name="connsiteY0" fmla="*/ 359569 h 1331119"/>
              <a:gd name="connsiteX1" fmla="*/ 711994 w 2812257"/>
              <a:gd name="connsiteY1" fmla="*/ 383381 h 1331119"/>
              <a:gd name="connsiteX2" fmla="*/ 583407 w 2812257"/>
              <a:gd name="connsiteY2" fmla="*/ 402431 h 1331119"/>
              <a:gd name="connsiteX3" fmla="*/ 445294 w 2812257"/>
              <a:gd name="connsiteY3" fmla="*/ 421481 h 1331119"/>
              <a:gd name="connsiteX4" fmla="*/ 309563 w 2812257"/>
              <a:gd name="connsiteY4" fmla="*/ 440531 h 1331119"/>
              <a:gd name="connsiteX5" fmla="*/ 266700 w 2812257"/>
              <a:gd name="connsiteY5" fmla="*/ 445294 h 1331119"/>
              <a:gd name="connsiteX6" fmla="*/ 219075 w 2812257"/>
              <a:gd name="connsiteY6" fmla="*/ 445294 h 1331119"/>
              <a:gd name="connsiteX7" fmla="*/ 71438 w 2812257"/>
              <a:gd name="connsiteY7" fmla="*/ 447675 h 1331119"/>
              <a:gd name="connsiteX8" fmla="*/ 0 w 2812257"/>
              <a:gd name="connsiteY8" fmla="*/ 259556 h 1331119"/>
              <a:gd name="connsiteX9" fmla="*/ 54769 w 2812257"/>
              <a:gd name="connsiteY9" fmla="*/ 273844 h 1331119"/>
              <a:gd name="connsiteX10" fmla="*/ 107157 w 2812257"/>
              <a:gd name="connsiteY10" fmla="*/ 285750 h 1331119"/>
              <a:gd name="connsiteX11" fmla="*/ 152400 w 2812257"/>
              <a:gd name="connsiteY11" fmla="*/ 290512 h 1331119"/>
              <a:gd name="connsiteX12" fmla="*/ 214313 w 2812257"/>
              <a:gd name="connsiteY12" fmla="*/ 290512 h 1331119"/>
              <a:gd name="connsiteX13" fmla="*/ 330994 w 2812257"/>
              <a:gd name="connsiteY13" fmla="*/ 278606 h 1331119"/>
              <a:gd name="connsiteX14" fmla="*/ 526257 w 2812257"/>
              <a:gd name="connsiteY14" fmla="*/ 247650 h 1331119"/>
              <a:gd name="connsiteX15" fmla="*/ 666750 w 2812257"/>
              <a:gd name="connsiteY15" fmla="*/ 221456 h 1331119"/>
              <a:gd name="connsiteX16" fmla="*/ 947738 w 2812257"/>
              <a:gd name="connsiteY16" fmla="*/ 183356 h 1331119"/>
              <a:gd name="connsiteX17" fmla="*/ 1169194 w 2812257"/>
              <a:gd name="connsiteY17" fmla="*/ 152400 h 1331119"/>
              <a:gd name="connsiteX18" fmla="*/ 1354932 w 2812257"/>
              <a:gd name="connsiteY18" fmla="*/ 126206 h 1331119"/>
              <a:gd name="connsiteX19" fmla="*/ 1478757 w 2812257"/>
              <a:gd name="connsiteY19" fmla="*/ 109537 h 1331119"/>
              <a:gd name="connsiteX20" fmla="*/ 1571625 w 2812257"/>
              <a:gd name="connsiteY20" fmla="*/ 88106 h 1331119"/>
              <a:gd name="connsiteX21" fmla="*/ 1733550 w 2812257"/>
              <a:gd name="connsiteY21" fmla="*/ 78581 h 1331119"/>
              <a:gd name="connsiteX22" fmla="*/ 2021682 w 2812257"/>
              <a:gd name="connsiteY22" fmla="*/ 54769 h 1331119"/>
              <a:gd name="connsiteX23" fmla="*/ 2257425 w 2812257"/>
              <a:gd name="connsiteY23" fmla="*/ 33337 h 1331119"/>
              <a:gd name="connsiteX24" fmla="*/ 2531269 w 2812257"/>
              <a:gd name="connsiteY24" fmla="*/ 2381 h 1331119"/>
              <a:gd name="connsiteX25" fmla="*/ 2557463 w 2812257"/>
              <a:gd name="connsiteY25" fmla="*/ 0 h 1331119"/>
              <a:gd name="connsiteX26" fmla="*/ 2607469 w 2812257"/>
              <a:gd name="connsiteY26" fmla="*/ 9525 h 1331119"/>
              <a:gd name="connsiteX27" fmla="*/ 2645569 w 2812257"/>
              <a:gd name="connsiteY27" fmla="*/ 28575 h 1331119"/>
              <a:gd name="connsiteX28" fmla="*/ 2671763 w 2812257"/>
              <a:gd name="connsiteY28" fmla="*/ 47625 h 1331119"/>
              <a:gd name="connsiteX29" fmla="*/ 2700338 w 2812257"/>
              <a:gd name="connsiteY29" fmla="*/ 73819 h 1331119"/>
              <a:gd name="connsiteX30" fmla="*/ 2719388 w 2812257"/>
              <a:gd name="connsiteY30" fmla="*/ 95250 h 1331119"/>
              <a:gd name="connsiteX31" fmla="*/ 2750344 w 2812257"/>
              <a:gd name="connsiteY31" fmla="*/ 133350 h 1331119"/>
              <a:gd name="connsiteX32" fmla="*/ 2783682 w 2812257"/>
              <a:gd name="connsiteY32" fmla="*/ 183356 h 1331119"/>
              <a:gd name="connsiteX33" fmla="*/ 2809875 w 2812257"/>
              <a:gd name="connsiteY33" fmla="*/ 238125 h 1331119"/>
              <a:gd name="connsiteX34" fmla="*/ 2812257 w 2812257"/>
              <a:gd name="connsiteY34" fmla="*/ 271462 h 1331119"/>
              <a:gd name="connsiteX35" fmla="*/ 2812257 w 2812257"/>
              <a:gd name="connsiteY35" fmla="*/ 309562 h 1331119"/>
              <a:gd name="connsiteX36" fmla="*/ 2790825 w 2812257"/>
              <a:gd name="connsiteY36" fmla="*/ 354806 h 1331119"/>
              <a:gd name="connsiteX37" fmla="*/ 2726532 w 2812257"/>
              <a:gd name="connsiteY37" fmla="*/ 466725 h 1331119"/>
              <a:gd name="connsiteX38" fmla="*/ 2721769 w 2812257"/>
              <a:gd name="connsiteY38" fmla="*/ 483394 h 1331119"/>
              <a:gd name="connsiteX39" fmla="*/ 2690813 w 2812257"/>
              <a:gd name="connsiteY39" fmla="*/ 676275 h 1331119"/>
              <a:gd name="connsiteX40" fmla="*/ 2662238 w 2812257"/>
              <a:gd name="connsiteY40" fmla="*/ 850106 h 1331119"/>
              <a:gd name="connsiteX41" fmla="*/ 2636044 w 2812257"/>
              <a:gd name="connsiteY41" fmla="*/ 1014412 h 1331119"/>
              <a:gd name="connsiteX42" fmla="*/ 2619375 w 2812257"/>
              <a:gd name="connsiteY42" fmla="*/ 1102519 h 1331119"/>
              <a:gd name="connsiteX43" fmla="*/ 2600325 w 2812257"/>
              <a:gd name="connsiteY43" fmla="*/ 1166812 h 1331119"/>
              <a:gd name="connsiteX44" fmla="*/ 2578894 w 2812257"/>
              <a:gd name="connsiteY44" fmla="*/ 1214437 h 1331119"/>
              <a:gd name="connsiteX45" fmla="*/ 2559844 w 2812257"/>
              <a:gd name="connsiteY45" fmla="*/ 1247775 h 1331119"/>
              <a:gd name="connsiteX46" fmla="*/ 2538413 w 2812257"/>
              <a:gd name="connsiteY46" fmla="*/ 1276350 h 1331119"/>
              <a:gd name="connsiteX47" fmla="*/ 2521744 w 2812257"/>
              <a:gd name="connsiteY47" fmla="*/ 1290637 h 1331119"/>
              <a:gd name="connsiteX48" fmla="*/ 2493169 w 2812257"/>
              <a:gd name="connsiteY48" fmla="*/ 1307306 h 1331119"/>
              <a:gd name="connsiteX49" fmla="*/ 2464594 w 2812257"/>
              <a:gd name="connsiteY49" fmla="*/ 1314450 h 1331119"/>
              <a:gd name="connsiteX50" fmla="*/ 2428875 w 2812257"/>
              <a:gd name="connsiteY50" fmla="*/ 1321594 h 1331119"/>
              <a:gd name="connsiteX51" fmla="*/ 2414588 w 2812257"/>
              <a:gd name="connsiteY51" fmla="*/ 1326356 h 1331119"/>
              <a:gd name="connsiteX52" fmla="*/ 2393157 w 2812257"/>
              <a:gd name="connsiteY52" fmla="*/ 1331119 h 1331119"/>
              <a:gd name="connsiteX53" fmla="*/ 2374107 w 2812257"/>
              <a:gd name="connsiteY53" fmla="*/ 1331119 h 1331119"/>
              <a:gd name="connsiteX54" fmla="*/ 2355057 w 2812257"/>
              <a:gd name="connsiteY54" fmla="*/ 1321594 h 1331119"/>
              <a:gd name="connsiteX55" fmla="*/ 2336007 w 2812257"/>
              <a:gd name="connsiteY55" fmla="*/ 1300162 h 1331119"/>
              <a:gd name="connsiteX56" fmla="*/ 2324100 w 2812257"/>
              <a:gd name="connsiteY56" fmla="*/ 1276350 h 1331119"/>
              <a:gd name="connsiteX57" fmla="*/ 2338388 w 2812257"/>
              <a:gd name="connsiteY57" fmla="*/ 1143000 h 1331119"/>
              <a:gd name="connsiteX58" fmla="*/ 2357438 w 2812257"/>
              <a:gd name="connsiteY58" fmla="*/ 1023937 h 1331119"/>
              <a:gd name="connsiteX59" fmla="*/ 2381250 w 2812257"/>
              <a:gd name="connsiteY59" fmla="*/ 869156 h 1331119"/>
              <a:gd name="connsiteX60" fmla="*/ 2412207 w 2812257"/>
              <a:gd name="connsiteY60" fmla="*/ 666750 h 1331119"/>
              <a:gd name="connsiteX61" fmla="*/ 2412207 w 2812257"/>
              <a:gd name="connsiteY61" fmla="*/ 607219 h 1331119"/>
              <a:gd name="connsiteX62" fmla="*/ 2416969 w 2812257"/>
              <a:gd name="connsiteY62" fmla="*/ 497681 h 1331119"/>
              <a:gd name="connsiteX63" fmla="*/ 2424113 w 2812257"/>
              <a:gd name="connsiteY63" fmla="*/ 407194 h 1331119"/>
              <a:gd name="connsiteX64" fmla="*/ 2431257 w 2812257"/>
              <a:gd name="connsiteY64" fmla="*/ 328612 h 1331119"/>
              <a:gd name="connsiteX65" fmla="*/ 2431257 w 2812257"/>
              <a:gd name="connsiteY65" fmla="*/ 300037 h 1331119"/>
              <a:gd name="connsiteX66" fmla="*/ 2426494 w 2812257"/>
              <a:gd name="connsiteY66" fmla="*/ 271462 h 1331119"/>
              <a:gd name="connsiteX67" fmla="*/ 2421732 w 2812257"/>
              <a:gd name="connsiteY67" fmla="*/ 242887 h 1331119"/>
              <a:gd name="connsiteX68" fmla="*/ 2412207 w 2812257"/>
              <a:gd name="connsiteY68" fmla="*/ 221456 h 1331119"/>
              <a:gd name="connsiteX69" fmla="*/ 2407444 w 2812257"/>
              <a:gd name="connsiteY69" fmla="*/ 209550 h 1331119"/>
              <a:gd name="connsiteX70" fmla="*/ 2395538 w 2812257"/>
              <a:gd name="connsiteY70" fmla="*/ 197644 h 1331119"/>
              <a:gd name="connsiteX71" fmla="*/ 2369344 w 2812257"/>
              <a:gd name="connsiteY71" fmla="*/ 185737 h 1331119"/>
              <a:gd name="connsiteX72" fmla="*/ 2347913 w 2812257"/>
              <a:gd name="connsiteY72" fmla="*/ 180975 h 1331119"/>
              <a:gd name="connsiteX73" fmla="*/ 2295525 w 2812257"/>
              <a:gd name="connsiteY73" fmla="*/ 185737 h 1331119"/>
              <a:gd name="connsiteX74" fmla="*/ 2109788 w 2812257"/>
              <a:gd name="connsiteY74" fmla="*/ 204787 h 1331119"/>
              <a:gd name="connsiteX75" fmla="*/ 1883569 w 2812257"/>
              <a:gd name="connsiteY75" fmla="*/ 228600 h 1331119"/>
              <a:gd name="connsiteX76" fmla="*/ 1685925 w 2812257"/>
              <a:gd name="connsiteY76" fmla="*/ 250031 h 1331119"/>
              <a:gd name="connsiteX77" fmla="*/ 1421607 w 2812257"/>
              <a:gd name="connsiteY77" fmla="*/ 280987 h 1331119"/>
              <a:gd name="connsiteX78" fmla="*/ 1314450 w 2812257"/>
              <a:gd name="connsiteY78" fmla="*/ 292894 h 1331119"/>
              <a:gd name="connsiteX79" fmla="*/ 1031082 w 2812257"/>
              <a:gd name="connsiteY79" fmla="*/ 338137 h 1331119"/>
              <a:gd name="connsiteX80" fmla="*/ 883444 w 2812257"/>
              <a:gd name="connsiteY80" fmla="*/ 359569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12257" h="1331119">
                <a:moveTo>
                  <a:pt x="883444" y="359569"/>
                </a:moveTo>
                <a:lnTo>
                  <a:pt x="711994" y="383381"/>
                </a:lnTo>
                <a:lnTo>
                  <a:pt x="583407" y="402431"/>
                </a:lnTo>
                <a:lnTo>
                  <a:pt x="445294" y="421481"/>
                </a:lnTo>
                <a:lnTo>
                  <a:pt x="309563" y="440531"/>
                </a:lnTo>
                <a:lnTo>
                  <a:pt x="266700" y="445294"/>
                </a:lnTo>
                <a:lnTo>
                  <a:pt x="219075" y="445294"/>
                </a:lnTo>
                <a:lnTo>
                  <a:pt x="71438" y="447675"/>
                </a:lnTo>
                <a:lnTo>
                  <a:pt x="0" y="259556"/>
                </a:lnTo>
                <a:lnTo>
                  <a:pt x="54769" y="273844"/>
                </a:lnTo>
                <a:lnTo>
                  <a:pt x="107157" y="285750"/>
                </a:lnTo>
                <a:lnTo>
                  <a:pt x="152400" y="290512"/>
                </a:lnTo>
                <a:lnTo>
                  <a:pt x="214313" y="290512"/>
                </a:lnTo>
                <a:lnTo>
                  <a:pt x="330994" y="278606"/>
                </a:lnTo>
                <a:lnTo>
                  <a:pt x="526257" y="247650"/>
                </a:lnTo>
                <a:lnTo>
                  <a:pt x="666750" y="221456"/>
                </a:lnTo>
                <a:lnTo>
                  <a:pt x="947738" y="183356"/>
                </a:lnTo>
                <a:lnTo>
                  <a:pt x="1169194" y="152400"/>
                </a:lnTo>
                <a:lnTo>
                  <a:pt x="1354932" y="126206"/>
                </a:lnTo>
                <a:lnTo>
                  <a:pt x="1478757" y="109537"/>
                </a:lnTo>
                <a:lnTo>
                  <a:pt x="1571625" y="88106"/>
                </a:lnTo>
                <a:lnTo>
                  <a:pt x="1733550" y="78581"/>
                </a:lnTo>
                <a:lnTo>
                  <a:pt x="2021682" y="54769"/>
                </a:lnTo>
                <a:lnTo>
                  <a:pt x="2257425" y="33337"/>
                </a:lnTo>
                <a:lnTo>
                  <a:pt x="2531269" y="2381"/>
                </a:lnTo>
                <a:lnTo>
                  <a:pt x="2557463" y="0"/>
                </a:lnTo>
                <a:lnTo>
                  <a:pt x="2607469" y="9525"/>
                </a:lnTo>
                <a:lnTo>
                  <a:pt x="2645569" y="28575"/>
                </a:lnTo>
                <a:lnTo>
                  <a:pt x="2671763" y="47625"/>
                </a:lnTo>
                <a:lnTo>
                  <a:pt x="2700338" y="73819"/>
                </a:lnTo>
                <a:lnTo>
                  <a:pt x="2719388" y="95250"/>
                </a:lnTo>
                <a:lnTo>
                  <a:pt x="2750344" y="133350"/>
                </a:lnTo>
                <a:lnTo>
                  <a:pt x="2783682" y="183356"/>
                </a:lnTo>
                <a:lnTo>
                  <a:pt x="2809875" y="238125"/>
                </a:lnTo>
                <a:lnTo>
                  <a:pt x="2812257" y="271462"/>
                </a:lnTo>
                <a:lnTo>
                  <a:pt x="2812257" y="309562"/>
                </a:lnTo>
                <a:lnTo>
                  <a:pt x="2790825" y="354806"/>
                </a:lnTo>
                <a:lnTo>
                  <a:pt x="2726532" y="466725"/>
                </a:lnTo>
                <a:lnTo>
                  <a:pt x="2721769" y="483394"/>
                </a:lnTo>
                <a:lnTo>
                  <a:pt x="2690813" y="676275"/>
                </a:lnTo>
                <a:lnTo>
                  <a:pt x="2662238" y="850106"/>
                </a:lnTo>
                <a:lnTo>
                  <a:pt x="2636044" y="1014412"/>
                </a:lnTo>
                <a:lnTo>
                  <a:pt x="2619375" y="1102519"/>
                </a:lnTo>
                <a:lnTo>
                  <a:pt x="2600325" y="1166812"/>
                </a:lnTo>
                <a:lnTo>
                  <a:pt x="2578894" y="1214437"/>
                </a:lnTo>
                <a:lnTo>
                  <a:pt x="2559844" y="1247775"/>
                </a:lnTo>
                <a:lnTo>
                  <a:pt x="2538413" y="1276350"/>
                </a:lnTo>
                <a:lnTo>
                  <a:pt x="2521744" y="1290637"/>
                </a:lnTo>
                <a:lnTo>
                  <a:pt x="2493169" y="1307306"/>
                </a:lnTo>
                <a:lnTo>
                  <a:pt x="2464594" y="1314450"/>
                </a:lnTo>
                <a:lnTo>
                  <a:pt x="2428875" y="1321594"/>
                </a:lnTo>
                <a:lnTo>
                  <a:pt x="2414588" y="1326356"/>
                </a:lnTo>
                <a:lnTo>
                  <a:pt x="2393157" y="1331119"/>
                </a:lnTo>
                <a:lnTo>
                  <a:pt x="2374107" y="1331119"/>
                </a:lnTo>
                <a:lnTo>
                  <a:pt x="2355057" y="1321594"/>
                </a:lnTo>
                <a:lnTo>
                  <a:pt x="2336007" y="1300162"/>
                </a:lnTo>
                <a:lnTo>
                  <a:pt x="2324100" y="1276350"/>
                </a:lnTo>
                <a:lnTo>
                  <a:pt x="2338388" y="1143000"/>
                </a:lnTo>
                <a:lnTo>
                  <a:pt x="2357438" y="1023937"/>
                </a:lnTo>
                <a:lnTo>
                  <a:pt x="2381250" y="869156"/>
                </a:lnTo>
                <a:lnTo>
                  <a:pt x="2412207" y="666750"/>
                </a:lnTo>
                <a:lnTo>
                  <a:pt x="2412207" y="607219"/>
                </a:lnTo>
                <a:lnTo>
                  <a:pt x="2416969" y="497681"/>
                </a:lnTo>
                <a:lnTo>
                  <a:pt x="2424113" y="407194"/>
                </a:lnTo>
                <a:lnTo>
                  <a:pt x="2431257" y="328612"/>
                </a:lnTo>
                <a:lnTo>
                  <a:pt x="2431257" y="300037"/>
                </a:lnTo>
                <a:lnTo>
                  <a:pt x="2426494" y="271462"/>
                </a:lnTo>
                <a:lnTo>
                  <a:pt x="2421732" y="242887"/>
                </a:lnTo>
                <a:lnTo>
                  <a:pt x="2412207" y="221456"/>
                </a:lnTo>
                <a:lnTo>
                  <a:pt x="2407444" y="209550"/>
                </a:lnTo>
                <a:lnTo>
                  <a:pt x="2395538" y="197644"/>
                </a:lnTo>
                <a:lnTo>
                  <a:pt x="2369344" y="185737"/>
                </a:lnTo>
                <a:lnTo>
                  <a:pt x="2347913" y="180975"/>
                </a:lnTo>
                <a:lnTo>
                  <a:pt x="2295525" y="185737"/>
                </a:lnTo>
                <a:lnTo>
                  <a:pt x="2109788" y="204787"/>
                </a:lnTo>
                <a:lnTo>
                  <a:pt x="1883569" y="228600"/>
                </a:lnTo>
                <a:lnTo>
                  <a:pt x="1685925" y="250031"/>
                </a:lnTo>
                <a:lnTo>
                  <a:pt x="1421607" y="280987"/>
                </a:lnTo>
                <a:lnTo>
                  <a:pt x="1314450" y="292894"/>
                </a:lnTo>
                <a:lnTo>
                  <a:pt x="1031082" y="338137"/>
                </a:lnTo>
                <a:lnTo>
                  <a:pt x="883444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7FFB35F-6805-46BF-B611-688C11755E20}"/>
              </a:ext>
            </a:extLst>
          </p:cNvPr>
          <p:cNvSpPr/>
          <p:nvPr/>
        </p:nvSpPr>
        <p:spPr>
          <a:xfrm>
            <a:off x="4903788" y="3201988"/>
            <a:ext cx="400050" cy="1000125"/>
          </a:xfrm>
          <a:custGeom>
            <a:avLst/>
            <a:gdLst>
              <a:gd name="connsiteX0" fmla="*/ 142875 w 400050"/>
              <a:gd name="connsiteY0" fmla="*/ 754857 h 1000125"/>
              <a:gd name="connsiteX1" fmla="*/ 138112 w 400050"/>
              <a:gd name="connsiteY1" fmla="*/ 695325 h 1000125"/>
              <a:gd name="connsiteX2" fmla="*/ 133350 w 400050"/>
              <a:gd name="connsiteY2" fmla="*/ 638175 h 1000125"/>
              <a:gd name="connsiteX3" fmla="*/ 128587 w 400050"/>
              <a:gd name="connsiteY3" fmla="*/ 585788 h 1000125"/>
              <a:gd name="connsiteX4" fmla="*/ 133350 w 400050"/>
              <a:gd name="connsiteY4" fmla="*/ 442913 h 1000125"/>
              <a:gd name="connsiteX5" fmla="*/ 130969 w 400050"/>
              <a:gd name="connsiteY5" fmla="*/ 388144 h 1000125"/>
              <a:gd name="connsiteX6" fmla="*/ 130969 w 400050"/>
              <a:gd name="connsiteY6" fmla="*/ 357188 h 1000125"/>
              <a:gd name="connsiteX7" fmla="*/ 126206 w 400050"/>
              <a:gd name="connsiteY7" fmla="*/ 314325 h 1000125"/>
              <a:gd name="connsiteX8" fmla="*/ 119062 w 400050"/>
              <a:gd name="connsiteY8" fmla="*/ 259557 h 1000125"/>
              <a:gd name="connsiteX9" fmla="*/ 109537 w 400050"/>
              <a:gd name="connsiteY9" fmla="*/ 211932 h 1000125"/>
              <a:gd name="connsiteX10" fmla="*/ 100012 w 400050"/>
              <a:gd name="connsiteY10" fmla="*/ 178594 h 1000125"/>
              <a:gd name="connsiteX11" fmla="*/ 85725 w 400050"/>
              <a:gd name="connsiteY11" fmla="*/ 140494 h 1000125"/>
              <a:gd name="connsiteX12" fmla="*/ 66675 w 400050"/>
              <a:gd name="connsiteY12" fmla="*/ 109538 h 1000125"/>
              <a:gd name="connsiteX13" fmla="*/ 0 w 400050"/>
              <a:gd name="connsiteY13" fmla="*/ 42863 h 1000125"/>
              <a:gd name="connsiteX14" fmla="*/ 297656 w 400050"/>
              <a:gd name="connsiteY14" fmla="*/ 0 h 1000125"/>
              <a:gd name="connsiteX15" fmla="*/ 364331 w 400050"/>
              <a:gd name="connsiteY15" fmla="*/ 78582 h 1000125"/>
              <a:gd name="connsiteX16" fmla="*/ 383381 w 400050"/>
              <a:gd name="connsiteY16" fmla="*/ 104775 h 1000125"/>
              <a:gd name="connsiteX17" fmla="*/ 397669 w 400050"/>
              <a:gd name="connsiteY17" fmla="*/ 133350 h 1000125"/>
              <a:gd name="connsiteX18" fmla="*/ 400050 w 400050"/>
              <a:gd name="connsiteY18" fmla="*/ 152400 h 1000125"/>
              <a:gd name="connsiteX19" fmla="*/ 397669 w 400050"/>
              <a:gd name="connsiteY19" fmla="*/ 171450 h 1000125"/>
              <a:gd name="connsiteX20" fmla="*/ 378619 w 400050"/>
              <a:gd name="connsiteY20" fmla="*/ 269082 h 1000125"/>
              <a:gd name="connsiteX21" fmla="*/ 357187 w 400050"/>
              <a:gd name="connsiteY21" fmla="*/ 395288 h 1000125"/>
              <a:gd name="connsiteX22" fmla="*/ 354806 w 400050"/>
              <a:gd name="connsiteY22" fmla="*/ 683419 h 1000125"/>
              <a:gd name="connsiteX23" fmla="*/ 357187 w 400050"/>
              <a:gd name="connsiteY23" fmla="*/ 983457 h 1000125"/>
              <a:gd name="connsiteX24" fmla="*/ 161925 w 400050"/>
              <a:gd name="connsiteY24" fmla="*/ 1000125 h 1000125"/>
              <a:gd name="connsiteX25" fmla="*/ 142875 w 400050"/>
              <a:gd name="connsiteY25" fmla="*/ 754857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00050" h="1000125">
                <a:moveTo>
                  <a:pt x="142875" y="754857"/>
                </a:moveTo>
                <a:lnTo>
                  <a:pt x="138112" y="695325"/>
                </a:lnTo>
                <a:lnTo>
                  <a:pt x="133350" y="638175"/>
                </a:lnTo>
                <a:lnTo>
                  <a:pt x="128587" y="585788"/>
                </a:lnTo>
                <a:lnTo>
                  <a:pt x="133350" y="442913"/>
                </a:lnTo>
                <a:cubicBezTo>
                  <a:pt x="132556" y="424657"/>
                  <a:pt x="131763" y="406400"/>
                  <a:pt x="130969" y="388144"/>
                </a:cubicBezTo>
                <a:lnTo>
                  <a:pt x="130969" y="357188"/>
                </a:lnTo>
                <a:lnTo>
                  <a:pt x="126206" y="314325"/>
                </a:lnTo>
                <a:lnTo>
                  <a:pt x="119062" y="259557"/>
                </a:lnTo>
                <a:lnTo>
                  <a:pt x="109537" y="211932"/>
                </a:lnTo>
                <a:lnTo>
                  <a:pt x="100012" y="178594"/>
                </a:lnTo>
                <a:lnTo>
                  <a:pt x="85725" y="140494"/>
                </a:lnTo>
                <a:lnTo>
                  <a:pt x="66675" y="109538"/>
                </a:lnTo>
                <a:lnTo>
                  <a:pt x="0" y="42863"/>
                </a:lnTo>
                <a:lnTo>
                  <a:pt x="297656" y="0"/>
                </a:lnTo>
                <a:lnTo>
                  <a:pt x="364331" y="78582"/>
                </a:lnTo>
                <a:lnTo>
                  <a:pt x="383381" y="104775"/>
                </a:lnTo>
                <a:lnTo>
                  <a:pt x="397669" y="133350"/>
                </a:lnTo>
                <a:lnTo>
                  <a:pt x="400050" y="152400"/>
                </a:lnTo>
                <a:lnTo>
                  <a:pt x="397669" y="171450"/>
                </a:lnTo>
                <a:lnTo>
                  <a:pt x="378619" y="269082"/>
                </a:lnTo>
                <a:lnTo>
                  <a:pt x="357187" y="395288"/>
                </a:lnTo>
                <a:cubicBezTo>
                  <a:pt x="356393" y="491332"/>
                  <a:pt x="355600" y="587375"/>
                  <a:pt x="354806" y="683419"/>
                </a:cubicBezTo>
                <a:cubicBezTo>
                  <a:pt x="355600" y="783432"/>
                  <a:pt x="356393" y="883444"/>
                  <a:pt x="357187" y="983457"/>
                </a:cubicBezTo>
                <a:lnTo>
                  <a:pt x="161925" y="1000125"/>
                </a:lnTo>
                <a:lnTo>
                  <a:pt x="142875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5D132C9-37FC-4E93-A167-A51D6A9E8D10}"/>
              </a:ext>
            </a:extLst>
          </p:cNvPr>
          <p:cNvSpPr/>
          <p:nvPr/>
        </p:nvSpPr>
        <p:spPr>
          <a:xfrm>
            <a:off x="4033838" y="3503613"/>
            <a:ext cx="2346325" cy="393700"/>
          </a:xfrm>
          <a:custGeom>
            <a:avLst/>
            <a:gdLst>
              <a:gd name="connsiteX0" fmla="*/ 1816893 w 2345531"/>
              <a:gd name="connsiteY0" fmla="*/ 23812 h 395287"/>
              <a:gd name="connsiteX1" fmla="*/ 1600200 w 2345531"/>
              <a:gd name="connsiteY1" fmla="*/ 45244 h 395287"/>
              <a:gd name="connsiteX2" fmla="*/ 1435893 w 2345531"/>
              <a:gd name="connsiteY2" fmla="*/ 61912 h 395287"/>
              <a:gd name="connsiteX3" fmla="*/ 1269206 w 2345531"/>
              <a:gd name="connsiteY3" fmla="*/ 78581 h 395287"/>
              <a:gd name="connsiteX4" fmla="*/ 1193006 w 2345531"/>
              <a:gd name="connsiteY4" fmla="*/ 85725 h 395287"/>
              <a:gd name="connsiteX5" fmla="*/ 1026318 w 2345531"/>
              <a:gd name="connsiteY5" fmla="*/ 121444 h 395287"/>
              <a:gd name="connsiteX6" fmla="*/ 947737 w 2345531"/>
              <a:gd name="connsiteY6" fmla="*/ 135731 h 395287"/>
              <a:gd name="connsiteX7" fmla="*/ 816768 w 2345531"/>
              <a:gd name="connsiteY7" fmla="*/ 159544 h 395287"/>
              <a:gd name="connsiteX8" fmla="*/ 616743 w 2345531"/>
              <a:gd name="connsiteY8" fmla="*/ 188119 h 395287"/>
              <a:gd name="connsiteX9" fmla="*/ 497681 w 2345531"/>
              <a:gd name="connsiteY9" fmla="*/ 200025 h 395287"/>
              <a:gd name="connsiteX10" fmla="*/ 392906 w 2345531"/>
              <a:gd name="connsiteY10" fmla="*/ 209550 h 395287"/>
              <a:gd name="connsiteX11" fmla="*/ 302418 w 2345531"/>
              <a:gd name="connsiteY11" fmla="*/ 214312 h 395287"/>
              <a:gd name="connsiteX12" fmla="*/ 240506 w 2345531"/>
              <a:gd name="connsiteY12" fmla="*/ 216694 h 395287"/>
              <a:gd name="connsiteX13" fmla="*/ 209550 w 2345531"/>
              <a:gd name="connsiteY13" fmla="*/ 214312 h 395287"/>
              <a:gd name="connsiteX14" fmla="*/ 152400 w 2345531"/>
              <a:gd name="connsiteY14" fmla="*/ 207169 h 395287"/>
              <a:gd name="connsiteX15" fmla="*/ 0 w 2345531"/>
              <a:gd name="connsiteY15" fmla="*/ 185737 h 395287"/>
              <a:gd name="connsiteX16" fmla="*/ 28575 w 2345531"/>
              <a:gd name="connsiteY16" fmla="*/ 338137 h 395287"/>
              <a:gd name="connsiteX17" fmla="*/ 152400 w 2345531"/>
              <a:gd name="connsiteY17" fmla="*/ 369094 h 395287"/>
              <a:gd name="connsiteX18" fmla="*/ 242887 w 2345531"/>
              <a:gd name="connsiteY18" fmla="*/ 395287 h 395287"/>
              <a:gd name="connsiteX19" fmla="*/ 273843 w 2345531"/>
              <a:gd name="connsiteY19" fmla="*/ 392906 h 395287"/>
              <a:gd name="connsiteX20" fmla="*/ 409575 w 2345531"/>
              <a:gd name="connsiteY20" fmla="*/ 376237 h 395287"/>
              <a:gd name="connsiteX21" fmla="*/ 569118 w 2345531"/>
              <a:gd name="connsiteY21" fmla="*/ 357187 h 395287"/>
              <a:gd name="connsiteX22" fmla="*/ 759618 w 2345531"/>
              <a:gd name="connsiteY22" fmla="*/ 333375 h 395287"/>
              <a:gd name="connsiteX23" fmla="*/ 923925 w 2345531"/>
              <a:gd name="connsiteY23" fmla="*/ 314325 h 395287"/>
              <a:gd name="connsiteX24" fmla="*/ 1031081 w 2345531"/>
              <a:gd name="connsiteY24" fmla="*/ 302419 h 395287"/>
              <a:gd name="connsiteX25" fmla="*/ 1262062 w 2345531"/>
              <a:gd name="connsiteY25" fmla="*/ 280987 h 395287"/>
              <a:gd name="connsiteX26" fmla="*/ 1471612 w 2345531"/>
              <a:gd name="connsiteY26" fmla="*/ 261937 h 395287"/>
              <a:gd name="connsiteX27" fmla="*/ 1700212 w 2345531"/>
              <a:gd name="connsiteY27" fmla="*/ 238125 h 395287"/>
              <a:gd name="connsiteX28" fmla="*/ 1895475 w 2345531"/>
              <a:gd name="connsiteY28" fmla="*/ 219075 h 395287"/>
              <a:gd name="connsiteX29" fmla="*/ 2126456 w 2345531"/>
              <a:gd name="connsiteY29" fmla="*/ 195262 h 395287"/>
              <a:gd name="connsiteX30" fmla="*/ 2171700 w 2345531"/>
              <a:gd name="connsiteY30" fmla="*/ 185737 h 395287"/>
              <a:gd name="connsiteX31" fmla="*/ 2228850 w 2345531"/>
              <a:gd name="connsiteY31" fmla="*/ 166687 h 395287"/>
              <a:gd name="connsiteX32" fmla="*/ 2333625 w 2345531"/>
              <a:gd name="connsiteY32" fmla="*/ 138112 h 395287"/>
              <a:gd name="connsiteX33" fmla="*/ 2345531 w 2345531"/>
              <a:gd name="connsiteY33" fmla="*/ 135731 h 395287"/>
              <a:gd name="connsiteX34" fmla="*/ 2345531 w 2345531"/>
              <a:gd name="connsiteY34" fmla="*/ 57150 h 395287"/>
              <a:gd name="connsiteX35" fmla="*/ 2255043 w 2345531"/>
              <a:gd name="connsiteY35" fmla="*/ 33337 h 395287"/>
              <a:gd name="connsiteX36" fmla="*/ 2197893 w 2345531"/>
              <a:gd name="connsiteY36" fmla="*/ 16669 h 395287"/>
              <a:gd name="connsiteX37" fmla="*/ 2150268 w 2345531"/>
              <a:gd name="connsiteY37" fmla="*/ 7144 h 395287"/>
              <a:gd name="connsiteX38" fmla="*/ 2093118 w 2345531"/>
              <a:gd name="connsiteY38" fmla="*/ 0 h 395287"/>
              <a:gd name="connsiteX39" fmla="*/ 2043112 w 2345531"/>
              <a:gd name="connsiteY39" fmla="*/ 0 h 395287"/>
              <a:gd name="connsiteX40" fmla="*/ 1993106 w 2345531"/>
              <a:gd name="connsiteY40" fmla="*/ 0 h 395287"/>
              <a:gd name="connsiteX41" fmla="*/ 1931193 w 2345531"/>
              <a:gd name="connsiteY41" fmla="*/ 7144 h 395287"/>
              <a:gd name="connsiteX42" fmla="*/ 1878806 w 2345531"/>
              <a:gd name="connsiteY42" fmla="*/ 16669 h 395287"/>
              <a:gd name="connsiteX43" fmla="*/ 1816893 w 2345531"/>
              <a:gd name="connsiteY43" fmla="*/ 23812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5531" h="395287">
                <a:moveTo>
                  <a:pt x="1816893" y="23812"/>
                </a:moveTo>
                <a:lnTo>
                  <a:pt x="1600200" y="45244"/>
                </a:lnTo>
                <a:lnTo>
                  <a:pt x="1435893" y="61912"/>
                </a:lnTo>
                <a:lnTo>
                  <a:pt x="1269206" y="78581"/>
                </a:lnTo>
                <a:lnTo>
                  <a:pt x="1193006" y="85725"/>
                </a:lnTo>
                <a:lnTo>
                  <a:pt x="1026318" y="121444"/>
                </a:lnTo>
                <a:lnTo>
                  <a:pt x="947737" y="135731"/>
                </a:lnTo>
                <a:lnTo>
                  <a:pt x="816768" y="159544"/>
                </a:lnTo>
                <a:lnTo>
                  <a:pt x="616743" y="188119"/>
                </a:lnTo>
                <a:lnTo>
                  <a:pt x="497681" y="200025"/>
                </a:lnTo>
                <a:lnTo>
                  <a:pt x="392906" y="209550"/>
                </a:lnTo>
                <a:lnTo>
                  <a:pt x="302418" y="214312"/>
                </a:lnTo>
                <a:lnTo>
                  <a:pt x="240506" y="216694"/>
                </a:lnTo>
                <a:lnTo>
                  <a:pt x="209550" y="214312"/>
                </a:lnTo>
                <a:lnTo>
                  <a:pt x="152400" y="207169"/>
                </a:lnTo>
                <a:lnTo>
                  <a:pt x="0" y="185737"/>
                </a:lnTo>
                <a:lnTo>
                  <a:pt x="28575" y="338137"/>
                </a:lnTo>
                <a:lnTo>
                  <a:pt x="152400" y="369094"/>
                </a:lnTo>
                <a:lnTo>
                  <a:pt x="242887" y="395287"/>
                </a:lnTo>
                <a:lnTo>
                  <a:pt x="273843" y="392906"/>
                </a:lnTo>
                <a:lnTo>
                  <a:pt x="409575" y="376237"/>
                </a:lnTo>
                <a:lnTo>
                  <a:pt x="569118" y="357187"/>
                </a:lnTo>
                <a:lnTo>
                  <a:pt x="759618" y="333375"/>
                </a:lnTo>
                <a:lnTo>
                  <a:pt x="923925" y="314325"/>
                </a:lnTo>
                <a:lnTo>
                  <a:pt x="1031081" y="302419"/>
                </a:lnTo>
                <a:lnTo>
                  <a:pt x="1262062" y="280987"/>
                </a:lnTo>
                <a:lnTo>
                  <a:pt x="1471612" y="261937"/>
                </a:lnTo>
                <a:lnTo>
                  <a:pt x="1700212" y="238125"/>
                </a:lnTo>
                <a:lnTo>
                  <a:pt x="1895475" y="219075"/>
                </a:lnTo>
                <a:lnTo>
                  <a:pt x="2126456" y="195262"/>
                </a:lnTo>
                <a:lnTo>
                  <a:pt x="2171700" y="185737"/>
                </a:lnTo>
                <a:lnTo>
                  <a:pt x="2228850" y="166687"/>
                </a:lnTo>
                <a:lnTo>
                  <a:pt x="2333625" y="138112"/>
                </a:lnTo>
                <a:lnTo>
                  <a:pt x="2345531" y="135731"/>
                </a:lnTo>
                <a:lnTo>
                  <a:pt x="2345531" y="57150"/>
                </a:lnTo>
                <a:lnTo>
                  <a:pt x="2255043" y="33337"/>
                </a:lnTo>
                <a:lnTo>
                  <a:pt x="2197893" y="16669"/>
                </a:lnTo>
                <a:lnTo>
                  <a:pt x="2150268" y="7144"/>
                </a:lnTo>
                <a:lnTo>
                  <a:pt x="2093118" y="0"/>
                </a:lnTo>
                <a:lnTo>
                  <a:pt x="2043112" y="0"/>
                </a:lnTo>
                <a:lnTo>
                  <a:pt x="1993106" y="0"/>
                </a:lnTo>
                <a:lnTo>
                  <a:pt x="1931193" y="7144"/>
                </a:lnTo>
                <a:lnTo>
                  <a:pt x="1878806" y="16669"/>
                </a:lnTo>
                <a:lnTo>
                  <a:pt x="1816893" y="238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617CF7C8-4C6E-4596-8E6C-985645040714}"/>
              </a:ext>
            </a:extLst>
          </p:cNvPr>
          <p:cNvSpPr/>
          <p:nvPr/>
        </p:nvSpPr>
        <p:spPr>
          <a:xfrm>
            <a:off x="4138613" y="4010025"/>
            <a:ext cx="2157412" cy="363538"/>
          </a:xfrm>
          <a:custGeom>
            <a:avLst/>
            <a:gdLst>
              <a:gd name="connsiteX0" fmla="*/ 1528762 w 2157412"/>
              <a:gd name="connsiteY0" fmla="*/ 250031 h 364331"/>
              <a:gd name="connsiteX1" fmla="*/ 1347787 w 2157412"/>
              <a:gd name="connsiteY1" fmla="*/ 259556 h 364331"/>
              <a:gd name="connsiteX2" fmla="*/ 1152525 w 2157412"/>
              <a:gd name="connsiteY2" fmla="*/ 269081 h 364331"/>
              <a:gd name="connsiteX3" fmla="*/ 969168 w 2157412"/>
              <a:gd name="connsiteY3" fmla="*/ 283369 h 364331"/>
              <a:gd name="connsiteX4" fmla="*/ 764381 w 2157412"/>
              <a:gd name="connsiteY4" fmla="*/ 300038 h 364331"/>
              <a:gd name="connsiteX5" fmla="*/ 542925 w 2157412"/>
              <a:gd name="connsiteY5" fmla="*/ 321469 h 364331"/>
              <a:gd name="connsiteX6" fmla="*/ 376237 w 2157412"/>
              <a:gd name="connsiteY6" fmla="*/ 340519 h 364331"/>
              <a:gd name="connsiteX7" fmla="*/ 238125 w 2157412"/>
              <a:gd name="connsiteY7" fmla="*/ 359569 h 364331"/>
              <a:gd name="connsiteX8" fmla="*/ 190500 w 2157412"/>
              <a:gd name="connsiteY8" fmla="*/ 364331 h 364331"/>
              <a:gd name="connsiteX9" fmla="*/ 169068 w 2157412"/>
              <a:gd name="connsiteY9" fmla="*/ 364331 h 364331"/>
              <a:gd name="connsiteX10" fmla="*/ 140493 w 2157412"/>
              <a:gd name="connsiteY10" fmla="*/ 361950 h 364331"/>
              <a:gd name="connsiteX11" fmla="*/ 111918 w 2157412"/>
              <a:gd name="connsiteY11" fmla="*/ 354806 h 364331"/>
              <a:gd name="connsiteX12" fmla="*/ 85725 w 2157412"/>
              <a:gd name="connsiteY12" fmla="*/ 342900 h 364331"/>
              <a:gd name="connsiteX13" fmla="*/ 52387 w 2157412"/>
              <a:gd name="connsiteY13" fmla="*/ 330994 h 364331"/>
              <a:gd name="connsiteX14" fmla="*/ 2381 w 2157412"/>
              <a:gd name="connsiteY14" fmla="*/ 330994 h 364331"/>
              <a:gd name="connsiteX15" fmla="*/ 0 w 2157412"/>
              <a:gd name="connsiteY15" fmla="*/ 192881 h 364331"/>
              <a:gd name="connsiteX16" fmla="*/ 73818 w 2157412"/>
              <a:gd name="connsiteY16" fmla="*/ 204788 h 364331"/>
              <a:gd name="connsiteX17" fmla="*/ 133350 w 2157412"/>
              <a:gd name="connsiteY17" fmla="*/ 211931 h 364331"/>
              <a:gd name="connsiteX18" fmla="*/ 183356 w 2157412"/>
              <a:gd name="connsiteY18" fmla="*/ 211931 h 364331"/>
              <a:gd name="connsiteX19" fmla="*/ 280987 w 2157412"/>
              <a:gd name="connsiteY19" fmla="*/ 200025 h 364331"/>
              <a:gd name="connsiteX20" fmla="*/ 445293 w 2157412"/>
              <a:gd name="connsiteY20" fmla="*/ 176213 h 364331"/>
              <a:gd name="connsiteX21" fmla="*/ 723900 w 2157412"/>
              <a:gd name="connsiteY21" fmla="*/ 138113 h 364331"/>
              <a:gd name="connsiteX22" fmla="*/ 950118 w 2157412"/>
              <a:gd name="connsiteY22" fmla="*/ 107156 h 364331"/>
              <a:gd name="connsiteX23" fmla="*/ 1212056 w 2157412"/>
              <a:gd name="connsiteY23" fmla="*/ 78581 h 364331"/>
              <a:gd name="connsiteX24" fmla="*/ 1390650 w 2157412"/>
              <a:gd name="connsiteY24" fmla="*/ 64294 h 364331"/>
              <a:gd name="connsiteX25" fmla="*/ 1564481 w 2157412"/>
              <a:gd name="connsiteY25" fmla="*/ 50006 h 364331"/>
              <a:gd name="connsiteX26" fmla="*/ 1650206 w 2157412"/>
              <a:gd name="connsiteY26" fmla="*/ 45244 h 364331"/>
              <a:gd name="connsiteX27" fmla="*/ 1735931 w 2157412"/>
              <a:gd name="connsiteY27" fmla="*/ 30956 h 364331"/>
              <a:gd name="connsiteX28" fmla="*/ 1821656 w 2157412"/>
              <a:gd name="connsiteY28" fmla="*/ 11906 h 364331"/>
              <a:gd name="connsiteX29" fmla="*/ 1854993 w 2157412"/>
              <a:gd name="connsiteY29" fmla="*/ 0 h 364331"/>
              <a:gd name="connsiteX30" fmla="*/ 1909762 w 2157412"/>
              <a:gd name="connsiteY30" fmla="*/ 2381 h 364331"/>
              <a:gd name="connsiteX31" fmla="*/ 1981200 w 2157412"/>
              <a:gd name="connsiteY31" fmla="*/ 19050 h 364331"/>
              <a:gd name="connsiteX32" fmla="*/ 2045493 w 2157412"/>
              <a:gd name="connsiteY32" fmla="*/ 40481 h 364331"/>
              <a:gd name="connsiteX33" fmla="*/ 2157412 w 2157412"/>
              <a:gd name="connsiteY33" fmla="*/ 92869 h 364331"/>
              <a:gd name="connsiteX34" fmla="*/ 2147887 w 2157412"/>
              <a:gd name="connsiteY34" fmla="*/ 221456 h 364331"/>
              <a:gd name="connsiteX35" fmla="*/ 1924050 w 2157412"/>
              <a:gd name="connsiteY35" fmla="*/ 228600 h 364331"/>
              <a:gd name="connsiteX36" fmla="*/ 1676400 w 2157412"/>
              <a:gd name="connsiteY36" fmla="*/ 240506 h 364331"/>
              <a:gd name="connsiteX37" fmla="*/ 1528762 w 2157412"/>
              <a:gd name="connsiteY37" fmla="*/ 2500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57412" h="364331">
                <a:moveTo>
                  <a:pt x="1528762" y="250031"/>
                </a:moveTo>
                <a:lnTo>
                  <a:pt x="1347787" y="259556"/>
                </a:lnTo>
                <a:lnTo>
                  <a:pt x="1152525" y="269081"/>
                </a:lnTo>
                <a:lnTo>
                  <a:pt x="969168" y="283369"/>
                </a:lnTo>
                <a:lnTo>
                  <a:pt x="764381" y="300038"/>
                </a:lnTo>
                <a:lnTo>
                  <a:pt x="542925" y="321469"/>
                </a:lnTo>
                <a:lnTo>
                  <a:pt x="376237" y="340519"/>
                </a:lnTo>
                <a:lnTo>
                  <a:pt x="238125" y="359569"/>
                </a:lnTo>
                <a:lnTo>
                  <a:pt x="190500" y="364331"/>
                </a:lnTo>
                <a:lnTo>
                  <a:pt x="169068" y="364331"/>
                </a:lnTo>
                <a:lnTo>
                  <a:pt x="140493" y="361950"/>
                </a:lnTo>
                <a:lnTo>
                  <a:pt x="111918" y="354806"/>
                </a:lnTo>
                <a:lnTo>
                  <a:pt x="85725" y="342900"/>
                </a:lnTo>
                <a:lnTo>
                  <a:pt x="52387" y="330994"/>
                </a:lnTo>
                <a:lnTo>
                  <a:pt x="2381" y="330994"/>
                </a:lnTo>
                <a:cubicBezTo>
                  <a:pt x="1587" y="284956"/>
                  <a:pt x="794" y="238919"/>
                  <a:pt x="0" y="192881"/>
                </a:cubicBezTo>
                <a:lnTo>
                  <a:pt x="73818" y="204788"/>
                </a:lnTo>
                <a:lnTo>
                  <a:pt x="133350" y="211931"/>
                </a:lnTo>
                <a:lnTo>
                  <a:pt x="183356" y="211931"/>
                </a:lnTo>
                <a:lnTo>
                  <a:pt x="280987" y="200025"/>
                </a:lnTo>
                <a:lnTo>
                  <a:pt x="445293" y="176213"/>
                </a:lnTo>
                <a:lnTo>
                  <a:pt x="723900" y="138113"/>
                </a:lnTo>
                <a:lnTo>
                  <a:pt x="950118" y="107156"/>
                </a:lnTo>
                <a:lnTo>
                  <a:pt x="1212056" y="78581"/>
                </a:lnTo>
                <a:lnTo>
                  <a:pt x="1390650" y="64294"/>
                </a:lnTo>
                <a:lnTo>
                  <a:pt x="1564481" y="50006"/>
                </a:lnTo>
                <a:lnTo>
                  <a:pt x="1650206" y="45244"/>
                </a:lnTo>
                <a:lnTo>
                  <a:pt x="1735931" y="30956"/>
                </a:lnTo>
                <a:lnTo>
                  <a:pt x="1821656" y="11906"/>
                </a:lnTo>
                <a:lnTo>
                  <a:pt x="1854993" y="0"/>
                </a:lnTo>
                <a:lnTo>
                  <a:pt x="1909762" y="2381"/>
                </a:lnTo>
                <a:lnTo>
                  <a:pt x="1981200" y="19050"/>
                </a:lnTo>
                <a:lnTo>
                  <a:pt x="2045493" y="40481"/>
                </a:lnTo>
                <a:lnTo>
                  <a:pt x="2157412" y="92869"/>
                </a:lnTo>
                <a:lnTo>
                  <a:pt x="2147887" y="221456"/>
                </a:lnTo>
                <a:lnTo>
                  <a:pt x="1924050" y="228600"/>
                </a:lnTo>
                <a:lnTo>
                  <a:pt x="1676400" y="240506"/>
                </a:lnTo>
                <a:lnTo>
                  <a:pt x="1528762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FB52875-A734-4C3A-AECC-336AB8F77508}"/>
              </a:ext>
            </a:extLst>
          </p:cNvPr>
          <p:cNvSpPr/>
          <p:nvPr/>
        </p:nvSpPr>
        <p:spPr>
          <a:xfrm>
            <a:off x="3971925" y="4554538"/>
            <a:ext cx="504825" cy="1508125"/>
          </a:xfrm>
          <a:custGeom>
            <a:avLst/>
            <a:gdLst>
              <a:gd name="connsiteX0" fmla="*/ 376238 w 504825"/>
              <a:gd name="connsiteY0" fmla="*/ 345282 h 1507332"/>
              <a:gd name="connsiteX1" fmla="*/ 385763 w 504825"/>
              <a:gd name="connsiteY1" fmla="*/ 500063 h 1507332"/>
              <a:gd name="connsiteX2" fmla="*/ 395288 w 504825"/>
              <a:gd name="connsiteY2" fmla="*/ 659607 h 1507332"/>
              <a:gd name="connsiteX3" fmla="*/ 414338 w 504825"/>
              <a:gd name="connsiteY3" fmla="*/ 750094 h 1507332"/>
              <a:gd name="connsiteX4" fmla="*/ 431006 w 504825"/>
              <a:gd name="connsiteY4" fmla="*/ 921544 h 1507332"/>
              <a:gd name="connsiteX5" fmla="*/ 452438 w 504825"/>
              <a:gd name="connsiteY5" fmla="*/ 1095375 h 1507332"/>
              <a:gd name="connsiteX6" fmla="*/ 464344 w 504825"/>
              <a:gd name="connsiteY6" fmla="*/ 1195388 h 1507332"/>
              <a:gd name="connsiteX7" fmla="*/ 504825 w 504825"/>
              <a:gd name="connsiteY7" fmla="*/ 1328738 h 1507332"/>
              <a:gd name="connsiteX8" fmla="*/ 502444 w 504825"/>
              <a:gd name="connsiteY8" fmla="*/ 1359694 h 1507332"/>
              <a:gd name="connsiteX9" fmla="*/ 490538 w 504825"/>
              <a:gd name="connsiteY9" fmla="*/ 1414463 h 1507332"/>
              <a:gd name="connsiteX10" fmla="*/ 471488 w 504825"/>
              <a:gd name="connsiteY10" fmla="*/ 1469232 h 1507332"/>
              <a:gd name="connsiteX11" fmla="*/ 457200 w 504825"/>
              <a:gd name="connsiteY11" fmla="*/ 1495425 h 1507332"/>
              <a:gd name="connsiteX12" fmla="*/ 445294 w 504825"/>
              <a:gd name="connsiteY12" fmla="*/ 1504950 h 1507332"/>
              <a:gd name="connsiteX13" fmla="*/ 426244 w 504825"/>
              <a:gd name="connsiteY13" fmla="*/ 1507332 h 1507332"/>
              <a:gd name="connsiteX14" fmla="*/ 409575 w 504825"/>
              <a:gd name="connsiteY14" fmla="*/ 1504950 h 1507332"/>
              <a:gd name="connsiteX15" fmla="*/ 385763 w 504825"/>
              <a:gd name="connsiteY15" fmla="*/ 1495425 h 1507332"/>
              <a:gd name="connsiteX16" fmla="*/ 371475 w 504825"/>
              <a:gd name="connsiteY16" fmla="*/ 1488282 h 1507332"/>
              <a:gd name="connsiteX17" fmla="*/ 354806 w 504825"/>
              <a:gd name="connsiteY17" fmla="*/ 1469232 h 1507332"/>
              <a:gd name="connsiteX18" fmla="*/ 330994 w 504825"/>
              <a:gd name="connsiteY18" fmla="*/ 1426369 h 1507332"/>
              <a:gd name="connsiteX19" fmla="*/ 307181 w 504825"/>
              <a:gd name="connsiteY19" fmla="*/ 1378744 h 1507332"/>
              <a:gd name="connsiteX20" fmla="*/ 290513 w 504825"/>
              <a:gd name="connsiteY20" fmla="*/ 1340644 h 1507332"/>
              <a:gd name="connsiteX21" fmla="*/ 269081 w 504825"/>
              <a:gd name="connsiteY21" fmla="*/ 1278732 h 1507332"/>
              <a:gd name="connsiteX22" fmla="*/ 257175 w 504825"/>
              <a:gd name="connsiteY22" fmla="*/ 1221582 h 1507332"/>
              <a:gd name="connsiteX23" fmla="*/ 245269 w 504825"/>
              <a:gd name="connsiteY23" fmla="*/ 1154907 h 1507332"/>
              <a:gd name="connsiteX24" fmla="*/ 235744 w 504825"/>
              <a:gd name="connsiteY24" fmla="*/ 1042988 h 1507332"/>
              <a:gd name="connsiteX25" fmla="*/ 230981 w 504825"/>
              <a:gd name="connsiteY25" fmla="*/ 969169 h 1507332"/>
              <a:gd name="connsiteX26" fmla="*/ 223838 w 504825"/>
              <a:gd name="connsiteY26" fmla="*/ 814388 h 1507332"/>
              <a:gd name="connsiteX27" fmla="*/ 214313 w 504825"/>
              <a:gd name="connsiteY27" fmla="*/ 664369 h 1507332"/>
              <a:gd name="connsiteX28" fmla="*/ 200025 w 504825"/>
              <a:gd name="connsiteY28" fmla="*/ 464344 h 1507332"/>
              <a:gd name="connsiteX29" fmla="*/ 192881 w 504825"/>
              <a:gd name="connsiteY29" fmla="*/ 335757 h 1507332"/>
              <a:gd name="connsiteX30" fmla="*/ 192881 w 504825"/>
              <a:gd name="connsiteY30" fmla="*/ 323850 h 1507332"/>
              <a:gd name="connsiteX31" fmla="*/ 183356 w 504825"/>
              <a:gd name="connsiteY31" fmla="*/ 297657 h 1507332"/>
              <a:gd name="connsiteX32" fmla="*/ 166688 w 504825"/>
              <a:gd name="connsiteY32" fmla="*/ 252413 h 1507332"/>
              <a:gd name="connsiteX33" fmla="*/ 142875 w 504825"/>
              <a:gd name="connsiteY33" fmla="*/ 209550 h 1507332"/>
              <a:gd name="connsiteX34" fmla="*/ 121444 w 504825"/>
              <a:gd name="connsiteY34" fmla="*/ 176213 h 1507332"/>
              <a:gd name="connsiteX35" fmla="*/ 100013 w 504825"/>
              <a:gd name="connsiteY35" fmla="*/ 145257 h 1507332"/>
              <a:gd name="connsiteX36" fmla="*/ 73819 w 504825"/>
              <a:gd name="connsiteY36" fmla="*/ 116682 h 1507332"/>
              <a:gd name="connsiteX37" fmla="*/ 54769 w 504825"/>
              <a:gd name="connsiteY37" fmla="*/ 95250 h 1507332"/>
              <a:gd name="connsiteX38" fmla="*/ 28575 w 504825"/>
              <a:gd name="connsiteY38" fmla="*/ 69057 h 1507332"/>
              <a:gd name="connsiteX39" fmla="*/ 16669 w 504825"/>
              <a:gd name="connsiteY39" fmla="*/ 59532 h 1507332"/>
              <a:gd name="connsiteX40" fmla="*/ 7144 w 504825"/>
              <a:gd name="connsiteY40" fmla="*/ 47625 h 1507332"/>
              <a:gd name="connsiteX41" fmla="*/ 0 w 504825"/>
              <a:gd name="connsiteY41" fmla="*/ 30957 h 1507332"/>
              <a:gd name="connsiteX42" fmla="*/ 0 w 504825"/>
              <a:gd name="connsiteY42" fmla="*/ 14288 h 1507332"/>
              <a:gd name="connsiteX43" fmla="*/ 4763 w 504825"/>
              <a:gd name="connsiteY43" fmla="*/ 2382 h 1507332"/>
              <a:gd name="connsiteX44" fmla="*/ 19050 w 504825"/>
              <a:gd name="connsiteY44" fmla="*/ 0 h 1507332"/>
              <a:gd name="connsiteX45" fmla="*/ 30956 w 504825"/>
              <a:gd name="connsiteY45" fmla="*/ 4763 h 1507332"/>
              <a:gd name="connsiteX46" fmla="*/ 64294 w 504825"/>
              <a:gd name="connsiteY46" fmla="*/ 11907 h 1507332"/>
              <a:gd name="connsiteX47" fmla="*/ 166688 w 504825"/>
              <a:gd name="connsiteY47" fmla="*/ 33338 h 1507332"/>
              <a:gd name="connsiteX48" fmla="*/ 252413 w 504825"/>
              <a:gd name="connsiteY48" fmla="*/ 59532 h 1507332"/>
              <a:gd name="connsiteX49" fmla="*/ 314325 w 504825"/>
              <a:gd name="connsiteY49" fmla="*/ 83344 h 1507332"/>
              <a:gd name="connsiteX50" fmla="*/ 378619 w 504825"/>
              <a:gd name="connsiteY50" fmla="*/ 114300 h 1507332"/>
              <a:gd name="connsiteX51" fmla="*/ 371475 w 504825"/>
              <a:gd name="connsiteY51" fmla="*/ 233363 h 1507332"/>
              <a:gd name="connsiteX52" fmla="*/ 376238 w 504825"/>
              <a:gd name="connsiteY52" fmla="*/ 345282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4825" h="1507332">
                <a:moveTo>
                  <a:pt x="376238" y="345282"/>
                </a:moveTo>
                <a:lnTo>
                  <a:pt x="385763" y="500063"/>
                </a:lnTo>
                <a:lnTo>
                  <a:pt x="395288" y="659607"/>
                </a:lnTo>
                <a:lnTo>
                  <a:pt x="414338" y="750094"/>
                </a:lnTo>
                <a:lnTo>
                  <a:pt x="431006" y="921544"/>
                </a:lnTo>
                <a:lnTo>
                  <a:pt x="452438" y="1095375"/>
                </a:lnTo>
                <a:lnTo>
                  <a:pt x="464344" y="1195388"/>
                </a:lnTo>
                <a:lnTo>
                  <a:pt x="504825" y="1328738"/>
                </a:lnTo>
                <a:lnTo>
                  <a:pt x="502444" y="1359694"/>
                </a:lnTo>
                <a:lnTo>
                  <a:pt x="490538" y="1414463"/>
                </a:lnTo>
                <a:lnTo>
                  <a:pt x="471488" y="1469232"/>
                </a:lnTo>
                <a:lnTo>
                  <a:pt x="457200" y="1495425"/>
                </a:lnTo>
                <a:lnTo>
                  <a:pt x="445294" y="1504950"/>
                </a:lnTo>
                <a:lnTo>
                  <a:pt x="426244" y="1507332"/>
                </a:lnTo>
                <a:lnTo>
                  <a:pt x="409575" y="1504950"/>
                </a:lnTo>
                <a:lnTo>
                  <a:pt x="385763" y="1495425"/>
                </a:lnTo>
                <a:lnTo>
                  <a:pt x="371475" y="1488282"/>
                </a:lnTo>
                <a:lnTo>
                  <a:pt x="354806" y="1469232"/>
                </a:lnTo>
                <a:lnTo>
                  <a:pt x="330994" y="1426369"/>
                </a:lnTo>
                <a:lnTo>
                  <a:pt x="307181" y="1378744"/>
                </a:lnTo>
                <a:lnTo>
                  <a:pt x="290513" y="1340644"/>
                </a:lnTo>
                <a:lnTo>
                  <a:pt x="269081" y="1278732"/>
                </a:lnTo>
                <a:lnTo>
                  <a:pt x="257175" y="1221582"/>
                </a:lnTo>
                <a:lnTo>
                  <a:pt x="245269" y="1154907"/>
                </a:lnTo>
                <a:lnTo>
                  <a:pt x="235744" y="1042988"/>
                </a:lnTo>
                <a:lnTo>
                  <a:pt x="230981" y="969169"/>
                </a:lnTo>
                <a:lnTo>
                  <a:pt x="223838" y="814388"/>
                </a:lnTo>
                <a:lnTo>
                  <a:pt x="214313" y="664369"/>
                </a:lnTo>
                <a:lnTo>
                  <a:pt x="200025" y="464344"/>
                </a:lnTo>
                <a:lnTo>
                  <a:pt x="192881" y="335757"/>
                </a:lnTo>
                <a:lnTo>
                  <a:pt x="192881" y="323850"/>
                </a:lnTo>
                <a:lnTo>
                  <a:pt x="183356" y="297657"/>
                </a:lnTo>
                <a:lnTo>
                  <a:pt x="166688" y="252413"/>
                </a:lnTo>
                <a:lnTo>
                  <a:pt x="142875" y="209550"/>
                </a:lnTo>
                <a:lnTo>
                  <a:pt x="121444" y="176213"/>
                </a:lnTo>
                <a:lnTo>
                  <a:pt x="100013" y="145257"/>
                </a:lnTo>
                <a:lnTo>
                  <a:pt x="73819" y="116682"/>
                </a:lnTo>
                <a:lnTo>
                  <a:pt x="54769" y="95250"/>
                </a:lnTo>
                <a:lnTo>
                  <a:pt x="28575" y="69057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4763" y="2382"/>
                </a:lnTo>
                <a:lnTo>
                  <a:pt x="19050" y="0"/>
                </a:lnTo>
                <a:lnTo>
                  <a:pt x="30956" y="4763"/>
                </a:lnTo>
                <a:lnTo>
                  <a:pt x="64294" y="11907"/>
                </a:lnTo>
                <a:lnTo>
                  <a:pt x="166688" y="33338"/>
                </a:lnTo>
                <a:lnTo>
                  <a:pt x="252413" y="59532"/>
                </a:lnTo>
                <a:lnTo>
                  <a:pt x="314325" y="83344"/>
                </a:lnTo>
                <a:lnTo>
                  <a:pt x="378619" y="114300"/>
                </a:lnTo>
                <a:lnTo>
                  <a:pt x="371475" y="233363"/>
                </a:lnTo>
                <a:lnTo>
                  <a:pt x="376238" y="3452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A5CF3F11-E404-4D46-99FA-C777A394EA25}"/>
              </a:ext>
            </a:extLst>
          </p:cNvPr>
          <p:cNvSpPr/>
          <p:nvPr/>
        </p:nvSpPr>
        <p:spPr>
          <a:xfrm>
            <a:off x="4287838" y="4478338"/>
            <a:ext cx="2070100" cy="1428750"/>
          </a:xfrm>
          <a:custGeom>
            <a:avLst/>
            <a:gdLst>
              <a:gd name="connsiteX0" fmla="*/ 1200150 w 2069307"/>
              <a:gd name="connsiteY0" fmla="*/ 59532 h 1428750"/>
              <a:gd name="connsiteX1" fmla="*/ 1004888 w 2069307"/>
              <a:gd name="connsiteY1" fmla="*/ 83344 h 1428750"/>
              <a:gd name="connsiteX2" fmla="*/ 804863 w 2069307"/>
              <a:gd name="connsiteY2" fmla="*/ 107157 h 1428750"/>
              <a:gd name="connsiteX3" fmla="*/ 628650 w 2069307"/>
              <a:gd name="connsiteY3" fmla="*/ 130969 h 1428750"/>
              <a:gd name="connsiteX4" fmla="*/ 435769 w 2069307"/>
              <a:gd name="connsiteY4" fmla="*/ 154782 h 1428750"/>
              <a:gd name="connsiteX5" fmla="*/ 247650 w 2069307"/>
              <a:gd name="connsiteY5" fmla="*/ 178594 h 1428750"/>
              <a:gd name="connsiteX6" fmla="*/ 102394 w 2069307"/>
              <a:gd name="connsiteY6" fmla="*/ 197644 h 1428750"/>
              <a:gd name="connsiteX7" fmla="*/ 78582 w 2069307"/>
              <a:gd name="connsiteY7" fmla="*/ 197644 h 1428750"/>
              <a:gd name="connsiteX8" fmla="*/ 59532 w 2069307"/>
              <a:gd name="connsiteY8" fmla="*/ 192882 h 1428750"/>
              <a:gd name="connsiteX9" fmla="*/ 33338 w 2069307"/>
              <a:gd name="connsiteY9" fmla="*/ 178594 h 1428750"/>
              <a:gd name="connsiteX10" fmla="*/ 0 w 2069307"/>
              <a:gd name="connsiteY10" fmla="*/ 164307 h 1428750"/>
              <a:gd name="connsiteX11" fmla="*/ 0 w 2069307"/>
              <a:gd name="connsiteY11" fmla="*/ 330994 h 1428750"/>
              <a:gd name="connsiteX12" fmla="*/ 114300 w 2069307"/>
              <a:gd name="connsiteY12" fmla="*/ 333375 h 1428750"/>
              <a:gd name="connsiteX13" fmla="*/ 269082 w 2069307"/>
              <a:gd name="connsiteY13" fmla="*/ 328613 h 1428750"/>
              <a:gd name="connsiteX14" fmla="*/ 402432 w 2069307"/>
              <a:gd name="connsiteY14" fmla="*/ 319088 h 1428750"/>
              <a:gd name="connsiteX15" fmla="*/ 611982 w 2069307"/>
              <a:gd name="connsiteY15" fmla="*/ 292894 h 1428750"/>
              <a:gd name="connsiteX16" fmla="*/ 819150 w 2069307"/>
              <a:gd name="connsiteY16" fmla="*/ 269082 h 1428750"/>
              <a:gd name="connsiteX17" fmla="*/ 1031082 w 2069307"/>
              <a:gd name="connsiteY17" fmla="*/ 245269 h 1428750"/>
              <a:gd name="connsiteX18" fmla="*/ 1340644 w 2069307"/>
              <a:gd name="connsiteY18" fmla="*/ 211932 h 1428750"/>
              <a:gd name="connsiteX19" fmla="*/ 1576388 w 2069307"/>
              <a:gd name="connsiteY19" fmla="*/ 185738 h 1428750"/>
              <a:gd name="connsiteX20" fmla="*/ 1671638 w 2069307"/>
              <a:gd name="connsiteY20" fmla="*/ 178594 h 1428750"/>
              <a:gd name="connsiteX21" fmla="*/ 1700213 w 2069307"/>
              <a:gd name="connsiteY21" fmla="*/ 183357 h 1428750"/>
              <a:gd name="connsiteX22" fmla="*/ 1719263 w 2069307"/>
              <a:gd name="connsiteY22" fmla="*/ 190500 h 1428750"/>
              <a:gd name="connsiteX23" fmla="*/ 1731169 w 2069307"/>
              <a:gd name="connsiteY23" fmla="*/ 200025 h 1428750"/>
              <a:gd name="connsiteX24" fmla="*/ 1747838 w 2069307"/>
              <a:gd name="connsiteY24" fmla="*/ 216694 h 1428750"/>
              <a:gd name="connsiteX25" fmla="*/ 1759744 w 2069307"/>
              <a:gd name="connsiteY25" fmla="*/ 238125 h 1428750"/>
              <a:gd name="connsiteX26" fmla="*/ 1769269 w 2069307"/>
              <a:gd name="connsiteY26" fmla="*/ 266700 h 1428750"/>
              <a:gd name="connsiteX27" fmla="*/ 1774032 w 2069307"/>
              <a:gd name="connsiteY27" fmla="*/ 311944 h 1428750"/>
              <a:gd name="connsiteX28" fmla="*/ 1769269 w 2069307"/>
              <a:gd name="connsiteY28" fmla="*/ 392907 h 1428750"/>
              <a:gd name="connsiteX29" fmla="*/ 1757363 w 2069307"/>
              <a:gd name="connsiteY29" fmla="*/ 559594 h 1428750"/>
              <a:gd name="connsiteX30" fmla="*/ 1752600 w 2069307"/>
              <a:gd name="connsiteY30" fmla="*/ 652463 h 1428750"/>
              <a:gd name="connsiteX31" fmla="*/ 1747838 w 2069307"/>
              <a:gd name="connsiteY31" fmla="*/ 738188 h 1428750"/>
              <a:gd name="connsiteX32" fmla="*/ 1750219 w 2069307"/>
              <a:gd name="connsiteY32" fmla="*/ 814388 h 1428750"/>
              <a:gd name="connsiteX33" fmla="*/ 1747838 w 2069307"/>
              <a:gd name="connsiteY33" fmla="*/ 888207 h 1428750"/>
              <a:gd name="connsiteX34" fmla="*/ 1738313 w 2069307"/>
              <a:gd name="connsiteY34" fmla="*/ 969169 h 1428750"/>
              <a:gd name="connsiteX35" fmla="*/ 1726407 w 2069307"/>
              <a:gd name="connsiteY35" fmla="*/ 1045369 h 1428750"/>
              <a:gd name="connsiteX36" fmla="*/ 1702594 w 2069307"/>
              <a:gd name="connsiteY36" fmla="*/ 1164432 h 1428750"/>
              <a:gd name="connsiteX37" fmla="*/ 1707357 w 2069307"/>
              <a:gd name="connsiteY37" fmla="*/ 1300163 h 1428750"/>
              <a:gd name="connsiteX38" fmla="*/ 1719263 w 2069307"/>
              <a:gd name="connsiteY38" fmla="*/ 1347788 h 1428750"/>
              <a:gd name="connsiteX39" fmla="*/ 1731169 w 2069307"/>
              <a:gd name="connsiteY39" fmla="*/ 1376363 h 1428750"/>
              <a:gd name="connsiteX40" fmla="*/ 1743075 w 2069307"/>
              <a:gd name="connsiteY40" fmla="*/ 1395413 h 1428750"/>
              <a:gd name="connsiteX41" fmla="*/ 1754982 w 2069307"/>
              <a:gd name="connsiteY41" fmla="*/ 1409700 h 1428750"/>
              <a:gd name="connsiteX42" fmla="*/ 1774032 w 2069307"/>
              <a:gd name="connsiteY42" fmla="*/ 1419225 h 1428750"/>
              <a:gd name="connsiteX43" fmla="*/ 1797844 w 2069307"/>
              <a:gd name="connsiteY43" fmla="*/ 1426369 h 1428750"/>
              <a:gd name="connsiteX44" fmla="*/ 1826419 w 2069307"/>
              <a:gd name="connsiteY44" fmla="*/ 1428750 h 1428750"/>
              <a:gd name="connsiteX45" fmla="*/ 1862138 w 2069307"/>
              <a:gd name="connsiteY45" fmla="*/ 1423988 h 1428750"/>
              <a:gd name="connsiteX46" fmla="*/ 1888332 w 2069307"/>
              <a:gd name="connsiteY46" fmla="*/ 1409700 h 1428750"/>
              <a:gd name="connsiteX47" fmla="*/ 1900238 w 2069307"/>
              <a:gd name="connsiteY47" fmla="*/ 1395413 h 1428750"/>
              <a:gd name="connsiteX48" fmla="*/ 1907382 w 2069307"/>
              <a:gd name="connsiteY48" fmla="*/ 1378744 h 1428750"/>
              <a:gd name="connsiteX49" fmla="*/ 1909763 w 2069307"/>
              <a:gd name="connsiteY49" fmla="*/ 1326357 h 1428750"/>
              <a:gd name="connsiteX50" fmla="*/ 1928813 w 2069307"/>
              <a:gd name="connsiteY50" fmla="*/ 1176338 h 1428750"/>
              <a:gd name="connsiteX51" fmla="*/ 1945482 w 2069307"/>
              <a:gd name="connsiteY51" fmla="*/ 1038225 h 1428750"/>
              <a:gd name="connsiteX52" fmla="*/ 1969294 w 2069307"/>
              <a:gd name="connsiteY52" fmla="*/ 850107 h 1428750"/>
              <a:gd name="connsiteX53" fmla="*/ 1993107 w 2069307"/>
              <a:gd name="connsiteY53" fmla="*/ 664369 h 1428750"/>
              <a:gd name="connsiteX54" fmla="*/ 2019300 w 2069307"/>
              <a:gd name="connsiteY54" fmla="*/ 447675 h 1428750"/>
              <a:gd name="connsiteX55" fmla="*/ 2035969 w 2069307"/>
              <a:gd name="connsiteY55" fmla="*/ 390525 h 1428750"/>
              <a:gd name="connsiteX56" fmla="*/ 2055019 w 2069307"/>
              <a:gd name="connsiteY56" fmla="*/ 316707 h 1428750"/>
              <a:gd name="connsiteX57" fmla="*/ 2066925 w 2069307"/>
              <a:gd name="connsiteY57" fmla="*/ 259557 h 1428750"/>
              <a:gd name="connsiteX58" fmla="*/ 2069307 w 2069307"/>
              <a:gd name="connsiteY58" fmla="*/ 221457 h 1428750"/>
              <a:gd name="connsiteX59" fmla="*/ 2066925 w 2069307"/>
              <a:gd name="connsiteY59" fmla="*/ 207169 h 1428750"/>
              <a:gd name="connsiteX60" fmla="*/ 2055019 w 2069307"/>
              <a:gd name="connsiteY60" fmla="*/ 185738 h 1428750"/>
              <a:gd name="connsiteX61" fmla="*/ 2026444 w 2069307"/>
              <a:gd name="connsiteY61" fmla="*/ 157163 h 1428750"/>
              <a:gd name="connsiteX62" fmla="*/ 1990725 w 2069307"/>
              <a:gd name="connsiteY62" fmla="*/ 123825 h 1428750"/>
              <a:gd name="connsiteX63" fmla="*/ 1957388 w 2069307"/>
              <a:gd name="connsiteY63" fmla="*/ 97632 h 1428750"/>
              <a:gd name="connsiteX64" fmla="*/ 1926432 w 2069307"/>
              <a:gd name="connsiteY64" fmla="*/ 73819 h 1428750"/>
              <a:gd name="connsiteX65" fmla="*/ 1883569 w 2069307"/>
              <a:gd name="connsiteY65" fmla="*/ 45244 h 1428750"/>
              <a:gd name="connsiteX66" fmla="*/ 1852613 w 2069307"/>
              <a:gd name="connsiteY66" fmla="*/ 28575 h 1428750"/>
              <a:gd name="connsiteX67" fmla="*/ 1814513 w 2069307"/>
              <a:gd name="connsiteY67" fmla="*/ 14288 h 1428750"/>
              <a:gd name="connsiteX68" fmla="*/ 1778794 w 2069307"/>
              <a:gd name="connsiteY68" fmla="*/ 4763 h 1428750"/>
              <a:gd name="connsiteX69" fmla="*/ 1750219 w 2069307"/>
              <a:gd name="connsiteY69" fmla="*/ 0 h 1428750"/>
              <a:gd name="connsiteX70" fmla="*/ 1704975 w 2069307"/>
              <a:gd name="connsiteY70" fmla="*/ 2382 h 1428750"/>
              <a:gd name="connsiteX71" fmla="*/ 1626394 w 2069307"/>
              <a:gd name="connsiteY71" fmla="*/ 9525 h 1428750"/>
              <a:gd name="connsiteX72" fmla="*/ 1478757 w 2069307"/>
              <a:gd name="connsiteY72" fmla="*/ 26194 h 1428750"/>
              <a:gd name="connsiteX73" fmla="*/ 1200150 w 2069307"/>
              <a:gd name="connsiteY73" fmla="*/ 59532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069307" h="1428750">
                <a:moveTo>
                  <a:pt x="1200150" y="59532"/>
                </a:moveTo>
                <a:lnTo>
                  <a:pt x="1004888" y="83344"/>
                </a:lnTo>
                <a:lnTo>
                  <a:pt x="804863" y="107157"/>
                </a:lnTo>
                <a:lnTo>
                  <a:pt x="628650" y="130969"/>
                </a:lnTo>
                <a:lnTo>
                  <a:pt x="435769" y="154782"/>
                </a:lnTo>
                <a:lnTo>
                  <a:pt x="247650" y="178594"/>
                </a:lnTo>
                <a:lnTo>
                  <a:pt x="102394" y="197644"/>
                </a:lnTo>
                <a:lnTo>
                  <a:pt x="78582" y="197644"/>
                </a:lnTo>
                <a:lnTo>
                  <a:pt x="59532" y="192882"/>
                </a:lnTo>
                <a:lnTo>
                  <a:pt x="33338" y="178594"/>
                </a:lnTo>
                <a:lnTo>
                  <a:pt x="0" y="164307"/>
                </a:lnTo>
                <a:lnTo>
                  <a:pt x="0" y="330994"/>
                </a:lnTo>
                <a:lnTo>
                  <a:pt x="114300" y="333375"/>
                </a:lnTo>
                <a:lnTo>
                  <a:pt x="269082" y="328613"/>
                </a:lnTo>
                <a:lnTo>
                  <a:pt x="402432" y="319088"/>
                </a:lnTo>
                <a:lnTo>
                  <a:pt x="611982" y="292894"/>
                </a:lnTo>
                <a:lnTo>
                  <a:pt x="819150" y="269082"/>
                </a:lnTo>
                <a:lnTo>
                  <a:pt x="1031082" y="245269"/>
                </a:lnTo>
                <a:lnTo>
                  <a:pt x="1340644" y="211932"/>
                </a:lnTo>
                <a:lnTo>
                  <a:pt x="1576388" y="185738"/>
                </a:lnTo>
                <a:lnTo>
                  <a:pt x="1671638" y="178594"/>
                </a:lnTo>
                <a:lnTo>
                  <a:pt x="1700213" y="183357"/>
                </a:lnTo>
                <a:lnTo>
                  <a:pt x="1719263" y="190500"/>
                </a:lnTo>
                <a:lnTo>
                  <a:pt x="1731169" y="200025"/>
                </a:lnTo>
                <a:lnTo>
                  <a:pt x="1747838" y="216694"/>
                </a:lnTo>
                <a:lnTo>
                  <a:pt x="1759744" y="238125"/>
                </a:lnTo>
                <a:lnTo>
                  <a:pt x="1769269" y="266700"/>
                </a:lnTo>
                <a:lnTo>
                  <a:pt x="1774032" y="311944"/>
                </a:lnTo>
                <a:lnTo>
                  <a:pt x="1769269" y="392907"/>
                </a:lnTo>
                <a:lnTo>
                  <a:pt x="1757363" y="559594"/>
                </a:lnTo>
                <a:lnTo>
                  <a:pt x="1752600" y="652463"/>
                </a:lnTo>
                <a:lnTo>
                  <a:pt x="1747838" y="738188"/>
                </a:lnTo>
                <a:cubicBezTo>
                  <a:pt x="1748632" y="763588"/>
                  <a:pt x="1749425" y="788988"/>
                  <a:pt x="1750219" y="814388"/>
                </a:cubicBezTo>
                <a:cubicBezTo>
                  <a:pt x="1749425" y="838994"/>
                  <a:pt x="1748632" y="863601"/>
                  <a:pt x="1747838" y="888207"/>
                </a:cubicBezTo>
                <a:lnTo>
                  <a:pt x="1738313" y="969169"/>
                </a:lnTo>
                <a:lnTo>
                  <a:pt x="1726407" y="1045369"/>
                </a:lnTo>
                <a:lnTo>
                  <a:pt x="1702594" y="1164432"/>
                </a:lnTo>
                <a:lnTo>
                  <a:pt x="1707357" y="1300163"/>
                </a:lnTo>
                <a:lnTo>
                  <a:pt x="1719263" y="1347788"/>
                </a:lnTo>
                <a:lnTo>
                  <a:pt x="1731169" y="1376363"/>
                </a:lnTo>
                <a:lnTo>
                  <a:pt x="1743075" y="1395413"/>
                </a:lnTo>
                <a:lnTo>
                  <a:pt x="1754982" y="1409700"/>
                </a:lnTo>
                <a:cubicBezTo>
                  <a:pt x="1772339" y="1419619"/>
                  <a:pt x="1765251" y="1419225"/>
                  <a:pt x="1774032" y="1419225"/>
                </a:cubicBezTo>
                <a:lnTo>
                  <a:pt x="1797844" y="1426369"/>
                </a:lnTo>
                <a:lnTo>
                  <a:pt x="1826419" y="1428750"/>
                </a:lnTo>
                <a:lnTo>
                  <a:pt x="1862138" y="1423988"/>
                </a:lnTo>
                <a:lnTo>
                  <a:pt x="1888332" y="1409700"/>
                </a:lnTo>
                <a:lnTo>
                  <a:pt x="1900238" y="1395413"/>
                </a:lnTo>
                <a:lnTo>
                  <a:pt x="1907382" y="1378744"/>
                </a:lnTo>
                <a:lnTo>
                  <a:pt x="1909763" y="1326357"/>
                </a:lnTo>
                <a:lnTo>
                  <a:pt x="1928813" y="1176338"/>
                </a:lnTo>
                <a:lnTo>
                  <a:pt x="1945482" y="1038225"/>
                </a:lnTo>
                <a:lnTo>
                  <a:pt x="1969294" y="850107"/>
                </a:lnTo>
                <a:lnTo>
                  <a:pt x="1993107" y="664369"/>
                </a:lnTo>
                <a:lnTo>
                  <a:pt x="2019300" y="447675"/>
                </a:lnTo>
                <a:lnTo>
                  <a:pt x="2035969" y="390525"/>
                </a:lnTo>
                <a:lnTo>
                  <a:pt x="2055019" y="316707"/>
                </a:lnTo>
                <a:lnTo>
                  <a:pt x="2066925" y="259557"/>
                </a:lnTo>
                <a:lnTo>
                  <a:pt x="2069307" y="221457"/>
                </a:lnTo>
                <a:lnTo>
                  <a:pt x="2066925" y="207169"/>
                </a:lnTo>
                <a:lnTo>
                  <a:pt x="2055019" y="185738"/>
                </a:lnTo>
                <a:lnTo>
                  <a:pt x="2026444" y="157163"/>
                </a:lnTo>
                <a:lnTo>
                  <a:pt x="1990725" y="123825"/>
                </a:lnTo>
                <a:lnTo>
                  <a:pt x="1957388" y="97632"/>
                </a:lnTo>
                <a:lnTo>
                  <a:pt x="1926432" y="73819"/>
                </a:lnTo>
                <a:lnTo>
                  <a:pt x="1883569" y="45244"/>
                </a:lnTo>
                <a:lnTo>
                  <a:pt x="1852613" y="28575"/>
                </a:lnTo>
                <a:lnTo>
                  <a:pt x="1814513" y="14288"/>
                </a:lnTo>
                <a:lnTo>
                  <a:pt x="1778794" y="4763"/>
                </a:lnTo>
                <a:lnTo>
                  <a:pt x="1750219" y="0"/>
                </a:lnTo>
                <a:lnTo>
                  <a:pt x="1704975" y="2382"/>
                </a:lnTo>
                <a:lnTo>
                  <a:pt x="1626394" y="9525"/>
                </a:lnTo>
                <a:lnTo>
                  <a:pt x="1478757" y="26194"/>
                </a:lnTo>
                <a:lnTo>
                  <a:pt x="1200150" y="595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67EDDE21-31CA-41B1-A8C9-D0EED1A948A2}"/>
              </a:ext>
            </a:extLst>
          </p:cNvPr>
          <p:cNvSpPr/>
          <p:nvPr/>
        </p:nvSpPr>
        <p:spPr>
          <a:xfrm>
            <a:off x="4294188" y="5057775"/>
            <a:ext cx="1854200" cy="280988"/>
          </a:xfrm>
          <a:custGeom>
            <a:avLst/>
            <a:gdLst>
              <a:gd name="connsiteX0" fmla="*/ 1114425 w 1854994"/>
              <a:gd name="connsiteY0" fmla="*/ 38100 h 280988"/>
              <a:gd name="connsiteX1" fmla="*/ 964406 w 1854994"/>
              <a:gd name="connsiteY1" fmla="*/ 54769 h 280988"/>
              <a:gd name="connsiteX2" fmla="*/ 733425 w 1854994"/>
              <a:gd name="connsiteY2" fmla="*/ 83344 h 280988"/>
              <a:gd name="connsiteX3" fmla="*/ 542925 w 1854994"/>
              <a:gd name="connsiteY3" fmla="*/ 107156 h 280988"/>
              <a:gd name="connsiteX4" fmla="*/ 421481 w 1854994"/>
              <a:gd name="connsiteY4" fmla="*/ 121444 h 280988"/>
              <a:gd name="connsiteX5" fmla="*/ 333375 w 1854994"/>
              <a:gd name="connsiteY5" fmla="*/ 133350 h 280988"/>
              <a:gd name="connsiteX6" fmla="*/ 278606 w 1854994"/>
              <a:gd name="connsiteY6" fmla="*/ 140494 h 280988"/>
              <a:gd name="connsiteX7" fmla="*/ 247650 w 1854994"/>
              <a:gd name="connsiteY7" fmla="*/ 145256 h 280988"/>
              <a:gd name="connsiteX8" fmla="*/ 200025 w 1854994"/>
              <a:gd name="connsiteY8" fmla="*/ 145256 h 280988"/>
              <a:gd name="connsiteX9" fmla="*/ 147637 w 1854994"/>
              <a:gd name="connsiteY9" fmla="*/ 145256 h 280988"/>
              <a:gd name="connsiteX10" fmla="*/ 100012 w 1854994"/>
              <a:gd name="connsiteY10" fmla="*/ 140494 h 280988"/>
              <a:gd name="connsiteX11" fmla="*/ 0 w 1854994"/>
              <a:gd name="connsiteY11" fmla="*/ 119063 h 280988"/>
              <a:gd name="connsiteX12" fmla="*/ 19050 w 1854994"/>
              <a:gd name="connsiteY12" fmla="*/ 257175 h 280988"/>
              <a:gd name="connsiteX13" fmla="*/ 140494 w 1854994"/>
              <a:gd name="connsiteY13" fmla="*/ 276225 h 280988"/>
              <a:gd name="connsiteX14" fmla="*/ 190500 w 1854994"/>
              <a:gd name="connsiteY14" fmla="*/ 280988 h 280988"/>
              <a:gd name="connsiteX15" fmla="*/ 245269 w 1854994"/>
              <a:gd name="connsiteY15" fmla="*/ 280988 h 280988"/>
              <a:gd name="connsiteX16" fmla="*/ 314325 w 1854994"/>
              <a:gd name="connsiteY16" fmla="*/ 273844 h 280988"/>
              <a:gd name="connsiteX17" fmla="*/ 416719 w 1854994"/>
              <a:gd name="connsiteY17" fmla="*/ 259556 h 280988"/>
              <a:gd name="connsiteX18" fmla="*/ 552450 w 1854994"/>
              <a:gd name="connsiteY18" fmla="*/ 240506 h 280988"/>
              <a:gd name="connsiteX19" fmla="*/ 731044 w 1854994"/>
              <a:gd name="connsiteY19" fmla="*/ 221456 h 280988"/>
              <a:gd name="connsiteX20" fmla="*/ 916781 w 1854994"/>
              <a:gd name="connsiteY20" fmla="*/ 202406 h 280988"/>
              <a:gd name="connsiteX21" fmla="*/ 1107281 w 1854994"/>
              <a:gd name="connsiteY21" fmla="*/ 190500 h 280988"/>
              <a:gd name="connsiteX22" fmla="*/ 1321594 w 1854994"/>
              <a:gd name="connsiteY22" fmla="*/ 180975 h 280988"/>
              <a:gd name="connsiteX23" fmla="*/ 1454944 w 1854994"/>
              <a:gd name="connsiteY23" fmla="*/ 180975 h 280988"/>
              <a:gd name="connsiteX24" fmla="*/ 1519237 w 1854994"/>
              <a:gd name="connsiteY24" fmla="*/ 173831 h 280988"/>
              <a:gd name="connsiteX25" fmla="*/ 1581150 w 1854994"/>
              <a:gd name="connsiteY25" fmla="*/ 169069 h 280988"/>
              <a:gd name="connsiteX26" fmla="*/ 1631156 w 1854994"/>
              <a:gd name="connsiteY26" fmla="*/ 169069 h 280988"/>
              <a:gd name="connsiteX27" fmla="*/ 1697831 w 1854994"/>
              <a:gd name="connsiteY27" fmla="*/ 173831 h 280988"/>
              <a:gd name="connsiteX28" fmla="*/ 1854994 w 1854994"/>
              <a:gd name="connsiteY28" fmla="*/ 195263 h 280988"/>
              <a:gd name="connsiteX29" fmla="*/ 1854994 w 1854994"/>
              <a:gd name="connsiteY29" fmla="*/ 71438 h 280988"/>
              <a:gd name="connsiteX30" fmla="*/ 1669256 w 1854994"/>
              <a:gd name="connsiteY30" fmla="*/ 23813 h 280988"/>
              <a:gd name="connsiteX31" fmla="*/ 1604962 w 1854994"/>
              <a:gd name="connsiteY31" fmla="*/ 11906 h 280988"/>
              <a:gd name="connsiteX32" fmla="*/ 1543050 w 1854994"/>
              <a:gd name="connsiteY32" fmla="*/ 4763 h 280988"/>
              <a:gd name="connsiteX33" fmla="*/ 1485900 w 1854994"/>
              <a:gd name="connsiteY33" fmla="*/ 2381 h 280988"/>
              <a:gd name="connsiteX34" fmla="*/ 1457325 w 1854994"/>
              <a:gd name="connsiteY34" fmla="*/ 0 h 280988"/>
              <a:gd name="connsiteX35" fmla="*/ 1395412 w 1854994"/>
              <a:gd name="connsiteY35" fmla="*/ 7144 h 280988"/>
              <a:gd name="connsiteX36" fmla="*/ 1114425 w 1854994"/>
              <a:gd name="connsiteY36" fmla="*/ 38100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54994" h="280988">
                <a:moveTo>
                  <a:pt x="1114425" y="38100"/>
                </a:moveTo>
                <a:lnTo>
                  <a:pt x="964406" y="54769"/>
                </a:lnTo>
                <a:lnTo>
                  <a:pt x="733425" y="83344"/>
                </a:lnTo>
                <a:lnTo>
                  <a:pt x="542925" y="107156"/>
                </a:lnTo>
                <a:lnTo>
                  <a:pt x="421481" y="121444"/>
                </a:lnTo>
                <a:lnTo>
                  <a:pt x="333375" y="133350"/>
                </a:lnTo>
                <a:lnTo>
                  <a:pt x="278606" y="140494"/>
                </a:lnTo>
                <a:lnTo>
                  <a:pt x="247650" y="145256"/>
                </a:lnTo>
                <a:lnTo>
                  <a:pt x="200025" y="145256"/>
                </a:lnTo>
                <a:lnTo>
                  <a:pt x="147637" y="145256"/>
                </a:lnTo>
                <a:lnTo>
                  <a:pt x="100012" y="140494"/>
                </a:lnTo>
                <a:lnTo>
                  <a:pt x="0" y="119063"/>
                </a:lnTo>
                <a:lnTo>
                  <a:pt x="19050" y="257175"/>
                </a:lnTo>
                <a:lnTo>
                  <a:pt x="140494" y="276225"/>
                </a:lnTo>
                <a:lnTo>
                  <a:pt x="190500" y="280988"/>
                </a:lnTo>
                <a:lnTo>
                  <a:pt x="245269" y="280988"/>
                </a:lnTo>
                <a:lnTo>
                  <a:pt x="314325" y="273844"/>
                </a:lnTo>
                <a:lnTo>
                  <a:pt x="416719" y="259556"/>
                </a:lnTo>
                <a:lnTo>
                  <a:pt x="552450" y="240506"/>
                </a:lnTo>
                <a:lnTo>
                  <a:pt x="731044" y="221456"/>
                </a:lnTo>
                <a:lnTo>
                  <a:pt x="916781" y="202406"/>
                </a:lnTo>
                <a:lnTo>
                  <a:pt x="1107281" y="190500"/>
                </a:lnTo>
                <a:lnTo>
                  <a:pt x="1321594" y="180975"/>
                </a:lnTo>
                <a:lnTo>
                  <a:pt x="1454944" y="180975"/>
                </a:lnTo>
                <a:lnTo>
                  <a:pt x="1519237" y="173831"/>
                </a:lnTo>
                <a:lnTo>
                  <a:pt x="1581150" y="169069"/>
                </a:lnTo>
                <a:lnTo>
                  <a:pt x="1631156" y="169069"/>
                </a:lnTo>
                <a:lnTo>
                  <a:pt x="1697831" y="173831"/>
                </a:lnTo>
                <a:lnTo>
                  <a:pt x="1854994" y="195263"/>
                </a:lnTo>
                <a:lnTo>
                  <a:pt x="1854994" y="71438"/>
                </a:lnTo>
                <a:lnTo>
                  <a:pt x="1669256" y="23813"/>
                </a:lnTo>
                <a:lnTo>
                  <a:pt x="1604962" y="11906"/>
                </a:lnTo>
                <a:lnTo>
                  <a:pt x="1543050" y="4763"/>
                </a:lnTo>
                <a:lnTo>
                  <a:pt x="1485900" y="2381"/>
                </a:lnTo>
                <a:lnTo>
                  <a:pt x="1457325" y="0"/>
                </a:lnTo>
                <a:lnTo>
                  <a:pt x="1395412" y="7144"/>
                </a:lnTo>
                <a:lnTo>
                  <a:pt x="1114425" y="381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12E9B94-56C3-49CA-A5F2-0CF2AB8DB4B9}"/>
              </a:ext>
            </a:extLst>
          </p:cNvPr>
          <p:cNvSpPr/>
          <p:nvPr/>
        </p:nvSpPr>
        <p:spPr>
          <a:xfrm>
            <a:off x="4362450" y="5551488"/>
            <a:ext cx="1687513" cy="344487"/>
          </a:xfrm>
          <a:custGeom>
            <a:avLst/>
            <a:gdLst>
              <a:gd name="connsiteX0" fmla="*/ 1219200 w 1688306"/>
              <a:gd name="connsiteY0" fmla="*/ 242887 h 345281"/>
              <a:gd name="connsiteX1" fmla="*/ 954881 w 1688306"/>
              <a:gd name="connsiteY1" fmla="*/ 261937 h 345281"/>
              <a:gd name="connsiteX2" fmla="*/ 673894 w 1688306"/>
              <a:gd name="connsiteY2" fmla="*/ 283369 h 345281"/>
              <a:gd name="connsiteX3" fmla="*/ 435769 w 1688306"/>
              <a:gd name="connsiteY3" fmla="*/ 304800 h 345281"/>
              <a:gd name="connsiteX4" fmla="*/ 195263 w 1688306"/>
              <a:gd name="connsiteY4" fmla="*/ 326231 h 345281"/>
              <a:gd name="connsiteX5" fmla="*/ 16669 w 1688306"/>
              <a:gd name="connsiteY5" fmla="*/ 345281 h 345281"/>
              <a:gd name="connsiteX6" fmla="*/ 0 w 1688306"/>
              <a:gd name="connsiteY6" fmla="*/ 180975 h 345281"/>
              <a:gd name="connsiteX7" fmla="*/ 173831 w 1688306"/>
              <a:gd name="connsiteY7" fmla="*/ 169069 h 345281"/>
              <a:gd name="connsiteX8" fmla="*/ 333375 w 1688306"/>
              <a:gd name="connsiteY8" fmla="*/ 157162 h 345281"/>
              <a:gd name="connsiteX9" fmla="*/ 623888 w 1688306"/>
              <a:gd name="connsiteY9" fmla="*/ 128587 h 345281"/>
              <a:gd name="connsiteX10" fmla="*/ 888206 w 1688306"/>
              <a:gd name="connsiteY10" fmla="*/ 97631 h 345281"/>
              <a:gd name="connsiteX11" fmla="*/ 1088231 w 1688306"/>
              <a:gd name="connsiteY11" fmla="*/ 71437 h 345281"/>
              <a:gd name="connsiteX12" fmla="*/ 1202531 w 1688306"/>
              <a:gd name="connsiteY12" fmla="*/ 52387 h 345281"/>
              <a:gd name="connsiteX13" fmla="*/ 1276350 w 1688306"/>
              <a:gd name="connsiteY13" fmla="*/ 35719 h 345281"/>
              <a:gd name="connsiteX14" fmla="*/ 1338263 w 1688306"/>
              <a:gd name="connsiteY14" fmla="*/ 16669 h 345281"/>
              <a:gd name="connsiteX15" fmla="*/ 1385888 w 1688306"/>
              <a:gd name="connsiteY15" fmla="*/ 0 h 345281"/>
              <a:gd name="connsiteX16" fmla="*/ 1423988 w 1688306"/>
              <a:gd name="connsiteY16" fmla="*/ 7144 h 345281"/>
              <a:gd name="connsiteX17" fmla="*/ 1538288 w 1688306"/>
              <a:gd name="connsiteY17" fmla="*/ 40481 h 345281"/>
              <a:gd name="connsiteX18" fmla="*/ 1688306 w 1688306"/>
              <a:gd name="connsiteY18" fmla="*/ 85725 h 345281"/>
              <a:gd name="connsiteX19" fmla="*/ 1688306 w 1688306"/>
              <a:gd name="connsiteY19" fmla="*/ 219075 h 345281"/>
              <a:gd name="connsiteX20" fmla="*/ 1478756 w 1688306"/>
              <a:gd name="connsiteY20" fmla="*/ 230981 h 345281"/>
              <a:gd name="connsiteX21" fmla="*/ 1219200 w 1688306"/>
              <a:gd name="connsiteY21" fmla="*/ 24288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88306" h="345281">
                <a:moveTo>
                  <a:pt x="1219200" y="242887"/>
                </a:moveTo>
                <a:lnTo>
                  <a:pt x="954881" y="261937"/>
                </a:lnTo>
                <a:lnTo>
                  <a:pt x="673894" y="283369"/>
                </a:lnTo>
                <a:lnTo>
                  <a:pt x="435769" y="304800"/>
                </a:lnTo>
                <a:lnTo>
                  <a:pt x="195263" y="326231"/>
                </a:lnTo>
                <a:lnTo>
                  <a:pt x="16669" y="345281"/>
                </a:lnTo>
                <a:lnTo>
                  <a:pt x="0" y="180975"/>
                </a:lnTo>
                <a:lnTo>
                  <a:pt x="173831" y="169069"/>
                </a:lnTo>
                <a:lnTo>
                  <a:pt x="333375" y="157162"/>
                </a:lnTo>
                <a:lnTo>
                  <a:pt x="623888" y="128587"/>
                </a:lnTo>
                <a:lnTo>
                  <a:pt x="888206" y="97631"/>
                </a:lnTo>
                <a:lnTo>
                  <a:pt x="1088231" y="71437"/>
                </a:lnTo>
                <a:lnTo>
                  <a:pt x="1202531" y="52387"/>
                </a:lnTo>
                <a:lnTo>
                  <a:pt x="1276350" y="35719"/>
                </a:lnTo>
                <a:lnTo>
                  <a:pt x="1338263" y="16669"/>
                </a:lnTo>
                <a:lnTo>
                  <a:pt x="1385888" y="0"/>
                </a:lnTo>
                <a:lnTo>
                  <a:pt x="1423988" y="7144"/>
                </a:lnTo>
                <a:lnTo>
                  <a:pt x="1538288" y="40481"/>
                </a:lnTo>
                <a:lnTo>
                  <a:pt x="1688306" y="85725"/>
                </a:lnTo>
                <a:lnTo>
                  <a:pt x="1688306" y="219075"/>
                </a:lnTo>
                <a:lnTo>
                  <a:pt x="1478756" y="230981"/>
                </a:lnTo>
                <a:lnTo>
                  <a:pt x="1219200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469251-321A-4E8C-B5EE-EA5F5B88A08C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1138"/>
            <a:ext cx="4208463" cy="4578350"/>
            <a:chOff x="2654300" y="1636713"/>
            <a:chExt cx="4208463" cy="4578350"/>
          </a:xfrm>
        </p:grpSpPr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3EF2BC82-6622-4839-9284-D116B3D7C36E}"/>
                </a:ext>
              </a:extLst>
            </p:cNvPr>
            <p:cNvSpPr/>
            <p:nvPr/>
          </p:nvSpPr>
          <p:spPr>
            <a:xfrm>
              <a:off x="3736975" y="16367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9">
              <a:extLst>
                <a:ext uri="{FF2B5EF4-FFF2-40B4-BE49-F238E27FC236}">
                  <a16:creationId xmlns:a16="http://schemas.microsoft.com/office/drawing/2014/main" id="{9AC31238-D67C-464C-8968-88D380D6EB60}"/>
                </a:ext>
              </a:extLst>
            </p:cNvPr>
            <p:cNvSpPr/>
            <p:nvPr/>
          </p:nvSpPr>
          <p:spPr>
            <a:xfrm>
              <a:off x="3736975" y="22860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5482FED0-F730-4051-BB8A-152D38042ADA}"/>
                </a:ext>
              </a:extLst>
            </p:cNvPr>
            <p:cNvSpPr/>
            <p:nvPr/>
          </p:nvSpPr>
          <p:spPr>
            <a:xfrm rot="16200000">
              <a:off x="1493838" y="29543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EEF4C658-A5B3-4337-8DF2-02FB8B46B2CD}"/>
                </a:ext>
              </a:extLst>
            </p:cNvPr>
            <p:cNvSpPr/>
            <p:nvPr/>
          </p:nvSpPr>
          <p:spPr>
            <a:xfrm>
              <a:off x="4300538" y="26955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A98789C2-154F-4F15-B30E-1276F848CEC5}"/>
                </a:ext>
              </a:extLst>
            </p:cNvPr>
            <p:cNvSpPr/>
            <p:nvPr/>
          </p:nvSpPr>
          <p:spPr>
            <a:xfrm>
              <a:off x="5449888" y="25257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B2236908-50D5-4D1B-8BF2-30D84DB0A933}"/>
                </a:ext>
              </a:extLst>
            </p:cNvPr>
            <p:cNvSpPr/>
            <p:nvPr/>
          </p:nvSpPr>
          <p:spPr>
            <a:xfrm>
              <a:off x="3798888" y="32877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398B9CF6-82E8-452F-B315-801252E3171F}"/>
                </a:ext>
              </a:extLst>
            </p:cNvPr>
            <p:cNvSpPr/>
            <p:nvPr/>
          </p:nvSpPr>
          <p:spPr>
            <a:xfrm>
              <a:off x="4049713" y="31130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8">
              <a:extLst>
                <a:ext uri="{FF2B5EF4-FFF2-40B4-BE49-F238E27FC236}">
                  <a16:creationId xmlns:a16="http://schemas.microsoft.com/office/drawing/2014/main" id="{3EB52555-C6D6-41FA-AAD7-86E39A8BD47B}"/>
                </a:ext>
              </a:extLst>
            </p:cNvPr>
            <p:cNvSpPr/>
            <p:nvPr/>
          </p:nvSpPr>
          <p:spPr>
            <a:xfrm>
              <a:off x="5056188" y="33543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94DE062B-5248-4229-8A9D-9A2B232E3296}"/>
                </a:ext>
              </a:extLst>
            </p:cNvPr>
            <p:cNvSpPr/>
            <p:nvPr/>
          </p:nvSpPr>
          <p:spPr>
            <a:xfrm>
              <a:off x="4186238" y="36560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1DDC9C51-2626-4FC4-AF53-552205E834E6}"/>
                </a:ext>
              </a:extLst>
            </p:cNvPr>
            <p:cNvSpPr/>
            <p:nvPr/>
          </p:nvSpPr>
          <p:spPr>
            <a:xfrm>
              <a:off x="4291013" y="41624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41EE94A0-223D-4F03-992F-4E4CB1B1F74F}"/>
                </a:ext>
              </a:extLst>
            </p:cNvPr>
            <p:cNvSpPr/>
            <p:nvPr/>
          </p:nvSpPr>
          <p:spPr>
            <a:xfrm>
              <a:off x="4124325" y="47069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EC522ADE-4BEF-4FB7-BC9F-7E003A905509}"/>
                </a:ext>
              </a:extLst>
            </p:cNvPr>
            <p:cNvSpPr/>
            <p:nvPr/>
          </p:nvSpPr>
          <p:spPr>
            <a:xfrm>
              <a:off x="4440238" y="46307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DD3A46E4-5B76-44A2-B9B0-B44B7DCDD337}"/>
                </a:ext>
              </a:extLst>
            </p:cNvPr>
            <p:cNvSpPr/>
            <p:nvPr/>
          </p:nvSpPr>
          <p:spPr>
            <a:xfrm>
              <a:off x="4446588" y="52101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3">
              <a:extLst>
                <a:ext uri="{FF2B5EF4-FFF2-40B4-BE49-F238E27FC236}">
                  <a16:creationId xmlns:a16="http://schemas.microsoft.com/office/drawing/2014/main" id="{B49F869C-3FAA-4ECB-87AB-A1362CFA0D26}"/>
                </a:ext>
              </a:extLst>
            </p:cNvPr>
            <p:cNvSpPr/>
            <p:nvPr/>
          </p:nvSpPr>
          <p:spPr>
            <a:xfrm>
              <a:off x="4514850" y="57038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8C23C2A8-8C1E-421D-A668-BDFEB94BBE74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B9507A29-277B-47E5-9422-CB286CB89ECD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07A12B93-BE0F-406F-B2A2-08F736A9C454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92DD1899-972F-452C-A9E2-056438A7D5CD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AC157BDC-E03A-4D21-9DD9-BDE9304F63F2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9CF08C68-D523-4174-B8DC-7AB8A1042CAF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86CD9CFC-8003-4C04-BE1B-D89A9FFDE9ED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4461472E-9FC1-4225-8102-D249F73F9293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3FE8785A-A044-4E55-9E50-CB0EA07340F4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31B55950-F376-4BBD-8779-EFA81A52B83C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9">
              <a:extLst>
                <a:ext uri="{FF2B5EF4-FFF2-40B4-BE49-F238E27FC236}">
                  <a16:creationId xmlns:a16="http://schemas.microsoft.com/office/drawing/2014/main" id="{C14BAC53-2015-4167-B03F-4B4BE5DAF3BC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0">
              <a:extLst>
                <a:ext uri="{FF2B5EF4-FFF2-40B4-BE49-F238E27FC236}">
                  <a16:creationId xmlns:a16="http://schemas.microsoft.com/office/drawing/2014/main" id="{C6B4E703-236F-4877-BCB9-5CBE3F74171F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427438BE-1552-42DD-8402-7E7612552EF9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2">
              <a:extLst>
                <a:ext uri="{FF2B5EF4-FFF2-40B4-BE49-F238E27FC236}">
                  <a16:creationId xmlns:a16="http://schemas.microsoft.com/office/drawing/2014/main" id="{4EBEC3A6-A2FF-4042-8621-93367FDB5644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3">
              <a:extLst>
                <a:ext uri="{FF2B5EF4-FFF2-40B4-BE49-F238E27FC236}">
                  <a16:creationId xmlns:a16="http://schemas.microsoft.com/office/drawing/2014/main" id="{F6470E0B-493B-4793-A5D8-7FD55B0E4FA7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69859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0114" name="グループ化 1">
            <a:extLst>
              <a:ext uri="{FF2B5EF4-FFF2-40B4-BE49-F238E27FC236}">
                <a16:creationId xmlns:a16="http://schemas.microsoft.com/office/drawing/2014/main" id="{E52BF5A8-F935-487A-9723-425C34CC21F0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AE9DF62-91F0-4808-A1A9-B6A375FC5C8D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6E1F354-8276-4A1D-9C06-BB41A24FBFA3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AA9B964B-2119-4DAC-8844-369625163641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FF1C5499-CC03-42B2-A359-4738C62E1057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43EE679C-F166-4311-AC07-D74610EC6E2A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27B1D30E-0584-4ACC-8FA3-79F7E6AEA52F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894B009-B403-4AE0-92FB-DDDB571E794A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A0CC33FD-89F0-4F17-BDEE-EC57CC516965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D1F651F-C6B2-4A57-B1B7-747327244AFD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AC30D7A1-36BF-4D44-964A-96F7351FEA16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760EE0C0-A46D-4F3F-8212-9A5532B62A87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07790B78-CD28-4A60-B581-2A85A9CF0D12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24A76BED-0754-4FD0-A47A-B776CAAB011D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B4F896F-DE99-4BE3-B1BD-D5D465238C5C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3782579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2F4E29A-040E-4B5C-B539-BA65AF6FB5A7}"/>
              </a:ext>
            </a:extLst>
          </p:cNvPr>
          <p:cNvSpPr/>
          <p:nvPr/>
        </p:nvSpPr>
        <p:spPr>
          <a:xfrm>
            <a:off x="3257550" y="1644650"/>
            <a:ext cx="3200400" cy="1660525"/>
          </a:xfrm>
          <a:custGeom>
            <a:avLst/>
            <a:gdLst>
              <a:gd name="connsiteX0" fmla="*/ 1873250 w 3200400"/>
              <a:gd name="connsiteY0" fmla="*/ 361950 h 1660525"/>
              <a:gd name="connsiteX1" fmla="*/ 1524000 w 3200400"/>
              <a:gd name="connsiteY1" fmla="*/ 400050 h 1660525"/>
              <a:gd name="connsiteX2" fmla="*/ 1276350 w 3200400"/>
              <a:gd name="connsiteY2" fmla="*/ 434975 h 1660525"/>
              <a:gd name="connsiteX3" fmla="*/ 1041400 w 3200400"/>
              <a:gd name="connsiteY3" fmla="*/ 473075 h 1660525"/>
              <a:gd name="connsiteX4" fmla="*/ 815975 w 3200400"/>
              <a:gd name="connsiteY4" fmla="*/ 514350 h 1660525"/>
              <a:gd name="connsiteX5" fmla="*/ 644525 w 3200400"/>
              <a:gd name="connsiteY5" fmla="*/ 552450 h 1660525"/>
              <a:gd name="connsiteX6" fmla="*/ 463550 w 3200400"/>
              <a:gd name="connsiteY6" fmla="*/ 600075 h 1660525"/>
              <a:gd name="connsiteX7" fmla="*/ 431800 w 3200400"/>
              <a:gd name="connsiteY7" fmla="*/ 596900 h 1660525"/>
              <a:gd name="connsiteX8" fmla="*/ 381000 w 3200400"/>
              <a:gd name="connsiteY8" fmla="*/ 584200 h 1660525"/>
              <a:gd name="connsiteX9" fmla="*/ 330200 w 3200400"/>
              <a:gd name="connsiteY9" fmla="*/ 565150 h 1660525"/>
              <a:gd name="connsiteX10" fmla="*/ 276225 w 3200400"/>
              <a:gd name="connsiteY10" fmla="*/ 533400 h 1660525"/>
              <a:gd name="connsiteX11" fmla="*/ 200025 w 3200400"/>
              <a:gd name="connsiteY11" fmla="*/ 466725 h 1660525"/>
              <a:gd name="connsiteX12" fmla="*/ 152400 w 3200400"/>
              <a:gd name="connsiteY12" fmla="*/ 419100 h 1660525"/>
              <a:gd name="connsiteX13" fmla="*/ 111125 w 3200400"/>
              <a:gd name="connsiteY13" fmla="*/ 368300 h 1660525"/>
              <a:gd name="connsiteX14" fmla="*/ 66675 w 3200400"/>
              <a:gd name="connsiteY14" fmla="*/ 307975 h 1660525"/>
              <a:gd name="connsiteX15" fmla="*/ 38100 w 3200400"/>
              <a:gd name="connsiteY15" fmla="*/ 266700 h 1660525"/>
              <a:gd name="connsiteX16" fmla="*/ 12700 w 3200400"/>
              <a:gd name="connsiteY16" fmla="*/ 225425 h 1660525"/>
              <a:gd name="connsiteX17" fmla="*/ 0 w 3200400"/>
              <a:gd name="connsiteY17" fmla="*/ 196850 h 1660525"/>
              <a:gd name="connsiteX18" fmla="*/ 0 w 3200400"/>
              <a:gd name="connsiteY18" fmla="*/ 180975 h 1660525"/>
              <a:gd name="connsiteX19" fmla="*/ 6350 w 3200400"/>
              <a:gd name="connsiteY19" fmla="*/ 168275 h 1660525"/>
              <a:gd name="connsiteX20" fmla="*/ 19050 w 3200400"/>
              <a:gd name="connsiteY20" fmla="*/ 165100 h 1660525"/>
              <a:gd name="connsiteX21" fmla="*/ 47625 w 3200400"/>
              <a:gd name="connsiteY21" fmla="*/ 171450 h 1660525"/>
              <a:gd name="connsiteX22" fmla="*/ 76200 w 3200400"/>
              <a:gd name="connsiteY22" fmla="*/ 187325 h 1660525"/>
              <a:gd name="connsiteX23" fmla="*/ 155575 w 3200400"/>
              <a:gd name="connsiteY23" fmla="*/ 234950 h 1660525"/>
              <a:gd name="connsiteX24" fmla="*/ 222250 w 3200400"/>
              <a:gd name="connsiteY24" fmla="*/ 266700 h 1660525"/>
              <a:gd name="connsiteX25" fmla="*/ 301625 w 3200400"/>
              <a:gd name="connsiteY25" fmla="*/ 292100 h 1660525"/>
              <a:gd name="connsiteX26" fmla="*/ 390525 w 3200400"/>
              <a:gd name="connsiteY26" fmla="*/ 311150 h 1660525"/>
              <a:gd name="connsiteX27" fmla="*/ 476250 w 3200400"/>
              <a:gd name="connsiteY27" fmla="*/ 317500 h 1660525"/>
              <a:gd name="connsiteX28" fmla="*/ 581025 w 3200400"/>
              <a:gd name="connsiteY28" fmla="*/ 304800 h 1660525"/>
              <a:gd name="connsiteX29" fmla="*/ 977900 w 3200400"/>
              <a:gd name="connsiteY29" fmla="*/ 250825 h 1660525"/>
              <a:gd name="connsiteX30" fmla="*/ 1447800 w 3200400"/>
              <a:gd name="connsiteY30" fmla="*/ 196850 h 1660525"/>
              <a:gd name="connsiteX31" fmla="*/ 1866900 w 3200400"/>
              <a:gd name="connsiteY31" fmla="*/ 152400 h 1660525"/>
              <a:gd name="connsiteX32" fmla="*/ 2171700 w 3200400"/>
              <a:gd name="connsiteY32" fmla="*/ 123825 h 1660525"/>
              <a:gd name="connsiteX33" fmla="*/ 2378075 w 3200400"/>
              <a:gd name="connsiteY33" fmla="*/ 104775 h 1660525"/>
              <a:gd name="connsiteX34" fmla="*/ 2593975 w 3200400"/>
              <a:gd name="connsiteY34" fmla="*/ 88900 h 1660525"/>
              <a:gd name="connsiteX35" fmla="*/ 2644775 w 3200400"/>
              <a:gd name="connsiteY35" fmla="*/ 73025 h 1660525"/>
              <a:gd name="connsiteX36" fmla="*/ 2714625 w 3200400"/>
              <a:gd name="connsiteY36" fmla="*/ 34925 h 1660525"/>
              <a:gd name="connsiteX37" fmla="*/ 2762250 w 3200400"/>
              <a:gd name="connsiteY37" fmla="*/ 0 h 1660525"/>
              <a:gd name="connsiteX38" fmla="*/ 2781300 w 3200400"/>
              <a:gd name="connsiteY38" fmla="*/ 0 h 1660525"/>
              <a:gd name="connsiteX39" fmla="*/ 2822575 w 3200400"/>
              <a:gd name="connsiteY39" fmla="*/ 9525 h 1660525"/>
              <a:gd name="connsiteX40" fmla="*/ 2879725 w 3200400"/>
              <a:gd name="connsiteY40" fmla="*/ 28575 h 1660525"/>
              <a:gd name="connsiteX41" fmla="*/ 2936875 w 3200400"/>
              <a:gd name="connsiteY41" fmla="*/ 53975 h 1660525"/>
              <a:gd name="connsiteX42" fmla="*/ 3032125 w 3200400"/>
              <a:gd name="connsiteY42" fmla="*/ 111125 h 1660525"/>
              <a:gd name="connsiteX43" fmla="*/ 3111500 w 3200400"/>
              <a:gd name="connsiteY43" fmla="*/ 174625 h 1660525"/>
              <a:gd name="connsiteX44" fmla="*/ 3181350 w 3200400"/>
              <a:gd name="connsiteY44" fmla="*/ 238125 h 1660525"/>
              <a:gd name="connsiteX45" fmla="*/ 3190875 w 3200400"/>
              <a:gd name="connsiteY45" fmla="*/ 260350 h 1660525"/>
              <a:gd name="connsiteX46" fmla="*/ 3200400 w 3200400"/>
              <a:gd name="connsiteY46" fmla="*/ 279400 h 1660525"/>
              <a:gd name="connsiteX47" fmla="*/ 3200400 w 3200400"/>
              <a:gd name="connsiteY47" fmla="*/ 298450 h 1660525"/>
              <a:gd name="connsiteX48" fmla="*/ 3187700 w 3200400"/>
              <a:gd name="connsiteY48" fmla="*/ 327025 h 1660525"/>
              <a:gd name="connsiteX49" fmla="*/ 3152775 w 3200400"/>
              <a:gd name="connsiteY49" fmla="*/ 355600 h 1660525"/>
              <a:gd name="connsiteX50" fmla="*/ 3108325 w 3200400"/>
              <a:gd name="connsiteY50" fmla="*/ 381000 h 1660525"/>
              <a:gd name="connsiteX51" fmla="*/ 3086100 w 3200400"/>
              <a:gd name="connsiteY51" fmla="*/ 403225 h 1660525"/>
              <a:gd name="connsiteX52" fmla="*/ 3073400 w 3200400"/>
              <a:gd name="connsiteY52" fmla="*/ 425450 h 1660525"/>
              <a:gd name="connsiteX53" fmla="*/ 3041650 w 3200400"/>
              <a:gd name="connsiteY53" fmla="*/ 511175 h 1660525"/>
              <a:gd name="connsiteX54" fmla="*/ 2971800 w 3200400"/>
              <a:gd name="connsiteY54" fmla="*/ 749300 h 1660525"/>
              <a:gd name="connsiteX55" fmla="*/ 2895600 w 3200400"/>
              <a:gd name="connsiteY55" fmla="*/ 996950 h 1660525"/>
              <a:gd name="connsiteX56" fmla="*/ 2841625 w 3200400"/>
              <a:gd name="connsiteY56" fmla="*/ 1181100 h 1660525"/>
              <a:gd name="connsiteX57" fmla="*/ 2768600 w 3200400"/>
              <a:gd name="connsiteY57" fmla="*/ 1403350 h 1660525"/>
              <a:gd name="connsiteX58" fmla="*/ 2720975 w 3200400"/>
              <a:gd name="connsiteY58" fmla="*/ 1530350 h 1660525"/>
              <a:gd name="connsiteX59" fmla="*/ 2695575 w 3200400"/>
              <a:gd name="connsiteY59" fmla="*/ 1600200 h 1660525"/>
              <a:gd name="connsiteX60" fmla="*/ 2673350 w 3200400"/>
              <a:gd name="connsiteY60" fmla="*/ 1628775 h 1660525"/>
              <a:gd name="connsiteX61" fmla="*/ 2641600 w 3200400"/>
              <a:gd name="connsiteY61" fmla="*/ 1647825 h 1660525"/>
              <a:gd name="connsiteX62" fmla="*/ 2600325 w 3200400"/>
              <a:gd name="connsiteY62" fmla="*/ 1660525 h 1660525"/>
              <a:gd name="connsiteX63" fmla="*/ 2562225 w 3200400"/>
              <a:gd name="connsiteY63" fmla="*/ 1657350 h 1660525"/>
              <a:gd name="connsiteX64" fmla="*/ 2514600 w 3200400"/>
              <a:gd name="connsiteY64" fmla="*/ 1644650 h 1660525"/>
              <a:gd name="connsiteX65" fmla="*/ 2473325 w 3200400"/>
              <a:gd name="connsiteY65" fmla="*/ 1612900 h 1660525"/>
              <a:gd name="connsiteX66" fmla="*/ 2451100 w 3200400"/>
              <a:gd name="connsiteY66" fmla="*/ 1597025 h 1660525"/>
              <a:gd name="connsiteX67" fmla="*/ 2508250 w 3200400"/>
              <a:gd name="connsiteY67" fmla="*/ 1368425 h 1660525"/>
              <a:gd name="connsiteX68" fmla="*/ 2593975 w 3200400"/>
              <a:gd name="connsiteY68" fmla="*/ 1035050 h 1660525"/>
              <a:gd name="connsiteX69" fmla="*/ 2644775 w 3200400"/>
              <a:gd name="connsiteY69" fmla="*/ 800100 h 1660525"/>
              <a:gd name="connsiteX70" fmla="*/ 2686050 w 3200400"/>
              <a:gd name="connsiteY70" fmla="*/ 571500 h 1660525"/>
              <a:gd name="connsiteX71" fmla="*/ 2711450 w 3200400"/>
              <a:gd name="connsiteY71" fmla="*/ 450850 h 1660525"/>
              <a:gd name="connsiteX72" fmla="*/ 2717800 w 3200400"/>
              <a:gd name="connsiteY72" fmla="*/ 400050 h 1660525"/>
              <a:gd name="connsiteX73" fmla="*/ 2717800 w 3200400"/>
              <a:gd name="connsiteY73" fmla="*/ 374650 h 1660525"/>
              <a:gd name="connsiteX74" fmla="*/ 2708275 w 3200400"/>
              <a:gd name="connsiteY74" fmla="*/ 349250 h 1660525"/>
              <a:gd name="connsiteX75" fmla="*/ 2682875 w 3200400"/>
              <a:gd name="connsiteY75" fmla="*/ 330200 h 1660525"/>
              <a:gd name="connsiteX76" fmla="*/ 2638425 w 3200400"/>
              <a:gd name="connsiteY76" fmla="*/ 314325 h 1660525"/>
              <a:gd name="connsiteX77" fmla="*/ 2501900 w 3200400"/>
              <a:gd name="connsiteY77" fmla="*/ 317500 h 1660525"/>
              <a:gd name="connsiteX78" fmla="*/ 2292350 w 3200400"/>
              <a:gd name="connsiteY78" fmla="*/ 330200 h 1660525"/>
              <a:gd name="connsiteX79" fmla="*/ 1873250 w 3200400"/>
              <a:gd name="connsiteY79" fmla="*/ 361950 h 166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00400" h="1660525">
                <a:moveTo>
                  <a:pt x="1873250" y="361950"/>
                </a:moveTo>
                <a:lnTo>
                  <a:pt x="1524000" y="400050"/>
                </a:lnTo>
                <a:lnTo>
                  <a:pt x="1276350" y="434975"/>
                </a:lnTo>
                <a:lnTo>
                  <a:pt x="1041400" y="473075"/>
                </a:lnTo>
                <a:lnTo>
                  <a:pt x="815975" y="514350"/>
                </a:lnTo>
                <a:lnTo>
                  <a:pt x="644525" y="552450"/>
                </a:lnTo>
                <a:lnTo>
                  <a:pt x="463550" y="600075"/>
                </a:lnTo>
                <a:lnTo>
                  <a:pt x="431800" y="596900"/>
                </a:lnTo>
                <a:lnTo>
                  <a:pt x="381000" y="584200"/>
                </a:lnTo>
                <a:lnTo>
                  <a:pt x="330200" y="565150"/>
                </a:lnTo>
                <a:lnTo>
                  <a:pt x="276225" y="533400"/>
                </a:lnTo>
                <a:lnTo>
                  <a:pt x="200025" y="466725"/>
                </a:lnTo>
                <a:lnTo>
                  <a:pt x="152400" y="419100"/>
                </a:lnTo>
                <a:lnTo>
                  <a:pt x="111125" y="368300"/>
                </a:lnTo>
                <a:lnTo>
                  <a:pt x="66675" y="307975"/>
                </a:lnTo>
                <a:lnTo>
                  <a:pt x="38100" y="266700"/>
                </a:lnTo>
                <a:lnTo>
                  <a:pt x="12700" y="225425"/>
                </a:lnTo>
                <a:lnTo>
                  <a:pt x="0" y="196850"/>
                </a:lnTo>
                <a:lnTo>
                  <a:pt x="0" y="180975"/>
                </a:lnTo>
                <a:lnTo>
                  <a:pt x="6350" y="168275"/>
                </a:lnTo>
                <a:lnTo>
                  <a:pt x="19050" y="165100"/>
                </a:lnTo>
                <a:lnTo>
                  <a:pt x="47625" y="171450"/>
                </a:lnTo>
                <a:lnTo>
                  <a:pt x="76200" y="187325"/>
                </a:lnTo>
                <a:lnTo>
                  <a:pt x="155575" y="234950"/>
                </a:lnTo>
                <a:lnTo>
                  <a:pt x="222250" y="266700"/>
                </a:lnTo>
                <a:lnTo>
                  <a:pt x="301625" y="292100"/>
                </a:lnTo>
                <a:lnTo>
                  <a:pt x="390525" y="311150"/>
                </a:lnTo>
                <a:lnTo>
                  <a:pt x="476250" y="317500"/>
                </a:lnTo>
                <a:lnTo>
                  <a:pt x="581025" y="304800"/>
                </a:lnTo>
                <a:lnTo>
                  <a:pt x="977900" y="250825"/>
                </a:lnTo>
                <a:lnTo>
                  <a:pt x="1447800" y="196850"/>
                </a:lnTo>
                <a:lnTo>
                  <a:pt x="1866900" y="152400"/>
                </a:lnTo>
                <a:lnTo>
                  <a:pt x="2171700" y="123825"/>
                </a:lnTo>
                <a:lnTo>
                  <a:pt x="2378075" y="104775"/>
                </a:lnTo>
                <a:lnTo>
                  <a:pt x="2593975" y="88900"/>
                </a:lnTo>
                <a:lnTo>
                  <a:pt x="2644775" y="73025"/>
                </a:lnTo>
                <a:lnTo>
                  <a:pt x="2714625" y="34925"/>
                </a:lnTo>
                <a:lnTo>
                  <a:pt x="2762250" y="0"/>
                </a:lnTo>
                <a:lnTo>
                  <a:pt x="2781300" y="0"/>
                </a:lnTo>
                <a:lnTo>
                  <a:pt x="2822575" y="9525"/>
                </a:lnTo>
                <a:lnTo>
                  <a:pt x="2879725" y="28575"/>
                </a:lnTo>
                <a:lnTo>
                  <a:pt x="2936875" y="53975"/>
                </a:lnTo>
                <a:lnTo>
                  <a:pt x="3032125" y="111125"/>
                </a:lnTo>
                <a:lnTo>
                  <a:pt x="3111500" y="174625"/>
                </a:lnTo>
                <a:lnTo>
                  <a:pt x="3181350" y="238125"/>
                </a:lnTo>
                <a:lnTo>
                  <a:pt x="3190875" y="260350"/>
                </a:lnTo>
                <a:lnTo>
                  <a:pt x="3200400" y="279400"/>
                </a:lnTo>
                <a:lnTo>
                  <a:pt x="3200400" y="298450"/>
                </a:lnTo>
                <a:lnTo>
                  <a:pt x="3187700" y="327025"/>
                </a:lnTo>
                <a:lnTo>
                  <a:pt x="3152775" y="355600"/>
                </a:lnTo>
                <a:lnTo>
                  <a:pt x="3108325" y="381000"/>
                </a:lnTo>
                <a:lnTo>
                  <a:pt x="3086100" y="403225"/>
                </a:lnTo>
                <a:lnTo>
                  <a:pt x="3073400" y="425450"/>
                </a:lnTo>
                <a:lnTo>
                  <a:pt x="3041650" y="511175"/>
                </a:lnTo>
                <a:lnTo>
                  <a:pt x="2971800" y="749300"/>
                </a:lnTo>
                <a:lnTo>
                  <a:pt x="2895600" y="996950"/>
                </a:lnTo>
                <a:lnTo>
                  <a:pt x="2841625" y="1181100"/>
                </a:lnTo>
                <a:lnTo>
                  <a:pt x="2768600" y="1403350"/>
                </a:lnTo>
                <a:lnTo>
                  <a:pt x="2720975" y="1530350"/>
                </a:lnTo>
                <a:lnTo>
                  <a:pt x="2695575" y="1600200"/>
                </a:lnTo>
                <a:lnTo>
                  <a:pt x="2673350" y="1628775"/>
                </a:lnTo>
                <a:lnTo>
                  <a:pt x="2641600" y="1647825"/>
                </a:lnTo>
                <a:lnTo>
                  <a:pt x="2600325" y="1660525"/>
                </a:lnTo>
                <a:lnTo>
                  <a:pt x="2562225" y="1657350"/>
                </a:lnTo>
                <a:lnTo>
                  <a:pt x="2514600" y="1644650"/>
                </a:lnTo>
                <a:lnTo>
                  <a:pt x="2473325" y="1612900"/>
                </a:lnTo>
                <a:lnTo>
                  <a:pt x="2451100" y="1597025"/>
                </a:lnTo>
                <a:lnTo>
                  <a:pt x="2508250" y="1368425"/>
                </a:lnTo>
                <a:lnTo>
                  <a:pt x="2593975" y="1035050"/>
                </a:lnTo>
                <a:lnTo>
                  <a:pt x="2644775" y="800100"/>
                </a:lnTo>
                <a:lnTo>
                  <a:pt x="2686050" y="571500"/>
                </a:lnTo>
                <a:lnTo>
                  <a:pt x="2711450" y="450850"/>
                </a:lnTo>
                <a:lnTo>
                  <a:pt x="2717800" y="400050"/>
                </a:lnTo>
                <a:lnTo>
                  <a:pt x="2717800" y="374650"/>
                </a:lnTo>
                <a:lnTo>
                  <a:pt x="2708275" y="349250"/>
                </a:lnTo>
                <a:lnTo>
                  <a:pt x="2682875" y="330200"/>
                </a:lnTo>
                <a:lnTo>
                  <a:pt x="2638425" y="314325"/>
                </a:lnTo>
                <a:lnTo>
                  <a:pt x="2501900" y="317500"/>
                </a:lnTo>
                <a:lnTo>
                  <a:pt x="2292350" y="330200"/>
                </a:lnTo>
                <a:lnTo>
                  <a:pt x="1873250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5B9852B-1651-485A-9CED-34187EE9933C}"/>
              </a:ext>
            </a:extLst>
          </p:cNvPr>
          <p:cNvSpPr/>
          <p:nvPr/>
        </p:nvSpPr>
        <p:spPr>
          <a:xfrm>
            <a:off x="3473450" y="2978150"/>
            <a:ext cx="2359025" cy="466725"/>
          </a:xfrm>
          <a:custGeom>
            <a:avLst/>
            <a:gdLst>
              <a:gd name="connsiteX0" fmla="*/ 1060450 w 2359025"/>
              <a:gd name="connsiteY0" fmla="*/ 298450 h 466725"/>
              <a:gd name="connsiteX1" fmla="*/ 698500 w 2359025"/>
              <a:gd name="connsiteY1" fmla="*/ 352425 h 466725"/>
              <a:gd name="connsiteX2" fmla="*/ 457200 w 2359025"/>
              <a:gd name="connsiteY2" fmla="*/ 390525 h 466725"/>
              <a:gd name="connsiteX3" fmla="*/ 209550 w 2359025"/>
              <a:gd name="connsiteY3" fmla="*/ 431800 h 466725"/>
              <a:gd name="connsiteX4" fmla="*/ 15875 w 2359025"/>
              <a:gd name="connsiteY4" fmla="*/ 466725 h 466725"/>
              <a:gd name="connsiteX5" fmla="*/ 0 w 2359025"/>
              <a:gd name="connsiteY5" fmla="*/ 234950 h 466725"/>
              <a:gd name="connsiteX6" fmla="*/ 161925 w 2359025"/>
              <a:gd name="connsiteY6" fmla="*/ 225425 h 466725"/>
              <a:gd name="connsiteX7" fmla="*/ 450850 w 2359025"/>
              <a:gd name="connsiteY7" fmla="*/ 193675 h 466725"/>
              <a:gd name="connsiteX8" fmla="*/ 701675 w 2359025"/>
              <a:gd name="connsiteY8" fmla="*/ 158750 h 466725"/>
              <a:gd name="connsiteX9" fmla="*/ 952500 w 2359025"/>
              <a:gd name="connsiteY9" fmla="*/ 120650 h 466725"/>
              <a:gd name="connsiteX10" fmla="*/ 1193800 w 2359025"/>
              <a:gd name="connsiteY10" fmla="*/ 85725 h 466725"/>
              <a:gd name="connsiteX11" fmla="*/ 1365250 w 2359025"/>
              <a:gd name="connsiteY11" fmla="*/ 60325 h 466725"/>
              <a:gd name="connsiteX12" fmla="*/ 1549400 w 2359025"/>
              <a:gd name="connsiteY12" fmla="*/ 38100 h 466725"/>
              <a:gd name="connsiteX13" fmla="*/ 1743075 w 2359025"/>
              <a:gd name="connsiteY13" fmla="*/ 22225 h 466725"/>
              <a:gd name="connsiteX14" fmla="*/ 1898650 w 2359025"/>
              <a:gd name="connsiteY14" fmla="*/ 9525 h 466725"/>
              <a:gd name="connsiteX15" fmla="*/ 2044700 w 2359025"/>
              <a:gd name="connsiteY15" fmla="*/ 3175 h 466725"/>
              <a:gd name="connsiteX16" fmla="*/ 2155825 w 2359025"/>
              <a:gd name="connsiteY16" fmla="*/ 0 h 466725"/>
              <a:gd name="connsiteX17" fmla="*/ 2260600 w 2359025"/>
              <a:gd name="connsiteY17" fmla="*/ 6350 h 466725"/>
              <a:gd name="connsiteX18" fmla="*/ 2359025 w 2359025"/>
              <a:gd name="connsiteY18" fmla="*/ 12700 h 466725"/>
              <a:gd name="connsiteX19" fmla="*/ 2311400 w 2359025"/>
              <a:gd name="connsiteY19" fmla="*/ 279400 h 466725"/>
              <a:gd name="connsiteX20" fmla="*/ 2235200 w 2359025"/>
              <a:gd name="connsiteY20" fmla="*/ 263525 h 466725"/>
              <a:gd name="connsiteX21" fmla="*/ 2168525 w 2359025"/>
              <a:gd name="connsiteY21" fmla="*/ 238125 h 466725"/>
              <a:gd name="connsiteX22" fmla="*/ 2089150 w 2359025"/>
              <a:gd name="connsiteY22" fmla="*/ 225425 h 466725"/>
              <a:gd name="connsiteX23" fmla="*/ 1993900 w 2359025"/>
              <a:gd name="connsiteY23" fmla="*/ 219075 h 466725"/>
              <a:gd name="connsiteX24" fmla="*/ 1866900 w 2359025"/>
              <a:gd name="connsiteY24" fmla="*/ 222250 h 466725"/>
              <a:gd name="connsiteX25" fmla="*/ 1717675 w 2359025"/>
              <a:gd name="connsiteY25" fmla="*/ 228600 h 466725"/>
              <a:gd name="connsiteX26" fmla="*/ 1539875 w 2359025"/>
              <a:gd name="connsiteY26" fmla="*/ 244475 h 466725"/>
              <a:gd name="connsiteX27" fmla="*/ 1320800 w 2359025"/>
              <a:gd name="connsiteY27" fmla="*/ 263525 h 466725"/>
              <a:gd name="connsiteX28" fmla="*/ 1060450 w 2359025"/>
              <a:gd name="connsiteY28" fmla="*/ 298450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359025" h="466725">
                <a:moveTo>
                  <a:pt x="1060450" y="298450"/>
                </a:moveTo>
                <a:lnTo>
                  <a:pt x="698500" y="352425"/>
                </a:lnTo>
                <a:lnTo>
                  <a:pt x="457200" y="390525"/>
                </a:lnTo>
                <a:lnTo>
                  <a:pt x="209550" y="431800"/>
                </a:lnTo>
                <a:lnTo>
                  <a:pt x="15875" y="466725"/>
                </a:lnTo>
                <a:lnTo>
                  <a:pt x="0" y="234950"/>
                </a:lnTo>
                <a:lnTo>
                  <a:pt x="161925" y="225425"/>
                </a:lnTo>
                <a:lnTo>
                  <a:pt x="450850" y="193675"/>
                </a:lnTo>
                <a:lnTo>
                  <a:pt x="701675" y="158750"/>
                </a:lnTo>
                <a:lnTo>
                  <a:pt x="952500" y="120650"/>
                </a:lnTo>
                <a:lnTo>
                  <a:pt x="1193800" y="85725"/>
                </a:lnTo>
                <a:lnTo>
                  <a:pt x="1365250" y="60325"/>
                </a:lnTo>
                <a:lnTo>
                  <a:pt x="1549400" y="38100"/>
                </a:lnTo>
                <a:lnTo>
                  <a:pt x="1743075" y="22225"/>
                </a:lnTo>
                <a:lnTo>
                  <a:pt x="1898650" y="9525"/>
                </a:lnTo>
                <a:lnTo>
                  <a:pt x="2044700" y="3175"/>
                </a:lnTo>
                <a:lnTo>
                  <a:pt x="2155825" y="0"/>
                </a:lnTo>
                <a:lnTo>
                  <a:pt x="2260600" y="6350"/>
                </a:lnTo>
                <a:lnTo>
                  <a:pt x="2359025" y="12700"/>
                </a:lnTo>
                <a:lnTo>
                  <a:pt x="2311400" y="279400"/>
                </a:lnTo>
                <a:lnTo>
                  <a:pt x="2235200" y="263525"/>
                </a:lnTo>
                <a:lnTo>
                  <a:pt x="2168525" y="238125"/>
                </a:lnTo>
                <a:lnTo>
                  <a:pt x="2089150" y="225425"/>
                </a:lnTo>
                <a:lnTo>
                  <a:pt x="1993900" y="219075"/>
                </a:lnTo>
                <a:lnTo>
                  <a:pt x="1866900" y="222250"/>
                </a:lnTo>
                <a:lnTo>
                  <a:pt x="1717675" y="228600"/>
                </a:lnTo>
                <a:lnTo>
                  <a:pt x="1539875" y="244475"/>
                </a:lnTo>
                <a:lnTo>
                  <a:pt x="1320800" y="263525"/>
                </a:lnTo>
                <a:lnTo>
                  <a:pt x="1060450" y="298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FCA6099-BF3F-4C72-8C62-79E68CF4F447}"/>
              </a:ext>
            </a:extLst>
          </p:cNvPr>
          <p:cNvSpPr/>
          <p:nvPr/>
        </p:nvSpPr>
        <p:spPr>
          <a:xfrm>
            <a:off x="3178175" y="2928938"/>
            <a:ext cx="3914775" cy="2779712"/>
          </a:xfrm>
          <a:custGeom>
            <a:avLst/>
            <a:gdLst>
              <a:gd name="connsiteX0" fmla="*/ 1892175 w 3915624"/>
              <a:gd name="connsiteY0" fmla="*/ 2774887 h 2779414"/>
              <a:gd name="connsiteX1" fmla="*/ 1520983 w 3915624"/>
              <a:gd name="connsiteY1" fmla="*/ 2779414 h 2779414"/>
              <a:gd name="connsiteX2" fmla="*/ 1258432 w 3915624"/>
              <a:gd name="connsiteY2" fmla="*/ 2765834 h 2779414"/>
              <a:gd name="connsiteX3" fmla="*/ 1059256 w 3915624"/>
              <a:gd name="connsiteY3" fmla="*/ 2756780 h 2779414"/>
              <a:gd name="connsiteX4" fmla="*/ 946087 w 3915624"/>
              <a:gd name="connsiteY4" fmla="*/ 2752254 h 2779414"/>
              <a:gd name="connsiteX5" fmla="*/ 787652 w 3915624"/>
              <a:gd name="connsiteY5" fmla="*/ 2734147 h 2779414"/>
              <a:gd name="connsiteX6" fmla="*/ 674484 w 3915624"/>
              <a:gd name="connsiteY6" fmla="*/ 2720566 h 2779414"/>
              <a:gd name="connsiteX7" fmla="*/ 565842 w 3915624"/>
              <a:gd name="connsiteY7" fmla="*/ 2693406 h 2779414"/>
              <a:gd name="connsiteX8" fmla="*/ 475307 w 3915624"/>
              <a:gd name="connsiteY8" fmla="*/ 2661719 h 2779414"/>
              <a:gd name="connsiteX9" fmla="*/ 389299 w 3915624"/>
              <a:gd name="connsiteY9" fmla="*/ 2625505 h 2779414"/>
              <a:gd name="connsiteX10" fmla="*/ 325925 w 3915624"/>
              <a:gd name="connsiteY10" fmla="*/ 2589291 h 2779414"/>
              <a:gd name="connsiteX11" fmla="*/ 258024 w 3915624"/>
              <a:gd name="connsiteY11" fmla="*/ 2539497 h 2779414"/>
              <a:gd name="connsiteX12" fmla="*/ 203703 w 3915624"/>
              <a:gd name="connsiteY12" fmla="*/ 2480650 h 2779414"/>
              <a:gd name="connsiteX13" fmla="*/ 144856 w 3915624"/>
              <a:gd name="connsiteY13" fmla="*/ 2394642 h 2779414"/>
              <a:gd name="connsiteX14" fmla="*/ 108642 w 3915624"/>
              <a:gd name="connsiteY14" fmla="*/ 2317687 h 2779414"/>
              <a:gd name="connsiteX15" fmla="*/ 81482 w 3915624"/>
              <a:gd name="connsiteY15" fmla="*/ 2236206 h 2779414"/>
              <a:gd name="connsiteX16" fmla="*/ 63375 w 3915624"/>
              <a:gd name="connsiteY16" fmla="*/ 2145671 h 2779414"/>
              <a:gd name="connsiteX17" fmla="*/ 49794 w 3915624"/>
              <a:gd name="connsiteY17" fmla="*/ 2037030 h 2779414"/>
              <a:gd name="connsiteX18" fmla="*/ 45268 w 3915624"/>
              <a:gd name="connsiteY18" fmla="*/ 1932915 h 2779414"/>
              <a:gd name="connsiteX19" fmla="*/ 49794 w 3915624"/>
              <a:gd name="connsiteY19" fmla="*/ 1819747 h 2779414"/>
              <a:gd name="connsiteX20" fmla="*/ 76955 w 3915624"/>
              <a:gd name="connsiteY20" fmla="*/ 1348966 h 2779414"/>
              <a:gd name="connsiteX21" fmla="*/ 99588 w 3915624"/>
              <a:gd name="connsiteY21" fmla="*/ 964194 h 2779414"/>
              <a:gd name="connsiteX22" fmla="*/ 108642 w 3915624"/>
              <a:gd name="connsiteY22" fmla="*/ 737857 h 2779414"/>
              <a:gd name="connsiteX23" fmla="*/ 122222 w 3915624"/>
              <a:gd name="connsiteY23" fmla="*/ 529628 h 2779414"/>
              <a:gd name="connsiteX24" fmla="*/ 122222 w 3915624"/>
              <a:gd name="connsiteY24" fmla="*/ 398353 h 2779414"/>
              <a:gd name="connsiteX25" fmla="*/ 117695 w 3915624"/>
              <a:gd name="connsiteY25" fmla="*/ 330452 h 2779414"/>
              <a:gd name="connsiteX26" fmla="*/ 99588 w 3915624"/>
              <a:gd name="connsiteY26" fmla="*/ 253497 h 2779414"/>
              <a:gd name="connsiteX27" fmla="*/ 72428 w 3915624"/>
              <a:gd name="connsiteY27" fmla="*/ 176543 h 2779414"/>
              <a:gd name="connsiteX28" fmla="*/ 36214 w 3915624"/>
              <a:gd name="connsiteY28" fmla="*/ 117695 h 2779414"/>
              <a:gd name="connsiteX29" fmla="*/ 9054 w 3915624"/>
              <a:gd name="connsiteY29" fmla="*/ 63374 h 2779414"/>
              <a:gd name="connsiteX30" fmla="*/ 0 w 3915624"/>
              <a:gd name="connsiteY30" fmla="*/ 31687 h 2779414"/>
              <a:gd name="connsiteX31" fmla="*/ 0 w 3915624"/>
              <a:gd name="connsiteY31" fmla="*/ 9054 h 2779414"/>
              <a:gd name="connsiteX32" fmla="*/ 13581 w 3915624"/>
              <a:gd name="connsiteY32" fmla="*/ 4527 h 2779414"/>
              <a:gd name="connsiteX33" fmla="*/ 36214 w 3915624"/>
              <a:gd name="connsiteY33" fmla="*/ 0 h 2779414"/>
              <a:gd name="connsiteX34" fmla="*/ 72428 w 3915624"/>
              <a:gd name="connsiteY34" fmla="*/ 9054 h 2779414"/>
              <a:gd name="connsiteX35" fmla="*/ 126749 w 3915624"/>
              <a:gd name="connsiteY35" fmla="*/ 36214 h 2779414"/>
              <a:gd name="connsiteX36" fmla="*/ 172016 w 3915624"/>
              <a:gd name="connsiteY36" fmla="*/ 58848 h 2779414"/>
              <a:gd name="connsiteX37" fmla="*/ 253497 w 3915624"/>
              <a:gd name="connsiteY37" fmla="*/ 113168 h 2779414"/>
              <a:gd name="connsiteX38" fmla="*/ 325925 w 3915624"/>
              <a:gd name="connsiteY38" fmla="*/ 181069 h 2779414"/>
              <a:gd name="connsiteX39" fmla="*/ 420986 w 3915624"/>
              <a:gd name="connsiteY39" fmla="*/ 289711 h 2779414"/>
              <a:gd name="connsiteX40" fmla="*/ 407406 w 3915624"/>
              <a:gd name="connsiteY40" fmla="*/ 493414 h 2779414"/>
              <a:gd name="connsiteX41" fmla="*/ 371192 w 3915624"/>
              <a:gd name="connsiteY41" fmla="*/ 715224 h 2779414"/>
              <a:gd name="connsiteX42" fmla="*/ 330452 w 3915624"/>
              <a:gd name="connsiteY42" fmla="*/ 986828 h 2779414"/>
              <a:gd name="connsiteX43" fmla="*/ 303291 w 3915624"/>
              <a:gd name="connsiteY43" fmla="*/ 1217691 h 2779414"/>
              <a:gd name="connsiteX44" fmla="*/ 285184 w 3915624"/>
              <a:gd name="connsiteY44" fmla="*/ 1425921 h 2779414"/>
              <a:gd name="connsiteX45" fmla="*/ 267078 w 3915624"/>
              <a:gd name="connsiteY45" fmla="*/ 1616044 h 2779414"/>
              <a:gd name="connsiteX46" fmla="*/ 258024 w 3915624"/>
              <a:gd name="connsiteY46" fmla="*/ 1747319 h 2779414"/>
              <a:gd name="connsiteX47" fmla="*/ 253497 w 3915624"/>
              <a:gd name="connsiteY47" fmla="*/ 1892174 h 2779414"/>
              <a:gd name="connsiteX48" fmla="*/ 253497 w 3915624"/>
              <a:gd name="connsiteY48" fmla="*/ 1964602 h 2779414"/>
              <a:gd name="connsiteX49" fmla="*/ 253497 w 3915624"/>
              <a:gd name="connsiteY49" fmla="*/ 2041556 h 2779414"/>
              <a:gd name="connsiteX50" fmla="*/ 262551 w 3915624"/>
              <a:gd name="connsiteY50" fmla="*/ 2132091 h 2779414"/>
              <a:gd name="connsiteX51" fmla="*/ 280658 w 3915624"/>
              <a:gd name="connsiteY51" fmla="*/ 2186412 h 2779414"/>
              <a:gd name="connsiteX52" fmla="*/ 307818 w 3915624"/>
              <a:gd name="connsiteY52" fmla="*/ 2258840 h 2779414"/>
              <a:gd name="connsiteX53" fmla="*/ 344032 w 3915624"/>
              <a:gd name="connsiteY53" fmla="*/ 2322214 h 2779414"/>
              <a:gd name="connsiteX54" fmla="*/ 366666 w 3915624"/>
              <a:gd name="connsiteY54" fmla="*/ 2344848 h 2779414"/>
              <a:gd name="connsiteX55" fmla="*/ 402880 w 3915624"/>
              <a:gd name="connsiteY55" fmla="*/ 2376535 h 2779414"/>
              <a:gd name="connsiteX56" fmla="*/ 439093 w 3915624"/>
              <a:gd name="connsiteY56" fmla="*/ 2394642 h 2779414"/>
              <a:gd name="connsiteX57" fmla="*/ 506994 w 3915624"/>
              <a:gd name="connsiteY57" fmla="*/ 2421802 h 2779414"/>
              <a:gd name="connsiteX58" fmla="*/ 656377 w 3915624"/>
              <a:gd name="connsiteY58" fmla="*/ 2453489 h 2779414"/>
              <a:gd name="connsiteX59" fmla="*/ 882713 w 3915624"/>
              <a:gd name="connsiteY59" fmla="*/ 2480650 h 2779414"/>
              <a:gd name="connsiteX60" fmla="*/ 1195058 w 3915624"/>
              <a:gd name="connsiteY60" fmla="*/ 2503283 h 2779414"/>
              <a:gd name="connsiteX61" fmla="*/ 1525509 w 3915624"/>
              <a:gd name="connsiteY61" fmla="*/ 2512337 h 2779414"/>
              <a:gd name="connsiteX62" fmla="*/ 1883121 w 3915624"/>
              <a:gd name="connsiteY62" fmla="*/ 2512337 h 2779414"/>
              <a:gd name="connsiteX63" fmla="*/ 2172832 w 3915624"/>
              <a:gd name="connsiteY63" fmla="*/ 2507810 h 2779414"/>
              <a:gd name="connsiteX64" fmla="*/ 2435383 w 3915624"/>
              <a:gd name="connsiteY64" fmla="*/ 2503283 h 2779414"/>
              <a:gd name="connsiteX65" fmla="*/ 2756781 w 3915624"/>
              <a:gd name="connsiteY65" fmla="*/ 2485176 h 2779414"/>
              <a:gd name="connsiteX66" fmla="*/ 2978590 w 3915624"/>
              <a:gd name="connsiteY66" fmla="*/ 2471596 h 2779414"/>
              <a:gd name="connsiteX67" fmla="*/ 3137026 w 3915624"/>
              <a:gd name="connsiteY67" fmla="*/ 2453489 h 2779414"/>
              <a:gd name="connsiteX68" fmla="*/ 3218507 w 3915624"/>
              <a:gd name="connsiteY68" fmla="*/ 2435382 h 2779414"/>
              <a:gd name="connsiteX69" fmla="*/ 3286408 w 3915624"/>
              <a:gd name="connsiteY69" fmla="*/ 2408222 h 2779414"/>
              <a:gd name="connsiteX70" fmla="*/ 3349783 w 3915624"/>
              <a:gd name="connsiteY70" fmla="*/ 2367481 h 2779414"/>
              <a:gd name="connsiteX71" fmla="*/ 3770769 w 3915624"/>
              <a:gd name="connsiteY71" fmla="*/ 2317687 h 2779414"/>
              <a:gd name="connsiteX72" fmla="*/ 3806983 w 3915624"/>
              <a:gd name="connsiteY72" fmla="*/ 2367481 h 2779414"/>
              <a:gd name="connsiteX73" fmla="*/ 3847723 w 3915624"/>
              <a:gd name="connsiteY73" fmla="*/ 2403695 h 2779414"/>
              <a:gd name="connsiteX74" fmla="*/ 3879410 w 3915624"/>
              <a:gd name="connsiteY74" fmla="*/ 2426329 h 2779414"/>
              <a:gd name="connsiteX75" fmla="*/ 3897517 w 3915624"/>
              <a:gd name="connsiteY75" fmla="*/ 2448962 h 2779414"/>
              <a:gd name="connsiteX76" fmla="*/ 3915624 w 3915624"/>
              <a:gd name="connsiteY76" fmla="*/ 2485176 h 2779414"/>
              <a:gd name="connsiteX77" fmla="*/ 3915624 w 3915624"/>
              <a:gd name="connsiteY77" fmla="*/ 2503283 h 2779414"/>
              <a:gd name="connsiteX78" fmla="*/ 3897517 w 3915624"/>
              <a:gd name="connsiteY78" fmla="*/ 2534970 h 2779414"/>
              <a:gd name="connsiteX79" fmla="*/ 3856777 w 3915624"/>
              <a:gd name="connsiteY79" fmla="*/ 2562131 h 2779414"/>
              <a:gd name="connsiteX80" fmla="*/ 3788876 w 3915624"/>
              <a:gd name="connsiteY80" fmla="*/ 2607398 h 2779414"/>
              <a:gd name="connsiteX81" fmla="*/ 3684761 w 3915624"/>
              <a:gd name="connsiteY81" fmla="*/ 2643612 h 2779414"/>
              <a:gd name="connsiteX82" fmla="*/ 3553485 w 3915624"/>
              <a:gd name="connsiteY82" fmla="*/ 2679826 h 2779414"/>
              <a:gd name="connsiteX83" fmla="*/ 3404103 w 3915624"/>
              <a:gd name="connsiteY83" fmla="*/ 2711513 h 2779414"/>
              <a:gd name="connsiteX84" fmla="*/ 3200400 w 3915624"/>
              <a:gd name="connsiteY84" fmla="*/ 2734147 h 2779414"/>
              <a:gd name="connsiteX85" fmla="*/ 2928796 w 3915624"/>
              <a:gd name="connsiteY85" fmla="*/ 2756780 h 2779414"/>
              <a:gd name="connsiteX86" fmla="*/ 2575711 w 3915624"/>
              <a:gd name="connsiteY86" fmla="*/ 2770360 h 2779414"/>
              <a:gd name="connsiteX87" fmla="*/ 2272420 w 3915624"/>
              <a:gd name="connsiteY87" fmla="*/ 2779414 h 2779414"/>
              <a:gd name="connsiteX88" fmla="*/ 1892175 w 3915624"/>
              <a:gd name="connsiteY88" fmla="*/ 2774887 h 2779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3915624" h="2779414">
                <a:moveTo>
                  <a:pt x="1892175" y="2774887"/>
                </a:moveTo>
                <a:lnTo>
                  <a:pt x="1520983" y="2779414"/>
                </a:lnTo>
                <a:lnTo>
                  <a:pt x="1258432" y="2765834"/>
                </a:lnTo>
                <a:lnTo>
                  <a:pt x="1059256" y="2756780"/>
                </a:lnTo>
                <a:lnTo>
                  <a:pt x="946087" y="2752254"/>
                </a:lnTo>
                <a:lnTo>
                  <a:pt x="787652" y="2734147"/>
                </a:lnTo>
                <a:lnTo>
                  <a:pt x="674484" y="2720566"/>
                </a:lnTo>
                <a:lnTo>
                  <a:pt x="565842" y="2693406"/>
                </a:lnTo>
                <a:lnTo>
                  <a:pt x="475307" y="2661719"/>
                </a:lnTo>
                <a:lnTo>
                  <a:pt x="389299" y="2625505"/>
                </a:lnTo>
                <a:lnTo>
                  <a:pt x="325925" y="2589291"/>
                </a:lnTo>
                <a:lnTo>
                  <a:pt x="258024" y="2539497"/>
                </a:lnTo>
                <a:lnTo>
                  <a:pt x="203703" y="2480650"/>
                </a:lnTo>
                <a:lnTo>
                  <a:pt x="144856" y="2394642"/>
                </a:lnTo>
                <a:lnTo>
                  <a:pt x="108642" y="2317687"/>
                </a:lnTo>
                <a:lnTo>
                  <a:pt x="81482" y="2236206"/>
                </a:lnTo>
                <a:lnTo>
                  <a:pt x="63375" y="2145671"/>
                </a:lnTo>
                <a:lnTo>
                  <a:pt x="49794" y="2037030"/>
                </a:lnTo>
                <a:lnTo>
                  <a:pt x="45268" y="1932915"/>
                </a:lnTo>
                <a:lnTo>
                  <a:pt x="49794" y="1819747"/>
                </a:lnTo>
                <a:lnTo>
                  <a:pt x="76955" y="1348966"/>
                </a:lnTo>
                <a:lnTo>
                  <a:pt x="99588" y="964194"/>
                </a:lnTo>
                <a:lnTo>
                  <a:pt x="108642" y="737857"/>
                </a:lnTo>
                <a:lnTo>
                  <a:pt x="122222" y="529628"/>
                </a:lnTo>
                <a:lnTo>
                  <a:pt x="122222" y="398353"/>
                </a:lnTo>
                <a:lnTo>
                  <a:pt x="117695" y="330452"/>
                </a:lnTo>
                <a:lnTo>
                  <a:pt x="99588" y="253497"/>
                </a:lnTo>
                <a:lnTo>
                  <a:pt x="72428" y="176543"/>
                </a:lnTo>
                <a:lnTo>
                  <a:pt x="36214" y="117695"/>
                </a:lnTo>
                <a:lnTo>
                  <a:pt x="9054" y="63374"/>
                </a:lnTo>
                <a:lnTo>
                  <a:pt x="0" y="31687"/>
                </a:lnTo>
                <a:lnTo>
                  <a:pt x="0" y="9054"/>
                </a:lnTo>
                <a:lnTo>
                  <a:pt x="13581" y="4527"/>
                </a:lnTo>
                <a:lnTo>
                  <a:pt x="36214" y="0"/>
                </a:lnTo>
                <a:lnTo>
                  <a:pt x="72428" y="9054"/>
                </a:lnTo>
                <a:lnTo>
                  <a:pt x="126749" y="36214"/>
                </a:lnTo>
                <a:lnTo>
                  <a:pt x="172016" y="58848"/>
                </a:lnTo>
                <a:lnTo>
                  <a:pt x="253497" y="113168"/>
                </a:lnTo>
                <a:lnTo>
                  <a:pt x="325925" y="181069"/>
                </a:lnTo>
                <a:lnTo>
                  <a:pt x="420986" y="289711"/>
                </a:lnTo>
                <a:lnTo>
                  <a:pt x="407406" y="493414"/>
                </a:lnTo>
                <a:lnTo>
                  <a:pt x="371192" y="715224"/>
                </a:lnTo>
                <a:lnTo>
                  <a:pt x="330452" y="986828"/>
                </a:lnTo>
                <a:lnTo>
                  <a:pt x="303291" y="1217691"/>
                </a:lnTo>
                <a:lnTo>
                  <a:pt x="285184" y="1425921"/>
                </a:lnTo>
                <a:lnTo>
                  <a:pt x="267078" y="1616044"/>
                </a:lnTo>
                <a:lnTo>
                  <a:pt x="258024" y="1747319"/>
                </a:lnTo>
                <a:lnTo>
                  <a:pt x="253497" y="1892174"/>
                </a:lnTo>
                <a:lnTo>
                  <a:pt x="253497" y="1964602"/>
                </a:lnTo>
                <a:lnTo>
                  <a:pt x="253497" y="2041556"/>
                </a:lnTo>
                <a:lnTo>
                  <a:pt x="262551" y="2132091"/>
                </a:lnTo>
                <a:lnTo>
                  <a:pt x="280658" y="2186412"/>
                </a:lnTo>
                <a:lnTo>
                  <a:pt x="307818" y="2258840"/>
                </a:lnTo>
                <a:lnTo>
                  <a:pt x="344032" y="2322214"/>
                </a:lnTo>
                <a:lnTo>
                  <a:pt x="366666" y="2344848"/>
                </a:lnTo>
                <a:lnTo>
                  <a:pt x="402880" y="2376535"/>
                </a:lnTo>
                <a:lnTo>
                  <a:pt x="439093" y="2394642"/>
                </a:lnTo>
                <a:lnTo>
                  <a:pt x="506994" y="2421802"/>
                </a:lnTo>
                <a:lnTo>
                  <a:pt x="656377" y="2453489"/>
                </a:lnTo>
                <a:lnTo>
                  <a:pt x="882713" y="2480650"/>
                </a:lnTo>
                <a:lnTo>
                  <a:pt x="1195058" y="2503283"/>
                </a:lnTo>
                <a:lnTo>
                  <a:pt x="1525509" y="2512337"/>
                </a:lnTo>
                <a:lnTo>
                  <a:pt x="1883121" y="2512337"/>
                </a:lnTo>
                <a:lnTo>
                  <a:pt x="2172832" y="2507810"/>
                </a:lnTo>
                <a:lnTo>
                  <a:pt x="2435383" y="2503283"/>
                </a:lnTo>
                <a:lnTo>
                  <a:pt x="2756781" y="2485176"/>
                </a:lnTo>
                <a:lnTo>
                  <a:pt x="2978590" y="2471596"/>
                </a:lnTo>
                <a:lnTo>
                  <a:pt x="3137026" y="2453489"/>
                </a:lnTo>
                <a:lnTo>
                  <a:pt x="3218507" y="2435382"/>
                </a:lnTo>
                <a:lnTo>
                  <a:pt x="3286408" y="2408222"/>
                </a:lnTo>
                <a:lnTo>
                  <a:pt x="3349783" y="2367481"/>
                </a:lnTo>
                <a:lnTo>
                  <a:pt x="3770769" y="2317687"/>
                </a:lnTo>
                <a:lnTo>
                  <a:pt x="3806983" y="2367481"/>
                </a:lnTo>
                <a:lnTo>
                  <a:pt x="3847723" y="2403695"/>
                </a:lnTo>
                <a:lnTo>
                  <a:pt x="3879410" y="2426329"/>
                </a:lnTo>
                <a:lnTo>
                  <a:pt x="3897517" y="2448962"/>
                </a:lnTo>
                <a:lnTo>
                  <a:pt x="3915624" y="2485176"/>
                </a:lnTo>
                <a:lnTo>
                  <a:pt x="3915624" y="2503283"/>
                </a:lnTo>
                <a:lnTo>
                  <a:pt x="3897517" y="2534970"/>
                </a:lnTo>
                <a:lnTo>
                  <a:pt x="3856777" y="2562131"/>
                </a:lnTo>
                <a:lnTo>
                  <a:pt x="3788876" y="2607398"/>
                </a:lnTo>
                <a:lnTo>
                  <a:pt x="3684761" y="2643612"/>
                </a:lnTo>
                <a:lnTo>
                  <a:pt x="3553485" y="2679826"/>
                </a:lnTo>
                <a:lnTo>
                  <a:pt x="3404103" y="2711513"/>
                </a:lnTo>
                <a:lnTo>
                  <a:pt x="3200400" y="2734147"/>
                </a:lnTo>
                <a:lnTo>
                  <a:pt x="2928796" y="2756780"/>
                </a:lnTo>
                <a:lnTo>
                  <a:pt x="2575711" y="2770360"/>
                </a:lnTo>
                <a:lnTo>
                  <a:pt x="2272420" y="2779414"/>
                </a:lnTo>
                <a:lnTo>
                  <a:pt x="1892175" y="2774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BEA3555-A196-41BF-920D-8ED5DF4508B8}"/>
              </a:ext>
            </a:extLst>
          </p:cNvPr>
          <p:cNvSpPr/>
          <p:nvPr/>
        </p:nvSpPr>
        <p:spPr>
          <a:xfrm>
            <a:off x="6505575" y="4217988"/>
            <a:ext cx="458788" cy="1116012"/>
          </a:xfrm>
          <a:custGeom>
            <a:avLst/>
            <a:gdLst>
              <a:gd name="connsiteX0" fmla="*/ 340519 w 459581"/>
              <a:gd name="connsiteY0" fmla="*/ 507206 h 1116806"/>
              <a:gd name="connsiteX1" fmla="*/ 352425 w 459581"/>
              <a:gd name="connsiteY1" fmla="*/ 700087 h 1116806"/>
              <a:gd name="connsiteX2" fmla="*/ 359569 w 459581"/>
              <a:gd name="connsiteY2" fmla="*/ 842962 h 1116806"/>
              <a:gd name="connsiteX3" fmla="*/ 397669 w 459581"/>
              <a:gd name="connsiteY3" fmla="*/ 933450 h 1116806"/>
              <a:gd name="connsiteX4" fmla="*/ 459581 w 459581"/>
              <a:gd name="connsiteY4" fmla="*/ 1069181 h 1116806"/>
              <a:gd name="connsiteX5" fmla="*/ 0 w 459581"/>
              <a:gd name="connsiteY5" fmla="*/ 1116806 h 1116806"/>
              <a:gd name="connsiteX6" fmla="*/ 21431 w 459581"/>
              <a:gd name="connsiteY6" fmla="*/ 1078706 h 1116806"/>
              <a:gd name="connsiteX7" fmla="*/ 50006 w 459581"/>
              <a:gd name="connsiteY7" fmla="*/ 1047750 h 1116806"/>
              <a:gd name="connsiteX8" fmla="*/ 78581 w 459581"/>
              <a:gd name="connsiteY8" fmla="*/ 1012031 h 1116806"/>
              <a:gd name="connsiteX9" fmla="*/ 109538 w 459581"/>
              <a:gd name="connsiteY9" fmla="*/ 964406 h 1116806"/>
              <a:gd name="connsiteX10" fmla="*/ 128588 w 459581"/>
              <a:gd name="connsiteY10" fmla="*/ 921544 h 1116806"/>
              <a:gd name="connsiteX11" fmla="*/ 138113 w 459581"/>
              <a:gd name="connsiteY11" fmla="*/ 873919 h 1116806"/>
              <a:gd name="connsiteX12" fmla="*/ 169069 w 459581"/>
              <a:gd name="connsiteY12" fmla="*/ 626269 h 1116806"/>
              <a:gd name="connsiteX13" fmla="*/ 200025 w 459581"/>
              <a:gd name="connsiteY13" fmla="*/ 402431 h 1116806"/>
              <a:gd name="connsiteX14" fmla="*/ 223838 w 459581"/>
              <a:gd name="connsiteY14" fmla="*/ 202406 h 1116806"/>
              <a:gd name="connsiteX15" fmla="*/ 240506 w 459581"/>
              <a:gd name="connsiteY15" fmla="*/ 66675 h 1116806"/>
              <a:gd name="connsiteX16" fmla="*/ 247650 w 459581"/>
              <a:gd name="connsiteY16" fmla="*/ 28575 h 1116806"/>
              <a:gd name="connsiteX17" fmla="*/ 257175 w 459581"/>
              <a:gd name="connsiteY17" fmla="*/ 11906 h 1116806"/>
              <a:gd name="connsiteX18" fmla="*/ 271463 w 459581"/>
              <a:gd name="connsiteY18" fmla="*/ 2381 h 1116806"/>
              <a:gd name="connsiteX19" fmla="*/ 280988 w 459581"/>
              <a:gd name="connsiteY19" fmla="*/ 0 h 1116806"/>
              <a:gd name="connsiteX20" fmla="*/ 297656 w 459581"/>
              <a:gd name="connsiteY20" fmla="*/ 2381 h 1116806"/>
              <a:gd name="connsiteX21" fmla="*/ 309563 w 459581"/>
              <a:gd name="connsiteY21" fmla="*/ 16669 h 1116806"/>
              <a:gd name="connsiteX22" fmla="*/ 319088 w 459581"/>
              <a:gd name="connsiteY22" fmla="*/ 40481 h 1116806"/>
              <a:gd name="connsiteX23" fmla="*/ 326231 w 459581"/>
              <a:gd name="connsiteY23" fmla="*/ 171450 h 1116806"/>
              <a:gd name="connsiteX24" fmla="*/ 340519 w 459581"/>
              <a:gd name="connsiteY24" fmla="*/ 507206 h 1116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59581" h="1116806">
                <a:moveTo>
                  <a:pt x="340519" y="507206"/>
                </a:moveTo>
                <a:lnTo>
                  <a:pt x="352425" y="700087"/>
                </a:lnTo>
                <a:lnTo>
                  <a:pt x="359569" y="842962"/>
                </a:lnTo>
                <a:lnTo>
                  <a:pt x="397669" y="933450"/>
                </a:lnTo>
                <a:lnTo>
                  <a:pt x="459581" y="1069181"/>
                </a:lnTo>
                <a:lnTo>
                  <a:pt x="0" y="1116806"/>
                </a:lnTo>
                <a:lnTo>
                  <a:pt x="21431" y="1078706"/>
                </a:lnTo>
                <a:lnTo>
                  <a:pt x="50006" y="1047750"/>
                </a:lnTo>
                <a:lnTo>
                  <a:pt x="78581" y="1012031"/>
                </a:lnTo>
                <a:lnTo>
                  <a:pt x="109538" y="964406"/>
                </a:lnTo>
                <a:lnTo>
                  <a:pt x="128588" y="921544"/>
                </a:lnTo>
                <a:lnTo>
                  <a:pt x="138113" y="873919"/>
                </a:lnTo>
                <a:lnTo>
                  <a:pt x="169069" y="626269"/>
                </a:lnTo>
                <a:lnTo>
                  <a:pt x="200025" y="402431"/>
                </a:lnTo>
                <a:lnTo>
                  <a:pt x="223838" y="202406"/>
                </a:lnTo>
                <a:lnTo>
                  <a:pt x="240506" y="66675"/>
                </a:lnTo>
                <a:lnTo>
                  <a:pt x="247650" y="28575"/>
                </a:lnTo>
                <a:lnTo>
                  <a:pt x="257175" y="11906"/>
                </a:lnTo>
                <a:lnTo>
                  <a:pt x="271463" y="2381"/>
                </a:lnTo>
                <a:lnTo>
                  <a:pt x="280988" y="0"/>
                </a:lnTo>
                <a:lnTo>
                  <a:pt x="297656" y="2381"/>
                </a:lnTo>
                <a:lnTo>
                  <a:pt x="309563" y="16669"/>
                </a:lnTo>
                <a:lnTo>
                  <a:pt x="319088" y="40481"/>
                </a:lnTo>
                <a:lnTo>
                  <a:pt x="326231" y="171450"/>
                </a:lnTo>
                <a:lnTo>
                  <a:pt x="340519" y="507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E24FE7-2F08-4765-9C57-02F3A3BBD0D4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330575" y="1797050"/>
            <a:chExt cx="3914775" cy="4064000"/>
          </a:xfrm>
        </p:grpSpPr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4BCBC345-8277-4A07-BDF9-8499F18CE50F}"/>
                </a:ext>
              </a:extLst>
            </p:cNvPr>
            <p:cNvSpPr/>
            <p:nvPr/>
          </p:nvSpPr>
          <p:spPr>
            <a:xfrm>
              <a:off x="3409950" y="17970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7">
              <a:extLst>
                <a:ext uri="{FF2B5EF4-FFF2-40B4-BE49-F238E27FC236}">
                  <a16:creationId xmlns:a16="http://schemas.microsoft.com/office/drawing/2014/main" id="{2C896864-64C0-4689-B273-F25EC6F47260}"/>
                </a:ext>
              </a:extLst>
            </p:cNvPr>
            <p:cNvSpPr/>
            <p:nvPr/>
          </p:nvSpPr>
          <p:spPr>
            <a:xfrm>
              <a:off x="3625850" y="31305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AA7E20B7-DBDD-49CF-BBC1-EF084A7D40AF}"/>
                </a:ext>
              </a:extLst>
            </p:cNvPr>
            <p:cNvSpPr/>
            <p:nvPr/>
          </p:nvSpPr>
          <p:spPr>
            <a:xfrm>
              <a:off x="3330575" y="30813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25792D07-06E9-4370-8B9B-449CDDFA182C}"/>
                </a:ext>
              </a:extLst>
            </p:cNvPr>
            <p:cNvSpPr/>
            <p:nvPr/>
          </p:nvSpPr>
          <p:spPr>
            <a:xfrm>
              <a:off x="6657975" y="43703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FDBDFCD-0E9F-4300-979E-CCFED823B009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CFC0FF4-85C2-4E08-B0AD-5AD4EF007147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B52DD246-8E2A-4499-8C20-6000C999E37B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8BE1590C-5AD6-410F-A0E7-26363D061716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F51B5B7A-4853-4924-9FF8-12F44CD98343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547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1074" name="グループ化 1">
            <a:extLst>
              <a:ext uri="{FF2B5EF4-FFF2-40B4-BE49-F238E27FC236}">
                <a16:creationId xmlns:a16="http://schemas.microsoft.com/office/drawing/2014/main" id="{EEE518C6-D659-4AE5-AEC4-FB56E51F6805}"/>
              </a:ext>
            </a:extLst>
          </p:cNvPr>
          <p:cNvGrpSpPr>
            <a:grpSpLocks/>
          </p:cNvGrpSpPr>
          <p:nvPr/>
        </p:nvGrpSpPr>
        <p:grpSpPr bwMode="auto">
          <a:xfrm>
            <a:off x="3178175" y="1644650"/>
            <a:ext cx="3914775" cy="4064000"/>
            <a:chOff x="3178175" y="1644650"/>
            <a:chExt cx="3914775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8EA1655-64EA-480A-8316-43CC1E2714E9}"/>
                </a:ext>
              </a:extLst>
            </p:cNvPr>
            <p:cNvSpPr/>
            <p:nvPr/>
          </p:nvSpPr>
          <p:spPr>
            <a:xfrm>
              <a:off x="3257550" y="1644650"/>
              <a:ext cx="3200400" cy="1660525"/>
            </a:xfrm>
            <a:custGeom>
              <a:avLst/>
              <a:gdLst>
                <a:gd name="connsiteX0" fmla="*/ 1873250 w 3200400"/>
                <a:gd name="connsiteY0" fmla="*/ 361950 h 1660525"/>
                <a:gd name="connsiteX1" fmla="*/ 1524000 w 3200400"/>
                <a:gd name="connsiteY1" fmla="*/ 400050 h 1660525"/>
                <a:gd name="connsiteX2" fmla="*/ 1276350 w 3200400"/>
                <a:gd name="connsiteY2" fmla="*/ 434975 h 1660525"/>
                <a:gd name="connsiteX3" fmla="*/ 1041400 w 3200400"/>
                <a:gd name="connsiteY3" fmla="*/ 473075 h 1660525"/>
                <a:gd name="connsiteX4" fmla="*/ 815975 w 3200400"/>
                <a:gd name="connsiteY4" fmla="*/ 514350 h 1660525"/>
                <a:gd name="connsiteX5" fmla="*/ 644525 w 3200400"/>
                <a:gd name="connsiteY5" fmla="*/ 552450 h 1660525"/>
                <a:gd name="connsiteX6" fmla="*/ 463550 w 3200400"/>
                <a:gd name="connsiteY6" fmla="*/ 600075 h 1660525"/>
                <a:gd name="connsiteX7" fmla="*/ 431800 w 3200400"/>
                <a:gd name="connsiteY7" fmla="*/ 596900 h 1660525"/>
                <a:gd name="connsiteX8" fmla="*/ 381000 w 3200400"/>
                <a:gd name="connsiteY8" fmla="*/ 584200 h 1660525"/>
                <a:gd name="connsiteX9" fmla="*/ 330200 w 3200400"/>
                <a:gd name="connsiteY9" fmla="*/ 565150 h 1660525"/>
                <a:gd name="connsiteX10" fmla="*/ 276225 w 3200400"/>
                <a:gd name="connsiteY10" fmla="*/ 533400 h 1660525"/>
                <a:gd name="connsiteX11" fmla="*/ 200025 w 3200400"/>
                <a:gd name="connsiteY11" fmla="*/ 466725 h 1660525"/>
                <a:gd name="connsiteX12" fmla="*/ 152400 w 3200400"/>
                <a:gd name="connsiteY12" fmla="*/ 419100 h 1660525"/>
                <a:gd name="connsiteX13" fmla="*/ 111125 w 3200400"/>
                <a:gd name="connsiteY13" fmla="*/ 368300 h 1660525"/>
                <a:gd name="connsiteX14" fmla="*/ 66675 w 3200400"/>
                <a:gd name="connsiteY14" fmla="*/ 307975 h 1660525"/>
                <a:gd name="connsiteX15" fmla="*/ 38100 w 3200400"/>
                <a:gd name="connsiteY15" fmla="*/ 266700 h 1660525"/>
                <a:gd name="connsiteX16" fmla="*/ 12700 w 3200400"/>
                <a:gd name="connsiteY16" fmla="*/ 225425 h 1660525"/>
                <a:gd name="connsiteX17" fmla="*/ 0 w 3200400"/>
                <a:gd name="connsiteY17" fmla="*/ 196850 h 1660525"/>
                <a:gd name="connsiteX18" fmla="*/ 0 w 3200400"/>
                <a:gd name="connsiteY18" fmla="*/ 180975 h 1660525"/>
                <a:gd name="connsiteX19" fmla="*/ 6350 w 3200400"/>
                <a:gd name="connsiteY19" fmla="*/ 168275 h 1660525"/>
                <a:gd name="connsiteX20" fmla="*/ 19050 w 3200400"/>
                <a:gd name="connsiteY20" fmla="*/ 165100 h 1660525"/>
                <a:gd name="connsiteX21" fmla="*/ 47625 w 3200400"/>
                <a:gd name="connsiteY21" fmla="*/ 171450 h 1660525"/>
                <a:gd name="connsiteX22" fmla="*/ 76200 w 3200400"/>
                <a:gd name="connsiteY22" fmla="*/ 187325 h 1660525"/>
                <a:gd name="connsiteX23" fmla="*/ 155575 w 3200400"/>
                <a:gd name="connsiteY23" fmla="*/ 234950 h 1660525"/>
                <a:gd name="connsiteX24" fmla="*/ 222250 w 3200400"/>
                <a:gd name="connsiteY24" fmla="*/ 266700 h 1660525"/>
                <a:gd name="connsiteX25" fmla="*/ 301625 w 3200400"/>
                <a:gd name="connsiteY25" fmla="*/ 292100 h 1660525"/>
                <a:gd name="connsiteX26" fmla="*/ 390525 w 3200400"/>
                <a:gd name="connsiteY26" fmla="*/ 311150 h 1660525"/>
                <a:gd name="connsiteX27" fmla="*/ 476250 w 3200400"/>
                <a:gd name="connsiteY27" fmla="*/ 317500 h 1660525"/>
                <a:gd name="connsiteX28" fmla="*/ 581025 w 3200400"/>
                <a:gd name="connsiteY28" fmla="*/ 304800 h 1660525"/>
                <a:gd name="connsiteX29" fmla="*/ 977900 w 3200400"/>
                <a:gd name="connsiteY29" fmla="*/ 250825 h 1660525"/>
                <a:gd name="connsiteX30" fmla="*/ 1447800 w 3200400"/>
                <a:gd name="connsiteY30" fmla="*/ 196850 h 1660525"/>
                <a:gd name="connsiteX31" fmla="*/ 1866900 w 3200400"/>
                <a:gd name="connsiteY31" fmla="*/ 152400 h 1660525"/>
                <a:gd name="connsiteX32" fmla="*/ 2171700 w 3200400"/>
                <a:gd name="connsiteY32" fmla="*/ 123825 h 1660525"/>
                <a:gd name="connsiteX33" fmla="*/ 2378075 w 3200400"/>
                <a:gd name="connsiteY33" fmla="*/ 104775 h 1660525"/>
                <a:gd name="connsiteX34" fmla="*/ 2593975 w 3200400"/>
                <a:gd name="connsiteY34" fmla="*/ 88900 h 1660525"/>
                <a:gd name="connsiteX35" fmla="*/ 2644775 w 3200400"/>
                <a:gd name="connsiteY35" fmla="*/ 73025 h 1660525"/>
                <a:gd name="connsiteX36" fmla="*/ 2714625 w 3200400"/>
                <a:gd name="connsiteY36" fmla="*/ 34925 h 1660525"/>
                <a:gd name="connsiteX37" fmla="*/ 2762250 w 3200400"/>
                <a:gd name="connsiteY37" fmla="*/ 0 h 1660525"/>
                <a:gd name="connsiteX38" fmla="*/ 2781300 w 3200400"/>
                <a:gd name="connsiteY38" fmla="*/ 0 h 1660525"/>
                <a:gd name="connsiteX39" fmla="*/ 2822575 w 3200400"/>
                <a:gd name="connsiteY39" fmla="*/ 9525 h 1660525"/>
                <a:gd name="connsiteX40" fmla="*/ 2879725 w 3200400"/>
                <a:gd name="connsiteY40" fmla="*/ 28575 h 1660525"/>
                <a:gd name="connsiteX41" fmla="*/ 2936875 w 3200400"/>
                <a:gd name="connsiteY41" fmla="*/ 53975 h 1660525"/>
                <a:gd name="connsiteX42" fmla="*/ 3032125 w 3200400"/>
                <a:gd name="connsiteY42" fmla="*/ 111125 h 1660525"/>
                <a:gd name="connsiteX43" fmla="*/ 3111500 w 3200400"/>
                <a:gd name="connsiteY43" fmla="*/ 174625 h 1660525"/>
                <a:gd name="connsiteX44" fmla="*/ 3181350 w 3200400"/>
                <a:gd name="connsiteY44" fmla="*/ 238125 h 1660525"/>
                <a:gd name="connsiteX45" fmla="*/ 3190875 w 3200400"/>
                <a:gd name="connsiteY45" fmla="*/ 260350 h 1660525"/>
                <a:gd name="connsiteX46" fmla="*/ 3200400 w 3200400"/>
                <a:gd name="connsiteY46" fmla="*/ 279400 h 1660525"/>
                <a:gd name="connsiteX47" fmla="*/ 3200400 w 3200400"/>
                <a:gd name="connsiteY47" fmla="*/ 298450 h 1660525"/>
                <a:gd name="connsiteX48" fmla="*/ 3187700 w 3200400"/>
                <a:gd name="connsiteY48" fmla="*/ 327025 h 1660525"/>
                <a:gd name="connsiteX49" fmla="*/ 3152775 w 3200400"/>
                <a:gd name="connsiteY49" fmla="*/ 355600 h 1660525"/>
                <a:gd name="connsiteX50" fmla="*/ 3108325 w 3200400"/>
                <a:gd name="connsiteY50" fmla="*/ 381000 h 1660525"/>
                <a:gd name="connsiteX51" fmla="*/ 3086100 w 3200400"/>
                <a:gd name="connsiteY51" fmla="*/ 403225 h 1660525"/>
                <a:gd name="connsiteX52" fmla="*/ 3073400 w 3200400"/>
                <a:gd name="connsiteY52" fmla="*/ 425450 h 1660525"/>
                <a:gd name="connsiteX53" fmla="*/ 3041650 w 3200400"/>
                <a:gd name="connsiteY53" fmla="*/ 511175 h 1660525"/>
                <a:gd name="connsiteX54" fmla="*/ 2971800 w 3200400"/>
                <a:gd name="connsiteY54" fmla="*/ 749300 h 1660525"/>
                <a:gd name="connsiteX55" fmla="*/ 2895600 w 3200400"/>
                <a:gd name="connsiteY55" fmla="*/ 996950 h 1660525"/>
                <a:gd name="connsiteX56" fmla="*/ 2841625 w 3200400"/>
                <a:gd name="connsiteY56" fmla="*/ 1181100 h 1660525"/>
                <a:gd name="connsiteX57" fmla="*/ 2768600 w 3200400"/>
                <a:gd name="connsiteY57" fmla="*/ 1403350 h 1660525"/>
                <a:gd name="connsiteX58" fmla="*/ 2720975 w 3200400"/>
                <a:gd name="connsiteY58" fmla="*/ 1530350 h 1660525"/>
                <a:gd name="connsiteX59" fmla="*/ 2695575 w 3200400"/>
                <a:gd name="connsiteY59" fmla="*/ 1600200 h 1660525"/>
                <a:gd name="connsiteX60" fmla="*/ 2673350 w 3200400"/>
                <a:gd name="connsiteY60" fmla="*/ 1628775 h 1660525"/>
                <a:gd name="connsiteX61" fmla="*/ 2641600 w 3200400"/>
                <a:gd name="connsiteY61" fmla="*/ 1647825 h 1660525"/>
                <a:gd name="connsiteX62" fmla="*/ 2600325 w 3200400"/>
                <a:gd name="connsiteY62" fmla="*/ 1660525 h 1660525"/>
                <a:gd name="connsiteX63" fmla="*/ 2562225 w 3200400"/>
                <a:gd name="connsiteY63" fmla="*/ 1657350 h 1660525"/>
                <a:gd name="connsiteX64" fmla="*/ 2514600 w 3200400"/>
                <a:gd name="connsiteY64" fmla="*/ 1644650 h 1660525"/>
                <a:gd name="connsiteX65" fmla="*/ 2473325 w 3200400"/>
                <a:gd name="connsiteY65" fmla="*/ 1612900 h 1660525"/>
                <a:gd name="connsiteX66" fmla="*/ 2451100 w 3200400"/>
                <a:gd name="connsiteY66" fmla="*/ 1597025 h 1660525"/>
                <a:gd name="connsiteX67" fmla="*/ 2508250 w 3200400"/>
                <a:gd name="connsiteY67" fmla="*/ 1368425 h 1660525"/>
                <a:gd name="connsiteX68" fmla="*/ 2593975 w 3200400"/>
                <a:gd name="connsiteY68" fmla="*/ 1035050 h 1660525"/>
                <a:gd name="connsiteX69" fmla="*/ 2644775 w 3200400"/>
                <a:gd name="connsiteY69" fmla="*/ 800100 h 1660525"/>
                <a:gd name="connsiteX70" fmla="*/ 2686050 w 3200400"/>
                <a:gd name="connsiteY70" fmla="*/ 571500 h 1660525"/>
                <a:gd name="connsiteX71" fmla="*/ 2711450 w 3200400"/>
                <a:gd name="connsiteY71" fmla="*/ 450850 h 1660525"/>
                <a:gd name="connsiteX72" fmla="*/ 2717800 w 3200400"/>
                <a:gd name="connsiteY72" fmla="*/ 400050 h 1660525"/>
                <a:gd name="connsiteX73" fmla="*/ 2717800 w 3200400"/>
                <a:gd name="connsiteY73" fmla="*/ 374650 h 1660525"/>
                <a:gd name="connsiteX74" fmla="*/ 2708275 w 3200400"/>
                <a:gd name="connsiteY74" fmla="*/ 349250 h 1660525"/>
                <a:gd name="connsiteX75" fmla="*/ 2682875 w 3200400"/>
                <a:gd name="connsiteY75" fmla="*/ 330200 h 1660525"/>
                <a:gd name="connsiteX76" fmla="*/ 2638425 w 3200400"/>
                <a:gd name="connsiteY76" fmla="*/ 314325 h 1660525"/>
                <a:gd name="connsiteX77" fmla="*/ 2501900 w 3200400"/>
                <a:gd name="connsiteY77" fmla="*/ 317500 h 1660525"/>
                <a:gd name="connsiteX78" fmla="*/ 2292350 w 3200400"/>
                <a:gd name="connsiteY78" fmla="*/ 330200 h 1660525"/>
                <a:gd name="connsiteX79" fmla="*/ 1873250 w 3200400"/>
                <a:gd name="connsiteY79" fmla="*/ 361950 h 166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00400" h="1660525">
                  <a:moveTo>
                    <a:pt x="1873250" y="361950"/>
                  </a:moveTo>
                  <a:lnTo>
                    <a:pt x="1524000" y="400050"/>
                  </a:lnTo>
                  <a:lnTo>
                    <a:pt x="1276350" y="434975"/>
                  </a:lnTo>
                  <a:lnTo>
                    <a:pt x="1041400" y="473075"/>
                  </a:lnTo>
                  <a:lnTo>
                    <a:pt x="815975" y="514350"/>
                  </a:lnTo>
                  <a:lnTo>
                    <a:pt x="644525" y="552450"/>
                  </a:lnTo>
                  <a:lnTo>
                    <a:pt x="463550" y="600075"/>
                  </a:lnTo>
                  <a:lnTo>
                    <a:pt x="431800" y="596900"/>
                  </a:lnTo>
                  <a:lnTo>
                    <a:pt x="381000" y="584200"/>
                  </a:lnTo>
                  <a:lnTo>
                    <a:pt x="330200" y="565150"/>
                  </a:lnTo>
                  <a:lnTo>
                    <a:pt x="276225" y="533400"/>
                  </a:lnTo>
                  <a:lnTo>
                    <a:pt x="200025" y="466725"/>
                  </a:lnTo>
                  <a:lnTo>
                    <a:pt x="152400" y="419100"/>
                  </a:lnTo>
                  <a:lnTo>
                    <a:pt x="111125" y="368300"/>
                  </a:lnTo>
                  <a:lnTo>
                    <a:pt x="66675" y="307975"/>
                  </a:lnTo>
                  <a:lnTo>
                    <a:pt x="38100" y="266700"/>
                  </a:lnTo>
                  <a:lnTo>
                    <a:pt x="12700" y="225425"/>
                  </a:lnTo>
                  <a:lnTo>
                    <a:pt x="0" y="196850"/>
                  </a:lnTo>
                  <a:lnTo>
                    <a:pt x="0" y="180975"/>
                  </a:lnTo>
                  <a:lnTo>
                    <a:pt x="6350" y="168275"/>
                  </a:lnTo>
                  <a:lnTo>
                    <a:pt x="19050" y="165100"/>
                  </a:lnTo>
                  <a:lnTo>
                    <a:pt x="47625" y="171450"/>
                  </a:lnTo>
                  <a:lnTo>
                    <a:pt x="76200" y="187325"/>
                  </a:lnTo>
                  <a:lnTo>
                    <a:pt x="155575" y="234950"/>
                  </a:lnTo>
                  <a:lnTo>
                    <a:pt x="222250" y="266700"/>
                  </a:lnTo>
                  <a:lnTo>
                    <a:pt x="301625" y="292100"/>
                  </a:lnTo>
                  <a:lnTo>
                    <a:pt x="390525" y="311150"/>
                  </a:lnTo>
                  <a:lnTo>
                    <a:pt x="476250" y="317500"/>
                  </a:lnTo>
                  <a:lnTo>
                    <a:pt x="581025" y="304800"/>
                  </a:lnTo>
                  <a:lnTo>
                    <a:pt x="977900" y="250825"/>
                  </a:lnTo>
                  <a:lnTo>
                    <a:pt x="1447800" y="196850"/>
                  </a:lnTo>
                  <a:lnTo>
                    <a:pt x="1866900" y="152400"/>
                  </a:lnTo>
                  <a:lnTo>
                    <a:pt x="2171700" y="123825"/>
                  </a:lnTo>
                  <a:lnTo>
                    <a:pt x="2378075" y="104775"/>
                  </a:lnTo>
                  <a:lnTo>
                    <a:pt x="2593975" y="88900"/>
                  </a:lnTo>
                  <a:lnTo>
                    <a:pt x="2644775" y="73025"/>
                  </a:lnTo>
                  <a:lnTo>
                    <a:pt x="2714625" y="34925"/>
                  </a:lnTo>
                  <a:lnTo>
                    <a:pt x="2762250" y="0"/>
                  </a:lnTo>
                  <a:lnTo>
                    <a:pt x="2781300" y="0"/>
                  </a:lnTo>
                  <a:lnTo>
                    <a:pt x="2822575" y="9525"/>
                  </a:lnTo>
                  <a:lnTo>
                    <a:pt x="2879725" y="28575"/>
                  </a:lnTo>
                  <a:lnTo>
                    <a:pt x="2936875" y="53975"/>
                  </a:lnTo>
                  <a:lnTo>
                    <a:pt x="3032125" y="111125"/>
                  </a:lnTo>
                  <a:lnTo>
                    <a:pt x="3111500" y="174625"/>
                  </a:lnTo>
                  <a:lnTo>
                    <a:pt x="3181350" y="238125"/>
                  </a:lnTo>
                  <a:lnTo>
                    <a:pt x="3190875" y="260350"/>
                  </a:lnTo>
                  <a:lnTo>
                    <a:pt x="3200400" y="279400"/>
                  </a:lnTo>
                  <a:lnTo>
                    <a:pt x="3200400" y="298450"/>
                  </a:lnTo>
                  <a:lnTo>
                    <a:pt x="3187700" y="327025"/>
                  </a:lnTo>
                  <a:lnTo>
                    <a:pt x="3152775" y="355600"/>
                  </a:lnTo>
                  <a:lnTo>
                    <a:pt x="3108325" y="381000"/>
                  </a:lnTo>
                  <a:lnTo>
                    <a:pt x="3086100" y="403225"/>
                  </a:lnTo>
                  <a:lnTo>
                    <a:pt x="3073400" y="425450"/>
                  </a:lnTo>
                  <a:lnTo>
                    <a:pt x="3041650" y="511175"/>
                  </a:lnTo>
                  <a:lnTo>
                    <a:pt x="2971800" y="749300"/>
                  </a:lnTo>
                  <a:lnTo>
                    <a:pt x="2895600" y="996950"/>
                  </a:lnTo>
                  <a:lnTo>
                    <a:pt x="2841625" y="1181100"/>
                  </a:lnTo>
                  <a:lnTo>
                    <a:pt x="2768600" y="1403350"/>
                  </a:lnTo>
                  <a:lnTo>
                    <a:pt x="2720975" y="1530350"/>
                  </a:lnTo>
                  <a:lnTo>
                    <a:pt x="2695575" y="1600200"/>
                  </a:lnTo>
                  <a:lnTo>
                    <a:pt x="2673350" y="1628775"/>
                  </a:lnTo>
                  <a:lnTo>
                    <a:pt x="2641600" y="1647825"/>
                  </a:lnTo>
                  <a:lnTo>
                    <a:pt x="2600325" y="1660525"/>
                  </a:lnTo>
                  <a:lnTo>
                    <a:pt x="2562225" y="1657350"/>
                  </a:lnTo>
                  <a:lnTo>
                    <a:pt x="2514600" y="1644650"/>
                  </a:lnTo>
                  <a:lnTo>
                    <a:pt x="2473325" y="1612900"/>
                  </a:lnTo>
                  <a:lnTo>
                    <a:pt x="2451100" y="1597025"/>
                  </a:lnTo>
                  <a:lnTo>
                    <a:pt x="2508250" y="1368425"/>
                  </a:lnTo>
                  <a:lnTo>
                    <a:pt x="2593975" y="1035050"/>
                  </a:lnTo>
                  <a:lnTo>
                    <a:pt x="2644775" y="800100"/>
                  </a:lnTo>
                  <a:lnTo>
                    <a:pt x="2686050" y="571500"/>
                  </a:lnTo>
                  <a:lnTo>
                    <a:pt x="2711450" y="450850"/>
                  </a:lnTo>
                  <a:lnTo>
                    <a:pt x="2717800" y="400050"/>
                  </a:lnTo>
                  <a:lnTo>
                    <a:pt x="2717800" y="374650"/>
                  </a:lnTo>
                  <a:lnTo>
                    <a:pt x="2708275" y="349250"/>
                  </a:lnTo>
                  <a:lnTo>
                    <a:pt x="2682875" y="330200"/>
                  </a:lnTo>
                  <a:lnTo>
                    <a:pt x="2638425" y="314325"/>
                  </a:lnTo>
                  <a:lnTo>
                    <a:pt x="2501900" y="317500"/>
                  </a:lnTo>
                  <a:lnTo>
                    <a:pt x="2292350" y="330200"/>
                  </a:lnTo>
                  <a:lnTo>
                    <a:pt x="1873250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344F983-D950-47DE-9349-F4E631B6696F}"/>
                </a:ext>
              </a:extLst>
            </p:cNvPr>
            <p:cNvSpPr/>
            <p:nvPr/>
          </p:nvSpPr>
          <p:spPr>
            <a:xfrm>
              <a:off x="3473450" y="2978150"/>
              <a:ext cx="2359025" cy="466725"/>
            </a:xfrm>
            <a:custGeom>
              <a:avLst/>
              <a:gdLst>
                <a:gd name="connsiteX0" fmla="*/ 1060450 w 2359025"/>
                <a:gd name="connsiteY0" fmla="*/ 298450 h 466725"/>
                <a:gd name="connsiteX1" fmla="*/ 698500 w 2359025"/>
                <a:gd name="connsiteY1" fmla="*/ 352425 h 466725"/>
                <a:gd name="connsiteX2" fmla="*/ 457200 w 2359025"/>
                <a:gd name="connsiteY2" fmla="*/ 390525 h 466725"/>
                <a:gd name="connsiteX3" fmla="*/ 209550 w 2359025"/>
                <a:gd name="connsiteY3" fmla="*/ 431800 h 466725"/>
                <a:gd name="connsiteX4" fmla="*/ 15875 w 2359025"/>
                <a:gd name="connsiteY4" fmla="*/ 466725 h 466725"/>
                <a:gd name="connsiteX5" fmla="*/ 0 w 2359025"/>
                <a:gd name="connsiteY5" fmla="*/ 234950 h 466725"/>
                <a:gd name="connsiteX6" fmla="*/ 161925 w 2359025"/>
                <a:gd name="connsiteY6" fmla="*/ 225425 h 466725"/>
                <a:gd name="connsiteX7" fmla="*/ 450850 w 2359025"/>
                <a:gd name="connsiteY7" fmla="*/ 193675 h 466725"/>
                <a:gd name="connsiteX8" fmla="*/ 701675 w 2359025"/>
                <a:gd name="connsiteY8" fmla="*/ 158750 h 466725"/>
                <a:gd name="connsiteX9" fmla="*/ 952500 w 2359025"/>
                <a:gd name="connsiteY9" fmla="*/ 120650 h 466725"/>
                <a:gd name="connsiteX10" fmla="*/ 1193800 w 2359025"/>
                <a:gd name="connsiteY10" fmla="*/ 85725 h 466725"/>
                <a:gd name="connsiteX11" fmla="*/ 1365250 w 2359025"/>
                <a:gd name="connsiteY11" fmla="*/ 60325 h 466725"/>
                <a:gd name="connsiteX12" fmla="*/ 1549400 w 2359025"/>
                <a:gd name="connsiteY12" fmla="*/ 38100 h 466725"/>
                <a:gd name="connsiteX13" fmla="*/ 1743075 w 2359025"/>
                <a:gd name="connsiteY13" fmla="*/ 22225 h 466725"/>
                <a:gd name="connsiteX14" fmla="*/ 1898650 w 2359025"/>
                <a:gd name="connsiteY14" fmla="*/ 9525 h 466725"/>
                <a:gd name="connsiteX15" fmla="*/ 2044700 w 2359025"/>
                <a:gd name="connsiteY15" fmla="*/ 3175 h 466725"/>
                <a:gd name="connsiteX16" fmla="*/ 2155825 w 2359025"/>
                <a:gd name="connsiteY16" fmla="*/ 0 h 466725"/>
                <a:gd name="connsiteX17" fmla="*/ 2260600 w 2359025"/>
                <a:gd name="connsiteY17" fmla="*/ 6350 h 466725"/>
                <a:gd name="connsiteX18" fmla="*/ 2359025 w 2359025"/>
                <a:gd name="connsiteY18" fmla="*/ 12700 h 466725"/>
                <a:gd name="connsiteX19" fmla="*/ 2311400 w 2359025"/>
                <a:gd name="connsiteY19" fmla="*/ 279400 h 466725"/>
                <a:gd name="connsiteX20" fmla="*/ 2235200 w 2359025"/>
                <a:gd name="connsiteY20" fmla="*/ 263525 h 466725"/>
                <a:gd name="connsiteX21" fmla="*/ 2168525 w 2359025"/>
                <a:gd name="connsiteY21" fmla="*/ 238125 h 466725"/>
                <a:gd name="connsiteX22" fmla="*/ 2089150 w 2359025"/>
                <a:gd name="connsiteY22" fmla="*/ 225425 h 466725"/>
                <a:gd name="connsiteX23" fmla="*/ 1993900 w 2359025"/>
                <a:gd name="connsiteY23" fmla="*/ 219075 h 466725"/>
                <a:gd name="connsiteX24" fmla="*/ 1866900 w 2359025"/>
                <a:gd name="connsiteY24" fmla="*/ 222250 h 466725"/>
                <a:gd name="connsiteX25" fmla="*/ 1717675 w 2359025"/>
                <a:gd name="connsiteY25" fmla="*/ 228600 h 466725"/>
                <a:gd name="connsiteX26" fmla="*/ 1539875 w 2359025"/>
                <a:gd name="connsiteY26" fmla="*/ 244475 h 466725"/>
                <a:gd name="connsiteX27" fmla="*/ 1320800 w 2359025"/>
                <a:gd name="connsiteY27" fmla="*/ 263525 h 466725"/>
                <a:gd name="connsiteX28" fmla="*/ 1060450 w 2359025"/>
                <a:gd name="connsiteY28" fmla="*/ 298450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359025" h="466725">
                  <a:moveTo>
                    <a:pt x="1060450" y="298450"/>
                  </a:moveTo>
                  <a:lnTo>
                    <a:pt x="698500" y="352425"/>
                  </a:lnTo>
                  <a:lnTo>
                    <a:pt x="457200" y="390525"/>
                  </a:lnTo>
                  <a:lnTo>
                    <a:pt x="209550" y="431800"/>
                  </a:lnTo>
                  <a:lnTo>
                    <a:pt x="15875" y="466725"/>
                  </a:lnTo>
                  <a:lnTo>
                    <a:pt x="0" y="234950"/>
                  </a:lnTo>
                  <a:lnTo>
                    <a:pt x="161925" y="225425"/>
                  </a:lnTo>
                  <a:lnTo>
                    <a:pt x="450850" y="193675"/>
                  </a:lnTo>
                  <a:lnTo>
                    <a:pt x="701675" y="158750"/>
                  </a:lnTo>
                  <a:lnTo>
                    <a:pt x="952500" y="120650"/>
                  </a:lnTo>
                  <a:lnTo>
                    <a:pt x="1193800" y="85725"/>
                  </a:lnTo>
                  <a:lnTo>
                    <a:pt x="1365250" y="60325"/>
                  </a:lnTo>
                  <a:lnTo>
                    <a:pt x="1549400" y="38100"/>
                  </a:lnTo>
                  <a:lnTo>
                    <a:pt x="1743075" y="22225"/>
                  </a:lnTo>
                  <a:lnTo>
                    <a:pt x="1898650" y="9525"/>
                  </a:lnTo>
                  <a:lnTo>
                    <a:pt x="2044700" y="3175"/>
                  </a:lnTo>
                  <a:lnTo>
                    <a:pt x="2155825" y="0"/>
                  </a:lnTo>
                  <a:lnTo>
                    <a:pt x="2260600" y="6350"/>
                  </a:lnTo>
                  <a:lnTo>
                    <a:pt x="2359025" y="12700"/>
                  </a:lnTo>
                  <a:lnTo>
                    <a:pt x="2311400" y="279400"/>
                  </a:lnTo>
                  <a:lnTo>
                    <a:pt x="2235200" y="263525"/>
                  </a:lnTo>
                  <a:lnTo>
                    <a:pt x="2168525" y="238125"/>
                  </a:lnTo>
                  <a:lnTo>
                    <a:pt x="2089150" y="225425"/>
                  </a:lnTo>
                  <a:lnTo>
                    <a:pt x="1993900" y="219075"/>
                  </a:lnTo>
                  <a:lnTo>
                    <a:pt x="1866900" y="222250"/>
                  </a:lnTo>
                  <a:lnTo>
                    <a:pt x="1717675" y="228600"/>
                  </a:lnTo>
                  <a:lnTo>
                    <a:pt x="1539875" y="244475"/>
                  </a:lnTo>
                  <a:lnTo>
                    <a:pt x="1320800" y="263525"/>
                  </a:lnTo>
                  <a:lnTo>
                    <a:pt x="1060450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8A2FFDCE-7841-445B-A996-41A951BBB462}"/>
                </a:ext>
              </a:extLst>
            </p:cNvPr>
            <p:cNvSpPr/>
            <p:nvPr/>
          </p:nvSpPr>
          <p:spPr>
            <a:xfrm>
              <a:off x="3178175" y="2928938"/>
              <a:ext cx="3914775" cy="2779712"/>
            </a:xfrm>
            <a:custGeom>
              <a:avLst/>
              <a:gdLst>
                <a:gd name="connsiteX0" fmla="*/ 1892175 w 3915624"/>
                <a:gd name="connsiteY0" fmla="*/ 2774887 h 2779414"/>
                <a:gd name="connsiteX1" fmla="*/ 1520983 w 3915624"/>
                <a:gd name="connsiteY1" fmla="*/ 2779414 h 2779414"/>
                <a:gd name="connsiteX2" fmla="*/ 1258432 w 3915624"/>
                <a:gd name="connsiteY2" fmla="*/ 2765834 h 2779414"/>
                <a:gd name="connsiteX3" fmla="*/ 1059256 w 3915624"/>
                <a:gd name="connsiteY3" fmla="*/ 2756780 h 2779414"/>
                <a:gd name="connsiteX4" fmla="*/ 946087 w 3915624"/>
                <a:gd name="connsiteY4" fmla="*/ 2752254 h 2779414"/>
                <a:gd name="connsiteX5" fmla="*/ 787652 w 3915624"/>
                <a:gd name="connsiteY5" fmla="*/ 2734147 h 2779414"/>
                <a:gd name="connsiteX6" fmla="*/ 674484 w 3915624"/>
                <a:gd name="connsiteY6" fmla="*/ 2720566 h 2779414"/>
                <a:gd name="connsiteX7" fmla="*/ 565842 w 3915624"/>
                <a:gd name="connsiteY7" fmla="*/ 2693406 h 2779414"/>
                <a:gd name="connsiteX8" fmla="*/ 475307 w 3915624"/>
                <a:gd name="connsiteY8" fmla="*/ 2661719 h 2779414"/>
                <a:gd name="connsiteX9" fmla="*/ 389299 w 3915624"/>
                <a:gd name="connsiteY9" fmla="*/ 2625505 h 2779414"/>
                <a:gd name="connsiteX10" fmla="*/ 325925 w 3915624"/>
                <a:gd name="connsiteY10" fmla="*/ 2589291 h 2779414"/>
                <a:gd name="connsiteX11" fmla="*/ 258024 w 3915624"/>
                <a:gd name="connsiteY11" fmla="*/ 2539497 h 2779414"/>
                <a:gd name="connsiteX12" fmla="*/ 203703 w 3915624"/>
                <a:gd name="connsiteY12" fmla="*/ 2480650 h 2779414"/>
                <a:gd name="connsiteX13" fmla="*/ 144856 w 3915624"/>
                <a:gd name="connsiteY13" fmla="*/ 2394642 h 2779414"/>
                <a:gd name="connsiteX14" fmla="*/ 108642 w 3915624"/>
                <a:gd name="connsiteY14" fmla="*/ 2317687 h 2779414"/>
                <a:gd name="connsiteX15" fmla="*/ 81482 w 3915624"/>
                <a:gd name="connsiteY15" fmla="*/ 2236206 h 2779414"/>
                <a:gd name="connsiteX16" fmla="*/ 63375 w 3915624"/>
                <a:gd name="connsiteY16" fmla="*/ 2145671 h 2779414"/>
                <a:gd name="connsiteX17" fmla="*/ 49794 w 3915624"/>
                <a:gd name="connsiteY17" fmla="*/ 2037030 h 2779414"/>
                <a:gd name="connsiteX18" fmla="*/ 45268 w 3915624"/>
                <a:gd name="connsiteY18" fmla="*/ 1932915 h 2779414"/>
                <a:gd name="connsiteX19" fmla="*/ 49794 w 3915624"/>
                <a:gd name="connsiteY19" fmla="*/ 1819747 h 2779414"/>
                <a:gd name="connsiteX20" fmla="*/ 76955 w 3915624"/>
                <a:gd name="connsiteY20" fmla="*/ 1348966 h 2779414"/>
                <a:gd name="connsiteX21" fmla="*/ 99588 w 3915624"/>
                <a:gd name="connsiteY21" fmla="*/ 964194 h 2779414"/>
                <a:gd name="connsiteX22" fmla="*/ 108642 w 3915624"/>
                <a:gd name="connsiteY22" fmla="*/ 737857 h 2779414"/>
                <a:gd name="connsiteX23" fmla="*/ 122222 w 3915624"/>
                <a:gd name="connsiteY23" fmla="*/ 529628 h 2779414"/>
                <a:gd name="connsiteX24" fmla="*/ 122222 w 3915624"/>
                <a:gd name="connsiteY24" fmla="*/ 398353 h 2779414"/>
                <a:gd name="connsiteX25" fmla="*/ 117695 w 3915624"/>
                <a:gd name="connsiteY25" fmla="*/ 330452 h 2779414"/>
                <a:gd name="connsiteX26" fmla="*/ 99588 w 3915624"/>
                <a:gd name="connsiteY26" fmla="*/ 253497 h 2779414"/>
                <a:gd name="connsiteX27" fmla="*/ 72428 w 3915624"/>
                <a:gd name="connsiteY27" fmla="*/ 176543 h 2779414"/>
                <a:gd name="connsiteX28" fmla="*/ 36214 w 3915624"/>
                <a:gd name="connsiteY28" fmla="*/ 117695 h 2779414"/>
                <a:gd name="connsiteX29" fmla="*/ 9054 w 3915624"/>
                <a:gd name="connsiteY29" fmla="*/ 63374 h 2779414"/>
                <a:gd name="connsiteX30" fmla="*/ 0 w 3915624"/>
                <a:gd name="connsiteY30" fmla="*/ 31687 h 2779414"/>
                <a:gd name="connsiteX31" fmla="*/ 0 w 3915624"/>
                <a:gd name="connsiteY31" fmla="*/ 9054 h 2779414"/>
                <a:gd name="connsiteX32" fmla="*/ 13581 w 3915624"/>
                <a:gd name="connsiteY32" fmla="*/ 4527 h 2779414"/>
                <a:gd name="connsiteX33" fmla="*/ 36214 w 3915624"/>
                <a:gd name="connsiteY33" fmla="*/ 0 h 2779414"/>
                <a:gd name="connsiteX34" fmla="*/ 72428 w 3915624"/>
                <a:gd name="connsiteY34" fmla="*/ 9054 h 2779414"/>
                <a:gd name="connsiteX35" fmla="*/ 126749 w 3915624"/>
                <a:gd name="connsiteY35" fmla="*/ 36214 h 2779414"/>
                <a:gd name="connsiteX36" fmla="*/ 172016 w 3915624"/>
                <a:gd name="connsiteY36" fmla="*/ 58848 h 2779414"/>
                <a:gd name="connsiteX37" fmla="*/ 253497 w 3915624"/>
                <a:gd name="connsiteY37" fmla="*/ 113168 h 2779414"/>
                <a:gd name="connsiteX38" fmla="*/ 325925 w 3915624"/>
                <a:gd name="connsiteY38" fmla="*/ 181069 h 2779414"/>
                <a:gd name="connsiteX39" fmla="*/ 420986 w 3915624"/>
                <a:gd name="connsiteY39" fmla="*/ 289711 h 2779414"/>
                <a:gd name="connsiteX40" fmla="*/ 407406 w 3915624"/>
                <a:gd name="connsiteY40" fmla="*/ 493414 h 2779414"/>
                <a:gd name="connsiteX41" fmla="*/ 371192 w 3915624"/>
                <a:gd name="connsiteY41" fmla="*/ 715224 h 2779414"/>
                <a:gd name="connsiteX42" fmla="*/ 330452 w 3915624"/>
                <a:gd name="connsiteY42" fmla="*/ 986828 h 2779414"/>
                <a:gd name="connsiteX43" fmla="*/ 303291 w 3915624"/>
                <a:gd name="connsiteY43" fmla="*/ 1217691 h 2779414"/>
                <a:gd name="connsiteX44" fmla="*/ 285184 w 3915624"/>
                <a:gd name="connsiteY44" fmla="*/ 1425921 h 2779414"/>
                <a:gd name="connsiteX45" fmla="*/ 267078 w 3915624"/>
                <a:gd name="connsiteY45" fmla="*/ 1616044 h 2779414"/>
                <a:gd name="connsiteX46" fmla="*/ 258024 w 3915624"/>
                <a:gd name="connsiteY46" fmla="*/ 1747319 h 2779414"/>
                <a:gd name="connsiteX47" fmla="*/ 253497 w 3915624"/>
                <a:gd name="connsiteY47" fmla="*/ 1892174 h 2779414"/>
                <a:gd name="connsiteX48" fmla="*/ 253497 w 3915624"/>
                <a:gd name="connsiteY48" fmla="*/ 1964602 h 2779414"/>
                <a:gd name="connsiteX49" fmla="*/ 253497 w 3915624"/>
                <a:gd name="connsiteY49" fmla="*/ 2041556 h 2779414"/>
                <a:gd name="connsiteX50" fmla="*/ 262551 w 3915624"/>
                <a:gd name="connsiteY50" fmla="*/ 2132091 h 2779414"/>
                <a:gd name="connsiteX51" fmla="*/ 280658 w 3915624"/>
                <a:gd name="connsiteY51" fmla="*/ 2186412 h 2779414"/>
                <a:gd name="connsiteX52" fmla="*/ 307818 w 3915624"/>
                <a:gd name="connsiteY52" fmla="*/ 2258840 h 2779414"/>
                <a:gd name="connsiteX53" fmla="*/ 344032 w 3915624"/>
                <a:gd name="connsiteY53" fmla="*/ 2322214 h 2779414"/>
                <a:gd name="connsiteX54" fmla="*/ 366666 w 3915624"/>
                <a:gd name="connsiteY54" fmla="*/ 2344848 h 2779414"/>
                <a:gd name="connsiteX55" fmla="*/ 402880 w 3915624"/>
                <a:gd name="connsiteY55" fmla="*/ 2376535 h 2779414"/>
                <a:gd name="connsiteX56" fmla="*/ 439093 w 3915624"/>
                <a:gd name="connsiteY56" fmla="*/ 2394642 h 2779414"/>
                <a:gd name="connsiteX57" fmla="*/ 506994 w 3915624"/>
                <a:gd name="connsiteY57" fmla="*/ 2421802 h 2779414"/>
                <a:gd name="connsiteX58" fmla="*/ 656377 w 3915624"/>
                <a:gd name="connsiteY58" fmla="*/ 2453489 h 2779414"/>
                <a:gd name="connsiteX59" fmla="*/ 882713 w 3915624"/>
                <a:gd name="connsiteY59" fmla="*/ 2480650 h 2779414"/>
                <a:gd name="connsiteX60" fmla="*/ 1195058 w 3915624"/>
                <a:gd name="connsiteY60" fmla="*/ 2503283 h 2779414"/>
                <a:gd name="connsiteX61" fmla="*/ 1525509 w 3915624"/>
                <a:gd name="connsiteY61" fmla="*/ 2512337 h 2779414"/>
                <a:gd name="connsiteX62" fmla="*/ 1883121 w 3915624"/>
                <a:gd name="connsiteY62" fmla="*/ 2512337 h 2779414"/>
                <a:gd name="connsiteX63" fmla="*/ 2172832 w 3915624"/>
                <a:gd name="connsiteY63" fmla="*/ 2507810 h 2779414"/>
                <a:gd name="connsiteX64" fmla="*/ 2435383 w 3915624"/>
                <a:gd name="connsiteY64" fmla="*/ 2503283 h 2779414"/>
                <a:gd name="connsiteX65" fmla="*/ 2756781 w 3915624"/>
                <a:gd name="connsiteY65" fmla="*/ 2485176 h 2779414"/>
                <a:gd name="connsiteX66" fmla="*/ 2978590 w 3915624"/>
                <a:gd name="connsiteY66" fmla="*/ 2471596 h 2779414"/>
                <a:gd name="connsiteX67" fmla="*/ 3137026 w 3915624"/>
                <a:gd name="connsiteY67" fmla="*/ 2453489 h 2779414"/>
                <a:gd name="connsiteX68" fmla="*/ 3218507 w 3915624"/>
                <a:gd name="connsiteY68" fmla="*/ 2435382 h 2779414"/>
                <a:gd name="connsiteX69" fmla="*/ 3286408 w 3915624"/>
                <a:gd name="connsiteY69" fmla="*/ 2408222 h 2779414"/>
                <a:gd name="connsiteX70" fmla="*/ 3349783 w 3915624"/>
                <a:gd name="connsiteY70" fmla="*/ 2367481 h 2779414"/>
                <a:gd name="connsiteX71" fmla="*/ 3770769 w 3915624"/>
                <a:gd name="connsiteY71" fmla="*/ 2317687 h 2779414"/>
                <a:gd name="connsiteX72" fmla="*/ 3806983 w 3915624"/>
                <a:gd name="connsiteY72" fmla="*/ 2367481 h 2779414"/>
                <a:gd name="connsiteX73" fmla="*/ 3847723 w 3915624"/>
                <a:gd name="connsiteY73" fmla="*/ 2403695 h 2779414"/>
                <a:gd name="connsiteX74" fmla="*/ 3879410 w 3915624"/>
                <a:gd name="connsiteY74" fmla="*/ 2426329 h 2779414"/>
                <a:gd name="connsiteX75" fmla="*/ 3897517 w 3915624"/>
                <a:gd name="connsiteY75" fmla="*/ 2448962 h 2779414"/>
                <a:gd name="connsiteX76" fmla="*/ 3915624 w 3915624"/>
                <a:gd name="connsiteY76" fmla="*/ 2485176 h 2779414"/>
                <a:gd name="connsiteX77" fmla="*/ 3915624 w 3915624"/>
                <a:gd name="connsiteY77" fmla="*/ 2503283 h 2779414"/>
                <a:gd name="connsiteX78" fmla="*/ 3897517 w 3915624"/>
                <a:gd name="connsiteY78" fmla="*/ 2534970 h 2779414"/>
                <a:gd name="connsiteX79" fmla="*/ 3856777 w 3915624"/>
                <a:gd name="connsiteY79" fmla="*/ 2562131 h 2779414"/>
                <a:gd name="connsiteX80" fmla="*/ 3788876 w 3915624"/>
                <a:gd name="connsiteY80" fmla="*/ 2607398 h 2779414"/>
                <a:gd name="connsiteX81" fmla="*/ 3684761 w 3915624"/>
                <a:gd name="connsiteY81" fmla="*/ 2643612 h 2779414"/>
                <a:gd name="connsiteX82" fmla="*/ 3553485 w 3915624"/>
                <a:gd name="connsiteY82" fmla="*/ 2679826 h 2779414"/>
                <a:gd name="connsiteX83" fmla="*/ 3404103 w 3915624"/>
                <a:gd name="connsiteY83" fmla="*/ 2711513 h 2779414"/>
                <a:gd name="connsiteX84" fmla="*/ 3200400 w 3915624"/>
                <a:gd name="connsiteY84" fmla="*/ 2734147 h 2779414"/>
                <a:gd name="connsiteX85" fmla="*/ 2928796 w 3915624"/>
                <a:gd name="connsiteY85" fmla="*/ 2756780 h 2779414"/>
                <a:gd name="connsiteX86" fmla="*/ 2575711 w 3915624"/>
                <a:gd name="connsiteY86" fmla="*/ 2770360 h 2779414"/>
                <a:gd name="connsiteX87" fmla="*/ 2272420 w 3915624"/>
                <a:gd name="connsiteY87" fmla="*/ 2779414 h 2779414"/>
                <a:gd name="connsiteX88" fmla="*/ 1892175 w 3915624"/>
                <a:gd name="connsiteY88" fmla="*/ 2774887 h 277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3915624" h="2779414">
                  <a:moveTo>
                    <a:pt x="1892175" y="2774887"/>
                  </a:moveTo>
                  <a:lnTo>
                    <a:pt x="1520983" y="2779414"/>
                  </a:lnTo>
                  <a:lnTo>
                    <a:pt x="1258432" y="2765834"/>
                  </a:lnTo>
                  <a:lnTo>
                    <a:pt x="1059256" y="2756780"/>
                  </a:lnTo>
                  <a:lnTo>
                    <a:pt x="946087" y="2752254"/>
                  </a:lnTo>
                  <a:lnTo>
                    <a:pt x="787652" y="2734147"/>
                  </a:lnTo>
                  <a:lnTo>
                    <a:pt x="674484" y="2720566"/>
                  </a:lnTo>
                  <a:lnTo>
                    <a:pt x="565842" y="2693406"/>
                  </a:lnTo>
                  <a:lnTo>
                    <a:pt x="475307" y="2661719"/>
                  </a:lnTo>
                  <a:lnTo>
                    <a:pt x="389299" y="2625505"/>
                  </a:lnTo>
                  <a:lnTo>
                    <a:pt x="325925" y="2589291"/>
                  </a:lnTo>
                  <a:lnTo>
                    <a:pt x="258024" y="2539497"/>
                  </a:lnTo>
                  <a:lnTo>
                    <a:pt x="203703" y="2480650"/>
                  </a:lnTo>
                  <a:lnTo>
                    <a:pt x="144856" y="2394642"/>
                  </a:lnTo>
                  <a:lnTo>
                    <a:pt x="108642" y="2317687"/>
                  </a:lnTo>
                  <a:lnTo>
                    <a:pt x="81482" y="2236206"/>
                  </a:lnTo>
                  <a:lnTo>
                    <a:pt x="63375" y="2145671"/>
                  </a:lnTo>
                  <a:lnTo>
                    <a:pt x="49794" y="2037030"/>
                  </a:lnTo>
                  <a:lnTo>
                    <a:pt x="45268" y="1932915"/>
                  </a:lnTo>
                  <a:lnTo>
                    <a:pt x="49794" y="1819747"/>
                  </a:lnTo>
                  <a:lnTo>
                    <a:pt x="76955" y="1348966"/>
                  </a:lnTo>
                  <a:lnTo>
                    <a:pt x="99588" y="964194"/>
                  </a:lnTo>
                  <a:lnTo>
                    <a:pt x="108642" y="737857"/>
                  </a:lnTo>
                  <a:lnTo>
                    <a:pt x="122222" y="529628"/>
                  </a:lnTo>
                  <a:lnTo>
                    <a:pt x="122222" y="398353"/>
                  </a:lnTo>
                  <a:lnTo>
                    <a:pt x="117695" y="330452"/>
                  </a:lnTo>
                  <a:lnTo>
                    <a:pt x="99588" y="253497"/>
                  </a:lnTo>
                  <a:lnTo>
                    <a:pt x="72428" y="176543"/>
                  </a:lnTo>
                  <a:lnTo>
                    <a:pt x="36214" y="117695"/>
                  </a:lnTo>
                  <a:lnTo>
                    <a:pt x="9054" y="63374"/>
                  </a:lnTo>
                  <a:lnTo>
                    <a:pt x="0" y="31687"/>
                  </a:lnTo>
                  <a:lnTo>
                    <a:pt x="0" y="9054"/>
                  </a:lnTo>
                  <a:lnTo>
                    <a:pt x="13581" y="4527"/>
                  </a:lnTo>
                  <a:lnTo>
                    <a:pt x="36214" y="0"/>
                  </a:lnTo>
                  <a:lnTo>
                    <a:pt x="72428" y="9054"/>
                  </a:lnTo>
                  <a:lnTo>
                    <a:pt x="126749" y="36214"/>
                  </a:lnTo>
                  <a:lnTo>
                    <a:pt x="172016" y="58848"/>
                  </a:lnTo>
                  <a:lnTo>
                    <a:pt x="253497" y="113168"/>
                  </a:lnTo>
                  <a:lnTo>
                    <a:pt x="325925" y="181069"/>
                  </a:lnTo>
                  <a:lnTo>
                    <a:pt x="420986" y="289711"/>
                  </a:lnTo>
                  <a:lnTo>
                    <a:pt x="407406" y="493414"/>
                  </a:lnTo>
                  <a:lnTo>
                    <a:pt x="371192" y="715224"/>
                  </a:lnTo>
                  <a:lnTo>
                    <a:pt x="330452" y="986828"/>
                  </a:lnTo>
                  <a:lnTo>
                    <a:pt x="303291" y="1217691"/>
                  </a:lnTo>
                  <a:lnTo>
                    <a:pt x="285184" y="1425921"/>
                  </a:lnTo>
                  <a:lnTo>
                    <a:pt x="267078" y="1616044"/>
                  </a:lnTo>
                  <a:lnTo>
                    <a:pt x="258024" y="1747319"/>
                  </a:lnTo>
                  <a:lnTo>
                    <a:pt x="253497" y="1892174"/>
                  </a:lnTo>
                  <a:lnTo>
                    <a:pt x="253497" y="1964602"/>
                  </a:lnTo>
                  <a:lnTo>
                    <a:pt x="253497" y="2041556"/>
                  </a:lnTo>
                  <a:lnTo>
                    <a:pt x="262551" y="2132091"/>
                  </a:lnTo>
                  <a:lnTo>
                    <a:pt x="280658" y="2186412"/>
                  </a:lnTo>
                  <a:lnTo>
                    <a:pt x="307818" y="2258840"/>
                  </a:lnTo>
                  <a:lnTo>
                    <a:pt x="344032" y="2322214"/>
                  </a:lnTo>
                  <a:lnTo>
                    <a:pt x="366666" y="2344848"/>
                  </a:lnTo>
                  <a:lnTo>
                    <a:pt x="402880" y="2376535"/>
                  </a:lnTo>
                  <a:lnTo>
                    <a:pt x="439093" y="2394642"/>
                  </a:lnTo>
                  <a:lnTo>
                    <a:pt x="506994" y="2421802"/>
                  </a:lnTo>
                  <a:lnTo>
                    <a:pt x="656377" y="2453489"/>
                  </a:lnTo>
                  <a:lnTo>
                    <a:pt x="882713" y="2480650"/>
                  </a:lnTo>
                  <a:lnTo>
                    <a:pt x="1195058" y="2503283"/>
                  </a:lnTo>
                  <a:lnTo>
                    <a:pt x="1525509" y="2512337"/>
                  </a:lnTo>
                  <a:lnTo>
                    <a:pt x="1883121" y="2512337"/>
                  </a:lnTo>
                  <a:lnTo>
                    <a:pt x="2172832" y="2507810"/>
                  </a:lnTo>
                  <a:lnTo>
                    <a:pt x="2435383" y="2503283"/>
                  </a:lnTo>
                  <a:lnTo>
                    <a:pt x="2756781" y="2485176"/>
                  </a:lnTo>
                  <a:lnTo>
                    <a:pt x="2978590" y="2471596"/>
                  </a:lnTo>
                  <a:lnTo>
                    <a:pt x="3137026" y="2453489"/>
                  </a:lnTo>
                  <a:lnTo>
                    <a:pt x="3218507" y="2435382"/>
                  </a:lnTo>
                  <a:lnTo>
                    <a:pt x="3286408" y="2408222"/>
                  </a:lnTo>
                  <a:lnTo>
                    <a:pt x="3349783" y="2367481"/>
                  </a:lnTo>
                  <a:lnTo>
                    <a:pt x="3770769" y="2317687"/>
                  </a:lnTo>
                  <a:lnTo>
                    <a:pt x="3806983" y="2367481"/>
                  </a:lnTo>
                  <a:lnTo>
                    <a:pt x="3847723" y="2403695"/>
                  </a:lnTo>
                  <a:lnTo>
                    <a:pt x="3879410" y="2426329"/>
                  </a:lnTo>
                  <a:lnTo>
                    <a:pt x="3897517" y="2448962"/>
                  </a:lnTo>
                  <a:lnTo>
                    <a:pt x="3915624" y="2485176"/>
                  </a:lnTo>
                  <a:lnTo>
                    <a:pt x="3915624" y="2503283"/>
                  </a:lnTo>
                  <a:lnTo>
                    <a:pt x="3897517" y="2534970"/>
                  </a:lnTo>
                  <a:lnTo>
                    <a:pt x="3856777" y="2562131"/>
                  </a:lnTo>
                  <a:lnTo>
                    <a:pt x="3788876" y="2607398"/>
                  </a:lnTo>
                  <a:lnTo>
                    <a:pt x="3684761" y="2643612"/>
                  </a:lnTo>
                  <a:lnTo>
                    <a:pt x="3553485" y="2679826"/>
                  </a:lnTo>
                  <a:lnTo>
                    <a:pt x="3404103" y="2711513"/>
                  </a:lnTo>
                  <a:lnTo>
                    <a:pt x="3200400" y="2734147"/>
                  </a:lnTo>
                  <a:lnTo>
                    <a:pt x="2928796" y="2756780"/>
                  </a:lnTo>
                  <a:lnTo>
                    <a:pt x="2575711" y="2770360"/>
                  </a:lnTo>
                  <a:lnTo>
                    <a:pt x="2272420" y="2779414"/>
                  </a:lnTo>
                  <a:lnTo>
                    <a:pt x="1892175" y="2774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21E03D8-6D8B-4747-BF02-ACECE95A6270}"/>
                </a:ext>
              </a:extLst>
            </p:cNvPr>
            <p:cNvSpPr/>
            <p:nvPr/>
          </p:nvSpPr>
          <p:spPr>
            <a:xfrm>
              <a:off x="6505575" y="4217988"/>
              <a:ext cx="458788" cy="1116012"/>
            </a:xfrm>
            <a:custGeom>
              <a:avLst/>
              <a:gdLst>
                <a:gd name="connsiteX0" fmla="*/ 340519 w 459581"/>
                <a:gd name="connsiteY0" fmla="*/ 507206 h 1116806"/>
                <a:gd name="connsiteX1" fmla="*/ 352425 w 459581"/>
                <a:gd name="connsiteY1" fmla="*/ 700087 h 1116806"/>
                <a:gd name="connsiteX2" fmla="*/ 359569 w 459581"/>
                <a:gd name="connsiteY2" fmla="*/ 842962 h 1116806"/>
                <a:gd name="connsiteX3" fmla="*/ 397669 w 459581"/>
                <a:gd name="connsiteY3" fmla="*/ 933450 h 1116806"/>
                <a:gd name="connsiteX4" fmla="*/ 459581 w 459581"/>
                <a:gd name="connsiteY4" fmla="*/ 1069181 h 1116806"/>
                <a:gd name="connsiteX5" fmla="*/ 0 w 459581"/>
                <a:gd name="connsiteY5" fmla="*/ 1116806 h 1116806"/>
                <a:gd name="connsiteX6" fmla="*/ 21431 w 459581"/>
                <a:gd name="connsiteY6" fmla="*/ 1078706 h 1116806"/>
                <a:gd name="connsiteX7" fmla="*/ 50006 w 459581"/>
                <a:gd name="connsiteY7" fmla="*/ 1047750 h 1116806"/>
                <a:gd name="connsiteX8" fmla="*/ 78581 w 459581"/>
                <a:gd name="connsiteY8" fmla="*/ 1012031 h 1116806"/>
                <a:gd name="connsiteX9" fmla="*/ 109538 w 459581"/>
                <a:gd name="connsiteY9" fmla="*/ 964406 h 1116806"/>
                <a:gd name="connsiteX10" fmla="*/ 128588 w 459581"/>
                <a:gd name="connsiteY10" fmla="*/ 921544 h 1116806"/>
                <a:gd name="connsiteX11" fmla="*/ 138113 w 459581"/>
                <a:gd name="connsiteY11" fmla="*/ 873919 h 1116806"/>
                <a:gd name="connsiteX12" fmla="*/ 169069 w 459581"/>
                <a:gd name="connsiteY12" fmla="*/ 626269 h 1116806"/>
                <a:gd name="connsiteX13" fmla="*/ 200025 w 459581"/>
                <a:gd name="connsiteY13" fmla="*/ 402431 h 1116806"/>
                <a:gd name="connsiteX14" fmla="*/ 223838 w 459581"/>
                <a:gd name="connsiteY14" fmla="*/ 202406 h 1116806"/>
                <a:gd name="connsiteX15" fmla="*/ 240506 w 459581"/>
                <a:gd name="connsiteY15" fmla="*/ 66675 h 1116806"/>
                <a:gd name="connsiteX16" fmla="*/ 247650 w 459581"/>
                <a:gd name="connsiteY16" fmla="*/ 28575 h 1116806"/>
                <a:gd name="connsiteX17" fmla="*/ 257175 w 459581"/>
                <a:gd name="connsiteY17" fmla="*/ 11906 h 1116806"/>
                <a:gd name="connsiteX18" fmla="*/ 271463 w 459581"/>
                <a:gd name="connsiteY18" fmla="*/ 2381 h 1116806"/>
                <a:gd name="connsiteX19" fmla="*/ 280988 w 459581"/>
                <a:gd name="connsiteY19" fmla="*/ 0 h 1116806"/>
                <a:gd name="connsiteX20" fmla="*/ 297656 w 459581"/>
                <a:gd name="connsiteY20" fmla="*/ 2381 h 1116806"/>
                <a:gd name="connsiteX21" fmla="*/ 309563 w 459581"/>
                <a:gd name="connsiteY21" fmla="*/ 16669 h 1116806"/>
                <a:gd name="connsiteX22" fmla="*/ 319088 w 459581"/>
                <a:gd name="connsiteY22" fmla="*/ 40481 h 1116806"/>
                <a:gd name="connsiteX23" fmla="*/ 326231 w 459581"/>
                <a:gd name="connsiteY23" fmla="*/ 171450 h 1116806"/>
                <a:gd name="connsiteX24" fmla="*/ 340519 w 459581"/>
                <a:gd name="connsiteY24" fmla="*/ 507206 h 1116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59581" h="1116806">
                  <a:moveTo>
                    <a:pt x="340519" y="507206"/>
                  </a:moveTo>
                  <a:lnTo>
                    <a:pt x="352425" y="700087"/>
                  </a:lnTo>
                  <a:lnTo>
                    <a:pt x="359569" y="842962"/>
                  </a:lnTo>
                  <a:lnTo>
                    <a:pt x="397669" y="933450"/>
                  </a:lnTo>
                  <a:lnTo>
                    <a:pt x="459581" y="1069181"/>
                  </a:lnTo>
                  <a:lnTo>
                    <a:pt x="0" y="1116806"/>
                  </a:lnTo>
                  <a:lnTo>
                    <a:pt x="21431" y="1078706"/>
                  </a:lnTo>
                  <a:lnTo>
                    <a:pt x="50006" y="1047750"/>
                  </a:lnTo>
                  <a:lnTo>
                    <a:pt x="78581" y="1012031"/>
                  </a:lnTo>
                  <a:lnTo>
                    <a:pt x="109538" y="964406"/>
                  </a:lnTo>
                  <a:lnTo>
                    <a:pt x="128588" y="921544"/>
                  </a:lnTo>
                  <a:lnTo>
                    <a:pt x="138113" y="873919"/>
                  </a:lnTo>
                  <a:lnTo>
                    <a:pt x="169069" y="626269"/>
                  </a:lnTo>
                  <a:lnTo>
                    <a:pt x="200025" y="402431"/>
                  </a:lnTo>
                  <a:lnTo>
                    <a:pt x="223838" y="202406"/>
                  </a:lnTo>
                  <a:lnTo>
                    <a:pt x="240506" y="66675"/>
                  </a:lnTo>
                  <a:lnTo>
                    <a:pt x="247650" y="28575"/>
                  </a:lnTo>
                  <a:lnTo>
                    <a:pt x="257175" y="11906"/>
                  </a:lnTo>
                  <a:lnTo>
                    <a:pt x="271463" y="2381"/>
                  </a:lnTo>
                  <a:lnTo>
                    <a:pt x="280988" y="0"/>
                  </a:lnTo>
                  <a:lnTo>
                    <a:pt x="297656" y="2381"/>
                  </a:lnTo>
                  <a:lnTo>
                    <a:pt x="309563" y="16669"/>
                  </a:lnTo>
                  <a:lnTo>
                    <a:pt x="319088" y="40481"/>
                  </a:lnTo>
                  <a:lnTo>
                    <a:pt x="326231" y="171450"/>
                  </a:lnTo>
                  <a:lnTo>
                    <a:pt x="340519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34687250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9E9A47F-A12D-490F-99AA-C0BBA7CE5DF0}"/>
              </a:ext>
            </a:extLst>
          </p:cNvPr>
          <p:cNvSpPr/>
          <p:nvPr/>
        </p:nvSpPr>
        <p:spPr>
          <a:xfrm>
            <a:off x="4811713" y="1619250"/>
            <a:ext cx="1704975" cy="1614488"/>
          </a:xfrm>
          <a:custGeom>
            <a:avLst/>
            <a:gdLst>
              <a:gd name="connsiteX0" fmla="*/ 573882 w 1704975"/>
              <a:gd name="connsiteY0" fmla="*/ 164306 h 1614488"/>
              <a:gd name="connsiteX1" fmla="*/ 764382 w 1704975"/>
              <a:gd name="connsiteY1" fmla="*/ 128588 h 1614488"/>
              <a:gd name="connsiteX2" fmla="*/ 962025 w 1704975"/>
              <a:gd name="connsiteY2" fmla="*/ 90488 h 1614488"/>
              <a:gd name="connsiteX3" fmla="*/ 1114425 w 1704975"/>
              <a:gd name="connsiteY3" fmla="*/ 57150 h 1614488"/>
              <a:gd name="connsiteX4" fmla="*/ 1245394 w 1704975"/>
              <a:gd name="connsiteY4" fmla="*/ 33338 h 1614488"/>
              <a:gd name="connsiteX5" fmla="*/ 1350169 w 1704975"/>
              <a:gd name="connsiteY5" fmla="*/ 14288 h 1614488"/>
              <a:gd name="connsiteX6" fmla="*/ 1450182 w 1704975"/>
              <a:gd name="connsiteY6" fmla="*/ 0 h 1614488"/>
              <a:gd name="connsiteX7" fmla="*/ 1493044 w 1704975"/>
              <a:gd name="connsiteY7" fmla="*/ 2381 h 1614488"/>
              <a:gd name="connsiteX8" fmla="*/ 1540669 w 1704975"/>
              <a:gd name="connsiteY8" fmla="*/ 28575 h 1614488"/>
              <a:gd name="connsiteX9" fmla="*/ 1607344 w 1704975"/>
              <a:gd name="connsiteY9" fmla="*/ 83344 h 1614488"/>
              <a:gd name="connsiteX10" fmla="*/ 1616869 w 1704975"/>
              <a:gd name="connsiteY10" fmla="*/ 90488 h 1614488"/>
              <a:gd name="connsiteX11" fmla="*/ 1652588 w 1704975"/>
              <a:gd name="connsiteY11" fmla="*/ 123825 h 1614488"/>
              <a:gd name="connsiteX12" fmla="*/ 1676400 w 1704975"/>
              <a:gd name="connsiteY12" fmla="*/ 147638 h 1614488"/>
              <a:gd name="connsiteX13" fmla="*/ 1693069 w 1704975"/>
              <a:gd name="connsiteY13" fmla="*/ 173831 h 1614488"/>
              <a:gd name="connsiteX14" fmla="*/ 1700213 w 1704975"/>
              <a:gd name="connsiteY14" fmla="*/ 192881 h 1614488"/>
              <a:gd name="connsiteX15" fmla="*/ 1704975 w 1704975"/>
              <a:gd name="connsiteY15" fmla="*/ 211931 h 1614488"/>
              <a:gd name="connsiteX16" fmla="*/ 1704975 w 1704975"/>
              <a:gd name="connsiteY16" fmla="*/ 240506 h 1614488"/>
              <a:gd name="connsiteX17" fmla="*/ 1695450 w 1704975"/>
              <a:gd name="connsiteY17" fmla="*/ 264319 h 1614488"/>
              <a:gd name="connsiteX18" fmla="*/ 1674019 w 1704975"/>
              <a:gd name="connsiteY18" fmla="*/ 290513 h 1614488"/>
              <a:gd name="connsiteX19" fmla="*/ 1650207 w 1704975"/>
              <a:gd name="connsiteY19" fmla="*/ 319088 h 1614488"/>
              <a:gd name="connsiteX20" fmla="*/ 1631157 w 1704975"/>
              <a:gd name="connsiteY20" fmla="*/ 352425 h 1614488"/>
              <a:gd name="connsiteX21" fmla="*/ 1616869 w 1704975"/>
              <a:gd name="connsiteY21" fmla="*/ 392906 h 1614488"/>
              <a:gd name="connsiteX22" fmla="*/ 1604963 w 1704975"/>
              <a:gd name="connsiteY22" fmla="*/ 445294 h 1614488"/>
              <a:gd name="connsiteX23" fmla="*/ 1593057 w 1704975"/>
              <a:gd name="connsiteY23" fmla="*/ 535781 h 1614488"/>
              <a:gd name="connsiteX24" fmla="*/ 1569244 w 1704975"/>
              <a:gd name="connsiteY24" fmla="*/ 790575 h 1614488"/>
              <a:gd name="connsiteX25" fmla="*/ 1550194 w 1704975"/>
              <a:gd name="connsiteY25" fmla="*/ 1021556 h 1614488"/>
              <a:gd name="connsiteX26" fmla="*/ 1540669 w 1704975"/>
              <a:gd name="connsiteY26" fmla="*/ 1152525 h 1614488"/>
              <a:gd name="connsiteX27" fmla="*/ 1531144 w 1704975"/>
              <a:gd name="connsiteY27" fmla="*/ 1269206 h 1614488"/>
              <a:gd name="connsiteX28" fmla="*/ 1521619 w 1704975"/>
              <a:gd name="connsiteY28" fmla="*/ 1362075 h 1614488"/>
              <a:gd name="connsiteX29" fmla="*/ 1512094 w 1704975"/>
              <a:gd name="connsiteY29" fmla="*/ 1414463 h 1614488"/>
              <a:gd name="connsiteX30" fmla="*/ 1500188 w 1704975"/>
              <a:gd name="connsiteY30" fmla="*/ 1462088 h 1614488"/>
              <a:gd name="connsiteX31" fmla="*/ 1481138 w 1704975"/>
              <a:gd name="connsiteY31" fmla="*/ 1524000 h 1614488"/>
              <a:gd name="connsiteX32" fmla="*/ 1459707 w 1704975"/>
              <a:gd name="connsiteY32" fmla="*/ 1564481 h 1614488"/>
              <a:gd name="connsiteX33" fmla="*/ 1440657 w 1704975"/>
              <a:gd name="connsiteY33" fmla="*/ 1585913 h 1614488"/>
              <a:gd name="connsiteX34" fmla="*/ 1421607 w 1704975"/>
              <a:gd name="connsiteY34" fmla="*/ 1604963 h 1614488"/>
              <a:gd name="connsiteX35" fmla="*/ 1397794 w 1704975"/>
              <a:gd name="connsiteY35" fmla="*/ 1614488 h 1614488"/>
              <a:gd name="connsiteX36" fmla="*/ 1364457 w 1704975"/>
              <a:gd name="connsiteY36" fmla="*/ 1614488 h 1614488"/>
              <a:gd name="connsiteX37" fmla="*/ 1319213 w 1704975"/>
              <a:gd name="connsiteY37" fmla="*/ 1597819 h 1614488"/>
              <a:gd name="connsiteX38" fmla="*/ 1295400 w 1704975"/>
              <a:gd name="connsiteY38" fmla="*/ 1412081 h 1614488"/>
              <a:gd name="connsiteX39" fmla="*/ 1295400 w 1704975"/>
              <a:gd name="connsiteY39" fmla="*/ 1343025 h 1614488"/>
              <a:gd name="connsiteX40" fmla="*/ 1307307 w 1704975"/>
              <a:gd name="connsiteY40" fmla="*/ 1166813 h 1614488"/>
              <a:gd name="connsiteX41" fmla="*/ 1326357 w 1704975"/>
              <a:gd name="connsiteY41" fmla="*/ 1000125 h 1614488"/>
              <a:gd name="connsiteX42" fmla="*/ 1340644 w 1704975"/>
              <a:gd name="connsiteY42" fmla="*/ 866775 h 1614488"/>
              <a:gd name="connsiteX43" fmla="*/ 1338263 w 1704975"/>
              <a:gd name="connsiteY43" fmla="*/ 721519 h 1614488"/>
              <a:gd name="connsiteX44" fmla="*/ 1352550 w 1704975"/>
              <a:gd name="connsiteY44" fmla="*/ 602456 h 1614488"/>
              <a:gd name="connsiteX45" fmla="*/ 1371600 w 1704975"/>
              <a:gd name="connsiteY45" fmla="*/ 433388 h 1614488"/>
              <a:gd name="connsiteX46" fmla="*/ 1381125 w 1704975"/>
              <a:gd name="connsiteY46" fmla="*/ 347663 h 1614488"/>
              <a:gd name="connsiteX47" fmla="*/ 1381125 w 1704975"/>
              <a:gd name="connsiteY47" fmla="*/ 323850 h 1614488"/>
              <a:gd name="connsiteX48" fmla="*/ 1376363 w 1704975"/>
              <a:gd name="connsiteY48" fmla="*/ 297656 h 1614488"/>
              <a:gd name="connsiteX49" fmla="*/ 1362075 w 1704975"/>
              <a:gd name="connsiteY49" fmla="*/ 266700 h 1614488"/>
              <a:gd name="connsiteX50" fmla="*/ 1340644 w 1704975"/>
              <a:gd name="connsiteY50" fmla="*/ 245269 h 1614488"/>
              <a:gd name="connsiteX51" fmla="*/ 1312069 w 1704975"/>
              <a:gd name="connsiteY51" fmla="*/ 233363 h 1614488"/>
              <a:gd name="connsiteX52" fmla="*/ 1262063 w 1704975"/>
              <a:gd name="connsiteY52" fmla="*/ 223838 h 1614488"/>
              <a:gd name="connsiteX53" fmla="*/ 1193007 w 1704975"/>
              <a:gd name="connsiteY53" fmla="*/ 238125 h 1614488"/>
              <a:gd name="connsiteX54" fmla="*/ 912019 w 1704975"/>
              <a:gd name="connsiteY54" fmla="*/ 283369 h 1614488"/>
              <a:gd name="connsiteX55" fmla="*/ 614363 w 1704975"/>
              <a:gd name="connsiteY55" fmla="*/ 326231 h 1614488"/>
              <a:gd name="connsiteX56" fmla="*/ 290513 w 1704975"/>
              <a:gd name="connsiteY56" fmla="*/ 366713 h 1614488"/>
              <a:gd name="connsiteX57" fmla="*/ 119063 w 1704975"/>
              <a:gd name="connsiteY57" fmla="*/ 385763 h 1614488"/>
              <a:gd name="connsiteX58" fmla="*/ 38100 w 1704975"/>
              <a:gd name="connsiteY58" fmla="*/ 390525 h 1614488"/>
              <a:gd name="connsiteX59" fmla="*/ 0 w 1704975"/>
              <a:gd name="connsiteY59" fmla="*/ 235744 h 1614488"/>
              <a:gd name="connsiteX60" fmla="*/ 119063 w 1704975"/>
              <a:gd name="connsiteY60" fmla="*/ 226219 h 1614488"/>
              <a:gd name="connsiteX61" fmla="*/ 238125 w 1704975"/>
              <a:gd name="connsiteY61" fmla="*/ 214313 h 1614488"/>
              <a:gd name="connsiteX62" fmla="*/ 378619 w 1704975"/>
              <a:gd name="connsiteY62" fmla="*/ 195263 h 1614488"/>
              <a:gd name="connsiteX63" fmla="*/ 573882 w 1704975"/>
              <a:gd name="connsiteY63" fmla="*/ 164306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04975" h="1614488">
                <a:moveTo>
                  <a:pt x="573882" y="164306"/>
                </a:moveTo>
                <a:lnTo>
                  <a:pt x="764382" y="128588"/>
                </a:lnTo>
                <a:lnTo>
                  <a:pt x="962025" y="90488"/>
                </a:lnTo>
                <a:lnTo>
                  <a:pt x="1114425" y="57150"/>
                </a:lnTo>
                <a:lnTo>
                  <a:pt x="1245394" y="33338"/>
                </a:lnTo>
                <a:lnTo>
                  <a:pt x="1350169" y="14288"/>
                </a:lnTo>
                <a:lnTo>
                  <a:pt x="1450182" y="0"/>
                </a:lnTo>
                <a:lnTo>
                  <a:pt x="1493044" y="2381"/>
                </a:lnTo>
                <a:lnTo>
                  <a:pt x="1540669" y="28575"/>
                </a:lnTo>
                <a:lnTo>
                  <a:pt x="1607344" y="83344"/>
                </a:lnTo>
                <a:lnTo>
                  <a:pt x="1616869" y="90488"/>
                </a:lnTo>
                <a:lnTo>
                  <a:pt x="1652588" y="123825"/>
                </a:lnTo>
                <a:lnTo>
                  <a:pt x="1676400" y="147638"/>
                </a:lnTo>
                <a:lnTo>
                  <a:pt x="1693069" y="173831"/>
                </a:lnTo>
                <a:lnTo>
                  <a:pt x="1700213" y="192881"/>
                </a:lnTo>
                <a:lnTo>
                  <a:pt x="1704975" y="211931"/>
                </a:lnTo>
                <a:lnTo>
                  <a:pt x="1704975" y="240506"/>
                </a:lnTo>
                <a:lnTo>
                  <a:pt x="1695450" y="264319"/>
                </a:lnTo>
                <a:lnTo>
                  <a:pt x="1674019" y="290513"/>
                </a:lnTo>
                <a:lnTo>
                  <a:pt x="1650207" y="319088"/>
                </a:lnTo>
                <a:lnTo>
                  <a:pt x="1631157" y="352425"/>
                </a:lnTo>
                <a:lnTo>
                  <a:pt x="1616869" y="392906"/>
                </a:lnTo>
                <a:lnTo>
                  <a:pt x="1604963" y="445294"/>
                </a:lnTo>
                <a:lnTo>
                  <a:pt x="1593057" y="535781"/>
                </a:lnTo>
                <a:lnTo>
                  <a:pt x="1569244" y="790575"/>
                </a:lnTo>
                <a:lnTo>
                  <a:pt x="1550194" y="1021556"/>
                </a:lnTo>
                <a:lnTo>
                  <a:pt x="1540669" y="1152525"/>
                </a:lnTo>
                <a:lnTo>
                  <a:pt x="1531144" y="1269206"/>
                </a:lnTo>
                <a:lnTo>
                  <a:pt x="1521619" y="1362075"/>
                </a:lnTo>
                <a:lnTo>
                  <a:pt x="1512094" y="1414463"/>
                </a:lnTo>
                <a:lnTo>
                  <a:pt x="1500188" y="1462088"/>
                </a:lnTo>
                <a:lnTo>
                  <a:pt x="1481138" y="1524000"/>
                </a:lnTo>
                <a:lnTo>
                  <a:pt x="1459707" y="1564481"/>
                </a:lnTo>
                <a:lnTo>
                  <a:pt x="1440657" y="1585913"/>
                </a:lnTo>
                <a:lnTo>
                  <a:pt x="1421607" y="1604963"/>
                </a:lnTo>
                <a:lnTo>
                  <a:pt x="1397794" y="1614488"/>
                </a:lnTo>
                <a:lnTo>
                  <a:pt x="1364457" y="1614488"/>
                </a:lnTo>
                <a:lnTo>
                  <a:pt x="1319213" y="1597819"/>
                </a:lnTo>
                <a:lnTo>
                  <a:pt x="1295400" y="1412081"/>
                </a:lnTo>
                <a:lnTo>
                  <a:pt x="1295400" y="1343025"/>
                </a:lnTo>
                <a:lnTo>
                  <a:pt x="1307307" y="1166813"/>
                </a:lnTo>
                <a:lnTo>
                  <a:pt x="1326357" y="1000125"/>
                </a:lnTo>
                <a:lnTo>
                  <a:pt x="1340644" y="866775"/>
                </a:lnTo>
                <a:cubicBezTo>
                  <a:pt x="1339850" y="818356"/>
                  <a:pt x="1339057" y="769938"/>
                  <a:pt x="1338263" y="721519"/>
                </a:cubicBezTo>
                <a:lnTo>
                  <a:pt x="1352550" y="602456"/>
                </a:lnTo>
                <a:lnTo>
                  <a:pt x="1371600" y="433388"/>
                </a:lnTo>
                <a:lnTo>
                  <a:pt x="1381125" y="347663"/>
                </a:lnTo>
                <a:lnTo>
                  <a:pt x="1381125" y="323850"/>
                </a:lnTo>
                <a:lnTo>
                  <a:pt x="1376363" y="297656"/>
                </a:lnTo>
                <a:lnTo>
                  <a:pt x="1362075" y="266700"/>
                </a:lnTo>
                <a:lnTo>
                  <a:pt x="1340644" y="245269"/>
                </a:lnTo>
                <a:lnTo>
                  <a:pt x="1312069" y="233363"/>
                </a:lnTo>
                <a:lnTo>
                  <a:pt x="1262063" y="223838"/>
                </a:lnTo>
                <a:lnTo>
                  <a:pt x="1193007" y="238125"/>
                </a:lnTo>
                <a:lnTo>
                  <a:pt x="912019" y="283369"/>
                </a:lnTo>
                <a:lnTo>
                  <a:pt x="614363" y="326231"/>
                </a:lnTo>
                <a:lnTo>
                  <a:pt x="290513" y="366713"/>
                </a:lnTo>
                <a:lnTo>
                  <a:pt x="119063" y="385763"/>
                </a:lnTo>
                <a:lnTo>
                  <a:pt x="38100" y="390525"/>
                </a:lnTo>
                <a:lnTo>
                  <a:pt x="0" y="235744"/>
                </a:lnTo>
                <a:lnTo>
                  <a:pt x="119063" y="226219"/>
                </a:lnTo>
                <a:lnTo>
                  <a:pt x="238125" y="214313"/>
                </a:lnTo>
                <a:lnTo>
                  <a:pt x="378619" y="195263"/>
                </a:lnTo>
                <a:lnTo>
                  <a:pt x="573882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F5C54BA-6CA7-444F-8EA5-159F40933341}"/>
              </a:ext>
            </a:extLst>
          </p:cNvPr>
          <p:cNvSpPr/>
          <p:nvPr/>
        </p:nvSpPr>
        <p:spPr>
          <a:xfrm>
            <a:off x="2770188" y="1906588"/>
            <a:ext cx="877887" cy="631825"/>
          </a:xfrm>
          <a:custGeom>
            <a:avLst/>
            <a:gdLst>
              <a:gd name="connsiteX0" fmla="*/ 350044 w 878681"/>
              <a:gd name="connsiteY0" fmla="*/ 402431 h 633412"/>
              <a:gd name="connsiteX1" fmla="*/ 271462 w 878681"/>
              <a:gd name="connsiteY1" fmla="*/ 338137 h 633412"/>
              <a:gd name="connsiteX2" fmla="*/ 200025 w 878681"/>
              <a:gd name="connsiteY2" fmla="*/ 273844 h 633412"/>
              <a:gd name="connsiteX3" fmla="*/ 126206 w 878681"/>
              <a:gd name="connsiteY3" fmla="*/ 204787 h 633412"/>
              <a:gd name="connsiteX4" fmla="*/ 26194 w 878681"/>
              <a:gd name="connsiteY4" fmla="*/ 104775 h 633412"/>
              <a:gd name="connsiteX5" fmla="*/ 16669 w 878681"/>
              <a:gd name="connsiteY5" fmla="*/ 92869 h 633412"/>
              <a:gd name="connsiteX6" fmla="*/ 7144 w 878681"/>
              <a:gd name="connsiteY6" fmla="*/ 78581 h 633412"/>
              <a:gd name="connsiteX7" fmla="*/ 0 w 878681"/>
              <a:gd name="connsiteY7" fmla="*/ 40481 h 633412"/>
              <a:gd name="connsiteX8" fmla="*/ 0 w 878681"/>
              <a:gd name="connsiteY8" fmla="*/ 16669 h 633412"/>
              <a:gd name="connsiteX9" fmla="*/ 4762 w 878681"/>
              <a:gd name="connsiteY9" fmla="*/ 2381 h 633412"/>
              <a:gd name="connsiteX10" fmla="*/ 19050 w 878681"/>
              <a:gd name="connsiteY10" fmla="*/ 0 h 633412"/>
              <a:gd name="connsiteX11" fmla="*/ 40481 w 878681"/>
              <a:gd name="connsiteY11" fmla="*/ 9525 h 633412"/>
              <a:gd name="connsiteX12" fmla="*/ 69056 w 878681"/>
              <a:gd name="connsiteY12" fmla="*/ 35719 h 633412"/>
              <a:gd name="connsiteX13" fmla="*/ 104775 w 878681"/>
              <a:gd name="connsiteY13" fmla="*/ 64294 h 633412"/>
              <a:gd name="connsiteX14" fmla="*/ 142875 w 878681"/>
              <a:gd name="connsiteY14" fmla="*/ 85725 h 633412"/>
              <a:gd name="connsiteX15" fmla="*/ 197644 w 878681"/>
              <a:gd name="connsiteY15" fmla="*/ 114300 h 633412"/>
              <a:gd name="connsiteX16" fmla="*/ 250031 w 878681"/>
              <a:gd name="connsiteY16" fmla="*/ 135731 h 633412"/>
              <a:gd name="connsiteX17" fmla="*/ 328612 w 878681"/>
              <a:gd name="connsiteY17" fmla="*/ 157162 h 633412"/>
              <a:gd name="connsiteX18" fmla="*/ 402431 w 878681"/>
              <a:gd name="connsiteY18" fmla="*/ 169069 h 633412"/>
              <a:gd name="connsiteX19" fmla="*/ 473869 w 878681"/>
              <a:gd name="connsiteY19" fmla="*/ 176212 h 633412"/>
              <a:gd name="connsiteX20" fmla="*/ 550069 w 878681"/>
              <a:gd name="connsiteY20" fmla="*/ 178594 h 633412"/>
              <a:gd name="connsiteX21" fmla="*/ 590550 w 878681"/>
              <a:gd name="connsiteY21" fmla="*/ 202406 h 633412"/>
              <a:gd name="connsiteX22" fmla="*/ 635794 w 878681"/>
              <a:gd name="connsiteY22" fmla="*/ 230981 h 633412"/>
              <a:gd name="connsiteX23" fmla="*/ 692944 w 878681"/>
              <a:gd name="connsiteY23" fmla="*/ 276225 h 633412"/>
              <a:gd name="connsiteX24" fmla="*/ 740569 w 878681"/>
              <a:gd name="connsiteY24" fmla="*/ 321469 h 633412"/>
              <a:gd name="connsiteX25" fmla="*/ 795337 w 878681"/>
              <a:gd name="connsiteY25" fmla="*/ 381000 h 633412"/>
              <a:gd name="connsiteX26" fmla="*/ 828675 w 878681"/>
              <a:gd name="connsiteY26" fmla="*/ 421481 h 633412"/>
              <a:gd name="connsiteX27" fmla="*/ 859631 w 878681"/>
              <a:gd name="connsiteY27" fmla="*/ 464344 h 633412"/>
              <a:gd name="connsiteX28" fmla="*/ 873919 w 878681"/>
              <a:gd name="connsiteY28" fmla="*/ 507206 h 633412"/>
              <a:gd name="connsiteX29" fmla="*/ 878681 w 878681"/>
              <a:gd name="connsiteY29" fmla="*/ 547687 h 633412"/>
              <a:gd name="connsiteX30" fmla="*/ 876300 w 878681"/>
              <a:gd name="connsiteY30" fmla="*/ 590550 h 633412"/>
              <a:gd name="connsiteX31" fmla="*/ 866775 w 878681"/>
              <a:gd name="connsiteY31" fmla="*/ 616744 h 633412"/>
              <a:gd name="connsiteX32" fmla="*/ 845344 w 878681"/>
              <a:gd name="connsiteY32" fmla="*/ 628650 h 633412"/>
              <a:gd name="connsiteX33" fmla="*/ 826294 w 878681"/>
              <a:gd name="connsiteY33" fmla="*/ 633412 h 633412"/>
              <a:gd name="connsiteX34" fmla="*/ 783431 w 878681"/>
              <a:gd name="connsiteY34" fmla="*/ 628650 h 633412"/>
              <a:gd name="connsiteX35" fmla="*/ 719137 w 878681"/>
              <a:gd name="connsiteY35" fmla="*/ 611981 h 633412"/>
              <a:gd name="connsiteX36" fmla="*/ 633412 w 878681"/>
              <a:gd name="connsiteY36" fmla="*/ 581025 h 633412"/>
              <a:gd name="connsiteX37" fmla="*/ 545306 w 878681"/>
              <a:gd name="connsiteY37" fmla="*/ 533400 h 633412"/>
              <a:gd name="connsiteX38" fmla="*/ 473869 w 878681"/>
              <a:gd name="connsiteY38" fmla="*/ 490537 h 633412"/>
              <a:gd name="connsiteX39" fmla="*/ 350044 w 878681"/>
              <a:gd name="connsiteY39" fmla="*/ 402431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78681" h="633412">
                <a:moveTo>
                  <a:pt x="350044" y="402431"/>
                </a:moveTo>
                <a:lnTo>
                  <a:pt x="271462" y="338137"/>
                </a:lnTo>
                <a:lnTo>
                  <a:pt x="200025" y="273844"/>
                </a:lnTo>
                <a:lnTo>
                  <a:pt x="126206" y="204787"/>
                </a:lnTo>
                <a:lnTo>
                  <a:pt x="26194" y="104775"/>
                </a:lnTo>
                <a:lnTo>
                  <a:pt x="16669" y="92869"/>
                </a:lnTo>
                <a:lnTo>
                  <a:pt x="7144" y="78581"/>
                </a:lnTo>
                <a:lnTo>
                  <a:pt x="0" y="40481"/>
                </a:lnTo>
                <a:lnTo>
                  <a:pt x="0" y="16669"/>
                </a:lnTo>
                <a:lnTo>
                  <a:pt x="4762" y="2381"/>
                </a:lnTo>
                <a:lnTo>
                  <a:pt x="19050" y="0"/>
                </a:lnTo>
                <a:lnTo>
                  <a:pt x="40481" y="9525"/>
                </a:lnTo>
                <a:lnTo>
                  <a:pt x="69056" y="35719"/>
                </a:lnTo>
                <a:lnTo>
                  <a:pt x="104775" y="64294"/>
                </a:lnTo>
                <a:lnTo>
                  <a:pt x="142875" y="85725"/>
                </a:lnTo>
                <a:lnTo>
                  <a:pt x="197644" y="114300"/>
                </a:lnTo>
                <a:lnTo>
                  <a:pt x="250031" y="135731"/>
                </a:lnTo>
                <a:lnTo>
                  <a:pt x="328612" y="157162"/>
                </a:lnTo>
                <a:lnTo>
                  <a:pt x="402431" y="169069"/>
                </a:lnTo>
                <a:lnTo>
                  <a:pt x="473869" y="176212"/>
                </a:lnTo>
                <a:lnTo>
                  <a:pt x="550069" y="178594"/>
                </a:lnTo>
                <a:lnTo>
                  <a:pt x="590550" y="202406"/>
                </a:lnTo>
                <a:lnTo>
                  <a:pt x="635794" y="230981"/>
                </a:lnTo>
                <a:lnTo>
                  <a:pt x="692944" y="276225"/>
                </a:lnTo>
                <a:lnTo>
                  <a:pt x="740569" y="321469"/>
                </a:lnTo>
                <a:lnTo>
                  <a:pt x="795337" y="381000"/>
                </a:lnTo>
                <a:lnTo>
                  <a:pt x="828675" y="421481"/>
                </a:lnTo>
                <a:lnTo>
                  <a:pt x="859631" y="464344"/>
                </a:lnTo>
                <a:lnTo>
                  <a:pt x="873919" y="507206"/>
                </a:lnTo>
                <a:lnTo>
                  <a:pt x="878681" y="547687"/>
                </a:lnTo>
                <a:lnTo>
                  <a:pt x="876300" y="590550"/>
                </a:lnTo>
                <a:lnTo>
                  <a:pt x="866775" y="616744"/>
                </a:lnTo>
                <a:lnTo>
                  <a:pt x="845344" y="628650"/>
                </a:lnTo>
                <a:lnTo>
                  <a:pt x="826294" y="633412"/>
                </a:lnTo>
                <a:lnTo>
                  <a:pt x="783431" y="628650"/>
                </a:lnTo>
                <a:lnTo>
                  <a:pt x="719137" y="611981"/>
                </a:lnTo>
                <a:lnTo>
                  <a:pt x="633412" y="581025"/>
                </a:lnTo>
                <a:lnTo>
                  <a:pt x="545306" y="533400"/>
                </a:lnTo>
                <a:lnTo>
                  <a:pt x="473869" y="490537"/>
                </a:lnTo>
                <a:lnTo>
                  <a:pt x="350044" y="4024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25DABB22-A7A2-48C7-AB5E-5F45C007674C}"/>
              </a:ext>
            </a:extLst>
          </p:cNvPr>
          <p:cNvSpPr/>
          <p:nvPr/>
        </p:nvSpPr>
        <p:spPr>
          <a:xfrm>
            <a:off x="4867275" y="2335213"/>
            <a:ext cx="1350963" cy="381000"/>
          </a:xfrm>
          <a:custGeom>
            <a:avLst/>
            <a:gdLst>
              <a:gd name="connsiteX0" fmla="*/ 573881 w 1350169"/>
              <a:gd name="connsiteY0" fmla="*/ 66675 h 381000"/>
              <a:gd name="connsiteX1" fmla="*/ 773906 w 1350169"/>
              <a:gd name="connsiteY1" fmla="*/ 33338 h 381000"/>
              <a:gd name="connsiteX2" fmla="*/ 890588 w 1350169"/>
              <a:gd name="connsiteY2" fmla="*/ 19050 h 381000"/>
              <a:gd name="connsiteX3" fmla="*/ 997744 w 1350169"/>
              <a:gd name="connsiteY3" fmla="*/ 9525 h 381000"/>
              <a:gd name="connsiteX4" fmla="*/ 1131094 w 1350169"/>
              <a:gd name="connsiteY4" fmla="*/ 2382 h 381000"/>
              <a:gd name="connsiteX5" fmla="*/ 1350169 w 1350169"/>
              <a:gd name="connsiteY5" fmla="*/ 0 h 381000"/>
              <a:gd name="connsiteX6" fmla="*/ 1328738 w 1350169"/>
              <a:gd name="connsiteY6" fmla="*/ 180975 h 381000"/>
              <a:gd name="connsiteX7" fmla="*/ 1173956 w 1350169"/>
              <a:gd name="connsiteY7" fmla="*/ 180975 h 381000"/>
              <a:gd name="connsiteX8" fmla="*/ 1019175 w 1350169"/>
              <a:gd name="connsiteY8" fmla="*/ 185738 h 381000"/>
              <a:gd name="connsiteX9" fmla="*/ 909638 w 1350169"/>
              <a:gd name="connsiteY9" fmla="*/ 192882 h 381000"/>
              <a:gd name="connsiteX10" fmla="*/ 845344 w 1350169"/>
              <a:gd name="connsiteY10" fmla="*/ 200025 h 381000"/>
              <a:gd name="connsiteX11" fmla="*/ 678656 w 1350169"/>
              <a:gd name="connsiteY11" fmla="*/ 228600 h 381000"/>
              <a:gd name="connsiteX12" fmla="*/ 426244 w 1350169"/>
              <a:gd name="connsiteY12" fmla="*/ 280988 h 381000"/>
              <a:gd name="connsiteX13" fmla="*/ 119063 w 1350169"/>
              <a:gd name="connsiteY13" fmla="*/ 352425 h 381000"/>
              <a:gd name="connsiteX14" fmla="*/ 0 w 1350169"/>
              <a:gd name="connsiteY14" fmla="*/ 381000 h 381000"/>
              <a:gd name="connsiteX15" fmla="*/ 0 w 1350169"/>
              <a:gd name="connsiteY15" fmla="*/ 183357 h 381000"/>
              <a:gd name="connsiteX16" fmla="*/ 188119 w 1350169"/>
              <a:gd name="connsiteY16" fmla="*/ 140494 h 381000"/>
              <a:gd name="connsiteX17" fmla="*/ 373856 w 1350169"/>
              <a:gd name="connsiteY17" fmla="*/ 104775 h 381000"/>
              <a:gd name="connsiteX18" fmla="*/ 573881 w 1350169"/>
              <a:gd name="connsiteY18" fmla="*/ 666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350169" h="381000">
                <a:moveTo>
                  <a:pt x="573881" y="66675"/>
                </a:moveTo>
                <a:lnTo>
                  <a:pt x="773906" y="33338"/>
                </a:lnTo>
                <a:lnTo>
                  <a:pt x="890588" y="19050"/>
                </a:lnTo>
                <a:lnTo>
                  <a:pt x="997744" y="9525"/>
                </a:lnTo>
                <a:lnTo>
                  <a:pt x="1131094" y="2382"/>
                </a:lnTo>
                <a:lnTo>
                  <a:pt x="1350169" y="0"/>
                </a:lnTo>
                <a:lnTo>
                  <a:pt x="1328738" y="180975"/>
                </a:lnTo>
                <a:lnTo>
                  <a:pt x="1173956" y="180975"/>
                </a:lnTo>
                <a:lnTo>
                  <a:pt x="1019175" y="185738"/>
                </a:lnTo>
                <a:lnTo>
                  <a:pt x="909638" y="192882"/>
                </a:lnTo>
                <a:lnTo>
                  <a:pt x="845344" y="200025"/>
                </a:lnTo>
                <a:lnTo>
                  <a:pt x="678656" y="228600"/>
                </a:lnTo>
                <a:lnTo>
                  <a:pt x="426244" y="280988"/>
                </a:lnTo>
                <a:lnTo>
                  <a:pt x="119063" y="352425"/>
                </a:lnTo>
                <a:lnTo>
                  <a:pt x="0" y="381000"/>
                </a:lnTo>
                <a:lnTo>
                  <a:pt x="0" y="183357"/>
                </a:lnTo>
                <a:lnTo>
                  <a:pt x="188119" y="140494"/>
                </a:lnTo>
                <a:lnTo>
                  <a:pt x="373856" y="104775"/>
                </a:lnTo>
                <a:lnTo>
                  <a:pt x="573881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766DBC5-8123-4B98-AEAC-4689736B0689}"/>
              </a:ext>
            </a:extLst>
          </p:cNvPr>
          <p:cNvSpPr/>
          <p:nvPr/>
        </p:nvSpPr>
        <p:spPr>
          <a:xfrm>
            <a:off x="4887913" y="2992438"/>
            <a:ext cx="1289050" cy="303212"/>
          </a:xfrm>
          <a:custGeom>
            <a:avLst/>
            <a:gdLst>
              <a:gd name="connsiteX0" fmla="*/ 473869 w 1288257"/>
              <a:gd name="connsiteY0" fmla="*/ 95250 h 302419"/>
              <a:gd name="connsiteX1" fmla="*/ 628650 w 1288257"/>
              <a:gd name="connsiteY1" fmla="*/ 71438 h 302419"/>
              <a:gd name="connsiteX2" fmla="*/ 842963 w 1288257"/>
              <a:gd name="connsiteY2" fmla="*/ 35719 h 302419"/>
              <a:gd name="connsiteX3" fmla="*/ 976313 w 1288257"/>
              <a:gd name="connsiteY3" fmla="*/ 11907 h 302419"/>
              <a:gd name="connsiteX4" fmla="*/ 1038225 w 1288257"/>
              <a:gd name="connsiteY4" fmla="*/ 2382 h 302419"/>
              <a:gd name="connsiteX5" fmla="*/ 1085850 w 1288257"/>
              <a:gd name="connsiteY5" fmla="*/ 0 h 302419"/>
              <a:gd name="connsiteX6" fmla="*/ 1159669 w 1288257"/>
              <a:gd name="connsiteY6" fmla="*/ 4763 h 302419"/>
              <a:gd name="connsiteX7" fmla="*/ 1276350 w 1288257"/>
              <a:gd name="connsiteY7" fmla="*/ 21432 h 302419"/>
              <a:gd name="connsiteX8" fmla="*/ 1288257 w 1288257"/>
              <a:gd name="connsiteY8" fmla="*/ 235744 h 302419"/>
              <a:gd name="connsiteX9" fmla="*/ 1243013 w 1288257"/>
              <a:gd name="connsiteY9" fmla="*/ 223838 h 302419"/>
              <a:gd name="connsiteX10" fmla="*/ 1207294 w 1288257"/>
              <a:gd name="connsiteY10" fmla="*/ 214313 h 302419"/>
              <a:gd name="connsiteX11" fmla="*/ 1128713 w 1288257"/>
              <a:gd name="connsiteY11" fmla="*/ 197644 h 302419"/>
              <a:gd name="connsiteX12" fmla="*/ 1062038 w 1288257"/>
              <a:gd name="connsiteY12" fmla="*/ 190500 h 302419"/>
              <a:gd name="connsiteX13" fmla="*/ 992982 w 1288257"/>
              <a:gd name="connsiteY13" fmla="*/ 192882 h 302419"/>
              <a:gd name="connsiteX14" fmla="*/ 876300 w 1288257"/>
              <a:gd name="connsiteY14" fmla="*/ 202407 h 302419"/>
              <a:gd name="connsiteX15" fmla="*/ 692944 w 1288257"/>
              <a:gd name="connsiteY15" fmla="*/ 226219 h 302419"/>
              <a:gd name="connsiteX16" fmla="*/ 431007 w 1288257"/>
              <a:gd name="connsiteY16" fmla="*/ 269082 h 302419"/>
              <a:gd name="connsiteX17" fmla="*/ 364332 w 1288257"/>
              <a:gd name="connsiteY17" fmla="*/ 280988 h 302419"/>
              <a:gd name="connsiteX18" fmla="*/ 302419 w 1288257"/>
              <a:gd name="connsiteY18" fmla="*/ 288132 h 302419"/>
              <a:gd name="connsiteX19" fmla="*/ 171450 w 1288257"/>
              <a:gd name="connsiteY19" fmla="*/ 300038 h 302419"/>
              <a:gd name="connsiteX20" fmla="*/ 2382 w 1288257"/>
              <a:gd name="connsiteY20" fmla="*/ 302419 h 302419"/>
              <a:gd name="connsiteX21" fmla="*/ 0 w 1288257"/>
              <a:gd name="connsiteY21" fmla="*/ 154782 h 302419"/>
              <a:gd name="connsiteX22" fmla="*/ 214313 w 1288257"/>
              <a:gd name="connsiteY22" fmla="*/ 133350 h 302419"/>
              <a:gd name="connsiteX23" fmla="*/ 473869 w 1288257"/>
              <a:gd name="connsiteY23" fmla="*/ 95250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8257" h="302419">
                <a:moveTo>
                  <a:pt x="473869" y="95250"/>
                </a:moveTo>
                <a:lnTo>
                  <a:pt x="628650" y="71438"/>
                </a:lnTo>
                <a:lnTo>
                  <a:pt x="842963" y="35719"/>
                </a:lnTo>
                <a:lnTo>
                  <a:pt x="976313" y="11907"/>
                </a:lnTo>
                <a:lnTo>
                  <a:pt x="1038225" y="2382"/>
                </a:lnTo>
                <a:lnTo>
                  <a:pt x="1085850" y="0"/>
                </a:lnTo>
                <a:lnTo>
                  <a:pt x="1159669" y="4763"/>
                </a:lnTo>
                <a:lnTo>
                  <a:pt x="1276350" y="21432"/>
                </a:lnTo>
                <a:lnTo>
                  <a:pt x="1288257" y="235744"/>
                </a:lnTo>
                <a:lnTo>
                  <a:pt x="1243013" y="223838"/>
                </a:lnTo>
                <a:lnTo>
                  <a:pt x="1207294" y="214313"/>
                </a:lnTo>
                <a:lnTo>
                  <a:pt x="1128713" y="197644"/>
                </a:lnTo>
                <a:lnTo>
                  <a:pt x="1062038" y="190500"/>
                </a:lnTo>
                <a:lnTo>
                  <a:pt x="992982" y="192882"/>
                </a:lnTo>
                <a:lnTo>
                  <a:pt x="876300" y="202407"/>
                </a:lnTo>
                <a:lnTo>
                  <a:pt x="692944" y="226219"/>
                </a:lnTo>
                <a:lnTo>
                  <a:pt x="431007" y="269082"/>
                </a:lnTo>
                <a:lnTo>
                  <a:pt x="364332" y="280988"/>
                </a:lnTo>
                <a:lnTo>
                  <a:pt x="302419" y="288132"/>
                </a:lnTo>
                <a:lnTo>
                  <a:pt x="171450" y="300038"/>
                </a:lnTo>
                <a:lnTo>
                  <a:pt x="2382" y="302419"/>
                </a:lnTo>
                <a:lnTo>
                  <a:pt x="0" y="154782"/>
                </a:lnTo>
                <a:lnTo>
                  <a:pt x="214313" y="133350"/>
                </a:lnTo>
                <a:lnTo>
                  <a:pt x="473869" y="95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3BE1E62-1250-41E5-8D8E-9B1BA27EF1FA}"/>
              </a:ext>
            </a:extLst>
          </p:cNvPr>
          <p:cNvSpPr/>
          <p:nvPr/>
        </p:nvSpPr>
        <p:spPr>
          <a:xfrm>
            <a:off x="4549775" y="1776413"/>
            <a:ext cx="442913" cy="3324225"/>
          </a:xfrm>
          <a:custGeom>
            <a:avLst/>
            <a:gdLst>
              <a:gd name="connsiteX0" fmla="*/ 177679 w 442032"/>
              <a:gd name="connsiteY0" fmla="*/ 1222089 h 3323909"/>
              <a:gd name="connsiteX1" fmla="*/ 182013 w 442032"/>
              <a:gd name="connsiteY1" fmla="*/ 957737 h 3323909"/>
              <a:gd name="connsiteX2" fmla="*/ 177679 w 442032"/>
              <a:gd name="connsiteY2" fmla="*/ 797392 h 3323909"/>
              <a:gd name="connsiteX3" fmla="*/ 177679 w 442032"/>
              <a:gd name="connsiteY3" fmla="*/ 658715 h 3323909"/>
              <a:gd name="connsiteX4" fmla="*/ 173346 w 442032"/>
              <a:gd name="connsiteY4" fmla="*/ 524372 h 3323909"/>
              <a:gd name="connsiteX5" fmla="*/ 173346 w 442032"/>
              <a:gd name="connsiteY5" fmla="*/ 433365 h 3323909"/>
              <a:gd name="connsiteX6" fmla="*/ 164678 w 442032"/>
              <a:gd name="connsiteY6" fmla="*/ 338025 h 3323909"/>
              <a:gd name="connsiteX7" fmla="*/ 156011 w 442032"/>
              <a:gd name="connsiteY7" fmla="*/ 290355 h 3323909"/>
              <a:gd name="connsiteX8" fmla="*/ 147344 w 442032"/>
              <a:gd name="connsiteY8" fmla="*/ 242685 h 3323909"/>
              <a:gd name="connsiteX9" fmla="*/ 130009 w 442032"/>
              <a:gd name="connsiteY9" fmla="*/ 199348 h 3323909"/>
              <a:gd name="connsiteX10" fmla="*/ 108341 w 442032"/>
              <a:gd name="connsiteY10" fmla="*/ 151678 h 3323909"/>
              <a:gd name="connsiteX11" fmla="*/ 91006 w 442032"/>
              <a:gd name="connsiteY11" fmla="*/ 138677 h 3323909"/>
              <a:gd name="connsiteX12" fmla="*/ 78005 w 442032"/>
              <a:gd name="connsiteY12" fmla="*/ 125676 h 3323909"/>
              <a:gd name="connsiteX13" fmla="*/ 34669 w 442032"/>
              <a:gd name="connsiteY13" fmla="*/ 91007 h 3323909"/>
              <a:gd name="connsiteX14" fmla="*/ 13001 w 442032"/>
              <a:gd name="connsiteY14" fmla="*/ 69339 h 3323909"/>
              <a:gd name="connsiteX15" fmla="*/ 0 w 442032"/>
              <a:gd name="connsiteY15" fmla="*/ 43337 h 3323909"/>
              <a:gd name="connsiteX16" fmla="*/ 0 w 442032"/>
              <a:gd name="connsiteY16" fmla="*/ 30336 h 3323909"/>
              <a:gd name="connsiteX17" fmla="*/ 4333 w 442032"/>
              <a:gd name="connsiteY17" fmla="*/ 21668 h 3323909"/>
              <a:gd name="connsiteX18" fmla="*/ 17334 w 442032"/>
              <a:gd name="connsiteY18" fmla="*/ 13001 h 3323909"/>
              <a:gd name="connsiteX19" fmla="*/ 47670 w 442032"/>
              <a:gd name="connsiteY19" fmla="*/ 4334 h 3323909"/>
              <a:gd name="connsiteX20" fmla="*/ 86673 w 442032"/>
              <a:gd name="connsiteY20" fmla="*/ 0 h 3323909"/>
              <a:gd name="connsiteX21" fmla="*/ 147344 w 442032"/>
              <a:gd name="connsiteY21" fmla="*/ 4334 h 3323909"/>
              <a:gd name="connsiteX22" fmla="*/ 203681 w 442032"/>
              <a:gd name="connsiteY22" fmla="*/ 17335 h 3323909"/>
              <a:gd name="connsiteX23" fmla="*/ 281687 w 442032"/>
              <a:gd name="connsiteY23" fmla="*/ 47670 h 3323909"/>
              <a:gd name="connsiteX24" fmla="*/ 338024 w 442032"/>
              <a:gd name="connsiteY24" fmla="*/ 69339 h 3323909"/>
              <a:gd name="connsiteX25" fmla="*/ 364026 w 442032"/>
              <a:gd name="connsiteY25" fmla="*/ 82340 h 3323909"/>
              <a:gd name="connsiteX26" fmla="*/ 424697 w 442032"/>
              <a:gd name="connsiteY26" fmla="*/ 247018 h 3323909"/>
              <a:gd name="connsiteX27" fmla="*/ 437698 w 442032"/>
              <a:gd name="connsiteY27" fmla="*/ 299022 h 3323909"/>
              <a:gd name="connsiteX28" fmla="*/ 442032 w 442032"/>
              <a:gd name="connsiteY28" fmla="*/ 372694 h 3323909"/>
              <a:gd name="connsiteX29" fmla="*/ 437698 w 442032"/>
              <a:gd name="connsiteY29" fmla="*/ 472368 h 3323909"/>
              <a:gd name="connsiteX30" fmla="*/ 433365 w 442032"/>
              <a:gd name="connsiteY30" fmla="*/ 576376 h 3323909"/>
              <a:gd name="connsiteX31" fmla="*/ 420364 w 442032"/>
              <a:gd name="connsiteY31" fmla="*/ 736721 h 3323909"/>
              <a:gd name="connsiteX32" fmla="*/ 416030 w 442032"/>
              <a:gd name="connsiteY32" fmla="*/ 1087746 h 3323909"/>
              <a:gd name="connsiteX33" fmla="*/ 420364 w 442032"/>
              <a:gd name="connsiteY33" fmla="*/ 1412770 h 3323909"/>
              <a:gd name="connsiteX34" fmla="*/ 407363 w 442032"/>
              <a:gd name="connsiteY34" fmla="*/ 1815799 h 3323909"/>
              <a:gd name="connsiteX35" fmla="*/ 390028 w 442032"/>
              <a:gd name="connsiteY35" fmla="*/ 2192827 h 3323909"/>
              <a:gd name="connsiteX36" fmla="*/ 377027 w 442032"/>
              <a:gd name="connsiteY36" fmla="*/ 2474514 h 3323909"/>
              <a:gd name="connsiteX37" fmla="*/ 346692 w 442032"/>
              <a:gd name="connsiteY37" fmla="*/ 2925213 h 3323909"/>
              <a:gd name="connsiteX38" fmla="*/ 307689 w 442032"/>
              <a:gd name="connsiteY38" fmla="*/ 3289240 h 3323909"/>
              <a:gd name="connsiteX39" fmla="*/ 273020 w 442032"/>
              <a:gd name="connsiteY39" fmla="*/ 3315242 h 3323909"/>
              <a:gd name="connsiteX40" fmla="*/ 247018 w 442032"/>
              <a:gd name="connsiteY40" fmla="*/ 3323909 h 3323909"/>
              <a:gd name="connsiteX41" fmla="*/ 229683 w 442032"/>
              <a:gd name="connsiteY41" fmla="*/ 3323909 h 3323909"/>
              <a:gd name="connsiteX42" fmla="*/ 195014 w 442032"/>
              <a:gd name="connsiteY42" fmla="*/ 3306575 h 3323909"/>
              <a:gd name="connsiteX43" fmla="*/ 173346 w 442032"/>
              <a:gd name="connsiteY43" fmla="*/ 3284906 h 3323909"/>
              <a:gd name="connsiteX44" fmla="*/ 147344 w 442032"/>
              <a:gd name="connsiteY44" fmla="*/ 3228569 h 3323909"/>
              <a:gd name="connsiteX45" fmla="*/ 121342 w 442032"/>
              <a:gd name="connsiteY45" fmla="*/ 3137562 h 3323909"/>
              <a:gd name="connsiteX46" fmla="*/ 95340 w 442032"/>
              <a:gd name="connsiteY46" fmla="*/ 3011886 h 3323909"/>
              <a:gd name="connsiteX47" fmla="*/ 86673 w 442032"/>
              <a:gd name="connsiteY47" fmla="*/ 2903545 h 3323909"/>
              <a:gd name="connsiteX48" fmla="*/ 99674 w 442032"/>
              <a:gd name="connsiteY48" fmla="*/ 2838540 h 3323909"/>
              <a:gd name="connsiteX49" fmla="*/ 112675 w 442032"/>
              <a:gd name="connsiteY49" fmla="*/ 2764868 h 3323909"/>
              <a:gd name="connsiteX50" fmla="*/ 130009 w 442032"/>
              <a:gd name="connsiteY50" fmla="*/ 2630525 h 3323909"/>
              <a:gd name="connsiteX51" fmla="*/ 151677 w 442032"/>
              <a:gd name="connsiteY51" fmla="*/ 2361839 h 3323909"/>
              <a:gd name="connsiteX52" fmla="*/ 160345 w 442032"/>
              <a:gd name="connsiteY52" fmla="*/ 2127822 h 3323909"/>
              <a:gd name="connsiteX53" fmla="*/ 169012 w 442032"/>
              <a:gd name="connsiteY53" fmla="*/ 1906806 h 3323909"/>
              <a:gd name="connsiteX54" fmla="*/ 177679 w 442032"/>
              <a:gd name="connsiteY54" fmla="*/ 1222089 h 3323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2032" h="3323909">
                <a:moveTo>
                  <a:pt x="177679" y="1222089"/>
                </a:moveTo>
                <a:cubicBezTo>
                  <a:pt x="179124" y="1133972"/>
                  <a:pt x="180568" y="1045854"/>
                  <a:pt x="182013" y="957737"/>
                </a:cubicBezTo>
                <a:lnTo>
                  <a:pt x="177679" y="797392"/>
                </a:lnTo>
                <a:lnTo>
                  <a:pt x="177679" y="658715"/>
                </a:lnTo>
                <a:lnTo>
                  <a:pt x="173346" y="524372"/>
                </a:lnTo>
                <a:lnTo>
                  <a:pt x="173346" y="433365"/>
                </a:lnTo>
                <a:lnTo>
                  <a:pt x="164678" y="338025"/>
                </a:lnTo>
                <a:lnTo>
                  <a:pt x="156011" y="290355"/>
                </a:lnTo>
                <a:lnTo>
                  <a:pt x="147344" y="242685"/>
                </a:lnTo>
                <a:lnTo>
                  <a:pt x="130009" y="199348"/>
                </a:lnTo>
                <a:lnTo>
                  <a:pt x="108341" y="151678"/>
                </a:lnTo>
                <a:lnTo>
                  <a:pt x="91006" y="138677"/>
                </a:lnTo>
                <a:lnTo>
                  <a:pt x="78005" y="125676"/>
                </a:lnTo>
                <a:lnTo>
                  <a:pt x="34669" y="91007"/>
                </a:lnTo>
                <a:lnTo>
                  <a:pt x="13001" y="69339"/>
                </a:lnTo>
                <a:lnTo>
                  <a:pt x="0" y="43337"/>
                </a:lnTo>
                <a:lnTo>
                  <a:pt x="0" y="30336"/>
                </a:lnTo>
                <a:lnTo>
                  <a:pt x="4333" y="21668"/>
                </a:lnTo>
                <a:lnTo>
                  <a:pt x="17334" y="13001"/>
                </a:lnTo>
                <a:lnTo>
                  <a:pt x="47670" y="4334"/>
                </a:lnTo>
                <a:lnTo>
                  <a:pt x="86673" y="0"/>
                </a:lnTo>
                <a:lnTo>
                  <a:pt x="147344" y="4334"/>
                </a:lnTo>
                <a:lnTo>
                  <a:pt x="203681" y="17335"/>
                </a:lnTo>
                <a:lnTo>
                  <a:pt x="281687" y="47670"/>
                </a:lnTo>
                <a:lnTo>
                  <a:pt x="338024" y="69339"/>
                </a:lnTo>
                <a:lnTo>
                  <a:pt x="364026" y="82340"/>
                </a:lnTo>
                <a:lnTo>
                  <a:pt x="424697" y="247018"/>
                </a:lnTo>
                <a:lnTo>
                  <a:pt x="437698" y="299022"/>
                </a:lnTo>
                <a:lnTo>
                  <a:pt x="442032" y="372694"/>
                </a:lnTo>
                <a:lnTo>
                  <a:pt x="437698" y="472368"/>
                </a:lnTo>
                <a:lnTo>
                  <a:pt x="433365" y="576376"/>
                </a:lnTo>
                <a:lnTo>
                  <a:pt x="420364" y="736721"/>
                </a:lnTo>
                <a:cubicBezTo>
                  <a:pt x="418919" y="853729"/>
                  <a:pt x="417475" y="970738"/>
                  <a:pt x="416030" y="1087746"/>
                </a:cubicBezTo>
                <a:cubicBezTo>
                  <a:pt x="417475" y="1196087"/>
                  <a:pt x="418919" y="1304429"/>
                  <a:pt x="420364" y="1412770"/>
                </a:cubicBezTo>
                <a:lnTo>
                  <a:pt x="407363" y="1815799"/>
                </a:lnTo>
                <a:lnTo>
                  <a:pt x="390028" y="2192827"/>
                </a:lnTo>
                <a:lnTo>
                  <a:pt x="377027" y="2474514"/>
                </a:lnTo>
                <a:lnTo>
                  <a:pt x="346692" y="2925213"/>
                </a:lnTo>
                <a:lnTo>
                  <a:pt x="307689" y="3289240"/>
                </a:lnTo>
                <a:lnTo>
                  <a:pt x="273020" y="3315242"/>
                </a:lnTo>
                <a:lnTo>
                  <a:pt x="247018" y="3323909"/>
                </a:lnTo>
                <a:lnTo>
                  <a:pt x="229683" y="3323909"/>
                </a:lnTo>
                <a:lnTo>
                  <a:pt x="195014" y="3306575"/>
                </a:lnTo>
                <a:lnTo>
                  <a:pt x="173346" y="3284906"/>
                </a:lnTo>
                <a:lnTo>
                  <a:pt x="147344" y="3228569"/>
                </a:lnTo>
                <a:lnTo>
                  <a:pt x="121342" y="3137562"/>
                </a:lnTo>
                <a:lnTo>
                  <a:pt x="95340" y="3011886"/>
                </a:lnTo>
                <a:lnTo>
                  <a:pt x="86673" y="2903545"/>
                </a:lnTo>
                <a:lnTo>
                  <a:pt x="99674" y="2838540"/>
                </a:lnTo>
                <a:lnTo>
                  <a:pt x="112675" y="2764868"/>
                </a:lnTo>
                <a:lnTo>
                  <a:pt x="130009" y="2630525"/>
                </a:lnTo>
                <a:lnTo>
                  <a:pt x="151677" y="2361839"/>
                </a:lnTo>
                <a:lnTo>
                  <a:pt x="160345" y="2127822"/>
                </a:lnTo>
                <a:lnTo>
                  <a:pt x="169012" y="1906806"/>
                </a:lnTo>
                <a:lnTo>
                  <a:pt x="177679" y="12220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00E6693-EA49-49F4-A65C-D66965F2E463}"/>
              </a:ext>
            </a:extLst>
          </p:cNvPr>
          <p:cNvSpPr/>
          <p:nvPr/>
        </p:nvSpPr>
        <p:spPr>
          <a:xfrm>
            <a:off x="4810125" y="4286250"/>
            <a:ext cx="1074738" cy="808038"/>
          </a:xfrm>
          <a:custGeom>
            <a:avLst/>
            <a:gdLst>
              <a:gd name="connsiteX0" fmla="*/ 573881 w 1073944"/>
              <a:gd name="connsiteY0" fmla="*/ 200025 h 807244"/>
              <a:gd name="connsiteX1" fmla="*/ 361950 w 1073944"/>
              <a:gd name="connsiteY1" fmla="*/ 280988 h 807244"/>
              <a:gd name="connsiteX2" fmla="*/ 257175 w 1073944"/>
              <a:gd name="connsiteY2" fmla="*/ 316706 h 807244"/>
              <a:gd name="connsiteX3" fmla="*/ 54769 w 1073944"/>
              <a:gd name="connsiteY3" fmla="*/ 383381 h 807244"/>
              <a:gd name="connsiteX4" fmla="*/ 35719 w 1073944"/>
              <a:gd name="connsiteY4" fmla="*/ 385763 h 807244"/>
              <a:gd name="connsiteX5" fmla="*/ 0 w 1073944"/>
              <a:gd name="connsiteY5" fmla="*/ 807244 h 807244"/>
              <a:gd name="connsiteX6" fmla="*/ 33338 w 1073944"/>
              <a:gd name="connsiteY6" fmla="*/ 788194 h 807244"/>
              <a:gd name="connsiteX7" fmla="*/ 50006 w 1073944"/>
              <a:gd name="connsiteY7" fmla="*/ 776288 h 807244"/>
              <a:gd name="connsiteX8" fmla="*/ 69056 w 1073944"/>
              <a:gd name="connsiteY8" fmla="*/ 752475 h 807244"/>
              <a:gd name="connsiteX9" fmla="*/ 92869 w 1073944"/>
              <a:gd name="connsiteY9" fmla="*/ 721519 h 807244"/>
              <a:gd name="connsiteX10" fmla="*/ 128588 w 1073944"/>
              <a:gd name="connsiteY10" fmla="*/ 681038 h 807244"/>
              <a:gd name="connsiteX11" fmla="*/ 169069 w 1073944"/>
              <a:gd name="connsiteY11" fmla="*/ 640556 h 807244"/>
              <a:gd name="connsiteX12" fmla="*/ 214313 w 1073944"/>
              <a:gd name="connsiteY12" fmla="*/ 600075 h 807244"/>
              <a:gd name="connsiteX13" fmla="*/ 261938 w 1073944"/>
              <a:gd name="connsiteY13" fmla="*/ 557213 h 807244"/>
              <a:gd name="connsiteX14" fmla="*/ 285750 w 1073944"/>
              <a:gd name="connsiteY14" fmla="*/ 540544 h 807244"/>
              <a:gd name="connsiteX15" fmla="*/ 421481 w 1073944"/>
              <a:gd name="connsiteY15" fmla="*/ 452438 h 807244"/>
              <a:gd name="connsiteX16" fmla="*/ 590550 w 1073944"/>
              <a:gd name="connsiteY16" fmla="*/ 342900 h 807244"/>
              <a:gd name="connsiteX17" fmla="*/ 714375 w 1073944"/>
              <a:gd name="connsiteY17" fmla="*/ 266700 h 807244"/>
              <a:gd name="connsiteX18" fmla="*/ 864394 w 1073944"/>
              <a:gd name="connsiteY18" fmla="*/ 173831 h 807244"/>
              <a:gd name="connsiteX19" fmla="*/ 966788 w 1073944"/>
              <a:gd name="connsiteY19" fmla="*/ 109538 h 807244"/>
              <a:gd name="connsiteX20" fmla="*/ 1040606 w 1073944"/>
              <a:gd name="connsiteY20" fmla="*/ 64294 h 807244"/>
              <a:gd name="connsiteX21" fmla="*/ 1057275 w 1073944"/>
              <a:gd name="connsiteY21" fmla="*/ 52388 h 807244"/>
              <a:gd name="connsiteX22" fmla="*/ 1071563 w 1073944"/>
              <a:gd name="connsiteY22" fmla="*/ 30956 h 807244"/>
              <a:gd name="connsiteX23" fmla="*/ 1073944 w 1073944"/>
              <a:gd name="connsiteY23" fmla="*/ 14288 h 807244"/>
              <a:gd name="connsiteX24" fmla="*/ 1073944 w 1073944"/>
              <a:gd name="connsiteY24" fmla="*/ 2381 h 807244"/>
              <a:gd name="connsiteX25" fmla="*/ 1062038 w 1073944"/>
              <a:gd name="connsiteY25" fmla="*/ 0 h 807244"/>
              <a:gd name="connsiteX26" fmla="*/ 1028700 w 1073944"/>
              <a:gd name="connsiteY26" fmla="*/ 4763 h 807244"/>
              <a:gd name="connsiteX27" fmla="*/ 919163 w 1073944"/>
              <a:gd name="connsiteY27" fmla="*/ 54769 h 807244"/>
              <a:gd name="connsiteX28" fmla="*/ 669131 w 1073944"/>
              <a:gd name="connsiteY28" fmla="*/ 164306 h 807244"/>
              <a:gd name="connsiteX29" fmla="*/ 573881 w 1073944"/>
              <a:gd name="connsiteY29" fmla="*/ 20002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3944" h="807244">
                <a:moveTo>
                  <a:pt x="573881" y="200025"/>
                </a:moveTo>
                <a:lnTo>
                  <a:pt x="361950" y="280988"/>
                </a:lnTo>
                <a:lnTo>
                  <a:pt x="257175" y="316706"/>
                </a:lnTo>
                <a:lnTo>
                  <a:pt x="54769" y="383381"/>
                </a:lnTo>
                <a:lnTo>
                  <a:pt x="35719" y="385763"/>
                </a:lnTo>
                <a:lnTo>
                  <a:pt x="0" y="807244"/>
                </a:lnTo>
                <a:lnTo>
                  <a:pt x="33338" y="788194"/>
                </a:lnTo>
                <a:lnTo>
                  <a:pt x="50006" y="776288"/>
                </a:lnTo>
                <a:lnTo>
                  <a:pt x="69056" y="752475"/>
                </a:lnTo>
                <a:lnTo>
                  <a:pt x="92869" y="721519"/>
                </a:lnTo>
                <a:lnTo>
                  <a:pt x="128588" y="681038"/>
                </a:lnTo>
                <a:lnTo>
                  <a:pt x="169069" y="640556"/>
                </a:lnTo>
                <a:lnTo>
                  <a:pt x="214313" y="600075"/>
                </a:lnTo>
                <a:lnTo>
                  <a:pt x="261938" y="557213"/>
                </a:lnTo>
                <a:lnTo>
                  <a:pt x="285750" y="540544"/>
                </a:lnTo>
                <a:lnTo>
                  <a:pt x="421481" y="452438"/>
                </a:lnTo>
                <a:lnTo>
                  <a:pt x="590550" y="342900"/>
                </a:lnTo>
                <a:lnTo>
                  <a:pt x="714375" y="266700"/>
                </a:lnTo>
                <a:lnTo>
                  <a:pt x="864394" y="173831"/>
                </a:lnTo>
                <a:lnTo>
                  <a:pt x="966788" y="109538"/>
                </a:lnTo>
                <a:lnTo>
                  <a:pt x="1040606" y="64294"/>
                </a:lnTo>
                <a:lnTo>
                  <a:pt x="1057275" y="52388"/>
                </a:lnTo>
                <a:lnTo>
                  <a:pt x="1071563" y="30956"/>
                </a:lnTo>
                <a:lnTo>
                  <a:pt x="1073944" y="14288"/>
                </a:lnTo>
                <a:lnTo>
                  <a:pt x="1073944" y="2381"/>
                </a:lnTo>
                <a:lnTo>
                  <a:pt x="1062038" y="0"/>
                </a:lnTo>
                <a:lnTo>
                  <a:pt x="1028700" y="4763"/>
                </a:lnTo>
                <a:lnTo>
                  <a:pt x="919163" y="54769"/>
                </a:lnTo>
                <a:lnTo>
                  <a:pt x="669131" y="164306"/>
                </a:lnTo>
                <a:lnTo>
                  <a:pt x="573881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B4EA167-CACD-4CC3-9D46-0AF3B48BA477}"/>
              </a:ext>
            </a:extLst>
          </p:cNvPr>
          <p:cNvSpPr/>
          <p:nvPr/>
        </p:nvSpPr>
        <p:spPr>
          <a:xfrm>
            <a:off x="5726113" y="2992438"/>
            <a:ext cx="1236662" cy="904875"/>
          </a:xfrm>
          <a:custGeom>
            <a:avLst/>
            <a:gdLst>
              <a:gd name="connsiteX0" fmla="*/ 547688 w 1235869"/>
              <a:gd name="connsiteY0" fmla="*/ 469107 h 904875"/>
              <a:gd name="connsiteX1" fmla="*/ 631032 w 1235869"/>
              <a:gd name="connsiteY1" fmla="*/ 402432 h 904875"/>
              <a:gd name="connsiteX2" fmla="*/ 704850 w 1235869"/>
              <a:gd name="connsiteY2" fmla="*/ 338138 h 904875"/>
              <a:gd name="connsiteX3" fmla="*/ 759619 w 1235869"/>
              <a:gd name="connsiteY3" fmla="*/ 278607 h 904875"/>
              <a:gd name="connsiteX4" fmla="*/ 781050 w 1235869"/>
              <a:gd name="connsiteY4" fmla="*/ 250032 h 904875"/>
              <a:gd name="connsiteX5" fmla="*/ 792957 w 1235869"/>
              <a:gd name="connsiteY5" fmla="*/ 230982 h 904875"/>
              <a:gd name="connsiteX6" fmla="*/ 802482 w 1235869"/>
              <a:gd name="connsiteY6" fmla="*/ 207169 h 904875"/>
              <a:gd name="connsiteX7" fmla="*/ 807244 w 1235869"/>
              <a:gd name="connsiteY7" fmla="*/ 180975 h 904875"/>
              <a:gd name="connsiteX8" fmla="*/ 809625 w 1235869"/>
              <a:gd name="connsiteY8" fmla="*/ 157163 h 904875"/>
              <a:gd name="connsiteX9" fmla="*/ 807244 w 1235869"/>
              <a:gd name="connsiteY9" fmla="*/ 135732 h 904875"/>
              <a:gd name="connsiteX10" fmla="*/ 795338 w 1235869"/>
              <a:gd name="connsiteY10" fmla="*/ 111919 h 904875"/>
              <a:gd name="connsiteX11" fmla="*/ 783432 w 1235869"/>
              <a:gd name="connsiteY11" fmla="*/ 100013 h 904875"/>
              <a:gd name="connsiteX12" fmla="*/ 759619 w 1235869"/>
              <a:gd name="connsiteY12" fmla="*/ 69057 h 904875"/>
              <a:gd name="connsiteX13" fmla="*/ 747713 w 1235869"/>
              <a:gd name="connsiteY13" fmla="*/ 38100 h 904875"/>
              <a:gd name="connsiteX14" fmla="*/ 747713 w 1235869"/>
              <a:gd name="connsiteY14" fmla="*/ 14288 h 904875"/>
              <a:gd name="connsiteX15" fmla="*/ 757238 w 1235869"/>
              <a:gd name="connsiteY15" fmla="*/ 2382 h 904875"/>
              <a:gd name="connsiteX16" fmla="*/ 778669 w 1235869"/>
              <a:gd name="connsiteY16" fmla="*/ 0 h 904875"/>
              <a:gd name="connsiteX17" fmla="*/ 814388 w 1235869"/>
              <a:gd name="connsiteY17" fmla="*/ 9525 h 904875"/>
              <a:gd name="connsiteX18" fmla="*/ 852488 w 1235869"/>
              <a:gd name="connsiteY18" fmla="*/ 26194 h 904875"/>
              <a:gd name="connsiteX19" fmla="*/ 921544 w 1235869"/>
              <a:gd name="connsiteY19" fmla="*/ 69057 h 904875"/>
              <a:gd name="connsiteX20" fmla="*/ 990600 w 1235869"/>
              <a:gd name="connsiteY20" fmla="*/ 116682 h 904875"/>
              <a:gd name="connsiteX21" fmla="*/ 1064419 w 1235869"/>
              <a:gd name="connsiteY21" fmla="*/ 173832 h 904875"/>
              <a:gd name="connsiteX22" fmla="*/ 1114425 w 1235869"/>
              <a:gd name="connsiteY22" fmla="*/ 221457 h 904875"/>
              <a:gd name="connsiteX23" fmla="*/ 1162050 w 1235869"/>
              <a:gd name="connsiteY23" fmla="*/ 271463 h 904875"/>
              <a:gd name="connsiteX24" fmla="*/ 1197769 w 1235869"/>
              <a:gd name="connsiteY24" fmla="*/ 319088 h 904875"/>
              <a:gd name="connsiteX25" fmla="*/ 1219200 w 1235869"/>
              <a:gd name="connsiteY25" fmla="*/ 354807 h 904875"/>
              <a:gd name="connsiteX26" fmla="*/ 1233488 w 1235869"/>
              <a:gd name="connsiteY26" fmla="*/ 388144 h 904875"/>
              <a:gd name="connsiteX27" fmla="*/ 1235869 w 1235869"/>
              <a:gd name="connsiteY27" fmla="*/ 416719 h 904875"/>
              <a:gd name="connsiteX28" fmla="*/ 1226344 w 1235869"/>
              <a:gd name="connsiteY28" fmla="*/ 438150 h 904875"/>
              <a:gd name="connsiteX29" fmla="*/ 1207294 w 1235869"/>
              <a:gd name="connsiteY29" fmla="*/ 452438 h 904875"/>
              <a:gd name="connsiteX30" fmla="*/ 1171575 w 1235869"/>
              <a:gd name="connsiteY30" fmla="*/ 457200 h 904875"/>
              <a:gd name="connsiteX31" fmla="*/ 1090613 w 1235869"/>
              <a:gd name="connsiteY31" fmla="*/ 461963 h 904875"/>
              <a:gd name="connsiteX32" fmla="*/ 1038225 w 1235869"/>
              <a:gd name="connsiteY32" fmla="*/ 466725 h 904875"/>
              <a:gd name="connsiteX33" fmla="*/ 985838 w 1235869"/>
              <a:gd name="connsiteY33" fmla="*/ 478632 h 904875"/>
              <a:gd name="connsiteX34" fmla="*/ 842963 w 1235869"/>
              <a:gd name="connsiteY34" fmla="*/ 547688 h 904875"/>
              <a:gd name="connsiteX35" fmla="*/ 588169 w 1235869"/>
              <a:gd name="connsiteY35" fmla="*/ 661988 h 904875"/>
              <a:gd name="connsiteX36" fmla="*/ 340519 w 1235869"/>
              <a:gd name="connsiteY36" fmla="*/ 771525 h 904875"/>
              <a:gd name="connsiteX37" fmla="*/ 111919 w 1235869"/>
              <a:gd name="connsiteY37" fmla="*/ 871538 h 904875"/>
              <a:gd name="connsiteX38" fmla="*/ 35719 w 1235869"/>
              <a:gd name="connsiteY38" fmla="*/ 904875 h 904875"/>
              <a:gd name="connsiteX39" fmla="*/ 0 w 1235869"/>
              <a:gd name="connsiteY39" fmla="*/ 876300 h 904875"/>
              <a:gd name="connsiteX40" fmla="*/ 92869 w 1235869"/>
              <a:gd name="connsiteY40" fmla="*/ 800100 h 904875"/>
              <a:gd name="connsiteX41" fmla="*/ 252413 w 1235869"/>
              <a:gd name="connsiteY41" fmla="*/ 688182 h 904875"/>
              <a:gd name="connsiteX42" fmla="*/ 471488 w 1235869"/>
              <a:gd name="connsiteY42" fmla="*/ 531019 h 904875"/>
              <a:gd name="connsiteX43" fmla="*/ 547688 w 1235869"/>
              <a:gd name="connsiteY43" fmla="*/ 469107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35869" h="904875">
                <a:moveTo>
                  <a:pt x="547688" y="469107"/>
                </a:moveTo>
                <a:lnTo>
                  <a:pt x="631032" y="402432"/>
                </a:lnTo>
                <a:lnTo>
                  <a:pt x="704850" y="338138"/>
                </a:lnTo>
                <a:lnTo>
                  <a:pt x="759619" y="278607"/>
                </a:lnTo>
                <a:lnTo>
                  <a:pt x="781050" y="250032"/>
                </a:lnTo>
                <a:lnTo>
                  <a:pt x="792957" y="230982"/>
                </a:lnTo>
                <a:lnTo>
                  <a:pt x="802482" y="207169"/>
                </a:lnTo>
                <a:lnTo>
                  <a:pt x="807244" y="180975"/>
                </a:lnTo>
                <a:lnTo>
                  <a:pt x="809625" y="157163"/>
                </a:lnTo>
                <a:lnTo>
                  <a:pt x="807244" y="135732"/>
                </a:lnTo>
                <a:lnTo>
                  <a:pt x="795338" y="111919"/>
                </a:lnTo>
                <a:lnTo>
                  <a:pt x="783432" y="100013"/>
                </a:lnTo>
                <a:lnTo>
                  <a:pt x="759619" y="69057"/>
                </a:lnTo>
                <a:lnTo>
                  <a:pt x="747713" y="38100"/>
                </a:lnTo>
                <a:lnTo>
                  <a:pt x="747713" y="14288"/>
                </a:lnTo>
                <a:lnTo>
                  <a:pt x="757238" y="2382"/>
                </a:lnTo>
                <a:lnTo>
                  <a:pt x="778669" y="0"/>
                </a:lnTo>
                <a:lnTo>
                  <a:pt x="814388" y="9525"/>
                </a:lnTo>
                <a:lnTo>
                  <a:pt x="852488" y="26194"/>
                </a:lnTo>
                <a:lnTo>
                  <a:pt x="921544" y="69057"/>
                </a:lnTo>
                <a:lnTo>
                  <a:pt x="990600" y="116682"/>
                </a:lnTo>
                <a:lnTo>
                  <a:pt x="1064419" y="173832"/>
                </a:lnTo>
                <a:lnTo>
                  <a:pt x="1114425" y="221457"/>
                </a:lnTo>
                <a:lnTo>
                  <a:pt x="1162050" y="271463"/>
                </a:lnTo>
                <a:lnTo>
                  <a:pt x="1197769" y="319088"/>
                </a:lnTo>
                <a:lnTo>
                  <a:pt x="1219200" y="354807"/>
                </a:lnTo>
                <a:lnTo>
                  <a:pt x="1233488" y="388144"/>
                </a:lnTo>
                <a:lnTo>
                  <a:pt x="1235869" y="416719"/>
                </a:lnTo>
                <a:lnTo>
                  <a:pt x="1226344" y="438150"/>
                </a:lnTo>
                <a:lnTo>
                  <a:pt x="1207294" y="452438"/>
                </a:lnTo>
                <a:lnTo>
                  <a:pt x="1171575" y="457200"/>
                </a:lnTo>
                <a:lnTo>
                  <a:pt x="1090613" y="461963"/>
                </a:lnTo>
                <a:lnTo>
                  <a:pt x="1038225" y="466725"/>
                </a:lnTo>
                <a:lnTo>
                  <a:pt x="985838" y="478632"/>
                </a:lnTo>
                <a:lnTo>
                  <a:pt x="842963" y="547688"/>
                </a:lnTo>
                <a:lnTo>
                  <a:pt x="588169" y="661988"/>
                </a:lnTo>
                <a:lnTo>
                  <a:pt x="340519" y="771525"/>
                </a:lnTo>
                <a:lnTo>
                  <a:pt x="111919" y="871538"/>
                </a:lnTo>
                <a:lnTo>
                  <a:pt x="35719" y="904875"/>
                </a:lnTo>
                <a:lnTo>
                  <a:pt x="0" y="876300"/>
                </a:lnTo>
                <a:lnTo>
                  <a:pt x="92869" y="800100"/>
                </a:lnTo>
                <a:lnTo>
                  <a:pt x="252413" y="688182"/>
                </a:lnTo>
                <a:lnTo>
                  <a:pt x="471488" y="531019"/>
                </a:lnTo>
                <a:lnTo>
                  <a:pt x="547688" y="4691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53B74F-B484-4D9A-84C0-759877E1B139}"/>
              </a:ext>
            </a:extLst>
          </p:cNvPr>
          <p:cNvSpPr/>
          <p:nvPr/>
        </p:nvSpPr>
        <p:spPr>
          <a:xfrm>
            <a:off x="5380038" y="3640138"/>
            <a:ext cx="1708150" cy="1495425"/>
          </a:xfrm>
          <a:custGeom>
            <a:avLst/>
            <a:gdLst>
              <a:gd name="connsiteX0" fmla="*/ 962025 w 1709737"/>
              <a:gd name="connsiteY0" fmla="*/ 490538 h 1495425"/>
              <a:gd name="connsiteX1" fmla="*/ 814387 w 1709737"/>
              <a:gd name="connsiteY1" fmla="*/ 402432 h 1495425"/>
              <a:gd name="connsiteX2" fmla="*/ 692944 w 1709737"/>
              <a:gd name="connsiteY2" fmla="*/ 333375 h 1495425"/>
              <a:gd name="connsiteX3" fmla="*/ 540544 w 1709737"/>
              <a:gd name="connsiteY3" fmla="*/ 245269 h 1495425"/>
              <a:gd name="connsiteX4" fmla="*/ 442912 w 1709737"/>
              <a:gd name="connsiteY4" fmla="*/ 192882 h 1495425"/>
              <a:gd name="connsiteX5" fmla="*/ 426244 w 1709737"/>
              <a:gd name="connsiteY5" fmla="*/ 173832 h 1495425"/>
              <a:gd name="connsiteX6" fmla="*/ 335756 w 1709737"/>
              <a:gd name="connsiteY6" fmla="*/ 130969 h 1495425"/>
              <a:gd name="connsiteX7" fmla="*/ 223837 w 1709737"/>
              <a:gd name="connsiteY7" fmla="*/ 80963 h 1495425"/>
              <a:gd name="connsiteX8" fmla="*/ 121444 w 1709737"/>
              <a:gd name="connsiteY8" fmla="*/ 38100 h 1495425"/>
              <a:gd name="connsiteX9" fmla="*/ 50006 w 1709737"/>
              <a:gd name="connsiteY9" fmla="*/ 9525 h 1495425"/>
              <a:gd name="connsiteX10" fmla="*/ 16669 w 1709737"/>
              <a:gd name="connsiteY10" fmla="*/ 0 h 1495425"/>
              <a:gd name="connsiteX11" fmla="*/ 4762 w 1709737"/>
              <a:gd name="connsiteY11" fmla="*/ 4763 h 1495425"/>
              <a:gd name="connsiteX12" fmla="*/ 0 w 1709737"/>
              <a:gd name="connsiteY12" fmla="*/ 14288 h 1495425"/>
              <a:gd name="connsiteX13" fmla="*/ 7144 w 1709737"/>
              <a:gd name="connsiteY13" fmla="*/ 40482 h 1495425"/>
              <a:gd name="connsiteX14" fmla="*/ 14287 w 1709737"/>
              <a:gd name="connsiteY14" fmla="*/ 54769 h 1495425"/>
              <a:gd name="connsiteX15" fmla="*/ 85725 w 1709737"/>
              <a:gd name="connsiteY15" fmla="*/ 104775 h 1495425"/>
              <a:gd name="connsiteX16" fmla="*/ 228600 w 1709737"/>
              <a:gd name="connsiteY16" fmla="*/ 200025 h 1495425"/>
              <a:gd name="connsiteX17" fmla="*/ 357187 w 1709737"/>
              <a:gd name="connsiteY17" fmla="*/ 290513 h 1495425"/>
              <a:gd name="connsiteX18" fmla="*/ 481012 w 1709737"/>
              <a:gd name="connsiteY18" fmla="*/ 378619 h 1495425"/>
              <a:gd name="connsiteX19" fmla="*/ 628650 w 1709737"/>
              <a:gd name="connsiteY19" fmla="*/ 490538 h 1495425"/>
              <a:gd name="connsiteX20" fmla="*/ 702469 w 1709737"/>
              <a:gd name="connsiteY20" fmla="*/ 550069 h 1495425"/>
              <a:gd name="connsiteX21" fmla="*/ 783431 w 1709737"/>
              <a:gd name="connsiteY21" fmla="*/ 623888 h 1495425"/>
              <a:gd name="connsiteX22" fmla="*/ 881062 w 1709737"/>
              <a:gd name="connsiteY22" fmla="*/ 719138 h 1495425"/>
              <a:gd name="connsiteX23" fmla="*/ 985837 w 1709737"/>
              <a:gd name="connsiteY23" fmla="*/ 828675 h 1495425"/>
              <a:gd name="connsiteX24" fmla="*/ 1066800 w 1709737"/>
              <a:gd name="connsiteY24" fmla="*/ 916782 h 1495425"/>
              <a:gd name="connsiteX25" fmla="*/ 1166812 w 1709737"/>
              <a:gd name="connsiteY25" fmla="*/ 1028700 h 1495425"/>
              <a:gd name="connsiteX26" fmla="*/ 1269206 w 1709737"/>
              <a:gd name="connsiteY26" fmla="*/ 1150144 h 1495425"/>
              <a:gd name="connsiteX27" fmla="*/ 1328737 w 1709737"/>
              <a:gd name="connsiteY27" fmla="*/ 1228725 h 1495425"/>
              <a:gd name="connsiteX28" fmla="*/ 1407319 w 1709737"/>
              <a:gd name="connsiteY28" fmla="*/ 1328738 h 1495425"/>
              <a:gd name="connsiteX29" fmla="*/ 1471612 w 1709737"/>
              <a:gd name="connsiteY29" fmla="*/ 1412082 h 1495425"/>
              <a:gd name="connsiteX30" fmla="*/ 1502569 w 1709737"/>
              <a:gd name="connsiteY30" fmla="*/ 1447800 h 1495425"/>
              <a:gd name="connsiteX31" fmla="*/ 1531144 w 1709737"/>
              <a:gd name="connsiteY31" fmla="*/ 1469232 h 1495425"/>
              <a:gd name="connsiteX32" fmla="*/ 1562100 w 1709737"/>
              <a:gd name="connsiteY32" fmla="*/ 1485900 h 1495425"/>
              <a:gd name="connsiteX33" fmla="*/ 1593056 w 1709737"/>
              <a:gd name="connsiteY33" fmla="*/ 1495425 h 1495425"/>
              <a:gd name="connsiteX34" fmla="*/ 1619250 w 1709737"/>
              <a:gd name="connsiteY34" fmla="*/ 1495425 h 1495425"/>
              <a:gd name="connsiteX35" fmla="*/ 1645444 w 1709737"/>
              <a:gd name="connsiteY35" fmla="*/ 1481138 h 1495425"/>
              <a:gd name="connsiteX36" fmla="*/ 1666875 w 1709737"/>
              <a:gd name="connsiteY36" fmla="*/ 1462088 h 1495425"/>
              <a:gd name="connsiteX37" fmla="*/ 1685925 w 1709737"/>
              <a:gd name="connsiteY37" fmla="*/ 1438275 h 1495425"/>
              <a:gd name="connsiteX38" fmla="*/ 1695450 w 1709737"/>
              <a:gd name="connsiteY38" fmla="*/ 1416844 h 1495425"/>
              <a:gd name="connsiteX39" fmla="*/ 1707356 w 1709737"/>
              <a:gd name="connsiteY39" fmla="*/ 1366838 h 1495425"/>
              <a:gd name="connsiteX40" fmla="*/ 1709737 w 1709737"/>
              <a:gd name="connsiteY40" fmla="*/ 1316832 h 1495425"/>
              <a:gd name="connsiteX41" fmla="*/ 1702594 w 1709737"/>
              <a:gd name="connsiteY41" fmla="*/ 1250157 h 1495425"/>
              <a:gd name="connsiteX42" fmla="*/ 1685925 w 1709737"/>
              <a:gd name="connsiteY42" fmla="*/ 1193007 h 1495425"/>
              <a:gd name="connsiteX43" fmla="*/ 1647825 w 1709737"/>
              <a:gd name="connsiteY43" fmla="*/ 1119188 h 1495425"/>
              <a:gd name="connsiteX44" fmla="*/ 1585912 w 1709737"/>
              <a:gd name="connsiteY44" fmla="*/ 1016794 h 1495425"/>
              <a:gd name="connsiteX45" fmla="*/ 1509712 w 1709737"/>
              <a:gd name="connsiteY45" fmla="*/ 912019 h 1495425"/>
              <a:gd name="connsiteX46" fmla="*/ 1438275 w 1709737"/>
              <a:gd name="connsiteY46" fmla="*/ 821532 h 1495425"/>
              <a:gd name="connsiteX47" fmla="*/ 1376362 w 1709737"/>
              <a:gd name="connsiteY47" fmla="*/ 750094 h 1495425"/>
              <a:gd name="connsiteX48" fmla="*/ 1335881 w 1709737"/>
              <a:gd name="connsiteY48" fmla="*/ 723900 h 1495425"/>
              <a:gd name="connsiteX49" fmla="*/ 1207294 w 1709737"/>
              <a:gd name="connsiteY49" fmla="*/ 640557 h 1495425"/>
              <a:gd name="connsiteX50" fmla="*/ 962025 w 1709737"/>
              <a:gd name="connsiteY50" fmla="*/ 490538 h 14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7" h="1495425">
                <a:moveTo>
                  <a:pt x="962025" y="490538"/>
                </a:moveTo>
                <a:lnTo>
                  <a:pt x="814387" y="402432"/>
                </a:lnTo>
                <a:lnTo>
                  <a:pt x="692944" y="333375"/>
                </a:lnTo>
                <a:lnTo>
                  <a:pt x="540544" y="245269"/>
                </a:lnTo>
                <a:lnTo>
                  <a:pt x="442912" y="192882"/>
                </a:lnTo>
                <a:lnTo>
                  <a:pt x="426244" y="173832"/>
                </a:lnTo>
                <a:lnTo>
                  <a:pt x="335756" y="130969"/>
                </a:lnTo>
                <a:lnTo>
                  <a:pt x="223837" y="80963"/>
                </a:lnTo>
                <a:lnTo>
                  <a:pt x="121444" y="38100"/>
                </a:lnTo>
                <a:lnTo>
                  <a:pt x="50006" y="9525"/>
                </a:lnTo>
                <a:lnTo>
                  <a:pt x="16669" y="0"/>
                </a:lnTo>
                <a:lnTo>
                  <a:pt x="4762" y="4763"/>
                </a:lnTo>
                <a:lnTo>
                  <a:pt x="0" y="14288"/>
                </a:lnTo>
                <a:lnTo>
                  <a:pt x="7144" y="40482"/>
                </a:lnTo>
                <a:lnTo>
                  <a:pt x="14287" y="54769"/>
                </a:lnTo>
                <a:lnTo>
                  <a:pt x="85725" y="104775"/>
                </a:lnTo>
                <a:lnTo>
                  <a:pt x="228600" y="200025"/>
                </a:lnTo>
                <a:lnTo>
                  <a:pt x="357187" y="290513"/>
                </a:lnTo>
                <a:lnTo>
                  <a:pt x="481012" y="378619"/>
                </a:lnTo>
                <a:lnTo>
                  <a:pt x="628650" y="490538"/>
                </a:lnTo>
                <a:lnTo>
                  <a:pt x="702469" y="550069"/>
                </a:lnTo>
                <a:lnTo>
                  <a:pt x="783431" y="623888"/>
                </a:lnTo>
                <a:lnTo>
                  <a:pt x="881062" y="719138"/>
                </a:lnTo>
                <a:lnTo>
                  <a:pt x="985837" y="828675"/>
                </a:lnTo>
                <a:lnTo>
                  <a:pt x="1066800" y="916782"/>
                </a:lnTo>
                <a:lnTo>
                  <a:pt x="1166812" y="1028700"/>
                </a:lnTo>
                <a:lnTo>
                  <a:pt x="1269206" y="1150144"/>
                </a:lnTo>
                <a:lnTo>
                  <a:pt x="1328737" y="1228725"/>
                </a:lnTo>
                <a:lnTo>
                  <a:pt x="1407319" y="1328738"/>
                </a:lnTo>
                <a:lnTo>
                  <a:pt x="1471612" y="1412082"/>
                </a:lnTo>
                <a:lnTo>
                  <a:pt x="1502569" y="1447800"/>
                </a:lnTo>
                <a:lnTo>
                  <a:pt x="1531144" y="1469232"/>
                </a:lnTo>
                <a:lnTo>
                  <a:pt x="1562100" y="1485900"/>
                </a:lnTo>
                <a:lnTo>
                  <a:pt x="1593056" y="1495425"/>
                </a:lnTo>
                <a:lnTo>
                  <a:pt x="1619250" y="1495425"/>
                </a:lnTo>
                <a:lnTo>
                  <a:pt x="1645444" y="1481138"/>
                </a:lnTo>
                <a:lnTo>
                  <a:pt x="1666875" y="1462088"/>
                </a:lnTo>
                <a:lnTo>
                  <a:pt x="1685925" y="1438275"/>
                </a:lnTo>
                <a:lnTo>
                  <a:pt x="1695450" y="1416844"/>
                </a:lnTo>
                <a:lnTo>
                  <a:pt x="1707356" y="1366838"/>
                </a:lnTo>
                <a:lnTo>
                  <a:pt x="1709737" y="1316832"/>
                </a:lnTo>
                <a:lnTo>
                  <a:pt x="1702594" y="1250157"/>
                </a:lnTo>
                <a:lnTo>
                  <a:pt x="1685925" y="1193007"/>
                </a:lnTo>
                <a:lnTo>
                  <a:pt x="1647825" y="1119188"/>
                </a:lnTo>
                <a:lnTo>
                  <a:pt x="1585912" y="1016794"/>
                </a:lnTo>
                <a:lnTo>
                  <a:pt x="1509712" y="912019"/>
                </a:lnTo>
                <a:lnTo>
                  <a:pt x="1438275" y="821532"/>
                </a:lnTo>
                <a:lnTo>
                  <a:pt x="1376362" y="750094"/>
                </a:lnTo>
                <a:lnTo>
                  <a:pt x="1335881" y="723900"/>
                </a:lnTo>
                <a:lnTo>
                  <a:pt x="1207294" y="640557"/>
                </a:lnTo>
                <a:lnTo>
                  <a:pt x="962025" y="490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344CAE7-EA1F-4896-B233-1B7F75E3AB52}"/>
              </a:ext>
            </a:extLst>
          </p:cNvPr>
          <p:cNvSpPr/>
          <p:nvPr/>
        </p:nvSpPr>
        <p:spPr>
          <a:xfrm>
            <a:off x="2576513" y="3536950"/>
            <a:ext cx="1222375" cy="1362075"/>
          </a:xfrm>
          <a:custGeom>
            <a:avLst/>
            <a:gdLst>
              <a:gd name="connsiteX0" fmla="*/ 850106 w 1221581"/>
              <a:gd name="connsiteY0" fmla="*/ 557213 h 1362075"/>
              <a:gd name="connsiteX1" fmla="*/ 916781 w 1221581"/>
              <a:gd name="connsiteY1" fmla="*/ 447675 h 1362075"/>
              <a:gd name="connsiteX2" fmla="*/ 966787 w 1221581"/>
              <a:gd name="connsiteY2" fmla="*/ 371475 h 1362075"/>
              <a:gd name="connsiteX3" fmla="*/ 1002506 w 1221581"/>
              <a:gd name="connsiteY3" fmla="*/ 316706 h 1362075"/>
              <a:gd name="connsiteX4" fmla="*/ 1014412 w 1221581"/>
              <a:gd name="connsiteY4" fmla="*/ 300038 h 1362075"/>
              <a:gd name="connsiteX5" fmla="*/ 1045368 w 1221581"/>
              <a:gd name="connsiteY5" fmla="*/ 276225 h 1362075"/>
              <a:gd name="connsiteX6" fmla="*/ 1073943 w 1221581"/>
              <a:gd name="connsiteY6" fmla="*/ 257175 h 1362075"/>
              <a:gd name="connsiteX7" fmla="*/ 1107281 w 1221581"/>
              <a:gd name="connsiteY7" fmla="*/ 238125 h 1362075"/>
              <a:gd name="connsiteX8" fmla="*/ 1128712 w 1221581"/>
              <a:gd name="connsiteY8" fmla="*/ 226219 h 1362075"/>
              <a:gd name="connsiteX9" fmla="*/ 1143000 w 1221581"/>
              <a:gd name="connsiteY9" fmla="*/ 214313 h 1362075"/>
              <a:gd name="connsiteX10" fmla="*/ 1152525 w 1221581"/>
              <a:gd name="connsiteY10" fmla="*/ 204788 h 1362075"/>
              <a:gd name="connsiteX11" fmla="*/ 1152525 w 1221581"/>
              <a:gd name="connsiteY11" fmla="*/ 178594 h 1362075"/>
              <a:gd name="connsiteX12" fmla="*/ 1143000 w 1221581"/>
              <a:gd name="connsiteY12" fmla="*/ 152400 h 1362075"/>
              <a:gd name="connsiteX13" fmla="*/ 1109662 w 1221581"/>
              <a:gd name="connsiteY13" fmla="*/ 119063 h 1362075"/>
              <a:gd name="connsiteX14" fmla="*/ 1071562 w 1221581"/>
              <a:gd name="connsiteY14" fmla="*/ 85725 h 1362075"/>
              <a:gd name="connsiteX15" fmla="*/ 1040606 w 1221581"/>
              <a:gd name="connsiteY15" fmla="*/ 61913 h 1362075"/>
              <a:gd name="connsiteX16" fmla="*/ 990600 w 1221581"/>
              <a:gd name="connsiteY16" fmla="*/ 33338 h 1362075"/>
              <a:gd name="connsiteX17" fmla="*/ 928687 w 1221581"/>
              <a:gd name="connsiteY17" fmla="*/ 9525 h 1362075"/>
              <a:gd name="connsiteX18" fmla="*/ 902493 w 1221581"/>
              <a:gd name="connsiteY18" fmla="*/ 0 h 1362075"/>
              <a:gd name="connsiteX19" fmla="*/ 885825 w 1221581"/>
              <a:gd name="connsiteY19" fmla="*/ 0 h 1362075"/>
              <a:gd name="connsiteX20" fmla="*/ 866775 w 1221581"/>
              <a:gd name="connsiteY20" fmla="*/ 4763 h 1362075"/>
              <a:gd name="connsiteX21" fmla="*/ 826293 w 1221581"/>
              <a:gd name="connsiteY21" fmla="*/ 28575 h 1362075"/>
              <a:gd name="connsiteX22" fmla="*/ 776287 w 1221581"/>
              <a:gd name="connsiteY22" fmla="*/ 73819 h 1362075"/>
              <a:gd name="connsiteX23" fmla="*/ 754856 w 1221581"/>
              <a:gd name="connsiteY23" fmla="*/ 90488 h 1362075"/>
              <a:gd name="connsiteX24" fmla="*/ 657225 w 1221581"/>
              <a:gd name="connsiteY24" fmla="*/ 126206 h 1362075"/>
              <a:gd name="connsiteX25" fmla="*/ 414337 w 1221581"/>
              <a:gd name="connsiteY25" fmla="*/ 204788 h 1362075"/>
              <a:gd name="connsiteX26" fmla="*/ 342900 w 1221581"/>
              <a:gd name="connsiteY26" fmla="*/ 226219 h 1362075"/>
              <a:gd name="connsiteX27" fmla="*/ 290512 w 1221581"/>
              <a:gd name="connsiteY27" fmla="*/ 238125 h 1362075"/>
              <a:gd name="connsiteX28" fmla="*/ 250031 w 1221581"/>
              <a:gd name="connsiteY28" fmla="*/ 242888 h 1362075"/>
              <a:gd name="connsiteX29" fmla="*/ 219075 w 1221581"/>
              <a:gd name="connsiteY29" fmla="*/ 242888 h 1362075"/>
              <a:gd name="connsiteX30" fmla="*/ 178593 w 1221581"/>
              <a:gd name="connsiteY30" fmla="*/ 238125 h 1362075"/>
              <a:gd name="connsiteX31" fmla="*/ 145256 w 1221581"/>
              <a:gd name="connsiteY31" fmla="*/ 226219 h 1362075"/>
              <a:gd name="connsiteX32" fmla="*/ 121443 w 1221581"/>
              <a:gd name="connsiteY32" fmla="*/ 207169 h 1362075"/>
              <a:gd name="connsiteX33" fmla="*/ 95250 w 1221581"/>
              <a:gd name="connsiteY33" fmla="*/ 169069 h 1362075"/>
              <a:gd name="connsiteX34" fmla="*/ 80962 w 1221581"/>
              <a:gd name="connsiteY34" fmla="*/ 140494 h 1362075"/>
              <a:gd name="connsiteX35" fmla="*/ 59531 w 1221581"/>
              <a:gd name="connsiteY35" fmla="*/ 114300 h 1362075"/>
              <a:gd name="connsiteX36" fmla="*/ 45243 w 1221581"/>
              <a:gd name="connsiteY36" fmla="*/ 104775 h 1362075"/>
              <a:gd name="connsiteX37" fmla="*/ 38100 w 1221581"/>
              <a:gd name="connsiteY37" fmla="*/ 102394 h 1362075"/>
              <a:gd name="connsiteX38" fmla="*/ 23812 w 1221581"/>
              <a:gd name="connsiteY38" fmla="*/ 109538 h 1362075"/>
              <a:gd name="connsiteX39" fmla="*/ 9525 w 1221581"/>
              <a:gd name="connsiteY39" fmla="*/ 140494 h 1362075"/>
              <a:gd name="connsiteX40" fmla="*/ 0 w 1221581"/>
              <a:gd name="connsiteY40" fmla="*/ 176213 h 1362075"/>
              <a:gd name="connsiteX41" fmla="*/ 21431 w 1221581"/>
              <a:gd name="connsiteY41" fmla="*/ 254794 h 1362075"/>
              <a:gd name="connsiteX42" fmla="*/ 47625 w 1221581"/>
              <a:gd name="connsiteY42" fmla="*/ 335756 h 1362075"/>
              <a:gd name="connsiteX43" fmla="*/ 59531 w 1221581"/>
              <a:gd name="connsiteY43" fmla="*/ 371475 h 1362075"/>
              <a:gd name="connsiteX44" fmla="*/ 80962 w 1221581"/>
              <a:gd name="connsiteY44" fmla="*/ 421481 h 1362075"/>
              <a:gd name="connsiteX45" fmla="*/ 95250 w 1221581"/>
              <a:gd name="connsiteY45" fmla="*/ 452438 h 1362075"/>
              <a:gd name="connsiteX46" fmla="*/ 121443 w 1221581"/>
              <a:gd name="connsiteY46" fmla="*/ 492919 h 1362075"/>
              <a:gd name="connsiteX47" fmla="*/ 147637 w 1221581"/>
              <a:gd name="connsiteY47" fmla="*/ 516731 h 1362075"/>
              <a:gd name="connsiteX48" fmla="*/ 171450 w 1221581"/>
              <a:gd name="connsiteY48" fmla="*/ 533400 h 1362075"/>
              <a:gd name="connsiteX49" fmla="*/ 195262 w 1221581"/>
              <a:gd name="connsiteY49" fmla="*/ 540544 h 1362075"/>
              <a:gd name="connsiteX50" fmla="*/ 233362 w 1221581"/>
              <a:gd name="connsiteY50" fmla="*/ 531019 h 1362075"/>
              <a:gd name="connsiteX51" fmla="*/ 288131 w 1221581"/>
              <a:gd name="connsiteY51" fmla="*/ 497681 h 1362075"/>
              <a:gd name="connsiteX52" fmla="*/ 366712 w 1221581"/>
              <a:gd name="connsiteY52" fmla="*/ 450056 h 1362075"/>
              <a:gd name="connsiteX53" fmla="*/ 435768 w 1221581"/>
              <a:gd name="connsiteY53" fmla="*/ 411956 h 1362075"/>
              <a:gd name="connsiteX54" fmla="*/ 569118 w 1221581"/>
              <a:gd name="connsiteY54" fmla="*/ 345281 h 1362075"/>
              <a:gd name="connsiteX55" fmla="*/ 685800 w 1221581"/>
              <a:gd name="connsiteY55" fmla="*/ 295275 h 1362075"/>
              <a:gd name="connsiteX56" fmla="*/ 711993 w 1221581"/>
              <a:gd name="connsiteY56" fmla="*/ 285750 h 1362075"/>
              <a:gd name="connsiteX57" fmla="*/ 733425 w 1221581"/>
              <a:gd name="connsiteY57" fmla="*/ 285750 h 1362075"/>
              <a:gd name="connsiteX58" fmla="*/ 750093 w 1221581"/>
              <a:gd name="connsiteY58" fmla="*/ 288131 h 1362075"/>
              <a:gd name="connsiteX59" fmla="*/ 762000 w 1221581"/>
              <a:gd name="connsiteY59" fmla="*/ 300038 h 1362075"/>
              <a:gd name="connsiteX60" fmla="*/ 764381 w 1221581"/>
              <a:gd name="connsiteY60" fmla="*/ 314325 h 1362075"/>
              <a:gd name="connsiteX61" fmla="*/ 762000 w 1221581"/>
              <a:gd name="connsiteY61" fmla="*/ 350044 h 1362075"/>
              <a:gd name="connsiteX62" fmla="*/ 738187 w 1221581"/>
              <a:gd name="connsiteY62" fmla="*/ 409575 h 1362075"/>
              <a:gd name="connsiteX63" fmla="*/ 681037 w 1221581"/>
              <a:gd name="connsiteY63" fmla="*/ 547688 h 1362075"/>
              <a:gd name="connsiteX64" fmla="*/ 633412 w 1221581"/>
              <a:gd name="connsiteY64" fmla="*/ 666750 h 1362075"/>
              <a:gd name="connsiteX65" fmla="*/ 607218 w 1221581"/>
              <a:gd name="connsiteY65" fmla="*/ 728663 h 1362075"/>
              <a:gd name="connsiteX66" fmla="*/ 600075 w 1221581"/>
              <a:gd name="connsiteY66" fmla="*/ 769144 h 1362075"/>
              <a:gd name="connsiteX67" fmla="*/ 602456 w 1221581"/>
              <a:gd name="connsiteY67" fmla="*/ 797719 h 1362075"/>
              <a:gd name="connsiteX68" fmla="*/ 609600 w 1221581"/>
              <a:gd name="connsiteY68" fmla="*/ 833438 h 1362075"/>
              <a:gd name="connsiteX69" fmla="*/ 626268 w 1221581"/>
              <a:gd name="connsiteY69" fmla="*/ 864394 h 1362075"/>
              <a:gd name="connsiteX70" fmla="*/ 676275 w 1221581"/>
              <a:gd name="connsiteY70" fmla="*/ 919163 h 1362075"/>
              <a:gd name="connsiteX71" fmla="*/ 742950 w 1221581"/>
              <a:gd name="connsiteY71" fmla="*/ 983456 h 1362075"/>
              <a:gd name="connsiteX72" fmla="*/ 797718 w 1221581"/>
              <a:gd name="connsiteY72" fmla="*/ 1038225 h 1362075"/>
              <a:gd name="connsiteX73" fmla="*/ 838200 w 1221581"/>
              <a:gd name="connsiteY73" fmla="*/ 1083469 h 1362075"/>
              <a:gd name="connsiteX74" fmla="*/ 1088231 w 1221581"/>
              <a:gd name="connsiteY74" fmla="*/ 1362075 h 1362075"/>
              <a:gd name="connsiteX75" fmla="*/ 1128712 w 1221581"/>
              <a:gd name="connsiteY75" fmla="*/ 1359694 h 1362075"/>
              <a:gd name="connsiteX76" fmla="*/ 1166812 w 1221581"/>
              <a:gd name="connsiteY76" fmla="*/ 1347788 h 1362075"/>
              <a:gd name="connsiteX77" fmla="*/ 1193006 w 1221581"/>
              <a:gd name="connsiteY77" fmla="*/ 1331119 h 1362075"/>
              <a:gd name="connsiteX78" fmla="*/ 1209675 w 1221581"/>
              <a:gd name="connsiteY78" fmla="*/ 1312069 h 1362075"/>
              <a:gd name="connsiteX79" fmla="*/ 1219200 w 1221581"/>
              <a:gd name="connsiteY79" fmla="*/ 1295400 h 1362075"/>
              <a:gd name="connsiteX80" fmla="*/ 1221581 w 1221581"/>
              <a:gd name="connsiteY80" fmla="*/ 1278731 h 1362075"/>
              <a:gd name="connsiteX81" fmla="*/ 1219200 w 1221581"/>
              <a:gd name="connsiteY81" fmla="*/ 1247775 h 1362075"/>
              <a:gd name="connsiteX82" fmla="*/ 1202531 w 1221581"/>
              <a:gd name="connsiteY82" fmla="*/ 1185863 h 1362075"/>
              <a:gd name="connsiteX83" fmla="*/ 1171575 w 1221581"/>
              <a:gd name="connsiteY83" fmla="*/ 1126331 h 1362075"/>
              <a:gd name="connsiteX84" fmla="*/ 1140618 w 1221581"/>
              <a:gd name="connsiteY84" fmla="*/ 1083469 h 1362075"/>
              <a:gd name="connsiteX85" fmla="*/ 1123950 w 1221581"/>
              <a:gd name="connsiteY85" fmla="*/ 1064419 h 1362075"/>
              <a:gd name="connsiteX86" fmla="*/ 1100137 w 1221581"/>
              <a:gd name="connsiteY86" fmla="*/ 1042988 h 1362075"/>
              <a:gd name="connsiteX87" fmla="*/ 1052512 w 1221581"/>
              <a:gd name="connsiteY87" fmla="*/ 1009650 h 1362075"/>
              <a:gd name="connsiteX88" fmla="*/ 981075 w 1221581"/>
              <a:gd name="connsiteY88" fmla="*/ 966788 h 1362075"/>
              <a:gd name="connsiteX89" fmla="*/ 890587 w 1221581"/>
              <a:gd name="connsiteY89" fmla="*/ 909638 h 1362075"/>
              <a:gd name="connsiteX90" fmla="*/ 800100 w 1221581"/>
              <a:gd name="connsiteY90" fmla="*/ 850106 h 1362075"/>
              <a:gd name="connsiteX91" fmla="*/ 742950 w 1221581"/>
              <a:gd name="connsiteY91" fmla="*/ 802481 h 1362075"/>
              <a:gd name="connsiteX92" fmla="*/ 721518 w 1221581"/>
              <a:gd name="connsiteY92" fmla="*/ 783431 h 1362075"/>
              <a:gd name="connsiteX93" fmla="*/ 721518 w 1221581"/>
              <a:gd name="connsiteY93" fmla="*/ 771525 h 1362075"/>
              <a:gd name="connsiteX94" fmla="*/ 740568 w 1221581"/>
              <a:gd name="connsiteY94" fmla="*/ 738188 h 1362075"/>
              <a:gd name="connsiteX95" fmla="*/ 821531 w 1221581"/>
              <a:gd name="connsiteY95" fmla="*/ 604838 h 1362075"/>
              <a:gd name="connsiteX96" fmla="*/ 850106 w 1221581"/>
              <a:gd name="connsiteY96" fmla="*/ 557213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1221581" h="1362075">
                <a:moveTo>
                  <a:pt x="850106" y="557213"/>
                </a:moveTo>
                <a:lnTo>
                  <a:pt x="916781" y="447675"/>
                </a:lnTo>
                <a:lnTo>
                  <a:pt x="966787" y="371475"/>
                </a:lnTo>
                <a:lnTo>
                  <a:pt x="1002506" y="316706"/>
                </a:lnTo>
                <a:lnTo>
                  <a:pt x="1014412" y="300038"/>
                </a:lnTo>
                <a:lnTo>
                  <a:pt x="1045368" y="276225"/>
                </a:lnTo>
                <a:lnTo>
                  <a:pt x="1073943" y="257175"/>
                </a:lnTo>
                <a:lnTo>
                  <a:pt x="1107281" y="238125"/>
                </a:lnTo>
                <a:lnTo>
                  <a:pt x="1128712" y="226219"/>
                </a:lnTo>
                <a:lnTo>
                  <a:pt x="1143000" y="214313"/>
                </a:lnTo>
                <a:lnTo>
                  <a:pt x="1152525" y="204788"/>
                </a:lnTo>
                <a:lnTo>
                  <a:pt x="1152525" y="178594"/>
                </a:lnTo>
                <a:lnTo>
                  <a:pt x="1143000" y="152400"/>
                </a:lnTo>
                <a:lnTo>
                  <a:pt x="1109662" y="119063"/>
                </a:lnTo>
                <a:lnTo>
                  <a:pt x="1071562" y="85725"/>
                </a:lnTo>
                <a:lnTo>
                  <a:pt x="1040606" y="61913"/>
                </a:lnTo>
                <a:lnTo>
                  <a:pt x="990600" y="33338"/>
                </a:lnTo>
                <a:lnTo>
                  <a:pt x="928687" y="9525"/>
                </a:lnTo>
                <a:lnTo>
                  <a:pt x="902493" y="0"/>
                </a:lnTo>
                <a:lnTo>
                  <a:pt x="885825" y="0"/>
                </a:lnTo>
                <a:lnTo>
                  <a:pt x="866775" y="4763"/>
                </a:lnTo>
                <a:lnTo>
                  <a:pt x="826293" y="28575"/>
                </a:lnTo>
                <a:lnTo>
                  <a:pt x="776287" y="73819"/>
                </a:lnTo>
                <a:lnTo>
                  <a:pt x="754856" y="90488"/>
                </a:lnTo>
                <a:lnTo>
                  <a:pt x="657225" y="126206"/>
                </a:lnTo>
                <a:lnTo>
                  <a:pt x="414337" y="204788"/>
                </a:lnTo>
                <a:lnTo>
                  <a:pt x="342900" y="226219"/>
                </a:lnTo>
                <a:lnTo>
                  <a:pt x="290512" y="238125"/>
                </a:lnTo>
                <a:lnTo>
                  <a:pt x="250031" y="242888"/>
                </a:lnTo>
                <a:lnTo>
                  <a:pt x="219075" y="242888"/>
                </a:lnTo>
                <a:lnTo>
                  <a:pt x="178593" y="238125"/>
                </a:lnTo>
                <a:lnTo>
                  <a:pt x="145256" y="226219"/>
                </a:lnTo>
                <a:lnTo>
                  <a:pt x="121443" y="207169"/>
                </a:lnTo>
                <a:lnTo>
                  <a:pt x="95250" y="169069"/>
                </a:lnTo>
                <a:lnTo>
                  <a:pt x="80962" y="140494"/>
                </a:lnTo>
                <a:lnTo>
                  <a:pt x="59531" y="114300"/>
                </a:lnTo>
                <a:lnTo>
                  <a:pt x="45243" y="104775"/>
                </a:lnTo>
                <a:lnTo>
                  <a:pt x="38100" y="102394"/>
                </a:lnTo>
                <a:lnTo>
                  <a:pt x="23812" y="109538"/>
                </a:lnTo>
                <a:lnTo>
                  <a:pt x="9525" y="140494"/>
                </a:lnTo>
                <a:lnTo>
                  <a:pt x="0" y="176213"/>
                </a:lnTo>
                <a:lnTo>
                  <a:pt x="21431" y="254794"/>
                </a:lnTo>
                <a:lnTo>
                  <a:pt x="47625" y="335756"/>
                </a:lnTo>
                <a:lnTo>
                  <a:pt x="59531" y="371475"/>
                </a:lnTo>
                <a:lnTo>
                  <a:pt x="80962" y="421481"/>
                </a:lnTo>
                <a:lnTo>
                  <a:pt x="95250" y="452438"/>
                </a:lnTo>
                <a:lnTo>
                  <a:pt x="121443" y="492919"/>
                </a:lnTo>
                <a:lnTo>
                  <a:pt x="147637" y="516731"/>
                </a:lnTo>
                <a:lnTo>
                  <a:pt x="171450" y="533400"/>
                </a:lnTo>
                <a:lnTo>
                  <a:pt x="195262" y="540544"/>
                </a:lnTo>
                <a:lnTo>
                  <a:pt x="233362" y="531019"/>
                </a:lnTo>
                <a:lnTo>
                  <a:pt x="288131" y="497681"/>
                </a:lnTo>
                <a:lnTo>
                  <a:pt x="366712" y="450056"/>
                </a:lnTo>
                <a:lnTo>
                  <a:pt x="435768" y="411956"/>
                </a:lnTo>
                <a:lnTo>
                  <a:pt x="569118" y="345281"/>
                </a:lnTo>
                <a:lnTo>
                  <a:pt x="685800" y="295275"/>
                </a:lnTo>
                <a:lnTo>
                  <a:pt x="711993" y="285750"/>
                </a:lnTo>
                <a:lnTo>
                  <a:pt x="733425" y="285750"/>
                </a:lnTo>
                <a:lnTo>
                  <a:pt x="750093" y="288131"/>
                </a:lnTo>
                <a:lnTo>
                  <a:pt x="762000" y="300038"/>
                </a:lnTo>
                <a:lnTo>
                  <a:pt x="764381" y="314325"/>
                </a:lnTo>
                <a:lnTo>
                  <a:pt x="762000" y="350044"/>
                </a:lnTo>
                <a:lnTo>
                  <a:pt x="738187" y="409575"/>
                </a:lnTo>
                <a:lnTo>
                  <a:pt x="681037" y="547688"/>
                </a:lnTo>
                <a:lnTo>
                  <a:pt x="633412" y="666750"/>
                </a:lnTo>
                <a:lnTo>
                  <a:pt x="607218" y="728663"/>
                </a:lnTo>
                <a:lnTo>
                  <a:pt x="600075" y="769144"/>
                </a:lnTo>
                <a:lnTo>
                  <a:pt x="602456" y="797719"/>
                </a:lnTo>
                <a:lnTo>
                  <a:pt x="609600" y="833438"/>
                </a:lnTo>
                <a:lnTo>
                  <a:pt x="626268" y="864394"/>
                </a:lnTo>
                <a:lnTo>
                  <a:pt x="676275" y="919163"/>
                </a:lnTo>
                <a:lnTo>
                  <a:pt x="742950" y="983456"/>
                </a:lnTo>
                <a:lnTo>
                  <a:pt x="797718" y="1038225"/>
                </a:lnTo>
                <a:lnTo>
                  <a:pt x="838200" y="1083469"/>
                </a:lnTo>
                <a:lnTo>
                  <a:pt x="1088231" y="1362075"/>
                </a:lnTo>
                <a:lnTo>
                  <a:pt x="1128712" y="1359694"/>
                </a:lnTo>
                <a:lnTo>
                  <a:pt x="1166812" y="1347788"/>
                </a:lnTo>
                <a:lnTo>
                  <a:pt x="1193006" y="1331119"/>
                </a:lnTo>
                <a:lnTo>
                  <a:pt x="1209675" y="1312069"/>
                </a:lnTo>
                <a:lnTo>
                  <a:pt x="1219200" y="1295400"/>
                </a:lnTo>
                <a:lnTo>
                  <a:pt x="1221581" y="1278731"/>
                </a:lnTo>
                <a:lnTo>
                  <a:pt x="1219200" y="1247775"/>
                </a:lnTo>
                <a:lnTo>
                  <a:pt x="1202531" y="1185863"/>
                </a:lnTo>
                <a:lnTo>
                  <a:pt x="1171575" y="1126331"/>
                </a:lnTo>
                <a:lnTo>
                  <a:pt x="1140618" y="1083469"/>
                </a:lnTo>
                <a:lnTo>
                  <a:pt x="1123950" y="1064419"/>
                </a:lnTo>
                <a:lnTo>
                  <a:pt x="1100137" y="1042988"/>
                </a:lnTo>
                <a:lnTo>
                  <a:pt x="1052512" y="1009650"/>
                </a:lnTo>
                <a:lnTo>
                  <a:pt x="981075" y="966788"/>
                </a:lnTo>
                <a:lnTo>
                  <a:pt x="890587" y="909638"/>
                </a:lnTo>
                <a:lnTo>
                  <a:pt x="800100" y="850106"/>
                </a:lnTo>
                <a:lnTo>
                  <a:pt x="742950" y="802481"/>
                </a:lnTo>
                <a:lnTo>
                  <a:pt x="721518" y="783431"/>
                </a:lnTo>
                <a:lnTo>
                  <a:pt x="721518" y="771525"/>
                </a:lnTo>
                <a:lnTo>
                  <a:pt x="740568" y="738188"/>
                </a:lnTo>
                <a:lnTo>
                  <a:pt x="821531" y="604838"/>
                </a:lnTo>
                <a:lnTo>
                  <a:pt x="850106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B843748-9BE6-46A1-93A6-58B4782B0B29}"/>
              </a:ext>
            </a:extLst>
          </p:cNvPr>
          <p:cNvSpPr/>
          <p:nvPr/>
        </p:nvSpPr>
        <p:spPr>
          <a:xfrm>
            <a:off x="2657475" y="4594225"/>
            <a:ext cx="1084263" cy="723900"/>
          </a:xfrm>
          <a:custGeom>
            <a:avLst/>
            <a:gdLst>
              <a:gd name="connsiteX0" fmla="*/ 597694 w 1083469"/>
              <a:gd name="connsiteY0" fmla="*/ 476250 h 723900"/>
              <a:gd name="connsiteX1" fmla="*/ 709613 w 1083469"/>
              <a:gd name="connsiteY1" fmla="*/ 409575 h 723900"/>
              <a:gd name="connsiteX2" fmla="*/ 766763 w 1083469"/>
              <a:gd name="connsiteY2" fmla="*/ 383381 h 723900"/>
              <a:gd name="connsiteX3" fmla="*/ 831056 w 1083469"/>
              <a:gd name="connsiteY3" fmla="*/ 352425 h 723900"/>
              <a:gd name="connsiteX4" fmla="*/ 892969 w 1083469"/>
              <a:gd name="connsiteY4" fmla="*/ 330994 h 723900"/>
              <a:gd name="connsiteX5" fmla="*/ 952500 w 1083469"/>
              <a:gd name="connsiteY5" fmla="*/ 314325 h 723900"/>
              <a:gd name="connsiteX6" fmla="*/ 988219 w 1083469"/>
              <a:gd name="connsiteY6" fmla="*/ 307181 h 723900"/>
              <a:gd name="connsiteX7" fmla="*/ 1007269 w 1083469"/>
              <a:gd name="connsiteY7" fmla="*/ 304800 h 723900"/>
              <a:gd name="connsiteX8" fmla="*/ 1045369 w 1083469"/>
              <a:gd name="connsiteY8" fmla="*/ 302419 h 723900"/>
              <a:gd name="connsiteX9" fmla="*/ 1083469 w 1083469"/>
              <a:gd name="connsiteY9" fmla="*/ 285750 h 723900"/>
              <a:gd name="connsiteX10" fmla="*/ 740569 w 1083469"/>
              <a:gd name="connsiteY10" fmla="*/ 0 h 723900"/>
              <a:gd name="connsiteX11" fmla="*/ 764381 w 1083469"/>
              <a:gd name="connsiteY11" fmla="*/ 42863 h 723900"/>
              <a:gd name="connsiteX12" fmla="*/ 769144 w 1083469"/>
              <a:gd name="connsiteY12" fmla="*/ 71438 h 723900"/>
              <a:gd name="connsiteX13" fmla="*/ 766763 w 1083469"/>
              <a:gd name="connsiteY13" fmla="*/ 104775 h 723900"/>
              <a:gd name="connsiteX14" fmla="*/ 759619 w 1083469"/>
              <a:gd name="connsiteY14" fmla="*/ 138113 h 723900"/>
              <a:gd name="connsiteX15" fmla="*/ 733425 w 1083469"/>
              <a:gd name="connsiteY15" fmla="*/ 180975 h 723900"/>
              <a:gd name="connsiteX16" fmla="*/ 678656 w 1083469"/>
              <a:gd name="connsiteY16" fmla="*/ 233363 h 723900"/>
              <a:gd name="connsiteX17" fmla="*/ 528638 w 1083469"/>
              <a:gd name="connsiteY17" fmla="*/ 352425 h 723900"/>
              <a:gd name="connsiteX18" fmla="*/ 366713 w 1083469"/>
              <a:gd name="connsiteY18" fmla="*/ 469106 h 723900"/>
              <a:gd name="connsiteX19" fmla="*/ 297656 w 1083469"/>
              <a:gd name="connsiteY19" fmla="*/ 511969 h 723900"/>
              <a:gd name="connsiteX20" fmla="*/ 257175 w 1083469"/>
              <a:gd name="connsiteY20" fmla="*/ 535781 h 723900"/>
              <a:gd name="connsiteX21" fmla="*/ 190500 w 1083469"/>
              <a:gd name="connsiteY21" fmla="*/ 564356 h 723900"/>
              <a:gd name="connsiteX22" fmla="*/ 40481 w 1083469"/>
              <a:gd name="connsiteY22" fmla="*/ 626269 h 723900"/>
              <a:gd name="connsiteX23" fmla="*/ 11906 w 1083469"/>
              <a:gd name="connsiteY23" fmla="*/ 638175 h 723900"/>
              <a:gd name="connsiteX24" fmla="*/ 7144 w 1083469"/>
              <a:gd name="connsiteY24" fmla="*/ 654844 h 723900"/>
              <a:gd name="connsiteX25" fmla="*/ 0 w 1083469"/>
              <a:gd name="connsiteY25" fmla="*/ 711994 h 723900"/>
              <a:gd name="connsiteX26" fmla="*/ 161925 w 1083469"/>
              <a:gd name="connsiteY26" fmla="*/ 723900 h 723900"/>
              <a:gd name="connsiteX27" fmla="*/ 342900 w 1083469"/>
              <a:gd name="connsiteY27" fmla="*/ 619125 h 723900"/>
              <a:gd name="connsiteX28" fmla="*/ 597694 w 1083469"/>
              <a:gd name="connsiteY28" fmla="*/ 476250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83469" h="723900">
                <a:moveTo>
                  <a:pt x="597694" y="476250"/>
                </a:moveTo>
                <a:lnTo>
                  <a:pt x="709613" y="409575"/>
                </a:lnTo>
                <a:lnTo>
                  <a:pt x="766763" y="383381"/>
                </a:lnTo>
                <a:lnTo>
                  <a:pt x="831056" y="352425"/>
                </a:lnTo>
                <a:lnTo>
                  <a:pt x="892969" y="330994"/>
                </a:lnTo>
                <a:lnTo>
                  <a:pt x="952500" y="314325"/>
                </a:lnTo>
                <a:lnTo>
                  <a:pt x="988219" y="307181"/>
                </a:lnTo>
                <a:lnTo>
                  <a:pt x="1007269" y="304800"/>
                </a:lnTo>
                <a:lnTo>
                  <a:pt x="1045369" y="302419"/>
                </a:lnTo>
                <a:lnTo>
                  <a:pt x="1083469" y="285750"/>
                </a:lnTo>
                <a:lnTo>
                  <a:pt x="740569" y="0"/>
                </a:lnTo>
                <a:lnTo>
                  <a:pt x="764381" y="42863"/>
                </a:lnTo>
                <a:lnTo>
                  <a:pt x="769144" y="71438"/>
                </a:lnTo>
                <a:lnTo>
                  <a:pt x="766763" y="104775"/>
                </a:lnTo>
                <a:lnTo>
                  <a:pt x="759619" y="138113"/>
                </a:lnTo>
                <a:lnTo>
                  <a:pt x="733425" y="180975"/>
                </a:lnTo>
                <a:lnTo>
                  <a:pt x="678656" y="233363"/>
                </a:lnTo>
                <a:lnTo>
                  <a:pt x="528638" y="352425"/>
                </a:lnTo>
                <a:lnTo>
                  <a:pt x="366713" y="469106"/>
                </a:lnTo>
                <a:lnTo>
                  <a:pt x="297656" y="511969"/>
                </a:lnTo>
                <a:lnTo>
                  <a:pt x="257175" y="535781"/>
                </a:lnTo>
                <a:lnTo>
                  <a:pt x="190500" y="564356"/>
                </a:lnTo>
                <a:lnTo>
                  <a:pt x="40481" y="626269"/>
                </a:lnTo>
                <a:lnTo>
                  <a:pt x="11906" y="638175"/>
                </a:lnTo>
                <a:lnTo>
                  <a:pt x="7144" y="654844"/>
                </a:lnTo>
                <a:lnTo>
                  <a:pt x="0" y="711994"/>
                </a:lnTo>
                <a:lnTo>
                  <a:pt x="161925" y="723900"/>
                </a:lnTo>
                <a:lnTo>
                  <a:pt x="342900" y="619125"/>
                </a:lnTo>
                <a:lnTo>
                  <a:pt x="597694" y="476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649AABA9-C9C8-454F-A466-8904C899CB9A}"/>
              </a:ext>
            </a:extLst>
          </p:cNvPr>
          <p:cNvSpPr/>
          <p:nvPr/>
        </p:nvSpPr>
        <p:spPr>
          <a:xfrm>
            <a:off x="2655888" y="5238750"/>
            <a:ext cx="4621212" cy="863600"/>
          </a:xfrm>
          <a:custGeom>
            <a:avLst/>
            <a:gdLst>
              <a:gd name="connsiteX0" fmla="*/ 2148840 w 4621530"/>
              <a:gd name="connsiteY0" fmla="*/ 262890 h 864870"/>
              <a:gd name="connsiteX1" fmla="*/ 1863090 w 4621530"/>
              <a:gd name="connsiteY1" fmla="*/ 198120 h 864870"/>
              <a:gd name="connsiteX2" fmla="*/ 1615440 w 4621530"/>
              <a:gd name="connsiteY2" fmla="*/ 144780 h 864870"/>
              <a:gd name="connsiteX3" fmla="*/ 1405890 w 4621530"/>
              <a:gd name="connsiteY3" fmla="*/ 106680 h 864870"/>
              <a:gd name="connsiteX4" fmla="*/ 1272540 w 4621530"/>
              <a:gd name="connsiteY4" fmla="*/ 83820 h 864870"/>
              <a:gd name="connsiteX5" fmla="*/ 1203960 w 4621530"/>
              <a:gd name="connsiteY5" fmla="*/ 76200 h 864870"/>
              <a:gd name="connsiteX6" fmla="*/ 1047750 w 4621530"/>
              <a:gd name="connsiteY6" fmla="*/ 64770 h 864870"/>
              <a:gd name="connsiteX7" fmla="*/ 708660 w 4621530"/>
              <a:gd name="connsiteY7" fmla="*/ 49530 h 864870"/>
              <a:gd name="connsiteX8" fmla="*/ 377190 w 4621530"/>
              <a:gd name="connsiteY8" fmla="*/ 38100 h 864870"/>
              <a:gd name="connsiteX9" fmla="*/ 213360 w 4621530"/>
              <a:gd name="connsiteY9" fmla="*/ 34290 h 864870"/>
              <a:gd name="connsiteX10" fmla="*/ 15240 w 4621530"/>
              <a:gd name="connsiteY10" fmla="*/ 0 h 864870"/>
              <a:gd name="connsiteX11" fmla="*/ 0 w 4621530"/>
              <a:gd name="connsiteY11" fmla="*/ 83820 h 864870"/>
              <a:gd name="connsiteX12" fmla="*/ 3810 w 4621530"/>
              <a:gd name="connsiteY12" fmla="*/ 144780 h 864870"/>
              <a:gd name="connsiteX13" fmla="*/ 11430 w 4621530"/>
              <a:gd name="connsiteY13" fmla="*/ 217170 h 864870"/>
              <a:gd name="connsiteX14" fmla="*/ 19050 w 4621530"/>
              <a:gd name="connsiteY14" fmla="*/ 243840 h 864870"/>
              <a:gd name="connsiteX15" fmla="*/ 72390 w 4621530"/>
              <a:gd name="connsiteY15" fmla="*/ 259080 h 864870"/>
              <a:gd name="connsiteX16" fmla="*/ 129540 w 4621530"/>
              <a:gd name="connsiteY16" fmla="*/ 266700 h 864870"/>
              <a:gd name="connsiteX17" fmla="*/ 175260 w 4621530"/>
              <a:gd name="connsiteY17" fmla="*/ 259080 h 864870"/>
              <a:gd name="connsiteX18" fmla="*/ 236220 w 4621530"/>
              <a:gd name="connsiteY18" fmla="*/ 240030 h 864870"/>
              <a:gd name="connsiteX19" fmla="*/ 300990 w 4621530"/>
              <a:gd name="connsiteY19" fmla="*/ 224790 h 864870"/>
              <a:gd name="connsiteX20" fmla="*/ 419100 w 4621530"/>
              <a:gd name="connsiteY20" fmla="*/ 217170 h 864870"/>
              <a:gd name="connsiteX21" fmla="*/ 647700 w 4621530"/>
              <a:gd name="connsiteY21" fmla="*/ 217170 h 864870"/>
              <a:gd name="connsiteX22" fmla="*/ 902970 w 4621530"/>
              <a:gd name="connsiteY22" fmla="*/ 224790 h 864870"/>
              <a:gd name="connsiteX23" fmla="*/ 1143000 w 4621530"/>
              <a:gd name="connsiteY23" fmla="*/ 243840 h 864870"/>
              <a:gd name="connsiteX24" fmla="*/ 1398270 w 4621530"/>
              <a:gd name="connsiteY24" fmla="*/ 278130 h 864870"/>
              <a:gd name="connsiteX25" fmla="*/ 1668780 w 4621530"/>
              <a:gd name="connsiteY25" fmla="*/ 342900 h 864870"/>
              <a:gd name="connsiteX26" fmla="*/ 2007870 w 4621530"/>
              <a:gd name="connsiteY26" fmla="*/ 441960 h 864870"/>
              <a:gd name="connsiteX27" fmla="*/ 2423160 w 4621530"/>
              <a:gd name="connsiteY27" fmla="*/ 563880 h 864870"/>
              <a:gd name="connsiteX28" fmla="*/ 2640330 w 4621530"/>
              <a:gd name="connsiteY28" fmla="*/ 632460 h 864870"/>
              <a:gd name="connsiteX29" fmla="*/ 2891790 w 4621530"/>
              <a:gd name="connsiteY29" fmla="*/ 712470 h 864870"/>
              <a:gd name="connsiteX30" fmla="*/ 3063240 w 4621530"/>
              <a:gd name="connsiteY30" fmla="*/ 765810 h 864870"/>
              <a:gd name="connsiteX31" fmla="*/ 3169920 w 4621530"/>
              <a:gd name="connsiteY31" fmla="*/ 800100 h 864870"/>
              <a:gd name="connsiteX32" fmla="*/ 3341370 w 4621530"/>
              <a:gd name="connsiteY32" fmla="*/ 834390 h 864870"/>
              <a:gd name="connsiteX33" fmla="*/ 3509010 w 4621530"/>
              <a:gd name="connsiteY33" fmla="*/ 861060 h 864870"/>
              <a:gd name="connsiteX34" fmla="*/ 3600450 w 4621530"/>
              <a:gd name="connsiteY34" fmla="*/ 864870 h 864870"/>
              <a:gd name="connsiteX35" fmla="*/ 3802380 w 4621530"/>
              <a:gd name="connsiteY35" fmla="*/ 838200 h 864870"/>
              <a:gd name="connsiteX36" fmla="*/ 3970020 w 4621530"/>
              <a:gd name="connsiteY36" fmla="*/ 815340 h 864870"/>
              <a:gd name="connsiteX37" fmla="*/ 4210050 w 4621530"/>
              <a:gd name="connsiteY37" fmla="*/ 758190 h 864870"/>
              <a:gd name="connsiteX38" fmla="*/ 4392930 w 4621530"/>
              <a:gd name="connsiteY38" fmla="*/ 701040 h 864870"/>
              <a:gd name="connsiteX39" fmla="*/ 4545330 w 4621530"/>
              <a:gd name="connsiteY39" fmla="*/ 640080 h 864870"/>
              <a:gd name="connsiteX40" fmla="*/ 4591050 w 4621530"/>
              <a:gd name="connsiteY40" fmla="*/ 617220 h 864870"/>
              <a:gd name="connsiteX41" fmla="*/ 4613910 w 4621530"/>
              <a:gd name="connsiteY41" fmla="*/ 594360 h 864870"/>
              <a:gd name="connsiteX42" fmla="*/ 4621530 w 4621530"/>
              <a:gd name="connsiteY42" fmla="*/ 575310 h 864870"/>
              <a:gd name="connsiteX43" fmla="*/ 4610100 w 4621530"/>
              <a:gd name="connsiteY43" fmla="*/ 560070 h 864870"/>
              <a:gd name="connsiteX44" fmla="*/ 4568190 w 4621530"/>
              <a:gd name="connsiteY44" fmla="*/ 552450 h 864870"/>
              <a:gd name="connsiteX45" fmla="*/ 4373880 w 4621530"/>
              <a:gd name="connsiteY45" fmla="*/ 552450 h 864870"/>
              <a:gd name="connsiteX46" fmla="*/ 4004310 w 4621530"/>
              <a:gd name="connsiteY46" fmla="*/ 541020 h 864870"/>
              <a:gd name="connsiteX47" fmla="*/ 3630930 w 4621530"/>
              <a:gd name="connsiteY47" fmla="*/ 518160 h 864870"/>
              <a:gd name="connsiteX48" fmla="*/ 3345180 w 4621530"/>
              <a:gd name="connsiteY48" fmla="*/ 495300 h 864870"/>
              <a:gd name="connsiteX49" fmla="*/ 3028950 w 4621530"/>
              <a:gd name="connsiteY49" fmla="*/ 461010 h 864870"/>
              <a:gd name="connsiteX50" fmla="*/ 2948940 w 4621530"/>
              <a:gd name="connsiteY50" fmla="*/ 449580 h 864870"/>
              <a:gd name="connsiteX51" fmla="*/ 2827020 w 4621530"/>
              <a:gd name="connsiteY51" fmla="*/ 430530 h 864870"/>
              <a:gd name="connsiteX52" fmla="*/ 2720340 w 4621530"/>
              <a:gd name="connsiteY52" fmla="*/ 407670 h 864870"/>
              <a:gd name="connsiteX53" fmla="*/ 2552700 w 4621530"/>
              <a:gd name="connsiteY53" fmla="*/ 365760 h 864870"/>
              <a:gd name="connsiteX54" fmla="*/ 2404110 w 4621530"/>
              <a:gd name="connsiteY54" fmla="*/ 327660 h 864870"/>
              <a:gd name="connsiteX55" fmla="*/ 2148840 w 4621530"/>
              <a:gd name="connsiteY55" fmla="*/ 262890 h 86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621530" h="864870">
                <a:moveTo>
                  <a:pt x="2148840" y="262890"/>
                </a:moveTo>
                <a:lnTo>
                  <a:pt x="1863090" y="198120"/>
                </a:lnTo>
                <a:lnTo>
                  <a:pt x="1615440" y="144780"/>
                </a:lnTo>
                <a:lnTo>
                  <a:pt x="1405890" y="106680"/>
                </a:lnTo>
                <a:lnTo>
                  <a:pt x="1272540" y="83820"/>
                </a:lnTo>
                <a:lnTo>
                  <a:pt x="1203960" y="76200"/>
                </a:lnTo>
                <a:lnTo>
                  <a:pt x="1047750" y="64770"/>
                </a:lnTo>
                <a:lnTo>
                  <a:pt x="708660" y="49530"/>
                </a:lnTo>
                <a:lnTo>
                  <a:pt x="377190" y="38100"/>
                </a:lnTo>
                <a:lnTo>
                  <a:pt x="213360" y="34290"/>
                </a:lnTo>
                <a:lnTo>
                  <a:pt x="15240" y="0"/>
                </a:lnTo>
                <a:lnTo>
                  <a:pt x="0" y="83820"/>
                </a:lnTo>
                <a:lnTo>
                  <a:pt x="3810" y="144780"/>
                </a:lnTo>
                <a:lnTo>
                  <a:pt x="11430" y="217170"/>
                </a:lnTo>
                <a:lnTo>
                  <a:pt x="19050" y="243840"/>
                </a:lnTo>
                <a:lnTo>
                  <a:pt x="72390" y="259080"/>
                </a:lnTo>
                <a:lnTo>
                  <a:pt x="129540" y="266700"/>
                </a:lnTo>
                <a:lnTo>
                  <a:pt x="175260" y="259080"/>
                </a:lnTo>
                <a:lnTo>
                  <a:pt x="236220" y="240030"/>
                </a:lnTo>
                <a:lnTo>
                  <a:pt x="300990" y="224790"/>
                </a:lnTo>
                <a:lnTo>
                  <a:pt x="419100" y="217170"/>
                </a:lnTo>
                <a:lnTo>
                  <a:pt x="647700" y="217170"/>
                </a:lnTo>
                <a:lnTo>
                  <a:pt x="902970" y="224790"/>
                </a:lnTo>
                <a:lnTo>
                  <a:pt x="1143000" y="243840"/>
                </a:lnTo>
                <a:lnTo>
                  <a:pt x="1398270" y="278130"/>
                </a:lnTo>
                <a:lnTo>
                  <a:pt x="1668780" y="342900"/>
                </a:lnTo>
                <a:lnTo>
                  <a:pt x="2007870" y="441960"/>
                </a:lnTo>
                <a:lnTo>
                  <a:pt x="2423160" y="563880"/>
                </a:lnTo>
                <a:lnTo>
                  <a:pt x="2640330" y="632460"/>
                </a:lnTo>
                <a:lnTo>
                  <a:pt x="2891790" y="712470"/>
                </a:lnTo>
                <a:lnTo>
                  <a:pt x="3063240" y="765810"/>
                </a:lnTo>
                <a:lnTo>
                  <a:pt x="3169920" y="800100"/>
                </a:lnTo>
                <a:lnTo>
                  <a:pt x="3341370" y="834390"/>
                </a:lnTo>
                <a:lnTo>
                  <a:pt x="3509010" y="861060"/>
                </a:lnTo>
                <a:lnTo>
                  <a:pt x="3600450" y="864870"/>
                </a:lnTo>
                <a:lnTo>
                  <a:pt x="3802380" y="838200"/>
                </a:lnTo>
                <a:lnTo>
                  <a:pt x="3970020" y="815340"/>
                </a:lnTo>
                <a:lnTo>
                  <a:pt x="4210050" y="758190"/>
                </a:lnTo>
                <a:lnTo>
                  <a:pt x="4392930" y="701040"/>
                </a:lnTo>
                <a:lnTo>
                  <a:pt x="4545330" y="640080"/>
                </a:lnTo>
                <a:lnTo>
                  <a:pt x="4591050" y="617220"/>
                </a:lnTo>
                <a:lnTo>
                  <a:pt x="4613910" y="594360"/>
                </a:lnTo>
                <a:lnTo>
                  <a:pt x="4621530" y="575310"/>
                </a:lnTo>
                <a:lnTo>
                  <a:pt x="4610100" y="560070"/>
                </a:lnTo>
                <a:lnTo>
                  <a:pt x="4568190" y="552450"/>
                </a:lnTo>
                <a:lnTo>
                  <a:pt x="4373880" y="552450"/>
                </a:lnTo>
                <a:lnTo>
                  <a:pt x="4004310" y="541020"/>
                </a:lnTo>
                <a:lnTo>
                  <a:pt x="3630930" y="518160"/>
                </a:lnTo>
                <a:lnTo>
                  <a:pt x="3345180" y="495300"/>
                </a:lnTo>
                <a:lnTo>
                  <a:pt x="3028950" y="461010"/>
                </a:lnTo>
                <a:lnTo>
                  <a:pt x="2948940" y="449580"/>
                </a:lnTo>
                <a:lnTo>
                  <a:pt x="2827020" y="430530"/>
                </a:lnTo>
                <a:lnTo>
                  <a:pt x="2720340" y="407670"/>
                </a:lnTo>
                <a:lnTo>
                  <a:pt x="2552700" y="365760"/>
                </a:lnTo>
                <a:lnTo>
                  <a:pt x="2404110" y="327660"/>
                </a:lnTo>
                <a:lnTo>
                  <a:pt x="2148840" y="26289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622F76-69E6-4029-9675-FCC3FA0C3651}"/>
              </a:ext>
            </a:extLst>
          </p:cNvPr>
          <p:cNvGrpSpPr>
            <a:grpSpLocks/>
          </p:cNvGrpSpPr>
          <p:nvPr/>
        </p:nvGrpSpPr>
        <p:grpSpPr bwMode="auto">
          <a:xfrm>
            <a:off x="2616200" y="1619250"/>
            <a:ext cx="4700588" cy="4483100"/>
            <a:chOff x="2728913" y="1771650"/>
            <a:chExt cx="4700587" cy="4483100"/>
          </a:xfrm>
        </p:grpSpPr>
        <p:sp>
          <p:nvSpPr>
            <p:cNvPr id="13" name="フリーフォーム 15">
              <a:extLst>
                <a:ext uri="{FF2B5EF4-FFF2-40B4-BE49-F238E27FC236}">
                  <a16:creationId xmlns:a16="http://schemas.microsoft.com/office/drawing/2014/main" id="{14EE0541-0450-4656-A518-4E655DCEDFEB}"/>
                </a:ext>
              </a:extLst>
            </p:cNvPr>
            <p:cNvSpPr/>
            <p:nvPr/>
          </p:nvSpPr>
          <p:spPr>
            <a:xfrm>
              <a:off x="4964113" y="17716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165CB7B4-3D8C-401C-ACA8-044BF0C2757D}"/>
                </a:ext>
              </a:extLst>
            </p:cNvPr>
            <p:cNvSpPr/>
            <p:nvPr/>
          </p:nvSpPr>
          <p:spPr>
            <a:xfrm>
              <a:off x="2922588" y="2058988"/>
              <a:ext cx="877888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6">
              <a:extLst>
                <a:ext uri="{FF2B5EF4-FFF2-40B4-BE49-F238E27FC236}">
                  <a16:creationId xmlns:a16="http://schemas.microsoft.com/office/drawing/2014/main" id="{5CA85699-0ECB-400B-B082-244EFE24E981}"/>
                </a:ext>
              </a:extLst>
            </p:cNvPr>
            <p:cNvSpPr/>
            <p:nvPr/>
          </p:nvSpPr>
          <p:spPr>
            <a:xfrm>
              <a:off x="5019676" y="2487613"/>
              <a:ext cx="1350962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">
              <a:extLst>
                <a:ext uri="{FF2B5EF4-FFF2-40B4-BE49-F238E27FC236}">
                  <a16:creationId xmlns:a16="http://schemas.microsoft.com/office/drawing/2014/main" id="{A6F36CF1-DFD2-46D7-8C33-D9040CCE8824}"/>
                </a:ext>
              </a:extLst>
            </p:cNvPr>
            <p:cNvSpPr/>
            <p:nvPr/>
          </p:nvSpPr>
          <p:spPr>
            <a:xfrm>
              <a:off x="5040313" y="31448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E2DBA97B-7741-4A04-B4AD-51C320715A1A}"/>
                </a:ext>
              </a:extLst>
            </p:cNvPr>
            <p:cNvSpPr/>
            <p:nvPr/>
          </p:nvSpPr>
          <p:spPr>
            <a:xfrm>
              <a:off x="4702176" y="1928813"/>
              <a:ext cx="442912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EB60FF8E-5E2C-40A2-8A0B-EA2620863A43}"/>
                </a:ext>
              </a:extLst>
            </p:cNvPr>
            <p:cNvSpPr/>
            <p:nvPr/>
          </p:nvSpPr>
          <p:spPr>
            <a:xfrm>
              <a:off x="4962526" y="4438650"/>
              <a:ext cx="1074737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F890407F-5675-476E-BB5A-BDDFA5A8D4E0}"/>
                </a:ext>
              </a:extLst>
            </p:cNvPr>
            <p:cNvSpPr/>
            <p:nvPr/>
          </p:nvSpPr>
          <p:spPr>
            <a:xfrm>
              <a:off x="5878512" y="3144838"/>
              <a:ext cx="1236663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F72574F4-1800-45FE-8D3E-F76AE9D2CB8A}"/>
                </a:ext>
              </a:extLst>
            </p:cNvPr>
            <p:cNvSpPr/>
            <p:nvPr/>
          </p:nvSpPr>
          <p:spPr>
            <a:xfrm>
              <a:off x="5532437" y="37925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68927D21-90A2-4406-9363-4CCFC61AB0E2}"/>
                </a:ext>
              </a:extLst>
            </p:cNvPr>
            <p:cNvSpPr/>
            <p:nvPr/>
          </p:nvSpPr>
          <p:spPr>
            <a:xfrm>
              <a:off x="2728913" y="3689350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5699952-2DB3-499A-BA87-457477F503FB}"/>
                </a:ext>
              </a:extLst>
            </p:cNvPr>
            <p:cNvSpPr/>
            <p:nvPr/>
          </p:nvSpPr>
          <p:spPr>
            <a:xfrm>
              <a:off x="2809876" y="4746625"/>
              <a:ext cx="1084262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115F7BCA-5F53-4EE5-9D07-6C904ED08324}"/>
                </a:ext>
              </a:extLst>
            </p:cNvPr>
            <p:cNvSpPr/>
            <p:nvPr/>
          </p:nvSpPr>
          <p:spPr>
            <a:xfrm>
              <a:off x="2808288" y="5391150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F04F29F6-CE49-4D49-8E98-8F482B65C3A9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619250"/>
            <a:ext cx="4700587" cy="4422775"/>
            <a:chOff x="2576513" y="1619250"/>
            <a:chExt cx="4700587" cy="4422775"/>
          </a:xfrm>
        </p:grpSpPr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264C0AB7-AF69-4102-B868-64E373AAA369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3">
              <a:extLst>
                <a:ext uri="{FF2B5EF4-FFF2-40B4-BE49-F238E27FC236}">
                  <a16:creationId xmlns:a16="http://schemas.microsoft.com/office/drawing/2014/main" id="{4FD5DCA9-CC1B-43EC-8C9B-A1274CC92845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">
              <a:extLst>
                <a:ext uri="{FF2B5EF4-FFF2-40B4-BE49-F238E27FC236}">
                  <a16:creationId xmlns:a16="http://schemas.microsoft.com/office/drawing/2014/main" id="{677B0736-248A-48FD-95A4-1B5572EBCC5C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7">
              <a:extLst>
                <a:ext uri="{FF2B5EF4-FFF2-40B4-BE49-F238E27FC236}">
                  <a16:creationId xmlns:a16="http://schemas.microsoft.com/office/drawing/2014/main" id="{A2FECDDC-676A-4744-AC1D-D2EF06515678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9BEE6093-A8DB-4AC2-A1E6-990EA000F1A5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56EAA29E-7130-4E78-97B9-DB74F84919E6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42264B81-E896-4E28-BEAC-330CC6E606A1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13F4689-0859-411A-BE0E-B0C9FB773569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87AA125D-83B4-4AF6-9CDE-99E1E50D5997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506E1144-375B-409A-A819-2D153121C314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BE202F9A-A6E7-4709-AF85-0916773FDB20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7799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3874" name="グループ化 1">
            <a:extLst>
              <a:ext uri="{FF2B5EF4-FFF2-40B4-BE49-F238E27FC236}">
                <a16:creationId xmlns:a16="http://schemas.microsoft.com/office/drawing/2014/main" id="{AE035E62-BFD6-4D50-9D6B-5D0B8569FFA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619250"/>
            <a:ext cx="4700587" cy="4422775"/>
            <a:chOff x="2576513" y="1619250"/>
            <a:chExt cx="4700587" cy="4422775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30049764-CFE3-4C88-A656-04379629CEDE}"/>
                </a:ext>
              </a:extLst>
            </p:cNvPr>
            <p:cNvSpPr/>
            <p:nvPr/>
          </p:nvSpPr>
          <p:spPr>
            <a:xfrm>
              <a:off x="4811713" y="1619250"/>
              <a:ext cx="1704975" cy="1614488"/>
            </a:xfrm>
            <a:custGeom>
              <a:avLst/>
              <a:gdLst>
                <a:gd name="connsiteX0" fmla="*/ 573882 w 1704975"/>
                <a:gd name="connsiteY0" fmla="*/ 164306 h 1614488"/>
                <a:gd name="connsiteX1" fmla="*/ 764382 w 1704975"/>
                <a:gd name="connsiteY1" fmla="*/ 128588 h 1614488"/>
                <a:gd name="connsiteX2" fmla="*/ 962025 w 1704975"/>
                <a:gd name="connsiteY2" fmla="*/ 90488 h 1614488"/>
                <a:gd name="connsiteX3" fmla="*/ 1114425 w 1704975"/>
                <a:gd name="connsiteY3" fmla="*/ 57150 h 1614488"/>
                <a:gd name="connsiteX4" fmla="*/ 1245394 w 1704975"/>
                <a:gd name="connsiteY4" fmla="*/ 33338 h 1614488"/>
                <a:gd name="connsiteX5" fmla="*/ 1350169 w 1704975"/>
                <a:gd name="connsiteY5" fmla="*/ 14288 h 1614488"/>
                <a:gd name="connsiteX6" fmla="*/ 1450182 w 1704975"/>
                <a:gd name="connsiteY6" fmla="*/ 0 h 1614488"/>
                <a:gd name="connsiteX7" fmla="*/ 1493044 w 1704975"/>
                <a:gd name="connsiteY7" fmla="*/ 2381 h 1614488"/>
                <a:gd name="connsiteX8" fmla="*/ 1540669 w 1704975"/>
                <a:gd name="connsiteY8" fmla="*/ 28575 h 1614488"/>
                <a:gd name="connsiteX9" fmla="*/ 1607344 w 1704975"/>
                <a:gd name="connsiteY9" fmla="*/ 83344 h 1614488"/>
                <a:gd name="connsiteX10" fmla="*/ 1616869 w 1704975"/>
                <a:gd name="connsiteY10" fmla="*/ 90488 h 1614488"/>
                <a:gd name="connsiteX11" fmla="*/ 1652588 w 1704975"/>
                <a:gd name="connsiteY11" fmla="*/ 123825 h 1614488"/>
                <a:gd name="connsiteX12" fmla="*/ 1676400 w 1704975"/>
                <a:gd name="connsiteY12" fmla="*/ 147638 h 1614488"/>
                <a:gd name="connsiteX13" fmla="*/ 1693069 w 1704975"/>
                <a:gd name="connsiteY13" fmla="*/ 173831 h 1614488"/>
                <a:gd name="connsiteX14" fmla="*/ 1700213 w 1704975"/>
                <a:gd name="connsiteY14" fmla="*/ 192881 h 1614488"/>
                <a:gd name="connsiteX15" fmla="*/ 1704975 w 1704975"/>
                <a:gd name="connsiteY15" fmla="*/ 211931 h 1614488"/>
                <a:gd name="connsiteX16" fmla="*/ 1704975 w 1704975"/>
                <a:gd name="connsiteY16" fmla="*/ 240506 h 1614488"/>
                <a:gd name="connsiteX17" fmla="*/ 1695450 w 1704975"/>
                <a:gd name="connsiteY17" fmla="*/ 264319 h 1614488"/>
                <a:gd name="connsiteX18" fmla="*/ 1674019 w 1704975"/>
                <a:gd name="connsiteY18" fmla="*/ 290513 h 1614488"/>
                <a:gd name="connsiteX19" fmla="*/ 1650207 w 1704975"/>
                <a:gd name="connsiteY19" fmla="*/ 319088 h 1614488"/>
                <a:gd name="connsiteX20" fmla="*/ 1631157 w 1704975"/>
                <a:gd name="connsiteY20" fmla="*/ 352425 h 1614488"/>
                <a:gd name="connsiteX21" fmla="*/ 1616869 w 1704975"/>
                <a:gd name="connsiteY21" fmla="*/ 392906 h 1614488"/>
                <a:gd name="connsiteX22" fmla="*/ 1604963 w 1704975"/>
                <a:gd name="connsiteY22" fmla="*/ 445294 h 1614488"/>
                <a:gd name="connsiteX23" fmla="*/ 1593057 w 1704975"/>
                <a:gd name="connsiteY23" fmla="*/ 535781 h 1614488"/>
                <a:gd name="connsiteX24" fmla="*/ 1569244 w 1704975"/>
                <a:gd name="connsiteY24" fmla="*/ 790575 h 1614488"/>
                <a:gd name="connsiteX25" fmla="*/ 1550194 w 1704975"/>
                <a:gd name="connsiteY25" fmla="*/ 1021556 h 1614488"/>
                <a:gd name="connsiteX26" fmla="*/ 1540669 w 1704975"/>
                <a:gd name="connsiteY26" fmla="*/ 1152525 h 1614488"/>
                <a:gd name="connsiteX27" fmla="*/ 1531144 w 1704975"/>
                <a:gd name="connsiteY27" fmla="*/ 1269206 h 1614488"/>
                <a:gd name="connsiteX28" fmla="*/ 1521619 w 1704975"/>
                <a:gd name="connsiteY28" fmla="*/ 1362075 h 1614488"/>
                <a:gd name="connsiteX29" fmla="*/ 1512094 w 1704975"/>
                <a:gd name="connsiteY29" fmla="*/ 1414463 h 1614488"/>
                <a:gd name="connsiteX30" fmla="*/ 1500188 w 1704975"/>
                <a:gd name="connsiteY30" fmla="*/ 1462088 h 1614488"/>
                <a:gd name="connsiteX31" fmla="*/ 1481138 w 1704975"/>
                <a:gd name="connsiteY31" fmla="*/ 1524000 h 1614488"/>
                <a:gd name="connsiteX32" fmla="*/ 1459707 w 1704975"/>
                <a:gd name="connsiteY32" fmla="*/ 1564481 h 1614488"/>
                <a:gd name="connsiteX33" fmla="*/ 1440657 w 1704975"/>
                <a:gd name="connsiteY33" fmla="*/ 1585913 h 1614488"/>
                <a:gd name="connsiteX34" fmla="*/ 1421607 w 1704975"/>
                <a:gd name="connsiteY34" fmla="*/ 1604963 h 1614488"/>
                <a:gd name="connsiteX35" fmla="*/ 1397794 w 1704975"/>
                <a:gd name="connsiteY35" fmla="*/ 1614488 h 1614488"/>
                <a:gd name="connsiteX36" fmla="*/ 1364457 w 1704975"/>
                <a:gd name="connsiteY36" fmla="*/ 1614488 h 1614488"/>
                <a:gd name="connsiteX37" fmla="*/ 1319213 w 1704975"/>
                <a:gd name="connsiteY37" fmla="*/ 1597819 h 1614488"/>
                <a:gd name="connsiteX38" fmla="*/ 1295400 w 1704975"/>
                <a:gd name="connsiteY38" fmla="*/ 1412081 h 1614488"/>
                <a:gd name="connsiteX39" fmla="*/ 1295400 w 1704975"/>
                <a:gd name="connsiteY39" fmla="*/ 1343025 h 1614488"/>
                <a:gd name="connsiteX40" fmla="*/ 1307307 w 1704975"/>
                <a:gd name="connsiteY40" fmla="*/ 1166813 h 1614488"/>
                <a:gd name="connsiteX41" fmla="*/ 1326357 w 1704975"/>
                <a:gd name="connsiteY41" fmla="*/ 1000125 h 1614488"/>
                <a:gd name="connsiteX42" fmla="*/ 1340644 w 1704975"/>
                <a:gd name="connsiteY42" fmla="*/ 866775 h 1614488"/>
                <a:gd name="connsiteX43" fmla="*/ 1338263 w 1704975"/>
                <a:gd name="connsiteY43" fmla="*/ 721519 h 1614488"/>
                <a:gd name="connsiteX44" fmla="*/ 1352550 w 1704975"/>
                <a:gd name="connsiteY44" fmla="*/ 602456 h 1614488"/>
                <a:gd name="connsiteX45" fmla="*/ 1371600 w 1704975"/>
                <a:gd name="connsiteY45" fmla="*/ 433388 h 1614488"/>
                <a:gd name="connsiteX46" fmla="*/ 1381125 w 1704975"/>
                <a:gd name="connsiteY46" fmla="*/ 347663 h 1614488"/>
                <a:gd name="connsiteX47" fmla="*/ 1381125 w 1704975"/>
                <a:gd name="connsiteY47" fmla="*/ 323850 h 1614488"/>
                <a:gd name="connsiteX48" fmla="*/ 1376363 w 1704975"/>
                <a:gd name="connsiteY48" fmla="*/ 297656 h 1614488"/>
                <a:gd name="connsiteX49" fmla="*/ 1362075 w 1704975"/>
                <a:gd name="connsiteY49" fmla="*/ 266700 h 1614488"/>
                <a:gd name="connsiteX50" fmla="*/ 1340644 w 1704975"/>
                <a:gd name="connsiteY50" fmla="*/ 245269 h 1614488"/>
                <a:gd name="connsiteX51" fmla="*/ 1312069 w 1704975"/>
                <a:gd name="connsiteY51" fmla="*/ 233363 h 1614488"/>
                <a:gd name="connsiteX52" fmla="*/ 1262063 w 1704975"/>
                <a:gd name="connsiteY52" fmla="*/ 223838 h 1614488"/>
                <a:gd name="connsiteX53" fmla="*/ 1193007 w 1704975"/>
                <a:gd name="connsiteY53" fmla="*/ 238125 h 1614488"/>
                <a:gd name="connsiteX54" fmla="*/ 912019 w 1704975"/>
                <a:gd name="connsiteY54" fmla="*/ 283369 h 1614488"/>
                <a:gd name="connsiteX55" fmla="*/ 614363 w 1704975"/>
                <a:gd name="connsiteY55" fmla="*/ 326231 h 1614488"/>
                <a:gd name="connsiteX56" fmla="*/ 290513 w 1704975"/>
                <a:gd name="connsiteY56" fmla="*/ 366713 h 1614488"/>
                <a:gd name="connsiteX57" fmla="*/ 119063 w 1704975"/>
                <a:gd name="connsiteY57" fmla="*/ 385763 h 1614488"/>
                <a:gd name="connsiteX58" fmla="*/ 38100 w 1704975"/>
                <a:gd name="connsiteY58" fmla="*/ 390525 h 1614488"/>
                <a:gd name="connsiteX59" fmla="*/ 0 w 1704975"/>
                <a:gd name="connsiteY59" fmla="*/ 235744 h 1614488"/>
                <a:gd name="connsiteX60" fmla="*/ 119063 w 1704975"/>
                <a:gd name="connsiteY60" fmla="*/ 226219 h 1614488"/>
                <a:gd name="connsiteX61" fmla="*/ 238125 w 1704975"/>
                <a:gd name="connsiteY61" fmla="*/ 214313 h 1614488"/>
                <a:gd name="connsiteX62" fmla="*/ 378619 w 1704975"/>
                <a:gd name="connsiteY62" fmla="*/ 195263 h 1614488"/>
                <a:gd name="connsiteX63" fmla="*/ 573882 w 1704975"/>
                <a:gd name="connsiteY63" fmla="*/ 164306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04975" h="1614488">
                  <a:moveTo>
                    <a:pt x="573882" y="164306"/>
                  </a:moveTo>
                  <a:lnTo>
                    <a:pt x="764382" y="128588"/>
                  </a:lnTo>
                  <a:lnTo>
                    <a:pt x="962025" y="90488"/>
                  </a:lnTo>
                  <a:lnTo>
                    <a:pt x="1114425" y="57150"/>
                  </a:lnTo>
                  <a:lnTo>
                    <a:pt x="1245394" y="33338"/>
                  </a:lnTo>
                  <a:lnTo>
                    <a:pt x="1350169" y="14288"/>
                  </a:lnTo>
                  <a:lnTo>
                    <a:pt x="1450182" y="0"/>
                  </a:lnTo>
                  <a:lnTo>
                    <a:pt x="1493044" y="2381"/>
                  </a:lnTo>
                  <a:lnTo>
                    <a:pt x="1540669" y="28575"/>
                  </a:lnTo>
                  <a:lnTo>
                    <a:pt x="1607344" y="83344"/>
                  </a:lnTo>
                  <a:lnTo>
                    <a:pt x="1616869" y="90488"/>
                  </a:lnTo>
                  <a:lnTo>
                    <a:pt x="1652588" y="123825"/>
                  </a:lnTo>
                  <a:lnTo>
                    <a:pt x="1676400" y="147638"/>
                  </a:lnTo>
                  <a:lnTo>
                    <a:pt x="1693069" y="173831"/>
                  </a:lnTo>
                  <a:lnTo>
                    <a:pt x="1700213" y="192881"/>
                  </a:lnTo>
                  <a:lnTo>
                    <a:pt x="1704975" y="211931"/>
                  </a:lnTo>
                  <a:lnTo>
                    <a:pt x="1704975" y="240506"/>
                  </a:lnTo>
                  <a:lnTo>
                    <a:pt x="1695450" y="264319"/>
                  </a:lnTo>
                  <a:lnTo>
                    <a:pt x="1674019" y="290513"/>
                  </a:lnTo>
                  <a:lnTo>
                    <a:pt x="1650207" y="319088"/>
                  </a:lnTo>
                  <a:lnTo>
                    <a:pt x="1631157" y="352425"/>
                  </a:lnTo>
                  <a:lnTo>
                    <a:pt x="1616869" y="392906"/>
                  </a:lnTo>
                  <a:lnTo>
                    <a:pt x="1604963" y="445294"/>
                  </a:lnTo>
                  <a:lnTo>
                    <a:pt x="1593057" y="535781"/>
                  </a:lnTo>
                  <a:lnTo>
                    <a:pt x="1569244" y="790575"/>
                  </a:lnTo>
                  <a:lnTo>
                    <a:pt x="1550194" y="1021556"/>
                  </a:lnTo>
                  <a:lnTo>
                    <a:pt x="1540669" y="1152525"/>
                  </a:lnTo>
                  <a:lnTo>
                    <a:pt x="1531144" y="1269206"/>
                  </a:lnTo>
                  <a:lnTo>
                    <a:pt x="1521619" y="1362075"/>
                  </a:lnTo>
                  <a:lnTo>
                    <a:pt x="1512094" y="1414463"/>
                  </a:lnTo>
                  <a:lnTo>
                    <a:pt x="1500188" y="1462088"/>
                  </a:lnTo>
                  <a:lnTo>
                    <a:pt x="1481138" y="1524000"/>
                  </a:lnTo>
                  <a:lnTo>
                    <a:pt x="1459707" y="1564481"/>
                  </a:lnTo>
                  <a:lnTo>
                    <a:pt x="1440657" y="1585913"/>
                  </a:lnTo>
                  <a:lnTo>
                    <a:pt x="1421607" y="1604963"/>
                  </a:lnTo>
                  <a:lnTo>
                    <a:pt x="1397794" y="1614488"/>
                  </a:lnTo>
                  <a:lnTo>
                    <a:pt x="1364457" y="1614488"/>
                  </a:lnTo>
                  <a:lnTo>
                    <a:pt x="1319213" y="1597819"/>
                  </a:lnTo>
                  <a:lnTo>
                    <a:pt x="1295400" y="1412081"/>
                  </a:lnTo>
                  <a:lnTo>
                    <a:pt x="1295400" y="1343025"/>
                  </a:lnTo>
                  <a:lnTo>
                    <a:pt x="1307307" y="1166813"/>
                  </a:lnTo>
                  <a:lnTo>
                    <a:pt x="1326357" y="1000125"/>
                  </a:lnTo>
                  <a:lnTo>
                    <a:pt x="1340644" y="866775"/>
                  </a:lnTo>
                  <a:cubicBezTo>
                    <a:pt x="1339850" y="818356"/>
                    <a:pt x="1339057" y="769938"/>
                    <a:pt x="1338263" y="721519"/>
                  </a:cubicBezTo>
                  <a:lnTo>
                    <a:pt x="1352550" y="602456"/>
                  </a:lnTo>
                  <a:lnTo>
                    <a:pt x="1371600" y="433388"/>
                  </a:lnTo>
                  <a:lnTo>
                    <a:pt x="1381125" y="347663"/>
                  </a:lnTo>
                  <a:lnTo>
                    <a:pt x="1381125" y="323850"/>
                  </a:lnTo>
                  <a:lnTo>
                    <a:pt x="1376363" y="297656"/>
                  </a:lnTo>
                  <a:lnTo>
                    <a:pt x="1362075" y="266700"/>
                  </a:lnTo>
                  <a:lnTo>
                    <a:pt x="1340644" y="245269"/>
                  </a:lnTo>
                  <a:lnTo>
                    <a:pt x="1312069" y="233363"/>
                  </a:lnTo>
                  <a:lnTo>
                    <a:pt x="1262063" y="223838"/>
                  </a:lnTo>
                  <a:lnTo>
                    <a:pt x="1193007" y="238125"/>
                  </a:lnTo>
                  <a:lnTo>
                    <a:pt x="912019" y="283369"/>
                  </a:lnTo>
                  <a:lnTo>
                    <a:pt x="614363" y="326231"/>
                  </a:lnTo>
                  <a:lnTo>
                    <a:pt x="290513" y="366713"/>
                  </a:lnTo>
                  <a:lnTo>
                    <a:pt x="119063" y="385763"/>
                  </a:lnTo>
                  <a:lnTo>
                    <a:pt x="38100" y="390525"/>
                  </a:lnTo>
                  <a:lnTo>
                    <a:pt x="0" y="235744"/>
                  </a:lnTo>
                  <a:lnTo>
                    <a:pt x="119063" y="226219"/>
                  </a:lnTo>
                  <a:lnTo>
                    <a:pt x="238125" y="214313"/>
                  </a:lnTo>
                  <a:lnTo>
                    <a:pt x="378619" y="195263"/>
                  </a:lnTo>
                  <a:lnTo>
                    <a:pt x="573882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94FCBFB-566E-4C38-8DC2-323752A3F804}"/>
                </a:ext>
              </a:extLst>
            </p:cNvPr>
            <p:cNvSpPr/>
            <p:nvPr/>
          </p:nvSpPr>
          <p:spPr>
            <a:xfrm>
              <a:off x="2770188" y="1846263"/>
              <a:ext cx="877887" cy="631825"/>
            </a:xfrm>
            <a:custGeom>
              <a:avLst/>
              <a:gdLst>
                <a:gd name="connsiteX0" fmla="*/ 350044 w 878681"/>
                <a:gd name="connsiteY0" fmla="*/ 402431 h 633412"/>
                <a:gd name="connsiteX1" fmla="*/ 271462 w 878681"/>
                <a:gd name="connsiteY1" fmla="*/ 338137 h 633412"/>
                <a:gd name="connsiteX2" fmla="*/ 200025 w 878681"/>
                <a:gd name="connsiteY2" fmla="*/ 273844 h 633412"/>
                <a:gd name="connsiteX3" fmla="*/ 126206 w 878681"/>
                <a:gd name="connsiteY3" fmla="*/ 204787 h 633412"/>
                <a:gd name="connsiteX4" fmla="*/ 26194 w 878681"/>
                <a:gd name="connsiteY4" fmla="*/ 104775 h 633412"/>
                <a:gd name="connsiteX5" fmla="*/ 16669 w 878681"/>
                <a:gd name="connsiteY5" fmla="*/ 92869 h 633412"/>
                <a:gd name="connsiteX6" fmla="*/ 7144 w 878681"/>
                <a:gd name="connsiteY6" fmla="*/ 78581 h 633412"/>
                <a:gd name="connsiteX7" fmla="*/ 0 w 878681"/>
                <a:gd name="connsiteY7" fmla="*/ 40481 h 633412"/>
                <a:gd name="connsiteX8" fmla="*/ 0 w 878681"/>
                <a:gd name="connsiteY8" fmla="*/ 16669 h 633412"/>
                <a:gd name="connsiteX9" fmla="*/ 4762 w 878681"/>
                <a:gd name="connsiteY9" fmla="*/ 2381 h 633412"/>
                <a:gd name="connsiteX10" fmla="*/ 19050 w 878681"/>
                <a:gd name="connsiteY10" fmla="*/ 0 h 633412"/>
                <a:gd name="connsiteX11" fmla="*/ 40481 w 878681"/>
                <a:gd name="connsiteY11" fmla="*/ 9525 h 633412"/>
                <a:gd name="connsiteX12" fmla="*/ 69056 w 878681"/>
                <a:gd name="connsiteY12" fmla="*/ 35719 h 633412"/>
                <a:gd name="connsiteX13" fmla="*/ 104775 w 878681"/>
                <a:gd name="connsiteY13" fmla="*/ 64294 h 633412"/>
                <a:gd name="connsiteX14" fmla="*/ 142875 w 878681"/>
                <a:gd name="connsiteY14" fmla="*/ 85725 h 633412"/>
                <a:gd name="connsiteX15" fmla="*/ 197644 w 878681"/>
                <a:gd name="connsiteY15" fmla="*/ 114300 h 633412"/>
                <a:gd name="connsiteX16" fmla="*/ 250031 w 878681"/>
                <a:gd name="connsiteY16" fmla="*/ 135731 h 633412"/>
                <a:gd name="connsiteX17" fmla="*/ 328612 w 878681"/>
                <a:gd name="connsiteY17" fmla="*/ 157162 h 633412"/>
                <a:gd name="connsiteX18" fmla="*/ 402431 w 878681"/>
                <a:gd name="connsiteY18" fmla="*/ 169069 h 633412"/>
                <a:gd name="connsiteX19" fmla="*/ 473869 w 878681"/>
                <a:gd name="connsiteY19" fmla="*/ 176212 h 633412"/>
                <a:gd name="connsiteX20" fmla="*/ 550069 w 878681"/>
                <a:gd name="connsiteY20" fmla="*/ 178594 h 633412"/>
                <a:gd name="connsiteX21" fmla="*/ 590550 w 878681"/>
                <a:gd name="connsiteY21" fmla="*/ 202406 h 633412"/>
                <a:gd name="connsiteX22" fmla="*/ 635794 w 878681"/>
                <a:gd name="connsiteY22" fmla="*/ 230981 h 633412"/>
                <a:gd name="connsiteX23" fmla="*/ 692944 w 878681"/>
                <a:gd name="connsiteY23" fmla="*/ 276225 h 633412"/>
                <a:gd name="connsiteX24" fmla="*/ 740569 w 878681"/>
                <a:gd name="connsiteY24" fmla="*/ 321469 h 633412"/>
                <a:gd name="connsiteX25" fmla="*/ 795337 w 878681"/>
                <a:gd name="connsiteY25" fmla="*/ 381000 h 633412"/>
                <a:gd name="connsiteX26" fmla="*/ 828675 w 878681"/>
                <a:gd name="connsiteY26" fmla="*/ 421481 h 633412"/>
                <a:gd name="connsiteX27" fmla="*/ 859631 w 878681"/>
                <a:gd name="connsiteY27" fmla="*/ 464344 h 633412"/>
                <a:gd name="connsiteX28" fmla="*/ 873919 w 878681"/>
                <a:gd name="connsiteY28" fmla="*/ 507206 h 633412"/>
                <a:gd name="connsiteX29" fmla="*/ 878681 w 878681"/>
                <a:gd name="connsiteY29" fmla="*/ 547687 h 633412"/>
                <a:gd name="connsiteX30" fmla="*/ 876300 w 878681"/>
                <a:gd name="connsiteY30" fmla="*/ 590550 h 633412"/>
                <a:gd name="connsiteX31" fmla="*/ 866775 w 878681"/>
                <a:gd name="connsiteY31" fmla="*/ 616744 h 633412"/>
                <a:gd name="connsiteX32" fmla="*/ 845344 w 878681"/>
                <a:gd name="connsiteY32" fmla="*/ 628650 h 633412"/>
                <a:gd name="connsiteX33" fmla="*/ 826294 w 878681"/>
                <a:gd name="connsiteY33" fmla="*/ 633412 h 633412"/>
                <a:gd name="connsiteX34" fmla="*/ 783431 w 878681"/>
                <a:gd name="connsiteY34" fmla="*/ 628650 h 633412"/>
                <a:gd name="connsiteX35" fmla="*/ 719137 w 878681"/>
                <a:gd name="connsiteY35" fmla="*/ 611981 h 633412"/>
                <a:gd name="connsiteX36" fmla="*/ 633412 w 878681"/>
                <a:gd name="connsiteY36" fmla="*/ 581025 h 633412"/>
                <a:gd name="connsiteX37" fmla="*/ 545306 w 878681"/>
                <a:gd name="connsiteY37" fmla="*/ 533400 h 633412"/>
                <a:gd name="connsiteX38" fmla="*/ 473869 w 878681"/>
                <a:gd name="connsiteY38" fmla="*/ 490537 h 633412"/>
                <a:gd name="connsiteX39" fmla="*/ 350044 w 878681"/>
                <a:gd name="connsiteY39" fmla="*/ 402431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78681" h="633412">
                  <a:moveTo>
                    <a:pt x="350044" y="402431"/>
                  </a:moveTo>
                  <a:lnTo>
                    <a:pt x="271462" y="338137"/>
                  </a:lnTo>
                  <a:lnTo>
                    <a:pt x="200025" y="273844"/>
                  </a:lnTo>
                  <a:lnTo>
                    <a:pt x="126206" y="204787"/>
                  </a:lnTo>
                  <a:lnTo>
                    <a:pt x="26194" y="104775"/>
                  </a:lnTo>
                  <a:lnTo>
                    <a:pt x="16669" y="92869"/>
                  </a:lnTo>
                  <a:lnTo>
                    <a:pt x="7144" y="78581"/>
                  </a:lnTo>
                  <a:lnTo>
                    <a:pt x="0" y="40481"/>
                  </a:lnTo>
                  <a:lnTo>
                    <a:pt x="0" y="16669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40481" y="9525"/>
                  </a:lnTo>
                  <a:lnTo>
                    <a:pt x="69056" y="35719"/>
                  </a:lnTo>
                  <a:lnTo>
                    <a:pt x="104775" y="64294"/>
                  </a:lnTo>
                  <a:lnTo>
                    <a:pt x="142875" y="85725"/>
                  </a:lnTo>
                  <a:lnTo>
                    <a:pt x="197644" y="114300"/>
                  </a:lnTo>
                  <a:lnTo>
                    <a:pt x="250031" y="135731"/>
                  </a:lnTo>
                  <a:lnTo>
                    <a:pt x="328612" y="157162"/>
                  </a:lnTo>
                  <a:lnTo>
                    <a:pt x="402431" y="169069"/>
                  </a:lnTo>
                  <a:lnTo>
                    <a:pt x="473869" y="176212"/>
                  </a:lnTo>
                  <a:lnTo>
                    <a:pt x="550069" y="178594"/>
                  </a:lnTo>
                  <a:lnTo>
                    <a:pt x="590550" y="202406"/>
                  </a:lnTo>
                  <a:lnTo>
                    <a:pt x="635794" y="230981"/>
                  </a:lnTo>
                  <a:lnTo>
                    <a:pt x="692944" y="276225"/>
                  </a:lnTo>
                  <a:lnTo>
                    <a:pt x="740569" y="321469"/>
                  </a:lnTo>
                  <a:lnTo>
                    <a:pt x="795337" y="381000"/>
                  </a:lnTo>
                  <a:lnTo>
                    <a:pt x="828675" y="421481"/>
                  </a:lnTo>
                  <a:lnTo>
                    <a:pt x="859631" y="464344"/>
                  </a:lnTo>
                  <a:lnTo>
                    <a:pt x="873919" y="507206"/>
                  </a:lnTo>
                  <a:lnTo>
                    <a:pt x="878681" y="547687"/>
                  </a:lnTo>
                  <a:lnTo>
                    <a:pt x="876300" y="590550"/>
                  </a:lnTo>
                  <a:lnTo>
                    <a:pt x="866775" y="616744"/>
                  </a:lnTo>
                  <a:lnTo>
                    <a:pt x="845344" y="628650"/>
                  </a:lnTo>
                  <a:lnTo>
                    <a:pt x="826294" y="633412"/>
                  </a:lnTo>
                  <a:lnTo>
                    <a:pt x="783431" y="628650"/>
                  </a:lnTo>
                  <a:lnTo>
                    <a:pt x="719137" y="611981"/>
                  </a:lnTo>
                  <a:lnTo>
                    <a:pt x="633412" y="581025"/>
                  </a:lnTo>
                  <a:lnTo>
                    <a:pt x="545306" y="533400"/>
                  </a:lnTo>
                  <a:lnTo>
                    <a:pt x="473869" y="490537"/>
                  </a:lnTo>
                  <a:lnTo>
                    <a:pt x="3500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6008998-9084-4B0A-A5EF-D3EC20A1C94A}"/>
                </a:ext>
              </a:extLst>
            </p:cNvPr>
            <p:cNvSpPr/>
            <p:nvPr/>
          </p:nvSpPr>
          <p:spPr>
            <a:xfrm>
              <a:off x="4867275" y="2335213"/>
              <a:ext cx="1350963" cy="381000"/>
            </a:xfrm>
            <a:custGeom>
              <a:avLst/>
              <a:gdLst>
                <a:gd name="connsiteX0" fmla="*/ 573881 w 1350169"/>
                <a:gd name="connsiteY0" fmla="*/ 66675 h 381000"/>
                <a:gd name="connsiteX1" fmla="*/ 773906 w 1350169"/>
                <a:gd name="connsiteY1" fmla="*/ 33338 h 381000"/>
                <a:gd name="connsiteX2" fmla="*/ 890588 w 1350169"/>
                <a:gd name="connsiteY2" fmla="*/ 19050 h 381000"/>
                <a:gd name="connsiteX3" fmla="*/ 997744 w 1350169"/>
                <a:gd name="connsiteY3" fmla="*/ 9525 h 381000"/>
                <a:gd name="connsiteX4" fmla="*/ 1131094 w 1350169"/>
                <a:gd name="connsiteY4" fmla="*/ 2382 h 381000"/>
                <a:gd name="connsiteX5" fmla="*/ 1350169 w 1350169"/>
                <a:gd name="connsiteY5" fmla="*/ 0 h 381000"/>
                <a:gd name="connsiteX6" fmla="*/ 1328738 w 1350169"/>
                <a:gd name="connsiteY6" fmla="*/ 180975 h 381000"/>
                <a:gd name="connsiteX7" fmla="*/ 1173956 w 1350169"/>
                <a:gd name="connsiteY7" fmla="*/ 180975 h 381000"/>
                <a:gd name="connsiteX8" fmla="*/ 1019175 w 1350169"/>
                <a:gd name="connsiteY8" fmla="*/ 185738 h 381000"/>
                <a:gd name="connsiteX9" fmla="*/ 909638 w 1350169"/>
                <a:gd name="connsiteY9" fmla="*/ 192882 h 381000"/>
                <a:gd name="connsiteX10" fmla="*/ 845344 w 1350169"/>
                <a:gd name="connsiteY10" fmla="*/ 200025 h 381000"/>
                <a:gd name="connsiteX11" fmla="*/ 678656 w 1350169"/>
                <a:gd name="connsiteY11" fmla="*/ 228600 h 381000"/>
                <a:gd name="connsiteX12" fmla="*/ 426244 w 1350169"/>
                <a:gd name="connsiteY12" fmla="*/ 280988 h 381000"/>
                <a:gd name="connsiteX13" fmla="*/ 119063 w 1350169"/>
                <a:gd name="connsiteY13" fmla="*/ 352425 h 381000"/>
                <a:gd name="connsiteX14" fmla="*/ 0 w 1350169"/>
                <a:gd name="connsiteY14" fmla="*/ 381000 h 381000"/>
                <a:gd name="connsiteX15" fmla="*/ 0 w 1350169"/>
                <a:gd name="connsiteY15" fmla="*/ 183357 h 381000"/>
                <a:gd name="connsiteX16" fmla="*/ 188119 w 1350169"/>
                <a:gd name="connsiteY16" fmla="*/ 140494 h 381000"/>
                <a:gd name="connsiteX17" fmla="*/ 373856 w 1350169"/>
                <a:gd name="connsiteY17" fmla="*/ 104775 h 381000"/>
                <a:gd name="connsiteX18" fmla="*/ 573881 w 1350169"/>
                <a:gd name="connsiteY18" fmla="*/ 666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0169" h="381000">
                  <a:moveTo>
                    <a:pt x="573881" y="66675"/>
                  </a:moveTo>
                  <a:lnTo>
                    <a:pt x="773906" y="33338"/>
                  </a:lnTo>
                  <a:lnTo>
                    <a:pt x="890588" y="19050"/>
                  </a:lnTo>
                  <a:lnTo>
                    <a:pt x="997744" y="9525"/>
                  </a:lnTo>
                  <a:lnTo>
                    <a:pt x="1131094" y="2382"/>
                  </a:lnTo>
                  <a:lnTo>
                    <a:pt x="1350169" y="0"/>
                  </a:lnTo>
                  <a:lnTo>
                    <a:pt x="1328738" y="180975"/>
                  </a:lnTo>
                  <a:lnTo>
                    <a:pt x="1173956" y="180975"/>
                  </a:lnTo>
                  <a:lnTo>
                    <a:pt x="1019175" y="185738"/>
                  </a:lnTo>
                  <a:lnTo>
                    <a:pt x="909638" y="192882"/>
                  </a:lnTo>
                  <a:lnTo>
                    <a:pt x="845344" y="200025"/>
                  </a:lnTo>
                  <a:lnTo>
                    <a:pt x="678656" y="228600"/>
                  </a:lnTo>
                  <a:lnTo>
                    <a:pt x="426244" y="280988"/>
                  </a:lnTo>
                  <a:lnTo>
                    <a:pt x="119063" y="352425"/>
                  </a:lnTo>
                  <a:lnTo>
                    <a:pt x="0" y="381000"/>
                  </a:lnTo>
                  <a:lnTo>
                    <a:pt x="0" y="183357"/>
                  </a:lnTo>
                  <a:lnTo>
                    <a:pt x="188119" y="140494"/>
                  </a:lnTo>
                  <a:lnTo>
                    <a:pt x="373856" y="104775"/>
                  </a:lnTo>
                  <a:lnTo>
                    <a:pt x="573881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A4AF5D1D-7A7F-477D-B83E-2416F6FB0BAC}"/>
                </a:ext>
              </a:extLst>
            </p:cNvPr>
            <p:cNvSpPr/>
            <p:nvPr/>
          </p:nvSpPr>
          <p:spPr>
            <a:xfrm>
              <a:off x="4887913" y="2992438"/>
              <a:ext cx="1289050" cy="303212"/>
            </a:xfrm>
            <a:custGeom>
              <a:avLst/>
              <a:gdLst>
                <a:gd name="connsiteX0" fmla="*/ 473869 w 1288257"/>
                <a:gd name="connsiteY0" fmla="*/ 95250 h 302419"/>
                <a:gd name="connsiteX1" fmla="*/ 628650 w 1288257"/>
                <a:gd name="connsiteY1" fmla="*/ 71438 h 302419"/>
                <a:gd name="connsiteX2" fmla="*/ 842963 w 1288257"/>
                <a:gd name="connsiteY2" fmla="*/ 35719 h 302419"/>
                <a:gd name="connsiteX3" fmla="*/ 976313 w 1288257"/>
                <a:gd name="connsiteY3" fmla="*/ 11907 h 302419"/>
                <a:gd name="connsiteX4" fmla="*/ 1038225 w 1288257"/>
                <a:gd name="connsiteY4" fmla="*/ 2382 h 302419"/>
                <a:gd name="connsiteX5" fmla="*/ 1085850 w 1288257"/>
                <a:gd name="connsiteY5" fmla="*/ 0 h 302419"/>
                <a:gd name="connsiteX6" fmla="*/ 1159669 w 1288257"/>
                <a:gd name="connsiteY6" fmla="*/ 4763 h 302419"/>
                <a:gd name="connsiteX7" fmla="*/ 1276350 w 1288257"/>
                <a:gd name="connsiteY7" fmla="*/ 21432 h 302419"/>
                <a:gd name="connsiteX8" fmla="*/ 1288257 w 1288257"/>
                <a:gd name="connsiteY8" fmla="*/ 235744 h 302419"/>
                <a:gd name="connsiteX9" fmla="*/ 1243013 w 1288257"/>
                <a:gd name="connsiteY9" fmla="*/ 223838 h 302419"/>
                <a:gd name="connsiteX10" fmla="*/ 1207294 w 1288257"/>
                <a:gd name="connsiteY10" fmla="*/ 214313 h 302419"/>
                <a:gd name="connsiteX11" fmla="*/ 1128713 w 1288257"/>
                <a:gd name="connsiteY11" fmla="*/ 197644 h 302419"/>
                <a:gd name="connsiteX12" fmla="*/ 1062038 w 1288257"/>
                <a:gd name="connsiteY12" fmla="*/ 190500 h 302419"/>
                <a:gd name="connsiteX13" fmla="*/ 992982 w 1288257"/>
                <a:gd name="connsiteY13" fmla="*/ 192882 h 302419"/>
                <a:gd name="connsiteX14" fmla="*/ 876300 w 1288257"/>
                <a:gd name="connsiteY14" fmla="*/ 202407 h 302419"/>
                <a:gd name="connsiteX15" fmla="*/ 692944 w 1288257"/>
                <a:gd name="connsiteY15" fmla="*/ 226219 h 302419"/>
                <a:gd name="connsiteX16" fmla="*/ 431007 w 1288257"/>
                <a:gd name="connsiteY16" fmla="*/ 269082 h 302419"/>
                <a:gd name="connsiteX17" fmla="*/ 364332 w 1288257"/>
                <a:gd name="connsiteY17" fmla="*/ 280988 h 302419"/>
                <a:gd name="connsiteX18" fmla="*/ 302419 w 1288257"/>
                <a:gd name="connsiteY18" fmla="*/ 288132 h 302419"/>
                <a:gd name="connsiteX19" fmla="*/ 171450 w 1288257"/>
                <a:gd name="connsiteY19" fmla="*/ 300038 h 302419"/>
                <a:gd name="connsiteX20" fmla="*/ 2382 w 1288257"/>
                <a:gd name="connsiteY20" fmla="*/ 302419 h 302419"/>
                <a:gd name="connsiteX21" fmla="*/ 0 w 1288257"/>
                <a:gd name="connsiteY21" fmla="*/ 154782 h 302419"/>
                <a:gd name="connsiteX22" fmla="*/ 214313 w 1288257"/>
                <a:gd name="connsiteY22" fmla="*/ 133350 h 302419"/>
                <a:gd name="connsiteX23" fmla="*/ 473869 w 1288257"/>
                <a:gd name="connsiteY23" fmla="*/ 95250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8257" h="302419">
                  <a:moveTo>
                    <a:pt x="473869" y="95250"/>
                  </a:moveTo>
                  <a:lnTo>
                    <a:pt x="628650" y="71438"/>
                  </a:lnTo>
                  <a:lnTo>
                    <a:pt x="842963" y="35719"/>
                  </a:lnTo>
                  <a:lnTo>
                    <a:pt x="976313" y="11907"/>
                  </a:lnTo>
                  <a:lnTo>
                    <a:pt x="1038225" y="2382"/>
                  </a:lnTo>
                  <a:lnTo>
                    <a:pt x="1085850" y="0"/>
                  </a:lnTo>
                  <a:lnTo>
                    <a:pt x="1159669" y="4763"/>
                  </a:lnTo>
                  <a:lnTo>
                    <a:pt x="1276350" y="21432"/>
                  </a:lnTo>
                  <a:lnTo>
                    <a:pt x="1288257" y="235744"/>
                  </a:lnTo>
                  <a:lnTo>
                    <a:pt x="1243013" y="223838"/>
                  </a:lnTo>
                  <a:lnTo>
                    <a:pt x="1207294" y="214313"/>
                  </a:lnTo>
                  <a:lnTo>
                    <a:pt x="1128713" y="197644"/>
                  </a:lnTo>
                  <a:lnTo>
                    <a:pt x="1062038" y="190500"/>
                  </a:lnTo>
                  <a:lnTo>
                    <a:pt x="992982" y="192882"/>
                  </a:lnTo>
                  <a:lnTo>
                    <a:pt x="876300" y="202407"/>
                  </a:lnTo>
                  <a:lnTo>
                    <a:pt x="692944" y="226219"/>
                  </a:lnTo>
                  <a:lnTo>
                    <a:pt x="431007" y="269082"/>
                  </a:lnTo>
                  <a:lnTo>
                    <a:pt x="364332" y="280988"/>
                  </a:lnTo>
                  <a:lnTo>
                    <a:pt x="302419" y="288132"/>
                  </a:lnTo>
                  <a:lnTo>
                    <a:pt x="171450" y="300038"/>
                  </a:lnTo>
                  <a:lnTo>
                    <a:pt x="2382" y="302419"/>
                  </a:lnTo>
                  <a:lnTo>
                    <a:pt x="0" y="154782"/>
                  </a:lnTo>
                  <a:lnTo>
                    <a:pt x="214313" y="133350"/>
                  </a:lnTo>
                  <a:lnTo>
                    <a:pt x="473869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1D1FD83-F55C-4B43-A9E2-8B4E309F9A66}"/>
                </a:ext>
              </a:extLst>
            </p:cNvPr>
            <p:cNvSpPr/>
            <p:nvPr/>
          </p:nvSpPr>
          <p:spPr>
            <a:xfrm>
              <a:off x="4549775" y="1776413"/>
              <a:ext cx="442913" cy="3324225"/>
            </a:xfrm>
            <a:custGeom>
              <a:avLst/>
              <a:gdLst>
                <a:gd name="connsiteX0" fmla="*/ 177679 w 442032"/>
                <a:gd name="connsiteY0" fmla="*/ 1222089 h 3323909"/>
                <a:gd name="connsiteX1" fmla="*/ 182013 w 442032"/>
                <a:gd name="connsiteY1" fmla="*/ 957737 h 3323909"/>
                <a:gd name="connsiteX2" fmla="*/ 177679 w 442032"/>
                <a:gd name="connsiteY2" fmla="*/ 797392 h 3323909"/>
                <a:gd name="connsiteX3" fmla="*/ 177679 w 442032"/>
                <a:gd name="connsiteY3" fmla="*/ 658715 h 3323909"/>
                <a:gd name="connsiteX4" fmla="*/ 173346 w 442032"/>
                <a:gd name="connsiteY4" fmla="*/ 524372 h 3323909"/>
                <a:gd name="connsiteX5" fmla="*/ 173346 w 442032"/>
                <a:gd name="connsiteY5" fmla="*/ 433365 h 3323909"/>
                <a:gd name="connsiteX6" fmla="*/ 164678 w 442032"/>
                <a:gd name="connsiteY6" fmla="*/ 338025 h 3323909"/>
                <a:gd name="connsiteX7" fmla="*/ 156011 w 442032"/>
                <a:gd name="connsiteY7" fmla="*/ 290355 h 3323909"/>
                <a:gd name="connsiteX8" fmla="*/ 147344 w 442032"/>
                <a:gd name="connsiteY8" fmla="*/ 242685 h 3323909"/>
                <a:gd name="connsiteX9" fmla="*/ 130009 w 442032"/>
                <a:gd name="connsiteY9" fmla="*/ 199348 h 3323909"/>
                <a:gd name="connsiteX10" fmla="*/ 108341 w 442032"/>
                <a:gd name="connsiteY10" fmla="*/ 151678 h 3323909"/>
                <a:gd name="connsiteX11" fmla="*/ 91006 w 442032"/>
                <a:gd name="connsiteY11" fmla="*/ 138677 h 3323909"/>
                <a:gd name="connsiteX12" fmla="*/ 78005 w 442032"/>
                <a:gd name="connsiteY12" fmla="*/ 125676 h 3323909"/>
                <a:gd name="connsiteX13" fmla="*/ 34669 w 442032"/>
                <a:gd name="connsiteY13" fmla="*/ 91007 h 3323909"/>
                <a:gd name="connsiteX14" fmla="*/ 13001 w 442032"/>
                <a:gd name="connsiteY14" fmla="*/ 69339 h 3323909"/>
                <a:gd name="connsiteX15" fmla="*/ 0 w 442032"/>
                <a:gd name="connsiteY15" fmla="*/ 43337 h 3323909"/>
                <a:gd name="connsiteX16" fmla="*/ 0 w 442032"/>
                <a:gd name="connsiteY16" fmla="*/ 30336 h 3323909"/>
                <a:gd name="connsiteX17" fmla="*/ 4333 w 442032"/>
                <a:gd name="connsiteY17" fmla="*/ 21668 h 3323909"/>
                <a:gd name="connsiteX18" fmla="*/ 17334 w 442032"/>
                <a:gd name="connsiteY18" fmla="*/ 13001 h 3323909"/>
                <a:gd name="connsiteX19" fmla="*/ 47670 w 442032"/>
                <a:gd name="connsiteY19" fmla="*/ 4334 h 3323909"/>
                <a:gd name="connsiteX20" fmla="*/ 86673 w 442032"/>
                <a:gd name="connsiteY20" fmla="*/ 0 h 3323909"/>
                <a:gd name="connsiteX21" fmla="*/ 147344 w 442032"/>
                <a:gd name="connsiteY21" fmla="*/ 4334 h 3323909"/>
                <a:gd name="connsiteX22" fmla="*/ 203681 w 442032"/>
                <a:gd name="connsiteY22" fmla="*/ 17335 h 3323909"/>
                <a:gd name="connsiteX23" fmla="*/ 281687 w 442032"/>
                <a:gd name="connsiteY23" fmla="*/ 47670 h 3323909"/>
                <a:gd name="connsiteX24" fmla="*/ 338024 w 442032"/>
                <a:gd name="connsiteY24" fmla="*/ 69339 h 3323909"/>
                <a:gd name="connsiteX25" fmla="*/ 364026 w 442032"/>
                <a:gd name="connsiteY25" fmla="*/ 82340 h 3323909"/>
                <a:gd name="connsiteX26" fmla="*/ 424697 w 442032"/>
                <a:gd name="connsiteY26" fmla="*/ 247018 h 3323909"/>
                <a:gd name="connsiteX27" fmla="*/ 437698 w 442032"/>
                <a:gd name="connsiteY27" fmla="*/ 299022 h 3323909"/>
                <a:gd name="connsiteX28" fmla="*/ 442032 w 442032"/>
                <a:gd name="connsiteY28" fmla="*/ 372694 h 3323909"/>
                <a:gd name="connsiteX29" fmla="*/ 437698 w 442032"/>
                <a:gd name="connsiteY29" fmla="*/ 472368 h 3323909"/>
                <a:gd name="connsiteX30" fmla="*/ 433365 w 442032"/>
                <a:gd name="connsiteY30" fmla="*/ 576376 h 3323909"/>
                <a:gd name="connsiteX31" fmla="*/ 420364 w 442032"/>
                <a:gd name="connsiteY31" fmla="*/ 736721 h 3323909"/>
                <a:gd name="connsiteX32" fmla="*/ 416030 w 442032"/>
                <a:gd name="connsiteY32" fmla="*/ 1087746 h 3323909"/>
                <a:gd name="connsiteX33" fmla="*/ 420364 w 442032"/>
                <a:gd name="connsiteY33" fmla="*/ 1412770 h 3323909"/>
                <a:gd name="connsiteX34" fmla="*/ 407363 w 442032"/>
                <a:gd name="connsiteY34" fmla="*/ 1815799 h 3323909"/>
                <a:gd name="connsiteX35" fmla="*/ 390028 w 442032"/>
                <a:gd name="connsiteY35" fmla="*/ 2192827 h 3323909"/>
                <a:gd name="connsiteX36" fmla="*/ 377027 w 442032"/>
                <a:gd name="connsiteY36" fmla="*/ 2474514 h 3323909"/>
                <a:gd name="connsiteX37" fmla="*/ 346692 w 442032"/>
                <a:gd name="connsiteY37" fmla="*/ 2925213 h 3323909"/>
                <a:gd name="connsiteX38" fmla="*/ 307689 w 442032"/>
                <a:gd name="connsiteY38" fmla="*/ 3289240 h 3323909"/>
                <a:gd name="connsiteX39" fmla="*/ 273020 w 442032"/>
                <a:gd name="connsiteY39" fmla="*/ 3315242 h 3323909"/>
                <a:gd name="connsiteX40" fmla="*/ 247018 w 442032"/>
                <a:gd name="connsiteY40" fmla="*/ 3323909 h 3323909"/>
                <a:gd name="connsiteX41" fmla="*/ 229683 w 442032"/>
                <a:gd name="connsiteY41" fmla="*/ 3323909 h 3323909"/>
                <a:gd name="connsiteX42" fmla="*/ 195014 w 442032"/>
                <a:gd name="connsiteY42" fmla="*/ 3306575 h 3323909"/>
                <a:gd name="connsiteX43" fmla="*/ 173346 w 442032"/>
                <a:gd name="connsiteY43" fmla="*/ 3284906 h 3323909"/>
                <a:gd name="connsiteX44" fmla="*/ 147344 w 442032"/>
                <a:gd name="connsiteY44" fmla="*/ 3228569 h 3323909"/>
                <a:gd name="connsiteX45" fmla="*/ 121342 w 442032"/>
                <a:gd name="connsiteY45" fmla="*/ 3137562 h 3323909"/>
                <a:gd name="connsiteX46" fmla="*/ 95340 w 442032"/>
                <a:gd name="connsiteY46" fmla="*/ 3011886 h 3323909"/>
                <a:gd name="connsiteX47" fmla="*/ 86673 w 442032"/>
                <a:gd name="connsiteY47" fmla="*/ 2903545 h 3323909"/>
                <a:gd name="connsiteX48" fmla="*/ 99674 w 442032"/>
                <a:gd name="connsiteY48" fmla="*/ 2838540 h 3323909"/>
                <a:gd name="connsiteX49" fmla="*/ 112675 w 442032"/>
                <a:gd name="connsiteY49" fmla="*/ 2764868 h 3323909"/>
                <a:gd name="connsiteX50" fmla="*/ 130009 w 442032"/>
                <a:gd name="connsiteY50" fmla="*/ 2630525 h 3323909"/>
                <a:gd name="connsiteX51" fmla="*/ 151677 w 442032"/>
                <a:gd name="connsiteY51" fmla="*/ 2361839 h 3323909"/>
                <a:gd name="connsiteX52" fmla="*/ 160345 w 442032"/>
                <a:gd name="connsiteY52" fmla="*/ 2127822 h 3323909"/>
                <a:gd name="connsiteX53" fmla="*/ 169012 w 442032"/>
                <a:gd name="connsiteY53" fmla="*/ 1906806 h 3323909"/>
                <a:gd name="connsiteX54" fmla="*/ 177679 w 442032"/>
                <a:gd name="connsiteY54" fmla="*/ 1222089 h 3323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2032" h="3323909">
                  <a:moveTo>
                    <a:pt x="177679" y="1222089"/>
                  </a:moveTo>
                  <a:cubicBezTo>
                    <a:pt x="179124" y="1133972"/>
                    <a:pt x="180568" y="1045854"/>
                    <a:pt x="182013" y="957737"/>
                  </a:cubicBezTo>
                  <a:lnTo>
                    <a:pt x="177679" y="797392"/>
                  </a:lnTo>
                  <a:lnTo>
                    <a:pt x="177679" y="658715"/>
                  </a:lnTo>
                  <a:lnTo>
                    <a:pt x="173346" y="524372"/>
                  </a:lnTo>
                  <a:lnTo>
                    <a:pt x="173346" y="433365"/>
                  </a:lnTo>
                  <a:lnTo>
                    <a:pt x="164678" y="338025"/>
                  </a:lnTo>
                  <a:lnTo>
                    <a:pt x="156011" y="290355"/>
                  </a:lnTo>
                  <a:lnTo>
                    <a:pt x="147344" y="242685"/>
                  </a:lnTo>
                  <a:lnTo>
                    <a:pt x="130009" y="199348"/>
                  </a:lnTo>
                  <a:lnTo>
                    <a:pt x="108341" y="151678"/>
                  </a:lnTo>
                  <a:lnTo>
                    <a:pt x="91006" y="138677"/>
                  </a:lnTo>
                  <a:lnTo>
                    <a:pt x="78005" y="125676"/>
                  </a:lnTo>
                  <a:lnTo>
                    <a:pt x="34669" y="91007"/>
                  </a:lnTo>
                  <a:lnTo>
                    <a:pt x="13001" y="69339"/>
                  </a:lnTo>
                  <a:lnTo>
                    <a:pt x="0" y="43337"/>
                  </a:lnTo>
                  <a:lnTo>
                    <a:pt x="0" y="30336"/>
                  </a:lnTo>
                  <a:lnTo>
                    <a:pt x="4333" y="21668"/>
                  </a:lnTo>
                  <a:lnTo>
                    <a:pt x="17334" y="13001"/>
                  </a:lnTo>
                  <a:lnTo>
                    <a:pt x="47670" y="4334"/>
                  </a:lnTo>
                  <a:lnTo>
                    <a:pt x="86673" y="0"/>
                  </a:lnTo>
                  <a:lnTo>
                    <a:pt x="147344" y="4334"/>
                  </a:lnTo>
                  <a:lnTo>
                    <a:pt x="203681" y="17335"/>
                  </a:lnTo>
                  <a:lnTo>
                    <a:pt x="281687" y="47670"/>
                  </a:lnTo>
                  <a:lnTo>
                    <a:pt x="338024" y="69339"/>
                  </a:lnTo>
                  <a:lnTo>
                    <a:pt x="364026" y="82340"/>
                  </a:lnTo>
                  <a:lnTo>
                    <a:pt x="424697" y="247018"/>
                  </a:lnTo>
                  <a:lnTo>
                    <a:pt x="437698" y="299022"/>
                  </a:lnTo>
                  <a:lnTo>
                    <a:pt x="442032" y="372694"/>
                  </a:lnTo>
                  <a:lnTo>
                    <a:pt x="437698" y="472368"/>
                  </a:lnTo>
                  <a:lnTo>
                    <a:pt x="433365" y="576376"/>
                  </a:lnTo>
                  <a:lnTo>
                    <a:pt x="420364" y="736721"/>
                  </a:lnTo>
                  <a:cubicBezTo>
                    <a:pt x="418919" y="853729"/>
                    <a:pt x="417475" y="970738"/>
                    <a:pt x="416030" y="1087746"/>
                  </a:cubicBezTo>
                  <a:cubicBezTo>
                    <a:pt x="417475" y="1196087"/>
                    <a:pt x="418919" y="1304429"/>
                    <a:pt x="420364" y="1412770"/>
                  </a:cubicBezTo>
                  <a:lnTo>
                    <a:pt x="407363" y="1815799"/>
                  </a:lnTo>
                  <a:lnTo>
                    <a:pt x="390028" y="2192827"/>
                  </a:lnTo>
                  <a:lnTo>
                    <a:pt x="377027" y="2474514"/>
                  </a:lnTo>
                  <a:lnTo>
                    <a:pt x="346692" y="2925213"/>
                  </a:lnTo>
                  <a:lnTo>
                    <a:pt x="307689" y="3289240"/>
                  </a:lnTo>
                  <a:lnTo>
                    <a:pt x="273020" y="3315242"/>
                  </a:lnTo>
                  <a:lnTo>
                    <a:pt x="247018" y="3323909"/>
                  </a:lnTo>
                  <a:lnTo>
                    <a:pt x="229683" y="3323909"/>
                  </a:lnTo>
                  <a:lnTo>
                    <a:pt x="195014" y="3306575"/>
                  </a:lnTo>
                  <a:lnTo>
                    <a:pt x="173346" y="3284906"/>
                  </a:lnTo>
                  <a:lnTo>
                    <a:pt x="147344" y="3228569"/>
                  </a:lnTo>
                  <a:lnTo>
                    <a:pt x="121342" y="3137562"/>
                  </a:lnTo>
                  <a:lnTo>
                    <a:pt x="95340" y="3011886"/>
                  </a:lnTo>
                  <a:lnTo>
                    <a:pt x="86673" y="2903545"/>
                  </a:lnTo>
                  <a:lnTo>
                    <a:pt x="99674" y="2838540"/>
                  </a:lnTo>
                  <a:lnTo>
                    <a:pt x="112675" y="2764868"/>
                  </a:lnTo>
                  <a:lnTo>
                    <a:pt x="130009" y="2630525"/>
                  </a:lnTo>
                  <a:lnTo>
                    <a:pt x="151677" y="2361839"/>
                  </a:lnTo>
                  <a:lnTo>
                    <a:pt x="160345" y="2127822"/>
                  </a:lnTo>
                  <a:lnTo>
                    <a:pt x="169012" y="1906806"/>
                  </a:lnTo>
                  <a:lnTo>
                    <a:pt x="177679" y="12220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E96C460-71F3-4D97-89E6-62C2CEB696F3}"/>
                </a:ext>
              </a:extLst>
            </p:cNvPr>
            <p:cNvSpPr/>
            <p:nvPr/>
          </p:nvSpPr>
          <p:spPr>
            <a:xfrm>
              <a:off x="4810125" y="4286250"/>
              <a:ext cx="1074738" cy="808038"/>
            </a:xfrm>
            <a:custGeom>
              <a:avLst/>
              <a:gdLst>
                <a:gd name="connsiteX0" fmla="*/ 573881 w 1073944"/>
                <a:gd name="connsiteY0" fmla="*/ 200025 h 807244"/>
                <a:gd name="connsiteX1" fmla="*/ 361950 w 1073944"/>
                <a:gd name="connsiteY1" fmla="*/ 280988 h 807244"/>
                <a:gd name="connsiteX2" fmla="*/ 257175 w 1073944"/>
                <a:gd name="connsiteY2" fmla="*/ 316706 h 807244"/>
                <a:gd name="connsiteX3" fmla="*/ 54769 w 1073944"/>
                <a:gd name="connsiteY3" fmla="*/ 383381 h 807244"/>
                <a:gd name="connsiteX4" fmla="*/ 35719 w 1073944"/>
                <a:gd name="connsiteY4" fmla="*/ 385763 h 807244"/>
                <a:gd name="connsiteX5" fmla="*/ 0 w 1073944"/>
                <a:gd name="connsiteY5" fmla="*/ 807244 h 807244"/>
                <a:gd name="connsiteX6" fmla="*/ 33338 w 1073944"/>
                <a:gd name="connsiteY6" fmla="*/ 788194 h 807244"/>
                <a:gd name="connsiteX7" fmla="*/ 50006 w 1073944"/>
                <a:gd name="connsiteY7" fmla="*/ 776288 h 807244"/>
                <a:gd name="connsiteX8" fmla="*/ 69056 w 1073944"/>
                <a:gd name="connsiteY8" fmla="*/ 752475 h 807244"/>
                <a:gd name="connsiteX9" fmla="*/ 92869 w 1073944"/>
                <a:gd name="connsiteY9" fmla="*/ 721519 h 807244"/>
                <a:gd name="connsiteX10" fmla="*/ 128588 w 1073944"/>
                <a:gd name="connsiteY10" fmla="*/ 681038 h 807244"/>
                <a:gd name="connsiteX11" fmla="*/ 169069 w 1073944"/>
                <a:gd name="connsiteY11" fmla="*/ 640556 h 807244"/>
                <a:gd name="connsiteX12" fmla="*/ 214313 w 1073944"/>
                <a:gd name="connsiteY12" fmla="*/ 600075 h 807244"/>
                <a:gd name="connsiteX13" fmla="*/ 261938 w 1073944"/>
                <a:gd name="connsiteY13" fmla="*/ 557213 h 807244"/>
                <a:gd name="connsiteX14" fmla="*/ 285750 w 1073944"/>
                <a:gd name="connsiteY14" fmla="*/ 540544 h 807244"/>
                <a:gd name="connsiteX15" fmla="*/ 421481 w 1073944"/>
                <a:gd name="connsiteY15" fmla="*/ 452438 h 807244"/>
                <a:gd name="connsiteX16" fmla="*/ 590550 w 1073944"/>
                <a:gd name="connsiteY16" fmla="*/ 342900 h 807244"/>
                <a:gd name="connsiteX17" fmla="*/ 714375 w 1073944"/>
                <a:gd name="connsiteY17" fmla="*/ 266700 h 807244"/>
                <a:gd name="connsiteX18" fmla="*/ 864394 w 1073944"/>
                <a:gd name="connsiteY18" fmla="*/ 173831 h 807244"/>
                <a:gd name="connsiteX19" fmla="*/ 966788 w 1073944"/>
                <a:gd name="connsiteY19" fmla="*/ 109538 h 807244"/>
                <a:gd name="connsiteX20" fmla="*/ 1040606 w 1073944"/>
                <a:gd name="connsiteY20" fmla="*/ 64294 h 807244"/>
                <a:gd name="connsiteX21" fmla="*/ 1057275 w 1073944"/>
                <a:gd name="connsiteY21" fmla="*/ 52388 h 807244"/>
                <a:gd name="connsiteX22" fmla="*/ 1071563 w 1073944"/>
                <a:gd name="connsiteY22" fmla="*/ 30956 h 807244"/>
                <a:gd name="connsiteX23" fmla="*/ 1073944 w 1073944"/>
                <a:gd name="connsiteY23" fmla="*/ 14288 h 807244"/>
                <a:gd name="connsiteX24" fmla="*/ 1073944 w 1073944"/>
                <a:gd name="connsiteY24" fmla="*/ 2381 h 807244"/>
                <a:gd name="connsiteX25" fmla="*/ 1062038 w 1073944"/>
                <a:gd name="connsiteY25" fmla="*/ 0 h 807244"/>
                <a:gd name="connsiteX26" fmla="*/ 1028700 w 1073944"/>
                <a:gd name="connsiteY26" fmla="*/ 4763 h 807244"/>
                <a:gd name="connsiteX27" fmla="*/ 919163 w 1073944"/>
                <a:gd name="connsiteY27" fmla="*/ 54769 h 807244"/>
                <a:gd name="connsiteX28" fmla="*/ 669131 w 1073944"/>
                <a:gd name="connsiteY28" fmla="*/ 164306 h 807244"/>
                <a:gd name="connsiteX29" fmla="*/ 573881 w 1073944"/>
                <a:gd name="connsiteY29" fmla="*/ 20002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3944" h="807244">
                  <a:moveTo>
                    <a:pt x="573881" y="200025"/>
                  </a:moveTo>
                  <a:lnTo>
                    <a:pt x="361950" y="280988"/>
                  </a:lnTo>
                  <a:lnTo>
                    <a:pt x="257175" y="316706"/>
                  </a:lnTo>
                  <a:lnTo>
                    <a:pt x="54769" y="383381"/>
                  </a:lnTo>
                  <a:lnTo>
                    <a:pt x="35719" y="385763"/>
                  </a:lnTo>
                  <a:lnTo>
                    <a:pt x="0" y="807244"/>
                  </a:lnTo>
                  <a:lnTo>
                    <a:pt x="33338" y="788194"/>
                  </a:lnTo>
                  <a:lnTo>
                    <a:pt x="50006" y="776288"/>
                  </a:lnTo>
                  <a:lnTo>
                    <a:pt x="69056" y="752475"/>
                  </a:lnTo>
                  <a:lnTo>
                    <a:pt x="92869" y="721519"/>
                  </a:lnTo>
                  <a:lnTo>
                    <a:pt x="128588" y="681038"/>
                  </a:lnTo>
                  <a:lnTo>
                    <a:pt x="169069" y="640556"/>
                  </a:lnTo>
                  <a:lnTo>
                    <a:pt x="214313" y="600075"/>
                  </a:lnTo>
                  <a:lnTo>
                    <a:pt x="261938" y="557213"/>
                  </a:lnTo>
                  <a:lnTo>
                    <a:pt x="285750" y="540544"/>
                  </a:lnTo>
                  <a:lnTo>
                    <a:pt x="421481" y="452438"/>
                  </a:lnTo>
                  <a:lnTo>
                    <a:pt x="590550" y="342900"/>
                  </a:lnTo>
                  <a:lnTo>
                    <a:pt x="714375" y="266700"/>
                  </a:lnTo>
                  <a:lnTo>
                    <a:pt x="864394" y="173831"/>
                  </a:lnTo>
                  <a:lnTo>
                    <a:pt x="966788" y="109538"/>
                  </a:lnTo>
                  <a:lnTo>
                    <a:pt x="1040606" y="64294"/>
                  </a:lnTo>
                  <a:lnTo>
                    <a:pt x="1057275" y="52388"/>
                  </a:lnTo>
                  <a:lnTo>
                    <a:pt x="1071563" y="30956"/>
                  </a:lnTo>
                  <a:lnTo>
                    <a:pt x="1073944" y="14288"/>
                  </a:lnTo>
                  <a:lnTo>
                    <a:pt x="1073944" y="2381"/>
                  </a:lnTo>
                  <a:lnTo>
                    <a:pt x="1062038" y="0"/>
                  </a:lnTo>
                  <a:lnTo>
                    <a:pt x="1028700" y="4763"/>
                  </a:lnTo>
                  <a:lnTo>
                    <a:pt x="919163" y="54769"/>
                  </a:lnTo>
                  <a:lnTo>
                    <a:pt x="669131" y="164306"/>
                  </a:lnTo>
                  <a:lnTo>
                    <a:pt x="573881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782E59E0-FC42-4032-904D-9BE5A46730FC}"/>
                </a:ext>
              </a:extLst>
            </p:cNvPr>
            <p:cNvSpPr/>
            <p:nvPr/>
          </p:nvSpPr>
          <p:spPr>
            <a:xfrm>
              <a:off x="5726113" y="2992438"/>
              <a:ext cx="1236662" cy="904875"/>
            </a:xfrm>
            <a:custGeom>
              <a:avLst/>
              <a:gdLst>
                <a:gd name="connsiteX0" fmla="*/ 547688 w 1235869"/>
                <a:gd name="connsiteY0" fmla="*/ 469107 h 904875"/>
                <a:gd name="connsiteX1" fmla="*/ 631032 w 1235869"/>
                <a:gd name="connsiteY1" fmla="*/ 402432 h 904875"/>
                <a:gd name="connsiteX2" fmla="*/ 704850 w 1235869"/>
                <a:gd name="connsiteY2" fmla="*/ 338138 h 904875"/>
                <a:gd name="connsiteX3" fmla="*/ 759619 w 1235869"/>
                <a:gd name="connsiteY3" fmla="*/ 278607 h 904875"/>
                <a:gd name="connsiteX4" fmla="*/ 781050 w 1235869"/>
                <a:gd name="connsiteY4" fmla="*/ 250032 h 904875"/>
                <a:gd name="connsiteX5" fmla="*/ 792957 w 1235869"/>
                <a:gd name="connsiteY5" fmla="*/ 230982 h 904875"/>
                <a:gd name="connsiteX6" fmla="*/ 802482 w 1235869"/>
                <a:gd name="connsiteY6" fmla="*/ 207169 h 904875"/>
                <a:gd name="connsiteX7" fmla="*/ 807244 w 1235869"/>
                <a:gd name="connsiteY7" fmla="*/ 180975 h 904875"/>
                <a:gd name="connsiteX8" fmla="*/ 809625 w 1235869"/>
                <a:gd name="connsiteY8" fmla="*/ 157163 h 904875"/>
                <a:gd name="connsiteX9" fmla="*/ 807244 w 1235869"/>
                <a:gd name="connsiteY9" fmla="*/ 135732 h 904875"/>
                <a:gd name="connsiteX10" fmla="*/ 795338 w 1235869"/>
                <a:gd name="connsiteY10" fmla="*/ 111919 h 904875"/>
                <a:gd name="connsiteX11" fmla="*/ 783432 w 1235869"/>
                <a:gd name="connsiteY11" fmla="*/ 100013 h 904875"/>
                <a:gd name="connsiteX12" fmla="*/ 759619 w 1235869"/>
                <a:gd name="connsiteY12" fmla="*/ 69057 h 904875"/>
                <a:gd name="connsiteX13" fmla="*/ 747713 w 1235869"/>
                <a:gd name="connsiteY13" fmla="*/ 38100 h 904875"/>
                <a:gd name="connsiteX14" fmla="*/ 747713 w 1235869"/>
                <a:gd name="connsiteY14" fmla="*/ 14288 h 904875"/>
                <a:gd name="connsiteX15" fmla="*/ 757238 w 1235869"/>
                <a:gd name="connsiteY15" fmla="*/ 2382 h 904875"/>
                <a:gd name="connsiteX16" fmla="*/ 778669 w 1235869"/>
                <a:gd name="connsiteY16" fmla="*/ 0 h 904875"/>
                <a:gd name="connsiteX17" fmla="*/ 814388 w 1235869"/>
                <a:gd name="connsiteY17" fmla="*/ 9525 h 904875"/>
                <a:gd name="connsiteX18" fmla="*/ 852488 w 1235869"/>
                <a:gd name="connsiteY18" fmla="*/ 26194 h 904875"/>
                <a:gd name="connsiteX19" fmla="*/ 921544 w 1235869"/>
                <a:gd name="connsiteY19" fmla="*/ 69057 h 904875"/>
                <a:gd name="connsiteX20" fmla="*/ 990600 w 1235869"/>
                <a:gd name="connsiteY20" fmla="*/ 116682 h 904875"/>
                <a:gd name="connsiteX21" fmla="*/ 1064419 w 1235869"/>
                <a:gd name="connsiteY21" fmla="*/ 173832 h 904875"/>
                <a:gd name="connsiteX22" fmla="*/ 1114425 w 1235869"/>
                <a:gd name="connsiteY22" fmla="*/ 221457 h 904875"/>
                <a:gd name="connsiteX23" fmla="*/ 1162050 w 1235869"/>
                <a:gd name="connsiteY23" fmla="*/ 271463 h 904875"/>
                <a:gd name="connsiteX24" fmla="*/ 1197769 w 1235869"/>
                <a:gd name="connsiteY24" fmla="*/ 319088 h 904875"/>
                <a:gd name="connsiteX25" fmla="*/ 1219200 w 1235869"/>
                <a:gd name="connsiteY25" fmla="*/ 354807 h 904875"/>
                <a:gd name="connsiteX26" fmla="*/ 1233488 w 1235869"/>
                <a:gd name="connsiteY26" fmla="*/ 388144 h 904875"/>
                <a:gd name="connsiteX27" fmla="*/ 1235869 w 1235869"/>
                <a:gd name="connsiteY27" fmla="*/ 416719 h 904875"/>
                <a:gd name="connsiteX28" fmla="*/ 1226344 w 1235869"/>
                <a:gd name="connsiteY28" fmla="*/ 438150 h 904875"/>
                <a:gd name="connsiteX29" fmla="*/ 1207294 w 1235869"/>
                <a:gd name="connsiteY29" fmla="*/ 452438 h 904875"/>
                <a:gd name="connsiteX30" fmla="*/ 1171575 w 1235869"/>
                <a:gd name="connsiteY30" fmla="*/ 457200 h 904875"/>
                <a:gd name="connsiteX31" fmla="*/ 1090613 w 1235869"/>
                <a:gd name="connsiteY31" fmla="*/ 461963 h 904875"/>
                <a:gd name="connsiteX32" fmla="*/ 1038225 w 1235869"/>
                <a:gd name="connsiteY32" fmla="*/ 466725 h 904875"/>
                <a:gd name="connsiteX33" fmla="*/ 985838 w 1235869"/>
                <a:gd name="connsiteY33" fmla="*/ 478632 h 904875"/>
                <a:gd name="connsiteX34" fmla="*/ 842963 w 1235869"/>
                <a:gd name="connsiteY34" fmla="*/ 547688 h 904875"/>
                <a:gd name="connsiteX35" fmla="*/ 588169 w 1235869"/>
                <a:gd name="connsiteY35" fmla="*/ 661988 h 904875"/>
                <a:gd name="connsiteX36" fmla="*/ 340519 w 1235869"/>
                <a:gd name="connsiteY36" fmla="*/ 771525 h 904875"/>
                <a:gd name="connsiteX37" fmla="*/ 111919 w 1235869"/>
                <a:gd name="connsiteY37" fmla="*/ 871538 h 904875"/>
                <a:gd name="connsiteX38" fmla="*/ 35719 w 1235869"/>
                <a:gd name="connsiteY38" fmla="*/ 904875 h 904875"/>
                <a:gd name="connsiteX39" fmla="*/ 0 w 1235869"/>
                <a:gd name="connsiteY39" fmla="*/ 876300 h 904875"/>
                <a:gd name="connsiteX40" fmla="*/ 92869 w 1235869"/>
                <a:gd name="connsiteY40" fmla="*/ 800100 h 904875"/>
                <a:gd name="connsiteX41" fmla="*/ 252413 w 1235869"/>
                <a:gd name="connsiteY41" fmla="*/ 688182 h 904875"/>
                <a:gd name="connsiteX42" fmla="*/ 471488 w 1235869"/>
                <a:gd name="connsiteY42" fmla="*/ 531019 h 904875"/>
                <a:gd name="connsiteX43" fmla="*/ 547688 w 1235869"/>
                <a:gd name="connsiteY43" fmla="*/ 469107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35869" h="904875">
                  <a:moveTo>
                    <a:pt x="547688" y="469107"/>
                  </a:moveTo>
                  <a:lnTo>
                    <a:pt x="631032" y="402432"/>
                  </a:lnTo>
                  <a:lnTo>
                    <a:pt x="704850" y="338138"/>
                  </a:lnTo>
                  <a:lnTo>
                    <a:pt x="759619" y="278607"/>
                  </a:lnTo>
                  <a:lnTo>
                    <a:pt x="781050" y="250032"/>
                  </a:lnTo>
                  <a:lnTo>
                    <a:pt x="792957" y="230982"/>
                  </a:lnTo>
                  <a:lnTo>
                    <a:pt x="802482" y="207169"/>
                  </a:lnTo>
                  <a:lnTo>
                    <a:pt x="807244" y="180975"/>
                  </a:lnTo>
                  <a:lnTo>
                    <a:pt x="809625" y="157163"/>
                  </a:lnTo>
                  <a:lnTo>
                    <a:pt x="807244" y="135732"/>
                  </a:lnTo>
                  <a:lnTo>
                    <a:pt x="795338" y="111919"/>
                  </a:lnTo>
                  <a:lnTo>
                    <a:pt x="783432" y="100013"/>
                  </a:lnTo>
                  <a:lnTo>
                    <a:pt x="759619" y="69057"/>
                  </a:lnTo>
                  <a:lnTo>
                    <a:pt x="747713" y="38100"/>
                  </a:lnTo>
                  <a:lnTo>
                    <a:pt x="747713" y="14288"/>
                  </a:lnTo>
                  <a:lnTo>
                    <a:pt x="757238" y="2382"/>
                  </a:lnTo>
                  <a:lnTo>
                    <a:pt x="778669" y="0"/>
                  </a:lnTo>
                  <a:lnTo>
                    <a:pt x="814388" y="9525"/>
                  </a:lnTo>
                  <a:lnTo>
                    <a:pt x="852488" y="26194"/>
                  </a:lnTo>
                  <a:lnTo>
                    <a:pt x="921544" y="69057"/>
                  </a:lnTo>
                  <a:lnTo>
                    <a:pt x="990600" y="116682"/>
                  </a:lnTo>
                  <a:lnTo>
                    <a:pt x="1064419" y="173832"/>
                  </a:lnTo>
                  <a:lnTo>
                    <a:pt x="1114425" y="221457"/>
                  </a:lnTo>
                  <a:lnTo>
                    <a:pt x="1162050" y="271463"/>
                  </a:lnTo>
                  <a:lnTo>
                    <a:pt x="1197769" y="319088"/>
                  </a:lnTo>
                  <a:lnTo>
                    <a:pt x="1219200" y="354807"/>
                  </a:lnTo>
                  <a:lnTo>
                    <a:pt x="1233488" y="388144"/>
                  </a:lnTo>
                  <a:lnTo>
                    <a:pt x="1235869" y="416719"/>
                  </a:lnTo>
                  <a:lnTo>
                    <a:pt x="1226344" y="438150"/>
                  </a:lnTo>
                  <a:lnTo>
                    <a:pt x="1207294" y="452438"/>
                  </a:lnTo>
                  <a:lnTo>
                    <a:pt x="1171575" y="457200"/>
                  </a:lnTo>
                  <a:lnTo>
                    <a:pt x="1090613" y="461963"/>
                  </a:lnTo>
                  <a:lnTo>
                    <a:pt x="1038225" y="466725"/>
                  </a:lnTo>
                  <a:lnTo>
                    <a:pt x="985838" y="478632"/>
                  </a:lnTo>
                  <a:lnTo>
                    <a:pt x="842963" y="547688"/>
                  </a:lnTo>
                  <a:lnTo>
                    <a:pt x="588169" y="661988"/>
                  </a:lnTo>
                  <a:lnTo>
                    <a:pt x="340519" y="771525"/>
                  </a:lnTo>
                  <a:lnTo>
                    <a:pt x="111919" y="871538"/>
                  </a:lnTo>
                  <a:lnTo>
                    <a:pt x="35719" y="904875"/>
                  </a:lnTo>
                  <a:lnTo>
                    <a:pt x="0" y="876300"/>
                  </a:lnTo>
                  <a:lnTo>
                    <a:pt x="92869" y="800100"/>
                  </a:lnTo>
                  <a:lnTo>
                    <a:pt x="252413" y="688182"/>
                  </a:lnTo>
                  <a:lnTo>
                    <a:pt x="471488" y="531019"/>
                  </a:lnTo>
                  <a:lnTo>
                    <a:pt x="547688" y="4691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7607BD2-2ACE-4AAF-8527-E63F0E9F8F36}"/>
                </a:ext>
              </a:extLst>
            </p:cNvPr>
            <p:cNvSpPr/>
            <p:nvPr/>
          </p:nvSpPr>
          <p:spPr>
            <a:xfrm>
              <a:off x="5380038" y="3640138"/>
              <a:ext cx="1708150" cy="1495425"/>
            </a:xfrm>
            <a:custGeom>
              <a:avLst/>
              <a:gdLst>
                <a:gd name="connsiteX0" fmla="*/ 962025 w 1709737"/>
                <a:gd name="connsiteY0" fmla="*/ 490538 h 1495425"/>
                <a:gd name="connsiteX1" fmla="*/ 814387 w 1709737"/>
                <a:gd name="connsiteY1" fmla="*/ 402432 h 1495425"/>
                <a:gd name="connsiteX2" fmla="*/ 692944 w 1709737"/>
                <a:gd name="connsiteY2" fmla="*/ 333375 h 1495425"/>
                <a:gd name="connsiteX3" fmla="*/ 540544 w 1709737"/>
                <a:gd name="connsiteY3" fmla="*/ 245269 h 1495425"/>
                <a:gd name="connsiteX4" fmla="*/ 442912 w 1709737"/>
                <a:gd name="connsiteY4" fmla="*/ 192882 h 1495425"/>
                <a:gd name="connsiteX5" fmla="*/ 426244 w 1709737"/>
                <a:gd name="connsiteY5" fmla="*/ 173832 h 1495425"/>
                <a:gd name="connsiteX6" fmla="*/ 335756 w 1709737"/>
                <a:gd name="connsiteY6" fmla="*/ 130969 h 1495425"/>
                <a:gd name="connsiteX7" fmla="*/ 223837 w 1709737"/>
                <a:gd name="connsiteY7" fmla="*/ 80963 h 1495425"/>
                <a:gd name="connsiteX8" fmla="*/ 121444 w 1709737"/>
                <a:gd name="connsiteY8" fmla="*/ 38100 h 1495425"/>
                <a:gd name="connsiteX9" fmla="*/ 50006 w 1709737"/>
                <a:gd name="connsiteY9" fmla="*/ 9525 h 1495425"/>
                <a:gd name="connsiteX10" fmla="*/ 16669 w 1709737"/>
                <a:gd name="connsiteY10" fmla="*/ 0 h 1495425"/>
                <a:gd name="connsiteX11" fmla="*/ 4762 w 1709737"/>
                <a:gd name="connsiteY11" fmla="*/ 4763 h 1495425"/>
                <a:gd name="connsiteX12" fmla="*/ 0 w 1709737"/>
                <a:gd name="connsiteY12" fmla="*/ 14288 h 1495425"/>
                <a:gd name="connsiteX13" fmla="*/ 7144 w 1709737"/>
                <a:gd name="connsiteY13" fmla="*/ 40482 h 1495425"/>
                <a:gd name="connsiteX14" fmla="*/ 14287 w 1709737"/>
                <a:gd name="connsiteY14" fmla="*/ 54769 h 1495425"/>
                <a:gd name="connsiteX15" fmla="*/ 85725 w 1709737"/>
                <a:gd name="connsiteY15" fmla="*/ 104775 h 1495425"/>
                <a:gd name="connsiteX16" fmla="*/ 228600 w 1709737"/>
                <a:gd name="connsiteY16" fmla="*/ 200025 h 1495425"/>
                <a:gd name="connsiteX17" fmla="*/ 357187 w 1709737"/>
                <a:gd name="connsiteY17" fmla="*/ 290513 h 1495425"/>
                <a:gd name="connsiteX18" fmla="*/ 481012 w 1709737"/>
                <a:gd name="connsiteY18" fmla="*/ 378619 h 1495425"/>
                <a:gd name="connsiteX19" fmla="*/ 628650 w 1709737"/>
                <a:gd name="connsiteY19" fmla="*/ 490538 h 1495425"/>
                <a:gd name="connsiteX20" fmla="*/ 702469 w 1709737"/>
                <a:gd name="connsiteY20" fmla="*/ 550069 h 1495425"/>
                <a:gd name="connsiteX21" fmla="*/ 783431 w 1709737"/>
                <a:gd name="connsiteY21" fmla="*/ 623888 h 1495425"/>
                <a:gd name="connsiteX22" fmla="*/ 881062 w 1709737"/>
                <a:gd name="connsiteY22" fmla="*/ 719138 h 1495425"/>
                <a:gd name="connsiteX23" fmla="*/ 985837 w 1709737"/>
                <a:gd name="connsiteY23" fmla="*/ 828675 h 1495425"/>
                <a:gd name="connsiteX24" fmla="*/ 1066800 w 1709737"/>
                <a:gd name="connsiteY24" fmla="*/ 916782 h 1495425"/>
                <a:gd name="connsiteX25" fmla="*/ 1166812 w 1709737"/>
                <a:gd name="connsiteY25" fmla="*/ 1028700 h 1495425"/>
                <a:gd name="connsiteX26" fmla="*/ 1269206 w 1709737"/>
                <a:gd name="connsiteY26" fmla="*/ 1150144 h 1495425"/>
                <a:gd name="connsiteX27" fmla="*/ 1328737 w 1709737"/>
                <a:gd name="connsiteY27" fmla="*/ 1228725 h 1495425"/>
                <a:gd name="connsiteX28" fmla="*/ 1407319 w 1709737"/>
                <a:gd name="connsiteY28" fmla="*/ 1328738 h 1495425"/>
                <a:gd name="connsiteX29" fmla="*/ 1471612 w 1709737"/>
                <a:gd name="connsiteY29" fmla="*/ 1412082 h 1495425"/>
                <a:gd name="connsiteX30" fmla="*/ 1502569 w 1709737"/>
                <a:gd name="connsiteY30" fmla="*/ 1447800 h 1495425"/>
                <a:gd name="connsiteX31" fmla="*/ 1531144 w 1709737"/>
                <a:gd name="connsiteY31" fmla="*/ 1469232 h 1495425"/>
                <a:gd name="connsiteX32" fmla="*/ 1562100 w 1709737"/>
                <a:gd name="connsiteY32" fmla="*/ 1485900 h 1495425"/>
                <a:gd name="connsiteX33" fmla="*/ 1593056 w 1709737"/>
                <a:gd name="connsiteY33" fmla="*/ 1495425 h 1495425"/>
                <a:gd name="connsiteX34" fmla="*/ 1619250 w 1709737"/>
                <a:gd name="connsiteY34" fmla="*/ 1495425 h 1495425"/>
                <a:gd name="connsiteX35" fmla="*/ 1645444 w 1709737"/>
                <a:gd name="connsiteY35" fmla="*/ 1481138 h 1495425"/>
                <a:gd name="connsiteX36" fmla="*/ 1666875 w 1709737"/>
                <a:gd name="connsiteY36" fmla="*/ 1462088 h 1495425"/>
                <a:gd name="connsiteX37" fmla="*/ 1685925 w 1709737"/>
                <a:gd name="connsiteY37" fmla="*/ 1438275 h 1495425"/>
                <a:gd name="connsiteX38" fmla="*/ 1695450 w 1709737"/>
                <a:gd name="connsiteY38" fmla="*/ 1416844 h 1495425"/>
                <a:gd name="connsiteX39" fmla="*/ 1707356 w 1709737"/>
                <a:gd name="connsiteY39" fmla="*/ 1366838 h 1495425"/>
                <a:gd name="connsiteX40" fmla="*/ 1709737 w 1709737"/>
                <a:gd name="connsiteY40" fmla="*/ 1316832 h 1495425"/>
                <a:gd name="connsiteX41" fmla="*/ 1702594 w 1709737"/>
                <a:gd name="connsiteY41" fmla="*/ 1250157 h 1495425"/>
                <a:gd name="connsiteX42" fmla="*/ 1685925 w 1709737"/>
                <a:gd name="connsiteY42" fmla="*/ 1193007 h 1495425"/>
                <a:gd name="connsiteX43" fmla="*/ 1647825 w 1709737"/>
                <a:gd name="connsiteY43" fmla="*/ 1119188 h 1495425"/>
                <a:gd name="connsiteX44" fmla="*/ 1585912 w 1709737"/>
                <a:gd name="connsiteY44" fmla="*/ 1016794 h 1495425"/>
                <a:gd name="connsiteX45" fmla="*/ 1509712 w 1709737"/>
                <a:gd name="connsiteY45" fmla="*/ 912019 h 1495425"/>
                <a:gd name="connsiteX46" fmla="*/ 1438275 w 1709737"/>
                <a:gd name="connsiteY46" fmla="*/ 821532 h 1495425"/>
                <a:gd name="connsiteX47" fmla="*/ 1376362 w 1709737"/>
                <a:gd name="connsiteY47" fmla="*/ 750094 h 1495425"/>
                <a:gd name="connsiteX48" fmla="*/ 1335881 w 1709737"/>
                <a:gd name="connsiteY48" fmla="*/ 723900 h 1495425"/>
                <a:gd name="connsiteX49" fmla="*/ 1207294 w 1709737"/>
                <a:gd name="connsiteY49" fmla="*/ 640557 h 1495425"/>
                <a:gd name="connsiteX50" fmla="*/ 962025 w 1709737"/>
                <a:gd name="connsiteY50" fmla="*/ 490538 h 149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7" h="1495425">
                  <a:moveTo>
                    <a:pt x="962025" y="490538"/>
                  </a:moveTo>
                  <a:lnTo>
                    <a:pt x="814387" y="402432"/>
                  </a:lnTo>
                  <a:lnTo>
                    <a:pt x="692944" y="333375"/>
                  </a:lnTo>
                  <a:lnTo>
                    <a:pt x="540544" y="245269"/>
                  </a:lnTo>
                  <a:lnTo>
                    <a:pt x="442912" y="192882"/>
                  </a:lnTo>
                  <a:lnTo>
                    <a:pt x="426244" y="173832"/>
                  </a:lnTo>
                  <a:lnTo>
                    <a:pt x="335756" y="130969"/>
                  </a:lnTo>
                  <a:lnTo>
                    <a:pt x="223837" y="80963"/>
                  </a:lnTo>
                  <a:lnTo>
                    <a:pt x="121444" y="38100"/>
                  </a:lnTo>
                  <a:lnTo>
                    <a:pt x="50006" y="9525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7144" y="40482"/>
                  </a:lnTo>
                  <a:lnTo>
                    <a:pt x="14287" y="54769"/>
                  </a:lnTo>
                  <a:lnTo>
                    <a:pt x="85725" y="104775"/>
                  </a:lnTo>
                  <a:lnTo>
                    <a:pt x="228600" y="200025"/>
                  </a:lnTo>
                  <a:lnTo>
                    <a:pt x="357187" y="290513"/>
                  </a:lnTo>
                  <a:lnTo>
                    <a:pt x="481012" y="378619"/>
                  </a:lnTo>
                  <a:lnTo>
                    <a:pt x="628650" y="490538"/>
                  </a:lnTo>
                  <a:lnTo>
                    <a:pt x="702469" y="550069"/>
                  </a:lnTo>
                  <a:lnTo>
                    <a:pt x="783431" y="623888"/>
                  </a:lnTo>
                  <a:lnTo>
                    <a:pt x="881062" y="719138"/>
                  </a:lnTo>
                  <a:lnTo>
                    <a:pt x="985837" y="828675"/>
                  </a:lnTo>
                  <a:lnTo>
                    <a:pt x="1066800" y="916782"/>
                  </a:lnTo>
                  <a:lnTo>
                    <a:pt x="1166812" y="1028700"/>
                  </a:lnTo>
                  <a:lnTo>
                    <a:pt x="1269206" y="1150144"/>
                  </a:lnTo>
                  <a:lnTo>
                    <a:pt x="1328737" y="1228725"/>
                  </a:lnTo>
                  <a:lnTo>
                    <a:pt x="1407319" y="1328738"/>
                  </a:lnTo>
                  <a:lnTo>
                    <a:pt x="1471612" y="1412082"/>
                  </a:lnTo>
                  <a:lnTo>
                    <a:pt x="1502569" y="1447800"/>
                  </a:lnTo>
                  <a:lnTo>
                    <a:pt x="1531144" y="1469232"/>
                  </a:lnTo>
                  <a:lnTo>
                    <a:pt x="1562100" y="1485900"/>
                  </a:lnTo>
                  <a:lnTo>
                    <a:pt x="1593056" y="1495425"/>
                  </a:lnTo>
                  <a:lnTo>
                    <a:pt x="1619250" y="1495425"/>
                  </a:lnTo>
                  <a:lnTo>
                    <a:pt x="1645444" y="1481138"/>
                  </a:lnTo>
                  <a:lnTo>
                    <a:pt x="1666875" y="1462088"/>
                  </a:lnTo>
                  <a:lnTo>
                    <a:pt x="1685925" y="1438275"/>
                  </a:lnTo>
                  <a:lnTo>
                    <a:pt x="1695450" y="1416844"/>
                  </a:lnTo>
                  <a:lnTo>
                    <a:pt x="1707356" y="1366838"/>
                  </a:lnTo>
                  <a:lnTo>
                    <a:pt x="1709737" y="1316832"/>
                  </a:lnTo>
                  <a:lnTo>
                    <a:pt x="1702594" y="1250157"/>
                  </a:lnTo>
                  <a:lnTo>
                    <a:pt x="1685925" y="1193007"/>
                  </a:lnTo>
                  <a:lnTo>
                    <a:pt x="1647825" y="1119188"/>
                  </a:lnTo>
                  <a:lnTo>
                    <a:pt x="1585912" y="1016794"/>
                  </a:lnTo>
                  <a:lnTo>
                    <a:pt x="1509712" y="912019"/>
                  </a:lnTo>
                  <a:lnTo>
                    <a:pt x="1438275" y="821532"/>
                  </a:lnTo>
                  <a:lnTo>
                    <a:pt x="1376362" y="750094"/>
                  </a:lnTo>
                  <a:lnTo>
                    <a:pt x="1335881" y="723900"/>
                  </a:lnTo>
                  <a:lnTo>
                    <a:pt x="1207294" y="640557"/>
                  </a:lnTo>
                  <a:lnTo>
                    <a:pt x="962025" y="490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C831AC0-EBD9-4367-AA10-53502144A760}"/>
                </a:ext>
              </a:extLst>
            </p:cNvPr>
            <p:cNvSpPr/>
            <p:nvPr/>
          </p:nvSpPr>
          <p:spPr>
            <a:xfrm>
              <a:off x="2576513" y="3476625"/>
              <a:ext cx="1222375" cy="1362075"/>
            </a:xfrm>
            <a:custGeom>
              <a:avLst/>
              <a:gdLst>
                <a:gd name="connsiteX0" fmla="*/ 850106 w 1221581"/>
                <a:gd name="connsiteY0" fmla="*/ 557213 h 1362075"/>
                <a:gd name="connsiteX1" fmla="*/ 916781 w 1221581"/>
                <a:gd name="connsiteY1" fmla="*/ 447675 h 1362075"/>
                <a:gd name="connsiteX2" fmla="*/ 966787 w 1221581"/>
                <a:gd name="connsiteY2" fmla="*/ 371475 h 1362075"/>
                <a:gd name="connsiteX3" fmla="*/ 1002506 w 1221581"/>
                <a:gd name="connsiteY3" fmla="*/ 316706 h 1362075"/>
                <a:gd name="connsiteX4" fmla="*/ 1014412 w 1221581"/>
                <a:gd name="connsiteY4" fmla="*/ 300038 h 1362075"/>
                <a:gd name="connsiteX5" fmla="*/ 1045368 w 1221581"/>
                <a:gd name="connsiteY5" fmla="*/ 276225 h 1362075"/>
                <a:gd name="connsiteX6" fmla="*/ 1073943 w 1221581"/>
                <a:gd name="connsiteY6" fmla="*/ 257175 h 1362075"/>
                <a:gd name="connsiteX7" fmla="*/ 1107281 w 1221581"/>
                <a:gd name="connsiteY7" fmla="*/ 238125 h 1362075"/>
                <a:gd name="connsiteX8" fmla="*/ 1128712 w 1221581"/>
                <a:gd name="connsiteY8" fmla="*/ 226219 h 1362075"/>
                <a:gd name="connsiteX9" fmla="*/ 1143000 w 1221581"/>
                <a:gd name="connsiteY9" fmla="*/ 214313 h 1362075"/>
                <a:gd name="connsiteX10" fmla="*/ 1152525 w 1221581"/>
                <a:gd name="connsiteY10" fmla="*/ 204788 h 1362075"/>
                <a:gd name="connsiteX11" fmla="*/ 1152525 w 1221581"/>
                <a:gd name="connsiteY11" fmla="*/ 178594 h 1362075"/>
                <a:gd name="connsiteX12" fmla="*/ 1143000 w 1221581"/>
                <a:gd name="connsiteY12" fmla="*/ 152400 h 1362075"/>
                <a:gd name="connsiteX13" fmla="*/ 1109662 w 1221581"/>
                <a:gd name="connsiteY13" fmla="*/ 119063 h 1362075"/>
                <a:gd name="connsiteX14" fmla="*/ 1071562 w 1221581"/>
                <a:gd name="connsiteY14" fmla="*/ 85725 h 1362075"/>
                <a:gd name="connsiteX15" fmla="*/ 1040606 w 1221581"/>
                <a:gd name="connsiteY15" fmla="*/ 61913 h 1362075"/>
                <a:gd name="connsiteX16" fmla="*/ 990600 w 1221581"/>
                <a:gd name="connsiteY16" fmla="*/ 33338 h 1362075"/>
                <a:gd name="connsiteX17" fmla="*/ 928687 w 1221581"/>
                <a:gd name="connsiteY17" fmla="*/ 9525 h 1362075"/>
                <a:gd name="connsiteX18" fmla="*/ 902493 w 1221581"/>
                <a:gd name="connsiteY18" fmla="*/ 0 h 1362075"/>
                <a:gd name="connsiteX19" fmla="*/ 885825 w 1221581"/>
                <a:gd name="connsiteY19" fmla="*/ 0 h 1362075"/>
                <a:gd name="connsiteX20" fmla="*/ 866775 w 1221581"/>
                <a:gd name="connsiteY20" fmla="*/ 4763 h 1362075"/>
                <a:gd name="connsiteX21" fmla="*/ 826293 w 1221581"/>
                <a:gd name="connsiteY21" fmla="*/ 28575 h 1362075"/>
                <a:gd name="connsiteX22" fmla="*/ 776287 w 1221581"/>
                <a:gd name="connsiteY22" fmla="*/ 73819 h 1362075"/>
                <a:gd name="connsiteX23" fmla="*/ 754856 w 1221581"/>
                <a:gd name="connsiteY23" fmla="*/ 90488 h 1362075"/>
                <a:gd name="connsiteX24" fmla="*/ 657225 w 1221581"/>
                <a:gd name="connsiteY24" fmla="*/ 126206 h 1362075"/>
                <a:gd name="connsiteX25" fmla="*/ 414337 w 1221581"/>
                <a:gd name="connsiteY25" fmla="*/ 204788 h 1362075"/>
                <a:gd name="connsiteX26" fmla="*/ 342900 w 1221581"/>
                <a:gd name="connsiteY26" fmla="*/ 226219 h 1362075"/>
                <a:gd name="connsiteX27" fmla="*/ 290512 w 1221581"/>
                <a:gd name="connsiteY27" fmla="*/ 238125 h 1362075"/>
                <a:gd name="connsiteX28" fmla="*/ 250031 w 1221581"/>
                <a:gd name="connsiteY28" fmla="*/ 242888 h 1362075"/>
                <a:gd name="connsiteX29" fmla="*/ 219075 w 1221581"/>
                <a:gd name="connsiteY29" fmla="*/ 242888 h 1362075"/>
                <a:gd name="connsiteX30" fmla="*/ 178593 w 1221581"/>
                <a:gd name="connsiteY30" fmla="*/ 238125 h 1362075"/>
                <a:gd name="connsiteX31" fmla="*/ 145256 w 1221581"/>
                <a:gd name="connsiteY31" fmla="*/ 226219 h 1362075"/>
                <a:gd name="connsiteX32" fmla="*/ 121443 w 1221581"/>
                <a:gd name="connsiteY32" fmla="*/ 207169 h 1362075"/>
                <a:gd name="connsiteX33" fmla="*/ 95250 w 1221581"/>
                <a:gd name="connsiteY33" fmla="*/ 169069 h 1362075"/>
                <a:gd name="connsiteX34" fmla="*/ 80962 w 1221581"/>
                <a:gd name="connsiteY34" fmla="*/ 140494 h 1362075"/>
                <a:gd name="connsiteX35" fmla="*/ 59531 w 1221581"/>
                <a:gd name="connsiteY35" fmla="*/ 114300 h 1362075"/>
                <a:gd name="connsiteX36" fmla="*/ 45243 w 1221581"/>
                <a:gd name="connsiteY36" fmla="*/ 104775 h 1362075"/>
                <a:gd name="connsiteX37" fmla="*/ 38100 w 1221581"/>
                <a:gd name="connsiteY37" fmla="*/ 102394 h 1362075"/>
                <a:gd name="connsiteX38" fmla="*/ 23812 w 1221581"/>
                <a:gd name="connsiteY38" fmla="*/ 109538 h 1362075"/>
                <a:gd name="connsiteX39" fmla="*/ 9525 w 1221581"/>
                <a:gd name="connsiteY39" fmla="*/ 140494 h 1362075"/>
                <a:gd name="connsiteX40" fmla="*/ 0 w 1221581"/>
                <a:gd name="connsiteY40" fmla="*/ 176213 h 1362075"/>
                <a:gd name="connsiteX41" fmla="*/ 21431 w 1221581"/>
                <a:gd name="connsiteY41" fmla="*/ 254794 h 1362075"/>
                <a:gd name="connsiteX42" fmla="*/ 47625 w 1221581"/>
                <a:gd name="connsiteY42" fmla="*/ 335756 h 1362075"/>
                <a:gd name="connsiteX43" fmla="*/ 59531 w 1221581"/>
                <a:gd name="connsiteY43" fmla="*/ 371475 h 1362075"/>
                <a:gd name="connsiteX44" fmla="*/ 80962 w 1221581"/>
                <a:gd name="connsiteY44" fmla="*/ 421481 h 1362075"/>
                <a:gd name="connsiteX45" fmla="*/ 95250 w 1221581"/>
                <a:gd name="connsiteY45" fmla="*/ 452438 h 1362075"/>
                <a:gd name="connsiteX46" fmla="*/ 121443 w 1221581"/>
                <a:gd name="connsiteY46" fmla="*/ 492919 h 1362075"/>
                <a:gd name="connsiteX47" fmla="*/ 147637 w 1221581"/>
                <a:gd name="connsiteY47" fmla="*/ 516731 h 1362075"/>
                <a:gd name="connsiteX48" fmla="*/ 171450 w 1221581"/>
                <a:gd name="connsiteY48" fmla="*/ 533400 h 1362075"/>
                <a:gd name="connsiteX49" fmla="*/ 195262 w 1221581"/>
                <a:gd name="connsiteY49" fmla="*/ 540544 h 1362075"/>
                <a:gd name="connsiteX50" fmla="*/ 233362 w 1221581"/>
                <a:gd name="connsiteY50" fmla="*/ 531019 h 1362075"/>
                <a:gd name="connsiteX51" fmla="*/ 288131 w 1221581"/>
                <a:gd name="connsiteY51" fmla="*/ 497681 h 1362075"/>
                <a:gd name="connsiteX52" fmla="*/ 366712 w 1221581"/>
                <a:gd name="connsiteY52" fmla="*/ 450056 h 1362075"/>
                <a:gd name="connsiteX53" fmla="*/ 435768 w 1221581"/>
                <a:gd name="connsiteY53" fmla="*/ 411956 h 1362075"/>
                <a:gd name="connsiteX54" fmla="*/ 569118 w 1221581"/>
                <a:gd name="connsiteY54" fmla="*/ 345281 h 1362075"/>
                <a:gd name="connsiteX55" fmla="*/ 685800 w 1221581"/>
                <a:gd name="connsiteY55" fmla="*/ 295275 h 1362075"/>
                <a:gd name="connsiteX56" fmla="*/ 711993 w 1221581"/>
                <a:gd name="connsiteY56" fmla="*/ 285750 h 1362075"/>
                <a:gd name="connsiteX57" fmla="*/ 733425 w 1221581"/>
                <a:gd name="connsiteY57" fmla="*/ 285750 h 1362075"/>
                <a:gd name="connsiteX58" fmla="*/ 750093 w 1221581"/>
                <a:gd name="connsiteY58" fmla="*/ 288131 h 1362075"/>
                <a:gd name="connsiteX59" fmla="*/ 762000 w 1221581"/>
                <a:gd name="connsiteY59" fmla="*/ 300038 h 1362075"/>
                <a:gd name="connsiteX60" fmla="*/ 764381 w 1221581"/>
                <a:gd name="connsiteY60" fmla="*/ 314325 h 1362075"/>
                <a:gd name="connsiteX61" fmla="*/ 762000 w 1221581"/>
                <a:gd name="connsiteY61" fmla="*/ 350044 h 1362075"/>
                <a:gd name="connsiteX62" fmla="*/ 738187 w 1221581"/>
                <a:gd name="connsiteY62" fmla="*/ 409575 h 1362075"/>
                <a:gd name="connsiteX63" fmla="*/ 681037 w 1221581"/>
                <a:gd name="connsiteY63" fmla="*/ 547688 h 1362075"/>
                <a:gd name="connsiteX64" fmla="*/ 633412 w 1221581"/>
                <a:gd name="connsiteY64" fmla="*/ 666750 h 1362075"/>
                <a:gd name="connsiteX65" fmla="*/ 607218 w 1221581"/>
                <a:gd name="connsiteY65" fmla="*/ 728663 h 1362075"/>
                <a:gd name="connsiteX66" fmla="*/ 600075 w 1221581"/>
                <a:gd name="connsiteY66" fmla="*/ 769144 h 1362075"/>
                <a:gd name="connsiteX67" fmla="*/ 602456 w 1221581"/>
                <a:gd name="connsiteY67" fmla="*/ 797719 h 1362075"/>
                <a:gd name="connsiteX68" fmla="*/ 609600 w 1221581"/>
                <a:gd name="connsiteY68" fmla="*/ 833438 h 1362075"/>
                <a:gd name="connsiteX69" fmla="*/ 626268 w 1221581"/>
                <a:gd name="connsiteY69" fmla="*/ 864394 h 1362075"/>
                <a:gd name="connsiteX70" fmla="*/ 676275 w 1221581"/>
                <a:gd name="connsiteY70" fmla="*/ 919163 h 1362075"/>
                <a:gd name="connsiteX71" fmla="*/ 742950 w 1221581"/>
                <a:gd name="connsiteY71" fmla="*/ 983456 h 1362075"/>
                <a:gd name="connsiteX72" fmla="*/ 797718 w 1221581"/>
                <a:gd name="connsiteY72" fmla="*/ 1038225 h 1362075"/>
                <a:gd name="connsiteX73" fmla="*/ 838200 w 1221581"/>
                <a:gd name="connsiteY73" fmla="*/ 1083469 h 1362075"/>
                <a:gd name="connsiteX74" fmla="*/ 1088231 w 1221581"/>
                <a:gd name="connsiteY74" fmla="*/ 1362075 h 1362075"/>
                <a:gd name="connsiteX75" fmla="*/ 1128712 w 1221581"/>
                <a:gd name="connsiteY75" fmla="*/ 1359694 h 1362075"/>
                <a:gd name="connsiteX76" fmla="*/ 1166812 w 1221581"/>
                <a:gd name="connsiteY76" fmla="*/ 1347788 h 1362075"/>
                <a:gd name="connsiteX77" fmla="*/ 1193006 w 1221581"/>
                <a:gd name="connsiteY77" fmla="*/ 1331119 h 1362075"/>
                <a:gd name="connsiteX78" fmla="*/ 1209675 w 1221581"/>
                <a:gd name="connsiteY78" fmla="*/ 1312069 h 1362075"/>
                <a:gd name="connsiteX79" fmla="*/ 1219200 w 1221581"/>
                <a:gd name="connsiteY79" fmla="*/ 1295400 h 1362075"/>
                <a:gd name="connsiteX80" fmla="*/ 1221581 w 1221581"/>
                <a:gd name="connsiteY80" fmla="*/ 1278731 h 1362075"/>
                <a:gd name="connsiteX81" fmla="*/ 1219200 w 1221581"/>
                <a:gd name="connsiteY81" fmla="*/ 1247775 h 1362075"/>
                <a:gd name="connsiteX82" fmla="*/ 1202531 w 1221581"/>
                <a:gd name="connsiteY82" fmla="*/ 1185863 h 1362075"/>
                <a:gd name="connsiteX83" fmla="*/ 1171575 w 1221581"/>
                <a:gd name="connsiteY83" fmla="*/ 1126331 h 1362075"/>
                <a:gd name="connsiteX84" fmla="*/ 1140618 w 1221581"/>
                <a:gd name="connsiteY84" fmla="*/ 1083469 h 1362075"/>
                <a:gd name="connsiteX85" fmla="*/ 1123950 w 1221581"/>
                <a:gd name="connsiteY85" fmla="*/ 1064419 h 1362075"/>
                <a:gd name="connsiteX86" fmla="*/ 1100137 w 1221581"/>
                <a:gd name="connsiteY86" fmla="*/ 1042988 h 1362075"/>
                <a:gd name="connsiteX87" fmla="*/ 1052512 w 1221581"/>
                <a:gd name="connsiteY87" fmla="*/ 1009650 h 1362075"/>
                <a:gd name="connsiteX88" fmla="*/ 981075 w 1221581"/>
                <a:gd name="connsiteY88" fmla="*/ 966788 h 1362075"/>
                <a:gd name="connsiteX89" fmla="*/ 890587 w 1221581"/>
                <a:gd name="connsiteY89" fmla="*/ 909638 h 1362075"/>
                <a:gd name="connsiteX90" fmla="*/ 800100 w 1221581"/>
                <a:gd name="connsiteY90" fmla="*/ 850106 h 1362075"/>
                <a:gd name="connsiteX91" fmla="*/ 742950 w 1221581"/>
                <a:gd name="connsiteY91" fmla="*/ 802481 h 1362075"/>
                <a:gd name="connsiteX92" fmla="*/ 721518 w 1221581"/>
                <a:gd name="connsiteY92" fmla="*/ 783431 h 1362075"/>
                <a:gd name="connsiteX93" fmla="*/ 721518 w 1221581"/>
                <a:gd name="connsiteY93" fmla="*/ 771525 h 1362075"/>
                <a:gd name="connsiteX94" fmla="*/ 740568 w 1221581"/>
                <a:gd name="connsiteY94" fmla="*/ 738188 h 1362075"/>
                <a:gd name="connsiteX95" fmla="*/ 821531 w 1221581"/>
                <a:gd name="connsiteY95" fmla="*/ 604838 h 1362075"/>
                <a:gd name="connsiteX96" fmla="*/ 850106 w 1221581"/>
                <a:gd name="connsiteY96" fmla="*/ 557213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</a:cxnLst>
              <a:rect l="l" t="t" r="r" b="b"/>
              <a:pathLst>
                <a:path w="1221581" h="1362075">
                  <a:moveTo>
                    <a:pt x="850106" y="557213"/>
                  </a:moveTo>
                  <a:lnTo>
                    <a:pt x="916781" y="447675"/>
                  </a:lnTo>
                  <a:lnTo>
                    <a:pt x="966787" y="371475"/>
                  </a:lnTo>
                  <a:lnTo>
                    <a:pt x="1002506" y="316706"/>
                  </a:lnTo>
                  <a:lnTo>
                    <a:pt x="1014412" y="300038"/>
                  </a:lnTo>
                  <a:lnTo>
                    <a:pt x="1045368" y="276225"/>
                  </a:lnTo>
                  <a:lnTo>
                    <a:pt x="1073943" y="257175"/>
                  </a:lnTo>
                  <a:lnTo>
                    <a:pt x="1107281" y="238125"/>
                  </a:lnTo>
                  <a:lnTo>
                    <a:pt x="1128712" y="226219"/>
                  </a:lnTo>
                  <a:lnTo>
                    <a:pt x="1143000" y="214313"/>
                  </a:lnTo>
                  <a:lnTo>
                    <a:pt x="1152525" y="204788"/>
                  </a:lnTo>
                  <a:lnTo>
                    <a:pt x="1152525" y="178594"/>
                  </a:lnTo>
                  <a:lnTo>
                    <a:pt x="1143000" y="152400"/>
                  </a:lnTo>
                  <a:lnTo>
                    <a:pt x="1109662" y="119063"/>
                  </a:lnTo>
                  <a:lnTo>
                    <a:pt x="1071562" y="85725"/>
                  </a:lnTo>
                  <a:lnTo>
                    <a:pt x="1040606" y="61913"/>
                  </a:lnTo>
                  <a:lnTo>
                    <a:pt x="990600" y="33338"/>
                  </a:lnTo>
                  <a:lnTo>
                    <a:pt x="928687" y="9525"/>
                  </a:lnTo>
                  <a:lnTo>
                    <a:pt x="902493" y="0"/>
                  </a:lnTo>
                  <a:lnTo>
                    <a:pt x="885825" y="0"/>
                  </a:lnTo>
                  <a:lnTo>
                    <a:pt x="866775" y="4763"/>
                  </a:lnTo>
                  <a:lnTo>
                    <a:pt x="826293" y="28575"/>
                  </a:lnTo>
                  <a:lnTo>
                    <a:pt x="776287" y="73819"/>
                  </a:lnTo>
                  <a:lnTo>
                    <a:pt x="754856" y="90488"/>
                  </a:lnTo>
                  <a:lnTo>
                    <a:pt x="657225" y="126206"/>
                  </a:lnTo>
                  <a:lnTo>
                    <a:pt x="414337" y="204788"/>
                  </a:lnTo>
                  <a:lnTo>
                    <a:pt x="342900" y="226219"/>
                  </a:lnTo>
                  <a:lnTo>
                    <a:pt x="290512" y="238125"/>
                  </a:lnTo>
                  <a:lnTo>
                    <a:pt x="250031" y="242888"/>
                  </a:lnTo>
                  <a:lnTo>
                    <a:pt x="219075" y="242888"/>
                  </a:lnTo>
                  <a:lnTo>
                    <a:pt x="178593" y="238125"/>
                  </a:lnTo>
                  <a:lnTo>
                    <a:pt x="145256" y="226219"/>
                  </a:lnTo>
                  <a:lnTo>
                    <a:pt x="121443" y="207169"/>
                  </a:lnTo>
                  <a:lnTo>
                    <a:pt x="95250" y="169069"/>
                  </a:lnTo>
                  <a:lnTo>
                    <a:pt x="80962" y="140494"/>
                  </a:lnTo>
                  <a:lnTo>
                    <a:pt x="59531" y="114300"/>
                  </a:lnTo>
                  <a:lnTo>
                    <a:pt x="45243" y="104775"/>
                  </a:lnTo>
                  <a:lnTo>
                    <a:pt x="38100" y="102394"/>
                  </a:lnTo>
                  <a:lnTo>
                    <a:pt x="23812" y="109538"/>
                  </a:lnTo>
                  <a:lnTo>
                    <a:pt x="9525" y="140494"/>
                  </a:lnTo>
                  <a:lnTo>
                    <a:pt x="0" y="176213"/>
                  </a:lnTo>
                  <a:lnTo>
                    <a:pt x="21431" y="254794"/>
                  </a:lnTo>
                  <a:lnTo>
                    <a:pt x="47625" y="335756"/>
                  </a:lnTo>
                  <a:lnTo>
                    <a:pt x="59531" y="371475"/>
                  </a:lnTo>
                  <a:lnTo>
                    <a:pt x="80962" y="421481"/>
                  </a:lnTo>
                  <a:lnTo>
                    <a:pt x="95250" y="452438"/>
                  </a:lnTo>
                  <a:lnTo>
                    <a:pt x="121443" y="492919"/>
                  </a:lnTo>
                  <a:lnTo>
                    <a:pt x="147637" y="516731"/>
                  </a:lnTo>
                  <a:lnTo>
                    <a:pt x="171450" y="533400"/>
                  </a:lnTo>
                  <a:lnTo>
                    <a:pt x="195262" y="540544"/>
                  </a:lnTo>
                  <a:lnTo>
                    <a:pt x="233362" y="531019"/>
                  </a:lnTo>
                  <a:lnTo>
                    <a:pt x="288131" y="497681"/>
                  </a:lnTo>
                  <a:lnTo>
                    <a:pt x="366712" y="450056"/>
                  </a:lnTo>
                  <a:lnTo>
                    <a:pt x="435768" y="411956"/>
                  </a:lnTo>
                  <a:lnTo>
                    <a:pt x="569118" y="345281"/>
                  </a:lnTo>
                  <a:lnTo>
                    <a:pt x="685800" y="295275"/>
                  </a:lnTo>
                  <a:lnTo>
                    <a:pt x="711993" y="285750"/>
                  </a:lnTo>
                  <a:lnTo>
                    <a:pt x="733425" y="285750"/>
                  </a:lnTo>
                  <a:lnTo>
                    <a:pt x="750093" y="288131"/>
                  </a:lnTo>
                  <a:lnTo>
                    <a:pt x="762000" y="300038"/>
                  </a:lnTo>
                  <a:lnTo>
                    <a:pt x="764381" y="314325"/>
                  </a:lnTo>
                  <a:lnTo>
                    <a:pt x="762000" y="350044"/>
                  </a:lnTo>
                  <a:lnTo>
                    <a:pt x="738187" y="409575"/>
                  </a:lnTo>
                  <a:lnTo>
                    <a:pt x="681037" y="547688"/>
                  </a:lnTo>
                  <a:lnTo>
                    <a:pt x="633412" y="666750"/>
                  </a:lnTo>
                  <a:lnTo>
                    <a:pt x="607218" y="728663"/>
                  </a:lnTo>
                  <a:lnTo>
                    <a:pt x="600075" y="769144"/>
                  </a:lnTo>
                  <a:lnTo>
                    <a:pt x="602456" y="797719"/>
                  </a:lnTo>
                  <a:lnTo>
                    <a:pt x="609600" y="833438"/>
                  </a:lnTo>
                  <a:lnTo>
                    <a:pt x="626268" y="864394"/>
                  </a:lnTo>
                  <a:lnTo>
                    <a:pt x="676275" y="919163"/>
                  </a:lnTo>
                  <a:lnTo>
                    <a:pt x="742950" y="983456"/>
                  </a:lnTo>
                  <a:lnTo>
                    <a:pt x="797718" y="1038225"/>
                  </a:lnTo>
                  <a:lnTo>
                    <a:pt x="838200" y="1083469"/>
                  </a:lnTo>
                  <a:lnTo>
                    <a:pt x="1088231" y="1362075"/>
                  </a:lnTo>
                  <a:lnTo>
                    <a:pt x="1128712" y="1359694"/>
                  </a:lnTo>
                  <a:lnTo>
                    <a:pt x="1166812" y="1347788"/>
                  </a:lnTo>
                  <a:lnTo>
                    <a:pt x="1193006" y="1331119"/>
                  </a:lnTo>
                  <a:lnTo>
                    <a:pt x="1209675" y="1312069"/>
                  </a:lnTo>
                  <a:lnTo>
                    <a:pt x="1219200" y="1295400"/>
                  </a:lnTo>
                  <a:lnTo>
                    <a:pt x="1221581" y="1278731"/>
                  </a:lnTo>
                  <a:lnTo>
                    <a:pt x="1219200" y="1247775"/>
                  </a:lnTo>
                  <a:lnTo>
                    <a:pt x="1202531" y="1185863"/>
                  </a:lnTo>
                  <a:lnTo>
                    <a:pt x="1171575" y="1126331"/>
                  </a:lnTo>
                  <a:lnTo>
                    <a:pt x="1140618" y="1083469"/>
                  </a:lnTo>
                  <a:lnTo>
                    <a:pt x="1123950" y="1064419"/>
                  </a:lnTo>
                  <a:lnTo>
                    <a:pt x="1100137" y="1042988"/>
                  </a:lnTo>
                  <a:lnTo>
                    <a:pt x="1052512" y="1009650"/>
                  </a:lnTo>
                  <a:lnTo>
                    <a:pt x="981075" y="966788"/>
                  </a:lnTo>
                  <a:lnTo>
                    <a:pt x="890587" y="909638"/>
                  </a:lnTo>
                  <a:lnTo>
                    <a:pt x="800100" y="850106"/>
                  </a:lnTo>
                  <a:lnTo>
                    <a:pt x="742950" y="802481"/>
                  </a:lnTo>
                  <a:lnTo>
                    <a:pt x="721518" y="783431"/>
                  </a:lnTo>
                  <a:lnTo>
                    <a:pt x="721518" y="771525"/>
                  </a:lnTo>
                  <a:lnTo>
                    <a:pt x="740568" y="738188"/>
                  </a:lnTo>
                  <a:lnTo>
                    <a:pt x="821531" y="604838"/>
                  </a:lnTo>
                  <a:lnTo>
                    <a:pt x="850106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30BCCB3A-8784-4805-B2E6-B2DF0724EB5F}"/>
                </a:ext>
              </a:extLst>
            </p:cNvPr>
            <p:cNvSpPr/>
            <p:nvPr/>
          </p:nvSpPr>
          <p:spPr>
            <a:xfrm>
              <a:off x="2657475" y="4533900"/>
              <a:ext cx="1084263" cy="723900"/>
            </a:xfrm>
            <a:custGeom>
              <a:avLst/>
              <a:gdLst>
                <a:gd name="connsiteX0" fmla="*/ 597694 w 1083469"/>
                <a:gd name="connsiteY0" fmla="*/ 476250 h 723900"/>
                <a:gd name="connsiteX1" fmla="*/ 709613 w 1083469"/>
                <a:gd name="connsiteY1" fmla="*/ 409575 h 723900"/>
                <a:gd name="connsiteX2" fmla="*/ 766763 w 1083469"/>
                <a:gd name="connsiteY2" fmla="*/ 383381 h 723900"/>
                <a:gd name="connsiteX3" fmla="*/ 831056 w 1083469"/>
                <a:gd name="connsiteY3" fmla="*/ 352425 h 723900"/>
                <a:gd name="connsiteX4" fmla="*/ 892969 w 1083469"/>
                <a:gd name="connsiteY4" fmla="*/ 330994 h 723900"/>
                <a:gd name="connsiteX5" fmla="*/ 952500 w 1083469"/>
                <a:gd name="connsiteY5" fmla="*/ 314325 h 723900"/>
                <a:gd name="connsiteX6" fmla="*/ 988219 w 1083469"/>
                <a:gd name="connsiteY6" fmla="*/ 307181 h 723900"/>
                <a:gd name="connsiteX7" fmla="*/ 1007269 w 1083469"/>
                <a:gd name="connsiteY7" fmla="*/ 304800 h 723900"/>
                <a:gd name="connsiteX8" fmla="*/ 1045369 w 1083469"/>
                <a:gd name="connsiteY8" fmla="*/ 302419 h 723900"/>
                <a:gd name="connsiteX9" fmla="*/ 1083469 w 1083469"/>
                <a:gd name="connsiteY9" fmla="*/ 285750 h 723900"/>
                <a:gd name="connsiteX10" fmla="*/ 740569 w 1083469"/>
                <a:gd name="connsiteY10" fmla="*/ 0 h 723900"/>
                <a:gd name="connsiteX11" fmla="*/ 764381 w 1083469"/>
                <a:gd name="connsiteY11" fmla="*/ 42863 h 723900"/>
                <a:gd name="connsiteX12" fmla="*/ 769144 w 1083469"/>
                <a:gd name="connsiteY12" fmla="*/ 71438 h 723900"/>
                <a:gd name="connsiteX13" fmla="*/ 766763 w 1083469"/>
                <a:gd name="connsiteY13" fmla="*/ 104775 h 723900"/>
                <a:gd name="connsiteX14" fmla="*/ 759619 w 1083469"/>
                <a:gd name="connsiteY14" fmla="*/ 138113 h 723900"/>
                <a:gd name="connsiteX15" fmla="*/ 733425 w 1083469"/>
                <a:gd name="connsiteY15" fmla="*/ 180975 h 723900"/>
                <a:gd name="connsiteX16" fmla="*/ 678656 w 1083469"/>
                <a:gd name="connsiteY16" fmla="*/ 233363 h 723900"/>
                <a:gd name="connsiteX17" fmla="*/ 528638 w 1083469"/>
                <a:gd name="connsiteY17" fmla="*/ 352425 h 723900"/>
                <a:gd name="connsiteX18" fmla="*/ 366713 w 1083469"/>
                <a:gd name="connsiteY18" fmla="*/ 469106 h 723900"/>
                <a:gd name="connsiteX19" fmla="*/ 297656 w 1083469"/>
                <a:gd name="connsiteY19" fmla="*/ 511969 h 723900"/>
                <a:gd name="connsiteX20" fmla="*/ 257175 w 1083469"/>
                <a:gd name="connsiteY20" fmla="*/ 535781 h 723900"/>
                <a:gd name="connsiteX21" fmla="*/ 190500 w 1083469"/>
                <a:gd name="connsiteY21" fmla="*/ 564356 h 723900"/>
                <a:gd name="connsiteX22" fmla="*/ 40481 w 1083469"/>
                <a:gd name="connsiteY22" fmla="*/ 626269 h 723900"/>
                <a:gd name="connsiteX23" fmla="*/ 11906 w 1083469"/>
                <a:gd name="connsiteY23" fmla="*/ 638175 h 723900"/>
                <a:gd name="connsiteX24" fmla="*/ 7144 w 1083469"/>
                <a:gd name="connsiteY24" fmla="*/ 654844 h 723900"/>
                <a:gd name="connsiteX25" fmla="*/ 0 w 1083469"/>
                <a:gd name="connsiteY25" fmla="*/ 711994 h 723900"/>
                <a:gd name="connsiteX26" fmla="*/ 161925 w 1083469"/>
                <a:gd name="connsiteY26" fmla="*/ 723900 h 723900"/>
                <a:gd name="connsiteX27" fmla="*/ 342900 w 1083469"/>
                <a:gd name="connsiteY27" fmla="*/ 619125 h 723900"/>
                <a:gd name="connsiteX28" fmla="*/ 597694 w 1083469"/>
                <a:gd name="connsiteY28" fmla="*/ 476250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3469" h="723900">
                  <a:moveTo>
                    <a:pt x="597694" y="476250"/>
                  </a:moveTo>
                  <a:lnTo>
                    <a:pt x="709613" y="409575"/>
                  </a:lnTo>
                  <a:lnTo>
                    <a:pt x="766763" y="383381"/>
                  </a:lnTo>
                  <a:lnTo>
                    <a:pt x="831056" y="352425"/>
                  </a:lnTo>
                  <a:lnTo>
                    <a:pt x="892969" y="330994"/>
                  </a:lnTo>
                  <a:lnTo>
                    <a:pt x="952500" y="314325"/>
                  </a:lnTo>
                  <a:lnTo>
                    <a:pt x="988219" y="307181"/>
                  </a:lnTo>
                  <a:lnTo>
                    <a:pt x="1007269" y="304800"/>
                  </a:lnTo>
                  <a:lnTo>
                    <a:pt x="1045369" y="302419"/>
                  </a:lnTo>
                  <a:lnTo>
                    <a:pt x="1083469" y="285750"/>
                  </a:lnTo>
                  <a:lnTo>
                    <a:pt x="740569" y="0"/>
                  </a:lnTo>
                  <a:lnTo>
                    <a:pt x="764381" y="42863"/>
                  </a:lnTo>
                  <a:lnTo>
                    <a:pt x="769144" y="71438"/>
                  </a:lnTo>
                  <a:lnTo>
                    <a:pt x="766763" y="104775"/>
                  </a:lnTo>
                  <a:lnTo>
                    <a:pt x="759619" y="138113"/>
                  </a:lnTo>
                  <a:lnTo>
                    <a:pt x="733425" y="180975"/>
                  </a:lnTo>
                  <a:lnTo>
                    <a:pt x="678656" y="233363"/>
                  </a:lnTo>
                  <a:lnTo>
                    <a:pt x="528638" y="352425"/>
                  </a:lnTo>
                  <a:lnTo>
                    <a:pt x="366713" y="469106"/>
                  </a:lnTo>
                  <a:lnTo>
                    <a:pt x="297656" y="511969"/>
                  </a:lnTo>
                  <a:lnTo>
                    <a:pt x="257175" y="535781"/>
                  </a:lnTo>
                  <a:lnTo>
                    <a:pt x="190500" y="564356"/>
                  </a:lnTo>
                  <a:lnTo>
                    <a:pt x="40481" y="626269"/>
                  </a:lnTo>
                  <a:lnTo>
                    <a:pt x="11906" y="638175"/>
                  </a:lnTo>
                  <a:lnTo>
                    <a:pt x="7144" y="654844"/>
                  </a:lnTo>
                  <a:lnTo>
                    <a:pt x="0" y="711994"/>
                  </a:lnTo>
                  <a:lnTo>
                    <a:pt x="161925" y="723900"/>
                  </a:lnTo>
                  <a:lnTo>
                    <a:pt x="342900" y="619125"/>
                  </a:lnTo>
                  <a:lnTo>
                    <a:pt x="597694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C030636-EC12-42FB-8DC8-75917E6FB261}"/>
                </a:ext>
              </a:extLst>
            </p:cNvPr>
            <p:cNvSpPr/>
            <p:nvPr/>
          </p:nvSpPr>
          <p:spPr>
            <a:xfrm>
              <a:off x="2655888" y="5178425"/>
              <a:ext cx="4621212" cy="863600"/>
            </a:xfrm>
            <a:custGeom>
              <a:avLst/>
              <a:gdLst>
                <a:gd name="connsiteX0" fmla="*/ 2148840 w 4621530"/>
                <a:gd name="connsiteY0" fmla="*/ 262890 h 864870"/>
                <a:gd name="connsiteX1" fmla="*/ 1863090 w 4621530"/>
                <a:gd name="connsiteY1" fmla="*/ 198120 h 864870"/>
                <a:gd name="connsiteX2" fmla="*/ 1615440 w 4621530"/>
                <a:gd name="connsiteY2" fmla="*/ 144780 h 864870"/>
                <a:gd name="connsiteX3" fmla="*/ 1405890 w 4621530"/>
                <a:gd name="connsiteY3" fmla="*/ 106680 h 864870"/>
                <a:gd name="connsiteX4" fmla="*/ 1272540 w 4621530"/>
                <a:gd name="connsiteY4" fmla="*/ 83820 h 864870"/>
                <a:gd name="connsiteX5" fmla="*/ 1203960 w 4621530"/>
                <a:gd name="connsiteY5" fmla="*/ 76200 h 864870"/>
                <a:gd name="connsiteX6" fmla="*/ 1047750 w 4621530"/>
                <a:gd name="connsiteY6" fmla="*/ 64770 h 864870"/>
                <a:gd name="connsiteX7" fmla="*/ 708660 w 4621530"/>
                <a:gd name="connsiteY7" fmla="*/ 49530 h 864870"/>
                <a:gd name="connsiteX8" fmla="*/ 377190 w 4621530"/>
                <a:gd name="connsiteY8" fmla="*/ 38100 h 864870"/>
                <a:gd name="connsiteX9" fmla="*/ 213360 w 4621530"/>
                <a:gd name="connsiteY9" fmla="*/ 34290 h 864870"/>
                <a:gd name="connsiteX10" fmla="*/ 15240 w 4621530"/>
                <a:gd name="connsiteY10" fmla="*/ 0 h 864870"/>
                <a:gd name="connsiteX11" fmla="*/ 0 w 4621530"/>
                <a:gd name="connsiteY11" fmla="*/ 83820 h 864870"/>
                <a:gd name="connsiteX12" fmla="*/ 3810 w 4621530"/>
                <a:gd name="connsiteY12" fmla="*/ 144780 h 864870"/>
                <a:gd name="connsiteX13" fmla="*/ 11430 w 4621530"/>
                <a:gd name="connsiteY13" fmla="*/ 217170 h 864870"/>
                <a:gd name="connsiteX14" fmla="*/ 19050 w 4621530"/>
                <a:gd name="connsiteY14" fmla="*/ 243840 h 864870"/>
                <a:gd name="connsiteX15" fmla="*/ 72390 w 4621530"/>
                <a:gd name="connsiteY15" fmla="*/ 259080 h 864870"/>
                <a:gd name="connsiteX16" fmla="*/ 129540 w 4621530"/>
                <a:gd name="connsiteY16" fmla="*/ 266700 h 864870"/>
                <a:gd name="connsiteX17" fmla="*/ 175260 w 4621530"/>
                <a:gd name="connsiteY17" fmla="*/ 259080 h 864870"/>
                <a:gd name="connsiteX18" fmla="*/ 236220 w 4621530"/>
                <a:gd name="connsiteY18" fmla="*/ 240030 h 864870"/>
                <a:gd name="connsiteX19" fmla="*/ 300990 w 4621530"/>
                <a:gd name="connsiteY19" fmla="*/ 224790 h 864870"/>
                <a:gd name="connsiteX20" fmla="*/ 419100 w 4621530"/>
                <a:gd name="connsiteY20" fmla="*/ 217170 h 864870"/>
                <a:gd name="connsiteX21" fmla="*/ 647700 w 4621530"/>
                <a:gd name="connsiteY21" fmla="*/ 217170 h 864870"/>
                <a:gd name="connsiteX22" fmla="*/ 902970 w 4621530"/>
                <a:gd name="connsiteY22" fmla="*/ 224790 h 864870"/>
                <a:gd name="connsiteX23" fmla="*/ 1143000 w 4621530"/>
                <a:gd name="connsiteY23" fmla="*/ 243840 h 864870"/>
                <a:gd name="connsiteX24" fmla="*/ 1398270 w 4621530"/>
                <a:gd name="connsiteY24" fmla="*/ 278130 h 864870"/>
                <a:gd name="connsiteX25" fmla="*/ 1668780 w 4621530"/>
                <a:gd name="connsiteY25" fmla="*/ 342900 h 864870"/>
                <a:gd name="connsiteX26" fmla="*/ 2007870 w 4621530"/>
                <a:gd name="connsiteY26" fmla="*/ 441960 h 864870"/>
                <a:gd name="connsiteX27" fmla="*/ 2423160 w 4621530"/>
                <a:gd name="connsiteY27" fmla="*/ 563880 h 864870"/>
                <a:gd name="connsiteX28" fmla="*/ 2640330 w 4621530"/>
                <a:gd name="connsiteY28" fmla="*/ 632460 h 864870"/>
                <a:gd name="connsiteX29" fmla="*/ 2891790 w 4621530"/>
                <a:gd name="connsiteY29" fmla="*/ 712470 h 864870"/>
                <a:gd name="connsiteX30" fmla="*/ 3063240 w 4621530"/>
                <a:gd name="connsiteY30" fmla="*/ 765810 h 864870"/>
                <a:gd name="connsiteX31" fmla="*/ 3169920 w 4621530"/>
                <a:gd name="connsiteY31" fmla="*/ 800100 h 864870"/>
                <a:gd name="connsiteX32" fmla="*/ 3341370 w 4621530"/>
                <a:gd name="connsiteY32" fmla="*/ 834390 h 864870"/>
                <a:gd name="connsiteX33" fmla="*/ 3509010 w 4621530"/>
                <a:gd name="connsiteY33" fmla="*/ 861060 h 864870"/>
                <a:gd name="connsiteX34" fmla="*/ 3600450 w 4621530"/>
                <a:gd name="connsiteY34" fmla="*/ 864870 h 864870"/>
                <a:gd name="connsiteX35" fmla="*/ 3802380 w 4621530"/>
                <a:gd name="connsiteY35" fmla="*/ 838200 h 864870"/>
                <a:gd name="connsiteX36" fmla="*/ 3970020 w 4621530"/>
                <a:gd name="connsiteY36" fmla="*/ 815340 h 864870"/>
                <a:gd name="connsiteX37" fmla="*/ 4210050 w 4621530"/>
                <a:gd name="connsiteY37" fmla="*/ 758190 h 864870"/>
                <a:gd name="connsiteX38" fmla="*/ 4392930 w 4621530"/>
                <a:gd name="connsiteY38" fmla="*/ 701040 h 864870"/>
                <a:gd name="connsiteX39" fmla="*/ 4545330 w 4621530"/>
                <a:gd name="connsiteY39" fmla="*/ 640080 h 864870"/>
                <a:gd name="connsiteX40" fmla="*/ 4591050 w 4621530"/>
                <a:gd name="connsiteY40" fmla="*/ 617220 h 864870"/>
                <a:gd name="connsiteX41" fmla="*/ 4613910 w 4621530"/>
                <a:gd name="connsiteY41" fmla="*/ 594360 h 864870"/>
                <a:gd name="connsiteX42" fmla="*/ 4621530 w 4621530"/>
                <a:gd name="connsiteY42" fmla="*/ 575310 h 864870"/>
                <a:gd name="connsiteX43" fmla="*/ 4610100 w 4621530"/>
                <a:gd name="connsiteY43" fmla="*/ 560070 h 864870"/>
                <a:gd name="connsiteX44" fmla="*/ 4568190 w 4621530"/>
                <a:gd name="connsiteY44" fmla="*/ 552450 h 864870"/>
                <a:gd name="connsiteX45" fmla="*/ 4373880 w 4621530"/>
                <a:gd name="connsiteY45" fmla="*/ 552450 h 864870"/>
                <a:gd name="connsiteX46" fmla="*/ 4004310 w 4621530"/>
                <a:gd name="connsiteY46" fmla="*/ 541020 h 864870"/>
                <a:gd name="connsiteX47" fmla="*/ 3630930 w 4621530"/>
                <a:gd name="connsiteY47" fmla="*/ 518160 h 864870"/>
                <a:gd name="connsiteX48" fmla="*/ 3345180 w 4621530"/>
                <a:gd name="connsiteY48" fmla="*/ 495300 h 864870"/>
                <a:gd name="connsiteX49" fmla="*/ 3028950 w 4621530"/>
                <a:gd name="connsiteY49" fmla="*/ 461010 h 864870"/>
                <a:gd name="connsiteX50" fmla="*/ 2948940 w 4621530"/>
                <a:gd name="connsiteY50" fmla="*/ 449580 h 864870"/>
                <a:gd name="connsiteX51" fmla="*/ 2827020 w 4621530"/>
                <a:gd name="connsiteY51" fmla="*/ 430530 h 864870"/>
                <a:gd name="connsiteX52" fmla="*/ 2720340 w 4621530"/>
                <a:gd name="connsiteY52" fmla="*/ 407670 h 864870"/>
                <a:gd name="connsiteX53" fmla="*/ 2552700 w 4621530"/>
                <a:gd name="connsiteY53" fmla="*/ 365760 h 864870"/>
                <a:gd name="connsiteX54" fmla="*/ 2404110 w 4621530"/>
                <a:gd name="connsiteY54" fmla="*/ 327660 h 864870"/>
                <a:gd name="connsiteX55" fmla="*/ 2148840 w 4621530"/>
                <a:gd name="connsiteY55" fmla="*/ 262890 h 86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621530" h="864870">
                  <a:moveTo>
                    <a:pt x="2148840" y="262890"/>
                  </a:moveTo>
                  <a:lnTo>
                    <a:pt x="1863090" y="198120"/>
                  </a:lnTo>
                  <a:lnTo>
                    <a:pt x="1615440" y="144780"/>
                  </a:lnTo>
                  <a:lnTo>
                    <a:pt x="1405890" y="106680"/>
                  </a:lnTo>
                  <a:lnTo>
                    <a:pt x="1272540" y="83820"/>
                  </a:lnTo>
                  <a:lnTo>
                    <a:pt x="1203960" y="76200"/>
                  </a:lnTo>
                  <a:lnTo>
                    <a:pt x="1047750" y="64770"/>
                  </a:lnTo>
                  <a:lnTo>
                    <a:pt x="708660" y="49530"/>
                  </a:lnTo>
                  <a:lnTo>
                    <a:pt x="377190" y="38100"/>
                  </a:lnTo>
                  <a:lnTo>
                    <a:pt x="213360" y="34290"/>
                  </a:lnTo>
                  <a:lnTo>
                    <a:pt x="15240" y="0"/>
                  </a:lnTo>
                  <a:lnTo>
                    <a:pt x="0" y="83820"/>
                  </a:lnTo>
                  <a:lnTo>
                    <a:pt x="3810" y="144780"/>
                  </a:lnTo>
                  <a:lnTo>
                    <a:pt x="11430" y="217170"/>
                  </a:lnTo>
                  <a:lnTo>
                    <a:pt x="19050" y="243840"/>
                  </a:lnTo>
                  <a:lnTo>
                    <a:pt x="72390" y="259080"/>
                  </a:lnTo>
                  <a:lnTo>
                    <a:pt x="129540" y="266700"/>
                  </a:lnTo>
                  <a:lnTo>
                    <a:pt x="175260" y="259080"/>
                  </a:lnTo>
                  <a:lnTo>
                    <a:pt x="236220" y="240030"/>
                  </a:lnTo>
                  <a:lnTo>
                    <a:pt x="300990" y="224790"/>
                  </a:lnTo>
                  <a:lnTo>
                    <a:pt x="419100" y="217170"/>
                  </a:lnTo>
                  <a:lnTo>
                    <a:pt x="647700" y="217170"/>
                  </a:lnTo>
                  <a:lnTo>
                    <a:pt x="902970" y="224790"/>
                  </a:lnTo>
                  <a:lnTo>
                    <a:pt x="1143000" y="243840"/>
                  </a:lnTo>
                  <a:lnTo>
                    <a:pt x="1398270" y="278130"/>
                  </a:lnTo>
                  <a:lnTo>
                    <a:pt x="1668780" y="342900"/>
                  </a:lnTo>
                  <a:lnTo>
                    <a:pt x="2007870" y="441960"/>
                  </a:lnTo>
                  <a:lnTo>
                    <a:pt x="2423160" y="563880"/>
                  </a:lnTo>
                  <a:lnTo>
                    <a:pt x="2640330" y="632460"/>
                  </a:lnTo>
                  <a:lnTo>
                    <a:pt x="2891790" y="712470"/>
                  </a:lnTo>
                  <a:lnTo>
                    <a:pt x="3063240" y="765810"/>
                  </a:lnTo>
                  <a:lnTo>
                    <a:pt x="3169920" y="800100"/>
                  </a:lnTo>
                  <a:lnTo>
                    <a:pt x="3341370" y="834390"/>
                  </a:lnTo>
                  <a:lnTo>
                    <a:pt x="3509010" y="861060"/>
                  </a:lnTo>
                  <a:lnTo>
                    <a:pt x="3600450" y="864870"/>
                  </a:lnTo>
                  <a:lnTo>
                    <a:pt x="3802380" y="838200"/>
                  </a:lnTo>
                  <a:lnTo>
                    <a:pt x="3970020" y="815340"/>
                  </a:lnTo>
                  <a:lnTo>
                    <a:pt x="4210050" y="758190"/>
                  </a:lnTo>
                  <a:lnTo>
                    <a:pt x="4392930" y="701040"/>
                  </a:lnTo>
                  <a:lnTo>
                    <a:pt x="4545330" y="640080"/>
                  </a:lnTo>
                  <a:lnTo>
                    <a:pt x="4591050" y="617220"/>
                  </a:lnTo>
                  <a:lnTo>
                    <a:pt x="4613910" y="594360"/>
                  </a:lnTo>
                  <a:lnTo>
                    <a:pt x="4621530" y="575310"/>
                  </a:lnTo>
                  <a:lnTo>
                    <a:pt x="4610100" y="560070"/>
                  </a:lnTo>
                  <a:lnTo>
                    <a:pt x="4568190" y="552450"/>
                  </a:lnTo>
                  <a:lnTo>
                    <a:pt x="4373880" y="552450"/>
                  </a:lnTo>
                  <a:lnTo>
                    <a:pt x="4004310" y="541020"/>
                  </a:lnTo>
                  <a:lnTo>
                    <a:pt x="3630930" y="518160"/>
                  </a:lnTo>
                  <a:lnTo>
                    <a:pt x="3345180" y="495300"/>
                  </a:lnTo>
                  <a:lnTo>
                    <a:pt x="3028950" y="461010"/>
                  </a:lnTo>
                  <a:lnTo>
                    <a:pt x="2948940" y="449580"/>
                  </a:lnTo>
                  <a:lnTo>
                    <a:pt x="2827020" y="430530"/>
                  </a:lnTo>
                  <a:lnTo>
                    <a:pt x="2720340" y="407670"/>
                  </a:lnTo>
                  <a:lnTo>
                    <a:pt x="2552700" y="365760"/>
                  </a:lnTo>
                  <a:lnTo>
                    <a:pt x="2404110" y="327660"/>
                  </a:lnTo>
                  <a:lnTo>
                    <a:pt x="2148840" y="2628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62543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6410D34-7B11-4B61-8F0B-A2F8E1923AD6}"/>
              </a:ext>
            </a:extLst>
          </p:cNvPr>
          <p:cNvSpPr/>
          <p:nvPr/>
        </p:nvSpPr>
        <p:spPr>
          <a:xfrm>
            <a:off x="2984500" y="1608138"/>
            <a:ext cx="1701800" cy="685800"/>
          </a:xfrm>
          <a:custGeom>
            <a:avLst/>
            <a:gdLst>
              <a:gd name="connsiteX0" fmla="*/ 776288 w 1702594"/>
              <a:gd name="connsiteY0" fmla="*/ 409575 h 685800"/>
              <a:gd name="connsiteX1" fmla="*/ 962025 w 1702594"/>
              <a:gd name="connsiteY1" fmla="*/ 347662 h 685800"/>
              <a:gd name="connsiteX2" fmla="*/ 1102519 w 1702594"/>
              <a:gd name="connsiteY2" fmla="*/ 297656 h 685800"/>
              <a:gd name="connsiteX3" fmla="*/ 1185863 w 1702594"/>
              <a:gd name="connsiteY3" fmla="*/ 264319 h 685800"/>
              <a:gd name="connsiteX4" fmla="*/ 1233488 w 1702594"/>
              <a:gd name="connsiteY4" fmla="*/ 240506 h 685800"/>
              <a:gd name="connsiteX5" fmla="*/ 1269207 w 1702594"/>
              <a:gd name="connsiteY5" fmla="*/ 219075 h 685800"/>
              <a:gd name="connsiteX6" fmla="*/ 1293019 w 1702594"/>
              <a:gd name="connsiteY6" fmla="*/ 197644 h 685800"/>
              <a:gd name="connsiteX7" fmla="*/ 1300163 w 1702594"/>
              <a:gd name="connsiteY7" fmla="*/ 178594 h 685800"/>
              <a:gd name="connsiteX8" fmla="*/ 1300163 w 1702594"/>
              <a:gd name="connsiteY8" fmla="*/ 169069 h 685800"/>
              <a:gd name="connsiteX9" fmla="*/ 1295400 w 1702594"/>
              <a:gd name="connsiteY9" fmla="*/ 157162 h 685800"/>
              <a:gd name="connsiteX10" fmla="*/ 1281113 w 1702594"/>
              <a:gd name="connsiteY10" fmla="*/ 135731 h 685800"/>
              <a:gd name="connsiteX11" fmla="*/ 1233488 w 1702594"/>
              <a:gd name="connsiteY11" fmla="*/ 90487 h 685800"/>
              <a:gd name="connsiteX12" fmla="*/ 1209675 w 1702594"/>
              <a:gd name="connsiteY12" fmla="*/ 66675 h 685800"/>
              <a:gd name="connsiteX13" fmla="*/ 1197769 w 1702594"/>
              <a:gd name="connsiteY13" fmla="*/ 47625 h 685800"/>
              <a:gd name="connsiteX14" fmla="*/ 1190625 w 1702594"/>
              <a:gd name="connsiteY14" fmla="*/ 26194 h 685800"/>
              <a:gd name="connsiteX15" fmla="*/ 1190625 w 1702594"/>
              <a:gd name="connsiteY15" fmla="*/ 9525 h 685800"/>
              <a:gd name="connsiteX16" fmla="*/ 1197769 w 1702594"/>
              <a:gd name="connsiteY16" fmla="*/ 4762 h 685800"/>
              <a:gd name="connsiteX17" fmla="*/ 1207294 w 1702594"/>
              <a:gd name="connsiteY17" fmla="*/ 0 h 685800"/>
              <a:gd name="connsiteX18" fmla="*/ 1226344 w 1702594"/>
              <a:gd name="connsiteY18" fmla="*/ 4762 h 685800"/>
              <a:gd name="connsiteX19" fmla="*/ 1271588 w 1702594"/>
              <a:gd name="connsiteY19" fmla="*/ 23812 h 685800"/>
              <a:gd name="connsiteX20" fmla="*/ 1350169 w 1702594"/>
              <a:gd name="connsiteY20" fmla="*/ 69056 h 685800"/>
              <a:gd name="connsiteX21" fmla="*/ 1533525 w 1702594"/>
              <a:gd name="connsiteY21" fmla="*/ 173831 h 685800"/>
              <a:gd name="connsiteX22" fmla="*/ 1674019 w 1702594"/>
              <a:gd name="connsiteY22" fmla="*/ 257175 h 685800"/>
              <a:gd name="connsiteX23" fmla="*/ 1693069 w 1702594"/>
              <a:gd name="connsiteY23" fmla="*/ 273844 h 685800"/>
              <a:gd name="connsiteX24" fmla="*/ 1702594 w 1702594"/>
              <a:gd name="connsiteY24" fmla="*/ 285750 h 685800"/>
              <a:gd name="connsiteX25" fmla="*/ 1695450 w 1702594"/>
              <a:gd name="connsiteY25" fmla="*/ 302419 h 685800"/>
              <a:gd name="connsiteX26" fmla="*/ 1671638 w 1702594"/>
              <a:gd name="connsiteY26" fmla="*/ 321469 h 685800"/>
              <a:gd name="connsiteX27" fmla="*/ 1576388 w 1702594"/>
              <a:gd name="connsiteY27" fmla="*/ 352425 h 685800"/>
              <a:gd name="connsiteX28" fmla="*/ 1438275 w 1702594"/>
              <a:gd name="connsiteY28" fmla="*/ 395287 h 685800"/>
              <a:gd name="connsiteX29" fmla="*/ 1297782 w 1702594"/>
              <a:gd name="connsiteY29" fmla="*/ 438150 h 685800"/>
              <a:gd name="connsiteX30" fmla="*/ 1126332 w 1702594"/>
              <a:gd name="connsiteY30" fmla="*/ 483394 h 685800"/>
              <a:gd name="connsiteX31" fmla="*/ 957263 w 1702594"/>
              <a:gd name="connsiteY31" fmla="*/ 526256 h 685800"/>
              <a:gd name="connsiteX32" fmla="*/ 845344 w 1702594"/>
              <a:gd name="connsiteY32" fmla="*/ 552450 h 685800"/>
              <a:gd name="connsiteX33" fmla="*/ 590550 w 1702594"/>
              <a:gd name="connsiteY33" fmla="*/ 602456 h 685800"/>
              <a:gd name="connsiteX34" fmla="*/ 323850 w 1702594"/>
              <a:gd name="connsiteY34" fmla="*/ 647700 h 685800"/>
              <a:gd name="connsiteX35" fmla="*/ 159544 w 1702594"/>
              <a:gd name="connsiteY35" fmla="*/ 671512 h 685800"/>
              <a:gd name="connsiteX36" fmla="*/ 40482 w 1702594"/>
              <a:gd name="connsiteY36" fmla="*/ 685800 h 685800"/>
              <a:gd name="connsiteX37" fmla="*/ 19050 w 1702594"/>
              <a:gd name="connsiteY37" fmla="*/ 683419 h 685800"/>
              <a:gd name="connsiteX38" fmla="*/ 4763 w 1702594"/>
              <a:gd name="connsiteY38" fmla="*/ 678656 h 685800"/>
              <a:gd name="connsiteX39" fmla="*/ 0 w 1702594"/>
              <a:gd name="connsiteY39" fmla="*/ 671512 h 685800"/>
              <a:gd name="connsiteX40" fmla="*/ 0 w 1702594"/>
              <a:gd name="connsiteY40" fmla="*/ 664369 h 685800"/>
              <a:gd name="connsiteX41" fmla="*/ 2382 w 1702594"/>
              <a:gd name="connsiteY41" fmla="*/ 654844 h 685800"/>
              <a:gd name="connsiteX42" fmla="*/ 14288 w 1702594"/>
              <a:gd name="connsiteY42" fmla="*/ 640556 h 685800"/>
              <a:gd name="connsiteX43" fmla="*/ 33338 w 1702594"/>
              <a:gd name="connsiteY43" fmla="*/ 623887 h 685800"/>
              <a:gd name="connsiteX44" fmla="*/ 57150 w 1702594"/>
              <a:gd name="connsiteY44" fmla="*/ 611981 h 685800"/>
              <a:gd name="connsiteX45" fmla="*/ 223838 w 1702594"/>
              <a:gd name="connsiteY45" fmla="*/ 569119 h 685800"/>
              <a:gd name="connsiteX46" fmla="*/ 409575 w 1702594"/>
              <a:gd name="connsiteY46" fmla="*/ 519112 h 685800"/>
              <a:gd name="connsiteX47" fmla="*/ 619125 w 1702594"/>
              <a:gd name="connsiteY47" fmla="*/ 459581 h 685800"/>
              <a:gd name="connsiteX48" fmla="*/ 776288 w 1702594"/>
              <a:gd name="connsiteY48" fmla="*/ 409575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02594" h="685800">
                <a:moveTo>
                  <a:pt x="776288" y="409575"/>
                </a:moveTo>
                <a:lnTo>
                  <a:pt x="962025" y="347662"/>
                </a:lnTo>
                <a:lnTo>
                  <a:pt x="1102519" y="297656"/>
                </a:lnTo>
                <a:lnTo>
                  <a:pt x="1185863" y="264319"/>
                </a:lnTo>
                <a:lnTo>
                  <a:pt x="1233488" y="240506"/>
                </a:lnTo>
                <a:lnTo>
                  <a:pt x="1269207" y="219075"/>
                </a:lnTo>
                <a:lnTo>
                  <a:pt x="1293019" y="197644"/>
                </a:lnTo>
                <a:lnTo>
                  <a:pt x="1300163" y="178594"/>
                </a:lnTo>
                <a:lnTo>
                  <a:pt x="1300163" y="169069"/>
                </a:lnTo>
                <a:lnTo>
                  <a:pt x="1295400" y="157162"/>
                </a:lnTo>
                <a:lnTo>
                  <a:pt x="1281113" y="135731"/>
                </a:lnTo>
                <a:lnTo>
                  <a:pt x="1233488" y="90487"/>
                </a:lnTo>
                <a:lnTo>
                  <a:pt x="1209675" y="66675"/>
                </a:lnTo>
                <a:lnTo>
                  <a:pt x="1197769" y="47625"/>
                </a:lnTo>
                <a:lnTo>
                  <a:pt x="1190625" y="26194"/>
                </a:lnTo>
                <a:lnTo>
                  <a:pt x="1190625" y="9525"/>
                </a:lnTo>
                <a:lnTo>
                  <a:pt x="1197769" y="4762"/>
                </a:lnTo>
                <a:lnTo>
                  <a:pt x="1207294" y="0"/>
                </a:lnTo>
                <a:lnTo>
                  <a:pt x="1226344" y="4762"/>
                </a:lnTo>
                <a:lnTo>
                  <a:pt x="1271588" y="23812"/>
                </a:lnTo>
                <a:lnTo>
                  <a:pt x="1350169" y="69056"/>
                </a:lnTo>
                <a:lnTo>
                  <a:pt x="1533525" y="173831"/>
                </a:lnTo>
                <a:lnTo>
                  <a:pt x="1674019" y="257175"/>
                </a:lnTo>
                <a:lnTo>
                  <a:pt x="1693069" y="273844"/>
                </a:lnTo>
                <a:lnTo>
                  <a:pt x="1702594" y="285750"/>
                </a:lnTo>
                <a:lnTo>
                  <a:pt x="1695450" y="302419"/>
                </a:lnTo>
                <a:lnTo>
                  <a:pt x="1671638" y="321469"/>
                </a:lnTo>
                <a:lnTo>
                  <a:pt x="1576388" y="352425"/>
                </a:lnTo>
                <a:lnTo>
                  <a:pt x="1438275" y="395287"/>
                </a:lnTo>
                <a:lnTo>
                  <a:pt x="1297782" y="438150"/>
                </a:lnTo>
                <a:lnTo>
                  <a:pt x="1126332" y="483394"/>
                </a:lnTo>
                <a:lnTo>
                  <a:pt x="957263" y="526256"/>
                </a:lnTo>
                <a:lnTo>
                  <a:pt x="845344" y="552450"/>
                </a:lnTo>
                <a:lnTo>
                  <a:pt x="590550" y="602456"/>
                </a:lnTo>
                <a:lnTo>
                  <a:pt x="323850" y="647700"/>
                </a:lnTo>
                <a:lnTo>
                  <a:pt x="159544" y="671512"/>
                </a:lnTo>
                <a:lnTo>
                  <a:pt x="40482" y="685800"/>
                </a:lnTo>
                <a:lnTo>
                  <a:pt x="19050" y="683419"/>
                </a:lnTo>
                <a:lnTo>
                  <a:pt x="4763" y="678656"/>
                </a:lnTo>
                <a:lnTo>
                  <a:pt x="0" y="671512"/>
                </a:lnTo>
                <a:lnTo>
                  <a:pt x="0" y="664369"/>
                </a:lnTo>
                <a:lnTo>
                  <a:pt x="2382" y="654844"/>
                </a:lnTo>
                <a:lnTo>
                  <a:pt x="14288" y="640556"/>
                </a:lnTo>
                <a:lnTo>
                  <a:pt x="33338" y="623887"/>
                </a:lnTo>
                <a:lnTo>
                  <a:pt x="57150" y="611981"/>
                </a:lnTo>
                <a:lnTo>
                  <a:pt x="223838" y="569119"/>
                </a:lnTo>
                <a:lnTo>
                  <a:pt x="409575" y="519112"/>
                </a:lnTo>
                <a:lnTo>
                  <a:pt x="619125" y="459581"/>
                </a:lnTo>
                <a:lnTo>
                  <a:pt x="776288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5338393-0E7E-4206-A9B2-CE3F458C70E4}"/>
              </a:ext>
            </a:extLst>
          </p:cNvPr>
          <p:cNvSpPr/>
          <p:nvPr/>
        </p:nvSpPr>
        <p:spPr>
          <a:xfrm>
            <a:off x="2584450" y="2354263"/>
            <a:ext cx="2547938" cy="587375"/>
          </a:xfrm>
          <a:custGeom>
            <a:avLst/>
            <a:gdLst>
              <a:gd name="connsiteX0" fmla="*/ 1933575 w 2547938"/>
              <a:gd name="connsiteY0" fmla="*/ 100013 h 585788"/>
              <a:gd name="connsiteX1" fmla="*/ 1690688 w 2547938"/>
              <a:gd name="connsiteY1" fmla="*/ 152400 h 585788"/>
              <a:gd name="connsiteX2" fmla="*/ 1538288 w 2547938"/>
              <a:gd name="connsiteY2" fmla="*/ 185738 h 585788"/>
              <a:gd name="connsiteX3" fmla="*/ 1176338 w 2547938"/>
              <a:gd name="connsiteY3" fmla="*/ 250032 h 585788"/>
              <a:gd name="connsiteX4" fmla="*/ 916782 w 2547938"/>
              <a:gd name="connsiteY4" fmla="*/ 297657 h 585788"/>
              <a:gd name="connsiteX5" fmla="*/ 764382 w 2547938"/>
              <a:gd name="connsiteY5" fmla="*/ 321469 h 585788"/>
              <a:gd name="connsiteX6" fmla="*/ 619125 w 2547938"/>
              <a:gd name="connsiteY6" fmla="*/ 342900 h 585788"/>
              <a:gd name="connsiteX7" fmla="*/ 516732 w 2547938"/>
              <a:gd name="connsiteY7" fmla="*/ 352425 h 585788"/>
              <a:gd name="connsiteX8" fmla="*/ 464344 w 2547938"/>
              <a:gd name="connsiteY8" fmla="*/ 357188 h 585788"/>
              <a:gd name="connsiteX9" fmla="*/ 414338 w 2547938"/>
              <a:gd name="connsiteY9" fmla="*/ 359569 h 585788"/>
              <a:gd name="connsiteX10" fmla="*/ 373857 w 2547938"/>
              <a:gd name="connsiteY10" fmla="*/ 359569 h 585788"/>
              <a:gd name="connsiteX11" fmla="*/ 307182 w 2547938"/>
              <a:gd name="connsiteY11" fmla="*/ 357188 h 585788"/>
              <a:gd name="connsiteX12" fmla="*/ 269082 w 2547938"/>
              <a:gd name="connsiteY12" fmla="*/ 352425 h 585788"/>
              <a:gd name="connsiteX13" fmla="*/ 214313 w 2547938"/>
              <a:gd name="connsiteY13" fmla="*/ 342900 h 585788"/>
              <a:gd name="connsiteX14" fmla="*/ 164307 w 2547938"/>
              <a:gd name="connsiteY14" fmla="*/ 328613 h 585788"/>
              <a:gd name="connsiteX15" fmla="*/ 130969 w 2547938"/>
              <a:gd name="connsiteY15" fmla="*/ 316707 h 585788"/>
              <a:gd name="connsiteX16" fmla="*/ 107157 w 2547938"/>
              <a:gd name="connsiteY16" fmla="*/ 304800 h 585788"/>
              <a:gd name="connsiteX17" fmla="*/ 83344 w 2547938"/>
              <a:gd name="connsiteY17" fmla="*/ 288132 h 585788"/>
              <a:gd name="connsiteX18" fmla="*/ 66675 w 2547938"/>
              <a:gd name="connsiteY18" fmla="*/ 273844 h 585788"/>
              <a:gd name="connsiteX19" fmla="*/ 42863 w 2547938"/>
              <a:gd name="connsiteY19" fmla="*/ 261938 h 585788"/>
              <a:gd name="connsiteX20" fmla="*/ 11907 w 2547938"/>
              <a:gd name="connsiteY20" fmla="*/ 257175 h 585788"/>
              <a:gd name="connsiteX21" fmla="*/ 4763 w 2547938"/>
              <a:gd name="connsiteY21" fmla="*/ 259557 h 585788"/>
              <a:gd name="connsiteX22" fmla="*/ 0 w 2547938"/>
              <a:gd name="connsiteY22" fmla="*/ 266700 h 585788"/>
              <a:gd name="connsiteX23" fmla="*/ 2382 w 2547938"/>
              <a:gd name="connsiteY23" fmla="*/ 283369 h 585788"/>
              <a:gd name="connsiteX24" fmla="*/ 16669 w 2547938"/>
              <a:gd name="connsiteY24" fmla="*/ 311944 h 585788"/>
              <a:gd name="connsiteX25" fmla="*/ 38100 w 2547938"/>
              <a:gd name="connsiteY25" fmla="*/ 350044 h 585788"/>
              <a:gd name="connsiteX26" fmla="*/ 76200 w 2547938"/>
              <a:gd name="connsiteY26" fmla="*/ 397669 h 585788"/>
              <a:gd name="connsiteX27" fmla="*/ 107157 w 2547938"/>
              <a:gd name="connsiteY27" fmla="*/ 431007 h 585788"/>
              <a:gd name="connsiteX28" fmla="*/ 157163 w 2547938"/>
              <a:gd name="connsiteY28" fmla="*/ 473869 h 585788"/>
              <a:gd name="connsiteX29" fmla="*/ 221457 w 2547938"/>
              <a:gd name="connsiteY29" fmla="*/ 511969 h 585788"/>
              <a:gd name="connsiteX30" fmla="*/ 309563 w 2547938"/>
              <a:gd name="connsiteY30" fmla="*/ 552450 h 585788"/>
              <a:gd name="connsiteX31" fmla="*/ 376238 w 2547938"/>
              <a:gd name="connsiteY31" fmla="*/ 578644 h 585788"/>
              <a:gd name="connsiteX32" fmla="*/ 397669 w 2547938"/>
              <a:gd name="connsiteY32" fmla="*/ 585788 h 585788"/>
              <a:gd name="connsiteX33" fmla="*/ 428625 w 2547938"/>
              <a:gd name="connsiteY33" fmla="*/ 573882 h 585788"/>
              <a:gd name="connsiteX34" fmla="*/ 514350 w 2547938"/>
              <a:gd name="connsiteY34" fmla="*/ 545307 h 585788"/>
              <a:gd name="connsiteX35" fmla="*/ 571500 w 2547938"/>
              <a:gd name="connsiteY35" fmla="*/ 531019 h 585788"/>
              <a:gd name="connsiteX36" fmla="*/ 709613 w 2547938"/>
              <a:gd name="connsiteY36" fmla="*/ 507207 h 585788"/>
              <a:gd name="connsiteX37" fmla="*/ 966788 w 2547938"/>
              <a:gd name="connsiteY37" fmla="*/ 464344 h 585788"/>
              <a:gd name="connsiteX38" fmla="*/ 1235869 w 2547938"/>
              <a:gd name="connsiteY38" fmla="*/ 416719 h 585788"/>
              <a:gd name="connsiteX39" fmla="*/ 1343025 w 2547938"/>
              <a:gd name="connsiteY39" fmla="*/ 397669 h 585788"/>
              <a:gd name="connsiteX40" fmla="*/ 1671638 w 2547938"/>
              <a:gd name="connsiteY40" fmla="*/ 340519 h 585788"/>
              <a:gd name="connsiteX41" fmla="*/ 1926432 w 2547938"/>
              <a:gd name="connsiteY41" fmla="*/ 300038 h 585788"/>
              <a:gd name="connsiteX42" fmla="*/ 2126457 w 2547938"/>
              <a:gd name="connsiteY42" fmla="*/ 264319 h 585788"/>
              <a:gd name="connsiteX43" fmla="*/ 2381250 w 2547938"/>
              <a:gd name="connsiteY43" fmla="*/ 221457 h 585788"/>
              <a:gd name="connsiteX44" fmla="*/ 2490788 w 2547938"/>
              <a:gd name="connsiteY44" fmla="*/ 202407 h 585788"/>
              <a:gd name="connsiteX45" fmla="*/ 2514600 w 2547938"/>
              <a:gd name="connsiteY45" fmla="*/ 192882 h 585788"/>
              <a:gd name="connsiteX46" fmla="*/ 2538413 w 2547938"/>
              <a:gd name="connsiteY46" fmla="*/ 173832 h 585788"/>
              <a:gd name="connsiteX47" fmla="*/ 2547938 w 2547938"/>
              <a:gd name="connsiteY47" fmla="*/ 154782 h 585788"/>
              <a:gd name="connsiteX48" fmla="*/ 2547938 w 2547938"/>
              <a:gd name="connsiteY48" fmla="*/ 142875 h 585788"/>
              <a:gd name="connsiteX49" fmla="*/ 2538413 w 2547938"/>
              <a:gd name="connsiteY49" fmla="*/ 111919 h 585788"/>
              <a:gd name="connsiteX50" fmla="*/ 2524125 w 2547938"/>
              <a:gd name="connsiteY50" fmla="*/ 95250 h 585788"/>
              <a:gd name="connsiteX51" fmla="*/ 2486025 w 2547938"/>
              <a:gd name="connsiteY51" fmla="*/ 76200 h 585788"/>
              <a:gd name="connsiteX52" fmla="*/ 2381250 w 2547938"/>
              <a:gd name="connsiteY52" fmla="*/ 33338 h 585788"/>
              <a:gd name="connsiteX53" fmla="*/ 2297907 w 2547938"/>
              <a:gd name="connsiteY53" fmla="*/ 4763 h 585788"/>
              <a:gd name="connsiteX54" fmla="*/ 2264569 w 2547938"/>
              <a:gd name="connsiteY54" fmla="*/ 0 h 585788"/>
              <a:gd name="connsiteX55" fmla="*/ 2247900 w 2547938"/>
              <a:gd name="connsiteY55" fmla="*/ 4763 h 585788"/>
              <a:gd name="connsiteX56" fmla="*/ 2212182 w 2547938"/>
              <a:gd name="connsiteY56" fmla="*/ 21432 h 585788"/>
              <a:gd name="connsiteX57" fmla="*/ 2100263 w 2547938"/>
              <a:gd name="connsiteY57" fmla="*/ 61913 h 585788"/>
              <a:gd name="connsiteX58" fmla="*/ 1933575 w 2547938"/>
              <a:gd name="connsiteY58" fmla="*/ 100013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47938" h="585788">
                <a:moveTo>
                  <a:pt x="1933575" y="100013"/>
                </a:moveTo>
                <a:lnTo>
                  <a:pt x="1690688" y="152400"/>
                </a:lnTo>
                <a:lnTo>
                  <a:pt x="1538288" y="185738"/>
                </a:lnTo>
                <a:lnTo>
                  <a:pt x="1176338" y="250032"/>
                </a:lnTo>
                <a:lnTo>
                  <a:pt x="916782" y="297657"/>
                </a:lnTo>
                <a:lnTo>
                  <a:pt x="764382" y="321469"/>
                </a:lnTo>
                <a:lnTo>
                  <a:pt x="619125" y="342900"/>
                </a:lnTo>
                <a:lnTo>
                  <a:pt x="516732" y="352425"/>
                </a:lnTo>
                <a:lnTo>
                  <a:pt x="464344" y="357188"/>
                </a:lnTo>
                <a:lnTo>
                  <a:pt x="414338" y="359569"/>
                </a:lnTo>
                <a:lnTo>
                  <a:pt x="373857" y="359569"/>
                </a:lnTo>
                <a:lnTo>
                  <a:pt x="307182" y="357188"/>
                </a:lnTo>
                <a:lnTo>
                  <a:pt x="269082" y="352425"/>
                </a:lnTo>
                <a:lnTo>
                  <a:pt x="214313" y="342900"/>
                </a:lnTo>
                <a:lnTo>
                  <a:pt x="164307" y="328613"/>
                </a:lnTo>
                <a:lnTo>
                  <a:pt x="130969" y="316707"/>
                </a:lnTo>
                <a:lnTo>
                  <a:pt x="107157" y="304800"/>
                </a:lnTo>
                <a:lnTo>
                  <a:pt x="83344" y="288132"/>
                </a:lnTo>
                <a:lnTo>
                  <a:pt x="66675" y="273844"/>
                </a:lnTo>
                <a:lnTo>
                  <a:pt x="42863" y="261938"/>
                </a:lnTo>
                <a:lnTo>
                  <a:pt x="11907" y="257175"/>
                </a:lnTo>
                <a:lnTo>
                  <a:pt x="4763" y="259557"/>
                </a:lnTo>
                <a:lnTo>
                  <a:pt x="0" y="266700"/>
                </a:lnTo>
                <a:lnTo>
                  <a:pt x="2382" y="283369"/>
                </a:lnTo>
                <a:lnTo>
                  <a:pt x="16669" y="311944"/>
                </a:lnTo>
                <a:lnTo>
                  <a:pt x="38100" y="350044"/>
                </a:lnTo>
                <a:lnTo>
                  <a:pt x="76200" y="397669"/>
                </a:lnTo>
                <a:lnTo>
                  <a:pt x="107157" y="431007"/>
                </a:lnTo>
                <a:lnTo>
                  <a:pt x="157163" y="473869"/>
                </a:lnTo>
                <a:lnTo>
                  <a:pt x="221457" y="511969"/>
                </a:lnTo>
                <a:lnTo>
                  <a:pt x="309563" y="552450"/>
                </a:lnTo>
                <a:lnTo>
                  <a:pt x="376238" y="578644"/>
                </a:lnTo>
                <a:lnTo>
                  <a:pt x="397669" y="585788"/>
                </a:lnTo>
                <a:lnTo>
                  <a:pt x="428625" y="573882"/>
                </a:lnTo>
                <a:lnTo>
                  <a:pt x="514350" y="545307"/>
                </a:lnTo>
                <a:lnTo>
                  <a:pt x="571500" y="531019"/>
                </a:lnTo>
                <a:lnTo>
                  <a:pt x="709613" y="507207"/>
                </a:lnTo>
                <a:lnTo>
                  <a:pt x="966788" y="464344"/>
                </a:lnTo>
                <a:lnTo>
                  <a:pt x="1235869" y="416719"/>
                </a:lnTo>
                <a:lnTo>
                  <a:pt x="1343025" y="397669"/>
                </a:lnTo>
                <a:lnTo>
                  <a:pt x="1671638" y="340519"/>
                </a:lnTo>
                <a:lnTo>
                  <a:pt x="1926432" y="300038"/>
                </a:lnTo>
                <a:lnTo>
                  <a:pt x="2126457" y="264319"/>
                </a:lnTo>
                <a:lnTo>
                  <a:pt x="2381250" y="221457"/>
                </a:lnTo>
                <a:lnTo>
                  <a:pt x="2490788" y="202407"/>
                </a:lnTo>
                <a:lnTo>
                  <a:pt x="2514600" y="192882"/>
                </a:lnTo>
                <a:lnTo>
                  <a:pt x="2538413" y="173832"/>
                </a:lnTo>
                <a:lnTo>
                  <a:pt x="2547938" y="154782"/>
                </a:lnTo>
                <a:lnTo>
                  <a:pt x="2547938" y="142875"/>
                </a:lnTo>
                <a:lnTo>
                  <a:pt x="2538413" y="111919"/>
                </a:lnTo>
                <a:lnTo>
                  <a:pt x="2524125" y="95250"/>
                </a:lnTo>
                <a:lnTo>
                  <a:pt x="2486025" y="76200"/>
                </a:lnTo>
                <a:lnTo>
                  <a:pt x="2381250" y="33338"/>
                </a:lnTo>
                <a:lnTo>
                  <a:pt x="2297907" y="4763"/>
                </a:lnTo>
                <a:lnTo>
                  <a:pt x="2264569" y="0"/>
                </a:lnTo>
                <a:lnTo>
                  <a:pt x="2247900" y="4763"/>
                </a:lnTo>
                <a:lnTo>
                  <a:pt x="2212182" y="21432"/>
                </a:lnTo>
                <a:lnTo>
                  <a:pt x="2100263" y="61913"/>
                </a:lnTo>
                <a:lnTo>
                  <a:pt x="1933575" y="1000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887F68E7-E7D4-4419-AD8C-0AA84C549356}"/>
              </a:ext>
            </a:extLst>
          </p:cNvPr>
          <p:cNvSpPr/>
          <p:nvPr/>
        </p:nvSpPr>
        <p:spPr>
          <a:xfrm>
            <a:off x="2608263" y="3162300"/>
            <a:ext cx="2638425" cy="601663"/>
          </a:xfrm>
          <a:custGeom>
            <a:avLst/>
            <a:gdLst>
              <a:gd name="connsiteX0" fmla="*/ 1140619 w 2638425"/>
              <a:gd name="connsiteY0" fmla="*/ 230981 h 602456"/>
              <a:gd name="connsiteX1" fmla="*/ 876300 w 2638425"/>
              <a:gd name="connsiteY1" fmla="*/ 285750 h 602456"/>
              <a:gd name="connsiteX2" fmla="*/ 726281 w 2638425"/>
              <a:gd name="connsiteY2" fmla="*/ 316706 h 602456"/>
              <a:gd name="connsiteX3" fmla="*/ 490537 w 2638425"/>
              <a:gd name="connsiteY3" fmla="*/ 369094 h 602456"/>
              <a:gd name="connsiteX4" fmla="*/ 414337 w 2638425"/>
              <a:gd name="connsiteY4" fmla="*/ 388144 h 602456"/>
              <a:gd name="connsiteX5" fmla="*/ 345281 w 2638425"/>
              <a:gd name="connsiteY5" fmla="*/ 397669 h 602456"/>
              <a:gd name="connsiteX6" fmla="*/ 300037 w 2638425"/>
              <a:gd name="connsiteY6" fmla="*/ 402431 h 602456"/>
              <a:gd name="connsiteX7" fmla="*/ 266700 w 2638425"/>
              <a:gd name="connsiteY7" fmla="*/ 402431 h 602456"/>
              <a:gd name="connsiteX8" fmla="*/ 226219 w 2638425"/>
              <a:gd name="connsiteY8" fmla="*/ 395288 h 602456"/>
              <a:gd name="connsiteX9" fmla="*/ 190500 w 2638425"/>
              <a:gd name="connsiteY9" fmla="*/ 385763 h 602456"/>
              <a:gd name="connsiteX10" fmla="*/ 145256 w 2638425"/>
              <a:gd name="connsiteY10" fmla="*/ 366713 h 602456"/>
              <a:gd name="connsiteX11" fmla="*/ 109537 w 2638425"/>
              <a:gd name="connsiteY11" fmla="*/ 347663 h 602456"/>
              <a:gd name="connsiteX12" fmla="*/ 80962 w 2638425"/>
              <a:gd name="connsiteY12" fmla="*/ 326231 h 602456"/>
              <a:gd name="connsiteX13" fmla="*/ 47625 w 2638425"/>
              <a:gd name="connsiteY13" fmla="*/ 302419 h 602456"/>
              <a:gd name="connsiteX14" fmla="*/ 16669 w 2638425"/>
              <a:gd name="connsiteY14" fmla="*/ 295275 h 602456"/>
              <a:gd name="connsiteX15" fmla="*/ 4762 w 2638425"/>
              <a:gd name="connsiteY15" fmla="*/ 300038 h 602456"/>
              <a:gd name="connsiteX16" fmla="*/ 0 w 2638425"/>
              <a:gd name="connsiteY16" fmla="*/ 309563 h 602456"/>
              <a:gd name="connsiteX17" fmla="*/ 4762 w 2638425"/>
              <a:gd name="connsiteY17" fmla="*/ 328613 h 602456"/>
              <a:gd name="connsiteX18" fmla="*/ 21431 w 2638425"/>
              <a:gd name="connsiteY18" fmla="*/ 364331 h 602456"/>
              <a:gd name="connsiteX19" fmla="*/ 50006 w 2638425"/>
              <a:gd name="connsiteY19" fmla="*/ 416719 h 602456"/>
              <a:gd name="connsiteX20" fmla="*/ 85725 w 2638425"/>
              <a:gd name="connsiteY20" fmla="*/ 469106 h 602456"/>
              <a:gd name="connsiteX21" fmla="*/ 116681 w 2638425"/>
              <a:gd name="connsiteY21" fmla="*/ 507206 h 602456"/>
              <a:gd name="connsiteX22" fmla="*/ 145256 w 2638425"/>
              <a:gd name="connsiteY22" fmla="*/ 535781 h 602456"/>
              <a:gd name="connsiteX23" fmla="*/ 173831 w 2638425"/>
              <a:gd name="connsiteY23" fmla="*/ 557213 h 602456"/>
              <a:gd name="connsiteX24" fmla="*/ 216694 w 2638425"/>
              <a:gd name="connsiteY24" fmla="*/ 581025 h 602456"/>
              <a:gd name="connsiteX25" fmla="*/ 259556 w 2638425"/>
              <a:gd name="connsiteY25" fmla="*/ 597694 h 602456"/>
              <a:gd name="connsiteX26" fmla="*/ 288131 w 2638425"/>
              <a:gd name="connsiteY26" fmla="*/ 602456 h 602456"/>
              <a:gd name="connsiteX27" fmla="*/ 316706 w 2638425"/>
              <a:gd name="connsiteY27" fmla="*/ 602456 h 602456"/>
              <a:gd name="connsiteX28" fmla="*/ 404812 w 2638425"/>
              <a:gd name="connsiteY28" fmla="*/ 585788 h 602456"/>
              <a:gd name="connsiteX29" fmla="*/ 523875 w 2638425"/>
              <a:gd name="connsiteY29" fmla="*/ 552450 h 602456"/>
              <a:gd name="connsiteX30" fmla="*/ 604837 w 2638425"/>
              <a:gd name="connsiteY30" fmla="*/ 526256 h 602456"/>
              <a:gd name="connsiteX31" fmla="*/ 833437 w 2638425"/>
              <a:gd name="connsiteY31" fmla="*/ 476250 h 602456"/>
              <a:gd name="connsiteX32" fmla="*/ 1135856 w 2638425"/>
              <a:gd name="connsiteY32" fmla="*/ 397669 h 602456"/>
              <a:gd name="connsiteX33" fmla="*/ 1333500 w 2638425"/>
              <a:gd name="connsiteY33" fmla="*/ 342900 h 602456"/>
              <a:gd name="connsiteX34" fmla="*/ 1607344 w 2638425"/>
              <a:gd name="connsiteY34" fmla="*/ 297656 h 602456"/>
              <a:gd name="connsiteX35" fmla="*/ 1897856 w 2638425"/>
              <a:gd name="connsiteY35" fmla="*/ 245269 h 602456"/>
              <a:gd name="connsiteX36" fmla="*/ 2076450 w 2638425"/>
              <a:gd name="connsiteY36" fmla="*/ 216694 h 602456"/>
              <a:gd name="connsiteX37" fmla="*/ 2290762 w 2638425"/>
              <a:gd name="connsiteY37" fmla="*/ 200025 h 602456"/>
              <a:gd name="connsiteX38" fmla="*/ 2416969 w 2638425"/>
              <a:gd name="connsiteY38" fmla="*/ 183356 h 602456"/>
              <a:gd name="connsiteX39" fmla="*/ 2478881 w 2638425"/>
              <a:gd name="connsiteY39" fmla="*/ 176213 h 602456"/>
              <a:gd name="connsiteX40" fmla="*/ 2545556 w 2638425"/>
              <a:gd name="connsiteY40" fmla="*/ 173831 h 602456"/>
              <a:gd name="connsiteX41" fmla="*/ 2586037 w 2638425"/>
              <a:gd name="connsiteY41" fmla="*/ 164306 h 602456"/>
              <a:gd name="connsiteX42" fmla="*/ 2614612 w 2638425"/>
              <a:gd name="connsiteY42" fmla="*/ 152400 h 602456"/>
              <a:gd name="connsiteX43" fmla="*/ 2631281 w 2638425"/>
              <a:gd name="connsiteY43" fmla="*/ 138113 h 602456"/>
              <a:gd name="connsiteX44" fmla="*/ 2638425 w 2638425"/>
              <a:gd name="connsiteY44" fmla="*/ 121444 h 602456"/>
              <a:gd name="connsiteX45" fmla="*/ 2638425 w 2638425"/>
              <a:gd name="connsiteY45" fmla="*/ 104775 h 602456"/>
              <a:gd name="connsiteX46" fmla="*/ 2638425 w 2638425"/>
              <a:gd name="connsiteY46" fmla="*/ 90488 h 602456"/>
              <a:gd name="connsiteX47" fmla="*/ 2631281 w 2638425"/>
              <a:gd name="connsiteY47" fmla="*/ 73819 h 602456"/>
              <a:gd name="connsiteX48" fmla="*/ 2616994 w 2638425"/>
              <a:gd name="connsiteY48" fmla="*/ 57150 h 602456"/>
              <a:gd name="connsiteX49" fmla="*/ 2593181 w 2638425"/>
              <a:gd name="connsiteY49" fmla="*/ 40481 h 602456"/>
              <a:gd name="connsiteX50" fmla="*/ 2540794 w 2638425"/>
              <a:gd name="connsiteY50" fmla="*/ 16669 h 602456"/>
              <a:gd name="connsiteX51" fmla="*/ 2476500 w 2638425"/>
              <a:gd name="connsiteY51" fmla="*/ 0 h 602456"/>
              <a:gd name="connsiteX52" fmla="*/ 2397919 w 2638425"/>
              <a:gd name="connsiteY52" fmla="*/ 9525 h 602456"/>
              <a:gd name="connsiteX53" fmla="*/ 2278856 w 2638425"/>
              <a:gd name="connsiteY53" fmla="*/ 26194 h 602456"/>
              <a:gd name="connsiteX54" fmla="*/ 2038350 w 2638425"/>
              <a:gd name="connsiteY54" fmla="*/ 50006 h 602456"/>
              <a:gd name="connsiteX55" fmla="*/ 1819275 w 2638425"/>
              <a:gd name="connsiteY55" fmla="*/ 85725 h 602456"/>
              <a:gd name="connsiteX56" fmla="*/ 1516856 w 2638425"/>
              <a:gd name="connsiteY56" fmla="*/ 135731 h 602456"/>
              <a:gd name="connsiteX57" fmla="*/ 1259681 w 2638425"/>
              <a:gd name="connsiteY57" fmla="*/ 207169 h 602456"/>
              <a:gd name="connsiteX58" fmla="*/ 1140619 w 2638425"/>
              <a:gd name="connsiteY58" fmla="*/ 2309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638425" h="602456">
                <a:moveTo>
                  <a:pt x="1140619" y="230981"/>
                </a:moveTo>
                <a:lnTo>
                  <a:pt x="876300" y="285750"/>
                </a:lnTo>
                <a:lnTo>
                  <a:pt x="726281" y="316706"/>
                </a:lnTo>
                <a:lnTo>
                  <a:pt x="490537" y="369094"/>
                </a:lnTo>
                <a:lnTo>
                  <a:pt x="414337" y="388144"/>
                </a:lnTo>
                <a:lnTo>
                  <a:pt x="345281" y="397669"/>
                </a:lnTo>
                <a:lnTo>
                  <a:pt x="300037" y="402431"/>
                </a:lnTo>
                <a:lnTo>
                  <a:pt x="266700" y="402431"/>
                </a:lnTo>
                <a:lnTo>
                  <a:pt x="226219" y="395288"/>
                </a:lnTo>
                <a:lnTo>
                  <a:pt x="190500" y="385763"/>
                </a:lnTo>
                <a:lnTo>
                  <a:pt x="145256" y="366713"/>
                </a:lnTo>
                <a:lnTo>
                  <a:pt x="109537" y="347663"/>
                </a:lnTo>
                <a:lnTo>
                  <a:pt x="80962" y="326231"/>
                </a:lnTo>
                <a:lnTo>
                  <a:pt x="47625" y="302419"/>
                </a:lnTo>
                <a:lnTo>
                  <a:pt x="16669" y="295275"/>
                </a:lnTo>
                <a:lnTo>
                  <a:pt x="4762" y="300038"/>
                </a:lnTo>
                <a:lnTo>
                  <a:pt x="0" y="309563"/>
                </a:lnTo>
                <a:lnTo>
                  <a:pt x="4762" y="328613"/>
                </a:lnTo>
                <a:lnTo>
                  <a:pt x="21431" y="364331"/>
                </a:lnTo>
                <a:lnTo>
                  <a:pt x="50006" y="416719"/>
                </a:lnTo>
                <a:lnTo>
                  <a:pt x="85725" y="469106"/>
                </a:lnTo>
                <a:lnTo>
                  <a:pt x="116681" y="507206"/>
                </a:lnTo>
                <a:lnTo>
                  <a:pt x="145256" y="535781"/>
                </a:lnTo>
                <a:lnTo>
                  <a:pt x="173831" y="557213"/>
                </a:lnTo>
                <a:lnTo>
                  <a:pt x="216694" y="581025"/>
                </a:lnTo>
                <a:lnTo>
                  <a:pt x="259556" y="597694"/>
                </a:lnTo>
                <a:lnTo>
                  <a:pt x="288131" y="602456"/>
                </a:lnTo>
                <a:lnTo>
                  <a:pt x="316706" y="602456"/>
                </a:lnTo>
                <a:lnTo>
                  <a:pt x="404812" y="585788"/>
                </a:lnTo>
                <a:lnTo>
                  <a:pt x="523875" y="552450"/>
                </a:lnTo>
                <a:lnTo>
                  <a:pt x="604837" y="526256"/>
                </a:lnTo>
                <a:lnTo>
                  <a:pt x="833437" y="476250"/>
                </a:lnTo>
                <a:lnTo>
                  <a:pt x="1135856" y="397669"/>
                </a:lnTo>
                <a:lnTo>
                  <a:pt x="1333500" y="342900"/>
                </a:lnTo>
                <a:lnTo>
                  <a:pt x="1607344" y="297656"/>
                </a:lnTo>
                <a:lnTo>
                  <a:pt x="1897856" y="245269"/>
                </a:lnTo>
                <a:lnTo>
                  <a:pt x="2076450" y="216694"/>
                </a:lnTo>
                <a:lnTo>
                  <a:pt x="2290762" y="200025"/>
                </a:lnTo>
                <a:lnTo>
                  <a:pt x="2416969" y="183356"/>
                </a:lnTo>
                <a:lnTo>
                  <a:pt x="2478881" y="176213"/>
                </a:lnTo>
                <a:lnTo>
                  <a:pt x="2545556" y="173831"/>
                </a:lnTo>
                <a:lnTo>
                  <a:pt x="2586037" y="164306"/>
                </a:lnTo>
                <a:lnTo>
                  <a:pt x="2614612" y="152400"/>
                </a:lnTo>
                <a:lnTo>
                  <a:pt x="2631281" y="138113"/>
                </a:lnTo>
                <a:lnTo>
                  <a:pt x="2638425" y="121444"/>
                </a:lnTo>
                <a:lnTo>
                  <a:pt x="2638425" y="104775"/>
                </a:lnTo>
                <a:lnTo>
                  <a:pt x="2638425" y="90488"/>
                </a:lnTo>
                <a:lnTo>
                  <a:pt x="2631281" y="73819"/>
                </a:lnTo>
                <a:lnTo>
                  <a:pt x="2616994" y="57150"/>
                </a:lnTo>
                <a:lnTo>
                  <a:pt x="2593181" y="40481"/>
                </a:lnTo>
                <a:lnTo>
                  <a:pt x="2540794" y="16669"/>
                </a:lnTo>
                <a:lnTo>
                  <a:pt x="2476500" y="0"/>
                </a:lnTo>
                <a:lnTo>
                  <a:pt x="2397919" y="9525"/>
                </a:lnTo>
                <a:lnTo>
                  <a:pt x="2278856" y="26194"/>
                </a:lnTo>
                <a:lnTo>
                  <a:pt x="2038350" y="50006"/>
                </a:lnTo>
                <a:lnTo>
                  <a:pt x="1819275" y="85725"/>
                </a:lnTo>
                <a:lnTo>
                  <a:pt x="1516856" y="135731"/>
                </a:lnTo>
                <a:lnTo>
                  <a:pt x="1259681" y="207169"/>
                </a:lnTo>
                <a:lnTo>
                  <a:pt x="1140619" y="2309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A4FB0730-CAAF-4B10-8D6D-E73570038387}"/>
              </a:ext>
            </a:extLst>
          </p:cNvPr>
          <p:cNvSpPr/>
          <p:nvPr/>
        </p:nvSpPr>
        <p:spPr>
          <a:xfrm>
            <a:off x="2876550" y="3071813"/>
            <a:ext cx="609600" cy="1365250"/>
          </a:xfrm>
          <a:custGeom>
            <a:avLst/>
            <a:gdLst>
              <a:gd name="connsiteX0" fmla="*/ 342900 w 609600"/>
              <a:gd name="connsiteY0" fmla="*/ 852487 h 1364456"/>
              <a:gd name="connsiteX1" fmla="*/ 302419 w 609600"/>
              <a:gd name="connsiteY1" fmla="*/ 614362 h 1364456"/>
              <a:gd name="connsiteX2" fmla="*/ 252413 w 609600"/>
              <a:gd name="connsiteY2" fmla="*/ 411956 h 1364456"/>
              <a:gd name="connsiteX3" fmla="*/ 233363 w 609600"/>
              <a:gd name="connsiteY3" fmla="*/ 352425 h 1364456"/>
              <a:gd name="connsiteX4" fmla="*/ 216694 w 609600"/>
              <a:gd name="connsiteY4" fmla="*/ 307181 h 1364456"/>
              <a:gd name="connsiteX5" fmla="*/ 197644 w 609600"/>
              <a:gd name="connsiteY5" fmla="*/ 261937 h 1364456"/>
              <a:gd name="connsiteX6" fmla="*/ 176213 w 609600"/>
              <a:gd name="connsiteY6" fmla="*/ 219075 h 1364456"/>
              <a:gd name="connsiteX7" fmla="*/ 154781 w 609600"/>
              <a:gd name="connsiteY7" fmla="*/ 180975 h 1364456"/>
              <a:gd name="connsiteX8" fmla="*/ 133350 w 609600"/>
              <a:gd name="connsiteY8" fmla="*/ 150018 h 1364456"/>
              <a:gd name="connsiteX9" fmla="*/ 114300 w 609600"/>
              <a:gd name="connsiteY9" fmla="*/ 128587 h 1364456"/>
              <a:gd name="connsiteX10" fmla="*/ 83344 w 609600"/>
              <a:gd name="connsiteY10" fmla="*/ 97631 h 1364456"/>
              <a:gd name="connsiteX11" fmla="*/ 47625 w 609600"/>
              <a:gd name="connsiteY11" fmla="*/ 69056 h 1364456"/>
              <a:gd name="connsiteX12" fmla="*/ 19050 w 609600"/>
              <a:gd name="connsiteY12" fmla="*/ 50006 h 1364456"/>
              <a:gd name="connsiteX13" fmla="*/ 0 w 609600"/>
              <a:gd name="connsiteY13" fmla="*/ 30956 h 1364456"/>
              <a:gd name="connsiteX14" fmla="*/ 0 w 609600"/>
              <a:gd name="connsiteY14" fmla="*/ 11906 h 1364456"/>
              <a:gd name="connsiteX15" fmla="*/ 9525 w 609600"/>
              <a:gd name="connsiteY15" fmla="*/ 4762 h 1364456"/>
              <a:gd name="connsiteX16" fmla="*/ 40481 w 609600"/>
              <a:gd name="connsiteY16" fmla="*/ 0 h 1364456"/>
              <a:gd name="connsiteX17" fmla="*/ 123825 w 609600"/>
              <a:gd name="connsiteY17" fmla="*/ 2381 h 1364456"/>
              <a:gd name="connsiteX18" fmla="*/ 202406 w 609600"/>
              <a:gd name="connsiteY18" fmla="*/ 11906 h 1364456"/>
              <a:gd name="connsiteX19" fmla="*/ 266700 w 609600"/>
              <a:gd name="connsiteY19" fmla="*/ 23812 h 1364456"/>
              <a:gd name="connsiteX20" fmla="*/ 338138 w 609600"/>
              <a:gd name="connsiteY20" fmla="*/ 42862 h 1364456"/>
              <a:gd name="connsiteX21" fmla="*/ 378619 w 609600"/>
              <a:gd name="connsiteY21" fmla="*/ 59531 h 1364456"/>
              <a:gd name="connsiteX22" fmla="*/ 423863 w 609600"/>
              <a:gd name="connsiteY22" fmla="*/ 80962 h 1364456"/>
              <a:gd name="connsiteX23" fmla="*/ 454819 w 609600"/>
              <a:gd name="connsiteY23" fmla="*/ 97631 h 1364456"/>
              <a:gd name="connsiteX24" fmla="*/ 473869 w 609600"/>
              <a:gd name="connsiteY24" fmla="*/ 111918 h 1364456"/>
              <a:gd name="connsiteX25" fmla="*/ 483394 w 609600"/>
              <a:gd name="connsiteY25" fmla="*/ 123825 h 1364456"/>
              <a:gd name="connsiteX26" fmla="*/ 485775 w 609600"/>
              <a:gd name="connsiteY26" fmla="*/ 135731 h 1364456"/>
              <a:gd name="connsiteX27" fmla="*/ 485775 w 609600"/>
              <a:gd name="connsiteY27" fmla="*/ 154781 h 1364456"/>
              <a:gd name="connsiteX28" fmla="*/ 471488 w 609600"/>
              <a:gd name="connsiteY28" fmla="*/ 185737 h 1364456"/>
              <a:gd name="connsiteX29" fmla="*/ 452438 w 609600"/>
              <a:gd name="connsiteY29" fmla="*/ 211931 h 1364456"/>
              <a:gd name="connsiteX30" fmla="*/ 442913 w 609600"/>
              <a:gd name="connsiteY30" fmla="*/ 226218 h 1364456"/>
              <a:gd name="connsiteX31" fmla="*/ 459581 w 609600"/>
              <a:gd name="connsiteY31" fmla="*/ 300037 h 1364456"/>
              <a:gd name="connsiteX32" fmla="*/ 485775 w 609600"/>
              <a:gd name="connsiteY32" fmla="*/ 414337 h 1364456"/>
              <a:gd name="connsiteX33" fmla="*/ 528638 w 609600"/>
              <a:gd name="connsiteY33" fmla="*/ 735806 h 1364456"/>
              <a:gd name="connsiteX34" fmla="*/ 571500 w 609600"/>
              <a:gd name="connsiteY34" fmla="*/ 1038225 h 1364456"/>
              <a:gd name="connsiteX35" fmla="*/ 609600 w 609600"/>
              <a:gd name="connsiteY35" fmla="*/ 1323975 h 1364456"/>
              <a:gd name="connsiteX36" fmla="*/ 431006 w 609600"/>
              <a:gd name="connsiteY36" fmla="*/ 1364456 h 1364456"/>
              <a:gd name="connsiteX37" fmla="*/ 395288 w 609600"/>
              <a:gd name="connsiteY37" fmla="*/ 1145381 h 1364456"/>
              <a:gd name="connsiteX38" fmla="*/ 342900 w 609600"/>
              <a:gd name="connsiteY38" fmla="*/ 852487 h 13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09600" h="1364456">
                <a:moveTo>
                  <a:pt x="342900" y="852487"/>
                </a:moveTo>
                <a:lnTo>
                  <a:pt x="302419" y="614362"/>
                </a:lnTo>
                <a:lnTo>
                  <a:pt x="252413" y="411956"/>
                </a:lnTo>
                <a:lnTo>
                  <a:pt x="233363" y="352425"/>
                </a:lnTo>
                <a:lnTo>
                  <a:pt x="216694" y="307181"/>
                </a:lnTo>
                <a:lnTo>
                  <a:pt x="197644" y="261937"/>
                </a:lnTo>
                <a:lnTo>
                  <a:pt x="176213" y="219075"/>
                </a:lnTo>
                <a:lnTo>
                  <a:pt x="154781" y="180975"/>
                </a:lnTo>
                <a:lnTo>
                  <a:pt x="133350" y="150018"/>
                </a:lnTo>
                <a:lnTo>
                  <a:pt x="114300" y="128587"/>
                </a:lnTo>
                <a:lnTo>
                  <a:pt x="83344" y="97631"/>
                </a:lnTo>
                <a:lnTo>
                  <a:pt x="47625" y="69056"/>
                </a:lnTo>
                <a:lnTo>
                  <a:pt x="19050" y="50006"/>
                </a:lnTo>
                <a:lnTo>
                  <a:pt x="0" y="30956"/>
                </a:lnTo>
                <a:lnTo>
                  <a:pt x="0" y="11906"/>
                </a:lnTo>
                <a:lnTo>
                  <a:pt x="9525" y="4762"/>
                </a:lnTo>
                <a:lnTo>
                  <a:pt x="40481" y="0"/>
                </a:lnTo>
                <a:lnTo>
                  <a:pt x="123825" y="2381"/>
                </a:lnTo>
                <a:lnTo>
                  <a:pt x="202406" y="11906"/>
                </a:lnTo>
                <a:lnTo>
                  <a:pt x="266700" y="23812"/>
                </a:lnTo>
                <a:lnTo>
                  <a:pt x="338138" y="42862"/>
                </a:lnTo>
                <a:lnTo>
                  <a:pt x="378619" y="59531"/>
                </a:lnTo>
                <a:lnTo>
                  <a:pt x="423863" y="80962"/>
                </a:lnTo>
                <a:lnTo>
                  <a:pt x="454819" y="97631"/>
                </a:lnTo>
                <a:lnTo>
                  <a:pt x="473869" y="111918"/>
                </a:lnTo>
                <a:lnTo>
                  <a:pt x="483394" y="123825"/>
                </a:lnTo>
                <a:lnTo>
                  <a:pt x="485775" y="135731"/>
                </a:lnTo>
                <a:lnTo>
                  <a:pt x="485775" y="154781"/>
                </a:lnTo>
                <a:lnTo>
                  <a:pt x="471488" y="185737"/>
                </a:lnTo>
                <a:lnTo>
                  <a:pt x="452438" y="211931"/>
                </a:lnTo>
                <a:lnTo>
                  <a:pt x="442913" y="226218"/>
                </a:lnTo>
                <a:lnTo>
                  <a:pt x="459581" y="300037"/>
                </a:lnTo>
                <a:lnTo>
                  <a:pt x="485775" y="414337"/>
                </a:lnTo>
                <a:lnTo>
                  <a:pt x="528638" y="735806"/>
                </a:lnTo>
                <a:lnTo>
                  <a:pt x="571500" y="1038225"/>
                </a:lnTo>
                <a:lnTo>
                  <a:pt x="609600" y="1323975"/>
                </a:lnTo>
                <a:lnTo>
                  <a:pt x="431006" y="1364456"/>
                </a:lnTo>
                <a:lnTo>
                  <a:pt x="395288" y="1145381"/>
                </a:lnTo>
                <a:lnTo>
                  <a:pt x="342900" y="852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2F64576C-5EC7-413B-BF17-9CD9421B7CEB}"/>
              </a:ext>
            </a:extLst>
          </p:cNvPr>
          <p:cNvSpPr/>
          <p:nvPr/>
        </p:nvSpPr>
        <p:spPr>
          <a:xfrm>
            <a:off x="4552950" y="2781300"/>
            <a:ext cx="438150" cy="1360488"/>
          </a:xfrm>
          <a:custGeom>
            <a:avLst/>
            <a:gdLst>
              <a:gd name="connsiteX0" fmla="*/ 54769 w 438150"/>
              <a:gd name="connsiteY0" fmla="*/ 957263 h 1359694"/>
              <a:gd name="connsiteX1" fmla="*/ 107156 w 438150"/>
              <a:gd name="connsiteY1" fmla="*/ 581025 h 1359694"/>
              <a:gd name="connsiteX2" fmla="*/ 128588 w 438150"/>
              <a:gd name="connsiteY2" fmla="*/ 397669 h 1359694"/>
              <a:gd name="connsiteX3" fmla="*/ 140494 w 438150"/>
              <a:gd name="connsiteY3" fmla="*/ 319088 h 1359694"/>
              <a:gd name="connsiteX4" fmla="*/ 145256 w 438150"/>
              <a:gd name="connsiteY4" fmla="*/ 250031 h 1359694"/>
              <a:gd name="connsiteX5" fmla="*/ 147638 w 438150"/>
              <a:gd name="connsiteY5" fmla="*/ 171450 h 1359694"/>
              <a:gd name="connsiteX6" fmla="*/ 145256 w 438150"/>
              <a:gd name="connsiteY6" fmla="*/ 152400 h 1359694"/>
              <a:gd name="connsiteX7" fmla="*/ 128588 w 438150"/>
              <a:gd name="connsiteY7" fmla="*/ 123825 h 1359694"/>
              <a:gd name="connsiteX8" fmla="*/ 85725 w 438150"/>
              <a:gd name="connsiteY8" fmla="*/ 73819 h 1359694"/>
              <a:gd name="connsiteX9" fmla="*/ 64294 w 438150"/>
              <a:gd name="connsiteY9" fmla="*/ 50006 h 1359694"/>
              <a:gd name="connsiteX10" fmla="*/ 50006 w 438150"/>
              <a:gd name="connsiteY10" fmla="*/ 30956 h 1359694"/>
              <a:gd name="connsiteX11" fmla="*/ 50006 w 438150"/>
              <a:gd name="connsiteY11" fmla="*/ 23813 h 1359694"/>
              <a:gd name="connsiteX12" fmla="*/ 57150 w 438150"/>
              <a:gd name="connsiteY12" fmla="*/ 11906 h 1359694"/>
              <a:gd name="connsiteX13" fmla="*/ 73819 w 438150"/>
              <a:gd name="connsiteY13" fmla="*/ 7144 h 1359694"/>
              <a:gd name="connsiteX14" fmla="*/ 111919 w 438150"/>
              <a:gd name="connsiteY14" fmla="*/ 0 h 1359694"/>
              <a:gd name="connsiteX15" fmla="*/ 171450 w 438150"/>
              <a:gd name="connsiteY15" fmla="*/ 2381 h 1359694"/>
              <a:gd name="connsiteX16" fmla="*/ 230981 w 438150"/>
              <a:gd name="connsiteY16" fmla="*/ 19050 h 1359694"/>
              <a:gd name="connsiteX17" fmla="*/ 285750 w 438150"/>
              <a:gd name="connsiteY17" fmla="*/ 47625 h 1359694"/>
              <a:gd name="connsiteX18" fmla="*/ 342900 w 438150"/>
              <a:gd name="connsiteY18" fmla="*/ 90488 h 1359694"/>
              <a:gd name="connsiteX19" fmla="*/ 395288 w 438150"/>
              <a:gd name="connsiteY19" fmla="*/ 135731 h 1359694"/>
              <a:gd name="connsiteX20" fmla="*/ 419100 w 438150"/>
              <a:gd name="connsiteY20" fmla="*/ 157163 h 1359694"/>
              <a:gd name="connsiteX21" fmla="*/ 431006 w 438150"/>
              <a:gd name="connsiteY21" fmla="*/ 176213 h 1359694"/>
              <a:gd name="connsiteX22" fmla="*/ 438150 w 438150"/>
              <a:gd name="connsiteY22" fmla="*/ 197644 h 1359694"/>
              <a:gd name="connsiteX23" fmla="*/ 438150 w 438150"/>
              <a:gd name="connsiteY23" fmla="*/ 221456 h 1359694"/>
              <a:gd name="connsiteX24" fmla="*/ 431006 w 438150"/>
              <a:gd name="connsiteY24" fmla="*/ 247650 h 1359694"/>
              <a:gd name="connsiteX25" fmla="*/ 414338 w 438150"/>
              <a:gd name="connsiteY25" fmla="*/ 271463 h 1359694"/>
              <a:gd name="connsiteX26" fmla="*/ 395288 w 438150"/>
              <a:gd name="connsiteY26" fmla="*/ 319088 h 1359694"/>
              <a:gd name="connsiteX27" fmla="*/ 373856 w 438150"/>
              <a:gd name="connsiteY27" fmla="*/ 404813 h 1359694"/>
              <a:gd name="connsiteX28" fmla="*/ 350044 w 438150"/>
              <a:gd name="connsiteY28" fmla="*/ 569119 h 1359694"/>
              <a:gd name="connsiteX29" fmla="*/ 280988 w 438150"/>
              <a:gd name="connsiteY29" fmla="*/ 857250 h 1359694"/>
              <a:gd name="connsiteX30" fmla="*/ 200025 w 438150"/>
              <a:gd name="connsiteY30" fmla="*/ 1190625 h 1359694"/>
              <a:gd name="connsiteX31" fmla="*/ 166688 w 438150"/>
              <a:gd name="connsiteY31" fmla="*/ 1335881 h 1359694"/>
              <a:gd name="connsiteX32" fmla="*/ 0 w 438150"/>
              <a:gd name="connsiteY32" fmla="*/ 1359694 h 1359694"/>
              <a:gd name="connsiteX33" fmla="*/ 30956 w 438150"/>
              <a:gd name="connsiteY33" fmla="*/ 1135856 h 1359694"/>
              <a:gd name="connsiteX34" fmla="*/ 54769 w 438150"/>
              <a:gd name="connsiteY34" fmla="*/ 957263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38150" h="1359694">
                <a:moveTo>
                  <a:pt x="54769" y="957263"/>
                </a:moveTo>
                <a:lnTo>
                  <a:pt x="107156" y="581025"/>
                </a:lnTo>
                <a:lnTo>
                  <a:pt x="128588" y="397669"/>
                </a:lnTo>
                <a:lnTo>
                  <a:pt x="140494" y="319088"/>
                </a:lnTo>
                <a:lnTo>
                  <a:pt x="145256" y="250031"/>
                </a:lnTo>
                <a:lnTo>
                  <a:pt x="147638" y="171450"/>
                </a:lnTo>
                <a:lnTo>
                  <a:pt x="145256" y="152400"/>
                </a:lnTo>
                <a:lnTo>
                  <a:pt x="128588" y="123825"/>
                </a:lnTo>
                <a:lnTo>
                  <a:pt x="85725" y="73819"/>
                </a:lnTo>
                <a:lnTo>
                  <a:pt x="64294" y="50006"/>
                </a:lnTo>
                <a:lnTo>
                  <a:pt x="50006" y="30956"/>
                </a:lnTo>
                <a:lnTo>
                  <a:pt x="50006" y="23813"/>
                </a:lnTo>
                <a:lnTo>
                  <a:pt x="57150" y="11906"/>
                </a:lnTo>
                <a:lnTo>
                  <a:pt x="73819" y="7144"/>
                </a:lnTo>
                <a:lnTo>
                  <a:pt x="111919" y="0"/>
                </a:lnTo>
                <a:lnTo>
                  <a:pt x="171450" y="2381"/>
                </a:lnTo>
                <a:lnTo>
                  <a:pt x="230981" y="19050"/>
                </a:lnTo>
                <a:lnTo>
                  <a:pt x="285750" y="47625"/>
                </a:lnTo>
                <a:lnTo>
                  <a:pt x="342900" y="90488"/>
                </a:lnTo>
                <a:lnTo>
                  <a:pt x="395288" y="135731"/>
                </a:lnTo>
                <a:lnTo>
                  <a:pt x="419100" y="157163"/>
                </a:lnTo>
                <a:lnTo>
                  <a:pt x="431006" y="176213"/>
                </a:lnTo>
                <a:lnTo>
                  <a:pt x="438150" y="197644"/>
                </a:lnTo>
                <a:lnTo>
                  <a:pt x="438150" y="221456"/>
                </a:lnTo>
                <a:lnTo>
                  <a:pt x="431006" y="247650"/>
                </a:lnTo>
                <a:lnTo>
                  <a:pt x="414338" y="271463"/>
                </a:lnTo>
                <a:lnTo>
                  <a:pt x="395288" y="319088"/>
                </a:lnTo>
                <a:lnTo>
                  <a:pt x="373856" y="404813"/>
                </a:lnTo>
                <a:lnTo>
                  <a:pt x="350044" y="569119"/>
                </a:lnTo>
                <a:lnTo>
                  <a:pt x="280988" y="857250"/>
                </a:lnTo>
                <a:lnTo>
                  <a:pt x="200025" y="1190625"/>
                </a:lnTo>
                <a:lnTo>
                  <a:pt x="166688" y="1335881"/>
                </a:lnTo>
                <a:lnTo>
                  <a:pt x="0" y="1359694"/>
                </a:lnTo>
                <a:lnTo>
                  <a:pt x="30956" y="1135856"/>
                </a:lnTo>
                <a:lnTo>
                  <a:pt x="54769" y="957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77A2519-159C-4F0F-A8AE-F1E429B7B342}"/>
              </a:ext>
            </a:extLst>
          </p:cNvPr>
          <p:cNvSpPr/>
          <p:nvPr/>
        </p:nvSpPr>
        <p:spPr>
          <a:xfrm>
            <a:off x="2898775" y="4010025"/>
            <a:ext cx="2062163" cy="515938"/>
          </a:xfrm>
          <a:custGeom>
            <a:avLst/>
            <a:gdLst>
              <a:gd name="connsiteX0" fmla="*/ 854869 w 2062163"/>
              <a:gd name="connsiteY0" fmla="*/ 400050 h 516731"/>
              <a:gd name="connsiteX1" fmla="*/ 609600 w 2062163"/>
              <a:gd name="connsiteY1" fmla="*/ 471488 h 516731"/>
              <a:gd name="connsiteX2" fmla="*/ 459582 w 2062163"/>
              <a:gd name="connsiteY2" fmla="*/ 514350 h 516731"/>
              <a:gd name="connsiteX3" fmla="*/ 428625 w 2062163"/>
              <a:gd name="connsiteY3" fmla="*/ 516731 h 516731"/>
              <a:gd name="connsiteX4" fmla="*/ 385763 w 2062163"/>
              <a:gd name="connsiteY4" fmla="*/ 514350 h 516731"/>
              <a:gd name="connsiteX5" fmla="*/ 330994 w 2062163"/>
              <a:gd name="connsiteY5" fmla="*/ 507206 h 516731"/>
              <a:gd name="connsiteX6" fmla="*/ 276225 w 2062163"/>
              <a:gd name="connsiteY6" fmla="*/ 492919 h 516731"/>
              <a:gd name="connsiteX7" fmla="*/ 216694 w 2062163"/>
              <a:gd name="connsiteY7" fmla="*/ 471488 h 516731"/>
              <a:gd name="connsiteX8" fmla="*/ 142875 w 2062163"/>
              <a:gd name="connsiteY8" fmla="*/ 438150 h 516731"/>
              <a:gd name="connsiteX9" fmla="*/ 88107 w 2062163"/>
              <a:gd name="connsiteY9" fmla="*/ 407194 h 516731"/>
              <a:gd name="connsiteX10" fmla="*/ 26194 w 2062163"/>
              <a:gd name="connsiteY10" fmla="*/ 369094 h 516731"/>
              <a:gd name="connsiteX11" fmla="*/ 11907 w 2062163"/>
              <a:gd name="connsiteY11" fmla="*/ 357188 h 516731"/>
              <a:gd name="connsiteX12" fmla="*/ 4763 w 2062163"/>
              <a:gd name="connsiteY12" fmla="*/ 338138 h 516731"/>
              <a:gd name="connsiteX13" fmla="*/ 0 w 2062163"/>
              <a:gd name="connsiteY13" fmla="*/ 314325 h 516731"/>
              <a:gd name="connsiteX14" fmla="*/ 4763 w 2062163"/>
              <a:gd name="connsiteY14" fmla="*/ 307181 h 516731"/>
              <a:gd name="connsiteX15" fmla="*/ 9525 w 2062163"/>
              <a:gd name="connsiteY15" fmla="*/ 302419 h 516731"/>
              <a:gd name="connsiteX16" fmla="*/ 23813 w 2062163"/>
              <a:gd name="connsiteY16" fmla="*/ 300038 h 516731"/>
              <a:gd name="connsiteX17" fmla="*/ 52388 w 2062163"/>
              <a:gd name="connsiteY17" fmla="*/ 309563 h 516731"/>
              <a:gd name="connsiteX18" fmla="*/ 66675 w 2062163"/>
              <a:gd name="connsiteY18" fmla="*/ 314325 h 516731"/>
              <a:gd name="connsiteX19" fmla="*/ 116682 w 2062163"/>
              <a:gd name="connsiteY19" fmla="*/ 323850 h 516731"/>
              <a:gd name="connsiteX20" fmla="*/ 230982 w 2062163"/>
              <a:gd name="connsiteY20" fmla="*/ 333375 h 516731"/>
              <a:gd name="connsiteX21" fmla="*/ 385763 w 2062163"/>
              <a:gd name="connsiteY21" fmla="*/ 338138 h 516731"/>
              <a:gd name="connsiteX22" fmla="*/ 654844 w 2062163"/>
              <a:gd name="connsiteY22" fmla="*/ 271463 h 516731"/>
              <a:gd name="connsiteX23" fmla="*/ 878682 w 2062163"/>
              <a:gd name="connsiteY23" fmla="*/ 209550 h 516731"/>
              <a:gd name="connsiteX24" fmla="*/ 1033463 w 2062163"/>
              <a:gd name="connsiteY24" fmla="*/ 169069 h 516731"/>
              <a:gd name="connsiteX25" fmla="*/ 1223963 w 2062163"/>
              <a:gd name="connsiteY25" fmla="*/ 114300 h 516731"/>
              <a:gd name="connsiteX26" fmla="*/ 1412082 w 2062163"/>
              <a:gd name="connsiteY26" fmla="*/ 85725 h 516731"/>
              <a:gd name="connsiteX27" fmla="*/ 1693069 w 2062163"/>
              <a:gd name="connsiteY27" fmla="*/ 40481 h 516731"/>
              <a:gd name="connsiteX28" fmla="*/ 1838325 w 2062163"/>
              <a:gd name="connsiteY28" fmla="*/ 0 h 516731"/>
              <a:gd name="connsiteX29" fmla="*/ 1895475 w 2062163"/>
              <a:gd name="connsiteY29" fmla="*/ 0 h 516731"/>
              <a:gd name="connsiteX30" fmla="*/ 1947863 w 2062163"/>
              <a:gd name="connsiteY30" fmla="*/ 7144 h 516731"/>
              <a:gd name="connsiteX31" fmla="*/ 1978819 w 2062163"/>
              <a:gd name="connsiteY31" fmla="*/ 11906 h 516731"/>
              <a:gd name="connsiteX32" fmla="*/ 2012157 w 2062163"/>
              <a:gd name="connsiteY32" fmla="*/ 23813 h 516731"/>
              <a:gd name="connsiteX33" fmla="*/ 2031207 w 2062163"/>
              <a:gd name="connsiteY33" fmla="*/ 35719 h 516731"/>
              <a:gd name="connsiteX34" fmla="*/ 2040732 w 2062163"/>
              <a:gd name="connsiteY34" fmla="*/ 47625 h 516731"/>
              <a:gd name="connsiteX35" fmla="*/ 2052638 w 2062163"/>
              <a:gd name="connsiteY35" fmla="*/ 69056 h 516731"/>
              <a:gd name="connsiteX36" fmla="*/ 2057400 w 2062163"/>
              <a:gd name="connsiteY36" fmla="*/ 90488 h 516731"/>
              <a:gd name="connsiteX37" fmla="*/ 2062163 w 2062163"/>
              <a:gd name="connsiteY37" fmla="*/ 109538 h 516731"/>
              <a:gd name="connsiteX38" fmla="*/ 2057400 w 2062163"/>
              <a:gd name="connsiteY38" fmla="*/ 133350 h 516731"/>
              <a:gd name="connsiteX39" fmla="*/ 2043113 w 2062163"/>
              <a:gd name="connsiteY39" fmla="*/ 152400 h 516731"/>
              <a:gd name="connsiteX40" fmla="*/ 2007394 w 2062163"/>
              <a:gd name="connsiteY40" fmla="*/ 178594 h 516731"/>
              <a:gd name="connsiteX41" fmla="*/ 1957388 w 2062163"/>
              <a:gd name="connsiteY41" fmla="*/ 183356 h 516731"/>
              <a:gd name="connsiteX42" fmla="*/ 1750219 w 2062163"/>
              <a:gd name="connsiteY42" fmla="*/ 207169 h 516731"/>
              <a:gd name="connsiteX43" fmla="*/ 1481138 w 2062163"/>
              <a:gd name="connsiteY43" fmla="*/ 247650 h 516731"/>
              <a:gd name="connsiteX44" fmla="*/ 1216819 w 2062163"/>
              <a:gd name="connsiteY44" fmla="*/ 297656 h 516731"/>
              <a:gd name="connsiteX45" fmla="*/ 928688 w 2062163"/>
              <a:gd name="connsiteY45" fmla="*/ 378619 h 516731"/>
              <a:gd name="connsiteX46" fmla="*/ 854869 w 2062163"/>
              <a:gd name="connsiteY46" fmla="*/ 400050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62163" h="516731">
                <a:moveTo>
                  <a:pt x="854869" y="400050"/>
                </a:moveTo>
                <a:lnTo>
                  <a:pt x="609600" y="471488"/>
                </a:lnTo>
                <a:lnTo>
                  <a:pt x="459582" y="514350"/>
                </a:lnTo>
                <a:lnTo>
                  <a:pt x="428625" y="516731"/>
                </a:lnTo>
                <a:lnTo>
                  <a:pt x="385763" y="514350"/>
                </a:lnTo>
                <a:lnTo>
                  <a:pt x="330994" y="507206"/>
                </a:lnTo>
                <a:lnTo>
                  <a:pt x="276225" y="492919"/>
                </a:lnTo>
                <a:lnTo>
                  <a:pt x="216694" y="471488"/>
                </a:lnTo>
                <a:lnTo>
                  <a:pt x="142875" y="438150"/>
                </a:lnTo>
                <a:lnTo>
                  <a:pt x="88107" y="407194"/>
                </a:lnTo>
                <a:lnTo>
                  <a:pt x="26194" y="369094"/>
                </a:lnTo>
                <a:lnTo>
                  <a:pt x="11907" y="357188"/>
                </a:lnTo>
                <a:lnTo>
                  <a:pt x="4763" y="338138"/>
                </a:lnTo>
                <a:lnTo>
                  <a:pt x="0" y="314325"/>
                </a:lnTo>
                <a:lnTo>
                  <a:pt x="4763" y="307181"/>
                </a:lnTo>
                <a:lnTo>
                  <a:pt x="9525" y="302419"/>
                </a:lnTo>
                <a:lnTo>
                  <a:pt x="23813" y="300038"/>
                </a:lnTo>
                <a:lnTo>
                  <a:pt x="52388" y="309563"/>
                </a:lnTo>
                <a:lnTo>
                  <a:pt x="66675" y="314325"/>
                </a:lnTo>
                <a:lnTo>
                  <a:pt x="116682" y="323850"/>
                </a:lnTo>
                <a:lnTo>
                  <a:pt x="230982" y="333375"/>
                </a:lnTo>
                <a:lnTo>
                  <a:pt x="385763" y="338138"/>
                </a:lnTo>
                <a:lnTo>
                  <a:pt x="654844" y="271463"/>
                </a:lnTo>
                <a:lnTo>
                  <a:pt x="878682" y="209550"/>
                </a:lnTo>
                <a:lnTo>
                  <a:pt x="1033463" y="169069"/>
                </a:lnTo>
                <a:lnTo>
                  <a:pt x="1223963" y="114300"/>
                </a:lnTo>
                <a:lnTo>
                  <a:pt x="1412082" y="85725"/>
                </a:lnTo>
                <a:lnTo>
                  <a:pt x="1693069" y="40481"/>
                </a:lnTo>
                <a:lnTo>
                  <a:pt x="1838325" y="0"/>
                </a:lnTo>
                <a:lnTo>
                  <a:pt x="1895475" y="0"/>
                </a:lnTo>
                <a:lnTo>
                  <a:pt x="1947863" y="7144"/>
                </a:lnTo>
                <a:lnTo>
                  <a:pt x="1978819" y="11906"/>
                </a:lnTo>
                <a:lnTo>
                  <a:pt x="2012157" y="23813"/>
                </a:lnTo>
                <a:lnTo>
                  <a:pt x="2031207" y="35719"/>
                </a:lnTo>
                <a:lnTo>
                  <a:pt x="2040732" y="47625"/>
                </a:lnTo>
                <a:lnTo>
                  <a:pt x="2052638" y="69056"/>
                </a:lnTo>
                <a:lnTo>
                  <a:pt x="2057400" y="90488"/>
                </a:lnTo>
                <a:lnTo>
                  <a:pt x="2062163" y="109538"/>
                </a:lnTo>
                <a:lnTo>
                  <a:pt x="2057400" y="133350"/>
                </a:lnTo>
                <a:lnTo>
                  <a:pt x="2043113" y="152400"/>
                </a:lnTo>
                <a:lnTo>
                  <a:pt x="2007394" y="178594"/>
                </a:lnTo>
                <a:lnTo>
                  <a:pt x="1957388" y="183356"/>
                </a:lnTo>
                <a:lnTo>
                  <a:pt x="1750219" y="207169"/>
                </a:lnTo>
                <a:lnTo>
                  <a:pt x="1481138" y="247650"/>
                </a:lnTo>
                <a:lnTo>
                  <a:pt x="1216819" y="297656"/>
                </a:lnTo>
                <a:lnTo>
                  <a:pt x="928688" y="378619"/>
                </a:lnTo>
                <a:lnTo>
                  <a:pt x="854869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F7ADF410-992E-4CC3-B21E-B40A33B61C2A}"/>
              </a:ext>
            </a:extLst>
          </p:cNvPr>
          <p:cNvSpPr/>
          <p:nvPr/>
        </p:nvSpPr>
        <p:spPr>
          <a:xfrm rot="16200000">
            <a:off x="2450307" y="3356769"/>
            <a:ext cx="2935287" cy="447675"/>
          </a:xfrm>
          <a:custGeom>
            <a:avLst/>
            <a:gdLst>
              <a:gd name="connsiteX0" fmla="*/ 1214437 w 2936081"/>
              <a:gd name="connsiteY0" fmla="*/ 202406 h 447675"/>
              <a:gd name="connsiteX1" fmla="*/ 835818 w 2936081"/>
              <a:gd name="connsiteY1" fmla="*/ 202406 h 447675"/>
              <a:gd name="connsiteX2" fmla="*/ 440531 w 2936081"/>
              <a:gd name="connsiteY2" fmla="*/ 202406 h 447675"/>
              <a:gd name="connsiteX3" fmla="*/ 0 w 2936081"/>
              <a:gd name="connsiteY3" fmla="*/ 204788 h 447675"/>
              <a:gd name="connsiteX4" fmla="*/ 88106 w 2936081"/>
              <a:gd name="connsiteY4" fmla="*/ 447675 h 447675"/>
              <a:gd name="connsiteX5" fmla="*/ 371475 w 2936081"/>
              <a:gd name="connsiteY5" fmla="*/ 447675 h 447675"/>
              <a:gd name="connsiteX6" fmla="*/ 771525 w 2936081"/>
              <a:gd name="connsiteY6" fmla="*/ 447675 h 447675"/>
              <a:gd name="connsiteX7" fmla="*/ 1593056 w 2936081"/>
              <a:gd name="connsiteY7" fmla="*/ 447675 h 447675"/>
              <a:gd name="connsiteX8" fmla="*/ 2366962 w 2936081"/>
              <a:gd name="connsiteY8" fmla="*/ 445294 h 447675"/>
              <a:gd name="connsiteX9" fmla="*/ 2543175 w 2936081"/>
              <a:gd name="connsiteY9" fmla="*/ 447675 h 447675"/>
              <a:gd name="connsiteX10" fmla="*/ 2581275 w 2936081"/>
              <a:gd name="connsiteY10" fmla="*/ 440531 h 447675"/>
              <a:gd name="connsiteX11" fmla="*/ 2607468 w 2936081"/>
              <a:gd name="connsiteY11" fmla="*/ 431006 h 447675"/>
              <a:gd name="connsiteX12" fmla="*/ 2636043 w 2936081"/>
              <a:gd name="connsiteY12" fmla="*/ 416719 h 447675"/>
              <a:gd name="connsiteX13" fmla="*/ 2671762 w 2936081"/>
              <a:gd name="connsiteY13" fmla="*/ 381000 h 447675"/>
              <a:gd name="connsiteX14" fmla="*/ 2733675 w 2936081"/>
              <a:gd name="connsiteY14" fmla="*/ 316706 h 447675"/>
              <a:gd name="connsiteX15" fmla="*/ 2864643 w 2936081"/>
              <a:gd name="connsiteY15" fmla="*/ 185738 h 447675"/>
              <a:gd name="connsiteX16" fmla="*/ 2924175 w 2936081"/>
              <a:gd name="connsiteY16" fmla="*/ 116681 h 447675"/>
              <a:gd name="connsiteX17" fmla="*/ 2936081 w 2936081"/>
              <a:gd name="connsiteY17" fmla="*/ 102394 h 447675"/>
              <a:gd name="connsiteX18" fmla="*/ 2902743 w 2936081"/>
              <a:gd name="connsiteY18" fmla="*/ 0 h 447675"/>
              <a:gd name="connsiteX19" fmla="*/ 2826543 w 2936081"/>
              <a:gd name="connsiteY19" fmla="*/ 52388 h 447675"/>
              <a:gd name="connsiteX20" fmla="*/ 2769393 w 2936081"/>
              <a:gd name="connsiteY20" fmla="*/ 95250 h 447675"/>
              <a:gd name="connsiteX21" fmla="*/ 2717006 w 2936081"/>
              <a:gd name="connsiteY21" fmla="*/ 135731 h 447675"/>
              <a:gd name="connsiteX22" fmla="*/ 2676525 w 2936081"/>
              <a:gd name="connsiteY22" fmla="*/ 166688 h 447675"/>
              <a:gd name="connsiteX23" fmla="*/ 2652712 w 2936081"/>
              <a:gd name="connsiteY23" fmla="*/ 180975 h 447675"/>
              <a:gd name="connsiteX24" fmla="*/ 2616993 w 2936081"/>
              <a:gd name="connsiteY24" fmla="*/ 192881 h 447675"/>
              <a:gd name="connsiteX25" fmla="*/ 2562225 w 2936081"/>
              <a:gd name="connsiteY25" fmla="*/ 200025 h 447675"/>
              <a:gd name="connsiteX26" fmla="*/ 2445543 w 2936081"/>
              <a:gd name="connsiteY26" fmla="*/ 202406 h 447675"/>
              <a:gd name="connsiteX27" fmla="*/ 2114550 w 2936081"/>
              <a:gd name="connsiteY27" fmla="*/ 202406 h 447675"/>
              <a:gd name="connsiteX28" fmla="*/ 1662112 w 2936081"/>
              <a:gd name="connsiteY28" fmla="*/ 202406 h 447675"/>
              <a:gd name="connsiteX29" fmla="*/ 1214437 w 2936081"/>
              <a:gd name="connsiteY29" fmla="*/ 2024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936081" h="447675">
                <a:moveTo>
                  <a:pt x="1214437" y="202406"/>
                </a:moveTo>
                <a:lnTo>
                  <a:pt x="835818" y="202406"/>
                </a:lnTo>
                <a:lnTo>
                  <a:pt x="440531" y="202406"/>
                </a:lnTo>
                <a:lnTo>
                  <a:pt x="0" y="204788"/>
                </a:lnTo>
                <a:lnTo>
                  <a:pt x="88106" y="447675"/>
                </a:lnTo>
                <a:lnTo>
                  <a:pt x="371475" y="447675"/>
                </a:lnTo>
                <a:lnTo>
                  <a:pt x="771525" y="447675"/>
                </a:lnTo>
                <a:lnTo>
                  <a:pt x="1593056" y="447675"/>
                </a:lnTo>
                <a:lnTo>
                  <a:pt x="2366962" y="445294"/>
                </a:lnTo>
                <a:lnTo>
                  <a:pt x="2543175" y="447675"/>
                </a:lnTo>
                <a:lnTo>
                  <a:pt x="2581275" y="440531"/>
                </a:lnTo>
                <a:lnTo>
                  <a:pt x="2607468" y="431006"/>
                </a:lnTo>
                <a:lnTo>
                  <a:pt x="2636043" y="416719"/>
                </a:lnTo>
                <a:lnTo>
                  <a:pt x="2671762" y="381000"/>
                </a:lnTo>
                <a:lnTo>
                  <a:pt x="2733675" y="316706"/>
                </a:lnTo>
                <a:lnTo>
                  <a:pt x="2864643" y="185738"/>
                </a:lnTo>
                <a:lnTo>
                  <a:pt x="2924175" y="116681"/>
                </a:lnTo>
                <a:lnTo>
                  <a:pt x="2936081" y="102394"/>
                </a:lnTo>
                <a:lnTo>
                  <a:pt x="2902743" y="0"/>
                </a:lnTo>
                <a:lnTo>
                  <a:pt x="2826543" y="52388"/>
                </a:lnTo>
                <a:lnTo>
                  <a:pt x="2769393" y="95250"/>
                </a:lnTo>
                <a:lnTo>
                  <a:pt x="2717006" y="135731"/>
                </a:lnTo>
                <a:lnTo>
                  <a:pt x="2676525" y="166688"/>
                </a:lnTo>
                <a:lnTo>
                  <a:pt x="2652712" y="180975"/>
                </a:lnTo>
                <a:lnTo>
                  <a:pt x="2616993" y="192881"/>
                </a:lnTo>
                <a:lnTo>
                  <a:pt x="2562225" y="200025"/>
                </a:lnTo>
                <a:lnTo>
                  <a:pt x="2445543" y="202406"/>
                </a:lnTo>
                <a:lnTo>
                  <a:pt x="2114550" y="202406"/>
                </a:lnTo>
                <a:lnTo>
                  <a:pt x="1662112" y="202406"/>
                </a:lnTo>
                <a:lnTo>
                  <a:pt x="1214437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6F347E2E-5332-499B-81CD-0B6E7E40F3C2}"/>
              </a:ext>
            </a:extLst>
          </p:cNvPr>
          <p:cNvSpPr/>
          <p:nvPr/>
        </p:nvSpPr>
        <p:spPr>
          <a:xfrm>
            <a:off x="2765425" y="4614863"/>
            <a:ext cx="2343150" cy="908050"/>
          </a:xfrm>
          <a:custGeom>
            <a:avLst/>
            <a:gdLst>
              <a:gd name="connsiteX0" fmla="*/ 797719 w 2343150"/>
              <a:gd name="connsiteY0" fmla="*/ 478631 h 907256"/>
              <a:gd name="connsiteX1" fmla="*/ 1164432 w 2343150"/>
              <a:gd name="connsiteY1" fmla="*/ 369093 h 907256"/>
              <a:gd name="connsiteX2" fmla="*/ 1357313 w 2343150"/>
              <a:gd name="connsiteY2" fmla="*/ 295275 h 907256"/>
              <a:gd name="connsiteX3" fmla="*/ 1604963 w 2343150"/>
              <a:gd name="connsiteY3" fmla="*/ 219075 h 907256"/>
              <a:gd name="connsiteX4" fmla="*/ 1876425 w 2343150"/>
              <a:gd name="connsiteY4" fmla="*/ 133350 h 907256"/>
              <a:gd name="connsiteX5" fmla="*/ 2116932 w 2343150"/>
              <a:gd name="connsiteY5" fmla="*/ 54768 h 907256"/>
              <a:gd name="connsiteX6" fmla="*/ 2274094 w 2343150"/>
              <a:gd name="connsiteY6" fmla="*/ 4762 h 907256"/>
              <a:gd name="connsiteX7" fmla="*/ 2297907 w 2343150"/>
              <a:gd name="connsiteY7" fmla="*/ 0 h 907256"/>
              <a:gd name="connsiteX8" fmla="*/ 2321719 w 2343150"/>
              <a:gd name="connsiteY8" fmla="*/ 0 h 907256"/>
              <a:gd name="connsiteX9" fmla="*/ 2336007 w 2343150"/>
              <a:gd name="connsiteY9" fmla="*/ 2381 h 907256"/>
              <a:gd name="connsiteX10" fmla="*/ 2340769 w 2343150"/>
              <a:gd name="connsiteY10" fmla="*/ 9525 h 907256"/>
              <a:gd name="connsiteX11" fmla="*/ 2343150 w 2343150"/>
              <a:gd name="connsiteY11" fmla="*/ 28575 h 907256"/>
              <a:gd name="connsiteX12" fmla="*/ 2321719 w 2343150"/>
              <a:gd name="connsiteY12" fmla="*/ 59531 h 907256"/>
              <a:gd name="connsiteX13" fmla="*/ 2243138 w 2343150"/>
              <a:gd name="connsiteY13" fmla="*/ 100012 h 907256"/>
              <a:gd name="connsiteX14" fmla="*/ 1907382 w 2343150"/>
              <a:gd name="connsiteY14" fmla="*/ 257175 h 907256"/>
              <a:gd name="connsiteX15" fmla="*/ 1490663 w 2343150"/>
              <a:gd name="connsiteY15" fmla="*/ 435768 h 907256"/>
              <a:gd name="connsiteX16" fmla="*/ 1021557 w 2343150"/>
              <a:gd name="connsiteY16" fmla="*/ 621506 h 907256"/>
              <a:gd name="connsiteX17" fmla="*/ 762000 w 2343150"/>
              <a:gd name="connsiteY17" fmla="*/ 726281 h 907256"/>
              <a:gd name="connsiteX18" fmla="*/ 631032 w 2343150"/>
              <a:gd name="connsiteY18" fmla="*/ 785812 h 907256"/>
              <a:gd name="connsiteX19" fmla="*/ 535782 w 2343150"/>
              <a:gd name="connsiteY19" fmla="*/ 831056 h 907256"/>
              <a:gd name="connsiteX20" fmla="*/ 426244 w 2343150"/>
              <a:gd name="connsiteY20" fmla="*/ 890587 h 907256"/>
              <a:gd name="connsiteX21" fmla="*/ 397669 w 2343150"/>
              <a:gd name="connsiteY21" fmla="*/ 907256 h 907256"/>
              <a:gd name="connsiteX22" fmla="*/ 376238 w 2343150"/>
              <a:gd name="connsiteY22" fmla="*/ 907256 h 907256"/>
              <a:gd name="connsiteX23" fmla="*/ 323850 w 2343150"/>
              <a:gd name="connsiteY23" fmla="*/ 885825 h 907256"/>
              <a:gd name="connsiteX24" fmla="*/ 273844 w 2343150"/>
              <a:gd name="connsiteY24" fmla="*/ 862012 h 907256"/>
              <a:gd name="connsiteX25" fmla="*/ 214313 w 2343150"/>
              <a:gd name="connsiteY25" fmla="*/ 826293 h 907256"/>
              <a:gd name="connsiteX26" fmla="*/ 164307 w 2343150"/>
              <a:gd name="connsiteY26" fmla="*/ 788193 h 907256"/>
              <a:gd name="connsiteX27" fmla="*/ 128588 w 2343150"/>
              <a:gd name="connsiteY27" fmla="*/ 757237 h 907256"/>
              <a:gd name="connsiteX28" fmla="*/ 85725 w 2343150"/>
              <a:gd name="connsiteY28" fmla="*/ 714375 h 907256"/>
              <a:gd name="connsiteX29" fmla="*/ 42863 w 2343150"/>
              <a:gd name="connsiteY29" fmla="*/ 654843 h 907256"/>
              <a:gd name="connsiteX30" fmla="*/ 4763 w 2343150"/>
              <a:gd name="connsiteY30" fmla="*/ 583406 h 907256"/>
              <a:gd name="connsiteX31" fmla="*/ 0 w 2343150"/>
              <a:gd name="connsiteY31" fmla="*/ 561975 h 907256"/>
              <a:gd name="connsiteX32" fmla="*/ 7144 w 2343150"/>
              <a:gd name="connsiteY32" fmla="*/ 545306 h 907256"/>
              <a:gd name="connsiteX33" fmla="*/ 21432 w 2343150"/>
              <a:gd name="connsiteY33" fmla="*/ 542925 h 907256"/>
              <a:gd name="connsiteX34" fmla="*/ 45244 w 2343150"/>
              <a:gd name="connsiteY34" fmla="*/ 550068 h 907256"/>
              <a:gd name="connsiteX35" fmla="*/ 76200 w 2343150"/>
              <a:gd name="connsiteY35" fmla="*/ 566737 h 907256"/>
              <a:gd name="connsiteX36" fmla="*/ 104775 w 2343150"/>
              <a:gd name="connsiteY36" fmla="*/ 583406 h 907256"/>
              <a:gd name="connsiteX37" fmla="*/ 140494 w 2343150"/>
              <a:gd name="connsiteY37" fmla="*/ 602456 h 907256"/>
              <a:gd name="connsiteX38" fmla="*/ 183357 w 2343150"/>
              <a:gd name="connsiteY38" fmla="*/ 616743 h 907256"/>
              <a:gd name="connsiteX39" fmla="*/ 238125 w 2343150"/>
              <a:gd name="connsiteY39" fmla="*/ 626268 h 907256"/>
              <a:gd name="connsiteX40" fmla="*/ 300038 w 2343150"/>
              <a:gd name="connsiteY40" fmla="*/ 626268 h 907256"/>
              <a:gd name="connsiteX41" fmla="*/ 354807 w 2343150"/>
              <a:gd name="connsiteY41" fmla="*/ 614362 h 907256"/>
              <a:gd name="connsiteX42" fmla="*/ 531019 w 2343150"/>
              <a:gd name="connsiteY42" fmla="*/ 559593 h 907256"/>
              <a:gd name="connsiteX43" fmla="*/ 797719 w 2343150"/>
              <a:gd name="connsiteY43" fmla="*/ 478631 h 907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3150" h="907256">
                <a:moveTo>
                  <a:pt x="797719" y="478631"/>
                </a:moveTo>
                <a:lnTo>
                  <a:pt x="1164432" y="369093"/>
                </a:lnTo>
                <a:lnTo>
                  <a:pt x="1357313" y="295275"/>
                </a:lnTo>
                <a:lnTo>
                  <a:pt x="1604963" y="219075"/>
                </a:lnTo>
                <a:lnTo>
                  <a:pt x="1876425" y="133350"/>
                </a:lnTo>
                <a:lnTo>
                  <a:pt x="2116932" y="54768"/>
                </a:lnTo>
                <a:lnTo>
                  <a:pt x="2274094" y="4762"/>
                </a:lnTo>
                <a:lnTo>
                  <a:pt x="2297907" y="0"/>
                </a:lnTo>
                <a:lnTo>
                  <a:pt x="2321719" y="0"/>
                </a:lnTo>
                <a:lnTo>
                  <a:pt x="2336007" y="2381"/>
                </a:lnTo>
                <a:lnTo>
                  <a:pt x="2340769" y="9525"/>
                </a:lnTo>
                <a:lnTo>
                  <a:pt x="2343150" y="28575"/>
                </a:lnTo>
                <a:lnTo>
                  <a:pt x="2321719" y="59531"/>
                </a:lnTo>
                <a:lnTo>
                  <a:pt x="2243138" y="100012"/>
                </a:lnTo>
                <a:lnTo>
                  <a:pt x="1907382" y="257175"/>
                </a:lnTo>
                <a:lnTo>
                  <a:pt x="1490663" y="435768"/>
                </a:lnTo>
                <a:lnTo>
                  <a:pt x="1021557" y="621506"/>
                </a:lnTo>
                <a:lnTo>
                  <a:pt x="762000" y="726281"/>
                </a:lnTo>
                <a:lnTo>
                  <a:pt x="631032" y="785812"/>
                </a:lnTo>
                <a:lnTo>
                  <a:pt x="535782" y="831056"/>
                </a:lnTo>
                <a:lnTo>
                  <a:pt x="426244" y="890587"/>
                </a:lnTo>
                <a:lnTo>
                  <a:pt x="397669" y="907256"/>
                </a:lnTo>
                <a:lnTo>
                  <a:pt x="376238" y="907256"/>
                </a:lnTo>
                <a:lnTo>
                  <a:pt x="323850" y="885825"/>
                </a:lnTo>
                <a:lnTo>
                  <a:pt x="273844" y="862012"/>
                </a:lnTo>
                <a:lnTo>
                  <a:pt x="214313" y="826293"/>
                </a:lnTo>
                <a:lnTo>
                  <a:pt x="164307" y="788193"/>
                </a:lnTo>
                <a:lnTo>
                  <a:pt x="128588" y="757237"/>
                </a:lnTo>
                <a:lnTo>
                  <a:pt x="85725" y="714375"/>
                </a:lnTo>
                <a:lnTo>
                  <a:pt x="42863" y="654843"/>
                </a:lnTo>
                <a:lnTo>
                  <a:pt x="4763" y="583406"/>
                </a:lnTo>
                <a:lnTo>
                  <a:pt x="0" y="561975"/>
                </a:lnTo>
                <a:lnTo>
                  <a:pt x="7144" y="545306"/>
                </a:lnTo>
                <a:lnTo>
                  <a:pt x="21432" y="542925"/>
                </a:lnTo>
                <a:lnTo>
                  <a:pt x="45244" y="550068"/>
                </a:lnTo>
                <a:lnTo>
                  <a:pt x="76200" y="566737"/>
                </a:lnTo>
                <a:lnTo>
                  <a:pt x="104775" y="583406"/>
                </a:lnTo>
                <a:lnTo>
                  <a:pt x="140494" y="602456"/>
                </a:lnTo>
                <a:lnTo>
                  <a:pt x="183357" y="616743"/>
                </a:lnTo>
                <a:lnTo>
                  <a:pt x="238125" y="626268"/>
                </a:lnTo>
                <a:lnTo>
                  <a:pt x="300038" y="626268"/>
                </a:lnTo>
                <a:lnTo>
                  <a:pt x="354807" y="614362"/>
                </a:lnTo>
                <a:lnTo>
                  <a:pt x="531019" y="559593"/>
                </a:lnTo>
                <a:lnTo>
                  <a:pt x="797719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7648FA9E-DEFF-48E3-95DA-EB3797105AEB}"/>
              </a:ext>
            </a:extLst>
          </p:cNvPr>
          <p:cNvSpPr/>
          <p:nvPr/>
        </p:nvSpPr>
        <p:spPr>
          <a:xfrm>
            <a:off x="5700713" y="2062163"/>
            <a:ext cx="1366837" cy="40957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695325 w 1366837"/>
              <a:gd name="connsiteY35" fmla="*/ 1147762 h 1235868"/>
              <a:gd name="connsiteX36" fmla="*/ 723900 w 1366837"/>
              <a:gd name="connsiteY36" fmla="*/ 1040606 h 1235868"/>
              <a:gd name="connsiteX37" fmla="*/ 783431 w 1366837"/>
              <a:gd name="connsiteY37" fmla="*/ 840581 h 1235868"/>
              <a:gd name="connsiteX38" fmla="*/ 831056 w 1366837"/>
              <a:gd name="connsiteY38" fmla="*/ 676275 h 1235868"/>
              <a:gd name="connsiteX39" fmla="*/ 881062 w 1366837"/>
              <a:gd name="connsiteY39" fmla="*/ 507206 h 1235868"/>
              <a:gd name="connsiteX40" fmla="*/ 916781 w 1366837"/>
              <a:gd name="connsiteY40" fmla="*/ 381000 h 1235868"/>
              <a:gd name="connsiteX41" fmla="*/ 940593 w 1366837"/>
              <a:gd name="connsiteY41" fmla="*/ 295275 h 1235868"/>
              <a:gd name="connsiteX42" fmla="*/ 945356 w 1366837"/>
              <a:gd name="connsiteY42" fmla="*/ 264318 h 1235868"/>
              <a:gd name="connsiteX43" fmla="*/ 942975 w 1366837"/>
              <a:gd name="connsiteY43" fmla="*/ 252412 h 1235868"/>
              <a:gd name="connsiteX44" fmla="*/ 935831 w 1366837"/>
              <a:gd name="connsiteY44" fmla="*/ 240506 h 1235868"/>
              <a:gd name="connsiteX45" fmla="*/ 919162 w 1366837"/>
              <a:gd name="connsiteY45" fmla="*/ 230981 h 1235868"/>
              <a:gd name="connsiteX46" fmla="*/ 897731 w 1366837"/>
              <a:gd name="connsiteY46" fmla="*/ 230981 h 1235868"/>
              <a:gd name="connsiteX47" fmla="*/ 716756 w 1366837"/>
              <a:gd name="connsiteY47" fmla="*/ 261937 h 1235868"/>
              <a:gd name="connsiteX48" fmla="*/ 450056 w 1366837"/>
              <a:gd name="connsiteY48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23900 w 1366837"/>
              <a:gd name="connsiteY35" fmla="*/ 1040606 h 1235868"/>
              <a:gd name="connsiteX36" fmla="*/ 783431 w 1366837"/>
              <a:gd name="connsiteY36" fmla="*/ 840581 h 1235868"/>
              <a:gd name="connsiteX37" fmla="*/ 831056 w 1366837"/>
              <a:gd name="connsiteY37" fmla="*/ 676275 h 1235868"/>
              <a:gd name="connsiteX38" fmla="*/ 881062 w 1366837"/>
              <a:gd name="connsiteY38" fmla="*/ 507206 h 1235868"/>
              <a:gd name="connsiteX39" fmla="*/ 916781 w 1366837"/>
              <a:gd name="connsiteY39" fmla="*/ 381000 h 1235868"/>
              <a:gd name="connsiteX40" fmla="*/ 940593 w 1366837"/>
              <a:gd name="connsiteY40" fmla="*/ 295275 h 1235868"/>
              <a:gd name="connsiteX41" fmla="*/ 945356 w 1366837"/>
              <a:gd name="connsiteY41" fmla="*/ 264318 h 1235868"/>
              <a:gd name="connsiteX42" fmla="*/ 942975 w 1366837"/>
              <a:gd name="connsiteY42" fmla="*/ 252412 h 1235868"/>
              <a:gd name="connsiteX43" fmla="*/ 935831 w 1366837"/>
              <a:gd name="connsiteY43" fmla="*/ 240506 h 1235868"/>
              <a:gd name="connsiteX44" fmla="*/ 919162 w 1366837"/>
              <a:gd name="connsiteY44" fmla="*/ 230981 h 1235868"/>
              <a:gd name="connsiteX45" fmla="*/ 897731 w 1366837"/>
              <a:gd name="connsiteY45" fmla="*/ 230981 h 1235868"/>
              <a:gd name="connsiteX46" fmla="*/ 716756 w 1366837"/>
              <a:gd name="connsiteY46" fmla="*/ 261937 h 1235868"/>
              <a:gd name="connsiteX47" fmla="*/ 450056 w 1366837"/>
              <a:gd name="connsiteY47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783431 w 1366837"/>
              <a:gd name="connsiteY35" fmla="*/ 840581 h 1235868"/>
              <a:gd name="connsiteX36" fmla="*/ 831056 w 1366837"/>
              <a:gd name="connsiteY36" fmla="*/ 676275 h 1235868"/>
              <a:gd name="connsiteX37" fmla="*/ 881062 w 1366837"/>
              <a:gd name="connsiteY37" fmla="*/ 507206 h 1235868"/>
              <a:gd name="connsiteX38" fmla="*/ 916781 w 1366837"/>
              <a:gd name="connsiteY38" fmla="*/ 381000 h 1235868"/>
              <a:gd name="connsiteX39" fmla="*/ 940593 w 1366837"/>
              <a:gd name="connsiteY39" fmla="*/ 295275 h 1235868"/>
              <a:gd name="connsiteX40" fmla="*/ 945356 w 1366837"/>
              <a:gd name="connsiteY40" fmla="*/ 264318 h 1235868"/>
              <a:gd name="connsiteX41" fmla="*/ 942975 w 1366837"/>
              <a:gd name="connsiteY41" fmla="*/ 252412 h 1235868"/>
              <a:gd name="connsiteX42" fmla="*/ 935831 w 1366837"/>
              <a:gd name="connsiteY42" fmla="*/ 240506 h 1235868"/>
              <a:gd name="connsiteX43" fmla="*/ 919162 w 1366837"/>
              <a:gd name="connsiteY43" fmla="*/ 230981 h 1235868"/>
              <a:gd name="connsiteX44" fmla="*/ 897731 w 1366837"/>
              <a:gd name="connsiteY44" fmla="*/ 230981 h 1235868"/>
              <a:gd name="connsiteX45" fmla="*/ 716756 w 1366837"/>
              <a:gd name="connsiteY45" fmla="*/ 261937 h 1235868"/>
              <a:gd name="connsiteX46" fmla="*/ 450056 w 1366837"/>
              <a:gd name="connsiteY46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0562 w 1366837"/>
              <a:gd name="connsiteY34" fmla="*/ 1176337 h 1235868"/>
              <a:gd name="connsiteX35" fmla="*/ 831056 w 1366837"/>
              <a:gd name="connsiteY35" fmla="*/ 676275 h 1235868"/>
              <a:gd name="connsiteX36" fmla="*/ 881062 w 1366837"/>
              <a:gd name="connsiteY36" fmla="*/ 507206 h 1235868"/>
              <a:gd name="connsiteX37" fmla="*/ 916781 w 1366837"/>
              <a:gd name="connsiteY37" fmla="*/ 381000 h 1235868"/>
              <a:gd name="connsiteX38" fmla="*/ 940593 w 1366837"/>
              <a:gd name="connsiteY38" fmla="*/ 295275 h 1235868"/>
              <a:gd name="connsiteX39" fmla="*/ 945356 w 1366837"/>
              <a:gd name="connsiteY39" fmla="*/ 264318 h 1235868"/>
              <a:gd name="connsiteX40" fmla="*/ 942975 w 1366837"/>
              <a:gd name="connsiteY40" fmla="*/ 252412 h 1235868"/>
              <a:gd name="connsiteX41" fmla="*/ 935831 w 1366837"/>
              <a:gd name="connsiteY41" fmla="*/ 240506 h 1235868"/>
              <a:gd name="connsiteX42" fmla="*/ 919162 w 1366837"/>
              <a:gd name="connsiteY42" fmla="*/ 230981 h 1235868"/>
              <a:gd name="connsiteX43" fmla="*/ 897731 w 1366837"/>
              <a:gd name="connsiteY43" fmla="*/ 230981 h 1235868"/>
              <a:gd name="connsiteX44" fmla="*/ 716756 w 1366837"/>
              <a:gd name="connsiteY44" fmla="*/ 261937 h 1235868"/>
              <a:gd name="connsiteX45" fmla="*/ 450056 w 1366837"/>
              <a:gd name="connsiteY45" fmla="*/ 314325 h 1235868"/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831056 w 1366837"/>
              <a:gd name="connsiteY34" fmla="*/ 676275 h 1235868"/>
              <a:gd name="connsiteX35" fmla="*/ 881062 w 1366837"/>
              <a:gd name="connsiteY35" fmla="*/ 507206 h 1235868"/>
              <a:gd name="connsiteX36" fmla="*/ 916781 w 1366837"/>
              <a:gd name="connsiteY36" fmla="*/ 381000 h 1235868"/>
              <a:gd name="connsiteX37" fmla="*/ 940593 w 1366837"/>
              <a:gd name="connsiteY37" fmla="*/ 295275 h 1235868"/>
              <a:gd name="connsiteX38" fmla="*/ 945356 w 1366837"/>
              <a:gd name="connsiteY38" fmla="*/ 264318 h 1235868"/>
              <a:gd name="connsiteX39" fmla="*/ 942975 w 1366837"/>
              <a:gd name="connsiteY39" fmla="*/ 252412 h 1235868"/>
              <a:gd name="connsiteX40" fmla="*/ 935831 w 1366837"/>
              <a:gd name="connsiteY40" fmla="*/ 240506 h 1235868"/>
              <a:gd name="connsiteX41" fmla="*/ 919162 w 1366837"/>
              <a:gd name="connsiteY41" fmla="*/ 230981 h 1235868"/>
              <a:gd name="connsiteX42" fmla="*/ 897731 w 1366837"/>
              <a:gd name="connsiteY42" fmla="*/ 230981 h 1235868"/>
              <a:gd name="connsiteX43" fmla="*/ 716756 w 1366837"/>
              <a:gd name="connsiteY43" fmla="*/ 261937 h 1235868"/>
              <a:gd name="connsiteX44" fmla="*/ 450056 w 1366837"/>
              <a:gd name="connsiteY44" fmla="*/ 314325 h 1235868"/>
              <a:gd name="connsiteX0" fmla="*/ 450056 w 1366837"/>
              <a:gd name="connsiteY0" fmla="*/ 314325 h 1233487"/>
              <a:gd name="connsiteX1" fmla="*/ 185737 w 1366837"/>
              <a:gd name="connsiteY1" fmla="*/ 369093 h 1233487"/>
              <a:gd name="connsiteX2" fmla="*/ 23812 w 1366837"/>
              <a:gd name="connsiteY2" fmla="*/ 409575 h 1233487"/>
              <a:gd name="connsiteX3" fmla="*/ 0 w 1366837"/>
              <a:gd name="connsiteY3" fmla="*/ 261937 h 1233487"/>
              <a:gd name="connsiteX4" fmla="*/ 200025 w 1366837"/>
              <a:gd name="connsiteY4" fmla="*/ 223837 h 1233487"/>
              <a:gd name="connsiteX5" fmla="*/ 488156 w 1366837"/>
              <a:gd name="connsiteY5" fmla="*/ 164306 h 1233487"/>
              <a:gd name="connsiteX6" fmla="*/ 764381 w 1366837"/>
              <a:gd name="connsiteY6" fmla="*/ 107156 h 1233487"/>
              <a:gd name="connsiteX7" fmla="*/ 833437 w 1366837"/>
              <a:gd name="connsiteY7" fmla="*/ 92868 h 1233487"/>
              <a:gd name="connsiteX8" fmla="*/ 866775 w 1366837"/>
              <a:gd name="connsiteY8" fmla="*/ 78581 h 1233487"/>
              <a:gd name="connsiteX9" fmla="*/ 907256 w 1366837"/>
              <a:gd name="connsiteY9" fmla="*/ 59531 h 1233487"/>
              <a:gd name="connsiteX10" fmla="*/ 942975 w 1366837"/>
              <a:gd name="connsiteY10" fmla="*/ 40481 h 1233487"/>
              <a:gd name="connsiteX11" fmla="*/ 966787 w 1366837"/>
              <a:gd name="connsiteY11" fmla="*/ 23812 h 1233487"/>
              <a:gd name="connsiteX12" fmla="*/ 985837 w 1366837"/>
              <a:gd name="connsiteY12" fmla="*/ 7143 h 1233487"/>
              <a:gd name="connsiteX13" fmla="*/ 1004887 w 1366837"/>
              <a:gd name="connsiteY13" fmla="*/ 0 h 1233487"/>
              <a:gd name="connsiteX14" fmla="*/ 1035843 w 1366837"/>
              <a:gd name="connsiteY14" fmla="*/ 4762 h 1233487"/>
              <a:gd name="connsiteX15" fmla="*/ 1126331 w 1366837"/>
              <a:gd name="connsiteY15" fmla="*/ 35718 h 1233487"/>
              <a:gd name="connsiteX16" fmla="*/ 1226343 w 1366837"/>
              <a:gd name="connsiteY16" fmla="*/ 71437 h 1233487"/>
              <a:gd name="connsiteX17" fmla="*/ 1293018 w 1366837"/>
              <a:gd name="connsiteY17" fmla="*/ 100012 h 1233487"/>
              <a:gd name="connsiteX18" fmla="*/ 1316831 w 1366837"/>
              <a:gd name="connsiteY18" fmla="*/ 116681 h 1233487"/>
              <a:gd name="connsiteX19" fmla="*/ 1343025 w 1366837"/>
              <a:gd name="connsiteY19" fmla="*/ 133350 h 1233487"/>
              <a:gd name="connsiteX20" fmla="*/ 1357312 w 1366837"/>
              <a:gd name="connsiteY20" fmla="*/ 150018 h 1233487"/>
              <a:gd name="connsiteX21" fmla="*/ 1366837 w 1366837"/>
              <a:gd name="connsiteY21" fmla="*/ 169068 h 1233487"/>
              <a:gd name="connsiteX22" fmla="*/ 1362075 w 1366837"/>
              <a:gd name="connsiteY22" fmla="*/ 197643 h 1233487"/>
              <a:gd name="connsiteX23" fmla="*/ 1350168 w 1366837"/>
              <a:gd name="connsiteY23" fmla="*/ 219075 h 1233487"/>
              <a:gd name="connsiteX24" fmla="*/ 1312068 w 1366837"/>
              <a:gd name="connsiteY24" fmla="*/ 245268 h 1233487"/>
              <a:gd name="connsiteX25" fmla="*/ 1252537 w 1366837"/>
              <a:gd name="connsiteY25" fmla="*/ 276225 h 1233487"/>
              <a:gd name="connsiteX26" fmla="*/ 1216818 w 1366837"/>
              <a:gd name="connsiteY26" fmla="*/ 352425 h 1233487"/>
              <a:gd name="connsiteX27" fmla="*/ 1131093 w 1366837"/>
              <a:gd name="connsiteY27" fmla="*/ 531018 h 1233487"/>
              <a:gd name="connsiteX28" fmla="*/ 1045368 w 1366837"/>
              <a:gd name="connsiteY28" fmla="*/ 704850 h 1233487"/>
              <a:gd name="connsiteX29" fmla="*/ 962025 w 1366837"/>
              <a:gd name="connsiteY29" fmla="*/ 857250 h 1233487"/>
              <a:gd name="connsiteX30" fmla="*/ 890587 w 1366837"/>
              <a:gd name="connsiteY30" fmla="*/ 988218 h 1233487"/>
              <a:gd name="connsiteX31" fmla="*/ 778668 w 1366837"/>
              <a:gd name="connsiteY31" fmla="*/ 1183481 h 1233487"/>
              <a:gd name="connsiteX32" fmla="*/ 738187 w 1366837"/>
              <a:gd name="connsiteY32" fmla="*/ 1233487 h 1233487"/>
              <a:gd name="connsiteX33" fmla="*/ 831056 w 1366837"/>
              <a:gd name="connsiteY33" fmla="*/ 676275 h 1233487"/>
              <a:gd name="connsiteX34" fmla="*/ 881062 w 1366837"/>
              <a:gd name="connsiteY34" fmla="*/ 507206 h 1233487"/>
              <a:gd name="connsiteX35" fmla="*/ 916781 w 1366837"/>
              <a:gd name="connsiteY35" fmla="*/ 381000 h 1233487"/>
              <a:gd name="connsiteX36" fmla="*/ 940593 w 1366837"/>
              <a:gd name="connsiteY36" fmla="*/ 295275 h 1233487"/>
              <a:gd name="connsiteX37" fmla="*/ 945356 w 1366837"/>
              <a:gd name="connsiteY37" fmla="*/ 264318 h 1233487"/>
              <a:gd name="connsiteX38" fmla="*/ 942975 w 1366837"/>
              <a:gd name="connsiteY38" fmla="*/ 252412 h 1233487"/>
              <a:gd name="connsiteX39" fmla="*/ 935831 w 1366837"/>
              <a:gd name="connsiteY39" fmla="*/ 240506 h 1233487"/>
              <a:gd name="connsiteX40" fmla="*/ 919162 w 1366837"/>
              <a:gd name="connsiteY40" fmla="*/ 230981 h 1233487"/>
              <a:gd name="connsiteX41" fmla="*/ 897731 w 1366837"/>
              <a:gd name="connsiteY41" fmla="*/ 230981 h 1233487"/>
              <a:gd name="connsiteX42" fmla="*/ 716756 w 1366837"/>
              <a:gd name="connsiteY42" fmla="*/ 261937 h 1233487"/>
              <a:gd name="connsiteX43" fmla="*/ 450056 w 1366837"/>
              <a:gd name="connsiteY43" fmla="*/ 314325 h 1233487"/>
              <a:gd name="connsiteX0" fmla="*/ 450056 w 1366837"/>
              <a:gd name="connsiteY0" fmla="*/ 314325 h 1183481"/>
              <a:gd name="connsiteX1" fmla="*/ 185737 w 1366837"/>
              <a:gd name="connsiteY1" fmla="*/ 369093 h 1183481"/>
              <a:gd name="connsiteX2" fmla="*/ 23812 w 1366837"/>
              <a:gd name="connsiteY2" fmla="*/ 409575 h 1183481"/>
              <a:gd name="connsiteX3" fmla="*/ 0 w 1366837"/>
              <a:gd name="connsiteY3" fmla="*/ 261937 h 1183481"/>
              <a:gd name="connsiteX4" fmla="*/ 200025 w 1366837"/>
              <a:gd name="connsiteY4" fmla="*/ 223837 h 1183481"/>
              <a:gd name="connsiteX5" fmla="*/ 488156 w 1366837"/>
              <a:gd name="connsiteY5" fmla="*/ 164306 h 1183481"/>
              <a:gd name="connsiteX6" fmla="*/ 764381 w 1366837"/>
              <a:gd name="connsiteY6" fmla="*/ 107156 h 1183481"/>
              <a:gd name="connsiteX7" fmla="*/ 833437 w 1366837"/>
              <a:gd name="connsiteY7" fmla="*/ 92868 h 1183481"/>
              <a:gd name="connsiteX8" fmla="*/ 866775 w 1366837"/>
              <a:gd name="connsiteY8" fmla="*/ 78581 h 1183481"/>
              <a:gd name="connsiteX9" fmla="*/ 907256 w 1366837"/>
              <a:gd name="connsiteY9" fmla="*/ 59531 h 1183481"/>
              <a:gd name="connsiteX10" fmla="*/ 942975 w 1366837"/>
              <a:gd name="connsiteY10" fmla="*/ 40481 h 1183481"/>
              <a:gd name="connsiteX11" fmla="*/ 966787 w 1366837"/>
              <a:gd name="connsiteY11" fmla="*/ 23812 h 1183481"/>
              <a:gd name="connsiteX12" fmla="*/ 985837 w 1366837"/>
              <a:gd name="connsiteY12" fmla="*/ 7143 h 1183481"/>
              <a:gd name="connsiteX13" fmla="*/ 1004887 w 1366837"/>
              <a:gd name="connsiteY13" fmla="*/ 0 h 1183481"/>
              <a:gd name="connsiteX14" fmla="*/ 1035843 w 1366837"/>
              <a:gd name="connsiteY14" fmla="*/ 4762 h 1183481"/>
              <a:gd name="connsiteX15" fmla="*/ 1126331 w 1366837"/>
              <a:gd name="connsiteY15" fmla="*/ 35718 h 1183481"/>
              <a:gd name="connsiteX16" fmla="*/ 1226343 w 1366837"/>
              <a:gd name="connsiteY16" fmla="*/ 71437 h 1183481"/>
              <a:gd name="connsiteX17" fmla="*/ 1293018 w 1366837"/>
              <a:gd name="connsiteY17" fmla="*/ 100012 h 1183481"/>
              <a:gd name="connsiteX18" fmla="*/ 1316831 w 1366837"/>
              <a:gd name="connsiteY18" fmla="*/ 116681 h 1183481"/>
              <a:gd name="connsiteX19" fmla="*/ 1343025 w 1366837"/>
              <a:gd name="connsiteY19" fmla="*/ 133350 h 1183481"/>
              <a:gd name="connsiteX20" fmla="*/ 1357312 w 1366837"/>
              <a:gd name="connsiteY20" fmla="*/ 150018 h 1183481"/>
              <a:gd name="connsiteX21" fmla="*/ 1366837 w 1366837"/>
              <a:gd name="connsiteY21" fmla="*/ 169068 h 1183481"/>
              <a:gd name="connsiteX22" fmla="*/ 1362075 w 1366837"/>
              <a:gd name="connsiteY22" fmla="*/ 197643 h 1183481"/>
              <a:gd name="connsiteX23" fmla="*/ 1350168 w 1366837"/>
              <a:gd name="connsiteY23" fmla="*/ 219075 h 1183481"/>
              <a:gd name="connsiteX24" fmla="*/ 1312068 w 1366837"/>
              <a:gd name="connsiteY24" fmla="*/ 245268 h 1183481"/>
              <a:gd name="connsiteX25" fmla="*/ 1252537 w 1366837"/>
              <a:gd name="connsiteY25" fmla="*/ 276225 h 1183481"/>
              <a:gd name="connsiteX26" fmla="*/ 1216818 w 1366837"/>
              <a:gd name="connsiteY26" fmla="*/ 352425 h 1183481"/>
              <a:gd name="connsiteX27" fmla="*/ 1131093 w 1366837"/>
              <a:gd name="connsiteY27" fmla="*/ 531018 h 1183481"/>
              <a:gd name="connsiteX28" fmla="*/ 1045368 w 1366837"/>
              <a:gd name="connsiteY28" fmla="*/ 704850 h 1183481"/>
              <a:gd name="connsiteX29" fmla="*/ 962025 w 1366837"/>
              <a:gd name="connsiteY29" fmla="*/ 857250 h 1183481"/>
              <a:gd name="connsiteX30" fmla="*/ 890587 w 1366837"/>
              <a:gd name="connsiteY30" fmla="*/ 988218 h 1183481"/>
              <a:gd name="connsiteX31" fmla="*/ 778668 w 1366837"/>
              <a:gd name="connsiteY31" fmla="*/ 1183481 h 1183481"/>
              <a:gd name="connsiteX32" fmla="*/ 831056 w 1366837"/>
              <a:gd name="connsiteY32" fmla="*/ 676275 h 1183481"/>
              <a:gd name="connsiteX33" fmla="*/ 881062 w 1366837"/>
              <a:gd name="connsiteY33" fmla="*/ 507206 h 1183481"/>
              <a:gd name="connsiteX34" fmla="*/ 916781 w 1366837"/>
              <a:gd name="connsiteY34" fmla="*/ 381000 h 1183481"/>
              <a:gd name="connsiteX35" fmla="*/ 940593 w 1366837"/>
              <a:gd name="connsiteY35" fmla="*/ 295275 h 1183481"/>
              <a:gd name="connsiteX36" fmla="*/ 945356 w 1366837"/>
              <a:gd name="connsiteY36" fmla="*/ 264318 h 1183481"/>
              <a:gd name="connsiteX37" fmla="*/ 942975 w 1366837"/>
              <a:gd name="connsiteY37" fmla="*/ 252412 h 1183481"/>
              <a:gd name="connsiteX38" fmla="*/ 935831 w 1366837"/>
              <a:gd name="connsiteY38" fmla="*/ 240506 h 1183481"/>
              <a:gd name="connsiteX39" fmla="*/ 919162 w 1366837"/>
              <a:gd name="connsiteY39" fmla="*/ 230981 h 1183481"/>
              <a:gd name="connsiteX40" fmla="*/ 897731 w 1366837"/>
              <a:gd name="connsiteY40" fmla="*/ 230981 h 1183481"/>
              <a:gd name="connsiteX41" fmla="*/ 716756 w 1366837"/>
              <a:gd name="connsiteY41" fmla="*/ 261937 h 1183481"/>
              <a:gd name="connsiteX42" fmla="*/ 450056 w 1366837"/>
              <a:gd name="connsiteY42" fmla="*/ 314325 h 1183481"/>
              <a:gd name="connsiteX0" fmla="*/ 450056 w 1366837"/>
              <a:gd name="connsiteY0" fmla="*/ 314325 h 988218"/>
              <a:gd name="connsiteX1" fmla="*/ 185737 w 1366837"/>
              <a:gd name="connsiteY1" fmla="*/ 369093 h 988218"/>
              <a:gd name="connsiteX2" fmla="*/ 23812 w 1366837"/>
              <a:gd name="connsiteY2" fmla="*/ 409575 h 988218"/>
              <a:gd name="connsiteX3" fmla="*/ 0 w 1366837"/>
              <a:gd name="connsiteY3" fmla="*/ 261937 h 988218"/>
              <a:gd name="connsiteX4" fmla="*/ 200025 w 1366837"/>
              <a:gd name="connsiteY4" fmla="*/ 223837 h 988218"/>
              <a:gd name="connsiteX5" fmla="*/ 488156 w 1366837"/>
              <a:gd name="connsiteY5" fmla="*/ 164306 h 988218"/>
              <a:gd name="connsiteX6" fmla="*/ 764381 w 1366837"/>
              <a:gd name="connsiteY6" fmla="*/ 107156 h 988218"/>
              <a:gd name="connsiteX7" fmla="*/ 833437 w 1366837"/>
              <a:gd name="connsiteY7" fmla="*/ 92868 h 988218"/>
              <a:gd name="connsiteX8" fmla="*/ 866775 w 1366837"/>
              <a:gd name="connsiteY8" fmla="*/ 78581 h 988218"/>
              <a:gd name="connsiteX9" fmla="*/ 907256 w 1366837"/>
              <a:gd name="connsiteY9" fmla="*/ 59531 h 988218"/>
              <a:gd name="connsiteX10" fmla="*/ 942975 w 1366837"/>
              <a:gd name="connsiteY10" fmla="*/ 40481 h 988218"/>
              <a:gd name="connsiteX11" fmla="*/ 966787 w 1366837"/>
              <a:gd name="connsiteY11" fmla="*/ 23812 h 988218"/>
              <a:gd name="connsiteX12" fmla="*/ 985837 w 1366837"/>
              <a:gd name="connsiteY12" fmla="*/ 7143 h 988218"/>
              <a:gd name="connsiteX13" fmla="*/ 1004887 w 1366837"/>
              <a:gd name="connsiteY13" fmla="*/ 0 h 988218"/>
              <a:gd name="connsiteX14" fmla="*/ 1035843 w 1366837"/>
              <a:gd name="connsiteY14" fmla="*/ 4762 h 988218"/>
              <a:gd name="connsiteX15" fmla="*/ 1126331 w 1366837"/>
              <a:gd name="connsiteY15" fmla="*/ 35718 h 988218"/>
              <a:gd name="connsiteX16" fmla="*/ 1226343 w 1366837"/>
              <a:gd name="connsiteY16" fmla="*/ 71437 h 988218"/>
              <a:gd name="connsiteX17" fmla="*/ 1293018 w 1366837"/>
              <a:gd name="connsiteY17" fmla="*/ 100012 h 988218"/>
              <a:gd name="connsiteX18" fmla="*/ 1316831 w 1366837"/>
              <a:gd name="connsiteY18" fmla="*/ 116681 h 988218"/>
              <a:gd name="connsiteX19" fmla="*/ 1343025 w 1366837"/>
              <a:gd name="connsiteY19" fmla="*/ 133350 h 988218"/>
              <a:gd name="connsiteX20" fmla="*/ 1357312 w 1366837"/>
              <a:gd name="connsiteY20" fmla="*/ 150018 h 988218"/>
              <a:gd name="connsiteX21" fmla="*/ 1366837 w 1366837"/>
              <a:gd name="connsiteY21" fmla="*/ 169068 h 988218"/>
              <a:gd name="connsiteX22" fmla="*/ 1362075 w 1366837"/>
              <a:gd name="connsiteY22" fmla="*/ 197643 h 988218"/>
              <a:gd name="connsiteX23" fmla="*/ 1350168 w 1366837"/>
              <a:gd name="connsiteY23" fmla="*/ 219075 h 988218"/>
              <a:gd name="connsiteX24" fmla="*/ 1312068 w 1366837"/>
              <a:gd name="connsiteY24" fmla="*/ 245268 h 988218"/>
              <a:gd name="connsiteX25" fmla="*/ 1252537 w 1366837"/>
              <a:gd name="connsiteY25" fmla="*/ 276225 h 988218"/>
              <a:gd name="connsiteX26" fmla="*/ 1216818 w 1366837"/>
              <a:gd name="connsiteY26" fmla="*/ 352425 h 988218"/>
              <a:gd name="connsiteX27" fmla="*/ 1131093 w 1366837"/>
              <a:gd name="connsiteY27" fmla="*/ 531018 h 988218"/>
              <a:gd name="connsiteX28" fmla="*/ 1045368 w 1366837"/>
              <a:gd name="connsiteY28" fmla="*/ 704850 h 988218"/>
              <a:gd name="connsiteX29" fmla="*/ 962025 w 1366837"/>
              <a:gd name="connsiteY29" fmla="*/ 857250 h 988218"/>
              <a:gd name="connsiteX30" fmla="*/ 890587 w 1366837"/>
              <a:gd name="connsiteY30" fmla="*/ 988218 h 988218"/>
              <a:gd name="connsiteX31" fmla="*/ 831056 w 1366837"/>
              <a:gd name="connsiteY31" fmla="*/ 676275 h 988218"/>
              <a:gd name="connsiteX32" fmla="*/ 881062 w 1366837"/>
              <a:gd name="connsiteY32" fmla="*/ 507206 h 988218"/>
              <a:gd name="connsiteX33" fmla="*/ 916781 w 1366837"/>
              <a:gd name="connsiteY33" fmla="*/ 381000 h 988218"/>
              <a:gd name="connsiteX34" fmla="*/ 940593 w 1366837"/>
              <a:gd name="connsiteY34" fmla="*/ 295275 h 988218"/>
              <a:gd name="connsiteX35" fmla="*/ 945356 w 1366837"/>
              <a:gd name="connsiteY35" fmla="*/ 264318 h 988218"/>
              <a:gd name="connsiteX36" fmla="*/ 942975 w 1366837"/>
              <a:gd name="connsiteY36" fmla="*/ 252412 h 988218"/>
              <a:gd name="connsiteX37" fmla="*/ 935831 w 1366837"/>
              <a:gd name="connsiteY37" fmla="*/ 240506 h 988218"/>
              <a:gd name="connsiteX38" fmla="*/ 919162 w 1366837"/>
              <a:gd name="connsiteY38" fmla="*/ 230981 h 988218"/>
              <a:gd name="connsiteX39" fmla="*/ 897731 w 1366837"/>
              <a:gd name="connsiteY39" fmla="*/ 230981 h 988218"/>
              <a:gd name="connsiteX40" fmla="*/ 716756 w 1366837"/>
              <a:gd name="connsiteY40" fmla="*/ 261937 h 988218"/>
              <a:gd name="connsiteX41" fmla="*/ 450056 w 1366837"/>
              <a:gd name="connsiteY41" fmla="*/ 314325 h 988218"/>
              <a:gd name="connsiteX0" fmla="*/ 450056 w 1366837"/>
              <a:gd name="connsiteY0" fmla="*/ 314325 h 857250"/>
              <a:gd name="connsiteX1" fmla="*/ 185737 w 1366837"/>
              <a:gd name="connsiteY1" fmla="*/ 369093 h 857250"/>
              <a:gd name="connsiteX2" fmla="*/ 23812 w 1366837"/>
              <a:gd name="connsiteY2" fmla="*/ 409575 h 857250"/>
              <a:gd name="connsiteX3" fmla="*/ 0 w 1366837"/>
              <a:gd name="connsiteY3" fmla="*/ 261937 h 857250"/>
              <a:gd name="connsiteX4" fmla="*/ 200025 w 1366837"/>
              <a:gd name="connsiteY4" fmla="*/ 223837 h 857250"/>
              <a:gd name="connsiteX5" fmla="*/ 488156 w 1366837"/>
              <a:gd name="connsiteY5" fmla="*/ 164306 h 857250"/>
              <a:gd name="connsiteX6" fmla="*/ 764381 w 1366837"/>
              <a:gd name="connsiteY6" fmla="*/ 107156 h 857250"/>
              <a:gd name="connsiteX7" fmla="*/ 833437 w 1366837"/>
              <a:gd name="connsiteY7" fmla="*/ 92868 h 857250"/>
              <a:gd name="connsiteX8" fmla="*/ 866775 w 1366837"/>
              <a:gd name="connsiteY8" fmla="*/ 78581 h 857250"/>
              <a:gd name="connsiteX9" fmla="*/ 907256 w 1366837"/>
              <a:gd name="connsiteY9" fmla="*/ 59531 h 857250"/>
              <a:gd name="connsiteX10" fmla="*/ 942975 w 1366837"/>
              <a:gd name="connsiteY10" fmla="*/ 40481 h 857250"/>
              <a:gd name="connsiteX11" fmla="*/ 966787 w 1366837"/>
              <a:gd name="connsiteY11" fmla="*/ 23812 h 857250"/>
              <a:gd name="connsiteX12" fmla="*/ 985837 w 1366837"/>
              <a:gd name="connsiteY12" fmla="*/ 7143 h 857250"/>
              <a:gd name="connsiteX13" fmla="*/ 1004887 w 1366837"/>
              <a:gd name="connsiteY13" fmla="*/ 0 h 857250"/>
              <a:gd name="connsiteX14" fmla="*/ 1035843 w 1366837"/>
              <a:gd name="connsiteY14" fmla="*/ 4762 h 857250"/>
              <a:gd name="connsiteX15" fmla="*/ 1126331 w 1366837"/>
              <a:gd name="connsiteY15" fmla="*/ 35718 h 857250"/>
              <a:gd name="connsiteX16" fmla="*/ 1226343 w 1366837"/>
              <a:gd name="connsiteY16" fmla="*/ 71437 h 857250"/>
              <a:gd name="connsiteX17" fmla="*/ 1293018 w 1366837"/>
              <a:gd name="connsiteY17" fmla="*/ 100012 h 857250"/>
              <a:gd name="connsiteX18" fmla="*/ 1316831 w 1366837"/>
              <a:gd name="connsiteY18" fmla="*/ 116681 h 857250"/>
              <a:gd name="connsiteX19" fmla="*/ 1343025 w 1366837"/>
              <a:gd name="connsiteY19" fmla="*/ 133350 h 857250"/>
              <a:gd name="connsiteX20" fmla="*/ 1357312 w 1366837"/>
              <a:gd name="connsiteY20" fmla="*/ 150018 h 857250"/>
              <a:gd name="connsiteX21" fmla="*/ 1366837 w 1366837"/>
              <a:gd name="connsiteY21" fmla="*/ 169068 h 857250"/>
              <a:gd name="connsiteX22" fmla="*/ 1362075 w 1366837"/>
              <a:gd name="connsiteY22" fmla="*/ 197643 h 857250"/>
              <a:gd name="connsiteX23" fmla="*/ 1350168 w 1366837"/>
              <a:gd name="connsiteY23" fmla="*/ 219075 h 857250"/>
              <a:gd name="connsiteX24" fmla="*/ 1312068 w 1366837"/>
              <a:gd name="connsiteY24" fmla="*/ 245268 h 857250"/>
              <a:gd name="connsiteX25" fmla="*/ 1252537 w 1366837"/>
              <a:gd name="connsiteY25" fmla="*/ 276225 h 857250"/>
              <a:gd name="connsiteX26" fmla="*/ 1216818 w 1366837"/>
              <a:gd name="connsiteY26" fmla="*/ 352425 h 857250"/>
              <a:gd name="connsiteX27" fmla="*/ 1131093 w 1366837"/>
              <a:gd name="connsiteY27" fmla="*/ 531018 h 857250"/>
              <a:gd name="connsiteX28" fmla="*/ 1045368 w 1366837"/>
              <a:gd name="connsiteY28" fmla="*/ 704850 h 857250"/>
              <a:gd name="connsiteX29" fmla="*/ 962025 w 1366837"/>
              <a:gd name="connsiteY29" fmla="*/ 857250 h 857250"/>
              <a:gd name="connsiteX30" fmla="*/ 831056 w 1366837"/>
              <a:gd name="connsiteY30" fmla="*/ 676275 h 857250"/>
              <a:gd name="connsiteX31" fmla="*/ 881062 w 1366837"/>
              <a:gd name="connsiteY31" fmla="*/ 507206 h 857250"/>
              <a:gd name="connsiteX32" fmla="*/ 916781 w 1366837"/>
              <a:gd name="connsiteY32" fmla="*/ 381000 h 857250"/>
              <a:gd name="connsiteX33" fmla="*/ 940593 w 1366837"/>
              <a:gd name="connsiteY33" fmla="*/ 295275 h 857250"/>
              <a:gd name="connsiteX34" fmla="*/ 945356 w 1366837"/>
              <a:gd name="connsiteY34" fmla="*/ 264318 h 857250"/>
              <a:gd name="connsiteX35" fmla="*/ 942975 w 1366837"/>
              <a:gd name="connsiteY35" fmla="*/ 252412 h 857250"/>
              <a:gd name="connsiteX36" fmla="*/ 935831 w 1366837"/>
              <a:gd name="connsiteY36" fmla="*/ 240506 h 857250"/>
              <a:gd name="connsiteX37" fmla="*/ 919162 w 1366837"/>
              <a:gd name="connsiteY37" fmla="*/ 230981 h 857250"/>
              <a:gd name="connsiteX38" fmla="*/ 897731 w 1366837"/>
              <a:gd name="connsiteY38" fmla="*/ 230981 h 857250"/>
              <a:gd name="connsiteX39" fmla="*/ 716756 w 1366837"/>
              <a:gd name="connsiteY39" fmla="*/ 261937 h 857250"/>
              <a:gd name="connsiteX40" fmla="*/ 450056 w 1366837"/>
              <a:gd name="connsiteY40" fmla="*/ 314325 h 857250"/>
              <a:gd name="connsiteX0" fmla="*/ 450056 w 1366837"/>
              <a:gd name="connsiteY0" fmla="*/ 314325 h 704850"/>
              <a:gd name="connsiteX1" fmla="*/ 185737 w 1366837"/>
              <a:gd name="connsiteY1" fmla="*/ 369093 h 704850"/>
              <a:gd name="connsiteX2" fmla="*/ 23812 w 1366837"/>
              <a:gd name="connsiteY2" fmla="*/ 409575 h 704850"/>
              <a:gd name="connsiteX3" fmla="*/ 0 w 1366837"/>
              <a:gd name="connsiteY3" fmla="*/ 261937 h 704850"/>
              <a:gd name="connsiteX4" fmla="*/ 200025 w 1366837"/>
              <a:gd name="connsiteY4" fmla="*/ 223837 h 704850"/>
              <a:gd name="connsiteX5" fmla="*/ 488156 w 1366837"/>
              <a:gd name="connsiteY5" fmla="*/ 164306 h 704850"/>
              <a:gd name="connsiteX6" fmla="*/ 764381 w 1366837"/>
              <a:gd name="connsiteY6" fmla="*/ 107156 h 704850"/>
              <a:gd name="connsiteX7" fmla="*/ 833437 w 1366837"/>
              <a:gd name="connsiteY7" fmla="*/ 92868 h 704850"/>
              <a:gd name="connsiteX8" fmla="*/ 866775 w 1366837"/>
              <a:gd name="connsiteY8" fmla="*/ 78581 h 704850"/>
              <a:gd name="connsiteX9" fmla="*/ 907256 w 1366837"/>
              <a:gd name="connsiteY9" fmla="*/ 59531 h 704850"/>
              <a:gd name="connsiteX10" fmla="*/ 942975 w 1366837"/>
              <a:gd name="connsiteY10" fmla="*/ 40481 h 704850"/>
              <a:gd name="connsiteX11" fmla="*/ 966787 w 1366837"/>
              <a:gd name="connsiteY11" fmla="*/ 23812 h 704850"/>
              <a:gd name="connsiteX12" fmla="*/ 985837 w 1366837"/>
              <a:gd name="connsiteY12" fmla="*/ 7143 h 704850"/>
              <a:gd name="connsiteX13" fmla="*/ 1004887 w 1366837"/>
              <a:gd name="connsiteY13" fmla="*/ 0 h 704850"/>
              <a:gd name="connsiteX14" fmla="*/ 1035843 w 1366837"/>
              <a:gd name="connsiteY14" fmla="*/ 4762 h 704850"/>
              <a:gd name="connsiteX15" fmla="*/ 1126331 w 1366837"/>
              <a:gd name="connsiteY15" fmla="*/ 35718 h 704850"/>
              <a:gd name="connsiteX16" fmla="*/ 1226343 w 1366837"/>
              <a:gd name="connsiteY16" fmla="*/ 71437 h 704850"/>
              <a:gd name="connsiteX17" fmla="*/ 1293018 w 1366837"/>
              <a:gd name="connsiteY17" fmla="*/ 100012 h 704850"/>
              <a:gd name="connsiteX18" fmla="*/ 1316831 w 1366837"/>
              <a:gd name="connsiteY18" fmla="*/ 116681 h 704850"/>
              <a:gd name="connsiteX19" fmla="*/ 1343025 w 1366837"/>
              <a:gd name="connsiteY19" fmla="*/ 133350 h 704850"/>
              <a:gd name="connsiteX20" fmla="*/ 1357312 w 1366837"/>
              <a:gd name="connsiteY20" fmla="*/ 150018 h 704850"/>
              <a:gd name="connsiteX21" fmla="*/ 1366837 w 1366837"/>
              <a:gd name="connsiteY21" fmla="*/ 169068 h 704850"/>
              <a:gd name="connsiteX22" fmla="*/ 1362075 w 1366837"/>
              <a:gd name="connsiteY22" fmla="*/ 197643 h 704850"/>
              <a:gd name="connsiteX23" fmla="*/ 1350168 w 1366837"/>
              <a:gd name="connsiteY23" fmla="*/ 219075 h 704850"/>
              <a:gd name="connsiteX24" fmla="*/ 1312068 w 1366837"/>
              <a:gd name="connsiteY24" fmla="*/ 245268 h 704850"/>
              <a:gd name="connsiteX25" fmla="*/ 1252537 w 1366837"/>
              <a:gd name="connsiteY25" fmla="*/ 276225 h 704850"/>
              <a:gd name="connsiteX26" fmla="*/ 1216818 w 1366837"/>
              <a:gd name="connsiteY26" fmla="*/ 352425 h 704850"/>
              <a:gd name="connsiteX27" fmla="*/ 1131093 w 1366837"/>
              <a:gd name="connsiteY27" fmla="*/ 531018 h 704850"/>
              <a:gd name="connsiteX28" fmla="*/ 1045368 w 1366837"/>
              <a:gd name="connsiteY28" fmla="*/ 704850 h 704850"/>
              <a:gd name="connsiteX29" fmla="*/ 831056 w 1366837"/>
              <a:gd name="connsiteY29" fmla="*/ 676275 h 704850"/>
              <a:gd name="connsiteX30" fmla="*/ 881062 w 1366837"/>
              <a:gd name="connsiteY30" fmla="*/ 507206 h 704850"/>
              <a:gd name="connsiteX31" fmla="*/ 916781 w 1366837"/>
              <a:gd name="connsiteY31" fmla="*/ 381000 h 704850"/>
              <a:gd name="connsiteX32" fmla="*/ 940593 w 1366837"/>
              <a:gd name="connsiteY32" fmla="*/ 295275 h 704850"/>
              <a:gd name="connsiteX33" fmla="*/ 945356 w 1366837"/>
              <a:gd name="connsiteY33" fmla="*/ 264318 h 704850"/>
              <a:gd name="connsiteX34" fmla="*/ 942975 w 1366837"/>
              <a:gd name="connsiteY34" fmla="*/ 252412 h 704850"/>
              <a:gd name="connsiteX35" fmla="*/ 935831 w 1366837"/>
              <a:gd name="connsiteY35" fmla="*/ 240506 h 704850"/>
              <a:gd name="connsiteX36" fmla="*/ 919162 w 1366837"/>
              <a:gd name="connsiteY36" fmla="*/ 230981 h 704850"/>
              <a:gd name="connsiteX37" fmla="*/ 897731 w 1366837"/>
              <a:gd name="connsiteY37" fmla="*/ 230981 h 704850"/>
              <a:gd name="connsiteX38" fmla="*/ 716756 w 1366837"/>
              <a:gd name="connsiteY38" fmla="*/ 261937 h 704850"/>
              <a:gd name="connsiteX39" fmla="*/ 450056 w 1366837"/>
              <a:gd name="connsiteY39" fmla="*/ 314325 h 704850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1131093 w 1366837"/>
              <a:gd name="connsiteY27" fmla="*/ 531018 h 676275"/>
              <a:gd name="connsiteX28" fmla="*/ 831056 w 1366837"/>
              <a:gd name="connsiteY28" fmla="*/ 676275 h 676275"/>
              <a:gd name="connsiteX29" fmla="*/ 881062 w 1366837"/>
              <a:gd name="connsiteY29" fmla="*/ 507206 h 676275"/>
              <a:gd name="connsiteX30" fmla="*/ 916781 w 1366837"/>
              <a:gd name="connsiteY30" fmla="*/ 381000 h 676275"/>
              <a:gd name="connsiteX31" fmla="*/ 940593 w 1366837"/>
              <a:gd name="connsiteY31" fmla="*/ 295275 h 676275"/>
              <a:gd name="connsiteX32" fmla="*/ 945356 w 1366837"/>
              <a:gd name="connsiteY32" fmla="*/ 264318 h 676275"/>
              <a:gd name="connsiteX33" fmla="*/ 942975 w 1366837"/>
              <a:gd name="connsiteY33" fmla="*/ 252412 h 676275"/>
              <a:gd name="connsiteX34" fmla="*/ 935831 w 1366837"/>
              <a:gd name="connsiteY34" fmla="*/ 240506 h 676275"/>
              <a:gd name="connsiteX35" fmla="*/ 919162 w 1366837"/>
              <a:gd name="connsiteY35" fmla="*/ 230981 h 676275"/>
              <a:gd name="connsiteX36" fmla="*/ 897731 w 1366837"/>
              <a:gd name="connsiteY36" fmla="*/ 230981 h 676275"/>
              <a:gd name="connsiteX37" fmla="*/ 716756 w 1366837"/>
              <a:gd name="connsiteY37" fmla="*/ 261937 h 676275"/>
              <a:gd name="connsiteX38" fmla="*/ 450056 w 1366837"/>
              <a:gd name="connsiteY38" fmla="*/ 314325 h 676275"/>
              <a:gd name="connsiteX0" fmla="*/ 450056 w 1366837"/>
              <a:gd name="connsiteY0" fmla="*/ 314325 h 676275"/>
              <a:gd name="connsiteX1" fmla="*/ 185737 w 1366837"/>
              <a:gd name="connsiteY1" fmla="*/ 369093 h 676275"/>
              <a:gd name="connsiteX2" fmla="*/ 23812 w 1366837"/>
              <a:gd name="connsiteY2" fmla="*/ 409575 h 676275"/>
              <a:gd name="connsiteX3" fmla="*/ 0 w 1366837"/>
              <a:gd name="connsiteY3" fmla="*/ 261937 h 676275"/>
              <a:gd name="connsiteX4" fmla="*/ 200025 w 1366837"/>
              <a:gd name="connsiteY4" fmla="*/ 223837 h 676275"/>
              <a:gd name="connsiteX5" fmla="*/ 488156 w 1366837"/>
              <a:gd name="connsiteY5" fmla="*/ 164306 h 676275"/>
              <a:gd name="connsiteX6" fmla="*/ 764381 w 1366837"/>
              <a:gd name="connsiteY6" fmla="*/ 107156 h 676275"/>
              <a:gd name="connsiteX7" fmla="*/ 833437 w 1366837"/>
              <a:gd name="connsiteY7" fmla="*/ 92868 h 676275"/>
              <a:gd name="connsiteX8" fmla="*/ 866775 w 1366837"/>
              <a:gd name="connsiteY8" fmla="*/ 78581 h 676275"/>
              <a:gd name="connsiteX9" fmla="*/ 907256 w 1366837"/>
              <a:gd name="connsiteY9" fmla="*/ 59531 h 676275"/>
              <a:gd name="connsiteX10" fmla="*/ 942975 w 1366837"/>
              <a:gd name="connsiteY10" fmla="*/ 40481 h 676275"/>
              <a:gd name="connsiteX11" fmla="*/ 966787 w 1366837"/>
              <a:gd name="connsiteY11" fmla="*/ 23812 h 676275"/>
              <a:gd name="connsiteX12" fmla="*/ 985837 w 1366837"/>
              <a:gd name="connsiteY12" fmla="*/ 7143 h 676275"/>
              <a:gd name="connsiteX13" fmla="*/ 1004887 w 1366837"/>
              <a:gd name="connsiteY13" fmla="*/ 0 h 676275"/>
              <a:gd name="connsiteX14" fmla="*/ 1035843 w 1366837"/>
              <a:gd name="connsiteY14" fmla="*/ 4762 h 676275"/>
              <a:gd name="connsiteX15" fmla="*/ 1126331 w 1366837"/>
              <a:gd name="connsiteY15" fmla="*/ 35718 h 676275"/>
              <a:gd name="connsiteX16" fmla="*/ 1226343 w 1366837"/>
              <a:gd name="connsiteY16" fmla="*/ 71437 h 676275"/>
              <a:gd name="connsiteX17" fmla="*/ 1293018 w 1366837"/>
              <a:gd name="connsiteY17" fmla="*/ 100012 h 676275"/>
              <a:gd name="connsiteX18" fmla="*/ 1316831 w 1366837"/>
              <a:gd name="connsiteY18" fmla="*/ 116681 h 676275"/>
              <a:gd name="connsiteX19" fmla="*/ 1343025 w 1366837"/>
              <a:gd name="connsiteY19" fmla="*/ 133350 h 676275"/>
              <a:gd name="connsiteX20" fmla="*/ 1357312 w 1366837"/>
              <a:gd name="connsiteY20" fmla="*/ 150018 h 676275"/>
              <a:gd name="connsiteX21" fmla="*/ 1366837 w 1366837"/>
              <a:gd name="connsiteY21" fmla="*/ 169068 h 676275"/>
              <a:gd name="connsiteX22" fmla="*/ 1362075 w 1366837"/>
              <a:gd name="connsiteY22" fmla="*/ 197643 h 676275"/>
              <a:gd name="connsiteX23" fmla="*/ 1350168 w 1366837"/>
              <a:gd name="connsiteY23" fmla="*/ 219075 h 676275"/>
              <a:gd name="connsiteX24" fmla="*/ 1312068 w 1366837"/>
              <a:gd name="connsiteY24" fmla="*/ 245268 h 676275"/>
              <a:gd name="connsiteX25" fmla="*/ 1252537 w 1366837"/>
              <a:gd name="connsiteY25" fmla="*/ 276225 h 676275"/>
              <a:gd name="connsiteX26" fmla="*/ 1216818 w 1366837"/>
              <a:gd name="connsiteY26" fmla="*/ 352425 h 676275"/>
              <a:gd name="connsiteX27" fmla="*/ 831056 w 1366837"/>
              <a:gd name="connsiteY27" fmla="*/ 676275 h 676275"/>
              <a:gd name="connsiteX28" fmla="*/ 881062 w 1366837"/>
              <a:gd name="connsiteY28" fmla="*/ 507206 h 676275"/>
              <a:gd name="connsiteX29" fmla="*/ 916781 w 1366837"/>
              <a:gd name="connsiteY29" fmla="*/ 381000 h 676275"/>
              <a:gd name="connsiteX30" fmla="*/ 940593 w 1366837"/>
              <a:gd name="connsiteY30" fmla="*/ 295275 h 676275"/>
              <a:gd name="connsiteX31" fmla="*/ 945356 w 1366837"/>
              <a:gd name="connsiteY31" fmla="*/ 264318 h 676275"/>
              <a:gd name="connsiteX32" fmla="*/ 942975 w 1366837"/>
              <a:gd name="connsiteY32" fmla="*/ 252412 h 676275"/>
              <a:gd name="connsiteX33" fmla="*/ 935831 w 1366837"/>
              <a:gd name="connsiteY33" fmla="*/ 240506 h 676275"/>
              <a:gd name="connsiteX34" fmla="*/ 919162 w 1366837"/>
              <a:gd name="connsiteY34" fmla="*/ 230981 h 676275"/>
              <a:gd name="connsiteX35" fmla="*/ 897731 w 1366837"/>
              <a:gd name="connsiteY35" fmla="*/ 230981 h 676275"/>
              <a:gd name="connsiteX36" fmla="*/ 716756 w 1366837"/>
              <a:gd name="connsiteY36" fmla="*/ 261937 h 676275"/>
              <a:gd name="connsiteX37" fmla="*/ 450056 w 1366837"/>
              <a:gd name="connsiteY37" fmla="*/ 314325 h 676275"/>
              <a:gd name="connsiteX0" fmla="*/ 450056 w 1366837"/>
              <a:gd name="connsiteY0" fmla="*/ 314325 h 507207"/>
              <a:gd name="connsiteX1" fmla="*/ 185737 w 1366837"/>
              <a:gd name="connsiteY1" fmla="*/ 369093 h 507207"/>
              <a:gd name="connsiteX2" fmla="*/ 23812 w 1366837"/>
              <a:gd name="connsiteY2" fmla="*/ 409575 h 507207"/>
              <a:gd name="connsiteX3" fmla="*/ 0 w 1366837"/>
              <a:gd name="connsiteY3" fmla="*/ 261937 h 507207"/>
              <a:gd name="connsiteX4" fmla="*/ 200025 w 1366837"/>
              <a:gd name="connsiteY4" fmla="*/ 223837 h 507207"/>
              <a:gd name="connsiteX5" fmla="*/ 488156 w 1366837"/>
              <a:gd name="connsiteY5" fmla="*/ 164306 h 507207"/>
              <a:gd name="connsiteX6" fmla="*/ 764381 w 1366837"/>
              <a:gd name="connsiteY6" fmla="*/ 107156 h 507207"/>
              <a:gd name="connsiteX7" fmla="*/ 833437 w 1366837"/>
              <a:gd name="connsiteY7" fmla="*/ 92868 h 507207"/>
              <a:gd name="connsiteX8" fmla="*/ 866775 w 1366837"/>
              <a:gd name="connsiteY8" fmla="*/ 78581 h 507207"/>
              <a:gd name="connsiteX9" fmla="*/ 907256 w 1366837"/>
              <a:gd name="connsiteY9" fmla="*/ 59531 h 507207"/>
              <a:gd name="connsiteX10" fmla="*/ 942975 w 1366837"/>
              <a:gd name="connsiteY10" fmla="*/ 40481 h 507207"/>
              <a:gd name="connsiteX11" fmla="*/ 966787 w 1366837"/>
              <a:gd name="connsiteY11" fmla="*/ 23812 h 507207"/>
              <a:gd name="connsiteX12" fmla="*/ 985837 w 1366837"/>
              <a:gd name="connsiteY12" fmla="*/ 7143 h 507207"/>
              <a:gd name="connsiteX13" fmla="*/ 1004887 w 1366837"/>
              <a:gd name="connsiteY13" fmla="*/ 0 h 507207"/>
              <a:gd name="connsiteX14" fmla="*/ 1035843 w 1366837"/>
              <a:gd name="connsiteY14" fmla="*/ 4762 h 507207"/>
              <a:gd name="connsiteX15" fmla="*/ 1126331 w 1366837"/>
              <a:gd name="connsiteY15" fmla="*/ 35718 h 507207"/>
              <a:gd name="connsiteX16" fmla="*/ 1226343 w 1366837"/>
              <a:gd name="connsiteY16" fmla="*/ 71437 h 507207"/>
              <a:gd name="connsiteX17" fmla="*/ 1293018 w 1366837"/>
              <a:gd name="connsiteY17" fmla="*/ 100012 h 507207"/>
              <a:gd name="connsiteX18" fmla="*/ 1316831 w 1366837"/>
              <a:gd name="connsiteY18" fmla="*/ 116681 h 507207"/>
              <a:gd name="connsiteX19" fmla="*/ 1343025 w 1366837"/>
              <a:gd name="connsiteY19" fmla="*/ 133350 h 507207"/>
              <a:gd name="connsiteX20" fmla="*/ 1357312 w 1366837"/>
              <a:gd name="connsiteY20" fmla="*/ 150018 h 507207"/>
              <a:gd name="connsiteX21" fmla="*/ 1366837 w 1366837"/>
              <a:gd name="connsiteY21" fmla="*/ 169068 h 507207"/>
              <a:gd name="connsiteX22" fmla="*/ 1362075 w 1366837"/>
              <a:gd name="connsiteY22" fmla="*/ 197643 h 507207"/>
              <a:gd name="connsiteX23" fmla="*/ 1350168 w 1366837"/>
              <a:gd name="connsiteY23" fmla="*/ 219075 h 507207"/>
              <a:gd name="connsiteX24" fmla="*/ 1312068 w 1366837"/>
              <a:gd name="connsiteY24" fmla="*/ 245268 h 507207"/>
              <a:gd name="connsiteX25" fmla="*/ 1252537 w 1366837"/>
              <a:gd name="connsiteY25" fmla="*/ 276225 h 507207"/>
              <a:gd name="connsiteX26" fmla="*/ 1216818 w 1366837"/>
              <a:gd name="connsiteY26" fmla="*/ 352425 h 507207"/>
              <a:gd name="connsiteX27" fmla="*/ 881062 w 1366837"/>
              <a:gd name="connsiteY27" fmla="*/ 507206 h 507207"/>
              <a:gd name="connsiteX28" fmla="*/ 916781 w 1366837"/>
              <a:gd name="connsiteY28" fmla="*/ 381000 h 507207"/>
              <a:gd name="connsiteX29" fmla="*/ 940593 w 1366837"/>
              <a:gd name="connsiteY29" fmla="*/ 295275 h 507207"/>
              <a:gd name="connsiteX30" fmla="*/ 945356 w 1366837"/>
              <a:gd name="connsiteY30" fmla="*/ 264318 h 507207"/>
              <a:gd name="connsiteX31" fmla="*/ 942975 w 1366837"/>
              <a:gd name="connsiteY31" fmla="*/ 252412 h 507207"/>
              <a:gd name="connsiteX32" fmla="*/ 935831 w 1366837"/>
              <a:gd name="connsiteY32" fmla="*/ 240506 h 507207"/>
              <a:gd name="connsiteX33" fmla="*/ 919162 w 1366837"/>
              <a:gd name="connsiteY33" fmla="*/ 230981 h 507207"/>
              <a:gd name="connsiteX34" fmla="*/ 897731 w 1366837"/>
              <a:gd name="connsiteY34" fmla="*/ 230981 h 507207"/>
              <a:gd name="connsiteX35" fmla="*/ 716756 w 1366837"/>
              <a:gd name="connsiteY35" fmla="*/ 261937 h 507207"/>
              <a:gd name="connsiteX36" fmla="*/ 450056 w 1366837"/>
              <a:gd name="connsiteY36" fmla="*/ 314325 h 507207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16781 w 1366837"/>
              <a:gd name="connsiteY27" fmla="*/ 381000 h 409575"/>
              <a:gd name="connsiteX28" fmla="*/ 940593 w 1366837"/>
              <a:gd name="connsiteY28" fmla="*/ 295275 h 409575"/>
              <a:gd name="connsiteX29" fmla="*/ 945356 w 1366837"/>
              <a:gd name="connsiteY29" fmla="*/ 264318 h 409575"/>
              <a:gd name="connsiteX30" fmla="*/ 942975 w 1366837"/>
              <a:gd name="connsiteY30" fmla="*/ 252412 h 409575"/>
              <a:gd name="connsiteX31" fmla="*/ 935831 w 1366837"/>
              <a:gd name="connsiteY31" fmla="*/ 240506 h 409575"/>
              <a:gd name="connsiteX32" fmla="*/ 919162 w 1366837"/>
              <a:gd name="connsiteY32" fmla="*/ 230981 h 409575"/>
              <a:gd name="connsiteX33" fmla="*/ 897731 w 1366837"/>
              <a:gd name="connsiteY33" fmla="*/ 230981 h 409575"/>
              <a:gd name="connsiteX34" fmla="*/ 716756 w 1366837"/>
              <a:gd name="connsiteY34" fmla="*/ 261937 h 409575"/>
              <a:gd name="connsiteX35" fmla="*/ 450056 w 1366837"/>
              <a:gd name="connsiteY35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0593 w 1366837"/>
              <a:gd name="connsiteY27" fmla="*/ 295275 h 409575"/>
              <a:gd name="connsiteX28" fmla="*/ 945356 w 1366837"/>
              <a:gd name="connsiteY28" fmla="*/ 264318 h 409575"/>
              <a:gd name="connsiteX29" fmla="*/ 942975 w 1366837"/>
              <a:gd name="connsiteY29" fmla="*/ 252412 h 409575"/>
              <a:gd name="connsiteX30" fmla="*/ 935831 w 1366837"/>
              <a:gd name="connsiteY30" fmla="*/ 240506 h 409575"/>
              <a:gd name="connsiteX31" fmla="*/ 919162 w 1366837"/>
              <a:gd name="connsiteY31" fmla="*/ 230981 h 409575"/>
              <a:gd name="connsiteX32" fmla="*/ 897731 w 1366837"/>
              <a:gd name="connsiteY32" fmla="*/ 230981 h 409575"/>
              <a:gd name="connsiteX33" fmla="*/ 716756 w 1366837"/>
              <a:gd name="connsiteY33" fmla="*/ 261937 h 409575"/>
              <a:gd name="connsiteX34" fmla="*/ 450056 w 1366837"/>
              <a:gd name="connsiteY34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42975 w 1366837"/>
              <a:gd name="connsiteY28" fmla="*/ 252412 h 409575"/>
              <a:gd name="connsiteX29" fmla="*/ 935831 w 1366837"/>
              <a:gd name="connsiteY29" fmla="*/ 240506 h 409575"/>
              <a:gd name="connsiteX30" fmla="*/ 919162 w 1366837"/>
              <a:gd name="connsiteY30" fmla="*/ 230981 h 409575"/>
              <a:gd name="connsiteX31" fmla="*/ 897731 w 1366837"/>
              <a:gd name="connsiteY31" fmla="*/ 230981 h 409575"/>
              <a:gd name="connsiteX32" fmla="*/ 716756 w 1366837"/>
              <a:gd name="connsiteY32" fmla="*/ 261937 h 409575"/>
              <a:gd name="connsiteX33" fmla="*/ 450056 w 1366837"/>
              <a:gd name="connsiteY33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45356 w 1366837"/>
              <a:gd name="connsiteY27" fmla="*/ 264318 h 409575"/>
              <a:gd name="connsiteX28" fmla="*/ 935831 w 1366837"/>
              <a:gd name="connsiteY28" fmla="*/ 240506 h 409575"/>
              <a:gd name="connsiteX29" fmla="*/ 919162 w 1366837"/>
              <a:gd name="connsiteY29" fmla="*/ 230981 h 409575"/>
              <a:gd name="connsiteX30" fmla="*/ 897731 w 1366837"/>
              <a:gd name="connsiteY30" fmla="*/ 230981 h 409575"/>
              <a:gd name="connsiteX31" fmla="*/ 716756 w 1366837"/>
              <a:gd name="connsiteY31" fmla="*/ 261937 h 409575"/>
              <a:gd name="connsiteX32" fmla="*/ 450056 w 1366837"/>
              <a:gd name="connsiteY32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1216818 w 1366837"/>
              <a:gd name="connsiteY26" fmla="*/ 352425 h 409575"/>
              <a:gd name="connsiteX27" fmla="*/ 935831 w 1366837"/>
              <a:gd name="connsiteY27" fmla="*/ 240506 h 409575"/>
              <a:gd name="connsiteX28" fmla="*/ 919162 w 1366837"/>
              <a:gd name="connsiteY28" fmla="*/ 230981 h 409575"/>
              <a:gd name="connsiteX29" fmla="*/ 897731 w 1366837"/>
              <a:gd name="connsiteY29" fmla="*/ 230981 h 409575"/>
              <a:gd name="connsiteX30" fmla="*/ 716756 w 1366837"/>
              <a:gd name="connsiteY30" fmla="*/ 261937 h 409575"/>
              <a:gd name="connsiteX31" fmla="*/ 450056 w 1366837"/>
              <a:gd name="connsiteY31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1252537 w 1366837"/>
              <a:gd name="connsiteY25" fmla="*/ 276225 h 409575"/>
              <a:gd name="connsiteX26" fmla="*/ 935831 w 1366837"/>
              <a:gd name="connsiteY26" fmla="*/ 240506 h 409575"/>
              <a:gd name="connsiteX27" fmla="*/ 919162 w 1366837"/>
              <a:gd name="connsiteY27" fmla="*/ 230981 h 409575"/>
              <a:gd name="connsiteX28" fmla="*/ 897731 w 1366837"/>
              <a:gd name="connsiteY28" fmla="*/ 230981 h 409575"/>
              <a:gd name="connsiteX29" fmla="*/ 716756 w 1366837"/>
              <a:gd name="connsiteY29" fmla="*/ 261937 h 409575"/>
              <a:gd name="connsiteX30" fmla="*/ 450056 w 1366837"/>
              <a:gd name="connsiteY30" fmla="*/ 314325 h 409575"/>
              <a:gd name="connsiteX0" fmla="*/ 450056 w 1366837"/>
              <a:gd name="connsiteY0" fmla="*/ 314325 h 409575"/>
              <a:gd name="connsiteX1" fmla="*/ 185737 w 1366837"/>
              <a:gd name="connsiteY1" fmla="*/ 369093 h 409575"/>
              <a:gd name="connsiteX2" fmla="*/ 23812 w 1366837"/>
              <a:gd name="connsiteY2" fmla="*/ 409575 h 409575"/>
              <a:gd name="connsiteX3" fmla="*/ 0 w 1366837"/>
              <a:gd name="connsiteY3" fmla="*/ 261937 h 409575"/>
              <a:gd name="connsiteX4" fmla="*/ 200025 w 1366837"/>
              <a:gd name="connsiteY4" fmla="*/ 223837 h 409575"/>
              <a:gd name="connsiteX5" fmla="*/ 488156 w 1366837"/>
              <a:gd name="connsiteY5" fmla="*/ 164306 h 409575"/>
              <a:gd name="connsiteX6" fmla="*/ 764381 w 1366837"/>
              <a:gd name="connsiteY6" fmla="*/ 107156 h 409575"/>
              <a:gd name="connsiteX7" fmla="*/ 833437 w 1366837"/>
              <a:gd name="connsiteY7" fmla="*/ 92868 h 409575"/>
              <a:gd name="connsiteX8" fmla="*/ 866775 w 1366837"/>
              <a:gd name="connsiteY8" fmla="*/ 78581 h 409575"/>
              <a:gd name="connsiteX9" fmla="*/ 907256 w 1366837"/>
              <a:gd name="connsiteY9" fmla="*/ 59531 h 409575"/>
              <a:gd name="connsiteX10" fmla="*/ 942975 w 1366837"/>
              <a:gd name="connsiteY10" fmla="*/ 40481 h 409575"/>
              <a:gd name="connsiteX11" fmla="*/ 966787 w 1366837"/>
              <a:gd name="connsiteY11" fmla="*/ 23812 h 409575"/>
              <a:gd name="connsiteX12" fmla="*/ 985837 w 1366837"/>
              <a:gd name="connsiteY12" fmla="*/ 7143 h 409575"/>
              <a:gd name="connsiteX13" fmla="*/ 1004887 w 1366837"/>
              <a:gd name="connsiteY13" fmla="*/ 0 h 409575"/>
              <a:gd name="connsiteX14" fmla="*/ 1035843 w 1366837"/>
              <a:gd name="connsiteY14" fmla="*/ 4762 h 409575"/>
              <a:gd name="connsiteX15" fmla="*/ 1126331 w 1366837"/>
              <a:gd name="connsiteY15" fmla="*/ 35718 h 409575"/>
              <a:gd name="connsiteX16" fmla="*/ 1226343 w 1366837"/>
              <a:gd name="connsiteY16" fmla="*/ 71437 h 409575"/>
              <a:gd name="connsiteX17" fmla="*/ 1293018 w 1366837"/>
              <a:gd name="connsiteY17" fmla="*/ 100012 h 409575"/>
              <a:gd name="connsiteX18" fmla="*/ 1316831 w 1366837"/>
              <a:gd name="connsiteY18" fmla="*/ 116681 h 409575"/>
              <a:gd name="connsiteX19" fmla="*/ 1343025 w 1366837"/>
              <a:gd name="connsiteY19" fmla="*/ 133350 h 409575"/>
              <a:gd name="connsiteX20" fmla="*/ 1357312 w 1366837"/>
              <a:gd name="connsiteY20" fmla="*/ 150018 h 409575"/>
              <a:gd name="connsiteX21" fmla="*/ 1366837 w 1366837"/>
              <a:gd name="connsiteY21" fmla="*/ 169068 h 409575"/>
              <a:gd name="connsiteX22" fmla="*/ 1362075 w 1366837"/>
              <a:gd name="connsiteY22" fmla="*/ 197643 h 409575"/>
              <a:gd name="connsiteX23" fmla="*/ 1350168 w 1366837"/>
              <a:gd name="connsiteY23" fmla="*/ 219075 h 409575"/>
              <a:gd name="connsiteX24" fmla="*/ 1312068 w 1366837"/>
              <a:gd name="connsiteY24" fmla="*/ 245268 h 409575"/>
              <a:gd name="connsiteX25" fmla="*/ 935831 w 1366837"/>
              <a:gd name="connsiteY25" fmla="*/ 240506 h 409575"/>
              <a:gd name="connsiteX26" fmla="*/ 919162 w 1366837"/>
              <a:gd name="connsiteY26" fmla="*/ 230981 h 409575"/>
              <a:gd name="connsiteX27" fmla="*/ 897731 w 1366837"/>
              <a:gd name="connsiteY27" fmla="*/ 230981 h 409575"/>
              <a:gd name="connsiteX28" fmla="*/ 716756 w 1366837"/>
              <a:gd name="connsiteY28" fmla="*/ 261937 h 409575"/>
              <a:gd name="connsiteX29" fmla="*/ 450056 w 1366837"/>
              <a:gd name="connsiteY29" fmla="*/ 31432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66837" h="409575">
                <a:moveTo>
                  <a:pt x="450056" y="314325"/>
                </a:moveTo>
                <a:lnTo>
                  <a:pt x="185737" y="369093"/>
                </a:lnTo>
                <a:lnTo>
                  <a:pt x="23812" y="409575"/>
                </a:lnTo>
                <a:lnTo>
                  <a:pt x="0" y="261937"/>
                </a:lnTo>
                <a:lnTo>
                  <a:pt x="200025" y="223837"/>
                </a:lnTo>
                <a:lnTo>
                  <a:pt x="488156" y="164306"/>
                </a:lnTo>
                <a:lnTo>
                  <a:pt x="764381" y="107156"/>
                </a:lnTo>
                <a:lnTo>
                  <a:pt x="833437" y="92868"/>
                </a:lnTo>
                <a:lnTo>
                  <a:pt x="866775" y="78581"/>
                </a:lnTo>
                <a:lnTo>
                  <a:pt x="907256" y="59531"/>
                </a:lnTo>
                <a:lnTo>
                  <a:pt x="942975" y="40481"/>
                </a:lnTo>
                <a:lnTo>
                  <a:pt x="966787" y="23812"/>
                </a:lnTo>
                <a:lnTo>
                  <a:pt x="985837" y="7143"/>
                </a:lnTo>
                <a:lnTo>
                  <a:pt x="1004887" y="0"/>
                </a:lnTo>
                <a:lnTo>
                  <a:pt x="1035843" y="4762"/>
                </a:lnTo>
                <a:lnTo>
                  <a:pt x="1126331" y="35718"/>
                </a:lnTo>
                <a:lnTo>
                  <a:pt x="1226343" y="71437"/>
                </a:lnTo>
                <a:lnTo>
                  <a:pt x="1293018" y="100012"/>
                </a:lnTo>
                <a:lnTo>
                  <a:pt x="1316831" y="116681"/>
                </a:lnTo>
                <a:lnTo>
                  <a:pt x="1343025" y="133350"/>
                </a:lnTo>
                <a:lnTo>
                  <a:pt x="1357312" y="150018"/>
                </a:lnTo>
                <a:lnTo>
                  <a:pt x="1366837" y="169068"/>
                </a:lnTo>
                <a:lnTo>
                  <a:pt x="1362075" y="197643"/>
                </a:lnTo>
                <a:lnTo>
                  <a:pt x="1350168" y="219075"/>
                </a:lnTo>
                <a:lnTo>
                  <a:pt x="1312068" y="245268"/>
                </a:lnTo>
                <a:lnTo>
                  <a:pt x="935831" y="240506"/>
                </a:lnTo>
                <a:lnTo>
                  <a:pt x="919162" y="230981"/>
                </a:lnTo>
                <a:lnTo>
                  <a:pt x="897731" y="230981"/>
                </a:lnTo>
                <a:lnTo>
                  <a:pt x="716756" y="261937"/>
                </a:lnTo>
                <a:lnTo>
                  <a:pt x="450056" y="3143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8D07211-B3F3-46D4-97AC-131813CAD2DA}"/>
              </a:ext>
            </a:extLst>
          </p:cNvPr>
          <p:cNvSpPr/>
          <p:nvPr/>
        </p:nvSpPr>
        <p:spPr>
          <a:xfrm>
            <a:off x="6389688" y="2260600"/>
            <a:ext cx="671512" cy="1038225"/>
          </a:xfrm>
          <a:custGeom>
            <a:avLst/>
            <a:gdLst>
              <a:gd name="connsiteX0" fmla="*/ 450056 w 1366837"/>
              <a:gd name="connsiteY0" fmla="*/ 314325 h 1235868"/>
              <a:gd name="connsiteX1" fmla="*/ 185737 w 1366837"/>
              <a:gd name="connsiteY1" fmla="*/ 369093 h 1235868"/>
              <a:gd name="connsiteX2" fmla="*/ 23812 w 1366837"/>
              <a:gd name="connsiteY2" fmla="*/ 409575 h 1235868"/>
              <a:gd name="connsiteX3" fmla="*/ 0 w 1366837"/>
              <a:gd name="connsiteY3" fmla="*/ 261937 h 1235868"/>
              <a:gd name="connsiteX4" fmla="*/ 200025 w 1366837"/>
              <a:gd name="connsiteY4" fmla="*/ 223837 h 1235868"/>
              <a:gd name="connsiteX5" fmla="*/ 488156 w 1366837"/>
              <a:gd name="connsiteY5" fmla="*/ 164306 h 1235868"/>
              <a:gd name="connsiteX6" fmla="*/ 764381 w 1366837"/>
              <a:gd name="connsiteY6" fmla="*/ 107156 h 1235868"/>
              <a:gd name="connsiteX7" fmla="*/ 833437 w 1366837"/>
              <a:gd name="connsiteY7" fmla="*/ 92868 h 1235868"/>
              <a:gd name="connsiteX8" fmla="*/ 866775 w 1366837"/>
              <a:gd name="connsiteY8" fmla="*/ 78581 h 1235868"/>
              <a:gd name="connsiteX9" fmla="*/ 907256 w 1366837"/>
              <a:gd name="connsiteY9" fmla="*/ 59531 h 1235868"/>
              <a:gd name="connsiteX10" fmla="*/ 942975 w 1366837"/>
              <a:gd name="connsiteY10" fmla="*/ 40481 h 1235868"/>
              <a:gd name="connsiteX11" fmla="*/ 966787 w 1366837"/>
              <a:gd name="connsiteY11" fmla="*/ 23812 h 1235868"/>
              <a:gd name="connsiteX12" fmla="*/ 985837 w 1366837"/>
              <a:gd name="connsiteY12" fmla="*/ 7143 h 1235868"/>
              <a:gd name="connsiteX13" fmla="*/ 1004887 w 1366837"/>
              <a:gd name="connsiteY13" fmla="*/ 0 h 1235868"/>
              <a:gd name="connsiteX14" fmla="*/ 1035843 w 1366837"/>
              <a:gd name="connsiteY14" fmla="*/ 4762 h 1235868"/>
              <a:gd name="connsiteX15" fmla="*/ 1126331 w 1366837"/>
              <a:gd name="connsiteY15" fmla="*/ 35718 h 1235868"/>
              <a:gd name="connsiteX16" fmla="*/ 1226343 w 1366837"/>
              <a:gd name="connsiteY16" fmla="*/ 71437 h 1235868"/>
              <a:gd name="connsiteX17" fmla="*/ 1293018 w 1366837"/>
              <a:gd name="connsiteY17" fmla="*/ 100012 h 1235868"/>
              <a:gd name="connsiteX18" fmla="*/ 1316831 w 1366837"/>
              <a:gd name="connsiteY18" fmla="*/ 116681 h 1235868"/>
              <a:gd name="connsiteX19" fmla="*/ 1343025 w 1366837"/>
              <a:gd name="connsiteY19" fmla="*/ 133350 h 1235868"/>
              <a:gd name="connsiteX20" fmla="*/ 1357312 w 1366837"/>
              <a:gd name="connsiteY20" fmla="*/ 150018 h 1235868"/>
              <a:gd name="connsiteX21" fmla="*/ 1366837 w 1366837"/>
              <a:gd name="connsiteY21" fmla="*/ 169068 h 1235868"/>
              <a:gd name="connsiteX22" fmla="*/ 1362075 w 1366837"/>
              <a:gd name="connsiteY22" fmla="*/ 197643 h 1235868"/>
              <a:gd name="connsiteX23" fmla="*/ 1350168 w 1366837"/>
              <a:gd name="connsiteY23" fmla="*/ 219075 h 1235868"/>
              <a:gd name="connsiteX24" fmla="*/ 1312068 w 1366837"/>
              <a:gd name="connsiteY24" fmla="*/ 245268 h 1235868"/>
              <a:gd name="connsiteX25" fmla="*/ 1252537 w 1366837"/>
              <a:gd name="connsiteY25" fmla="*/ 276225 h 1235868"/>
              <a:gd name="connsiteX26" fmla="*/ 1216818 w 1366837"/>
              <a:gd name="connsiteY26" fmla="*/ 352425 h 1235868"/>
              <a:gd name="connsiteX27" fmla="*/ 1131093 w 1366837"/>
              <a:gd name="connsiteY27" fmla="*/ 531018 h 1235868"/>
              <a:gd name="connsiteX28" fmla="*/ 1045368 w 1366837"/>
              <a:gd name="connsiteY28" fmla="*/ 704850 h 1235868"/>
              <a:gd name="connsiteX29" fmla="*/ 962025 w 1366837"/>
              <a:gd name="connsiteY29" fmla="*/ 857250 h 1235868"/>
              <a:gd name="connsiteX30" fmla="*/ 890587 w 1366837"/>
              <a:gd name="connsiteY30" fmla="*/ 988218 h 1235868"/>
              <a:gd name="connsiteX31" fmla="*/ 778668 w 1366837"/>
              <a:gd name="connsiteY31" fmla="*/ 1183481 h 1235868"/>
              <a:gd name="connsiteX32" fmla="*/ 738187 w 1366837"/>
              <a:gd name="connsiteY32" fmla="*/ 1233487 h 1235868"/>
              <a:gd name="connsiteX33" fmla="*/ 702468 w 1366837"/>
              <a:gd name="connsiteY33" fmla="*/ 1235868 h 1235868"/>
              <a:gd name="connsiteX34" fmla="*/ 695325 w 1366837"/>
              <a:gd name="connsiteY34" fmla="*/ 1216818 h 1235868"/>
              <a:gd name="connsiteX35" fmla="*/ 690562 w 1366837"/>
              <a:gd name="connsiteY35" fmla="*/ 1176337 h 1235868"/>
              <a:gd name="connsiteX36" fmla="*/ 695325 w 1366837"/>
              <a:gd name="connsiteY36" fmla="*/ 1147762 h 1235868"/>
              <a:gd name="connsiteX37" fmla="*/ 723900 w 1366837"/>
              <a:gd name="connsiteY37" fmla="*/ 1040606 h 1235868"/>
              <a:gd name="connsiteX38" fmla="*/ 783431 w 1366837"/>
              <a:gd name="connsiteY38" fmla="*/ 840581 h 1235868"/>
              <a:gd name="connsiteX39" fmla="*/ 831056 w 1366837"/>
              <a:gd name="connsiteY39" fmla="*/ 676275 h 1235868"/>
              <a:gd name="connsiteX40" fmla="*/ 881062 w 1366837"/>
              <a:gd name="connsiteY40" fmla="*/ 507206 h 1235868"/>
              <a:gd name="connsiteX41" fmla="*/ 916781 w 1366837"/>
              <a:gd name="connsiteY41" fmla="*/ 381000 h 1235868"/>
              <a:gd name="connsiteX42" fmla="*/ 940593 w 1366837"/>
              <a:gd name="connsiteY42" fmla="*/ 295275 h 1235868"/>
              <a:gd name="connsiteX43" fmla="*/ 945356 w 1366837"/>
              <a:gd name="connsiteY43" fmla="*/ 264318 h 1235868"/>
              <a:gd name="connsiteX44" fmla="*/ 942975 w 1366837"/>
              <a:gd name="connsiteY44" fmla="*/ 252412 h 1235868"/>
              <a:gd name="connsiteX45" fmla="*/ 935831 w 1366837"/>
              <a:gd name="connsiteY45" fmla="*/ 240506 h 1235868"/>
              <a:gd name="connsiteX46" fmla="*/ 919162 w 1366837"/>
              <a:gd name="connsiteY46" fmla="*/ 230981 h 1235868"/>
              <a:gd name="connsiteX47" fmla="*/ 897731 w 1366837"/>
              <a:gd name="connsiteY47" fmla="*/ 230981 h 1235868"/>
              <a:gd name="connsiteX48" fmla="*/ 716756 w 1366837"/>
              <a:gd name="connsiteY48" fmla="*/ 261937 h 1235868"/>
              <a:gd name="connsiteX49" fmla="*/ 450056 w 1366837"/>
              <a:gd name="connsiteY49" fmla="*/ 314325 h 1235868"/>
              <a:gd name="connsiteX0" fmla="*/ 426244 w 1343025"/>
              <a:gd name="connsiteY0" fmla="*/ 314325 h 1235868"/>
              <a:gd name="connsiteX1" fmla="*/ 161925 w 1343025"/>
              <a:gd name="connsiteY1" fmla="*/ 369093 h 1235868"/>
              <a:gd name="connsiteX2" fmla="*/ 0 w 1343025"/>
              <a:gd name="connsiteY2" fmla="*/ 409575 h 1235868"/>
              <a:gd name="connsiteX3" fmla="*/ 176213 w 1343025"/>
              <a:gd name="connsiteY3" fmla="*/ 223837 h 1235868"/>
              <a:gd name="connsiteX4" fmla="*/ 464344 w 1343025"/>
              <a:gd name="connsiteY4" fmla="*/ 164306 h 1235868"/>
              <a:gd name="connsiteX5" fmla="*/ 740569 w 1343025"/>
              <a:gd name="connsiteY5" fmla="*/ 107156 h 1235868"/>
              <a:gd name="connsiteX6" fmla="*/ 809625 w 1343025"/>
              <a:gd name="connsiteY6" fmla="*/ 92868 h 1235868"/>
              <a:gd name="connsiteX7" fmla="*/ 842963 w 1343025"/>
              <a:gd name="connsiteY7" fmla="*/ 78581 h 1235868"/>
              <a:gd name="connsiteX8" fmla="*/ 883444 w 1343025"/>
              <a:gd name="connsiteY8" fmla="*/ 59531 h 1235868"/>
              <a:gd name="connsiteX9" fmla="*/ 919163 w 1343025"/>
              <a:gd name="connsiteY9" fmla="*/ 40481 h 1235868"/>
              <a:gd name="connsiteX10" fmla="*/ 942975 w 1343025"/>
              <a:gd name="connsiteY10" fmla="*/ 23812 h 1235868"/>
              <a:gd name="connsiteX11" fmla="*/ 962025 w 1343025"/>
              <a:gd name="connsiteY11" fmla="*/ 7143 h 1235868"/>
              <a:gd name="connsiteX12" fmla="*/ 981075 w 1343025"/>
              <a:gd name="connsiteY12" fmla="*/ 0 h 1235868"/>
              <a:gd name="connsiteX13" fmla="*/ 1012031 w 1343025"/>
              <a:gd name="connsiteY13" fmla="*/ 4762 h 1235868"/>
              <a:gd name="connsiteX14" fmla="*/ 1102519 w 1343025"/>
              <a:gd name="connsiteY14" fmla="*/ 35718 h 1235868"/>
              <a:gd name="connsiteX15" fmla="*/ 1202531 w 1343025"/>
              <a:gd name="connsiteY15" fmla="*/ 71437 h 1235868"/>
              <a:gd name="connsiteX16" fmla="*/ 1269206 w 1343025"/>
              <a:gd name="connsiteY16" fmla="*/ 100012 h 1235868"/>
              <a:gd name="connsiteX17" fmla="*/ 1293019 w 1343025"/>
              <a:gd name="connsiteY17" fmla="*/ 116681 h 1235868"/>
              <a:gd name="connsiteX18" fmla="*/ 1319213 w 1343025"/>
              <a:gd name="connsiteY18" fmla="*/ 133350 h 1235868"/>
              <a:gd name="connsiteX19" fmla="*/ 1333500 w 1343025"/>
              <a:gd name="connsiteY19" fmla="*/ 150018 h 1235868"/>
              <a:gd name="connsiteX20" fmla="*/ 1343025 w 1343025"/>
              <a:gd name="connsiteY20" fmla="*/ 169068 h 1235868"/>
              <a:gd name="connsiteX21" fmla="*/ 1338263 w 1343025"/>
              <a:gd name="connsiteY21" fmla="*/ 197643 h 1235868"/>
              <a:gd name="connsiteX22" fmla="*/ 1326356 w 1343025"/>
              <a:gd name="connsiteY22" fmla="*/ 219075 h 1235868"/>
              <a:gd name="connsiteX23" fmla="*/ 1288256 w 1343025"/>
              <a:gd name="connsiteY23" fmla="*/ 245268 h 1235868"/>
              <a:gd name="connsiteX24" fmla="*/ 1228725 w 1343025"/>
              <a:gd name="connsiteY24" fmla="*/ 276225 h 1235868"/>
              <a:gd name="connsiteX25" fmla="*/ 1193006 w 1343025"/>
              <a:gd name="connsiteY25" fmla="*/ 352425 h 1235868"/>
              <a:gd name="connsiteX26" fmla="*/ 1107281 w 1343025"/>
              <a:gd name="connsiteY26" fmla="*/ 531018 h 1235868"/>
              <a:gd name="connsiteX27" fmla="*/ 1021556 w 1343025"/>
              <a:gd name="connsiteY27" fmla="*/ 704850 h 1235868"/>
              <a:gd name="connsiteX28" fmla="*/ 938213 w 1343025"/>
              <a:gd name="connsiteY28" fmla="*/ 857250 h 1235868"/>
              <a:gd name="connsiteX29" fmla="*/ 866775 w 1343025"/>
              <a:gd name="connsiteY29" fmla="*/ 988218 h 1235868"/>
              <a:gd name="connsiteX30" fmla="*/ 754856 w 1343025"/>
              <a:gd name="connsiteY30" fmla="*/ 1183481 h 1235868"/>
              <a:gd name="connsiteX31" fmla="*/ 714375 w 1343025"/>
              <a:gd name="connsiteY31" fmla="*/ 1233487 h 1235868"/>
              <a:gd name="connsiteX32" fmla="*/ 678656 w 1343025"/>
              <a:gd name="connsiteY32" fmla="*/ 1235868 h 1235868"/>
              <a:gd name="connsiteX33" fmla="*/ 671513 w 1343025"/>
              <a:gd name="connsiteY33" fmla="*/ 1216818 h 1235868"/>
              <a:gd name="connsiteX34" fmla="*/ 666750 w 1343025"/>
              <a:gd name="connsiteY34" fmla="*/ 1176337 h 1235868"/>
              <a:gd name="connsiteX35" fmla="*/ 671513 w 1343025"/>
              <a:gd name="connsiteY35" fmla="*/ 1147762 h 1235868"/>
              <a:gd name="connsiteX36" fmla="*/ 700088 w 1343025"/>
              <a:gd name="connsiteY36" fmla="*/ 1040606 h 1235868"/>
              <a:gd name="connsiteX37" fmla="*/ 759619 w 1343025"/>
              <a:gd name="connsiteY37" fmla="*/ 840581 h 1235868"/>
              <a:gd name="connsiteX38" fmla="*/ 807244 w 1343025"/>
              <a:gd name="connsiteY38" fmla="*/ 676275 h 1235868"/>
              <a:gd name="connsiteX39" fmla="*/ 857250 w 1343025"/>
              <a:gd name="connsiteY39" fmla="*/ 507206 h 1235868"/>
              <a:gd name="connsiteX40" fmla="*/ 892969 w 1343025"/>
              <a:gd name="connsiteY40" fmla="*/ 381000 h 1235868"/>
              <a:gd name="connsiteX41" fmla="*/ 916781 w 1343025"/>
              <a:gd name="connsiteY41" fmla="*/ 295275 h 1235868"/>
              <a:gd name="connsiteX42" fmla="*/ 921544 w 1343025"/>
              <a:gd name="connsiteY42" fmla="*/ 264318 h 1235868"/>
              <a:gd name="connsiteX43" fmla="*/ 919163 w 1343025"/>
              <a:gd name="connsiteY43" fmla="*/ 252412 h 1235868"/>
              <a:gd name="connsiteX44" fmla="*/ 912019 w 1343025"/>
              <a:gd name="connsiteY44" fmla="*/ 240506 h 1235868"/>
              <a:gd name="connsiteX45" fmla="*/ 895350 w 1343025"/>
              <a:gd name="connsiteY45" fmla="*/ 230981 h 1235868"/>
              <a:gd name="connsiteX46" fmla="*/ 873919 w 1343025"/>
              <a:gd name="connsiteY46" fmla="*/ 230981 h 1235868"/>
              <a:gd name="connsiteX47" fmla="*/ 692944 w 1343025"/>
              <a:gd name="connsiteY47" fmla="*/ 261937 h 1235868"/>
              <a:gd name="connsiteX48" fmla="*/ 426244 w 1343025"/>
              <a:gd name="connsiteY48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14288 w 1181100"/>
              <a:gd name="connsiteY2" fmla="*/ 223837 h 1235868"/>
              <a:gd name="connsiteX3" fmla="*/ 302419 w 1181100"/>
              <a:gd name="connsiteY3" fmla="*/ 164306 h 1235868"/>
              <a:gd name="connsiteX4" fmla="*/ 578644 w 1181100"/>
              <a:gd name="connsiteY4" fmla="*/ 107156 h 1235868"/>
              <a:gd name="connsiteX5" fmla="*/ 647700 w 1181100"/>
              <a:gd name="connsiteY5" fmla="*/ 92868 h 1235868"/>
              <a:gd name="connsiteX6" fmla="*/ 681038 w 1181100"/>
              <a:gd name="connsiteY6" fmla="*/ 78581 h 1235868"/>
              <a:gd name="connsiteX7" fmla="*/ 721519 w 1181100"/>
              <a:gd name="connsiteY7" fmla="*/ 59531 h 1235868"/>
              <a:gd name="connsiteX8" fmla="*/ 757238 w 1181100"/>
              <a:gd name="connsiteY8" fmla="*/ 40481 h 1235868"/>
              <a:gd name="connsiteX9" fmla="*/ 781050 w 1181100"/>
              <a:gd name="connsiteY9" fmla="*/ 23812 h 1235868"/>
              <a:gd name="connsiteX10" fmla="*/ 800100 w 1181100"/>
              <a:gd name="connsiteY10" fmla="*/ 7143 h 1235868"/>
              <a:gd name="connsiteX11" fmla="*/ 819150 w 1181100"/>
              <a:gd name="connsiteY11" fmla="*/ 0 h 1235868"/>
              <a:gd name="connsiteX12" fmla="*/ 850106 w 1181100"/>
              <a:gd name="connsiteY12" fmla="*/ 4762 h 1235868"/>
              <a:gd name="connsiteX13" fmla="*/ 940594 w 1181100"/>
              <a:gd name="connsiteY13" fmla="*/ 35718 h 1235868"/>
              <a:gd name="connsiteX14" fmla="*/ 1040606 w 1181100"/>
              <a:gd name="connsiteY14" fmla="*/ 71437 h 1235868"/>
              <a:gd name="connsiteX15" fmla="*/ 1107281 w 1181100"/>
              <a:gd name="connsiteY15" fmla="*/ 100012 h 1235868"/>
              <a:gd name="connsiteX16" fmla="*/ 1131094 w 1181100"/>
              <a:gd name="connsiteY16" fmla="*/ 116681 h 1235868"/>
              <a:gd name="connsiteX17" fmla="*/ 1157288 w 1181100"/>
              <a:gd name="connsiteY17" fmla="*/ 133350 h 1235868"/>
              <a:gd name="connsiteX18" fmla="*/ 1171575 w 1181100"/>
              <a:gd name="connsiteY18" fmla="*/ 150018 h 1235868"/>
              <a:gd name="connsiteX19" fmla="*/ 1181100 w 1181100"/>
              <a:gd name="connsiteY19" fmla="*/ 169068 h 1235868"/>
              <a:gd name="connsiteX20" fmla="*/ 1176338 w 1181100"/>
              <a:gd name="connsiteY20" fmla="*/ 197643 h 1235868"/>
              <a:gd name="connsiteX21" fmla="*/ 1164431 w 1181100"/>
              <a:gd name="connsiteY21" fmla="*/ 219075 h 1235868"/>
              <a:gd name="connsiteX22" fmla="*/ 1126331 w 1181100"/>
              <a:gd name="connsiteY22" fmla="*/ 245268 h 1235868"/>
              <a:gd name="connsiteX23" fmla="*/ 1066800 w 1181100"/>
              <a:gd name="connsiteY23" fmla="*/ 276225 h 1235868"/>
              <a:gd name="connsiteX24" fmla="*/ 1031081 w 1181100"/>
              <a:gd name="connsiteY24" fmla="*/ 352425 h 1235868"/>
              <a:gd name="connsiteX25" fmla="*/ 945356 w 1181100"/>
              <a:gd name="connsiteY25" fmla="*/ 531018 h 1235868"/>
              <a:gd name="connsiteX26" fmla="*/ 859631 w 1181100"/>
              <a:gd name="connsiteY26" fmla="*/ 704850 h 1235868"/>
              <a:gd name="connsiteX27" fmla="*/ 776288 w 1181100"/>
              <a:gd name="connsiteY27" fmla="*/ 857250 h 1235868"/>
              <a:gd name="connsiteX28" fmla="*/ 704850 w 1181100"/>
              <a:gd name="connsiteY28" fmla="*/ 988218 h 1235868"/>
              <a:gd name="connsiteX29" fmla="*/ 592931 w 1181100"/>
              <a:gd name="connsiteY29" fmla="*/ 1183481 h 1235868"/>
              <a:gd name="connsiteX30" fmla="*/ 552450 w 1181100"/>
              <a:gd name="connsiteY30" fmla="*/ 1233487 h 1235868"/>
              <a:gd name="connsiteX31" fmla="*/ 516731 w 1181100"/>
              <a:gd name="connsiteY31" fmla="*/ 1235868 h 1235868"/>
              <a:gd name="connsiteX32" fmla="*/ 509588 w 1181100"/>
              <a:gd name="connsiteY32" fmla="*/ 1216818 h 1235868"/>
              <a:gd name="connsiteX33" fmla="*/ 504825 w 1181100"/>
              <a:gd name="connsiteY33" fmla="*/ 1176337 h 1235868"/>
              <a:gd name="connsiteX34" fmla="*/ 509588 w 1181100"/>
              <a:gd name="connsiteY34" fmla="*/ 1147762 h 1235868"/>
              <a:gd name="connsiteX35" fmla="*/ 538163 w 1181100"/>
              <a:gd name="connsiteY35" fmla="*/ 1040606 h 1235868"/>
              <a:gd name="connsiteX36" fmla="*/ 597694 w 1181100"/>
              <a:gd name="connsiteY36" fmla="*/ 840581 h 1235868"/>
              <a:gd name="connsiteX37" fmla="*/ 645319 w 1181100"/>
              <a:gd name="connsiteY37" fmla="*/ 676275 h 1235868"/>
              <a:gd name="connsiteX38" fmla="*/ 695325 w 1181100"/>
              <a:gd name="connsiteY38" fmla="*/ 507206 h 1235868"/>
              <a:gd name="connsiteX39" fmla="*/ 731044 w 1181100"/>
              <a:gd name="connsiteY39" fmla="*/ 381000 h 1235868"/>
              <a:gd name="connsiteX40" fmla="*/ 754856 w 1181100"/>
              <a:gd name="connsiteY40" fmla="*/ 295275 h 1235868"/>
              <a:gd name="connsiteX41" fmla="*/ 759619 w 1181100"/>
              <a:gd name="connsiteY41" fmla="*/ 264318 h 1235868"/>
              <a:gd name="connsiteX42" fmla="*/ 757238 w 1181100"/>
              <a:gd name="connsiteY42" fmla="*/ 252412 h 1235868"/>
              <a:gd name="connsiteX43" fmla="*/ 750094 w 1181100"/>
              <a:gd name="connsiteY43" fmla="*/ 240506 h 1235868"/>
              <a:gd name="connsiteX44" fmla="*/ 733425 w 1181100"/>
              <a:gd name="connsiteY44" fmla="*/ 230981 h 1235868"/>
              <a:gd name="connsiteX45" fmla="*/ 711994 w 1181100"/>
              <a:gd name="connsiteY45" fmla="*/ 230981 h 1235868"/>
              <a:gd name="connsiteX46" fmla="*/ 531019 w 1181100"/>
              <a:gd name="connsiteY46" fmla="*/ 261937 h 1235868"/>
              <a:gd name="connsiteX47" fmla="*/ 264319 w 1181100"/>
              <a:gd name="connsiteY47" fmla="*/ 314325 h 1235868"/>
              <a:gd name="connsiteX0" fmla="*/ 264319 w 1181100"/>
              <a:gd name="connsiteY0" fmla="*/ 314325 h 1235868"/>
              <a:gd name="connsiteX1" fmla="*/ 0 w 1181100"/>
              <a:gd name="connsiteY1" fmla="*/ 369093 h 1235868"/>
              <a:gd name="connsiteX2" fmla="*/ 302419 w 1181100"/>
              <a:gd name="connsiteY2" fmla="*/ 164306 h 1235868"/>
              <a:gd name="connsiteX3" fmla="*/ 578644 w 1181100"/>
              <a:gd name="connsiteY3" fmla="*/ 107156 h 1235868"/>
              <a:gd name="connsiteX4" fmla="*/ 647700 w 1181100"/>
              <a:gd name="connsiteY4" fmla="*/ 92868 h 1235868"/>
              <a:gd name="connsiteX5" fmla="*/ 681038 w 1181100"/>
              <a:gd name="connsiteY5" fmla="*/ 78581 h 1235868"/>
              <a:gd name="connsiteX6" fmla="*/ 721519 w 1181100"/>
              <a:gd name="connsiteY6" fmla="*/ 59531 h 1235868"/>
              <a:gd name="connsiteX7" fmla="*/ 757238 w 1181100"/>
              <a:gd name="connsiteY7" fmla="*/ 40481 h 1235868"/>
              <a:gd name="connsiteX8" fmla="*/ 781050 w 1181100"/>
              <a:gd name="connsiteY8" fmla="*/ 23812 h 1235868"/>
              <a:gd name="connsiteX9" fmla="*/ 800100 w 1181100"/>
              <a:gd name="connsiteY9" fmla="*/ 7143 h 1235868"/>
              <a:gd name="connsiteX10" fmla="*/ 819150 w 1181100"/>
              <a:gd name="connsiteY10" fmla="*/ 0 h 1235868"/>
              <a:gd name="connsiteX11" fmla="*/ 850106 w 1181100"/>
              <a:gd name="connsiteY11" fmla="*/ 4762 h 1235868"/>
              <a:gd name="connsiteX12" fmla="*/ 940594 w 1181100"/>
              <a:gd name="connsiteY12" fmla="*/ 35718 h 1235868"/>
              <a:gd name="connsiteX13" fmla="*/ 1040606 w 1181100"/>
              <a:gd name="connsiteY13" fmla="*/ 71437 h 1235868"/>
              <a:gd name="connsiteX14" fmla="*/ 1107281 w 1181100"/>
              <a:gd name="connsiteY14" fmla="*/ 100012 h 1235868"/>
              <a:gd name="connsiteX15" fmla="*/ 1131094 w 1181100"/>
              <a:gd name="connsiteY15" fmla="*/ 116681 h 1235868"/>
              <a:gd name="connsiteX16" fmla="*/ 1157288 w 1181100"/>
              <a:gd name="connsiteY16" fmla="*/ 133350 h 1235868"/>
              <a:gd name="connsiteX17" fmla="*/ 1171575 w 1181100"/>
              <a:gd name="connsiteY17" fmla="*/ 150018 h 1235868"/>
              <a:gd name="connsiteX18" fmla="*/ 1181100 w 1181100"/>
              <a:gd name="connsiteY18" fmla="*/ 169068 h 1235868"/>
              <a:gd name="connsiteX19" fmla="*/ 1176338 w 1181100"/>
              <a:gd name="connsiteY19" fmla="*/ 197643 h 1235868"/>
              <a:gd name="connsiteX20" fmla="*/ 1164431 w 1181100"/>
              <a:gd name="connsiteY20" fmla="*/ 219075 h 1235868"/>
              <a:gd name="connsiteX21" fmla="*/ 1126331 w 1181100"/>
              <a:gd name="connsiteY21" fmla="*/ 245268 h 1235868"/>
              <a:gd name="connsiteX22" fmla="*/ 1066800 w 1181100"/>
              <a:gd name="connsiteY22" fmla="*/ 276225 h 1235868"/>
              <a:gd name="connsiteX23" fmla="*/ 1031081 w 1181100"/>
              <a:gd name="connsiteY23" fmla="*/ 352425 h 1235868"/>
              <a:gd name="connsiteX24" fmla="*/ 945356 w 1181100"/>
              <a:gd name="connsiteY24" fmla="*/ 531018 h 1235868"/>
              <a:gd name="connsiteX25" fmla="*/ 859631 w 1181100"/>
              <a:gd name="connsiteY25" fmla="*/ 704850 h 1235868"/>
              <a:gd name="connsiteX26" fmla="*/ 776288 w 1181100"/>
              <a:gd name="connsiteY26" fmla="*/ 857250 h 1235868"/>
              <a:gd name="connsiteX27" fmla="*/ 704850 w 1181100"/>
              <a:gd name="connsiteY27" fmla="*/ 988218 h 1235868"/>
              <a:gd name="connsiteX28" fmla="*/ 592931 w 1181100"/>
              <a:gd name="connsiteY28" fmla="*/ 1183481 h 1235868"/>
              <a:gd name="connsiteX29" fmla="*/ 552450 w 1181100"/>
              <a:gd name="connsiteY29" fmla="*/ 1233487 h 1235868"/>
              <a:gd name="connsiteX30" fmla="*/ 516731 w 1181100"/>
              <a:gd name="connsiteY30" fmla="*/ 1235868 h 1235868"/>
              <a:gd name="connsiteX31" fmla="*/ 509588 w 1181100"/>
              <a:gd name="connsiteY31" fmla="*/ 1216818 h 1235868"/>
              <a:gd name="connsiteX32" fmla="*/ 504825 w 1181100"/>
              <a:gd name="connsiteY32" fmla="*/ 1176337 h 1235868"/>
              <a:gd name="connsiteX33" fmla="*/ 509588 w 1181100"/>
              <a:gd name="connsiteY33" fmla="*/ 1147762 h 1235868"/>
              <a:gd name="connsiteX34" fmla="*/ 538163 w 1181100"/>
              <a:gd name="connsiteY34" fmla="*/ 1040606 h 1235868"/>
              <a:gd name="connsiteX35" fmla="*/ 597694 w 1181100"/>
              <a:gd name="connsiteY35" fmla="*/ 840581 h 1235868"/>
              <a:gd name="connsiteX36" fmla="*/ 645319 w 1181100"/>
              <a:gd name="connsiteY36" fmla="*/ 676275 h 1235868"/>
              <a:gd name="connsiteX37" fmla="*/ 695325 w 1181100"/>
              <a:gd name="connsiteY37" fmla="*/ 507206 h 1235868"/>
              <a:gd name="connsiteX38" fmla="*/ 731044 w 1181100"/>
              <a:gd name="connsiteY38" fmla="*/ 381000 h 1235868"/>
              <a:gd name="connsiteX39" fmla="*/ 754856 w 1181100"/>
              <a:gd name="connsiteY39" fmla="*/ 295275 h 1235868"/>
              <a:gd name="connsiteX40" fmla="*/ 759619 w 1181100"/>
              <a:gd name="connsiteY40" fmla="*/ 264318 h 1235868"/>
              <a:gd name="connsiteX41" fmla="*/ 757238 w 1181100"/>
              <a:gd name="connsiteY41" fmla="*/ 252412 h 1235868"/>
              <a:gd name="connsiteX42" fmla="*/ 750094 w 1181100"/>
              <a:gd name="connsiteY42" fmla="*/ 240506 h 1235868"/>
              <a:gd name="connsiteX43" fmla="*/ 733425 w 1181100"/>
              <a:gd name="connsiteY43" fmla="*/ 230981 h 1235868"/>
              <a:gd name="connsiteX44" fmla="*/ 711994 w 1181100"/>
              <a:gd name="connsiteY44" fmla="*/ 230981 h 1235868"/>
              <a:gd name="connsiteX45" fmla="*/ 531019 w 1181100"/>
              <a:gd name="connsiteY45" fmla="*/ 261937 h 1235868"/>
              <a:gd name="connsiteX46" fmla="*/ 264319 w 1181100"/>
              <a:gd name="connsiteY46" fmla="*/ 314325 h 1235868"/>
              <a:gd name="connsiteX0" fmla="*/ 0 w 916781"/>
              <a:gd name="connsiteY0" fmla="*/ 314325 h 1235868"/>
              <a:gd name="connsiteX1" fmla="*/ 38100 w 916781"/>
              <a:gd name="connsiteY1" fmla="*/ 164306 h 1235868"/>
              <a:gd name="connsiteX2" fmla="*/ 314325 w 916781"/>
              <a:gd name="connsiteY2" fmla="*/ 107156 h 1235868"/>
              <a:gd name="connsiteX3" fmla="*/ 383381 w 916781"/>
              <a:gd name="connsiteY3" fmla="*/ 92868 h 1235868"/>
              <a:gd name="connsiteX4" fmla="*/ 416719 w 916781"/>
              <a:gd name="connsiteY4" fmla="*/ 78581 h 1235868"/>
              <a:gd name="connsiteX5" fmla="*/ 457200 w 916781"/>
              <a:gd name="connsiteY5" fmla="*/ 59531 h 1235868"/>
              <a:gd name="connsiteX6" fmla="*/ 492919 w 916781"/>
              <a:gd name="connsiteY6" fmla="*/ 40481 h 1235868"/>
              <a:gd name="connsiteX7" fmla="*/ 516731 w 916781"/>
              <a:gd name="connsiteY7" fmla="*/ 23812 h 1235868"/>
              <a:gd name="connsiteX8" fmla="*/ 535781 w 916781"/>
              <a:gd name="connsiteY8" fmla="*/ 7143 h 1235868"/>
              <a:gd name="connsiteX9" fmla="*/ 554831 w 916781"/>
              <a:gd name="connsiteY9" fmla="*/ 0 h 1235868"/>
              <a:gd name="connsiteX10" fmla="*/ 585787 w 916781"/>
              <a:gd name="connsiteY10" fmla="*/ 4762 h 1235868"/>
              <a:gd name="connsiteX11" fmla="*/ 676275 w 916781"/>
              <a:gd name="connsiteY11" fmla="*/ 35718 h 1235868"/>
              <a:gd name="connsiteX12" fmla="*/ 776287 w 916781"/>
              <a:gd name="connsiteY12" fmla="*/ 71437 h 1235868"/>
              <a:gd name="connsiteX13" fmla="*/ 842962 w 916781"/>
              <a:gd name="connsiteY13" fmla="*/ 100012 h 1235868"/>
              <a:gd name="connsiteX14" fmla="*/ 866775 w 916781"/>
              <a:gd name="connsiteY14" fmla="*/ 116681 h 1235868"/>
              <a:gd name="connsiteX15" fmla="*/ 892969 w 916781"/>
              <a:gd name="connsiteY15" fmla="*/ 133350 h 1235868"/>
              <a:gd name="connsiteX16" fmla="*/ 907256 w 916781"/>
              <a:gd name="connsiteY16" fmla="*/ 150018 h 1235868"/>
              <a:gd name="connsiteX17" fmla="*/ 916781 w 916781"/>
              <a:gd name="connsiteY17" fmla="*/ 169068 h 1235868"/>
              <a:gd name="connsiteX18" fmla="*/ 912019 w 916781"/>
              <a:gd name="connsiteY18" fmla="*/ 197643 h 1235868"/>
              <a:gd name="connsiteX19" fmla="*/ 900112 w 916781"/>
              <a:gd name="connsiteY19" fmla="*/ 219075 h 1235868"/>
              <a:gd name="connsiteX20" fmla="*/ 862012 w 916781"/>
              <a:gd name="connsiteY20" fmla="*/ 245268 h 1235868"/>
              <a:gd name="connsiteX21" fmla="*/ 802481 w 916781"/>
              <a:gd name="connsiteY21" fmla="*/ 276225 h 1235868"/>
              <a:gd name="connsiteX22" fmla="*/ 766762 w 916781"/>
              <a:gd name="connsiteY22" fmla="*/ 352425 h 1235868"/>
              <a:gd name="connsiteX23" fmla="*/ 681037 w 916781"/>
              <a:gd name="connsiteY23" fmla="*/ 531018 h 1235868"/>
              <a:gd name="connsiteX24" fmla="*/ 595312 w 916781"/>
              <a:gd name="connsiteY24" fmla="*/ 704850 h 1235868"/>
              <a:gd name="connsiteX25" fmla="*/ 511969 w 916781"/>
              <a:gd name="connsiteY25" fmla="*/ 857250 h 1235868"/>
              <a:gd name="connsiteX26" fmla="*/ 440531 w 916781"/>
              <a:gd name="connsiteY26" fmla="*/ 988218 h 1235868"/>
              <a:gd name="connsiteX27" fmla="*/ 328612 w 916781"/>
              <a:gd name="connsiteY27" fmla="*/ 1183481 h 1235868"/>
              <a:gd name="connsiteX28" fmla="*/ 288131 w 916781"/>
              <a:gd name="connsiteY28" fmla="*/ 1233487 h 1235868"/>
              <a:gd name="connsiteX29" fmla="*/ 252412 w 916781"/>
              <a:gd name="connsiteY29" fmla="*/ 1235868 h 1235868"/>
              <a:gd name="connsiteX30" fmla="*/ 245269 w 916781"/>
              <a:gd name="connsiteY30" fmla="*/ 1216818 h 1235868"/>
              <a:gd name="connsiteX31" fmla="*/ 240506 w 916781"/>
              <a:gd name="connsiteY31" fmla="*/ 1176337 h 1235868"/>
              <a:gd name="connsiteX32" fmla="*/ 245269 w 916781"/>
              <a:gd name="connsiteY32" fmla="*/ 1147762 h 1235868"/>
              <a:gd name="connsiteX33" fmla="*/ 273844 w 916781"/>
              <a:gd name="connsiteY33" fmla="*/ 1040606 h 1235868"/>
              <a:gd name="connsiteX34" fmla="*/ 333375 w 916781"/>
              <a:gd name="connsiteY34" fmla="*/ 840581 h 1235868"/>
              <a:gd name="connsiteX35" fmla="*/ 381000 w 916781"/>
              <a:gd name="connsiteY35" fmla="*/ 676275 h 1235868"/>
              <a:gd name="connsiteX36" fmla="*/ 431006 w 916781"/>
              <a:gd name="connsiteY36" fmla="*/ 507206 h 1235868"/>
              <a:gd name="connsiteX37" fmla="*/ 466725 w 916781"/>
              <a:gd name="connsiteY37" fmla="*/ 381000 h 1235868"/>
              <a:gd name="connsiteX38" fmla="*/ 490537 w 916781"/>
              <a:gd name="connsiteY38" fmla="*/ 295275 h 1235868"/>
              <a:gd name="connsiteX39" fmla="*/ 495300 w 916781"/>
              <a:gd name="connsiteY39" fmla="*/ 264318 h 1235868"/>
              <a:gd name="connsiteX40" fmla="*/ 492919 w 916781"/>
              <a:gd name="connsiteY40" fmla="*/ 252412 h 1235868"/>
              <a:gd name="connsiteX41" fmla="*/ 485775 w 916781"/>
              <a:gd name="connsiteY41" fmla="*/ 240506 h 1235868"/>
              <a:gd name="connsiteX42" fmla="*/ 469106 w 916781"/>
              <a:gd name="connsiteY42" fmla="*/ 230981 h 1235868"/>
              <a:gd name="connsiteX43" fmla="*/ 447675 w 916781"/>
              <a:gd name="connsiteY43" fmla="*/ 230981 h 1235868"/>
              <a:gd name="connsiteX44" fmla="*/ 266700 w 916781"/>
              <a:gd name="connsiteY44" fmla="*/ 261937 h 1235868"/>
              <a:gd name="connsiteX45" fmla="*/ 0 w 916781"/>
              <a:gd name="connsiteY45" fmla="*/ 314325 h 1235868"/>
              <a:gd name="connsiteX0" fmla="*/ 228600 w 878681"/>
              <a:gd name="connsiteY0" fmla="*/ 261937 h 1235868"/>
              <a:gd name="connsiteX1" fmla="*/ 0 w 878681"/>
              <a:gd name="connsiteY1" fmla="*/ 164306 h 1235868"/>
              <a:gd name="connsiteX2" fmla="*/ 276225 w 878681"/>
              <a:gd name="connsiteY2" fmla="*/ 107156 h 1235868"/>
              <a:gd name="connsiteX3" fmla="*/ 345281 w 878681"/>
              <a:gd name="connsiteY3" fmla="*/ 92868 h 1235868"/>
              <a:gd name="connsiteX4" fmla="*/ 378619 w 878681"/>
              <a:gd name="connsiteY4" fmla="*/ 78581 h 1235868"/>
              <a:gd name="connsiteX5" fmla="*/ 419100 w 878681"/>
              <a:gd name="connsiteY5" fmla="*/ 59531 h 1235868"/>
              <a:gd name="connsiteX6" fmla="*/ 454819 w 878681"/>
              <a:gd name="connsiteY6" fmla="*/ 40481 h 1235868"/>
              <a:gd name="connsiteX7" fmla="*/ 478631 w 878681"/>
              <a:gd name="connsiteY7" fmla="*/ 23812 h 1235868"/>
              <a:gd name="connsiteX8" fmla="*/ 497681 w 878681"/>
              <a:gd name="connsiteY8" fmla="*/ 7143 h 1235868"/>
              <a:gd name="connsiteX9" fmla="*/ 516731 w 878681"/>
              <a:gd name="connsiteY9" fmla="*/ 0 h 1235868"/>
              <a:gd name="connsiteX10" fmla="*/ 547687 w 878681"/>
              <a:gd name="connsiteY10" fmla="*/ 4762 h 1235868"/>
              <a:gd name="connsiteX11" fmla="*/ 638175 w 878681"/>
              <a:gd name="connsiteY11" fmla="*/ 35718 h 1235868"/>
              <a:gd name="connsiteX12" fmla="*/ 738187 w 878681"/>
              <a:gd name="connsiteY12" fmla="*/ 71437 h 1235868"/>
              <a:gd name="connsiteX13" fmla="*/ 804862 w 878681"/>
              <a:gd name="connsiteY13" fmla="*/ 100012 h 1235868"/>
              <a:gd name="connsiteX14" fmla="*/ 828675 w 878681"/>
              <a:gd name="connsiteY14" fmla="*/ 116681 h 1235868"/>
              <a:gd name="connsiteX15" fmla="*/ 854869 w 878681"/>
              <a:gd name="connsiteY15" fmla="*/ 133350 h 1235868"/>
              <a:gd name="connsiteX16" fmla="*/ 869156 w 878681"/>
              <a:gd name="connsiteY16" fmla="*/ 150018 h 1235868"/>
              <a:gd name="connsiteX17" fmla="*/ 878681 w 878681"/>
              <a:gd name="connsiteY17" fmla="*/ 169068 h 1235868"/>
              <a:gd name="connsiteX18" fmla="*/ 873919 w 878681"/>
              <a:gd name="connsiteY18" fmla="*/ 197643 h 1235868"/>
              <a:gd name="connsiteX19" fmla="*/ 862012 w 878681"/>
              <a:gd name="connsiteY19" fmla="*/ 219075 h 1235868"/>
              <a:gd name="connsiteX20" fmla="*/ 823912 w 878681"/>
              <a:gd name="connsiteY20" fmla="*/ 245268 h 1235868"/>
              <a:gd name="connsiteX21" fmla="*/ 764381 w 878681"/>
              <a:gd name="connsiteY21" fmla="*/ 276225 h 1235868"/>
              <a:gd name="connsiteX22" fmla="*/ 728662 w 878681"/>
              <a:gd name="connsiteY22" fmla="*/ 352425 h 1235868"/>
              <a:gd name="connsiteX23" fmla="*/ 642937 w 878681"/>
              <a:gd name="connsiteY23" fmla="*/ 531018 h 1235868"/>
              <a:gd name="connsiteX24" fmla="*/ 557212 w 878681"/>
              <a:gd name="connsiteY24" fmla="*/ 704850 h 1235868"/>
              <a:gd name="connsiteX25" fmla="*/ 473869 w 878681"/>
              <a:gd name="connsiteY25" fmla="*/ 857250 h 1235868"/>
              <a:gd name="connsiteX26" fmla="*/ 402431 w 878681"/>
              <a:gd name="connsiteY26" fmla="*/ 988218 h 1235868"/>
              <a:gd name="connsiteX27" fmla="*/ 290512 w 878681"/>
              <a:gd name="connsiteY27" fmla="*/ 1183481 h 1235868"/>
              <a:gd name="connsiteX28" fmla="*/ 250031 w 878681"/>
              <a:gd name="connsiteY28" fmla="*/ 1233487 h 1235868"/>
              <a:gd name="connsiteX29" fmla="*/ 214312 w 878681"/>
              <a:gd name="connsiteY29" fmla="*/ 1235868 h 1235868"/>
              <a:gd name="connsiteX30" fmla="*/ 207169 w 878681"/>
              <a:gd name="connsiteY30" fmla="*/ 1216818 h 1235868"/>
              <a:gd name="connsiteX31" fmla="*/ 202406 w 878681"/>
              <a:gd name="connsiteY31" fmla="*/ 1176337 h 1235868"/>
              <a:gd name="connsiteX32" fmla="*/ 207169 w 878681"/>
              <a:gd name="connsiteY32" fmla="*/ 1147762 h 1235868"/>
              <a:gd name="connsiteX33" fmla="*/ 235744 w 878681"/>
              <a:gd name="connsiteY33" fmla="*/ 1040606 h 1235868"/>
              <a:gd name="connsiteX34" fmla="*/ 295275 w 878681"/>
              <a:gd name="connsiteY34" fmla="*/ 840581 h 1235868"/>
              <a:gd name="connsiteX35" fmla="*/ 342900 w 878681"/>
              <a:gd name="connsiteY35" fmla="*/ 676275 h 1235868"/>
              <a:gd name="connsiteX36" fmla="*/ 392906 w 878681"/>
              <a:gd name="connsiteY36" fmla="*/ 507206 h 1235868"/>
              <a:gd name="connsiteX37" fmla="*/ 428625 w 878681"/>
              <a:gd name="connsiteY37" fmla="*/ 381000 h 1235868"/>
              <a:gd name="connsiteX38" fmla="*/ 452437 w 878681"/>
              <a:gd name="connsiteY38" fmla="*/ 295275 h 1235868"/>
              <a:gd name="connsiteX39" fmla="*/ 457200 w 878681"/>
              <a:gd name="connsiteY39" fmla="*/ 264318 h 1235868"/>
              <a:gd name="connsiteX40" fmla="*/ 454819 w 878681"/>
              <a:gd name="connsiteY40" fmla="*/ 252412 h 1235868"/>
              <a:gd name="connsiteX41" fmla="*/ 447675 w 878681"/>
              <a:gd name="connsiteY41" fmla="*/ 240506 h 1235868"/>
              <a:gd name="connsiteX42" fmla="*/ 431006 w 878681"/>
              <a:gd name="connsiteY42" fmla="*/ 230981 h 1235868"/>
              <a:gd name="connsiteX43" fmla="*/ 409575 w 878681"/>
              <a:gd name="connsiteY43" fmla="*/ 230981 h 1235868"/>
              <a:gd name="connsiteX44" fmla="*/ 228600 w 878681"/>
              <a:gd name="connsiteY44" fmla="*/ 261937 h 1235868"/>
              <a:gd name="connsiteX0" fmla="*/ 26194 w 676275"/>
              <a:gd name="connsiteY0" fmla="*/ 261937 h 1235868"/>
              <a:gd name="connsiteX1" fmla="*/ 73819 w 676275"/>
              <a:gd name="connsiteY1" fmla="*/ 107156 h 1235868"/>
              <a:gd name="connsiteX2" fmla="*/ 142875 w 676275"/>
              <a:gd name="connsiteY2" fmla="*/ 92868 h 1235868"/>
              <a:gd name="connsiteX3" fmla="*/ 176213 w 676275"/>
              <a:gd name="connsiteY3" fmla="*/ 78581 h 1235868"/>
              <a:gd name="connsiteX4" fmla="*/ 216694 w 676275"/>
              <a:gd name="connsiteY4" fmla="*/ 59531 h 1235868"/>
              <a:gd name="connsiteX5" fmla="*/ 252413 w 676275"/>
              <a:gd name="connsiteY5" fmla="*/ 40481 h 1235868"/>
              <a:gd name="connsiteX6" fmla="*/ 276225 w 676275"/>
              <a:gd name="connsiteY6" fmla="*/ 23812 h 1235868"/>
              <a:gd name="connsiteX7" fmla="*/ 295275 w 676275"/>
              <a:gd name="connsiteY7" fmla="*/ 7143 h 1235868"/>
              <a:gd name="connsiteX8" fmla="*/ 314325 w 676275"/>
              <a:gd name="connsiteY8" fmla="*/ 0 h 1235868"/>
              <a:gd name="connsiteX9" fmla="*/ 345281 w 676275"/>
              <a:gd name="connsiteY9" fmla="*/ 4762 h 1235868"/>
              <a:gd name="connsiteX10" fmla="*/ 435769 w 676275"/>
              <a:gd name="connsiteY10" fmla="*/ 35718 h 1235868"/>
              <a:gd name="connsiteX11" fmla="*/ 535781 w 676275"/>
              <a:gd name="connsiteY11" fmla="*/ 71437 h 1235868"/>
              <a:gd name="connsiteX12" fmla="*/ 602456 w 676275"/>
              <a:gd name="connsiteY12" fmla="*/ 100012 h 1235868"/>
              <a:gd name="connsiteX13" fmla="*/ 626269 w 676275"/>
              <a:gd name="connsiteY13" fmla="*/ 116681 h 1235868"/>
              <a:gd name="connsiteX14" fmla="*/ 652463 w 676275"/>
              <a:gd name="connsiteY14" fmla="*/ 133350 h 1235868"/>
              <a:gd name="connsiteX15" fmla="*/ 666750 w 676275"/>
              <a:gd name="connsiteY15" fmla="*/ 150018 h 1235868"/>
              <a:gd name="connsiteX16" fmla="*/ 676275 w 676275"/>
              <a:gd name="connsiteY16" fmla="*/ 169068 h 1235868"/>
              <a:gd name="connsiteX17" fmla="*/ 671513 w 676275"/>
              <a:gd name="connsiteY17" fmla="*/ 197643 h 1235868"/>
              <a:gd name="connsiteX18" fmla="*/ 659606 w 676275"/>
              <a:gd name="connsiteY18" fmla="*/ 219075 h 1235868"/>
              <a:gd name="connsiteX19" fmla="*/ 621506 w 676275"/>
              <a:gd name="connsiteY19" fmla="*/ 245268 h 1235868"/>
              <a:gd name="connsiteX20" fmla="*/ 561975 w 676275"/>
              <a:gd name="connsiteY20" fmla="*/ 276225 h 1235868"/>
              <a:gd name="connsiteX21" fmla="*/ 526256 w 676275"/>
              <a:gd name="connsiteY21" fmla="*/ 352425 h 1235868"/>
              <a:gd name="connsiteX22" fmla="*/ 440531 w 676275"/>
              <a:gd name="connsiteY22" fmla="*/ 531018 h 1235868"/>
              <a:gd name="connsiteX23" fmla="*/ 354806 w 676275"/>
              <a:gd name="connsiteY23" fmla="*/ 704850 h 1235868"/>
              <a:gd name="connsiteX24" fmla="*/ 271463 w 676275"/>
              <a:gd name="connsiteY24" fmla="*/ 857250 h 1235868"/>
              <a:gd name="connsiteX25" fmla="*/ 200025 w 676275"/>
              <a:gd name="connsiteY25" fmla="*/ 988218 h 1235868"/>
              <a:gd name="connsiteX26" fmla="*/ 88106 w 676275"/>
              <a:gd name="connsiteY26" fmla="*/ 1183481 h 1235868"/>
              <a:gd name="connsiteX27" fmla="*/ 47625 w 676275"/>
              <a:gd name="connsiteY27" fmla="*/ 1233487 h 1235868"/>
              <a:gd name="connsiteX28" fmla="*/ 11906 w 676275"/>
              <a:gd name="connsiteY28" fmla="*/ 1235868 h 1235868"/>
              <a:gd name="connsiteX29" fmla="*/ 4763 w 676275"/>
              <a:gd name="connsiteY29" fmla="*/ 1216818 h 1235868"/>
              <a:gd name="connsiteX30" fmla="*/ 0 w 676275"/>
              <a:gd name="connsiteY30" fmla="*/ 1176337 h 1235868"/>
              <a:gd name="connsiteX31" fmla="*/ 4763 w 676275"/>
              <a:gd name="connsiteY31" fmla="*/ 1147762 h 1235868"/>
              <a:gd name="connsiteX32" fmla="*/ 33338 w 676275"/>
              <a:gd name="connsiteY32" fmla="*/ 1040606 h 1235868"/>
              <a:gd name="connsiteX33" fmla="*/ 92869 w 676275"/>
              <a:gd name="connsiteY33" fmla="*/ 840581 h 1235868"/>
              <a:gd name="connsiteX34" fmla="*/ 140494 w 676275"/>
              <a:gd name="connsiteY34" fmla="*/ 676275 h 1235868"/>
              <a:gd name="connsiteX35" fmla="*/ 190500 w 676275"/>
              <a:gd name="connsiteY35" fmla="*/ 507206 h 1235868"/>
              <a:gd name="connsiteX36" fmla="*/ 226219 w 676275"/>
              <a:gd name="connsiteY36" fmla="*/ 381000 h 1235868"/>
              <a:gd name="connsiteX37" fmla="*/ 250031 w 676275"/>
              <a:gd name="connsiteY37" fmla="*/ 295275 h 1235868"/>
              <a:gd name="connsiteX38" fmla="*/ 254794 w 676275"/>
              <a:gd name="connsiteY38" fmla="*/ 264318 h 1235868"/>
              <a:gd name="connsiteX39" fmla="*/ 252413 w 676275"/>
              <a:gd name="connsiteY39" fmla="*/ 252412 h 1235868"/>
              <a:gd name="connsiteX40" fmla="*/ 245269 w 676275"/>
              <a:gd name="connsiteY40" fmla="*/ 240506 h 1235868"/>
              <a:gd name="connsiteX41" fmla="*/ 228600 w 676275"/>
              <a:gd name="connsiteY41" fmla="*/ 230981 h 1235868"/>
              <a:gd name="connsiteX42" fmla="*/ 207169 w 676275"/>
              <a:gd name="connsiteY42" fmla="*/ 230981 h 1235868"/>
              <a:gd name="connsiteX43" fmla="*/ 26194 w 676275"/>
              <a:gd name="connsiteY43" fmla="*/ 261937 h 1235868"/>
              <a:gd name="connsiteX0" fmla="*/ 26194 w 676275"/>
              <a:gd name="connsiteY0" fmla="*/ 261937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42" fmla="*/ 26194 w 676275"/>
              <a:gd name="connsiteY42" fmla="*/ 261937 h 1235868"/>
              <a:gd name="connsiteX0" fmla="*/ 207169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41" fmla="*/ 207169 w 676275"/>
              <a:gd name="connsiteY41" fmla="*/ 230981 h 1235868"/>
              <a:gd name="connsiteX0" fmla="*/ 228600 w 676275"/>
              <a:gd name="connsiteY0" fmla="*/ 230981 h 1235868"/>
              <a:gd name="connsiteX1" fmla="*/ 142875 w 676275"/>
              <a:gd name="connsiteY1" fmla="*/ 92868 h 1235868"/>
              <a:gd name="connsiteX2" fmla="*/ 176213 w 676275"/>
              <a:gd name="connsiteY2" fmla="*/ 78581 h 1235868"/>
              <a:gd name="connsiteX3" fmla="*/ 216694 w 676275"/>
              <a:gd name="connsiteY3" fmla="*/ 59531 h 1235868"/>
              <a:gd name="connsiteX4" fmla="*/ 252413 w 676275"/>
              <a:gd name="connsiteY4" fmla="*/ 40481 h 1235868"/>
              <a:gd name="connsiteX5" fmla="*/ 276225 w 676275"/>
              <a:gd name="connsiteY5" fmla="*/ 23812 h 1235868"/>
              <a:gd name="connsiteX6" fmla="*/ 295275 w 676275"/>
              <a:gd name="connsiteY6" fmla="*/ 7143 h 1235868"/>
              <a:gd name="connsiteX7" fmla="*/ 314325 w 676275"/>
              <a:gd name="connsiteY7" fmla="*/ 0 h 1235868"/>
              <a:gd name="connsiteX8" fmla="*/ 345281 w 676275"/>
              <a:gd name="connsiteY8" fmla="*/ 4762 h 1235868"/>
              <a:gd name="connsiteX9" fmla="*/ 435769 w 676275"/>
              <a:gd name="connsiteY9" fmla="*/ 35718 h 1235868"/>
              <a:gd name="connsiteX10" fmla="*/ 535781 w 676275"/>
              <a:gd name="connsiteY10" fmla="*/ 71437 h 1235868"/>
              <a:gd name="connsiteX11" fmla="*/ 602456 w 676275"/>
              <a:gd name="connsiteY11" fmla="*/ 100012 h 1235868"/>
              <a:gd name="connsiteX12" fmla="*/ 626269 w 676275"/>
              <a:gd name="connsiteY12" fmla="*/ 116681 h 1235868"/>
              <a:gd name="connsiteX13" fmla="*/ 652463 w 676275"/>
              <a:gd name="connsiteY13" fmla="*/ 133350 h 1235868"/>
              <a:gd name="connsiteX14" fmla="*/ 666750 w 676275"/>
              <a:gd name="connsiteY14" fmla="*/ 150018 h 1235868"/>
              <a:gd name="connsiteX15" fmla="*/ 676275 w 676275"/>
              <a:gd name="connsiteY15" fmla="*/ 169068 h 1235868"/>
              <a:gd name="connsiteX16" fmla="*/ 671513 w 676275"/>
              <a:gd name="connsiteY16" fmla="*/ 197643 h 1235868"/>
              <a:gd name="connsiteX17" fmla="*/ 659606 w 676275"/>
              <a:gd name="connsiteY17" fmla="*/ 219075 h 1235868"/>
              <a:gd name="connsiteX18" fmla="*/ 621506 w 676275"/>
              <a:gd name="connsiteY18" fmla="*/ 245268 h 1235868"/>
              <a:gd name="connsiteX19" fmla="*/ 561975 w 676275"/>
              <a:gd name="connsiteY19" fmla="*/ 276225 h 1235868"/>
              <a:gd name="connsiteX20" fmla="*/ 526256 w 676275"/>
              <a:gd name="connsiteY20" fmla="*/ 352425 h 1235868"/>
              <a:gd name="connsiteX21" fmla="*/ 440531 w 676275"/>
              <a:gd name="connsiteY21" fmla="*/ 531018 h 1235868"/>
              <a:gd name="connsiteX22" fmla="*/ 354806 w 676275"/>
              <a:gd name="connsiteY22" fmla="*/ 704850 h 1235868"/>
              <a:gd name="connsiteX23" fmla="*/ 271463 w 676275"/>
              <a:gd name="connsiteY23" fmla="*/ 857250 h 1235868"/>
              <a:gd name="connsiteX24" fmla="*/ 200025 w 676275"/>
              <a:gd name="connsiteY24" fmla="*/ 988218 h 1235868"/>
              <a:gd name="connsiteX25" fmla="*/ 88106 w 676275"/>
              <a:gd name="connsiteY25" fmla="*/ 1183481 h 1235868"/>
              <a:gd name="connsiteX26" fmla="*/ 47625 w 676275"/>
              <a:gd name="connsiteY26" fmla="*/ 1233487 h 1235868"/>
              <a:gd name="connsiteX27" fmla="*/ 11906 w 676275"/>
              <a:gd name="connsiteY27" fmla="*/ 1235868 h 1235868"/>
              <a:gd name="connsiteX28" fmla="*/ 4763 w 676275"/>
              <a:gd name="connsiteY28" fmla="*/ 1216818 h 1235868"/>
              <a:gd name="connsiteX29" fmla="*/ 0 w 676275"/>
              <a:gd name="connsiteY29" fmla="*/ 1176337 h 1235868"/>
              <a:gd name="connsiteX30" fmla="*/ 4763 w 676275"/>
              <a:gd name="connsiteY30" fmla="*/ 1147762 h 1235868"/>
              <a:gd name="connsiteX31" fmla="*/ 33338 w 676275"/>
              <a:gd name="connsiteY31" fmla="*/ 1040606 h 1235868"/>
              <a:gd name="connsiteX32" fmla="*/ 92869 w 676275"/>
              <a:gd name="connsiteY32" fmla="*/ 840581 h 1235868"/>
              <a:gd name="connsiteX33" fmla="*/ 140494 w 676275"/>
              <a:gd name="connsiteY33" fmla="*/ 676275 h 1235868"/>
              <a:gd name="connsiteX34" fmla="*/ 190500 w 676275"/>
              <a:gd name="connsiteY34" fmla="*/ 507206 h 1235868"/>
              <a:gd name="connsiteX35" fmla="*/ 226219 w 676275"/>
              <a:gd name="connsiteY35" fmla="*/ 381000 h 1235868"/>
              <a:gd name="connsiteX36" fmla="*/ 250031 w 676275"/>
              <a:gd name="connsiteY36" fmla="*/ 295275 h 1235868"/>
              <a:gd name="connsiteX37" fmla="*/ 254794 w 676275"/>
              <a:gd name="connsiteY37" fmla="*/ 264318 h 1235868"/>
              <a:gd name="connsiteX38" fmla="*/ 252413 w 676275"/>
              <a:gd name="connsiteY38" fmla="*/ 252412 h 1235868"/>
              <a:gd name="connsiteX39" fmla="*/ 245269 w 676275"/>
              <a:gd name="connsiteY39" fmla="*/ 240506 h 1235868"/>
              <a:gd name="connsiteX40" fmla="*/ 228600 w 676275"/>
              <a:gd name="connsiteY40" fmla="*/ 230981 h 1235868"/>
              <a:gd name="connsiteX0" fmla="*/ 228600 w 676275"/>
              <a:gd name="connsiteY0" fmla="*/ 230981 h 1235868"/>
              <a:gd name="connsiteX1" fmla="*/ 176213 w 676275"/>
              <a:gd name="connsiteY1" fmla="*/ 78581 h 1235868"/>
              <a:gd name="connsiteX2" fmla="*/ 216694 w 676275"/>
              <a:gd name="connsiteY2" fmla="*/ 59531 h 1235868"/>
              <a:gd name="connsiteX3" fmla="*/ 252413 w 676275"/>
              <a:gd name="connsiteY3" fmla="*/ 40481 h 1235868"/>
              <a:gd name="connsiteX4" fmla="*/ 276225 w 676275"/>
              <a:gd name="connsiteY4" fmla="*/ 23812 h 1235868"/>
              <a:gd name="connsiteX5" fmla="*/ 295275 w 676275"/>
              <a:gd name="connsiteY5" fmla="*/ 7143 h 1235868"/>
              <a:gd name="connsiteX6" fmla="*/ 314325 w 676275"/>
              <a:gd name="connsiteY6" fmla="*/ 0 h 1235868"/>
              <a:gd name="connsiteX7" fmla="*/ 345281 w 676275"/>
              <a:gd name="connsiteY7" fmla="*/ 4762 h 1235868"/>
              <a:gd name="connsiteX8" fmla="*/ 435769 w 676275"/>
              <a:gd name="connsiteY8" fmla="*/ 35718 h 1235868"/>
              <a:gd name="connsiteX9" fmla="*/ 535781 w 676275"/>
              <a:gd name="connsiteY9" fmla="*/ 71437 h 1235868"/>
              <a:gd name="connsiteX10" fmla="*/ 602456 w 676275"/>
              <a:gd name="connsiteY10" fmla="*/ 100012 h 1235868"/>
              <a:gd name="connsiteX11" fmla="*/ 626269 w 676275"/>
              <a:gd name="connsiteY11" fmla="*/ 116681 h 1235868"/>
              <a:gd name="connsiteX12" fmla="*/ 652463 w 676275"/>
              <a:gd name="connsiteY12" fmla="*/ 133350 h 1235868"/>
              <a:gd name="connsiteX13" fmla="*/ 666750 w 676275"/>
              <a:gd name="connsiteY13" fmla="*/ 150018 h 1235868"/>
              <a:gd name="connsiteX14" fmla="*/ 676275 w 676275"/>
              <a:gd name="connsiteY14" fmla="*/ 169068 h 1235868"/>
              <a:gd name="connsiteX15" fmla="*/ 671513 w 676275"/>
              <a:gd name="connsiteY15" fmla="*/ 197643 h 1235868"/>
              <a:gd name="connsiteX16" fmla="*/ 659606 w 676275"/>
              <a:gd name="connsiteY16" fmla="*/ 219075 h 1235868"/>
              <a:gd name="connsiteX17" fmla="*/ 621506 w 676275"/>
              <a:gd name="connsiteY17" fmla="*/ 245268 h 1235868"/>
              <a:gd name="connsiteX18" fmla="*/ 561975 w 676275"/>
              <a:gd name="connsiteY18" fmla="*/ 276225 h 1235868"/>
              <a:gd name="connsiteX19" fmla="*/ 526256 w 676275"/>
              <a:gd name="connsiteY19" fmla="*/ 352425 h 1235868"/>
              <a:gd name="connsiteX20" fmla="*/ 440531 w 676275"/>
              <a:gd name="connsiteY20" fmla="*/ 531018 h 1235868"/>
              <a:gd name="connsiteX21" fmla="*/ 354806 w 676275"/>
              <a:gd name="connsiteY21" fmla="*/ 704850 h 1235868"/>
              <a:gd name="connsiteX22" fmla="*/ 271463 w 676275"/>
              <a:gd name="connsiteY22" fmla="*/ 857250 h 1235868"/>
              <a:gd name="connsiteX23" fmla="*/ 200025 w 676275"/>
              <a:gd name="connsiteY23" fmla="*/ 988218 h 1235868"/>
              <a:gd name="connsiteX24" fmla="*/ 88106 w 676275"/>
              <a:gd name="connsiteY24" fmla="*/ 1183481 h 1235868"/>
              <a:gd name="connsiteX25" fmla="*/ 47625 w 676275"/>
              <a:gd name="connsiteY25" fmla="*/ 1233487 h 1235868"/>
              <a:gd name="connsiteX26" fmla="*/ 11906 w 676275"/>
              <a:gd name="connsiteY26" fmla="*/ 1235868 h 1235868"/>
              <a:gd name="connsiteX27" fmla="*/ 4763 w 676275"/>
              <a:gd name="connsiteY27" fmla="*/ 1216818 h 1235868"/>
              <a:gd name="connsiteX28" fmla="*/ 0 w 676275"/>
              <a:gd name="connsiteY28" fmla="*/ 1176337 h 1235868"/>
              <a:gd name="connsiteX29" fmla="*/ 4763 w 676275"/>
              <a:gd name="connsiteY29" fmla="*/ 1147762 h 1235868"/>
              <a:gd name="connsiteX30" fmla="*/ 33338 w 676275"/>
              <a:gd name="connsiteY30" fmla="*/ 1040606 h 1235868"/>
              <a:gd name="connsiteX31" fmla="*/ 92869 w 676275"/>
              <a:gd name="connsiteY31" fmla="*/ 840581 h 1235868"/>
              <a:gd name="connsiteX32" fmla="*/ 140494 w 676275"/>
              <a:gd name="connsiteY32" fmla="*/ 676275 h 1235868"/>
              <a:gd name="connsiteX33" fmla="*/ 190500 w 676275"/>
              <a:gd name="connsiteY33" fmla="*/ 507206 h 1235868"/>
              <a:gd name="connsiteX34" fmla="*/ 226219 w 676275"/>
              <a:gd name="connsiteY34" fmla="*/ 381000 h 1235868"/>
              <a:gd name="connsiteX35" fmla="*/ 250031 w 676275"/>
              <a:gd name="connsiteY35" fmla="*/ 295275 h 1235868"/>
              <a:gd name="connsiteX36" fmla="*/ 254794 w 676275"/>
              <a:gd name="connsiteY36" fmla="*/ 264318 h 1235868"/>
              <a:gd name="connsiteX37" fmla="*/ 252413 w 676275"/>
              <a:gd name="connsiteY37" fmla="*/ 252412 h 1235868"/>
              <a:gd name="connsiteX38" fmla="*/ 245269 w 676275"/>
              <a:gd name="connsiteY38" fmla="*/ 240506 h 1235868"/>
              <a:gd name="connsiteX39" fmla="*/ 228600 w 676275"/>
              <a:gd name="connsiteY39" fmla="*/ 230981 h 1235868"/>
              <a:gd name="connsiteX0" fmla="*/ 228600 w 676275"/>
              <a:gd name="connsiteY0" fmla="*/ 230981 h 1235868"/>
              <a:gd name="connsiteX1" fmla="*/ 216694 w 676275"/>
              <a:gd name="connsiteY1" fmla="*/ 59531 h 1235868"/>
              <a:gd name="connsiteX2" fmla="*/ 252413 w 676275"/>
              <a:gd name="connsiteY2" fmla="*/ 40481 h 1235868"/>
              <a:gd name="connsiteX3" fmla="*/ 276225 w 676275"/>
              <a:gd name="connsiteY3" fmla="*/ 23812 h 1235868"/>
              <a:gd name="connsiteX4" fmla="*/ 295275 w 676275"/>
              <a:gd name="connsiteY4" fmla="*/ 7143 h 1235868"/>
              <a:gd name="connsiteX5" fmla="*/ 314325 w 676275"/>
              <a:gd name="connsiteY5" fmla="*/ 0 h 1235868"/>
              <a:gd name="connsiteX6" fmla="*/ 345281 w 676275"/>
              <a:gd name="connsiteY6" fmla="*/ 4762 h 1235868"/>
              <a:gd name="connsiteX7" fmla="*/ 435769 w 676275"/>
              <a:gd name="connsiteY7" fmla="*/ 35718 h 1235868"/>
              <a:gd name="connsiteX8" fmla="*/ 535781 w 676275"/>
              <a:gd name="connsiteY8" fmla="*/ 71437 h 1235868"/>
              <a:gd name="connsiteX9" fmla="*/ 602456 w 676275"/>
              <a:gd name="connsiteY9" fmla="*/ 100012 h 1235868"/>
              <a:gd name="connsiteX10" fmla="*/ 626269 w 676275"/>
              <a:gd name="connsiteY10" fmla="*/ 116681 h 1235868"/>
              <a:gd name="connsiteX11" fmla="*/ 652463 w 676275"/>
              <a:gd name="connsiteY11" fmla="*/ 133350 h 1235868"/>
              <a:gd name="connsiteX12" fmla="*/ 666750 w 676275"/>
              <a:gd name="connsiteY12" fmla="*/ 150018 h 1235868"/>
              <a:gd name="connsiteX13" fmla="*/ 676275 w 676275"/>
              <a:gd name="connsiteY13" fmla="*/ 169068 h 1235868"/>
              <a:gd name="connsiteX14" fmla="*/ 671513 w 676275"/>
              <a:gd name="connsiteY14" fmla="*/ 197643 h 1235868"/>
              <a:gd name="connsiteX15" fmla="*/ 659606 w 676275"/>
              <a:gd name="connsiteY15" fmla="*/ 219075 h 1235868"/>
              <a:gd name="connsiteX16" fmla="*/ 621506 w 676275"/>
              <a:gd name="connsiteY16" fmla="*/ 245268 h 1235868"/>
              <a:gd name="connsiteX17" fmla="*/ 561975 w 676275"/>
              <a:gd name="connsiteY17" fmla="*/ 276225 h 1235868"/>
              <a:gd name="connsiteX18" fmla="*/ 526256 w 676275"/>
              <a:gd name="connsiteY18" fmla="*/ 352425 h 1235868"/>
              <a:gd name="connsiteX19" fmla="*/ 440531 w 676275"/>
              <a:gd name="connsiteY19" fmla="*/ 531018 h 1235868"/>
              <a:gd name="connsiteX20" fmla="*/ 354806 w 676275"/>
              <a:gd name="connsiteY20" fmla="*/ 704850 h 1235868"/>
              <a:gd name="connsiteX21" fmla="*/ 271463 w 676275"/>
              <a:gd name="connsiteY21" fmla="*/ 857250 h 1235868"/>
              <a:gd name="connsiteX22" fmla="*/ 200025 w 676275"/>
              <a:gd name="connsiteY22" fmla="*/ 988218 h 1235868"/>
              <a:gd name="connsiteX23" fmla="*/ 88106 w 676275"/>
              <a:gd name="connsiteY23" fmla="*/ 1183481 h 1235868"/>
              <a:gd name="connsiteX24" fmla="*/ 47625 w 676275"/>
              <a:gd name="connsiteY24" fmla="*/ 1233487 h 1235868"/>
              <a:gd name="connsiteX25" fmla="*/ 11906 w 676275"/>
              <a:gd name="connsiteY25" fmla="*/ 1235868 h 1235868"/>
              <a:gd name="connsiteX26" fmla="*/ 4763 w 676275"/>
              <a:gd name="connsiteY26" fmla="*/ 1216818 h 1235868"/>
              <a:gd name="connsiteX27" fmla="*/ 0 w 676275"/>
              <a:gd name="connsiteY27" fmla="*/ 1176337 h 1235868"/>
              <a:gd name="connsiteX28" fmla="*/ 4763 w 676275"/>
              <a:gd name="connsiteY28" fmla="*/ 1147762 h 1235868"/>
              <a:gd name="connsiteX29" fmla="*/ 33338 w 676275"/>
              <a:gd name="connsiteY29" fmla="*/ 1040606 h 1235868"/>
              <a:gd name="connsiteX30" fmla="*/ 92869 w 676275"/>
              <a:gd name="connsiteY30" fmla="*/ 840581 h 1235868"/>
              <a:gd name="connsiteX31" fmla="*/ 140494 w 676275"/>
              <a:gd name="connsiteY31" fmla="*/ 676275 h 1235868"/>
              <a:gd name="connsiteX32" fmla="*/ 190500 w 676275"/>
              <a:gd name="connsiteY32" fmla="*/ 507206 h 1235868"/>
              <a:gd name="connsiteX33" fmla="*/ 226219 w 676275"/>
              <a:gd name="connsiteY33" fmla="*/ 381000 h 1235868"/>
              <a:gd name="connsiteX34" fmla="*/ 250031 w 676275"/>
              <a:gd name="connsiteY34" fmla="*/ 295275 h 1235868"/>
              <a:gd name="connsiteX35" fmla="*/ 254794 w 676275"/>
              <a:gd name="connsiteY35" fmla="*/ 264318 h 1235868"/>
              <a:gd name="connsiteX36" fmla="*/ 252413 w 676275"/>
              <a:gd name="connsiteY36" fmla="*/ 252412 h 1235868"/>
              <a:gd name="connsiteX37" fmla="*/ 245269 w 676275"/>
              <a:gd name="connsiteY37" fmla="*/ 240506 h 1235868"/>
              <a:gd name="connsiteX38" fmla="*/ 228600 w 676275"/>
              <a:gd name="connsiteY38" fmla="*/ 230981 h 1235868"/>
              <a:gd name="connsiteX0" fmla="*/ 228600 w 676275"/>
              <a:gd name="connsiteY0" fmla="*/ 230981 h 1235868"/>
              <a:gd name="connsiteX1" fmla="*/ 252413 w 676275"/>
              <a:gd name="connsiteY1" fmla="*/ 40481 h 1235868"/>
              <a:gd name="connsiteX2" fmla="*/ 276225 w 676275"/>
              <a:gd name="connsiteY2" fmla="*/ 23812 h 1235868"/>
              <a:gd name="connsiteX3" fmla="*/ 295275 w 676275"/>
              <a:gd name="connsiteY3" fmla="*/ 7143 h 1235868"/>
              <a:gd name="connsiteX4" fmla="*/ 314325 w 676275"/>
              <a:gd name="connsiteY4" fmla="*/ 0 h 1235868"/>
              <a:gd name="connsiteX5" fmla="*/ 345281 w 676275"/>
              <a:gd name="connsiteY5" fmla="*/ 4762 h 1235868"/>
              <a:gd name="connsiteX6" fmla="*/ 435769 w 676275"/>
              <a:gd name="connsiteY6" fmla="*/ 35718 h 1235868"/>
              <a:gd name="connsiteX7" fmla="*/ 535781 w 676275"/>
              <a:gd name="connsiteY7" fmla="*/ 71437 h 1235868"/>
              <a:gd name="connsiteX8" fmla="*/ 602456 w 676275"/>
              <a:gd name="connsiteY8" fmla="*/ 100012 h 1235868"/>
              <a:gd name="connsiteX9" fmla="*/ 626269 w 676275"/>
              <a:gd name="connsiteY9" fmla="*/ 116681 h 1235868"/>
              <a:gd name="connsiteX10" fmla="*/ 652463 w 676275"/>
              <a:gd name="connsiteY10" fmla="*/ 133350 h 1235868"/>
              <a:gd name="connsiteX11" fmla="*/ 666750 w 676275"/>
              <a:gd name="connsiteY11" fmla="*/ 150018 h 1235868"/>
              <a:gd name="connsiteX12" fmla="*/ 676275 w 676275"/>
              <a:gd name="connsiteY12" fmla="*/ 169068 h 1235868"/>
              <a:gd name="connsiteX13" fmla="*/ 671513 w 676275"/>
              <a:gd name="connsiteY13" fmla="*/ 197643 h 1235868"/>
              <a:gd name="connsiteX14" fmla="*/ 659606 w 676275"/>
              <a:gd name="connsiteY14" fmla="*/ 219075 h 1235868"/>
              <a:gd name="connsiteX15" fmla="*/ 621506 w 676275"/>
              <a:gd name="connsiteY15" fmla="*/ 245268 h 1235868"/>
              <a:gd name="connsiteX16" fmla="*/ 561975 w 676275"/>
              <a:gd name="connsiteY16" fmla="*/ 276225 h 1235868"/>
              <a:gd name="connsiteX17" fmla="*/ 526256 w 676275"/>
              <a:gd name="connsiteY17" fmla="*/ 352425 h 1235868"/>
              <a:gd name="connsiteX18" fmla="*/ 440531 w 676275"/>
              <a:gd name="connsiteY18" fmla="*/ 531018 h 1235868"/>
              <a:gd name="connsiteX19" fmla="*/ 354806 w 676275"/>
              <a:gd name="connsiteY19" fmla="*/ 704850 h 1235868"/>
              <a:gd name="connsiteX20" fmla="*/ 271463 w 676275"/>
              <a:gd name="connsiteY20" fmla="*/ 857250 h 1235868"/>
              <a:gd name="connsiteX21" fmla="*/ 200025 w 676275"/>
              <a:gd name="connsiteY21" fmla="*/ 988218 h 1235868"/>
              <a:gd name="connsiteX22" fmla="*/ 88106 w 676275"/>
              <a:gd name="connsiteY22" fmla="*/ 1183481 h 1235868"/>
              <a:gd name="connsiteX23" fmla="*/ 47625 w 676275"/>
              <a:gd name="connsiteY23" fmla="*/ 1233487 h 1235868"/>
              <a:gd name="connsiteX24" fmla="*/ 11906 w 676275"/>
              <a:gd name="connsiteY24" fmla="*/ 1235868 h 1235868"/>
              <a:gd name="connsiteX25" fmla="*/ 4763 w 676275"/>
              <a:gd name="connsiteY25" fmla="*/ 1216818 h 1235868"/>
              <a:gd name="connsiteX26" fmla="*/ 0 w 676275"/>
              <a:gd name="connsiteY26" fmla="*/ 1176337 h 1235868"/>
              <a:gd name="connsiteX27" fmla="*/ 4763 w 676275"/>
              <a:gd name="connsiteY27" fmla="*/ 1147762 h 1235868"/>
              <a:gd name="connsiteX28" fmla="*/ 33338 w 676275"/>
              <a:gd name="connsiteY28" fmla="*/ 1040606 h 1235868"/>
              <a:gd name="connsiteX29" fmla="*/ 92869 w 676275"/>
              <a:gd name="connsiteY29" fmla="*/ 840581 h 1235868"/>
              <a:gd name="connsiteX30" fmla="*/ 140494 w 676275"/>
              <a:gd name="connsiteY30" fmla="*/ 676275 h 1235868"/>
              <a:gd name="connsiteX31" fmla="*/ 190500 w 676275"/>
              <a:gd name="connsiteY31" fmla="*/ 507206 h 1235868"/>
              <a:gd name="connsiteX32" fmla="*/ 226219 w 676275"/>
              <a:gd name="connsiteY32" fmla="*/ 381000 h 1235868"/>
              <a:gd name="connsiteX33" fmla="*/ 250031 w 676275"/>
              <a:gd name="connsiteY33" fmla="*/ 295275 h 1235868"/>
              <a:gd name="connsiteX34" fmla="*/ 254794 w 676275"/>
              <a:gd name="connsiteY34" fmla="*/ 264318 h 1235868"/>
              <a:gd name="connsiteX35" fmla="*/ 252413 w 676275"/>
              <a:gd name="connsiteY35" fmla="*/ 252412 h 1235868"/>
              <a:gd name="connsiteX36" fmla="*/ 245269 w 676275"/>
              <a:gd name="connsiteY36" fmla="*/ 240506 h 1235868"/>
              <a:gd name="connsiteX37" fmla="*/ 228600 w 676275"/>
              <a:gd name="connsiteY37" fmla="*/ 230981 h 1235868"/>
              <a:gd name="connsiteX0" fmla="*/ 228600 w 676275"/>
              <a:gd name="connsiteY0" fmla="*/ 230981 h 1235868"/>
              <a:gd name="connsiteX1" fmla="*/ 276225 w 676275"/>
              <a:gd name="connsiteY1" fmla="*/ 23812 h 1235868"/>
              <a:gd name="connsiteX2" fmla="*/ 295275 w 676275"/>
              <a:gd name="connsiteY2" fmla="*/ 7143 h 1235868"/>
              <a:gd name="connsiteX3" fmla="*/ 314325 w 676275"/>
              <a:gd name="connsiteY3" fmla="*/ 0 h 1235868"/>
              <a:gd name="connsiteX4" fmla="*/ 345281 w 676275"/>
              <a:gd name="connsiteY4" fmla="*/ 4762 h 1235868"/>
              <a:gd name="connsiteX5" fmla="*/ 435769 w 676275"/>
              <a:gd name="connsiteY5" fmla="*/ 35718 h 1235868"/>
              <a:gd name="connsiteX6" fmla="*/ 535781 w 676275"/>
              <a:gd name="connsiteY6" fmla="*/ 71437 h 1235868"/>
              <a:gd name="connsiteX7" fmla="*/ 602456 w 676275"/>
              <a:gd name="connsiteY7" fmla="*/ 100012 h 1235868"/>
              <a:gd name="connsiteX8" fmla="*/ 626269 w 676275"/>
              <a:gd name="connsiteY8" fmla="*/ 116681 h 1235868"/>
              <a:gd name="connsiteX9" fmla="*/ 652463 w 676275"/>
              <a:gd name="connsiteY9" fmla="*/ 133350 h 1235868"/>
              <a:gd name="connsiteX10" fmla="*/ 666750 w 676275"/>
              <a:gd name="connsiteY10" fmla="*/ 150018 h 1235868"/>
              <a:gd name="connsiteX11" fmla="*/ 676275 w 676275"/>
              <a:gd name="connsiteY11" fmla="*/ 169068 h 1235868"/>
              <a:gd name="connsiteX12" fmla="*/ 671513 w 676275"/>
              <a:gd name="connsiteY12" fmla="*/ 197643 h 1235868"/>
              <a:gd name="connsiteX13" fmla="*/ 659606 w 676275"/>
              <a:gd name="connsiteY13" fmla="*/ 219075 h 1235868"/>
              <a:gd name="connsiteX14" fmla="*/ 621506 w 676275"/>
              <a:gd name="connsiteY14" fmla="*/ 245268 h 1235868"/>
              <a:gd name="connsiteX15" fmla="*/ 561975 w 676275"/>
              <a:gd name="connsiteY15" fmla="*/ 276225 h 1235868"/>
              <a:gd name="connsiteX16" fmla="*/ 526256 w 676275"/>
              <a:gd name="connsiteY16" fmla="*/ 352425 h 1235868"/>
              <a:gd name="connsiteX17" fmla="*/ 440531 w 676275"/>
              <a:gd name="connsiteY17" fmla="*/ 531018 h 1235868"/>
              <a:gd name="connsiteX18" fmla="*/ 354806 w 676275"/>
              <a:gd name="connsiteY18" fmla="*/ 704850 h 1235868"/>
              <a:gd name="connsiteX19" fmla="*/ 271463 w 676275"/>
              <a:gd name="connsiteY19" fmla="*/ 857250 h 1235868"/>
              <a:gd name="connsiteX20" fmla="*/ 200025 w 676275"/>
              <a:gd name="connsiteY20" fmla="*/ 988218 h 1235868"/>
              <a:gd name="connsiteX21" fmla="*/ 88106 w 676275"/>
              <a:gd name="connsiteY21" fmla="*/ 1183481 h 1235868"/>
              <a:gd name="connsiteX22" fmla="*/ 47625 w 676275"/>
              <a:gd name="connsiteY22" fmla="*/ 1233487 h 1235868"/>
              <a:gd name="connsiteX23" fmla="*/ 11906 w 676275"/>
              <a:gd name="connsiteY23" fmla="*/ 1235868 h 1235868"/>
              <a:gd name="connsiteX24" fmla="*/ 4763 w 676275"/>
              <a:gd name="connsiteY24" fmla="*/ 1216818 h 1235868"/>
              <a:gd name="connsiteX25" fmla="*/ 0 w 676275"/>
              <a:gd name="connsiteY25" fmla="*/ 1176337 h 1235868"/>
              <a:gd name="connsiteX26" fmla="*/ 4763 w 676275"/>
              <a:gd name="connsiteY26" fmla="*/ 1147762 h 1235868"/>
              <a:gd name="connsiteX27" fmla="*/ 33338 w 676275"/>
              <a:gd name="connsiteY27" fmla="*/ 1040606 h 1235868"/>
              <a:gd name="connsiteX28" fmla="*/ 92869 w 676275"/>
              <a:gd name="connsiteY28" fmla="*/ 840581 h 1235868"/>
              <a:gd name="connsiteX29" fmla="*/ 140494 w 676275"/>
              <a:gd name="connsiteY29" fmla="*/ 676275 h 1235868"/>
              <a:gd name="connsiteX30" fmla="*/ 190500 w 676275"/>
              <a:gd name="connsiteY30" fmla="*/ 507206 h 1235868"/>
              <a:gd name="connsiteX31" fmla="*/ 226219 w 676275"/>
              <a:gd name="connsiteY31" fmla="*/ 381000 h 1235868"/>
              <a:gd name="connsiteX32" fmla="*/ 250031 w 676275"/>
              <a:gd name="connsiteY32" fmla="*/ 295275 h 1235868"/>
              <a:gd name="connsiteX33" fmla="*/ 254794 w 676275"/>
              <a:gd name="connsiteY33" fmla="*/ 264318 h 1235868"/>
              <a:gd name="connsiteX34" fmla="*/ 252413 w 676275"/>
              <a:gd name="connsiteY34" fmla="*/ 252412 h 1235868"/>
              <a:gd name="connsiteX35" fmla="*/ 245269 w 676275"/>
              <a:gd name="connsiteY35" fmla="*/ 240506 h 1235868"/>
              <a:gd name="connsiteX36" fmla="*/ 228600 w 676275"/>
              <a:gd name="connsiteY36" fmla="*/ 230981 h 1235868"/>
              <a:gd name="connsiteX0" fmla="*/ 228600 w 676275"/>
              <a:gd name="connsiteY0" fmla="*/ 230981 h 1235868"/>
              <a:gd name="connsiteX1" fmla="*/ 295275 w 676275"/>
              <a:gd name="connsiteY1" fmla="*/ 7143 h 1235868"/>
              <a:gd name="connsiteX2" fmla="*/ 314325 w 676275"/>
              <a:gd name="connsiteY2" fmla="*/ 0 h 1235868"/>
              <a:gd name="connsiteX3" fmla="*/ 345281 w 676275"/>
              <a:gd name="connsiteY3" fmla="*/ 4762 h 1235868"/>
              <a:gd name="connsiteX4" fmla="*/ 435769 w 676275"/>
              <a:gd name="connsiteY4" fmla="*/ 35718 h 1235868"/>
              <a:gd name="connsiteX5" fmla="*/ 535781 w 676275"/>
              <a:gd name="connsiteY5" fmla="*/ 71437 h 1235868"/>
              <a:gd name="connsiteX6" fmla="*/ 602456 w 676275"/>
              <a:gd name="connsiteY6" fmla="*/ 100012 h 1235868"/>
              <a:gd name="connsiteX7" fmla="*/ 626269 w 676275"/>
              <a:gd name="connsiteY7" fmla="*/ 116681 h 1235868"/>
              <a:gd name="connsiteX8" fmla="*/ 652463 w 676275"/>
              <a:gd name="connsiteY8" fmla="*/ 133350 h 1235868"/>
              <a:gd name="connsiteX9" fmla="*/ 666750 w 676275"/>
              <a:gd name="connsiteY9" fmla="*/ 150018 h 1235868"/>
              <a:gd name="connsiteX10" fmla="*/ 676275 w 676275"/>
              <a:gd name="connsiteY10" fmla="*/ 169068 h 1235868"/>
              <a:gd name="connsiteX11" fmla="*/ 671513 w 676275"/>
              <a:gd name="connsiteY11" fmla="*/ 197643 h 1235868"/>
              <a:gd name="connsiteX12" fmla="*/ 659606 w 676275"/>
              <a:gd name="connsiteY12" fmla="*/ 219075 h 1235868"/>
              <a:gd name="connsiteX13" fmla="*/ 621506 w 676275"/>
              <a:gd name="connsiteY13" fmla="*/ 245268 h 1235868"/>
              <a:gd name="connsiteX14" fmla="*/ 561975 w 676275"/>
              <a:gd name="connsiteY14" fmla="*/ 276225 h 1235868"/>
              <a:gd name="connsiteX15" fmla="*/ 526256 w 676275"/>
              <a:gd name="connsiteY15" fmla="*/ 352425 h 1235868"/>
              <a:gd name="connsiteX16" fmla="*/ 440531 w 676275"/>
              <a:gd name="connsiteY16" fmla="*/ 531018 h 1235868"/>
              <a:gd name="connsiteX17" fmla="*/ 354806 w 676275"/>
              <a:gd name="connsiteY17" fmla="*/ 704850 h 1235868"/>
              <a:gd name="connsiteX18" fmla="*/ 271463 w 676275"/>
              <a:gd name="connsiteY18" fmla="*/ 857250 h 1235868"/>
              <a:gd name="connsiteX19" fmla="*/ 200025 w 676275"/>
              <a:gd name="connsiteY19" fmla="*/ 988218 h 1235868"/>
              <a:gd name="connsiteX20" fmla="*/ 88106 w 676275"/>
              <a:gd name="connsiteY20" fmla="*/ 1183481 h 1235868"/>
              <a:gd name="connsiteX21" fmla="*/ 47625 w 676275"/>
              <a:gd name="connsiteY21" fmla="*/ 1233487 h 1235868"/>
              <a:gd name="connsiteX22" fmla="*/ 11906 w 676275"/>
              <a:gd name="connsiteY22" fmla="*/ 1235868 h 1235868"/>
              <a:gd name="connsiteX23" fmla="*/ 4763 w 676275"/>
              <a:gd name="connsiteY23" fmla="*/ 1216818 h 1235868"/>
              <a:gd name="connsiteX24" fmla="*/ 0 w 676275"/>
              <a:gd name="connsiteY24" fmla="*/ 1176337 h 1235868"/>
              <a:gd name="connsiteX25" fmla="*/ 4763 w 676275"/>
              <a:gd name="connsiteY25" fmla="*/ 1147762 h 1235868"/>
              <a:gd name="connsiteX26" fmla="*/ 33338 w 676275"/>
              <a:gd name="connsiteY26" fmla="*/ 1040606 h 1235868"/>
              <a:gd name="connsiteX27" fmla="*/ 92869 w 676275"/>
              <a:gd name="connsiteY27" fmla="*/ 840581 h 1235868"/>
              <a:gd name="connsiteX28" fmla="*/ 140494 w 676275"/>
              <a:gd name="connsiteY28" fmla="*/ 676275 h 1235868"/>
              <a:gd name="connsiteX29" fmla="*/ 190500 w 676275"/>
              <a:gd name="connsiteY29" fmla="*/ 507206 h 1235868"/>
              <a:gd name="connsiteX30" fmla="*/ 226219 w 676275"/>
              <a:gd name="connsiteY30" fmla="*/ 381000 h 1235868"/>
              <a:gd name="connsiteX31" fmla="*/ 250031 w 676275"/>
              <a:gd name="connsiteY31" fmla="*/ 295275 h 1235868"/>
              <a:gd name="connsiteX32" fmla="*/ 254794 w 676275"/>
              <a:gd name="connsiteY32" fmla="*/ 264318 h 1235868"/>
              <a:gd name="connsiteX33" fmla="*/ 252413 w 676275"/>
              <a:gd name="connsiteY33" fmla="*/ 252412 h 1235868"/>
              <a:gd name="connsiteX34" fmla="*/ 245269 w 676275"/>
              <a:gd name="connsiteY34" fmla="*/ 240506 h 1235868"/>
              <a:gd name="connsiteX35" fmla="*/ 228600 w 676275"/>
              <a:gd name="connsiteY35" fmla="*/ 230981 h 1235868"/>
              <a:gd name="connsiteX0" fmla="*/ 228600 w 676275"/>
              <a:gd name="connsiteY0" fmla="*/ 226219 h 1231106"/>
              <a:gd name="connsiteX1" fmla="*/ 295275 w 676275"/>
              <a:gd name="connsiteY1" fmla="*/ 2381 h 1231106"/>
              <a:gd name="connsiteX2" fmla="*/ 345281 w 676275"/>
              <a:gd name="connsiteY2" fmla="*/ 0 h 1231106"/>
              <a:gd name="connsiteX3" fmla="*/ 435769 w 676275"/>
              <a:gd name="connsiteY3" fmla="*/ 30956 h 1231106"/>
              <a:gd name="connsiteX4" fmla="*/ 535781 w 676275"/>
              <a:gd name="connsiteY4" fmla="*/ 66675 h 1231106"/>
              <a:gd name="connsiteX5" fmla="*/ 602456 w 676275"/>
              <a:gd name="connsiteY5" fmla="*/ 95250 h 1231106"/>
              <a:gd name="connsiteX6" fmla="*/ 626269 w 676275"/>
              <a:gd name="connsiteY6" fmla="*/ 111919 h 1231106"/>
              <a:gd name="connsiteX7" fmla="*/ 652463 w 676275"/>
              <a:gd name="connsiteY7" fmla="*/ 128588 h 1231106"/>
              <a:gd name="connsiteX8" fmla="*/ 666750 w 676275"/>
              <a:gd name="connsiteY8" fmla="*/ 145256 h 1231106"/>
              <a:gd name="connsiteX9" fmla="*/ 676275 w 676275"/>
              <a:gd name="connsiteY9" fmla="*/ 164306 h 1231106"/>
              <a:gd name="connsiteX10" fmla="*/ 671513 w 676275"/>
              <a:gd name="connsiteY10" fmla="*/ 192881 h 1231106"/>
              <a:gd name="connsiteX11" fmla="*/ 659606 w 676275"/>
              <a:gd name="connsiteY11" fmla="*/ 214313 h 1231106"/>
              <a:gd name="connsiteX12" fmla="*/ 621506 w 676275"/>
              <a:gd name="connsiteY12" fmla="*/ 240506 h 1231106"/>
              <a:gd name="connsiteX13" fmla="*/ 561975 w 676275"/>
              <a:gd name="connsiteY13" fmla="*/ 271463 h 1231106"/>
              <a:gd name="connsiteX14" fmla="*/ 526256 w 676275"/>
              <a:gd name="connsiteY14" fmla="*/ 347663 h 1231106"/>
              <a:gd name="connsiteX15" fmla="*/ 440531 w 676275"/>
              <a:gd name="connsiteY15" fmla="*/ 526256 h 1231106"/>
              <a:gd name="connsiteX16" fmla="*/ 354806 w 676275"/>
              <a:gd name="connsiteY16" fmla="*/ 700088 h 1231106"/>
              <a:gd name="connsiteX17" fmla="*/ 271463 w 676275"/>
              <a:gd name="connsiteY17" fmla="*/ 852488 h 1231106"/>
              <a:gd name="connsiteX18" fmla="*/ 200025 w 676275"/>
              <a:gd name="connsiteY18" fmla="*/ 983456 h 1231106"/>
              <a:gd name="connsiteX19" fmla="*/ 88106 w 676275"/>
              <a:gd name="connsiteY19" fmla="*/ 1178719 h 1231106"/>
              <a:gd name="connsiteX20" fmla="*/ 47625 w 676275"/>
              <a:gd name="connsiteY20" fmla="*/ 1228725 h 1231106"/>
              <a:gd name="connsiteX21" fmla="*/ 11906 w 676275"/>
              <a:gd name="connsiteY21" fmla="*/ 1231106 h 1231106"/>
              <a:gd name="connsiteX22" fmla="*/ 4763 w 676275"/>
              <a:gd name="connsiteY22" fmla="*/ 1212056 h 1231106"/>
              <a:gd name="connsiteX23" fmla="*/ 0 w 676275"/>
              <a:gd name="connsiteY23" fmla="*/ 1171575 h 1231106"/>
              <a:gd name="connsiteX24" fmla="*/ 4763 w 676275"/>
              <a:gd name="connsiteY24" fmla="*/ 1143000 h 1231106"/>
              <a:gd name="connsiteX25" fmla="*/ 33338 w 676275"/>
              <a:gd name="connsiteY25" fmla="*/ 1035844 h 1231106"/>
              <a:gd name="connsiteX26" fmla="*/ 92869 w 676275"/>
              <a:gd name="connsiteY26" fmla="*/ 835819 h 1231106"/>
              <a:gd name="connsiteX27" fmla="*/ 140494 w 676275"/>
              <a:gd name="connsiteY27" fmla="*/ 671513 h 1231106"/>
              <a:gd name="connsiteX28" fmla="*/ 190500 w 676275"/>
              <a:gd name="connsiteY28" fmla="*/ 502444 h 1231106"/>
              <a:gd name="connsiteX29" fmla="*/ 226219 w 676275"/>
              <a:gd name="connsiteY29" fmla="*/ 376238 h 1231106"/>
              <a:gd name="connsiteX30" fmla="*/ 250031 w 676275"/>
              <a:gd name="connsiteY30" fmla="*/ 290513 h 1231106"/>
              <a:gd name="connsiteX31" fmla="*/ 254794 w 676275"/>
              <a:gd name="connsiteY31" fmla="*/ 259556 h 1231106"/>
              <a:gd name="connsiteX32" fmla="*/ 252413 w 676275"/>
              <a:gd name="connsiteY32" fmla="*/ 247650 h 1231106"/>
              <a:gd name="connsiteX33" fmla="*/ 245269 w 676275"/>
              <a:gd name="connsiteY33" fmla="*/ 235744 h 1231106"/>
              <a:gd name="connsiteX34" fmla="*/ 228600 w 676275"/>
              <a:gd name="connsiteY34" fmla="*/ 226219 h 1231106"/>
              <a:gd name="connsiteX0" fmla="*/ 228600 w 676275"/>
              <a:gd name="connsiteY0" fmla="*/ 223838 h 1228725"/>
              <a:gd name="connsiteX1" fmla="*/ 295275 w 676275"/>
              <a:gd name="connsiteY1" fmla="*/ 0 h 1228725"/>
              <a:gd name="connsiteX2" fmla="*/ 435769 w 676275"/>
              <a:gd name="connsiteY2" fmla="*/ 28575 h 1228725"/>
              <a:gd name="connsiteX3" fmla="*/ 535781 w 676275"/>
              <a:gd name="connsiteY3" fmla="*/ 64294 h 1228725"/>
              <a:gd name="connsiteX4" fmla="*/ 602456 w 676275"/>
              <a:gd name="connsiteY4" fmla="*/ 92869 h 1228725"/>
              <a:gd name="connsiteX5" fmla="*/ 626269 w 676275"/>
              <a:gd name="connsiteY5" fmla="*/ 109538 h 1228725"/>
              <a:gd name="connsiteX6" fmla="*/ 652463 w 676275"/>
              <a:gd name="connsiteY6" fmla="*/ 126207 h 1228725"/>
              <a:gd name="connsiteX7" fmla="*/ 666750 w 676275"/>
              <a:gd name="connsiteY7" fmla="*/ 142875 h 1228725"/>
              <a:gd name="connsiteX8" fmla="*/ 676275 w 676275"/>
              <a:gd name="connsiteY8" fmla="*/ 161925 h 1228725"/>
              <a:gd name="connsiteX9" fmla="*/ 671513 w 676275"/>
              <a:gd name="connsiteY9" fmla="*/ 190500 h 1228725"/>
              <a:gd name="connsiteX10" fmla="*/ 659606 w 676275"/>
              <a:gd name="connsiteY10" fmla="*/ 211932 h 1228725"/>
              <a:gd name="connsiteX11" fmla="*/ 621506 w 676275"/>
              <a:gd name="connsiteY11" fmla="*/ 238125 h 1228725"/>
              <a:gd name="connsiteX12" fmla="*/ 561975 w 676275"/>
              <a:gd name="connsiteY12" fmla="*/ 269082 h 1228725"/>
              <a:gd name="connsiteX13" fmla="*/ 526256 w 676275"/>
              <a:gd name="connsiteY13" fmla="*/ 345282 h 1228725"/>
              <a:gd name="connsiteX14" fmla="*/ 440531 w 676275"/>
              <a:gd name="connsiteY14" fmla="*/ 523875 h 1228725"/>
              <a:gd name="connsiteX15" fmla="*/ 354806 w 676275"/>
              <a:gd name="connsiteY15" fmla="*/ 697707 h 1228725"/>
              <a:gd name="connsiteX16" fmla="*/ 271463 w 676275"/>
              <a:gd name="connsiteY16" fmla="*/ 850107 h 1228725"/>
              <a:gd name="connsiteX17" fmla="*/ 200025 w 676275"/>
              <a:gd name="connsiteY17" fmla="*/ 981075 h 1228725"/>
              <a:gd name="connsiteX18" fmla="*/ 88106 w 676275"/>
              <a:gd name="connsiteY18" fmla="*/ 1176338 h 1228725"/>
              <a:gd name="connsiteX19" fmla="*/ 47625 w 676275"/>
              <a:gd name="connsiteY19" fmla="*/ 1226344 h 1228725"/>
              <a:gd name="connsiteX20" fmla="*/ 11906 w 676275"/>
              <a:gd name="connsiteY20" fmla="*/ 1228725 h 1228725"/>
              <a:gd name="connsiteX21" fmla="*/ 4763 w 676275"/>
              <a:gd name="connsiteY21" fmla="*/ 1209675 h 1228725"/>
              <a:gd name="connsiteX22" fmla="*/ 0 w 676275"/>
              <a:gd name="connsiteY22" fmla="*/ 1169194 h 1228725"/>
              <a:gd name="connsiteX23" fmla="*/ 4763 w 676275"/>
              <a:gd name="connsiteY23" fmla="*/ 1140619 h 1228725"/>
              <a:gd name="connsiteX24" fmla="*/ 33338 w 676275"/>
              <a:gd name="connsiteY24" fmla="*/ 1033463 h 1228725"/>
              <a:gd name="connsiteX25" fmla="*/ 92869 w 676275"/>
              <a:gd name="connsiteY25" fmla="*/ 833438 h 1228725"/>
              <a:gd name="connsiteX26" fmla="*/ 140494 w 676275"/>
              <a:gd name="connsiteY26" fmla="*/ 669132 h 1228725"/>
              <a:gd name="connsiteX27" fmla="*/ 190500 w 676275"/>
              <a:gd name="connsiteY27" fmla="*/ 500063 h 1228725"/>
              <a:gd name="connsiteX28" fmla="*/ 226219 w 676275"/>
              <a:gd name="connsiteY28" fmla="*/ 373857 h 1228725"/>
              <a:gd name="connsiteX29" fmla="*/ 250031 w 676275"/>
              <a:gd name="connsiteY29" fmla="*/ 288132 h 1228725"/>
              <a:gd name="connsiteX30" fmla="*/ 254794 w 676275"/>
              <a:gd name="connsiteY30" fmla="*/ 257175 h 1228725"/>
              <a:gd name="connsiteX31" fmla="*/ 252413 w 676275"/>
              <a:gd name="connsiteY31" fmla="*/ 245269 h 1228725"/>
              <a:gd name="connsiteX32" fmla="*/ 245269 w 676275"/>
              <a:gd name="connsiteY32" fmla="*/ 233363 h 1228725"/>
              <a:gd name="connsiteX33" fmla="*/ 228600 w 676275"/>
              <a:gd name="connsiteY33" fmla="*/ 223838 h 1228725"/>
              <a:gd name="connsiteX0" fmla="*/ 228600 w 676275"/>
              <a:gd name="connsiteY0" fmla="*/ 195263 h 1200150"/>
              <a:gd name="connsiteX1" fmla="*/ 435769 w 676275"/>
              <a:gd name="connsiteY1" fmla="*/ 0 h 1200150"/>
              <a:gd name="connsiteX2" fmla="*/ 535781 w 676275"/>
              <a:gd name="connsiteY2" fmla="*/ 35719 h 1200150"/>
              <a:gd name="connsiteX3" fmla="*/ 602456 w 676275"/>
              <a:gd name="connsiteY3" fmla="*/ 64294 h 1200150"/>
              <a:gd name="connsiteX4" fmla="*/ 626269 w 676275"/>
              <a:gd name="connsiteY4" fmla="*/ 80963 h 1200150"/>
              <a:gd name="connsiteX5" fmla="*/ 652463 w 676275"/>
              <a:gd name="connsiteY5" fmla="*/ 97632 h 1200150"/>
              <a:gd name="connsiteX6" fmla="*/ 666750 w 676275"/>
              <a:gd name="connsiteY6" fmla="*/ 114300 h 1200150"/>
              <a:gd name="connsiteX7" fmla="*/ 676275 w 676275"/>
              <a:gd name="connsiteY7" fmla="*/ 133350 h 1200150"/>
              <a:gd name="connsiteX8" fmla="*/ 671513 w 676275"/>
              <a:gd name="connsiteY8" fmla="*/ 161925 h 1200150"/>
              <a:gd name="connsiteX9" fmla="*/ 659606 w 676275"/>
              <a:gd name="connsiteY9" fmla="*/ 183357 h 1200150"/>
              <a:gd name="connsiteX10" fmla="*/ 621506 w 676275"/>
              <a:gd name="connsiteY10" fmla="*/ 209550 h 1200150"/>
              <a:gd name="connsiteX11" fmla="*/ 561975 w 676275"/>
              <a:gd name="connsiteY11" fmla="*/ 240507 h 1200150"/>
              <a:gd name="connsiteX12" fmla="*/ 526256 w 676275"/>
              <a:gd name="connsiteY12" fmla="*/ 316707 h 1200150"/>
              <a:gd name="connsiteX13" fmla="*/ 440531 w 676275"/>
              <a:gd name="connsiteY13" fmla="*/ 495300 h 1200150"/>
              <a:gd name="connsiteX14" fmla="*/ 354806 w 676275"/>
              <a:gd name="connsiteY14" fmla="*/ 669132 h 1200150"/>
              <a:gd name="connsiteX15" fmla="*/ 271463 w 676275"/>
              <a:gd name="connsiteY15" fmla="*/ 821532 h 1200150"/>
              <a:gd name="connsiteX16" fmla="*/ 200025 w 676275"/>
              <a:gd name="connsiteY16" fmla="*/ 952500 h 1200150"/>
              <a:gd name="connsiteX17" fmla="*/ 88106 w 676275"/>
              <a:gd name="connsiteY17" fmla="*/ 1147763 h 1200150"/>
              <a:gd name="connsiteX18" fmla="*/ 47625 w 676275"/>
              <a:gd name="connsiteY18" fmla="*/ 1197769 h 1200150"/>
              <a:gd name="connsiteX19" fmla="*/ 11906 w 676275"/>
              <a:gd name="connsiteY19" fmla="*/ 1200150 h 1200150"/>
              <a:gd name="connsiteX20" fmla="*/ 4763 w 676275"/>
              <a:gd name="connsiteY20" fmla="*/ 1181100 h 1200150"/>
              <a:gd name="connsiteX21" fmla="*/ 0 w 676275"/>
              <a:gd name="connsiteY21" fmla="*/ 1140619 h 1200150"/>
              <a:gd name="connsiteX22" fmla="*/ 4763 w 676275"/>
              <a:gd name="connsiteY22" fmla="*/ 1112044 h 1200150"/>
              <a:gd name="connsiteX23" fmla="*/ 33338 w 676275"/>
              <a:gd name="connsiteY23" fmla="*/ 1004888 h 1200150"/>
              <a:gd name="connsiteX24" fmla="*/ 92869 w 676275"/>
              <a:gd name="connsiteY24" fmla="*/ 804863 h 1200150"/>
              <a:gd name="connsiteX25" fmla="*/ 140494 w 676275"/>
              <a:gd name="connsiteY25" fmla="*/ 640557 h 1200150"/>
              <a:gd name="connsiteX26" fmla="*/ 190500 w 676275"/>
              <a:gd name="connsiteY26" fmla="*/ 471488 h 1200150"/>
              <a:gd name="connsiteX27" fmla="*/ 226219 w 676275"/>
              <a:gd name="connsiteY27" fmla="*/ 345282 h 1200150"/>
              <a:gd name="connsiteX28" fmla="*/ 250031 w 676275"/>
              <a:gd name="connsiteY28" fmla="*/ 259557 h 1200150"/>
              <a:gd name="connsiteX29" fmla="*/ 254794 w 676275"/>
              <a:gd name="connsiteY29" fmla="*/ 228600 h 1200150"/>
              <a:gd name="connsiteX30" fmla="*/ 252413 w 676275"/>
              <a:gd name="connsiteY30" fmla="*/ 216694 h 1200150"/>
              <a:gd name="connsiteX31" fmla="*/ 245269 w 676275"/>
              <a:gd name="connsiteY31" fmla="*/ 204788 h 1200150"/>
              <a:gd name="connsiteX32" fmla="*/ 228600 w 676275"/>
              <a:gd name="connsiteY32" fmla="*/ 195263 h 1200150"/>
              <a:gd name="connsiteX0" fmla="*/ 228600 w 676275"/>
              <a:gd name="connsiteY0" fmla="*/ 159544 h 1164431"/>
              <a:gd name="connsiteX1" fmla="*/ 535781 w 676275"/>
              <a:gd name="connsiteY1" fmla="*/ 0 h 1164431"/>
              <a:gd name="connsiteX2" fmla="*/ 602456 w 676275"/>
              <a:gd name="connsiteY2" fmla="*/ 28575 h 1164431"/>
              <a:gd name="connsiteX3" fmla="*/ 626269 w 676275"/>
              <a:gd name="connsiteY3" fmla="*/ 45244 h 1164431"/>
              <a:gd name="connsiteX4" fmla="*/ 652463 w 676275"/>
              <a:gd name="connsiteY4" fmla="*/ 61913 h 1164431"/>
              <a:gd name="connsiteX5" fmla="*/ 666750 w 676275"/>
              <a:gd name="connsiteY5" fmla="*/ 78581 h 1164431"/>
              <a:gd name="connsiteX6" fmla="*/ 676275 w 676275"/>
              <a:gd name="connsiteY6" fmla="*/ 97631 h 1164431"/>
              <a:gd name="connsiteX7" fmla="*/ 671513 w 676275"/>
              <a:gd name="connsiteY7" fmla="*/ 126206 h 1164431"/>
              <a:gd name="connsiteX8" fmla="*/ 659606 w 676275"/>
              <a:gd name="connsiteY8" fmla="*/ 147638 h 1164431"/>
              <a:gd name="connsiteX9" fmla="*/ 621506 w 676275"/>
              <a:gd name="connsiteY9" fmla="*/ 173831 h 1164431"/>
              <a:gd name="connsiteX10" fmla="*/ 561975 w 676275"/>
              <a:gd name="connsiteY10" fmla="*/ 204788 h 1164431"/>
              <a:gd name="connsiteX11" fmla="*/ 526256 w 676275"/>
              <a:gd name="connsiteY11" fmla="*/ 280988 h 1164431"/>
              <a:gd name="connsiteX12" fmla="*/ 440531 w 676275"/>
              <a:gd name="connsiteY12" fmla="*/ 459581 h 1164431"/>
              <a:gd name="connsiteX13" fmla="*/ 354806 w 676275"/>
              <a:gd name="connsiteY13" fmla="*/ 633413 h 1164431"/>
              <a:gd name="connsiteX14" fmla="*/ 271463 w 676275"/>
              <a:gd name="connsiteY14" fmla="*/ 785813 h 1164431"/>
              <a:gd name="connsiteX15" fmla="*/ 200025 w 676275"/>
              <a:gd name="connsiteY15" fmla="*/ 916781 h 1164431"/>
              <a:gd name="connsiteX16" fmla="*/ 88106 w 676275"/>
              <a:gd name="connsiteY16" fmla="*/ 1112044 h 1164431"/>
              <a:gd name="connsiteX17" fmla="*/ 47625 w 676275"/>
              <a:gd name="connsiteY17" fmla="*/ 1162050 h 1164431"/>
              <a:gd name="connsiteX18" fmla="*/ 11906 w 676275"/>
              <a:gd name="connsiteY18" fmla="*/ 1164431 h 1164431"/>
              <a:gd name="connsiteX19" fmla="*/ 4763 w 676275"/>
              <a:gd name="connsiteY19" fmla="*/ 1145381 h 1164431"/>
              <a:gd name="connsiteX20" fmla="*/ 0 w 676275"/>
              <a:gd name="connsiteY20" fmla="*/ 1104900 h 1164431"/>
              <a:gd name="connsiteX21" fmla="*/ 4763 w 676275"/>
              <a:gd name="connsiteY21" fmla="*/ 1076325 h 1164431"/>
              <a:gd name="connsiteX22" fmla="*/ 33338 w 676275"/>
              <a:gd name="connsiteY22" fmla="*/ 969169 h 1164431"/>
              <a:gd name="connsiteX23" fmla="*/ 92869 w 676275"/>
              <a:gd name="connsiteY23" fmla="*/ 769144 h 1164431"/>
              <a:gd name="connsiteX24" fmla="*/ 140494 w 676275"/>
              <a:gd name="connsiteY24" fmla="*/ 604838 h 1164431"/>
              <a:gd name="connsiteX25" fmla="*/ 190500 w 676275"/>
              <a:gd name="connsiteY25" fmla="*/ 435769 h 1164431"/>
              <a:gd name="connsiteX26" fmla="*/ 226219 w 676275"/>
              <a:gd name="connsiteY26" fmla="*/ 309563 h 1164431"/>
              <a:gd name="connsiteX27" fmla="*/ 250031 w 676275"/>
              <a:gd name="connsiteY27" fmla="*/ 223838 h 1164431"/>
              <a:gd name="connsiteX28" fmla="*/ 254794 w 676275"/>
              <a:gd name="connsiteY28" fmla="*/ 192881 h 1164431"/>
              <a:gd name="connsiteX29" fmla="*/ 252413 w 676275"/>
              <a:gd name="connsiteY29" fmla="*/ 180975 h 1164431"/>
              <a:gd name="connsiteX30" fmla="*/ 245269 w 676275"/>
              <a:gd name="connsiteY30" fmla="*/ 169069 h 1164431"/>
              <a:gd name="connsiteX31" fmla="*/ 228600 w 676275"/>
              <a:gd name="connsiteY31" fmla="*/ 159544 h 1164431"/>
              <a:gd name="connsiteX0" fmla="*/ 228600 w 676275"/>
              <a:gd name="connsiteY0" fmla="*/ 130969 h 1135856"/>
              <a:gd name="connsiteX1" fmla="*/ 602456 w 676275"/>
              <a:gd name="connsiteY1" fmla="*/ 0 h 1135856"/>
              <a:gd name="connsiteX2" fmla="*/ 626269 w 676275"/>
              <a:gd name="connsiteY2" fmla="*/ 16669 h 1135856"/>
              <a:gd name="connsiteX3" fmla="*/ 652463 w 676275"/>
              <a:gd name="connsiteY3" fmla="*/ 33338 h 1135856"/>
              <a:gd name="connsiteX4" fmla="*/ 666750 w 676275"/>
              <a:gd name="connsiteY4" fmla="*/ 50006 h 1135856"/>
              <a:gd name="connsiteX5" fmla="*/ 676275 w 676275"/>
              <a:gd name="connsiteY5" fmla="*/ 69056 h 1135856"/>
              <a:gd name="connsiteX6" fmla="*/ 671513 w 676275"/>
              <a:gd name="connsiteY6" fmla="*/ 97631 h 1135856"/>
              <a:gd name="connsiteX7" fmla="*/ 659606 w 676275"/>
              <a:gd name="connsiteY7" fmla="*/ 119063 h 1135856"/>
              <a:gd name="connsiteX8" fmla="*/ 621506 w 676275"/>
              <a:gd name="connsiteY8" fmla="*/ 145256 h 1135856"/>
              <a:gd name="connsiteX9" fmla="*/ 561975 w 676275"/>
              <a:gd name="connsiteY9" fmla="*/ 176213 h 1135856"/>
              <a:gd name="connsiteX10" fmla="*/ 526256 w 676275"/>
              <a:gd name="connsiteY10" fmla="*/ 252413 h 1135856"/>
              <a:gd name="connsiteX11" fmla="*/ 440531 w 676275"/>
              <a:gd name="connsiteY11" fmla="*/ 431006 h 1135856"/>
              <a:gd name="connsiteX12" fmla="*/ 354806 w 676275"/>
              <a:gd name="connsiteY12" fmla="*/ 604838 h 1135856"/>
              <a:gd name="connsiteX13" fmla="*/ 271463 w 676275"/>
              <a:gd name="connsiteY13" fmla="*/ 757238 h 1135856"/>
              <a:gd name="connsiteX14" fmla="*/ 200025 w 676275"/>
              <a:gd name="connsiteY14" fmla="*/ 888206 h 1135856"/>
              <a:gd name="connsiteX15" fmla="*/ 88106 w 676275"/>
              <a:gd name="connsiteY15" fmla="*/ 1083469 h 1135856"/>
              <a:gd name="connsiteX16" fmla="*/ 47625 w 676275"/>
              <a:gd name="connsiteY16" fmla="*/ 1133475 h 1135856"/>
              <a:gd name="connsiteX17" fmla="*/ 11906 w 676275"/>
              <a:gd name="connsiteY17" fmla="*/ 1135856 h 1135856"/>
              <a:gd name="connsiteX18" fmla="*/ 4763 w 676275"/>
              <a:gd name="connsiteY18" fmla="*/ 1116806 h 1135856"/>
              <a:gd name="connsiteX19" fmla="*/ 0 w 676275"/>
              <a:gd name="connsiteY19" fmla="*/ 1076325 h 1135856"/>
              <a:gd name="connsiteX20" fmla="*/ 4763 w 676275"/>
              <a:gd name="connsiteY20" fmla="*/ 1047750 h 1135856"/>
              <a:gd name="connsiteX21" fmla="*/ 33338 w 676275"/>
              <a:gd name="connsiteY21" fmla="*/ 940594 h 1135856"/>
              <a:gd name="connsiteX22" fmla="*/ 92869 w 676275"/>
              <a:gd name="connsiteY22" fmla="*/ 740569 h 1135856"/>
              <a:gd name="connsiteX23" fmla="*/ 140494 w 676275"/>
              <a:gd name="connsiteY23" fmla="*/ 576263 h 1135856"/>
              <a:gd name="connsiteX24" fmla="*/ 190500 w 676275"/>
              <a:gd name="connsiteY24" fmla="*/ 407194 h 1135856"/>
              <a:gd name="connsiteX25" fmla="*/ 226219 w 676275"/>
              <a:gd name="connsiteY25" fmla="*/ 280988 h 1135856"/>
              <a:gd name="connsiteX26" fmla="*/ 250031 w 676275"/>
              <a:gd name="connsiteY26" fmla="*/ 195263 h 1135856"/>
              <a:gd name="connsiteX27" fmla="*/ 254794 w 676275"/>
              <a:gd name="connsiteY27" fmla="*/ 164306 h 1135856"/>
              <a:gd name="connsiteX28" fmla="*/ 252413 w 676275"/>
              <a:gd name="connsiteY28" fmla="*/ 152400 h 1135856"/>
              <a:gd name="connsiteX29" fmla="*/ 245269 w 676275"/>
              <a:gd name="connsiteY29" fmla="*/ 140494 h 1135856"/>
              <a:gd name="connsiteX30" fmla="*/ 228600 w 676275"/>
              <a:gd name="connsiteY30" fmla="*/ 130969 h 1135856"/>
              <a:gd name="connsiteX0" fmla="*/ 228600 w 676275"/>
              <a:gd name="connsiteY0" fmla="*/ 114300 h 1119187"/>
              <a:gd name="connsiteX1" fmla="*/ 626269 w 676275"/>
              <a:gd name="connsiteY1" fmla="*/ 0 h 1119187"/>
              <a:gd name="connsiteX2" fmla="*/ 652463 w 676275"/>
              <a:gd name="connsiteY2" fmla="*/ 16669 h 1119187"/>
              <a:gd name="connsiteX3" fmla="*/ 666750 w 676275"/>
              <a:gd name="connsiteY3" fmla="*/ 33337 h 1119187"/>
              <a:gd name="connsiteX4" fmla="*/ 676275 w 676275"/>
              <a:gd name="connsiteY4" fmla="*/ 52387 h 1119187"/>
              <a:gd name="connsiteX5" fmla="*/ 671513 w 676275"/>
              <a:gd name="connsiteY5" fmla="*/ 80962 h 1119187"/>
              <a:gd name="connsiteX6" fmla="*/ 659606 w 676275"/>
              <a:gd name="connsiteY6" fmla="*/ 102394 h 1119187"/>
              <a:gd name="connsiteX7" fmla="*/ 621506 w 676275"/>
              <a:gd name="connsiteY7" fmla="*/ 128587 h 1119187"/>
              <a:gd name="connsiteX8" fmla="*/ 561975 w 676275"/>
              <a:gd name="connsiteY8" fmla="*/ 159544 h 1119187"/>
              <a:gd name="connsiteX9" fmla="*/ 526256 w 676275"/>
              <a:gd name="connsiteY9" fmla="*/ 235744 h 1119187"/>
              <a:gd name="connsiteX10" fmla="*/ 440531 w 676275"/>
              <a:gd name="connsiteY10" fmla="*/ 414337 h 1119187"/>
              <a:gd name="connsiteX11" fmla="*/ 354806 w 676275"/>
              <a:gd name="connsiteY11" fmla="*/ 588169 h 1119187"/>
              <a:gd name="connsiteX12" fmla="*/ 271463 w 676275"/>
              <a:gd name="connsiteY12" fmla="*/ 740569 h 1119187"/>
              <a:gd name="connsiteX13" fmla="*/ 200025 w 676275"/>
              <a:gd name="connsiteY13" fmla="*/ 871537 h 1119187"/>
              <a:gd name="connsiteX14" fmla="*/ 88106 w 676275"/>
              <a:gd name="connsiteY14" fmla="*/ 1066800 h 1119187"/>
              <a:gd name="connsiteX15" fmla="*/ 47625 w 676275"/>
              <a:gd name="connsiteY15" fmla="*/ 1116806 h 1119187"/>
              <a:gd name="connsiteX16" fmla="*/ 11906 w 676275"/>
              <a:gd name="connsiteY16" fmla="*/ 1119187 h 1119187"/>
              <a:gd name="connsiteX17" fmla="*/ 4763 w 676275"/>
              <a:gd name="connsiteY17" fmla="*/ 1100137 h 1119187"/>
              <a:gd name="connsiteX18" fmla="*/ 0 w 676275"/>
              <a:gd name="connsiteY18" fmla="*/ 1059656 h 1119187"/>
              <a:gd name="connsiteX19" fmla="*/ 4763 w 676275"/>
              <a:gd name="connsiteY19" fmla="*/ 1031081 h 1119187"/>
              <a:gd name="connsiteX20" fmla="*/ 33338 w 676275"/>
              <a:gd name="connsiteY20" fmla="*/ 923925 h 1119187"/>
              <a:gd name="connsiteX21" fmla="*/ 92869 w 676275"/>
              <a:gd name="connsiteY21" fmla="*/ 723900 h 1119187"/>
              <a:gd name="connsiteX22" fmla="*/ 140494 w 676275"/>
              <a:gd name="connsiteY22" fmla="*/ 559594 h 1119187"/>
              <a:gd name="connsiteX23" fmla="*/ 190500 w 676275"/>
              <a:gd name="connsiteY23" fmla="*/ 390525 h 1119187"/>
              <a:gd name="connsiteX24" fmla="*/ 226219 w 676275"/>
              <a:gd name="connsiteY24" fmla="*/ 264319 h 1119187"/>
              <a:gd name="connsiteX25" fmla="*/ 250031 w 676275"/>
              <a:gd name="connsiteY25" fmla="*/ 178594 h 1119187"/>
              <a:gd name="connsiteX26" fmla="*/ 254794 w 676275"/>
              <a:gd name="connsiteY26" fmla="*/ 147637 h 1119187"/>
              <a:gd name="connsiteX27" fmla="*/ 252413 w 676275"/>
              <a:gd name="connsiteY27" fmla="*/ 135731 h 1119187"/>
              <a:gd name="connsiteX28" fmla="*/ 245269 w 676275"/>
              <a:gd name="connsiteY28" fmla="*/ 123825 h 1119187"/>
              <a:gd name="connsiteX29" fmla="*/ 228600 w 676275"/>
              <a:gd name="connsiteY29" fmla="*/ 114300 h 1119187"/>
              <a:gd name="connsiteX0" fmla="*/ 228600 w 676275"/>
              <a:gd name="connsiteY0" fmla="*/ 97631 h 1102518"/>
              <a:gd name="connsiteX1" fmla="*/ 652463 w 676275"/>
              <a:gd name="connsiteY1" fmla="*/ 0 h 1102518"/>
              <a:gd name="connsiteX2" fmla="*/ 666750 w 676275"/>
              <a:gd name="connsiteY2" fmla="*/ 16668 h 1102518"/>
              <a:gd name="connsiteX3" fmla="*/ 676275 w 676275"/>
              <a:gd name="connsiteY3" fmla="*/ 35718 h 1102518"/>
              <a:gd name="connsiteX4" fmla="*/ 671513 w 676275"/>
              <a:gd name="connsiteY4" fmla="*/ 64293 h 1102518"/>
              <a:gd name="connsiteX5" fmla="*/ 659606 w 676275"/>
              <a:gd name="connsiteY5" fmla="*/ 85725 h 1102518"/>
              <a:gd name="connsiteX6" fmla="*/ 621506 w 676275"/>
              <a:gd name="connsiteY6" fmla="*/ 111918 h 1102518"/>
              <a:gd name="connsiteX7" fmla="*/ 561975 w 676275"/>
              <a:gd name="connsiteY7" fmla="*/ 142875 h 1102518"/>
              <a:gd name="connsiteX8" fmla="*/ 526256 w 676275"/>
              <a:gd name="connsiteY8" fmla="*/ 219075 h 1102518"/>
              <a:gd name="connsiteX9" fmla="*/ 440531 w 676275"/>
              <a:gd name="connsiteY9" fmla="*/ 397668 h 1102518"/>
              <a:gd name="connsiteX10" fmla="*/ 354806 w 676275"/>
              <a:gd name="connsiteY10" fmla="*/ 571500 h 1102518"/>
              <a:gd name="connsiteX11" fmla="*/ 271463 w 676275"/>
              <a:gd name="connsiteY11" fmla="*/ 723900 h 1102518"/>
              <a:gd name="connsiteX12" fmla="*/ 200025 w 676275"/>
              <a:gd name="connsiteY12" fmla="*/ 854868 h 1102518"/>
              <a:gd name="connsiteX13" fmla="*/ 88106 w 676275"/>
              <a:gd name="connsiteY13" fmla="*/ 1050131 h 1102518"/>
              <a:gd name="connsiteX14" fmla="*/ 47625 w 676275"/>
              <a:gd name="connsiteY14" fmla="*/ 1100137 h 1102518"/>
              <a:gd name="connsiteX15" fmla="*/ 11906 w 676275"/>
              <a:gd name="connsiteY15" fmla="*/ 1102518 h 1102518"/>
              <a:gd name="connsiteX16" fmla="*/ 4763 w 676275"/>
              <a:gd name="connsiteY16" fmla="*/ 1083468 h 1102518"/>
              <a:gd name="connsiteX17" fmla="*/ 0 w 676275"/>
              <a:gd name="connsiteY17" fmla="*/ 1042987 h 1102518"/>
              <a:gd name="connsiteX18" fmla="*/ 4763 w 676275"/>
              <a:gd name="connsiteY18" fmla="*/ 1014412 h 1102518"/>
              <a:gd name="connsiteX19" fmla="*/ 33338 w 676275"/>
              <a:gd name="connsiteY19" fmla="*/ 907256 h 1102518"/>
              <a:gd name="connsiteX20" fmla="*/ 92869 w 676275"/>
              <a:gd name="connsiteY20" fmla="*/ 707231 h 1102518"/>
              <a:gd name="connsiteX21" fmla="*/ 140494 w 676275"/>
              <a:gd name="connsiteY21" fmla="*/ 542925 h 1102518"/>
              <a:gd name="connsiteX22" fmla="*/ 190500 w 676275"/>
              <a:gd name="connsiteY22" fmla="*/ 373856 h 1102518"/>
              <a:gd name="connsiteX23" fmla="*/ 226219 w 676275"/>
              <a:gd name="connsiteY23" fmla="*/ 247650 h 1102518"/>
              <a:gd name="connsiteX24" fmla="*/ 250031 w 676275"/>
              <a:gd name="connsiteY24" fmla="*/ 161925 h 1102518"/>
              <a:gd name="connsiteX25" fmla="*/ 254794 w 676275"/>
              <a:gd name="connsiteY25" fmla="*/ 130968 h 1102518"/>
              <a:gd name="connsiteX26" fmla="*/ 252413 w 676275"/>
              <a:gd name="connsiteY26" fmla="*/ 119062 h 1102518"/>
              <a:gd name="connsiteX27" fmla="*/ 245269 w 676275"/>
              <a:gd name="connsiteY27" fmla="*/ 107156 h 1102518"/>
              <a:gd name="connsiteX28" fmla="*/ 228600 w 676275"/>
              <a:gd name="connsiteY28" fmla="*/ 97631 h 1102518"/>
              <a:gd name="connsiteX0" fmla="*/ 228600 w 676275"/>
              <a:gd name="connsiteY0" fmla="*/ 80963 h 1085850"/>
              <a:gd name="connsiteX1" fmla="*/ 666750 w 676275"/>
              <a:gd name="connsiteY1" fmla="*/ 0 h 1085850"/>
              <a:gd name="connsiteX2" fmla="*/ 676275 w 676275"/>
              <a:gd name="connsiteY2" fmla="*/ 19050 h 1085850"/>
              <a:gd name="connsiteX3" fmla="*/ 671513 w 676275"/>
              <a:gd name="connsiteY3" fmla="*/ 47625 h 1085850"/>
              <a:gd name="connsiteX4" fmla="*/ 659606 w 676275"/>
              <a:gd name="connsiteY4" fmla="*/ 69057 h 1085850"/>
              <a:gd name="connsiteX5" fmla="*/ 621506 w 676275"/>
              <a:gd name="connsiteY5" fmla="*/ 95250 h 1085850"/>
              <a:gd name="connsiteX6" fmla="*/ 561975 w 676275"/>
              <a:gd name="connsiteY6" fmla="*/ 126207 h 1085850"/>
              <a:gd name="connsiteX7" fmla="*/ 526256 w 676275"/>
              <a:gd name="connsiteY7" fmla="*/ 202407 h 1085850"/>
              <a:gd name="connsiteX8" fmla="*/ 440531 w 676275"/>
              <a:gd name="connsiteY8" fmla="*/ 381000 h 1085850"/>
              <a:gd name="connsiteX9" fmla="*/ 354806 w 676275"/>
              <a:gd name="connsiteY9" fmla="*/ 554832 h 1085850"/>
              <a:gd name="connsiteX10" fmla="*/ 271463 w 676275"/>
              <a:gd name="connsiteY10" fmla="*/ 707232 h 1085850"/>
              <a:gd name="connsiteX11" fmla="*/ 200025 w 676275"/>
              <a:gd name="connsiteY11" fmla="*/ 838200 h 1085850"/>
              <a:gd name="connsiteX12" fmla="*/ 88106 w 676275"/>
              <a:gd name="connsiteY12" fmla="*/ 1033463 h 1085850"/>
              <a:gd name="connsiteX13" fmla="*/ 47625 w 676275"/>
              <a:gd name="connsiteY13" fmla="*/ 1083469 h 1085850"/>
              <a:gd name="connsiteX14" fmla="*/ 11906 w 676275"/>
              <a:gd name="connsiteY14" fmla="*/ 1085850 h 1085850"/>
              <a:gd name="connsiteX15" fmla="*/ 4763 w 676275"/>
              <a:gd name="connsiteY15" fmla="*/ 1066800 h 1085850"/>
              <a:gd name="connsiteX16" fmla="*/ 0 w 676275"/>
              <a:gd name="connsiteY16" fmla="*/ 1026319 h 1085850"/>
              <a:gd name="connsiteX17" fmla="*/ 4763 w 676275"/>
              <a:gd name="connsiteY17" fmla="*/ 997744 h 1085850"/>
              <a:gd name="connsiteX18" fmla="*/ 33338 w 676275"/>
              <a:gd name="connsiteY18" fmla="*/ 890588 h 1085850"/>
              <a:gd name="connsiteX19" fmla="*/ 92869 w 676275"/>
              <a:gd name="connsiteY19" fmla="*/ 690563 h 1085850"/>
              <a:gd name="connsiteX20" fmla="*/ 140494 w 676275"/>
              <a:gd name="connsiteY20" fmla="*/ 526257 h 1085850"/>
              <a:gd name="connsiteX21" fmla="*/ 190500 w 676275"/>
              <a:gd name="connsiteY21" fmla="*/ 357188 h 1085850"/>
              <a:gd name="connsiteX22" fmla="*/ 226219 w 676275"/>
              <a:gd name="connsiteY22" fmla="*/ 230982 h 1085850"/>
              <a:gd name="connsiteX23" fmla="*/ 250031 w 676275"/>
              <a:gd name="connsiteY23" fmla="*/ 145257 h 1085850"/>
              <a:gd name="connsiteX24" fmla="*/ 254794 w 676275"/>
              <a:gd name="connsiteY24" fmla="*/ 114300 h 1085850"/>
              <a:gd name="connsiteX25" fmla="*/ 252413 w 676275"/>
              <a:gd name="connsiteY25" fmla="*/ 102394 h 1085850"/>
              <a:gd name="connsiteX26" fmla="*/ 245269 w 676275"/>
              <a:gd name="connsiteY26" fmla="*/ 90488 h 1085850"/>
              <a:gd name="connsiteX27" fmla="*/ 228600 w 676275"/>
              <a:gd name="connsiteY27" fmla="*/ 80963 h 1085850"/>
              <a:gd name="connsiteX0" fmla="*/ 228600 w 671513"/>
              <a:gd name="connsiteY0" fmla="*/ 80963 h 1085850"/>
              <a:gd name="connsiteX1" fmla="*/ 666750 w 671513"/>
              <a:gd name="connsiteY1" fmla="*/ 0 h 1085850"/>
              <a:gd name="connsiteX2" fmla="*/ 671513 w 671513"/>
              <a:gd name="connsiteY2" fmla="*/ 47625 h 1085850"/>
              <a:gd name="connsiteX3" fmla="*/ 659606 w 671513"/>
              <a:gd name="connsiteY3" fmla="*/ 69057 h 1085850"/>
              <a:gd name="connsiteX4" fmla="*/ 621506 w 671513"/>
              <a:gd name="connsiteY4" fmla="*/ 95250 h 1085850"/>
              <a:gd name="connsiteX5" fmla="*/ 561975 w 671513"/>
              <a:gd name="connsiteY5" fmla="*/ 126207 h 1085850"/>
              <a:gd name="connsiteX6" fmla="*/ 526256 w 671513"/>
              <a:gd name="connsiteY6" fmla="*/ 202407 h 1085850"/>
              <a:gd name="connsiteX7" fmla="*/ 440531 w 671513"/>
              <a:gd name="connsiteY7" fmla="*/ 381000 h 1085850"/>
              <a:gd name="connsiteX8" fmla="*/ 354806 w 671513"/>
              <a:gd name="connsiteY8" fmla="*/ 554832 h 1085850"/>
              <a:gd name="connsiteX9" fmla="*/ 271463 w 671513"/>
              <a:gd name="connsiteY9" fmla="*/ 707232 h 1085850"/>
              <a:gd name="connsiteX10" fmla="*/ 200025 w 671513"/>
              <a:gd name="connsiteY10" fmla="*/ 838200 h 1085850"/>
              <a:gd name="connsiteX11" fmla="*/ 88106 w 671513"/>
              <a:gd name="connsiteY11" fmla="*/ 1033463 h 1085850"/>
              <a:gd name="connsiteX12" fmla="*/ 47625 w 671513"/>
              <a:gd name="connsiteY12" fmla="*/ 1083469 h 1085850"/>
              <a:gd name="connsiteX13" fmla="*/ 11906 w 671513"/>
              <a:gd name="connsiteY13" fmla="*/ 1085850 h 1085850"/>
              <a:gd name="connsiteX14" fmla="*/ 4763 w 671513"/>
              <a:gd name="connsiteY14" fmla="*/ 1066800 h 1085850"/>
              <a:gd name="connsiteX15" fmla="*/ 0 w 671513"/>
              <a:gd name="connsiteY15" fmla="*/ 1026319 h 1085850"/>
              <a:gd name="connsiteX16" fmla="*/ 4763 w 671513"/>
              <a:gd name="connsiteY16" fmla="*/ 997744 h 1085850"/>
              <a:gd name="connsiteX17" fmla="*/ 33338 w 671513"/>
              <a:gd name="connsiteY17" fmla="*/ 890588 h 1085850"/>
              <a:gd name="connsiteX18" fmla="*/ 92869 w 671513"/>
              <a:gd name="connsiteY18" fmla="*/ 690563 h 1085850"/>
              <a:gd name="connsiteX19" fmla="*/ 140494 w 671513"/>
              <a:gd name="connsiteY19" fmla="*/ 526257 h 1085850"/>
              <a:gd name="connsiteX20" fmla="*/ 190500 w 671513"/>
              <a:gd name="connsiteY20" fmla="*/ 357188 h 1085850"/>
              <a:gd name="connsiteX21" fmla="*/ 226219 w 671513"/>
              <a:gd name="connsiteY21" fmla="*/ 230982 h 1085850"/>
              <a:gd name="connsiteX22" fmla="*/ 250031 w 671513"/>
              <a:gd name="connsiteY22" fmla="*/ 145257 h 1085850"/>
              <a:gd name="connsiteX23" fmla="*/ 254794 w 671513"/>
              <a:gd name="connsiteY23" fmla="*/ 114300 h 1085850"/>
              <a:gd name="connsiteX24" fmla="*/ 252413 w 671513"/>
              <a:gd name="connsiteY24" fmla="*/ 102394 h 1085850"/>
              <a:gd name="connsiteX25" fmla="*/ 245269 w 671513"/>
              <a:gd name="connsiteY25" fmla="*/ 90488 h 1085850"/>
              <a:gd name="connsiteX26" fmla="*/ 228600 w 671513"/>
              <a:gd name="connsiteY26" fmla="*/ 80963 h 1085850"/>
              <a:gd name="connsiteX0" fmla="*/ 228600 w 671513"/>
              <a:gd name="connsiteY0" fmla="*/ 33338 h 1038225"/>
              <a:gd name="connsiteX1" fmla="*/ 671513 w 671513"/>
              <a:gd name="connsiteY1" fmla="*/ 0 h 1038225"/>
              <a:gd name="connsiteX2" fmla="*/ 659606 w 671513"/>
              <a:gd name="connsiteY2" fmla="*/ 21432 h 1038225"/>
              <a:gd name="connsiteX3" fmla="*/ 621506 w 671513"/>
              <a:gd name="connsiteY3" fmla="*/ 47625 h 1038225"/>
              <a:gd name="connsiteX4" fmla="*/ 561975 w 671513"/>
              <a:gd name="connsiteY4" fmla="*/ 78582 h 1038225"/>
              <a:gd name="connsiteX5" fmla="*/ 526256 w 671513"/>
              <a:gd name="connsiteY5" fmla="*/ 154782 h 1038225"/>
              <a:gd name="connsiteX6" fmla="*/ 440531 w 671513"/>
              <a:gd name="connsiteY6" fmla="*/ 333375 h 1038225"/>
              <a:gd name="connsiteX7" fmla="*/ 354806 w 671513"/>
              <a:gd name="connsiteY7" fmla="*/ 507207 h 1038225"/>
              <a:gd name="connsiteX8" fmla="*/ 271463 w 671513"/>
              <a:gd name="connsiteY8" fmla="*/ 659607 h 1038225"/>
              <a:gd name="connsiteX9" fmla="*/ 200025 w 671513"/>
              <a:gd name="connsiteY9" fmla="*/ 790575 h 1038225"/>
              <a:gd name="connsiteX10" fmla="*/ 88106 w 671513"/>
              <a:gd name="connsiteY10" fmla="*/ 985838 h 1038225"/>
              <a:gd name="connsiteX11" fmla="*/ 47625 w 671513"/>
              <a:gd name="connsiteY11" fmla="*/ 1035844 h 1038225"/>
              <a:gd name="connsiteX12" fmla="*/ 11906 w 671513"/>
              <a:gd name="connsiteY12" fmla="*/ 1038225 h 1038225"/>
              <a:gd name="connsiteX13" fmla="*/ 4763 w 671513"/>
              <a:gd name="connsiteY13" fmla="*/ 1019175 h 1038225"/>
              <a:gd name="connsiteX14" fmla="*/ 0 w 671513"/>
              <a:gd name="connsiteY14" fmla="*/ 978694 h 1038225"/>
              <a:gd name="connsiteX15" fmla="*/ 4763 w 671513"/>
              <a:gd name="connsiteY15" fmla="*/ 950119 h 1038225"/>
              <a:gd name="connsiteX16" fmla="*/ 33338 w 671513"/>
              <a:gd name="connsiteY16" fmla="*/ 842963 h 1038225"/>
              <a:gd name="connsiteX17" fmla="*/ 92869 w 671513"/>
              <a:gd name="connsiteY17" fmla="*/ 642938 h 1038225"/>
              <a:gd name="connsiteX18" fmla="*/ 140494 w 671513"/>
              <a:gd name="connsiteY18" fmla="*/ 478632 h 1038225"/>
              <a:gd name="connsiteX19" fmla="*/ 190500 w 671513"/>
              <a:gd name="connsiteY19" fmla="*/ 309563 h 1038225"/>
              <a:gd name="connsiteX20" fmla="*/ 226219 w 671513"/>
              <a:gd name="connsiteY20" fmla="*/ 183357 h 1038225"/>
              <a:gd name="connsiteX21" fmla="*/ 250031 w 671513"/>
              <a:gd name="connsiteY21" fmla="*/ 97632 h 1038225"/>
              <a:gd name="connsiteX22" fmla="*/ 254794 w 671513"/>
              <a:gd name="connsiteY22" fmla="*/ 66675 h 1038225"/>
              <a:gd name="connsiteX23" fmla="*/ 252413 w 671513"/>
              <a:gd name="connsiteY23" fmla="*/ 54769 h 1038225"/>
              <a:gd name="connsiteX24" fmla="*/ 245269 w 671513"/>
              <a:gd name="connsiteY24" fmla="*/ 42863 h 1038225"/>
              <a:gd name="connsiteX25" fmla="*/ 228600 w 671513"/>
              <a:gd name="connsiteY25" fmla="*/ 33338 h 1038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1513" h="1038225">
                <a:moveTo>
                  <a:pt x="228600" y="33338"/>
                </a:moveTo>
                <a:lnTo>
                  <a:pt x="671513" y="0"/>
                </a:lnTo>
                <a:lnTo>
                  <a:pt x="659606" y="21432"/>
                </a:lnTo>
                <a:lnTo>
                  <a:pt x="621506" y="47625"/>
                </a:lnTo>
                <a:lnTo>
                  <a:pt x="561975" y="78582"/>
                </a:lnTo>
                <a:lnTo>
                  <a:pt x="526256" y="154782"/>
                </a:lnTo>
                <a:lnTo>
                  <a:pt x="440531" y="333375"/>
                </a:lnTo>
                <a:lnTo>
                  <a:pt x="354806" y="507207"/>
                </a:lnTo>
                <a:lnTo>
                  <a:pt x="271463" y="659607"/>
                </a:lnTo>
                <a:lnTo>
                  <a:pt x="200025" y="790575"/>
                </a:lnTo>
                <a:lnTo>
                  <a:pt x="88106" y="985838"/>
                </a:lnTo>
                <a:lnTo>
                  <a:pt x="47625" y="1035844"/>
                </a:lnTo>
                <a:lnTo>
                  <a:pt x="11906" y="1038225"/>
                </a:lnTo>
                <a:lnTo>
                  <a:pt x="4763" y="1019175"/>
                </a:lnTo>
                <a:lnTo>
                  <a:pt x="0" y="978694"/>
                </a:lnTo>
                <a:lnTo>
                  <a:pt x="4763" y="950119"/>
                </a:lnTo>
                <a:lnTo>
                  <a:pt x="33338" y="842963"/>
                </a:lnTo>
                <a:lnTo>
                  <a:pt x="92869" y="642938"/>
                </a:lnTo>
                <a:lnTo>
                  <a:pt x="140494" y="478632"/>
                </a:lnTo>
                <a:lnTo>
                  <a:pt x="190500" y="309563"/>
                </a:lnTo>
                <a:lnTo>
                  <a:pt x="226219" y="183357"/>
                </a:lnTo>
                <a:lnTo>
                  <a:pt x="250031" y="97632"/>
                </a:lnTo>
                <a:lnTo>
                  <a:pt x="254794" y="66675"/>
                </a:lnTo>
                <a:lnTo>
                  <a:pt x="252413" y="54769"/>
                </a:lnTo>
                <a:lnTo>
                  <a:pt x="245269" y="42863"/>
                </a:lnTo>
                <a:lnTo>
                  <a:pt x="22860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E7EF68EC-37EF-4037-8C77-3A3A947CFA4C}"/>
              </a:ext>
            </a:extLst>
          </p:cNvPr>
          <p:cNvSpPr/>
          <p:nvPr/>
        </p:nvSpPr>
        <p:spPr>
          <a:xfrm>
            <a:off x="6394450" y="3179763"/>
            <a:ext cx="806450" cy="1220787"/>
          </a:xfrm>
          <a:custGeom>
            <a:avLst/>
            <a:gdLst>
              <a:gd name="connsiteX0" fmla="*/ 414338 w 807244"/>
              <a:gd name="connsiteY0" fmla="*/ 419100 h 1221581"/>
              <a:gd name="connsiteX1" fmla="*/ 309563 w 807244"/>
              <a:gd name="connsiteY1" fmla="*/ 309562 h 1221581"/>
              <a:gd name="connsiteX2" fmla="*/ 238125 w 807244"/>
              <a:gd name="connsiteY2" fmla="*/ 235744 h 1221581"/>
              <a:gd name="connsiteX3" fmla="*/ 180975 w 807244"/>
              <a:gd name="connsiteY3" fmla="*/ 178594 h 1221581"/>
              <a:gd name="connsiteX4" fmla="*/ 133350 w 807244"/>
              <a:gd name="connsiteY4" fmla="*/ 130969 h 1221581"/>
              <a:gd name="connsiteX5" fmla="*/ 121444 w 807244"/>
              <a:gd name="connsiteY5" fmla="*/ 116681 h 1221581"/>
              <a:gd name="connsiteX6" fmla="*/ 111919 w 807244"/>
              <a:gd name="connsiteY6" fmla="*/ 104775 h 1221581"/>
              <a:gd name="connsiteX7" fmla="*/ 100013 w 807244"/>
              <a:gd name="connsiteY7" fmla="*/ 64294 h 1221581"/>
              <a:gd name="connsiteX8" fmla="*/ 90488 w 807244"/>
              <a:gd name="connsiteY8" fmla="*/ 23812 h 1221581"/>
              <a:gd name="connsiteX9" fmla="*/ 76200 w 807244"/>
              <a:gd name="connsiteY9" fmla="*/ 0 h 1221581"/>
              <a:gd name="connsiteX10" fmla="*/ 0 w 807244"/>
              <a:gd name="connsiteY10" fmla="*/ 64294 h 1221581"/>
              <a:gd name="connsiteX11" fmla="*/ 2382 w 807244"/>
              <a:gd name="connsiteY11" fmla="*/ 95250 h 1221581"/>
              <a:gd name="connsiteX12" fmla="*/ 11907 w 807244"/>
              <a:gd name="connsiteY12" fmla="*/ 130969 h 1221581"/>
              <a:gd name="connsiteX13" fmla="*/ 35719 w 807244"/>
              <a:gd name="connsiteY13" fmla="*/ 185737 h 1221581"/>
              <a:gd name="connsiteX14" fmla="*/ 45244 w 807244"/>
              <a:gd name="connsiteY14" fmla="*/ 202406 h 1221581"/>
              <a:gd name="connsiteX15" fmla="*/ 76200 w 807244"/>
              <a:gd name="connsiteY15" fmla="*/ 230981 h 1221581"/>
              <a:gd name="connsiteX16" fmla="*/ 142875 w 807244"/>
              <a:gd name="connsiteY16" fmla="*/ 290512 h 1221581"/>
              <a:gd name="connsiteX17" fmla="*/ 188119 w 807244"/>
              <a:gd name="connsiteY17" fmla="*/ 333375 h 1221581"/>
              <a:gd name="connsiteX18" fmla="*/ 228600 w 807244"/>
              <a:gd name="connsiteY18" fmla="*/ 376237 h 1221581"/>
              <a:gd name="connsiteX19" fmla="*/ 280988 w 807244"/>
              <a:gd name="connsiteY19" fmla="*/ 431006 h 1221581"/>
              <a:gd name="connsiteX20" fmla="*/ 330994 w 807244"/>
              <a:gd name="connsiteY20" fmla="*/ 485775 h 1221581"/>
              <a:gd name="connsiteX21" fmla="*/ 381000 w 807244"/>
              <a:gd name="connsiteY21" fmla="*/ 550069 h 1221581"/>
              <a:gd name="connsiteX22" fmla="*/ 419100 w 807244"/>
              <a:gd name="connsiteY22" fmla="*/ 604837 h 1221581"/>
              <a:gd name="connsiteX23" fmla="*/ 450057 w 807244"/>
              <a:gd name="connsiteY23" fmla="*/ 654844 h 1221581"/>
              <a:gd name="connsiteX24" fmla="*/ 473869 w 807244"/>
              <a:gd name="connsiteY24" fmla="*/ 697706 h 1221581"/>
              <a:gd name="connsiteX25" fmla="*/ 485775 w 807244"/>
              <a:gd name="connsiteY25" fmla="*/ 731044 h 1221581"/>
              <a:gd name="connsiteX26" fmla="*/ 507207 w 807244"/>
              <a:gd name="connsiteY26" fmla="*/ 797719 h 1221581"/>
              <a:gd name="connsiteX27" fmla="*/ 526257 w 807244"/>
              <a:gd name="connsiteY27" fmla="*/ 857250 h 1221581"/>
              <a:gd name="connsiteX28" fmla="*/ 542925 w 807244"/>
              <a:gd name="connsiteY28" fmla="*/ 940594 h 1221581"/>
              <a:gd name="connsiteX29" fmla="*/ 550069 w 807244"/>
              <a:gd name="connsiteY29" fmla="*/ 983456 h 1221581"/>
              <a:gd name="connsiteX30" fmla="*/ 557213 w 807244"/>
              <a:gd name="connsiteY30" fmla="*/ 1031081 h 1221581"/>
              <a:gd name="connsiteX31" fmla="*/ 561975 w 807244"/>
              <a:gd name="connsiteY31" fmla="*/ 1114425 h 1221581"/>
              <a:gd name="connsiteX32" fmla="*/ 807244 w 807244"/>
              <a:gd name="connsiteY32" fmla="*/ 1221581 h 1221581"/>
              <a:gd name="connsiteX33" fmla="*/ 807244 w 807244"/>
              <a:gd name="connsiteY33" fmla="*/ 1173956 h 1221581"/>
              <a:gd name="connsiteX34" fmla="*/ 802482 w 807244"/>
              <a:gd name="connsiteY34" fmla="*/ 1121569 h 1221581"/>
              <a:gd name="connsiteX35" fmla="*/ 788194 w 807244"/>
              <a:gd name="connsiteY35" fmla="*/ 1047750 h 1221581"/>
              <a:gd name="connsiteX36" fmla="*/ 771525 w 807244"/>
              <a:gd name="connsiteY36" fmla="*/ 988219 h 1221581"/>
              <a:gd name="connsiteX37" fmla="*/ 754857 w 807244"/>
              <a:gd name="connsiteY37" fmla="*/ 935831 h 1221581"/>
              <a:gd name="connsiteX38" fmla="*/ 723900 w 807244"/>
              <a:gd name="connsiteY38" fmla="*/ 862012 h 1221581"/>
              <a:gd name="connsiteX39" fmla="*/ 690563 w 807244"/>
              <a:gd name="connsiteY39" fmla="*/ 792956 h 1221581"/>
              <a:gd name="connsiteX40" fmla="*/ 654844 w 807244"/>
              <a:gd name="connsiteY40" fmla="*/ 731044 h 1221581"/>
              <a:gd name="connsiteX41" fmla="*/ 609600 w 807244"/>
              <a:gd name="connsiteY41" fmla="*/ 659606 h 1221581"/>
              <a:gd name="connsiteX42" fmla="*/ 547688 w 807244"/>
              <a:gd name="connsiteY42" fmla="*/ 573881 h 1221581"/>
              <a:gd name="connsiteX43" fmla="*/ 485775 w 807244"/>
              <a:gd name="connsiteY43" fmla="*/ 500062 h 1221581"/>
              <a:gd name="connsiteX44" fmla="*/ 414338 w 807244"/>
              <a:gd name="connsiteY44" fmla="*/ 419100 h 122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4" h="1221581">
                <a:moveTo>
                  <a:pt x="414338" y="419100"/>
                </a:moveTo>
                <a:lnTo>
                  <a:pt x="309563" y="309562"/>
                </a:lnTo>
                <a:lnTo>
                  <a:pt x="238125" y="235744"/>
                </a:lnTo>
                <a:lnTo>
                  <a:pt x="180975" y="178594"/>
                </a:lnTo>
                <a:lnTo>
                  <a:pt x="133350" y="130969"/>
                </a:lnTo>
                <a:lnTo>
                  <a:pt x="121444" y="116681"/>
                </a:lnTo>
                <a:lnTo>
                  <a:pt x="111919" y="104775"/>
                </a:lnTo>
                <a:lnTo>
                  <a:pt x="100013" y="64294"/>
                </a:lnTo>
                <a:lnTo>
                  <a:pt x="90488" y="23812"/>
                </a:lnTo>
                <a:lnTo>
                  <a:pt x="76200" y="0"/>
                </a:lnTo>
                <a:lnTo>
                  <a:pt x="0" y="64294"/>
                </a:lnTo>
                <a:lnTo>
                  <a:pt x="2382" y="95250"/>
                </a:lnTo>
                <a:lnTo>
                  <a:pt x="11907" y="130969"/>
                </a:lnTo>
                <a:lnTo>
                  <a:pt x="35719" y="185737"/>
                </a:lnTo>
                <a:lnTo>
                  <a:pt x="45244" y="202406"/>
                </a:lnTo>
                <a:lnTo>
                  <a:pt x="76200" y="230981"/>
                </a:lnTo>
                <a:lnTo>
                  <a:pt x="142875" y="290512"/>
                </a:lnTo>
                <a:lnTo>
                  <a:pt x="188119" y="333375"/>
                </a:lnTo>
                <a:lnTo>
                  <a:pt x="228600" y="376237"/>
                </a:lnTo>
                <a:lnTo>
                  <a:pt x="280988" y="431006"/>
                </a:lnTo>
                <a:lnTo>
                  <a:pt x="330994" y="485775"/>
                </a:lnTo>
                <a:lnTo>
                  <a:pt x="381000" y="550069"/>
                </a:lnTo>
                <a:lnTo>
                  <a:pt x="419100" y="604837"/>
                </a:lnTo>
                <a:lnTo>
                  <a:pt x="450057" y="654844"/>
                </a:lnTo>
                <a:lnTo>
                  <a:pt x="473869" y="697706"/>
                </a:lnTo>
                <a:lnTo>
                  <a:pt x="485775" y="731044"/>
                </a:lnTo>
                <a:lnTo>
                  <a:pt x="507207" y="797719"/>
                </a:lnTo>
                <a:lnTo>
                  <a:pt x="526257" y="857250"/>
                </a:lnTo>
                <a:lnTo>
                  <a:pt x="542925" y="940594"/>
                </a:lnTo>
                <a:lnTo>
                  <a:pt x="550069" y="983456"/>
                </a:lnTo>
                <a:lnTo>
                  <a:pt x="557213" y="1031081"/>
                </a:lnTo>
                <a:lnTo>
                  <a:pt x="561975" y="1114425"/>
                </a:lnTo>
                <a:lnTo>
                  <a:pt x="807244" y="1221581"/>
                </a:lnTo>
                <a:lnTo>
                  <a:pt x="807244" y="1173956"/>
                </a:lnTo>
                <a:lnTo>
                  <a:pt x="802482" y="1121569"/>
                </a:lnTo>
                <a:lnTo>
                  <a:pt x="788194" y="1047750"/>
                </a:lnTo>
                <a:lnTo>
                  <a:pt x="771525" y="988219"/>
                </a:lnTo>
                <a:lnTo>
                  <a:pt x="754857" y="935831"/>
                </a:lnTo>
                <a:lnTo>
                  <a:pt x="723900" y="862012"/>
                </a:lnTo>
                <a:lnTo>
                  <a:pt x="690563" y="792956"/>
                </a:lnTo>
                <a:lnTo>
                  <a:pt x="654844" y="731044"/>
                </a:lnTo>
                <a:lnTo>
                  <a:pt x="609600" y="659606"/>
                </a:lnTo>
                <a:lnTo>
                  <a:pt x="547688" y="573881"/>
                </a:lnTo>
                <a:lnTo>
                  <a:pt x="485775" y="500062"/>
                </a:lnTo>
                <a:lnTo>
                  <a:pt x="414338" y="4191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A0C9F893-22F8-45D5-870C-4F5F00017523}"/>
              </a:ext>
            </a:extLst>
          </p:cNvPr>
          <p:cNvSpPr/>
          <p:nvPr/>
        </p:nvSpPr>
        <p:spPr>
          <a:xfrm>
            <a:off x="6557963" y="4230688"/>
            <a:ext cx="642937" cy="827087"/>
          </a:xfrm>
          <a:custGeom>
            <a:avLst/>
            <a:gdLst>
              <a:gd name="connsiteX0" fmla="*/ 573881 w 642937"/>
              <a:gd name="connsiteY0" fmla="*/ 507207 h 826294"/>
              <a:gd name="connsiteX1" fmla="*/ 600075 w 642937"/>
              <a:gd name="connsiteY1" fmla="*/ 445294 h 826294"/>
              <a:gd name="connsiteX2" fmla="*/ 616743 w 642937"/>
              <a:gd name="connsiteY2" fmla="*/ 390525 h 826294"/>
              <a:gd name="connsiteX3" fmla="*/ 626268 w 642937"/>
              <a:gd name="connsiteY3" fmla="*/ 342900 h 826294"/>
              <a:gd name="connsiteX4" fmla="*/ 635793 w 642937"/>
              <a:gd name="connsiteY4" fmla="*/ 280988 h 826294"/>
              <a:gd name="connsiteX5" fmla="*/ 640556 w 642937"/>
              <a:gd name="connsiteY5" fmla="*/ 219075 h 826294"/>
              <a:gd name="connsiteX6" fmla="*/ 642937 w 642937"/>
              <a:gd name="connsiteY6" fmla="*/ 164307 h 826294"/>
              <a:gd name="connsiteX7" fmla="*/ 635793 w 642937"/>
              <a:gd name="connsiteY7" fmla="*/ 85725 h 826294"/>
              <a:gd name="connsiteX8" fmla="*/ 397668 w 642937"/>
              <a:gd name="connsiteY8" fmla="*/ 0 h 826294"/>
              <a:gd name="connsiteX9" fmla="*/ 397668 w 642937"/>
              <a:gd name="connsiteY9" fmla="*/ 80963 h 826294"/>
              <a:gd name="connsiteX10" fmla="*/ 392906 w 642937"/>
              <a:gd name="connsiteY10" fmla="*/ 150019 h 826294"/>
              <a:gd name="connsiteX11" fmla="*/ 385762 w 642937"/>
              <a:gd name="connsiteY11" fmla="*/ 209550 h 826294"/>
              <a:gd name="connsiteX12" fmla="*/ 371475 w 642937"/>
              <a:gd name="connsiteY12" fmla="*/ 276225 h 826294"/>
              <a:gd name="connsiteX13" fmla="*/ 352425 w 642937"/>
              <a:gd name="connsiteY13" fmla="*/ 323850 h 826294"/>
              <a:gd name="connsiteX14" fmla="*/ 333375 w 642937"/>
              <a:gd name="connsiteY14" fmla="*/ 364332 h 826294"/>
              <a:gd name="connsiteX15" fmla="*/ 309562 w 642937"/>
              <a:gd name="connsiteY15" fmla="*/ 397669 h 826294"/>
              <a:gd name="connsiteX16" fmla="*/ 278606 w 642937"/>
              <a:gd name="connsiteY16" fmla="*/ 431007 h 826294"/>
              <a:gd name="connsiteX17" fmla="*/ 247650 w 642937"/>
              <a:gd name="connsiteY17" fmla="*/ 457200 h 826294"/>
              <a:gd name="connsiteX18" fmla="*/ 204787 w 642937"/>
              <a:gd name="connsiteY18" fmla="*/ 481013 h 826294"/>
              <a:gd name="connsiteX19" fmla="*/ 159543 w 642937"/>
              <a:gd name="connsiteY19" fmla="*/ 500063 h 826294"/>
              <a:gd name="connsiteX20" fmla="*/ 107156 w 642937"/>
              <a:gd name="connsiteY20" fmla="*/ 511969 h 826294"/>
              <a:gd name="connsiteX21" fmla="*/ 42862 w 642937"/>
              <a:gd name="connsiteY21" fmla="*/ 516732 h 826294"/>
              <a:gd name="connsiteX22" fmla="*/ 0 w 642937"/>
              <a:gd name="connsiteY22" fmla="*/ 516732 h 826294"/>
              <a:gd name="connsiteX23" fmla="*/ 4762 w 642937"/>
              <a:gd name="connsiteY23" fmla="*/ 826294 h 826294"/>
              <a:gd name="connsiteX24" fmla="*/ 59531 w 642937"/>
              <a:gd name="connsiteY24" fmla="*/ 826294 h 826294"/>
              <a:gd name="connsiteX25" fmla="*/ 119062 w 642937"/>
              <a:gd name="connsiteY25" fmla="*/ 821532 h 826294"/>
              <a:gd name="connsiteX26" fmla="*/ 197643 w 642937"/>
              <a:gd name="connsiteY26" fmla="*/ 804863 h 826294"/>
              <a:gd name="connsiteX27" fmla="*/ 269081 w 642937"/>
              <a:gd name="connsiteY27" fmla="*/ 785813 h 826294"/>
              <a:gd name="connsiteX28" fmla="*/ 338137 w 642937"/>
              <a:gd name="connsiteY28" fmla="*/ 757238 h 826294"/>
              <a:gd name="connsiteX29" fmla="*/ 400050 w 642937"/>
              <a:gd name="connsiteY29" fmla="*/ 721519 h 826294"/>
              <a:gd name="connsiteX30" fmla="*/ 440531 w 642937"/>
              <a:gd name="connsiteY30" fmla="*/ 690563 h 826294"/>
              <a:gd name="connsiteX31" fmla="*/ 478631 w 642937"/>
              <a:gd name="connsiteY31" fmla="*/ 657225 h 826294"/>
              <a:gd name="connsiteX32" fmla="*/ 511968 w 642937"/>
              <a:gd name="connsiteY32" fmla="*/ 621507 h 826294"/>
              <a:gd name="connsiteX33" fmla="*/ 547687 w 642937"/>
              <a:gd name="connsiteY33" fmla="*/ 566738 h 826294"/>
              <a:gd name="connsiteX34" fmla="*/ 573881 w 642937"/>
              <a:gd name="connsiteY34" fmla="*/ 507207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42937" h="826294">
                <a:moveTo>
                  <a:pt x="573881" y="507207"/>
                </a:moveTo>
                <a:lnTo>
                  <a:pt x="600075" y="445294"/>
                </a:lnTo>
                <a:lnTo>
                  <a:pt x="616743" y="390525"/>
                </a:lnTo>
                <a:lnTo>
                  <a:pt x="626268" y="342900"/>
                </a:lnTo>
                <a:lnTo>
                  <a:pt x="635793" y="280988"/>
                </a:lnTo>
                <a:lnTo>
                  <a:pt x="640556" y="219075"/>
                </a:lnTo>
                <a:lnTo>
                  <a:pt x="642937" y="164307"/>
                </a:lnTo>
                <a:lnTo>
                  <a:pt x="635793" y="85725"/>
                </a:lnTo>
                <a:lnTo>
                  <a:pt x="397668" y="0"/>
                </a:lnTo>
                <a:lnTo>
                  <a:pt x="397668" y="80963"/>
                </a:lnTo>
                <a:lnTo>
                  <a:pt x="392906" y="150019"/>
                </a:lnTo>
                <a:lnTo>
                  <a:pt x="385762" y="209550"/>
                </a:lnTo>
                <a:lnTo>
                  <a:pt x="371475" y="276225"/>
                </a:lnTo>
                <a:lnTo>
                  <a:pt x="352425" y="323850"/>
                </a:lnTo>
                <a:lnTo>
                  <a:pt x="333375" y="364332"/>
                </a:lnTo>
                <a:lnTo>
                  <a:pt x="309562" y="397669"/>
                </a:lnTo>
                <a:lnTo>
                  <a:pt x="278606" y="431007"/>
                </a:lnTo>
                <a:lnTo>
                  <a:pt x="247650" y="457200"/>
                </a:lnTo>
                <a:lnTo>
                  <a:pt x="204787" y="481013"/>
                </a:lnTo>
                <a:lnTo>
                  <a:pt x="159543" y="500063"/>
                </a:lnTo>
                <a:lnTo>
                  <a:pt x="107156" y="511969"/>
                </a:lnTo>
                <a:lnTo>
                  <a:pt x="42862" y="516732"/>
                </a:lnTo>
                <a:lnTo>
                  <a:pt x="0" y="516732"/>
                </a:lnTo>
                <a:cubicBezTo>
                  <a:pt x="1587" y="619919"/>
                  <a:pt x="3175" y="723107"/>
                  <a:pt x="4762" y="826294"/>
                </a:cubicBezTo>
                <a:lnTo>
                  <a:pt x="59531" y="826294"/>
                </a:lnTo>
                <a:lnTo>
                  <a:pt x="119062" y="821532"/>
                </a:lnTo>
                <a:lnTo>
                  <a:pt x="197643" y="804863"/>
                </a:lnTo>
                <a:lnTo>
                  <a:pt x="269081" y="785813"/>
                </a:lnTo>
                <a:lnTo>
                  <a:pt x="338137" y="757238"/>
                </a:lnTo>
                <a:lnTo>
                  <a:pt x="400050" y="721519"/>
                </a:lnTo>
                <a:lnTo>
                  <a:pt x="440531" y="690563"/>
                </a:lnTo>
                <a:lnTo>
                  <a:pt x="478631" y="657225"/>
                </a:lnTo>
                <a:lnTo>
                  <a:pt x="511968" y="621507"/>
                </a:lnTo>
                <a:lnTo>
                  <a:pt x="547687" y="566738"/>
                </a:lnTo>
                <a:lnTo>
                  <a:pt x="573881" y="507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7716666C-924E-4639-B6EF-98A80C565129}"/>
              </a:ext>
            </a:extLst>
          </p:cNvPr>
          <p:cNvSpPr/>
          <p:nvPr/>
        </p:nvSpPr>
        <p:spPr>
          <a:xfrm>
            <a:off x="6051550" y="4656138"/>
            <a:ext cx="590550" cy="401637"/>
          </a:xfrm>
          <a:custGeom>
            <a:avLst/>
            <a:gdLst>
              <a:gd name="connsiteX0" fmla="*/ 214313 w 590550"/>
              <a:gd name="connsiteY0" fmla="*/ 35719 h 402431"/>
              <a:gd name="connsiteX1" fmla="*/ 335757 w 590550"/>
              <a:gd name="connsiteY1" fmla="*/ 59531 h 402431"/>
              <a:gd name="connsiteX2" fmla="*/ 466725 w 590550"/>
              <a:gd name="connsiteY2" fmla="*/ 85725 h 402431"/>
              <a:gd name="connsiteX3" fmla="*/ 507207 w 590550"/>
              <a:gd name="connsiteY3" fmla="*/ 92869 h 402431"/>
              <a:gd name="connsiteX4" fmla="*/ 590550 w 590550"/>
              <a:gd name="connsiteY4" fmla="*/ 92869 h 402431"/>
              <a:gd name="connsiteX5" fmla="*/ 561975 w 590550"/>
              <a:gd name="connsiteY5" fmla="*/ 400050 h 402431"/>
              <a:gd name="connsiteX6" fmla="*/ 514350 w 590550"/>
              <a:gd name="connsiteY6" fmla="*/ 402431 h 402431"/>
              <a:gd name="connsiteX7" fmla="*/ 502444 w 590550"/>
              <a:gd name="connsiteY7" fmla="*/ 397669 h 402431"/>
              <a:gd name="connsiteX8" fmla="*/ 473869 w 590550"/>
              <a:gd name="connsiteY8" fmla="*/ 342900 h 402431"/>
              <a:gd name="connsiteX9" fmla="*/ 428625 w 590550"/>
              <a:gd name="connsiteY9" fmla="*/ 276225 h 402431"/>
              <a:gd name="connsiteX10" fmla="*/ 390525 w 590550"/>
              <a:gd name="connsiteY10" fmla="*/ 228600 h 402431"/>
              <a:gd name="connsiteX11" fmla="*/ 340519 w 590550"/>
              <a:gd name="connsiteY11" fmla="*/ 202406 h 402431"/>
              <a:gd name="connsiteX12" fmla="*/ 180975 w 590550"/>
              <a:gd name="connsiteY12" fmla="*/ 130969 h 402431"/>
              <a:gd name="connsiteX13" fmla="*/ 80963 w 590550"/>
              <a:gd name="connsiteY13" fmla="*/ 88106 h 402431"/>
              <a:gd name="connsiteX14" fmla="*/ 38100 w 590550"/>
              <a:gd name="connsiteY14" fmla="*/ 71437 h 402431"/>
              <a:gd name="connsiteX15" fmla="*/ 14288 w 590550"/>
              <a:gd name="connsiteY15" fmla="*/ 54769 h 402431"/>
              <a:gd name="connsiteX16" fmla="*/ 2382 w 590550"/>
              <a:gd name="connsiteY16" fmla="*/ 38100 h 402431"/>
              <a:gd name="connsiteX17" fmla="*/ 0 w 590550"/>
              <a:gd name="connsiteY17" fmla="*/ 23812 h 402431"/>
              <a:gd name="connsiteX18" fmla="*/ 9525 w 590550"/>
              <a:gd name="connsiteY18" fmla="*/ 7144 h 402431"/>
              <a:gd name="connsiteX19" fmla="*/ 42863 w 590550"/>
              <a:gd name="connsiteY19" fmla="*/ 0 h 402431"/>
              <a:gd name="connsiteX20" fmla="*/ 111919 w 590550"/>
              <a:gd name="connsiteY20" fmla="*/ 11906 h 402431"/>
              <a:gd name="connsiteX21" fmla="*/ 214313 w 590550"/>
              <a:gd name="connsiteY21" fmla="*/ 35719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90550" h="402431">
                <a:moveTo>
                  <a:pt x="214313" y="35719"/>
                </a:moveTo>
                <a:lnTo>
                  <a:pt x="335757" y="59531"/>
                </a:lnTo>
                <a:lnTo>
                  <a:pt x="466725" y="85725"/>
                </a:lnTo>
                <a:lnTo>
                  <a:pt x="507207" y="92869"/>
                </a:lnTo>
                <a:lnTo>
                  <a:pt x="590550" y="92869"/>
                </a:lnTo>
                <a:lnTo>
                  <a:pt x="561975" y="400050"/>
                </a:lnTo>
                <a:lnTo>
                  <a:pt x="514350" y="402431"/>
                </a:lnTo>
                <a:lnTo>
                  <a:pt x="502444" y="397669"/>
                </a:lnTo>
                <a:lnTo>
                  <a:pt x="473869" y="342900"/>
                </a:lnTo>
                <a:lnTo>
                  <a:pt x="428625" y="276225"/>
                </a:lnTo>
                <a:lnTo>
                  <a:pt x="390525" y="228600"/>
                </a:lnTo>
                <a:lnTo>
                  <a:pt x="340519" y="202406"/>
                </a:lnTo>
                <a:lnTo>
                  <a:pt x="180975" y="130969"/>
                </a:lnTo>
                <a:lnTo>
                  <a:pt x="80963" y="88106"/>
                </a:lnTo>
                <a:lnTo>
                  <a:pt x="38100" y="71437"/>
                </a:lnTo>
                <a:lnTo>
                  <a:pt x="14288" y="54769"/>
                </a:lnTo>
                <a:lnTo>
                  <a:pt x="2382" y="38100"/>
                </a:lnTo>
                <a:lnTo>
                  <a:pt x="0" y="23812"/>
                </a:lnTo>
                <a:lnTo>
                  <a:pt x="9525" y="7144"/>
                </a:lnTo>
                <a:lnTo>
                  <a:pt x="42863" y="0"/>
                </a:lnTo>
                <a:lnTo>
                  <a:pt x="111919" y="11906"/>
                </a:lnTo>
                <a:lnTo>
                  <a:pt x="214313" y="357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13E31EE-E53E-491F-A881-AF2B238536F6}"/>
              </a:ext>
            </a:extLst>
          </p:cNvPr>
          <p:cNvSpPr/>
          <p:nvPr/>
        </p:nvSpPr>
        <p:spPr>
          <a:xfrm rot="16200000">
            <a:off x="3641726" y="4035425"/>
            <a:ext cx="3943350" cy="409575"/>
          </a:xfrm>
          <a:custGeom>
            <a:avLst/>
            <a:gdLst>
              <a:gd name="connsiteX0" fmla="*/ 2082800 w 3943350"/>
              <a:gd name="connsiteY0" fmla="*/ 168275 h 409575"/>
              <a:gd name="connsiteX1" fmla="*/ 2520950 w 3943350"/>
              <a:gd name="connsiteY1" fmla="*/ 177800 h 409575"/>
              <a:gd name="connsiteX2" fmla="*/ 2984500 w 3943350"/>
              <a:gd name="connsiteY2" fmla="*/ 184150 h 409575"/>
              <a:gd name="connsiteX3" fmla="*/ 3444875 w 3943350"/>
              <a:gd name="connsiteY3" fmla="*/ 184150 h 409575"/>
              <a:gd name="connsiteX4" fmla="*/ 3613150 w 3943350"/>
              <a:gd name="connsiteY4" fmla="*/ 184150 h 409575"/>
              <a:gd name="connsiteX5" fmla="*/ 3663950 w 3943350"/>
              <a:gd name="connsiteY5" fmla="*/ 177800 h 409575"/>
              <a:gd name="connsiteX6" fmla="*/ 3730625 w 3943350"/>
              <a:gd name="connsiteY6" fmla="*/ 158750 h 409575"/>
              <a:gd name="connsiteX7" fmla="*/ 3787775 w 3943350"/>
              <a:gd name="connsiteY7" fmla="*/ 136525 h 409575"/>
              <a:gd name="connsiteX8" fmla="*/ 3829050 w 3943350"/>
              <a:gd name="connsiteY8" fmla="*/ 107950 h 409575"/>
              <a:gd name="connsiteX9" fmla="*/ 3854450 w 3943350"/>
              <a:gd name="connsiteY9" fmla="*/ 73025 h 409575"/>
              <a:gd name="connsiteX10" fmla="*/ 3873500 w 3943350"/>
              <a:gd name="connsiteY10" fmla="*/ 34925 h 409575"/>
              <a:gd name="connsiteX11" fmla="*/ 3895725 w 3943350"/>
              <a:gd name="connsiteY11" fmla="*/ 12700 h 409575"/>
              <a:gd name="connsiteX12" fmla="*/ 3911600 w 3943350"/>
              <a:gd name="connsiteY12" fmla="*/ 3175 h 409575"/>
              <a:gd name="connsiteX13" fmla="*/ 3927475 w 3943350"/>
              <a:gd name="connsiteY13" fmla="*/ 0 h 409575"/>
              <a:gd name="connsiteX14" fmla="*/ 3930650 w 3943350"/>
              <a:gd name="connsiteY14" fmla="*/ 3175 h 409575"/>
              <a:gd name="connsiteX15" fmla="*/ 3940175 w 3943350"/>
              <a:gd name="connsiteY15" fmla="*/ 12700 h 409575"/>
              <a:gd name="connsiteX16" fmla="*/ 3943350 w 3943350"/>
              <a:gd name="connsiteY16" fmla="*/ 44450 h 409575"/>
              <a:gd name="connsiteX17" fmla="*/ 3943350 w 3943350"/>
              <a:gd name="connsiteY17" fmla="*/ 98425 h 409575"/>
              <a:gd name="connsiteX18" fmla="*/ 3930650 w 3943350"/>
              <a:gd name="connsiteY18" fmla="*/ 180975 h 409575"/>
              <a:gd name="connsiteX19" fmla="*/ 3911600 w 3943350"/>
              <a:gd name="connsiteY19" fmla="*/ 298450 h 409575"/>
              <a:gd name="connsiteX20" fmla="*/ 3895725 w 3943350"/>
              <a:gd name="connsiteY20" fmla="*/ 355600 h 409575"/>
              <a:gd name="connsiteX21" fmla="*/ 3778250 w 3943350"/>
              <a:gd name="connsiteY21" fmla="*/ 406400 h 409575"/>
              <a:gd name="connsiteX22" fmla="*/ 3568700 w 3943350"/>
              <a:gd name="connsiteY22" fmla="*/ 409575 h 409575"/>
              <a:gd name="connsiteX23" fmla="*/ 3251200 w 3943350"/>
              <a:gd name="connsiteY23" fmla="*/ 409575 h 409575"/>
              <a:gd name="connsiteX24" fmla="*/ 2854325 w 3943350"/>
              <a:gd name="connsiteY24" fmla="*/ 409575 h 409575"/>
              <a:gd name="connsiteX25" fmla="*/ 2349500 w 3943350"/>
              <a:gd name="connsiteY25" fmla="*/ 409575 h 409575"/>
              <a:gd name="connsiteX26" fmla="*/ 1924050 w 3943350"/>
              <a:gd name="connsiteY26" fmla="*/ 409575 h 409575"/>
              <a:gd name="connsiteX27" fmla="*/ 1536700 w 3943350"/>
              <a:gd name="connsiteY27" fmla="*/ 409575 h 409575"/>
              <a:gd name="connsiteX28" fmla="*/ 1171575 w 3943350"/>
              <a:gd name="connsiteY28" fmla="*/ 406400 h 409575"/>
              <a:gd name="connsiteX29" fmla="*/ 942975 w 3943350"/>
              <a:gd name="connsiteY29" fmla="*/ 396875 h 409575"/>
              <a:gd name="connsiteX30" fmla="*/ 701675 w 3943350"/>
              <a:gd name="connsiteY30" fmla="*/ 381000 h 409575"/>
              <a:gd name="connsiteX31" fmla="*/ 485775 w 3943350"/>
              <a:gd name="connsiteY31" fmla="*/ 358775 h 409575"/>
              <a:gd name="connsiteX32" fmla="*/ 222250 w 3943350"/>
              <a:gd name="connsiteY32" fmla="*/ 330200 h 409575"/>
              <a:gd name="connsiteX33" fmla="*/ 95250 w 3943350"/>
              <a:gd name="connsiteY33" fmla="*/ 307975 h 409575"/>
              <a:gd name="connsiteX34" fmla="*/ 47625 w 3943350"/>
              <a:gd name="connsiteY34" fmla="*/ 292100 h 409575"/>
              <a:gd name="connsiteX35" fmla="*/ 25400 w 3943350"/>
              <a:gd name="connsiteY35" fmla="*/ 279400 h 409575"/>
              <a:gd name="connsiteX36" fmla="*/ 12700 w 3943350"/>
              <a:gd name="connsiteY36" fmla="*/ 266700 h 409575"/>
              <a:gd name="connsiteX37" fmla="*/ 3175 w 3943350"/>
              <a:gd name="connsiteY37" fmla="*/ 244475 h 409575"/>
              <a:gd name="connsiteX38" fmla="*/ 0 w 3943350"/>
              <a:gd name="connsiteY38" fmla="*/ 228600 h 409575"/>
              <a:gd name="connsiteX39" fmla="*/ 12700 w 3943350"/>
              <a:gd name="connsiteY39" fmla="*/ 212725 h 409575"/>
              <a:gd name="connsiteX40" fmla="*/ 34925 w 3943350"/>
              <a:gd name="connsiteY40" fmla="*/ 196850 h 409575"/>
              <a:gd name="connsiteX41" fmla="*/ 60325 w 3943350"/>
              <a:gd name="connsiteY41" fmla="*/ 184150 h 409575"/>
              <a:gd name="connsiteX42" fmla="*/ 146050 w 3943350"/>
              <a:gd name="connsiteY42" fmla="*/ 161925 h 409575"/>
              <a:gd name="connsiteX43" fmla="*/ 304800 w 3943350"/>
              <a:gd name="connsiteY43" fmla="*/ 130175 h 409575"/>
              <a:gd name="connsiteX44" fmla="*/ 412750 w 3943350"/>
              <a:gd name="connsiteY44" fmla="*/ 120650 h 409575"/>
              <a:gd name="connsiteX45" fmla="*/ 473075 w 3943350"/>
              <a:gd name="connsiteY45" fmla="*/ 114300 h 409575"/>
              <a:gd name="connsiteX46" fmla="*/ 587375 w 3943350"/>
              <a:gd name="connsiteY46" fmla="*/ 107950 h 409575"/>
              <a:gd name="connsiteX47" fmla="*/ 612775 w 3943350"/>
              <a:gd name="connsiteY47" fmla="*/ 111125 h 409575"/>
              <a:gd name="connsiteX48" fmla="*/ 650875 w 3943350"/>
              <a:gd name="connsiteY48" fmla="*/ 120650 h 409575"/>
              <a:gd name="connsiteX49" fmla="*/ 847725 w 3943350"/>
              <a:gd name="connsiteY49" fmla="*/ 127000 h 409575"/>
              <a:gd name="connsiteX50" fmla="*/ 1311275 w 3943350"/>
              <a:gd name="connsiteY50" fmla="*/ 146050 h 409575"/>
              <a:gd name="connsiteX51" fmla="*/ 2082800 w 3943350"/>
              <a:gd name="connsiteY51" fmla="*/ 168275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43350" h="409575">
                <a:moveTo>
                  <a:pt x="2082800" y="168275"/>
                </a:moveTo>
                <a:lnTo>
                  <a:pt x="2520950" y="177800"/>
                </a:lnTo>
                <a:lnTo>
                  <a:pt x="2984500" y="184150"/>
                </a:lnTo>
                <a:lnTo>
                  <a:pt x="3444875" y="184150"/>
                </a:lnTo>
                <a:lnTo>
                  <a:pt x="3613150" y="184150"/>
                </a:lnTo>
                <a:lnTo>
                  <a:pt x="3663950" y="177800"/>
                </a:lnTo>
                <a:lnTo>
                  <a:pt x="3730625" y="158750"/>
                </a:lnTo>
                <a:lnTo>
                  <a:pt x="3787775" y="136525"/>
                </a:lnTo>
                <a:lnTo>
                  <a:pt x="3829050" y="107950"/>
                </a:lnTo>
                <a:lnTo>
                  <a:pt x="3854450" y="73025"/>
                </a:lnTo>
                <a:lnTo>
                  <a:pt x="3873500" y="34925"/>
                </a:lnTo>
                <a:lnTo>
                  <a:pt x="3895725" y="12700"/>
                </a:lnTo>
                <a:lnTo>
                  <a:pt x="3911600" y="3175"/>
                </a:lnTo>
                <a:lnTo>
                  <a:pt x="3927475" y="0"/>
                </a:lnTo>
                <a:lnTo>
                  <a:pt x="3930650" y="3175"/>
                </a:lnTo>
                <a:lnTo>
                  <a:pt x="3940175" y="12700"/>
                </a:lnTo>
                <a:lnTo>
                  <a:pt x="3943350" y="44450"/>
                </a:lnTo>
                <a:lnTo>
                  <a:pt x="3943350" y="98425"/>
                </a:lnTo>
                <a:lnTo>
                  <a:pt x="3930650" y="180975"/>
                </a:lnTo>
                <a:lnTo>
                  <a:pt x="3911600" y="298450"/>
                </a:lnTo>
                <a:lnTo>
                  <a:pt x="3895725" y="355600"/>
                </a:lnTo>
                <a:lnTo>
                  <a:pt x="3778250" y="406400"/>
                </a:lnTo>
                <a:lnTo>
                  <a:pt x="3568700" y="409575"/>
                </a:lnTo>
                <a:lnTo>
                  <a:pt x="3251200" y="409575"/>
                </a:lnTo>
                <a:lnTo>
                  <a:pt x="2854325" y="409575"/>
                </a:lnTo>
                <a:lnTo>
                  <a:pt x="2349500" y="409575"/>
                </a:lnTo>
                <a:lnTo>
                  <a:pt x="1924050" y="409575"/>
                </a:lnTo>
                <a:lnTo>
                  <a:pt x="1536700" y="409575"/>
                </a:lnTo>
                <a:lnTo>
                  <a:pt x="1171575" y="406400"/>
                </a:lnTo>
                <a:lnTo>
                  <a:pt x="942975" y="396875"/>
                </a:lnTo>
                <a:lnTo>
                  <a:pt x="701675" y="381000"/>
                </a:lnTo>
                <a:lnTo>
                  <a:pt x="485775" y="358775"/>
                </a:lnTo>
                <a:lnTo>
                  <a:pt x="222250" y="330200"/>
                </a:lnTo>
                <a:lnTo>
                  <a:pt x="95250" y="307975"/>
                </a:lnTo>
                <a:lnTo>
                  <a:pt x="47625" y="292100"/>
                </a:lnTo>
                <a:lnTo>
                  <a:pt x="25400" y="279400"/>
                </a:lnTo>
                <a:lnTo>
                  <a:pt x="12700" y="266700"/>
                </a:lnTo>
                <a:lnTo>
                  <a:pt x="3175" y="244475"/>
                </a:lnTo>
                <a:lnTo>
                  <a:pt x="0" y="228600"/>
                </a:lnTo>
                <a:lnTo>
                  <a:pt x="12700" y="212725"/>
                </a:lnTo>
                <a:lnTo>
                  <a:pt x="34925" y="196850"/>
                </a:lnTo>
                <a:lnTo>
                  <a:pt x="60325" y="184150"/>
                </a:lnTo>
                <a:lnTo>
                  <a:pt x="146050" y="161925"/>
                </a:lnTo>
                <a:lnTo>
                  <a:pt x="304800" y="130175"/>
                </a:lnTo>
                <a:lnTo>
                  <a:pt x="412750" y="120650"/>
                </a:lnTo>
                <a:lnTo>
                  <a:pt x="473075" y="114300"/>
                </a:lnTo>
                <a:lnTo>
                  <a:pt x="587375" y="107950"/>
                </a:lnTo>
                <a:lnTo>
                  <a:pt x="612775" y="111125"/>
                </a:lnTo>
                <a:lnTo>
                  <a:pt x="650875" y="120650"/>
                </a:lnTo>
                <a:lnTo>
                  <a:pt x="847725" y="127000"/>
                </a:lnTo>
                <a:lnTo>
                  <a:pt x="1311275" y="146050"/>
                </a:lnTo>
                <a:lnTo>
                  <a:pt x="2082800" y="168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F2BD36C-D62B-4A8A-99F7-CA7A3F9FC945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8138"/>
            <a:ext cx="4616450" cy="4603750"/>
            <a:chOff x="2736850" y="1760538"/>
            <a:chExt cx="4616450" cy="4603750"/>
          </a:xfrm>
        </p:grpSpPr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4CC760DB-2D9B-4150-8E31-BE9402DFA0E1}"/>
                </a:ext>
              </a:extLst>
            </p:cNvPr>
            <p:cNvSpPr/>
            <p:nvPr/>
          </p:nvSpPr>
          <p:spPr>
            <a:xfrm>
              <a:off x="3136900" y="17605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2B1AA942-A524-4265-AA31-E5F8ED58BFB5}"/>
                </a:ext>
              </a:extLst>
            </p:cNvPr>
            <p:cNvSpPr/>
            <p:nvPr/>
          </p:nvSpPr>
          <p:spPr>
            <a:xfrm>
              <a:off x="2736850" y="2506663"/>
              <a:ext cx="2547937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1AE66193-9543-40F6-A988-F817B03EB0B3}"/>
                </a:ext>
              </a:extLst>
            </p:cNvPr>
            <p:cNvSpPr/>
            <p:nvPr/>
          </p:nvSpPr>
          <p:spPr>
            <a:xfrm>
              <a:off x="2760662" y="33147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A75BDC82-1FA3-4E28-ADA2-4C78C6B09C1A}"/>
                </a:ext>
              </a:extLst>
            </p:cNvPr>
            <p:cNvSpPr/>
            <p:nvPr/>
          </p:nvSpPr>
          <p:spPr>
            <a:xfrm>
              <a:off x="3028950" y="32242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8936D75B-46E7-46D9-8E8B-07AE8E5D223D}"/>
                </a:ext>
              </a:extLst>
            </p:cNvPr>
            <p:cNvSpPr/>
            <p:nvPr/>
          </p:nvSpPr>
          <p:spPr>
            <a:xfrm>
              <a:off x="4705350" y="29337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66A56600-45CC-4D76-BFE7-F8854876C73B}"/>
                </a:ext>
              </a:extLst>
            </p:cNvPr>
            <p:cNvSpPr/>
            <p:nvPr/>
          </p:nvSpPr>
          <p:spPr>
            <a:xfrm>
              <a:off x="3051175" y="4162425"/>
              <a:ext cx="2062162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B1A74D58-45D3-473C-9616-F82420830D94}"/>
                </a:ext>
              </a:extLst>
            </p:cNvPr>
            <p:cNvSpPr/>
            <p:nvPr/>
          </p:nvSpPr>
          <p:spPr>
            <a:xfrm rot="16200000">
              <a:off x="2602706" y="35091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2FC4331C-3E3F-46CC-BBF1-FC02A2AA6050}"/>
                </a:ext>
              </a:extLst>
            </p:cNvPr>
            <p:cNvSpPr/>
            <p:nvPr/>
          </p:nvSpPr>
          <p:spPr>
            <a:xfrm>
              <a:off x="2917825" y="47672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0CE2CF5C-658E-416B-B15E-D1DD6C380541}"/>
                </a:ext>
              </a:extLst>
            </p:cNvPr>
            <p:cNvSpPr/>
            <p:nvPr/>
          </p:nvSpPr>
          <p:spPr>
            <a:xfrm>
              <a:off x="5853112" y="2214563"/>
              <a:ext cx="1366838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650905DD-A54F-492D-AE1C-6AC203D1EB5A}"/>
                </a:ext>
              </a:extLst>
            </p:cNvPr>
            <p:cNvSpPr/>
            <p:nvPr/>
          </p:nvSpPr>
          <p:spPr>
            <a:xfrm>
              <a:off x="6542087" y="2413000"/>
              <a:ext cx="671513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4">
              <a:extLst>
                <a:ext uri="{FF2B5EF4-FFF2-40B4-BE49-F238E27FC236}">
                  <a16:creationId xmlns:a16="http://schemas.microsoft.com/office/drawing/2014/main" id="{36810D1A-48A8-4B0F-9EED-D230A054FC8B}"/>
                </a:ext>
              </a:extLst>
            </p:cNvPr>
            <p:cNvSpPr/>
            <p:nvPr/>
          </p:nvSpPr>
          <p:spPr>
            <a:xfrm>
              <a:off x="6546850" y="33321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5">
              <a:extLst>
                <a:ext uri="{FF2B5EF4-FFF2-40B4-BE49-F238E27FC236}">
                  <a16:creationId xmlns:a16="http://schemas.microsoft.com/office/drawing/2014/main" id="{663518C7-077C-4E1A-9F13-0F69C30C38FF}"/>
                </a:ext>
              </a:extLst>
            </p:cNvPr>
            <p:cNvSpPr/>
            <p:nvPr/>
          </p:nvSpPr>
          <p:spPr>
            <a:xfrm>
              <a:off x="6710362" y="4383088"/>
              <a:ext cx="642938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85A6BFEE-CC08-44A8-B098-4E61B0F40D04}"/>
                </a:ext>
              </a:extLst>
            </p:cNvPr>
            <p:cNvSpPr/>
            <p:nvPr/>
          </p:nvSpPr>
          <p:spPr>
            <a:xfrm>
              <a:off x="6203950" y="48085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9">
              <a:extLst>
                <a:ext uri="{FF2B5EF4-FFF2-40B4-BE49-F238E27FC236}">
                  <a16:creationId xmlns:a16="http://schemas.microsoft.com/office/drawing/2014/main" id="{7463D0A2-9CA1-403C-B6BD-23B1092446B0}"/>
                </a:ext>
              </a:extLst>
            </p:cNvPr>
            <p:cNvSpPr/>
            <p:nvPr/>
          </p:nvSpPr>
          <p:spPr>
            <a:xfrm rot="16200000">
              <a:off x="3794125" y="41878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D5D5B8ED-F117-4194-BF39-E436C2B24F40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F5AED556-D22E-4568-927A-3CA28F7F470E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E8FF24F7-3D3C-4F9A-8CE6-5CD2FEC78281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F0BC9DA8-2903-4684-86AD-2D128C2F308B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3991E5CE-8593-48AD-A1F8-B53D39087164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5E953484-5F55-4917-B5CF-D3564B31CDA4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C57055DA-DB4E-4A00-9ED6-A203C87B53C4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35D93FC7-3DC7-4C25-87A8-9A477DBFB1AD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B52A5460-4F0B-491C-90E8-C81FDFBCF907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C7D4FC36-4269-4DC0-AE9B-78F07200020C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5">
              <a:extLst>
                <a:ext uri="{FF2B5EF4-FFF2-40B4-BE49-F238E27FC236}">
                  <a16:creationId xmlns:a16="http://schemas.microsoft.com/office/drawing/2014/main" id="{E2A227FE-C108-4E6F-9C9C-A03B8E09C821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4">
              <a:extLst>
                <a:ext uri="{FF2B5EF4-FFF2-40B4-BE49-F238E27FC236}">
                  <a16:creationId xmlns:a16="http://schemas.microsoft.com/office/drawing/2014/main" id="{9DBB4A05-BF2D-440F-B90E-2B7D9383BC29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201C4DBF-7C3C-41CD-A293-59254C5310AC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6">
              <a:extLst>
                <a:ext uri="{FF2B5EF4-FFF2-40B4-BE49-F238E27FC236}">
                  <a16:creationId xmlns:a16="http://schemas.microsoft.com/office/drawing/2014/main" id="{41A8A806-E502-407F-AA93-CD838E6BC1B5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7A2CC288-F54B-4623-B4C9-83A5C41AE8C3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4192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4354" name="グループ化 1">
            <a:extLst>
              <a:ext uri="{FF2B5EF4-FFF2-40B4-BE49-F238E27FC236}">
                <a16:creationId xmlns:a16="http://schemas.microsoft.com/office/drawing/2014/main" id="{050727FD-F744-4D0C-8225-4510C797A66B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608138"/>
            <a:ext cx="4616450" cy="4603750"/>
            <a:chOff x="2584450" y="1608138"/>
            <a:chExt cx="4616450" cy="4603750"/>
          </a:xfrm>
        </p:grpSpPr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8BE00853-5682-4DF3-9F05-4BA5FAF7F362}"/>
                </a:ext>
              </a:extLst>
            </p:cNvPr>
            <p:cNvSpPr/>
            <p:nvPr/>
          </p:nvSpPr>
          <p:spPr>
            <a:xfrm>
              <a:off x="2984500" y="1608138"/>
              <a:ext cx="1701800" cy="685800"/>
            </a:xfrm>
            <a:custGeom>
              <a:avLst/>
              <a:gdLst>
                <a:gd name="connsiteX0" fmla="*/ 776288 w 1702594"/>
                <a:gd name="connsiteY0" fmla="*/ 409575 h 685800"/>
                <a:gd name="connsiteX1" fmla="*/ 962025 w 1702594"/>
                <a:gd name="connsiteY1" fmla="*/ 347662 h 685800"/>
                <a:gd name="connsiteX2" fmla="*/ 1102519 w 1702594"/>
                <a:gd name="connsiteY2" fmla="*/ 297656 h 685800"/>
                <a:gd name="connsiteX3" fmla="*/ 1185863 w 1702594"/>
                <a:gd name="connsiteY3" fmla="*/ 264319 h 685800"/>
                <a:gd name="connsiteX4" fmla="*/ 1233488 w 1702594"/>
                <a:gd name="connsiteY4" fmla="*/ 240506 h 685800"/>
                <a:gd name="connsiteX5" fmla="*/ 1269207 w 1702594"/>
                <a:gd name="connsiteY5" fmla="*/ 219075 h 685800"/>
                <a:gd name="connsiteX6" fmla="*/ 1293019 w 1702594"/>
                <a:gd name="connsiteY6" fmla="*/ 197644 h 685800"/>
                <a:gd name="connsiteX7" fmla="*/ 1300163 w 1702594"/>
                <a:gd name="connsiteY7" fmla="*/ 178594 h 685800"/>
                <a:gd name="connsiteX8" fmla="*/ 1300163 w 1702594"/>
                <a:gd name="connsiteY8" fmla="*/ 169069 h 685800"/>
                <a:gd name="connsiteX9" fmla="*/ 1295400 w 1702594"/>
                <a:gd name="connsiteY9" fmla="*/ 157162 h 685800"/>
                <a:gd name="connsiteX10" fmla="*/ 1281113 w 1702594"/>
                <a:gd name="connsiteY10" fmla="*/ 135731 h 685800"/>
                <a:gd name="connsiteX11" fmla="*/ 1233488 w 1702594"/>
                <a:gd name="connsiteY11" fmla="*/ 90487 h 685800"/>
                <a:gd name="connsiteX12" fmla="*/ 1209675 w 1702594"/>
                <a:gd name="connsiteY12" fmla="*/ 66675 h 685800"/>
                <a:gd name="connsiteX13" fmla="*/ 1197769 w 1702594"/>
                <a:gd name="connsiteY13" fmla="*/ 47625 h 685800"/>
                <a:gd name="connsiteX14" fmla="*/ 1190625 w 1702594"/>
                <a:gd name="connsiteY14" fmla="*/ 26194 h 685800"/>
                <a:gd name="connsiteX15" fmla="*/ 1190625 w 1702594"/>
                <a:gd name="connsiteY15" fmla="*/ 9525 h 685800"/>
                <a:gd name="connsiteX16" fmla="*/ 1197769 w 1702594"/>
                <a:gd name="connsiteY16" fmla="*/ 4762 h 685800"/>
                <a:gd name="connsiteX17" fmla="*/ 1207294 w 1702594"/>
                <a:gd name="connsiteY17" fmla="*/ 0 h 685800"/>
                <a:gd name="connsiteX18" fmla="*/ 1226344 w 1702594"/>
                <a:gd name="connsiteY18" fmla="*/ 4762 h 685800"/>
                <a:gd name="connsiteX19" fmla="*/ 1271588 w 1702594"/>
                <a:gd name="connsiteY19" fmla="*/ 23812 h 685800"/>
                <a:gd name="connsiteX20" fmla="*/ 1350169 w 1702594"/>
                <a:gd name="connsiteY20" fmla="*/ 69056 h 685800"/>
                <a:gd name="connsiteX21" fmla="*/ 1533525 w 1702594"/>
                <a:gd name="connsiteY21" fmla="*/ 173831 h 685800"/>
                <a:gd name="connsiteX22" fmla="*/ 1674019 w 1702594"/>
                <a:gd name="connsiteY22" fmla="*/ 257175 h 685800"/>
                <a:gd name="connsiteX23" fmla="*/ 1693069 w 1702594"/>
                <a:gd name="connsiteY23" fmla="*/ 273844 h 685800"/>
                <a:gd name="connsiteX24" fmla="*/ 1702594 w 1702594"/>
                <a:gd name="connsiteY24" fmla="*/ 285750 h 685800"/>
                <a:gd name="connsiteX25" fmla="*/ 1695450 w 1702594"/>
                <a:gd name="connsiteY25" fmla="*/ 302419 h 685800"/>
                <a:gd name="connsiteX26" fmla="*/ 1671638 w 1702594"/>
                <a:gd name="connsiteY26" fmla="*/ 321469 h 685800"/>
                <a:gd name="connsiteX27" fmla="*/ 1576388 w 1702594"/>
                <a:gd name="connsiteY27" fmla="*/ 352425 h 685800"/>
                <a:gd name="connsiteX28" fmla="*/ 1438275 w 1702594"/>
                <a:gd name="connsiteY28" fmla="*/ 395287 h 685800"/>
                <a:gd name="connsiteX29" fmla="*/ 1297782 w 1702594"/>
                <a:gd name="connsiteY29" fmla="*/ 438150 h 685800"/>
                <a:gd name="connsiteX30" fmla="*/ 1126332 w 1702594"/>
                <a:gd name="connsiteY30" fmla="*/ 483394 h 685800"/>
                <a:gd name="connsiteX31" fmla="*/ 957263 w 1702594"/>
                <a:gd name="connsiteY31" fmla="*/ 526256 h 685800"/>
                <a:gd name="connsiteX32" fmla="*/ 845344 w 1702594"/>
                <a:gd name="connsiteY32" fmla="*/ 552450 h 685800"/>
                <a:gd name="connsiteX33" fmla="*/ 590550 w 1702594"/>
                <a:gd name="connsiteY33" fmla="*/ 602456 h 685800"/>
                <a:gd name="connsiteX34" fmla="*/ 323850 w 1702594"/>
                <a:gd name="connsiteY34" fmla="*/ 647700 h 685800"/>
                <a:gd name="connsiteX35" fmla="*/ 159544 w 1702594"/>
                <a:gd name="connsiteY35" fmla="*/ 671512 h 685800"/>
                <a:gd name="connsiteX36" fmla="*/ 40482 w 1702594"/>
                <a:gd name="connsiteY36" fmla="*/ 685800 h 685800"/>
                <a:gd name="connsiteX37" fmla="*/ 19050 w 1702594"/>
                <a:gd name="connsiteY37" fmla="*/ 683419 h 685800"/>
                <a:gd name="connsiteX38" fmla="*/ 4763 w 1702594"/>
                <a:gd name="connsiteY38" fmla="*/ 678656 h 685800"/>
                <a:gd name="connsiteX39" fmla="*/ 0 w 1702594"/>
                <a:gd name="connsiteY39" fmla="*/ 671512 h 685800"/>
                <a:gd name="connsiteX40" fmla="*/ 0 w 1702594"/>
                <a:gd name="connsiteY40" fmla="*/ 664369 h 685800"/>
                <a:gd name="connsiteX41" fmla="*/ 2382 w 1702594"/>
                <a:gd name="connsiteY41" fmla="*/ 654844 h 685800"/>
                <a:gd name="connsiteX42" fmla="*/ 14288 w 1702594"/>
                <a:gd name="connsiteY42" fmla="*/ 640556 h 685800"/>
                <a:gd name="connsiteX43" fmla="*/ 33338 w 1702594"/>
                <a:gd name="connsiteY43" fmla="*/ 623887 h 685800"/>
                <a:gd name="connsiteX44" fmla="*/ 57150 w 1702594"/>
                <a:gd name="connsiteY44" fmla="*/ 611981 h 685800"/>
                <a:gd name="connsiteX45" fmla="*/ 223838 w 1702594"/>
                <a:gd name="connsiteY45" fmla="*/ 569119 h 685800"/>
                <a:gd name="connsiteX46" fmla="*/ 409575 w 1702594"/>
                <a:gd name="connsiteY46" fmla="*/ 519112 h 685800"/>
                <a:gd name="connsiteX47" fmla="*/ 619125 w 1702594"/>
                <a:gd name="connsiteY47" fmla="*/ 459581 h 685800"/>
                <a:gd name="connsiteX48" fmla="*/ 776288 w 1702594"/>
                <a:gd name="connsiteY48" fmla="*/ 409575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02594" h="685800">
                  <a:moveTo>
                    <a:pt x="776288" y="409575"/>
                  </a:moveTo>
                  <a:lnTo>
                    <a:pt x="962025" y="347662"/>
                  </a:lnTo>
                  <a:lnTo>
                    <a:pt x="1102519" y="297656"/>
                  </a:lnTo>
                  <a:lnTo>
                    <a:pt x="1185863" y="264319"/>
                  </a:lnTo>
                  <a:lnTo>
                    <a:pt x="1233488" y="240506"/>
                  </a:lnTo>
                  <a:lnTo>
                    <a:pt x="1269207" y="219075"/>
                  </a:lnTo>
                  <a:lnTo>
                    <a:pt x="1293019" y="197644"/>
                  </a:lnTo>
                  <a:lnTo>
                    <a:pt x="1300163" y="178594"/>
                  </a:lnTo>
                  <a:lnTo>
                    <a:pt x="1300163" y="169069"/>
                  </a:lnTo>
                  <a:lnTo>
                    <a:pt x="1295400" y="157162"/>
                  </a:lnTo>
                  <a:lnTo>
                    <a:pt x="1281113" y="135731"/>
                  </a:lnTo>
                  <a:lnTo>
                    <a:pt x="1233488" y="90487"/>
                  </a:lnTo>
                  <a:lnTo>
                    <a:pt x="1209675" y="66675"/>
                  </a:lnTo>
                  <a:lnTo>
                    <a:pt x="1197769" y="47625"/>
                  </a:lnTo>
                  <a:lnTo>
                    <a:pt x="1190625" y="26194"/>
                  </a:lnTo>
                  <a:lnTo>
                    <a:pt x="1190625" y="9525"/>
                  </a:lnTo>
                  <a:lnTo>
                    <a:pt x="1197769" y="4762"/>
                  </a:lnTo>
                  <a:lnTo>
                    <a:pt x="1207294" y="0"/>
                  </a:lnTo>
                  <a:lnTo>
                    <a:pt x="1226344" y="4762"/>
                  </a:lnTo>
                  <a:lnTo>
                    <a:pt x="1271588" y="23812"/>
                  </a:lnTo>
                  <a:lnTo>
                    <a:pt x="1350169" y="69056"/>
                  </a:lnTo>
                  <a:lnTo>
                    <a:pt x="1533525" y="173831"/>
                  </a:lnTo>
                  <a:lnTo>
                    <a:pt x="1674019" y="257175"/>
                  </a:lnTo>
                  <a:lnTo>
                    <a:pt x="1693069" y="273844"/>
                  </a:lnTo>
                  <a:lnTo>
                    <a:pt x="1702594" y="285750"/>
                  </a:lnTo>
                  <a:lnTo>
                    <a:pt x="1695450" y="302419"/>
                  </a:lnTo>
                  <a:lnTo>
                    <a:pt x="1671638" y="321469"/>
                  </a:lnTo>
                  <a:lnTo>
                    <a:pt x="1576388" y="352425"/>
                  </a:lnTo>
                  <a:lnTo>
                    <a:pt x="1438275" y="395287"/>
                  </a:lnTo>
                  <a:lnTo>
                    <a:pt x="1297782" y="438150"/>
                  </a:lnTo>
                  <a:lnTo>
                    <a:pt x="1126332" y="483394"/>
                  </a:lnTo>
                  <a:lnTo>
                    <a:pt x="957263" y="526256"/>
                  </a:lnTo>
                  <a:lnTo>
                    <a:pt x="845344" y="552450"/>
                  </a:lnTo>
                  <a:lnTo>
                    <a:pt x="590550" y="602456"/>
                  </a:lnTo>
                  <a:lnTo>
                    <a:pt x="323850" y="647700"/>
                  </a:lnTo>
                  <a:lnTo>
                    <a:pt x="159544" y="671512"/>
                  </a:lnTo>
                  <a:lnTo>
                    <a:pt x="40482" y="685800"/>
                  </a:lnTo>
                  <a:lnTo>
                    <a:pt x="19050" y="683419"/>
                  </a:lnTo>
                  <a:lnTo>
                    <a:pt x="4763" y="678656"/>
                  </a:lnTo>
                  <a:lnTo>
                    <a:pt x="0" y="671512"/>
                  </a:lnTo>
                  <a:lnTo>
                    <a:pt x="0" y="664369"/>
                  </a:lnTo>
                  <a:lnTo>
                    <a:pt x="2382" y="654844"/>
                  </a:lnTo>
                  <a:lnTo>
                    <a:pt x="14288" y="640556"/>
                  </a:lnTo>
                  <a:lnTo>
                    <a:pt x="33338" y="623887"/>
                  </a:lnTo>
                  <a:lnTo>
                    <a:pt x="57150" y="611981"/>
                  </a:lnTo>
                  <a:lnTo>
                    <a:pt x="223838" y="569119"/>
                  </a:lnTo>
                  <a:lnTo>
                    <a:pt x="409575" y="519112"/>
                  </a:lnTo>
                  <a:lnTo>
                    <a:pt x="619125" y="459581"/>
                  </a:lnTo>
                  <a:lnTo>
                    <a:pt x="776288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D0042402-7B4E-4134-8037-87BC2F00807E}"/>
                </a:ext>
              </a:extLst>
            </p:cNvPr>
            <p:cNvSpPr/>
            <p:nvPr/>
          </p:nvSpPr>
          <p:spPr>
            <a:xfrm>
              <a:off x="2584450" y="2354263"/>
              <a:ext cx="2547938" cy="587375"/>
            </a:xfrm>
            <a:custGeom>
              <a:avLst/>
              <a:gdLst>
                <a:gd name="connsiteX0" fmla="*/ 1933575 w 2547938"/>
                <a:gd name="connsiteY0" fmla="*/ 100013 h 585788"/>
                <a:gd name="connsiteX1" fmla="*/ 1690688 w 2547938"/>
                <a:gd name="connsiteY1" fmla="*/ 152400 h 585788"/>
                <a:gd name="connsiteX2" fmla="*/ 1538288 w 2547938"/>
                <a:gd name="connsiteY2" fmla="*/ 185738 h 585788"/>
                <a:gd name="connsiteX3" fmla="*/ 1176338 w 2547938"/>
                <a:gd name="connsiteY3" fmla="*/ 250032 h 585788"/>
                <a:gd name="connsiteX4" fmla="*/ 916782 w 2547938"/>
                <a:gd name="connsiteY4" fmla="*/ 297657 h 585788"/>
                <a:gd name="connsiteX5" fmla="*/ 764382 w 2547938"/>
                <a:gd name="connsiteY5" fmla="*/ 321469 h 585788"/>
                <a:gd name="connsiteX6" fmla="*/ 619125 w 2547938"/>
                <a:gd name="connsiteY6" fmla="*/ 342900 h 585788"/>
                <a:gd name="connsiteX7" fmla="*/ 516732 w 2547938"/>
                <a:gd name="connsiteY7" fmla="*/ 352425 h 585788"/>
                <a:gd name="connsiteX8" fmla="*/ 464344 w 2547938"/>
                <a:gd name="connsiteY8" fmla="*/ 357188 h 585788"/>
                <a:gd name="connsiteX9" fmla="*/ 414338 w 2547938"/>
                <a:gd name="connsiteY9" fmla="*/ 359569 h 585788"/>
                <a:gd name="connsiteX10" fmla="*/ 373857 w 2547938"/>
                <a:gd name="connsiteY10" fmla="*/ 359569 h 585788"/>
                <a:gd name="connsiteX11" fmla="*/ 307182 w 2547938"/>
                <a:gd name="connsiteY11" fmla="*/ 357188 h 585788"/>
                <a:gd name="connsiteX12" fmla="*/ 269082 w 2547938"/>
                <a:gd name="connsiteY12" fmla="*/ 352425 h 585788"/>
                <a:gd name="connsiteX13" fmla="*/ 214313 w 2547938"/>
                <a:gd name="connsiteY13" fmla="*/ 342900 h 585788"/>
                <a:gd name="connsiteX14" fmla="*/ 164307 w 2547938"/>
                <a:gd name="connsiteY14" fmla="*/ 328613 h 585788"/>
                <a:gd name="connsiteX15" fmla="*/ 130969 w 2547938"/>
                <a:gd name="connsiteY15" fmla="*/ 316707 h 585788"/>
                <a:gd name="connsiteX16" fmla="*/ 107157 w 2547938"/>
                <a:gd name="connsiteY16" fmla="*/ 304800 h 585788"/>
                <a:gd name="connsiteX17" fmla="*/ 83344 w 2547938"/>
                <a:gd name="connsiteY17" fmla="*/ 288132 h 585788"/>
                <a:gd name="connsiteX18" fmla="*/ 66675 w 2547938"/>
                <a:gd name="connsiteY18" fmla="*/ 273844 h 585788"/>
                <a:gd name="connsiteX19" fmla="*/ 42863 w 2547938"/>
                <a:gd name="connsiteY19" fmla="*/ 261938 h 585788"/>
                <a:gd name="connsiteX20" fmla="*/ 11907 w 2547938"/>
                <a:gd name="connsiteY20" fmla="*/ 257175 h 585788"/>
                <a:gd name="connsiteX21" fmla="*/ 4763 w 2547938"/>
                <a:gd name="connsiteY21" fmla="*/ 259557 h 585788"/>
                <a:gd name="connsiteX22" fmla="*/ 0 w 2547938"/>
                <a:gd name="connsiteY22" fmla="*/ 266700 h 585788"/>
                <a:gd name="connsiteX23" fmla="*/ 2382 w 2547938"/>
                <a:gd name="connsiteY23" fmla="*/ 283369 h 585788"/>
                <a:gd name="connsiteX24" fmla="*/ 16669 w 2547938"/>
                <a:gd name="connsiteY24" fmla="*/ 311944 h 585788"/>
                <a:gd name="connsiteX25" fmla="*/ 38100 w 2547938"/>
                <a:gd name="connsiteY25" fmla="*/ 350044 h 585788"/>
                <a:gd name="connsiteX26" fmla="*/ 76200 w 2547938"/>
                <a:gd name="connsiteY26" fmla="*/ 397669 h 585788"/>
                <a:gd name="connsiteX27" fmla="*/ 107157 w 2547938"/>
                <a:gd name="connsiteY27" fmla="*/ 431007 h 585788"/>
                <a:gd name="connsiteX28" fmla="*/ 157163 w 2547938"/>
                <a:gd name="connsiteY28" fmla="*/ 473869 h 585788"/>
                <a:gd name="connsiteX29" fmla="*/ 221457 w 2547938"/>
                <a:gd name="connsiteY29" fmla="*/ 511969 h 585788"/>
                <a:gd name="connsiteX30" fmla="*/ 309563 w 2547938"/>
                <a:gd name="connsiteY30" fmla="*/ 552450 h 585788"/>
                <a:gd name="connsiteX31" fmla="*/ 376238 w 2547938"/>
                <a:gd name="connsiteY31" fmla="*/ 578644 h 585788"/>
                <a:gd name="connsiteX32" fmla="*/ 397669 w 2547938"/>
                <a:gd name="connsiteY32" fmla="*/ 585788 h 585788"/>
                <a:gd name="connsiteX33" fmla="*/ 428625 w 2547938"/>
                <a:gd name="connsiteY33" fmla="*/ 573882 h 585788"/>
                <a:gd name="connsiteX34" fmla="*/ 514350 w 2547938"/>
                <a:gd name="connsiteY34" fmla="*/ 545307 h 585788"/>
                <a:gd name="connsiteX35" fmla="*/ 571500 w 2547938"/>
                <a:gd name="connsiteY35" fmla="*/ 531019 h 585788"/>
                <a:gd name="connsiteX36" fmla="*/ 709613 w 2547938"/>
                <a:gd name="connsiteY36" fmla="*/ 507207 h 585788"/>
                <a:gd name="connsiteX37" fmla="*/ 966788 w 2547938"/>
                <a:gd name="connsiteY37" fmla="*/ 464344 h 585788"/>
                <a:gd name="connsiteX38" fmla="*/ 1235869 w 2547938"/>
                <a:gd name="connsiteY38" fmla="*/ 416719 h 585788"/>
                <a:gd name="connsiteX39" fmla="*/ 1343025 w 2547938"/>
                <a:gd name="connsiteY39" fmla="*/ 397669 h 585788"/>
                <a:gd name="connsiteX40" fmla="*/ 1671638 w 2547938"/>
                <a:gd name="connsiteY40" fmla="*/ 340519 h 585788"/>
                <a:gd name="connsiteX41" fmla="*/ 1926432 w 2547938"/>
                <a:gd name="connsiteY41" fmla="*/ 300038 h 585788"/>
                <a:gd name="connsiteX42" fmla="*/ 2126457 w 2547938"/>
                <a:gd name="connsiteY42" fmla="*/ 264319 h 585788"/>
                <a:gd name="connsiteX43" fmla="*/ 2381250 w 2547938"/>
                <a:gd name="connsiteY43" fmla="*/ 221457 h 585788"/>
                <a:gd name="connsiteX44" fmla="*/ 2490788 w 2547938"/>
                <a:gd name="connsiteY44" fmla="*/ 202407 h 585788"/>
                <a:gd name="connsiteX45" fmla="*/ 2514600 w 2547938"/>
                <a:gd name="connsiteY45" fmla="*/ 192882 h 585788"/>
                <a:gd name="connsiteX46" fmla="*/ 2538413 w 2547938"/>
                <a:gd name="connsiteY46" fmla="*/ 173832 h 585788"/>
                <a:gd name="connsiteX47" fmla="*/ 2547938 w 2547938"/>
                <a:gd name="connsiteY47" fmla="*/ 154782 h 585788"/>
                <a:gd name="connsiteX48" fmla="*/ 2547938 w 2547938"/>
                <a:gd name="connsiteY48" fmla="*/ 142875 h 585788"/>
                <a:gd name="connsiteX49" fmla="*/ 2538413 w 2547938"/>
                <a:gd name="connsiteY49" fmla="*/ 111919 h 585788"/>
                <a:gd name="connsiteX50" fmla="*/ 2524125 w 2547938"/>
                <a:gd name="connsiteY50" fmla="*/ 95250 h 585788"/>
                <a:gd name="connsiteX51" fmla="*/ 2486025 w 2547938"/>
                <a:gd name="connsiteY51" fmla="*/ 76200 h 585788"/>
                <a:gd name="connsiteX52" fmla="*/ 2381250 w 2547938"/>
                <a:gd name="connsiteY52" fmla="*/ 33338 h 585788"/>
                <a:gd name="connsiteX53" fmla="*/ 2297907 w 2547938"/>
                <a:gd name="connsiteY53" fmla="*/ 4763 h 585788"/>
                <a:gd name="connsiteX54" fmla="*/ 2264569 w 2547938"/>
                <a:gd name="connsiteY54" fmla="*/ 0 h 585788"/>
                <a:gd name="connsiteX55" fmla="*/ 2247900 w 2547938"/>
                <a:gd name="connsiteY55" fmla="*/ 4763 h 585788"/>
                <a:gd name="connsiteX56" fmla="*/ 2212182 w 2547938"/>
                <a:gd name="connsiteY56" fmla="*/ 21432 h 585788"/>
                <a:gd name="connsiteX57" fmla="*/ 2100263 w 2547938"/>
                <a:gd name="connsiteY57" fmla="*/ 61913 h 585788"/>
                <a:gd name="connsiteX58" fmla="*/ 1933575 w 2547938"/>
                <a:gd name="connsiteY58" fmla="*/ 100013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547938" h="585788">
                  <a:moveTo>
                    <a:pt x="1933575" y="100013"/>
                  </a:moveTo>
                  <a:lnTo>
                    <a:pt x="1690688" y="152400"/>
                  </a:lnTo>
                  <a:lnTo>
                    <a:pt x="1538288" y="185738"/>
                  </a:lnTo>
                  <a:lnTo>
                    <a:pt x="1176338" y="250032"/>
                  </a:lnTo>
                  <a:lnTo>
                    <a:pt x="916782" y="297657"/>
                  </a:lnTo>
                  <a:lnTo>
                    <a:pt x="764382" y="321469"/>
                  </a:lnTo>
                  <a:lnTo>
                    <a:pt x="619125" y="342900"/>
                  </a:lnTo>
                  <a:lnTo>
                    <a:pt x="516732" y="352425"/>
                  </a:lnTo>
                  <a:lnTo>
                    <a:pt x="464344" y="357188"/>
                  </a:lnTo>
                  <a:lnTo>
                    <a:pt x="414338" y="359569"/>
                  </a:lnTo>
                  <a:lnTo>
                    <a:pt x="373857" y="359569"/>
                  </a:lnTo>
                  <a:lnTo>
                    <a:pt x="307182" y="357188"/>
                  </a:lnTo>
                  <a:lnTo>
                    <a:pt x="269082" y="352425"/>
                  </a:lnTo>
                  <a:lnTo>
                    <a:pt x="214313" y="342900"/>
                  </a:lnTo>
                  <a:lnTo>
                    <a:pt x="164307" y="328613"/>
                  </a:lnTo>
                  <a:lnTo>
                    <a:pt x="130969" y="316707"/>
                  </a:lnTo>
                  <a:lnTo>
                    <a:pt x="107157" y="304800"/>
                  </a:lnTo>
                  <a:lnTo>
                    <a:pt x="83344" y="288132"/>
                  </a:lnTo>
                  <a:lnTo>
                    <a:pt x="66675" y="273844"/>
                  </a:lnTo>
                  <a:lnTo>
                    <a:pt x="42863" y="261938"/>
                  </a:lnTo>
                  <a:lnTo>
                    <a:pt x="11907" y="257175"/>
                  </a:lnTo>
                  <a:lnTo>
                    <a:pt x="4763" y="259557"/>
                  </a:lnTo>
                  <a:lnTo>
                    <a:pt x="0" y="266700"/>
                  </a:lnTo>
                  <a:lnTo>
                    <a:pt x="2382" y="283369"/>
                  </a:lnTo>
                  <a:lnTo>
                    <a:pt x="16669" y="311944"/>
                  </a:lnTo>
                  <a:lnTo>
                    <a:pt x="38100" y="350044"/>
                  </a:lnTo>
                  <a:lnTo>
                    <a:pt x="76200" y="397669"/>
                  </a:lnTo>
                  <a:lnTo>
                    <a:pt x="107157" y="431007"/>
                  </a:lnTo>
                  <a:lnTo>
                    <a:pt x="157163" y="473869"/>
                  </a:lnTo>
                  <a:lnTo>
                    <a:pt x="221457" y="511969"/>
                  </a:lnTo>
                  <a:lnTo>
                    <a:pt x="309563" y="552450"/>
                  </a:lnTo>
                  <a:lnTo>
                    <a:pt x="376238" y="578644"/>
                  </a:lnTo>
                  <a:lnTo>
                    <a:pt x="397669" y="585788"/>
                  </a:lnTo>
                  <a:lnTo>
                    <a:pt x="428625" y="573882"/>
                  </a:lnTo>
                  <a:lnTo>
                    <a:pt x="514350" y="545307"/>
                  </a:lnTo>
                  <a:lnTo>
                    <a:pt x="571500" y="531019"/>
                  </a:lnTo>
                  <a:lnTo>
                    <a:pt x="709613" y="507207"/>
                  </a:lnTo>
                  <a:lnTo>
                    <a:pt x="966788" y="464344"/>
                  </a:lnTo>
                  <a:lnTo>
                    <a:pt x="1235869" y="416719"/>
                  </a:lnTo>
                  <a:lnTo>
                    <a:pt x="1343025" y="397669"/>
                  </a:lnTo>
                  <a:lnTo>
                    <a:pt x="1671638" y="340519"/>
                  </a:lnTo>
                  <a:lnTo>
                    <a:pt x="1926432" y="300038"/>
                  </a:lnTo>
                  <a:lnTo>
                    <a:pt x="2126457" y="264319"/>
                  </a:lnTo>
                  <a:lnTo>
                    <a:pt x="2381250" y="221457"/>
                  </a:lnTo>
                  <a:lnTo>
                    <a:pt x="2490788" y="202407"/>
                  </a:lnTo>
                  <a:lnTo>
                    <a:pt x="2514600" y="192882"/>
                  </a:lnTo>
                  <a:lnTo>
                    <a:pt x="2538413" y="173832"/>
                  </a:lnTo>
                  <a:lnTo>
                    <a:pt x="2547938" y="154782"/>
                  </a:lnTo>
                  <a:lnTo>
                    <a:pt x="2547938" y="142875"/>
                  </a:lnTo>
                  <a:lnTo>
                    <a:pt x="2538413" y="111919"/>
                  </a:lnTo>
                  <a:lnTo>
                    <a:pt x="2524125" y="95250"/>
                  </a:lnTo>
                  <a:lnTo>
                    <a:pt x="2486025" y="76200"/>
                  </a:lnTo>
                  <a:lnTo>
                    <a:pt x="2381250" y="33338"/>
                  </a:lnTo>
                  <a:lnTo>
                    <a:pt x="2297907" y="4763"/>
                  </a:lnTo>
                  <a:lnTo>
                    <a:pt x="2264569" y="0"/>
                  </a:lnTo>
                  <a:lnTo>
                    <a:pt x="2247900" y="4763"/>
                  </a:lnTo>
                  <a:lnTo>
                    <a:pt x="2212182" y="21432"/>
                  </a:lnTo>
                  <a:lnTo>
                    <a:pt x="2100263" y="61913"/>
                  </a:lnTo>
                  <a:lnTo>
                    <a:pt x="1933575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AB9C35F0-C6D0-4BB7-82D9-5E52DC3E05CD}"/>
                </a:ext>
              </a:extLst>
            </p:cNvPr>
            <p:cNvSpPr/>
            <p:nvPr/>
          </p:nvSpPr>
          <p:spPr>
            <a:xfrm>
              <a:off x="2608263" y="3162300"/>
              <a:ext cx="2638425" cy="601663"/>
            </a:xfrm>
            <a:custGeom>
              <a:avLst/>
              <a:gdLst>
                <a:gd name="connsiteX0" fmla="*/ 1140619 w 2638425"/>
                <a:gd name="connsiteY0" fmla="*/ 230981 h 602456"/>
                <a:gd name="connsiteX1" fmla="*/ 876300 w 2638425"/>
                <a:gd name="connsiteY1" fmla="*/ 285750 h 602456"/>
                <a:gd name="connsiteX2" fmla="*/ 726281 w 2638425"/>
                <a:gd name="connsiteY2" fmla="*/ 316706 h 602456"/>
                <a:gd name="connsiteX3" fmla="*/ 490537 w 2638425"/>
                <a:gd name="connsiteY3" fmla="*/ 369094 h 602456"/>
                <a:gd name="connsiteX4" fmla="*/ 414337 w 2638425"/>
                <a:gd name="connsiteY4" fmla="*/ 388144 h 602456"/>
                <a:gd name="connsiteX5" fmla="*/ 345281 w 2638425"/>
                <a:gd name="connsiteY5" fmla="*/ 397669 h 602456"/>
                <a:gd name="connsiteX6" fmla="*/ 300037 w 2638425"/>
                <a:gd name="connsiteY6" fmla="*/ 402431 h 602456"/>
                <a:gd name="connsiteX7" fmla="*/ 266700 w 2638425"/>
                <a:gd name="connsiteY7" fmla="*/ 402431 h 602456"/>
                <a:gd name="connsiteX8" fmla="*/ 226219 w 2638425"/>
                <a:gd name="connsiteY8" fmla="*/ 395288 h 602456"/>
                <a:gd name="connsiteX9" fmla="*/ 190500 w 2638425"/>
                <a:gd name="connsiteY9" fmla="*/ 385763 h 602456"/>
                <a:gd name="connsiteX10" fmla="*/ 145256 w 2638425"/>
                <a:gd name="connsiteY10" fmla="*/ 366713 h 602456"/>
                <a:gd name="connsiteX11" fmla="*/ 109537 w 2638425"/>
                <a:gd name="connsiteY11" fmla="*/ 347663 h 602456"/>
                <a:gd name="connsiteX12" fmla="*/ 80962 w 2638425"/>
                <a:gd name="connsiteY12" fmla="*/ 326231 h 602456"/>
                <a:gd name="connsiteX13" fmla="*/ 47625 w 2638425"/>
                <a:gd name="connsiteY13" fmla="*/ 302419 h 602456"/>
                <a:gd name="connsiteX14" fmla="*/ 16669 w 2638425"/>
                <a:gd name="connsiteY14" fmla="*/ 295275 h 602456"/>
                <a:gd name="connsiteX15" fmla="*/ 4762 w 2638425"/>
                <a:gd name="connsiteY15" fmla="*/ 300038 h 602456"/>
                <a:gd name="connsiteX16" fmla="*/ 0 w 2638425"/>
                <a:gd name="connsiteY16" fmla="*/ 309563 h 602456"/>
                <a:gd name="connsiteX17" fmla="*/ 4762 w 2638425"/>
                <a:gd name="connsiteY17" fmla="*/ 328613 h 602456"/>
                <a:gd name="connsiteX18" fmla="*/ 21431 w 2638425"/>
                <a:gd name="connsiteY18" fmla="*/ 364331 h 602456"/>
                <a:gd name="connsiteX19" fmla="*/ 50006 w 2638425"/>
                <a:gd name="connsiteY19" fmla="*/ 416719 h 602456"/>
                <a:gd name="connsiteX20" fmla="*/ 85725 w 2638425"/>
                <a:gd name="connsiteY20" fmla="*/ 469106 h 602456"/>
                <a:gd name="connsiteX21" fmla="*/ 116681 w 2638425"/>
                <a:gd name="connsiteY21" fmla="*/ 507206 h 602456"/>
                <a:gd name="connsiteX22" fmla="*/ 145256 w 2638425"/>
                <a:gd name="connsiteY22" fmla="*/ 535781 h 602456"/>
                <a:gd name="connsiteX23" fmla="*/ 173831 w 2638425"/>
                <a:gd name="connsiteY23" fmla="*/ 557213 h 602456"/>
                <a:gd name="connsiteX24" fmla="*/ 216694 w 2638425"/>
                <a:gd name="connsiteY24" fmla="*/ 581025 h 602456"/>
                <a:gd name="connsiteX25" fmla="*/ 259556 w 2638425"/>
                <a:gd name="connsiteY25" fmla="*/ 597694 h 602456"/>
                <a:gd name="connsiteX26" fmla="*/ 288131 w 2638425"/>
                <a:gd name="connsiteY26" fmla="*/ 602456 h 602456"/>
                <a:gd name="connsiteX27" fmla="*/ 316706 w 2638425"/>
                <a:gd name="connsiteY27" fmla="*/ 602456 h 602456"/>
                <a:gd name="connsiteX28" fmla="*/ 404812 w 2638425"/>
                <a:gd name="connsiteY28" fmla="*/ 585788 h 602456"/>
                <a:gd name="connsiteX29" fmla="*/ 523875 w 2638425"/>
                <a:gd name="connsiteY29" fmla="*/ 552450 h 602456"/>
                <a:gd name="connsiteX30" fmla="*/ 604837 w 2638425"/>
                <a:gd name="connsiteY30" fmla="*/ 526256 h 602456"/>
                <a:gd name="connsiteX31" fmla="*/ 833437 w 2638425"/>
                <a:gd name="connsiteY31" fmla="*/ 476250 h 602456"/>
                <a:gd name="connsiteX32" fmla="*/ 1135856 w 2638425"/>
                <a:gd name="connsiteY32" fmla="*/ 397669 h 602456"/>
                <a:gd name="connsiteX33" fmla="*/ 1333500 w 2638425"/>
                <a:gd name="connsiteY33" fmla="*/ 342900 h 602456"/>
                <a:gd name="connsiteX34" fmla="*/ 1607344 w 2638425"/>
                <a:gd name="connsiteY34" fmla="*/ 297656 h 602456"/>
                <a:gd name="connsiteX35" fmla="*/ 1897856 w 2638425"/>
                <a:gd name="connsiteY35" fmla="*/ 245269 h 602456"/>
                <a:gd name="connsiteX36" fmla="*/ 2076450 w 2638425"/>
                <a:gd name="connsiteY36" fmla="*/ 216694 h 602456"/>
                <a:gd name="connsiteX37" fmla="*/ 2290762 w 2638425"/>
                <a:gd name="connsiteY37" fmla="*/ 200025 h 602456"/>
                <a:gd name="connsiteX38" fmla="*/ 2416969 w 2638425"/>
                <a:gd name="connsiteY38" fmla="*/ 183356 h 602456"/>
                <a:gd name="connsiteX39" fmla="*/ 2478881 w 2638425"/>
                <a:gd name="connsiteY39" fmla="*/ 176213 h 602456"/>
                <a:gd name="connsiteX40" fmla="*/ 2545556 w 2638425"/>
                <a:gd name="connsiteY40" fmla="*/ 173831 h 602456"/>
                <a:gd name="connsiteX41" fmla="*/ 2586037 w 2638425"/>
                <a:gd name="connsiteY41" fmla="*/ 164306 h 602456"/>
                <a:gd name="connsiteX42" fmla="*/ 2614612 w 2638425"/>
                <a:gd name="connsiteY42" fmla="*/ 152400 h 602456"/>
                <a:gd name="connsiteX43" fmla="*/ 2631281 w 2638425"/>
                <a:gd name="connsiteY43" fmla="*/ 138113 h 602456"/>
                <a:gd name="connsiteX44" fmla="*/ 2638425 w 2638425"/>
                <a:gd name="connsiteY44" fmla="*/ 121444 h 602456"/>
                <a:gd name="connsiteX45" fmla="*/ 2638425 w 2638425"/>
                <a:gd name="connsiteY45" fmla="*/ 104775 h 602456"/>
                <a:gd name="connsiteX46" fmla="*/ 2638425 w 2638425"/>
                <a:gd name="connsiteY46" fmla="*/ 90488 h 602456"/>
                <a:gd name="connsiteX47" fmla="*/ 2631281 w 2638425"/>
                <a:gd name="connsiteY47" fmla="*/ 73819 h 602456"/>
                <a:gd name="connsiteX48" fmla="*/ 2616994 w 2638425"/>
                <a:gd name="connsiteY48" fmla="*/ 57150 h 602456"/>
                <a:gd name="connsiteX49" fmla="*/ 2593181 w 2638425"/>
                <a:gd name="connsiteY49" fmla="*/ 40481 h 602456"/>
                <a:gd name="connsiteX50" fmla="*/ 2540794 w 2638425"/>
                <a:gd name="connsiteY50" fmla="*/ 16669 h 602456"/>
                <a:gd name="connsiteX51" fmla="*/ 2476500 w 2638425"/>
                <a:gd name="connsiteY51" fmla="*/ 0 h 602456"/>
                <a:gd name="connsiteX52" fmla="*/ 2397919 w 2638425"/>
                <a:gd name="connsiteY52" fmla="*/ 9525 h 602456"/>
                <a:gd name="connsiteX53" fmla="*/ 2278856 w 2638425"/>
                <a:gd name="connsiteY53" fmla="*/ 26194 h 602456"/>
                <a:gd name="connsiteX54" fmla="*/ 2038350 w 2638425"/>
                <a:gd name="connsiteY54" fmla="*/ 50006 h 602456"/>
                <a:gd name="connsiteX55" fmla="*/ 1819275 w 2638425"/>
                <a:gd name="connsiteY55" fmla="*/ 85725 h 602456"/>
                <a:gd name="connsiteX56" fmla="*/ 1516856 w 2638425"/>
                <a:gd name="connsiteY56" fmla="*/ 135731 h 602456"/>
                <a:gd name="connsiteX57" fmla="*/ 1259681 w 2638425"/>
                <a:gd name="connsiteY57" fmla="*/ 207169 h 602456"/>
                <a:gd name="connsiteX58" fmla="*/ 1140619 w 2638425"/>
                <a:gd name="connsiteY58" fmla="*/ 2309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638425" h="602456">
                  <a:moveTo>
                    <a:pt x="1140619" y="230981"/>
                  </a:moveTo>
                  <a:lnTo>
                    <a:pt x="876300" y="285750"/>
                  </a:lnTo>
                  <a:lnTo>
                    <a:pt x="726281" y="316706"/>
                  </a:lnTo>
                  <a:lnTo>
                    <a:pt x="490537" y="369094"/>
                  </a:lnTo>
                  <a:lnTo>
                    <a:pt x="414337" y="388144"/>
                  </a:lnTo>
                  <a:lnTo>
                    <a:pt x="345281" y="397669"/>
                  </a:lnTo>
                  <a:lnTo>
                    <a:pt x="300037" y="402431"/>
                  </a:lnTo>
                  <a:lnTo>
                    <a:pt x="266700" y="402431"/>
                  </a:lnTo>
                  <a:lnTo>
                    <a:pt x="226219" y="395288"/>
                  </a:lnTo>
                  <a:lnTo>
                    <a:pt x="190500" y="385763"/>
                  </a:lnTo>
                  <a:lnTo>
                    <a:pt x="145256" y="366713"/>
                  </a:lnTo>
                  <a:lnTo>
                    <a:pt x="109537" y="347663"/>
                  </a:lnTo>
                  <a:lnTo>
                    <a:pt x="80962" y="326231"/>
                  </a:lnTo>
                  <a:lnTo>
                    <a:pt x="47625" y="302419"/>
                  </a:lnTo>
                  <a:lnTo>
                    <a:pt x="16669" y="295275"/>
                  </a:lnTo>
                  <a:lnTo>
                    <a:pt x="4762" y="300038"/>
                  </a:lnTo>
                  <a:lnTo>
                    <a:pt x="0" y="309563"/>
                  </a:lnTo>
                  <a:lnTo>
                    <a:pt x="4762" y="328613"/>
                  </a:lnTo>
                  <a:lnTo>
                    <a:pt x="21431" y="364331"/>
                  </a:lnTo>
                  <a:lnTo>
                    <a:pt x="50006" y="416719"/>
                  </a:lnTo>
                  <a:lnTo>
                    <a:pt x="85725" y="469106"/>
                  </a:lnTo>
                  <a:lnTo>
                    <a:pt x="116681" y="507206"/>
                  </a:lnTo>
                  <a:lnTo>
                    <a:pt x="145256" y="535781"/>
                  </a:lnTo>
                  <a:lnTo>
                    <a:pt x="173831" y="557213"/>
                  </a:lnTo>
                  <a:lnTo>
                    <a:pt x="216694" y="581025"/>
                  </a:lnTo>
                  <a:lnTo>
                    <a:pt x="259556" y="597694"/>
                  </a:lnTo>
                  <a:lnTo>
                    <a:pt x="288131" y="602456"/>
                  </a:lnTo>
                  <a:lnTo>
                    <a:pt x="316706" y="602456"/>
                  </a:lnTo>
                  <a:lnTo>
                    <a:pt x="404812" y="585788"/>
                  </a:lnTo>
                  <a:lnTo>
                    <a:pt x="523875" y="552450"/>
                  </a:lnTo>
                  <a:lnTo>
                    <a:pt x="604837" y="526256"/>
                  </a:lnTo>
                  <a:lnTo>
                    <a:pt x="833437" y="476250"/>
                  </a:lnTo>
                  <a:lnTo>
                    <a:pt x="1135856" y="397669"/>
                  </a:lnTo>
                  <a:lnTo>
                    <a:pt x="1333500" y="342900"/>
                  </a:lnTo>
                  <a:lnTo>
                    <a:pt x="1607344" y="297656"/>
                  </a:lnTo>
                  <a:lnTo>
                    <a:pt x="1897856" y="245269"/>
                  </a:lnTo>
                  <a:lnTo>
                    <a:pt x="2076450" y="216694"/>
                  </a:lnTo>
                  <a:lnTo>
                    <a:pt x="2290762" y="200025"/>
                  </a:lnTo>
                  <a:lnTo>
                    <a:pt x="2416969" y="183356"/>
                  </a:lnTo>
                  <a:lnTo>
                    <a:pt x="2478881" y="176213"/>
                  </a:lnTo>
                  <a:lnTo>
                    <a:pt x="2545556" y="173831"/>
                  </a:lnTo>
                  <a:lnTo>
                    <a:pt x="2586037" y="164306"/>
                  </a:lnTo>
                  <a:lnTo>
                    <a:pt x="2614612" y="152400"/>
                  </a:lnTo>
                  <a:lnTo>
                    <a:pt x="2631281" y="138113"/>
                  </a:lnTo>
                  <a:lnTo>
                    <a:pt x="2638425" y="121444"/>
                  </a:lnTo>
                  <a:lnTo>
                    <a:pt x="2638425" y="104775"/>
                  </a:lnTo>
                  <a:lnTo>
                    <a:pt x="2638425" y="90488"/>
                  </a:lnTo>
                  <a:lnTo>
                    <a:pt x="2631281" y="73819"/>
                  </a:lnTo>
                  <a:lnTo>
                    <a:pt x="2616994" y="57150"/>
                  </a:lnTo>
                  <a:lnTo>
                    <a:pt x="2593181" y="40481"/>
                  </a:lnTo>
                  <a:lnTo>
                    <a:pt x="2540794" y="16669"/>
                  </a:lnTo>
                  <a:lnTo>
                    <a:pt x="2476500" y="0"/>
                  </a:lnTo>
                  <a:lnTo>
                    <a:pt x="2397919" y="9525"/>
                  </a:lnTo>
                  <a:lnTo>
                    <a:pt x="2278856" y="26194"/>
                  </a:lnTo>
                  <a:lnTo>
                    <a:pt x="2038350" y="50006"/>
                  </a:lnTo>
                  <a:lnTo>
                    <a:pt x="1819275" y="85725"/>
                  </a:lnTo>
                  <a:lnTo>
                    <a:pt x="1516856" y="135731"/>
                  </a:lnTo>
                  <a:lnTo>
                    <a:pt x="1259681" y="207169"/>
                  </a:lnTo>
                  <a:lnTo>
                    <a:pt x="1140619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454F509-5062-40B6-BABE-3CE8D8949F6D}"/>
                </a:ext>
              </a:extLst>
            </p:cNvPr>
            <p:cNvSpPr/>
            <p:nvPr/>
          </p:nvSpPr>
          <p:spPr>
            <a:xfrm>
              <a:off x="2876550" y="3071813"/>
              <a:ext cx="609600" cy="1365250"/>
            </a:xfrm>
            <a:custGeom>
              <a:avLst/>
              <a:gdLst>
                <a:gd name="connsiteX0" fmla="*/ 342900 w 609600"/>
                <a:gd name="connsiteY0" fmla="*/ 852487 h 1364456"/>
                <a:gd name="connsiteX1" fmla="*/ 302419 w 609600"/>
                <a:gd name="connsiteY1" fmla="*/ 614362 h 1364456"/>
                <a:gd name="connsiteX2" fmla="*/ 252413 w 609600"/>
                <a:gd name="connsiteY2" fmla="*/ 411956 h 1364456"/>
                <a:gd name="connsiteX3" fmla="*/ 233363 w 609600"/>
                <a:gd name="connsiteY3" fmla="*/ 352425 h 1364456"/>
                <a:gd name="connsiteX4" fmla="*/ 216694 w 609600"/>
                <a:gd name="connsiteY4" fmla="*/ 307181 h 1364456"/>
                <a:gd name="connsiteX5" fmla="*/ 197644 w 609600"/>
                <a:gd name="connsiteY5" fmla="*/ 261937 h 1364456"/>
                <a:gd name="connsiteX6" fmla="*/ 176213 w 609600"/>
                <a:gd name="connsiteY6" fmla="*/ 219075 h 1364456"/>
                <a:gd name="connsiteX7" fmla="*/ 154781 w 609600"/>
                <a:gd name="connsiteY7" fmla="*/ 180975 h 1364456"/>
                <a:gd name="connsiteX8" fmla="*/ 133350 w 609600"/>
                <a:gd name="connsiteY8" fmla="*/ 150018 h 1364456"/>
                <a:gd name="connsiteX9" fmla="*/ 114300 w 609600"/>
                <a:gd name="connsiteY9" fmla="*/ 128587 h 1364456"/>
                <a:gd name="connsiteX10" fmla="*/ 83344 w 609600"/>
                <a:gd name="connsiteY10" fmla="*/ 97631 h 1364456"/>
                <a:gd name="connsiteX11" fmla="*/ 47625 w 609600"/>
                <a:gd name="connsiteY11" fmla="*/ 69056 h 1364456"/>
                <a:gd name="connsiteX12" fmla="*/ 19050 w 609600"/>
                <a:gd name="connsiteY12" fmla="*/ 50006 h 1364456"/>
                <a:gd name="connsiteX13" fmla="*/ 0 w 609600"/>
                <a:gd name="connsiteY13" fmla="*/ 30956 h 1364456"/>
                <a:gd name="connsiteX14" fmla="*/ 0 w 609600"/>
                <a:gd name="connsiteY14" fmla="*/ 11906 h 1364456"/>
                <a:gd name="connsiteX15" fmla="*/ 9525 w 609600"/>
                <a:gd name="connsiteY15" fmla="*/ 4762 h 1364456"/>
                <a:gd name="connsiteX16" fmla="*/ 40481 w 609600"/>
                <a:gd name="connsiteY16" fmla="*/ 0 h 1364456"/>
                <a:gd name="connsiteX17" fmla="*/ 123825 w 609600"/>
                <a:gd name="connsiteY17" fmla="*/ 2381 h 1364456"/>
                <a:gd name="connsiteX18" fmla="*/ 202406 w 609600"/>
                <a:gd name="connsiteY18" fmla="*/ 11906 h 1364456"/>
                <a:gd name="connsiteX19" fmla="*/ 266700 w 609600"/>
                <a:gd name="connsiteY19" fmla="*/ 23812 h 1364456"/>
                <a:gd name="connsiteX20" fmla="*/ 338138 w 609600"/>
                <a:gd name="connsiteY20" fmla="*/ 42862 h 1364456"/>
                <a:gd name="connsiteX21" fmla="*/ 378619 w 609600"/>
                <a:gd name="connsiteY21" fmla="*/ 59531 h 1364456"/>
                <a:gd name="connsiteX22" fmla="*/ 423863 w 609600"/>
                <a:gd name="connsiteY22" fmla="*/ 80962 h 1364456"/>
                <a:gd name="connsiteX23" fmla="*/ 454819 w 609600"/>
                <a:gd name="connsiteY23" fmla="*/ 97631 h 1364456"/>
                <a:gd name="connsiteX24" fmla="*/ 473869 w 609600"/>
                <a:gd name="connsiteY24" fmla="*/ 111918 h 1364456"/>
                <a:gd name="connsiteX25" fmla="*/ 483394 w 609600"/>
                <a:gd name="connsiteY25" fmla="*/ 123825 h 1364456"/>
                <a:gd name="connsiteX26" fmla="*/ 485775 w 609600"/>
                <a:gd name="connsiteY26" fmla="*/ 135731 h 1364456"/>
                <a:gd name="connsiteX27" fmla="*/ 485775 w 609600"/>
                <a:gd name="connsiteY27" fmla="*/ 154781 h 1364456"/>
                <a:gd name="connsiteX28" fmla="*/ 471488 w 609600"/>
                <a:gd name="connsiteY28" fmla="*/ 185737 h 1364456"/>
                <a:gd name="connsiteX29" fmla="*/ 452438 w 609600"/>
                <a:gd name="connsiteY29" fmla="*/ 211931 h 1364456"/>
                <a:gd name="connsiteX30" fmla="*/ 442913 w 609600"/>
                <a:gd name="connsiteY30" fmla="*/ 226218 h 1364456"/>
                <a:gd name="connsiteX31" fmla="*/ 459581 w 609600"/>
                <a:gd name="connsiteY31" fmla="*/ 300037 h 1364456"/>
                <a:gd name="connsiteX32" fmla="*/ 485775 w 609600"/>
                <a:gd name="connsiteY32" fmla="*/ 414337 h 1364456"/>
                <a:gd name="connsiteX33" fmla="*/ 528638 w 609600"/>
                <a:gd name="connsiteY33" fmla="*/ 735806 h 1364456"/>
                <a:gd name="connsiteX34" fmla="*/ 571500 w 609600"/>
                <a:gd name="connsiteY34" fmla="*/ 1038225 h 1364456"/>
                <a:gd name="connsiteX35" fmla="*/ 609600 w 609600"/>
                <a:gd name="connsiteY35" fmla="*/ 1323975 h 1364456"/>
                <a:gd name="connsiteX36" fmla="*/ 431006 w 609600"/>
                <a:gd name="connsiteY36" fmla="*/ 1364456 h 1364456"/>
                <a:gd name="connsiteX37" fmla="*/ 395288 w 609600"/>
                <a:gd name="connsiteY37" fmla="*/ 1145381 h 1364456"/>
                <a:gd name="connsiteX38" fmla="*/ 342900 w 609600"/>
                <a:gd name="connsiteY38" fmla="*/ 852487 h 136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9600" h="1364456">
                  <a:moveTo>
                    <a:pt x="342900" y="852487"/>
                  </a:moveTo>
                  <a:lnTo>
                    <a:pt x="302419" y="614362"/>
                  </a:lnTo>
                  <a:lnTo>
                    <a:pt x="252413" y="411956"/>
                  </a:lnTo>
                  <a:lnTo>
                    <a:pt x="233363" y="352425"/>
                  </a:lnTo>
                  <a:lnTo>
                    <a:pt x="216694" y="307181"/>
                  </a:lnTo>
                  <a:lnTo>
                    <a:pt x="197644" y="261937"/>
                  </a:lnTo>
                  <a:lnTo>
                    <a:pt x="176213" y="219075"/>
                  </a:lnTo>
                  <a:lnTo>
                    <a:pt x="154781" y="180975"/>
                  </a:lnTo>
                  <a:lnTo>
                    <a:pt x="133350" y="150018"/>
                  </a:lnTo>
                  <a:lnTo>
                    <a:pt x="114300" y="128587"/>
                  </a:lnTo>
                  <a:lnTo>
                    <a:pt x="83344" y="97631"/>
                  </a:lnTo>
                  <a:lnTo>
                    <a:pt x="47625" y="69056"/>
                  </a:lnTo>
                  <a:lnTo>
                    <a:pt x="19050" y="50006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4762"/>
                  </a:lnTo>
                  <a:lnTo>
                    <a:pt x="40481" y="0"/>
                  </a:lnTo>
                  <a:lnTo>
                    <a:pt x="123825" y="2381"/>
                  </a:lnTo>
                  <a:lnTo>
                    <a:pt x="202406" y="11906"/>
                  </a:lnTo>
                  <a:lnTo>
                    <a:pt x="266700" y="23812"/>
                  </a:lnTo>
                  <a:lnTo>
                    <a:pt x="338138" y="42862"/>
                  </a:lnTo>
                  <a:lnTo>
                    <a:pt x="378619" y="59531"/>
                  </a:lnTo>
                  <a:lnTo>
                    <a:pt x="423863" y="80962"/>
                  </a:lnTo>
                  <a:lnTo>
                    <a:pt x="454819" y="97631"/>
                  </a:lnTo>
                  <a:lnTo>
                    <a:pt x="473869" y="111918"/>
                  </a:lnTo>
                  <a:lnTo>
                    <a:pt x="483394" y="123825"/>
                  </a:lnTo>
                  <a:lnTo>
                    <a:pt x="485775" y="135731"/>
                  </a:lnTo>
                  <a:lnTo>
                    <a:pt x="485775" y="154781"/>
                  </a:lnTo>
                  <a:lnTo>
                    <a:pt x="471488" y="185737"/>
                  </a:lnTo>
                  <a:lnTo>
                    <a:pt x="452438" y="211931"/>
                  </a:lnTo>
                  <a:lnTo>
                    <a:pt x="442913" y="226218"/>
                  </a:lnTo>
                  <a:lnTo>
                    <a:pt x="459581" y="300037"/>
                  </a:lnTo>
                  <a:lnTo>
                    <a:pt x="485775" y="414337"/>
                  </a:lnTo>
                  <a:lnTo>
                    <a:pt x="528638" y="735806"/>
                  </a:lnTo>
                  <a:lnTo>
                    <a:pt x="571500" y="1038225"/>
                  </a:lnTo>
                  <a:lnTo>
                    <a:pt x="609600" y="1323975"/>
                  </a:lnTo>
                  <a:lnTo>
                    <a:pt x="431006" y="1364456"/>
                  </a:lnTo>
                  <a:lnTo>
                    <a:pt x="395288" y="1145381"/>
                  </a:lnTo>
                  <a:lnTo>
                    <a:pt x="342900" y="852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C7AC019-C999-476C-8832-B5CC9959A7C9}"/>
                </a:ext>
              </a:extLst>
            </p:cNvPr>
            <p:cNvSpPr/>
            <p:nvPr/>
          </p:nvSpPr>
          <p:spPr>
            <a:xfrm>
              <a:off x="4552950" y="2781300"/>
              <a:ext cx="438150" cy="1360488"/>
            </a:xfrm>
            <a:custGeom>
              <a:avLst/>
              <a:gdLst>
                <a:gd name="connsiteX0" fmla="*/ 54769 w 438150"/>
                <a:gd name="connsiteY0" fmla="*/ 957263 h 1359694"/>
                <a:gd name="connsiteX1" fmla="*/ 107156 w 438150"/>
                <a:gd name="connsiteY1" fmla="*/ 581025 h 1359694"/>
                <a:gd name="connsiteX2" fmla="*/ 128588 w 438150"/>
                <a:gd name="connsiteY2" fmla="*/ 397669 h 1359694"/>
                <a:gd name="connsiteX3" fmla="*/ 140494 w 438150"/>
                <a:gd name="connsiteY3" fmla="*/ 319088 h 1359694"/>
                <a:gd name="connsiteX4" fmla="*/ 145256 w 438150"/>
                <a:gd name="connsiteY4" fmla="*/ 250031 h 1359694"/>
                <a:gd name="connsiteX5" fmla="*/ 147638 w 438150"/>
                <a:gd name="connsiteY5" fmla="*/ 171450 h 1359694"/>
                <a:gd name="connsiteX6" fmla="*/ 145256 w 438150"/>
                <a:gd name="connsiteY6" fmla="*/ 152400 h 1359694"/>
                <a:gd name="connsiteX7" fmla="*/ 128588 w 438150"/>
                <a:gd name="connsiteY7" fmla="*/ 123825 h 1359694"/>
                <a:gd name="connsiteX8" fmla="*/ 85725 w 438150"/>
                <a:gd name="connsiteY8" fmla="*/ 73819 h 1359694"/>
                <a:gd name="connsiteX9" fmla="*/ 64294 w 438150"/>
                <a:gd name="connsiteY9" fmla="*/ 50006 h 1359694"/>
                <a:gd name="connsiteX10" fmla="*/ 50006 w 438150"/>
                <a:gd name="connsiteY10" fmla="*/ 30956 h 1359694"/>
                <a:gd name="connsiteX11" fmla="*/ 50006 w 438150"/>
                <a:gd name="connsiteY11" fmla="*/ 23813 h 1359694"/>
                <a:gd name="connsiteX12" fmla="*/ 57150 w 438150"/>
                <a:gd name="connsiteY12" fmla="*/ 11906 h 1359694"/>
                <a:gd name="connsiteX13" fmla="*/ 73819 w 438150"/>
                <a:gd name="connsiteY13" fmla="*/ 7144 h 1359694"/>
                <a:gd name="connsiteX14" fmla="*/ 111919 w 438150"/>
                <a:gd name="connsiteY14" fmla="*/ 0 h 1359694"/>
                <a:gd name="connsiteX15" fmla="*/ 171450 w 438150"/>
                <a:gd name="connsiteY15" fmla="*/ 2381 h 1359694"/>
                <a:gd name="connsiteX16" fmla="*/ 230981 w 438150"/>
                <a:gd name="connsiteY16" fmla="*/ 19050 h 1359694"/>
                <a:gd name="connsiteX17" fmla="*/ 285750 w 438150"/>
                <a:gd name="connsiteY17" fmla="*/ 47625 h 1359694"/>
                <a:gd name="connsiteX18" fmla="*/ 342900 w 438150"/>
                <a:gd name="connsiteY18" fmla="*/ 90488 h 1359694"/>
                <a:gd name="connsiteX19" fmla="*/ 395288 w 438150"/>
                <a:gd name="connsiteY19" fmla="*/ 135731 h 1359694"/>
                <a:gd name="connsiteX20" fmla="*/ 419100 w 438150"/>
                <a:gd name="connsiteY20" fmla="*/ 157163 h 1359694"/>
                <a:gd name="connsiteX21" fmla="*/ 431006 w 438150"/>
                <a:gd name="connsiteY21" fmla="*/ 176213 h 1359694"/>
                <a:gd name="connsiteX22" fmla="*/ 438150 w 438150"/>
                <a:gd name="connsiteY22" fmla="*/ 197644 h 1359694"/>
                <a:gd name="connsiteX23" fmla="*/ 438150 w 438150"/>
                <a:gd name="connsiteY23" fmla="*/ 221456 h 1359694"/>
                <a:gd name="connsiteX24" fmla="*/ 431006 w 438150"/>
                <a:gd name="connsiteY24" fmla="*/ 247650 h 1359694"/>
                <a:gd name="connsiteX25" fmla="*/ 414338 w 438150"/>
                <a:gd name="connsiteY25" fmla="*/ 271463 h 1359694"/>
                <a:gd name="connsiteX26" fmla="*/ 395288 w 438150"/>
                <a:gd name="connsiteY26" fmla="*/ 319088 h 1359694"/>
                <a:gd name="connsiteX27" fmla="*/ 373856 w 438150"/>
                <a:gd name="connsiteY27" fmla="*/ 404813 h 1359694"/>
                <a:gd name="connsiteX28" fmla="*/ 350044 w 438150"/>
                <a:gd name="connsiteY28" fmla="*/ 569119 h 1359694"/>
                <a:gd name="connsiteX29" fmla="*/ 280988 w 438150"/>
                <a:gd name="connsiteY29" fmla="*/ 857250 h 1359694"/>
                <a:gd name="connsiteX30" fmla="*/ 200025 w 438150"/>
                <a:gd name="connsiteY30" fmla="*/ 1190625 h 1359694"/>
                <a:gd name="connsiteX31" fmla="*/ 166688 w 438150"/>
                <a:gd name="connsiteY31" fmla="*/ 1335881 h 1359694"/>
                <a:gd name="connsiteX32" fmla="*/ 0 w 438150"/>
                <a:gd name="connsiteY32" fmla="*/ 1359694 h 1359694"/>
                <a:gd name="connsiteX33" fmla="*/ 30956 w 438150"/>
                <a:gd name="connsiteY33" fmla="*/ 1135856 h 1359694"/>
                <a:gd name="connsiteX34" fmla="*/ 54769 w 438150"/>
                <a:gd name="connsiteY34" fmla="*/ 957263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38150" h="1359694">
                  <a:moveTo>
                    <a:pt x="54769" y="957263"/>
                  </a:moveTo>
                  <a:lnTo>
                    <a:pt x="107156" y="581025"/>
                  </a:lnTo>
                  <a:lnTo>
                    <a:pt x="128588" y="397669"/>
                  </a:lnTo>
                  <a:lnTo>
                    <a:pt x="140494" y="319088"/>
                  </a:lnTo>
                  <a:lnTo>
                    <a:pt x="145256" y="250031"/>
                  </a:lnTo>
                  <a:lnTo>
                    <a:pt x="147638" y="171450"/>
                  </a:lnTo>
                  <a:lnTo>
                    <a:pt x="145256" y="152400"/>
                  </a:lnTo>
                  <a:lnTo>
                    <a:pt x="128588" y="123825"/>
                  </a:lnTo>
                  <a:lnTo>
                    <a:pt x="85725" y="73819"/>
                  </a:lnTo>
                  <a:lnTo>
                    <a:pt x="64294" y="50006"/>
                  </a:lnTo>
                  <a:lnTo>
                    <a:pt x="50006" y="30956"/>
                  </a:lnTo>
                  <a:lnTo>
                    <a:pt x="50006" y="23813"/>
                  </a:lnTo>
                  <a:lnTo>
                    <a:pt x="57150" y="11906"/>
                  </a:lnTo>
                  <a:lnTo>
                    <a:pt x="73819" y="7144"/>
                  </a:lnTo>
                  <a:lnTo>
                    <a:pt x="111919" y="0"/>
                  </a:lnTo>
                  <a:lnTo>
                    <a:pt x="171450" y="2381"/>
                  </a:lnTo>
                  <a:lnTo>
                    <a:pt x="230981" y="19050"/>
                  </a:lnTo>
                  <a:lnTo>
                    <a:pt x="285750" y="47625"/>
                  </a:lnTo>
                  <a:lnTo>
                    <a:pt x="342900" y="90488"/>
                  </a:lnTo>
                  <a:lnTo>
                    <a:pt x="395288" y="135731"/>
                  </a:lnTo>
                  <a:lnTo>
                    <a:pt x="419100" y="157163"/>
                  </a:lnTo>
                  <a:lnTo>
                    <a:pt x="431006" y="176213"/>
                  </a:lnTo>
                  <a:lnTo>
                    <a:pt x="438150" y="197644"/>
                  </a:lnTo>
                  <a:lnTo>
                    <a:pt x="438150" y="221456"/>
                  </a:lnTo>
                  <a:lnTo>
                    <a:pt x="431006" y="247650"/>
                  </a:lnTo>
                  <a:lnTo>
                    <a:pt x="414338" y="271463"/>
                  </a:lnTo>
                  <a:lnTo>
                    <a:pt x="395288" y="319088"/>
                  </a:lnTo>
                  <a:lnTo>
                    <a:pt x="373856" y="404813"/>
                  </a:lnTo>
                  <a:lnTo>
                    <a:pt x="350044" y="569119"/>
                  </a:lnTo>
                  <a:lnTo>
                    <a:pt x="280988" y="857250"/>
                  </a:lnTo>
                  <a:lnTo>
                    <a:pt x="200025" y="1190625"/>
                  </a:lnTo>
                  <a:lnTo>
                    <a:pt x="166688" y="1335881"/>
                  </a:lnTo>
                  <a:lnTo>
                    <a:pt x="0" y="1359694"/>
                  </a:lnTo>
                  <a:lnTo>
                    <a:pt x="30956" y="1135856"/>
                  </a:lnTo>
                  <a:lnTo>
                    <a:pt x="54769" y="957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B16CC9B7-39BE-4C4B-A0A8-BC20A251101D}"/>
                </a:ext>
              </a:extLst>
            </p:cNvPr>
            <p:cNvSpPr/>
            <p:nvPr/>
          </p:nvSpPr>
          <p:spPr>
            <a:xfrm>
              <a:off x="2898775" y="4010025"/>
              <a:ext cx="2062163" cy="515938"/>
            </a:xfrm>
            <a:custGeom>
              <a:avLst/>
              <a:gdLst>
                <a:gd name="connsiteX0" fmla="*/ 854869 w 2062163"/>
                <a:gd name="connsiteY0" fmla="*/ 400050 h 516731"/>
                <a:gd name="connsiteX1" fmla="*/ 609600 w 2062163"/>
                <a:gd name="connsiteY1" fmla="*/ 471488 h 516731"/>
                <a:gd name="connsiteX2" fmla="*/ 459582 w 2062163"/>
                <a:gd name="connsiteY2" fmla="*/ 514350 h 516731"/>
                <a:gd name="connsiteX3" fmla="*/ 428625 w 2062163"/>
                <a:gd name="connsiteY3" fmla="*/ 516731 h 516731"/>
                <a:gd name="connsiteX4" fmla="*/ 385763 w 2062163"/>
                <a:gd name="connsiteY4" fmla="*/ 514350 h 516731"/>
                <a:gd name="connsiteX5" fmla="*/ 330994 w 2062163"/>
                <a:gd name="connsiteY5" fmla="*/ 507206 h 516731"/>
                <a:gd name="connsiteX6" fmla="*/ 276225 w 2062163"/>
                <a:gd name="connsiteY6" fmla="*/ 492919 h 516731"/>
                <a:gd name="connsiteX7" fmla="*/ 216694 w 2062163"/>
                <a:gd name="connsiteY7" fmla="*/ 471488 h 516731"/>
                <a:gd name="connsiteX8" fmla="*/ 142875 w 2062163"/>
                <a:gd name="connsiteY8" fmla="*/ 438150 h 516731"/>
                <a:gd name="connsiteX9" fmla="*/ 88107 w 2062163"/>
                <a:gd name="connsiteY9" fmla="*/ 407194 h 516731"/>
                <a:gd name="connsiteX10" fmla="*/ 26194 w 2062163"/>
                <a:gd name="connsiteY10" fmla="*/ 369094 h 516731"/>
                <a:gd name="connsiteX11" fmla="*/ 11907 w 2062163"/>
                <a:gd name="connsiteY11" fmla="*/ 357188 h 516731"/>
                <a:gd name="connsiteX12" fmla="*/ 4763 w 2062163"/>
                <a:gd name="connsiteY12" fmla="*/ 338138 h 516731"/>
                <a:gd name="connsiteX13" fmla="*/ 0 w 2062163"/>
                <a:gd name="connsiteY13" fmla="*/ 314325 h 516731"/>
                <a:gd name="connsiteX14" fmla="*/ 4763 w 2062163"/>
                <a:gd name="connsiteY14" fmla="*/ 307181 h 516731"/>
                <a:gd name="connsiteX15" fmla="*/ 9525 w 2062163"/>
                <a:gd name="connsiteY15" fmla="*/ 302419 h 516731"/>
                <a:gd name="connsiteX16" fmla="*/ 23813 w 2062163"/>
                <a:gd name="connsiteY16" fmla="*/ 300038 h 516731"/>
                <a:gd name="connsiteX17" fmla="*/ 52388 w 2062163"/>
                <a:gd name="connsiteY17" fmla="*/ 309563 h 516731"/>
                <a:gd name="connsiteX18" fmla="*/ 66675 w 2062163"/>
                <a:gd name="connsiteY18" fmla="*/ 314325 h 516731"/>
                <a:gd name="connsiteX19" fmla="*/ 116682 w 2062163"/>
                <a:gd name="connsiteY19" fmla="*/ 323850 h 516731"/>
                <a:gd name="connsiteX20" fmla="*/ 230982 w 2062163"/>
                <a:gd name="connsiteY20" fmla="*/ 333375 h 516731"/>
                <a:gd name="connsiteX21" fmla="*/ 385763 w 2062163"/>
                <a:gd name="connsiteY21" fmla="*/ 338138 h 516731"/>
                <a:gd name="connsiteX22" fmla="*/ 654844 w 2062163"/>
                <a:gd name="connsiteY22" fmla="*/ 271463 h 516731"/>
                <a:gd name="connsiteX23" fmla="*/ 878682 w 2062163"/>
                <a:gd name="connsiteY23" fmla="*/ 209550 h 516731"/>
                <a:gd name="connsiteX24" fmla="*/ 1033463 w 2062163"/>
                <a:gd name="connsiteY24" fmla="*/ 169069 h 516731"/>
                <a:gd name="connsiteX25" fmla="*/ 1223963 w 2062163"/>
                <a:gd name="connsiteY25" fmla="*/ 114300 h 516731"/>
                <a:gd name="connsiteX26" fmla="*/ 1412082 w 2062163"/>
                <a:gd name="connsiteY26" fmla="*/ 85725 h 516731"/>
                <a:gd name="connsiteX27" fmla="*/ 1693069 w 2062163"/>
                <a:gd name="connsiteY27" fmla="*/ 40481 h 516731"/>
                <a:gd name="connsiteX28" fmla="*/ 1838325 w 2062163"/>
                <a:gd name="connsiteY28" fmla="*/ 0 h 516731"/>
                <a:gd name="connsiteX29" fmla="*/ 1895475 w 2062163"/>
                <a:gd name="connsiteY29" fmla="*/ 0 h 516731"/>
                <a:gd name="connsiteX30" fmla="*/ 1947863 w 2062163"/>
                <a:gd name="connsiteY30" fmla="*/ 7144 h 516731"/>
                <a:gd name="connsiteX31" fmla="*/ 1978819 w 2062163"/>
                <a:gd name="connsiteY31" fmla="*/ 11906 h 516731"/>
                <a:gd name="connsiteX32" fmla="*/ 2012157 w 2062163"/>
                <a:gd name="connsiteY32" fmla="*/ 23813 h 516731"/>
                <a:gd name="connsiteX33" fmla="*/ 2031207 w 2062163"/>
                <a:gd name="connsiteY33" fmla="*/ 35719 h 516731"/>
                <a:gd name="connsiteX34" fmla="*/ 2040732 w 2062163"/>
                <a:gd name="connsiteY34" fmla="*/ 47625 h 516731"/>
                <a:gd name="connsiteX35" fmla="*/ 2052638 w 2062163"/>
                <a:gd name="connsiteY35" fmla="*/ 69056 h 516731"/>
                <a:gd name="connsiteX36" fmla="*/ 2057400 w 2062163"/>
                <a:gd name="connsiteY36" fmla="*/ 90488 h 516731"/>
                <a:gd name="connsiteX37" fmla="*/ 2062163 w 2062163"/>
                <a:gd name="connsiteY37" fmla="*/ 109538 h 516731"/>
                <a:gd name="connsiteX38" fmla="*/ 2057400 w 2062163"/>
                <a:gd name="connsiteY38" fmla="*/ 133350 h 516731"/>
                <a:gd name="connsiteX39" fmla="*/ 2043113 w 2062163"/>
                <a:gd name="connsiteY39" fmla="*/ 152400 h 516731"/>
                <a:gd name="connsiteX40" fmla="*/ 2007394 w 2062163"/>
                <a:gd name="connsiteY40" fmla="*/ 178594 h 516731"/>
                <a:gd name="connsiteX41" fmla="*/ 1957388 w 2062163"/>
                <a:gd name="connsiteY41" fmla="*/ 183356 h 516731"/>
                <a:gd name="connsiteX42" fmla="*/ 1750219 w 2062163"/>
                <a:gd name="connsiteY42" fmla="*/ 207169 h 516731"/>
                <a:gd name="connsiteX43" fmla="*/ 1481138 w 2062163"/>
                <a:gd name="connsiteY43" fmla="*/ 247650 h 516731"/>
                <a:gd name="connsiteX44" fmla="*/ 1216819 w 2062163"/>
                <a:gd name="connsiteY44" fmla="*/ 297656 h 516731"/>
                <a:gd name="connsiteX45" fmla="*/ 928688 w 2062163"/>
                <a:gd name="connsiteY45" fmla="*/ 378619 h 516731"/>
                <a:gd name="connsiteX46" fmla="*/ 854869 w 2062163"/>
                <a:gd name="connsiteY46" fmla="*/ 400050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62163" h="516731">
                  <a:moveTo>
                    <a:pt x="854869" y="400050"/>
                  </a:moveTo>
                  <a:lnTo>
                    <a:pt x="609600" y="471488"/>
                  </a:lnTo>
                  <a:lnTo>
                    <a:pt x="459582" y="514350"/>
                  </a:lnTo>
                  <a:lnTo>
                    <a:pt x="428625" y="516731"/>
                  </a:lnTo>
                  <a:lnTo>
                    <a:pt x="385763" y="514350"/>
                  </a:lnTo>
                  <a:lnTo>
                    <a:pt x="330994" y="507206"/>
                  </a:lnTo>
                  <a:lnTo>
                    <a:pt x="276225" y="492919"/>
                  </a:lnTo>
                  <a:lnTo>
                    <a:pt x="216694" y="471488"/>
                  </a:lnTo>
                  <a:lnTo>
                    <a:pt x="142875" y="438150"/>
                  </a:lnTo>
                  <a:lnTo>
                    <a:pt x="88107" y="407194"/>
                  </a:lnTo>
                  <a:lnTo>
                    <a:pt x="26194" y="369094"/>
                  </a:lnTo>
                  <a:lnTo>
                    <a:pt x="11907" y="357188"/>
                  </a:lnTo>
                  <a:lnTo>
                    <a:pt x="4763" y="338138"/>
                  </a:lnTo>
                  <a:lnTo>
                    <a:pt x="0" y="314325"/>
                  </a:lnTo>
                  <a:lnTo>
                    <a:pt x="4763" y="307181"/>
                  </a:lnTo>
                  <a:lnTo>
                    <a:pt x="9525" y="302419"/>
                  </a:lnTo>
                  <a:lnTo>
                    <a:pt x="23813" y="300038"/>
                  </a:lnTo>
                  <a:lnTo>
                    <a:pt x="52388" y="309563"/>
                  </a:lnTo>
                  <a:lnTo>
                    <a:pt x="66675" y="314325"/>
                  </a:lnTo>
                  <a:lnTo>
                    <a:pt x="116682" y="323850"/>
                  </a:lnTo>
                  <a:lnTo>
                    <a:pt x="230982" y="333375"/>
                  </a:lnTo>
                  <a:lnTo>
                    <a:pt x="385763" y="338138"/>
                  </a:lnTo>
                  <a:lnTo>
                    <a:pt x="654844" y="271463"/>
                  </a:lnTo>
                  <a:lnTo>
                    <a:pt x="878682" y="209550"/>
                  </a:lnTo>
                  <a:lnTo>
                    <a:pt x="1033463" y="169069"/>
                  </a:lnTo>
                  <a:lnTo>
                    <a:pt x="1223963" y="114300"/>
                  </a:lnTo>
                  <a:lnTo>
                    <a:pt x="1412082" y="85725"/>
                  </a:lnTo>
                  <a:lnTo>
                    <a:pt x="1693069" y="40481"/>
                  </a:lnTo>
                  <a:lnTo>
                    <a:pt x="1838325" y="0"/>
                  </a:lnTo>
                  <a:lnTo>
                    <a:pt x="1895475" y="0"/>
                  </a:lnTo>
                  <a:lnTo>
                    <a:pt x="1947863" y="7144"/>
                  </a:lnTo>
                  <a:lnTo>
                    <a:pt x="1978819" y="11906"/>
                  </a:lnTo>
                  <a:lnTo>
                    <a:pt x="2012157" y="23813"/>
                  </a:lnTo>
                  <a:lnTo>
                    <a:pt x="2031207" y="35719"/>
                  </a:lnTo>
                  <a:lnTo>
                    <a:pt x="2040732" y="47625"/>
                  </a:lnTo>
                  <a:lnTo>
                    <a:pt x="2052638" y="69056"/>
                  </a:lnTo>
                  <a:lnTo>
                    <a:pt x="2057400" y="90488"/>
                  </a:lnTo>
                  <a:lnTo>
                    <a:pt x="2062163" y="109538"/>
                  </a:lnTo>
                  <a:lnTo>
                    <a:pt x="2057400" y="133350"/>
                  </a:lnTo>
                  <a:lnTo>
                    <a:pt x="2043113" y="152400"/>
                  </a:lnTo>
                  <a:lnTo>
                    <a:pt x="2007394" y="178594"/>
                  </a:lnTo>
                  <a:lnTo>
                    <a:pt x="1957388" y="183356"/>
                  </a:lnTo>
                  <a:lnTo>
                    <a:pt x="1750219" y="207169"/>
                  </a:lnTo>
                  <a:lnTo>
                    <a:pt x="1481138" y="247650"/>
                  </a:lnTo>
                  <a:lnTo>
                    <a:pt x="1216819" y="297656"/>
                  </a:lnTo>
                  <a:lnTo>
                    <a:pt x="928688" y="378619"/>
                  </a:lnTo>
                  <a:lnTo>
                    <a:pt x="854869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CFE4F1D7-AB66-4CD4-9902-B15608284022}"/>
                </a:ext>
              </a:extLst>
            </p:cNvPr>
            <p:cNvSpPr/>
            <p:nvPr/>
          </p:nvSpPr>
          <p:spPr>
            <a:xfrm rot="16200000">
              <a:off x="2450307" y="3356769"/>
              <a:ext cx="2935287" cy="447675"/>
            </a:xfrm>
            <a:custGeom>
              <a:avLst/>
              <a:gdLst>
                <a:gd name="connsiteX0" fmla="*/ 1214437 w 2936081"/>
                <a:gd name="connsiteY0" fmla="*/ 202406 h 447675"/>
                <a:gd name="connsiteX1" fmla="*/ 835818 w 2936081"/>
                <a:gd name="connsiteY1" fmla="*/ 202406 h 447675"/>
                <a:gd name="connsiteX2" fmla="*/ 440531 w 2936081"/>
                <a:gd name="connsiteY2" fmla="*/ 202406 h 447675"/>
                <a:gd name="connsiteX3" fmla="*/ 0 w 2936081"/>
                <a:gd name="connsiteY3" fmla="*/ 204788 h 447675"/>
                <a:gd name="connsiteX4" fmla="*/ 88106 w 2936081"/>
                <a:gd name="connsiteY4" fmla="*/ 447675 h 447675"/>
                <a:gd name="connsiteX5" fmla="*/ 371475 w 2936081"/>
                <a:gd name="connsiteY5" fmla="*/ 447675 h 447675"/>
                <a:gd name="connsiteX6" fmla="*/ 771525 w 2936081"/>
                <a:gd name="connsiteY6" fmla="*/ 447675 h 447675"/>
                <a:gd name="connsiteX7" fmla="*/ 1593056 w 2936081"/>
                <a:gd name="connsiteY7" fmla="*/ 447675 h 447675"/>
                <a:gd name="connsiteX8" fmla="*/ 2366962 w 2936081"/>
                <a:gd name="connsiteY8" fmla="*/ 445294 h 447675"/>
                <a:gd name="connsiteX9" fmla="*/ 2543175 w 2936081"/>
                <a:gd name="connsiteY9" fmla="*/ 447675 h 447675"/>
                <a:gd name="connsiteX10" fmla="*/ 2581275 w 2936081"/>
                <a:gd name="connsiteY10" fmla="*/ 440531 h 447675"/>
                <a:gd name="connsiteX11" fmla="*/ 2607468 w 2936081"/>
                <a:gd name="connsiteY11" fmla="*/ 431006 h 447675"/>
                <a:gd name="connsiteX12" fmla="*/ 2636043 w 2936081"/>
                <a:gd name="connsiteY12" fmla="*/ 416719 h 447675"/>
                <a:gd name="connsiteX13" fmla="*/ 2671762 w 2936081"/>
                <a:gd name="connsiteY13" fmla="*/ 381000 h 447675"/>
                <a:gd name="connsiteX14" fmla="*/ 2733675 w 2936081"/>
                <a:gd name="connsiteY14" fmla="*/ 316706 h 447675"/>
                <a:gd name="connsiteX15" fmla="*/ 2864643 w 2936081"/>
                <a:gd name="connsiteY15" fmla="*/ 185738 h 447675"/>
                <a:gd name="connsiteX16" fmla="*/ 2924175 w 2936081"/>
                <a:gd name="connsiteY16" fmla="*/ 116681 h 447675"/>
                <a:gd name="connsiteX17" fmla="*/ 2936081 w 2936081"/>
                <a:gd name="connsiteY17" fmla="*/ 102394 h 447675"/>
                <a:gd name="connsiteX18" fmla="*/ 2902743 w 2936081"/>
                <a:gd name="connsiteY18" fmla="*/ 0 h 447675"/>
                <a:gd name="connsiteX19" fmla="*/ 2826543 w 2936081"/>
                <a:gd name="connsiteY19" fmla="*/ 52388 h 447675"/>
                <a:gd name="connsiteX20" fmla="*/ 2769393 w 2936081"/>
                <a:gd name="connsiteY20" fmla="*/ 95250 h 447675"/>
                <a:gd name="connsiteX21" fmla="*/ 2717006 w 2936081"/>
                <a:gd name="connsiteY21" fmla="*/ 135731 h 447675"/>
                <a:gd name="connsiteX22" fmla="*/ 2676525 w 2936081"/>
                <a:gd name="connsiteY22" fmla="*/ 166688 h 447675"/>
                <a:gd name="connsiteX23" fmla="*/ 2652712 w 2936081"/>
                <a:gd name="connsiteY23" fmla="*/ 180975 h 447675"/>
                <a:gd name="connsiteX24" fmla="*/ 2616993 w 2936081"/>
                <a:gd name="connsiteY24" fmla="*/ 192881 h 447675"/>
                <a:gd name="connsiteX25" fmla="*/ 2562225 w 2936081"/>
                <a:gd name="connsiteY25" fmla="*/ 200025 h 447675"/>
                <a:gd name="connsiteX26" fmla="*/ 2445543 w 2936081"/>
                <a:gd name="connsiteY26" fmla="*/ 202406 h 447675"/>
                <a:gd name="connsiteX27" fmla="*/ 2114550 w 2936081"/>
                <a:gd name="connsiteY27" fmla="*/ 202406 h 447675"/>
                <a:gd name="connsiteX28" fmla="*/ 1662112 w 2936081"/>
                <a:gd name="connsiteY28" fmla="*/ 202406 h 447675"/>
                <a:gd name="connsiteX29" fmla="*/ 1214437 w 2936081"/>
                <a:gd name="connsiteY29" fmla="*/ 2024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936081" h="447675">
                  <a:moveTo>
                    <a:pt x="1214437" y="202406"/>
                  </a:moveTo>
                  <a:lnTo>
                    <a:pt x="835818" y="202406"/>
                  </a:lnTo>
                  <a:lnTo>
                    <a:pt x="440531" y="202406"/>
                  </a:lnTo>
                  <a:lnTo>
                    <a:pt x="0" y="204788"/>
                  </a:lnTo>
                  <a:lnTo>
                    <a:pt x="88106" y="447675"/>
                  </a:lnTo>
                  <a:lnTo>
                    <a:pt x="371475" y="447675"/>
                  </a:lnTo>
                  <a:lnTo>
                    <a:pt x="771525" y="447675"/>
                  </a:lnTo>
                  <a:lnTo>
                    <a:pt x="1593056" y="447675"/>
                  </a:lnTo>
                  <a:lnTo>
                    <a:pt x="2366962" y="445294"/>
                  </a:lnTo>
                  <a:lnTo>
                    <a:pt x="2543175" y="447675"/>
                  </a:lnTo>
                  <a:lnTo>
                    <a:pt x="2581275" y="440531"/>
                  </a:lnTo>
                  <a:lnTo>
                    <a:pt x="2607468" y="431006"/>
                  </a:lnTo>
                  <a:lnTo>
                    <a:pt x="2636043" y="416719"/>
                  </a:lnTo>
                  <a:lnTo>
                    <a:pt x="2671762" y="381000"/>
                  </a:lnTo>
                  <a:lnTo>
                    <a:pt x="2733675" y="316706"/>
                  </a:lnTo>
                  <a:lnTo>
                    <a:pt x="2864643" y="185738"/>
                  </a:lnTo>
                  <a:lnTo>
                    <a:pt x="2924175" y="116681"/>
                  </a:lnTo>
                  <a:lnTo>
                    <a:pt x="2936081" y="102394"/>
                  </a:lnTo>
                  <a:lnTo>
                    <a:pt x="2902743" y="0"/>
                  </a:lnTo>
                  <a:lnTo>
                    <a:pt x="2826543" y="52388"/>
                  </a:lnTo>
                  <a:lnTo>
                    <a:pt x="2769393" y="95250"/>
                  </a:lnTo>
                  <a:lnTo>
                    <a:pt x="2717006" y="135731"/>
                  </a:lnTo>
                  <a:lnTo>
                    <a:pt x="2676525" y="166688"/>
                  </a:lnTo>
                  <a:lnTo>
                    <a:pt x="2652712" y="180975"/>
                  </a:lnTo>
                  <a:lnTo>
                    <a:pt x="2616993" y="192881"/>
                  </a:lnTo>
                  <a:lnTo>
                    <a:pt x="2562225" y="200025"/>
                  </a:lnTo>
                  <a:lnTo>
                    <a:pt x="2445543" y="202406"/>
                  </a:lnTo>
                  <a:lnTo>
                    <a:pt x="2114550" y="202406"/>
                  </a:lnTo>
                  <a:lnTo>
                    <a:pt x="1662112" y="202406"/>
                  </a:lnTo>
                  <a:lnTo>
                    <a:pt x="12144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2317388-FF17-4EBD-816F-790AE6E51F1B}"/>
                </a:ext>
              </a:extLst>
            </p:cNvPr>
            <p:cNvSpPr/>
            <p:nvPr/>
          </p:nvSpPr>
          <p:spPr>
            <a:xfrm>
              <a:off x="2765425" y="4614863"/>
              <a:ext cx="2343150" cy="908050"/>
            </a:xfrm>
            <a:custGeom>
              <a:avLst/>
              <a:gdLst>
                <a:gd name="connsiteX0" fmla="*/ 797719 w 2343150"/>
                <a:gd name="connsiteY0" fmla="*/ 478631 h 907256"/>
                <a:gd name="connsiteX1" fmla="*/ 1164432 w 2343150"/>
                <a:gd name="connsiteY1" fmla="*/ 369093 h 907256"/>
                <a:gd name="connsiteX2" fmla="*/ 1357313 w 2343150"/>
                <a:gd name="connsiteY2" fmla="*/ 295275 h 907256"/>
                <a:gd name="connsiteX3" fmla="*/ 1604963 w 2343150"/>
                <a:gd name="connsiteY3" fmla="*/ 219075 h 907256"/>
                <a:gd name="connsiteX4" fmla="*/ 1876425 w 2343150"/>
                <a:gd name="connsiteY4" fmla="*/ 133350 h 907256"/>
                <a:gd name="connsiteX5" fmla="*/ 2116932 w 2343150"/>
                <a:gd name="connsiteY5" fmla="*/ 54768 h 907256"/>
                <a:gd name="connsiteX6" fmla="*/ 2274094 w 2343150"/>
                <a:gd name="connsiteY6" fmla="*/ 4762 h 907256"/>
                <a:gd name="connsiteX7" fmla="*/ 2297907 w 2343150"/>
                <a:gd name="connsiteY7" fmla="*/ 0 h 907256"/>
                <a:gd name="connsiteX8" fmla="*/ 2321719 w 2343150"/>
                <a:gd name="connsiteY8" fmla="*/ 0 h 907256"/>
                <a:gd name="connsiteX9" fmla="*/ 2336007 w 2343150"/>
                <a:gd name="connsiteY9" fmla="*/ 2381 h 907256"/>
                <a:gd name="connsiteX10" fmla="*/ 2340769 w 2343150"/>
                <a:gd name="connsiteY10" fmla="*/ 9525 h 907256"/>
                <a:gd name="connsiteX11" fmla="*/ 2343150 w 2343150"/>
                <a:gd name="connsiteY11" fmla="*/ 28575 h 907256"/>
                <a:gd name="connsiteX12" fmla="*/ 2321719 w 2343150"/>
                <a:gd name="connsiteY12" fmla="*/ 59531 h 907256"/>
                <a:gd name="connsiteX13" fmla="*/ 2243138 w 2343150"/>
                <a:gd name="connsiteY13" fmla="*/ 100012 h 907256"/>
                <a:gd name="connsiteX14" fmla="*/ 1907382 w 2343150"/>
                <a:gd name="connsiteY14" fmla="*/ 257175 h 907256"/>
                <a:gd name="connsiteX15" fmla="*/ 1490663 w 2343150"/>
                <a:gd name="connsiteY15" fmla="*/ 435768 h 907256"/>
                <a:gd name="connsiteX16" fmla="*/ 1021557 w 2343150"/>
                <a:gd name="connsiteY16" fmla="*/ 621506 h 907256"/>
                <a:gd name="connsiteX17" fmla="*/ 762000 w 2343150"/>
                <a:gd name="connsiteY17" fmla="*/ 726281 h 907256"/>
                <a:gd name="connsiteX18" fmla="*/ 631032 w 2343150"/>
                <a:gd name="connsiteY18" fmla="*/ 785812 h 907256"/>
                <a:gd name="connsiteX19" fmla="*/ 535782 w 2343150"/>
                <a:gd name="connsiteY19" fmla="*/ 831056 h 907256"/>
                <a:gd name="connsiteX20" fmla="*/ 426244 w 2343150"/>
                <a:gd name="connsiteY20" fmla="*/ 890587 h 907256"/>
                <a:gd name="connsiteX21" fmla="*/ 397669 w 2343150"/>
                <a:gd name="connsiteY21" fmla="*/ 907256 h 907256"/>
                <a:gd name="connsiteX22" fmla="*/ 376238 w 2343150"/>
                <a:gd name="connsiteY22" fmla="*/ 907256 h 907256"/>
                <a:gd name="connsiteX23" fmla="*/ 323850 w 2343150"/>
                <a:gd name="connsiteY23" fmla="*/ 885825 h 907256"/>
                <a:gd name="connsiteX24" fmla="*/ 273844 w 2343150"/>
                <a:gd name="connsiteY24" fmla="*/ 862012 h 907256"/>
                <a:gd name="connsiteX25" fmla="*/ 214313 w 2343150"/>
                <a:gd name="connsiteY25" fmla="*/ 826293 h 907256"/>
                <a:gd name="connsiteX26" fmla="*/ 164307 w 2343150"/>
                <a:gd name="connsiteY26" fmla="*/ 788193 h 907256"/>
                <a:gd name="connsiteX27" fmla="*/ 128588 w 2343150"/>
                <a:gd name="connsiteY27" fmla="*/ 757237 h 907256"/>
                <a:gd name="connsiteX28" fmla="*/ 85725 w 2343150"/>
                <a:gd name="connsiteY28" fmla="*/ 714375 h 907256"/>
                <a:gd name="connsiteX29" fmla="*/ 42863 w 2343150"/>
                <a:gd name="connsiteY29" fmla="*/ 654843 h 907256"/>
                <a:gd name="connsiteX30" fmla="*/ 4763 w 2343150"/>
                <a:gd name="connsiteY30" fmla="*/ 583406 h 907256"/>
                <a:gd name="connsiteX31" fmla="*/ 0 w 2343150"/>
                <a:gd name="connsiteY31" fmla="*/ 561975 h 907256"/>
                <a:gd name="connsiteX32" fmla="*/ 7144 w 2343150"/>
                <a:gd name="connsiteY32" fmla="*/ 545306 h 907256"/>
                <a:gd name="connsiteX33" fmla="*/ 21432 w 2343150"/>
                <a:gd name="connsiteY33" fmla="*/ 542925 h 907256"/>
                <a:gd name="connsiteX34" fmla="*/ 45244 w 2343150"/>
                <a:gd name="connsiteY34" fmla="*/ 550068 h 907256"/>
                <a:gd name="connsiteX35" fmla="*/ 76200 w 2343150"/>
                <a:gd name="connsiteY35" fmla="*/ 566737 h 907256"/>
                <a:gd name="connsiteX36" fmla="*/ 104775 w 2343150"/>
                <a:gd name="connsiteY36" fmla="*/ 583406 h 907256"/>
                <a:gd name="connsiteX37" fmla="*/ 140494 w 2343150"/>
                <a:gd name="connsiteY37" fmla="*/ 602456 h 907256"/>
                <a:gd name="connsiteX38" fmla="*/ 183357 w 2343150"/>
                <a:gd name="connsiteY38" fmla="*/ 616743 h 907256"/>
                <a:gd name="connsiteX39" fmla="*/ 238125 w 2343150"/>
                <a:gd name="connsiteY39" fmla="*/ 626268 h 907256"/>
                <a:gd name="connsiteX40" fmla="*/ 300038 w 2343150"/>
                <a:gd name="connsiteY40" fmla="*/ 626268 h 907256"/>
                <a:gd name="connsiteX41" fmla="*/ 354807 w 2343150"/>
                <a:gd name="connsiteY41" fmla="*/ 614362 h 907256"/>
                <a:gd name="connsiteX42" fmla="*/ 531019 w 2343150"/>
                <a:gd name="connsiteY42" fmla="*/ 559593 h 907256"/>
                <a:gd name="connsiteX43" fmla="*/ 797719 w 2343150"/>
                <a:gd name="connsiteY43" fmla="*/ 478631 h 907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3150" h="907256">
                  <a:moveTo>
                    <a:pt x="797719" y="478631"/>
                  </a:moveTo>
                  <a:lnTo>
                    <a:pt x="1164432" y="369093"/>
                  </a:lnTo>
                  <a:lnTo>
                    <a:pt x="1357313" y="295275"/>
                  </a:lnTo>
                  <a:lnTo>
                    <a:pt x="1604963" y="219075"/>
                  </a:lnTo>
                  <a:lnTo>
                    <a:pt x="1876425" y="133350"/>
                  </a:lnTo>
                  <a:lnTo>
                    <a:pt x="2116932" y="54768"/>
                  </a:lnTo>
                  <a:lnTo>
                    <a:pt x="2274094" y="4762"/>
                  </a:lnTo>
                  <a:lnTo>
                    <a:pt x="2297907" y="0"/>
                  </a:lnTo>
                  <a:lnTo>
                    <a:pt x="2321719" y="0"/>
                  </a:lnTo>
                  <a:lnTo>
                    <a:pt x="2336007" y="2381"/>
                  </a:lnTo>
                  <a:lnTo>
                    <a:pt x="2340769" y="9525"/>
                  </a:lnTo>
                  <a:lnTo>
                    <a:pt x="2343150" y="28575"/>
                  </a:lnTo>
                  <a:lnTo>
                    <a:pt x="2321719" y="59531"/>
                  </a:lnTo>
                  <a:lnTo>
                    <a:pt x="2243138" y="100012"/>
                  </a:lnTo>
                  <a:lnTo>
                    <a:pt x="1907382" y="257175"/>
                  </a:lnTo>
                  <a:lnTo>
                    <a:pt x="1490663" y="435768"/>
                  </a:lnTo>
                  <a:lnTo>
                    <a:pt x="1021557" y="621506"/>
                  </a:lnTo>
                  <a:lnTo>
                    <a:pt x="762000" y="726281"/>
                  </a:lnTo>
                  <a:lnTo>
                    <a:pt x="631032" y="785812"/>
                  </a:lnTo>
                  <a:lnTo>
                    <a:pt x="535782" y="831056"/>
                  </a:lnTo>
                  <a:lnTo>
                    <a:pt x="426244" y="890587"/>
                  </a:lnTo>
                  <a:lnTo>
                    <a:pt x="397669" y="907256"/>
                  </a:lnTo>
                  <a:lnTo>
                    <a:pt x="376238" y="907256"/>
                  </a:lnTo>
                  <a:lnTo>
                    <a:pt x="323850" y="885825"/>
                  </a:lnTo>
                  <a:lnTo>
                    <a:pt x="273844" y="862012"/>
                  </a:lnTo>
                  <a:lnTo>
                    <a:pt x="214313" y="826293"/>
                  </a:lnTo>
                  <a:lnTo>
                    <a:pt x="164307" y="788193"/>
                  </a:lnTo>
                  <a:lnTo>
                    <a:pt x="128588" y="757237"/>
                  </a:lnTo>
                  <a:lnTo>
                    <a:pt x="85725" y="714375"/>
                  </a:lnTo>
                  <a:lnTo>
                    <a:pt x="42863" y="654843"/>
                  </a:lnTo>
                  <a:lnTo>
                    <a:pt x="4763" y="583406"/>
                  </a:lnTo>
                  <a:lnTo>
                    <a:pt x="0" y="561975"/>
                  </a:lnTo>
                  <a:lnTo>
                    <a:pt x="7144" y="545306"/>
                  </a:lnTo>
                  <a:lnTo>
                    <a:pt x="21432" y="542925"/>
                  </a:lnTo>
                  <a:lnTo>
                    <a:pt x="45244" y="550068"/>
                  </a:lnTo>
                  <a:lnTo>
                    <a:pt x="76200" y="566737"/>
                  </a:lnTo>
                  <a:lnTo>
                    <a:pt x="104775" y="583406"/>
                  </a:lnTo>
                  <a:lnTo>
                    <a:pt x="140494" y="602456"/>
                  </a:lnTo>
                  <a:lnTo>
                    <a:pt x="183357" y="616743"/>
                  </a:lnTo>
                  <a:lnTo>
                    <a:pt x="238125" y="626268"/>
                  </a:lnTo>
                  <a:lnTo>
                    <a:pt x="300038" y="626268"/>
                  </a:lnTo>
                  <a:lnTo>
                    <a:pt x="354807" y="614362"/>
                  </a:lnTo>
                  <a:lnTo>
                    <a:pt x="531019" y="559593"/>
                  </a:lnTo>
                  <a:lnTo>
                    <a:pt x="797719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07B660AC-51DB-4716-B23D-16C4610CADF6}"/>
                </a:ext>
              </a:extLst>
            </p:cNvPr>
            <p:cNvSpPr/>
            <p:nvPr/>
          </p:nvSpPr>
          <p:spPr>
            <a:xfrm>
              <a:off x="5700713" y="2062163"/>
              <a:ext cx="1366837" cy="40957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695325 w 1366837"/>
                <a:gd name="connsiteY35" fmla="*/ 1147762 h 1235868"/>
                <a:gd name="connsiteX36" fmla="*/ 723900 w 1366837"/>
                <a:gd name="connsiteY36" fmla="*/ 1040606 h 1235868"/>
                <a:gd name="connsiteX37" fmla="*/ 783431 w 1366837"/>
                <a:gd name="connsiteY37" fmla="*/ 840581 h 1235868"/>
                <a:gd name="connsiteX38" fmla="*/ 831056 w 1366837"/>
                <a:gd name="connsiteY38" fmla="*/ 676275 h 1235868"/>
                <a:gd name="connsiteX39" fmla="*/ 881062 w 1366837"/>
                <a:gd name="connsiteY39" fmla="*/ 507206 h 1235868"/>
                <a:gd name="connsiteX40" fmla="*/ 916781 w 1366837"/>
                <a:gd name="connsiteY40" fmla="*/ 381000 h 1235868"/>
                <a:gd name="connsiteX41" fmla="*/ 940593 w 1366837"/>
                <a:gd name="connsiteY41" fmla="*/ 295275 h 1235868"/>
                <a:gd name="connsiteX42" fmla="*/ 945356 w 1366837"/>
                <a:gd name="connsiteY42" fmla="*/ 264318 h 1235868"/>
                <a:gd name="connsiteX43" fmla="*/ 942975 w 1366837"/>
                <a:gd name="connsiteY43" fmla="*/ 252412 h 1235868"/>
                <a:gd name="connsiteX44" fmla="*/ 935831 w 1366837"/>
                <a:gd name="connsiteY44" fmla="*/ 240506 h 1235868"/>
                <a:gd name="connsiteX45" fmla="*/ 919162 w 1366837"/>
                <a:gd name="connsiteY45" fmla="*/ 230981 h 1235868"/>
                <a:gd name="connsiteX46" fmla="*/ 897731 w 1366837"/>
                <a:gd name="connsiteY46" fmla="*/ 230981 h 1235868"/>
                <a:gd name="connsiteX47" fmla="*/ 716756 w 1366837"/>
                <a:gd name="connsiteY47" fmla="*/ 261937 h 1235868"/>
                <a:gd name="connsiteX48" fmla="*/ 450056 w 1366837"/>
                <a:gd name="connsiteY48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23900 w 1366837"/>
                <a:gd name="connsiteY35" fmla="*/ 1040606 h 1235868"/>
                <a:gd name="connsiteX36" fmla="*/ 783431 w 1366837"/>
                <a:gd name="connsiteY36" fmla="*/ 840581 h 1235868"/>
                <a:gd name="connsiteX37" fmla="*/ 831056 w 1366837"/>
                <a:gd name="connsiteY37" fmla="*/ 676275 h 1235868"/>
                <a:gd name="connsiteX38" fmla="*/ 881062 w 1366837"/>
                <a:gd name="connsiteY38" fmla="*/ 507206 h 1235868"/>
                <a:gd name="connsiteX39" fmla="*/ 916781 w 1366837"/>
                <a:gd name="connsiteY39" fmla="*/ 381000 h 1235868"/>
                <a:gd name="connsiteX40" fmla="*/ 940593 w 1366837"/>
                <a:gd name="connsiteY40" fmla="*/ 295275 h 1235868"/>
                <a:gd name="connsiteX41" fmla="*/ 945356 w 1366837"/>
                <a:gd name="connsiteY41" fmla="*/ 264318 h 1235868"/>
                <a:gd name="connsiteX42" fmla="*/ 942975 w 1366837"/>
                <a:gd name="connsiteY42" fmla="*/ 252412 h 1235868"/>
                <a:gd name="connsiteX43" fmla="*/ 935831 w 1366837"/>
                <a:gd name="connsiteY43" fmla="*/ 240506 h 1235868"/>
                <a:gd name="connsiteX44" fmla="*/ 919162 w 1366837"/>
                <a:gd name="connsiteY44" fmla="*/ 230981 h 1235868"/>
                <a:gd name="connsiteX45" fmla="*/ 897731 w 1366837"/>
                <a:gd name="connsiteY45" fmla="*/ 230981 h 1235868"/>
                <a:gd name="connsiteX46" fmla="*/ 716756 w 1366837"/>
                <a:gd name="connsiteY46" fmla="*/ 261937 h 1235868"/>
                <a:gd name="connsiteX47" fmla="*/ 450056 w 1366837"/>
                <a:gd name="connsiteY47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783431 w 1366837"/>
                <a:gd name="connsiteY35" fmla="*/ 840581 h 1235868"/>
                <a:gd name="connsiteX36" fmla="*/ 831056 w 1366837"/>
                <a:gd name="connsiteY36" fmla="*/ 676275 h 1235868"/>
                <a:gd name="connsiteX37" fmla="*/ 881062 w 1366837"/>
                <a:gd name="connsiteY37" fmla="*/ 507206 h 1235868"/>
                <a:gd name="connsiteX38" fmla="*/ 916781 w 1366837"/>
                <a:gd name="connsiteY38" fmla="*/ 381000 h 1235868"/>
                <a:gd name="connsiteX39" fmla="*/ 940593 w 1366837"/>
                <a:gd name="connsiteY39" fmla="*/ 295275 h 1235868"/>
                <a:gd name="connsiteX40" fmla="*/ 945356 w 1366837"/>
                <a:gd name="connsiteY40" fmla="*/ 264318 h 1235868"/>
                <a:gd name="connsiteX41" fmla="*/ 942975 w 1366837"/>
                <a:gd name="connsiteY41" fmla="*/ 252412 h 1235868"/>
                <a:gd name="connsiteX42" fmla="*/ 935831 w 1366837"/>
                <a:gd name="connsiteY42" fmla="*/ 240506 h 1235868"/>
                <a:gd name="connsiteX43" fmla="*/ 919162 w 1366837"/>
                <a:gd name="connsiteY43" fmla="*/ 230981 h 1235868"/>
                <a:gd name="connsiteX44" fmla="*/ 897731 w 1366837"/>
                <a:gd name="connsiteY44" fmla="*/ 230981 h 1235868"/>
                <a:gd name="connsiteX45" fmla="*/ 716756 w 1366837"/>
                <a:gd name="connsiteY45" fmla="*/ 261937 h 1235868"/>
                <a:gd name="connsiteX46" fmla="*/ 450056 w 1366837"/>
                <a:gd name="connsiteY46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0562 w 1366837"/>
                <a:gd name="connsiteY34" fmla="*/ 1176337 h 1235868"/>
                <a:gd name="connsiteX35" fmla="*/ 831056 w 1366837"/>
                <a:gd name="connsiteY35" fmla="*/ 676275 h 1235868"/>
                <a:gd name="connsiteX36" fmla="*/ 881062 w 1366837"/>
                <a:gd name="connsiteY36" fmla="*/ 507206 h 1235868"/>
                <a:gd name="connsiteX37" fmla="*/ 916781 w 1366837"/>
                <a:gd name="connsiteY37" fmla="*/ 381000 h 1235868"/>
                <a:gd name="connsiteX38" fmla="*/ 940593 w 1366837"/>
                <a:gd name="connsiteY38" fmla="*/ 295275 h 1235868"/>
                <a:gd name="connsiteX39" fmla="*/ 945356 w 1366837"/>
                <a:gd name="connsiteY39" fmla="*/ 264318 h 1235868"/>
                <a:gd name="connsiteX40" fmla="*/ 942975 w 1366837"/>
                <a:gd name="connsiteY40" fmla="*/ 252412 h 1235868"/>
                <a:gd name="connsiteX41" fmla="*/ 935831 w 1366837"/>
                <a:gd name="connsiteY41" fmla="*/ 240506 h 1235868"/>
                <a:gd name="connsiteX42" fmla="*/ 919162 w 1366837"/>
                <a:gd name="connsiteY42" fmla="*/ 230981 h 1235868"/>
                <a:gd name="connsiteX43" fmla="*/ 897731 w 1366837"/>
                <a:gd name="connsiteY43" fmla="*/ 230981 h 1235868"/>
                <a:gd name="connsiteX44" fmla="*/ 716756 w 1366837"/>
                <a:gd name="connsiteY44" fmla="*/ 261937 h 1235868"/>
                <a:gd name="connsiteX45" fmla="*/ 450056 w 1366837"/>
                <a:gd name="connsiteY45" fmla="*/ 314325 h 1235868"/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831056 w 1366837"/>
                <a:gd name="connsiteY34" fmla="*/ 676275 h 1235868"/>
                <a:gd name="connsiteX35" fmla="*/ 881062 w 1366837"/>
                <a:gd name="connsiteY35" fmla="*/ 507206 h 1235868"/>
                <a:gd name="connsiteX36" fmla="*/ 916781 w 1366837"/>
                <a:gd name="connsiteY36" fmla="*/ 381000 h 1235868"/>
                <a:gd name="connsiteX37" fmla="*/ 940593 w 1366837"/>
                <a:gd name="connsiteY37" fmla="*/ 295275 h 1235868"/>
                <a:gd name="connsiteX38" fmla="*/ 945356 w 1366837"/>
                <a:gd name="connsiteY38" fmla="*/ 264318 h 1235868"/>
                <a:gd name="connsiteX39" fmla="*/ 942975 w 1366837"/>
                <a:gd name="connsiteY39" fmla="*/ 252412 h 1235868"/>
                <a:gd name="connsiteX40" fmla="*/ 935831 w 1366837"/>
                <a:gd name="connsiteY40" fmla="*/ 240506 h 1235868"/>
                <a:gd name="connsiteX41" fmla="*/ 919162 w 1366837"/>
                <a:gd name="connsiteY41" fmla="*/ 230981 h 1235868"/>
                <a:gd name="connsiteX42" fmla="*/ 897731 w 1366837"/>
                <a:gd name="connsiteY42" fmla="*/ 230981 h 1235868"/>
                <a:gd name="connsiteX43" fmla="*/ 716756 w 1366837"/>
                <a:gd name="connsiteY43" fmla="*/ 261937 h 1235868"/>
                <a:gd name="connsiteX44" fmla="*/ 450056 w 1366837"/>
                <a:gd name="connsiteY44" fmla="*/ 314325 h 1235868"/>
                <a:gd name="connsiteX0" fmla="*/ 450056 w 1366837"/>
                <a:gd name="connsiteY0" fmla="*/ 314325 h 1233487"/>
                <a:gd name="connsiteX1" fmla="*/ 185737 w 1366837"/>
                <a:gd name="connsiteY1" fmla="*/ 369093 h 1233487"/>
                <a:gd name="connsiteX2" fmla="*/ 23812 w 1366837"/>
                <a:gd name="connsiteY2" fmla="*/ 409575 h 1233487"/>
                <a:gd name="connsiteX3" fmla="*/ 0 w 1366837"/>
                <a:gd name="connsiteY3" fmla="*/ 261937 h 1233487"/>
                <a:gd name="connsiteX4" fmla="*/ 200025 w 1366837"/>
                <a:gd name="connsiteY4" fmla="*/ 223837 h 1233487"/>
                <a:gd name="connsiteX5" fmla="*/ 488156 w 1366837"/>
                <a:gd name="connsiteY5" fmla="*/ 164306 h 1233487"/>
                <a:gd name="connsiteX6" fmla="*/ 764381 w 1366837"/>
                <a:gd name="connsiteY6" fmla="*/ 107156 h 1233487"/>
                <a:gd name="connsiteX7" fmla="*/ 833437 w 1366837"/>
                <a:gd name="connsiteY7" fmla="*/ 92868 h 1233487"/>
                <a:gd name="connsiteX8" fmla="*/ 866775 w 1366837"/>
                <a:gd name="connsiteY8" fmla="*/ 78581 h 1233487"/>
                <a:gd name="connsiteX9" fmla="*/ 907256 w 1366837"/>
                <a:gd name="connsiteY9" fmla="*/ 59531 h 1233487"/>
                <a:gd name="connsiteX10" fmla="*/ 942975 w 1366837"/>
                <a:gd name="connsiteY10" fmla="*/ 40481 h 1233487"/>
                <a:gd name="connsiteX11" fmla="*/ 966787 w 1366837"/>
                <a:gd name="connsiteY11" fmla="*/ 23812 h 1233487"/>
                <a:gd name="connsiteX12" fmla="*/ 985837 w 1366837"/>
                <a:gd name="connsiteY12" fmla="*/ 7143 h 1233487"/>
                <a:gd name="connsiteX13" fmla="*/ 1004887 w 1366837"/>
                <a:gd name="connsiteY13" fmla="*/ 0 h 1233487"/>
                <a:gd name="connsiteX14" fmla="*/ 1035843 w 1366837"/>
                <a:gd name="connsiteY14" fmla="*/ 4762 h 1233487"/>
                <a:gd name="connsiteX15" fmla="*/ 1126331 w 1366837"/>
                <a:gd name="connsiteY15" fmla="*/ 35718 h 1233487"/>
                <a:gd name="connsiteX16" fmla="*/ 1226343 w 1366837"/>
                <a:gd name="connsiteY16" fmla="*/ 71437 h 1233487"/>
                <a:gd name="connsiteX17" fmla="*/ 1293018 w 1366837"/>
                <a:gd name="connsiteY17" fmla="*/ 100012 h 1233487"/>
                <a:gd name="connsiteX18" fmla="*/ 1316831 w 1366837"/>
                <a:gd name="connsiteY18" fmla="*/ 116681 h 1233487"/>
                <a:gd name="connsiteX19" fmla="*/ 1343025 w 1366837"/>
                <a:gd name="connsiteY19" fmla="*/ 133350 h 1233487"/>
                <a:gd name="connsiteX20" fmla="*/ 1357312 w 1366837"/>
                <a:gd name="connsiteY20" fmla="*/ 150018 h 1233487"/>
                <a:gd name="connsiteX21" fmla="*/ 1366837 w 1366837"/>
                <a:gd name="connsiteY21" fmla="*/ 169068 h 1233487"/>
                <a:gd name="connsiteX22" fmla="*/ 1362075 w 1366837"/>
                <a:gd name="connsiteY22" fmla="*/ 197643 h 1233487"/>
                <a:gd name="connsiteX23" fmla="*/ 1350168 w 1366837"/>
                <a:gd name="connsiteY23" fmla="*/ 219075 h 1233487"/>
                <a:gd name="connsiteX24" fmla="*/ 1312068 w 1366837"/>
                <a:gd name="connsiteY24" fmla="*/ 245268 h 1233487"/>
                <a:gd name="connsiteX25" fmla="*/ 1252537 w 1366837"/>
                <a:gd name="connsiteY25" fmla="*/ 276225 h 1233487"/>
                <a:gd name="connsiteX26" fmla="*/ 1216818 w 1366837"/>
                <a:gd name="connsiteY26" fmla="*/ 352425 h 1233487"/>
                <a:gd name="connsiteX27" fmla="*/ 1131093 w 1366837"/>
                <a:gd name="connsiteY27" fmla="*/ 531018 h 1233487"/>
                <a:gd name="connsiteX28" fmla="*/ 1045368 w 1366837"/>
                <a:gd name="connsiteY28" fmla="*/ 704850 h 1233487"/>
                <a:gd name="connsiteX29" fmla="*/ 962025 w 1366837"/>
                <a:gd name="connsiteY29" fmla="*/ 857250 h 1233487"/>
                <a:gd name="connsiteX30" fmla="*/ 890587 w 1366837"/>
                <a:gd name="connsiteY30" fmla="*/ 988218 h 1233487"/>
                <a:gd name="connsiteX31" fmla="*/ 778668 w 1366837"/>
                <a:gd name="connsiteY31" fmla="*/ 1183481 h 1233487"/>
                <a:gd name="connsiteX32" fmla="*/ 738187 w 1366837"/>
                <a:gd name="connsiteY32" fmla="*/ 1233487 h 1233487"/>
                <a:gd name="connsiteX33" fmla="*/ 831056 w 1366837"/>
                <a:gd name="connsiteY33" fmla="*/ 676275 h 1233487"/>
                <a:gd name="connsiteX34" fmla="*/ 881062 w 1366837"/>
                <a:gd name="connsiteY34" fmla="*/ 507206 h 1233487"/>
                <a:gd name="connsiteX35" fmla="*/ 916781 w 1366837"/>
                <a:gd name="connsiteY35" fmla="*/ 381000 h 1233487"/>
                <a:gd name="connsiteX36" fmla="*/ 940593 w 1366837"/>
                <a:gd name="connsiteY36" fmla="*/ 295275 h 1233487"/>
                <a:gd name="connsiteX37" fmla="*/ 945356 w 1366837"/>
                <a:gd name="connsiteY37" fmla="*/ 264318 h 1233487"/>
                <a:gd name="connsiteX38" fmla="*/ 942975 w 1366837"/>
                <a:gd name="connsiteY38" fmla="*/ 252412 h 1233487"/>
                <a:gd name="connsiteX39" fmla="*/ 935831 w 1366837"/>
                <a:gd name="connsiteY39" fmla="*/ 240506 h 1233487"/>
                <a:gd name="connsiteX40" fmla="*/ 919162 w 1366837"/>
                <a:gd name="connsiteY40" fmla="*/ 230981 h 1233487"/>
                <a:gd name="connsiteX41" fmla="*/ 897731 w 1366837"/>
                <a:gd name="connsiteY41" fmla="*/ 230981 h 1233487"/>
                <a:gd name="connsiteX42" fmla="*/ 716756 w 1366837"/>
                <a:gd name="connsiteY42" fmla="*/ 261937 h 1233487"/>
                <a:gd name="connsiteX43" fmla="*/ 450056 w 1366837"/>
                <a:gd name="connsiteY43" fmla="*/ 314325 h 1233487"/>
                <a:gd name="connsiteX0" fmla="*/ 450056 w 1366837"/>
                <a:gd name="connsiteY0" fmla="*/ 314325 h 1183481"/>
                <a:gd name="connsiteX1" fmla="*/ 185737 w 1366837"/>
                <a:gd name="connsiteY1" fmla="*/ 369093 h 1183481"/>
                <a:gd name="connsiteX2" fmla="*/ 23812 w 1366837"/>
                <a:gd name="connsiteY2" fmla="*/ 409575 h 1183481"/>
                <a:gd name="connsiteX3" fmla="*/ 0 w 1366837"/>
                <a:gd name="connsiteY3" fmla="*/ 261937 h 1183481"/>
                <a:gd name="connsiteX4" fmla="*/ 200025 w 1366837"/>
                <a:gd name="connsiteY4" fmla="*/ 223837 h 1183481"/>
                <a:gd name="connsiteX5" fmla="*/ 488156 w 1366837"/>
                <a:gd name="connsiteY5" fmla="*/ 164306 h 1183481"/>
                <a:gd name="connsiteX6" fmla="*/ 764381 w 1366837"/>
                <a:gd name="connsiteY6" fmla="*/ 107156 h 1183481"/>
                <a:gd name="connsiteX7" fmla="*/ 833437 w 1366837"/>
                <a:gd name="connsiteY7" fmla="*/ 92868 h 1183481"/>
                <a:gd name="connsiteX8" fmla="*/ 866775 w 1366837"/>
                <a:gd name="connsiteY8" fmla="*/ 78581 h 1183481"/>
                <a:gd name="connsiteX9" fmla="*/ 907256 w 1366837"/>
                <a:gd name="connsiteY9" fmla="*/ 59531 h 1183481"/>
                <a:gd name="connsiteX10" fmla="*/ 942975 w 1366837"/>
                <a:gd name="connsiteY10" fmla="*/ 40481 h 1183481"/>
                <a:gd name="connsiteX11" fmla="*/ 966787 w 1366837"/>
                <a:gd name="connsiteY11" fmla="*/ 23812 h 1183481"/>
                <a:gd name="connsiteX12" fmla="*/ 985837 w 1366837"/>
                <a:gd name="connsiteY12" fmla="*/ 7143 h 1183481"/>
                <a:gd name="connsiteX13" fmla="*/ 1004887 w 1366837"/>
                <a:gd name="connsiteY13" fmla="*/ 0 h 1183481"/>
                <a:gd name="connsiteX14" fmla="*/ 1035843 w 1366837"/>
                <a:gd name="connsiteY14" fmla="*/ 4762 h 1183481"/>
                <a:gd name="connsiteX15" fmla="*/ 1126331 w 1366837"/>
                <a:gd name="connsiteY15" fmla="*/ 35718 h 1183481"/>
                <a:gd name="connsiteX16" fmla="*/ 1226343 w 1366837"/>
                <a:gd name="connsiteY16" fmla="*/ 71437 h 1183481"/>
                <a:gd name="connsiteX17" fmla="*/ 1293018 w 1366837"/>
                <a:gd name="connsiteY17" fmla="*/ 100012 h 1183481"/>
                <a:gd name="connsiteX18" fmla="*/ 1316831 w 1366837"/>
                <a:gd name="connsiteY18" fmla="*/ 116681 h 1183481"/>
                <a:gd name="connsiteX19" fmla="*/ 1343025 w 1366837"/>
                <a:gd name="connsiteY19" fmla="*/ 133350 h 1183481"/>
                <a:gd name="connsiteX20" fmla="*/ 1357312 w 1366837"/>
                <a:gd name="connsiteY20" fmla="*/ 150018 h 1183481"/>
                <a:gd name="connsiteX21" fmla="*/ 1366837 w 1366837"/>
                <a:gd name="connsiteY21" fmla="*/ 169068 h 1183481"/>
                <a:gd name="connsiteX22" fmla="*/ 1362075 w 1366837"/>
                <a:gd name="connsiteY22" fmla="*/ 197643 h 1183481"/>
                <a:gd name="connsiteX23" fmla="*/ 1350168 w 1366837"/>
                <a:gd name="connsiteY23" fmla="*/ 219075 h 1183481"/>
                <a:gd name="connsiteX24" fmla="*/ 1312068 w 1366837"/>
                <a:gd name="connsiteY24" fmla="*/ 245268 h 1183481"/>
                <a:gd name="connsiteX25" fmla="*/ 1252537 w 1366837"/>
                <a:gd name="connsiteY25" fmla="*/ 276225 h 1183481"/>
                <a:gd name="connsiteX26" fmla="*/ 1216818 w 1366837"/>
                <a:gd name="connsiteY26" fmla="*/ 352425 h 1183481"/>
                <a:gd name="connsiteX27" fmla="*/ 1131093 w 1366837"/>
                <a:gd name="connsiteY27" fmla="*/ 531018 h 1183481"/>
                <a:gd name="connsiteX28" fmla="*/ 1045368 w 1366837"/>
                <a:gd name="connsiteY28" fmla="*/ 704850 h 1183481"/>
                <a:gd name="connsiteX29" fmla="*/ 962025 w 1366837"/>
                <a:gd name="connsiteY29" fmla="*/ 857250 h 1183481"/>
                <a:gd name="connsiteX30" fmla="*/ 890587 w 1366837"/>
                <a:gd name="connsiteY30" fmla="*/ 988218 h 1183481"/>
                <a:gd name="connsiteX31" fmla="*/ 778668 w 1366837"/>
                <a:gd name="connsiteY31" fmla="*/ 1183481 h 1183481"/>
                <a:gd name="connsiteX32" fmla="*/ 831056 w 1366837"/>
                <a:gd name="connsiteY32" fmla="*/ 676275 h 1183481"/>
                <a:gd name="connsiteX33" fmla="*/ 881062 w 1366837"/>
                <a:gd name="connsiteY33" fmla="*/ 507206 h 1183481"/>
                <a:gd name="connsiteX34" fmla="*/ 916781 w 1366837"/>
                <a:gd name="connsiteY34" fmla="*/ 381000 h 1183481"/>
                <a:gd name="connsiteX35" fmla="*/ 940593 w 1366837"/>
                <a:gd name="connsiteY35" fmla="*/ 295275 h 1183481"/>
                <a:gd name="connsiteX36" fmla="*/ 945356 w 1366837"/>
                <a:gd name="connsiteY36" fmla="*/ 264318 h 1183481"/>
                <a:gd name="connsiteX37" fmla="*/ 942975 w 1366837"/>
                <a:gd name="connsiteY37" fmla="*/ 252412 h 1183481"/>
                <a:gd name="connsiteX38" fmla="*/ 935831 w 1366837"/>
                <a:gd name="connsiteY38" fmla="*/ 240506 h 1183481"/>
                <a:gd name="connsiteX39" fmla="*/ 919162 w 1366837"/>
                <a:gd name="connsiteY39" fmla="*/ 230981 h 1183481"/>
                <a:gd name="connsiteX40" fmla="*/ 897731 w 1366837"/>
                <a:gd name="connsiteY40" fmla="*/ 230981 h 1183481"/>
                <a:gd name="connsiteX41" fmla="*/ 716756 w 1366837"/>
                <a:gd name="connsiteY41" fmla="*/ 261937 h 1183481"/>
                <a:gd name="connsiteX42" fmla="*/ 450056 w 1366837"/>
                <a:gd name="connsiteY42" fmla="*/ 314325 h 1183481"/>
                <a:gd name="connsiteX0" fmla="*/ 450056 w 1366837"/>
                <a:gd name="connsiteY0" fmla="*/ 314325 h 988218"/>
                <a:gd name="connsiteX1" fmla="*/ 185737 w 1366837"/>
                <a:gd name="connsiteY1" fmla="*/ 369093 h 988218"/>
                <a:gd name="connsiteX2" fmla="*/ 23812 w 1366837"/>
                <a:gd name="connsiteY2" fmla="*/ 409575 h 988218"/>
                <a:gd name="connsiteX3" fmla="*/ 0 w 1366837"/>
                <a:gd name="connsiteY3" fmla="*/ 261937 h 988218"/>
                <a:gd name="connsiteX4" fmla="*/ 200025 w 1366837"/>
                <a:gd name="connsiteY4" fmla="*/ 223837 h 988218"/>
                <a:gd name="connsiteX5" fmla="*/ 488156 w 1366837"/>
                <a:gd name="connsiteY5" fmla="*/ 164306 h 988218"/>
                <a:gd name="connsiteX6" fmla="*/ 764381 w 1366837"/>
                <a:gd name="connsiteY6" fmla="*/ 107156 h 988218"/>
                <a:gd name="connsiteX7" fmla="*/ 833437 w 1366837"/>
                <a:gd name="connsiteY7" fmla="*/ 92868 h 988218"/>
                <a:gd name="connsiteX8" fmla="*/ 866775 w 1366837"/>
                <a:gd name="connsiteY8" fmla="*/ 78581 h 988218"/>
                <a:gd name="connsiteX9" fmla="*/ 907256 w 1366837"/>
                <a:gd name="connsiteY9" fmla="*/ 59531 h 988218"/>
                <a:gd name="connsiteX10" fmla="*/ 942975 w 1366837"/>
                <a:gd name="connsiteY10" fmla="*/ 40481 h 988218"/>
                <a:gd name="connsiteX11" fmla="*/ 966787 w 1366837"/>
                <a:gd name="connsiteY11" fmla="*/ 23812 h 988218"/>
                <a:gd name="connsiteX12" fmla="*/ 985837 w 1366837"/>
                <a:gd name="connsiteY12" fmla="*/ 7143 h 988218"/>
                <a:gd name="connsiteX13" fmla="*/ 1004887 w 1366837"/>
                <a:gd name="connsiteY13" fmla="*/ 0 h 988218"/>
                <a:gd name="connsiteX14" fmla="*/ 1035843 w 1366837"/>
                <a:gd name="connsiteY14" fmla="*/ 4762 h 988218"/>
                <a:gd name="connsiteX15" fmla="*/ 1126331 w 1366837"/>
                <a:gd name="connsiteY15" fmla="*/ 35718 h 988218"/>
                <a:gd name="connsiteX16" fmla="*/ 1226343 w 1366837"/>
                <a:gd name="connsiteY16" fmla="*/ 71437 h 988218"/>
                <a:gd name="connsiteX17" fmla="*/ 1293018 w 1366837"/>
                <a:gd name="connsiteY17" fmla="*/ 100012 h 988218"/>
                <a:gd name="connsiteX18" fmla="*/ 1316831 w 1366837"/>
                <a:gd name="connsiteY18" fmla="*/ 116681 h 988218"/>
                <a:gd name="connsiteX19" fmla="*/ 1343025 w 1366837"/>
                <a:gd name="connsiteY19" fmla="*/ 133350 h 988218"/>
                <a:gd name="connsiteX20" fmla="*/ 1357312 w 1366837"/>
                <a:gd name="connsiteY20" fmla="*/ 150018 h 988218"/>
                <a:gd name="connsiteX21" fmla="*/ 1366837 w 1366837"/>
                <a:gd name="connsiteY21" fmla="*/ 169068 h 988218"/>
                <a:gd name="connsiteX22" fmla="*/ 1362075 w 1366837"/>
                <a:gd name="connsiteY22" fmla="*/ 197643 h 988218"/>
                <a:gd name="connsiteX23" fmla="*/ 1350168 w 1366837"/>
                <a:gd name="connsiteY23" fmla="*/ 219075 h 988218"/>
                <a:gd name="connsiteX24" fmla="*/ 1312068 w 1366837"/>
                <a:gd name="connsiteY24" fmla="*/ 245268 h 988218"/>
                <a:gd name="connsiteX25" fmla="*/ 1252537 w 1366837"/>
                <a:gd name="connsiteY25" fmla="*/ 276225 h 988218"/>
                <a:gd name="connsiteX26" fmla="*/ 1216818 w 1366837"/>
                <a:gd name="connsiteY26" fmla="*/ 352425 h 988218"/>
                <a:gd name="connsiteX27" fmla="*/ 1131093 w 1366837"/>
                <a:gd name="connsiteY27" fmla="*/ 531018 h 988218"/>
                <a:gd name="connsiteX28" fmla="*/ 1045368 w 1366837"/>
                <a:gd name="connsiteY28" fmla="*/ 704850 h 988218"/>
                <a:gd name="connsiteX29" fmla="*/ 962025 w 1366837"/>
                <a:gd name="connsiteY29" fmla="*/ 857250 h 988218"/>
                <a:gd name="connsiteX30" fmla="*/ 890587 w 1366837"/>
                <a:gd name="connsiteY30" fmla="*/ 988218 h 988218"/>
                <a:gd name="connsiteX31" fmla="*/ 831056 w 1366837"/>
                <a:gd name="connsiteY31" fmla="*/ 676275 h 988218"/>
                <a:gd name="connsiteX32" fmla="*/ 881062 w 1366837"/>
                <a:gd name="connsiteY32" fmla="*/ 507206 h 988218"/>
                <a:gd name="connsiteX33" fmla="*/ 916781 w 1366837"/>
                <a:gd name="connsiteY33" fmla="*/ 381000 h 988218"/>
                <a:gd name="connsiteX34" fmla="*/ 940593 w 1366837"/>
                <a:gd name="connsiteY34" fmla="*/ 295275 h 988218"/>
                <a:gd name="connsiteX35" fmla="*/ 945356 w 1366837"/>
                <a:gd name="connsiteY35" fmla="*/ 264318 h 988218"/>
                <a:gd name="connsiteX36" fmla="*/ 942975 w 1366837"/>
                <a:gd name="connsiteY36" fmla="*/ 252412 h 988218"/>
                <a:gd name="connsiteX37" fmla="*/ 935831 w 1366837"/>
                <a:gd name="connsiteY37" fmla="*/ 240506 h 988218"/>
                <a:gd name="connsiteX38" fmla="*/ 919162 w 1366837"/>
                <a:gd name="connsiteY38" fmla="*/ 230981 h 988218"/>
                <a:gd name="connsiteX39" fmla="*/ 897731 w 1366837"/>
                <a:gd name="connsiteY39" fmla="*/ 230981 h 988218"/>
                <a:gd name="connsiteX40" fmla="*/ 716756 w 1366837"/>
                <a:gd name="connsiteY40" fmla="*/ 261937 h 988218"/>
                <a:gd name="connsiteX41" fmla="*/ 450056 w 1366837"/>
                <a:gd name="connsiteY41" fmla="*/ 314325 h 988218"/>
                <a:gd name="connsiteX0" fmla="*/ 450056 w 1366837"/>
                <a:gd name="connsiteY0" fmla="*/ 314325 h 857250"/>
                <a:gd name="connsiteX1" fmla="*/ 185737 w 1366837"/>
                <a:gd name="connsiteY1" fmla="*/ 369093 h 857250"/>
                <a:gd name="connsiteX2" fmla="*/ 23812 w 1366837"/>
                <a:gd name="connsiteY2" fmla="*/ 409575 h 857250"/>
                <a:gd name="connsiteX3" fmla="*/ 0 w 1366837"/>
                <a:gd name="connsiteY3" fmla="*/ 261937 h 857250"/>
                <a:gd name="connsiteX4" fmla="*/ 200025 w 1366837"/>
                <a:gd name="connsiteY4" fmla="*/ 223837 h 857250"/>
                <a:gd name="connsiteX5" fmla="*/ 488156 w 1366837"/>
                <a:gd name="connsiteY5" fmla="*/ 164306 h 857250"/>
                <a:gd name="connsiteX6" fmla="*/ 764381 w 1366837"/>
                <a:gd name="connsiteY6" fmla="*/ 107156 h 857250"/>
                <a:gd name="connsiteX7" fmla="*/ 833437 w 1366837"/>
                <a:gd name="connsiteY7" fmla="*/ 92868 h 857250"/>
                <a:gd name="connsiteX8" fmla="*/ 866775 w 1366837"/>
                <a:gd name="connsiteY8" fmla="*/ 78581 h 857250"/>
                <a:gd name="connsiteX9" fmla="*/ 907256 w 1366837"/>
                <a:gd name="connsiteY9" fmla="*/ 59531 h 857250"/>
                <a:gd name="connsiteX10" fmla="*/ 942975 w 1366837"/>
                <a:gd name="connsiteY10" fmla="*/ 40481 h 857250"/>
                <a:gd name="connsiteX11" fmla="*/ 966787 w 1366837"/>
                <a:gd name="connsiteY11" fmla="*/ 23812 h 857250"/>
                <a:gd name="connsiteX12" fmla="*/ 985837 w 1366837"/>
                <a:gd name="connsiteY12" fmla="*/ 7143 h 857250"/>
                <a:gd name="connsiteX13" fmla="*/ 1004887 w 1366837"/>
                <a:gd name="connsiteY13" fmla="*/ 0 h 857250"/>
                <a:gd name="connsiteX14" fmla="*/ 1035843 w 1366837"/>
                <a:gd name="connsiteY14" fmla="*/ 4762 h 857250"/>
                <a:gd name="connsiteX15" fmla="*/ 1126331 w 1366837"/>
                <a:gd name="connsiteY15" fmla="*/ 35718 h 857250"/>
                <a:gd name="connsiteX16" fmla="*/ 1226343 w 1366837"/>
                <a:gd name="connsiteY16" fmla="*/ 71437 h 857250"/>
                <a:gd name="connsiteX17" fmla="*/ 1293018 w 1366837"/>
                <a:gd name="connsiteY17" fmla="*/ 100012 h 857250"/>
                <a:gd name="connsiteX18" fmla="*/ 1316831 w 1366837"/>
                <a:gd name="connsiteY18" fmla="*/ 116681 h 857250"/>
                <a:gd name="connsiteX19" fmla="*/ 1343025 w 1366837"/>
                <a:gd name="connsiteY19" fmla="*/ 133350 h 857250"/>
                <a:gd name="connsiteX20" fmla="*/ 1357312 w 1366837"/>
                <a:gd name="connsiteY20" fmla="*/ 150018 h 857250"/>
                <a:gd name="connsiteX21" fmla="*/ 1366837 w 1366837"/>
                <a:gd name="connsiteY21" fmla="*/ 169068 h 857250"/>
                <a:gd name="connsiteX22" fmla="*/ 1362075 w 1366837"/>
                <a:gd name="connsiteY22" fmla="*/ 197643 h 857250"/>
                <a:gd name="connsiteX23" fmla="*/ 1350168 w 1366837"/>
                <a:gd name="connsiteY23" fmla="*/ 219075 h 857250"/>
                <a:gd name="connsiteX24" fmla="*/ 1312068 w 1366837"/>
                <a:gd name="connsiteY24" fmla="*/ 245268 h 857250"/>
                <a:gd name="connsiteX25" fmla="*/ 1252537 w 1366837"/>
                <a:gd name="connsiteY25" fmla="*/ 276225 h 857250"/>
                <a:gd name="connsiteX26" fmla="*/ 1216818 w 1366837"/>
                <a:gd name="connsiteY26" fmla="*/ 352425 h 857250"/>
                <a:gd name="connsiteX27" fmla="*/ 1131093 w 1366837"/>
                <a:gd name="connsiteY27" fmla="*/ 531018 h 857250"/>
                <a:gd name="connsiteX28" fmla="*/ 1045368 w 1366837"/>
                <a:gd name="connsiteY28" fmla="*/ 704850 h 857250"/>
                <a:gd name="connsiteX29" fmla="*/ 962025 w 1366837"/>
                <a:gd name="connsiteY29" fmla="*/ 857250 h 857250"/>
                <a:gd name="connsiteX30" fmla="*/ 831056 w 1366837"/>
                <a:gd name="connsiteY30" fmla="*/ 676275 h 857250"/>
                <a:gd name="connsiteX31" fmla="*/ 881062 w 1366837"/>
                <a:gd name="connsiteY31" fmla="*/ 507206 h 857250"/>
                <a:gd name="connsiteX32" fmla="*/ 916781 w 1366837"/>
                <a:gd name="connsiteY32" fmla="*/ 381000 h 857250"/>
                <a:gd name="connsiteX33" fmla="*/ 940593 w 1366837"/>
                <a:gd name="connsiteY33" fmla="*/ 295275 h 857250"/>
                <a:gd name="connsiteX34" fmla="*/ 945356 w 1366837"/>
                <a:gd name="connsiteY34" fmla="*/ 264318 h 857250"/>
                <a:gd name="connsiteX35" fmla="*/ 942975 w 1366837"/>
                <a:gd name="connsiteY35" fmla="*/ 252412 h 857250"/>
                <a:gd name="connsiteX36" fmla="*/ 935831 w 1366837"/>
                <a:gd name="connsiteY36" fmla="*/ 240506 h 857250"/>
                <a:gd name="connsiteX37" fmla="*/ 919162 w 1366837"/>
                <a:gd name="connsiteY37" fmla="*/ 230981 h 857250"/>
                <a:gd name="connsiteX38" fmla="*/ 897731 w 1366837"/>
                <a:gd name="connsiteY38" fmla="*/ 230981 h 857250"/>
                <a:gd name="connsiteX39" fmla="*/ 716756 w 1366837"/>
                <a:gd name="connsiteY39" fmla="*/ 261937 h 857250"/>
                <a:gd name="connsiteX40" fmla="*/ 450056 w 1366837"/>
                <a:gd name="connsiteY40" fmla="*/ 314325 h 857250"/>
                <a:gd name="connsiteX0" fmla="*/ 450056 w 1366837"/>
                <a:gd name="connsiteY0" fmla="*/ 314325 h 704850"/>
                <a:gd name="connsiteX1" fmla="*/ 185737 w 1366837"/>
                <a:gd name="connsiteY1" fmla="*/ 369093 h 704850"/>
                <a:gd name="connsiteX2" fmla="*/ 23812 w 1366837"/>
                <a:gd name="connsiteY2" fmla="*/ 409575 h 704850"/>
                <a:gd name="connsiteX3" fmla="*/ 0 w 1366837"/>
                <a:gd name="connsiteY3" fmla="*/ 261937 h 704850"/>
                <a:gd name="connsiteX4" fmla="*/ 200025 w 1366837"/>
                <a:gd name="connsiteY4" fmla="*/ 223837 h 704850"/>
                <a:gd name="connsiteX5" fmla="*/ 488156 w 1366837"/>
                <a:gd name="connsiteY5" fmla="*/ 164306 h 704850"/>
                <a:gd name="connsiteX6" fmla="*/ 764381 w 1366837"/>
                <a:gd name="connsiteY6" fmla="*/ 107156 h 704850"/>
                <a:gd name="connsiteX7" fmla="*/ 833437 w 1366837"/>
                <a:gd name="connsiteY7" fmla="*/ 92868 h 704850"/>
                <a:gd name="connsiteX8" fmla="*/ 866775 w 1366837"/>
                <a:gd name="connsiteY8" fmla="*/ 78581 h 704850"/>
                <a:gd name="connsiteX9" fmla="*/ 907256 w 1366837"/>
                <a:gd name="connsiteY9" fmla="*/ 59531 h 704850"/>
                <a:gd name="connsiteX10" fmla="*/ 942975 w 1366837"/>
                <a:gd name="connsiteY10" fmla="*/ 40481 h 704850"/>
                <a:gd name="connsiteX11" fmla="*/ 966787 w 1366837"/>
                <a:gd name="connsiteY11" fmla="*/ 23812 h 704850"/>
                <a:gd name="connsiteX12" fmla="*/ 985837 w 1366837"/>
                <a:gd name="connsiteY12" fmla="*/ 7143 h 704850"/>
                <a:gd name="connsiteX13" fmla="*/ 1004887 w 1366837"/>
                <a:gd name="connsiteY13" fmla="*/ 0 h 704850"/>
                <a:gd name="connsiteX14" fmla="*/ 1035843 w 1366837"/>
                <a:gd name="connsiteY14" fmla="*/ 4762 h 704850"/>
                <a:gd name="connsiteX15" fmla="*/ 1126331 w 1366837"/>
                <a:gd name="connsiteY15" fmla="*/ 35718 h 704850"/>
                <a:gd name="connsiteX16" fmla="*/ 1226343 w 1366837"/>
                <a:gd name="connsiteY16" fmla="*/ 71437 h 704850"/>
                <a:gd name="connsiteX17" fmla="*/ 1293018 w 1366837"/>
                <a:gd name="connsiteY17" fmla="*/ 100012 h 704850"/>
                <a:gd name="connsiteX18" fmla="*/ 1316831 w 1366837"/>
                <a:gd name="connsiteY18" fmla="*/ 116681 h 704850"/>
                <a:gd name="connsiteX19" fmla="*/ 1343025 w 1366837"/>
                <a:gd name="connsiteY19" fmla="*/ 133350 h 704850"/>
                <a:gd name="connsiteX20" fmla="*/ 1357312 w 1366837"/>
                <a:gd name="connsiteY20" fmla="*/ 150018 h 704850"/>
                <a:gd name="connsiteX21" fmla="*/ 1366837 w 1366837"/>
                <a:gd name="connsiteY21" fmla="*/ 169068 h 704850"/>
                <a:gd name="connsiteX22" fmla="*/ 1362075 w 1366837"/>
                <a:gd name="connsiteY22" fmla="*/ 197643 h 704850"/>
                <a:gd name="connsiteX23" fmla="*/ 1350168 w 1366837"/>
                <a:gd name="connsiteY23" fmla="*/ 219075 h 704850"/>
                <a:gd name="connsiteX24" fmla="*/ 1312068 w 1366837"/>
                <a:gd name="connsiteY24" fmla="*/ 245268 h 704850"/>
                <a:gd name="connsiteX25" fmla="*/ 1252537 w 1366837"/>
                <a:gd name="connsiteY25" fmla="*/ 276225 h 704850"/>
                <a:gd name="connsiteX26" fmla="*/ 1216818 w 1366837"/>
                <a:gd name="connsiteY26" fmla="*/ 352425 h 704850"/>
                <a:gd name="connsiteX27" fmla="*/ 1131093 w 1366837"/>
                <a:gd name="connsiteY27" fmla="*/ 531018 h 704850"/>
                <a:gd name="connsiteX28" fmla="*/ 1045368 w 1366837"/>
                <a:gd name="connsiteY28" fmla="*/ 704850 h 704850"/>
                <a:gd name="connsiteX29" fmla="*/ 831056 w 1366837"/>
                <a:gd name="connsiteY29" fmla="*/ 676275 h 704850"/>
                <a:gd name="connsiteX30" fmla="*/ 881062 w 1366837"/>
                <a:gd name="connsiteY30" fmla="*/ 507206 h 704850"/>
                <a:gd name="connsiteX31" fmla="*/ 916781 w 1366837"/>
                <a:gd name="connsiteY31" fmla="*/ 381000 h 704850"/>
                <a:gd name="connsiteX32" fmla="*/ 940593 w 1366837"/>
                <a:gd name="connsiteY32" fmla="*/ 295275 h 704850"/>
                <a:gd name="connsiteX33" fmla="*/ 945356 w 1366837"/>
                <a:gd name="connsiteY33" fmla="*/ 264318 h 704850"/>
                <a:gd name="connsiteX34" fmla="*/ 942975 w 1366837"/>
                <a:gd name="connsiteY34" fmla="*/ 252412 h 704850"/>
                <a:gd name="connsiteX35" fmla="*/ 935831 w 1366837"/>
                <a:gd name="connsiteY35" fmla="*/ 240506 h 704850"/>
                <a:gd name="connsiteX36" fmla="*/ 919162 w 1366837"/>
                <a:gd name="connsiteY36" fmla="*/ 230981 h 704850"/>
                <a:gd name="connsiteX37" fmla="*/ 897731 w 1366837"/>
                <a:gd name="connsiteY37" fmla="*/ 230981 h 704850"/>
                <a:gd name="connsiteX38" fmla="*/ 716756 w 1366837"/>
                <a:gd name="connsiteY38" fmla="*/ 261937 h 704850"/>
                <a:gd name="connsiteX39" fmla="*/ 450056 w 1366837"/>
                <a:gd name="connsiteY39" fmla="*/ 314325 h 704850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1131093 w 1366837"/>
                <a:gd name="connsiteY27" fmla="*/ 531018 h 676275"/>
                <a:gd name="connsiteX28" fmla="*/ 831056 w 1366837"/>
                <a:gd name="connsiteY28" fmla="*/ 676275 h 676275"/>
                <a:gd name="connsiteX29" fmla="*/ 881062 w 1366837"/>
                <a:gd name="connsiteY29" fmla="*/ 507206 h 676275"/>
                <a:gd name="connsiteX30" fmla="*/ 916781 w 1366837"/>
                <a:gd name="connsiteY30" fmla="*/ 381000 h 676275"/>
                <a:gd name="connsiteX31" fmla="*/ 940593 w 1366837"/>
                <a:gd name="connsiteY31" fmla="*/ 295275 h 676275"/>
                <a:gd name="connsiteX32" fmla="*/ 945356 w 1366837"/>
                <a:gd name="connsiteY32" fmla="*/ 264318 h 676275"/>
                <a:gd name="connsiteX33" fmla="*/ 942975 w 1366837"/>
                <a:gd name="connsiteY33" fmla="*/ 252412 h 676275"/>
                <a:gd name="connsiteX34" fmla="*/ 935831 w 1366837"/>
                <a:gd name="connsiteY34" fmla="*/ 240506 h 676275"/>
                <a:gd name="connsiteX35" fmla="*/ 919162 w 1366837"/>
                <a:gd name="connsiteY35" fmla="*/ 230981 h 676275"/>
                <a:gd name="connsiteX36" fmla="*/ 897731 w 1366837"/>
                <a:gd name="connsiteY36" fmla="*/ 230981 h 676275"/>
                <a:gd name="connsiteX37" fmla="*/ 716756 w 1366837"/>
                <a:gd name="connsiteY37" fmla="*/ 261937 h 676275"/>
                <a:gd name="connsiteX38" fmla="*/ 450056 w 1366837"/>
                <a:gd name="connsiteY38" fmla="*/ 314325 h 676275"/>
                <a:gd name="connsiteX0" fmla="*/ 450056 w 1366837"/>
                <a:gd name="connsiteY0" fmla="*/ 314325 h 676275"/>
                <a:gd name="connsiteX1" fmla="*/ 185737 w 1366837"/>
                <a:gd name="connsiteY1" fmla="*/ 369093 h 676275"/>
                <a:gd name="connsiteX2" fmla="*/ 23812 w 1366837"/>
                <a:gd name="connsiteY2" fmla="*/ 409575 h 676275"/>
                <a:gd name="connsiteX3" fmla="*/ 0 w 1366837"/>
                <a:gd name="connsiteY3" fmla="*/ 261937 h 676275"/>
                <a:gd name="connsiteX4" fmla="*/ 200025 w 1366837"/>
                <a:gd name="connsiteY4" fmla="*/ 223837 h 676275"/>
                <a:gd name="connsiteX5" fmla="*/ 488156 w 1366837"/>
                <a:gd name="connsiteY5" fmla="*/ 164306 h 676275"/>
                <a:gd name="connsiteX6" fmla="*/ 764381 w 1366837"/>
                <a:gd name="connsiteY6" fmla="*/ 107156 h 676275"/>
                <a:gd name="connsiteX7" fmla="*/ 833437 w 1366837"/>
                <a:gd name="connsiteY7" fmla="*/ 92868 h 676275"/>
                <a:gd name="connsiteX8" fmla="*/ 866775 w 1366837"/>
                <a:gd name="connsiteY8" fmla="*/ 78581 h 676275"/>
                <a:gd name="connsiteX9" fmla="*/ 907256 w 1366837"/>
                <a:gd name="connsiteY9" fmla="*/ 59531 h 676275"/>
                <a:gd name="connsiteX10" fmla="*/ 942975 w 1366837"/>
                <a:gd name="connsiteY10" fmla="*/ 40481 h 676275"/>
                <a:gd name="connsiteX11" fmla="*/ 966787 w 1366837"/>
                <a:gd name="connsiteY11" fmla="*/ 23812 h 676275"/>
                <a:gd name="connsiteX12" fmla="*/ 985837 w 1366837"/>
                <a:gd name="connsiteY12" fmla="*/ 7143 h 676275"/>
                <a:gd name="connsiteX13" fmla="*/ 1004887 w 1366837"/>
                <a:gd name="connsiteY13" fmla="*/ 0 h 676275"/>
                <a:gd name="connsiteX14" fmla="*/ 1035843 w 1366837"/>
                <a:gd name="connsiteY14" fmla="*/ 4762 h 676275"/>
                <a:gd name="connsiteX15" fmla="*/ 1126331 w 1366837"/>
                <a:gd name="connsiteY15" fmla="*/ 35718 h 676275"/>
                <a:gd name="connsiteX16" fmla="*/ 1226343 w 1366837"/>
                <a:gd name="connsiteY16" fmla="*/ 71437 h 676275"/>
                <a:gd name="connsiteX17" fmla="*/ 1293018 w 1366837"/>
                <a:gd name="connsiteY17" fmla="*/ 100012 h 676275"/>
                <a:gd name="connsiteX18" fmla="*/ 1316831 w 1366837"/>
                <a:gd name="connsiteY18" fmla="*/ 116681 h 676275"/>
                <a:gd name="connsiteX19" fmla="*/ 1343025 w 1366837"/>
                <a:gd name="connsiteY19" fmla="*/ 133350 h 676275"/>
                <a:gd name="connsiteX20" fmla="*/ 1357312 w 1366837"/>
                <a:gd name="connsiteY20" fmla="*/ 150018 h 676275"/>
                <a:gd name="connsiteX21" fmla="*/ 1366837 w 1366837"/>
                <a:gd name="connsiteY21" fmla="*/ 169068 h 676275"/>
                <a:gd name="connsiteX22" fmla="*/ 1362075 w 1366837"/>
                <a:gd name="connsiteY22" fmla="*/ 197643 h 676275"/>
                <a:gd name="connsiteX23" fmla="*/ 1350168 w 1366837"/>
                <a:gd name="connsiteY23" fmla="*/ 219075 h 676275"/>
                <a:gd name="connsiteX24" fmla="*/ 1312068 w 1366837"/>
                <a:gd name="connsiteY24" fmla="*/ 245268 h 676275"/>
                <a:gd name="connsiteX25" fmla="*/ 1252537 w 1366837"/>
                <a:gd name="connsiteY25" fmla="*/ 276225 h 676275"/>
                <a:gd name="connsiteX26" fmla="*/ 1216818 w 1366837"/>
                <a:gd name="connsiteY26" fmla="*/ 352425 h 676275"/>
                <a:gd name="connsiteX27" fmla="*/ 831056 w 1366837"/>
                <a:gd name="connsiteY27" fmla="*/ 676275 h 676275"/>
                <a:gd name="connsiteX28" fmla="*/ 881062 w 1366837"/>
                <a:gd name="connsiteY28" fmla="*/ 507206 h 676275"/>
                <a:gd name="connsiteX29" fmla="*/ 916781 w 1366837"/>
                <a:gd name="connsiteY29" fmla="*/ 381000 h 676275"/>
                <a:gd name="connsiteX30" fmla="*/ 940593 w 1366837"/>
                <a:gd name="connsiteY30" fmla="*/ 295275 h 676275"/>
                <a:gd name="connsiteX31" fmla="*/ 945356 w 1366837"/>
                <a:gd name="connsiteY31" fmla="*/ 264318 h 676275"/>
                <a:gd name="connsiteX32" fmla="*/ 942975 w 1366837"/>
                <a:gd name="connsiteY32" fmla="*/ 252412 h 676275"/>
                <a:gd name="connsiteX33" fmla="*/ 935831 w 1366837"/>
                <a:gd name="connsiteY33" fmla="*/ 240506 h 676275"/>
                <a:gd name="connsiteX34" fmla="*/ 919162 w 1366837"/>
                <a:gd name="connsiteY34" fmla="*/ 230981 h 676275"/>
                <a:gd name="connsiteX35" fmla="*/ 897731 w 1366837"/>
                <a:gd name="connsiteY35" fmla="*/ 230981 h 676275"/>
                <a:gd name="connsiteX36" fmla="*/ 716756 w 1366837"/>
                <a:gd name="connsiteY36" fmla="*/ 261937 h 676275"/>
                <a:gd name="connsiteX37" fmla="*/ 450056 w 1366837"/>
                <a:gd name="connsiteY37" fmla="*/ 314325 h 676275"/>
                <a:gd name="connsiteX0" fmla="*/ 450056 w 1366837"/>
                <a:gd name="connsiteY0" fmla="*/ 314325 h 507207"/>
                <a:gd name="connsiteX1" fmla="*/ 185737 w 1366837"/>
                <a:gd name="connsiteY1" fmla="*/ 369093 h 507207"/>
                <a:gd name="connsiteX2" fmla="*/ 23812 w 1366837"/>
                <a:gd name="connsiteY2" fmla="*/ 409575 h 507207"/>
                <a:gd name="connsiteX3" fmla="*/ 0 w 1366837"/>
                <a:gd name="connsiteY3" fmla="*/ 261937 h 507207"/>
                <a:gd name="connsiteX4" fmla="*/ 200025 w 1366837"/>
                <a:gd name="connsiteY4" fmla="*/ 223837 h 507207"/>
                <a:gd name="connsiteX5" fmla="*/ 488156 w 1366837"/>
                <a:gd name="connsiteY5" fmla="*/ 164306 h 507207"/>
                <a:gd name="connsiteX6" fmla="*/ 764381 w 1366837"/>
                <a:gd name="connsiteY6" fmla="*/ 107156 h 507207"/>
                <a:gd name="connsiteX7" fmla="*/ 833437 w 1366837"/>
                <a:gd name="connsiteY7" fmla="*/ 92868 h 507207"/>
                <a:gd name="connsiteX8" fmla="*/ 866775 w 1366837"/>
                <a:gd name="connsiteY8" fmla="*/ 78581 h 507207"/>
                <a:gd name="connsiteX9" fmla="*/ 907256 w 1366837"/>
                <a:gd name="connsiteY9" fmla="*/ 59531 h 507207"/>
                <a:gd name="connsiteX10" fmla="*/ 942975 w 1366837"/>
                <a:gd name="connsiteY10" fmla="*/ 40481 h 507207"/>
                <a:gd name="connsiteX11" fmla="*/ 966787 w 1366837"/>
                <a:gd name="connsiteY11" fmla="*/ 23812 h 507207"/>
                <a:gd name="connsiteX12" fmla="*/ 985837 w 1366837"/>
                <a:gd name="connsiteY12" fmla="*/ 7143 h 507207"/>
                <a:gd name="connsiteX13" fmla="*/ 1004887 w 1366837"/>
                <a:gd name="connsiteY13" fmla="*/ 0 h 507207"/>
                <a:gd name="connsiteX14" fmla="*/ 1035843 w 1366837"/>
                <a:gd name="connsiteY14" fmla="*/ 4762 h 507207"/>
                <a:gd name="connsiteX15" fmla="*/ 1126331 w 1366837"/>
                <a:gd name="connsiteY15" fmla="*/ 35718 h 507207"/>
                <a:gd name="connsiteX16" fmla="*/ 1226343 w 1366837"/>
                <a:gd name="connsiteY16" fmla="*/ 71437 h 507207"/>
                <a:gd name="connsiteX17" fmla="*/ 1293018 w 1366837"/>
                <a:gd name="connsiteY17" fmla="*/ 100012 h 507207"/>
                <a:gd name="connsiteX18" fmla="*/ 1316831 w 1366837"/>
                <a:gd name="connsiteY18" fmla="*/ 116681 h 507207"/>
                <a:gd name="connsiteX19" fmla="*/ 1343025 w 1366837"/>
                <a:gd name="connsiteY19" fmla="*/ 133350 h 507207"/>
                <a:gd name="connsiteX20" fmla="*/ 1357312 w 1366837"/>
                <a:gd name="connsiteY20" fmla="*/ 150018 h 507207"/>
                <a:gd name="connsiteX21" fmla="*/ 1366837 w 1366837"/>
                <a:gd name="connsiteY21" fmla="*/ 169068 h 507207"/>
                <a:gd name="connsiteX22" fmla="*/ 1362075 w 1366837"/>
                <a:gd name="connsiteY22" fmla="*/ 197643 h 507207"/>
                <a:gd name="connsiteX23" fmla="*/ 1350168 w 1366837"/>
                <a:gd name="connsiteY23" fmla="*/ 219075 h 507207"/>
                <a:gd name="connsiteX24" fmla="*/ 1312068 w 1366837"/>
                <a:gd name="connsiteY24" fmla="*/ 245268 h 507207"/>
                <a:gd name="connsiteX25" fmla="*/ 1252537 w 1366837"/>
                <a:gd name="connsiteY25" fmla="*/ 276225 h 507207"/>
                <a:gd name="connsiteX26" fmla="*/ 1216818 w 1366837"/>
                <a:gd name="connsiteY26" fmla="*/ 352425 h 507207"/>
                <a:gd name="connsiteX27" fmla="*/ 881062 w 1366837"/>
                <a:gd name="connsiteY27" fmla="*/ 507206 h 507207"/>
                <a:gd name="connsiteX28" fmla="*/ 916781 w 1366837"/>
                <a:gd name="connsiteY28" fmla="*/ 381000 h 507207"/>
                <a:gd name="connsiteX29" fmla="*/ 940593 w 1366837"/>
                <a:gd name="connsiteY29" fmla="*/ 295275 h 507207"/>
                <a:gd name="connsiteX30" fmla="*/ 945356 w 1366837"/>
                <a:gd name="connsiteY30" fmla="*/ 264318 h 507207"/>
                <a:gd name="connsiteX31" fmla="*/ 942975 w 1366837"/>
                <a:gd name="connsiteY31" fmla="*/ 252412 h 507207"/>
                <a:gd name="connsiteX32" fmla="*/ 935831 w 1366837"/>
                <a:gd name="connsiteY32" fmla="*/ 240506 h 507207"/>
                <a:gd name="connsiteX33" fmla="*/ 919162 w 1366837"/>
                <a:gd name="connsiteY33" fmla="*/ 230981 h 507207"/>
                <a:gd name="connsiteX34" fmla="*/ 897731 w 1366837"/>
                <a:gd name="connsiteY34" fmla="*/ 230981 h 507207"/>
                <a:gd name="connsiteX35" fmla="*/ 716756 w 1366837"/>
                <a:gd name="connsiteY35" fmla="*/ 261937 h 507207"/>
                <a:gd name="connsiteX36" fmla="*/ 450056 w 1366837"/>
                <a:gd name="connsiteY36" fmla="*/ 314325 h 507207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16781 w 1366837"/>
                <a:gd name="connsiteY27" fmla="*/ 381000 h 409575"/>
                <a:gd name="connsiteX28" fmla="*/ 940593 w 1366837"/>
                <a:gd name="connsiteY28" fmla="*/ 295275 h 409575"/>
                <a:gd name="connsiteX29" fmla="*/ 945356 w 1366837"/>
                <a:gd name="connsiteY29" fmla="*/ 264318 h 409575"/>
                <a:gd name="connsiteX30" fmla="*/ 942975 w 1366837"/>
                <a:gd name="connsiteY30" fmla="*/ 252412 h 409575"/>
                <a:gd name="connsiteX31" fmla="*/ 935831 w 1366837"/>
                <a:gd name="connsiteY31" fmla="*/ 240506 h 409575"/>
                <a:gd name="connsiteX32" fmla="*/ 919162 w 1366837"/>
                <a:gd name="connsiteY32" fmla="*/ 230981 h 409575"/>
                <a:gd name="connsiteX33" fmla="*/ 897731 w 1366837"/>
                <a:gd name="connsiteY33" fmla="*/ 230981 h 409575"/>
                <a:gd name="connsiteX34" fmla="*/ 716756 w 1366837"/>
                <a:gd name="connsiteY34" fmla="*/ 261937 h 409575"/>
                <a:gd name="connsiteX35" fmla="*/ 450056 w 1366837"/>
                <a:gd name="connsiteY35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0593 w 1366837"/>
                <a:gd name="connsiteY27" fmla="*/ 295275 h 409575"/>
                <a:gd name="connsiteX28" fmla="*/ 945356 w 1366837"/>
                <a:gd name="connsiteY28" fmla="*/ 264318 h 409575"/>
                <a:gd name="connsiteX29" fmla="*/ 942975 w 1366837"/>
                <a:gd name="connsiteY29" fmla="*/ 252412 h 409575"/>
                <a:gd name="connsiteX30" fmla="*/ 935831 w 1366837"/>
                <a:gd name="connsiteY30" fmla="*/ 240506 h 409575"/>
                <a:gd name="connsiteX31" fmla="*/ 919162 w 1366837"/>
                <a:gd name="connsiteY31" fmla="*/ 230981 h 409575"/>
                <a:gd name="connsiteX32" fmla="*/ 897731 w 1366837"/>
                <a:gd name="connsiteY32" fmla="*/ 230981 h 409575"/>
                <a:gd name="connsiteX33" fmla="*/ 716756 w 1366837"/>
                <a:gd name="connsiteY33" fmla="*/ 261937 h 409575"/>
                <a:gd name="connsiteX34" fmla="*/ 450056 w 1366837"/>
                <a:gd name="connsiteY34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42975 w 1366837"/>
                <a:gd name="connsiteY28" fmla="*/ 252412 h 409575"/>
                <a:gd name="connsiteX29" fmla="*/ 935831 w 1366837"/>
                <a:gd name="connsiteY29" fmla="*/ 240506 h 409575"/>
                <a:gd name="connsiteX30" fmla="*/ 919162 w 1366837"/>
                <a:gd name="connsiteY30" fmla="*/ 230981 h 409575"/>
                <a:gd name="connsiteX31" fmla="*/ 897731 w 1366837"/>
                <a:gd name="connsiteY31" fmla="*/ 230981 h 409575"/>
                <a:gd name="connsiteX32" fmla="*/ 716756 w 1366837"/>
                <a:gd name="connsiteY32" fmla="*/ 261937 h 409575"/>
                <a:gd name="connsiteX33" fmla="*/ 450056 w 1366837"/>
                <a:gd name="connsiteY33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45356 w 1366837"/>
                <a:gd name="connsiteY27" fmla="*/ 264318 h 409575"/>
                <a:gd name="connsiteX28" fmla="*/ 935831 w 1366837"/>
                <a:gd name="connsiteY28" fmla="*/ 240506 h 409575"/>
                <a:gd name="connsiteX29" fmla="*/ 919162 w 1366837"/>
                <a:gd name="connsiteY29" fmla="*/ 230981 h 409575"/>
                <a:gd name="connsiteX30" fmla="*/ 897731 w 1366837"/>
                <a:gd name="connsiteY30" fmla="*/ 230981 h 409575"/>
                <a:gd name="connsiteX31" fmla="*/ 716756 w 1366837"/>
                <a:gd name="connsiteY31" fmla="*/ 261937 h 409575"/>
                <a:gd name="connsiteX32" fmla="*/ 450056 w 1366837"/>
                <a:gd name="connsiteY32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1216818 w 1366837"/>
                <a:gd name="connsiteY26" fmla="*/ 352425 h 409575"/>
                <a:gd name="connsiteX27" fmla="*/ 935831 w 1366837"/>
                <a:gd name="connsiteY27" fmla="*/ 240506 h 409575"/>
                <a:gd name="connsiteX28" fmla="*/ 919162 w 1366837"/>
                <a:gd name="connsiteY28" fmla="*/ 230981 h 409575"/>
                <a:gd name="connsiteX29" fmla="*/ 897731 w 1366837"/>
                <a:gd name="connsiteY29" fmla="*/ 230981 h 409575"/>
                <a:gd name="connsiteX30" fmla="*/ 716756 w 1366837"/>
                <a:gd name="connsiteY30" fmla="*/ 261937 h 409575"/>
                <a:gd name="connsiteX31" fmla="*/ 450056 w 1366837"/>
                <a:gd name="connsiteY31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1252537 w 1366837"/>
                <a:gd name="connsiteY25" fmla="*/ 276225 h 409575"/>
                <a:gd name="connsiteX26" fmla="*/ 935831 w 1366837"/>
                <a:gd name="connsiteY26" fmla="*/ 240506 h 409575"/>
                <a:gd name="connsiteX27" fmla="*/ 919162 w 1366837"/>
                <a:gd name="connsiteY27" fmla="*/ 230981 h 409575"/>
                <a:gd name="connsiteX28" fmla="*/ 897731 w 1366837"/>
                <a:gd name="connsiteY28" fmla="*/ 230981 h 409575"/>
                <a:gd name="connsiteX29" fmla="*/ 716756 w 1366837"/>
                <a:gd name="connsiteY29" fmla="*/ 261937 h 409575"/>
                <a:gd name="connsiteX30" fmla="*/ 450056 w 1366837"/>
                <a:gd name="connsiteY30" fmla="*/ 314325 h 409575"/>
                <a:gd name="connsiteX0" fmla="*/ 450056 w 1366837"/>
                <a:gd name="connsiteY0" fmla="*/ 314325 h 409575"/>
                <a:gd name="connsiteX1" fmla="*/ 185737 w 1366837"/>
                <a:gd name="connsiteY1" fmla="*/ 369093 h 409575"/>
                <a:gd name="connsiteX2" fmla="*/ 23812 w 1366837"/>
                <a:gd name="connsiteY2" fmla="*/ 409575 h 409575"/>
                <a:gd name="connsiteX3" fmla="*/ 0 w 1366837"/>
                <a:gd name="connsiteY3" fmla="*/ 261937 h 409575"/>
                <a:gd name="connsiteX4" fmla="*/ 200025 w 1366837"/>
                <a:gd name="connsiteY4" fmla="*/ 223837 h 409575"/>
                <a:gd name="connsiteX5" fmla="*/ 488156 w 1366837"/>
                <a:gd name="connsiteY5" fmla="*/ 164306 h 409575"/>
                <a:gd name="connsiteX6" fmla="*/ 764381 w 1366837"/>
                <a:gd name="connsiteY6" fmla="*/ 107156 h 409575"/>
                <a:gd name="connsiteX7" fmla="*/ 833437 w 1366837"/>
                <a:gd name="connsiteY7" fmla="*/ 92868 h 409575"/>
                <a:gd name="connsiteX8" fmla="*/ 866775 w 1366837"/>
                <a:gd name="connsiteY8" fmla="*/ 78581 h 409575"/>
                <a:gd name="connsiteX9" fmla="*/ 907256 w 1366837"/>
                <a:gd name="connsiteY9" fmla="*/ 59531 h 409575"/>
                <a:gd name="connsiteX10" fmla="*/ 942975 w 1366837"/>
                <a:gd name="connsiteY10" fmla="*/ 40481 h 409575"/>
                <a:gd name="connsiteX11" fmla="*/ 966787 w 1366837"/>
                <a:gd name="connsiteY11" fmla="*/ 23812 h 409575"/>
                <a:gd name="connsiteX12" fmla="*/ 985837 w 1366837"/>
                <a:gd name="connsiteY12" fmla="*/ 7143 h 409575"/>
                <a:gd name="connsiteX13" fmla="*/ 1004887 w 1366837"/>
                <a:gd name="connsiteY13" fmla="*/ 0 h 409575"/>
                <a:gd name="connsiteX14" fmla="*/ 1035843 w 1366837"/>
                <a:gd name="connsiteY14" fmla="*/ 4762 h 409575"/>
                <a:gd name="connsiteX15" fmla="*/ 1126331 w 1366837"/>
                <a:gd name="connsiteY15" fmla="*/ 35718 h 409575"/>
                <a:gd name="connsiteX16" fmla="*/ 1226343 w 1366837"/>
                <a:gd name="connsiteY16" fmla="*/ 71437 h 409575"/>
                <a:gd name="connsiteX17" fmla="*/ 1293018 w 1366837"/>
                <a:gd name="connsiteY17" fmla="*/ 100012 h 409575"/>
                <a:gd name="connsiteX18" fmla="*/ 1316831 w 1366837"/>
                <a:gd name="connsiteY18" fmla="*/ 116681 h 409575"/>
                <a:gd name="connsiteX19" fmla="*/ 1343025 w 1366837"/>
                <a:gd name="connsiteY19" fmla="*/ 133350 h 409575"/>
                <a:gd name="connsiteX20" fmla="*/ 1357312 w 1366837"/>
                <a:gd name="connsiteY20" fmla="*/ 150018 h 409575"/>
                <a:gd name="connsiteX21" fmla="*/ 1366837 w 1366837"/>
                <a:gd name="connsiteY21" fmla="*/ 169068 h 409575"/>
                <a:gd name="connsiteX22" fmla="*/ 1362075 w 1366837"/>
                <a:gd name="connsiteY22" fmla="*/ 197643 h 409575"/>
                <a:gd name="connsiteX23" fmla="*/ 1350168 w 1366837"/>
                <a:gd name="connsiteY23" fmla="*/ 219075 h 409575"/>
                <a:gd name="connsiteX24" fmla="*/ 1312068 w 1366837"/>
                <a:gd name="connsiteY24" fmla="*/ 245268 h 409575"/>
                <a:gd name="connsiteX25" fmla="*/ 935831 w 1366837"/>
                <a:gd name="connsiteY25" fmla="*/ 240506 h 409575"/>
                <a:gd name="connsiteX26" fmla="*/ 919162 w 1366837"/>
                <a:gd name="connsiteY26" fmla="*/ 230981 h 409575"/>
                <a:gd name="connsiteX27" fmla="*/ 897731 w 1366837"/>
                <a:gd name="connsiteY27" fmla="*/ 230981 h 409575"/>
                <a:gd name="connsiteX28" fmla="*/ 716756 w 1366837"/>
                <a:gd name="connsiteY28" fmla="*/ 261937 h 409575"/>
                <a:gd name="connsiteX29" fmla="*/ 450056 w 1366837"/>
                <a:gd name="connsiteY29" fmla="*/ 31432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66837" h="409575">
                  <a:moveTo>
                    <a:pt x="450056" y="314325"/>
                  </a:moveTo>
                  <a:lnTo>
                    <a:pt x="185737" y="369093"/>
                  </a:lnTo>
                  <a:lnTo>
                    <a:pt x="23812" y="409575"/>
                  </a:lnTo>
                  <a:lnTo>
                    <a:pt x="0" y="261937"/>
                  </a:lnTo>
                  <a:lnTo>
                    <a:pt x="200025" y="223837"/>
                  </a:lnTo>
                  <a:lnTo>
                    <a:pt x="488156" y="164306"/>
                  </a:lnTo>
                  <a:lnTo>
                    <a:pt x="764381" y="107156"/>
                  </a:lnTo>
                  <a:lnTo>
                    <a:pt x="833437" y="92868"/>
                  </a:lnTo>
                  <a:lnTo>
                    <a:pt x="866775" y="78581"/>
                  </a:lnTo>
                  <a:lnTo>
                    <a:pt x="907256" y="59531"/>
                  </a:lnTo>
                  <a:lnTo>
                    <a:pt x="942975" y="40481"/>
                  </a:lnTo>
                  <a:lnTo>
                    <a:pt x="966787" y="23812"/>
                  </a:lnTo>
                  <a:lnTo>
                    <a:pt x="985837" y="7143"/>
                  </a:lnTo>
                  <a:lnTo>
                    <a:pt x="1004887" y="0"/>
                  </a:lnTo>
                  <a:lnTo>
                    <a:pt x="1035843" y="4762"/>
                  </a:lnTo>
                  <a:lnTo>
                    <a:pt x="1126331" y="35718"/>
                  </a:lnTo>
                  <a:lnTo>
                    <a:pt x="1226343" y="71437"/>
                  </a:lnTo>
                  <a:lnTo>
                    <a:pt x="1293018" y="100012"/>
                  </a:lnTo>
                  <a:lnTo>
                    <a:pt x="1316831" y="116681"/>
                  </a:lnTo>
                  <a:lnTo>
                    <a:pt x="1343025" y="133350"/>
                  </a:lnTo>
                  <a:lnTo>
                    <a:pt x="1357312" y="150018"/>
                  </a:lnTo>
                  <a:lnTo>
                    <a:pt x="1366837" y="169068"/>
                  </a:lnTo>
                  <a:lnTo>
                    <a:pt x="1362075" y="197643"/>
                  </a:lnTo>
                  <a:lnTo>
                    <a:pt x="1350168" y="219075"/>
                  </a:lnTo>
                  <a:lnTo>
                    <a:pt x="1312068" y="245268"/>
                  </a:lnTo>
                  <a:lnTo>
                    <a:pt x="935831" y="240506"/>
                  </a:lnTo>
                  <a:lnTo>
                    <a:pt x="919162" y="230981"/>
                  </a:lnTo>
                  <a:lnTo>
                    <a:pt x="897731" y="230981"/>
                  </a:lnTo>
                  <a:lnTo>
                    <a:pt x="716756" y="261937"/>
                  </a:lnTo>
                  <a:lnTo>
                    <a:pt x="450056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551B45AA-D242-4A37-B175-8340D882C06E}"/>
                </a:ext>
              </a:extLst>
            </p:cNvPr>
            <p:cNvSpPr/>
            <p:nvPr/>
          </p:nvSpPr>
          <p:spPr>
            <a:xfrm>
              <a:off x="6389688" y="2260600"/>
              <a:ext cx="671512" cy="1038225"/>
            </a:xfrm>
            <a:custGeom>
              <a:avLst/>
              <a:gdLst>
                <a:gd name="connsiteX0" fmla="*/ 450056 w 1366837"/>
                <a:gd name="connsiteY0" fmla="*/ 314325 h 1235868"/>
                <a:gd name="connsiteX1" fmla="*/ 185737 w 1366837"/>
                <a:gd name="connsiteY1" fmla="*/ 369093 h 1235868"/>
                <a:gd name="connsiteX2" fmla="*/ 23812 w 1366837"/>
                <a:gd name="connsiteY2" fmla="*/ 409575 h 1235868"/>
                <a:gd name="connsiteX3" fmla="*/ 0 w 1366837"/>
                <a:gd name="connsiteY3" fmla="*/ 261937 h 1235868"/>
                <a:gd name="connsiteX4" fmla="*/ 200025 w 1366837"/>
                <a:gd name="connsiteY4" fmla="*/ 223837 h 1235868"/>
                <a:gd name="connsiteX5" fmla="*/ 488156 w 1366837"/>
                <a:gd name="connsiteY5" fmla="*/ 164306 h 1235868"/>
                <a:gd name="connsiteX6" fmla="*/ 764381 w 1366837"/>
                <a:gd name="connsiteY6" fmla="*/ 107156 h 1235868"/>
                <a:gd name="connsiteX7" fmla="*/ 833437 w 1366837"/>
                <a:gd name="connsiteY7" fmla="*/ 92868 h 1235868"/>
                <a:gd name="connsiteX8" fmla="*/ 866775 w 1366837"/>
                <a:gd name="connsiteY8" fmla="*/ 78581 h 1235868"/>
                <a:gd name="connsiteX9" fmla="*/ 907256 w 1366837"/>
                <a:gd name="connsiteY9" fmla="*/ 59531 h 1235868"/>
                <a:gd name="connsiteX10" fmla="*/ 942975 w 1366837"/>
                <a:gd name="connsiteY10" fmla="*/ 40481 h 1235868"/>
                <a:gd name="connsiteX11" fmla="*/ 966787 w 1366837"/>
                <a:gd name="connsiteY11" fmla="*/ 23812 h 1235868"/>
                <a:gd name="connsiteX12" fmla="*/ 985837 w 1366837"/>
                <a:gd name="connsiteY12" fmla="*/ 7143 h 1235868"/>
                <a:gd name="connsiteX13" fmla="*/ 1004887 w 1366837"/>
                <a:gd name="connsiteY13" fmla="*/ 0 h 1235868"/>
                <a:gd name="connsiteX14" fmla="*/ 1035843 w 1366837"/>
                <a:gd name="connsiteY14" fmla="*/ 4762 h 1235868"/>
                <a:gd name="connsiteX15" fmla="*/ 1126331 w 1366837"/>
                <a:gd name="connsiteY15" fmla="*/ 35718 h 1235868"/>
                <a:gd name="connsiteX16" fmla="*/ 1226343 w 1366837"/>
                <a:gd name="connsiteY16" fmla="*/ 71437 h 1235868"/>
                <a:gd name="connsiteX17" fmla="*/ 1293018 w 1366837"/>
                <a:gd name="connsiteY17" fmla="*/ 100012 h 1235868"/>
                <a:gd name="connsiteX18" fmla="*/ 1316831 w 1366837"/>
                <a:gd name="connsiteY18" fmla="*/ 116681 h 1235868"/>
                <a:gd name="connsiteX19" fmla="*/ 1343025 w 1366837"/>
                <a:gd name="connsiteY19" fmla="*/ 133350 h 1235868"/>
                <a:gd name="connsiteX20" fmla="*/ 1357312 w 1366837"/>
                <a:gd name="connsiteY20" fmla="*/ 150018 h 1235868"/>
                <a:gd name="connsiteX21" fmla="*/ 1366837 w 1366837"/>
                <a:gd name="connsiteY21" fmla="*/ 169068 h 1235868"/>
                <a:gd name="connsiteX22" fmla="*/ 1362075 w 1366837"/>
                <a:gd name="connsiteY22" fmla="*/ 197643 h 1235868"/>
                <a:gd name="connsiteX23" fmla="*/ 1350168 w 1366837"/>
                <a:gd name="connsiteY23" fmla="*/ 219075 h 1235868"/>
                <a:gd name="connsiteX24" fmla="*/ 1312068 w 1366837"/>
                <a:gd name="connsiteY24" fmla="*/ 245268 h 1235868"/>
                <a:gd name="connsiteX25" fmla="*/ 1252537 w 1366837"/>
                <a:gd name="connsiteY25" fmla="*/ 276225 h 1235868"/>
                <a:gd name="connsiteX26" fmla="*/ 1216818 w 1366837"/>
                <a:gd name="connsiteY26" fmla="*/ 352425 h 1235868"/>
                <a:gd name="connsiteX27" fmla="*/ 1131093 w 1366837"/>
                <a:gd name="connsiteY27" fmla="*/ 531018 h 1235868"/>
                <a:gd name="connsiteX28" fmla="*/ 1045368 w 1366837"/>
                <a:gd name="connsiteY28" fmla="*/ 704850 h 1235868"/>
                <a:gd name="connsiteX29" fmla="*/ 962025 w 1366837"/>
                <a:gd name="connsiteY29" fmla="*/ 857250 h 1235868"/>
                <a:gd name="connsiteX30" fmla="*/ 890587 w 1366837"/>
                <a:gd name="connsiteY30" fmla="*/ 988218 h 1235868"/>
                <a:gd name="connsiteX31" fmla="*/ 778668 w 1366837"/>
                <a:gd name="connsiteY31" fmla="*/ 1183481 h 1235868"/>
                <a:gd name="connsiteX32" fmla="*/ 738187 w 1366837"/>
                <a:gd name="connsiteY32" fmla="*/ 1233487 h 1235868"/>
                <a:gd name="connsiteX33" fmla="*/ 702468 w 1366837"/>
                <a:gd name="connsiteY33" fmla="*/ 1235868 h 1235868"/>
                <a:gd name="connsiteX34" fmla="*/ 695325 w 1366837"/>
                <a:gd name="connsiteY34" fmla="*/ 1216818 h 1235868"/>
                <a:gd name="connsiteX35" fmla="*/ 690562 w 1366837"/>
                <a:gd name="connsiteY35" fmla="*/ 1176337 h 1235868"/>
                <a:gd name="connsiteX36" fmla="*/ 695325 w 1366837"/>
                <a:gd name="connsiteY36" fmla="*/ 1147762 h 1235868"/>
                <a:gd name="connsiteX37" fmla="*/ 723900 w 1366837"/>
                <a:gd name="connsiteY37" fmla="*/ 1040606 h 1235868"/>
                <a:gd name="connsiteX38" fmla="*/ 783431 w 1366837"/>
                <a:gd name="connsiteY38" fmla="*/ 840581 h 1235868"/>
                <a:gd name="connsiteX39" fmla="*/ 831056 w 1366837"/>
                <a:gd name="connsiteY39" fmla="*/ 676275 h 1235868"/>
                <a:gd name="connsiteX40" fmla="*/ 881062 w 1366837"/>
                <a:gd name="connsiteY40" fmla="*/ 507206 h 1235868"/>
                <a:gd name="connsiteX41" fmla="*/ 916781 w 1366837"/>
                <a:gd name="connsiteY41" fmla="*/ 381000 h 1235868"/>
                <a:gd name="connsiteX42" fmla="*/ 940593 w 1366837"/>
                <a:gd name="connsiteY42" fmla="*/ 295275 h 1235868"/>
                <a:gd name="connsiteX43" fmla="*/ 945356 w 1366837"/>
                <a:gd name="connsiteY43" fmla="*/ 264318 h 1235868"/>
                <a:gd name="connsiteX44" fmla="*/ 942975 w 1366837"/>
                <a:gd name="connsiteY44" fmla="*/ 252412 h 1235868"/>
                <a:gd name="connsiteX45" fmla="*/ 935831 w 1366837"/>
                <a:gd name="connsiteY45" fmla="*/ 240506 h 1235868"/>
                <a:gd name="connsiteX46" fmla="*/ 919162 w 1366837"/>
                <a:gd name="connsiteY46" fmla="*/ 230981 h 1235868"/>
                <a:gd name="connsiteX47" fmla="*/ 897731 w 1366837"/>
                <a:gd name="connsiteY47" fmla="*/ 230981 h 1235868"/>
                <a:gd name="connsiteX48" fmla="*/ 716756 w 1366837"/>
                <a:gd name="connsiteY48" fmla="*/ 261937 h 1235868"/>
                <a:gd name="connsiteX49" fmla="*/ 450056 w 1366837"/>
                <a:gd name="connsiteY49" fmla="*/ 314325 h 1235868"/>
                <a:gd name="connsiteX0" fmla="*/ 426244 w 1343025"/>
                <a:gd name="connsiteY0" fmla="*/ 314325 h 1235868"/>
                <a:gd name="connsiteX1" fmla="*/ 161925 w 1343025"/>
                <a:gd name="connsiteY1" fmla="*/ 369093 h 1235868"/>
                <a:gd name="connsiteX2" fmla="*/ 0 w 1343025"/>
                <a:gd name="connsiteY2" fmla="*/ 409575 h 1235868"/>
                <a:gd name="connsiteX3" fmla="*/ 176213 w 1343025"/>
                <a:gd name="connsiteY3" fmla="*/ 223837 h 1235868"/>
                <a:gd name="connsiteX4" fmla="*/ 464344 w 1343025"/>
                <a:gd name="connsiteY4" fmla="*/ 164306 h 1235868"/>
                <a:gd name="connsiteX5" fmla="*/ 740569 w 1343025"/>
                <a:gd name="connsiteY5" fmla="*/ 107156 h 1235868"/>
                <a:gd name="connsiteX6" fmla="*/ 809625 w 1343025"/>
                <a:gd name="connsiteY6" fmla="*/ 92868 h 1235868"/>
                <a:gd name="connsiteX7" fmla="*/ 842963 w 1343025"/>
                <a:gd name="connsiteY7" fmla="*/ 78581 h 1235868"/>
                <a:gd name="connsiteX8" fmla="*/ 883444 w 1343025"/>
                <a:gd name="connsiteY8" fmla="*/ 59531 h 1235868"/>
                <a:gd name="connsiteX9" fmla="*/ 919163 w 1343025"/>
                <a:gd name="connsiteY9" fmla="*/ 40481 h 1235868"/>
                <a:gd name="connsiteX10" fmla="*/ 942975 w 1343025"/>
                <a:gd name="connsiteY10" fmla="*/ 23812 h 1235868"/>
                <a:gd name="connsiteX11" fmla="*/ 962025 w 1343025"/>
                <a:gd name="connsiteY11" fmla="*/ 7143 h 1235868"/>
                <a:gd name="connsiteX12" fmla="*/ 981075 w 1343025"/>
                <a:gd name="connsiteY12" fmla="*/ 0 h 1235868"/>
                <a:gd name="connsiteX13" fmla="*/ 1012031 w 1343025"/>
                <a:gd name="connsiteY13" fmla="*/ 4762 h 1235868"/>
                <a:gd name="connsiteX14" fmla="*/ 1102519 w 1343025"/>
                <a:gd name="connsiteY14" fmla="*/ 35718 h 1235868"/>
                <a:gd name="connsiteX15" fmla="*/ 1202531 w 1343025"/>
                <a:gd name="connsiteY15" fmla="*/ 71437 h 1235868"/>
                <a:gd name="connsiteX16" fmla="*/ 1269206 w 1343025"/>
                <a:gd name="connsiteY16" fmla="*/ 100012 h 1235868"/>
                <a:gd name="connsiteX17" fmla="*/ 1293019 w 1343025"/>
                <a:gd name="connsiteY17" fmla="*/ 116681 h 1235868"/>
                <a:gd name="connsiteX18" fmla="*/ 1319213 w 1343025"/>
                <a:gd name="connsiteY18" fmla="*/ 133350 h 1235868"/>
                <a:gd name="connsiteX19" fmla="*/ 1333500 w 1343025"/>
                <a:gd name="connsiteY19" fmla="*/ 150018 h 1235868"/>
                <a:gd name="connsiteX20" fmla="*/ 1343025 w 1343025"/>
                <a:gd name="connsiteY20" fmla="*/ 169068 h 1235868"/>
                <a:gd name="connsiteX21" fmla="*/ 1338263 w 1343025"/>
                <a:gd name="connsiteY21" fmla="*/ 197643 h 1235868"/>
                <a:gd name="connsiteX22" fmla="*/ 1326356 w 1343025"/>
                <a:gd name="connsiteY22" fmla="*/ 219075 h 1235868"/>
                <a:gd name="connsiteX23" fmla="*/ 1288256 w 1343025"/>
                <a:gd name="connsiteY23" fmla="*/ 245268 h 1235868"/>
                <a:gd name="connsiteX24" fmla="*/ 1228725 w 1343025"/>
                <a:gd name="connsiteY24" fmla="*/ 276225 h 1235868"/>
                <a:gd name="connsiteX25" fmla="*/ 1193006 w 1343025"/>
                <a:gd name="connsiteY25" fmla="*/ 352425 h 1235868"/>
                <a:gd name="connsiteX26" fmla="*/ 1107281 w 1343025"/>
                <a:gd name="connsiteY26" fmla="*/ 531018 h 1235868"/>
                <a:gd name="connsiteX27" fmla="*/ 1021556 w 1343025"/>
                <a:gd name="connsiteY27" fmla="*/ 704850 h 1235868"/>
                <a:gd name="connsiteX28" fmla="*/ 938213 w 1343025"/>
                <a:gd name="connsiteY28" fmla="*/ 857250 h 1235868"/>
                <a:gd name="connsiteX29" fmla="*/ 866775 w 1343025"/>
                <a:gd name="connsiteY29" fmla="*/ 988218 h 1235868"/>
                <a:gd name="connsiteX30" fmla="*/ 754856 w 1343025"/>
                <a:gd name="connsiteY30" fmla="*/ 1183481 h 1235868"/>
                <a:gd name="connsiteX31" fmla="*/ 714375 w 1343025"/>
                <a:gd name="connsiteY31" fmla="*/ 1233487 h 1235868"/>
                <a:gd name="connsiteX32" fmla="*/ 678656 w 1343025"/>
                <a:gd name="connsiteY32" fmla="*/ 1235868 h 1235868"/>
                <a:gd name="connsiteX33" fmla="*/ 671513 w 1343025"/>
                <a:gd name="connsiteY33" fmla="*/ 1216818 h 1235868"/>
                <a:gd name="connsiteX34" fmla="*/ 666750 w 1343025"/>
                <a:gd name="connsiteY34" fmla="*/ 1176337 h 1235868"/>
                <a:gd name="connsiteX35" fmla="*/ 671513 w 1343025"/>
                <a:gd name="connsiteY35" fmla="*/ 1147762 h 1235868"/>
                <a:gd name="connsiteX36" fmla="*/ 700088 w 1343025"/>
                <a:gd name="connsiteY36" fmla="*/ 1040606 h 1235868"/>
                <a:gd name="connsiteX37" fmla="*/ 759619 w 1343025"/>
                <a:gd name="connsiteY37" fmla="*/ 840581 h 1235868"/>
                <a:gd name="connsiteX38" fmla="*/ 807244 w 1343025"/>
                <a:gd name="connsiteY38" fmla="*/ 676275 h 1235868"/>
                <a:gd name="connsiteX39" fmla="*/ 857250 w 1343025"/>
                <a:gd name="connsiteY39" fmla="*/ 507206 h 1235868"/>
                <a:gd name="connsiteX40" fmla="*/ 892969 w 1343025"/>
                <a:gd name="connsiteY40" fmla="*/ 381000 h 1235868"/>
                <a:gd name="connsiteX41" fmla="*/ 916781 w 1343025"/>
                <a:gd name="connsiteY41" fmla="*/ 295275 h 1235868"/>
                <a:gd name="connsiteX42" fmla="*/ 921544 w 1343025"/>
                <a:gd name="connsiteY42" fmla="*/ 264318 h 1235868"/>
                <a:gd name="connsiteX43" fmla="*/ 919163 w 1343025"/>
                <a:gd name="connsiteY43" fmla="*/ 252412 h 1235868"/>
                <a:gd name="connsiteX44" fmla="*/ 912019 w 1343025"/>
                <a:gd name="connsiteY44" fmla="*/ 240506 h 1235868"/>
                <a:gd name="connsiteX45" fmla="*/ 895350 w 1343025"/>
                <a:gd name="connsiteY45" fmla="*/ 230981 h 1235868"/>
                <a:gd name="connsiteX46" fmla="*/ 873919 w 1343025"/>
                <a:gd name="connsiteY46" fmla="*/ 230981 h 1235868"/>
                <a:gd name="connsiteX47" fmla="*/ 692944 w 1343025"/>
                <a:gd name="connsiteY47" fmla="*/ 261937 h 1235868"/>
                <a:gd name="connsiteX48" fmla="*/ 426244 w 1343025"/>
                <a:gd name="connsiteY48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14288 w 1181100"/>
                <a:gd name="connsiteY2" fmla="*/ 223837 h 1235868"/>
                <a:gd name="connsiteX3" fmla="*/ 302419 w 1181100"/>
                <a:gd name="connsiteY3" fmla="*/ 164306 h 1235868"/>
                <a:gd name="connsiteX4" fmla="*/ 578644 w 1181100"/>
                <a:gd name="connsiteY4" fmla="*/ 107156 h 1235868"/>
                <a:gd name="connsiteX5" fmla="*/ 647700 w 1181100"/>
                <a:gd name="connsiteY5" fmla="*/ 92868 h 1235868"/>
                <a:gd name="connsiteX6" fmla="*/ 681038 w 1181100"/>
                <a:gd name="connsiteY6" fmla="*/ 78581 h 1235868"/>
                <a:gd name="connsiteX7" fmla="*/ 721519 w 1181100"/>
                <a:gd name="connsiteY7" fmla="*/ 59531 h 1235868"/>
                <a:gd name="connsiteX8" fmla="*/ 757238 w 1181100"/>
                <a:gd name="connsiteY8" fmla="*/ 40481 h 1235868"/>
                <a:gd name="connsiteX9" fmla="*/ 781050 w 1181100"/>
                <a:gd name="connsiteY9" fmla="*/ 23812 h 1235868"/>
                <a:gd name="connsiteX10" fmla="*/ 800100 w 1181100"/>
                <a:gd name="connsiteY10" fmla="*/ 7143 h 1235868"/>
                <a:gd name="connsiteX11" fmla="*/ 819150 w 1181100"/>
                <a:gd name="connsiteY11" fmla="*/ 0 h 1235868"/>
                <a:gd name="connsiteX12" fmla="*/ 850106 w 1181100"/>
                <a:gd name="connsiteY12" fmla="*/ 4762 h 1235868"/>
                <a:gd name="connsiteX13" fmla="*/ 940594 w 1181100"/>
                <a:gd name="connsiteY13" fmla="*/ 35718 h 1235868"/>
                <a:gd name="connsiteX14" fmla="*/ 1040606 w 1181100"/>
                <a:gd name="connsiteY14" fmla="*/ 71437 h 1235868"/>
                <a:gd name="connsiteX15" fmla="*/ 1107281 w 1181100"/>
                <a:gd name="connsiteY15" fmla="*/ 100012 h 1235868"/>
                <a:gd name="connsiteX16" fmla="*/ 1131094 w 1181100"/>
                <a:gd name="connsiteY16" fmla="*/ 116681 h 1235868"/>
                <a:gd name="connsiteX17" fmla="*/ 1157288 w 1181100"/>
                <a:gd name="connsiteY17" fmla="*/ 133350 h 1235868"/>
                <a:gd name="connsiteX18" fmla="*/ 1171575 w 1181100"/>
                <a:gd name="connsiteY18" fmla="*/ 150018 h 1235868"/>
                <a:gd name="connsiteX19" fmla="*/ 1181100 w 1181100"/>
                <a:gd name="connsiteY19" fmla="*/ 169068 h 1235868"/>
                <a:gd name="connsiteX20" fmla="*/ 1176338 w 1181100"/>
                <a:gd name="connsiteY20" fmla="*/ 197643 h 1235868"/>
                <a:gd name="connsiteX21" fmla="*/ 1164431 w 1181100"/>
                <a:gd name="connsiteY21" fmla="*/ 219075 h 1235868"/>
                <a:gd name="connsiteX22" fmla="*/ 1126331 w 1181100"/>
                <a:gd name="connsiteY22" fmla="*/ 245268 h 1235868"/>
                <a:gd name="connsiteX23" fmla="*/ 1066800 w 1181100"/>
                <a:gd name="connsiteY23" fmla="*/ 276225 h 1235868"/>
                <a:gd name="connsiteX24" fmla="*/ 1031081 w 1181100"/>
                <a:gd name="connsiteY24" fmla="*/ 352425 h 1235868"/>
                <a:gd name="connsiteX25" fmla="*/ 945356 w 1181100"/>
                <a:gd name="connsiteY25" fmla="*/ 531018 h 1235868"/>
                <a:gd name="connsiteX26" fmla="*/ 859631 w 1181100"/>
                <a:gd name="connsiteY26" fmla="*/ 704850 h 1235868"/>
                <a:gd name="connsiteX27" fmla="*/ 776288 w 1181100"/>
                <a:gd name="connsiteY27" fmla="*/ 857250 h 1235868"/>
                <a:gd name="connsiteX28" fmla="*/ 704850 w 1181100"/>
                <a:gd name="connsiteY28" fmla="*/ 988218 h 1235868"/>
                <a:gd name="connsiteX29" fmla="*/ 592931 w 1181100"/>
                <a:gd name="connsiteY29" fmla="*/ 1183481 h 1235868"/>
                <a:gd name="connsiteX30" fmla="*/ 552450 w 1181100"/>
                <a:gd name="connsiteY30" fmla="*/ 1233487 h 1235868"/>
                <a:gd name="connsiteX31" fmla="*/ 516731 w 1181100"/>
                <a:gd name="connsiteY31" fmla="*/ 1235868 h 1235868"/>
                <a:gd name="connsiteX32" fmla="*/ 509588 w 1181100"/>
                <a:gd name="connsiteY32" fmla="*/ 1216818 h 1235868"/>
                <a:gd name="connsiteX33" fmla="*/ 504825 w 1181100"/>
                <a:gd name="connsiteY33" fmla="*/ 1176337 h 1235868"/>
                <a:gd name="connsiteX34" fmla="*/ 509588 w 1181100"/>
                <a:gd name="connsiteY34" fmla="*/ 1147762 h 1235868"/>
                <a:gd name="connsiteX35" fmla="*/ 538163 w 1181100"/>
                <a:gd name="connsiteY35" fmla="*/ 1040606 h 1235868"/>
                <a:gd name="connsiteX36" fmla="*/ 597694 w 1181100"/>
                <a:gd name="connsiteY36" fmla="*/ 840581 h 1235868"/>
                <a:gd name="connsiteX37" fmla="*/ 645319 w 1181100"/>
                <a:gd name="connsiteY37" fmla="*/ 676275 h 1235868"/>
                <a:gd name="connsiteX38" fmla="*/ 695325 w 1181100"/>
                <a:gd name="connsiteY38" fmla="*/ 507206 h 1235868"/>
                <a:gd name="connsiteX39" fmla="*/ 731044 w 1181100"/>
                <a:gd name="connsiteY39" fmla="*/ 381000 h 1235868"/>
                <a:gd name="connsiteX40" fmla="*/ 754856 w 1181100"/>
                <a:gd name="connsiteY40" fmla="*/ 295275 h 1235868"/>
                <a:gd name="connsiteX41" fmla="*/ 759619 w 1181100"/>
                <a:gd name="connsiteY41" fmla="*/ 264318 h 1235868"/>
                <a:gd name="connsiteX42" fmla="*/ 757238 w 1181100"/>
                <a:gd name="connsiteY42" fmla="*/ 252412 h 1235868"/>
                <a:gd name="connsiteX43" fmla="*/ 750094 w 1181100"/>
                <a:gd name="connsiteY43" fmla="*/ 240506 h 1235868"/>
                <a:gd name="connsiteX44" fmla="*/ 733425 w 1181100"/>
                <a:gd name="connsiteY44" fmla="*/ 230981 h 1235868"/>
                <a:gd name="connsiteX45" fmla="*/ 711994 w 1181100"/>
                <a:gd name="connsiteY45" fmla="*/ 230981 h 1235868"/>
                <a:gd name="connsiteX46" fmla="*/ 531019 w 1181100"/>
                <a:gd name="connsiteY46" fmla="*/ 261937 h 1235868"/>
                <a:gd name="connsiteX47" fmla="*/ 264319 w 1181100"/>
                <a:gd name="connsiteY47" fmla="*/ 314325 h 1235868"/>
                <a:gd name="connsiteX0" fmla="*/ 264319 w 1181100"/>
                <a:gd name="connsiteY0" fmla="*/ 314325 h 1235868"/>
                <a:gd name="connsiteX1" fmla="*/ 0 w 1181100"/>
                <a:gd name="connsiteY1" fmla="*/ 369093 h 1235868"/>
                <a:gd name="connsiteX2" fmla="*/ 302419 w 1181100"/>
                <a:gd name="connsiteY2" fmla="*/ 164306 h 1235868"/>
                <a:gd name="connsiteX3" fmla="*/ 578644 w 1181100"/>
                <a:gd name="connsiteY3" fmla="*/ 107156 h 1235868"/>
                <a:gd name="connsiteX4" fmla="*/ 647700 w 1181100"/>
                <a:gd name="connsiteY4" fmla="*/ 92868 h 1235868"/>
                <a:gd name="connsiteX5" fmla="*/ 681038 w 1181100"/>
                <a:gd name="connsiteY5" fmla="*/ 78581 h 1235868"/>
                <a:gd name="connsiteX6" fmla="*/ 721519 w 1181100"/>
                <a:gd name="connsiteY6" fmla="*/ 59531 h 1235868"/>
                <a:gd name="connsiteX7" fmla="*/ 757238 w 1181100"/>
                <a:gd name="connsiteY7" fmla="*/ 40481 h 1235868"/>
                <a:gd name="connsiteX8" fmla="*/ 781050 w 1181100"/>
                <a:gd name="connsiteY8" fmla="*/ 23812 h 1235868"/>
                <a:gd name="connsiteX9" fmla="*/ 800100 w 1181100"/>
                <a:gd name="connsiteY9" fmla="*/ 7143 h 1235868"/>
                <a:gd name="connsiteX10" fmla="*/ 819150 w 1181100"/>
                <a:gd name="connsiteY10" fmla="*/ 0 h 1235868"/>
                <a:gd name="connsiteX11" fmla="*/ 850106 w 1181100"/>
                <a:gd name="connsiteY11" fmla="*/ 4762 h 1235868"/>
                <a:gd name="connsiteX12" fmla="*/ 940594 w 1181100"/>
                <a:gd name="connsiteY12" fmla="*/ 35718 h 1235868"/>
                <a:gd name="connsiteX13" fmla="*/ 1040606 w 1181100"/>
                <a:gd name="connsiteY13" fmla="*/ 71437 h 1235868"/>
                <a:gd name="connsiteX14" fmla="*/ 1107281 w 1181100"/>
                <a:gd name="connsiteY14" fmla="*/ 100012 h 1235868"/>
                <a:gd name="connsiteX15" fmla="*/ 1131094 w 1181100"/>
                <a:gd name="connsiteY15" fmla="*/ 116681 h 1235868"/>
                <a:gd name="connsiteX16" fmla="*/ 1157288 w 1181100"/>
                <a:gd name="connsiteY16" fmla="*/ 133350 h 1235868"/>
                <a:gd name="connsiteX17" fmla="*/ 1171575 w 1181100"/>
                <a:gd name="connsiteY17" fmla="*/ 150018 h 1235868"/>
                <a:gd name="connsiteX18" fmla="*/ 1181100 w 1181100"/>
                <a:gd name="connsiteY18" fmla="*/ 169068 h 1235868"/>
                <a:gd name="connsiteX19" fmla="*/ 1176338 w 1181100"/>
                <a:gd name="connsiteY19" fmla="*/ 197643 h 1235868"/>
                <a:gd name="connsiteX20" fmla="*/ 1164431 w 1181100"/>
                <a:gd name="connsiteY20" fmla="*/ 219075 h 1235868"/>
                <a:gd name="connsiteX21" fmla="*/ 1126331 w 1181100"/>
                <a:gd name="connsiteY21" fmla="*/ 245268 h 1235868"/>
                <a:gd name="connsiteX22" fmla="*/ 1066800 w 1181100"/>
                <a:gd name="connsiteY22" fmla="*/ 276225 h 1235868"/>
                <a:gd name="connsiteX23" fmla="*/ 1031081 w 1181100"/>
                <a:gd name="connsiteY23" fmla="*/ 352425 h 1235868"/>
                <a:gd name="connsiteX24" fmla="*/ 945356 w 1181100"/>
                <a:gd name="connsiteY24" fmla="*/ 531018 h 1235868"/>
                <a:gd name="connsiteX25" fmla="*/ 859631 w 1181100"/>
                <a:gd name="connsiteY25" fmla="*/ 704850 h 1235868"/>
                <a:gd name="connsiteX26" fmla="*/ 776288 w 1181100"/>
                <a:gd name="connsiteY26" fmla="*/ 857250 h 1235868"/>
                <a:gd name="connsiteX27" fmla="*/ 704850 w 1181100"/>
                <a:gd name="connsiteY27" fmla="*/ 988218 h 1235868"/>
                <a:gd name="connsiteX28" fmla="*/ 592931 w 1181100"/>
                <a:gd name="connsiteY28" fmla="*/ 1183481 h 1235868"/>
                <a:gd name="connsiteX29" fmla="*/ 552450 w 1181100"/>
                <a:gd name="connsiteY29" fmla="*/ 1233487 h 1235868"/>
                <a:gd name="connsiteX30" fmla="*/ 516731 w 1181100"/>
                <a:gd name="connsiteY30" fmla="*/ 1235868 h 1235868"/>
                <a:gd name="connsiteX31" fmla="*/ 509588 w 1181100"/>
                <a:gd name="connsiteY31" fmla="*/ 1216818 h 1235868"/>
                <a:gd name="connsiteX32" fmla="*/ 504825 w 1181100"/>
                <a:gd name="connsiteY32" fmla="*/ 1176337 h 1235868"/>
                <a:gd name="connsiteX33" fmla="*/ 509588 w 1181100"/>
                <a:gd name="connsiteY33" fmla="*/ 1147762 h 1235868"/>
                <a:gd name="connsiteX34" fmla="*/ 538163 w 1181100"/>
                <a:gd name="connsiteY34" fmla="*/ 1040606 h 1235868"/>
                <a:gd name="connsiteX35" fmla="*/ 597694 w 1181100"/>
                <a:gd name="connsiteY35" fmla="*/ 840581 h 1235868"/>
                <a:gd name="connsiteX36" fmla="*/ 645319 w 1181100"/>
                <a:gd name="connsiteY36" fmla="*/ 676275 h 1235868"/>
                <a:gd name="connsiteX37" fmla="*/ 695325 w 1181100"/>
                <a:gd name="connsiteY37" fmla="*/ 507206 h 1235868"/>
                <a:gd name="connsiteX38" fmla="*/ 731044 w 1181100"/>
                <a:gd name="connsiteY38" fmla="*/ 381000 h 1235868"/>
                <a:gd name="connsiteX39" fmla="*/ 754856 w 1181100"/>
                <a:gd name="connsiteY39" fmla="*/ 295275 h 1235868"/>
                <a:gd name="connsiteX40" fmla="*/ 759619 w 1181100"/>
                <a:gd name="connsiteY40" fmla="*/ 264318 h 1235868"/>
                <a:gd name="connsiteX41" fmla="*/ 757238 w 1181100"/>
                <a:gd name="connsiteY41" fmla="*/ 252412 h 1235868"/>
                <a:gd name="connsiteX42" fmla="*/ 750094 w 1181100"/>
                <a:gd name="connsiteY42" fmla="*/ 240506 h 1235868"/>
                <a:gd name="connsiteX43" fmla="*/ 733425 w 1181100"/>
                <a:gd name="connsiteY43" fmla="*/ 230981 h 1235868"/>
                <a:gd name="connsiteX44" fmla="*/ 711994 w 1181100"/>
                <a:gd name="connsiteY44" fmla="*/ 230981 h 1235868"/>
                <a:gd name="connsiteX45" fmla="*/ 531019 w 1181100"/>
                <a:gd name="connsiteY45" fmla="*/ 261937 h 1235868"/>
                <a:gd name="connsiteX46" fmla="*/ 264319 w 1181100"/>
                <a:gd name="connsiteY46" fmla="*/ 314325 h 1235868"/>
                <a:gd name="connsiteX0" fmla="*/ 0 w 916781"/>
                <a:gd name="connsiteY0" fmla="*/ 314325 h 1235868"/>
                <a:gd name="connsiteX1" fmla="*/ 38100 w 916781"/>
                <a:gd name="connsiteY1" fmla="*/ 164306 h 1235868"/>
                <a:gd name="connsiteX2" fmla="*/ 314325 w 916781"/>
                <a:gd name="connsiteY2" fmla="*/ 107156 h 1235868"/>
                <a:gd name="connsiteX3" fmla="*/ 383381 w 916781"/>
                <a:gd name="connsiteY3" fmla="*/ 92868 h 1235868"/>
                <a:gd name="connsiteX4" fmla="*/ 416719 w 916781"/>
                <a:gd name="connsiteY4" fmla="*/ 78581 h 1235868"/>
                <a:gd name="connsiteX5" fmla="*/ 457200 w 916781"/>
                <a:gd name="connsiteY5" fmla="*/ 59531 h 1235868"/>
                <a:gd name="connsiteX6" fmla="*/ 492919 w 916781"/>
                <a:gd name="connsiteY6" fmla="*/ 40481 h 1235868"/>
                <a:gd name="connsiteX7" fmla="*/ 516731 w 916781"/>
                <a:gd name="connsiteY7" fmla="*/ 23812 h 1235868"/>
                <a:gd name="connsiteX8" fmla="*/ 535781 w 916781"/>
                <a:gd name="connsiteY8" fmla="*/ 7143 h 1235868"/>
                <a:gd name="connsiteX9" fmla="*/ 554831 w 916781"/>
                <a:gd name="connsiteY9" fmla="*/ 0 h 1235868"/>
                <a:gd name="connsiteX10" fmla="*/ 585787 w 916781"/>
                <a:gd name="connsiteY10" fmla="*/ 4762 h 1235868"/>
                <a:gd name="connsiteX11" fmla="*/ 676275 w 916781"/>
                <a:gd name="connsiteY11" fmla="*/ 35718 h 1235868"/>
                <a:gd name="connsiteX12" fmla="*/ 776287 w 916781"/>
                <a:gd name="connsiteY12" fmla="*/ 71437 h 1235868"/>
                <a:gd name="connsiteX13" fmla="*/ 842962 w 916781"/>
                <a:gd name="connsiteY13" fmla="*/ 100012 h 1235868"/>
                <a:gd name="connsiteX14" fmla="*/ 866775 w 916781"/>
                <a:gd name="connsiteY14" fmla="*/ 116681 h 1235868"/>
                <a:gd name="connsiteX15" fmla="*/ 892969 w 916781"/>
                <a:gd name="connsiteY15" fmla="*/ 133350 h 1235868"/>
                <a:gd name="connsiteX16" fmla="*/ 907256 w 916781"/>
                <a:gd name="connsiteY16" fmla="*/ 150018 h 1235868"/>
                <a:gd name="connsiteX17" fmla="*/ 916781 w 916781"/>
                <a:gd name="connsiteY17" fmla="*/ 169068 h 1235868"/>
                <a:gd name="connsiteX18" fmla="*/ 912019 w 916781"/>
                <a:gd name="connsiteY18" fmla="*/ 197643 h 1235868"/>
                <a:gd name="connsiteX19" fmla="*/ 900112 w 916781"/>
                <a:gd name="connsiteY19" fmla="*/ 219075 h 1235868"/>
                <a:gd name="connsiteX20" fmla="*/ 862012 w 916781"/>
                <a:gd name="connsiteY20" fmla="*/ 245268 h 1235868"/>
                <a:gd name="connsiteX21" fmla="*/ 802481 w 916781"/>
                <a:gd name="connsiteY21" fmla="*/ 276225 h 1235868"/>
                <a:gd name="connsiteX22" fmla="*/ 766762 w 916781"/>
                <a:gd name="connsiteY22" fmla="*/ 352425 h 1235868"/>
                <a:gd name="connsiteX23" fmla="*/ 681037 w 916781"/>
                <a:gd name="connsiteY23" fmla="*/ 531018 h 1235868"/>
                <a:gd name="connsiteX24" fmla="*/ 595312 w 916781"/>
                <a:gd name="connsiteY24" fmla="*/ 704850 h 1235868"/>
                <a:gd name="connsiteX25" fmla="*/ 511969 w 916781"/>
                <a:gd name="connsiteY25" fmla="*/ 857250 h 1235868"/>
                <a:gd name="connsiteX26" fmla="*/ 440531 w 916781"/>
                <a:gd name="connsiteY26" fmla="*/ 988218 h 1235868"/>
                <a:gd name="connsiteX27" fmla="*/ 328612 w 916781"/>
                <a:gd name="connsiteY27" fmla="*/ 1183481 h 1235868"/>
                <a:gd name="connsiteX28" fmla="*/ 288131 w 916781"/>
                <a:gd name="connsiteY28" fmla="*/ 1233487 h 1235868"/>
                <a:gd name="connsiteX29" fmla="*/ 252412 w 916781"/>
                <a:gd name="connsiteY29" fmla="*/ 1235868 h 1235868"/>
                <a:gd name="connsiteX30" fmla="*/ 245269 w 916781"/>
                <a:gd name="connsiteY30" fmla="*/ 1216818 h 1235868"/>
                <a:gd name="connsiteX31" fmla="*/ 240506 w 916781"/>
                <a:gd name="connsiteY31" fmla="*/ 1176337 h 1235868"/>
                <a:gd name="connsiteX32" fmla="*/ 245269 w 916781"/>
                <a:gd name="connsiteY32" fmla="*/ 1147762 h 1235868"/>
                <a:gd name="connsiteX33" fmla="*/ 273844 w 916781"/>
                <a:gd name="connsiteY33" fmla="*/ 1040606 h 1235868"/>
                <a:gd name="connsiteX34" fmla="*/ 333375 w 916781"/>
                <a:gd name="connsiteY34" fmla="*/ 840581 h 1235868"/>
                <a:gd name="connsiteX35" fmla="*/ 381000 w 916781"/>
                <a:gd name="connsiteY35" fmla="*/ 676275 h 1235868"/>
                <a:gd name="connsiteX36" fmla="*/ 431006 w 916781"/>
                <a:gd name="connsiteY36" fmla="*/ 507206 h 1235868"/>
                <a:gd name="connsiteX37" fmla="*/ 466725 w 916781"/>
                <a:gd name="connsiteY37" fmla="*/ 381000 h 1235868"/>
                <a:gd name="connsiteX38" fmla="*/ 490537 w 916781"/>
                <a:gd name="connsiteY38" fmla="*/ 295275 h 1235868"/>
                <a:gd name="connsiteX39" fmla="*/ 495300 w 916781"/>
                <a:gd name="connsiteY39" fmla="*/ 264318 h 1235868"/>
                <a:gd name="connsiteX40" fmla="*/ 492919 w 916781"/>
                <a:gd name="connsiteY40" fmla="*/ 252412 h 1235868"/>
                <a:gd name="connsiteX41" fmla="*/ 485775 w 916781"/>
                <a:gd name="connsiteY41" fmla="*/ 240506 h 1235868"/>
                <a:gd name="connsiteX42" fmla="*/ 469106 w 916781"/>
                <a:gd name="connsiteY42" fmla="*/ 230981 h 1235868"/>
                <a:gd name="connsiteX43" fmla="*/ 447675 w 916781"/>
                <a:gd name="connsiteY43" fmla="*/ 230981 h 1235868"/>
                <a:gd name="connsiteX44" fmla="*/ 266700 w 916781"/>
                <a:gd name="connsiteY44" fmla="*/ 261937 h 1235868"/>
                <a:gd name="connsiteX45" fmla="*/ 0 w 916781"/>
                <a:gd name="connsiteY45" fmla="*/ 314325 h 1235868"/>
                <a:gd name="connsiteX0" fmla="*/ 228600 w 878681"/>
                <a:gd name="connsiteY0" fmla="*/ 261937 h 1235868"/>
                <a:gd name="connsiteX1" fmla="*/ 0 w 878681"/>
                <a:gd name="connsiteY1" fmla="*/ 164306 h 1235868"/>
                <a:gd name="connsiteX2" fmla="*/ 276225 w 878681"/>
                <a:gd name="connsiteY2" fmla="*/ 107156 h 1235868"/>
                <a:gd name="connsiteX3" fmla="*/ 345281 w 878681"/>
                <a:gd name="connsiteY3" fmla="*/ 92868 h 1235868"/>
                <a:gd name="connsiteX4" fmla="*/ 378619 w 878681"/>
                <a:gd name="connsiteY4" fmla="*/ 78581 h 1235868"/>
                <a:gd name="connsiteX5" fmla="*/ 419100 w 878681"/>
                <a:gd name="connsiteY5" fmla="*/ 59531 h 1235868"/>
                <a:gd name="connsiteX6" fmla="*/ 454819 w 878681"/>
                <a:gd name="connsiteY6" fmla="*/ 40481 h 1235868"/>
                <a:gd name="connsiteX7" fmla="*/ 478631 w 878681"/>
                <a:gd name="connsiteY7" fmla="*/ 23812 h 1235868"/>
                <a:gd name="connsiteX8" fmla="*/ 497681 w 878681"/>
                <a:gd name="connsiteY8" fmla="*/ 7143 h 1235868"/>
                <a:gd name="connsiteX9" fmla="*/ 516731 w 878681"/>
                <a:gd name="connsiteY9" fmla="*/ 0 h 1235868"/>
                <a:gd name="connsiteX10" fmla="*/ 547687 w 878681"/>
                <a:gd name="connsiteY10" fmla="*/ 4762 h 1235868"/>
                <a:gd name="connsiteX11" fmla="*/ 638175 w 878681"/>
                <a:gd name="connsiteY11" fmla="*/ 35718 h 1235868"/>
                <a:gd name="connsiteX12" fmla="*/ 738187 w 878681"/>
                <a:gd name="connsiteY12" fmla="*/ 71437 h 1235868"/>
                <a:gd name="connsiteX13" fmla="*/ 804862 w 878681"/>
                <a:gd name="connsiteY13" fmla="*/ 100012 h 1235868"/>
                <a:gd name="connsiteX14" fmla="*/ 828675 w 878681"/>
                <a:gd name="connsiteY14" fmla="*/ 116681 h 1235868"/>
                <a:gd name="connsiteX15" fmla="*/ 854869 w 878681"/>
                <a:gd name="connsiteY15" fmla="*/ 133350 h 1235868"/>
                <a:gd name="connsiteX16" fmla="*/ 869156 w 878681"/>
                <a:gd name="connsiteY16" fmla="*/ 150018 h 1235868"/>
                <a:gd name="connsiteX17" fmla="*/ 878681 w 878681"/>
                <a:gd name="connsiteY17" fmla="*/ 169068 h 1235868"/>
                <a:gd name="connsiteX18" fmla="*/ 873919 w 878681"/>
                <a:gd name="connsiteY18" fmla="*/ 197643 h 1235868"/>
                <a:gd name="connsiteX19" fmla="*/ 862012 w 878681"/>
                <a:gd name="connsiteY19" fmla="*/ 219075 h 1235868"/>
                <a:gd name="connsiteX20" fmla="*/ 823912 w 878681"/>
                <a:gd name="connsiteY20" fmla="*/ 245268 h 1235868"/>
                <a:gd name="connsiteX21" fmla="*/ 764381 w 878681"/>
                <a:gd name="connsiteY21" fmla="*/ 276225 h 1235868"/>
                <a:gd name="connsiteX22" fmla="*/ 728662 w 878681"/>
                <a:gd name="connsiteY22" fmla="*/ 352425 h 1235868"/>
                <a:gd name="connsiteX23" fmla="*/ 642937 w 878681"/>
                <a:gd name="connsiteY23" fmla="*/ 531018 h 1235868"/>
                <a:gd name="connsiteX24" fmla="*/ 557212 w 878681"/>
                <a:gd name="connsiteY24" fmla="*/ 704850 h 1235868"/>
                <a:gd name="connsiteX25" fmla="*/ 473869 w 878681"/>
                <a:gd name="connsiteY25" fmla="*/ 857250 h 1235868"/>
                <a:gd name="connsiteX26" fmla="*/ 402431 w 878681"/>
                <a:gd name="connsiteY26" fmla="*/ 988218 h 1235868"/>
                <a:gd name="connsiteX27" fmla="*/ 290512 w 878681"/>
                <a:gd name="connsiteY27" fmla="*/ 1183481 h 1235868"/>
                <a:gd name="connsiteX28" fmla="*/ 250031 w 878681"/>
                <a:gd name="connsiteY28" fmla="*/ 1233487 h 1235868"/>
                <a:gd name="connsiteX29" fmla="*/ 214312 w 878681"/>
                <a:gd name="connsiteY29" fmla="*/ 1235868 h 1235868"/>
                <a:gd name="connsiteX30" fmla="*/ 207169 w 878681"/>
                <a:gd name="connsiteY30" fmla="*/ 1216818 h 1235868"/>
                <a:gd name="connsiteX31" fmla="*/ 202406 w 878681"/>
                <a:gd name="connsiteY31" fmla="*/ 1176337 h 1235868"/>
                <a:gd name="connsiteX32" fmla="*/ 207169 w 878681"/>
                <a:gd name="connsiteY32" fmla="*/ 1147762 h 1235868"/>
                <a:gd name="connsiteX33" fmla="*/ 235744 w 878681"/>
                <a:gd name="connsiteY33" fmla="*/ 1040606 h 1235868"/>
                <a:gd name="connsiteX34" fmla="*/ 295275 w 878681"/>
                <a:gd name="connsiteY34" fmla="*/ 840581 h 1235868"/>
                <a:gd name="connsiteX35" fmla="*/ 342900 w 878681"/>
                <a:gd name="connsiteY35" fmla="*/ 676275 h 1235868"/>
                <a:gd name="connsiteX36" fmla="*/ 392906 w 878681"/>
                <a:gd name="connsiteY36" fmla="*/ 507206 h 1235868"/>
                <a:gd name="connsiteX37" fmla="*/ 428625 w 878681"/>
                <a:gd name="connsiteY37" fmla="*/ 381000 h 1235868"/>
                <a:gd name="connsiteX38" fmla="*/ 452437 w 878681"/>
                <a:gd name="connsiteY38" fmla="*/ 295275 h 1235868"/>
                <a:gd name="connsiteX39" fmla="*/ 457200 w 878681"/>
                <a:gd name="connsiteY39" fmla="*/ 264318 h 1235868"/>
                <a:gd name="connsiteX40" fmla="*/ 454819 w 878681"/>
                <a:gd name="connsiteY40" fmla="*/ 252412 h 1235868"/>
                <a:gd name="connsiteX41" fmla="*/ 447675 w 878681"/>
                <a:gd name="connsiteY41" fmla="*/ 240506 h 1235868"/>
                <a:gd name="connsiteX42" fmla="*/ 431006 w 878681"/>
                <a:gd name="connsiteY42" fmla="*/ 230981 h 1235868"/>
                <a:gd name="connsiteX43" fmla="*/ 409575 w 878681"/>
                <a:gd name="connsiteY43" fmla="*/ 230981 h 1235868"/>
                <a:gd name="connsiteX44" fmla="*/ 228600 w 878681"/>
                <a:gd name="connsiteY44" fmla="*/ 261937 h 1235868"/>
                <a:gd name="connsiteX0" fmla="*/ 26194 w 676275"/>
                <a:gd name="connsiteY0" fmla="*/ 261937 h 1235868"/>
                <a:gd name="connsiteX1" fmla="*/ 73819 w 676275"/>
                <a:gd name="connsiteY1" fmla="*/ 107156 h 1235868"/>
                <a:gd name="connsiteX2" fmla="*/ 142875 w 676275"/>
                <a:gd name="connsiteY2" fmla="*/ 92868 h 1235868"/>
                <a:gd name="connsiteX3" fmla="*/ 176213 w 676275"/>
                <a:gd name="connsiteY3" fmla="*/ 78581 h 1235868"/>
                <a:gd name="connsiteX4" fmla="*/ 216694 w 676275"/>
                <a:gd name="connsiteY4" fmla="*/ 59531 h 1235868"/>
                <a:gd name="connsiteX5" fmla="*/ 252413 w 676275"/>
                <a:gd name="connsiteY5" fmla="*/ 40481 h 1235868"/>
                <a:gd name="connsiteX6" fmla="*/ 276225 w 676275"/>
                <a:gd name="connsiteY6" fmla="*/ 23812 h 1235868"/>
                <a:gd name="connsiteX7" fmla="*/ 295275 w 676275"/>
                <a:gd name="connsiteY7" fmla="*/ 7143 h 1235868"/>
                <a:gd name="connsiteX8" fmla="*/ 314325 w 676275"/>
                <a:gd name="connsiteY8" fmla="*/ 0 h 1235868"/>
                <a:gd name="connsiteX9" fmla="*/ 345281 w 676275"/>
                <a:gd name="connsiteY9" fmla="*/ 4762 h 1235868"/>
                <a:gd name="connsiteX10" fmla="*/ 435769 w 676275"/>
                <a:gd name="connsiteY10" fmla="*/ 35718 h 1235868"/>
                <a:gd name="connsiteX11" fmla="*/ 535781 w 676275"/>
                <a:gd name="connsiteY11" fmla="*/ 71437 h 1235868"/>
                <a:gd name="connsiteX12" fmla="*/ 602456 w 676275"/>
                <a:gd name="connsiteY12" fmla="*/ 100012 h 1235868"/>
                <a:gd name="connsiteX13" fmla="*/ 626269 w 676275"/>
                <a:gd name="connsiteY13" fmla="*/ 116681 h 1235868"/>
                <a:gd name="connsiteX14" fmla="*/ 652463 w 676275"/>
                <a:gd name="connsiteY14" fmla="*/ 133350 h 1235868"/>
                <a:gd name="connsiteX15" fmla="*/ 666750 w 676275"/>
                <a:gd name="connsiteY15" fmla="*/ 150018 h 1235868"/>
                <a:gd name="connsiteX16" fmla="*/ 676275 w 676275"/>
                <a:gd name="connsiteY16" fmla="*/ 169068 h 1235868"/>
                <a:gd name="connsiteX17" fmla="*/ 671513 w 676275"/>
                <a:gd name="connsiteY17" fmla="*/ 197643 h 1235868"/>
                <a:gd name="connsiteX18" fmla="*/ 659606 w 676275"/>
                <a:gd name="connsiteY18" fmla="*/ 219075 h 1235868"/>
                <a:gd name="connsiteX19" fmla="*/ 621506 w 676275"/>
                <a:gd name="connsiteY19" fmla="*/ 245268 h 1235868"/>
                <a:gd name="connsiteX20" fmla="*/ 561975 w 676275"/>
                <a:gd name="connsiteY20" fmla="*/ 276225 h 1235868"/>
                <a:gd name="connsiteX21" fmla="*/ 526256 w 676275"/>
                <a:gd name="connsiteY21" fmla="*/ 352425 h 1235868"/>
                <a:gd name="connsiteX22" fmla="*/ 440531 w 676275"/>
                <a:gd name="connsiteY22" fmla="*/ 531018 h 1235868"/>
                <a:gd name="connsiteX23" fmla="*/ 354806 w 676275"/>
                <a:gd name="connsiteY23" fmla="*/ 704850 h 1235868"/>
                <a:gd name="connsiteX24" fmla="*/ 271463 w 676275"/>
                <a:gd name="connsiteY24" fmla="*/ 857250 h 1235868"/>
                <a:gd name="connsiteX25" fmla="*/ 200025 w 676275"/>
                <a:gd name="connsiteY25" fmla="*/ 988218 h 1235868"/>
                <a:gd name="connsiteX26" fmla="*/ 88106 w 676275"/>
                <a:gd name="connsiteY26" fmla="*/ 1183481 h 1235868"/>
                <a:gd name="connsiteX27" fmla="*/ 47625 w 676275"/>
                <a:gd name="connsiteY27" fmla="*/ 1233487 h 1235868"/>
                <a:gd name="connsiteX28" fmla="*/ 11906 w 676275"/>
                <a:gd name="connsiteY28" fmla="*/ 1235868 h 1235868"/>
                <a:gd name="connsiteX29" fmla="*/ 4763 w 676275"/>
                <a:gd name="connsiteY29" fmla="*/ 1216818 h 1235868"/>
                <a:gd name="connsiteX30" fmla="*/ 0 w 676275"/>
                <a:gd name="connsiteY30" fmla="*/ 1176337 h 1235868"/>
                <a:gd name="connsiteX31" fmla="*/ 4763 w 676275"/>
                <a:gd name="connsiteY31" fmla="*/ 1147762 h 1235868"/>
                <a:gd name="connsiteX32" fmla="*/ 33338 w 676275"/>
                <a:gd name="connsiteY32" fmla="*/ 1040606 h 1235868"/>
                <a:gd name="connsiteX33" fmla="*/ 92869 w 676275"/>
                <a:gd name="connsiteY33" fmla="*/ 840581 h 1235868"/>
                <a:gd name="connsiteX34" fmla="*/ 140494 w 676275"/>
                <a:gd name="connsiteY34" fmla="*/ 676275 h 1235868"/>
                <a:gd name="connsiteX35" fmla="*/ 190500 w 676275"/>
                <a:gd name="connsiteY35" fmla="*/ 507206 h 1235868"/>
                <a:gd name="connsiteX36" fmla="*/ 226219 w 676275"/>
                <a:gd name="connsiteY36" fmla="*/ 381000 h 1235868"/>
                <a:gd name="connsiteX37" fmla="*/ 250031 w 676275"/>
                <a:gd name="connsiteY37" fmla="*/ 295275 h 1235868"/>
                <a:gd name="connsiteX38" fmla="*/ 254794 w 676275"/>
                <a:gd name="connsiteY38" fmla="*/ 264318 h 1235868"/>
                <a:gd name="connsiteX39" fmla="*/ 252413 w 676275"/>
                <a:gd name="connsiteY39" fmla="*/ 252412 h 1235868"/>
                <a:gd name="connsiteX40" fmla="*/ 245269 w 676275"/>
                <a:gd name="connsiteY40" fmla="*/ 240506 h 1235868"/>
                <a:gd name="connsiteX41" fmla="*/ 228600 w 676275"/>
                <a:gd name="connsiteY41" fmla="*/ 230981 h 1235868"/>
                <a:gd name="connsiteX42" fmla="*/ 207169 w 676275"/>
                <a:gd name="connsiteY42" fmla="*/ 230981 h 1235868"/>
                <a:gd name="connsiteX43" fmla="*/ 26194 w 676275"/>
                <a:gd name="connsiteY43" fmla="*/ 261937 h 1235868"/>
                <a:gd name="connsiteX0" fmla="*/ 26194 w 676275"/>
                <a:gd name="connsiteY0" fmla="*/ 261937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42" fmla="*/ 26194 w 676275"/>
                <a:gd name="connsiteY42" fmla="*/ 261937 h 1235868"/>
                <a:gd name="connsiteX0" fmla="*/ 207169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41" fmla="*/ 207169 w 676275"/>
                <a:gd name="connsiteY41" fmla="*/ 230981 h 1235868"/>
                <a:gd name="connsiteX0" fmla="*/ 228600 w 676275"/>
                <a:gd name="connsiteY0" fmla="*/ 230981 h 1235868"/>
                <a:gd name="connsiteX1" fmla="*/ 142875 w 676275"/>
                <a:gd name="connsiteY1" fmla="*/ 92868 h 1235868"/>
                <a:gd name="connsiteX2" fmla="*/ 176213 w 676275"/>
                <a:gd name="connsiteY2" fmla="*/ 78581 h 1235868"/>
                <a:gd name="connsiteX3" fmla="*/ 216694 w 676275"/>
                <a:gd name="connsiteY3" fmla="*/ 59531 h 1235868"/>
                <a:gd name="connsiteX4" fmla="*/ 252413 w 676275"/>
                <a:gd name="connsiteY4" fmla="*/ 40481 h 1235868"/>
                <a:gd name="connsiteX5" fmla="*/ 276225 w 676275"/>
                <a:gd name="connsiteY5" fmla="*/ 23812 h 1235868"/>
                <a:gd name="connsiteX6" fmla="*/ 295275 w 676275"/>
                <a:gd name="connsiteY6" fmla="*/ 7143 h 1235868"/>
                <a:gd name="connsiteX7" fmla="*/ 314325 w 676275"/>
                <a:gd name="connsiteY7" fmla="*/ 0 h 1235868"/>
                <a:gd name="connsiteX8" fmla="*/ 345281 w 676275"/>
                <a:gd name="connsiteY8" fmla="*/ 4762 h 1235868"/>
                <a:gd name="connsiteX9" fmla="*/ 435769 w 676275"/>
                <a:gd name="connsiteY9" fmla="*/ 35718 h 1235868"/>
                <a:gd name="connsiteX10" fmla="*/ 535781 w 676275"/>
                <a:gd name="connsiteY10" fmla="*/ 71437 h 1235868"/>
                <a:gd name="connsiteX11" fmla="*/ 602456 w 676275"/>
                <a:gd name="connsiteY11" fmla="*/ 100012 h 1235868"/>
                <a:gd name="connsiteX12" fmla="*/ 626269 w 676275"/>
                <a:gd name="connsiteY12" fmla="*/ 116681 h 1235868"/>
                <a:gd name="connsiteX13" fmla="*/ 652463 w 676275"/>
                <a:gd name="connsiteY13" fmla="*/ 133350 h 1235868"/>
                <a:gd name="connsiteX14" fmla="*/ 666750 w 676275"/>
                <a:gd name="connsiteY14" fmla="*/ 150018 h 1235868"/>
                <a:gd name="connsiteX15" fmla="*/ 676275 w 676275"/>
                <a:gd name="connsiteY15" fmla="*/ 169068 h 1235868"/>
                <a:gd name="connsiteX16" fmla="*/ 671513 w 676275"/>
                <a:gd name="connsiteY16" fmla="*/ 197643 h 1235868"/>
                <a:gd name="connsiteX17" fmla="*/ 659606 w 676275"/>
                <a:gd name="connsiteY17" fmla="*/ 219075 h 1235868"/>
                <a:gd name="connsiteX18" fmla="*/ 621506 w 676275"/>
                <a:gd name="connsiteY18" fmla="*/ 245268 h 1235868"/>
                <a:gd name="connsiteX19" fmla="*/ 561975 w 676275"/>
                <a:gd name="connsiteY19" fmla="*/ 276225 h 1235868"/>
                <a:gd name="connsiteX20" fmla="*/ 526256 w 676275"/>
                <a:gd name="connsiteY20" fmla="*/ 352425 h 1235868"/>
                <a:gd name="connsiteX21" fmla="*/ 440531 w 676275"/>
                <a:gd name="connsiteY21" fmla="*/ 531018 h 1235868"/>
                <a:gd name="connsiteX22" fmla="*/ 354806 w 676275"/>
                <a:gd name="connsiteY22" fmla="*/ 704850 h 1235868"/>
                <a:gd name="connsiteX23" fmla="*/ 271463 w 676275"/>
                <a:gd name="connsiteY23" fmla="*/ 857250 h 1235868"/>
                <a:gd name="connsiteX24" fmla="*/ 200025 w 676275"/>
                <a:gd name="connsiteY24" fmla="*/ 988218 h 1235868"/>
                <a:gd name="connsiteX25" fmla="*/ 88106 w 676275"/>
                <a:gd name="connsiteY25" fmla="*/ 1183481 h 1235868"/>
                <a:gd name="connsiteX26" fmla="*/ 47625 w 676275"/>
                <a:gd name="connsiteY26" fmla="*/ 1233487 h 1235868"/>
                <a:gd name="connsiteX27" fmla="*/ 11906 w 676275"/>
                <a:gd name="connsiteY27" fmla="*/ 1235868 h 1235868"/>
                <a:gd name="connsiteX28" fmla="*/ 4763 w 676275"/>
                <a:gd name="connsiteY28" fmla="*/ 1216818 h 1235868"/>
                <a:gd name="connsiteX29" fmla="*/ 0 w 676275"/>
                <a:gd name="connsiteY29" fmla="*/ 1176337 h 1235868"/>
                <a:gd name="connsiteX30" fmla="*/ 4763 w 676275"/>
                <a:gd name="connsiteY30" fmla="*/ 1147762 h 1235868"/>
                <a:gd name="connsiteX31" fmla="*/ 33338 w 676275"/>
                <a:gd name="connsiteY31" fmla="*/ 1040606 h 1235868"/>
                <a:gd name="connsiteX32" fmla="*/ 92869 w 676275"/>
                <a:gd name="connsiteY32" fmla="*/ 840581 h 1235868"/>
                <a:gd name="connsiteX33" fmla="*/ 140494 w 676275"/>
                <a:gd name="connsiteY33" fmla="*/ 676275 h 1235868"/>
                <a:gd name="connsiteX34" fmla="*/ 190500 w 676275"/>
                <a:gd name="connsiteY34" fmla="*/ 507206 h 1235868"/>
                <a:gd name="connsiteX35" fmla="*/ 226219 w 676275"/>
                <a:gd name="connsiteY35" fmla="*/ 381000 h 1235868"/>
                <a:gd name="connsiteX36" fmla="*/ 250031 w 676275"/>
                <a:gd name="connsiteY36" fmla="*/ 295275 h 1235868"/>
                <a:gd name="connsiteX37" fmla="*/ 254794 w 676275"/>
                <a:gd name="connsiteY37" fmla="*/ 264318 h 1235868"/>
                <a:gd name="connsiteX38" fmla="*/ 252413 w 676275"/>
                <a:gd name="connsiteY38" fmla="*/ 252412 h 1235868"/>
                <a:gd name="connsiteX39" fmla="*/ 245269 w 676275"/>
                <a:gd name="connsiteY39" fmla="*/ 240506 h 1235868"/>
                <a:gd name="connsiteX40" fmla="*/ 228600 w 676275"/>
                <a:gd name="connsiteY40" fmla="*/ 230981 h 1235868"/>
                <a:gd name="connsiteX0" fmla="*/ 228600 w 676275"/>
                <a:gd name="connsiteY0" fmla="*/ 230981 h 1235868"/>
                <a:gd name="connsiteX1" fmla="*/ 176213 w 676275"/>
                <a:gd name="connsiteY1" fmla="*/ 78581 h 1235868"/>
                <a:gd name="connsiteX2" fmla="*/ 216694 w 676275"/>
                <a:gd name="connsiteY2" fmla="*/ 59531 h 1235868"/>
                <a:gd name="connsiteX3" fmla="*/ 252413 w 676275"/>
                <a:gd name="connsiteY3" fmla="*/ 40481 h 1235868"/>
                <a:gd name="connsiteX4" fmla="*/ 276225 w 676275"/>
                <a:gd name="connsiteY4" fmla="*/ 23812 h 1235868"/>
                <a:gd name="connsiteX5" fmla="*/ 295275 w 676275"/>
                <a:gd name="connsiteY5" fmla="*/ 7143 h 1235868"/>
                <a:gd name="connsiteX6" fmla="*/ 314325 w 676275"/>
                <a:gd name="connsiteY6" fmla="*/ 0 h 1235868"/>
                <a:gd name="connsiteX7" fmla="*/ 345281 w 676275"/>
                <a:gd name="connsiteY7" fmla="*/ 4762 h 1235868"/>
                <a:gd name="connsiteX8" fmla="*/ 435769 w 676275"/>
                <a:gd name="connsiteY8" fmla="*/ 35718 h 1235868"/>
                <a:gd name="connsiteX9" fmla="*/ 535781 w 676275"/>
                <a:gd name="connsiteY9" fmla="*/ 71437 h 1235868"/>
                <a:gd name="connsiteX10" fmla="*/ 602456 w 676275"/>
                <a:gd name="connsiteY10" fmla="*/ 100012 h 1235868"/>
                <a:gd name="connsiteX11" fmla="*/ 626269 w 676275"/>
                <a:gd name="connsiteY11" fmla="*/ 116681 h 1235868"/>
                <a:gd name="connsiteX12" fmla="*/ 652463 w 676275"/>
                <a:gd name="connsiteY12" fmla="*/ 133350 h 1235868"/>
                <a:gd name="connsiteX13" fmla="*/ 666750 w 676275"/>
                <a:gd name="connsiteY13" fmla="*/ 150018 h 1235868"/>
                <a:gd name="connsiteX14" fmla="*/ 676275 w 676275"/>
                <a:gd name="connsiteY14" fmla="*/ 169068 h 1235868"/>
                <a:gd name="connsiteX15" fmla="*/ 671513 w 676275"/>
                <a:gd name="connsiteY15" fmla="*/ 197643 h 1235868"/>
                <a:gd name="connsiteX16" fmla="*/ 659606 w 676275"/>
                <a:gd name="connsiteY16" fmla="*/ 219075 h 1235868"/>
                <a:gd name="connsiteX17" fmla="*/ 621506 w 676275"/>
                <a:gd name="connsiteY17" fmla="*/ 245268 h 1235868"/>
                <a:gd name="connsiteX18" fmla="*/ 561975 w 676275"/>
                <a:gd name="connsiteY18" fmla="*/ 276225 h 1235868"/>
                <a:gd name="connsiteX19" fmla="*/ 526256 w 676275"/>
                <a:gd name="connsiteY19" fmla="*/ 352425 h 1235868"/>
                <a:gd name="connsiteX20" fmla="*/ 440531 w 676275"/>
                <a:gd name="connsiteY20" fmla="*/ 531018 h 1235868"/>
                <a:gd name="connsiteX21" fmla="*/ 354806 w 676275"/>
                <a:gd name="connsiteY21" fmla="*/ 704850 h 1235868"/>
                <a:gd name="connsiteX22" fmla="*/ 271463 w 676275"/>
                <a:gd name="connsiteY22" fmla="*/ 857250 h 1235868"/>
                <a:gd name="connsiteX23" fmla="*/ 200025 w 676275"/>
                <a:gd name="connsiteY23" fmla="*/ 988218 h 1235868"/>
                <a:gd name="connsiteX24" fmla="*/ 88106 w 676275"/>
                <a:gd name="connsiteY24" fmla="*/ 1183481 h 1235868"/>
                <a:gd name="connsiteX25" fmla="*/ 47625 w 676275"/>
                <a:gd name="connsiteY25" fmla="*/ 1233487 h 1235868"/>
                <a:gd name="connsiteX26" fmla="*/ 11906 w 676275"/>
                <a:gd name="connsiteY26" fmla="*/ 1235868 h 1235868"/>
                <a:gd name="connsiteX27" fmla="*/ 4763 w 676275"/>
                <a:gd name="connsiteY27" fmla="*/ 1216818 h 1235868"/>
                <a:gd name="connsiteX28" fmla="*/ 0 w 676275"/>
                <a:gd name="connsiteY28" fmla="*/ 1176337 h 1235868"/>
                <a:gd name="connsiteX29" fmla="*/ 4763 w 676275"/>
                <a:gd name="connsiteY29" fmla="*/ 1147762 h 1235868"/>
                <a:gd name="connsiteX30" fmla="*/ 33338 w 676275"/>
                <a:gd name="connsiteY30" fmla="*/ 1040606 h 1235868"/>
                <a:gd name="connsiteX31" fmla="*/ 92869 w 676275"/>
                <a:gd name="connsiteY31" fmla="*/ 840581 h 1235868"/>
                <a:gd name="connsiteX32" fmla="*/ 140494 w 676275"/>
                <a:gd name="connsiteY32" fmla="*/ 676275 h 1235868"/>
                <a:gd name="connsiteX33" fmla="*/ 190500 w 676275"/>
                <a:gd name="connsiteY33" fmla="*/ 507206 h 1235868"/>
                <a:gd name="connsiteX34" fmla="*/ 226219 w 676275"/>
                <a:gd name="connsiteY34" fmla="*/ 381000 h 1235868"/>
                <a:gd name="connsiteX35" fmla="*/ 250031 w 676275"/>
                <a:gd name="connsiteY35" fmla="*/ 295275 h 1235868"/>
                <a:gd name="connsiteX36" fmla="*/ 254794 w 676275"/>
                <a:gd name="connsiteY36" fmla="*/ 264318 h 1235868"/>
                <a:gd name="connsiteX37" fmla="*/ 252413 w 676275"/>
                <a:gd name="connsiteY37" fmla="*/ 252412 h 1235868"/>
                <a:gd name="connsiteX38" fmla="*/ 245269 w 676275"/>
                <a:gd name="connsiteY38" fmla="*/ 240506 h 1235868"/>
                <a:gd name="connsiteX39" fmla="*/ 228600 w 676275"/>
                <a:gd name="connsiteY39" fmla="*/ 230981 h 1235868"/>
                <a:gd name="connsiteX0" fmla="*/ 228600 w 676275"/>
                <a:gd name="connsiteY0" fmla="*/ 230981 h 1235868"/>
                <a:gd name="connsiteX1" fmla="*/ 216694 w 676275"/>
                <a:gd name="connsiteY1" fmla="*/ 59531 h 1235868"/>
                <a:gd name="connsiteX2" fmla="*/ 252413 w 676275"/>
                <a:gd name="connsiteY2" fmla="*/ 40481 h 1235868"/>
                <a:gd name="connsiteX3" fmla="*/ 276225 w 676275"/>
                <a:gd name="connsiteY3" fmla="*/ 23812 h 1235868"/>
                <a:gd name="connsiteX4" fmla="*/ 295275 w 676275"/>
                <a:gd name="connsiteY4" fmla="*/ 7143 h 1235868"/>
                <a:gd name="connsiteX5" fmla="*/ 314325 w 676275"/>
                <a:gd name="connsiteY5" fmla="*/ 0 h 1235868"/>
                <a:gd name="connsiteX6" fmla="*/ 345281 w 676275"/>
                <a:gd name="connsiteY6" fmla="*/ 4762 h 1235868"/>
                <a:gd name="connsiteX7" fmla="*/ 435769 w 676275"/>
                <a:gd name="connsiteY7" fmla="*/ 35718 h 1235868"/>
                <a:gd name="connsiteX8" fmla="*/ 535781 w 676275"/>
                <a:gd name="connsiteY8" fmla="*/ 71437 h 1235868"/>
                <a:gd name="connsiteX9" fmla="*/ 602456 w 676275"/>
                <a:gd name="connsiteY9" fmla="*/ 100012 h 1235868"/>
                <a:gd name="connsiteX10" fmla="*/ 626269 w 676275"/>
                <a:gd name="connsiteY10" fmla="*/ 116681 h 1235868"/>
                <a:gd name="connsiteX11" fmla="*/ 652463 w 676275"/>
                <a:gd name="connsiteY11" fmla="*/ 133350 h 1235868"/>
                <a:gd name="connsiteX12" fmla="*/ 666750 w 676275"/>
                <a:gd name="connsiteY12" fmla="*/ 150018 h 1235868"/>
                <a:gd name="connsiteX13" fmla="*/ 676275 w 676275"/>
                <a:gd name="connsiteY13" fmla="*/ 169068 h 1235868"/>
                <a:gd name="connsiteX14" fmla="*/ 671513 w 676275"/>
                <a:gd name="connsiteY14" fmla="*/ 197643 h 1235868"/>
                <a:gd name="connsiteX15" fmla="*/ 659606 w 676275"/>
                <a:gd name="connsiteY15" fmla="*/ 219075 h 1235868"/>
                <a:gd name="connsiteX16" fmla="*/ 621506 w 676275"/>
                <a:gd name="connsiteY16" fmla="*/ 245268 h 1235868"/>
                <a:gd name="connsiteX17" fmla="*/ 561975 w 676275"/>
                <a:gd name="connsiteY17" fmla="*/ 276225 h 1235868"/>
                <a:gd name="connsiteX18" fmla="*/ 526256 w 676275"/>
                <a:gd name="connsiteY18" fmla="*/ 352425 h 1235868"/>
                <a:gd name="connsiteX19" fmla="*/ 440531 w 676275"/>
                <a:gd name="connsiteY19" fmla="*/ 531018 h 1235868"/>
                <a:gd name="connsiteX20" fmla="*/ 354806 w 676275"/>
                <a:gd name="connsiteY20" fmla="*/ 704850 h 1235868"/>
                <a:gd name="connsiteX21" fmla="*/ 271463 w 676275"/>
                <a:gd name="connsiteY21" fmla="*/ 857250 h 1235868"/>
                <a:gd name="connsiteX22" fmla="*/ 200025 w 676275"/>
                <a:gd name="connsiteY22" fmla="*/ 988218 h 1235868"/>
                <a:gd name="connsiteX23" fmla="*/ 88106 w 676275"/>
                <a:gd name="connsiteY23" fmla="*/ 1183481 h 1235868"/>
                <a:gd name="connsiteX24" fmla="*/ 47625 w 676275"/>
                <a:gd name="connsiteY24" fmla="*/ 1233487 h 1235868"/>
                <a:gd name="connsiteX25" fmla="*/ 11906 w 676275"/>
                <a:gd name="connsiteY25" fmla="*/ 1235868 h 1235868"/>
                <a:gd name="connsiteX26" fmla="*/ 4763 w 676275"/>
                <a:gd name="connsiteY26" fmla="*/ 1216818 h 1235868"/>
                <a:gd name="connsiteX27" fmla="*/ 0 w 676275"/>
                <a:gd name="connsiteY27" fmla="*/ 1176337 h 1235868"/>
                <a:gd name="connsiteX28" fmla="*/ 4763 w 676275"/>
                <a:gd name="connsiteY28" fmla="*/ 1147762 h 1235868"/>
                <a:gd name="connsiteX29" fmla="*/ 33338 w 676275"/>
                <a:gd name="connsiteY29" fmla="*/ 1040606 h 1235868"/>
                <a:gd name="connsiteX30" fmla="*/ 92869 w 676275"/>
                <a:gd name="connsiteY30" fmla="*/ 840581 h 1235868"/>
                <a:gd name="connsiteX31" fmla="*/ 140494 w 676275"/>
                <a:gd name="connsiteY31" fmla="*/ 676275 h 1235868"/>
                <a:gd name="connsiteX32" fmla="*/ 190500 w 676275"/>
                <a:gd name="connsiteY32" fmla="*/ 507206 h 1235868"/>
                <a:gd name="connsiteX33" fmla="*/ 226219 w 676275"/>
                <a:gd name="connsiteY33" fmla="*/ 381000 h 1235868"/>
                <a:gd name="connsiteX34" fmla="*/ 250031 w 676275"/>
                <a:gd name="connsiteY34" fmla="*/ 295275 h 1235868"/>
                <a:gd name="connsiteX35" fmla="*/ 254794 w 676275"/>
                <a:gd name="connsiteY35" fmla="*/ 264318 h 1235868"/>
                <a:gd name="connsiteX36" fmla="*/ 252413 w 676275"/>
                <a:gd name="connsiteY36" fmla="*/ 252412 h 1235868"/>
                <a:gd name="connsiteX37" fmla="*/ 245269 w 676275"/>
                <a:gd name="connsiteY37" fmla="*/ 240506 h 1235868"/>
                <a:gd name="connsiteX38" fmla="*/ 228600 w 676275"/>
                <a:gd name="connsiteY38" fmla="*/ 230981 h 1235868"/>
                <a:gd name="connsiteX0" fmla="*/ 228600 w 676275"/>
                <a:gd name="connsiteY0" fmla="*/ 230981 h 1235868"/>
                <a:gd name="connsiteX1" fmla="*/ 252413 w 676275"/>
                <a:gd name="connsiteY1" fmla="*/ 40481 h 1235868"/>
                <a:gd name="connsiteX2" fmla="*/ 276225 w 676275"/>
                <a:gd name="connsiteY2" fmla="*/ 23812 h 1235868"/>
                <a:gd name="connsiteX3" fmla="*/ 295275 w 676275"/>
                <a:gd name="connsiteY3" fmla="*/ 7143 h 1235868"/>
                <a:gd name="connsiteX4" fmla="*/ 314325 w 676275"/>
                <a:gd name="connsiteY4" fmla="*/ 0 h 1235868"/>
                <a:gd name="connsiteX5" fmla="*/ 345281 w 676275"/>
                <a:gd name="connsiteY5" fmla="*/ 4762 h 1235868"/>
                <a:gd name="connsiteX6" fmla="*/ 435769 w 676275"/>
                <a:gd name="connsiteY6" fmla="*/ 35718 h 1235868"/>
                <a:gd name="connsiteX7" fmla="*/ 535781 w 676275"/>
                <a:gd name="connsiteY7" fmla="*/ 71437 h 1235868"/>
                <a:gd name="connsiteX8" fmla="*/ 602456 w 676275"/>
                <a:gd name="connsiteY8" fmla="*/ 100012 h 1235868"/>
                <a:gd name="connsiteX9" fmla="*/ 626269 w 676275"/>
                <a:gd name="connsiteY9" fmla="*/ 116681 h 1235868"/>
                <a:gd name="connsiteX10" fmla="*/ 652463 w 676275"/>
                <a:gd name="connsiteY10" fmla="*/ 133350 h 1235868"/>
                <a:gd name="connsiteX11" fmla="*/ 666750 w 676275"/>
                <a:gd name="connsiteY11" fmla="*/ 150018 h 1235868"/>
                <a:gd name="connsiteX12" fmla="*/ 676275 w 676275"/>
                <a:gd name="connsiteY12" fmla="*/ 169068 h 1235868"/>
                <a:gd name="connsiteX13" fmla="*/ 671513 w 676275"/>
                <a:gd name="connsiteY13" fmla="*/ 197643 h 1235868"/>
                <a:gd name="connsiteX14" fmla="*/ 659606 w 676275"/>
                <a:gd name="connsiteY14" fmla="*/ 219075 h 1235868"/>
                <a:gd name="connsiteX15" fmla="*/ 621506 w 676275"/>
                <a:gd name="connsiteY15" fmla="*/ 245268 h 1235868"/>
                <a:gd name="connsiteX16" fmla="*/ 561975 w 676275"/>
                <a:gd name="connsiteY16" fmla="*/ 276225 h 1235868"/>
                <a:gd name="connsiteX17" fmla="*/ 526256 w 676275"/>
                <a:gd name="connsiteY17" fmla="*/ 352425 h 1235868"/>
                <a:gd name="connsiteX18" fmla="*/ 440531 w 676275"/>
                <a:gd name="connsiteY18" fmla="*/ 531018 h 1235868"/>
                <a:gd name="connsiteX19" fmla="*/ 354806 w 676275"/>
                <a:gd name="connsiteY19" fmla="*/ 704850 h 1235868"/>
                <a:gd name="connsiteX20" fmla="*/ 271463 w 676275"/>
                <a:gd name="connsiteY20" fmla="*/ 857250 h 1235868"/>
                <a:gd name="connsiteX21" fmla="*/ 200025 w 676275"/>
                <a:gd name="connsiteY21" fmla="*/ 988218 h 1235868"/>
                <a:gd name="connsiteX22" fmla="*/ 88106 w 676275"/>
                <a:gd name="connsiteY22" fmla="*/ 1183481 h 1235868"/>
                <a:gd name="connsiteX23" fmla="*/ 47625 w 676275"/>
                <a:gd name="connsiteY23" fmla="*/ 1233487 h 1235868"/>
                <a:gd name="connsiteX24" fmla="*/ 11906 w 676275"/>
                <a:gd name="connsiteY24" fmla="*/ 1235868 h 1235868"/>
                <a:gd name="connsiteX25" fmla="*/ 4763 w 676275"/>
                <a:gd name="connsiteY25" fmla="*/ 1216818 h 1235868"/>
                <a:gd name="connsiteX26" fmla="*/ 0 w 676275"/>
                <a:gd name="connsiteY26" fmla="*/ 1176337 h 1235868"/>
                <a:gd name="connsiteX27" fmla="*/ 4763 w 676275"/>
                <a:gd name="connsiteY27" fmla="*/ 1147762 h 1235868"/>
                <a:gd name="connsiteX28" fmla="*/ 33338 w 676275"/>
                <a:gd name="connsiteY28" fmla="*/ 1040606 h 1235868"/>
                <a:gd name="connsiteX29" fmla="*/ 92869 w 676275"/>
                <a:gd name="connsiteY29" fmla="*/ 840581 h 1235868"/>
                <a:gd name="connsiteX30" fmla="*/ 140494 w 676275"/>
                <a:gd name="connsiteY30" fmla="*/ 676275 h 1235868"/>
                <a:gd name="connsiteX31" fmla="*/ 190500 w 676275"/>
                <a:gd name="connsiteY31" fmla="*/ 507206 h 1235868"/>
                <a:gd name="connsiteX32" fmla="*/ 226219 w 676275"/>
                <a:gd name="connsiteY32" fmla="*/ 381000 h 1235868"/>
                <a:gd name="connsiteX33" fmla="*/ 250031 w 676275"/>
                <a:gd name="connsiteY33" fmla="*/ 295275 h 1235868"/>
                <a:gd name="connsiteX34" fmla="*/ 254794 w 676275"/>
                <a:gd name="connsiteY34" fmla="*/ 264318 h 1235868"/>
                <a:gd name="connsiteX35" fmla="*/ 252413 w 676275"/>
                <a:gd name="connsiteY35" fmla="*/ 252412 h 1235868"/>
                <a:gd name="connsiteX36" fmla="*/ 245269 w 676275"/>
                <a:gd name="connsiteY36" fmla="*/ 240506 h 1235868"/>
                <a:gd name="connsiteX37" fmla="*/ 228600 w 676275"/>
                <a:gd name="connsiteY37" fmla="*/ 230981 h 1235868"/>
                <a:gd name="connsiteX0" fmla="*/ 228600 w 676275"/>
                <a:gd name="connsiteY0" fmla="*/ 230981 h 1235868"/>
                <a:gd name="connsiteX1" fmla="*/ 276225 w 676275"/>
                <a:gd name="connsiteY1" fmla="*/ 23812 h 1235868"/>
                <a:gd name="connsiteX2" fmla="*/ 295275 w 676275"/>
                <a:gd name="connsiteY2" fmla="*/ 7143 h 1235868"/>
                <a:gd name="connsiteX3" fmla="*/ 314325 w 676275"/>
                <a:gd name="connsiteY3" fmla="*/ 0 h 1235868"/>
                <a:gd name="connsiteX4" fmla="*/ 345281 w 676275"/>
                <a:gd name="connsiteY4" fmla="*/ 4762 h 1235868"/>
                <a:gd name="connsiteX5" fmla="*/ 435769 w 676275"/>
                <a:gd name="connsiteY5" fmla="*/ 35718 h 1235868"/>
                <a:gd name="connsiteX6" fmla="*/ 535781 w 676275"/>
                <a:gd name="connsiteY6" fmla="*/ 71437 h 1235868"/>
                <a:gd name="connsiteX7" fmla="*/ 602456 w 676275"/>
                <a:gd name="connsiteY7" fmla="*/ 100012 h 1235868"/>
                <a:gd name="connsiteX8" fmla="*/ 626269 w 676275"/>
                <a:gd name="connsiteY8" fmla="*/ 116681 h 1235868"/>
                <a:gd name="connsiteX9" fmla="*/ 652463 w 676275"/>
                <a:gd name="connsiteY9" fmla="*/ 133350 h 1235868"/>
                <a:gd name="connsiteX10" fmla="*/ 666750 w 676275"/>
                <a:gd name="connsiteY10" fmla="*/ 150018 h 1235868"/>
                <a:gd name="connsiteX11" fmla="*/ 676275 w 676275"/>
                <a:gd name="connsiteY11" fmla="*/ 169068 h 1235868"/>
                <a:gd name="connsiteX12" fmla="*/ 671513 w 676275"/>
                <a:gd name="connsiteY12" fmla="*/ 197643 h 1235868"/>
                <a:gd name="connsiteX13" fmla="*/ 659606 w 676275"/>
                <a:gd name="connsiteY13" fmla="*/ 219075 h 1235868"/>
                <a:gd name="connsiteX14" fmla="*/ 621506 w 676275"/>
                <a:gd name="connsiteY14" fmla="*/ 245268 h 1235868"/>
                <a:gd name="connsiteX15" fmla="*/ 561975 w 676275"/>
                <a:gd name="connsiteY15" fmla="*/ 276225 h 1235868"/>
                <a:gd name="connsiteX16" fmla="*/ 526256 w 676275"/>
                <a:gd name="connsiteY16" fmla="*/ 352425 h 1235868"/>
                <a:gd name="connsiteX17" fmla="*/ 440531 w 676275"/>
                <a:gd name="connsiteY17" fmla="*/ 531018 h 1235868"/>
                <a:gd name="connsiteX18" fmla="*/ 354806 w 676275"/>
                <a:gd name="connsiteY18" fmla="*/ 704850 h 1235868"/>
                <a:gd name="connsiteX19" fmla="*/ 271463 w 676275"/>
                <a:gd name="connsiteY19" fmla="*/ 857250 h 1235868"/>
                <a:gd name="connsiteX20" fmla="*/ 200025 w 676275"/>
                <a:gd name="connsiteY20" fmla="*/ 988218 h 1235868"/>
                <a:gd name="connsiteX21" fmla="*/ 88106 w 676275"/>
                <a:gd name="connsiteY21" fmla="*/ 1183481 h 1235868"/>
                <a:gd name="connsiteX22" fmla="*/ 47625 w 676275"/>
                <a:gd name="connsiteY22" fmla="*/ 1233487 h 1235868"/>
                <a:gd name="connsiteX23" fmla="*/ 11906 w 676275"/>
                <a:gd name="connsiteY23" fmla="*/ 1235868 h 1235868"/>
                <a:gd name="connsiteX24" fmla="*/ 4763 w 676275"/>
                <a:gd name="connsiteY24" fmla="*/ 1216818 h 1235868"/>
                <a:gd name="connsiteX25" fmla="*/ 0 w 676275"/>
                <a:gd name="connsiteY25" fmla="*/ 1176337 h 1235868"/>
                <a:gd name="connsiteX26" fmla="*/ 4763 w 676275"/>
                <a:gd name="connsiteY26" fmla="*/ 1147762 h 1235868"/>
                <a:gd name="connsiteX27" fmla="*/ 33338 w 676275"/>
                <a:gd name="connsiteY27" fmla="*/ 1040606 h 1235868"/>
                <a:gd name="connsiteX28" fmla="*/ 92869 w 676275"/>
                <a:gd name="connsiteY28" fmla="*/ 840581 h 1235868"/>
                <a:gd name="connsiteX29" fmla="*/ 140494 w 676275"/>
                <a:gd name="connsiteY29" fmla="*/ 676275 h 1235868"/>
                <a:gd name="connsiteX30" fmla="*/ 190500 w 676275"/>
                <a:gd name="connsiteY30" fmla="*/ 507206 h 1235868"/>
                <a:gd name="connsiteX31" fmla="*/ 226219 w 676275"/>
                <a:gd name="connsiteY31" fmla="*/ 381000 h 1235868"/>
                <a:gd name="connsiteX32" fmla="*/ 250031 w 676275"/>
                <a:gd name="connsiteY32" fmla="*/ 295275 h 1235868"/>
                <a:gd name="connsiteX33" fmla="*/ 254794 w 676275"/>
                <a:gd name="connsiteY33" fmla="*/ 264318 h 1235868"/>
                <a:gd name="connsiteX34" fmla="*/ 252413 w 676275"/>
                <a:gd name="connsiteY34" fmla="*/ 252412 h 1235868"/>
                <a:gd name="connsiteX35" fmla="*/ 245269 w 676275"/>
                <a:gd name="connsiteY35" fmla="*/ 240506 h 1235868"/>
                <a:gd name="connsiteX36" fmla="*/ 228600 w 676275"/>
                <a:gd name="connsiteY36" fmla="*/ 230981 h 1235868"/>
                <a:gd name="connsiteX0" fmla="*/ 228600 w 676275"/>
                <a:gd name="connsiteY0" fmla="*/ 230981 h 1235868"/>
                <a:gd name="connsiteX1" fmla="*/ 295275 w 676275"/>
                <a:gd name="connsiteY1" fmla="*/ 7143 h 1235868"/>
                <a:gd name="connsiteX2" fmla="*/ 314325 w 676275"/>
                <a:gd name="connsiteY2" fmla="*/ 0 h 1235868"/>
                <a:gd name="connsiteX3" fmla="*/ 345281 w 676275"/>
                <a:gd name="connsiteY3" fmla="*/ 4762 h 1235868"/>
                <a:gd name="connsiteX4" fmla="*/ 435769 w 676275"/>
                <a:gd name="connsiteY4" fmla="*/ 35718 h 1235868"/>
                <a:gd name="connsiteX5" fmla="*/ 535781 w 676275"/>
                <a:gd name="connsiteY5" fmla="*/ 71437 h 1235868"/>
                <a:gd name="connsiteX6" fmla="*/ 602456 w 676275"/>
                <a:gd name="connsiteY6" fmla="*/ 100012 h 1235868"/>
                <a:gd name="connsiteX7" fmla="*/ 626269 w 676275"/>
                <a:gd name="connsiteY7" fmla="*/ 116681 h 1235868"/>
                <a:gd name="connsiteX8" fmla="*/ 652463 w 676275"/>
                <a:gd name="connsiteY8" fmla="*/ 133350 h 1235868"/>
                <a:gd name="connsiteX9" fmla="*/ 666750 w 676275"/>
                <a:gd name="connsiteY9" fmla="*/ 150018 h 1235868"/>
                <a:gd name="connsiteX10" fmla="*/ 676275 w 676275"/>
                <a:gd name="connsiteY10" fmla="*/ 169068 h 1235868"/>
                <a:gd name="connsiteX11" fmla="*/ 671513 w 676275"/>
                <a:gd name="connsiteY11" fmla="*/ 197643 h 1235868"/>
                <a:gd name="connsiteX12" fmla="*/ 659606 w 676275"/>
                <a:gd name="connsiteY12" fmla="*/ 219075 h 1235868"/>
                <a:gd name="connsiteX13" fmla="*/ 621506 w 676275"/>
                <a:gd name="connsiteY13" fmla="*/ 245268 h 1235868"/>
                <a:gd name="connsiteX14" fmla="*/ 561975 w 676275"/>
                <a:gd name="connsiteY14" fmla="*/ 276225 h 1235868"/>
                <a:gd name="connsiteX15" fmla="*/ 526256 w 676275"/>
                <a:gd name="connsiteY15" fmla="*/ 352425 h 1235868"/>
                <a:gd name="connsiteX16" fmla="*/ 440531 w 676275"/>
                <a:gd name="connsiteY16" fmla="*/ 531018 h 1235868"/>
                <a:gd name="connsiteX17" fmla="*/ 354806 w 676275"/>
                <a:gd name="connsiteY17" fmla="*/ 704850 h 1235868"/>
                <a:gd name="connsiteX18" fmla="*/ 271463 w 676275"/>
                <a:gd name="connsiteY18" fmla="*/ 857250 h 1235868"/>
                <a:gd name="connsiteX19" fmla="*/ 200025 w 676275"/>
                <a:gd name="connsiteY19" fmla="*/ 988218 h 1235868"/>
                <a:gd name="connsiteX20" fmla="*/ 88106 w 676275"/>
                <a:gd name="connsiteY20" fmla="*/ 1183481 h 1235868"/>
                <a:gd name="connsiteX21" fmla="*/ 47625 w 676275"/>
                <a:gd name="connsiteY21" fmla="*/ 1233487 h 1235868"/>
                <a:gd name="connsiteX22" fmla="*/ 11906 w 676275"/>
                <a:gd name="connsiteY22" fmla="*/ 1235868 h 1235868"/>
                <a:gd name="connsiteX23" fmla="*/ 4763 w 676275"/>
                <a:gd name="connsiteY23" fmla="*/ 1216818 h 1235868"/>
                <a:gd name="connsiteX24" fmla="*/ 0 w 676275"/>
                <a:gd name="connsiteY24" fmla="*/ 1176337 h 1235868"/>
                <a:gd name="connsiteX25" fmla="*/ 4763 w 676275"/>
                <a:gd name="connsiteY25" fmla="*/ 1147762 h 1235868"/>
                <a:gd name="connsiteX26" fmla="*/ 33338 w 676275"/>
                <a:gd name="connsiteY26" fmla="*/ 1040606 h 1235868"/>
                <a:gd name="connsiteX27" fmla="*/ 92869 w 676275"/>
                <a:gd name="connsiteY27" fmla="*/ 840581 h 1235868"/>
                <a:gd name="connsiteX28" fmla="*/ 140494 w 676275"/>
                <a:gd name="connsiteY28" fmla="*/ 676275 h 1235868"/>
                <a:gd name="connsiteX29" fmla="*/ 190500 w 676275"/>
                <a:gd name="connsiteY29" fmla="*/ 507206 h 1235868"/>
                <a:gd name="connsiteX30" fmla="*/ 226219 w 676275"/>
                <a:gd name="connsiteY30" fmla="*/ 381000 h 1235868"/>
                <a:gd name="connsiteX31" fmla="*/ 250031 w 676275"/>
                <a:gd name="connsiteY31" fmla="*/ 295275 h 1235868"/>
                <a:gd name="connsiteX32" fmla="*/ 254794 w 676275"/>
                <a:gd name="connsiteY32" fmla="*/ 264318 h 1235868"/>
                <a:gd name="connsiteX33" fmla="*/ 252413 w 676275"/>
                <a:gd name="connsiteY33" fmla="*/ 252412 h 1235868"/>
                <a:gd name="connsiteX34" fmla="*/ 245269 w 676275"/>
                <a:gd name="connsiteY34" fmla="*/ 240506 h 1235868"/>
                <a:gd name="connsiteX35" fmla="*/ 228600 w 676275"/>
                <a:gd name="connsiteY35" fmla="*/ 230981 h 1235868"/>
                <a:gd name="connsiteX0" fmla="*/ 228600 w 676275"/>
                <a:gd name="connsiteY0" fmla="*/ 226219 h 1231106"/>
                <a:gd name="connsiteX1" fmla="*/ 295275 w 676275"/>
                <a:gd name="connsiteY1" fmla="*/ 2381 h 1231106"/>
                <a:gd name="connsiteX2" fmla="*/ 345281 w 676275"/>
                <a:gd name="connsiteY2" fmla="*/ 0 h 1231106"/>
                <a:gd name="connsiteX3" fmla="*/ 435769 w 676275"/>
                <a:gd name="connsiteY3" fmla="*/ 30956 h 1231106"/>
                <a:gd name="connsiteX4" fmla="*/ 535781 w 676275"/>
                <a:gd name="connsiteY4" fmla="*/ 66675 h 1231106"/>
                <a:gd name="connsiteX5" fmla="*/ 602456 w 676275"/>
                <a:gd name="connsiteY5" fmla="*/ 95250 h 1231106"/>
                <a:gd name="connsiteX6" fmla="*/ 626269 w 676275"/>
                <a:gd name="connsiteY6" fmla="*/ 111919 h 1231106"/>
                <a:gd name="connsiteX7" fmla="*/ 652463 w 676275"/>
                <a:gd name="connsiteY7" fmla="*/ 128588 h 1231106"/>
                <a:gd name="connsiteX8" fmla="*/ 666750 w 676275"/>
                <a:gd name="connsiteY8" fmla="*/ 145256 h 1231106"/>
                <a:gd name="connsiteX9" fmla="*/ 676275 w 676275"/>
                <a:gd name="connsiteY9" fmla="*/ 164306 h 1231106"/>
                <a:gd name="connsiteX10" fmla="*/ 671513 w 676275"/>
                <a:gd name="connsiteY10" fmla="*/ 192881 h 1231106"/>
                <a:gd name="connsiteX11" fmla="*/ 659606 w 676275"/>
                <a:gd name="connsiteY11" fmla="*/ 214313 h 1231106"/>
                <a:gd name="connsiteX12" fmla="*/ 621506 w 676275"/>
                <a:gd name="connsiteY12" fmla="*/ 240506 h 1231106"/>
                <a:gd name="connsiteX13" fmla="*/ 561975 w 676275"/>
                <a:gd name="connsiteY13" fmla="*/ 271463 h 1231106"/>
                <a:gd name="connsiteX14" fmla="*/ 526256 w 676275"/>
                <a:gd name="connsiteY14" fmla="*/ 347663 h 1231106"/>
                <a:gd name="connsiteX15" fmla="*/ 440531 w 676275"/>
                <a:gd name="connsiteY15" fmla="*/ 526256 h 1231106"/>
                <a:gd name="connsiteX16" fmla="*/ 354806 w 676275"/>
                <a:gd name="connsiteY16" fmla="*/ 700088 h 1231106"/>
                <a:gd name="connsiteX17" fmla="*/ 271463 w 676275"/>
                <a:gd name="connsiteY17" fmla="*/ 852488 h 1231106"/>
                <a:gd name="connsiteX18" fmla="*/ 200025 w 676275"/>
                <a:gd name="connsiteY18" fmla="*/ 983456 h 1231106"/>
                <a:gd name="connsiteX19" fmla="*/ 88106 w 676275"/>
                <a:gd name="connsiteY19" fmla="*/ 1178719 h 1231106"/>
                <a:gd name="connsiteX20" fmla="*/ 47625 w 676275"/>
                <a:gd name="connsiteY20" fmla="*/ 1228725 h 1231106"/>
                <a:gd name="connsiteX21" fmla="*/ 11906 w 676275"/>
                <a:gd name="connsiteY21" fmla="*/ 1231106 h 1231106"/>
                <a:gd name="connsiteX22" fmla="*/ 4763 w 676275"/>
                <a:gd name="connsiteY22" fmla="*/ 1212056 h 1231106"/>
                <a:gd name="connsiteX23" fmla="*/ 0 w 676275"/>
                <a:gd name="connsiteY23" fmla="*/ 1171575 h 1231106"/>
                <a:gd name="connsiteX24" fmla="*/ 4763 w 676275"/>
                <a:gd name="connsiteY24" fmla="*/ 1143000 h 1231106"/>
                <a:gd name="connsiteX25" fmla="*/ 33338 w 676275"/>
                <a:gd name="connsiteY25" fmla="*/ 1035844 h 1231106"/>
                <a:gd name="connsiteX26" fmla="*/ 92869 w 676275"/>
                <a:gd name="connsiteY26" fmla="*/ 835819 h 1231106"/>
                <a:gd name="connsiteX27" fmla="*/ 140494 w 676275"/>
                <a:gd name="connsiteY27" fmla="*/ 671513 h 1231106"/>
                <a:gd name="connsiteX28" fmla="*/ 190500 w 676275"/>
                <a:gd name="connsiteY28" fmla="*/ 502444 h 1231106"/>
                <a:gd name="connsiteX29" fmla="*/ 226219 w 676275"/>
                <a:gd name="connsiteY29" fmla="*/ 376238 h 1231106"/>
                <a:gd name="connsiteX30" fmla="*/ 250031 w 676275"/>
                <a:gd name="connsiteY30" fmla="*/ 290513 h 1231106"/>
                <a:gd name="connsiteX31" fmla="*/ 254794 w 676275"/>
                <a:gd name="connsiteY31" fmla="*/ 259556 h 1231106"/>
                <a:gd name="connsiteX32" fmla="*/ 252413 w 676275"/>
                <a:gd name="connsiteY32" fmla="*/ 247650 h 1231106"/>
                <a:gd name="connsiteX33" fmla="*/ 245269 w 676275"/>
                <a:gd name="connsiteY33" fmla="*/ 235744 h 1231106"/>
                <a:gd name="connsiteX34" fmla="*/ 228600 w 676275"/>
                <a:gd name="connsiteY34" fmla="*/ 226219 h 1231106"/>
                <a:gd name="connsiteX0" fmla="*/ 228600 w 676275"/>
                <a:gd name="connsiteY0" fmla="*/ 223838 h 1228725"/>
                <a:gd name="connsiteX1" fmla="*/ 295275 w 676275"/>
                <a:gd name="connsiteY1" fmla="*/ 0 h 1228725"/>
                <a:gd name="connsiteX2" fmla="*/ 435769 w 676275"/>
                <a:gd name="connsiteY2" fmla="*/ 28575 h 1228725"/>
                <a:gd name="connsiteX3" fmla="*/ 535781 w 676275"/>
                <a:gd name="connsiteY3" fmla="*/ 64294 h 1228725"/>
                <a:gd name="connsiteX4" fmla="*/ 602456 w 676275"/>
                <a:gd name="connsiteY4" fmla="*/ 92869 h 1228725"/>
                <a:gd name="connsiteX5" fmla="*/ 626269 w 676275"/>
                <a:gd name="connsiteY5" fmla="*/ 109538 h 1228725"/>
                <a:gd name="connsiteX6" fmla="*/ 652463 w 676275"/>
                <a:gd name="connsiteY6" fmla="*/ 126207 h 1228725"/>
                <a:gd name="connsiteX7" fmla="*/ 666750 w 676275"/>
                <a:gd name="connsiteY7" fmla="*/ 142875 h 1228725"/>
                <a:gd name="connsiteX8" fmla="*/ 676275 w 676275"/>
                <a:gd name="connsiteY8" fmla="*/ 161925 h 1228725"/>
                <a:gd name="connsiteX9" fmla="*/ 671513 w 676275"/>
                <a:gd name="connsiteY9" fmla="*/ 190500 h 1228725"/>
                <a:gd name="connsiteX10" fmla="*/ 659606 w 676275"/>
                <a:gd name="connsiteY10" fmla="*/ 211932 h 1228725"/>
                <a:gd name="connsiteX11" fmla="*/ 621506 w 676275"/>
                <a:gd name="connsiteY11" fmla="*/ 238125 h 1228725"/>
                <a:gd name="connsiteX12" fmla="*/ 561975 w 676275"/>
                <a:gd name="connsiteY12" fmla="*/ 269082 h 1228725"/>
                <a:gd name="connsiteX13" fmla="*/ 526256 w 676275"/>
                <a:gd name="connsiteY13" fmla="*/ 345282 h 1228725"/>
                <a:gd name="connsiteX14" fmla="*/ 440531 w 676275"/>
                <a:gd name="connsiteY14" fmla="*/ 523875 h 1228725"/>
                <a:gd name="connsiteX15" fmla="*/ 354806 w 676275"/>
                <a:gd name="connsiteY15" fmla="*/ 697707 h 1228725"/>
                <a:gd name="connsiteX16" fmla="*/ 271463 w 676275"/>
                <a:gd name="connsiteY16" fmla="*/ 850107 h 1228725"/>
                <a:gd name="connsiteX17" fmla="*/ 200025 w 676275"/>
                <a:gd name="connsiteY17" fmla="*/ 981075 h 1228725"/>
                <a:gd name="connsiteX18" fmla="*/ 88106 w 676275"/>
                <a:gd name="connsiteY18" fmla="*/ 1176338 h 1228725"/>
                <a:gd name="connsiteX19" fmla="*/ 47625 w 676275"/>
                <a:gd name="connsiteY19" fmla="*/ 1226344 h 1228725"/>
                <a:gd name="connsiteX20" fmla="*/ 11906 w 676275"/>
                <a:gd name="connsiteY20" fmla="*/ 1228725 h 1228725"/>
                <a:gd name="connsiteX21" fmla="*/ 4763 w 676275"/>
                <a:gd name="connsiteY21" fmla="*/ 1209675 h 1228725"/>
                <a:gd name="connsiteX22" fmla="*/ 0 w 676275"/>
                <a:gd name="connsiteY22" fmla="*/ 1169194 h 1228725"/>
                <a:gd name="connsiteX23" fmla="*/ 4763 w 676275"/>
                <a:gd name="connsiteY23" fmla="*/ 1140619 h 1228725"/>
                <a:gd name="connsiteX24" fmla="*/ 33338 w 676275"/>
                <a:gd name="connsiteY24" fmla="*/ 1033463 h 1228725"/>
                <a:gd name="connsiteX25" fmla="*/ 92869 w 676275"/>
                <a:gd name="connsiteY25" fmla="*/ 833438 h 1228725"/>
                <a:gd name="connsiteX26" fmla="*/ 140494 w 676275"/>
                <a:gd name="connsiteY26" fmla="*/ 669132 h 1228725"/>
                <a:gd name="connsiteX27" fmla="*/ 190500 w 676275"/>
                <a:gd name="connsiteY27" fmla="*/ 500063 h 1228725"/>
                <a:gd name="connsiteX28" fmla="*/ 226219 w 676275"/>
                <a:gd name="connsiteY28" fmla="*/ 373857 h 1228725"/>
                <a:gd name="connsiteX29" fmla="*/ 250031 w 676275"/>
                <a:gd name="connsiteY29" fmla="*/ 288132 h 1228725"/>
                <a:gd name="connsiteX30" fmla="*/ 254794 w 676275"/>
                <a:gd name="connsiteY30" fmla="*/ 257175 h 1228725"/>
                <a:gd name="connsiteX31" fmla="*/ 252413 w 676275"/>
                <a:gd name="connsiteY31" fmla="*/ 245269 h 1228725"/>
                <a:gd name="connsiteX32" fmla="*/ 245269 w 676275"/>
                <a:gd name="connsiteY32" fmla="*/ 233363 h 1228725"/>
                <a:gd name="connsiteX33" fmla="*/ 228600 w 676275"/>
                <a:gd name="connsiteY33" fmla="*/ 223838 h 1228725"/>
                <a:gd name="connsiteX0" fmla="*/ 228600 w 676275"/>
                <a:gd name="connsiteY0" fmla="*/ 195263 h 1200150"/>
                <a:gd name="connsiteX1" fmla="*/ 435769 w 676275"/>
                <a:gd name="connsiteY1" fmla="*/ 0 h 1200150"/>
                <a:gd name="connsiteX2" fmla="*/ 535781 w 676275"/>
                <a:gd name="connsiteY2" fmla="*/ 35719 h 1200150"/>
                <a:gd name="connsiteX3" fmla="*/ 602456 w 676275"/>
                <a:gd name="connsiteY3" fmla="*/ 64294 h 1200150"/>
                <a:gd name="connsiteX4" fmla="*/ 626269 w 676275"/>
                <a:gd name="connsiteY4" fmla="*/ 80963 h 1200150"/>
                <a:gd name="connsiteX5" fmla="*/ 652463 w 676275"/>
                <a:gd name="connsiteY5" fmla="*/ 97632 h 1200150"/>
                <a:gd name="connsiteX6" fmla="*/ 666750 w 676275"/>
                <a:gd name="connsiteY6" fmla="*/ 114300 h 1200150"/>
                <a:gd name="connsiteX7" fmla="*/ 676275 w 676275"/>
                <a:gd name="connsiteY7" fmla="*/ 133350 h 1200150"/>
                <a:gd name="connsiteX8" fmla="*/ 671513 w 676275"/>
                <a:gd name="connsiteY8" fmla="*/ 161925 h 1200150"/>
                <a:gd name="connsiteX9" fmla="*/ 659606 w 676275"/>
                <a:gd name="connsiteY9" fmla="*/ 183357 h 1200150"/>
                <a:gd name="connsiteX10" fmla="*/ 621506 w 676275"/>
                <a:gd name="connsiteY10" fmla="*/ 209550 h 1200150"/>
                <a:gd name="connsiteX11" fmla="*/ 561975 w 676275"/>
                <a:gd name="connsiteY11" fmla="*/ 240507 h 1200150"/>
                <a:gd name="connsiteX12" fmla="*/ 526256 w 676275"/>
                <a:gd name="connsiteY12" fmla="*/ 316707 h 1200150"/>
                <a:gd name="connsiteX13" fmla="*/ 440531 w 676275"/>
                <a:gd name="connsiteY13" fmla="*/ 495300 h 1200150"/>
                <a:gd name="connsiteX14" fmla="*/ 354806 w 676275"/>
                <a:gd name="connsiteY14" fmla="*/ 669132 h 1200150"/>
                <a:gd name="connsiteX15" fmla="*/ 271463 w 676275"/>
                <a:gd name="connsiteY15" fmla="*/ 821532 h 1200150"/>
                <a:gd name="connsiteX16" fmla="*/ 200025 w 676275"/>
                <a:gd name="connsiteY16" fmla="*/ 952500 h 1200150"/>
                <a:gd name="connsiteX17" fmla="*/ 88106 w 676275"/>
                <a:gd name="connsiteY17" fmla="*/ 1147763 h 1200150"/>
                <a:gd name="connsiteX18" fmla="*/ 47625 w 676275"/>
                <a:gd name="connsiteY18" fmla="*/ 1197769 h 1200150"/>
                <a:gd name="connsiteX19" fmla="*/ 11906 w 676275"/>
                <a:gd name="connsiteY19" fmla="*/ 1200150 h 1200150"/>
                <a:gd name="connsiteX20" fmla="*/ 4763 w 676275"/>
                <a:gd name="connsiteY20" fmla="*/ 1181100 h 1200150"/>
                <a:gd name="connsiteX21" fmla="*/ 0 w 676275"/>
                <a:gd name="connsiteY21" fmla="*/ 1140619 h 1200150"/>
                <a:gd name="connsiteX22" fmla="*/ 4763 w 676275"/>
                <a:gd name="connsiteY22" fmla="*/ 1112044 h 1200150"/>
                <a:gd name="connsiteX23" fmla="*/ 33338 w 676275"/>
                <a:gd name="connsiteY23" fmla="*/ 1004888 h 1200150"/>
                <a:gd name="connsiteX24" fmla="*/ 92869 w 676275"/>
                <a:gd name="connsiteY24" fmla="*/ 804863 h 1200150"/>
                <a:gd name="connsiteX25" fmla="*/ 140494 w 676275"/>
                <a:gd name="connsiteY25" fmla="*/ 640557 h 1200150"/>
                <a:gd name="connsiteX26" fmla="*/ 190500 w 676275"/>
                <a:gd name="connsiteY26" fmla="*/ 471488 h 1200150"/>
                <a:gd name="connsiteX27" fmla="*/ 226219 w 676275"/>
                <a:gd name="connsiteY27" fmla="*/ 345282 h 1200150"/>
                <a:gd name="connsiteX28" fmla="*/ 250031 w 676275"/>
                <a:gd name="connsiteY28" fmla="*/ 259557 h 1200150"/>
                <a:gd name="connsiteX29" fmla="*/ 254794 w 676275"/>
                <a:gd name="connsiteY29" fmla="*/ 228600 h 1200150"/>
                <a:gd name="connsiteX30" fmla="*/ 252413 w 676275"/>
                <a:gd name="connsiteY30" fmla="*/ 216694 h 1200150"/>
                <a:gd name="connsiteX31" fmla="*/ 245269 w 676275"/>
                <a:gd name="connsiteY31" fmla="*/ 204788 h 1200150"/>
                <a:gd name="connsiteX32" fmla="*/ 228600 w 676275"/>
                <a:gd name="connsiteY32" fmla="*/ 195263 h 1200150"/>
                <a:gd name="connsiteX0" fmla="*/ 228600 w 676275"/>
                <a:gd name="connsiteY0" fmla="*/ 159544 h 1164431"/>
                <a:gd name="connsiteX1" fmla="*/ 535781 w 676275"/>
                <a:gd name="connsiteY1" fmla="*/ 0 h 1164431"/>
                <a:gd name="connsiteX2" fmla="*/ 602456 w 676275"/>
                <a:gd name="connsiteY2" fmla="*/ 28575 h 1164431"/>
                <a:gd name="connsiteX3" fmla="*/ 626269 w 676275"/>
                <a:gd name="connsiteY3" fmla="*/ 45244 h 1164431"/>
                <a:gd name="connsiteX4" fmla="*/ 652463 w 676275"/>
                <a:gd name="connsiteY4" fmla="*/ 61913 h 1164431"/>
                <a:gd name="connsiteX5" fmla="*/ 666750 w 676275"/>
                <a:gd name="connsiteY5" fmla="*/ 78581 h 1164431"/>
                <a:gd name="connsiteX6" fmla="*/ 676275 w 676275"/>
                <a:gd name="connsiteY6" fmla="*/ 97631 h 1164431"/>
                <a:gd name="connsiteX7" fmla="*/ 671513 w 676275"/>
                <a:gd name="connsiteY7" fmla="*/ 126206 h 1164431"/>
                <a:gd name="connsiteX8" fmla="*/ 659606 w 676275"/>
                <a:gd name="connsiteY8" fmla="*/ 147638 h 1164431"/>
                <a:gd name="connsiteX9" fmla="*/ 621506 w 676275"/>
                <a:gd name="connsiteY9" fmla="*/ 173831 h 1164431"/>
                <a:gd name="connsiteX10" fmla="*/ 561975 w 676275"/>
                <a:gd name="connsiteY10" fmla="*/ 204788 h 1164431"/>
                <a:gd name="connsiteX11" fmla="*/ 526256 w 676275"/>
                <a:gd name="connsiteY11" fmla="*/ 280988 h 1164431"/>
                <a:gd name="connsiteX12" fmla="*/ 440531 w 676275"/>
                <a:gd name="connsiteY12" fmla="*/ 459581 h 1164431"/>
                <a:gd name="connsiteX13" fmla="*/ 354806 w 676275"/>
                <a:gd name="connsiteY13" fmla="*/ 633413 h 1164431"/>
                <a:gd name="connsiteX14" fmla="*/ 271463 w 676275"/>
                <a:gd name="connsiteY14" fmla="*/ 785813 h 1164431"/>
                <a:gd name="connsiteX15" fmla="*/ 200025 w 676275"/>
                <a:gd name="connsiteY15" fmla="*/ 916781 h 1164431"/>
                <a:gd name="connsiteX16" fmla="*/ 88106 w 676275"/>
                <a:gd name="connsiteY16" fmla="*/ 1112044 h 1164431"/>
                <a:gd name="connsiteX17" fmla="*/ 47625 w 676275"/>
                <a:gd name="connsiteY17" fmla="*/ 1162050 h 1164431"/>
                <a:gd name="connsiteX18" fmla="*/ 11906 w 676275"/>
                <a:gd name="connsiteY18" fmla="*/ 1164431 h 1164431"/>
                <a:gd name="connsiteX19" fmla="*/ 4763 w 676275"/>
                <a:gd name="connsiteY19" fmla="*/ 1145381 h 1164431"/>
                <a:gd name="connsiteX20" fmla="*/ 0 w 676275"/>
                <a:gd name="connsiteY20" fmla="*/ 1104900 h 1164431"/>
                <a:gd name="connsiteX21" fmla="*/ 4763 w 676275"/>
                <a:gd name="connsiteY21" fmla="*/ 1076325 h 1164431"/>
                <a:gd name="connsiteX22" fmla="*/ 33338 w 676275"/>
                <a:gd name="connsiteY22" fmla="*/ 969169 h 1164431"/>
                <a:gd name="connsiteX23" fmla="*/ 92869 w 676275"/>
                <a:gd name="connsiteY23" fmla="*/ 769144 h 1164431"/>
                <a:gd name="connsiteX24" fmla="*/ 140494 w 676275"/>
                <a:gd name="connsiteY24" fmla="*/ 604838 h 1164431"/>
                <a:gd name="connsiteX25" fmla="*/ 190500 w 676275"/>
                <a:gd name="connsiteY25" fmla="*/ 435769 h 1164431"/>
                <a:gd name="connsiteX26" fmla="*/ 226219 w 676275"/>
                <a:gd name="connsiteY26" fmla="*/ 309563 h 1164431"/>
                <a:gd name="connsiteX27" fmla="*/ 250031 w 676275"/>
                <a:gd name="connsiteY27" fmla="*/ 223838 h 1164431"/>
                <a:gd name="connsiteX28" fmla="*/ 254794 w 676275"/>
                <a:gd name="connsiteY28" fmla="*/ 192881 h 1164431"/>
                <a:gd name="connsiteX29" fmla="*/ 252413 w 676275"/>
                <a:gd name="connsiteY29" fmla="*/ 180975 h 1164431"/>
                <a:gd name="connsiteX30" fmla="*/ 245269 w 676275"/>
                <a:gd name="connsiteY30" fmla="*/ 169069 h 1164431"/>
                <a:gd name="connsiteX31" fmla="*/ 228600 w 676275"/>
                <a:gd name="connsiteY31" fmla="*/ 159544 h 1164431"/>
                <a:gd name="connsiteX0" fmla="*/ 228600 w 676275"/>
                <a:gd name="connsiteY0" fmla="*/ 130969 h 1135856"/>
                <a:gd name="connsiteX1" fmla="*/ 602456 w 676275"/>
                <a:gd name="connsiteY1" fmla="*/ 0 h 1135856"/>
                <a:gd name="connsiteX2" fmla="*/ 626269 w 676275"/>
                <a:gd name="connsiteY2" fmla="*/ 16669 h 1135856"/>
                <a:gd name="connsiteX3" fmla="*/ 652463 w 676275"/>
                <a:gd name="connsiteY3" fmla="*/ 33338 h 1135856"/>
                <a:gd name="connsiteX4" fmla="*/ 666750 w 676275"/>
                <a:gd name="connsiteY4" fmla="*/ 50006 h 1135856"/>
                <a:gd name="connsiteX5" fmla="*/ 676275 w 676275"/>
                <a:gd name="connsiteY5" fmla="*/ 69056 h 1135856"/>
                <a:gd name="connsiteX6" fmla="*/ 671513 w 676275"/>
                <a:gd name="connsiteY6" fmla="*/ 97631 h 1135856"/>
                <a:gd name="connsiteX7" fmla="*/ 659606 w 676275"/>
                <a:gd name="connsiteY7" fmla="*/ 119063 h 1135856"/>
                <a:gd name="connsiteX8" fmla="*/ 621506 w 676275"/>
                <a:gd name="connsiteY8" fmla="*/ 145256 h 1135856"/>
                <a:gd name="connsiteX9" fmla="*/ 561975 w 676275"/>
                <a:gd name="connsiteY9" fmla="*/ 176213 h 1135856"/>
                <a:gd name="connsiteX10" fmla="*/ 526256 w 676275"/>
                <a:gd name="connsiteY10" fmla="*/ 252413 h 1135856"/>
                <a:gd name="connsiteX11" fmla="*/ 440531 w 676275"/>
                <a:gd name="connsiteY11" fmla="*/ 431006 h 1135856"/>
                <a:gd name="connsiteX12" fmla="*/ 354806 w 676275"/>
                <a:gd name="connsiteY12" fmla="*/ 604838 h 1135856"/>
                <a:gd name="connsiteX13" fmla="*/ 271463 w 676275"/>
                <a:gd name="connsiteY13" fmla="*/ 757238 h 1135856"/>
                <a:gd name="connsiteX14" fmla="*/ 200025 w 676275"/>
                <a:gd name="connsiteY14" fmla="*/ 888206 h 1135856"/>
                <a:gd name="connsiteX15" fmla="*/ 88106 w 676275"/>
                <a:gd name="connsiteY15" fmla="*/ 1083469 h 1135856"/>
                <a:gd name="connsiteX16" fmla="*/ 47625 w 676275"/>
                <a:gd name="connsiteY16" fmla="*/ 1133475 h 1135856"/>
                <a:gd name="connsiteX17" fmla="*/ 11906 w 676275"/>
                <a:gd name="connsiteY17" fmla="*/ 1135856 h 1135856"/>
                <a:gd name="connsiteX18" fmla="*/ 4763 w 676275"/>
                <a:gd name="connsiteY18" fmla="*/ 1116806 h 1135856"/>
                <a:gd name="connsiteX19" fmla="*/ 0 w 676275"/>
                <a:gd name="connsiteY19" fmla="*/ 1076325 h 1135856"/>
                <a:gd name="connsiteX20" fmla="*/ 4763 w 676275"/>
                <a:gd name="connsiteY20" fmla="*/ 1047750 h 1135856"/>
                <a:gd name="connsiteX21" fmla="*/ 33338 w 676275"/>
                <a:gd name="connsiteY21" fmla="*/ 940594 h 1135856"/>
                <a:gd name="connsiteX22" fmla="*/ 92869 w 676275"/>
                <a:gd name="connsiteY22" fmla="*/ 740569 h 1135856"/>
                <a:gd name="connsiteX23" fmla="*/ 140494 w 676275"/>
                <a:gd name="connsiteY23" fmla="*/ 576263 h 1135856"/>
                <a:gd name="connsiteX24" fmla="*/ 190500 w 676275"/>
                <a:gd name="connsiteY24" fmla="*/ 407194 h 1135856"/>
                <a:gd name="connsiteX25" fmla="*/ 226219 w 676275"/>
                <a:gd name="connsiteY25" fmla="*/ 280988 h 1135856"/>
                <a:gd name="connsiteX26" fmla="*/ 250031 w 676275"/>
                <a:gd name="connsiteY26" fmla="*/ 195263 h 1135856"/>
                <a:gd name="connsiteX27" fmla="*/ 254794 w 676275"/>
                <a:gd name="connsiteY27" fmla="*/ 164306 h 1135856"/>
                <a:gd name="connsiteX28" fmla="*/ 252413 w 676275"/>
                <a:gd name="connsiteY28" fmla="*/ 152400 h 1135856"/>
                <a:gd name="connsiteX29" fmla="*/ 245269 w 676275"/>
                <a:gd name="connsiteY29" fmla="*/ 140494 h 1135856"/>
                <a:gd name="connsiteX30" fmla="*/ 228600 w 676275"/>
                <a:gd name="connsiteY30" fmla="*/ 130969 h 1135856"/>
                <a:gd name="connsiteX0" fmla="*/ 228600 w 676275"/>
                <a:gd name="connsiteY0" fmla="*/ 114300 h 1119187"/>
                <a:gd name="connsiteX1" fmla="*/ 626269 w 676275"/>
                <a:gd name="connsiteY1" fmla="*/ 0 h 1119187"/>
                <a:gd name="connsiteX2" fmla="*/ 652463 w 676275"/>
                <a:gd name="connsiteY2" fmla="*/ 16669 h 1119187"/>
                <a:gd name="connsiteX3" fmla="*/ 666750 w 676275"/>
                <a:gd name="connsiteY3" fmla="*/ 33337 h 1119187"/>
                <a:gd name="connsiteX4" fmla="*/ 676275 w 676275"/>
                <a:gd name="connsiteY4" fmla="*/ 52387 h 1119187"/>
                <a:gd name="connsiteX5" fmla="*/ 671513 w 676275"/>
                <a:gd name="connsiteY5" fmla="*/ 80962 h 1119187"/>
                <a:gd name="connsiteX6" fmla="*/ 659606 w 676275"/>
                <a:gd name="connsiteY6" fmla="*/ 102394 h 1119187"/>
                <a:gd name="connsiteX7" fmla="*/ 621506 w 676275"/>
                <a:gd name="connsiteY7" fmla="*/ 128587 h 1119187"/>
                <a:gd name="connsiteX8" fmla="*/ 561975 w 676275"/>
                <a:gd name="connsiteY8" fmla="*/ 159544 h 1119187"/>
                <a:gd name="connsiteX9" fmla="*/ 526256 w 676275"/>
                <a:gd name="connsiteY9" fmla="*/ 235744 h 1119187"/>
                <a:gd name="connsiteX10" fmla="*/ 440531 w 676275"/>
                <a:gd name="connsiteY10" fmla="*/ 414337 h 1119187"/>
                <a:gd name="connsiteX11" fmla="*/ 354806 w 676275"/>
                <a:gd name="connsiteY11" fmla="*/ 588169 h 1119187"/>
                <a:gd name="connsiteX12" fmla="*/ 271463 w 676275"/>
                <a:gd name="connsiteY12" fmla="*/ 740569 h 1119187"/>
                <a:gd name="connsiteX13" fmla="*/ 200025 w 676275"/>
                <a:gd name="connsiteY13" fmla="*/ 871537 h 1119187"/>
                <a:gd name="connsiteX14" fmla="*/ 88106 w 676275"/>
                <a:gd name="connsiteY14" fmla="*/ 1066800 h 1119187"/>
                <a:gd name="connsiteX15" fmla="*/ 47625 w 676275"/>
                <a:gd name="connsiteY15" fmla="*/ 1116806 h 1119187"/>
                <a:gd name="connsiteX16" fmla="*/ 11906 w 676275"/>
                <a:gd name="connsiteY16" fmla="*/ 1119187 h 1119187"/>
                <a:gd name="connsiteX17" fmla="*/ 4763 w 676275"/>
                <a:gd name="connsiteY17" fmla="*/ 1100137 h 1119187"/>
                <a:gd name="connsiteX18" fmla="*/ 0 w 676275"/>
                <a:gd name="connsiteY18" fmla="*/ 1059656 h 1119187"/>
                <a:gd name="connsiteX19" fmla="*/ 4763 w 676275"/>
                <a:gd name="connsiteY19" fmla="*/ 1031081 h 1119187"/>
                <a:gd name="connsiteX20" fmla="*/ 33338 w 676275"/>
                <a:gd name="connsiteY20" fmla="*/ 923925 h 1119187"/>
                <a:gd name="connsiteX21" fmla="*/ 92869 w 676275"/>
                <a:gd name="connsiteY21" fmla="*/ 723900 h 1119187"/>
                <a:gd name="connsiteX22" fmla="*/ 140494 w 676275"/>
                <a:gd name="connsiteY22" fmla="*/ 559594 h 1119187"/>
                <a:gd name="connsiteX23" fmla="*/ 190500 w 676275"/>
                <a:gd name="connsiteY23" fmla="*/ 390525 h 1119187"/>
                <a:gd name="connsiteX24" fmla="*/ 226219 w 676275"/>
                <a:gd name="connsiteY24" fmla="*/ 264319 h 1119187"/>
                <a:gd name="connsiteX25" fmla="*/ 250031 w 676275"/>
                <a:gd name="connsiteY25" fmla="*/ 178594 h 1119187"/>
                <a:gd name="connsiteX26" fmla="*/ 254794 w 676275"/>
                <a:gd name="connsiteY26" fmla="*/ 147637 h 1119187"/>
                <a:gd name="connsiteX27" fmla="*/ 252413 w 676275"/>
                <a:gd name="connsiteY27" fmla="*/ 135731 h 1119187"/>
                <a:gd name="connsiteX28" fmla="*/ 245269 w 676275"/>
                <a:gd name="connsiteY28" fmla="*/ 123825 h 1119187"/>
                <a:gd name="connsiteX29" fmla="*/ 228600 w 676275"/>
                <a:gd name="connsiteY29" fmla="*/ 114300 h 1119187"/>
                <a:gd name="connsiteX0" fmla="*/ 228600 w 676275"/>
                <a:gd name="connsiteY0" fmla="*/ 97631 h 1102518"/>
                <a:gd name="connsiteX1" fmla="*/ 652463 w 676275"/>
                <a:gd name="connsiteY1" fmla="*/ 0 h 1102518"/>
                <a:gd name="connsiteX2" fmla="*/ 666750 w 676275"/>
                <a:gd name="connsiteY2" fmla="*/ 16668 h 1102518"/>
                <a:gd name="connsiteX3" fmla="*/ 676275 w 676275"/>
                <a:gd name="connsiteY3" fmla="*/ 35718 h 1102518"/>
                <a:gd name="connsiteX4" fmla="*/ 671513 w 676275"/>
                <a:gd name="connsiteY4" fmla="*/ 64293 h 1102518"/>
                <a:gd name="connsiteX5" fmla="*/ 659606 w 676275"/>
                <a:gd name="connsiteY5" fmla="*/ 85725 h 1102518"/>
                <a:gd name="connsiteX6" fmla="*/ 621506 w 676275"/>
                <a:gd name="connsiteY6" fmla="*/ 111918 h 1102518"/>
                <a:gd name="connsiteX7" fmla="*/ 561975 w 676275"/>
                <a:gd name="connsiteY7" fmla="*/ 142875 h 1102518"/>
                <a:gd name="connsiteX8" fmla="*/ 526256 w 676275"/>
                <a:gd name="connsiteY8" fmla="*/ 219075 h 1102518"/>
                <a:gd name="connsiteX9" fmla="*/ 440531 w 676275"/>
                <a:gd name="connsiteY9" fmla="*/ 397668 h 1102518"/>
                <a:gd name="connsiteX10" fmla="*/ 354806 w 676275"/>
                <a:gd name="connsiteY10" fmla="*/ 571500 h 1102518"/>
                <a:gd name="connsiteX11" fmla="*/ 271463 w 676275"/>
                <a:gd name="connsiteY11" fmla="*/ 723900 h 1102518"/>
                <a:gd name="connsiteX12" fmla="*/ 200025 w 676275"/>
                <a:gd name="connsiteY12" fmla="*/ 854868 h 1102518"/>
                <a:gd name="connsiteX13" fmla="*/ 88106 w 676275"/>
                <a:gd name="connsiteY13" fmla="*/ 1050131 h 1102518"/>
                <a:gd name="connsiteX14" fmla="*/ 47625 w 676275"/>
                <a:gd name="connsiteY14" fmla="*/ 1100137 h 1102518"/>
                <a:gd name="connsiteX15" fmla="*/ 11906 w 676275"/>
                <a:gd name="connsiteY15" fmla="*/ 1102518 h 1102518"/>
                <a:gd name="connsiteX16" fmla="*/ 4763 w 676275"/>
                <a:gd name="connsiteY16" fmla="*/ 1083468 h 1102518"/>
                <a:gd name="connsiteX17" fmla="*/ 0 w 676275"/>
                <a:gd name="connsiteY17" fmla="*/ 1042987 h 1102518"/>
                <a:gd name="connsiteX18" fmla="*/ 4763 w 676275"/>
                <a:gd name="connsiteY18" fmla="*/ 1014412 h 1102518"/>
                <a:gd name="connsiteX19" fmla="*/ 33338 w 676275"/>
                <a:gd name="connsiteY19" fmla="*/ 907256 h 1102518"/>
                <a:gd name="connsiteX20" fmla="*/ 92869 w 676275"/>
                <a:gd name="connsiteY20" fmla="*/ 707231 h 1102518"/>
                <a:gd name="connsiteX21" fmla="*/ 140494 w 676275"/>
                <a:gd name="connsiteY21" fmla="*/ 542925 h 1102518"/>
                <a:gd name="connsiteX22" fmla="*/ 190500 w 676275"/>
                <a:gd name="connsiteY22" fmla="*/ 373856 h 1102518"/>
                <a:gd name="connsiteX23" fmla="*/ 226219 w 676275"/>
                <a:gd name="connsiteY23" fmla="*/ 247650 h 1102518"/>
                <a:gd name="connsiteX24" fmla="*/ 250031 w 676275"/>
                <a:gd name="connsiteY24" fmla="*/ 161925 h 1102518"/>
                <a:gd name="connsiteX25" fmla="*/ 254794 w 676275"/>
                <a:gd name="connsiteY25" fmla="*/ 130968 h 1102518"/>
                <a:gd name="connsiteX26" fmla="*/ 252413 w 676275"/>
                <a:gd name="connsiteY26" fmla="*/ 119062 h 1102518"/>
                <a:gd name="connsiteX27" fmla="*/ 245269 w 676275"/>
                <a:gd name="connsiteY27" fmla="*/ 107156 h 1102518"/>
                <a:gd name="connsiteX28" fmla="*/ 228600 w 676275"/>
                <a:gd name="connsiteY28" fmla="*/ 97631 h 1102518"/>
                <a:gd name="connsiteX0" fmla="*/ 228600 w 676275"/>
                <a:gd name="connsiteY0" fmla="*/ 80963 h 1085850"/>
                <a:gd name="connsiteX1" fmla="*/ 666750 w 676275"/>
                <a:gd name="connsiteY1" fmla="*/ 0 h 1085850"/>
                <a:gd name="connsiteX2" fmla="*/ 676275 w 676275"/>
                <a:gd name="connsiteY2" fmla="*/ 19050 h 1085850"/>
                <a:gd name="connsiteX3" fmla="*/ 671513 w 676275"/>
                <a:gd name="connsiteY3" fmla="*/ 47625 h 1085850"/>
                <a:gd name="connsiteX4" fmla="*/ 659606 w 676275"/>
                <a:gd name="connsiteY4" fmla="*/ 69057 h 1085850"/>
                <a:gd name="connsiteX5" fmla="*/ 621506 w 676275"/>
                <a:gd name="connsiteY5" fmla="*/ 95250 h 1085850"/>
                <a:gd name="connsiteX6" fmla="*/ 561975 w 676275"/>
                <a:gd name="connsiteY6" fmla="*/ 126207 h 1085850"/>
                <a:gd name="connsiteX7" fmla="*/ 526256 w 676275"/>
                <a:gd name="connsiteY7" fmla="*/ 202407 h 1085850"/>
                <a:gd name="connsiteX8" fmla="*/ 440531 w 676275"/>
                <a:gd name="connsiteY8" fmla="*/ 381000 h 1085850"/>
                <a:gd name="connsiteX9" fmla="*/ 354806 w 676275"/>
                <a:gd name="connsiteY9" fmla="*/ 554832 h 1085850"/>
                <a:gd name="connsiteX10" fmla="*/ 271463 w 676275"/>
                <a:gd name="connsiteY10" fmla="*/ 707232 h 1085850"/>
                <a:gd name="connsiteX11" fmla="*/ 200025 w 676275"/>
                <a:gd name="connsiteY11" fmla="*/ 838200 h 1085850"/>
                <a:gd name="connsiteX12" fmla="*/ 88106 w 676275"/>
                <a:gd name="connsiteY12" fmla="*/ 1033463 h 1085850"/>
                <a:gd name="connsiteX13" fmla="*/ 47625 w 676275"/>
                <a:gd name="connsiteY13" fmla="*/ 1083469 h 1085850"/>
                <a:gd name="connsiteX14" fmla="*/ 11906 w 676275"/>
                <a:gd name="connsiteY14" fmla="*/ 1085850 h 1085850"/>
                <a:gd name="connsiteX15" fmla="*/ 4763 w 676275"/>
                <a:gd name="connsiteY15" fmla="*/ 1066800 h 1085850"/>
                <a:gd name="connsiteX16" fmla="*/ 0 w 676275"/>
                <a:gd name="connsiteY16" fmla="*/ 1026319 h 1085850"/>
                <a:gd name="connsiteX17" fmla="*/ 4763 w 676275"/>
                <a:gd name="connsiteY17" fmla="*/ 997744 h 1085850"/>
                <a:gd name="connsiteX18" fmla="*/ 33338 w 676275"/>
                <a:gd name="connsiteY18" fmla="*/ 890588 h 1085850"/>
                <a:gd name="connsiteX19" fmla="*/ 92869 w 676275"/>
                <a:gd name="connsiteY19" fmla="*/ 690563 h 1085850"/>
                <a:gd name="connsiteX20" fmla="*/ 140494 w 676275"/>
                <a:gd name="connsiteY20" fmla="*/ 526257 h 1085850"/>
                <a:gd name="connsiteX21" fmla="*/ 190500 w 676275"/>
                <a:gd name="connsiteY21" fmla="*/ 357188 h 1085850"/>
                <a:gd name="connsiteX22" fmla="*/ 226219 w 676275"/>
                <a:gd name="connsiteY22" fmla="*/ 230982 h 1085850"/>
                <a:gd name="connsiteX23" fmla="*/ 250031 w 676275"/>
                <a:gd name="connsiteY23" fmla="*/ 145257 h 1085850"/>
                <a:gd name="connsiteX24" fmla="*/ 254794 w 676275"/>
                <a:gd name="connsiteY24" fmla="*/ 114300 h 1085850"/>
                <a:gd name="connsiteX25" fmla="*/ 252413 w 676275"/>
                <a:gd name="connsiteY25" fmla="*/ 102394 h 1085850"/>
                <a:gd name="connsiteX26" fmla="*/ 245269 w 676275"/>
                <a:gd name="connsiteY26" fmla="*/ 90488 h 1085850"/>
                <a:gd name="connsiteX27" fmla="*/ 228600 w 676275"/>
                <a:gd name="connsiteY27" fmla="*/ 80963 h 1085850"/>
                <a:gd name="connsiteX0" fmla="*/ 228600 w 671513"/>
                <a:gd name="connsiteY0" fmla="*/ 80963 h 1085850"/>
                <a:gd name="connsiteX1" fmla="*/ 666750 w 671513"/>
                <a:gd name="connsiteY1" fmla="*/ 0 h 1085850"/>
                <a:gd name="connsiteX2" fmla="*/ 671513 w 671513"/>
                <a:gd name="connsiteY2" fmla="*/ 47625 h 1085850"/>
                <a:gd name="connsiteX3" fmla="*/ 659606 w 671513"/>
                <a:gd name="connsiteY3" fmla="*/ 69057 h 1085850"/>
                <a:gd name="connsiteX4" fmla="*/ 621506 w 671513"/>
                <a:gd name="connsiteY4" fmla="*/ 95250 h 1085850"/>
                <a:gd name="connsiteX5" fmla="*/ 561975 w 671513"/>
                <a:gd name="connsiteY5" fmla="*/ 126207 h 1085850"/>
                <a:gd name="connsiteX6" fmla="*/ 526256 w 671513"/>
                <a:gd name="connsiteY6" fmla="*/ 202407 h 1085850"/>
                <a:gd name="connsiteX7" fmla="*/ 440531 w 671513"/>
                <a:gd name="connsiteY7" fmla="*/ 381000 h 1085850"/>
                <a:gd name="connsiteX8" fmla="*/ 354806 w 671513"/>
                <a:gd name="connsiteY8" fmla="*/ 554832 h 1085850"/>
                <a:gd name="connsiteX9" fmla="*/ 271463 w 671513"/>
                <a:gd name="connsiteY9" fmla="*/ 707232 h 1085850"/>
                <a:gd name="connsiteX10" fmla="*/ 200025 w 671513"/>
                <a:gd name="connsiteY10" fmla="*/ 838200 h 1085850"/>
                <a:gd name="connsiteX11" fmla="*/ 88106 w 671513"/>
                <a:gd name="connsiteY11" fmla="*/ 1033463 h 1085850"/>
                <a:gd name="connsiteX12" fmla="*/ 47625 w 671513"/>
                <a:gd name="connsiteY12" fmla="*/ 1083469 h 1085850"/>
                <a:gd name="connsiteX13" fmla="*/ 11906 w 671513"/>
                <a:gd name="connsiteY13" fmla="*/ 1085850 h 1085850"/>
                <a:gd name="connsiteX14" fmla="*/ 4763 w 671513"/>
                <a:gd name="connsiteY14" fmla="*/ 1066800 h 1085850"/>
                <a:gd name="connsiteX15" fmla="*/ 0 w 671513"/>
                <a:gd name="connsiteY15" fmla="*/ 1026319 h 1085850"/>
                <a:gd name="connsiteX16" fmla="*/ 4763 w 671513"/>
                <a:gd name="connsiteY16" fmla="*/ 997744 h 1085850"/>
                <a:gd name="connsiteX17" fmla="*/ 33338 w 671513"/>
                <a:gd name="connsiteY17" fmla="*/ 890588 h 1085850"/>
                <a:gd name="connsiteX18" fmla="*/ 92869 w 671513"/>
                <a:gd name="connsiteY18" fmla="*/ 690563 h 1085850"/>
                <a:gd name="connsiteX19" fmla="*/ 140494 w 671513"/>
                <a:gd name="connsiteY19" fmla="*/ 526257 h 1085850"/>
                <a:gd name="connsiteX20" fmla="*/ 190500 w 671513"/>
                <a:gd name="connsiteY20" fmla="*/ 357188 h 1085850"/>
                <a:gd name="connsiteX21" fmla="*/ 226219 w 671513"/>
                <a:gd name="connsiteY21" fmla="*/ 230982 h 1085850"/>
                <a:gd name="connsiteX22" fmla="*/ 250031 w 671513"/>
                <a:gd name="connsiteY22" fmla="*/ 145257 h 1085850"/>
                <a:gd name="connsiteX23" fmla="*/ 254794 w 671513"/>
                <a:gd name="connsiteY23" fmla="*/ 114300 h 1085850"/>
                <a:gd name="connsiteX24" fmla="*/ 252413 w 671513"/>
                <a:gd name="connsiteY24" fmla="*/ 102394 h 1085850"/>
                <a:gd name="connsiteX25" fmla="*/ 245269 w 671513"/>
                <a:gd name="connsiteY25" fmla="*/ 90488 h 1085850"/>
                <a:gd name="connsiteX26" fmla="*/ 228600 w 671513"/>
                <a:gd name="connsiteY26" fmla="*/ 80963 h 1085850"/>
                <a:gd name="connsiteX0" fmla="*/ 228600 w 671513"/>
                <a:gd name="connsiteY0" fmla="*/ 33338 h 1038225"/>
                <a:gd name="connsiteX1" fmla="*/ 671513 w 671513"/>
                <a:gd name="connsiteY1" fmla="*/ 0 h 1038225"/>
                <a:gd name="connsiteX2" fmla="*/ 659606 w 671513"/>
                <a:gd name="connsiteY2" fmla="*/ 21432 h 1038225"/>
                <a:gd name="connsiteX3" fmla="*/ 621506 w 671513"/>
                <a:gd name="connsiteY3" fmla="*/ 47625 h 1038225"/>
                <a:gd name="connsiteX4" fmla="*/ 561975 w 671513"/>
                <a:gd name="connsiteY4" fmla="*/ 78582 h 1038225"/>
                <a:gd name="connsiteX5" fmla="*/ 526256 w 671513"/>
                <a:gd name="connsiteY5" fmla="*/ 154782 h 1038225"/>
                <a:gd name="connsiteX6" fmla="*/ 440531 w 671513"/>
                <a:gd name="connsiteY6" fmla="*/ 333375 h 1038225"/>
                <a:gd name="connsiteX7" fmla="*/ 354806 w 671513"/>
                <a:gd name="connsiteY7" fmla="*/ 507207 h 1038225"/>
                <a:gd name="connsiteX8" fmla="*/ 271463 w 671513"/>
                <a:gd name="connsiteY8" fmla="*/ 659607 h 1038225"/>
                <a:gd name="connsiteX9" fmla="*/ 200025 w 671513"/>
                <a:gd name="connsiteY9" fmla="*/ 790575 h 1038225"/>
                <a:gd name="connsiteX10" fmla="*/ 88106 w 671513"/>
                <a:gd name="connsiteY10" fmla="*/ 985838 h 1038225"/>
                <a:gd name="connsiteX11" fmla="*/ 47625 w 671513"/>
                <a:gd name="connsiteY11" fmla="*/ 1035844 h 1038225"/>
                <a:gd name="connsiteX12" fmla="*/ 11906 w 671513"/>
                <a:gd name="connsiteY12" fmla="*/ 1038225 h 1038225"/>
                <a:gd name="connsiteX13" fmla="*/ 4763 w 671513"/>
                <a:gd name="connsiteY13" fmla="*/ 1019175 h 1038225"/>
                <a:gd name="connsiteX14" fmla="*/ 0 w 671513"/>
                <a:gd name="connsiteY14" fmla="*/ 978694 h 1038225"/>
                <a:gd name="connsiteX15" fmla="*/ 4763 w 671513"/>
                <a:gd name="connsiteY15" fmla="*/ 950119 h 1038225"/>
                <a:gd name="connsiteX16" fmla="*/ 33338 w 671513"/>
                <a:gd name="connsiteY16" fmla="*/ 842963 h 1038225"/>
                <a:gd name="connsiteX17" fmla="*/ 92869 w 671513"/>
                <a:gd name="connsiteY17" fmla="*/ 642938 h 1038225"/>
                <a:gd name="connsiteX18" fmla="*/ 140494 w 671513"/>
                <a:gd name="connsiteY18" fmla="*/ 478632 h 1038225"/>
                <a:gd name="connsiteX19" fmla="*/ 190500 w 671513"/>
                <a:gd name="connsiteY19" fmla="*/ 309563 h 1038225"/>
                <a:gd name="connsiteX20" fmla="*/ 226219 w 671513"/>
                <a:gd name="connsiteY20" fmla="*/ 183357 h 1038225"/>
                <a:gd name="connsiteX21" fmla="*/ 250031 w 671513"/>
                <a:gd name="connsiteY21" fmla="*/ 97632 h 1038225"/>
                <a:gd name="connsiteX22" fmla="*/ 254794 w 671513"/>
                <a:gd name="connsiteY22" fmla="*/ 66675 h 1038225"/>
                <a:gd name="connsiteX23" fmla="*/ 252413 w 671513"/>
                <a:gd name="connsiteY23" fmla="*/ 54769 h 1038225"/>
                <a:gd name="connsiteX24" fmla="*/ 245269 w 671513"/>
                <a:gd name="connsiteY24" fmla="*/ 42863 h 1038225"/>
                <a:gd name="connsiteX25" fmla="*/ 228600 w 671513"/>
                <a:gd name="connsiteY25" fmla="*/ 33338 h 1038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1513" h="1038225">
                  <a:moveTo>
                    <a:pt x="228600" y="33338"/>
                  </a:moveTo>
                  <a:lnTo>
                    <a:pt x="671513" y="0"/>
                  </a:lnTo>
                  <a:lnTo>
                    <a:pt x="659606" y="21432"/>
                  </a:lnTo>
                  <a:lnTo>
                    <a:pt x="621506" y="47625"/>
                  </a:lnTo>
                  <a:lnTo>
                    <a:pt x="561975" y="78582"/>
                  </a:lnTo>
                  <a:lnTo>
                    <a:pt x="526256" y="154782"/>
                  </a:lnTo>
                  <a:lnTo>
                    <a:pt x="440531" y="333375"/>
                  </a:lnTo>
                  <a:lnTo>
                    <a:pt x="354806" y="507207"/>
                  </a:lnTo>
                  <a:lnTo>
                    <a:pt x="271463" y="659607"/>
                  </a:lnTo>
                  <a:lnTo>
                    <a:pt x="200025" y="790575"/>
                  </a:lnTo>
                  <a:lnTo>
                    <a:pt x="88106" y="985838"/>
                  </a:lnTo>
                  <a:lnTo>
                    <a:pt x="47625" y="1035844"/>
                  </a:lnTo>
                  <a:lnTo>
                    <a:pt x="11906" y="1038225"/>
                  </a:lnTo>
                  <a:lnTo>
                    <a:pt x="4763" y="1019175"/>
                  </a:lnTo>
                  <a:lnTo>
                    <a:pt x="0" y="978694"/>
                  </a:lnTo>
                  <a:lnTo>
                    <a:pt x="4763" y="950119"/>
                  </a:lnTo>
                  <a:lnTo>
                    <a:pt x="33338" y="842963"/>
                  </a:lnTo>
                  <a:lnTo>
                    <a:pt x="92869" y="642938"/>
                  </a:lnTo>
                  <a:lnTo>
                    <a:pt x="140494" y="478632"/>
                  </a:lnTo>
                  <a:lnTo>
                    <a:pt x="190500" y="309563"/>
                  </a:lnTo>
                  <a:lnTo>
                    <a:pt x="226219" y="183357"/>
                  </a:lnTo>
                  <a:lnTo>
                    <a:pt x="250031" y="97632"/>
                  </a:lnTo>
                  <a:lnTo>
                    <a:pt x="254794" y="66675"/>
                  </a:lnTo>
                  <a:lnTo>
                    <a:pt x="252413" y="54769"/>
                  </a:lnTo>
                  <a:lnTo>
                    <a:pt x="245269" y="42863"/>
                  </a:lnTo>
                  <a:lnTo>
                    <a:pt x="22860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FB974E4E-DEEE-4968-8E14-52A09B5A0B74}"/>
                </a:ext>
              </a:extLst>
            </p:cNvPr>
            <p:cNvSpPr/>
            <p:nvPr/>
          </p:nvSpPr>
          <p:spPr>
            <a:xfrm>
              <a:off x="6394450" y="3179763"/>
              <a:ext cx="806450" cy="1220787"/>
            </a:xfrm>
            <a:custGeom>
              <a:avLst/>
              <a:gdLst>
                <a:gd name="connsiteX0" fmla="*/ 414338 w 807244"/>
                <a:gd name="connsiteY0" fmla="*/ 419100 h 1221581"/>
                <a:gd name="connsiteX1" fmla="*/ 309563 w 807244"/>
                <a:gd name="connsiteY1" fmla="*/ 309562 h 1221581"/>
                <a:gd name="connsiteX2" fmla="*/ 238125 w 807244"/>
                <a:gd name="connsiteY2" fmla="*/ 235744 h 1221581"/>
                <a:gd name="connsiteX3" fmla="*/ 180975 w 807244"/>
                <a:gd name="connsiteY3" fmla="*/ 178594 h 1221581"/>
                <a:gd name="connsiteX4" fmla="*/ 133350 w 807244"/>
                <a:gd name="connsiteY4" fmla="*/ 130969 h 1221581"/>
                <a:gd name="connsiteX5" fmla="*/ 121444 w 807244"/>
                <a:gd name="connsiteY5" fmla="*/ 116681 h 1221581"/>
                <a:gd name="connsiteX6" fmla="*/ 111919 w 807244"/>
                <a:gd name="connsiteY6" fmla="*/ 104775 h 1221581"/>
                <a:gd name="connsiteX7" fmla="*/ 100013 w 807244"/>
                <a:gd name="connsiteY7" fmla="*/ 64294 h 1221581"/>
                <a:gd name="connsiteX8" fmla="*/ 90488 w 807244"/>
                <a:gd name="connsiteY8" fmla="*/ 23812 h 1221581"/>
                <a:gd name="connsiteX9" fmla="*/ 76200 w 807244"/>
                <a:gd name="connsiteY9" fmla="*/ 0 h 1221581"/>
                <a:gd name="connsiteX10" fmla="*/ 0 w 807244"/>
                <a:gd name="connsiteY10" fmla="*/ 64294 h 1221581"/>
                <a:gd name="connsiteX11" fmla="*/ 2382 w 807244"/>
                <a:gd name="connsiteY11" fmla="*/ 95250 h 1221581"/>
                <a:gd name="connsiteX12" fmla="*/ 11907 w 807244"/>
                <a:gd name="connsiteY12" fmla="*/ 130969 h 1221581"/>
                <a:gd name="connsiteX13" fmla="*/ 35719 w 807244"/>
                <a:gd name="connsiteY13" fmla="*/ 185737 h 1221581"/>
                <a:gd name="connsiteX14" fmla="*/ 45244 w 807244"/>
                <a:gd name="connsiteY14" fmla="*/ 202406 h 1221581"/>
                <a:gd name="connsiteX15" fmla="*/ 76200 w 807244"/>
                <a:gd name="connsiteY15" fmla="*/ 230981 h 1221581"/>
                <a:gd name="connsiteX16" fmla="*/ 142875 w 807244"/>
                <a:gd name="connsiteY16" fmla="*/ 290512 h 1221581"/>
                <a:gd name="connsiteX17" fmla="*/ 188119 w 807244"/>
                <a:gd name="connsiteY17" fmla="*/ 333375 h 1221581"/>
                <a:gd name="connsiteX18" fmla="*/ 228600 w 807244"/>
                <a:gd name="connsiteY18" fmla="*/ 376237 h 1221581"/>
                <a:gd name="connsiteX19" fmla="*/ 280988 w 807244"/>
                <a:gd name="connsiteY19" fmla="*/ 431006 h 1221581"/>
                <a:gd name="connsiteX20" fmla="*/ 330994 w 807244"/>
                <a:gd name="connsiteY20" fmla="*/ 485775 h 1221581"/>
                <a:gd name="connsiteX21" fmla="*/ 381000 w 807244"/>
                <a:gd name="connsiteY21" fmla="*/ 550069 h 1221581"/>
                <a:gd name="connsiteX22" fmla="*/ 419100 w 807244"/>
                <a:gd name="connsiteY22" fmla="*/ 604837 h 1221581"/>
                <a:gd name="connsiteX23" fmla="*/ 450057 w 807244"/>
                <a:gd name="connsiteY23" fmla="*/ 654844 h 1221581"/>
                <a:gd name="connsiteX24" fmla="*/ 473869 w 807244"/>
                <a:gd name="connsiteY24" fmla="*/ 697706 h 1221581"/>
                <a:gd name="connsiteX25" fmla="*/ 485775 w 807244"/>
                <a:gd name="connsiteY25" fmla="*/ 731044 h 1221581"/>
                <a:gd name="connsiteX26" fmla="*/ 507207 w 807244"/>
                <a:gd name="connsiteY26" fmla="*/ 797719 h 1221581"/>
                <a:gd name="connsiteX27" fmla="*/ 526257 w 807244"/>
                <a:gd name="connsiteY27" fmla="*/ 857250 h 1221581"/>
                <a:gd name="connsiteX28" fmla="*/ 542925 w 807244"/>
                <a:gd name="connsiteY28" fmla="*/ 940594 h 1221581"/>
                <a:gd name="connsiteX29" fmla="*/ 550069 w 807244"/>
                <a:gd name="connsiteY29" fmla="*/ 983456 h 1221581"/>
                <a:gd name="connsiteX30" fmla="*/ 557213 w 807244"/>
                <a:gd name="connsiteY30" fmla="*/ 1031081 h 1221581"/>
                <a:gd name="connsiteX31" fmla="*/ 561975 w 807244"/>
                <a:gd name="connsiteY31" fmla="*/ 1114425 h 1221581"/>
                <a:gd name="connsiteX32" fmla="*/ 807244 w 807244"/>
                <a:gd name="connsiteY32" fmla="*/ 1221581 h 1221581"/>
                <a:gd name="connsiteX33" fmla="*/ 807244 w 807244"/>
                <a:gd name="connsiteY33" fmla="*/ 1173956 h 1221581"/>
                <a:gd name="connsiteX34" fmla="*/ 802482 w 807244"/>
                <a:gd name="connsiteY34" fmla="*/ 1121569 h 1221581"/>
                <a:gd name="connsiteX35" fmla="*/ 788194 w 807244"/>
                <a:gd name="connsiteY35" fmla="*/ 1047750 h 1221581"/>
                <a:gd name="connsiteX36" fmla="*/ 771525 w 807244"/>
                <a:gd name="connsiteY36" fmla="*/ 988219 h 1221581"/>
                <a:gd name="connsiteX37" fmla="*/ 754857 w 807244"/>
                <a:gd name="connsiteY37" fmla="*/ 935831 h 1221581"/>
                <a:gd name="connsiteX38" fmla="*/ 723900 w 807244"/>
                <a:gd name="connsiteY38" fmla="*/ 862012 h 1221581"/>
                <a:gd name="connsiteX39" fmla="*/ 690563 w 807244"/>
                <a:gd name="connsiteY39" fmla="*/ 792956 h 1221581"/>
                <a:gd name="connsiteX40" fmla="*/ 654844 w 807244"/>
                <a:gd name="connsiteY40" fmla="*/ 731044 h 1221581"/>
                <a:gd name="connsiteX41" fmla="*/ 609600 w 807244"/>
                <a:gd name="connsiteY41" fmla="*/ 659606 h 1221581"/>
                <a:gd name="connsiteX42" fmla="*/ 547688 w 807244"/>
                <a:gd name="connsiteY42" fmla="*/ 573881 h 1221581"/>
                <a:gd name="connsiteX43" fmla="*/ 485775 w 807244"/>
                <a:gd name="connsiteY43" fmla="*/ 500062 h 1221581"/>
                <a:gd name="connsiteX44" fmla="*/ 414338 w 807244"/>
                <a:gd name="connsiteY44" fmla="*/ 419100 h 122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4" h="1221581">
                  <a:moveTo>
                    <a:pt x="414338" y="419100"/>
                  </a:moveTo>
                  <a:lnTo>
                    <a:pt x="309563" y="309562"/>
                  </a:lnTo>
                  <a:lnTo>
                    <a:pt x="238125" y="235744"/>
                  </a:lnTo>
                  <a:lnTo>
                    <a:pt x="180975" y="178594"/>
                  </a:lnTo>
                  <a:lnTo>
                    <a:pt x="133350" y="130969"/>
                  </a:lnTo>
                  <a:lnTo>
                    <a:pt x="121444" y="116681"/>
                  </a:lnTo>
                  <a:lnTo>
                    <a:pt x="111919" y="104775"/>
                  </a:lnTo>
                  <a:lnTo>
                    <a:pt x="100013" y="64294"/>
                  </a:lnTo>
                  <a:lnTo>
                    <a:pt x="90488" y="23812"/>
                  </a:lnTo>
                  <a:lnTo>
                    <a:pt x="76200" y="0"/>
                  </a:lnTo>
                  <a:lnTo>
                    <a:pt x="0" y="64294"/>
                  </a:lnTo>
                  <a:lnTo>
                    <a:pt x="2382" y="95250"/>
                  </a:lnTo>
                  <a:lnTo>
                    <a:pt x="11907" y="130969"/>
                  </a:lnTo>
                  <a:lnTo>
                    <a:pt x="35719" y="185737"/>
                  </a:lnTo>
                  <a:lnTo>
                    <a:pt x="45244" y="202406"/>
                  </a:lnTo>
                  <a:lnTo>
                    <a:pt x="76200" y="230981"/>
                  </a:lnTo>
                  <a:lnTo>
                    <a:pt x="142875" y="290512"/>
                  </a:lnTo>
                  <a:lnTo>
                    <a:pt x="188119" y="333375"/>
                  </a:lnTo>
                  <a:lnTo>
                    <a:pt x="228600" y="376237"/>
                  </a:lnTo>
                  <a:lnTo>
                    <a:pt x="280988" y="431006"/>
                  </a:lnTo>
                  <a:lnTo>
                    <a:pt x="330994" y="485775"/>
                  </a:lnTo>
                  <a:lnTo>
                    <a:pt x="381000" y="550069"/>
                  </a:lnTo>
                  <a:lnTo>
                    <a:pt x="419100" y="604837"/>
                  </a:lnTo>
                  <a:lnTo>
                    <a:pt x="450057" y="654844"/>
                  </a:lnTo>
                  <a:lnTo>
                    <a:pt x="473869" y="697706"/>
                  </a:lnTo>
                  <a:lnTo>
                    <a:pt x="485775" y="731044"/>
                  </a:lnTo>
                  <a:lnTo>
                    <a:pt x="507207" y="797719"/>
                  </a:lnTo>
                  <a:lnTo>
                    <a:pt x="526257" y="857250"/>
                  </a:lnTo>
                  <a:lnTo>
                    <a:pt x="542925" y="940594"/>
                  </a:lnTo>
                  <a:lnTo>
                    <a:pt x="550069" y="983456"/>
                  </a:lnTo>
                  <a:lnTo>
                    <a:pt x="557213" y="1031081"/>
                  </a:lnTo>
                  <a:lnTo>
                    <a:pt x="561975" y="1114425"/>
                  </a:lnTo>
                  <a:lnTo>
                    <a:pt x="807244" y="1221581"/>
                  </a:lnTo>
                  <a:lnTo>
                    <a:pt x="807244" y="1173956"/>
                  </a:lnTo>
                  <a:lnTo>
                    <a:pt x="802482" y="1121569"/>
                  </a:lnTo>
                  <a:lnTo>
                    <a:pt x="788194" y="1047750"/>
                  </a:lnTo>
                  <a:lnTo>
                    <a:pt x="771525" y="988219"/>
                  </a:lnTo>
                  <a:lnTo>
                    <a:pt x="754857" y="935831"/>
                  </a:lnTo>
                  <a:lnTo>
                    <a:pt x="723900" y="862012"/>
                  </a:lnTo>
                  <a:lnTo>
                    <a:pt x="690563" y="792956"/>
                  </a:lnTo>
                  <a:lnTo>
                    <a:pt x="654844" y="731044"/>
                  </a:lnTo>
                  <a:lnTo>
                    <a:pt x="609600" y="659606"/>
                  </a:lnTo>
                  <a:lnTo>
                    <a:pt x="547688" y="573881"/>
                  </a:lnTo>
                  <a:lnTo>
                    <a:pt x="485775" y="500062"/>
                  </a:lnTo>
                  <a:lnTo>
                    <a:pt x="414338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0398F81A-FA6C-4CAC-8141-6789443DE381}"/>
                </a:ext>
              </a:extLst>
            </p:cNvPr>
            <p:cNvSpPr/>
            <p:nvPr/>
          </p:nvSpPr>
          <p:spPr>
            <a:xfrm>
              <a:off x="6557963" y="4230688"/>
              <a:ext cx="642937" cy="827087"/>
            </a:xfrm>
            <a:custGeom>
              <a:avLst/>
              <a:gdLst>
                <a:gd name="connsiteX0" fmla="*/ 573881 w 642937"/>
                <a:gd name="connsiteY0" fmla="*/ 507207 h 826294"/>
                <a:gd name="connsiteX1" fmla="*/ 600075 w 642937"/>
                <a:gd name="connsiteY1" fmla="*/ 445294 h 826294"/>
                <a:gd name="connsiteX2" fmla="*/ 616743 w 642937"/>
                <a:gd name="connsiteY2" fmla="*/ 390525 h 826294"/>
                <a:gd name="connsiteX3" fmla="*/ 626268 w 642937"/>
                <a:gd name="connsiteY3" fmla="*/ 342900 h 826294"/>
                <a:gd name="connsiteX4" fmla="*/ 635793 w 642937"/>
                <a:gd name="connsiteY4" fmla="*/ 280988 h 826294"/>
                <a:gd name="connsiteX5" fmla="*/ 640556 w 642937"/>
                <a:gd name="connsiteY5" fmla="*/ 219075 h 826294"/>
                <a:gd name="connsiteX6" fmla="*/ 642937 w 642937"/>
                <a:gd name="connsiteY6" fmla="*/ 164307 h 826294"/>
                <a:gd name="connsiteX7" fmla="*/ 635793 w 642937"/>
                <a:gd name="connsiteY7" fmla="*/ 85725 h 826294"/>
                <a:gd name="connsiteX8" fmla="*/ 397668 w 642937"/>
                <a:gd name="connsiteY8" fmla="*/ 0 h 826294"/>
                <a:gd name="connsiteX9" fmla="*/ 397668 w 642937"/>
                <a:gd name="connsiteY9" fmla="*/ 80963 h 826294"/>
                <a:gd name="connsiteX10" fmla="*/ 392906 w 642937"/>
                <a:gd name="connsiteY10" fmla="*/ 150019 h 826294"/>
                <a:gd name="connsiteX11" fmla="*/ 385762 w 642937"/>
                <a:gd name="connsiteY11" fmla="*/ 209550 h 826294"/>
                <a:gd name="connsiteX12" fmla="*/ 371475 w 642937"/>
                <a:gd name="connsiteY12" fmla="*/ 276225 h 826294"/>
                <a:gd name="connsiteX13" fmla="*/ 352425 w 642937"/>
                <a:gd name="connsiteY13" fmla="*/ 323850 h 826294"/>
                <a:gd name="connsiteX14" fmla="*/ 333375 w 642937"/>
                <a:gd name="connsiteY14" fmla="*/ 364332 h 826294"/>
                <a:gd name="connsiteX15" fmla="*/ 309562 w 642937"/>
                <a:gd name="connsiteY15" fmla="*/ 397669 h 826294"/>
                <a:gd name="connsiteX16" fmla="*/ 278606 w 642937"/>
                <a:gd name="connsiteY16" fmla="*/ 431007 h 826294"/>
                <a:gd name="connsiteX17" fmla="*/ 247650 w 642937"/>
                <a:gd name="connsiteY17" fmla="*/ 457200 h 826294"/>
                <a:gd name="connsiteX18" fmla="*/ 204787 w 642937"/>
                <a:gd name="connsiteY18" fmla="*/ 481013 h 826294"/>
                <a:gd name="connsiteX19" fmla="*/ 159543 w 642937"/>
                <a:gd name="connsiteY19" fmla="*/ 500063 h 826294"/>
                <a:gd name="connsiteX20" fmla="*/ 107156 w 642937"/>
                <a:gd name="connsiteY20" fmla="*/ 511969 h 826294"/>
                <a:gd name="connsiteX21" fmla="*/ 42862 w 642937"/>
                <a:gd name="connsiteY21" fmla="*/ 516732 h 826294"/>
                <a:gd name="connsiteX22" fmla="*/ 0 w 642937"/>
                <a:gd name="connsiteY22" fmla="*/ 516732 h 826294"/>
                <a:gd name="connsiteX23" fmla="*/ 4762 w 642937"/>
                <a:gd name="connsiteY23" fmla="*/ 826294 h 826294"/>
                <a:gd name="connsiteX24" fmla="*/ 59531 w 642937"/>
                <a:gd name="connsiteY24" fmla="*/ 826294 h 826294"/>
                <a:gd name="connsiteX25" fmla="*/ 119062 w 642937"/>
                <a:gd name="connsiteY25" fmla="*/ 821532 h 826294"/>
                <a:gd name="connsiteX26" fmla="*/ 197643 w 642937"/>
                <a:gd name="connsiteY26" fmla="*/ 804863 h 826294"/>
                <a:gd name="connsiteX27" fmla="*/ 269081 w 642937"/>
                <a:gd name="connsiteY27" fmla="*/ 785813 h 826294"/>
                <a:gd name="connsiteX28" fmla="*/ 338137 w 642937"/>
                <a:gd name="connsiteY28" fmla="*/ 757238 h 826294"/>
                <a:gd name="connsiteX29" fmla="*/ 400050 w 642937"/>
                <a:gd name="connsiteY29" fmla="*/ 721519 h 826294"/>
                <a:gd name="connsiteX30" fmla="*/ 440531 w 642937"/>
                <a:gd name="connsiteY30" fmla="*/ 690563 h 826294"/>
                <a:gd name="connsiteX31" fmla="*/ 478631 w 642937"/>
                <a:gd name="connsiteY31" fmla="*/ 657225 h 826294"/>
                <a:gd name="connsiteX32" fmla="*/ 511968 w 642937"/>
                <a:gd name="connsiteY32" fmla="*/ 621507 h 826294"/>
                <a:gd name="connsiteX33" fmla="*/ 547687 w 642937"/>
                <a:gd name="connsiteY33" fmla="*/ 566738 h 826294"/>
                <a:gd name="connsiteX34" fmla="*/ 573881 w 642937"/>
                <a:gd name="connsiteY34" fmla="*/ 507207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42937" h="826294">
                  <a:moveTo>
                    <a:pt x="573881" y="507207"/>
                  </a:moveTo>
                  <a:lnTo>
                    <a:pt x="600075" y="445294"/>
                  </a:lnTo>
                  <a:lnTo>
                    <a:pt x="616743" y="390525"/>
                  </a:lnTo>
                  <a:lnTo>
                    <a:pt x="626268" y="342900"/>
                  </a:lnTo>
                  <a:lnTo>
                    <a:pt x="635793" y="280988"/>
                  </a:lnTo>
                  <a:lnTo>
                    <a:pt x="640556" y="219075"/>
                  </a:lnTo>
                  <a:lnTo>
                    <a:pt x="642937" y="164307"/>
                  </a:lnTo>
                  <a:lnTo>
                    <a:pt x="635793" y="85725"/>
                  </a:lnTo>
                  <a:lnTo>
                    <a:pt x="397668" y="0"/>
                  </a:lnTo>
                  <a:lnTo>
                    <a:pt x="397668" y="80963"/>
                  </a:lnTo>
                  <a:lnTo>
                    <a:pt x="392906" y="150019"/>
                  </a:lnTo>
                  <a:lnTo>
                    <a:pt x="385762" y="209550"/>
                  </a:lnTo>
                  <a:lnTo>
                    <a:pt x="371475" y="276225"/>
                  </a:lnTo>
                  <a:lnTo>
                    <a:pt x="352425" y="323850"/>
                  </a:lnTo>
                  <a:lnTo>
                    <a:pt x="333375" y="364332"/>
                  </a:lnTo>
                  <a:lnTo>
                    <a:pt x="309562" y="397669"/>
                  </a:lnTo>
                  <a:lnTo>
                    <a:pt x="278606" y="431007"/>
                  </a:lnTo>
                  <a:lnTo>
                    <a:pt x="247650" y="457200"/>
                  </a:lnTo>
                  <a:lnTo>
                    <a:pt x="204787" y="481013"/>
                  </a:lnTo>
                  <a:lnTo>
                    <a:pt x="159543" y="500063"/>
                  </a:lnTo>
                  <a:lnTo>
                    <a:pt x="107156" y="511969"/>
                  </a:lnTo>
                  <a:lnTo>
                    <a:pt x="42862" y="516732"/>
                  </a:lnTo>
                  <a:lnTo>
                    <a:pt x="0" y="516732"/>
                  </a:lnTo>
                  <a:cubicBezTo>
                    <a:pt x="1587" y="619919"/>
                    <a:pt x="3175" y="723107"/>
                    <a:pt x="4762" y="826294"/>
                  </a:cubicBezTo>
                  <a:lnTo>
                    <a:pt x="59531" y="826294"/>
                  </a:lnTo>
                  <a:lnTo>
                    <a:pt x="119062" y="821532"/>
                  </a:lnTo>
                  <a:lnTo>
                    <a:pt x="197643" y="804863"/>
                  </a:lnTo>
                  <a:lnTo>
                    <a:pt x="269081" y="785813"/>
                  </a:lnTo>
                  <a:lnTo>
                    <a:pt x="338137" y="757238"/>
                  </a:lnTo>
                  <a:lnTo>
                    <a:pt x="400050" y="721519"/>
                  </a:lnTo>
                  <a:lnTo>
                    <a:pt x="440531" y="690563"/>
                  </a:lnTo>
                  <a:lnTo>
                    <a:pt x="478631" y="657225"/>
                  </a:lnTo>
                  <a:lnTo>
                    <a:pt x="511968" y="621507"/>
                  </a:lnTo>
                  <a:lnTo>
                    <a:pt x="547687" y="566738"/>
                  </a:lnTo>
                  <a:lnTo>
                    <a:pt x="573881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8AFF4F3-1476-43B0-89B9-1E29A8AC774B}"/>
                </a:ext>
              </a:extLst>
            </p:cNvPr>
            <p:cNvSpPr/>
            <p:nvPr/>
          </p:nvSpPr>
          <p:spPr>
            <a:xfrm>
              <a:off x="6051550" y="4656138"/>
              <a:ext cx="590550" cy="401637"/>
            </a:xfrm>
            <a:custGeom>
              <a:avLst/>
              <a:gdLst>
                <a:gd name="connsiteX0" fmla="*/ 214313 w 590550"/>
                <a:gd name="connsiteY0" fmla="*/ 35719 h 402431"/>
                <a:gd name="connsiteX1" fmla="*/ 335757 w 590550"/>
                <a:gd name="connsiteY1" fmla="*/ 59531 h 402431"/>
                <a:gd name="connsiteX2" fmla="*/ 466725 w 590550"/>
                <a:gd name="connsiteY2" fmla="*/ 85725 h 402431"/>
                <a:gd name="connsiteX3" fmla="*/ 507207 w 590550"/>
                <a:gd name="connsiteY3" fmla="*/ 92869 h 402431"/>
                <a:gd name="connsiteX4" fmla="*/ 590550 w 590550"/>
                <a:gd name="connsiteY4" fmla="*/ 92869 h 402431"/>
                <a:gd name="connsiteX5" fmla="*/ 561975 w 590550"/>
                <a:gd name="connsiteY5" fmla="*/ 400050 h 402431"/>
                <a:gd name="connsiteX6" fmla="*/ 514350 w 590550"/>
                <a:gd name="connsiteY6" fmla="*/ 402431 h 402431"/>
                <a:gd name="connsiteX7" fmla="*/ 502444 w 590550"/>
                <a:gd name="connsiteY7" fmla="*/ 397669 h 402431"/>
                <a:gd name="connsiteX8" fmla="*/ 473869 w 590550"/>
                <a:gd name="connsiteY8" fmla="*/ 342900 h 402431"/>
                <a:gd name="connsiteX9" fmla="*/ 428625 w 590550"/>
                <a:gd name="connsiteY9" fmla="*/ 276225 h 402431"/>
                <a:gd name="connsiteX10" fmla="*/ 390525 w 590550"/>
                <a:gd name="connsiteY10" fmla="*/ 228600 h 402431"/>
                <a:gd name="connsiteX11" fmla="*/ 340519 w 590550"/>
                <a:gd name="connsiteY11" fmla="*/ 202406 h 402431"/>
                <a:gd name="connsiteX12" fmla="*/ 180975 w 590550"/>
                <a:gd name="connsiteY12" fmla="*/ 130969 h 402431"/>
                <a:gd name="connsiteX13" fmla="*/ 80963 w 590550"/>
                <a:gd name="connsiteY13" fmla="*/ 88106 h 402431"/>
                <a:gd name="connsiteX14" fmla="*/ 38100 w 590550"/>
                <a:gd name="connsiteY14" fmla="*/ 71437 h 402431"/>
                <a:gd name="connsiteX15" fmla="*/ 14288 w 590550"/>
                <a:gd name="connsiteY15" fmla="*/ 54769 h 402431"/>
                <a:gd name="connsiteX16" fmla="*/ 2382 w 590550"/>
                <a:gd name="connsiteY16" fmla="*/ 38100 h 402431"/>
                <a:gd name="connsiteX17" fmla="*/ 0 w 590550"/>
                <a:gd name="connsiteY17" fmla="*/ 23812 h 402431"/>
                <a:gd name="connsiteX18" fmla="*/ 9525 w 590550"/>
                <a:gd name="connsiteY18" fmla="*/ 7144 h 402431"/>
                <a:gd name="connsiteX19" fmla="*/ 42863 w 590550"/>
                <a:gd name="connsiteY19" fmla="*/ 0 h 402431"/>
                <a:gd name="connsiteX20" fmla="*/ 111919 w 590550"/>
                <a:gd name="connsiteY20" fmla="*/ 11906 h 402431"/>
                <a:gd name="connsiteX21" fmla="*/ 214313 w 590550"/>
                <a:gd name="connsiteY21" fmla="*/ 35719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0550" h="402431">
                  <a:moveTo>
                    <a:pt x="214313" y="35719"/>
                  </a:moveTo>
                  <a:lnTo>
                    <a:pt x="335757" y="59531"/>
                  </a:lnTo>
                  <a:lnTo>
                    <a:pt x="466725" y="85725"/>
                  </a:lnTo>
                  <a:lnTo>
                    <a:pt x="507207" y="92869"/>
                  </a:lnTo>
                  <a:lnTo>
                    <a:pt x="590550" y="92869"/>
                  </a:lnTo>
                  <a:lnTo>
                    <a:pt x="561975" y="400050"/>
                  </a:lnTo>
                  <a:lnTo>
                    <a:pt x="514350" y="402431"/>
                  </a:lnTo>
                  <a:lnTo>
                    <a:pt x="502444" y="397669"/>
                  </a:lnTo>
                  <a:lnTo>
                    <a:pt x="473869" y="342900"/>
                  </a:lnTo>
                  <a:lnTo>
                    <a:pt x="428625" y="276225"/>
                  </a:lnTo>
                  <a:lnTo>
                    <a:pt x="390525" y="228600"/>
                  </a:lnTo>
                  <a:lnTo>
                    <a:pt x="340519" y="202406"/>
                  </a:lnTo>
                  <a:lnTo>
                    <a:pt x="180975" y="130969"/>
                  </a:lnTo>
                  <a:lnTo>
                    <a:pt x="80963" y="88106"/>
                  </a:lnTo>
                  <a:lnTo>
                    <a:pt x="38100" y="71437"/>
                  </a:lnTo>
                  <a:lnTo>
                    <a:pt x="14288" y="54769"/>
                  </a:lnTo>
                  <a:lnTo>
                    <a:pt x="2382" y="38100"/>
                  </a:lnTo>
                  <a:lnTo>
                    <a:pt x="0" y="23812"/>
                  </a:lnTo>
                  <a:lnTo>
                    <a:pt x="9525" y="7144"/>
                  </a:lnTo>
                  <a:lnTo>
                    <a:pt x="42863" y="0"/>
                  </a:lnTo>
                  <a:lnTo>
                    <a:pt x="111919" y="11906"/>
                  </a:lnTo>
                  <a:lnTo>
                    <a:pt x="214313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0DB417FE-3A41-4915-B6E2-2024E8216F77}"/>
                </a:ext>
              </a:extLst>
            </p:cNvPr>
            <p:cNvSpPr/>
            <p:nvPr/>
          </p:nvSpPr>
          <p:spPr>
            <a:xfrm rot="16200000">
              <a:off x="3641726" y="4035425"/>
              <a:ext cx="3943350" cy="409575"/>
            </a:xfrm>
            <a:custGeom>
              <a:avLst/>
              <a:gdLst>
                <a:gd name="connsiteX0" fmla="*/ 2082800 w 3943350"/>
                <a:gd name="connsiteY0" fmla="*/ 168275 h 409575"/>
                <a:gd name="connsiteX1" fmla="*/ 2520950 w 3943350"/>
                <a:gd name="connsiteY1" fmla="*/ 177800 h 409575"/>
                <a:gd name="connsiteX2" fmla="*/ 2984500 w 3943350"/>
                <a:gd name="connsiteY2" fmla="*/ 184150 h 409575"/>
                <a:gd name="connsiteX3" fmla="*/ 3444875 w 3943350"/>
                <a:gd name="connsiteY3" fmla="*/ 184150 h 409575"/>
                <a:gd name="connsiteX4" fmla="*/ 3613150 w 3943350"/>
                <a:gd name="connsiteY4" fmla="*/ 184150 h 409575"/>
                <a:gd name="connsiteX5" fmla="*/ 3663950 w 3943350"/>
                <a:gd name="connsiteY5" fmla="*/ 177800 h 409575"/>
                <a:gd name="connsiteX6" fmla="*/ 3730625 w 3943350"/>
                <a:gd name="connsiteY6" fmla="*/ 158750 h 409575"/>
                <a:gd name="connsiteX7" fmla="*/ 3787775 w 3943350"/>
                <a:gd name="connsiteY7" fmla="*/ 136525 h 409575"/>
                <a:gd name="connsiteX8" fmla="*/ 3829050 w 3943350"/>
                <a:gd name="connsiteY8" fmla="*/ 107950 h 409575"/>
                <a:gd name="connsiteX9" fmla="*/ 3854450 w 3943350"/>
                <a:gd name="connsiteY9" fmla="*/ 73025 h 409575"/>
                <a:gd name="connsiteX10" fmla="*/ 3873500 w 3943350"/>
                <a:gd name="connsiteY10" fmla="*/ 34925 h 409575"/>
                <a:gd name="connsiteX11" fmla="*/ 3895725 w 3943350"/>
                <a:gd name="connsiteY11" fmla="*/ 12700 h 409575"/>
                <a:gd name="connsiteX12" fmla="*/ 3911600 w 3943350"/>
                <a:gd name="connsiteY12" fmla="*/ 3175 h 409575"/>
                <a:gd name="connsiteX13" fmla="*/ 3927475 w 3943350"/>
                <a:gd name="connsiteY13" fmla="*/ 0 h 409575"/>
                <a:gd name="connsiteX14" fmla="*/ 3930650 w 3943350"/>
                <a:gd name="connsiteY14" fmla="*/ 3175 h 409575"/>
                <a:gd name="connsiteX15" fmla="*/ 3940175 w 3943350"/>
                <a:gd name="connsiteY15" fmla="*/ 12700 h 409575"/>
                <a:gd name="connsiteX16" fmla="*/ 3943350 w 3943350"/>
                <a:gd name="connsiteY16" fmla="*/ 44450 h 409575"/>
                <a:gd name="connsiteX17" fmla="*/ 3943350 w 3943350"/>
                <a:gd name="connsiteY17" fmla="*/ 98425 h 409575"/>
                <a:gd name="connsiteX18" fmla="*/ 3930650 w 3943350"/>
                <a:gd name="connsiteY18" fmla="*/ 180975 h 409575"/>
                <a:gd name="connsiteX19" fmla="*/ 3911600 w 3943350"/>
                <a:gd name="connsiteY19" fmla="*/ 298450 h 409575"/>
                <a:gd name="connsiteX20" fmla="*/ 3895725 w 3943350"/>
                <a:gd name="connsiteY20" fmla="*/ 355600 h 409575"/>
                <a:gd name="connsiteX21" fmla="*/ 3778250 w 3943350"/>
                <a:gd name="connsiteY21" fmla="*/ 406400 h 409575"/>
                <a:gd name="connsiteX22" fmla="*/ 3568700 w 3943350"/>
                <a:gd name="connsiteY22" fmla="*/ 409575 h 409575"/>
                <a:gd name="connsiteX23" fmla="*/ 3251200 w 3943350"/>
                <a:gd name="connsiteY23" fmla="*/ 409575 h 409575"/>
                <a:gd name="connsiteX24" fmla="*/ 2854325 w 3943350"/>
                <a:gd name="connsiteY24" fmla="*/ 409575 h 409575"/>
                <a:gd name="connsiteX25" fmla="*/ 2349500 w 3943350"/>
                <a:gd name="connsiteY25" fmla="*/ 409575 h 409575"/>
                <a:gd name="connsiteX26" fmla="*/ 1924050 w 3943350"/>
                <a:gd name="connsiteY26" fmla="*/ 409575 h 409575"/>
                <a:gd name="connsiteX27" fmla="*/ 1536700 w 3943350"/>
                <a:gd name="connsiteY27" fmla="*/ 409575 h 409575"/>
                <a:gd name="connsiteX28" fmla="*/ 1171575 w 3943350"/>
                <a:gd name="connsiteY28" fmla="*/ 406400 h 409575"/>
                <a:gd name="connsiteX29" fmla="*/ 942975 w 3943350"/>
                <a:gd name="connsiteY29" fmla="*/ 396875 h 409575"/>
                <a:gd name="connsiteX30" fmla="*/ 701675 w 3943350"/>
                <a:gd name="connsiteY30" fmla="*/ 381000 h 409575"/>
                <a:gd name="connsiteX31" fmla="*/ 485775 w 3943350"/>
                <a:gd name="connsiteY31" fmla="*/ 358775 h 409575"/>
                <a:gd name="connsiteX32" fmla="*/ 222250 w 3943350"/>
                <a:gd name="connsiteY32" fmla="*/ 330200 h 409575"/>
                <a:gd name="connsiteX33" fmla="*/ 95250 w 3943350"/>
                <a:gd name="connsiteY33" fmla="*/ 307975 h 409575"/>
                <a:gd name="connsiteX34" fmla="*/ 47625 w 3943350"/>
                <a:gd name="connsiteY34" fmla="*/ 292100 h 409575"/>
                <a:gd name="connsiteX35" fmla="*/ 25400 w 3943350"/>
                <a:gd name="connsiteY35" fmla="*/ 279400 h 409575"/>
                <a:gd name="connsiteX36" fmla="*/ 12700 w 3943350"/>
                <a:gd name="connsiteY36" fmla="*/ 266700 h 409575"/>
                <a:gd name="connsiteX37" fmla="*/ 3175 w 3943350"/>
                <a:gd name="connsiteY37" fmla="*/ 244475 h 409575"/>
                <a:gd name="connsiteX38" fmla="*/ 0 w 3943350"/>
                <a:gd name="connsiteY38" fmla="*/ 228600 h 409575"/>
                <a:gd name="connsiteX39" fmla="*/ 12700 w 3943350"/>
                <a:gd name="connsiteY39" fmla="*/ 212725 h 409575"/>
                <a:gd name="connsiteX40" fmla="*/ 34925 w 3943350"/>
                <a:gd name="connsiteY40" fmla="*/ 196850 h 409575"/>
                <a:gd name="connsiteX41" fmla="*/ 60325 w 3943350"/>
                <a:gd name="connsiteY41" fmla="*/ 184150 h 409575"/>
                <a:gd name="connsiteX42" fmla="*/ 146050 w 3943350"/>
                <a:gd name="connsiteY42" fmla="*/ 161925 h 409575"/>
                <a:gd name="connsiteX43" fmla="*/ 304800 w 3943350"/>
                <a:gd name="connsiteY43" fmla="*/ 130175 h 409575"/>
                <a:gd name="connsiteX44" fmla="*/ 412750 w 3943350"/>
                <a:gd name="connsiteY44" fmla="*/ 120650 h 409575"/>
                <a:gd name="connsiteX45" fmla="*/ 473075 w 3943350"/>
                <a:gd name="connsiteY45" fmla="*/ 114300 h 409575"/>
                <a:gd name="connsiteX46" fmla="*/ 587375 w 3943350"/>
                <a:gd name="connsiteY46" fmla="*/ 107950 h 409575"/>
                <a:gd name="connsiteX47" fmla="*/ 612775 w 3943350"/>
                <a:gd name="connsiteY47" fmla="*/ 111125 h 409575"/>
                <a:gd name="connsiteX48" fmla="*/ 650875 w 3943350"/>
                <a:gd name="connsiteY48" fmla="*/ 120650 h 409575"/>
                <a:gd name="connsiteX49" fmla="*/ 847725 w 3943350"/>
                <a:gd name="connsiteY49" fmla="*/ 127000 h 409575"/>
                <a:gd name="connsiteX50" fmla="*/ 1311275 w 3943350"/>
                <a:gd name="connsiteY50" fmla="*/ 146050 h 409575"/>
                <a:gd name="connsiteX51" fmla="*/ 2082800 w 3943350"/>
                <a:gd name="connsiteY51" fmla="*/ 168275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43350" h="409575">
                  <a:moveTo>
                    <a:pt x="2082800" y="168275"/>
                  </a:moveTo>
                  <a:lnTo>
                    <a:pt x="2520950" y="177800"/>
                  </a:lnTo>
                  <a:lnTo>
                    <a:pt x="2984500" y="184150"/>
                  </a:lnTo>
                  <a:lnTo>
                    <a:pt x="3444875" y="184150"/>
                  </a:lnTo>
                  <a:lnTo>
                    <a:pt x="3613150" y="184150"/>
                  </a:lnTo>
                  <a:lnTo>
                    <a:pt x="3663950" y="177800"/>
                  </a:lnTo>
                  <a:lnTo>
                    <a:pt x="3730625" y="158750"/>
                  </a:lnTo>
                  <a:lnTo>
                    <a:pt x="3787775" y="136525"/>
                  </a:lnTo>
                  <a:lnTo>
                    <a:pt x="3829050" y="107950"/>
                  </a:lnTo>
                  <a:lnTo>
                    <a:pt x="3854450" y="73025"/>
                  </a:lnTo>
                  <a:lnTo>
                    <a:pt x="3873500" y="34925"/>
                  </a:lnTo>
                  <a:lnTo>
                    <a:pt x="3895725" y="12700"/>
                  </a:lnTo>
                  <a:lnTo>
                    <a:pt x="3911600" y="3175"/>
                  </a:lnTo>
                  <a:lnTo>
                    <a:pt x="3927475" y="0"/>
                  </a:lnTo>
                  <a:lnTo>
                    <a:pt x="3930650" y="3175"/>
                  </a:lnTo>
                  <a:lnTo>
                    <a:pt x="3940175" y="12700"/>
                  </a:lnTo>
                  <a:lnTo>
                    <a:pt x="3943350" y="44450"/>
                  </a:lnTo>
                  <a:lnTo>
                    <a:pt x="3943350" y="98425"/>
                  </a:lnTo>
                  <a:lnTo>
                    <a:pt x="3930650" y="180975"/>
                  </a:lnTo>
                  <a:lnTo>
                    <a:pt x="3911600" y="298450"/>
                  </a:lnTo>
                  <a:lnTo>
                    <a:pt x="3895725" y="355600"/>
                  </a:lnTo>
                  <a:lnTo>
                    <a:pt x="3778250" y="406400"/>
                  </a:lnTo>
                  <a:lnTo>
                    <a:pt x="3568700" y="409575"/>
                  </a:lnTo>
                  <a:lnTo>
                    <a:pt x="3251200" y="409575"/>
                  </a:lnTo>
                  <a:lnTo>
                    <a:pt x="2854325" y="409575"/>
                  </a:lnTo>
                  <a:lnTo>
                    <a:pt x="2349500" y="409575"/>
                  </a:lnTo>
                  <a:lnTo>
                    <a:pt x="1924050" y="409575"/>
                  </a:lnTo>
                  <a:lnTo>
                    <a:pt x="1536700" y="409575"/>
                  </a:lnTo>
                  <a:lnTo>
                    <a:pt x="1171575" y="406400"/>
                  </a:lnTo>
                  <a:lnTo>
                    <a:pt x="942975" y="396875"/>
                  </a:lnTo>
                  <a:lnTo>
                    <a:pt x="701675" y="381000"/>
                  </a:lnTo>
                  <a:lnTo>
                    <a:pt x="485775" y="358775"/>
                  </a:lnTo>
                  <a:lnTo>
                    <a:pt x="222250" y="330200"/>
                  </a:lnTo>
                  <a:lnTo>
                    <a:pt x="95250" y="307975"/>
                  </a:lnTo>
                  <a:lnTo>
                    <a:pt x="47625" y="292100"/>
                  </a:lnTo>
                  <a:lnTo>
                    <a:pt x="25400" y="279400"/>
                  </a:lnTo>
                  <a:lnTo>
                    <a:pt x="12700" y="266700"/>
                  </a:lnTo>
                  <a:lnTo>
                    <a:pt x="3175" y="244475"/>
                  </a:lnTo>
                  <a:lnTo>
                    <a:pt x="0" y="228600"/>
                  </a:lnTo>
                  <a:lnTo>
                    <a:pt x="12700" y="212725"/>
                  </a:lnTo>
                  <a:lnTo>
                    <a:pt x="34925" y="196850"/>
                  </a:lnTo>
                  <a:lnTo>
                    <a:pt x="60325" y="184150"/>
                  </a:lnTo>
                  <a:lnTo>
                    <a:pt x="146050" y="161925"/>
                  </a:lnTo>
                  <a:lnTo>
                    <a:pt x="304800" y="130175"/>
                  </a:lnTo>
                  <a:lnTo>
                    <a:pt x="412750" y="120650"/>
                  </a:lnTo>
                  <a:lnTo>
                    <a:pt x="473075" y="114300"/>
                  </a:lnTo>
                  <a:lnTo>
                    <a:pt x="587375" y="107950"/>
                  </a:lnTo>
                  <a:lnTo>
                    <a:pt x="612775" y="111125"/>
                  </a:lnTo>
                  <a:lnTo>
                    <a:pt x="650875" y="120650"/>
                  </a:lnTo>
                  <a:lnTo>
                    <a:pt x="847725" y="127000"/>
                  </a:lnTo>
                  <a:lnTo>
                    <a:pt x="1311275" y="146050"/>
                  </a:lnTo>
                  <a:lnTo>
                    <a:pt x="2082800" y="168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401303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E2CDA3-AEED-40A2-861C-973C77C49EF4}"/>
              </a:ext>
            </a:extLst>
          </p:cNvPr>
          <p:cNvSpPr/>
          <p:nvPr/>
        </p:nvSpPr>
        <p:spPr>
          <a:xfrm>
            <a:off x="2900363" y="1722438"/>
            <a:ext cx="831850" cy="660400"/>
          </a:xfrm>
          <a:custGeom>
            <a:avLst/>
            <a:gdLst>
              <a:gd name="connsiteX0" fmla="*/ 411956 w 831056"/>
              <a:gd name="connsiteY0" fmla="*/ 438150 h 661987"/>
              <a:gd name="connsiteX1" fmla="*/ 292893 w 831056"/>
              <a:gd name="connsiteY1" fmla="*/ 328612 h 661987"/>
              <a:gd name="connsiteX2" fmla="*/ 166687 w 831056"/>
              <a:gd name="connsiteY2" fmla="*/ 209550 h 661987"/>
              <a:gd name="connsiteX3" fmla="*/ 78581 w 831056"/>
              <a:gd name="connsiteY3" fmla="*/ 126206 h 661987"/>
              <a:gd name="connsiteX4" fmla="*/ 28575 w 831056"/>
              <a:gd name="connsiteY4" fmla="*/ 78581 h 661987"/>
              <a:gd name="connsiteX5" fmla="*/ 14287 w 831056"/>
              <a:gd name="connsiteY5" fmla="*/ 61912 h 661987"/>
              <a:gd name="connsiteX6" fmla="*/ 4762 w 831056"/>
              <a:gd name="connsiteY6" fmla="*/ 45244 h 661987"/>
              <a:gd name="connsiteX7" fmla="*/ 0 w 831056"/>
              <a:gd name="connsiteY7" fmla="*/ 26194 h 661987"/>
              <a:gd name="connsiteX8" fmla="*/ 2381 w 831056"/>
              <a:gd name="connsiteY8" fmla="*/ 7144 h 661987"/>
              <a:gd name="connsiteX9" fmla="*/ 9525 w 831056"/>
              <a:gd name="connsiteY9" fmla="*/ 0 h 661987"/>
              <a:gd name="connsiteX10" fmla="*/ 28575 w 831056"/>
              <a:gd name="connsiteY10" fmla="*/ 0 h 661987"/>
              <a:gd name="connsiteX11" fmla="*/ 59531 w 831056"/>
              <a:gd name="connsiteY11" fmla="*/ 11906 h 661987"/>
              <a:gd name="connsiteX12" fmla="*/ 140493 w 831056"/>
              <a:gd name="connsiteY12" fmla="*/ 40481 h 661987"/>
              <a:gd name="connsiteX13" fmla="*/ 295275 w 831056"/>
              <a:gd name="connsiteY13" fmla="*/ 97631 h 661987"/>
              <a:gd name="connsiteX14" fmla="*/ 423862 w 831056"/>
              <a:gd name="connsiteY14" fmla="*/ 145256 h 661987"/>
              <a:gd name="connsiteX15" fmla="*/ 573881 w 831056"/>
              <a:gd name="connsiteY15" fmla="*/ 200025 h 661987"/>
              <a:gd name="connsiteX16" fmla="*/ 661987 w 831056"/>
              <a:gd name="connsiteY16" fmla="*/ 233362 h 661987"/>
              <a:gd name="connsiteX17" fmla="*/ 683418 w 831056"/>
              <a:gd name="connsiteY17" fmla="*/ 250031 h 661987"/>
              <a:gd name="connsiteX18" fmla="*/ 721518 w 831056"/>
              <a:gd name="connsiteY18" fmla="*/ 297656 h 661987"/>
              <a:gd name="connsiteX19" fmla="*/ 766762 w 831056"/>
              <a:gd name="connsiteY19" fmla="*/ 359569 h 661987"/>
              <a:gd name="connsiteX20" fmla="*/ 785812 w 831056"/>
              <a:gd name="connsiteY20" fmla="*/ 395287 h 661987"/>
              <a:gd name="connsiteX21" fmla="*/ 800100 w 831056"/>
              <a:gd name="connsiteY21" fmla="*/ 428625 h 661987"/>
              <a:gd name="connsiteX22" fmla="*/ 814387 w 831056"/>
              <a:gd name="connsiteY22" fmla="*/ 473869 h 661987"/>
              <a:gd name="connsiteX23" fmla="*/ 823912 w 831056"/>
              <a:gd name="connsiteY23" fmla="*/ 519112 h 661987"/>
              <a:gd name="connsiteX24" fmla="*/ 828675 w 831056"/>
              <a:gd name="connsiteY24" fmla="*/ 552450 h 661987"/>
              <a:gd name="connsiteX25" fmla="*/ 831056 w 831056"/>
              <a:gd name="connsiteY25" fmla="*/ 595312 h 661987"/>
              <a:gd name="connsiteX26" fmla="*/ 826293 w 831056"/>
              <a:gd name="connsiteY26" fmla="*/ 623887 h 661987"/>
              <a:gd name="connsiteX27" fmla="*/ 814387 w 831056"/>
              <a:gd name="connsiteY27" fmla="*/ 640556 h 661987"/>
              <a:gd name="connsiteX28" fmla="*/ 802481 w 831056"/>
              <a:gd name="connsiteY28" fmla="*/ 652462 h 661987"/>
              <a:gd name="connsiteX29" fmla="*/ 769143 w 831056"/>
              <a:gd name="connsiteY29" fmla="*/ 659606 h 661987"/>
              <a:gd name="connsiteX30" fmla="*/ 735806 w 831056"/>
              <a:gd name="connsiteY30" fmla="*/ 661987 h 661987"/>
              <a:gd name="connsiteX31" fmla="*/ 695325 w 831056"/>
              <a:gd name="connsiteY31" fmla="*/ 652462 h 661987"/>
              <a:gd name="connsiteX32" fmla="*/ 650081 w 831056"/>
              <a:gd name="connsiteY32" fmla="*/ 628650 h 661987"/>
              <a:gd name="connsiteX33" fmla="*/ 597693 w 831056"/>
              <a:gd name="connsiteY33" fmla="*/ 595312 h 661987"/>
              <a:gd name="connsiteX34" fmla="*/ 535781 w 831056"/>
              <a:gd name="connsiteY34" fmla="*/ 547687 h 661987"/>
              <a:gd name="connsiteX35" fmla="*/ 411956 w 831056"/>
              <a:gd name="connsiteY35" fmla="*/ 438150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31056" h="661987">
                <a:moveTo>
                  <a:pt x="411956" y="438150"/>
                </a:moveTo>
                <a:lnTo>
                  <a:pt x="292893" y="328612"/>
                </a:lnTo>
                <a:lnTo>
                  <a:pt x="166687" y="209550"/>
                </a:lnTo>
                <a:lnTo>
                  <a:pt x="78581" y="126206"/>
                </a:lnTo>
                <a:lnTo>
                  <a:pt x="28575" y="78581"/>
                </a:lnTo>
                <a:lnTo>
                  <a:pt x="14287" y="61912"/>
                </a:lnTo>
                <a:lnTo>
                  <a:pt x="4762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9525" y="0"/>
                </a:lnTo>
                <a:lnTo>
                  <a:pt x="28575" y="0"/>
                </a:lnTo>
                <a:lnTo>
                  <a:pt x="59531" y="11906"/>
                </a:lnTo>
                <a:lnTo>
                  <a:pt x="140493" y="40481"/>
                </a:lnTo>
                <a:lnTo>
                  <a:pt x="295275" y="97631"/>
                </a:lnTo>
                <a:lnTo>
                  <a:pt x="423862" y="145256"/>
                </a:lnTo>
                <a:lnTo>
                  <a:pt x="573881" y="200025"/>
                </a:lnTo>
                <a:lnTo>
                  <a:pt x="661987" y="233362"/>
                </a:lnTo>
                <a:lnTo>
                  <a:pt x="683418" y="250031"/>
                </a:lnTo>
                <a:lnTo>
                  <a:pt x="721518" y="297656"/>
                </a:lnTo>
                <a:lnTo>
                  <a:pt x="766762" y="359569"/>
                </a:lnTo>
                <a:lnTo>
                  <a:pt x="785812" y="395287"/>
                </a:lnTo>
                <a:lnTo>
                  <a:pt x="800100" y="428625"/>
                </a:lnTo>
                <a:lnTo>
                  <a:pt x="814387" y="473869"/>
                </a:lnTo>
                <a:lnTo>
                  <a:pt x="823912" y="519112"/>
                </a:lnTo>
                <a:lnTo>
                  <a:pt x="828675" y="552450"/>
                </a:lnTo>
                <a:lnTo>
                  <a:pt x="831056" y="595312"/>
                </a:lnTo>
                <a:lnTo>
                  <a:pt x="826293" y="623887"/>
                </a:lnTo>
                <a:lnTo>
                  <a:pt x="814387" y="640556"/>
                </a:lnTo>
                <a:lnTo>
                  <a:pt x="802481" y="652462"/>
                </a:lnTo>
                <a:lnTo>
                  <a:pt x="769143" y="659606"/>
                </a:lnTo>
                <a:lnTo>
                  <a:pt x="735806" y="661987"/>
                </a:lnTo>
                <a:lnTo>
                  <a:pt x="695325" y="652462"/>
                </a:lnTo>
                <a:lnTo>
                  <a:pt x="650081" y="628650"/>
                </a:lnTo>
                <a:lnTo>
                  <a:pt x="597693" y="595312"/>
                </a:lnTo>
                <a:lnTo>
                  <a:pt x="535781" y="547687"/>
                </a:lnTo>
                <a:lnTo>
                  <a:pt x="411956" y="4381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0B8C17C-09B2-4DCC-8783-8EBE22EFFB26}"/>
              </a:ext>
            </a:extLst>
          </p:cNvPr>
          <p:cNvSpPr/>
          <p:nvPr/>
        </p:nvSpPr>
        <p:spPr>
          <a:xfrm>
            <a:off x="4510088" y="1747838"/>
            <a:ext cx="393700" cy="863600"/>
          </a:xfrm>
          <a:custGeom>
            <a:avLst/>
            <a:gdLst>
              <a:gd name="connsiteX0" fmla="*/ 164306 w 392906"/>
              <a:gd name="connsiteY0" fmla="*/ 550068 h 864393"/>
              <a:gd name="connsiteX1" fmla="*/ 130968 w 392906"/>
              <a:gd name="connsiteY1" fmla="*/ 357187 h 864393"/>
              <a:gd name="connsiteX2" fmla="*/ 100012 w 392906"/>
              <a:gd name="connsiteY2" fmla="*/ 211931 h 864393"/>
              <a:gd name="connsiteX3" fmla="*/ 80962 w 392906"/>
              <a:gd name="connsiteY3" fmla="*/ 176212 h 864393"/>
              <a:gd name="connsiteX4" fmla="*/ 35718 w 392906"/>
              <a:gd name="connsiteY4" fmla="*/ 100012 h 864393"/>
              <a:gd name="connsiteX5" fmla="*/ 9525 w 392906"/>
              <a:gd name="connsiteY5" fmla="*/ 54768 h 864393"/>
              <a:gd name="connsiteX6" fmla="*/ 0 w 392906"/>
              <a:gd name="connsiteY6" fmla="*/ 35718 h 864393"/>
              <a:gd name="connsiteX7" fmla="*/ 0 w 392906"/>
              <a:gd name="connsiteY7" fmla="*/ 23812 h 864393"/>
              <a:gd name="connsiteX8" fmla="*/ 0 w 392906"/>
              <a:gd name="connsiteY8" fmla="*/ 14287 h 864393"/>
              <a:gd name="connsiteX9" fmla="*/ 4762 w 392906"/>
              <a:gd name="connsiteY9" fmla="*/ 2381 h 864393"/>
              <a:gd name="connsiteX10" fmla="*/ 21431 w 392906"/>
              <a:gd name="connsiteY10" fmla="*/ 0 h 864393"/>
              <a:gd name="connsiteX11" fmla="*/ 57150 w 392906"/>
              <a:gd name="connsiteY11" fmla="*/ 4762 h 864393"/>
              <a:gd name="connsiteX12" fmla="*/ 119062 w 392906"/>
              <a:gd name="connsiteY12" fmla="*/ 21431 h 864393"/>
              <a:gd name="connsiteX13" fmla="*/ 166687 w 392906"/>
              <a:gd name="connsiteY13" fmla="*/ 40481 h 864393"/>
              <a:gd name="connsiteX14" fmla="*/ 209550 w 392906"/>
              <a:gd name="connsiteY14" fmla="*/ 59531 h 864393"/>
              <a:gd name="connsiteX15" fmla="*/ 250031 w 392906"/>
              <a:gd name="connsiteY15" fmla="*/ 80962 h 864393"/>
              <a:gd name="connsiteX16" fmla="*/ 302418 w 392906"/>
              <a:gd name="connsiteY16" fmla="*/ 116681 h 864393"/>
              <a:gd name="connsiteX17" fmla="*/ 319087 w 392906"/>
              <a:gd name="connsiteY17" fmla="*/ 223837 h 864393"/>
              <a:gd name="connsiteX18" fmla="*/ 340518 w 392906"/>
              <a:gd name="connsiteY18" fmla="*/ 371475 h 864393"/>
              <a:gd name="connsiteX19" fmla="*/ 371475 w 392906"/>
              <a:gd name="connsiteY19" fmla="*/ 585787 h 864393"/>
              <a:gd name="connsiteX20" fmla="*/ 392906 w 392906"/>
              <a:gd name="connsiteY20" fmla="*/ 695325 h 864393"/>
              <a:gd name="connsiteX21" fmla="*/ 390525 w 392906"/>
              <a:gd name="connsiteY21" fmla="*/ 757237 h 864393"/>
              <a:gd name="connsiteX22" fmla="*/ 381000 w 392906"/>
              <a:gd name="connsiteY22" fmla="*/ 788193 h 864393"/>
              <a:gd name="connsiteX23" fmla="*/ 361950 w 392906"/>
              <a:gd name="connsiteY23" fmla="*/ 821531 h 864393"/>
              <a:gd name="connsiteX24" fmla="*/ 338137 w 392906"/>
              <a:gd name="connsiteY24" fmla="*/ 847725 h 864393"/>
              <a:gd name="connsiteX25" fmla="*/ 314325 w 392906"/>
              <a:gd name="connsiteY25" fmla="*/ 862012 h 864393"/>
              <a:gd name="connsiteX26" fmla="*/ 302418 w 392906"/>
              <a:gd name="connsiteY26" fmla="*/ 864393 h 864393"/>
              <a:gd name="connsiteX27" fmla="*/ 288131 w 392906"/>
              <a:gd name="connsiteY27" fmla="*/ 864393 h 864393"/>
              <a:gd name="connsiteX28" fmla="*/ 266700 w 392906"/>
              <a:gd name="connsiteY28" fmla="*/ 859631 h 864393"/>
              <a:gd name="connsiteX29" fmla="*/ 252412 w 392906"/>
              <a:gd name="connsiteY29" fmla="*/ 847725 h 864393"/>
              <a:gd name="connsiteX30" fmla="*/ 233362 w 392906"/>
              <a:gd name="connsiteY30" fmla="*/ 828675 h 864393"/>
              <a:gd name="connsiteX31" fmla="*/ 219075 w 392906"/>
              <a:gd name="connsiteY31" fmla="*/ 807243 h 864393"/>
              <a:gd name="connsiteX32" fmla="*/ 209550 w 392906"/>
              <a:gd name="connsiteY32" fmla="*/ 781050 h 864393"/>
              <a:gd name="connsiteX33" fmla="*/ 204787 w 392906"/>
              <a:gd name="connsiteY33" fmla="*/ 745331 h 864393"/>
              <a:gd name="connsiteX34" fmla="*/ 164306 w 392906"/>
              <a:gd name="connsiteY34" fmla="*/ 550068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2906" h="864393">
                <a:moveTo>
                  <a:pt x="164306" y="550068"/>
                </a:moveTo>
                <a:lnTo>
                  <a:pt x="130968" y="357187"/>
                </a:lnTo>
                <a:lnTo>
                  <a:pt x="100012" y="211931"/>
                </a:lnTo>
                <a:lnTo>
                  <a:pt x="80962" y="176212"/>
                </a:lnTo>
                <a:lnTo>
                  <a:pt x="35718" y="100012"/>
                </a:lnTo>
                <a:lnTo>
                  <a:pt x="9525" y="54768"/>
                </a:lnTo>
                <a:lnTo>
                  <a:pt x="0" y="35718"/>
                </a:lnTo>
                <a:lnTo>
                  <a:pt x="0" y="23812"/>
                </a:lnTo>
                <a:lnTo>
                  <a:pt x="0" y="14287"/>
                </a:lnTo>
                <a:lnTo>
                  <a:pt x="4762" y="2381"/>
                </a:lnTo>
                <a:lnTo>
                  <a:pt x="21431" y="0"/>
                </a:lnTo>
                <a:lnTo>
                  <a:pt x="57150" y="4762"/>
                </a:lnTo>
                <a:lnTo>
                  <a:pt x="119062" y="21431"/>
                </a:lnTo>
                <a:lnTo>
                  <a:pt x="166687" y="40481"/>
                </a:lnTo>
                <a:lnTo>
                  <a:pt x="209550" y="59531"/>
                </a:lnTo>
                <a:lnTo>
                  <a:pt x="250031" y="80962"/>
                </a:lnTo>
                <a:lnTo>
                  <a:pt x="302418" y="116681"/>
                </a:lnTo>
                <a:lnTo>
                  <a:pt x="319087" y="223837"/>
                </a:lnTo>
                <a:lnTo>
                  <a:pt x="340518" y="371475"/>
                </a:lnTo>
                <a:lnTo>
                  <a:pt x="371475" y="585787"/>
                </a:lnTo>
                <a:lnTo>
                  <a:pt x="392906" y="695325"/>
                </a:lnTo>
                <a:cubicBezTo>
                  <a:pt x="392112" y="715962"/>
                  <a:pt x="391319" y="736600"/>
                  <a:pt x="390525" y="757237"/>
                </a:cubicBezTo>
                <a:lnTo>
                  <a:pt x="381000" y="788193"/>
                </a:lnTo>
                <a:lnTo>
                  <a:pt x="361950" y="821531"/>
                </a:lnTo>
                <a:lnTo>
                  <a:pt x="338137" y="847725"/>
                </a:lnTo>
                <a:lnTo>
                  <a:pt x="314325" y="862012"/>
                </a:lnTo>
                <a:lnTo>
                  <a:pt x="302418" y="864393"/>
                </a:lnTo>
                <a:lnTo>
                  <a:pt x="288131" y="864393"/>
                </a:lnTo>
                <a:lnTo>
                  <a:pt x="266700" y="859631"/>
                </a:lnTo>
                <a:lnTo>
                  <a:pt x="252412" y="847725"/>
                </a:lnTo>
                <a:lnTo>
                  <a:pt x="233362" y="828675"/>
                </a:lnTo>
                <a:lnTo>
                  <a:pt x="219075" y="807243"/>
                </a:lnTo>
                <a:lnTo>
                  <a:pt x="209550" y="781050"/>
                </a:lnTo>
                <a:lnTo>
                  <a:pt x="204787" y="745331"/>
                </a:lnTo>
                <a:lnTo>
                  <a:pt x="164306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6EBD12D8-8E5B-48B5-85E8-6D7A5776ABC9}"/>
              </a:ext>
            </a:extLst>
          </p:cNvPr>
          <p:cNvSpPr/>
          <p:nvPr/>
        </p:nvSpPr>
        <p:spPr>
          <a:xfrm>
            <a:off x="4638675" y="3165475"/>
            <a:ext cx="355600" cy="1566863"/>
          </a:xfrm>
          <a:custGeom>
            <a:avLst/>
            <a:gdLst>
              <a:gd name="connsiteX0" fmla="*/ 352881 w 355457"/>
              <a:gd name="connsiteY0" fmla="*/ 1135917 h 1566071"/>
              <a:gd name="connsiteX1" fmla="*/ 352881 w 355457"/>
              <a:gd name="connsiteY1" fmla="*/ 1277584 h 1566071"/>
              <a:gd name="connsiteX2" fmla="*/ 350305 w 355457"/>
              <a:gd name="connsiteY2" fmla="*/ 1411525 h 1566071"/>
              <a:gd name="connsiteX3" fmla="*/ 345154 w 355457"/>
              <a:gd name="connsiteY3" fmla="*/ 1465616 h 1566071"/>
              <a:gd name="connsiteX4" fmla="*/ 332275 w 355457"/>
              <a:gd name="connsiteY4" fmla="*/ 1504252 h 1566071"/>
              <a:gd name="connsiteX5" fmla="*/ 314245 w 355457"/>
              <a:gd name="connsiteY5" fmla="*/ 1530010 h 1566071"/>
              <a:gd name="connsiteX6" fmla="*/ 291063 w 355457"/>
              <a:gd name="connsiteY6" fmla="*/ 1550616 h 1566071"/>
              <a:gd name="connsiteX7" fmla="*/ 270456 w 355457"/>
              <a:gd name="connsiteY7" fmla="*/ 1560919 h 1566071"/>
              <a:gd name="connsiteX8" fmla="*/ 249850 w 355457"/>
              <a:gd name="connsiteY8" fmla="*/ 1566071 h 1566071"/>
              <a:gd name="connsiteX9" fmla="*/ 213789 w 355457"/>
              <a:gd name="connsiteY9" fmla="*/ 1558344 h 1566071"/>
              <a:gd name="connsiteX10" fmla="*/ 185456 w 355457"/>
              <a:gd name="connsiteY10" fmla="*/ 1548041 h 1566071"/>
              <a:gd name="connsiteX11" fmla="*/ 159698 w 355457"/>
              <a:gd name="connsiteY11" fmla="*/ 1530010 h 1566071"/>
              <a:gd name="connsiteX12" fmla="*/ 149395 w 355457"/>
              <a:gd name="connsiteY12" fmla="*/ 1511980 h 1566071"/>
              <a:gd name="connsiteX13" fmla="*/ 139092 w 355457"/>
              <a:gd name="connsiteY13" fmla="*/ 1481070 h 1566071"/>
              <a:gd name="connsiteX14" fmla="*/ 131365 w 355457"/>
              <a:gd name="connsiteY14" fmla="*/ 1429555 h 1566071"/>
              <a:gd name="connsiteX15" fmla="*/ 126213 w 355457"/>
              <a:gd name="connsiteY15" fmla="*/ 1318797 h 1566071"/>
              <a:gd name="connsiteX16" fmla="*/ 128789 w 355457"/>
              <a:gd name="connsiteY16" fmla="*/ 1040613 h 1566071"/>
              <a:gd name="connsiteX17" fmla="*/ 128789 w 355457"/>
              <a:gd name="connsiteY17" fmla="*/ 685156 h 1566071"/>
              <a:gd name="connsiteX18" fmla="*/ 128789 w 355457"/>
              <a:gd name="connsiteY18" fmla="*/ 530610 h 1566071"/>
              <a:gd name="connsiteX19" fmla="*/ 128789 w 355457"/>
              <a:gd name="connsiteY19" fmla="*/ 368336 h 1566071"/>
              <a:gd name="connsiteX20" fmla="*/ 126213 w 355457"/>
              <a:gd name="connsiteY20" fmla="*/ 314245 h 1566071"/>
              <a:gd name="connsiteX21" fmla="*/ 113334 w 355457"/>
              <a:gd name="connsiteY21" fmla="*/ 255002 h 1566071"/>
              <a:gd name="connsiteX22" fmla="*/ 103031 w 355457"/>
              <a:gd name="connsiteY22" fmla="*/ 211214 h 1566071"/>
              <a:gd name="connsiteX23" fmla="*/ 82425 w 355457"/>
              <a:gd name="connsiteY23" fmla="*/ 164850 h 1566071"/>
              <a:gd name="connsiteX24" fmla="*/ 54091 w 355457"/>
              <a:gd name="connsiteY24" fmla="*/ 113334 h 1566071"/>
              <a:gd name="connsiteX25" fmla="*/ 28334 w 355457"/>
              <a:gd name="connsiteY25" fmla="*/ 82425 h 1566071"/>
              <a:gd name="connsiteX26" fmla="*/ 12879 w 355457"/>
              <a:gd name="connsiteY26" fmla="*/ 61819 h 1566071"/>
              <a:gd name="connsiteX27" fmla="*/ 2576 w 355457"/>
              <a:gd name="connsiteY27" fmla="*/ 38637 h 1566071"/>
              <a:gd name="connsiteX28" fmla="*/ 0 w 355457"/>
              <a:gd name="connsiteY28" fmla="*/ 20606 h 1566071"/>
              <a:gd name="connsiteX29" fmla="*/ 0 w 355457"/>
              <a:gd name="connsiteY29" fmla="*/ 12879 h 1566071"/>
              <a:gd name="connsiteX30" fmla="*/ 12879 w 355457"/>
              <a:gd name="connsiteY30" fmla="*/ 0 h 1566071"/>
              <a:gd name="connsiteX31" fmla="*/ 28334 w 355457"/>
              <a:gd name="connsiteY31" fmla="*/ 0 h 1566071"/>
              <a:gd name="connsiteX32" fmla="*/ 64395 w 355457"/>
              <a:gd name="connsiteY32" fmla="*/ 12879 h 1566071"/>
              <a:gd name="connsiteX33" fmla="*/ 200911 w 355457"/>
              <a:gd name="connsiteY33" fmla="*/ 64394 h 1566071"/>
              <a:gd name="connsiteX34" fmla="*/ 321972 w 355457"/>
              <a:gd name="connsiteY34" fmla="*/ 105607 h 1566071"/>
              <a:gd name="connsiteX35" fmla="*/ 327124 w 355457"/>
              <a:gd name="connsiteY35" fmla="*/ 206062 h 1566071"/>
              <a:gd name="connsiteX36" fmla="*/ 340002 w 355457"/>
              <a:gd name="connsiteY36" fmla="*/ 321972 h 1566071"/>
              <a:gd name="connsiteX37" fmla="*/ 355457 w 355457"/>
              <a:gd name="connsiteY37" fmla="*/ 502276 h 1566071"/>
              <a:gd name="connsiteX38" fmla="*/ 350305 w 355457"/>
              <a:gd name="connsiteY38" fmla="*/ 618186 h 1566071"/>
              <a:gd name="connsiteX39" fmla="*/ 347730 w 355457"/>
              <a:gd name="connsiteY39" fmla="*/ 896370 h 1566071"/>
              <a:gd name="connsiteX40" fmla="*/ 347730 w 355457"/>
              <a:gd name="connsiteY40" fmla="*/ 1009704 h 1566071"/>
              <a:gd name="connsiteX41" fmla="*/ 352881 w 355457"/>
              <a:gd name="connsiteY41" fmla="*/ 1135917 h 156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5457" h="1566071">
                <a:moveTo>
                  <a:pt x="352881" y="1135917"/>
                </a:moveTo>
                <a:lnTo>
                  <a:pt x="352881" y="1277584"/>
                </a:lnTo>
                <a:cubicBezTo>
                  <a:pt x="352022" y="1322231"/>
                  <a:pt x="351164" y="1366878"/>
                  <a:pt x="350305" y="1411525"/>
                </a:cubicBezTo>
                <a:lnTo>
                  <a:pt x="345154" y="1465616"/>
                </a:lnTo>
                <a:lnTo>
                  <a:pt x="332275" y="1504252"/>
                </a:lnTo>
                <a:lnTo>
                  <a:pt x="314245" y="1530010"/>
                </a:lnTo>
                <a:lnTo>
                  <a:pt x="291063" y="1550616"/>
                </a:lnTo>
                <a:lnTo>
                  <a:pt x="270456" y="1560919"/>
                </a:lnTo>
                <a:lnTo>
                  <a:pt x="249850" y="1566071"/>
                </a:lnTo>
                <a:lnTo>
                  <a:pt x="213789" y="1558344"/>
                </a:lnTo>
                <a:lnTo>
                  <a:pt x="185456" y="1548041"/>
                </a:lnTo>
                <a:lnTo>
                  <a:pt x="159698" y="1530010"/>
                </a:lnTo>
                <a:lnTo>
                  <a:pt x="149395" y="1511980"/>
                </a:lnTo>
                <a:lnTo>
                  <a:pt x="139092" y="1481070"/>
                </a:lnTo>
                <a:lnTo>
                  <a:pt x="131365" y="1429555"/>
                </a:lnTo>
                <a:lnTo>
                  <a:pt x="126213" y="1318797"/>
                </a:lnTo>
                <a:cubicBezTo>
                  <a:pt x="127072" y="1226069"/>
                  <a:pt x="127930" y="1133341"/>
                  <a:pt x="128789" y="1040613"/>
                </a:cubicBezTo>
                <a:lnTo>
                  <a:pt x="128789" y="685156"/>
                </a:lnTo>
                <a:lnTo>
                  <a:pt x="128789" y="530610"/>
                </a:lnTo>
                <a:lnTo>
                  <a:pt x="128789" y="368336"/>
                </a:lnTo>
                <a:lnTo>
                  <a:pt x="126213" y="314245"/>
                </a:lnTo>
                <a:lnTo>
                  <a:pt x="113334" y="255002"/>
                </a:lnTo>
                <a:lnTo>
                  <a:pt x="103031" y="211214"/>
                </a:lnTo>
                <a:lnTo>
                  <a:pt x="82425" y="164850"/>
                </a:lnTo>
                <a:lnTo>
                  <a:pt x="54091" y="113334"/>
                </a:lnTo>
                <a:lnTo>
                  <a:pt x="28334" y="82425"/>
                </a:lnTo>
                <a:lnTo>
                  <a:pt x="12879" y="61819"/>
                </a:lnTo>
                <a:lnTo>
                  <a:pt x="2576" y="38637"/>
                </a:lnTo>
                <a:lnTo>
                  <a:pt x="0" y="20606"/>
                </a:lnTo>
                <a:lnTo>
                  <a:pt x="0" y="12879"/>
                </a:lnTo>
                <a:lnTo>
                  <a:pt x="12879" y="0"/>
                </a:lnTo>
                <a:lnTo>
                  <a:pt x="28334" y="0"/>
                </a:lnTo>
                <a:lnTo>
                  <a:pt x="64395" y="12879"/>
                </a:lnTo>
                <a:lnTo>
                  <a:pt x="200911" y="64394"/>
                </a:lnTo>
                <a:lnTo>
                  <a:pt x="321972" y="105607"/>
                </a:lnTo>
                <a:lnTo>
                  <a:pt x="327124" y="206062"/>
                </a:lnTo>
                <a:lnTo>
                  <a:pt x="340002" y="321972"/>
                </a:lnTo>
                <a:lnTo>
                  <a:pt x="355457" y="502276"/>
                </a:lnTo>
                <a:lnTo>
                  <a:pt x="350305" y="618186"/>
                </a:lnTo>
                <a:cubicBezTo>
                  <a:pt x="349447" y="710914"/>
                  <a:pt x="348588" y="803642"/>
                  <a:pt x="347730" y="896370"/>
                </a:cubicBezTo>
                <a:lnTo>
                  <a:pt x="347730" y="1009704"/>
                </a:lnTo>
                <a:lnTo>
                  <a:pt x="352881" y="113591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D0E7FC5-23B3-4E5D-AB42-6C6C3181CF4E}"/>
              </a:ext>
            </a:extLst>
          </p:cNvPr>
          <p:cNvSpPr/>
          <p:nvPr/>
        </p:nvSpPr>
        <p:spPr>
          <a:xfrm>
            <a:off x="2630488" y="3341688"/>
            <a:ext cx="1322387" cy="1387475"/>
          </a:xfrm>
          <a:custGeom>
            <a:avLst/>
            <a:gdLst>
              <a:gd name="connsiteX0" fmla="*/ 492919 w 1321594"/>
              <a:gd name="connsiteY0" fmla="*/ 219075 h 1388269"/>
              <a:gd name="connsiteX1" fmla="*/ 821532 w 1321594"/>
              <a:gd name="connsiteY1" fmla="*/ 100012 h 1388269"/>
              <a:gd name="connsiteX2" fmla="*/ 888207 w 1321594"/>
              <a:gd name="connsiteY2" fmla="*/ 59531 h 1388269"/>
              <a:gd name="connsiteX3" fmla="*/ 950119 w 1321594"/>
              <a:gd name="connsiteY3" fmla="*/ 11906 h 1388269"/>
              <a:gd name="connsiteX4" fmla="*/ 971550 w 1321594"/>
              <a:gd name="connsiteY4" fmla="*/ 0 h 1388269"/>
              <a:gd name="connsiteX5" fmla="*/ 992982 w 1321594"/>
              <a:gd name="connsiteY5" fmla="*/ 4762 h 1388269"/>
              <a:gd name="connsiteX6" fmla="*/ 1042988 w 1321594"/>
              <a:gd name="connsiteY6" fmla="*/ 23812 h 1388269"/>
              <a:gd name="connsiteX7" fmla="*/ 1133475 w 1321594"/>
              <a:gd name="connsiteY7" fmla="*/ 71437 h 1388269"/>
              <a:gd name="connsiteX8" fmla="*/ 1202532 w 1321594"/>
              <a:gd name="connsiteY8" fmla="*/ 119062 h 1388269"/>
              <a:gd name="connsiteX9" fmla="*/ 1250157 w 1321594"/>
              <a:gd name="connsiteY9" fmla="*/ 157162 h 1388269"/>
              <a:gd name="connsiteX10" fmla="*/ 1295400 w 1321594"/>
              <a:gd name="connsiteY10" fmla="*/ 207169 h 1388269"/>
              <a:gd name="connsiteX11" fmla="*/ 1307307 w 1321594"/>
              <a:gd name="connsiteY11" fmla="*/ 228600 h 1388269"/>
              <a:gd name="connsiteX12" fmla="*/ 1312069 w 1321594"/>
              <a:gd name="connsiteY12" fmla="*/ 250031 h 1388269"/>
              <a:gd name="connsiteX13" fmla="*/ 1307307 w 1321594"/>
              <a:gd name="connsiteY13" fmla="*/ 271462 h 1388269"/>
              <a:gd name="connsiteX14" fmla="*/ 1290638 w 1321594"/>
              <a:gd name="connsiteY14" fmla="*/ 292894 h 1388269"/>
              <a:gd name="connsiteX15" fmla="*/ 1247775 w 1321594"/>
              <a:gd name="connsiteY15" fmla="*/ 319087 h 1388269"/>
              <a:gd name="connsiteX16" fmla="*/ 1171575 w 1321594"/>
              <a:gd name="connsiteY16" fmla="*/ 354806 h 1388269"/>
              <a:gd name="connsiteX17" fmla="*/ 1109663 w 1321594"/>
              <a:gd name="connsiteY17" fmla="*/ 381000 h 1388269"/>
              <a:gd name="connsiteX18" fmla="*/ 1085850 w 1321594"/>
              <a:gd name="connsiteY18" fmla="*/ 402431 h 1388269"/>
              <a:gd name="connsiteX19" fmla="*/ 1050132 w 1321594"/>
              <a:gd name="connsiteY19" fmla="*/ 440531 h 1388269"/>
              <a:gd name="connsiteX20" fmla="*/ 912019 w 1321594"/>
              <a:gd name="connsiteY20" fmla="*/ 578644 h 1388269"/>
              <a:gd name="connsiteX21" fmla="*/ 812007 w 1321594"/>
              <a:gd name="connsiteY21" fmla="*/ 681037 h 1388269"/>
              <a:gd name="connsiteX22" fmla="*/ 790575 w 1321594"/>
              <a:gd name="connsiteY22" fmla="*/ 702469 h 1388269"/>
              <a:gd name="connsiteX23" fmla="*/ 776288 w 1321594"/>
              <a:gd name="connsiteY23" fmla="*/ 726281 h 1388269"/>
              <a:gd name="connsiteX24" fmla="*/ 773907 w 1321594"/>
              <a:gd name="connsiteY24" fmla="*/ 740569 h 1388269"/>
              <a:gd name="connsiteX25" fmla="*/ 778669 w 1321594"/>
              <a:gd name="connsiteY25" fmla="*/ 759619 h 1388269"/>
              <a:gd name="connsiteX26" fmla="*/ 785813 w 1321594"/>
              <a:gd name="connsiteY26" fmla="*/ 769144 h 1388269"/>
              <a:gd name="connsiteX27" fmla="*/ 835819 w 1321594"/>
              <a:gd name="connsiteY27" fmla="*/ 809625 h 1388269"/>
              <a:gd name="connsiteX28" fmla="*/ 904875 w 1321594"/>
              <a:gd name="connsiteY28" fmla="*/ 859631 h 1388269"/>
              <a:gd name="connsiteX29" fmla="*/ 1092994 w 1321594"/>
              <a:gd name="connsiteY29" fmla="*/ 995362 h 1388269"/>
              <a:gd name="connsiteX30" fmla="*/ 1193007 w 1321594"/>
              <a:gd name="connsiteY30" fmla="*/ 1071562 h 1388269"/>
              <a:gd name="connsiteX31" fmla="*/ 1243013 w 1321594"/>
              <a:gd name="connsiteY31" fmla="*/ 1114425 h 1388269"/>
              <a:gd name="connsiteX32" fmla="*/ 1276350 w 1321594"/>
              <a:gd name="connsiteY32" fmla="*/ 1152525 h 1388269"/>
              <a:gd name="connsiteX33" fmla="*/ 1302544 w 1321594"/>
              <a:gd name="connsiteY33" fmla="*/ 1195387 h 1388269"/>
              <a:gd name="connsiteX34" fmla="*/ 1319213 w 1321594"/>
              <a:gd name="connsiteY34" fmla="*/ 1243012 h 1388269"/>
              <a:gd name="connsiteX35" fmla="*/ 1321594 w 1321594"/>
              <a:gd name="connsiteY35" fmla="*/ 1266825 h 1388269"/>
              <a:gd name="connsiteX36" fmla="*/ 1321594 w 1321594"/>
              <a:gd name="connsiteY36" fmla="*/ 1304925 h 1388269"/>
              <a:gd name="connsiteX37" fmla="*/ 1314450 w 1321594"/>
              <a:gd name="connsiteY37" fmla="*/ 1328737 h 1388269"/>
              <a:gd name="connsiteX38" fmla="*/ 1300163 w 1321594"/>
              <a:gd name="connsiteY38" fmla="*/ 1352550 h 1388269"/>
              <a:gd name="connsiteX39" fmla="*/ 1271588 w 1321594"/>
              <a:gd name="connsiteY39" fmla="*/ 1369219 h 1388269"/>
              <a:gd name="connsiteX40" fmla="*/ 1231107 w 1321594"/>
              <a:gd name="connsiteY40" fmla="*/ 1385887 h 1388269"/>
              <a:gd name="connsiteX41" fmla="*/ 1195388 w 1321594"/>
              <a:gd name="connsiteY41" fmla="*/ 1388269 h 1388269"/>
              <a:gd name="connsiteX42" fmla="*/ 916782 w 1321594"/>
              <a:gd name="connsiteY42" fmla="*/ 1216819 h 1388269"/>
              <a:gd name="connsiteX43" fmla="*/ 916782 w 1321594"/>
              <a:gd name="connsiteY43" fmla="*/ 1190625 h 1388269"/>
              <a:gd name="connsiteX44" fmla="*/ 912019 w 1321594"/>
              <a:gd name="connsiteY44" fmla="*/ 1152525 h 1388269"/>
              <a:gd name="connsiteX45" fmla="*/ 897732 w 1321594"/>
              <a:gd name="connsiteY45" fmla="*/ 1119187 h 1388269"/>
              <a:gd name="connsiteX46" fmla="*/ 876300 w 1321594"/>
              <a:gd name="connsiteY46" fmla="*/ 1078706 h 1388269"/>
              <a:gd name="connsiteX47" fmla="*/ 833438 w 1321594"/>
              <a:gd name="connsiteY47" fmla="*/ 1026319 h 1388269"/>
              <a:gd name="connsiteX48" fmla="*/ 757238 w 1321594"/>
              <a:gd name="connsiteY48" fmla="*/ 940594 h 1388269"/>
              <a:gd name="connsiteX49" fmla="*/ 657225 w 1321594"/>
              <a:gd name="connsiteY49" fmla="*/ 845344 h 1388269"/>
              <a:gd name="connsiteX50" fmla="*/ 616744 w 1321594"/>
              <a:gd name="connsiteY50" fmla="*/ 800100 h 1388269"/>
              <a:gd name="connsiteX51" fmla="*/ 602457 w 1321594"/>
              <a:gd name="connsiteY51" fmla="*/ 769144 h 1388269"/>
              <a:gd name="connsiteX52" fmla="*/ 597694 w 1321594"/>
              <a:gd name="connsiteY52" fmla="*/ 740569 h 1388269"/>
              <a:gd name="connsiteX53" fmla="*/ 611982 w 1321594"/>
              <a:gd name="connsiteY53" fmla="*/ 700087 h 1388269"/>
              <a:gd name="connsiteX54" fmla="*/ 683419 w 1321594"/>
              <a:gd name="connsiteY54" fmla="*/ 597694 h 1388269"/>
              <a:gd name="connsiteX55" fmla="*/ 871538 w 1321594"/>
              <a:gd name="connsiteY55" fmla="*/ 321469 h 1388269"/>
              <a:gd name="connsiteX56" fmla="*/ 883444 w 1321594"/>
              <a:gd name="connsiteY56" fmla="*/ 300037 h 1388269"/>
              <a:gd name="connsiteX57" fmla="*/ 878682 w 1321594"/>
              <a:gd name="connsiteY57" fmla="*/ 288131 h 1388269"/>
              <a:gd name="connsiteX58" fmla="*/ 871538 w 1321594"/>
              <a:gd name="connsiteY58" fmla="*/ 280987 h 1388269"/>
              <a:gd name="connsiteX59" fmla="*/ 857250 w 1321594"/>
              <a:gd name="connsiteY59" fmla="*/ 280987 h 1388269"/>
              <a:gd name="connsiteX60" fmla="*/ 826294 w 1321594"/>
              <a:gd name="connsiteY60" fmla="*/ 288131 h 1388269"/>
              <a:gd name="connsiteX61" fmla="*/ 776288 w 1321594"/>
              <a:gd name="connsiteY61" fmla="*/ 311944 h 1388269"/>
              <a:gd name="connsiteX62" fmla="*/ 647700 w 1321594"/>
              <a:gd name="connsiteY62" fmla="*/ 388144 h 1388269"/>
              <a:gd name="connsiteX63" fmla="*/ 390525 w 1321594"/>
              <a:gd name="connsiteY63" fmla="*/ 533400 h 1388269"/>
              <a:gd name="connsiteX64" fmla="*/ 354807 w 1321594"/>
              <a:gd name="connsiteY64" fmla="*/ 554831 h 1388269"/>
              <a:gd name="connsiteX65" fmla="*/ 335757 w 1321594"/>
              <a:gd name="connsiteY65" fmla="*/ 550069 h 1388269"/>
              <a:gd name="connsiteX66" fmla="*/ 292894 w 1321594"/>
              <a:gd name="connsiteY66" fmla="*/ 533400 h 1388269"/>
              <a:gd name="connsiteX67" fmla="*/ 273844 w 1321594"/>
              <a:gd name="connsiteY67" fmla="*/ 519112 h 1388269"/>
              <a:gd name="connsiteX68" fmla="*/ 254794 w 1321594"/>
              <a:gd name="connsiteY68" fmla="*/ 502444 h 1388269"/>
              <a:gd name="connsiteX69" fmla="*/ 197644 w 1321594"/>
              <a:gd name="connsiteY69" fmla="*/ 445294 h 1388269"/>
              <a:gd name="connsiteX70" fmla="*/ 21432 w 1321594"/>
              <a:gd name="connsiteY70" fmla="*/ 252412 h 1388269"/>
              <a:gd name="connsiteX71" fmla="*/ 4763 w 1321594"/>
              <a:gd name="connsiteY71" fmla="*/ 228600 h 1388269"/>
              <a:gd name="connsiteX72" fmla="*/ 0 w 1321594"/>
              <a:gd name="connsiteY72" fmla="*/ 207169 h 1388269"/>
              <a:gd name="connsiteX73" fmla="*/ 4763 w 1321594"/>
              <a:gd name="connsiteY73" fmla="*/ 188119 h 1388269"/>
              <a:gd name="connsiteX74" fmla="*/ 19050 w 1321594"/>
              <a:gd name="connsiteY74" fmla="*/ 185737 h 1388269"/>
              <a:gd name="connsiteX75" fmla="*/ 45244 w 1321594"/>
              <a:gd name="connsiteY75" fmla="*/ 195262 h 1388269"/>
              <a:gd name="connsiteX76" fmla="*/ 92869 w 1321594"/>
              <a:gd name="connsiteY76" fmla="*/ 219075 h 1388269"/>
              <a:gd name="connsiteX77" fmla="*/ 154782 w 1321594"/>
              <a:gd name="connsiteY77" fmla="*/ 245269 h 1388269"/>
              <a:gd name="connsiteX78" fmla="*/ 211932 w 1321594"/>
              <a:gd name="connsiteY78" fmla="*/ 266700 h 1388269"/>
              <a:gd name="connsiteX79" fmla="*/ 266700 w 1321594"/>
              <a:gd name="connsiteY79" fmla="*/ 280987 h 1388269"/>
              <a:gd name="connsiteX80" fmla="*/ 314325 w 1321594"/>
              <a:gd name="connsiteY80" fmla="*/ 280987 h 1388269"/>
              <a:gd name="connsiteX81" fmla="*/ 366713 w 1321594"/>
              <a:gd name="connsiteY81" fmla="*/ 273844 h 1388269"/>
              <a:gd name="connsiteX82" fmla="*/ 438150 w 1321594"/>
              <a:gd name="connsiteY82" fmla="*/ 245269 h 1388269"/>
              <a:gd name="connsiteX83" fmla="*/ 492919 w 1321594"/>
              <a:gd name="connsiteY83" fmla="*/ 219075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1321594" h="1388269">
                <a:moveTo>
                  <a:pt x="492919" y="219075"/>
                </a:moveTo>
                <a:lnTo>
                  <a:pt x="821532" y="100012"/>
                </a:lnTo>
                <a:lnTo>
                  <a:pt x="888207" y="59531"/>
                </a:lnTo>
                <a:lnTo>
                  <a:pt x="950119" y="11906"/>
                </a:lnTo>
                <a:lnTo>
                  <a:pt x="971550" y="0"/>
                </a:lnTo>
                <a:lnTo>
                  <a:pt x="992982" y="4762"/>
                </a:lnTo>
                <a:lnTo>
                  <a:pt x="1042988" y="23812"/>
                </a:lnTo>
                <a:lnTo>
                  <a:pt x="1133475" y="71437"/>
                </a:lnTo>
                <a:lnTo>
                  <a:pt x="1202532" y="119062"/>
                </a:lnTo>
                <a:lnTo>
                  <a:pt x="1250157" y="157162"/>
                </a:lnTo>
                <a:lnTo>
                  <a:pt x="1295400" y="207169"/>
                </a:lnTo>
                <a:lnTo>
                  <a:pt x="1307307" y="228600"/>
                </a:lnTo>
                <a:lnTo>
                  <a:pt x="1312069" y="250031"/>
                </a:lnTo>
                <a:lnTo>
                  <a:pt x="1307307" y="271462"/>
                </a:lnTo>
                <a:lnTo>
                  <a:pt x="1290638" y="292894"/>
                </a:lnTo>
                <a:lnTo>
                  <a:pt x="1247775" y="319087"/>
                </a:lnTo>
                <a:lnTo>
                  <a:pt x="1171575" y="354806"/>
                </a:lnTo>
                <a:lnTo>
                  <a:pt x="1109663" y="381000"/>
                </a:lnTo>
                <a:lnTo>
                  <a:pt x="1085850" y="402431"/>
                </a:lnTo>
                <a:lnTo>
                  <a:pt x="1050132" y="440531"/>
                </a:lnTo>
                <a:lnTo>
                  <a:pt x="912019" y="578644"/>
                </a:lnTo>
                <a:lnTo>
                  <a:pt x="812007" y="681037"/>
                </a:lnTo>
                <a:lnTo>
                  <a:pt x="790575" y="702469"/>
                </a:lnTo>
                <a:lnTo>
                  <a:pt x="776288" y="726281"/>
                </a:lnTo>
                <a:lnTo>
                  <a:pt x="773907" y="740569"/>
                </a:lnTo>
                <a:lnTo>
                  <a:pt x="778669" y="759619"/>
                </a:lnTo>
                <a:lnTo>
                  <a:pt x="785813" y="769144"/>
                </a:lnTo>
                <a:lnTo>
                  <a:pt x="835819" y="809625"/>
                </a:lnTo>
                <a:lnTo>
                  <a:pt x="904875" y="859631"/>
                </a:lnTo>
                <a:lnTo>
                  <a:pt x="1092994" y="995362"/>
                </a:lnTo>
                <a:lnTo>
                  <a:pt x="1193007" y="1071562"/>
                </a:lnTo>
                <a:lnTo>
                  <a:pt x="1243013" y="1114425"/>
                </a:lnTo>
                <a:lnTo>
                  <a:pt x="1276350" y="1152525"/>
                </a:lnTo>
                <a:lnTo>
                  <a:pt x="1302544" y="1195387"/>
                </a:lnTo>
                <a:lnTo>
                  <a:pt x="1319213" y="1243012"/>
                </a:lnTo>
                <a:lnTo>
                  <a:pt x="1321594" y="1266825"/>
                </a:lnTo>
                <a:lnTo>
                  <a:pt x="1321594" y="1304925"/>
                </a:lnTo>
                <a:lnTo>
                  <a:pt x="1314450" y="1328737"/>
                </a:lnTo>
                <a:lnTo>
                  <a:pt x="1300163" y="1352550"/>
                </a:lnTo>
                <a:lnTo>
                  <a:pt x="1271588" y="1369219"/>
                </a:lnTo>
                <a:lnTo>
                  <a:pt x="1231107" y="1385887"/>
                </a:lnTo>
                <a:lnTo>
                  <a:pt x="1195388" y="1388269"/>
                </a:lnTo>
                <a:lnTo>
                  <a:pt x="916782" y="1216819"/>
                </a:lnTo>
                <a:lnTo>
                  <a:pt x="916782" y="1190625"/>
                </a:lnTo>
                <a:lnTo>
                  <a:pt x="912019" y="1152525"/>
                </a:lnTo>
                <a:lnTo>
                  <a:pt x="897732" y="1119187"/>
                </a:lnTo>
                <a:lnTo>
                  <a:pt x="876300" y="1078706"/>
                </a:lnTo>
                <a:lnTo>
                  <a:pt x="833438" y="1026319"/>
                </a:lnTo>
                <a:lnTo>
                  <a:pt x="757238" y="940594"/>
                </a:lnTo>
                <a:lnTo>
                  <a:pt x="657225" y="845344"/>
                </a:lnTo>
                <a:lnTo>
                  <a:pt x="616744" y="800100"/>
                </a:lnTo>
                <a:lnTo>
                  <a:pt x="602457" y="769144"/>
                </a:lnTo>
                <a:lnTo>
                  <a:pt x="597694" y="740569"/>
                </a:lnTo>
                <a:lnTo>
                  <a:pt x="611982" y="700087"/>
                </a:lnTo>
                <a:lnTo>
                  <a:pt x="683419" y="597694"/>
                </a:lnTo>
                <a:lnTo>
                  <a:pt x="871538" y="321469"/>
                </a:lnTo>
                <a:lnTo>
                  <a:pt x="883444" y="300037"/>
                </a:lnTo>
                <a:lnTo>
                  <a:pt x="878682" y="288131"/>
                </a:lnTo>
                <a:lnTo>
                  <a:pt x="871538" y="280987"/>
                </a:lnTo>
                <a:lnTo>
                  <a:pt x="857250" y="280987"/>
                </a:lnTo>
                <a:lnTo>
                  <a:pt x="826294" y="288131"/>
                </a:lnTo>
                <a:lnTo>
                  <a:pt x="776288" y="311944"/>
                </a:lnTo>
                <a:lnTo>
                  <a:pt x="647700" y="388144"/>
                </a:lnTo>
                <a:lnTo>
                  <a:pt x="390525" y="533400"/>
                </a:lnTo>
                <a:lnTo>
                  <a:pt x="354807" y="554831"/>
                </a:lnTo>
                <a:lnTo>
                  <a:pt x="335757" y="550069"/>
                </a:lnTo>
                <a:lnTo>
                  <a:pt x="292894" y="533400"/>
                </a:lnTo>
                <a:lnTo>
                  <a:pt x="273844" y="519112"/>
                </a:lnTo>
                <a:lnTo>
                  <a:pt x="254794" y="502444"/>
                </a:lnTo>
                <a:lnTo>
                  <a:pt x="197644" y="445294"/>
                </a:lnTo>
                <a:lnTo>
                  <a:pt x="21432" y="252412"/>
                </a:lnTo>
                <a:lnTo>
                  <a:pt x="4763" y="228600"/>
                </a:lnTo>
                <a:lnTo>
                  <a:pt x="0" y="207169"/>
                </a:lnTo>
                <a:lnTo>
                  <a:pt x="4763" y="188119"/>
                </a:lnTo>
                <a:lnTo>
                  <a:pt x="19050" y="185737"/>
                </a:lnTo>
                <a:lnTo>
                  <a:pt x="45244" y="195262"/>
                </a:lnTo>
                <a:lnTo>
                  <a:pt x="92869" y="219075"/>
                </a:lnTo>
                <a:lnTo>
                  <a:pt x="154782" y="245269"/>
                </a:lnTo>
                <a:lnTo>
                  <a:pt x="211932" y="266700"/>
                </a:lnTo>
                <a:lnTo>
                  <a:pt x="266700" y="280987"/>
                </a:lnTo>
                <a:lnTo>
                  <a:pt x="314325" y="280987"/>
                </a:lnTo>
                <a:lnTo>
                  <a:pt x="366713" y="273844"/>
                </a:lnTo>
                <a:lnTo>
                  <a:pt x="438150" y="245269"/>
                </a:lnTo>
                <a:lnTo>
                  <a:pt x="492919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A21A065-30FB-43D3-A925-C419757CE414}"/>
              </a:ext>
            </a:extLst>
          </p:cNvPr>
          <p:cNvSpPr/>
          <p:nvPr/>
        </p:nvSpPr>
        <p:spPr>
          <a:xfrm>
            <a:off x="4678363" y="1600200"/>
            <a:ext cx="2032000" cy="839788"/>
          </a:xfrm>
          <a:custGeom>
            <a:avLst/>
            <a:gdLst>
              <a:gd name="connsiteX0" fmla="*/ 452438 w 2031207"/>
              <a:gd name="connsiteY0" fmla="*/ 361950 h 840581"/>
              <a:gd name="connsiteX1" fmla="*/ 100013 w 2031207"/>
              <a:gd name="connsiteY1" fmla="*/ 409575 h 840581"/>
              <a:gd name="connsiteX2" fmla="*/ 0 w 2031207"/>
              <a:gd name="connsiteY2" fmla="*/ 254794 h 840581"/>
              <a:gd name="connsiteX3" fmla="*/ 273844 w 2031207"/>
              <a:gd name="connsiteY3" fmla="*/ 221456 h 840581"/>
              <a:gd name="connsiteX4" fmla="*/ 542925 w 2031207"/>
              <a:gd name="connsiteY4" fmla="*/ 185738 h 840581"/>
              <a:gd name="connsiteX5" fmla="*/ 831057 w 2031207"/>
              <a:gd name="connsiteY5" fmla="*/ 150019 h 840581"/>
              <a:gd name="connsiteX6" fmla="*/ 997744 w 2031207"/>
              <a:gd name="connsiteY6" fmla="*/ 135731 h 840581"/>
              <a:gd name="connsiteX7" fmla="*/ 1183482 w 2031207"/>
              <a:gd name="connsiteY7" fmla="*/ 114300 h 840581"/>
              <a:gd name="connsiteX8" fmla="*/ 1552575 w 2031207"/>
              <a:gd name="connsiteY8" fmla="*/ 71438 h 840581"/>
              <a:gd name="connsiteX9" fmla="*/ 1585913 w 2031207"/>
              <a:gd name="connsiteY9" fmla="*/ 66675 h 840581"/>
              <a:gd name="connsiteX10" fmla="*/ 1624013 w 2031207"/>
              <a:gd name="connsiteY10" fmla="*/ 57150 h 840581"/>
              <a:gd name="connsiteX11" fmla="*/ 1671638 w 2031207"/>
              <a:gd name="connsiteY11" fmla="*/ 35719 h 840581"/>
              <a:gd name="connsiteX12" fmla="*/ 1738313 w 2031207"/>
              <a:gd name="connsiteY12" fmla="*/ 0 h 840581"/>
              <a:gd name="connsiteX13" fmla="*/ 1762125 w 2031207"/>
              <a:gd name="connsiteY13" fmla="*/ 2381 h 840581"/>
              <a:gd name="connsiteX14" fmla="*/ 1824038 w 2031207"/>
              <a:gd name="connsiteY14" fmla="*/ 30956 h 840581"/>
              <a:gd name="connsiteX15" fmla="*/ 1878807 w 2031207"/>
              <a:gd name="connsiteY15" fmla="*/ 61913 h 840581"/>
              <a:gd name="connsiteX16" fmla="*/ 1909763 w 2031207"/>
              <a:gd name="connsiteY16" fmla="*/ 85725 h 840581"/>
              <a:gd name="connsiteX17" fmla="*/ 1950244 w 2031207"/>
              <a:gd name="connsiteY17" fmla="*/ 116681 h 840581"/>
              <a:gd name="connsiteX18" fmla="*/ 1985963 w 2031207"/>
              <a:gd name="connsiteY18" fmla="*/ 150019 h 840581"/>
              <a:gd name="connsiteX19" fmla="*/ 2009775 w 2031207"/>
              <a:gd name="connsiteY19" fmla="*/ 178594 h 840581"/>
              <a:gd name="connsiteX20" fmla="*/ 2019300 w 2031207"/>
              <a:gd name="connsiteY20" fmla="*/ 197644 h 840581"/>
              <a:gd name="connsiteX21" fmla="*/ 2026444 w 2031207"/>
              <a:gd name="connsiteY21" fmla="*/ 216694 h 840581"/>
              <a:gd name="connsiteX22" fmla="*/ 2031207 w 2031207"/>
              <a:gd name="connsiteY22" fmla="*/ 245269 h 840581"/>
              <a:gd name="connsiteX23" fmla="*/ 2026444 w 2031207"/>
              <a:gd name="connsiteY23" fmla="*/ 257175 h 840581"/>
              <a:gd name="connsiteX24" fmla="*/ 2007394 w 2031207"/>
              <a:gd name="connsiteY24" fmla="*/ 285750 h 840581"/>
              <a:gd name="connsiteX25" fmla="*/ 1943100 w 2031207"/>
              <a:gd name="connsiteY25" fmla="*/ 350044 h 840581"/>
              <a:gd name="connsiteX26" fmla="*/ 1907382 w 2031207"/>
              <a:gd name="connsiteY26" fmla="*/ 442913 h 840581"/>
              <a:gd name="connsiteX27" fmla="*/ 1850232 w 2031207"/>
              <a:gd name="connsiteY27" fmla="*/ 604838 h 840581"/>
              <a:gd name="connsiteX28" fmla="*/ 1816894 w 2031207"/>
              <a:gd name="connsiteY28" fmla="*/ 711994 h 840581"/>
              <a:gd name="connsiteX29" fmla="*/ 1793082 w 2031207"/>
              <a:gd name="connsiteY29" fmla="*/ 759619 h 840581"/>
              <a:gd name="connsiteX30" fmla="*/ 1769269 w 2031207"/>
              <a:gd name="connsiteY30" fmla="*/ 795338 h 840581"/>
              <a:gd name="connsiteX31" fmla="*/ 1745457 w 2031207"/>
              <a:gd name="connsiteY31" fmla="*/ 819150 h 840581"/>
              <a:gd name="connsiteX32" fmla="*/ 1716882 w 2031207"/>
              <a:gd name="connsiteY32" fmla="*/ 835819 h 840581"/>
              <a:gd name="connsiteX33" fmla="*/ 1695450 w 2031207"/>
              <a:gd name="connsiteY33" fmla="*/ 840581 h 840581"/>
              <a:gd name="connsiteX34" fmla="*/ 1678782 w 2031207"/>
              <a:gd name="connsiteY34" fmla="*/ 840581 h 840581"/>
              <a:gd name="connsiteX35" fmla="*/ 1647825 w 2031207"/>
              <a:gd name="connsiteY35" fmla="*/ 835819 h 840581"/>
              <a:gd name="connsiteX36" fmla="*/ 1624013 w 2031207"/>
              <a:gd name="connsiteY36" fmla="*/ 821531 h 840581"/>
              <a:gd name="connsiteX37" fmla="*/ 1604963 w 2031207"/>
              <a:gd name="connsiteY37" fmla="*/ 607219 h 840581"/>
              <a:gd name="connsiteX38" fmla="*/ 1621632 w 2031207"/>
              <a:gd name="connsiteY38" fmla="*/ 500063 h 840581"/>
              <a:gd name="connsiteX39" fmla="*/ 1652588 w 2031207"/>
              <a:gd name="connsiteY39" fmla="*/ 357188 h 840581"/>
              <a:gd name="connsiteX40" fmla="*/ 1669257 w 2031207"/>
              <a:gd name="connsiteY40" fmla="*/ 278606 h 840581"/>
              <a:gd name="connsiteX41" fmla="*/ 1669257 w 2031207"/>
              <a:gd name="connsiteY41" fmla="*/ 266700 h 840581"/>
              <a:gd name="connsiteX42" fmla="*/ 1659732 w 2031207"/>
              <a:gd name="connsiteY42" fmla="*/ 247650 h 840581"/>
              <a:gd name="connsiteX43" fmla="*/ 1645444 w 2031207"/>
              <a:gd name="connsiteY43" fmla="*/ 230981 h 840581"/>
              <a:gd name="connsiteX44" fmla="*/ 1628775 w 2031207"/>
              <a:gd name="connsiteY44" fmla="*/ 214313 h 840581"/>
              <a:gd name="connsiteX45" fmla="*/ 1607344 w 2031207"/>
              <a:gd name="connsiteY45" fmla="*/ 204788 h 840581"/>
              <a:gd name="connsiteX46" fmla="*/ 1576388 w 2031207"/>
              <a:gd name="connsiteY46" fmla="*/ 202406 h 840581"/>
              <a:gd name="connsiteX47" fmla="*/ 1314450 w 2031207"/>
              <a:gd name="connsiteY47" fmla="*/ 233363 h 840581"/>
              <a:gd name="connsiteX48" fmla="*/ 1000125 w 2031207"/>
              <a:gd name="connsiteY48" fmla="*/ 273844 h 840581"/>
              <a:gd name="connsiteX49" fmla="*/ 823913 w 2031207"/>
              <a:gd name="connsiteY49" fmla="*/ 311944 h 840581"/>
              <a:gd name="connsiteX50" fmla="*/ 452438 w 2031207"/>
              <a:gd name="connsiteY50" fmla="*/ 36195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31207" h="840581">
                <a:moveTo>
                  <a:pt x="452438" y="361950"/>
                </a:moveTo>
                <a:lnTo>
                  <a:pt x="100013" y="409575"/>
                </a:lnTo>
                <a:lnTo>
                  <a:pt x="0" y="254794"/>
                </a:lnTo>
                <a:lnTo>
                  <a:pt x="273844" y="221456"/>
                </a:lnTo>
                <a:lnTo>
                  <a:pt x="542925" y="185738"/>
                </a:lnTo>
                <a:lnTo>
                  <a:pt x="831057" y="150019"/>
                </a:lnTo>
                <a:lnTo>
                  <a:pt x="997744" y="135731"/>
                </a:lnTo>
                <a:lnTo>
                  <a:pt x="1183482" y="114300"/>
                </a:lnTo>
                <a:lnTo>
                  <a:pt x="1552575" y="71438"/>
                </a:lnTo>
                <a:lnTo>
                  <a:pt x="1585913" y="66675"/>
                </a:lnTo>
                <a:lnTo>
                  <a:pt x="1624013" y="57150"/>
                </a:lnTo>
                <a:lnTo>
                  <a:pt x="1671638" y="35719"/>
                </a:lnTo>
                <a:lnTo>
                  <a:pt x="1738313" y="0"/>
                </a:lnTo>
                <a:lnTo>
                  <a:pt x="1762125" y="2381"/>
                </a:lnTo>
                <a:lnTo>
                  <a:pt x="1824038" y="30956"/>
                </a:lnTo>
                <a:lnTo>
                  <a:pt x="1878807" y="61913"/>
                </a:lnTo>
                <a:lnTo>
                  <a:pt x="1909763" y="85725"/>
                </a:lnTo>
                <a:lnTo>
                  <a:pt x="1950244" y="116681"/>
                </a:lnTo>
                <a:lnTo>
                  <a:pt x="1985963" y="150019"/>
                </a:lnTo>
                <a:lnTo>
                  <a:pt x="2009775" y="178594"/>
                </a:lnTo>
                <a:lnTo>
                  <a:pt x="2019300" y="197644"/>
                </a:lnTo>
                <a:lnTo>
                  <a:pt x="2026444" y="216694"/>
                </a:lnTo>
                <a:lnTo>
                  <a:pt x="2031207" y="245269"/>
                </a:lnTo>
                <a:lnTo>
                  <a:pt x="2026444" y="257175"/>
                </a:lnTo>
                <a:lnTo>
                  <a:pt x="2007394" y="285750"/>
                </a:lnTo>
                <a:lnTo>
                  <a:pt x="1943100" y="350044"/>
                </a:lnTo>
                <a:lnTo>
                  <a:pt x="1907382" y="442913"/>
                </a:lnTo>
                <a:lnTo>
                  <a:pt x="1850232" y="604838"/>
                </a:lnTo>
                <a:lnTo>
                  <a:pt x="1816894" y="711994"/>
                </a:lnTo>
                <a:lnTo>
                  <a:pt x="1793082" y="759619"/>
                </a:lnTo>
                <a:lnTo>
                  <a:pt x="1769269" y="795338"/>
                </a:lnTo>
                <a:lnTo>
                  <a:pt x="1745457" y="819150"/>
                </a:lnTo>
                <a:lnTo>
                  <a:pt x="1716882" y="835819"/>
                </a:lnTo>
                <a:lnTo>
                  <a:pt x="1695450" y="840581"/>
                </a:lnTo>
                <a:lnTo>
                  <a:pt x="1678782" y="840581"/>
                </a:lnTo>
                <a:lnTo>
                  <a:pt x="1647825" y="835819"/>
                </a:lnTo>
                <a:lnTo>
                  <a:pt x="1624013" y="821531"/>
                </a:lnTo>
                <a:lnTo>
                  <a:pt x="1604963" y="607219"/>
                </a:lnTo>
                <a:lnTo>
                  <a:pt x="1621632" y="500063"/>
                </a:lnTo>
                <a:lnTo>
                  <a:pt x="1652588" y="357188"/>
                </a:lnTo>
                <a:lnTo>
                  <a:pt x="1669257" y="278606"/>
                </a:lnTo>
                <a:lnTo>
                  <a:pt x="1669257" y="266700"/>
                </a:lnTo>
                <a:lnTo>
                  <a:pt x="1659732" y="247650"/>
                </a:lnTo>
                <a:lnTo>
                  <a:pt x="1645444" y="230981"/>
                </a:lnTo>
                <a:lnTo>
                  <a:pt x="1628775" y="214313"/>
                </a:lnTo>
                <a:lnTo>
                  <a:pt x="1607344" y="204788"/>
                </a:lnTo>
                <a:lnTo>
                  <a:pt x="1576388" y="202406"/>
                </a:lnTo>
                <a:lnTo>
                  <a:pt x="1314450" y="233363"/>
                </a:lnTo>
                <a:lnTo>
                  <a:pt x="1000125" y="273844"/>
                </a:lnTo>
                <a:lnTo>
                  <a:pt x="823913" y="311944"/>
                </a:lnTo>
                <a:lnTo>
                  <a:pt x="452438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1E28DE7-1508-4E9E-8768-E44A2517FC79}"/>
              </a:ext>
            </a:extLst>
          </p:cNvPr>
          <p:cNvSpPr/>
          <p:nvPr/>
        </p:nvSpPr>
        <p:spPr>
          <a:xfrm>
            <a:off x="4811713" y="2176463"/>
            <a:ext cx="1527175" cy="301625"/>
          </a:xfrm>
          <a:custGeom>
            <a:avLst/>
            <a:gdLst>
              <a:gd name="connsiteX0" fmla="*/ 433388 w 1526382"/>
              <a:gd name="connsiteY0" fmla="*/ 250031 h 302418"/>
              <a:gd name="connsiteX1" fmla="*/ 42863 w 1526382"/>
              <a:gd name="connsiteY1" fmla="*/ 302418 h 302418"/>
              <a:gd name="connsiteX2" fmla="*/ 0 w 1526382"/>
              <a:gd name="connsiteY2" fmla="*/ 145256 h 302418"/>
              <a:gd name="connsiteX3" fmla="*/ 342900 w 1526382"/>
              <a:gd name="connsiteY3" fmla="*/ 107156 h 302418"/>
              <a:gd name="connsiteX4" fmla="*/ 697707 w 1526382"/>
              <a:gd name="connsiteY4" fmla="*/ 66675 h 302418"/>
              <a:gd name="connsiteX5" fmla="*/ 862013 w 1526382"/>
              <a:gd name="connsiteY5" fmla="*/ 52387 h 302418"/>
              <a:gd name="connsiteX6" fmla="*/ 1524000 w 1526382"/>
              <a:gd name="connsiteY6" fmla="*/ 0 h 302418"/>
              <a:gd name="connsiteX7" fmla="*/ 1526382 w 1526382"/>
              <a:gd name="connsiteY7" fmla="*/ 250031 h 302418"/>
              <a:gd name="connsiteX8" fmla="*/ 1490663 w 1526382"/>
              <a:gd name="connsiteY8" fmla="*/ 245268 h 302418"/>
              <a:gd name="connsiteX9" fmla="*/ 1393032 w 1526382"/>
              <a:gd name="connsiteY9" fmla="*/ 192881 h 302418"/>
              <a:gd name="connsiteX10" fmla="*/ 1316832 w 1526382"/>
              <a:gd name="connsiteY10" fmla="*/ 159543 h 302418"/>
              <a:gd name="connsiteX11" fmla="*/ 862013 w 1526382"/>
              <a:gd name="connsiteY11" fmla="*/ 207168 h 302418"/>
              <a:gd name="connsiteX12" fmla="*/ 690563 w 1526382"/>
              <a:gd name="connsiteY12" fmla="*/ 223837 h 302418"/>
              <a:gd name="connsiteX13" fmla="*/ 433388 w 1526382"/>
              <a:gd name="connsiteY13" fmla="*/ 250031 h 302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26382" h="302418">
                <a:moveTo>
                  <a:pt x="433388" y="250031"/>
                </a:moveTo>
                <a:lnTo>
                  <a:pt x="42863" y="302418"/>
                </a:lnTo>
                <a:lnTo>
                  <a:pt x="0" y="145256"/>
                </a:lnTo>
                <a:lnTo>
                  <a:pt x="342900" y="107156"/>
                </a:lnTo>
                <a:lnTo>
                  <a:pt x="697707" y="66675"/>
                </a:lnTo>
                <a:lnTo>
                  <a:pt x="862013" y="52387"/>
                </a:lnTo>
                <a:lnTo>
                  <a:pt x="1524000" y="0"/>
                </a:lnTo>
                <a:lnTo>
                  <a:pt x="1526382" y="250031"/>
                </a:lnTo>
                <a:lnTo>
                  <a:pt x="1490663" y="245268"/>
                </a:lnTo>
                <a:lnTo>
                  <a:pt x="1393032" y="192881"/>
                </a:lnTo>
                <a:lnTo>
                  <a:pt x="1316832" y="159543"/>
                </a:lnTo>
                <a:lnTo>
                  <a:pt x="862013" y="207168"/>
                </a:lnTo>
                <a:lnTo>
                  <a:pt x="690563" y="223837"/>
                </a:lnTo>
                <a:lnTo>
                  <a:pt x="433388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E645075-6437-4FF5-9B4F-A4A067613700}"/>
              </a:ext>
            </a:extLst>
          </p:cNvPr>
          <p:cNvSpPr/>
          <p:nvPr/>
        </p:nvSpPr>
        <p:spPr>
          <a:xfrm>
            <a:off x="5292725" y="1287463"/>
            <a:ext cx="481013" cy="1500187"/>
          </a:xfrm>
          <a:custGeom>
            <a:avLst/>
            <a:gdLst>
              <a:gd name="connsiteX0" fmla="*/ 413359 w 481000"/>
              <a:gd name="connsiteY0" fmla="*/ 796655 h 1500618"/>
              <a:gd name="connsiteX1" fmla="*/ 410854 w 481000"/>
              <a:gd name="connsiteY1" fmla="*/ 954483 h 1500618"/>
              <a:gd name="connsiteX2" fmla="*/ 408349 w 481000"/>
              <a:gd name="connsiteY2" fmla="*/ 1079743 h 1500618"/>
              <a:gd name="connsiteX3" fmla="*/ 413359 w 481000"/>
              <a:gd name="connsiteY3" fmla="*/ 1453019 h 1500618"/>
              <a:gd name="connsiteX4" fmla="*/ 182880 w 481000"/>
              <a:gd name="connsiteY4" fmla="*/ 1500618 h 1500618"/>
              <a:gd name="connsiteX5" fmla="*/ 187891 w 481000"/>
              <a:gd name="connsiteY5" fmla="*/ 1097280 h 1500618"/>
              <a:gd name="connsiteX6" fmla="*/ 185385 w 481000"/>
              <a:gd name="connsiteY6" fmla="*/ 964504 h 1500618"/>
              <a:gd name="connsiteX7" fmla="*/ 187891 w 481000"/>
              <a:gd name="connsiteY7" fmla="*/ 618785 h 1500618"/>
              <a:gd name="connsiteX8" fmla="*/ 185385 w 481000"/>
              <a:gd name="connsiteY8" fmla="*/ 470978 h 1500618"/>
              <a:gd name="connsiteX9" fmla="*/ 187891 w 481000"/>
              <a:gd name="connsiteY9" fmla="*/ 380791 h 1500618"/>
              <a:gd name="connsiteX10" fmla="*/ 182880 w 481000"/>
              <a:gd name="connsiteY10" fmla="*/ 300624 h 1500618"/>
              <a:gd name="connsiteX11" fmla="*/ 175365 w 481000"/>
              <a:gd name="connsiteY11" fmla="*/ 235489 h 1500618"/>
              <a:gd name="connsiteX12" fmla="*/ 165344 w 481000"/>
              <a:gd name="connsiteY12" fmla="*/ 197911 h 1500618"/>
              <a:gd name="connsiteX13" fmla="*/ 152818 w 481000"/>
              <a:gd name="connsiteY13" fmla="*/ 170354 h 1500618"/>
              <a:gd name="connsiteX14" fmla="*/ 132776 w 481000"/>
              <a:gd name="connsiteY14" fmla="*/ 137786 h 1500618"/>
              <a:gd name="connsiteX15" fmla="*/ 112734 w 481000"/>
              <a:gd name="connsiteY15" fmla="*/ 115239 h 1500618"/>
              <a:gd name="connsiteX16" fmla="*/ 92693 w 481000"/>
              <a:gd name="connsiteY16" fmla="*/ 97703 h 1500618"/>
              <a:gd name="connsiteX17" fmla="*/ 77662 w 481000"/>
              <a:gd name="connsiteY17" fmla="*/ 90187 h 1500618"/>
              <a:gd name="connsiteX18" fmla="*/ 52609 w 481000"/>
              <a:gd name="connsiteY18" fmla="*/ 77661 h 1500618"/>
              <a:gd name="connsiteX19" fmla="*/ 27557 w 481000"/>
              <a:gd name="connsiteY19" fmla="*/ 67640 h 1500618"/>
              <a:gd name="connsiteX20" fmla="*/ 15031 w 481000"/>
              <a:gd name="connsiteY20" fmla="*/ 57619 h 1500618"/>
              <a:gd name="connsiteX21" fmla="*/ 5011 w 481000"/>
              <a:gd name="connsiteY21" fmla="*/ 42588 h 1500618"/>
              <a:gd name="connsiteX22" fmla="*/ 0 w 481000"/>
              <a:gd name="connsiteY22" fmla="*/ 27557 h 1500618"/>
              <a:gd name="connsiteX23" fmla="*/ 5011 w 481000"/>
              <a:gd name="connsiteY23" fmla="*/ 12526 h 1500618"/>
              <a:gd name="connsiteX24" fmla="*/ 17537 w 481000"/>
              <a:gd name="connsiteY24" fmla="*/ 2505 h 1500618"/>
              <a:gd name="connsiteX25" fmla="*/ 42589 w 481000"/>
              <a:gd name="connsiteY25" fmla="*/ 0 h 1500618"/>
              <a:gd name="connsiteX26" fmla="*/ 77662 w 481000"/>
              <a:gd name="connsiteY26" fmla="*/ 0 h 1500618"/>
              <a:gd name="connsiteX27" fmla="*/ 135281 w 481000"/>
              <a:gd name="connsiteY27" fmla="*/ 5010 h 1500618"/>
              <a:gd name="connsiteX28" fmla="*/ 227974 w 481000"/>
              <a:gd name="connsiteY28" fmla="*/ 20041 h 1500618"/>
              <a:gd name="connsiteX29" fmla="*/ 295614 w 481000"/>
              <a:gd name="connsiteY29" fmla="*/ 35072 h 1500618"/>
              <a:gd name="connsiteX30" fmla="*/ 360750 w 481000"/>
              <a:gd name="connsiteY30" fmla="*/ 57619 h 1500618"/>
              <a:gd name="connsiteX31" fmla="*/ 400833 w 481000"/>
              <a:gd name="connsiteY31" fmla="*/ 75156 h 1500618"/>
              <a:gd name="connsiteX32" fmla="*/ 443422 w 481000"/>
              <a:gd name="connsiteY32" fmla="*/ 100208 h 1500618"/>
              <a:gd name="connsiteX33" fmla="*/ 460958 w 481000"/>
              <a:gd name="connsiteY33" fmla="*/ 112734 h 1500618"/>
              <a:gd name="connsiteX34" fmla="*/ 473484 w 481000"/>
              <a:gd name="connsiteY34" fmla="*/ 130270 h 1500618"/>
              <a:gd name="connsiteX35" fmla="*/ 478494 w 481000"/>
              <a:gd name="connsiteY35" fmla="*/ 145302 h 1500618"/>
              <a:gd name="connsiteX36" fmla="*/ 481000 w 481000"/>
              <a:gd name="connsiteY36" fmla="*/ 167848 h 1500618"/>
              <a:gd name="connsiteX37" fmla="*/ 473484 w 481000"/>
              <a:gd name="connsiteY37" fmla="*/ 197911 h 1500618"/>
              <a:gd name="connsiteX38" fmla="*/ 445927 w 481000"/>
              <a:gd name="connsiteY38" fmla="*/ 230479 h 1500618"/>
              <a:gd name="connsiteX39" fmla="*/ 428390 w 481000"/>
              <a:gd name="connsiteY39" fmla="*/ 250520 h 1500618"/>
              <a:gd name="connsiteX40" fmla="*/ 413359 w 481000"/>
              <a:gd name="connsiteY40" fmla="*/ 288098 h 1500618"/>
              <a:gd name="connsiteX41" fmla="*/ 408349 w 481000"/>
              <a:gd name="connsiteY41" fmla="*/ 350728 h 1500618"/>
              <a:gd name="connsiteX42" fmla="*/ 410854 w 481000"/>
              <a:gd name="connsiteY42" fmla="*/ 463463 h 1500618"/>
              <a:gd name="connsiteX43" fmla="*/ 413359 w 481000"/>
              <a:gd name="connsiteY43" fmla="*/ 561166 h 1500618"/>
              <a:gd name="connsiteX44" fmla="*/ 413359 w 481000"/>
              <a:gd name="connsiteY44" fmla="*/ 7966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81000" h="1500618">
                <a:moveTo>
                  <a:pt x="413359" y="796655"/>
                </a:moveTo>
                <a:lnTo>
                  <a:pt x="410854" y="954483"/>
                </a:lnTo>
                <a:lnTo>
                  <a:pt x="408349" y="1079743"/>
                </a:lnTo>
                <a:lnTo>
                  <a:pt x="413359" y="1453019"/>
                </a:lnTo>
                <a:lnTo>
                  <a:pt x="182880" y="1500618"/>
                </a:lnTo>
                <a:cubicBezTo>
                  <a:pt x="184550" y="1366172"/>
                  <a:pt x="186221" y="1231726"/>
                  <a:pt x="187891" y="1097280"/>
                </a:cubicBezTo>
                <a:cubicBezTo>
                  <a:pt x="187056" y="1053021"/>
                  <a:pt x="186220" y="1008763"/>
                  <a:pt x="185385" y="964504"/>
                </a:cubicBezTo>
                <a:cubicBezTo>
                  <a:pt x="186220" y="849264"/>
                  <a:pt x="187056" y="734025"/>
                  <a:pt x="187891" y="618785"/>
                </a:cubicBezTo>
                <a:cubicBezTo>
                  <a:pt x="187056" y="569516"/>
                  <a:pt x="186220" y="520247"/>
                  <a:pt x="185385" y="470978"/>
                </a:cubicBezTo>
                <a:cubicBezTo>
                  <a:pt x="186220" y="440916"/>
                  <a:pt x="187056" y="410853"/>
                  <a:pt x="187891" y="380791"/>
                </a:cubicBezTo>
                <a:lnTo>
                  <a:pt x="182880" y="300624"/>
                </a:lnTo>
                <a:lnTo>
                  <a:pt x="175365" y="235489"/>
                </a:lnTo>
                <a:lnTo>
                  <a:pt x="165344" y="197911"/>
                </a:lnTo>
                <a:lnTo>
                  <a:pt x="152818" y="170354"/>
                </a:lnTo>
                <a:lnTo>
                  <a:pt x="132776" y="137786"/>
                </a:lnTo>
                <a:lnTo>
                  <a:pt x="112734" y="115239"/>
                </a:lnTo>
                <a:lnTo>
                  <a:pt x="92693" y="97703"/>
                </a:lnTo>
                <a:lnTo>
                  <a:pt x="77662" y="90187"/>
                </a:lnTo>
                <a:lnTo>
                  <a:pt x="52609" y="77661"/>
                </a:lnTo>
                <a:lnTo>
                  <a:pt x="27557" y="67640"/>
                </a:lnTo>
                <a:lnTo>
                  <a:pt x="15031" y="57619"/>
                </a:lnTo>
                <a:lnTo>
                  <a:pt x="5011" y="42588"/>
                </a:lnTo>
                <a:lnTo>
                  <a:pt x="0" y="27557"/>
                </a:lnTo>
                <a:lnTo>
                  <a:pt x="5011" y="12526"/>
                </a:lnTo>
                <a:lnTo>
                  <a:pt x="17537" y="2505"/>
                </a:lnTo>
                <a:lnTo>
                  <a:pt x="42589" y="0"/>
                </a:lnTo>
                <a:lnTo>
                  <a:pt x="77662" y="0"/>
                </a:lnTo>
                <a:lnTo>
                  <a:pt x="135281" y="5010"/>
                </a:lnTo>
                <a:lnTo>
                  <a:pt x="227974" y="20041"/>
                </a:lnTo>
                <a:lnTo>
                  <a:pt x="295614" y="35072"/>
                </a:lnTo>
                <a:lnTo>
                  <a:pt x="360750" y="57619"/>
                </a:lnTo>
                <a:lnTo>
                  <a:pt x="400833" y="75156"/>
                </a:lnTo>
                <a:lnTo>
                  <a:pt x="443422" y="100208"/>
                </a:lnTo>
                <a:lnTo>
                  <a:pt x="460958" y="112734"/>
                </a:lnTo>
                <a:lnTo>
                  <a:pt x="473484" y="130270"/>
                </a:lnTo>
                <a:lnTo>
                  <a:pt x="478494" y="145302"/>
                </a:lnTo>
                <a:lnTo>
                  <a:pt x="481000" y="167848"/>
                </a:lnTo>
                <a:lnTo>
                  <a:pt x="473484" y="197911"/>
                </a:lnTo>
                <a:lnTo>
                  <a:pt x="445927" y="230479"/>
                </a:lnTo>
                <a:lnTo>
                  <a:pt x="428390" y="250520"/>
                </a:lnTo>
                <a:lnTo>
                  <a:pt x="413359" y="288098"/>
                </a:lnTo>
                <a:lnTo>
                  <a:pt x="408349" y="350728"/>
                </a:lnTo>
                <a:lnTo>
                  <a:pt x="410854" y="463463"/>
                </a:lnTo>
                <a:lnTo>
                  <a:pt x="413359" y="561166"/>
                </a:lnTo>
                <a:lnTo>
                  <a:pt x="413359" y="7966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E0C3568-A5AA-4754-BECA-654479645F6A}"/>
              </a:ext>
            </a:extLst>
          </p:cNvPr>
          <p:cNvSpPr/>
          <p:nvPr/>
        </p:nvSpPr>
        <p:spPr>
          <a:xfrm>
            <a:off x="3854450" y="2514600"/>
            <a:ext cx="3482975" cy="603250"/>
          </a:xfrm>
          <a:custGeom>
            <a:avLst/>
            <a:gdLst>
              <a:gd name="connsiteX0" fmla="*/ 2079625 w 3482975"/>
              <a:gd name="connsiteY0" fmla="*/ 298450 h 603250"/>
              <a:gd name="connsiteX1" fmla="*/ 1758950 w 3482975"/>
              <a:gd name="connsiteY1" fmla="*/ 333375 h 603250"/>
              <a:gd name="connsiteX2" fmla="*/ 1454150 w 3482975"/>
              <a:gd name="connsiteY2" fmla="*/ 374650 h 603250"/>
              <a:gd name="connsiteX3" fmla="*/ 1158875 w 3482975"/>
              <a:gd name="connsiteY3" fmla="*/ 422275 h 603250"/>
              <a:gd name="connsiteX4" fmla="*/ 904875 w 3482975"/>
              <a:gd name="connsiteY4" fmla="*/ 476250 h 603250"/>
              <a:gd name="connsiteX5" fmla="*/ 727075 w 3482975"/>
              <a:gd name="connsiteY5" fmla="*/ 517525 h 603250"/>
              <a:gd name="connsiteX6" fmla="*/ 644525 w 3482975"/>
              <a:gd name="connsiteY6" fmla="*/ 542925 h 603250"/>
              <a:gd name="connsiteX7" fmla="*/ 593725 w 3482975"/>
              <a:gd name="connsiteY7" fmla="*/ 565150 h 603250"/>
              <a:gd name="connsiteX8" fmla="*/ 530225 w 3482975"/>
              <a:gd name="connsiteY8" fmla="*/ 603250 h 603250"/>
              <a:gd name="connsiteX9" fmla="*/ 479425 w 3482975"/>
              <a:gd name="connsiteY9" fmla="*/ 600075 h 603250"/>
              <a:gd name="connsiteX10" fmla="*/ 403225 w 3482975"/>
              <a:gd name="connsiteY10" fmla="*/ 581025 h 603250"/>
              <a:gd name="connsiteX11" fmla="*/ 339725 w 3482975"/>
              <a:gd name="connsiteY11" fmla="*/ 555625 h 603250"/>
              <a:gd name="connsiteX12" fmla="*/ 260350 w 3482975"/>
              <a:gd name="connsiteY12" fmla="*/ 511175 h 603250"/>
              <a:gd name="connsiteX13" fmla="*/ 200025 w 3482975"/>
              <a:gd name="connsiteY13" fmla="*/ 473075 h 603250"/>
              <a:gd name="connsiteX14" fmla="*/ 111125 w 3482975"/>
              <a:gd name="connsiteY14" fmla="*/ 403225 h 603250"/>
              <a:gd name="connsiteX15" fmla="*/ 41275 w 3482975"/>
              <a:gd name="connsiteY15" fmla="*/ 339725 h 603250"/>
              <a:gd name="connsiteX16" fmla="*/ 25400 w 3482975"/>
              <a:gd name="connsiteY16" fmla="*/ 323850 h 603250"/>
              <a:gd name="connsiteX17" fmla="*/ 9525 w 3482975"/>
              <a:gd name="connsiteY17" fmla="*/ 301625 h 603250"/>
              <a:gd name="connsiteX18" fmla="*/ 0 w 3482975"/>
              <a:gd name="connsiteY18" fmla="*/ 276225 h 603250"/>
              <a:gd name="connsiteX19" fmla="*/ 0 w 3482975"/>
              <a:gd name="connsiteY19" fmla="*/ 263525 h 603250"/>
              <a:gd name="connsiteX20" fmla="*/ 9525 w 3482975"/>
              <a:gd name="connsiteY20" fmla="*/ 257175 h 603250"/>
              <a:gd name="connsiteX21" fmla="*/ 25400 w 3482975"/>
              <a:gd name="connsiteY21" fmla="*/ 254000 h 603250"/>
              <a:gd name="connsiteX22" fmla="*/ 44450 w 3482975"/>
              <a:gd name="connsiteY22" fmla="*/ 257175 h 603250"/>
              <a:gd name="connsiteX23" fmla="*/ 69850 w 3482975"/>
              <a:gd name="connsiteY23" fmla="*/ 266700 h 603250"/>
              <a:gd name="connsiteX24" fmla="*/ 123825 w 3482975"/>
              <a:gd name="connsiteY24" fmla="*/ 298450 h 603250"/>
              <a:gd name="connsiteX25" fmla="*/ 187325 w 3482975"/>
              <a:gd name="connsiteY25" fmla="*/ 330200 h 603250"/>
              <a:gd name="connsiteX26" fmla="*/ 247650 w 3482975"/>
              <a:gd name="connsiteY26" fmla="*/ 352425 h 603250"/>
              <a:gd name="connsiteX27" fmla="*/ 307975 w 3482975"/>
              <a:gd name="connsiteY27" fmla="*/ 371475 h 603250"/>
              <a:gd name="connsiteX28" fmla="*/ 371475 w 3482975"/>
              <a:gd name="connsiteY28" fmla="*/ 377825 h 603250"/>
              <a:gd name="connsiteX29" fmla="*/ 454025 w 3482975"/>
              <a:gd name="connsiteY29" fmla="*/ 374650 h 603250"/>
              <a:gd name="connsiteX30" fmla="*/ 609600 w 3482975"/>
              <a:gd name="connsiteY30" fmla="*/ 358775 h 603250"/>
              <a:gd name="connsiteX31" fmla="*/ 673100 w 3482975"/>
              <a:gd name="connsiteY31" fmla="*/ 342900 h 603250"/>
              <a:gd name="connsiteX32" fmla="*/ 958850 w 3482975"/>
              <a:gd name="connsiteY32" fmla="*/ 282575 h 603250"/>
              <a:gd name="connsiteX33" fmla="*/ 1250950 w 3482975"/>
              <a:gd name="connsiteY33" fmla="*/ 231775 h 603250"/>
              <a:gd name="connsiteX34" fmla="*/ 1466850 w 3482975"/>
              <a:gd name="connsiteY34" fmla="*/ 200025 h 603250"/>
              <a:gd name="connsiteX35" fmla="*/ 1654175 w 3482975"/>
              <a:gd name="connsiteY35" fmla="*/ 171450 h 603250"/>
              <a:gd name="connsiteX36" fmla="*/ 1838325 w 3482975"/>
              <a:gd name="connsiteY36" fmla="*/ 155575 h 603250"/>
              <a:gd name="connsiteX37" fmla="*/ 2035175 w 3482975"/>
              <a:gd name="connsiteY37" fmla="*/ 136525 h 603250"/>
              <a:gd name="connsiteX38" fmla="*/ 2320925 w 3482975"/>
              <a:gd name="connsiteY38" fmla="*/ 111125 h 603250"/>
              <a:gd name="connsiteX39" fmla="*/ 2616200 w 3482975"/>
              <a:gd name="connsiteY39" fmla="*/ 85725 h 603250"/>
              <a:gd name="connsiteX40" fmla="*/ 2924175 w 3482975"/>
              <a:gd name="connsiteY40" fmla="*/ 66675 h 603250"/>
              <a:gd name="connsiteX41" fmla="*/ 3054350 w 3482975"/>
              <a:gd name="connsiteY41" fmla="*/ 0 h 603250"/>
              <a:gd name="connsiteX42" fmla="*/ 3111500 w 3482975"/>
              <a:gd name="connsiteY42" fmla="*/ 6350 h 603250"/>
              <a:gd name="connsiteX43" fmla="*/ 3257550 w 3482975"/>
              <a:gd name="connsiteY43" fmla="*/ 50800 h 603250"/>
              <a:gd name="connsiteX44" fmla="*/ 3371850 w 3482975"/>
              <a:gd name="connsiteY44" fmla="*/ 95250 h 603250"/>
              <a:gd name="connsiteX45" fmla="*/ 3413125 w 3482975"/>
              <a:gd name="connsiteY45" fmla="*/ 117475 h 603250"/>
              <a:gd name="connsiteX46" fmla="*/ 3448050 w 3482975"/>
              <a:gd name="connsiteY46" fmla="*/ 142875 h 603250"/>
              <a:gd name="connsiteX47" fmla="*/ 3467100 w 3482975"/>
              <a:gd name="connsiteY47" fmla="*/ 165100 h 603250"/>
              <a:gd name="connsiteX48" fmla="*/ 3479800 w 3482975"/>
              <a:gd name="connsiteY48" fmla="*/ 190500 h 603250"/>
              <a:gd name="connsiteX49" fmla="*/ 3482975 w 3482975"/>
              <a:gd name="connsiteY49" fmla="*/ 222250 h 603250"/>
              <a:gd name="connsiteX50" fmla="*/ 3470275 w 3482975"/>
              <a:gd name="connsiteY50" fmla="*/ 247650 h 603250"/>
              <a:gd name="connsiteX51" fmla="*/ 3438525 w 3482975"/>
              <a:gd name="connsiteY51" fmla="*/ 273050 h 603250"/>
              <a:gd name="connsiteX52" fmla="*/ 3384550 w 3482975"/>
              <a:gd name="connsiteY52" fmla="*/ 285750 h 603250"/>
              <a:gd name="connsiteX53" fmla="*/ 3352800 w 3482975"/>
              <a:gd name="connsiteY53" fmla="*/ 288925 h 603250"/>
              <a:gd name="connsiteX54" fmla="*/ 3228975 w 3482975"/>
              <a:gd name="connsiteY54" fmla="*/ 282575 h 603250"/>
              <a:gd name="connsiteX55" fmla="*/ 3048000 w 3482975"/>
              <a:gd name="connsiteY55" fmla="*/ 273050 h 603250"/>
              <a:gd name="connsiteX56" fmla="*/ 2879725 w 3482975"/>
              <a:gd name="connsiteY56" fmla="*/ 266700 h 603250"/>
              <a:gd name="connsiteX57" fmla="*/ 2701925 w 3482975"/>
              <a:gd name="connsiteY57" fmla="*/ 266700 h 603250"/>
              <a:gd name="connsiteX58" fmla="*/ 2505075 w 3482975"/>
              <a:gd name="connsiteY58" fmla="*/ 273050 h 603250"/>
              <a:gd name="connsiteX59" fmla="*/ 2079625 w 3482975"/>
              <a:gd name="connsiteY59" fmla="*/ 29845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82975" h="603250">
                <a:moveTo>
                  <a:pt x="2079625" y="298450"/>
                </a:moveTo>
                <a:lnTo>
                  <a:pt x="1758950" y="333375"/>
                </a:lnTo>
                <a:lnTo>
                  <a:pt x="1454150" y="374650"/>
                </a:lnTo>
                <a:lnTo>
                  <a:pt x="1158875" y="422275"/>
                </a:lnTo>
                <a:lnTo>
                  <a:pt x="904875" y="476250"/>
                </a:lnTo>
                <a:lnTo>
                  <a:pt x="727075" y="517525"/>
                </a:lnTo>
                <a:lnTo>
                  <a:pt x="644525" y="542925"/>
                </a:lnTo>
                <a:lnTo>
                  <a:pt x="593725" y="565150"/>
                </a:lnTo>
                <a:lnTo>
                  <a:pt x="530225" y="603250"/>
                </a:lnTo>
                <a:lnTo>
                  <a:pt x="479425" y="600075"/>
                </a:lnTo>
                <a:lnTo>
                  <a:pt x="403225" y="581025"/>
                </a:lnTo>
                <a:lnTo>
                  <a:pt x="339725" y="555625"/>
                </a:lnTo>
                <a:lnTo>
                  <a:pt x="260350" y="511175"/>
                </a:lnTo>
                <a:lnTo>
                  <a:pt x="200025" y="473075"/>
                </a:lnTo>
                <a:lnTo>
                  <a:pt x="111125" y="403225"/>
                </a:lnTo>
                <a:lnTo>
                  <a:pt x="41275" y="339725"/>
                </a:lnTo>
                <a:lnTo>
                  <a:pt x="25400" y="323850"/>
                </a:lnTo>
                <a:lnTo>
                  <a:pt x="9525" y="301625"/>
                </a:lnTo>
                <a:lnTo>
                  <a:pt x="0" y="276225"/>
                </a:lnTo>
                <a:lnTo>
                  <a:pt x="0" y="263525"/>
                </a:lnTo>
                <a:lnTo>
                  <a:pt x="9525" y="257175"/>
                </a:lnTo>
                <a:lnTo>
                  <a:pt x="25400" y="254000"/>
                </a:lnTo>
                <a:lnTo>
                  <a:pt x="44450" y="257175"/>
                </a:lnTo>
                <a:lnTo>
                  <a:pt x="69850" y="266700"/>
                </a:lnTo>
                <a:lnTo>
                  <a:pt x="123825" y="298450"/>
                </a:lnTo>
                <a:lnTo>
                  <a:pt x="187325" y="330200"/>
                </a:lnTo>
                <a:lnTo>
                  <a:pt x="247650" y="352425"/>
                </a:lnTo>
                <a:lnTo>
                  <a:pt x="307975" y="371475"/>
                </a:lnTo>
                <a:lnTo>
                  <a:pt x="371475" y="377825"/>
                </a:lnTo>
                <a:lnTo>
                  <a:pt x="454025" y="374650"/>
                </a:lnTo>
                <a:lnTo>
                  <a:pt x="609600" y="358775"/>
                </a:lnTo>
                <a:lnTo>
                  <a:pt x="673100" y="342900"/>
                </a:lnTo>
                <a:lnTo>
                  <a:pt x="958850" y="282575"/>
                </a:lnTo>
                <a:lnTo>
                  <a:pt x="1250950" y="231775"/>
                </a:lnTo>
                <a:lnTo>
                  <a:pt x="1466850" y="200025"/>
                </a:lnTo>
                <a:lnTo>
                  <a:pt x="1654175" y="171450"/>
                </a:lnTo>
                <a:lnTo>
                  <a:pt x="1838325" y="155575"/>
                </a:lnTo>
                <a:lnTo>
                  <a:pt x="2035175" y="136525"/>
                </a:lnTo>
                <a:lnTo>
                  <a:pt x="2320925" y="111125"/>
                </a:lnTo>
                <a:lnTo>
                  <a:pt x="2616200" y="85725"/>
                </a:lnTo>
                <a:lnTo>
                  <a:pt x="2924175" y="66675"/>
                </a:lnTo>
                <a:lnTo>
                  <a:pt x="3054350" y="0"/>
                </a:lnTo>
                <a:lnTo>
                  <a:pt x="3111500" y="6350"/>
                </a:lnTo>
                <a:lnTo>
                  <a:pt x="3257550" y="50800"/>
                </a:lnTo>
                <a:lnTo>
                  <a:pt x="3371850" y="95250"/>
                </a:lnTo>
                <a:lnTo>
                  <a:pt x="3413125" y="117475"/>
                </a:lnTo>
                <a:lnTo>
                  <a:pt x="3448050" y="142875"/>
                </a:lnTo>
                <a:lnTo>
                  <a:pt x="3467100" y="165100"/>
                </a:lnTo>
                <a:lnTo>
                  <a:pt x="3479800" y="190500"/>
                </a:lnTo>
                <a:lnTo>
                  <a:pt x="3482975" y="222250"/>
                </a:lnTo>
                <a:lnTo>
                  <a:pt x="3470275" y="247650"/>
                </a:lnTo>
                <a:lnTo>
                  <a:pt x="3438525" y="273050"/>
                </a:lnTo>
                <a:lnTo>
                  <a:pt x="3384550" y="285750"/>
                </a:lnTo>
                <a:lnTo>
                  <a:pt x="3352800" y="288925"/>
                </a:lnTo>
                <a:lnTo>
                  <a:pt x="3228975" y="282575"/>
                </a:lnTo>
                <a:lnTo>
                  <a:pt x="3048000" y="273050"/>
                </a:lnTo>
                <a:lnTo>
                  <a:pt x="2879725" y="266700"/>
                </a:lnTo>
                <a:lnTo>
                  <a:pt x="2701925" y="266700"/>
                </a:lnTo>
                <a:lnTo>
                  <a:pt x="2505075" y="273050"/>
                </a:lnTo>
                <a:lnTo>
                  <a:pt x="2079625" y="298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0B33EB-98EE-4E4D-A876-BD8BD294623F}"/>
              </a:ext>
            </a:extLst>
          </p:cNvPr>
          <p:cNvSpPr/>
          <p:nvPr/>
        </p:nvSpPr>
        <p:spPr>
          <a:xfrm>
            <a:off x="4827588" y="3046413"/>
            <a:ext cx="1846262" cy="1570037"/>
          </a:xfrm>
          <a:custGeom>
            <a:avLst/>
            <a:gdLst>
              <a:gd name="connsiteX0" fmla="*/ 788187 w 1846830"/>
              <a:gd name="connsiteY0" fmla="*/ 291063 h 1568647"/>
              <a:gd name="connsiteX1" fmla="*/ 92728 w 1846830"/>
              <a:gd name="connsiteY1" fmla="*/ 363185 h 1568647"/>
              <a:gd name="connsiteX2" fmla="*/ 0 w 1846830"/>
              <a:gd name="connsiteY2" fmla="*/ 213790 h 1568647"/>
              <a:gd name="connsiteX3" fmla="*/ 141667 w 1846830"/>
              <a:gd name="connsiteY3" fmla="*/ 221517 h 1568647"/>
              <a:gd name="connsiteX4" fmla="*/ 674853 w 1846830"/>
              <a:gd name="connsiteY4" fmla="*/ 157123 h 1568647"/>
              <a:gd name="connsiteX5" fmla="*/ 1396070 w 1846830"/>
              <a:gd name="connsiteY5" fmla="*/ 69546 h 1568647"/>
              <a:gd name="connsiteX6" fmla="*/ 1481070 w 1846830"/>
              <a:gd name="connsiteY6" fmla="*/ 25758 h 1568647"/>
              <a:gd name="connsiteX7" fmla="*/ 1522283 w 1846830"/>
              <a:gd name="connsiteY7" fmla="*/ 0 h 1568647"/>
              <a:gd name="connsiteX8" fmla="*/ 1555768 w 1846830"/>
              <a:gd name="connsiteY8" fmla="*/ 12879 h 1568647"/>
              <a:gd name="connsiteX9" fmla="*/ 1656223 w 1846830"/>
              <a:gd name="connsiteY9" fmla="*/ 66971 h 1568647"/>
              <a:gd name="connsiteX10" fmla="*/ 1733496 w 1846830"/>
              <a:gd name="connsiteY10" fmla="*/ 115910 h 1568647"/>
              <a:gd name="connsiteX11" fmla="*/ 1787587 w 1846830"/>
              <a:gd name="connsiteY11" fmla="*/ 159698 h 1568647"/>
              <a:gd name="connsiteX12" fmla="*/ 1815921 w 1846830"/>
              <a:gd name="connsiteY12" fmla="*/ 190608 h 1568647"/>
              <a:gd name="connsiteX13" fmla="*/ 1831375 w 1846830"/>
              <a:gd name="connsiteY13" fmla="*/ 213790 h 1568647"/>
              <a:gd name="connsiteX14" fmla="*/ 1844254 w 1846830"/>
              <a:gd name="connsiteY14" fmla="*/ 242123 h 1568647"/>
              <a:gd name="connsiteX15" fmla="*/ 1846830 w 1846830"/>
              <a:gd name="connsiteY15" fmla="*/ 265305 h 1568647"/>
              <a:gd name="connsiteX16" fmla="*/ 1839103 w 1846830"/>
              <a:gd name="connsiteY16" fmla="*/ 301366 h 1568647"/>
              <a:gd name="connsiteX17" fmla="*/ 1813345 w 1846830"/>
              <a:gd name="connsiteY17" fmla="*/ 337427 h 1568647"/>
              <a:gd name="connsiteX18" fmla="*/ 1787587 w 1846830"/>
              <a:gd name="connsiteY18" fmla="*/ 363185 h 1568647"/>
              <a:gd name="connsiteX19" fmla="*/ 1769557 w 1846830"/>
              <a:gd name="connsiteY19" fmla="*/ 383791 h 1568647"/>
              <a:gd name="connsiteX20" fmla="*/ 1754102 w 1846830"/>
              <a:gd name="connsiteY20" fmla="*/ 417276 h 1568647"/>
              <a:gd name="connsiteX21" fmla="*/ 1748951 w 1846830"/>
              <a:gd name="connsiteY21" fmla="*/ 458488 h 1568647"/>
              <a:gd name="connsiteX22" fmla="*/ 1748951 w 1846830"/>
              <a:gd name="connsiteY22" fmla="*/ 716066 h 1568647"/>
              <a:gd name="connsiteX23" fmla="*/ 1751526 w 1846830"/>
              <a:gd name="connsiteY23" fmla="*/ 1086977 h 1568647"/>
              <a:gd name="connsiteX24" fmla="*/ 1746375 w 1846830"/>
              <a:gd name="connsiteY24" fmla="*/ 1388343 h 1568647"/>
              <a:gd name="connsiteX25" fmla="*/ 1743799 w 1846830"/>
              <a:gd name="connsiteY25" fmla="*/ 1450162 h 1568647"/>
              <a:gd name="connsiteX26" fmla="*/ 1738648 w 1846830"/>
              <a:gd name="connsiteY26" fmla="*/ 1478495 h 1568647"/>
              <a:gd name="connsiteX27" fmla="*/ 1725769 w 1846830"/>
              <a:gd name="connsiteY27" fmla="*/ 1504253 h 1568647"/>
              <a:gd name="connsiteX28" fmla="*/ 1684556 w 1846830"/>
              <a:gd name="connsiteY28" fmla="*/ 1542889 h 1568647"/>
              <a:gd name="connsiteX29" fmla="*/ 1640768 w 1846830"/>
              <a:gd name="connsiteY29" fmla="*/ 1568647 h 1568647"/>
              <a:gd name="connsiteX30" fmla="*/ 1620162 w 1846830"/>
              <a:gd name="connsiteY30" fmla="*/ 1568647 h 1568647"/>
              <a:gd name="connsiteX31" fmla="*/ 1602132 w 1846830"/>
              <a:gd name="connsiteY31" fmla="*/ 1558344 h 1568647"/>
              <a:gd name="connsiteX32" fmla="*/ 1560919 w 1846830"/>
              <a:gd name="connsiteY32" fmla="*/ 1524859 h 1568647"/>
              <a:gd name="connsiteX33" fmla="*/ 1506828 w 1846830"/>
              <a:gd name="connsiteY33" fmla="*/ 1473344 h 1568647"/>
              <a:gd name="connsiteX34" fmla="*/ 1509404 w 1846830"/>
              <a:gd name="connsiteY34" fmla="*/ 1303342 h 1568647"/>
              <a:gd name="connsiteX35" fmla="*/ 1501676 w 1846830"/>
              <a:gd name="connsiteY35" fmla="*/ 999401 h 1568647"/>
              <a:gd name="connsiteX36" fmla="*/ 1501676 w 1846830"/>
              <a:gd name="connsiteY36" fmla="*/ 873188 h 1568647"/>
              <a:gd name="connsiteX37" fmla="*/ 1504252 w 1846830"/>
              <a:gd name="connsiteY37" fmla="*/ 600156 h 1568647"/>
              <a:gd name="connsiteX38" fmla="*/ 1504252 w 1846830"/>
              <a:gd name="connsiteY38" fmla="*/ 473943 h 1568647"/>
              <a:gd name="connsiteX39" fmla="*/ 1504252 w 1846830"/>
              <a:gd name="connsiteY39" fmla="*/ 370912 h 1568647"/>
              <a:gd name="connsiteX40" fmla="*/ 1496525 w 1846830"/>
              <a:gd name="connsiteY40" fmla="*/ 324548 h 1568647"/>
              <a:gd name="connsiteX41" fmla="*/ 1491373 w 1846830"/>
              <a:gd name="connsiteY41" fmla="*/ 291063 h 1568647"/>
              <a:gd name="connsiteX42" fmla="*/ 1483646 w 1846830"/>
              <a:gd name="connsiteY42" fmla="*/ 267881 h 1568647"/>
              <a:gd name="connsiteX43" fmla="*/ 1470767 w 1846830"/>
              <a:gd name="connsiteY43" fmla="*/ 252426 h 1568647"/>
              <a:gd name="connsiteX44" fmla="*/ 1455312 w 1846830"/>
              <a:gd name="connsiteY44" fmla="*/ 239547 h 1568647"/>
              <a:gd name="connsiteX45" fmla="*/ 1439858 w 1846830"/>
              <a:gd name="connsiteY45" fmla="*/ 231820 h 1568647"/>
              <a:gd name="connsiteX46" fmla="*/ 1401221 w 1846830"/>
              <a:gd name="connsiteY46" fmla="*/ 229244 h 1568647"/>
              <a:gd name="connsiteX47" fmla="*/ 1076673 w 1846830"/>
              <a:gd name="connsiteY47" fmla="*/ 262729 h 1568647"/>
              <a:gd name="connsiteX48" fmla="*/ 788187 w 1846830"/>
              <a:gd name="connsiteY48" fmla="*/ 291063 h 1568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846830" h="1568647">
                <a:moveTo>
                  <a:pt x="788187" y="291063"/>
                </a:moveTo>
                <a:lnTo>
                  <a:pt x="92728" y="363185"/>
                </a:lnTo>
                <a:lnTo>
                  <a:pt x="0" y="213790"/>
                </a:lnTo>
                <a:lnTo>
                  <a:pt x="141667" y="221517"/>
                </a:lnTo>
                <a:lnTo>
                  <a:pt x="674853" y="157123"/>
                </a:lnTo>
                <a:lnTo>
                  <a:pt x="1396070" y="69546"/>
                </a:lnTo>
                <a:lnTo>
                  <a:pt x="1481070" y="25758"/>
                </a:lnTo>
                <a:lnTo>
                  <a:pt x="1522283" y="0"/>
                </a:lnTo>
                <a:lnTo>
                  <a:pt x="1555768" y="12879"/>
                </a:lnTo>
                <a:lnTo>
                  <a:pt x="1656223" y="66971"/>
                </a:lnTo>
                <a:lnTo>
                  <a:pt x="1733496" y="115910"/>
                </a:lnTo>
                <a:lnTo>
                  <a:pt x="1787587" y="159698"/>
                </a:lnTo>
                <a:lnTo>
                  <a:pt x="1815921" y="190608"/>
                </a:lnTo>
                <a:lnTo>
                  <a:pt x="1831375" y="213790"/>
                </a:lnTo>
                <a:lnTo>
                  <a:pt x="1844254" y="242123"/>
                </a:lnTo>
                <a:lnTo>
                  <a:pt x="1846830" y="265305"/>
                </a:lnTo>
                <a:lnTo>
                  <a:pt x="1839103" y="301366"/>
                </a:lnTo>
                <a:lnTo>
                  <a:pt x="1813345" y="337427"/>
                </a:lnTo>
                <a:lnTo>
                  <a:pt x="1787587" y="363185"/>
                </a:lnTo>
                <a:lnTo>
                  <a:pt x="1769557" y="383791"/>
                </a:lnTo>
                <a:lnTo>
                  <a:pt x="1754102" y="417276"/>
                </a:lnTo>
                <a:lnTo>
                  <a:pt x="1748951" y="458488"/>
                </a:lnTo>
                <a:lnTo>
                  <a:pt x="1748951" y="716066"/>
                </a:lnTo>
                <a:cubicBezTo>
                  <a:pt x="1749809" y="839703"/>
                  <a:pt x="1750668" y="963340"/>
                  <a:pt x="1751526" y="1086977"/>
                </a:cubicBezTo>
                <a:lnTo>
                  <a:pt x="1746375" y="1388343"/>
                </a:lnTo>
                <a:lnTo>
                  <a:pt x="1743799" y="1450162"/>
                </a:lnTo>
                <a:lnTo>
                  <a:pt x="1738648" y="1478495"/>
                </a:lnTo>
                <a:lnTo>
                  <a:pt x="1725769" y="1504253"/>
                </a:lnTo>
                <a:lnTo>
                  <a:pt x="1684556" y="1542889"/>
                </a:lnTo>
                <a:lnTo>
                  <a:pt x="1640768" y="1568647"/>
                </a:lnTo>
                <a:lnTo>
                  <a:pt x="1620162" y="1568647"/>
                </a:lnTo>
                <a:lnTo>
                  <a:pt x="1602132" y="1558344"/>
                </a:lnTo>
                <a:lnTo>
                  <a:pt x="1560919" y="1524859"/>
                </a:lnTo>
                <a:lnTo>
                  <a:pt x="1506828" y="1473344"/>
                </a:lnTo>
                <a:cubicBezTo>
                  <a:pt x="1507687" y="1416677"/>
                  <a:pt x="1508545" y="1360009"/>
                  <a:pt x="1509404" y="1303342"/>
                </a:cubicBezTo>
                <a:lnTo>
                  <a:pt x="1501676" y="999401"/>
                </a:lnTo>
                <a:lnTo>
                  <a:pt x="1501676" y="873188"/>
                </a:lnTo>
                <a:cubicBezTo>
                  <a:pt x="1502535" y="782177"/>
                  <a:pt x="1504681" y="686444"/>
                  <a:pt x="1504252" y="600156"/>
                </a:cubicBezTo>
                <a:lnTo>
                  <a:pt x="1504252" y="473943"/>
                </a:lnTo>
                <a:lnTo>
                  <a:pt x="1504252" y="370912"/>
                </a:lnTo>
                <a:lnTo>
                  <a:pt x="1496525" y="324548"/>
                </a:lnTo>
                <a:lnTo>
                  <a:pt x="1491373" y="291063"/>
                </a:lnTo>
                <a:lnTo>
                  <a:pt x="1483646" y="267881"/>
                </a:lnTo>
                <a:lnTo>
                  <a:pt x="1470767" y="252426"/>
                </a:lnTo>
                <a:lnTo>
                  <a:pt x="1455312" y="239547"/>
                </a:lnTo>
                <a:lnTo>
                  <a:pt x="1439858" y="231820"/>
                </a:lnTo>
                <a:lnTo>
                  <a:pt x="1401221" y="229244"/>
                </a:lnTo>
                <a:lnTo>
                  <a:pt x="1076673" y="262729"/>
                </a:lnTo>
                <a:lnTo>
                  <a:pt x="788187" y="2910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E3A62A-303F-4F6C-94EF-603F5B0F2D4B}"/>
              </a:ext>
            </a:extLst>
          </p:cNvPr>
          <p:cNvSpPr/>
          <p:nvPr/>
        </p:nvSpPr>
        <p:spPr>
          <a:xfrm>
            <a:off x="4922838" y="3513138"/>
            <a:ext cx="1468437" cy="279400"/>
          </a:xfrm>
          <a:custGeom>
            <a:avLst/>
            <a:gdLst>
              <a:gd name="connsiteX0" fmla="*/ 540544 w 1469231"/>
              <a:gd name="connsiteY0" fmla="*/ 226219 h 280987"/>
              <a:gd name="connsiteX1" fmla="*/ 11906 w 1469231"/>
              <a:gd name="connsiteY1" fmla="*/ 280987 h 280987"/>
              <a:gd name="connsiteX2" fmla="*/ 0 w 1469231"/>
              <a:gd name="connsiteY2" fmla="*/ 152400 h 280987"/>
              <a:gd name="connsiteX3" fmla="*/ 169069 w 1469231"/>
              <a:gd name="connsiteY3" fmla="*/ 130969 h 280987"/>
              <a:gd name="connsiteX4" fmla="*/ 678656 w 1469231"/>
              <a:gd name="connsiteY4" fmla="*/ 80962 h 280987"/>
              <a:gd name="connsiteX5" fmla="*/ 1104900 w 1469231"/>
              <a:gd name="connsiteY5" fmla="*/ 38100 h 280987"/>
              <a:gd name="connsiteX6" fmla="*/ 1469231 w 1469231"/>
              <a:gd name="connsiteY6" fmla="*/ 0 h 280987"/>
              <a:gd name="connsiteX7" fmla="*/ 1469231 w 1469231"/>
              <a:gd name="connsiteY7" fmla="*/ 133350 h 280987"/>
              <a:gd name="connsiteX8" fmla="*/ 1133475 w 1469231"/>
              <a:gd name="connsiteY8" fmla="*/ 169069 h 280987"/>
              <a:gd name="connsiteX9" fmla="*/ 540544 w 1469231"/>
              <a:gd name="connsiteY9" fmla="*/ 226219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9231" h="280987">
                <a:moveTo>
                  <a:pt x="540544" y="226219"/>
                </a:moveTo>
                <a:lnTo>
                  <a:pt x="11906" y="280987"/>
                </a:lnTo>
                <a:lnTo>
                  <a:pt x="0" y="152400"/>
                </a:lnTo>
                <a:lnTo>
                  <a:pt x="169069" y="130969"/>
                </a:lnTo>
                <a:lnTo>
                  <a:pt x="678656" y="80962"/>
                </a:lnTo>
                <a:lnTo>
                  <a:pt x="1104900" y="38100"/>
                </a:lnTo>
                <a:lnTo>
                  <a:pt x="1469231" y="0"/>
                </a:lnTo>
                <a:lnTo>
                  <a:pt x="1469231" y="133350"/>
                </a:lnTo>
                <a:lnTo>
                  <a:pt x="1133475" y="169069"/>
                </a:lnTo>
                <a:lnTo>
                  <a:pt x="540544" y="2262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85134D6-36CD-4620-B1F6-4B6AA6EFA988}"/>
              </a:ext>
            </a:extLst>
          </p:cNvPr>
          <p:cNvSpPr/>
          <p:nvPr/>
        </p:nvSpPr>
        <p:spPr>
          <a:xfrm>
            <a:off x="4929188" y="3910013"/>
            <a:ext cx="1463675" cy="285750"/>
          </a:xfrm>
          <a:custGeom>
            <a:avLst/>
            <a:gdLst>
              <a:gd name="connsiteX0" fmla="*/ 521493 w 1464468"/>
              <a:gd name="connsiteY0" fmla="*/ 233362 h 285750"/>
              <a:gd name="connsiteX1" fmla="*/ 2381 w 1464468"/>
              <a:gd name="connsiteY1" fmla="*/ 285750 h 285750"/>
              <a:gd name="connsiteX2" fmla="*/ 0 w 1464468"/>
              <a:gd name="connsiteY2" fmla="*/ 147637 h 285750"/>
              <a:gd name="connsiteX3" fmla="*/ 454818 w 1464468"/>
              <a:gd name="connsiteY3" fmla="*/ 107156 h 285750"/>
              <a:gd name="connsiteX4" fmla="*/ 931068 w 1464468"/>
              <a:gd name="connsiteY4" fmla="*/ 57150 h 285750"/>
              <a:gd name="connsiteX5" fmla="*/ 1464468 w 1464468"/>
              <a:gd name="connsiteY5" fmla="*/ 0 h 285750"/>
              <a:gd name="connsiteX6" fmla="*/ 1464468 w 1464468"/>
              <a:gd name="connsiteY6" fmla="*/ 138112 h 285750"/>
              <a:gd name="connsiteX7" fmla="*/ 995362 w 1464468"/>
              <a:gd name="connsiteY7" fmla="*/ 185737 h 285750"/>
              <a:gd name="connsiteX8" fmla="*/ 521493 w 1464468"/>
              <a:gd name="connsiteY8" fmla="*/ 233362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4468" h="285750">
                <a:moveTo>
                  <a:pt x="521493" y="233362"/>
                </a:moveTo>
                <a:lnTo>
                  <a:pt x="2381" y="285750"/>
                </a:lnTo>
                <a:cubicBezTo>
                  <a:pt x="1587" y="239712"/>
                  <a:pt x="794" y="193675"/>
                  <a:pt x="0" y="147637"/>
                </a:cubicBezTo>
                <a:lnTo>
                  <a:pt x="454818" y="107156"/>
                </a:lnTo>
                <a:lnTo>
                  <a:pt x="931068" y="57150"/>
                </a:lnTo>
                <a:lnTo>
                  <a:pt x="1464468" y="0"/>
                </a:lnTo>
                <a:lnTo>
                  <a:pt x="1464468" y="138112"/>
                </a:lnTo>
                <a:lnTo>
                  <a:pt x="995362" y="185737"/>
                </a:lnTo>
                <a:lnTo>
                  <a:pt x="521493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A9730C9-0ED4-4D84-8C1A-FA12159A511D}"/>
              </a:ext>
            </a:extLst>
          </p:cNvPr>
          <p:cNvSpPr/>
          <p:nvPr/>
        </p:nvSpPr>
        <p:spPr>
          <a:xfrm>
            <a:off x="4900613" y="4316413"/>
            <a:ext cx="1501775" cy="279400"/>
          </a:xfrm>
          <a:custGeom>
            <a:avLst/>
            <a:gdLst>
              <a:gd name="connsiteX0" fmla="*/ 690562 w 1502568"/>
              <a:gd name="connsiteY0" fmla="*/ 204788 h 278607"/>
              <a:gd name="connsiteX1" fmla="*/ 376237 w 1502568"/>
              <a:gd name="connsiteY1" fmla="*/ 238125 h 278607"/>
              <a:gd name="connsiteX2" fmla="*/ 240506 w 1502568"/>
              <a:gd name="connsiteY2" fmla="*/ 252413 h 278607"/>
              <a:gd name="connsiteX3" fmla="*/ 178593 w 1502568"/>
              <a:gd name="connsiteY3" fmla="*/ 271463 h 278607"/>
              <a:gd name="connsiteX4" fmla="*/ 35718 w 1502568"/>
              <a:gd name="connsiteY4" fmla="*/ 278607 h 278607"/>
              <a:gd name="connsiteX5" fmla="*/ 0 w 1502568"/>
              <a:gd name="connsiteY5" fmla="*/ 119063 h 278607"/>
              <a:gd name="connsiteX6" fmla="*/ 431006 w 1502568"/>
              <a:gd name="connsiteY6" fmla="*/ 88107 h 278607"/>
              <a:gd name="connsiteX7" fmla="*/ 914400 w 1502568"/>
              <a:gd name="connsiteY7" fmla="*/ 47625 h 278607"/>
              <a:gd name="connsiteX8" fmla="*/ 1488281 w 1502568"/>
              <a:gd name="connsiteY8" fmla="*/ 0 h 278607"/>
              <a:gd name="connsiteX9" fmla="*/ 1502568 w 1502568"/>
              <a:gd name="connsiteY9" fmla="*/ 211932 h 278607"/>
              <a:gd name="connsiteX10" fmla="*/ 1443037 w 1502568"/>
              <a:gd name="connsiteY10" fmla="*/ 211932 h 278607"/>
              <a:gd name="connsiteX11" fmla="*/ 1390650 w 1502568"/>
              <a:gd name="connsiteY11" fmla="*/ 169069 h 278607"/>
              <a:gd name="connsiteX12" fmla="*/ 1357312 w 1502568"/>
              <a:gd name="connsiteY12" fmla="*/ 142875 h 278607"/>
              <a:gd name="connsiteX13" fmla="*/ 1207293 w 1502568"/>
              <a:gd name="connsiteY13" fmla="*/ 157163 h 278607"/>
              <a:gd name="connsiteX14" fmla="*/ 842962 w 1502568"/>
              <a:gd name="connsiteY14" fmla="*/ 192882 h 278607"/>
              <a:gd name="connsiteX15" fmla="*/ 690562 w 1502568"/>
              <a:gd name="connsiteY15" fmla="*/ 204788 h 278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02568" h="278607">
                <a:moveTo>
                  <a:pt x="690562" y="204788"/>
                </a:moveTo>
                <a:lnTo>
                  <a:pt x="376237" y="238125"/>
                </a:lnTo>
                <a:lnTo>
                  <a:pt x="240506" y="252413"/>
                </a:lnTo>
                <a:lnTo>
                  <a:pt x="178593" y="271463"/>
                </a:lnTo>
                <a:lnTo>
                  <a:pt x="35718" y="278607"/>
                </a:lnTo>
                <a:lnTo>
                  <a:pt x="0" y="119063"/>
                </a:lnTo>
                <a:lnTo>
                  <a:pt x="431006" y="88107"/>
                </a:lnTo>
                <a:lnTo>
                  <a:pt x="914400" y="47625"/>
                </a:lnTo>
                <a:lnTo>
                  <a:pt x="1488281" y="0"/>
                </a:lnTo>
                <a:lnTo>
                  <a:pt x="1502568" y="211932"/>
                </a:lnTo>
                <a:lnTo>
                  <a:pt x="1443037" y="211932"/>
                </a:lnTo>
                <a:lnTo>
                  <a:pt x="1390650" y="169069"/>
                </a:lnTo>
                <a:lnTo>
                  <a:pt x="1357312" y="142875"/>
                </a:lnTo>
                <a:lnTo>
                  <a:pt x="1207293" y="157163"/>
                </a:lnTo>
                <a:lnTo>
                  <a:pt x="842962" y="192882"/>
                </a:lnTo>
                <a:lnTo>
                  <a:pt x="690562" y="2047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C63273C-291F-4299-98AE-9AB47C4777D1}"/>
              </a:ext>
            </a:extLst>
          </p:cNvPr>
          <p:cNvSpPr/>
          <p:nvPr/>
        </p:nvSpPr>
        <p:spPr>
          <a:xfrm>
            <a:off x="4381500" y="4533900"/>
            <a:ext cx="1074738" cy="703263"/>
          </a:xfrm>
          <a:custGeom>
            <a:avLst/>
            <a:gdLst>
              <a:gd name="connsiteX0" fmla="*/ 519113 w 1073944"/>
              <a:gd name="connsiteY0" fmla="*/ 554831 h 702469"/>
              <a:gd name="connsiteX1" fmla="*/ 280988 w 1073944"/>
              <a:gd name="connsiteY1" fmla="*/ 642938 h 702469"/>
              <a:gd name="connsiteX2" fmla="*/ 119063 w 1073944"/>
              <a:gd name="connsiteY2" fmla="*/ 688181 h 702469"/>
              <a:gd name="connsiteX3" fmla="*/ 61913 w 1073944"/>
              <a:gd name="connsiteY3" fmla="*/ 700088 h 702469"/>
              <a:gd name="connsiteX4" fmla="*/ 33338 w 1073944"/>
              <a:gd name="connsiteY4" fmla="*/ 702469 h 702469"/>
              <a:gd name="connsiteX5" fmla="*/ 9525 w 1073944"/>
              <a:gd name="connsiteY5" fmla="*/ 697706 h 702469"/>
              <a:gd name="connsiteX6" fmla="*/ 0 w 1073944"/>
              <a:gd name="connsiteY6" fmla="*/ 690563 h 702469"/>
              <a:gd name="connsiteX7" fmla="*/ 0 w 1073944"/>
              <a:gd name="connsiteY7" fmla="*/ 676275 h 702469"/>
              <a:gd name="connsiteX8" fmla="*/ 7144 w 1073944"/>
              <a:gd name="connsiteY8" fmla="*/ 659606 h 702469"/>
              <a:gd name="connsiteX9" fmla="*/ 23813 w 1073944"/>
              <a:gd name="connsiteY9" fmla="*/ 645319 h 702469"/>
              <a:gd name="connsiteX10" fmla="*/ 176213 w 1073944"/>
              <a:gd name="connsiteY10" fmla="*/ 569119 h 702469"/>
              <a:gd name="connsiteX11" fmla="*/ 269081 w 1073944"/>
              <a:gd name="connsiteY11" fmla="*/ 514350 h 702469"/>
              <a:gd name="connsiteX12" fmla="*/ 435769 w 1073944"/>
              <a:gd name="connsiteY12" fmla="*/ 409575 h 702469"/>
              <a:gd name="connsiteX13" fmla="*/ 566738 w 1073944"/>
              <a:gd name="connsiteY13" fmla="*/ 316706 h 702469"/>
              <a:gd name="connsiteX14" fmla="*/ 690563 w 1073944"/>
              <a:gd name="connsiteY14" fmla="*/ 219075 h 702469"/>
              <a:gd name="connsiteX15" fmla="*/ 704850 w 1073944"/>
              <a:gd name="connsiteY15" fmla="*/ 202406 h 702469"/>
              <a:gd name="connsiteX16" fmla="*/ 707231 w 1073944"/>
              <a:gd name="connsiteY16" fmla="*/ 180975 h 702469"/>
              <a:gd name="connsiteX17" fmla="*/ 702469 w 1073944"/>
              <a:gd name="connsiteY17" fmla="*/ 145256 h 702469"/>
              <a:gd name="connsiteX18" fmla="*/ 664369 w 1073944"/>
              <a:gd name="connsiteY18" fmla="*/ 0 h 702469"/>
              <a:gd name="connsiteX19" fmla="*/ 778669 w 1073944"/>
              <a:gd name="connsiteY19" fmla="*/ 16669 h 702469"/>
              <a:gd name="connsiteX20" fmla="*/ 864394 w 1073944"/>
              <a:gd name="connsiteY20" fmla="*/ 73819 h 702469"/>
              <a:gd name="connsiteX21" fmla="*/ 912019 w 1073944"/>
              <a:gd name="connsiteY21" fmla="*/ 102394 h 702469"/>
              <a:gd name="connsiteX22" fmla="*/ 954881 w 1073944"/>
              <a:gd name="connsiteY22" fmla="*/ 130969 h 702469"/>
              <a:gd name="connsiteX23" fmla="*/ 983456 w 1073944"/>
              <a:gd name="connsiteY23" fmla="*/ 154781 h 702469"/>
              <a:gd name="connsiteX24" fmla="*/ 1009650 w 1073944"/>
              <a:gd name="connsiteY24" fmla="*/ 180975 h 702469"/>
              <a:gd name="connsiteX25" fmla="*/ 1035844 w 1073944"/>
              <a:gd name="connsiteY25" fmla="*/ 216694 h 702469"/>
              <a:gd name="connsiteX26" fmla="*/ 1057275 w 1073944"/>
              <a:gd name="connsiteY26" fmla="*/ 254794 h 702469"/>
              <a:gd name="connsiteX27" fmla="*/ 1071563 w 1073944"/>
              <a:gd name="connsiteY27" fmla="*/ 288131 h 702469"/>
              <a:gd name="connsiteX28" fmla="*/ 1073944 w 1073944"/>
              <a:gd name="connsiteY28" fmla="*/ 311944 h 702469"/>
              <a:gd name="connsiteX29" fmla="*/ 1069181 w 1073944"/>
              <a:gd name="connsiteY29" fmla="*/ 335756 h 702469"/>
              <a:gd name="connsiteX30" fmla="*/ 1062038 w 1073944"/>
              <a:gd name="connsiteY30" fmla="*/ 350044 h 702469"/>
              <a:gd name="connsiteX31" fmla="*/ 1045369 w 1073944"/>
              <a:gd name="connsiteY31" fmla="*/ 359569 h 702469"/>
              <a:gd name="connsiteX32" fmla="*/ 1000125 w 1073944"/>
              <a:gd name="connsiteY32" fmla="*/ 371475 h 702469"/>
              <a:gd name="connsiteX33" fmla="*/ 921544 w 1073944"/>
              <a:gd name="connsiteY33" fmla="*/ 385763 h 702469"/>
              <a:gd name="connsiteX34" fmla="*/ 881063 w 1073944"/>
              <a:gd name="connsiteY34" fmla="*/ 395288 h 702469"/>
              <a:gd name="connsiteX35" fmla="*/ 838200 w 1073944"/>
              <a:gd name="connsiteY35" fmla="*/ 409575 h 702469"/>
              <a:gd name="connsiteX36" fmla="*/ 747713 w 1073944"/>
              <a:gd name="connsiteY36" fmla="*/ 454819 h 702469"/>
              <a:gd name="connsiteX37" fmla="*/ 650081 w 1073944"/>
              <a:gd name="connsiteY37" fmla="*/ 500063 h 702469"/>
              <a:gd name="connsiteX38" fmla="*/ 519113 w 1073944"/>
              <a:gd name="connsiteY38" fmla="*/ 5548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702469">
                <a:moveTo>
                  <a:pt x="519113" y="554831"/>
                </a:moveTo>
                <a:lnTo>
                  <a:pt x="280988" y="642938"/>
                </a:lnTo>
                <a:lnTo>
                  <a:pt x="119063" y="688181"/>
                </a:lnTo>
                <a:lnTo>
                  <a:pt x="61913" y="700088"/>
                </a:lnTo>
                <a:lnTo>
                  <a:pt x="33338" y="702469"/>
                </a:lnTo>
                <a:lnTo>
                  <a:pt x="9525" y="697706"/>
                </a:lnTo>
                <a:lnTo>
                  <a:pt x="0" y="690563"/>
                </a:lnTo>
                <a:lnTo>
                  <a:pt x="0" y="676275"/>
                </a:lnTo>
                <a:lnTo>
                  <a:pt x="7144" y="659606"/>
                </a:lnTo>
                <a:lnTo>
                  <a:pt x="23813" y="645319"/>
                </a:lnTo>
                <a:lnTo>
                  <a:pt x="176213" y="569119"/>
                </a:lnTo>
                <a:lnTo>
                  <a:pt x="269081" y="514350"/>
                </a:lnTo>
                <a:lnTo>
                  <a:pt x="435769" y="409575"/>
                </a:lnTo>
                <a:lnTo>
                  <a:pt x="566738" y="316706"/>
                </a:lnTo>
                <a:lnTo>
                  <a:pt x="690563" y="219075"/>
                </a:lnTo>
                <a:lnTo>
                  <a:pt x="704850" y="202406"/>
                </a:lnTo>
                <a:lnTo>
                  <a:pt x="707231" y="180975"/>
                </a:lnTo>
                <a:lnTo>
                  <a:pt x="702469" y="145256"/>
                </a:lnTo>
                <a:lnTo>
                  <a:pt x="664369" y="0"/>
                </a:lnTo>
                <a:lnTo>
                  <a:pt x="778669" y="16669"/>
                </a:lnTo>
                <a:lnTo>
                  <a:pt x="864394" y="73819"/>
                </a:lnTo>
                <a:lnTo>
                  <a:pt x="912019" y="102394"/>
                </a:lnTo>
                <a:lnTo>
                  <a:pt x="954881" y="130969"/>
                </a:lnTo>
                <a:lnTo>
                  <a:pt x="983456" y="154781"/>
                </a:lnTo>
                <a:lnTo>
                  <a:pt x="1009650" y="180975"/>
                </a:lnTo>
                <a:lnTo>
                  <a:pt x="1035844" y="216694"/>
                </a:lnTo>
                <a:lnTo>
                  <a:pt x="1057275" y="254794"/>
                </a:lnTo>
                <a:lnTo>
                  <a:pt x="1071563" y="288131"/>
                </a:lnTo>
                <a:lnTo>
                  <a:pt x="1073944" y="311944"/>
                </a:lnTo>
                <a:lnTo>
                  <a:pt x="1069181" y="335756"/>
                </a:lnTo>
                <a:lnTo>
                  <a:pt x="1062038" y="350044"/>
                </a:lnTo>
                <a:lnTo>
                  <a:pt x="1045369" y="359569"/>
                </a:lnTo>
                <a:lnTo>
                  <a:pt x="1000125" y="371475"/>
                </a:lnTo>
                <a:lnTo>
                  <a:pt x="921544" y="385763"/>
                </a:lnTo>
                <a:lnTo>
                  <a:pt x="881063" y="395288"/>
                </a:lnTo>
                <a:lnTo>
                  <a:pt x="838200" y="409575"/>
                </a:lnTo>
                <a:lnTo>
                  <a:pt x="747713" y="454819"/>
                </a:lnTo>
                <a:lnTo>
                  <a:pt x="650081" y="500063"/>
                </a:lnTo>
                <a:lnTo>
                  <a:pt x="519113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01BADAB-161E-411E-8E5D-0373557338B1}"/>
              </a:ext>
            </a:extLst>
          </p:cNvPr>
          <p:cNvSpPr/>
          <p:nvPr/>
        </p:nvSpPr>
        <p:spPr>
          <a:xfrm>
            <a:off x="5848350" y="4532313"/>
            <a:ext cx="971550" cy="784225"/>
          </a:xfrm>
          <a:custGeom>
            <a:avLst/>
            <a:gdLst>
              <a:gd name="connsiteX0" fmla="*/ 497681 w 971550"/>
              <a:gd name="connsiteY0" fmla="*/ 461962 h 785812"/>
              <a:gd name="connsiteX1" fmla="*/ 445294 w 971550"/>
              <a:gd name="connsiteY1" fmla="*/ 407194 h 785812"/>
              <a:gd name="connsiteX2" fmla="*/ 378619 w 971550"/>
              <a:gd name="connsiteY2" fmla="*/ 347662 h 785812"/>
              <a:gd name="connsiteX3" fmla="*/ 235744 w 971550"/>
              <a:gd name="connsiteY3" fmla="*/ 233362 h 785812"/>
              <a:gd name="connsiteX4" fmla="*/ 102394 w 971550"/>
              <a:gd name="connsiteY4" fmla="*/ 128587 h 785812"/>
              <a:gd name="connsiteX5" fmla="*/ 28575 w 971550"/>
              <a:gd name="connsiteY5" fmla="*/ 76200 h 785812"/>
              <a:gd name="connsiteX6" fmla="*/ 9525 w 971550"/>
              <a:gd name="connsiteY6" fmla="*/ 59531 h 785812"/>
              <a:gd name="connsiteX7" fmla="*/ 0 w 971550"/>
              <a:gd name="connsiteY7" fmla="*/ 40481 h 785812"/>
              <a:gd name="connsiteX8" fmla="*/ 0 w 971550"/>
              <a:gd name="connsiteY8" fmla="*/ 19050 h 785812"/>
              <a:gd name="connsiteX9" fmla="*/ 2381 w 971550"/>
              <a:gd name="connsiteY9" fmla="*/ 9525 h 785812"/>
              <a:gd name="connsiteX10" fmla="*/ 14288 w 971550"/>
              <a:gd name="connsiteY10" fmla="*/ 0 h 785812"/>
              <a:gd name="connsiteX11" fmla="*/ 30956 w 971550"/>
              <a:gd name="connsiteY11" fmla="*/ 0 h 785812"/>
              <a:gd name="connsiteX12" fmla="*/ 102394 w 971550"/>
              <a:gd name="connsiteY12" fmla="*/ 28575 h 785812"/>
              <a:gd name="connsiteX13" fmla="*/ 230981 w 971550"/>
              <a:gd name="connsiteY13" fmla="*/ 80962 h 785812"/>
              <a:gd name="connsiteX14" fmla="*/ 383381 w 971550"/>
              <a:gd name="connsiteY14" fmla="*/ 142875 h 785812"/>
              <a:gd name="connsiteX15" fmla="*/ 516731 w 971550"/>
              <a:gd name="connsiteY15" fmla="*/ 204787 h 785812"/>
              <a:gd name="connsiteX16" fmla="*/ 654844 w 971550"/>
              <a:gd name="connsiteY16" fmla="*/ 278606 h 785812"/>
              <a:gd name="connsiteX17" fmla="*/ 804863 w 971550"/>
              <a:gd name="connsiteY17" fmla="*/ 366712 h 785812"/>
              <a:gd name="connsiteX18" fmla="*/ 878681 w 971550"/>
              <a:gd name="connsiteY18" fmla="*/ 411956 h 785812"/>
              <a:gd name="connsiteX19" fmla="*/ 890588 w 971550"/>
              <a:gd name="connsiteY19" fmla="*/ 423862 h 785812"/>
              <a:gd name="connsiteX20" fmla="*/ 914400 w 971550"/>
              <a:gd name="connsiteY20" fmla="*/ 464344 h 785812"/>
              <a:gd name="connsiteX21" fmla="*/ 931069 w 971550"/>
              <a:gd name="connsiteY21" fmla="*/ 509587 h 785812"/>
              <a:gd name="connsiteX22" fmla="*/ 950119 w 971550"/>
              <a:gd name="connsiteY22" fmla="*/ 561975 h 785812"/>
              <a:gd name="connsiteX23" fmla="*/ 964406 w 971550"/>
              <a:gd name="connsiteY23" fmla="*/ 616744 h 785812"/>
              <a:gd name="connsiteX24" fmla="*/ 971550 w 971550"/>
              <a:gd name="connsiteY24" fmla="*/ 661987 h 785812"/>
              <a:gd name="connsiteX25" fmla="*/ 969169 w 971550"/>
              <a:gd name="connsiteY25" fmla="*/ 683419 h 785812"/>
              <a:gd name="connsiteX26" fmla="*/ 962025 w 971550"/>
              <a:gd name="connsiteY26" fmla="*/ 711994 h 785812"/>
              <a:gd name="connsiteX27" fmla="*/ 945356 w 971550"/>
              <a:gd name="connsiteY27" fmla="*/ 745331 h 785812"/>
              <a:gd name="connsiteX28" fmla="*/ 919163 w 971550"/>
              <a:gd name="connsiteY28" fmla="*/ 769144 h 785812"/>
              <a:gd name="connsiteX29" fmla="*/ 890588 w 971550"/>
              <a:gd name="connsiteY29" fmla="*/ 781050 h 785812"/>
              <a:gd name="connsiteX30" fmla="*/ 850106 w 971550"/>
              <a:gd name="connsiteY30" fmla="*/ 785812 h 785812"/>
              <a:gd name="connsiteX31" fmla="*/ 814388 w 971550"/>
              <a:gd name="connsiteY31" fmla="*/ 781050 h 785812"/>
              <a:gd name="connsiteX32" fmla="*/ 788194 w 971550"/>
              <a:gd name="connsiteY32" fmla="*/ 771525 h 785812"/>
              <a:gd name="connsiteX33" fmla="*/ 747713 w 971550"/>
              <a:gd name="connsiteY33" fmla="*/ 723900 h 785812"/>
              <a:gd name="connsiteX34" fmla="*/ 678656 w 971550"/>
              <a:gd name="connsiteY34" fmla="*/ 645319 h 785812"/>
              <a:gd name="connsiteX35" fmla="*/ 588169 w 971550"/>
              <a:gd name="connsiteY35" fmla="*/ 550069 h 785812"/>
              <a:gd name="connsiteX36" fmla="*/ 497681 w 971550"/>
              <a:gd name="connsiteY36" fmla="*/ 461962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71550" h="785812">
                <a:moveTo>
                  <a:pt x="497681" y="461962"/>
                </a:moveTo>
                <a:lnTo>
                  <a:pt x="445294" y="407194"/>
                </a:lnTo>
                <a:lnTo>
                  <a:pt x="378619" y="347662"/>
                </a:lnTo>
                <a:lnTo>
                  <a:pt x="235744" y="233362"/>
                </a:lnTo>
                <a:lnTo>
                  <a:pt x="102394" y="128587"/>
                </a:lnTo>
                <a:lnTo>
                  <a:pt x="28575" y="76200"/>
                </a:lnTo>
                <a:lnTo>
                  <a:pt x="9525" y="59531"/>
                </a:lnTo>
                <a:lnTo>
                  <a:pt x="0" y="40481"/>
                </a:lnTo>
                <a:lnTo>
                  <a:pt x="0" y="19050"/>
                </a:lnTo>
                <a:lnTo>
                  <a:pt x="2381" y="9525"/>
                </a:lnTo>
                <a:lnTo>
                  <a:pt x="14288" y="0"/>
                </a:lnTo>
                <a:lnTo>
                  <a:pt x="30956" y="0"/>
                </a:lnTo>
                <a:lnTo>
                  <a:pt x="102394" y="28575"/>
                </a:lnTo>
                <a:lnTo>
                  <a:pt x="230981" y="80962"/>
                </a:lnTo>
                <a:lnTo>
                  <a:pt x="383381" y="142875"/>
                </a:lnTo>
                <a:lnTo>
                  <a:pt x="516731" y="204787"/>
                </a:lnTo>
                <a:lnTo>
                  <a:pt x="654844" y="278606"/>
                </a:lnTo>
                <a:lnTo>
                  <a:pt x="804863" y="366712"/>
                </a:lnTo>
                <a:lnTo>
                  <a:pt x="878681" y="411956"/>
                </a:lnTo>
                <a:lnTo>
                  <a:pt x="890588" y="423862"/>
                </a:lnTo>
                <a:lnTo>
                  <a:pt x="914400" y="464344"/>
                </a:lnTo>
                <a:lnTo>
                  <a:pt x="931069" y="509587"/>
                </a:lnTo>
                <a:lnTo>
                  <a:pt x="950119" y="561975"/>
                </a:lnTo>
                <a:lnTo>
                  <a:pt x="964406" y="616744"/>
                </a:lnTo>
                <a:lnTo>
                  <a:pt x="971550" y="661987"/>
                </a:lnTo>
                <a:lnTo>
                  <a:pt x="969169" y="683419"/>
                </a:lnTo>
                <a:lnTo>
                  <a:pt x="962025" y="711994"/>
                </a:lnTo>
                <a:lnTo>
                  <a:pt x="945356" y="745331"/>
                </a:lnTo>
                <a:lnTo>
                  <a:pt x="919163" y="769144"/>
                </a:lnTo>
                <a:lnTo>
                  <a:pt x="890588" y="781050"/>
                </a:lnTo>
                <a:lnTo>
                  <a:pt x="850106" y="785812"/>
                </a:lnTo>
                <a:lnTo>
                  <a:pt x="814388" y="781050"/>
                </a:lnTo>
                <a:lnTo>
                  <a:pt x="788194" y="771525"/>
                </a:lnTo>
                <a:lnTo>
                  <a:pt x="747713" y="723900"/>
                </a:lnTo>
                <a:lnTo>
                  <a:pt x="678656" y="645319"/>
                </a:lnTo>
                <a:lnTo>
                  <a:pt x="588169" y="550069"/>
                </a:lnTo>
                <a:lnTo>
                  <a:pt x="497681" y="4619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highlight>
                <a:srgbClr val="00FFFF"/>
              </a:highlight>
            </a:endParaRPr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C7A36C5A-B5B0-49C8-9E38-3EEB33FEFA85}"/>
              </a:ext>
            </a:extLst>
          </p:cNvPr>
          <p:cNvSpPr/>
          <p:nvPr/>
        </p:nvSpPr>
        <p:spPr>
          <a:xfrm>
            <a:off x="2773363" y="4522788"/>
            <a:ext cx="1117600" cy="615950"/>
          </a:xfrm>
          <a:custGeom>
            <a:avLst/>
            <a:gdLst>
              <a:gd name="connsiteX0" fmla="*/ 578644 w 1116807"/>
              <a:gd name="connsiteY0" fmla="*/ 385762 h 616744"/>
              <a:gd name="connsiteX1" fmla="*/ 300038 w 1116807"/>
              <a:gd name="connsiteY1" fmla="*/ 533400 h 616744"/>
              <a:gd name="connsiteX2" fmla="*/ 259557 w 1116807"/>
              <a:gd name="connsiteY2" fmla="*/ 561975 h 616744"/>
              <a:gd name="connsiteX3" fmla="*/ 250032 w 1116807"/>
              <a:gd name="connsiteY3" fmla="*/ 583406 h 616744"/>
              <a:gd name="connsiteX4" fmla="*/ 240507 w 1116807"/>
              <a:gd name="connsiteY4" fmla="*/ 616744 h 616744"/>
              <a:gd name="connsiteX5" fmla="*/ 0 w 1116807"/>
              <a:gd name="connsiteY5" fmla="*/ 571500 h 616744"/>
              <a:gd name="connsiteX6" fmla="*/ 14288 w 1116807"/>
              <a:gd name="connsiteY6" fmla="*/ 557212 h 616744"/>
              <a:gd name="connsiteX7" fmla="*/ 197644 w 1116807"/>
              <a:gd name="connsiteY7" fmla="*/ 459581 h 616744"/>
              <a:gd name="connsiteX8" fmla="*/ 378619 w 1116807"/>
              <a:gd name="connsiteY8" fmla="*/ 350044 h 616744"/>
              <a:gd name="connsiteX9" fmla="*/ 533400 w 1116807"/>
              <a:gd name="connsiteY9" fmla="*/ 242887 h 616744"/>
              <a:gd name="connsiteX10" fmla="*/ 659607 w 1116807"/>
              <a:gd name="connsiteY10" fmla="*/ 145256 h 616744"/>
              <a:gd name="connsiteX11" fmla="*/ 711994 w 1116807"/>
              <a:gd name="connsiteY11" fmla="*/ 104775 h 616744"/>
              <a:gd name="connsiteX12" fmla="*/ 738188 w 1116807"/>
              <a:gd name="connsiteY12" fmla="*/ 78581 h 616744"/>
              <a:gd name="connsiteX13" fmla="*/ 750094 w 1116807"/>
              <a:gd name="connsiteY13" fmla="*/ 64294 h 616744"/>
              <a:gd name="connsiteX14" fmla="*/ 781050 w 1116807"/>
              <a:gd name="connsiteY14" fmla="*/ 0 h 616744"/>
              <a:gd name="connsiteX15" fmla="*/ 1116807 w 1116807"/>
              <a:gd name="connsiteY15" fmla="*/ 154781 h 616744"/>
              <a:gd name="connsiteX16" fmla="*/ 1088232 w 1116807"/>
              <a:gd name="connsiteY16" fmla="*/ 204787 h 616744"/>
              <a:gd name="connsiteX17" fmla="*/ 976313 w 1116807"/>
              <a:gd name="connsiteY17" fmla="*/ 226219 h 616744"/>
              <a:gd name="connsiteX18" fmla="*/ 871538 w 1116807"/>
              <a:gd name="connsiteY18" fmla="*/ 252412 h 616744"/>
              <a:gd name="connsiteX19" fmla="*/ 800100 w 1116807"/>
              <a:gd name="connsiteY19" fmla="*/ 273844 h 616744"/>
              <a:gd name="connsiteX20" fmla="*/ 757238 w 1116807"/>
              <a:gd name="connsiteY20" fmla="*/ 295275 h 616744"/>
              <a:gd name="connsiteX21" fmla="*/ 578644 w 1116807"/>
              <a:gd name="connsiteY21" fmla="*/ 385762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16807" h="616744">
                <a:moveTo>
                  <a:pt x="578644" y="385762"/>
                </a:moveTo>
                <a:lnTo>
                  <a:pt x="300038" y="533400"/>
                </a:lnTo>
                <a:lnTo>
                  <a:pt x="259557" y="561975"/>
                </a:lnTo>
                <a:lnTo>
                  <a:pt x="250032" y="583406"/>
                </a:lnTo>
                <a:lnTo>
                  <a:pt x="240507" y="616744"/>
                </a:lnTo>
                <a:lnTo>
                  <a:pt x="0" y="571500"/>
                </a:lnTo>
                <a:lnTo>
                  <a:pt x="14288" y="557212"/>
                </a:lnTo>
                <a:lnTo>
                  <a:pt x="197644" y="459581"/>
                </a:lnTo>
                <a:lnTo>
                  <a:pt x="378619" y="350044"/>
                </a:lnTo>
                <a:lnTo>
                  <a:pt x="533400" y="242887"/>
                </a:lnTo>
                <a:lnTo>
                  <a:pt x="659607" y="145256"/>
                </a:lnTo>
                <a:lnTo>
                  <a:pt x="711994" y="104775"/>
                </a:lnTo>
                <a:lnTo>
                  <a:pt x="738188" y="78581"/>
                </a:lnTo>
                <a:lnTo>
                  <a:pt x="750094" y="64294"/>
                </a:lnTo>
                <a:lnTo>
                  <a:pt x="781050" y="0"/>
                </a:lnTo>
                <a:lnTo>
                  <a:pt x="1116807" y="154781"/>
                </a:lnTo>
                <a:lnTo>
                  <a:pt x="1088232" y="204787"/>
                </a:lnTo>
                <a:lnTo>
                  <a:pt x="976313" y="226219"/>
                </a:lnTo>
                <a:lnTo>
                  <a:pt x="871538" y="252412"/>
                </a:lnTo>
                <a:lnTo>
                  <a:pt x="800100" y="273844"/>
                </a:lnTo>
                <a:lnTo>
                  <a:pt x="757238" y="295275"/>
                </a:lnTo>
                <a:lnTo>
                  <a:pt x="578644" y="385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FE7BEDA1-8EDB-4A82-BF20-AA67321702B3}"/>
              </a:ext>
            </a:extLst>
          </p:cNvPr>
          <p:cNvSpPr/>
          <p:nvPr/>
        </p:nvSpPr>
        <p:spPr>
          <a:xfrm>
            <a:off x="2725738" y="5087938"/>
            <a:ext cx="4659312" cy="909637"/>
          </a:xfrm>
          <a:custGeom>
            <a:avLst/>
            <a:gdLst>
              <a:gd name="connsiteX0" fmla="*/ 2158158 w 4658673"/>
              <a:gd name="connsiteY0" fmla="*/ 515705 h 910067"/>
              <a:gd name="connsiteX1" fmla="*/ 1794131 w 4658673"/>
              <a:gd name="connsiteY1" fmla="*/ 424698 h 910067"/>
              <a:gd name="connsiteX2" fmla="*/ 1573115 w 4658673"/>
              <a:gd name="connsiteY2" fmla="*/ 372694 h 910067"/>
              <a:gd name="connsiteX3" fmla="*/ 1226423 w 4658673"/>
              <a:gd name="connsiteY3" fmla="*/ 294688 h 910067"/>
              <a:gd name="connsiteX4" fmla="*/ 931735 w 4658673"/>
              <a:gd name="connsiteY4" fmla="*/ 242685 h 910067"/>
              <a:gd name="connsiteX5" fmla="*/ 645714 w 4658673"/>
              <a:gd name="connsiteY5" fmla="*/ 195014 h 910067"/>
              <a:gd name="connsiteX6" fmla="*/ 533039 w 4658673"/>
              <a:gd name="connsiteY6" fmla="*/ 199348 h 910067"/>
              <a:gd name="connsiteX7" fmla="*/ 433365 w 4658673"/>
              <a:gd name="connsiteY7" fmla="*/ 208015 h 910067"/>
              <a:gd name="connsiteX8" fmla="*/ 342359 w 4658673"/>
              <a:gd name="connsiteY8" fmla="*/ 234017 h 910067"/>
              <a:gd name="connsiteX9" fmla="*/ 277354 w 4658673"/>
              <a:gd name="connsiteY9" fmla="*/ 251352 h 910067"/>
              <a:gd name="connsiteX10" fmla="*/ 208016 w 4658673"/>
              <a:gd name="connsiteY10" fmla="*/ 260019 h 910067"/>
              <a:gd name="connsiteX11" fmla="*/ 112675 w 4658673"/>
              <a:gd name="connsiteY11" fmla="*/ 264353 h 910067"/>
              <a:gd name="connsiteX12" fmla="*/ 56338 w 4658673"/>
              <a:gd name="connsiteY12" fmla="*/ 255686 h 910067"/>
              <a:gd name="connsiteX13" fmla="*/ 26002 w 4658673"/>
              <a:gd name="connsiteY13" fmla="*/ 242685 h 910067"/>
              <a:gd name="connsiteX14" fmla="*/ 8668 w 4658673"/>
              <a:gd name="connsiteY14" fmla="*/ 225350 h 910067"/>
              <a:gd name="connsiteX15" fmla="*/ 0 w 4658673"/>
              <a:gd name="connsiteY15" fmla="*/ 195014 h 910067"/>
              <a:gd name="connsiteX16" fmla="*/ 17335 w 4658673"/>
              <a:gd name="connsiteY16" fmla="*/ 112675 h 910067"/>
              <a:gd name="connsiteX17" fmla="*/ 52004 w 4658673"/>
              <a:gd name="connsiteY17" fmla="*/ 0 h 910067"/>
              <a:gd name="connsiteX18" fmla="*/ 290355 w 4658673"/>
              <a:gd name="connsiteY18" fmla="*/ 13001 h 910067"/>
              <a:gd name="connsiteX19" fmla="*/ 333691 w 4658673"/>
              <a:gd name="connsiteY19" fmla="*/ 56338 h 910067"/>
              <a:gd name="connsiteX20" fmla="*/ 494036 w 4658673"/>
              <a:gd name="connsiteY20" fmla="*/ 65005 h 910067"/>
              <a:gd name="connsiteX21" fmla="*/ 693384 w 4658673"/>
              <a:gd name="connsiteY21" fmla="*/ 78006 h 910067"/>
              <a:gd name="connsiteX22" fmla="*/ 1040076 w 4658673"/>
              <a:gd name="connsiteY22" fmla="*/ 121342 h 910067"/>
              <a:gd name="connsiteX23" fmla="*/ 1248091 w 4658673"/>
              <a:gd name="connsiteY23" fmla="*/ 151678 h 910067"/>
              <a:gd name="connsiteX24" fmla="*/ 1677123 w 4658673"/>
              <a:gd name="connsiteY24" fmla="*/ 225350 h 910067"/>
              <a:gd name="connsiteX25" fmla="*/ 2080152 w 4658673"/>
              <a:gd name="connsiteY25" fmla="*/ 303356 h 910067"/>
              <a:gd name="connsiteX26" fmla="*/ 2366173 w 4658673"/>
              <a:gd name="connsiteY26" fmla="*/ 359693 h 910067"/>
              <a:gd name="connsiteX27" fmla="*/ 2483181 w 4658673"/>
              <a:gd name="connsiteY27" fmla="*/ 381361 h 910067"/>
              <a:gd name="connsiteX28" fmla="*/ 2730199 w 4658673"/>
              <a:gd name="connsiteY28" fmla="*/ 420364 h 910067"/>
              <a:gd name="connsiteX29" fmla="*/ 3072558 w 4658673"/>
              <a:gd name="connsiteY29" fmla="*/ 468034 h 910067"/>
              <a:gd name="connsiteX30" fmla="*/ 3427917 w 4658673"/>
              <a:gd name="connsiteY30" fmla="*/ 507037 h 910067"/>
              <a:gd name="connsiteX31" fmla="*/ 3765942 w 4658673"/>
              <a:gd name="connsiteY31" fmla="*/ 537373 h 910067"/>
              <a:gd name="connsiteX32" fmla="*/ 4125635 w 4658673"/>
              <a:gd name="connsiteY32" fmla="*/ 563375 h 910067"/>
              <a:gd name="connsiteX33" fmla="*/ 4493995 w 4658673"/>
              <a:gd name="connsiteY33" fmla="*/ 576376 h 910067"/>
              <a:gd name="connsiteX34" fmla="*/ 4611003 w 4658673"/>
              <a:gd name="connsiteY34" fmla="*/ 576376 h 910067"/>
              <a:gd name="connsiteX35" fmla="*/ 4641339 w 4658673"/>
              <a:gd name="connsiteY35" fmla="*/ 580709 h 910067"/>
              <a:gd name="connsiteX36" fmla="*/ 4654340 w 4658673"/>
              <a:gd name="connsiteY36" fmla="*/ 589377 h 910067"/>
              <a:gd name="connsiteX37" fmla="*/ 4658673 w 4658673"/>
              <a:gd name="connsiteY37" fmla="*/ 606711 h 910067"/>
              <a:gd name="connsiteX38" fmla="*/ 4645672 w 4658673"/>
              <a:gd name="connsiteY38" fmla="*/ 624046 h 910067"/>
              <a:gd name="connsiteX39" fmla="*/ 4532998 w 4658673"/>
              <a:gd name="connsiteY39" fmla="*/ 667382 h 910067"/>
              <a:gd name="connsiteX40" fmla="*/ 4294647 w 4658673"/>
              <a:gd name="connsiteY40" fmla="*/ 741054 h 910067"/>
              <a:gd name="connsiteX41" fmla="*/ 4038962 w 4658673"/>
              <a:gd name="connsiteY41" fmla="*/ 819060 h 910067"/>
              <a:gd name="connsiteX42" fmla="*/ 3813612 w 4658673"/>
              <a:gd name="connsiteY42" fmla="*/ 875397 h 910067"/>
              <a:gd name="connsiteX43" fmla="*/ 3670601 w 4658673"/>
              <a:gd name="connsiteY43" fmla="*/ 905733 h 910067"/>
              <a:gd name="connsiteX44" fmla="*/ 3627265 w 4658673"/>
              <a:gd name="connsiteY44" fmla="*/ 910067 h 910067"/>
              <a:gd name="connsiteX45" fmla="*/ 3562260 w 4658673"/>
              <a:gd name="connsiteY45" fmla="*/ 901399 h 910067"/>
              <a:gd name="connsiteX46" fmla="*/ 3289240 w 4658673"/>
              <a:gd name="connsiteY46" fmla="*/ 832061 h 910067"/>
              <a:gd name="connsiteX47" fmla="*/ 2907879 w 4658673"/>
              <a:gd name="connsiteY47" fmla="*/ 719386 h 910067"/>
              <a:gd name="connsiteX48" fmla="*/ 2608857 w 4658673"/>
              <a:gd name="connsiteY48" fmla="*/ 632713 h 910067"/>
              <a:gd name="connsiteX49" fmla="*/ 2158158 w 4658673"/>
              <a:gd name="connsiteY49" fmla="*/ 515705 h 910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658673" h="910067">
                <a:moveTo>
                  <a:pt x="2158158" y="515705"/>
                </a:moveTo>
                <a:lnTo>
                  <a:pt x="1794131" y="424698"/>
                </a:lnTo>
                <a:lnTo>
                  <a:pt x="1573115" y="372694"/>
                </a:lnTo>
                <a:lnTo>
                  <a:pt x="1226423" y="294688"/>
                </a:lnTo>
                <a:lnTo>
                  <a:pt x="931735" y="242685"/>
                </a:lnTo>
                <a:lnTo>
                  <a:pt x="645714" y="195014"/>
                </a:lnTo>
                <a:lnTo>
                  <a:pt x="533039" y="199348"/>
                </a:lnTo>
                <a:lnTo>
                  <a:pt x="433365" y="208015"/>
                </a:lnTo>
                <a:lnTo>
                  <a:pt x="342359" y="234017"/>
                </a:lnTo>
                <a:lnTo>
                  <a:pt x="277354" y="251352"/>
                </a:lnTo>
                <a:lnTo>
                  <a:pt x="208016" y="260019"/>
                </a:lnTo>
                <a:lnTo>
                  <a:pt x="112675" y="264353"/>
                </a:lnTo>
                <a:lnTo>
                  <a:pt x="56338" y="255686"/>
                </a:lnTo>
                <a:lnTo>
                  <a:pt x="26002" y="242685"/>
                </a:lnTo>
                <a:lnTo>
                  <a:pt x="8668" y="225350"/>
                </a:lnTo>
                <a:lnTo>
                  <a:pt x="0" y="195014"/>
                </a:lnTo>
                <a:lnTo>
                  <a:pt x="17335" y="112675"/>
                </a:lnTo>
                <a:lnTo>
                  <a:pt x="52004" y="0"/>
                </a:lnTo>
                <a:lnTo>
                  <a:pt x="290355" y="13001"/>
                </a:lnTo>
                <a:lnTo>
                  <a:pt x="333691" y="56338"/>
                </a:lnTo>
                <a:lnTo>
                  <a:pt x="494036" y="65005"/>
                </a:lnTo>
                <a:lnTo>
                  <a:pt x="693384" y="78006"/>
                </a:lnTo>
                <a:lnTo>
                  <a:pt x="1040076" y="121342"/>
                </a:lnTo>
                <a:lnTo>
                  <a:pt x="1248091" y="151678"/>
                </a:lnTo>
                <a:lnTo>
                  <a:pt x="1677123" y="225350"/>
                </a:lnTo>
                <a:lnTo>
                  <a:pt x="2080152" y="303356"/>
                </a:lnTo>
                <a:lnTo>
                  <a:pt x="2366173" y="359693"/>
                </a:lnTo>
                <a:lnTo>
                  <a:pt x="2483181" y="381361"/>
                </a:lnTo>
                <a:lnTo>
                  <a:pt x="2730199" y="420364"/>
                </a:lnTo>
                <a:lnTo>
                  <a:pt x="3072558" y="468034"/>
                </a:lnTo>
                <a:lnTo>
                  <a:pt x="3427917" y="507037"/>
                </a:lnTo>
                <a:lnTo>
                  <a:pt x="3765942" y="537373"/>
                </a:lnTo>
                <a:lnTo>
                  <a:pt x="4125635" y="563375"/>
                </a:lnTo>
                <a:lnTo>
                  <a:pt x="4493995" y="576376"/>
                </a:lnTo>
                <a:lnTo>
                  <a:pt x="4611003" y="576376"/>
                </a:lnTo>
                <a:lnTo>
                  <a:pt x="4641339" y="580709"/>
                </a:lnTo>
                <a:lnTo>
                  <a:pt x="4654340" y="589377"/>
                </a:lnTo>
                <a:lnTo>
                  <a:pt x="4658673" y="606711"/>
                </a:lnTo>
                <a:lnTo>
                  <a:pt x="4645672" y="624046"/>
                </a:lnTo>
                <a:lnTo>
                  <a:pt x="4532998" y="667382"/>
                </a:lnTo>
                <a:lnTo>
                  <a:pt x="4294647" y="741054"/>
                </a:lnTo>
                <a:lnTo>
                  <a:pt x="4038962" y="819060"/>
                </a:lnTo>
                <a:lnTo>
                  <a:pt x="3813612" y="875397"/>
                </a:lnTo>
                <a:lnTo>
                  <a:pt x="3670601" y="905733"/>
                </a:lnTo>
                <a:lnTo>
                  <a:pt x="3627265" y="910067"/>
                </a:lnTo>
                <a:lnTo>
                  <a:pt x="3562260" y="901399"/>
                </a:lnTo>
                <a:lnTo>
                  <a:pt x="3289240" y="832061"/>
                </a:lnTo>
                <a:lnTo>
                  <a:pt x="2907879" y="719386"/>
                </a:lnTo>
                <a:lnTo>
                  <a:pt x="2608857" y="632713"/>
                </a:lnTo>
                <a:lnTo>
                  <a:pt x="2158158" y="51570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85735A6-82C4-4972-8018-3F36584C36A1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287463"/>
            <a:ext cx="4752975" cy="4710112"/>
            <a:chOff x="2782888" y="1439863"/>
            <a:chExt cx="4754562" cy="4710112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E625A87C-55CB-4BBB-AA03-DA1276B2ADDA}"/>
                </a:ext>
              </a:extLst>
            </p:cNvPr>
            <p:cNvSpPr/>
            <p:nvPr/>
          </p:nvSpPr>
          <p:spPr>
            <a:xfrm>
              <a:off x="3052853" y="1874838"/>
              <a:ext cx="832128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5407F4B-2B62-4947-8FE9-5F7041E6C186}"/>
                </a:ext>
              </a:extLst>
            </p:cNvPr>
            <p:cNvSpPr/>
            <p:nvPr/>
          </p:nvSpPr>
          <p:spPr>
            <a:xfrm>
              <a:off x="4663116" y="1900238"/>
              <a:ext cx="393831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9">
              <a:extLst>
                <a:ext uri="{FF2B5EF4-FFF2-40B4-BE49-F238E27FC236}">
                  <a16:creationId xmlns:a16="http://schemas.microsoft.com/office/drawing/2014/main" id="{06FF531D-0B8D-436D-AC9D-33B6EA155FDD}"/>
                </a:ext>
              </a:extLst>
            </p:cNvPr>
            <p:cNvSpPr/>
            <p:nvPr/>
          </p:nvSpPr>
          <p:spPr>
            <a:xfrm>
              <a:off x="4791746" y="3317875"/>
              <a:ext cx="355719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DAD5D3A0-3625-4C9D-8F6F-347B1D59E10D}"/>
                </a:ext>
              </a:extLst>
            </p:cNvPr>
            <p:cNvSpPr/>
            <p:nvPr/>
          </p:nvSpPr>
          <p:spPr>
            <a:xfrm>
              <a:off x="2782888" y="3494088"/>
              <a:ext cx="1322829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5074C847-0EF6-4197-8CDD-F8870DBCF2FB}"/>
                </a:ext>
              </a:extLst>
            </p:cNvPr>
            <p:cNvSpPr/>
            <p:nvPr/>
          </p:nvSpPr>
          <p:spPr>
            <a:xfrm>
              <a:off x="4831447" y="1752600"/>
              <a:ext cx="203109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A3A48EFD-770A-4E12-B3DB-FB18F466BB06}"/>
                </a:ext>
              </a:extLst>
            </p:cNvPr>
            <p:cNvSpPr/>
            <p:nvPr/>
          </p:nvSpPr>
          <p:spPr>
            <a:xfrm>
              <a:off x="4964841" y="2328863"/>
              <a:ext cx="1526096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3729B92E-9333-41D1-B77D-4C80A9DF061A}"/>
                </a:ext>
              </a:extLst>
            </p:cNvPr>
            <p:cNvSpPr/>
            <p:nvPr/>
          </p:nvSpPr>
          <p:spPr>
            <a:xfrm>
              <a:off x="5444426" y="1439863"/>
              <a:ext cx="48117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63BFFEC-8ADB-42B5-BA4F-301FFBD5B2BE}"/>
                </a:ext>
              </a:extLst>
            </p:cNvPr>
            <p:cNvSpPr/>
            <p:nvPr/>
          </p:nvSpPr>
          <p:spPr>
            <a:xfrm>
              <a:off x="4007259" y="2667000"/>
              <a:ext cx="3482550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91F9CD2A-0C6F-4865-B2A8-EF79EF41BB37}"/>
                </a:ext>
              </a:extLst>
            </p:cNvPr>
            <p:cNvSpPr/>
            <p:nvPr/>
          </p:nvSpPr>
          <p:spPr>
            <a:xfrm>
              <a:off x="4980722" y="3198813"/>
              <a:ext cx="1845291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D492BA97-63A0-40D9-A753-B4917B6BCC31}"/>
                </a:ext>
              </a:extLst>
            </p:cNvPr>
            <p:cNvSpPr/>
            <p:nvPr/>
          </p:nvSpPr>
          <p:spPr>
            <a:xfrm>
              <a:off x="5076003" y="3665538"/>
              <a:ext cx="1467340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3D1B1730-3D8A-4A0E-91A4-C336A8996105}"/>
                </a:ext>
              </a:extLst>
            </p:cNvPr>
            <p:cNvSpPr/>
            <p:nvPr/>
          </p:nvSpPr>
          <p:spPr>
            <a:xfrm>
              <a:off x="5082356" y="4062413"/>
              <a:ext cx="14625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B30D8B80-643D-4CB8-9E49-C3E3A30C419A}"/>
                </a:ext>
              </a:extLst>
            </p:cNvPr>
            <p:cNvSpPr/>
            <p:nvPr/>
          </p:nvSpPr>
          <p:spPr>
            <a:xfrm>
              <a:off x="5053771" y="4468813"/>
              <a:ext cx="1500688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CCD31EE0-4822-49A5-A1CE-F87EB638C9E8}"/>
                </a:ext>
              </a:extLst>
            </p:cNvPr>
            <p:cNvSpPr/>
            <p:nvPr/>
          </p:nvSpPr>
          <p:spPr>
            <a:xfrm>
              <a:off x="4534485" y="4686300"/>
              <a:ext cx="107350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E8E2A629-E239-46AB-B63E-7568566E74B4}"/>
                </a:ext>
              </a:extLst>
            </p:cNvPr>
            <p:cNvSpPr/>
            <p:nvPr/>
          </p:nvSpPr>
          <p:spPr>
            <a:xfrm>
              <a:off x="6000237" y="4684713"/>
              <a:ext cx="971874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40" name="フリーフォーム 32">
              <a:extLst>
                <a:ext uri="{FF2B5EF4-FFF2-40B4-BE49-F238E27FC236}">
                  <a16:creationId xmlns:a16="http://schemas.microsoft.com/office/drawing/2014/main" id="{16936372-C95A-431A-BD16-D4ACF76FB86B}"/>
                </a:ext>
              </a:extLst>
            </p:cNvPr>
            <p:cNvSpPr/>
            <p:nvPr/>
          </p:nvSpPr>
          <p:spPr>
            <a:xfrm>
              <a:off x="2925811" y="4675188"/>
              <a:ext cx="1117973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33">
              <a:extLst>
                <a:ext uri="{FF2B5EF4-FFF2-40B4-BE49-F238E27FC236}">
                  <a16:creationId xmlns:a16="http://schemas.microsoft.com/office/drawing/2014/main" id="{A95BF9CE-D474-4AD3-94C6-7F52F53B9BB2}"/>
                </a:ext>
              </a:extLst>
            </p:cNvPr>
            <p:cNvSpPr/>
            <p:nvPr/>
          </p:nvSpPr>
          <p:spPr>
            <a:xfrm>
              <a:off x="2878170" y="5240338"/>
              <a:ext cx="4659280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3337B2D2-F9B7-4B37-A9F8-4E1E75D10124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A088BD75-FC19-45CA-B022-80D029B09C72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">
              <a:extLst>
                <a:ext uri="{FF2B5EF4-FFF2-40B4-BE49-F238E27FC236}">
                  <a16:creationId xmlns:a16="http://schemas.microsoft.com/office/drawing/2014/main" id="{77654612-947C-4C4D-826D-334A2B187BB5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5A659498-584F-4381-8233-BD3997D17AE4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4B3C2552-DB6A-4E68-B361-20D42C13B7AE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">
              <a:extLst>
                <a:ext uri="{FF2B5EF4-FFF2-40B4-BE49-F238E27FC236}">
                  <a16:creationId xmlns:a16="http://schemas.microsoft.com/office/drawing/2014/main" id="{5F239B43-4A17-4C6B-8F47-D927A1662854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CDC5EA7A-C6A3-448B-993B-B326B127C7FE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">
              <a:extLst>
                <a:ext uri="{FF2B5EF4-FFF2-40B4-BE49-F238E27FC236}">
                  <a16:creationId xmlns:a16="http://schemas.microsoft.com/office/drawing/2014/main" id="{0AA59951-93F2-4AEF-951A-DECBD1999415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D49F4547-2D46-46B0-84F5-79B0F0BC215A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DB52C36E-B871-43D4-909E-8FCDFF739E90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9758C015-E17F-49EE-A6C5-05748F660A88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3A87A4B4-3233-4500-B803-2B8448A30B3C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4" name="フリーフォーム 24">
              <a:extLst>
                <a:ext uri="{FF2B5EF4-FFF2-40B4-BE49-F238E27FC236}">
                  <a16:creationId xmlns:a16="http://schemas.microsoft.com/office/drawing/2014/main" id="{BB319816-19E3-4806-91B3-074B615061A8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5" name="フリーフォーム 25">
              <a:extLst>
                <a:ext uri="{FF2B5EF4-FFF2-40B4-BE49-F238E27FC236}">
                  <a16:creationId xmlns:a16="http://schemas.microsoft.com/office/drawing/2014/main" id="{94DEEBF6-85BC-4E45-9459-08EE59B0F5F3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6" name="フリーフォーム 26">
              <a:extLst>
                <a:ext uri="{FF2B5EF4-FFF2-40B4-BE49-F238E27FC236}">
                  <a16:creationId xmlns:a16="http://schemas.microsoft.com/office/drawing/2014/main" id="{FC25BC4D-F7C2-467A-917A-344298F9B96E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57" name="フリーフォーム 32">
              <a:extLst>
                <a:ext uri="{FF2B5EF4-FFF2-40B4-BE49-F238E27FC236}">
                  <a16:creationId xmlns:a16="http://schemas.microsoft.com/office/drawing/2014/main" id="{12BA0089-9B2E-4DBD-8B65-A5865BB117F9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3">
              <a:extLst>
                <a:ext uri="{FF2B5EF4-FFF2-40B4-BE49-F238E27FC236}">
                  <a16:creationId xmlns:a16="http://schemas.microsoft.com/office/drawing/2014/main" id="{F2265A3C-77D7-4EC1-919C-320F617C2ACF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03251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B8085FD-68D0-4D08-B0B9-03013C59FC26}"/>
              </a:ext>
            </a:extLst>
          </p:cNvPr>
          <p:cNvSpPr/>
          <p:nvPr/>
        </p:nvSpPr>
        <p:spPr>
          <a:xfrm>
            <a:off x="2847975" y="1695450"/>
            <a:ext cx="1171575" cy="1557338"/>
          </a:xfrm>
          <a:custGeom>
            <a:avLst/>
            <a:gdLst>
              <a:gd name="connsiteX0" fmla="*/ 592931 w 1171575"/>
              <a:gd name="connsiteY0" fmla="*/ 652463 h 1557338"/>
              <a:gd name="connsiteX1" fmla="*/ 433388 w 1171575"/>
              <a:gd name="connsiteY1" fmla="*/ 900113 h 1557338"/>
              <a:gd name="connsiteX2" fmla="*/ 295275 w 1171575"/>
              <a:gd name="connsiteY2" fmla="*/ 1104900 h 1557338"/>
              <a:gd name="connsiteX3" fmla="*/ 235744 w 1171575"/>
              <a:gd name="connsiteY3" fmla="*/ 1190625 h 1557338"/>
              <a:gd name="connsiteX4" fmla="*/ 188119 w 1171575"/>
              <a:gd name="connsiteY4" fmla="*/ 1254919 h 1557338"/>
              <a:gd name="connsiteX5" fmla="*/ 169069 w 1171575"/>
              <a:gd name="connsiteY5" fmla="*/ 1271588 h 1557338"/>
              <a:gd name="connsiteX6" fmla="*/ 128588 w 1171575"/>
              <a:gd name="connsiteY6" fmla="*/ 1300163 h 1557338"/>
              <a:gd name="connsiteX7" fmla="*/ 104775 w 1171575"/>
              <a:gd name="connsiteY7" fmla="*/ 1316831 h 1557338"/>
              <a:gd name="connsiteX8" fmla="*/ 61913 w 1171575"/>
              <a:gd name="connsiteY8" fmla="*/ 1366838 h 1557338"/>
              <a:gd name="connsiteX9" fmla="*/ 21431 w 1171575"/>
              <a:gd name="connsiteY9" fmla="*/ 1423988 h 1557338"/>
              <a:gd name="connsiteX10" fmla="*/ 0 w 1171575"/>
              <a:gd name="connsiteY10" fmla="*/ 1462088 h 1557338"/>
              <a:gd name="connsiteX11" fmla="*/ 166688 w 1171575"/>
              <a:gd name="connsiteY11" fmla="*/ 1557338 h 1557338"/>
              <a:gd name="connsiteX12" fmla="*/ 311944 w 1171575"/>
              <a:gd name="connsiteY12" fmla="*/ 1362075 h 1557338"/>
              <a:gd name="connsiteX13" fmla="*/ 447675 w 1171575"/>
              <a:gd name="connsiteY13" fmla="*/ 1176338 h 1557338"/>
              <a:gd name="connsiteX14" fmla="*/ 554831 w 1171575"/>
              <a:gd name="connsiteY14" fmla="*/ 1028700 h 1557338"/>
              <a:gd name="connsiteX15" fmla="*/ 621506 w 1171575"/>
              <a:gd name="connsiteY15" fmla="*/ 933450 h 1557338"/>
              <a:gd name="connsiteX16" fmla="*/ 688181 w 1171575"/>
              <a:gd name="connsiteY16" fmla="*/ 838200 h 1557338"/>
              <a:gd name="connsiteX17" fmla="*/ 738188 w 1171575"/>
              <a:gd name="connsiteY17" fmla="*/ 769144 h 1557338"/>
              <a:gd name="connsiteX18" fmla="*/ 804863 w 1171575"/>
              <a:gd name="connsiteY18" fmla="*/ 685800 h 1557338"/>
              <a:gd name="connsiteX19" fmla="*/ 866775 w 1171575"/>
              <a:gd name="connsiteY19" fmla="*/ 616744 h 1557338"/>
              <a:gd name="connsiteX20" fmla="*/ 923925 w 1171575"/>
              <a:gd name="connsiteY20" fmla="*/ 557213 h 1557338"/>
              <a:gd name="connsiteX21" fmla="*/ 978694 w 1171575"/>
              <a:gd name="connsiteY21" fmla="*/ 507206 h 1557338"/>
              <a:gd name="connsiteX22" fmla="*/ 1016794 w 1171575"/>
              <a:gd name="connsiteY22" fmla="*/ 476250 h 1557338"/>
              <a:gd name="connsiteX23" fmla="*/ 1059656 w 1171575"/>
              <a:gd name="connsiteY23" fmla="*/ 447675 h 1557338"/>
              <a:gd name="connsiteX24" fmla="*/ 1104900 w 1171575"/>
              <a:gd name="connsiteY24" fmla="*/ 421481 h 1557338"/>
              <a:gd name="connsiteX25" fmla="*/ 1143000 w 1171575"/>
              <a:gd name="connsiteY25" fmla="*/ 395288 h 1557338"/>
              <a:gd name="connsiteX26" fmla="*/ 1166813 w 1171575"/>
              <a:gd name="connsiteY26" fmla="*/ 366713 h 1557338"/>
              <a:gd name="connsiteX27" fmla="*/ 1171575 w 1171575"/>
              <a:gd name="connsiteY27" fmla="*/ 350044 h 1557338"/>
              <a:gd name="connsiteX28" fmla="*/ 1171575 w 1171575"/>
              <a:gd name="connsiteY28" fmla="*/ 330994 h 1557338"/>
              <a:gd name="connsiteX29" fmla="*/ 1166813 w 1171575"/>
              <a:gd name="connsiteY29" fmla="*/ 311944 h 1557338"/>
              <a:gd name="connsiteX30" fmla="*/ 1154906 w 1171575"/>
              <a:gd name="connsiteY30" fmla="*/ 295275 h 1557338"/>
              <a:gd name="connsiteX31" fmla="*/ 1128713 w 1171575"/>
              <a:gd name="connsiteY31" fmla="*/ 266700 h 1557338"/>
              <a:gd name="connsiteX32" fmla="*/ 1078706 w 1171575"/>
              <a:gd name="connsiteY32" fmla="*/ 207169 h 1557338"/>
              <a:gd name="connsiteX33" fmla="*/ 1028700 w 1171575"/>
              <a:gd name="connsiteY33" fmla="*/ 157163 h 1557338"/>
              <a:gd name="connsiteX34" fmla="*/ 990600 w 1171575"/>
              <a:gd name="connsiteY34" fmla="*/ 121444 h 1557338"/>
              <a:gd name="connsiteX35" fmla="*/ 950119 w 1171575"/>
              <a:gd name="connsiteY35" fmla="*/ 90488 h 1557338"/>
              <a:gd name="connsiteX36" fmla="*/ 914400 w 1171575"/>
              <a:gd name="connsiteY36" fmla="*/ 64294 h 1557338"/>
              <a:gd name="connsiteX37" fmla="*/ 876300 w 1171575"/>
              <a:gd name="connsiteY37" fmla="*/ 42863 h 1557338"/>
              <a:gd name="connsiteX38" fmla="*/ 840581 w 1171575"/>
              <a:gd name="connsiteY38" fmla="*/ 30956 h 1557338"/>
              <a:gd name="connsiteX39" fmla="*/ 809625 w 1171575"/>
              <a:gd name="connsiteY39" fmla="*/ 21431 h 1557338"/>
              <a:gd name="connsiteX40" fmla="*/ 771525 w 1171575"/>
              <a:gd name="connsiteY40" fmla="*/ 16669 h 1557338"/>
              <a:gd name="connsiteX41" fmla="*/ 747713 w 1171575"/>
              <a:gd name="connsiteY41" fmla="*/ 9525 h 1557338"/>
              <a:gd name="connsiteX42" fmla="*/ 714375 w 1171575"/>
              <a:gd name="connsiteY42" fmla="*/ 0 h 1557338"/>
              <a:gd name="connsiteX43" fmla="*/ 697706 w 1171575"/>
              <a:gd name="connsiteY43" fmla="*/ 0 h 1557338"/>
              <a:gd name="connsiteX44" fmla="*/ 683419 w 1171575"/>
              <a:gd name="connsiteY44" fmla="*/ 4763 h 1557338"/>
              <a:gd name="connsiteX45" fmla="*/ 678656 w 1171575"/>
              <a:gd name="connsiteY45" fmla="*/ 11906 h 1557338"/>
              <a:gd name="connsiteX46" fmla="*/ 681038 w 1171575"/>
              <a:gd name="connsiteY46" fmla="*/ 33338 h 1557338"/>
              <a:gd name="connsiteX47" fmla="*/ 688181 w 1171575"/>
              <a:gd name="connsiteY47" fmla="*/ 52388 h 1557338"/>
              <a:gd name="connsiteX48" fmla="*/ 709613 w 1171575"/>
              <a:gd name="connsiteY48" fmla="*/ 78581 h 1557338"/>
              <a:gd name="connsiteX49" fmla="*/ 738188 w 1171575"/>
              <a:gd name="connsiteY49" fmla="*/ 114300 h 1557338"/>
              <a:gd name="connsiteX50" fmla="*/ 759619 w 1171575"/>
              <a:gd name="connsiteY50" fmla="*/ 154781 h 1557338"/>
              <a:gd name="connsiteX51" fmla="*/ 773906 w 1171575"/>
              <a:gd name="connsiteY51" fmla="*/ 190500 h 1557338"/>
              <a:gd name="connsiteX52" fmla="*/ 778669 w 1171575"/>
              <a:gd name="connsiteY52" fmla="*/ 219075 h 1557338"/>
              <a:gd name="connsiteX53" fmla="*/ 778669 w 1171575"/>
              <a:gd name="connsiteY53" fmla="*/ 264319 h 1557338"/>
              <a:gd name="connsiteX54" fmla="*/ 766763 w 1171575"/>
              <a:gd name="connsiteY54" fmla="*/ 314325 h 1557338"/>
              <a:gd name="connsiteX55" fmla="*/ 740569 w 1171575"/>
              <a:gd name="connsiteY55" fmla="*/ 383381 h 1557338"/>
              <a:gd name="connsiteX56" fmla="*/ 707231 w 1171575"/>
              <a:gd name="connsiteY56" fmla="*/ 457200 h 1557338"/>
              <a:gd name="connsiteX57" fmla="*/ 652463 w 1171575"/>
              <a:gd name="connsiteY57" fmla="*/ 557213 h 1557338"/>
              <a:gd name="connsiteX58" fmla="*/ 592931 w 1171575"/>
              <a:gd name="connsiteY58" fmla="*/ 652463 h 1557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171575" h="1557338">
                <a:moveTo>
                  <a:pt x="592931" y="652463"/>
                </a:moveTo>
                <a:lnTo>
                  <a:pt x="433388" y="900113"/>
                </a:lnTo>
                <a:lnTo>
                  <a:pt x="295275" y="1104900"/>
                </a:lnTo>
                <a:lnTo>
                  <a:pt x="235744" y="1190625"/>
                </a:lnTo>
                <a:lnTo>
                  <a:pt x="188119" y="1254919"/>
                </a:lnTo>
                <a:lnTo>
                  <a:pt x="169069" y="1271588"/>
                </a:lnTo>
                <a:lnTo>
                  <a:pt x="128588" y="1300163"/>
                </a:lnTo>
                <a:lnTo>
                  <a:pt x="104775" y="1316831"/>
                </a:lnTo>
                <a:lnTo>
                  <a:pt x="61913" y="1366838"/>
                </a:lnTo>
                <a:lnTo>
                  <a:pt x="21431" y="1423988"/>
                </a:lnTo>
                <a:lnTo>
                  <a:pt x="0" y="1462088"/>
                </a:lnTo>
                <a:lnTo>
                  <a:pt x="166688" y="1557338"/>
                </a:lnTo>
                <a:lnTo>
                  <a:pt x="311944" y="1362075"/>
                </a:lnTo>
                <a:lnTo>
                  <a:pt x="447675" y="1176338"/>
                </a:lnTo>
                <a:lnTo>
                  <a:pt x="554831" y="1028700"/>
                </a:lnTo>
                <a:lnTo>
                  <a:pt x="621506" y="933450"/>
                </a:lnTo>
                <a:lnTo>
                  <a:pt x="688181" y="838200"/>
                </a:lnTo>
                <a:lnTo>
                  <a:pt x="738188" y="769144"/>
                </a:lnTo>
                <a:lnTo>
                  <a:pt x="804863" y="685800"/>
                </a:lnTo>
                <a:lnTo>
                  <a:pt x="866775" y="616744"/>
                </a:lnTo>
                <a:lnTo>
                  <a:pt x="923925" y="557213"/>
                </a:lnTo>
                <a:lnTo>
                  <a:pt x="978694" y="507206"/>
                </a:lnTo>
                <a:lnTo>
                  <a:pt x="1016794" y="476250"/>
                </a:lnTo>
                <a:lnTo>
                  <a:pt x="1059656" y="447675"/>
                </a:lnTo>
                <a:lnTo>
                  <a:pt x="1104900" y="421481"/>
                </a:lnTo>
                <a:lnTo>
                  <a:pt x="1143000" y="395288"/>
                </a:lnTo>
                <a:lnTo>
                  <a:pt x="1166813" y="366713"/>
                </a:lnTo>
                <a:lnTo>
                  <a:pt x="1171575" y="350044"/>
                </a:lnTo>
                <a:lnTo>
                  <a:pt x="1171575" y="330994"/>
                </a:lnTo>
                <a:lnTo>
                  <a:pt x="1166813" y="311944"/>
                </a:lnTo>
                <a:lnTo>
                  <a:pt x="1154906" y="295275"/>
                </a:lnTo>
                <a:lnTo>
                  <a:pt x="1128713" y="266700"/>
                </a:lnTo>
                <a:lnTo>
                  <a:pt x="1078706" y="207169"/>
                </a:lnTo>
                <a:lnTo>
                  <a:pt x="1028700" y="157163"/>
                </a:lnTo>
                <a:lnTo>
                  <a:pt x="990600" y="121444"/>
                </a:lnTo>
                <a:lnTo>
                  <a:pt x="950119" y="90488"/>
                </a:lnTo>
                <a:lnTo>
                  <a:pt x="914400" y="64294"/>
                </a:lnTo>
                <a:lnTo>
                  <a:pt x="876300" y="42863"/>
                </a:lnTo>
                <a:lnTo>
                  <a:pt x="840581" y="30956"/>
                </a:lnTo>
                <a:lnTo>
                  <a:pt x="809625" y="21431"/>
                </a:lnTo>
                <a:lnTo>
                  <a:pt x="771525" y="16669"/>
                </a:lnTo>
                <a:lnTo>
                  <a:pt x="747713" y="9525"/>
                </a:lnTo>
                <a:lnTo>
                  <a:pt x="714375" y="0"/>
                </a:lnTo>
                <a:lnTo>
                  <a:pt x="697706" y="0"/>
                </a:lnTo>
                <a:lnTo>
                  <a:pt x="683419" y="4763"/>
                </a:lnTo>
                <a:lnTo>
                  <a:pt x="678656" y="11906"/>
                </a:lnTo>
                <a:lnTo>
                  <a:pt x="681038" y="33338"/>
                </a:lnTo>
                <a:lnTo>
                  <a:pt x="688181" y="52388"/>
                </a:lnTo>
                <a:lnTo>
                  <a:pt x="709613" y="78581"/>
                </a:lnTo>
                <a:lnTo>
                  <a:pt x="738188" y="114300"/>
                </a:lnTo>
                <a:lnTo>
                  <a:pt x="759619" y="154781"/>
                </a:lnTo>
                <a:lnTo>
                  <a:pt x="773906" y="190500"/>
                </a:lnTo>
                <a:lnTo>
                  <a:pt x="778669" y="219075"/>
                </a:lnTo>
                <a:lnTo>
                  <a:pt x="778669" y="264319"/>
                </a:lnTo>
                <a:lnTo>
                  <a:pt x="766763" y="314325"/>
                </a:lnTo>
                <a:lnTo>
                  <a:pt x="740569" y="383381"/>
                </a:lnTo>
                <a:lnTo>
                  <a:pt x="707231" y="457200"/>
                </a:lnTo>
                <a:lnTo>
                  <a:pt x="652463" y="557213"/>
                </a:lnTo>
                <a:lnTo>
                  <a:pt x="592931" y="6524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0BA83D8-71A9-43E3-8127-48DD2BF9513D}"/>
              </a:ext>
            </a:extLst>
          </p:cNvPr>
          <p:cNvSpPr/>
          <p:nvPr/>
        </p:nvSpPr>
        <p:spPr>
          <a:xfrm>
            <a:off x="2824163" y="3017838"/>
            <a:ext cx="904875" cy="882650"/>
          </a:xfrm>
          <a:custGeom>
            <a:avLst/>
            <a:gdLst>
              <a:gd name="connsiteX0" fmla="*/ 676275 w 904875"/>
              <a:gd name="connsiteY0" fmla="*/ 495300 h 883444"/>
              <a:gd name="connsiteX1" fmla="*/ 490537 w 904875"/>
              <a:gd name="connsiteY1" fmla="*/ 302419 h 883444"/>
              <a:gd name="connsiteX2" fmla="*/ 342900 w 904875"/>
              <a:gd name="connsiteY2" fmla="*/ 152400 h 883444"/>
              <a:gd name="connsiteX3" fmla="*/ 269081 w 904875"/>
              <a:gd name="connsiteY3" fmla="*/ 76200 h 883444"/>
              <a:gd name="connsiteX4" fmla="*/ 128587 w 904875"/>
              <a:gd name="connsiteY4" fmla="*/ 0 h 883444"/>
              <a:gd name="connsiteX5" fmla="*/ 64293 w 904875"/>
              <a:gd name="connsiteY5" fmla="*/ 78581 h 883444"/>
              <a:gd name="connsiteX6" fmla="*/ 19050 w 904875"/>
              <a:gd name="connsiteY6" fmla="*/ 150019 h 883444"/>
              <a:gd name="connsiteX7" fmla="*/ 4762 w 904875"/>
              <a:gd name="connsiteY7" fmla="*/ 183356 h 883444"/>
              <a:gd name="connsiteX8" fmla="*/ 0 w 904875"/>
              <a:gd name="connsiteY8" fmla="*/ 209550 h 883444"/>
              <a:gd name="connsiteX9" fmla="*/ 4762 w 904875"/>
              <a:gd name="connsiteY9" fmla="*/ 240506 h 883444"/>
              <a:gd name="connsiteX10" fmla="*/ 11906 w 904875"/>
              <a:gd name="connsiteY10" fmla="*/ 259556 h 883444"/>
              <a:gd name="connsiteX11" fmla="*/ 26193 w 904875"/>
              <a:gd name="connsiteY11" fmla="*/ 278606 h 883444"/>
              <a:gd name="connsiteX12" fmla="*/ 35718 w 904875"/>
              <a:gd name="connsiteY12" fmla="*/ 288131 h 883444"/>
              <a:gd name="connsiteX13" fmla="*/ 52387 w 904875"/>
              <a:gd name="connsiteY13" fmla="*/ 297656 h 883444"/>
              <a:gd name="connsiteX14" fmla="*/ 76200 w 904875"/>
              <a:gd name="connsiteY14" fmla="*/ 309562 h 883444"/>
              <a:gd name="connsiteX15" fmla="*/ 119062 w 904875"/>
              <a:gd name="connsiteY15" fmla="*/ 321469 h 883444"/>
              <a:gd name="connsiteX16" fmla="*/ 145256 w 904875"/>
              <a:gd name="connsiteY16" fmla="*/ 330994 h 883444"/>
              <a:gd name="connsiteX17" fmla="*/ 271462 w 904875"/>
              <a:gd name="connsiteY17" fmla="*/ 411956 h 883444"/>
              <a:gd name="connsiteX18" fmla="*/ 426243 w 904875"/>
              <a:gd name="connsiteY18" fmla="*/ 528637 h 883444"/>
              <a:gd name="connsiteX19" fmla="*/ 523875 w 904875"/>
              <a:gd name="connsiteY19" fmla="*/ 607219 h 883444"/>
              <a:gd name="connsiteX20" fmla="*/ 604837 w 904875"/>
              <a:gd name="connsiteY20" fmla="*/ 681037 h 883444"/>
              <a:gd name="connsiteX21" fmla="*/ 692943 w 904875"/>
              <a:gd name="connsiteY21" fmla="*/ 766762 h 883444"/>
              <a:gd name="connsiteX22" fmla="*/ 809625 w 904875"/>
              <a:gd name="connsiteY22" fmla="*/ 883444 h 883444"/>
              <a:gd name="connsiteX23" fmla="*/ 904875 w 904875"/>
              <a:gd name="connsiteY23" fmla="*/ 752475 h 883444"/>
              <a:gd name="connsiteX24" fmla="*/ 802481 w 904875"/>
              <a:gd name="connsiteY24" fmla="*/ 631031 h 883444"/>
              <a:gd name="connsiteX25" fmla="*/ 676275 w 904875"/>
              <a:gd name="connsiteY25" fmla="*/ 49530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04875" h="883444">
                <a:moveTo>
                  <a:pt x="676275" y="495300"/>
                </a:moveTo>
                <a:lnTo>
                  <a:pt x="490537" y="302419"/>
                </a:lnTo>
                <a:lnTo>
                  <a:pt x="342900" y="152400"/>
                </a:lnTo>
                <a:lnTo>
                  <a:pt x="269081" y="76200"/>
                </a:lnTo>
                <a:lnTo>
                  <a:pt x="128587" y="0"/>
                </a:lnTo>
                <a:lnTo>
                  <a:pt x="64293" y="78581"/>
                </a:lnTo>
                <a:lnTo>
                  <a:pt x="19050" y="150019"/>
                </a:lnTo>
                <a:lnTo>
                  <a:pt x="4762" y="183356"/>
                </a:lnTo>
                <a:lnTo>
                  <a:pt x="0" y="209550"/>
                </a:lnTo>
                <a:lnTo>
                  <a:pt x="4762" y="240506"/>
                </a:lnTo>
                <a:lnTo>
                  <a:pt x="11906" y="259556"/>
                </a:lnTo>
                <a:lnTo>
                  <a:pt x="26193" y="278606"/>
                </a:lnTo>
                <a:lnTo>
                  <a:pt x="35718" y="288131"/>
                </a:lnTo>
                <a:lnTo>
                  <a:pt x="52387" y="297656"/>
                </a:lnTo>
                <a:lnTo>
                  <a:pt x="76200" y="309562"/>
                </a:lnTo>
                <a:lnTo>
                  <a:pt x="119062" y="321469"/>
                </a:lnTo>
                <a:lnTo>
                  <a:pt x="145256" y="330994"/>
                </a:lnTo>
                <a:lnTo>
                  <a:pt x="271462" y="411956"/>
                </a:lnTo>
                <a:lnTo>
                  <a:pt x="426243" y="528637"/>
                </a:lnTo>
                <a:lnTo>
                  <a:pt x="523875" y="607219"/>
                </a:lnTo>
                <a:lnTo>
                  <a:pt x="604837" y="681037"/>
                </a:lnTo>
                <a:lnTo>
                  <a:pt x="692943" y="766762"/>
                </a:lnTo>
                <a:lnTo>
                  <a:pt x="809625" y="883444"/>
                </a:lnTo>
                <a:lnTo>
                  <a:pt x="904875" y="752475"/>
                </a:lnTo>
                <a:lnTo>
                  <a:pt x="802481" y="631031"/>
                </a:lnTo>
                <a:lnTo>
                  <a:pt x="676275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4D6AC5C-B514-4E80-BBFE-9199D83DA1AD}"/>
              </a:ext>
            </a:extLst>
          </p:cNvPr>
          <p:cNvSpPr/>
          <p:nvPr/>
        </p:nvSpPr>
        <p:spPr>
          <a:xfrm>
            <a:off x="2886075" y="2233613"/>
            <a:ext cx="1804988" cy="2613025"/>
          </a:xfrm>
          <a:custGeom>
            <a:avLst/>
            <a:gdLst>
              <a:gd name="connsiteX0" fmla="*/ 1006180 w 1805005"/>
              <a:gd name="connsiteY0" fmla="*/ 1046971 h 2614028"/>
              <a:gd name="connsiteX1" fmla="*/ 890605 w 1805005"/>
              <a:gd name="connsiteY1" fmla="*/ 1237329 h 2614028"/>
              <a:gd name="connsiteX2" fmla="*/ 741038 w 1805005"/>
              <a:gd name="connsiteY2" fmla="*/ 1482075 h 2614028"/>
              <a:gd name="connsiteX3" fmla="*/ 601668 w 1805005"/>
              <a:gd name="connsiteY3" fmla="*/ 1716624 h 2614028"/>
              <a:gd name="connsiteX4" fmla="*/ 363720 w 1805005"/>
              <a:gd name="connsiteY4" fmla="*/ 2076945 h 2614028"/>
              <a:gd name="connsiteX5" fmla="*/ 173362 w 1805005"/>
              <a:gd name="connsiteY5" fmla="*/ 2359084 h 2614028"/>
              <a:gd name="connsiteX6" fmla="*/ 0 w 1805005"/>
              <a:gd name="connsiteY6" fmla="*/ 2614028 h 2614028"/>
              <a:gd name="connsiteX7" fmla="*/ 197157 w 1805005"/>
              <a:gd name="connsiteY7" fmla="*/ 2600431 h 2614028"/>
              <a:gd name="connsiteX8" fmla="*/ 329728 w 1805005"/>
              <a:gd name="connsiteY8" fmla="*/ 2403274 h 2614028"/>
              <a:gd name="connsiteX9" fmla="*/ 520086 w 1805005"/>
              <a:gd name="connsiteY9" fmla="*/ 2138132 h 2614028"/>
              <a:gd name="connsiteX10" fmla="*/ 632261 w 1805005"/>
              <a:gd name="connsiteY10" fmla="*/ 1981766 h 2614028"/>
              <a:gd name="connsiteX11" fmla="*/ 894004 w 1805005"/>
              <a:gd name="connsiteY11" fmla="*/ 1618046 h 2614028"/>
              <a:gd name="connsiteX12" fmla="*/ 1060568 w 1805005"/>
              <a:gd name="connsiteY12" fmla="*/ 1390295 h 2614028"/>
              <a:gd name="connsiteX13" fmla="*/ 1148948 w 1805005"/>
              <a:gd name="connsiteY13" fmla="*/ 1264523 h 2614028"/>
              <a:gd name="connsiteX14" fmla="*/ 1254325 w 1805005"/>
              <a:gd name="connsiteY14" fmla="*/ 1121754 h 2614028"/>
              <a:gd name="connsiteX15" fmla="*/ 1335908 w 1805005"/>
              <a:gd name="connsiteY15" fmla="*/ 1009579 h 2614028"/>
              <a:gd name="connsiteX16" fmla="*/ 1468479 w 1805005"/>
              <a:gd name="connsiteY16" fmla="*/ 826019 h 2614028"/>
              <a:gd name="connsiteX17" fmla="*/ 1624844 w 1805005"/>
              <a:gd name="connsiteY17" fmla="*/ 618664 h 2614028"/>
              <a:gd name="connsiteX18" fmla="*/ 1716624 w 1805005"/>
              <a:gd name="connsiteY18" fmla="*/ 492892 h 2614028"/>
              <a:gd name="connsiteX19" fmla="*/ 1733621 w 1805005"/>
              <a:gd name="connsiteY19" fmla="*/ 475895 h 2614028"/>
              <a:gd name="connsiteX20" fmla="*/ 1767613 w 1805005"/>
              <a:gd name="connsiteY20" fmla="*/ 455500 h 2614028"/>
              <a:gd name="connsiteX21" fmla="*/ 1791408 w 1805005"/>
              <a:gd name="connsiteY21" fmla="*/ 428306 h 2614028"/>
              <a:gd name="connsiteX22" fmla="*/ 1801606 w 1805005"/>
              <a:gd name="connsiteY22" fmla="*/ 404511 h 2614028"/>
              <a:gd name="connsiteX23" fmla="*/ 1805005 w 1805005"/>
              <a:gd name="connsiteY23" fmla="*/ 384116 h 2614028"/>
              <a:gd name="connsiteX24" fmla="*/ 1805005 w 1805005"/>
              <a:gd name="connsiteY24" fmla="*/ 373918 h 2614028"/>
              <a:gd name="connsiteX25" fmla="*/ 1791408 w 1805005"/>
              <a:gd name="connsiteY25" fmla="*/ 343324 h 2614028"/>
              <a:gd name="connsiteX26" fmla="*/ 1757415 w 1805005"/>
              <a:gd name="connsiteY26" fmla="*/ 275339 h 2614028"/>
              <a:gd name="connsiteX27" fmla="*/ 1730221 w 1805005"/>
              <a:gd name="connsiteY27" fmla="*/ 227750 h 2614028"/>
              <a:gd name="connsiteX28" fmla="*/ 1696229 w 1805005"/>
              <a:gd name="connsiteY28" fmla="*/ 180160 h 2614028"/>
              <a:gd name="connsiteX29" fmla="*/ 1665635 w 1805005"/>
              <a:gd name="connsiteY29" fmla="*/ 152966 h 2614028"/>
              <a:gd name="connsiteX30" fmla="*/ 1641841 w 1805005"/>
              <a:gd name="connsiteY30" fmla="*/ 132571 h 2614028"/>
              <a:gd name="connsiteX31" fmla="*/ 1607848 w 1805005"/>
              <a:gd name="connsiteY31" fmla="*/ 112175 h 2614028"/>
              <a:gd name="connsiteX32" fmla="*/ 1546661 w 1805005"/>
              <a:gd name="connsiteY32" fmla="*/ 84981 h 2614028"/>
              <a:gd name="connsiteX33" fmla="*/ 1441285 w 1805005"/>
              <a:gd name="connsiteY33" fmla="*/ 37391 h 2614028"/>
              <a:gd name="connsiteX34" fmla="*/ 1386896 w 1805005"/>
              <a:gd name="connsiteY34" fmla="*/ 13597 h 2614028"/>
              <a:gd name="connsiteX35" fmla="*/ 1359702 w 1805005"/>
              <a:gd name="connsiteY35" fmla="*/ 3399 h 2614028"/>
              <a:gd name="connsiteX36" fmla="*/ 1339307 w 1805005"/>
              <a:gd name="connsiteY36" fmla="*/ 0 h 2614028"/>
              <a:gd name="connsiteX37" fmla="*/ 1332508 w 1805005"/>
              <a:gd name="connsiteY37" fmla="*/ 10197 h 2614028"/>
              <a:gd name="connsiteX38" fmla="*/ 1335908 w 1805005"/>
              <a:gd name="connsiteY38" fmla="*/ 30593 h 2614028"/>
              <a:gd name="connsiteX39" fmla="*/ 1346105 w 1805005"/>
              <a:gd name="connsiteY39" fmla="*/ 54388 h 2614028"/>
              <a:gd name="connsiteX40" fmla="*/ 1359702 w 1805005"/>
              <a:gd name="connsiteY40" fmla="*/ 67985 h 2614028"/>
              <a:gd name="connsiteX41" fmla="*/ 1383497 w 1805005"/>
              <a:gd name="connsiteY41" fmla="*/ 84981 h 2614028"/>
              <a:gd name="connsiteX42" fmla="*/ 1403893 w 1805005"/>
              <a:gd name="connsiteY42" fmla="*/ 105376 h 2614028"/>
              <a:gd name="connsiteX43" fmla="*/ 1417490 w 1805005"/>
              <a:gd name="connsiteY43" fmla="*/ 125772 h 2614028"/>
              <a:gd name="connsiteX44" fmla="*/ 1431087 w 1805005"/>
              <a:gd name="connsiteY44" fmla="*/ 156365 h 2614028"/>
              <a:gd name="connsiteX45" fmla="*/ 1441285 w 1805005"/>
              <a:gd name="connsiteY45" fmla="*/ 186959 h 2614028"/>
              <a:gd name="connsiteX46" fmla="*/ 1444684 w 1805005"/>
              <a:gd name="connsiteY46" fmla="*/ 214153 h 2614028"/>
              <a:gd name="connsiteX47" fmla="*/ 1444684 w 1805005"/>
              <a:gd name="connsiteY47" fmla="*/ 251545 h 2614028"/>
              <a:gd name="connsiteX48" fmla="*/ 1431087 w 1805005"/>
              <a:gd name="connsiteY48" fmla="*/ 292336 h 2614028"/>
              <a:gd name="connsiteX49" fmla="*/ 1291717 w 1805005"/>
              <a:gd name="connsiteY49" fmla="*/ 557478 h 2614028"/>
              <a:gd name="connsiteX50" fmla="*/ 1036773 w 1805005"/>
              <a:gd name="connsiteY50" fmla="*/ 1002780 h 2614028"/>
              <a:gd name="connsiteX51" fmla="*/ 1006180 w 1805005"/>
              <a:gd name="connsiteY51" fmla="*/ 1046971 h 2614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05005" h="2614028">
                <a:moveTo>
                  <a:pt x="1006180" y="1046971"/>
                </a:moveTo>
                <a:lnTo>
                  <a:pt x="890605" y="1237329"/>
                </a:lnTo>
                <a:lnTo>
                  <a:pt x="741038" y="1482075"/>
                </a:lnTo>
                <a:lnTo>
                  <a:pt x="601668" y="1716624"/>
                </a:lnTo>
                <a:lnTo>
                  <a:pt x="363720" y="2076945"/>
                </a:lnTo>
                <a:lnTo>
                  <a:pt x="173362" y="2359084"/>
                </a:lnTo>
                <a:lnTo>
                  <a:pt x="0" y="2614028"/>
                </a:lnTo>
                <a:lnTo>
                  <a:pt x="197157" y="2600431"/>
                </a:lnTo>
                <a:lnTo>
                  <a:pt x="329728" y="2403274"/>
                </a:lnTo>
                <a:lnTo>
                  <a:pt x="520086" y="2138132"/>
                </a:lnTo>
                <a:lnTo>
                  <a:pt x="632261" y="1981766"/>
                </a:lnTo>
                <a:lnTo>
                  <a:pt x="894004" y="1618046"/>
                </a:lnTo>
                <a:lnTo>
                  <a:pt x="1060568" y="1390295"/>
                </a:lnTo>
                <a:lnTo>
                  <a:pt x="1148948" y="1264523"/>
                </a:lnTo>
                <a:lnTo>
                  <a:pt x="1254325" y="1121754"/>
                </a:lnTo>
                <a:lnTo>
                  <a:pt x="1335908" y="1009579"/>
                </a:lnTo>
                <a:lnTo>
                  <a:pt x="1468479" y="826019"/>
                </a:lnTo>
                <a:lnTo>
                  <a:pt x="1624844" y="618664"/>
                </a:lnTo>
                <a:lnTo>
                  <a:pt x="1716624" y="492892"/>
                </a:lnTo>
                <a:lnTo>
                  <a:pt x="1733621" y="475895"/>
                </a:lnTo>
                <a:lnTo>
                  <a:pt x="1767613" y="455500"/>
                </a:lnTo>
                <a:lnTo>
                  <a:pt x="1791408" y="428306"/>
                </a:lnTo>
                <a:lnTo>
                  <a:pt x="1801606" y="404511"/>
                </a:lnTo>
                <a:lnTo>
                  <a:pt x="1805005" y="384116"/>
                </a:lnTo>
                <a:lnTo>
                  <a:pt x="1805005" y="373918"/>
                </a:lnTo>
                <a:lnTo>
                  <a:pt x="1791408" y="343324"/>
                </a:lnTo>
                <a:lnTo>
                  <a:pt x="1757415" y="275339"/>
                </a:lnTo>
                <a:lnTo>
                  <a:pt x="1730221" y="227750"/>
                </a:lnTo>
                <a:lnTo>
                  <a:pt x="1696229" y="180160"/>
                </a:lnTo>
                <a:lnTo>
                  <a:pt x="1665635" y="152966"/>
                </a:lnTo>
                <a:lnTo>
                  <a:pt x="1641841" y="132571"/>
                </a:lnTo>
                <a:lnTo>
                  <a:pt x="1607848" y="112175"/>
                </a:lnTo>
                <a:lnTo>
                  <a:pt x="1546661" y="84981"/>
                </a:lnTo>
                <a:lnTo>
                  <a:pt x="1441285" y="37391"/>
                </a:lnTo>
                <a:lnTo>
                  <a:pt x="1386896" y="13597"/>
                </a:lnTo>
                <a:lnTo>
                  <a:pt x="1359702" y="3399"/>
                </a:lnTo>
                <a:lnTo>
                  <a:pt x="1339307" y="0"/>
                </a:lnTo>
                <a:lnTo>
                  <a:pt x="1332508" y="10197"/>
                </a:lnTo>
                <a:lnTo>
                  <a:pt x="1335908" y="30593"/>
                </a:lnTo>
                <a:lnTo>
                  <a:pt x="1346105" y="54388"/>
                </a:lnTo>
                <a:lnTo>
                  <a:pt x="1359702" y="67985"/>
                </a:lnTo>
                <a:lnTo>
                  <a:pt x="1383497" y="84981"/>
                </a:lnTo>
                <a:lnTo>
                  <a:pt x="1403893" y="105376"/>
                </a:lnTo>
                <a:lnTo>
                  <a:pt x="1417490" y="125772"/>
                </a:lnTo>
                <a:lnTo>
                  <a:pt x="1431087" y="156365"/>
                </a:lnTo>
                <a:lnTo>
                  <a:pt x="1441285" y="186959"/>
                </a:lnTo>
                <a:lnTo>
                  <a:pt x="1444684" y="214153"/>
                </a:lnTo>
                <a:lnTo>
                  <a:pt x="1444684" y="251545"/>
                </a:lnTo>
                <a:lnTo>
                  <a:pt x="1431087" y="292336"/>
                </a:lnTo>
                <a:lnTo>
                  <a:pt x="1291717" y="557478"/>
                </a:lnTo>
                <a:lnTo>
                  <a:pt x="1036773" y="1002780"/>
                </a:lnTo>
                <a:lnTo>
                  <a:pt x="1006180" y="10469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F45B24B-727D-4CEF-8E53-2B279A2696A2}"/>
              </a:ext>
            </a:extLst>
          </p:cNvPr>
          <p:cNvSpPr/>
          <p:nvPr/>
        </p:nvSpPr>
        <p:spPr>
          <a:xfrm>
            <a:off x="2751138" y="4275138"/>
            <a:ext cx="1762125" cy="844550"/>
          </a:xfrm>
          <a:custGeom>
            <a:avLst/>
            <a:gdLst>
              <a:gd name="connsiteX0" fmla="*/ 1140619 w 1762125"/>
              <a:gd name="connsiteY0" fmla="*/ 214312 h 845344"/>
              <a:gd name="connsiteX1" fmla="*/ 702469 w 1762125"/>
              <a:gd name="connsiteY1" fmla="*/ 366712 h 845344"/>
              <a:gd name="connsiteX2" fmla="*/ 366712 w 1762125"/>
              <a:gd name="connsiteY2" fmla="*/ 478631 h 845344"/>
              <a:gd name="connsiteX3" fmla="*/ 202406 w 1762125"/>
              <a:gd name="connsiteY3" fmla="*/ 492919 h 845344"/>
              <a:gd name="connsiteX4" fmla="*/ 107156 w 1762125"/>
              <a:gd name="connsiteY4" fmla="*/ 492919 h 845344"/>
              <a:gd name="connsiteX5" fmla="*/ 38100 w 1762125"/>
              <a:gd name="connsiteY5" fmla="*/ 495300 h 845344"/>
              <a:gd name="connsiteX6" fmla="*/ 19050 w 1762125"/>
              <a:gd name="connsiteY6" fmla="*/ 502444 h 845344"/>
              <a:gd name="connsiteX7" fmla="*/ 9525 w 1762125"/>
              <a:gd name="connsiteY7" fmla="*/ 514350 h 845344"/>
              <a:gd name="connsiteX8" fmla="*/ 0 w 1762125"/>
              <a:gd name="connsiteY8" fmla="*/ 531019 h 845344"/>
              <a:gd name="connsiteX9" fmla="*/ 2381 w 1762125"/>
              <a:gd name="connsiteY9" fmla="*/ 564356 h 845344"/>
              <a:gd name="connsiteX10" fmla="*/ 9525 w 1762125"/>
              <a:gd name="connsiteY10" fmla="*/ 588169 h 845344"/>
              <a:gd name="connsiteX11" fmla="*/ 40481 w 1762125"/>
              <a:gd name="connsiteY11" fmla="*/ 631031 h 845344"/>
              <a:gd name="connsiteX12" fmla="*/ 90487 w 1762125"/>
              <a:gd name="connsiteY12" fmla="*/ 692944 h 845344"/>
              <a:gd name="connsiteX13" fmla="*/ 140494 w 1762125"/>
              <a:gd name="connsiteY13" fmla="*/ 745331 h 845344"/>
              <a:gd name="connsiteX14" fmla="*/ 183356 w 1762125"/>
              <a:gd name="connsiteY14" fmla="*/ 785812 h 845344"/>
              <a:gd name="connsiteX15" fmla="*/ 211931 w 1762125"/>
              <a:gd name="connsiteY15" fmla="*/ 814387 h 845344"/>
              <a:gd name="connsiteX16" fmla="*/ 238125 w 1762125"/>
              <a:gd name="connsiteY16" fmla="*/ 833437 h 845344"/>
              <a:gd name="connsiteX17" fmla="*/ 259556 w 1762125"/>
              <a:gd name="connsiteY17" fmla="*/ 842962 h 845344"/>
              <a:gd name="connsiteX18" fmla="*/ 280987 w 1762125"/>
              <a:gd name="connsiteY18" fmla="*/ 845344 h 845344"/>
              <a:gd name="connsiteX19" fmla="*/ 319087 w 1762125"/>
              <a:gd name="connsiteY19" fmla="*/ 838200 h 845344"/>
              <a:gd name="connsiteX20" fmla="*/ 354806 w 1762125"/>
              <a:gd name="connsiteY20" fmla="*/ 814387 h 845344"/>
              <a:gd name="connsiteX21" fmla="*/ 390525 w 1762125"/>
              <a:gd name="connsiteY21" fmla="*/ 785812 h 845344"/>
              <a:gd name="connsiteX22" fmla="*/ 435769 w 1762125"/>
              <a:gd name="connsiteY22" fmla="*/ 752475 h 845344"/>
              <a:gd name="connsiteX23" fmla="*/ 676275 w 1762125"/>
              <a:gd name="connsiteY23" fmla="*/ 614362 h 845344"/>
              <a:gd name="connsiteX24" fmla="*/ 1083469 w 1762125"/>
              <a:gd name="connsiteY24" fmla="*/ 414337 h 845344"/>
              <a:gd name="connsiteX25" fmla="*/ 1433512 w 1762125"/>
              <a:gd name="connsiteY25" fmla="*/ 238125 h 845344"/>
              <a:gd name="connsiteX26" fmla="*/ 1762125 w 1762125"/>
              <a:gd name="connsiteY26" fmla="*/ 76200 h 845344"/>
              <a:gd name="connsiteX27" fmla="*/ 1724025 w 1762125"/>
              <a:gd name="connsiteY27" fmla="*/ 0 h 845344"/>
              <a:gd name="connsiteX28" fmla="*/ 1502569 w 1762125"/>
              <a:gd name="connsiteY28" fmla="*/ 83344 h 845344"/>
              <a:gd name="connsiteX29" fmla="*/ 1140619 w 1762125"/>
              <a:gd name="connsiteY29" fmla="*/ 214312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62125" h="845344">
                <a:moveTo>
                  <a:pt x="1140619" y="214312"/>
                </a:moveTo>
                <a:lnTo>
                  <a:pt x="702469" y="366712"/>
                </a:lnTo>
                <a:lnTo>
                  <a:pt x="366712" y="478631"/>
                </a:lnTo>
                <a:lnTo>
                  <a:pt x="202406" y="492919"/>
                </a:lnTo>
                <a:lnTo>
                  <a:pt x="107156" y="492919"/>
                </a:lnTo>
                <a:lnTo>
                  <a:pt x="38100" y="495300"/>
                </a:lnTo>
                <a:lnTo>
                  <a:pt x="19050" y="502444"/>
                </a:lnTo>
                <a:lnTo>
                  <a:pt x="9525" y="514350"/>
                </a:lnTo>
                <a:lnTo>
                  <a:pt x="0" y="531019"/>
                </a:lnTo>
                <a:lnTo>
                  <a:pt x="2381" y="564356"/>
                </a:lnTo>
                <a:lnTo>
                  <a:pt x="9525" y="588169"/>
                </a:lnTo>
                <a:lnTo>
                  <a:pt x="40481" y="631031"/>
                </a:lnTo>
                <a:lnTo>
                  <a:pt x="90487" y="692944"/>
                </a:lnTo>
                <a:lnTo>
                  <a:pt x="140494" y="745331"/>
                </a:lnTo>
                <a:lnTo>
                  <a:pt x="183356" y="785812"/>
                </a:lnTo>
                <a:lnTo>
                  <a:pt x="211931" y="814387"/>
                </a:lnTo>
                <a:lnTo>
                  <a:pt x="238125" y="833437"/>
                </a:lnTo>
                <a:lnTo>
                  <a:pt x="259556" y="842962"/>
                </a:lnTo>
                <a:lnTo>
                  <a:pt x="280987" y="845344"/>
                </a:lnTo>
                <a:lnTo>
                  <a:pt x="319087" y="838200"/>
                </a:lnTo>
                <a:lnTo>
                  <a:pt x="354806" y="814387"/>
                </a:lnTo>
                <a:lnTo>
                  <a:pt x="390525" y="785812"/>
                </a:lnTo>
                <a:lnTo>
                  <a:pt x="435769" y="752475"/>
                </a:lnTo>
                <a:lnTo>
                  <a:pt x="676275" y="614362"/>
                </a:lnTo>
                <a:lnTo>
                  <a:pt x="1083469" y="414337"/>
                </a:lnTo>
                <a:lnTo>
                  <a:pt x="1433512" y="238125"/>
                </a:lnTo>
                <a:lnTo>
                  <a:pt x="1762125" y="76200"/>
                </a:lnTo>
                <a:lnTo>
                  <a:pt x="1724025" y="0"/>
                </a:lnTo>
                <a:lnTo>
                  <a:pt x="1502569" y="83344"/>
                </a:lnTo>
                <a:lnTo>
                  <a:pt x="1140619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149294C-D0C4-4F22-ADE0-7A1F490729C4}"/>
              </a:ext>
            </a:extLst>
          </p:cNvPr>
          <p:cNvSpPr/>
          <p:nvPr/>
        </p:nvSpPr>
        <p:spPr>
          <a:xfrm>
            <a:off x="4017963" y="3770313"/>
            <a:ext cx="749300" cy="1025525"/>
          </a:xfrm>
          <a:custGeom>
            <a:avLst/>
            <a:gdLst>
              <a:gd name="connsiteX0" fmla="*/ 211931 w 750094"/>
              <a:gd name="connsiteY0" fmla="*/ 354806 h 1026319"/>
              <a:gd name="connsiteX1" fmla="*/ 285750 w 750094"/>
              <a:gd name="connsiteY1" fmla="*/ 478631 h 1026319"/>
              <a:gd name="connsiteX2" fmla="*/ 333375 w 750094"/>
              <a:gd name="connsiteY2" fmla="*/ 566737 h 1026319"/>
              <a:gd name="connsiteX3" fmla="*/ 366712 w 750094"/>
              <a:gd name="connsiteY3" fmla="*/ 628650 h 1026319"/>
              <a:gd name="connsiteX4" fmla="*/ 404812 w 750094"/>
              <a:gd name="connsiteY4" fmla="*/ 745331 h 1026319"/>
              <a:gd name="connsiteX5" fmla="*/ 442912 w 750094"/>
              <a:gd name="connsiteY5" fmla="*/ 840581 h 1026319"/>
              <a:gd name="connsiteX6" fmla="*/ 464344 w 750094"/>
              <a:gd name="connsiteY6" fmla="*/ 895350 h 1026319"/>
              <a:gd name="connsiteX7" fmla="*/ 481012 w 750094"/>
              <a:gd name="connsiteY7" fmla="*/ 931069 h 1026319"/>
              <a:gd name="connsiteX8" fmla="*/ 500062 w 750094"/>
              <a:gd name="connsiteY8" fmla="*/ 959644 h 1026319"/>
              <a:gd name="connsiteX9" fmla="*/ 523875 w 750094"/>
              <a:gd name="connsiteY9" fmla="*/ 985837 h 1026319"/>
              <a:gd name="connsiteX10" fmla="*/ 542925 w 750094"/>
              <a:gd name="connsiteY10" fmla="*/ 1000125 h 1026319"/>
              <a:gd name="connsiteX11" fmla="*/ 566737 w 750094"/>
              <a:gd name="connsiteY11" fmla="*/ 1012031 h 1026319"/>
              <a:gd name="connsiteX12" fmla="*/ 600075 w 750094"/>
              <a:gd name="connsiteY12" fmla="*/ 1021556 h 1026319"/>
              <a:gd name="connsiteX13" fmla="*/ 638175 w 750094"/>
              <a:gd name="connsiteY13" fmla="*/ 1026319 h 1026319"/>
              <a:gd name="connsiteX14" fmla="*/ 676275 w 750094"/>
              <a:gd name="connsiteY14" fmla="*/ 1014412 h 1026319"/>
              <a:gd name="connsiteX15" fmla="*/ 704850 w 750094"/>
              <a:gd name="connsiteY15" fmla="*/ 997744 h 1026319"/>
              <a:gd name="connsiteX16" fmla="*/ 726281 w 750094"/>
              <a:gd name="connsiteY16" fmla="*/ 976312 h 1026319"/>
              <a:gd name="connsiteX17" fmla="*/ 738187 w 750094"/>
              <a:gd name="connsiteY17" fmla="*/ 950119 h 1026319"/>
              <a:gd name="connsiteX18" fmla="*/ 745331 w 750094"/>
              <a:gd name="connsiteY18" fmla="*/ 919162 h 1026319"/>
              <a:gd name="connsiteX19" fmla="*/ 750094 w 750094"/>
              <a:gd name="connsiteY19" fmla="*/ 871537 h 1026319"/>
              <a:gd name="connsiteX20" fmla="*/ 750094 w 750094"/>
              <a:gd name="connsiteY20" fmla="*/ 842962 h 1026319"/>
              <a:gd name="connsiteX21" fmla="*/ 738187 w 750094"/>
              <a:gd name="connsiteY21" fmla="*/ 757237 h 1026319"/>
              <a:gd name="connsiteX22" fmla="*/ 711994 w 750094"/>
              <a:gd name="connsiteY22" fmla="*/ 654844 h 1026319"/>
              <a:gd name="connsiteX23" fmla="*/ 669131 w 750094"/>
              <a:gd name="connsiteY23" fmla="*/ 540544 h 1026319"/>
              <a:gd name="connsiteX24" fmla="*/ 619125 w 750094"/>
              <a:gd name="connsiteY24" fmla="*/ 438150 h 1026319"/>
              <a:gd name="connsiteX25" fmla="*/ 597694 w 750094"/>
              <a:gd name="connsiteY25" fmla="*/ 400050 h 1026319"/>
              <a:gd name="connsiteX26" fmla="*/ 531019 w 750094"/>
              <a:gd name="connsiteY26" fmla="*/ 342900 h 1026319"/>
              <a:gd name="connsiteX27" fmla="*/ 490537 w 750094"/>
              <a:gd name="connsiteY27" fmla="*/ 304800 h 1026319"/>
              <a:gd name="connsiteX28" fmla="*/ 366712 w 750094"/>
              <a:gd name="connsiteY28" fmla="*/ 207169 h 1026319"/>
              <a:gd name="connsiteX29" fmla="*/ 273844 w 750094"/>
              <a:gd name="connsiteY29" fmla="*/ 140494 h 1026319"/>
              <a:gd name="connsiteX30" fmla="*/ 185737 w 750094"/>
              <a:gd name="connsiteY30" fmla="*/ 85725 h 1026319"/>
              <a:gd name="connsiteX31" fmla="*/ 109537 w 750094"/>
              <a:gd name="connsiteY31" fmla="*/ 42862 h 1026319"/>
              <a:gd name="connsiteX32" fmla="*/ 42862 w 750094"/>
              <a:gd name="connsiteY32" fmla="*/ 7144 h 1026319"/>
              <a:gd name="connsiteX33" fmla="*/ 21431 w 750094"/>
              <a:gd name="connsiteY33" fmla="*/ 0 h 1026319"/>
              <a:gd name="connsiteX34" fmla="*/ 9525 w 750094"/>
              <a:gd name="connsiteY34" fmla="*/ 0 h 1026319"/>
              <a:gd name="connsiteX35" fmla="*/ 0 w 750094"/>
              <a:gd name="connsiteY35" fmla="*/ 4762 h 1026319"/>
              <a:gd name="connsiteX36" fmla="*/ 0 w 750094"/>
              <a:gd name="connsiteY36" fmla="*/ 14287 h 1026319"/>
              <a:gd name="connsiteX37" fmla="*/ 4762 w 750094"/>
              <a:gd name="connsiteY37" fmla="*/ 38100 h 1026319"/>
              <a:gd name="connsiteX38" fmla="*/ 26194 w 750094"/>
              <a:gd name="connsiteY38" fmla="*/ 78581 h 1026319"/>
              <a:gd name="connsiteX39" fmla="*/ 66675 w 750094"/>
              <a:gd name="connsiteY39" fmla="*/ 130969 h 1026319"/>
              <a:gd name="connsiteX40" fmla="*/ 140494 w 750094"/>
              <a:gd name="connsiteY40" fmla="*/ 238125 h 1026319"/>
              <a:gd name="connsiteX41" fmla="*/ 211931 w 750094"/>
              <a:gd name="connsiteY41" fmla="*/ 354806 h 1026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50094" h="1026319">
                <a:moveTo>
                  <a:pt x="211931" y="354806"/>
                </a:moveTo>
                <a:lnTo>
                  <a:pt x="285750" y="478631"/>
                </a:lnTo>
                <a:lnTo>
                  <a:pt x="333375" y="566737"/>
                </a:lnTo>
                <a:lnTo>
                  <a:pt x="366712" y="628650"/>
                </a:lnTo>
                <a:lnTo>
                  <a:pt x="404812" y="745331"/>
                </a:lnTo>
                <a:lnTo>
                  <a:pt x="442912" y="840581"/>
                </a:lnTo>
                <a:lnTo>
                  <a:pt x="464344" y="895350"/>
                </a:lnTo>
                <a:lnTo>
                  <a:pt x="481012" y="931069"/>
                </a:lnTo>
                <a:lnTo>
                  <a:pt x="500062" y="959644"/>
                </a:lnTo>
                <a:lnTo>
                  <a:pt x="523875" y="985837"/>
                </a:lnTo>
                <a:lnTo>
                  <a:pt x="542925" y="1000125"/>
                </a:lnTo>
                <a:lnTo>
                  <a:pt x="566737" y="1012031"/>
                </a:lnTo>
                <a:lnTo>
                  <a:pt x="600075" y="1021556"/>
                </a:lnTo>
                <a:lnTo>
                  <a:pt x="638175" y="1026319"/>
                </a:lnTo>
                <a:lnTo>
                  <a:pt x="676275" y="1014412"/>
                </a:lnTo>
                <a:lnTo>
                  <a:pt x="704850" y="997744"/>
                </a:lnTo>
                <a:lnTo>
                  <a:pt x="726281" y="976312"/>
                </a:lnTo>
                <a:lnTo>
                  <a:pt x="738187" y="950119"/>
                </a:lnTo>
                <a:lnTo>
                  <a:pt x="745331" y="919162"/>
                </a:lnTo>
                <a:lnTo>
                  <a:pt x="750094" y="871537"/>
                </a:lnTo>
                <a:lnTo>
                  <a:pt x="750094" y="842962"/>
                </a:lnTo>
                <a:lnTo>
                  <a:pt x="738187" y="757237"/>
                </a:lnTo>
                <a:lnTo>
                  <a:pt x="711994" y="654844"/>
                </a:lnTo>
                <a:lnTo>
                  <a:pt x="669131" y="540544"/>
                </a:lnTo>
                <a:lnTo>
                  <a:pt x="619125" y="438150"/>
                </a:lnTo>
                <a:lnTo>
                  <a:pt x="597694" y="400050"/>
                </a:lnTo>
                <a:lnTo>
                  <a:pt x="531019" y="342900"/>
                </a:lnTo>
                <a:lnTo>
                  <a:pt x="490537" y="304800"/>
                </a:lnTo>
                <a:lnTo>
                  <a:pt x="366712" y="207169"/>
                </a:lnTo>
                <a:lnTo>
                  <a:pt x="273844" y="140494"/>
                </a:lnTo>
                <a:lnTo>
                  <a:pt x="185737" y="85725"/>
                </a:lnTo>
                <a:lnTo>
                  <a:pt x="109537" y="42862"/>
                </a:lnTo>
                <a:lnTo>
                  <a:pt x="42862" y="7144"/>
                </a:lnTo>
                <a:lnTo>
                  <a:pt x="21431" y="0"/>
                </a:lnTo>
                <a:lnTo>
                  <a:pt x="9525" y="0"/>
                </a:lnTo>
                <a:lnTo>
                  <a:pt x="0" y="4762"/>
                </a:lnTo>
                <a:lnTo>
                  <a:pt x="0" y="14287"/>
                </a:lnTo>
                <a:lnTo>
                  <a:pt x="4762" y="38100"/>
                </a:lnTo>
                <a:lnTo>
                  <a:pt x="26194" y="78581"/>
                </a:lnTo>
                <a:lnTo>
                  <a:pt x="66675" y="130969"/>
                </a:lnTo>
                <a:lnTo>
                  <a:pt x="140494" y="238125"/>
                </a:lnTo>
                <a:lnTo>
                  <a:pt x="211931" y="3548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57B833E7-8964-495E-A7D4-C35D1747C66C}"/>
              </a:ext>
            </a:extLst>
          </p:cNvPr>
          <p:cNvSpPr/>
          <p:nvPr/>
        </p:nvSpPr>
        <p:spPr>
          <a:xfrm>
            <a:off x="4791075" y="2665413"/>
            <a:ext cx="2427288" cy="647700"/>
          </a:xfrm>
          <a:custGeom>
            <a:avLst/>
            <a:gdLst>
              <a:gd name="connsiteX0" fmla="*/ 1543050 w 2426494"/>
              <a:gd name="connsiteY0" fmla="*/ 119062 h 647700"/>
              <a:gd name="connsiteX1" fmla="*/ 1178719 w 2426494"/>
              <a:gd name="connsiteY1" fmla="*/ 190500 h 647700"/>
              <a:gd name="connsiteX2" fmla="*/ 938213 w 2426494"/>
              <a:gd name="connsiteY2" fmla="*/ 252412 h 647700"/>
              <a:gd name="connsiteX3" fmla="*/ 654844 w 2426494"/>
              <a:gd name="connsiteY3" fmla="*/ 311944 h 647700"/>
              <a:gd name="connsiteX4" fmla="*/ 452438 w 2426494"/>
              <a:gd name="connsiteY4" fmla="*/ 350044 h 647700"/>
              <a:gd name="connsiteX5" fmla="*/ 383381 w 2426494"/>
              <a:gd name="connsiteY5" fmla="*/ 361950 h 647700"/>
              <a:gd name="connsiteX6" fmla="*/ 345281 w 2426494"/>
              <a:gd name="connsiteY6" fmla="*/ 364331 h 647700"/>
              <a:gd name="connsiteX7" fmla="*/ 297656 w 2426494"/>
              <a:gd name="connsiteY7" fmla="*/ 352425 h 647700"/>
              <a:gd name="connsiteX8" fmla="*/ 223838 w 2426494"/>
              <a:gd name="connsiteY8" fmla="*/ 326231 h 647700"/>
              <a:gd name="connsiteX9" fmla="*/ 133350 w 2426494"/>
              <a:gd name="connsiteY9" fmla="*/ 283369 h 647700"/>
              <a:gd name="connsiteX10" fmla="*/ 78581 w 2426494"/>
              <a:gd name="connsiteY10" fmla="*/ 257175 h 647700"/>
              <a:gd name="connsiteX11" fmla="*/ 64294 w 2426494"/>
              <a:gd name="connsiteY11" fmla="*/ 247650 h 647700"/>
              <a:gd name="connsiteX12" fmla="*/ 40481 w 2426494"/>
              <a:gd name="connsiteY12" fmla="*/ 228600 h 647700"/>
              <a:gd name="connsiteX13" fmla="*/ 21431 w 2426494"/>
              <a:gd name="connsiteY13" fmla="*/ 223837 h 647700"/>
              <a:gd name="connsiteX14" fmla="*/ 7144 w 2426494"/>
              <a:gd name="connsiteY14" fmla="*/ 230981 h 647700"/>
              <a:gd name="connsiteX15" fmla="*/ 0 w 2426494"/>
              <a:gd name="connsiteY15" fmla="*/ 250031 h 647700"/>
              <a:gd name="connsiteX16" fmla="*/ 0 w 2426494"/>
              <a:gd name="connsiteY16" fmla="*/ 269081 h 647700"/>
              <a:gd name="connsiteX17" fmla="*/ 4763 w 2426494"/>
              <a:gd name="connsiteY17" fmla="*/ 290512 h 647700"/>
              <a:gd name="connsiteX18" fmla="*/ 28575 w 2426494"/>
              <a:gd name="connsiteY18" fmla="*/ 333375 h 647700"/>
              <a:gd name="connsiteX19" fmla="*/ 73819 w 2426494"/>
              <a:gd name="connsiteY19" fmla="*/ 388144 h 647700"/>
              <a:gd name="connsiteX20" fmla="*/ 119063 w 2426494"/>
              <a:gd name="connsiteY20" fmla="*/ 433387 h 647700"/>
              <a:gd name="connsiteX21" fmla="*/ 188119 w 2426494"/>
              <a:gd name="connsiteY21" fmla="*/ 495300 h 647700"/>
              <a:gd name="connsiteX22" fmla="*/ 269081 w 2426494"/>
              <a:gd name="connsiteY22" fmla="*/ 554831 h 647700"/>
              <a:gd name="connsiteX23" fmla="*/ 330994 w 2426494"/>
              <a:gd name="connsiteY23" fmla="*/ 600075 h 647700"/>
              <a:gd name="connsiteX24" fmla="*/ 381000 w 2426494"/>
              <a:gd name="connsiteY24" fmla="*/ 633412 h 647700"/>
              <a:gd name="connsiteX25" fmla="*/ 402431 w 2426494"/>
              <a:gd name="connsiteY25" fmla="*/ 642937 h 647700"/>
              <a:gd name="connsiteX26" fmla="*/ 428625 w 2426494"/>
              <a:gd name="connsiteY26" fmla="*/ 647700 h 647700"/>
              <a:gd name="connsiteX27" fmla="*/ 471488 w 2426494"/>
              <a:gd name="connsiteY27" fmla="*/ 633412 h 647700"/>
              <a:gd name="connsiteX28" fmla="*/ 497681 w 2426494"/>
              <a:gd name="connsiteY28" fmla="*/ 621506 h 647700"/>
              <a:gd name="connsiteX29" fmla="*/ 547688 w 2426494"/>
              <a:gd name="connsiteY29" fmla="*/ 590550 h 647700"/>
              <a:gd name="connsiteX30" fmla="*/ 597694 w 2426494"/>
              <a:gd name="connsiteY30" fmla="*/ 564356 h 647700"/>
              <a:gd name="connsiteX31" fmla="*/ 700088 w 2426494"/>
              <a:gd name="connsiteY31" fmla="*/ 528637 h 647700"/>
              <a:gd name="connsiteX32" fmla="*/ 828675 w 2426494"/>
              <a:gd name="connsiteY32" fmla="*/ 490537 h 647700"/>
              <a:gd name="connsiteX33" fmla="*/ 919163 w 2426494"/>
              <a:gd name="connsiteY33" fmla="*/ 466725 h 647700"/>
              <a:gd name="connsiteX34" fmla="*/ 1195388 w 2426494"/>
              <a:gd name="connsiteY34" fmla="*/ 400050 h 647700"/>
              <a:gd name="connsiteX35" fmla="*/ 1476375 w 2426494"/>
              <a:gd name="connsiteY35" fmla="*/ 350044 h 647700"/>
              <a:gd name="connsiteX36" fmla="*/ 1812131 w 2426494"/>
              <a:gd name="connsiteY36" fmla="*/ 288131 h 647700"/>
              <a:gd name="connsiteX37" fmla="*/ 2005013 w 2426494"/>
              <a:gd name="connsiteY37" fmla="*/ 252412 h 647700"/>
              <a:gd name="connsiteX38" fmla="*/ 2024063 w 2426494"/>
              <a:gd name="connsiteY38" fmla="*/ 254794 h 647700"/>
              <a:gd name="connsiteX39" fmla="*/ 2409825 w 2426494"/>
              <a:gd name="connsiteY39" fmla="*/ 378619 h 647700"/>
              <a:gd name="connsiteX40" fmla="*/ 2424113 w 2426494"/>
              <a:gd name="connsiteY40" fmla="*/ 350044 h 647700"/>
              <a:gd name="connsiteX41" fmla="*/ 2426494 w 2426494"/>
              <a:gd name="connsiteY41" fmla="*/ 328612 h 647700"/>
              <a:gd name="connsiteX42" fmla="*/ 2421731 w 2426494"/>
              <a:gd name="connsiteY42" fmla="*/ 304800 h 647700"/>
              <a:gd name="connsiteX43" fmla="*/ 2407444 w 2426494"/>
              <a:gd name="connsiteY43" fmla="*/ 276225 h 647700"/>
              <a:gd name="connsiteX44" fmla="*/ 2369344 w 2426494"/>
              <a:gd name="connsiteY44" fmla="*/ 230981 h 647700"/>
              <a:gd name="connsiteX45" fmla="*/ 2314575 w 2426494"/>
              <a:gd name="connsiteY45" fmla="*/ 169069 h 647700"/>
              <a:gd name="connsiteX46" fmla="*/ 2240756 w 2426494"/>
              <a:gd name="connsiteY46" fmla="*/ 100012 h 647700"/>
              <a:gd name="connsiteX47" fmla="*/ 2205038 w 2426494"/>
              <a:gd name="connsiteY47" fmla="*/ 69056 h 647700"/>
              <a:gd name="connsiteX48" fmla="*/ 2166938 w 2426494"/>
              <a:gd name="connsiteY48" fmla="*/ 40481 h 647700"/>
              <a:gd name="connsiteX49" fmla="*/ 2133600 w 2426494"/>
              <a:gd name="connsiteY49" fmla="*/ 23812 h 647700"/>
              <a:gd name="connsiteX50" fmla="*/ 2088356 w 2426494"/>
              <a:gd name="connsiteY50" fmla="*/ 4762 h 647700"/>
              <a:gd name="connsiteX51" fmla="*/ 2050256 w 2426494"/>
              <a:gd name="connsiteY51" fmla="*/ 0 h 647700"/>
              <a:gd name="connsiteX52" fmla="*/ 2021681 w 2426494"/>
              <a:gd name="connsiteY52" fmla="*/ 0 h 647700"/>
              <a:gd name="connsiteX53" fmla="*/ 1983581 w 2426494"/>
              <a:gd name="connsiteY53" fmla="*/ 14287 h 647700"/>
              <a:gd name="connsiteX54" fmla="*/ 1895475 w 2426494"/>
              <a:gd name="connsiteY54" fmla="*/ 52387 h 647700"/>
              <a:gd name="connsiteX55" fmla="*/ 1731169 w 2426494"/>
              <a:gd name="connsiteY55" fmla="*/ 83344 h 647700"/>
              <a:gd name="connsiteX56" fmla="*/ 1543050 w 2426494"/>
              <a:gd name="connsiteY56" fmla="*/ 119062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26494" h="647700">
                <a:moveTo>
                  <a:pt x="1543050" y="119062"/>
                </a:moveTo>
                <a:lnTo>
                  <a:pt x="1178719" y="190500"/>
                </a:lnTo>
                <a:lnTo>
                  <a:pt x="938213" y="252412"/>
                </a:lnTo>
                <a:lnTo>
                  <a:pt x="654844" y="311944"/>
                </a:lnTo>
                <a:lnTo>
                  <a:pt x="452438" y="350044"/>
                </a:lnTo>
                <a:lnTo>
                  <a:pt x="383381" y="361950"/>
                </a:lnTo>
                <a:lnTo>
                  <a:pt x="345281" y="364331"/>
                </a:lnTo>
                <a:lnTo>
                  <a:pt x="297656" y="352425"/>
                </a:lnTo>
                <a:lnTo>
                  <a:pt x="223838" y="326231"/>
                </a:lnTo>
                <a:lnTo>
                  <a:pt x="133350" y="283369"/>
                </a:lnTo>
                <a:lnTo>
                  <a:pt x="78581" y="257175"/>
                </a:lnTo>
                <a:lnTo>
                  <a:pt x="64294" y="247650"/>
                </a:lnTo>
                <a:lnTo>
                  <a:pt x="40481" y="228600"/>
                </a:lnTo>
                <a:lnTo>
                  <a:pt x="21431" y="223837"/>
                </a:lnTo>
                <a:lnTo>
                  <a:pt x="7144" y="230981"/>
                </a:lnTo>
                <a:lnTo>
                  <a:pt x="0" y="250031"/>
                </a:lnTo>
                <a:lnTo>
                  <a:pt x="0" y="269081"/>
                </a:lnTo>
                <a:lnTo>
                  <a:pt x="4763" y="290512"/>
                </a:lnTo>
                <a:lnTo>
                  <a:pt x="28575" y="333375"/>
                </a:lnTo>
                <a:lnTo>
                  <a:pt x="73819" y="388144"/>
                </a:lnTo>
                <a:lnTo>
                  <a:pt x="119063" y="433387"/>
                </a:lnTo>
                <a:lnTo>
                  <a:pt x="188119" y="495300"/>
                </a:lnTo>
                <a:lnTo>
                  <a:pt x="269081" y="554831"/>
                </a:lnTo>
                <a:lnTo>
                  <a:pt x="330994" y="600075"/>
                </a:lnTo>
                <a:lnTo>
                  <a:pt x="381000" y="633412"/>
                </a:lnTo>
                <a:lnTo>
                  <a:pt x="402431" y="642937"/>
                </a:lnTo>
                <a:lnTo>
                  <a:pt x="428625" y="647700"/>
                </a:lnTo>
                <a:lnTo>
                  <a:pt x="471488" y="633412"/>
                </a:lnTo>
                <a:lnTo>
                  <a:pt x="497681" y="621506"/>
                </a:lnTo>
                <a:lnTo>
                  <a:pt x="547688" y="590550"/>
                </a:lnTo>
                <a:lnTo>
                  <a:pt x="597694" y="564356"/>
                </a:lnTo>
                <a:lnTo>
                  <a:pt x="700088" y="528637"/>
                </a:lnTo>
                <a:lnTo>
                  <a:pt x="828675" y="490537"/>
                </a:lnTo>
                <a:lnTo>
                  <a:pt x="919163" y="466725"/>
                </a:lnTo>
                <a:lnTo>
                  <a:pt x="1195388" y="400050"/>
                </a:lnTo>
                <a:lnTo>
                  <a:pt x="1476375" y="350044"/>
                </a:lnTo>
                <a:lnTo>
                  <a:pt x="1812131" y="288131"/>
                </a:lnTo>
                <a:lnTo>
                  <a:pt x="2005013" y="252412"/>
                </a:lnTo>
                <a:lnTo>
                  <a:pt x="2024063" y="254794"/>
                </a:lnTo>
                <a:lnTo>
                  <a:pt x="2409825" y="378619"/>
                </a:lnTo>
                <a:lnTo>
                  <a:pt x="2424113" y="350044"/>
                </a:lnTo>
                <a:lnTo>
                  <a:pt x="2426494" y="328612"/>
                </a:lnTo>
                <a:lnTo>
                  <a:pt x="2421731" y="304800"/>
                </a:lnTo>
                <a:lnTo>
                  <a:pt x="2407444" y="276225"/>
                </a:lnTo>
                <a:lnTo>
                  <a:pt x="2369344" y="230981"/>
                </a:lnTo>
                <a:lnTo>
                  <a:pt x="2314575" y="169069"/>
                </a:lnTo>
                <a:lnTo>
                  <a:pt x="2240756" y="100012"/>
                </a:lnTo>
                <a:lnTo>
                  <a:pt x="2205038" y="69056"/>
                </a:lnTo>
                <a:lnTo>
                  <a:pt x="2166938" y="40481"/>
                </a:lnTo>
                <a:lnTo>
                  <a:pt x="2133600" y="23812"/>
                </a:lnTo>
                <a:lnTo>
                  <a:pt x="2088356" y="4762"/>
                </a:lnTo>
                <a:lnTo>
                  <a:pt x="2050256" y="0"/>
                </a:lnTo>
                <a:lnTo>
                  <a:pt x="2021681" y="0"/>
                </a:lnTo>
                <a:lnTo>
                  <a:pt x="1983581" y="14287"/>
                </a:lnTo>
                <a:lnTo>
                  <a:pt x="1895475" y="52387"/>
                </a:lnTo>
                <a:lnTo>
                  <a:pt x="1731169" y="83344"/>
                </a:lnTo>
                <a:lnTo>
                  <a:pt x="1543050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CDA9E19C-02E2-4055-9ECD-6E42AF59280E}"/>
              </a:ext>
            </a:extLst>
          </p:cNvPr>
          <p:cNvSpPr/>
          <p:nvPr/>
        </p:nvSpPr>
        <p:spPr>
          <a:xfrm rot="16200000">
            <a:off x="5210968" y="3701257"/>
            <a:ext cx="2824163" cy="1181100"/>
          </a:xfrm>
          <a:custGeom>
            <a:avLst/>
            <a:gdLst>
              <a:gd name="connsiteX0" fmla="*/ 1612106 w 2824162"/>
              <a:gd name="connsiteY0" fmla="*/ 664368 h 1181100"/>
              <a:gd name="connsiteX1" fmla="*/ 1419225 w 2824162"/>
              <a:gd name="connsiteY1" fmla="*/ 609600 h 1181100"/>
              <a:gd name="connsiteX2" fmla="*/ 1204912 w 2824162"/>
              <a:gd name="connsiteY2" fmla="*/ 545306 h 1181100"/>
              <a:gd name="connsiteX3" fmla="*/ 1028700 w 2824162"/>
              <a:gd name="connsiteY3" fmla="*/ 483393 h 1181100"/>
              <a:gd name="connsiteX4" fmla="*/ 916781 w 2824162"/>
              <a:gd name="connsiteY4" fmla="*/ 438150 h 1181100"/>
              <a:gd name="connsiteX5" fmla="*/ 807244 w 2824162"/>
              <a:gd name="connsiteY5" fmla="*/ 388143 h 1181100"/>
              <a:gd name="connsiteX6" fmla="*/ 719137 w 2824162"/>
              <a:gd name="connsiteY6" fmla="*/ 340518 h 1181100"/>
              <a:gd name="connsiteX7" fmla="*/ 647700 w 2824162"/>
              <a:gd name="connsiteY7" fmla="*/ 295275 h 1181100"/>
              <a:gd name="connsiteX8" fmla="*/ 595312 w 2824162"/>
              <a:gd name="connsiteY8" fmla="*/ 254793 h 1181100"/>
              <a:gd name="connsiteX9" fmla="*/ 538162 w 2824162"/>
              <a:gd name="connsiteY9" fmla="*/ 202406 h 1181100"/>
              <a:gd name="connsiteX10" fmla="*/ 507206 w 2824162"/>
              <a:gd name="connsiteY10" fmla="*/ 164306 h 1181100"/>
              <a:gd name="connsiteX11" fmla="*/ 83344 w 2824162"/>
              <a:gd name="connsiteY11" fmla="*/ 0 h 1181100"/>
              <a:gd name="connsiteX12" fmla="*/ 54769 w 2824162"/>
              <a:gd name="connsiteY12" fmla="*/ 4762 h 1181100"/>
              <a:gd name="connsiteX13" fmla="*/ 28575 w 2824162"/>
              <a:gd name="connsiteY13" fmla="*/ 14287 h 1181100"/>
              <a:gd name="connsiteX14" fmla="*/ 14287 w 2824162"/>
              <a:gd name="connsiteY14" fmla="*/ 28575 h 1181100"/>
              <a:gd name="connsiteX15" fmla="*/ 2381 w 2824162"/>
              <a:gd name="connsiteY15" fmla="*/ 52387 h 1181100"/>
              <a:gd name="connsiteX16" fmla="*/ 0 w 2824162"/>
              <a:gd name="connsiteY16" fmla="*/ 83343 h 1181100"/>
              <a:gd name="connsiteX17" fmla="*/ 7144 w 2824162"/>
              <a:gd name="connsiteY17" fmla="*/ 116681 h 1181100"/>
              <a:gd name="connsiteX18" fmla="*/ 33337 w 2824162"/>
              <a:gd name="connsiteY18" fmla="*/ 166687 h 1181100"/>
              <a:gd name="connsiteX19" fmla="*/ 69056 w 2824162"/>
              <a:gd name="connsiteY19" fmla="*/ 216693 h 1181100"/>
              <a:gd name="connsiteX20" fmla="*/ 130969 w 2824162"/>
              <a:gd name="connsiteY20" fmla="*/ 285750 h 1181100"/>
              <a:gd name="connsiteX21" fmla="*/ 216694 w 2824162"/>
              <a:gd name="connsiteY21" fmla="*/ 361950 h 1181100"/>
              <a:gd name="connsiteX22" fmla="*/ 266700 w 2824162"/>
              <a:gd name="connsiteY22" fmla="*/ 402431 h 1181100"/>
              <a:gd name="connsiteX23" fmla="*/ 333375 w 2824162"/>
              <a:gd name="connsiteY23" fmla="*/ 447675 h 1181100"/>
              <a:gd name="connsiteX24" fmla="*/ 421481 w 2824162"/>
              <a:gd name="connsiteY24" fmla="*/ 502443 h 1181100"/>
              <a:gd name="connsiteX25" fmla="*/ 566737 w 2824162"/>
              <a:gd name="connsiteY25" fmla="*/ 571500 h 1181100"/>
              <a:gd name="connsiteX26" fmla="*/ 819150 w 2824162"/>
              <a:gd name="connsiteY26" fmla="*/ 666750 h 1181100"/>
              <a:gd name="connsiteX27" fmla="*/ 1166812 w 2824162"/>
              <a:gd name="connsiteY27" fmla="*/ 783431 h 1181100"/>
              <a:gd name="connsiteX28" fmla="*/ 1547812 w 2824162"/>
              <a:gd name="connsiteY28" fmla="*/ 890587 h 1181100"/>
              <a:gd name="connsiteX29" fmla="*/ 1890712 w 2824162"/>
              <a:gd name="connsiteY29" fmla="*/ 971550 h 1181100"/>
              <a:gd name="connsiteX30" fmla="*/ 2345531 w 2824162"/>
              <a:gd name="connsiteY30" fmla="*/ 1064418 h 1181100"/>
              <a:gd name="connsiteX31" fmla="*/ 2533650 w 2824162"/>
              <a:gd name="connsiteY31" fmla="*/ 1100137 h 1181100"/>
              <a:gd name="connsiteX32" fmla="*/ 2555081 w 2824162"/>
              <a:gd name="connsiteY32" fmla="*/ 1107281 h 1181100"/>
              <a:gd name="connsiteX33" fmla="*/ 2607469 w 2824162"/>
              <a:gd name="connsiteY33" fmla="*/ 1140618 h 1181100"/>
              <a:gd name="connsiteX34" fmla="*/ 2655094 w 2824162"/>
              <a:gd name="connsiteY34" fmla="*/ 1166812 h 1181100"/>
              <a:gd name="connsiteX35" fmla="*/ 2697956 w 2824162"/>
              <a:gd name="connsiteY35" fmla="*/ 1181100 h 1181100"/>
              <a:gd name="connsiteX36" fmla="*/ 2740819 w 2824162"/>
              <a:gd name="connsiteY36" fmla="*/ 1173956 h 1181100"/>
              <a:gd name="connsiteX37" fmla="*/ 2788444 w 2824162"/>
              <a:gd name="connsiteY37" fmla="*/ 1138237 h 1181100"/>
              <a:gd name="connsiteX38" fmla="*/ 2824162 w 2824162"/>
              <a:gd name="connsiteY38" fmla="*/ 716756 h 1181100"/>
              <a:gd name="connsiteX39" fmla="*/ 2769394 w 2824162"/>
              <a:gd name="connsiteY39" fmla="*/ 792956 h 1181100"/>
              <a:gd name="connsiteX40" fmla="*/ 2743200 w 2824162"/>
              <a:gd name="connsiteY40" fmla="*/ 819150 h 1181100"/>
              <a:gd name="connsiteX41" fmla="*/ 2717006 w 2824162"/>
              <a:gd name="connsiteY41" fmla="*/ 835818 h 1181100"/>
              <a:gd name="connsiteX42" fmla="*/ 2681287 w 2824162"/>
              <a:gd name="connsiteY42" fmla="*/ 850106 h 1181100"/>
              <a:gd name="connsiteX43" fmla="*/ 2640806 w 2824162"/>
              <a:gd name="connsiteY43" fmla="*/ 857250 h 1181100"/>
              <a:gd name="connsiteX44" fmla="*/ 2555081 w 2824162"/>
              <a:gd name="connsiteY44" fmla="*/ 850106 h 1181100"/>
              <a:gd name="connsiteX45" fmla="*/ 2345531 w 2824162"/>
              <a:gd name="connsiteY45" fmla="*/ 823912 h 1181100"/>
              <a:gd name="connsiteX46" fmla="*/ 2035969 w 2824162"/>
              <a:gd name="connsiteY46" fmla="*/ 769143 h 1181100"/>
              <a:gd name="connsiteX47" fmla="*/ 1612106 w 2824162"/>
              <a:gd name="connsiteY47" fmla="*/ 664368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824162" h="1181100">
                <a:moveTo>
                  <a:pt x="1612106" y="664368"/>
                </a:moveTo>
                <a:lnTo>
                  <a:pt x="1419225" y="609600"/>
                </a:lnTo>
                <a:lnTo>
                  <a:pt x="1204912" y="545306"/>
                </a:lnTo>
                <a:lnTo>
                  <a:pt x="1028700" y="483393"/>
                </a:lnTo>
                <a:lnTo>
                  <a:pt x="916781" y="438150"/>
                </a:lnTo>
                <a:lnTo>
                  <a:pt x="807244" y="388143"/>
                </a:lnTo>
                <a:lnTo>
                  <a:pt x="719137" y="340518"/>
                </a:lnTo>
                <a:lnTo>
                  <a:pt x="647700" y="295275"/>
                </a:lnTo>
                <a:lnTo>
                  <a:pt x="595312" y="254793"/>
                </a:lnTo>
                <a:lnTo>
                  <a:pt x="538162" y="202406"/>
                </a:lnTo>
                <a:lnTo>
                  <a:pt x="507206" y="164306"/>
                </a:lnTo>
                <a:lnTo>
                  <a:pt x="83344" y="0"/>
                </a:lnTo>
                <a:lnTo>
                  <a:pt x="54769" y="4762"/>
                </a:lnTo>
                <a:lnTo>
                  <a:pt x="28575" y="14287"/>
                </a:lnTo>
                <a:lnTo>
                  <a:pt x="14287" y="28575"/>
                </a:lnTo>
                <a:lnTo>
                  <a:pt x="2381" y="52387"/>
                </a:lnTo>
                <a:lnTo>
                  <a:pt x="0" y="83343"/>
                </a:lnTo>
                <a:lnTo>
                  <a:pt x="7144" y="116681"/>
                </a:lnTo>
                <a:lnTo>
                  <a:pt x="33337" y="166687"/>
                </a:lnTo>
                <a:lnTo>
                  <a:pt x="69056" y="216693"/>
                </a:lnTo>
                <a:lnTo>
                  <a:pt x="130969" y="285750"/>
                </a:lnTo>
                <a:lnTo>
                  <a:pt x="216694" y="361950"/>
                </a:lnTo>
                <a:lnTo>
                  <a:pt x="266700" y="402431"/>
                </a:lnTo>
                <a:lnTo>
                  <a:pt x="333375" y="447675"/>
                </a:lnTo>
                <a:lnTo>
                  <a:pt x="421481" y="502443"/>
                </a:lnTo>
                <a:lnTo>
                  <a:pt x="566737" y="571500"/>
                </a:lnTo>
                <a:lnTo>
                  <a:pt x="819150" y="666750"/>
                </a:lnTo>
                <a:lnTo>
                  <a:pt x="1166812" y="783431"/>
                </a:lnTo>
                <a:lnTo>
                  <a:pt x="1547812" y="890587"/>
                </a:lnTo>
                <a:lnTo>
                  <a:pt x="1890712" y="971550"/>
                </a:lnTo>
                <a:lnTo>
                  <a:pt x="2345531" y="1064418"/>
                </a:lnTo>
                <a:lnTo>
                  <a:pt x="2533650" y="1100137"/>
                </a:lnTo>
                <a:lnTo>
                  <a:pt x="2555081" y="1107281"/>
                </a:lnTo>
                <a:lnTo>
                  <a:pt x="2607469" y="1140618"/>
                </a:lnTo>
                <a:lnTo>
                  <a:pt x="2655094" y="1166812"/>
                </a:lnTo>
                <a:lnTo>
                  <a:pt x="2697956" y="1181100"/>
                </a:lnTo>
                <a:lnTo>
                  <a:pt x="2740819" y="1173956"/>
                </a:lnTo>
                <a:lnTo>
                  <a:pt x="2788444" y="1138237"/>
                </a:lnTo>
                <a:lnTo>
                  <a:pt x="2824162" y="716756"/>
                </a:lnTo>
                <a:lnTo>
                  <a:pt x="2769394" y="792956"/>
                </a:lnTo>
                <a:lnTo>
                  <a:pt x="2743200" y="819150"/>
                </a:lnTo>
                <a:lnTo>
                  <a:pt x="2717006" y="835818"/>
                </a:lnTo>
                <a:lnTo>
                  <a:pt x="2681287" y="850106"/>
                </a:lnTo>
                <a:lnTo>
                  <a:pt x="2640806" y="857250"/>
                </a:lnTo>
                <a:lnTo>
                  <a:pt x="2555081" y="850106"/>
                </a:lnTo>
                <a:lnTo>
                  <a:pt x="2345531" y="823912"/>
                </a:lnTo>
                <a:lnTo>
                  <a:pt x="2035969" y="769143"/>
                </a:lnTo>
                <a:lnTo>
                  <a:pt x="1612106" y="664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FA00E96D-F77E-4193-849E-BEA9BFA22932}"/>
              </a:ext>
            </a:extLst>
          </p:cNvPr>
          <p:cNvSpPr/>
          <p:nvPr/>
        </p:nvSpPr>
        <p:spPr>
          <a:xfrm rot="16200000">
            <a:off x="5511006" y="4915695"/>
            <a:ext cx="771525" cy="766762"/>
          </a:xfrm>
          <a:custGeom>
            <a:avLst/>
            <a:gdLst>
              <a:gd name="connsiteX0" fmla="*/ 697706 w 771525"/>
              <a:gd name="connsiteY0" fmla="*/ 176213 h 766763"/>
              <a:gd name="connsiteX1" fmla="*/ 623887 w 771525"/>
              <a:gd name="connsiteY1" fmla="*/ 311944 h 766763"/>
              <a:gd name="connsiteX2" fmla="*/ 552450 w 771525"/>
              <a:gd name="connsiteY2" fmla="*/ 447675 h 766763"/>
              <a:gd name="connsiteX3" fmla="*/ 514350 w 771525"/>
              <a:gd name="connsiteY3" fmla="*/ 521494 h 766763"/>
              <a:gd name="connsiteX4" fmla="*/ 488156 w 771525"/>
              <a:gd name="connsiteY4" fmla="*/ 576263 h 766763"/>
              <a:gd name="connsiteX5" fmla="*/ 481012 w 771525"/>
              <a:gd name="connsiteY5" fmla="*/ 604838 h 766763"/>
              <a:gd name="connsiteX6" fmla="*/ 481012 w 771525"/>
              <a:gd name="connsiteY6" fmla="*/ 640556 h 766763"/>
              <a:gd name="connsiteX7" fmla="*/ 483394 w 771525"/>
              <a:gd name="connsiteY7" fmla="*/ 664369 h 766763"/>
              <a:gd name="connsiteX8" fmla="*/ 495300 w 771525"/>
              <a:gd name="connsiteY8" fmla="*/ 695325 h 766763"/>
              <a:gd name="connsiteX9" fmla="*/ 561975 w 771525"/>
              <a:gd name="connsiteY9" fmla="*/ 766763 h 766763"/>
              <a:gd name="connsiteX10" fmla="*/ 0 w 771525"/>
              <a:gd name="connsiteY10" fmla="*/ 545306 h 766763"/>
              <a:gd name="connsiteX11" fmla="*/ 38100 w 771525"/>
              <a:gd name="connsiteY11" fmla="*/ 523875 h 766763"/>
              <a:gd name="connsiteX12" fmla="*/ 104775 w 771525"/>
              <a:gd name="connsiteY12" fmla="*/ 509588 h 766763"/>
              <a:gd name="connsiteX13" fmla="*/ 183356 w 771525"/>
              <a:gd name="connsiteY13" fmla="*/ 481013 h 766763"/>
              <a:gd name="connsiteX14" fmla="*/ 233362 w 771525"/>
              <a:gd name="connsiteY14" fmla="*/ 459581 h 766763"/>
              <a:gd name="connsiteX15" fmla="*/ 304800 w 771525"/>
              <a:gd name="connsiteY15" fmla="*/ 411956 h 766763"/>
              <a:gd name="connsiteX16" fmla="*/ 466725 w 771525"/>
              <a:gd name="connsiteY16" fmla="*/ 266700 h 766763"/>
              <a:gd name="connsiteX17" fmla="*/ 631031 w 771525"/>
              <a:gd name="connsiteY17" fmla="*/ 100013 h 766763"/>
              <a:gd name="connsiteX18" fmla="*/ 700087 w 771525"/>
              <a:gd name="connsiteY18" fmla="*/ 23813 h 766763"/>
              <a:gd name="connsiteX19" fmla="*/ 721519 w 771525"/>
              <a:gd name="connsiteY19" fmla="*/ 7144 h 766763"/>
              <a:gd name="connsiteX20" fmla="*/ 740569 w 771525"/>
              <a:gd name="connsiteY20" fmla="*/ 0 h 766763"/>
              <a:gd name="connsiteX21" fmla="*/ 754856 w 771525"/>
              <a:gd name="connsiteY21" fmla="*/ 0 h 766763"/>
              <a:gd name="connsiteX22" fmla="*/ 764381 w 771525"/>
              <a:gd name="connsiteY22" fmla="*/ 2381 h 766763"/>
              <a:gd name="connsiteX23" fmla="*/ 771525 w 771525"/>
              <a:gd name="connsiteY23" fmla="*/ 11906 h 766763"/>
              <a:gd name="connsiteX24" fmla="*/ 771525 w 771525"/>
              <a:gd name="connsiteY24" fmla="*/ 30956 h 766763"/>
              <a:gd name="connsiteX25" fmla="*/ 723900 w 771525"/>
              <a:gd name="connsiteY25" fmla="*/ 126206 h 766763"/>
              <a:gd name="connsiteX26" fmla="*/ 697706 w 771525"/>
              <a:gd name="connsiteY26" fmla="*/ 1762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771525" h="766763">
                <a:moveTo>
                  <a:pt x="697706" y="176213"/>
                </a:moveTo>
                <a:lnTo>
                  <a:pt x="623887" y="311944"/>
                </a:lnTo>
                <a:lnTo>
                  <a:pt x="552450" y="447675"/>
                </a:lnTo>
                <a:lnTo>
                  <a:pt x="514350" y="521494"/>
                </a:lnTo>
                <a:lnTo>
                  <a:pt x="488156" y="576263"/>
                </a:lnTo>
                <a:lnTo>
                  <a:pt x="481012" y="604838"/>
                </a:lnTo>
                <a:lnTo>
                  <a:pt x="481012" y="640556"/>
                </a:lnTo>
                <a:lnTo>
                  <a:pt x="483394" y="664369"/>
                </a:lnTo>
                <a:lnTo>
                  <a:pt x="495300" y="695325"/>
                </a:lnTo>
                <a:lnTo>
                  <a:pt x="561975" y="766763"/>
                </a:lnTo>
                <a:lnTo>
                  <a:pt x="0" y="545306"/>
                </a:lnTo>
                <a:lnTo>
                  <a:pt x="38100" y="523875"/>
                </a:lnTo>
                <a:lnTo>
                  <a:pt x="104775" y="509588"/>
                </a:lnTo>
                <a:lnTo>
                  <a:pt x="183356" y="481013"/>
                </a:lnTo>
                <a:lnTo>
                  <a:pt x="233362" y="459581"/>
                </a:lnTo>
                <a:lnTo>
                  <a:pt x="304800" y="411956"/>
                </a:lnTo>
                <a:lnTo>
                  <a:pt x="466725" y="266700"/>
                </a:lnTo>
                <a:lnTo>
                  <a:pt x="631031" y="100013"/>
                </a:lnTo>
                <a:lnTo>
                  <a:pt x="700087" y="23813"/>
                </a:lnTo>
                <a:lnTo>
                  <a:pt x="721519" y="7144"/>
                </a:lnTo>
                <a:lnTo>
                  <a:pt x="740569" y="0"/>
                </a:lnTo>
                <a:lnTo>
                  <a:pt x="754856" y="0"/>
                </a:lnTo>
                <a:lnTo>
                  <a:pt x="764381" y="2381"/>
                </a:lnTo>
                <a:lnTo>
                  <a:pt x="771525" y="11906"/>
                </a:lnTo>
                <a:lnTo>
                  <a:pt x="771525" y="30956"/>
                </a:lnTo>
                <a:lnTo>
                  <a:pt x="723900" y="126206"/>
                </a:lnTo>
                <a:lnTo>
                  <a:pt x="697706" y="176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9A0FD13-B787-4998-9A92-E6708AC1451B}"/>
              </a:ext>
            </a:extLst>
          </p:cNvPr>
          <p:cNvSpPr/>
          <p:nvPr/>
        </p:nvSpPr>
        <p:spPr>
          <a:xfrm rot="16200000">
            <a:off x="3102769" y="2628107"/>
            <a:ext cx="4098925" cy="2090737"/>
          </a:xfrm>
          <a:custGeom>
            <a:avLst/>
            <a:gdLst>
              <a:gd name="connsiteX0" fmla="*/ 1872990 w 4099503"/>
              <a:gd name="connsiteY0" fmla="*/ 1611248 h 2090543"/>
              <a:gd name="connsiteX1" fmla="*/ 1655438 w 4099503"/>
              <a:gd name="connsiteY1" fmla="*/ 1526266 h 2090543"/>
              <a:gd name="connsiteX2" fmla="*/ 1465079 w 4099503"/>
              <a:gd name="connsiteY2" fmla="*/ 1444684 h 2090543"/>
              <a:gd name="connsiteX3" fmla="*/ 1223732 w 4099503"/>
              <a:gd name="connsiteY3" fmla="*/ 1322311 h 2090543"/>
              <a:gd name="connsiteX4" fmla="*/ 1080963 w 4099503"/>
              <a:gd name="connsiteY4" fmla="*/ 1240729 h 2090543"/>
              <a:gd name="connsiteX5" fmla="*/ 961989 w 4099503"/>
              <a:gd name="connsiteY5" fmla="*/ 1155748 h 2090543"/>
              <a:gd name="connsiteX6" fmla="*/ 826019 w 4099503"/>
              <a:gd name="connsiteY6" fmla="*/ 1046971 h 2090543"/>
              <a:gd name="connsiteX7" fmla="*/ 720642 w 4099503"/>
              <a:gd name="connsiteY7" fmla="*/ 958591 h 2090543"/>
              <a:gd name="connsiteX8" fmla="*/ 598269 w 4099503"/>
              <a:gd name="connsiteY8" fmla="*/ 843016 h 2090543"/>
              <a:gd name="connsiteX9" fmla="*/ 475896 w 4099503"/>
              <a:gd name="connsiteY9" fmla="*/ 713844 h 2090543"/>
              <a:gd name="connsiteX10" fmla="*/ 360321 w 4099503"/>
              <a:gd name="connsiteY10" fmla="*/ 577874 h 2090543"/>
              <a:gd name="connsiteX11" fmla="*/ 220951 w 4099503"/>
              <a:gd name="connsiteY11" fmla="*/ 397713 h 2090543"/>
              <a:gd name="connsiteX12" fmla="*/ 122373 w 4099503"/>
              <a:gd name="connsiteY12" fmla="*/ 244747 h 2090543"/>
              <a:gd name="connsiteX13" fmla="*/ 30593 w 4099503"/>
              <a:gd name="connsiteY13" fmla="*/ 88381 h 2090543"/>
              <a:gd name="connsiteX14" fmla="*/ 0 w 4099503"/>
              <a:gd name="connsiteY14" fmla="*/ 33993 h 2090543"/>
              <a:gd name="connsiteX15" fmla="*/ 0 w 4099503"/>
              <a:gd name="connsiteY15" fmla="*/ 20396 h 2090543"/>
              <a:gd name="connsiteX16" fmla="*/ 0 w 4099503"/>
              <a:gd name="connsiteY16" fmla="*/ 10198 h 2090543"/>
              <a:gd name="connsiteX17" fmla="*/ 3399 w 4099503"/>
              <a:gd name="connsiteY17" fmla="*/ 3400 h 2090543"/>
              <a:gd name="connsiteX18" fmla="*/ 20395 w 4099503"/>
              <a:gd name="connsiteY18" fmla="*/ 0 h 2090543"/>
              <a:gd name="connsiteX19" fmla="*/ 44190 w 4099503"/>
              <a:gd name="connsiteY19" fmla="*/ 6799 h 2090543"/>
              <a:gd name="connsiteX20" fmla="*/ 64586 w 4099503"/>
              <a:gd name="connsiteY20" fmla="*/ 20396 h 2090543"/>
              <a:gd name="connsiteX21" fmla="*/ 108776 w 4099503"/>
              <a:gd name="connsiteY21" fmla="*/ 81582 h 2090543"/>
              <a:gd name="connsiteX22" fmla="*/ 220951 w 4099503"/>
              <a:gd name="connsiteY22" fmla="*/ 227750 h 2090543"/>
              <a:gd name="connsiteX23" fmla="*/ 316131 w 4099503"/>
              <a:gd name="connsiteY23" fmla="*/ 343325 h 2090543"/>
              <a:gd name="connsiteX24" fmla="*/ 414709 w 4099503"/>
              <a:gd name="connsiteY24" fmla="*/ 452101 h 2090543"/>
              <a:gd name="connsiteX25" fmla="*/ 581273 w 4099503"/>
              <a:gd name="connsiteY25" fmla="*/ 615266 h 2090543"/>
              <a:gd name="connsiteX26" fmla="*/ 693448 w 4099503"/>
              <a:gd name="connsiteY26" fmla="*/ 710445 h 2090543"/>
              <a:gd name="connsiteX27" fmla="*/ 832818 w 4099503"/>
              <a:gd name="connsiteY27" fmla="*/ 822620 h 2090543"/>
              <a:gd name="connsiteX28" fmla="*/ 951792 w 4099503"/>
              <a:gd name="connsiteY28" fmla="*/ 907602 h 2090543"/>
              <a:gd name="connsiteX29" fmla="*/ 1084363 w 4099503"/>
              <a:gd name="connsiteY29" fmla="*/ 995982 h 2090543"/>
              <a:gd name="connsiteX30" fmla="*/ 1213534 w 4099503"/>
              <a:gd name="connsiteY30" fmla="*/ 1070766 h 2090543"/>
              <a:gd name="connsiteX31" fmla="*/ 1390296 w 4099503"/>
              <a:gd name="connsiteY31" fmla="*/ 1165945 h 2090543"/>
              <a:gd name="connsiteX32" fmla="*/ 1594251 w 4099503"/>
              <a:gd name="connsiteY32" fmla="*/ 1261124 h 2090543"/>
              <a:gd name="connsiteX33" fmla="*/ 1771012 w 4099503"/>
              <a:gd name="connsiteY33" fmla="*/ 1335908 h 2090543"/>
              <a:gd name="connsiteX34" fmla="*/ 1961371 w 4099503"/>
              <a:gd name="connsiteY34" fmla="*/ 1410692 h 2090543"/>
              <a:gd name="connsiteX35" fmla="*/ 2192520 w 4099503"/>
              <a:gd name="connsiteY35" fmla="*/ 1478677 h 2090543"/>
              <a:gd name="connsiteX36" fmla="*/ 2396476 w 4099503"/>
              <a:gd name="connsiteY36" fmla="*/ 1536464 h 2090543"/>
              <a:gd name="connsiteX37" fmla="*/ 2600431 w 4099503"/>
              <a:gd name="connsiteY37" fmla="*/ 1580655 h 2090543"/>
              <a:gd name="connsiteX38" fmla="*/ 2855375 w 4099503"/>
              <a:gd name="connsiteY38" fmla="*/ 1628244 h 2090543"/>
              <a:gd name="connsiteX39" fmla="*/ 3079726 w 4099503"/>
              <a:gd name="connsiteY39" fmla="*/ 1658837 h 2090543"/>
              <a:gd name="connsiteX40" fmla="*/ 3358465 w 4099503"/>
              <a:gd name="connsiteY40" fmla="*/ 1692830 h 2090543"/>
              <a:gd name="connsiteX41" fmla="*/ 3613409 w 4099503"/>
              <a:gd name="connsiteY41" fmla="*/ 1709826 h 2090543"/>
              <a:gd name="connsiteX42" fmla="*/ 3722186 w 4099503"/>
              <a:gd name="connsiteY42" fmla="*/ 1706427 h 2090543"/>
              <a:gd name="connsiteX43" fmla="*/ 3783372 w 4099503"/>
              <a:gd name="connsiteY43" fmla="*/ 1696229 h 2090543"/>
              <a:gd name="connsiteX44" fmla="*/ 3827563 w 4099503"/>
              <a:gd name="connsiteY44" fmla="*/ 1679233 h 2090543"/>
              <a:gd name="connsiteX45" fmla="*/ 3881951 w 4099503"/>
              <a:gd name="connsiteY45" fmla="*/ 1641841 h 2090543"/>
              <a:gd name="connsiteX46" fmla="*/ 3953335 w 4099503"/>
              <a:gd name="connsiteY46" fmla="*/ 1584054 h 2090543"/>
              <a:gd name="connsiteX47" fmla="*/ 4021320 w 4099503"/>
              <a:gd name="connsiteY47" fmla="*/ 1522867 h 2090543"/>
              <a:gd name="connsiteX48" fmla="*/ 4041716 w 4099503"/>
              <a:gd name="connsiteY48" fmla="*/ 1505871 h 2090543"/>
              <a:gd name="connsiteX49" fmla="*/ 4068910 w 4099503"/>
              <a:gd name="connsiteY49" fmla="*/ 1502472 h 2090543"/>
              <a:gd name="connsiteX50" fmla="*/ 4089305 w 4099503"/>
              <a:gd name="connsiteY50" fmla="*/ 1512669 h 2090543"/>
              <a:gd name="connsiteX51" fmla="*/ 4096104 w 4099503"/>
              <a:gd name="connsiteY51" fmla="*/ 1526266 h 2090543"/>
              <a:gd name="connsiteX52" fmla="*/ 4099503 w 4099503"/>
              <a:gd name="connsiteY52" fmla="*/ 1543263 h 2090543"/>
              <a:gd name="connsiteX53" fmla="*/ 4092705 w 4099503"/>
              <a:gd name="connsiteY53" fmla="*/ 1597651 h 2090543"/>
              <a:gd name="connsiteX54" fmla="*/ 4062111 w 4099503"/>
              <a:gd name="connsiteY54" fmla="*/ 1740420 h 2090543"/>
              <a:gd name="connsiteX55" fmla="*/ 4014522 w 4099503"/>
              <a:gd name="connsiteY55" fmla="*/ 1879789 h 2090543"/>
              <a:gd name="connsiteX56" fmla="*/ 3977130 w 4099503"/>
              <a:gd name="connsiteY56" fmla="*/ 1947774 h 2090543"/>
              <a:gd name="connsiteX57" fmla="*/ 3888749 w 4099503"/>
              <a:gd name="connsiteY57" fmla="*/ 2053151 h 2090543"/>
              <a:gd name="connsiteX58" fmla="*/ 3861555 w 4099503"/>
              <a:gd name="connsiteY58" fmla="*/ 2083745 h 2090543"/>
              <a:gd name="connsiteX59" fmla="*/ 3841160 w 4099503"/>
              <a:gd name="connsiteY59" fmla="*/ 2090543 h 2090543"/>
              <a:gd name="connsiteX60" fmla="*/ 3820764 w 4099503"/>
              <a:gd name="connsiteY60" fmla="*/ 2090543 h 2090543"/>
              <a:gd name="connsiteX61" fmla="*/ 3773174 w 4099503"/>
              <a:gd name="connsiteY61" fmla="*/ 2076946 h 2090543"/>
              <a:gd name="connsiteX62" fmla="*/ 3722186 w 4099503"/>
              <a:gd name="connsiteY62" fmla="*/ 2042953 h 2090543"/>
              <a:gd name="connsiteX63" fmla="*/ 3701790 w 4099503"/>
              <a:gd name="connsiteY63" fmla="*/ 2025957 h 2090543"/>
              <a:gd name="connsiteX64" fmla="*/ 3644003 w 4099503"/>
              <a:gd name="connsiteY64" fmla="*/ 2015759 h 2090543"/>
              <a:gd name="connsiteX65" fmla="*/ 3375461 w 4099503"/>
              <a:gd name="connsiteY65" fmla="*/ 1981767 h 2090543"/>
              <a:gd name="connsiteX66" fmla="*/ 3045734 w 4099503"/>
              <a:gd name="connsiteY66" fmla="*/ 1923979 h 2090543"/>
              <a:gd name="connsiteX67" fmla="*/ 2834980 w 4099503"/>
              <a:gd name="connsiteY67" fmla="*/ 1879789 h 2090543"/>
              <a:gd name="connsiteX68" fmla="*/ 2559640 w 4099503"/>
              <a:gd name="connsiteY68" fmla="*/ 1822002 h 2090543"/>
              <a:gd name="connsiteX69" fmla="*/ 2342087 w 4099503"/>
              <a:gd name="connsiteY69" fmla="*/ 1764214 h 2090543"/>
              <a:gd name="connsiteX70" fmla="*/ 2015759 w 4099503"/>
              <a:gd name="connsiteY70" fmla="*/ 1662237 h 2090543"/>
              <a:gd name="connsiteX71" fmla="*/ 1872990 w 4099503"/>
              <a:gd name="connsiteY71" fmla="*/ 1611248 h 209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099503" h="2090543">
                <a:moveTo>
                  <a:pt x="1872990" y="1611248"/>
                </a:moveTo>
                <a:lnTo>
                  <a:pt x="1655438" y="1526266"/>
                </a:lnTo>
                <a:lnTo>
                  <a:pt x="1465079" y="1444684"/>
                </a:lnTo>
                <a:lnTo>
                  <a:pt x="1223732" y="1322311"/>
                </a:lnTo>
                <a:lnTo>
                  <a:pt x="1080963" y="1240729"/>
                </a:lnTo>
                <a:lnTo>
                  <a:pt x="961989" y="1155748"/>
                </a:lnTo>
                <a:lnTo>
                  <a:pt x="826019" y="1046971"/>
                </a:lnTo>
                <a:lnTo>
                  <a:pt x="720642" y="958591"/>
                </a:lnTo>
                <a:lnTo>
                  <a:pt x="598269" y="843016"/>
                </a:lnTo>
                <a:lnTo>
                  <a:pt x="475896" y="713844"/>
                </a:lnTo>
                <a:lnTo>
                  <a:pt x="360321" y="577874"/>
                </a:lnTo>
                <a:lnTo>
                  <a:pt x="220951" y="397713"/>
                </a:lnTo>
                <a:lnTo>
                  <a:pt x="122373" y="244747"/>
                </a:lnTo>
                <a:lnTo>
                  <a:pt x="30593" y="88381"/>
                </a:lnTo>
                <a:lnTo>
                  <a:pt x="0" y="33993"/>
                </a:lnTo>
                <a:lnTo>
                  <a:pt x="0" y="20396"/>
                </a:lnTo>
                <a:lnTo>
                  <a:pt x="0" y="10198"/>
                </a:lnTo>
                <a:lnTo>
                  <a:pt x="3399" y="3400"/>
                </a:lnTo>
                <a:lnTo>
                  <a:pt x="20395" y="0"/>
                </a:lnTo>
                <a:lnTo>
                  <a:pt x="44190" y="6799"/>
                </a:lnTo>
                <a:lnTo>
                  <a:pt x="64586" y="20396"/>
                </a:lnTo>
                <a:lnTo>
                  <a:pt x="108776" y="81582"/>
                </a:lnTo>
                <a:lnTo>
                  <a:pt x="220951" y="227750"/>
                </a:lnTo>
                <a:lnTo>
                  <a:pt x="316131" y="343325"/>
                </a:lnTo>
                <a:lnTo>
                  <a:pt x="414709" y="452101"/>
                </a:lnTo>
                <a:lnTo>
                  <a:pt x="581273" y="615266"/>
                </a:lnTo>
                <a:lnTo>
                  <a:pt x="693448" y="710445"/>
                </a:lnTo>
                <a:lnTo>
                  <a:pt x="832818" y="822620"/>
                </a:lnTo>
                <a:lnTo>
                  <a:pt x="951792" y="907602"/>
                </a:lnTo>
                <a:lnTo>
                  <a:pt x="1084363" y="995982"/>
                </a:lnTo>
                <a:lnTo>
                  <a:pt x="1213534" y="1070766"/>
                </a:lnTo>
                <a:lnTo>
                  <a:pt x="1390296" y="1165945"/>
                </a:lnTo>
                <a:lnTo>
                  <a:pt x="1594251" y="1261124"/>
                </a:lnTo>
                <a:lnTo>
                  <a:pt x="1771012" y="1335908"/>
                </a:lnTo>
                <a:lnTo>
                  <a:pt x="1961371" y="1410692"/>
                </a:lnTo>
                <a:lnTo>
                  <a:pt x="2192520" y="1478677"/>
                </a:lnTo>
                <a:lnTo>
                  <a:pt x="2396476" y="1536464"/>
                </a:lnTo>
                <a:lnTo>
                  <a:pt x="2600431" y="1580655"/>
                </a:lnTo>
                <a:lnTo>
                  <a:pt x="2855375" y="1628244"/>
                </a:lnTo>
                <a:lnTo>
                  <a:pt x="3079726" y="1658837"/>
                </a:lnTo>
                <a:lnTo>
                  <a:pt x="3358465" y="1692830"/>
                </a:lnTo>
                <a:lnTo>
                  <a:pt x="3613409" y="1709826"/>
                </a:lnTo>
                <a:lnTo>
                  <a:pt x="3722186" y="1706427"/>
                </a:lnTo>
                <a:lnTo>
                  <a:pt x="3783372" y="1696229"/>
                </a:lnTo>
                <a:lnTo>
                  <a:pt x="3827563" y="1679233"/>
                </a:lnTo>
                <a:lnTo>
                  <a:pt x="3881951" y="1641841"/>
                </a:lnTo>
                <a:lnTo>
                  <a:pt x="3953335" y="1584054"/>
                </a:lnTo>
                <a:lnTo>
                  <a:pt x="4021320" y="1522867"/>
                </a:lnTo>
                <a:lnTo>
                  <a:pt x="4041716" y="1505871"/>
                </a:lnTo>
                <a:lnTo>
                  <a:pt x="4068910" y="1502472"/>
                </a:lnTo>
                <a:lnTo>
                  <a:pt x="4089305" y="1512669"/>
                </a:lnTo>
                <a:lnTo>
                  <a:pt x="4096104" y="1526266"/>
                </a:lnTo>
                <a:lnTo>
                  <a:pt x="4099503" y="1543263"/>
                </a:lnTo>
                <a:lnTo>
                  <a:pt x="4092705" y="1597651"/>
                </a:lnTo>
                <a:lnTo>
                  <a:pt x="4062111" y="1740420"/>
                </a:lnTo>
                <a:lnTo>
                  <a:pt x="4014522" y="1879789"/>
                </a:lnTo>
                <a:lnTo>
                  <a:pt x="3977130" y="1947774"/>
                </a:lnTo>
                <a:lnTo>
                  <a:pt x="3888749" y="2053151"/>
                </a:lnTo>
                <a:lnTo>
                  <a:pt x="3861555" y="2083745"/>
                </a:lnTo>
                <a:lnTo>
                  <a:pt x="3841160" y="2090543"/>
                </a:lnTo>
                <a:lnTo>
                  <a:pt x="3820764" y="2090543"/>
                </a:lnTo>
                <a:lnTo>
                  <a:pt x="3773174" y="2076946"/>
                </a:lnTo>
                <a:lnTo>
                  <a:pt x="3722186" y="2042953"/>
                </a:lnTo>
                <a:lnTo>
                  <a:pt x="3701790" y="2025957"/>
                </a:lnTo>
                <a:lnTo>
                  <a:pt x="3644003" y="2015759"/>
                </a:lnTo>
                <a:lnTo>
                  <a:pt x="3375461" y="1981767"/>
                </a:lnTo>
                <a:lnTo>
                  <a:pt x="3045734" y="1923979"/>
                </a:lnTo>
                <a:lnTo>
                  <a:pt x="2834980" y="1879789"/>
                </a:lnTo>
                <a:lnTo>
                  <a:pt x="2559640" y="1822002"/>
                </a:lnTo>
                <a:lnTo>
                  <a:pt x="2342087" y="1764214"/>
                </a:lnTo>
                <a:lnTo>
                  <a:pt x="2015759" y="1662237"/>
                </a:lnTo>
                <a:lnTo>
                  <a:pt x="1872990" y="16112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EBE8167-B93D-4847-A719-539936CAB165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04963"/>
            <a:ext cx="4467225" cy="4098925"/>
            <a:chOff x="2903538" y="1776413"/>
            <a:chExt cx="4467225" cy="4098925"/>
          </a:xfrm>
        </p:grpSpPr>
        <p:sp>
          <p:nvSpPr>
            <p:cNvPr id="11" name="フリーフォーム 54">
              <a:extLst>
                <a:ext uri="{FF2B5EF4-FFF2-40B4-BE49-F238E27FC236}">
                  <a16:creationId xmlns:a16="http://schemas.microsoft.com/office/drawing/2014/main" id="{2888DD95-4617-499D-AF30-60AE00125DF3}"/>
                </a:ext>
              </a:extLst>
            </p:cNvPr>
            <p:cNvSpPr/>
            <p:nvPr/>
          </p:nvSpPr>
          <p:spPr>
            <a:xfrm>
              <a:off x="3000375" y="18478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5">
              <a:extLst>
                <a:ext uri="{FF2B5EF4-FFF2-40B4-BE49-F238E27FC236}">
                  <a16:creationId xmlns:a16="http://schemas.microsoft.com/office/drawing/2014/main" id="{FEFBB2ED-884D-4F1F-B2B2-F5DA029E732D}"/>
                </a:ext>
              </a:extLst>
            </p:cNvPr>
            <p:cNvSpPr/>
            <p:nvPr/>
          </p:nvSpPr>
          <p:spPr>
            <a:xfrm>
              <a:off x="2976563" y="31702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6">
              <a:extLst>
                <a:ext uri="{FF2B5EF4-FFF2-40B4-BE49-F238E27FC236}">
                  <a16:creationId xmlns:a16="http://schemas.microsoft.com/office/drawing/2014/main" id="{888B4210-AF29-4C50-8269-70BCC6BBAC98}"/>
                </a:ext>
              </a:extLst>
            </p:cNvPr>
            <p:cNvSpPr/>
            <p:nvPr/>
          </p:nvSpPr>
          <p:spPr>
            <a:xfrm>
              <a:off x="3038475" y="23860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57">
              <a:extLst>
                <a:ext uri="{FF2B5EF4-FFF2-40B4-BE49-F238E27FC236}">
                  <a16:creationId xmlns:a16="http://schemas.microsoft.com/office/drawing/2014/main" id="{348DA883-6787-4DF1-B6B1-FCF053CE4578}"/>
                </a:ext>
              </a:extLst>
            </p:cNvPr>
            <p:cNvSpPr/>
            <p:nvPr/>
          </p:nvSpPr>
          <p:spPr>
            <a:xfrm>
              <a:off x="2903538" y="44275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58">
              <a:extLst>
                <a:ext uri="{FF2B5EF4-FFF2-40B4-BE49-F238E27FC236}">
                  <a16:creationId xmlns:a16="http://schemas.microsoft.com/office/drawing/2014/main" id="{66D7AB00-68CE-4E3E-AFAD-3D7868DF318F}"/>
                </a:ext>
              </a:extLst>
            </p:cNvPr>
            <p:cNvSpPr/>
            <p:nvPr/>
          </p:nvSpPr>
          <p:spPr>
            <a:xfrm>
              <a:off x="4170363" y="39227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86C812B3-AA16-4D84-919B-2EFC06E1A538}"/>
                </a:ext>
              </a:extLst>
            </p:cNvPr>
            <p:cNvSpPr/>
            <p:nvPr/>
          </p:nvSpPr>
          <p:spPr>
            <a:xfrm>
              <a:off x="4943475" y="28178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1">
              <a:extLst>
                <a:ext uri="{FF2B5EF4-FFF2-40B4-BE49-F238E27FC236}">
                  <a16:creationId xmlns:a16="http://schemas.microsoft.com/office/drawing/2014/main" id="{20620ACB-DAC0-4606-8E2E-BE1CDBEF0B29}"/>
                </a:ext>
              </a:extLst>
            </p:cNvPr>
            <p:cNvSpPr/>
            <p:nvPr/>
          </p:nvSpPr>
          <p:spPr>
            <a:xfrm rot="16200000">
              <a:off x="5363368" y="38536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2">
              <a:extLst>
                <a:ext uri="{FF2B5EF4-FFF2-40B4-BE49-F238E27FC236}">
                  <a16:creationId xmlns:a16="http://schemas.microsoft.com/office/drawing/2014/main" id="{85510903-01A1-4117-9D34-5954232F2561}"/>
                </a:ext>
              </a:extLst>
            </p:cNvPr>
            <p:cNvSpPr/>
            <p:nvPr/>
          </p:nvSpPr>
          <p:spPr>
            <a:xfrm rot="16200000">
              <a:off x="5663406" y="50680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3">
              <a:extLst>
                <a:ext uri="{FF2B5EF4-FFF2-40B4-BE49-F238E27FC236}">
                  <a16:creationId xmlns:a16="http://schemas.microsoft.com/office/drawing/2014/main" id="{E7F2AEF5-A98D-4D09-9E61-805A92872326}"/>
                </a:ext>
              </a:extLst>
            </p:cNvPr>
            <p:cNvSpPr/>
            <p:nvPr/>
          </p:nvSpPr>
          <p:spPr>
            <a:xfrm rot="16200000">
              <a:off x="3255169" y="27805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F6928EB8-28B4-42C4-AC2A-1BCE7C073CD8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624013"/>
            <a:ext cx="4467225" cy="4098925"/>
            <a:chOff x="2751138" y="1624013"/>
            <a:chExt cx="4467225" cy="4098925"/>
          </a:xfrm>
        </p:grpSpPr>
        <p:sp>
          <p:nvSpPr>
            <p:cNvPr id="22" name="フリーフォーム 54">
              <a:extLst>
                <a:ext uri="{FF2B5EF4-FFF2-40B4-BE49-F238E27FC236}">
                  <a16:creationId xmlns:a16="http://schemas.microsoft.com/office/drawing/2014/main" id="{06A501D0-8900-4D4B-A5CA-577FB8A40BD6}"/>
                </a:ext>
              </a:extLst>
            </p:cNvPr>
            <p:cNvSpPr/>
            <p:nvPr/>
          </p:nvSpPr>
          <p:spPr>
            <a:xfrm>
              <a:off x="2847975" y="1695450"/>
              <a:ext cx="1171575" cy="1557338"/>
            </a:xfrm>
            <a:custGeom>
              <a:avLst/>
              <a:gdLst>
                <a:gd name="connsiteX0" fmla="*/ 592931 w 1171575"/>
                <a:gd name="connsiteY0" fmla="*/ 652463 h 1557338"/>
                <a:gd name="connsiteX1" fmla="*/ 433388 w 1171575"/>
                <a:gd name="connsiteY1" fmla="*/ 900113 h 1557338"/>
                <a:gd name="connsiteX2" fmla="*/ 295275 w 1171575"/>
                <a:gd name="connsiteY2" fmla="*/ 1104900 h 1557338"/>
                <a:gd name="connsiteX3" fmla="*/ 235744 w 1171575"/>
                <a:gd name="connsiteY3" fmla="*/ 1190625 h 1557338"/>
                <a:gd name="connsiteX4" fmla="*/ 188119 w 1171575"/>
                <a:gd name="connsiteY4" fmla="*/ 1254919 h 1557338"/>
                <a:gd name="connsiteX5" fmla="*/ 169069 w 1171575"/>
                <a:gd name="connsiteY5" fmla="*/ 1271588 h 1557338"/>
                <a:gd name="connsiteX6" fmla="*/ 128588 w 1171575"/>
                <a:gd name="connsiteY6" fmla="*/ 1300163 h 1557338"/>
                <a:gd name="connsiteX7" fmla="*/ 104775 w 1171575"/>
                <a:gd name="connsiteY7" fmla="*/ 1316831 h 1557338"/>
                <a:gd name="connsiteX8" fmla="*/ 61913 w 1171575"/>
                <a:gd name="connsiteY8" fmla="*/ 1366838 h 1557338"/>
                <a:gd name="connsiteX9" fmla="*/ 21431 w 1171575"/>
                <a:gd name="connsiteY9" fmla="*/ 1423988 h 1557338"/>
                <a:gd name="connsiteX10" fmla="*/ 0 w 1171575"/>
                <a:gd name="connsiteY10" fmla="*/ 1462088 h 1557338"/>
                <a:gd name="connsiteX11" fmla="*/ 166688 w 1171575"/>
                <a:gd name="connsiteY11" fmla="*/ 1557338 h 1557338"/>
                <a:gd name="connsiteX12" fmla="*/ 311944 w 1171575"/>
                <a:gd name="connsiteY12" fmla="*/ 1362075 h 1557338"/>
                <a:gd name="connsiteX13" fmla="*/ 447675 w 1171575"/>
                <a:gd name="connsiteY13" fmla="*/ 1176338 h 1557338"/>
                <a:gd name="connsiteX14" fmla="*/ 554831 w 1171575"/>
                <a:gd name="connsiteY14" fmla="*/ 1028700 h 1557338"/>
                <a:gd name="connsiteX15" fmla="*/ 621506 w 1171575"/>
                <a:gd name="connsiteY15" fmla="*/ 933450 h 1557338"/>
                <a:gd name="connsiteX16" fmla="*/ 688181 w 1171575"/>
                <a:gd name="connsiteY16" fmla="*/ 838200 h 1557338"/>
                <a:gd name="connsiteX17" fmla="*/ 738188 w 1171575"/>
                <a:gd name="connsiteY17" fmla="*/ 769144 h 1557338"/>
                <a:gd name="connsiteX18" fmla="*/ 804863 w 1171575"/>
                <a:gd name="connsiteY18" fmla="*/ 685800 h 1557338"/>
                <a:gd name="connsiteX19" fmla="*/ 866775 w 1171575"/>
                <a:gd name="connsiteY19" fmla="*/ 616744 h 1557338"/>
                <a:gd name="connsiteX20" fmla="*/ 923925 w 1171575"/>
                <a:gd name="connsiteY20" fmla="*/ 557213 h 1557338"/>
                <a:gd name="connsiteX21" fmla="*/ 978694 w 1171575"/>
                <a:gd name="connsiteY21" fmla="*/ 507206 h 1557338"/>
                <a:gd name="connsiteX22" fmla="*/ 1016794 w 1171575"/>
                <a:gd name="connsiteY22" fmla="*/ 476250 h 1557338"/>
                <a:gd name="connsiteX23" fmla="*/ 1059656 w 1171575"/>
                <a:gd name="connsiteY23" fmla="*/ 447675 h 1557338"/>
                <a:gd name="connsiteX24" fmla="*/ 1104900 w 1171575"/>
                <a:gd name="connsiteY24" fmla="*/ 421481 h 1557338"/>
                <a:gd name="connsiteX25" fmla="*/ 1143000 w 1171575"/>
                <a:gd name="connsiteY25" fmla="*/ 395288 h 1557338"/>
                <a:gd name="connsiteX26" fmla="*/ 1166813 w 1171575"/>
                <a:gd name="connsiteY26" fmla="*/ 366713 h 1557338"/>
                <a:gd name="connsiteX27" fmla="*/ 1171575 w 1171575"/>
                <a:gd name="connsiteY27" fmla="*/ 350044 h 1557338"/>
                <a:gd name="connsiteX28" fmla="*/ 1171575 w 1171575"/>
                <a:gd name="connsiteY28" fmla="*/ 330994 h 1557338"/>
                <a:gd name="connsiteX29" fmla="*/ 1166813 w 1171575"/>
                <a:gd name="connsiteY29" fmla="*/ 311944 h 1557338"/>
                <a:gd name="connsiteX30" fmla="*/ 1154906 w 1171575"/>
                <a:gd name="connsiteY30" fmla="*/ 295275 h 1557338"/>
                <a:gd name="connsiteX31" fmla="*/ 1128713 w 1171575"/>
                <a:gd name="connsiteY31" fmla="*/ 266700 h 1557338"/>
                <a:gd name="connsiteX32" fmla="*/ 1078706 w 1171575"/>
                <a:gd name="connsiteY32" fmla="*/ 207169 h 1557338"/>
                <a:gd name="connsiteX33" fmla="*/ 1028700 w 1171575"/>
                <a:gd name="connsiteY33" fmla="*/ 157163 h 1557338"/>
                <a:gd name="connsiteX34" fmla="*/ 990600 w 1171575"/>
                <a:gd name="connsiteY34" fmla="*/ 121444 h 1557338"/>
                <a:gd name="connsiteX35" fmla="*/ 950119 w 1171575"/>
                <a:gd name="connsiteY35" fmla="*/ 90488 h 1557338"/>
                <a:gd name="connsiteX36" fmla="*/ 914400 w 1171575"/>
                <a:gd name="connsiteY36" fmla="*/ 64294 h 1557338"/>
                <a:gd name="connsiteX37" fmla="*/ 876300 w 1171575"/>
                <a:gd name="connsiteY37" fmla="*/ 42863 h 1557338"/>
                <a:gd name="connsiteX38" fmla="*/ 840581 w 1171575"/>
                <a:gd name="connsiteY38" fmla="*/ 30956 h 1557338"/>
                <a:gd name="connsiteX39" fmla="*/ 809625 w 1171575"/>
                <a:gd name="connsiteY39" fmla="*/ 21431 h 1557338"/>
                <a:gd name="connsiteX40" fmla="*/ 771525 w 1171575"/>
                <a:gd name="connsiteY40" fmla="*/ 16669 h 1557338"/>
                <a:gd name="connsiteX41" fmla="*/ 747713 w 1171575"/>
                <a:gd name="connsiteY41" fmla="*/ 9525 h 1557338"/>
                <a:gd name="connsiteX42" fmla="*/ 714375 w 1171575"/>
                <a:gd name="connsiteY42" fmla="*/ 0 h 1557338"/>
                <a:gd name="connsiteX43" fmla="*/ 697706 w 1171575"/>
                <a:gd name="connsiteY43" fmla="*/ 0 h 1557338"/>
                <a:gd name="connsiteX44" fmla="*/ 683419 w 1171575"/>
                <a:gd name="connsiteY44" fmla="*/ 4763 h 1557338"/>
                <a:gd name="connsiteX45" fmla="*/ 678656 w 1171575"/>
                <a:gd name="connsiteY45" fmla="*/ 11906 h 1557338"/>
                <a:gd name="connsiteX46" fmla="*/ 681038 w 1171575"/>
                <a:gd name="connsiteY46" fmla="*/ 33338 h 1557338"/>
                <a:gd name="connsiteX47" fmla="*/ 688181 w 1171575"/>
                <a:gd name="connsiteY47" fmla="*/ 52388 h 1557338"/>
                <a:gd name="connsiteX48" fmla="*/ 709613 w 1171575"/>
                <a:gd name="connsiteY48" fmla="*/ 78581 h 1557338"/>
                <a:gd name="connsiteX49" fmla="*/ 738188 w 1171575"/>
                <a:gd name="connsiteY49" fmla="*/ 114300 h 1557338"/>
                <a:gd name="connsiteX50" fmla="*/ 759619 w 1171575"/>
                <a:gd name="connsiteY50" fmla="*/ 154781 h 1557338"/>
                <a:gd name="connsiteX51" fmla="*/ 773906 w 1171575"/>
                <a:gd name="connsiteY51" fmla="*/ 190500 h 1557338"/>
                <a:gd name="connsiteX52" fmla="*/ 778669 w 1171575"/>
                <a:gd name="connsiteY52" fmla="*/ 219075 h 1557338"/>
                <a:gd name="connsiteX53" fmla="*/ 778669 w 1171575"/>
                <a:gd name="connsiteY53" fmla="*/ 264319 h 1557338"/>
                <a:gd name="connsiteX54" fmla="*/ 766763 w 1171575"/>
                <a:gd name="connsiteY54" fmla="*/ 314325 h 1557338"/>
                <a:gd name="connsiteX55" fmla="*/ 740569 w 1171575"/>
                <a:gd name="connsiteY55" fmla="*/ 383381 h 1557338"/>
                <a:gd name="connsiteX56" fmla="*/ 707231 w 1171575"/>
                <a:gd name="connsiteY56" fmla="*/ 457200 h 1557338"/>
                <a:gd name="connsiteX57" fmla="*/ 652463 w 1171575"/>
                <a:gd name="connsiteY57" fmla="*/ 557213 h 1557338"/>
                <a:gd name="connsiteX58" fmla="*/ 592931 w 1171575"/>
                <a:gd name="connsiteY58" fmla="*/ 652463 h 1557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171575" h="1557338">
                  <a:moveTo>
                    <a:pt x="592931" y="652463"/>
                  </a:moveTo>
                  <a:lnTo>
                    <a:pt x="433388" y="900113"/>
                  </a:lnTo>
                  <a:lnTo>
                    <a:pt x="295275" y="1104900"/>
                  </a:lnTo>
                  <a:lnTo>
                    <a:pt x="235744" y="1190625"/>
                  </a:lnTo>
                  <a:lnTo>
                    <a:pt x="188119" y="1254919"/>
                  </a:lnTo>
                  <a:lnTo>
                    <a:pt x="169069" y="1271588"/>
                  </a:lnTo>
                  <a:lnTo>
                    <a:pt x="128588" y="1300163"/>
                  </a:lnTo>
                  <a:lnTo>
                    <a:pt x="104775" y="1316831"/>
                  </a:lnTo>
                  <a:lnTo>
                    <a:pt x="61913" y="1366838"/>
                  </a:lnTo>
                  <a:lnTo>
                    <a:pt x="21431" y="1423988"/>
                  </a:lnTo>
                  <a:lnTo>
                    <a:pt x="0" y="1462088"/>
                  </a:lnTo>
                  <a:lnTo>
                    <a:pt x="166688" y="1557338"/>
                  </a:lnTo>
                  <a:lnTo>
                    <a:pt x="311944" y="1362075"/>
                  </a:lnTo>
                  <a:lnTo>
                    <a:pt x="447675" y="1176338"/>
                  </a:lnTo>
                  <a:lnTo>
                    <a:pt x="554831" y="1028700"/>
                  </a:lnTo>
                  <a:lnTo>
                    <a:pt x="621506" y="933450"/>
                  </a:lnTo>
                  <a:lnTo>
                    <a:pt x="688181" y="838200"/>
                  </a:lnTo>
                  <a:lnTo>
                    <a:pt x="738188" y="769144"/>
                  </a:lnTo>
                  <a:lnTo>
                    <a:pt x="804863" y="685800"/>
                  </a:lnTo>
                  <a:lnTo>
                    <a:pt x="866775" y="616744"/>
                  </a:lnTo>
                  <a:lnTo>
                    <a:pt x="923925" y="557213"/>
                  </a:lnTo>
                  <a:lnTo>
                    <a:pt x="978694" y="507206"/>
                  </a:lnTo>
                  <a:lnTo>
                    <a:pt x="1016794" y="476250"/>
                  </a:lnTo>
                  <a:lnTo>
                    <a:pt x="1059656" y="447675"/>
                  </a:lnTo>
                  <a:lnTo>
                    <a:pt x="1104900" y="421481"/>
                  </a:lnTo>
                  <a:lnTo>
                    <a:pt x="1143000" y="395288"/>
                  </a:lnTo>
                  <a:lnTo>
                    <a:pt x="1166813" y="366713"/>
                  </a:lnTo>
                  <a:lnTo>
                    <a:pt x="1171575" y="350044"/>
                  </a:lnTo>
                  <a:lnTo>
                    <a:pt x="1171575" y="330994"/>
                  </a:lnTo>
                  <a:lnTo>
                    <a:pt x="1166813" y="311944"/>
                  </a:lnTo>
                  <a:lnTo>
                    <a:pt x="1154906" y="295275"/>
                  </a:lnTo>
                  <a:lnTo>
                    <a:pt x="1128713" y="266700"/>
                  </a:lnTo>
                  <a:lnTo>
                    <a:pt x="1078706" y="207169"/>
                  </a:lnTo>
                  <a:lnTo>
                    <a:pt x="1028700" y="157163"/>
                  </a:lnTo>
                  <a:lnTo>
                    <a:pt x="990600" y="121444"/>
                  </a:lnTo>
                  <a:lnTo>
                    <a:pt x="950119" y="90488"/>
                  </a:lnTo>
                  <a:lnTo>
                    <a:pt x="914400" y="64294"/>
                  </a:lnTo>
                  <a:lnTo>
                    <a:pt x="876300" y="42863"/>
                  </a:lnTo>
                  <a:lnTo>
                    <a:pt x="840581" y="30956"/>
                  </a:lnTo>
                  <a:lnTo>
                    <a:pt x="809625" y="21431"/>
                  </a:lnTo>
                  <a:lnTo>
                    <a:pt x="771525" y="16669"/>
                  </a:lnTo>
                  <a:lnTo>
                    <a:pt x="747713" y="9525"/>
                  </a:lnTo>
                  <a:lnTo>
                    <a:pt x="714375" y="0"/>
                  </a:lnTo>
                  <a:lnTo>
                    <a:pt x="697706" y="0"/>
                  </a:lnTo>
                  <a:lnTo>
                    <a:pt x="683419" y="4763"/>
                  </a:lnTo>
                  <a:lnTo>
                    <a:pt x="678656" y="11906"/>
                  </a:lnTo>
                  <a:lnTo>
                    <a:pt x="681038" y="33338"/>
                  </a:lnTo>
                  <a:lnTo>
                    <a:pt x="688181" y="52388"/>
                  </a:lnTo>
                  <a:lnTo>
                    <a:pt x="709613" y="78581"/>
                  </a:lnTo>
                  <a:lnTo>
                    <a:pt x="738188" y="114300"/>
                  </a:lnTo>
                  <a:lnTo>
                    <a:pt x="759619" y="154781"/>
                  </a:lnTo>
                  <a:lnTo>
                    <a:pt x="773906" y="190500"/>
                  </a:lnTo>
                  <a:lnTo>
                    <a:pt x="778669" y="219075"/>
                  </a:lnTo>
                  <a:lnTo>
                    <a:pt x="778669" y="264319"/>
                  </a:lnTo>
                  <a:lnTo>
                    <a:pt x="766763" y="314325"/>
                  </a:lnTo>
                  <a:lnTo>
                    <a:pt x="740569" y="383381"/>
                  </a:lnTo>
                  <a:lnTo>
                    <a:pt x="707231" y="457200"/>
                  </a:lnTo>
                  <a:lnTo>
                    <a:pt x="652463" y="557213"/>
                  </a:lnTo>
                  <a:lnTo>
                    <a:pt x="592931" y="652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5">
              <a:extLst>
                <a:ext uri="{FF2B5EF4-FFF2-40B4-BE49-F238E27FC236}">
                  <a16:creationId xmlns:a16="http://schemas.microsoft.com/office/drawing/2014/main" id="{9499A009-B8C2-4DED-9FCC-2B52E72CB6CE}"/>
                </a:ext>
              </a:extLst>
            </p:cNvPr>
            <p:cNvSpPr/>
            <p:nvPr/>
          </p:nvSpPr>
          <p:spPr>
            <a:xfrm>
              <a:off x="2824163" y="3017838"/>
              <a:ext cx="904875" cy="882650"/>
            </a:xfrm>
            <a:custGeom>
              <a:avLst/>
              <a:gdLst>
                <a:gd name="connsiteX0" fmla="*/ 676275 w 904875"/>
                <a:gd name="connsiteY0" fmla="*/ 495300 h 883444"/>
                <a:gd name="connsiteX1" fmla="*/ 490537 w 904875"/>
                <a:gd name="connsiteY1" fmla="*/ 302419 h 883444"/>
                <a:gd name="connsiteX2" fmla="*/ 342900 w 904875"/>
                <a:gd name="connsiteY2" fmla="*/ 152400 h 883444"/>
                <a:gd name="connsiteX3" fmla="*/ 269081 w 904875"/>
                <a:gd name="connsiteY3" fmla="*/ 76200 h 883444"/>
                <a:gd name="connsiteX4" fmla="*/ 128587 w 904875"/>
                <a:gd name="connsiteY4" fmla="*/ 0 h 883444"/>
                <a:gd name="connsiteX5" fmla="*/ 64293 w 904875"/>
                <a:gd name="connsiteY5" fmla="*/ 78581 h 883444"/>
                <a:gd name="connsiteX6" fmla="*/ 19050 w 904875"/>
                <a:gd name="connsiteY6" fmla="*/ 150019 h 883444"/>
                <a:gd name="connsiteX7" fmla="*/ 4762 w 904875"/>
                <a:gd name="connsiteY7" fmla="*/ 183356 h 883444"/>
                <a:gd name="connsiteX8" fmla="*/ 0 w 904875"/>
                <a:gd name="connsiteY8" fmla="*/ 209550 h 883444"/>
                <a:gd name="connsiteX9" fmla="*/ 4762 w 904875"/>
                <a:gd name="connsiteY9" fmla="*/ 240506 h 883444"/>
                <a:gd name="connsiteX10" fmla="*/ 11906 w 904875"/>
                <a:gd name="connsiteY10" fmla="*/ 259556 h 883444"/>
                <a:gd name="connsiteX11" fmla="*/ 26193 w 904875"/>
                <a:gd name="connsiteY11" fmla="*/ 278606 h 883444"/>
                <a:gd name="connsiteX12" fmla="*/ 35718 w 904875"/>
                <a:gd name="connsiteY12" fmla="*/ 288131 h 883444"/>
                <a:gd name="connsiteX13" fmla="*/ 52387 w 904875"/>
                <a:gd name="connsiteY13" fmla="*/ 297656 h 883444"/>
                <a:gd name="connsiteX14" fmla="*/ 76200 w 904875"/>
                <a:gd name="connsiteY14" fmla="*/ 309562 h 883444"/>
                <a:gd name="connsiteX15" fmla="*/ 119062 w 904875"/>
                <a:gd name="connsiteY15" fmla="*/ 321469 h 883444"/>
                <a:gd name="connsiteX16" fmla="*/ 145256 w 904875"/>
                <a:gd name="connsiteY16" fmla="*/ 330994 h 883444"/>
                <a:gd name="connsiteX17" fmla="*/ 271462 w 904875"/>
                <a:gd name="connsiteY17" fmla="*/ 411956 h 883444"/>
                <a:gd name="connsiteX18" fmla="*/ 426243 w 904875"/>
                <a:gd name="connsiteY18" fmla="*/ 528637 h 883444"/>
                <a:gd name="connsiteX19" fmla="*/ 523875 w 904875"/>
                <a:gd name="connsiteY19" fmla="*/ 607219 h 883444"/>
                <a:gd name="connsiteX20" fmla="*/ 604837 w 904875"/>
                <a:gd name="connsiteY20" fmla="*/ 681037 h 883444"/>
                <a:gd name="connsiteX21" fmla="*/ 692943 w 904875"/>
                <a:gd name="connsiteY21" fmla="*/ 766762 h 883444"/>
                <a:gd name="connsiteX22" fmla="*/ 809625 w 904875"/>
                <a:gd name="connsiteY22" fmla="*/ 883444 h 883444"/>
                <a:gd name="connsiteX23" fmla="*/ 904875 w 904875"/>
                <a:gd name="connsiteY23" fmla="*/ 752475 h 883444"/>
                <a:gd name="connsiteX24" fmla="*/ 802481 w 904875"/>
                <a:gd name="connsiteY24" fmla="*/ 631031 h 883444"/>
                <a:gd name="connsiteX25" fmla="*/ 676275 w 904875"/>
                <a:gd name="connsiteY25" fmla="*/ 49530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04875" h="883444">
                  <a:moveTo>
                    <a:pt x="676275" y="495300"/>
                  </a:moveTo>
                  <a:lnTo>
                    <a:pt x="490537" y="302419"/>
                  </a:lnTo>
                  <a:lnTo>
                    <a:pt x="342900" y="152400"/>
                  </a:lnTo>
                  <a:lnTo>
                    <a:pt x="269081" y="76200"/>
                  </a:lnTo>
                  <a:lnTo>
                    <a:pt x="128587" y="0"/>
                  </a:lnTo>
                  <a:lnTo>
                    <a:pt x="64293" y="78581"/>
                  </a:lnTo>
                  <a:lnTo>
                    <a:pt x="19050" y="150019"/>
                  </a:lnTo>
                  <a:lnTo>
                    <a:pt x="4762" y="183356"/>
                  </a:lnTo>
                  <a:lnTo>
                    <a:pt x="0" y="209550"/>
                  </a:lnTo>
                  <a:lnTo>
                    <a:pt x="4762" y="240506"/>
                  </a:lnTo>
                  <a:lnTo>
                    <a:pt x="11906" y="259556"/>
                  </a:lnTo>
                  <a:lnTo>
                    <a:pt x="26193" y="278606"/>
                  </a:lnTo>
                  <a:lnTo>
                    <a:pt x="35718" y="288131"/>
                  </a:lnTo>
                  <a:lnTo>
                    <a:pt x="52387" y="297656"/>
                  </a:lnTo>
                  <a:lnTo>
                    <a:pt x="76200" y="309562"/>
                  </a:lnTo>
                  <a:lnTo>
                    <a:pt x="119062" y="321469"/>
                  </a:lnTo>
                  <a:lnTo>
                    <a:pt x="145256" y="330994"/>
                  </a:lnTo>
                  <a:lnTo>
                    <a:pt x="271462" y="411956"/>
                  </a:lnTo>
                  <a:lnTo>
                    <a:pt x="426243" y="528637"/>
                  </a:lnTo>
                  <a:lnTo>
                    <a:pt x="523875" y="607219"/>
                  </a:lnTo>
                  <a:lnTo>
                    <a:pt x="604837" y="681037"/>
                  </a:lnTo>
                  <a:lnTo>
                    <a:pt x="692943" y="766762"/>
                  </a:lnTo>
                  <a:lnTo>
                    <a:pt x="809625" y="883444"/>
                  </a:lnTo>
                  <a:lnTo>
                    <a:pt x="904875" y="752475"/>
                  </a:lnTo>
                  <a:lnTo>
                    <a:pt x="802481" y="631031"/>
                  </a:lnTo>
                  <a:lnTo>
                    <a:pt x="676275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6773A99B-37CD-4EC3-A474-ED9C17B3A49E}"/>
                </a:ext>
              </a:extLst>
            </p:cNvPr>
            <p:cNvSpPr/>
            <p:nvPr/>
          </p:nvSpPr>
          <p:spPr>
            <a:xfrm>
              <a:off x="2886075" y="2233613"/>
              <a:ext cx="1804988" cy="2613025"/>
            </a:xfrm>
            <a:custGeom>
              <a:avLst/>
              <a:gdLst>
                <a:gd name="connsiteX0" fmla="*/ 1006180 w 1805005"/>
                <a:gd name="connsiteY0" fmla="*/ 1046971 h 2614028"/>
                <a:gd name="connsiteX1" fmla="*/ 890605 w 1805005"/>
                <a:gd name="connsiteY1" fmla="*/ 1237329 h 2614028"/>
                <a:gd name="connsiteX2" fmla="*/ 741038 w 1805005"/>
                <a:gd name="connsiteY2" fmla="*/ 1482075 h 2614028"/>
                <a:gd name="connsiteX3" fmla="*/ 601668 w 1805005"/>
                <a:gd name="connsiteY3" fmla="*/ 1716624 h 2614028"/>
                <a:gd name="connsiteX4" fmla="*/ 363720 w 1805005"/>
                <a:gd name="connsiteY4" fmla="*/ 2076945 h 2614028"/>
                <a:gd name="connsiteX5" fmla="*/ 173362 w 1805005"/>
                <a:gd name="connsiteY5" fmla="*/ 2359084 h 2614028"/>
                <a:gd name="connsiteX6" fmla="*/ 0 w 1805005"/>
                <a:gd name="connsiteY6" fmla="*/ 2614028 h 2614028"/>
                <a:gd name="connsiteX7" fmla="*/ 197157 w 1805005"/>
                <a:gd name="connsiteY7" fmla="*/ 2600431 h 2614028"/>
                <a:gd name="connsiteX8" fmla="*/ 329728 w 1805005"/>
                <a:gd name="connsiteY8" fmla="*/ 2403274 h 2614028"/>
                <a:gd name="connsiteX9" fmla="*/ 520086 w 1805005"/>
                <a:gd name="connsiteY9" fmla="*/ 2138132 h 2614028"/>
                <a:gd name="connsiteX10" fmla="*/ 632261 w 1805005"/>
                <a:gd name="connsiteY10" fmla="*/ 1981766 h 2614028"/>
                <a:gd name="connsiteX11" fmla="*/ 894004 w 1805005"/>
                <a:gd name="connsiteY11" fmla="*/ 1618046 h 2614028"/>
                <a:gd name="connsiteX12" fmla="*/ 1060568 w 1805005"/>
                <a:gd name="connsiteY12" fmla="*/ 1390295 h 2614028"/>
                <a:gd name="connsiteX13" fmla="*/ 1148948 w 1805005"/>
                <a:gd name="connsiteY13" fmla="*/ 1264523 h 2614028"/>
                <a:gd name="connsiteX14" fmla="*/ 1254325 w 1805005"/>
                <a:gd name="connsiteY14" fmla="*/ 1121754 h 2614028"/>
                <a:gd name="connsiteX15" fmla="*/ 1335908 w 1805005"/>
                <a:gd name="connsiteY15" fmla="*/ 1009579 h 2614028"/>
                <a:gd name="connsiteX16" fmla="*/ 1468479 w 1805005"/>
                <a:gd name="connsiteY16" fmla="*/ 826019 h 2614028"/>
                <a:gd name="connsiteX17" fmla="*/ 1624844 w 1805005"/>
                <a:gd name="connsiteY17" fmla="*/ 618664 h 2614028"/>
                <a:gd name="connsiteX18" fmla="*/ 1716624 w 1805005"/>
                <a:gd name="connsiteY18" fmla="*/ 492892 h 2614028"/>
                <a:gd name="connsiteX19" fmla="*/ 1733621 w 1805005"/>
                <a:gd name="connsiteY19" fmla="*/ 475895 h 2614028"/>
                <a:gd name="connsiteX20" fmla="*/ 1767613 w 1805005"/>
                <a:gd name="connsiteY20" fmla="*/ 455500 h 2614028"/>
                <a:gd name="connsiteX21" fmla="*/ 1791408 w 1805005"/>
                <a:gd name="connsiteY21" fmla="*/ 428306 h 2614028"/>
                <a:gd name="connsiteX22" fmla="*/ 1801606 w 1805005"/>
                <a:gd name="connsiteY22" fmla="*/ 404511 h 2614028"/>
                <a:gd name="connsiteX23" fmla="*/ 1805005 w 1805005"/>
                <a:gd name="connsiteY23" fmla="*/ 384116 h 2614028"/>
                <a:gd name="connsiteX24" fmla="*/ 1805005 w 1805005"/>
                <a:gd name="connsiteY24" fmla="*/ 373918 h 2614028"/>
                <a:gd name="connsiteX25" fmla="*/ 1791408 w 1805005"/>
                <a:gd name="connsiteY25" fmla="*/ 343324 h 2614028"/>
                <a:gd name="connsiteX26" fmla="*/ 1757415 w 1805005"/>
                <a:gd name="connsiteY26" fmla="*/ 275339 h 2614028"/>
                <a:gd name="connsiteX27" fmla="*/ 1730221 w 1805005"/>
                <a:gd name="connsiteY27" fmla="*/ 227750 h 2614028"/>
                <a:gd name="connsiteX28" fmla="*/ 1696229 w 1805005"/>
                <a:gd name="connsiteY28" fmla="*/ 180160 h 2614028"/>
                <a:gd name="connsiteX29" fmla="*/ 1665635 w 1805005"/>
                <a:gd name="connsiteY29" fmla="*/ 152966 h 2614028"/>
                <a:gd name="connsiteX30" fmla="*/ 1641841 w 1805005"/>
                <a:gd name="connsiteY30" fmla="*/ 132571 h 2614028"/>
                <a:gd name="connsiteX31" fmla="*/ 1607848 w 1805005"/>
                <a:gd name="connsiteY31" fmla="*/ 112175 h 2614028"/>
                <a:gd name="connsiteX32" fmla="*/ 1546661 w 1805005"/>
                <a:gd name="connsiteY32" fmla="*/ 84981 h 2614028"/>
                <a:gd name="connsiteX33" fmla="*/ 1441285 w 1805005"/>
                <a:gd name="connsiteY33" fmla="*/ 37391 h 2614028"/>
                <a:gd name="connsiteX34" fmla="*/ 1386896 w 1805005"/>
                <a:gd name="connsiteY34" fmla="*/ 13597 h 2614028"/>
                <a:gd name="connsiteX35" fmla="*/ 1359702 w 1805005"/>
                <a:gd name="connsiteY35" fmla="*/ 3399 h 2614028"/>
                <a:gd name="connsiteX36" fmla="*/ 1339307 w 1805005"/>
                <a:gd name="connsiteY36" fmla="*/ 0 h 2614028"/>
                <a:gd name="connsiteX37" fmla="*/ 1332508 w 1805005"/>
                <a:gd name="connsiteY37" fmla="*/ 10197 h 2614028"/>
                <a:gd name="connsiteX38" fmla="*/ 1335908 w 1805005"/>
                <a:gd name="connsiteY38" fmla="*/ 30593 h 2614028"/>
                <a:gd name="connsiteX39" fmla="*/ 1346105 w 1805005"/>
                <a:gd name="connsiteY39" fmla="*/ 54388 h 2614028"/>
                <a:gd name="connsiteX40" fmla="*/ 1359702 w 1805005"/>
                <a:gd name="connsiteY40" fmla="*/ 67985 h 2614028"/>
                <a:gd name="connsiteX41" fmla="*/ 1383497 w 1805005"/>
                <a:gd name="connsiteY41" fmla="*/ 84981 h 2614028"/>
                <a:gd name="connsiteX42" fmla="*/ 1403893 w 1805005"/>
                <a:gd name="connsiteY42" fmla="*/ 105376 h 2614028"/>
                <a:gd name="connsiteX43" fmla="*/ 1417490 w 1805005"/>
                <a:gd name="connsiteY43" fmla="*/ 125772 h 2614028"/>
                <a:gd name="connsiteX44" fmla="*/ 1431087 w 1805005"/>
                <a:gd name="connsiteY44" fmla="*/ 156365 h 2614028"/>
                <a:gd name="connsiteX45" fmla="*/ 1441285 w 1805005"/>
                <a:gd name="connsiteY45" fmla="*/ 186959 h 2614028"/>
                <a:gd name="connsiteX46" fmla="*/ 1444684 w 1805005"/>
                <a:gd name="connsiteY46" fmla="*/ 214153 h 2614028"/>
                <a:gd name="connsiteX47" fmla="*/ 1444684 w 1805005"/>
                <a:gd name="connsiteY47" fmla="*/ 251545 h 2614028"/>
                <a:gd name="connsiteX48" fmla="*/ 1431087 w 1805005"/>
                <a:gd name="connsiteY48" fmla="*/ 292336 h 2614028"/>
                <a:gd name="connsiteX49" fmla="*/ 1291717 w 1805005"/>
                <a:gd name="connsiteY49" fmla="*/ 557478 h 2614028"/>
                <a:gd name="connsiteX50" fmla="*/ 1036773 w 1805005"/>
                <a:gd name="connsiteY50" fmla="*/ 1002780 h 2614028"/>
                <a:gd name="connsiteX51" fmla="*/ 1006180 w 1805005"/>
                <a:gd name="connsiteY51" fmla="*/ 1046971 h 261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05005" h="2614028">
                  <a:moveTo>
                    <a:pt x="1006180" y="1046971"/>
                  </a:moveTo>
                  <a:lnTo>
                    <a:pt x="890605" y="1237329"/>
                  </a:lnTo>
                  <a:lnTo>
                    <a:pt x="741038" y="1482075"/>
                  </a:lnTo>
                  <a:lnTo>
                    <a:pt x="601668" y="1716624"/>
                  </a:lnTo>
                  <a:lnTo>
                    <a:pt x="363720" y="2076945"/>
                  </a:lnTo>
                  <a:lnTo>
                    <a:pt x="173362" y="2359084"/>
                  </a:lnTo>
                  <a:lnTo>
                    <a:pt x="0" y="2614028"/>
                  </a:lnTo>
                  <a:lnTo>
                    <a:pt x="197157" y="2600431"/>
                  </a:lnTo>
                  <a:lnTo>
                    <a:pt x="329728" y="2403274"/>
                  </a:lnTo>
                  <a:lnTo>
                    <a:pt x="520086" y="2138132"/>
                  </a:lnTo>
                  <a:lnTo>
                    <a:pt x="632261" y="1981766"/>
                  </a:lnTo>
                  <a:lnTo>
                    <a:pt x="894004" y="1618046"/>
                  </a:lnTo>
                  <a:lnTo>
                    <a:pt x="1060568" y="1390295"/>
                  </a:lnTo>
                  <a:lnTo>
                    <a:pt x="1148948" y="1264523"/>
                  </a:lnTo>
                  <a:lnTo>
                    <a:pt x="1254325" y="1121754"/>
                  </a:lnTo>
                  <a:lnTo>
                    <a:pt x="1335908" y="1009579"/>
                  </a:lnTo>
                  <a:lnTo>
                    <a:pt x="1468479" y="826019"/>
                  </a:lnTo>
                  <a:lnTo>
                    <a:pt x="1624844" y="618664"/>
                  </a:lnTo>
                  <a:lnTo>
                    <a:pt x="1716624" y="492892"/>
                  </a:lnTo>
                  <a:lnTo>
                    <a:pt x="1733621" y="475895"/>
                  </a:lnTo>
                  <a:lnTo>
                    <a:pt x="1767613" y="455500"/>
                  </a:lnTo>
                  <a:lnTo>
                    <a:pt x="1791408" y="428306"/>
                  </a:lnTo>
                  <a:lnTo>
                    <a:pt x="1801606" y="404511"/>
                  </a:lnTo>
                  <a:lnTo>
                    <a:pt x="1805005" y="384116"/>
                  </a:lnTo>
                  <a:lnTo>
                    <a:pt x="1805005" y="373918"/>
                  </a:lnTo>
                  <a:lnTo>
                    <a:pt x="1791408" y="343324"/>
                  </a:lnTo>
                  <a:lnTo>
                    <a:pt x="1757415" y="275339"/>
                  </a:lnTo>
                  <a:lnTo>
                    <a:pt x="1730221" y="227750"/>
                  </a:lnTo>
                  <a:lnTo>
                    <a:pt x="1696229" y="180160"/>
                  </a:lnTo>
                  <a:lnTo>
                    <a:pt x="1665635" y="152966"/>
                  </a:lnTo>
                  <a:lnTo>
                    <a:pt x="1641841" y="132571"/>
                  </a:lnTo>
                  <a:lnTo>
                    <a:pt x="1607848" y="112175"/>
                  </a:lnTo>
                  <a:lnTo>
                    <a:pt x="1546661" y="84981"/>
                  </a:lnTo>
                  <a:lnTo>
                    <a:pt x="1441285" y="37391"/>
                  </a:lnTo>
                  <a:lnTo>
                    <a:pt x="1386896" y="13597"/>
                  </a:lnTo>
                  <a:lnTo>
                    <a:pt x="1359702" y="3399"/>
                  </a:lnTo>
                  <a:lnTo>
                    <a:pt x="1339307" y="0"/>
                  </a:lnTo>
                  <a:lnTo>
                    <a:pt x="1332508" y="10197"/>
                  </a:lnTo>
                  <a:lnTo>
                    <a:pt x="1335908" y="30593"/>
                  </a:lnTo>
                  <a:lnTo>
                    <a:pt x="1346105" y="54388"/>
                  </a:lnTo>
                  <a:lnTo>
                    <a:pt x="1359702" y="67985"/>
                  </a:lnTo>
                  <a:lnTo>
                    <a:pt x="1383497" y="84981"/>
                  </a:lnTo>
                  <a:lnTo>
                    <a:pt x="1403893" y="105376"/>
                  </a:lnTo>
                  <a:lnTo>
                    <a:pt x="1417490" y="125772"/>
                  </a:lnTo>
                  <a:lnTo>
                    <a:pt x="1431087" y="156365"/>
                  </a:lnTo>
                  <a:lnTo>
                    <a:pt x="1441285" y="186959"/>
                  </a:lnTo>
                  <a:lnTo>
                    <a:pt x="1444684" y="214153"/>
                  </a:lnTo>
                  <a:lnTo>
                    <a:pt x="1444684" y="251545"/>
                  </a:lnTo>
                  <a:lnTo>
                    <a:pt x="1431087" y="292336"/>
                  </a:lnTo>
                  <a:lnTo>
                    <a:pt x="1291717" y="557478"/>
                  </a:lnTo>
                  <a:lnTo>
                    <a:pt x="1036773" y="1002780"/>
                  </a:lnTo>
                  <a:lnTo>
                    <a:pt x="1006180" y="10469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9FFCF786-EA33-463B-AA10-C2DB25E57A50}"/>
                </a:ext>
              </a:extLst>
            </p:cNvPr>
            <p:cNvSpPr/>
            <p:nvPr/>
          </p:nvSpPr>
          <p:spPr>
            <a:xfrm>
              <a:off x="2751138" y="4275138"/>
              <a:ext cx="1762125" cy="844550"/>
            </a:xfrm>
            <a:custGeom>
              <a:avLst/>
              <a:gdLst>
                <a:gd name="connsiteX0" fmla="*/ 1140619 w 1762125"/>
                <a:gd name="connsiteY0" fmla="*/ 214312 h 845344"/>
                <a:gd name="connsiteX1" fmla="*/ 702469 w 1762125"/>
                <a:gd name="connsiteY1" fmla="*/ 366712 h 845344"/>
                <a:gd name="connsiteX2" fmla="*/ 366712 w 1762125"/>
                <a:gd name="connsiteY2" fmla="*/ 478631 h 845344"/>
                <a:gd name="connsiteX3" fmla="*/ 202406 w 1762125"/>
                <a:gd name="connsiteY3" fmla="*/ 492919 h 845344"/>
                <a:gd name="connsiteX4" fmla="*/ 107156 w 1762125"/>
                <a:gd name="connsiteY4" fmla="*/ 492919 h 845344"/>
                <a:gd name="connsiteX5" fmla="*/ 38100 w 1762125"/>
                <a:gd name="connsiteY5" fmla="*/ 495300 h 845344"/>
                <a:gd name="connsiteX6" fmla="*/ 19050 w 1762125"/>
                <a:gd name="connsiteY6" fmla="*/ 502444 h 845344"/>
                <a:gd name="connsiteX7" fmla="*/ 9525 w 1762125"/>
                <a:gd name="connsiteY7" fmla="*/ 514350 h 845344"/>
                <a:gd name="connsiteX8" fmla="*/ 0 w 1762125"/>
                <a:gd name="connsiteY8" fmla="*/ 531019 h 845344"/>
                <a:gd name="connsiteX9" fmla="*/ 2381 w 1762125"/>
                <a:gd name="connsiteY9" fmla="*/ 564356 h 845344"/>
                <a:gd name="connsiteX10" fmla="*/ 9525 w 1762125"/>
                <a:gd name="connsiteY10" fmla="*/ 588169 h 845344"/>
                <a:gd name="connsiteX11" fmla="*/ 40481 w 1762125"/>
                <a:gd name="connsiteY11" fmla="*/ 631031 h 845344"/>
                <a:gd name="connsiteX12" fmla="*/ 90487 w 1762125"/>
                <a:gd name="connsiteY12" fmla="*/ 692944 h 845344"/>
                <a:gd name="connsiteX13" fmla="*/ 140494 w 1762125"/>
                <a:gd name="connsiteY13" fmla="*/ 745331 h 845344"/>
                <a:gd name="connsiteX14" fmla="*/ 183356 w 1762125"/>
                <a:gd name="connsiteY14" fmla="*/ 785812 h 845344"/>
                <a:gd name="connsiteX15" fmla="*/ 211931 w 1762125"/>
                <a:gd name="connsiteY15" fmla="*/ 814387 h 845344"/>
                <a:gd name="connsiteX16" fmla="*/ 238125 w 1762125"/>
                <a:gd name="connsiteY16" fmla="*/ 833437 h 845344"/>
                <a:gd name="connsiteX17" fmla="*/ 259556 w 1762125"/>
                <a:gd name="connsiteY17" fmla="*/ 842962 h 845344"/>
                <a:gd name="connsiteX18" fmla="*/ 280987 w 1762125"/>
                <a:gd name="connsiteY18" fmla="*/ 845344 h 845344"/>
                <a:gd name="connsiteX19" fmla="*/ 319087 w 1762125"/>
                <a:gd name="connsiteY19" fmla="*/ 838200 h 845344"/>
                <a:gd name="connsiteX20" fmla="*/ 354806 w 1762125"/>
                <a:gd name="connsiteY20" fmla="*/ 814387 h 845344"/>
                <a:gd name="connsiteX21" fmla="*/ 390525 w 1762125"/>
                <a:gd name="connsiteY21" fmla="*/ 785812 h 845344"/>
                <a:gd name="connsiteX22" fmla="*/ 435769 w 1762125"/>
                <a:gd name="connsiteY22" fmla="*/ 752475 h 845344"/>
                <a:gd name="connsiteX23" fmla="*/ 676275 w 1762125"/>
                <a:gd name="connsiteY23" fmla="*/ 614362 h 845344"/>
                <a:gd name="connsiteX24" fmla="*/ 1083469 w 1762125"/>
                <a:gd name="connsiteY24" fmla="*/ 414337 h 845344"/>
                <a:gd name="connsiteX25" fmla="*/ 1433512 w 1762125"/>
                <a:gd name="connsiteY25" fmla="*/ 238125 h 845344"/>
                <a:gd name="connsiteX26" fmla="*/ 1762125 w 1762125"/>
                <a:gd name="connsiteY26" fmla="*/ 76200 h 845344"/>
                <a:gd name="connsiteX27" fmla="*/ 1724025 w 1762125"/>
                <a:gd name="connsiteY27" fmla="*/ 0 h 845344"/>
                <a:gd name="connsiteX28" fmla="*/ 1502569 w 1762125"/>
                <a:gd name="connsiteY28" fmla="*/ 83344 h 845344"/>
                <a:gd name="connsiteX29" fmla="*/ 1140619 w 1762125"/>
                <a:gd name="connsiteY29" fmla="*/ 214312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62125" h="845344">
                  <a:moveTo>
                    <a:pt x="1140619" y="214312"/>
                  </a:moveTo>
                  <a:lnTo>
                    <a:pt x="702469" y="366712"/>
                  </a:lnTo>
                  <a:lnTo>
                    <a:pt x="366712" y="478631"/>
                  </a:lnTo>
                  <a:lnTo>
                    <a:pt x="202406" y="492919"/>
                  </a:lnTo>
                  <a:lnTo>
                    <a:pt x="107156" y="492919"/>
                  </a:lnTo>
                  <a:lnTo>
                    <a:pt x="38100" y="495300"/>
                  </a:lnTo>
                  <a:lnTo>
                    <a:pt x="19050" y="502444"/>
                  </a:lnTo>
                  <a:lnTo>
                    <a:pt x="9525" y="514350"/>
                  </a:lnTo>
                  <a:lnTo>
                    <a:pt x="0" y="531019"/>
                  </a:lnTo>
                  <a:lnTo>
                    <a:pt x="2381" y="564356"/>
                  </a:lnTo>
                  <a:lnTo>
                    <a:pt x="9525" y="588169"/>
                  </a:lnTo>
                  <a:lnTo>
                    <a:pt x="40481" y="631031"/>
                  </a:lnTo>
                  <a:lnTo>
                    <a:pt x="90487" y="692944"/>
                  </a:lnTo>
                  <a:lnTo>
                    <a:pt x="140494" y="745331"/>
                  </a:lnTo>
                  <a:lnTo>
                    <a:pt x="183356" y="785812"/>
                  </a:lnTo>
                  <a:lnTo>
                    <a:pt x="211931" y="814387"/>
                  </a:lnTo>
                  <a:lnTo>
                    <a:pt x="238125" y="833437"/>
                  </a:lnTo>
                  <a:lnTo>
                    <a:pt x="259556" y="842962"/>
                  </a:lnTo>
                  <a:lnTo>
                    <a:pt x="280987" y="845344"/>
                  </a:lnTo>
                  <a:lnTo>
                    <a:pt x="319087" y="838200"/>
                  </a:lnTo>
                  <a:lnTo>
                    <a:pt x="354806" y="814387"/>
                  </a:lnTo>
                  <a:lnTo>
                    <a:pt x="390525" y="785812"/>
                  </a:lnTo>
                  <a:lnTo>
                    <a:pt x="435769" y="752475"/>
                  </a:lnTo>
                  <a:lnTo>
                    <a:pt x="676275" y="614362"/>
                  </a:lnTo>
                  <a:lnTo>
                    <a:pt x="1083469" y="414337"/>
                  </a:lnTo>
                  <a:lnTo>
                    <a:pt x="1433512" y="238125"/>
                  </a:lnTo>
                  <a:lnTo>
                    <a:pt x="1762125" y="76200"/>
                  </a:lnTo>
                  <a:lnTo>
                    <a:pt x="1724025" y="0"/>
                  </a:lnTo>
                  <a:lnTo>
                    <a:pt x="1502569" y="83344"/>
                  </a:lnTo>
                  <a:lnTo>
                    <a:pt x="1140619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8">
              <a:extLst>
                <a:ext uri="{FF2B5EF4-FFF2-40B4-BE49-F238E27FC236}">
                  <a16:creationId xmlns:a16="http://schemas.microsoft.com/office/drawing/2014/main" id="{AFF90ADC-6CE8-4FC1-91B6-EDFFD25FC7A7}"/>
                </a:ext>
              </a:extLst>
            </p:cNvPr>
            <p:cNvSpPr/>
            <p:nvPr/>
          </p:nvSpPr>
          <p:spPr>
            <a:xfrm>
              <a:off x="4017963" y="3770313"/>
              <a:ext cx="749300" cy="1025525"/>
            </a:xfrm>
            <a:custGeom>
              <a:avLst/>
              <a:gdLst>
                <a:gd name="connsiteX0" fmla="*/ 211931 w 750094"/>
                <a:gd name="connsiteY0" fmla="*/ 354806 h 1026319"/>
                <a:gd name="connsiteX1" fmla="*/ 285750 w 750094"/>
                <a:gd name="connsiteY1" fmla="*/ 478631 h 1026319"/>
                <a:gd name="connsiteX2" fmla="*/ 333375 w 750094"/>
                <a:gd name="connsiteY2" fmla="*/ 566737 h 1026319"/>
                <a:gd name="connsiteX3" fmla="*/ 366712 w 750094"/>
                <a:gd name="connsiteY3" fmla="*/ 628650 h 1026319"/>
                <a:gd name="connsiteX4" fmla="*/ 404812 w 750094"/>
                <a:gd name="connsiteY4" fmla="*/ 745331 h 1026319"/>
                <a:gd name="connsiteX5" fmla="*/ 442912 w 750094"/>
                <a:gd name="connsiteY5" fmla="*/ 840581 h 1026319"/>
                <a:gd name="connsiteX6" fmla="*/ 464344 w 750094"/>
                <a:gd name="connsiteY6" fmla="*/ 895350 h 1026319"/>
                <a:gd name="connsiteX7" fmla="*/ 481012 w 750094"/>
                <a:gd name="connsiteY7" fmla="*/ 931069 h 1026319"/>
                <a:gd name="connsiteX8" fmla="*/ 500062 w 750094"/>
                <a:gd name="connsiteY8" fmla="*/ 959644 h 1026319"/>
                <a:gd name="connsiteX9" fmla="*/ 523875 w 750094"/>
                <a:gd name="connsiteY9" fmla="*/ 985837 h 1026319"/>
                <a:gd name="connsiteX10" fmla="*/ 542925 w 750094"/>
                <a:gd name="connsiteY10" fmla="*/ 1000125 h 1026319"/>
                <a:gd name="connsiteX11" fmla="*/ 566737 w 750094"/>
                <a:gd name="connsiteY11" fmla="*/ 1012031 h 1026319"/>
                <a:gd name="connsiteX12" fmla="*/ 600075 w 750094"/>
                <a:gd name="connsiteY12" fmla="*/ 1021556 h 1026319"/>
                <a:gd name="connsiteX13" fmla="*/ 638175 w 750094"/>
                <a:gd name="connsiteY13" fmla="*/ 1026319 h 1026319"/>
                <a:gd name="connsiteX14" fmla="*/ 676275 w 750094"/>
                <a:gd name="connsiteY14" fmla="*/ 1014412 h 1026319"/>
                <a:gd name="connsiteX15" fmla="*/ 704850 w 750094"/>
                <a:gd name="connsiteY15" fmla="*/ 997744 h 1026319"/>
                <a:gd name="connsiteX16" fmla="*/ 726281 w 750094"/>
                <a:gd name="connsiteY16" fmla="*/ 976312 h 1026319"/>
                <a:gd name="connsiteX17" fmla="*/ 738187 w 750094"/>
                <a:gd name="connsiteY17" fmla="*/ 950119 h 1026319"/>
                <a:gd name="connsiteX18" fmla="*/ 745331 w 750094"/>
                <a:gd name="connsiteY18" fmla="*/ 919162 h 1026319"/>
                <a:gd name="connsiteX19" fmla="*/ 750094 w 750094"/>
                <a:gd name="connsiteY19" fmla="*/ 871537 h 1026319"/>
                <a:gd name="connsiteX20" fmla="*/ 750094 w 750094"/>
                <a:gd name="connsiteY20" fmla="*/ 842962 h 1026319"/>
                <a:gd name="connsiteX21" fmla="*/ 738187 w 750094"/>
                <a:gd name="connsiteY21" fmla="*/ 757237 h 1026319"/>
                <a:gd name="connsiteX22" fmla="*/ 711994 w 750094"/>
                <a:gd name="connsiteY22" fmla="*/ 654844 h 1026319"/>
                <a:gd name="connsiteX23" fmla="*/ 669131 w 750094"/>
                <a:gd name="connsiteY23" fmla="*/ 540544 h 1026319"/>
                <a:gd name="connsiteX24" fmla="*/ 619125 w 750094"/>
                <a:gd name="connsiteY24" fmla="*/ 438150 h 1026319"/>
                <a:gd name="connsiteX25" fmla="*/ 597694 w 750094"/>
                <a:gd name="connsiteY25" fmla="*/ 400050 h 1026319"/>
                <a:gd name="connsiteX26" fmla="*/ 531019 w 750094"/>
                <a:gd name="connsiteY26" fmla="*/ 342900 h 1026319"/>
                <a:gd name="connsiteX27" fmla="*/ 490537 w 750094"/>
                <a:gd name="connsiteY27" fmla="*/ 304800 h 1026319"/>
                <a:gd name="connsiteX28" fmla="*/ 366712 w 750094"/>
                <a:gd name="connsiteY28" fmla="*/ 207169 h 1026319"/>
                <a:gd name="connsiteX29" fmla="*/ 273844 w 750094"/>
                <a:gd name="connsiteY29" fmla="*/ 140494 h 1026319"/>
                <a:gd name="connsiteX30" fmla="*/ 185737 w 750094"/>
                <a:gd name="connsiteY30" fmla="*/ 85725 h 1026319"/>
                <a:gd name="connsiteX31" fmla="*/ 109537 w 750094"/>
                <a:gd name="connsiteY31" fmla="*/ 42862 h 1026319"/>
                <a:gd name="connsiteX32" fmla="*/ 42862 w 750094"/>
                <a:gd name="connsiteY32" fmla="*/ 7144 h 1026319"/>
                <a:gd name="connsiteX33" fmla="*/ 21431 w 750094"/>
                <a:gd name="connsiteY33" fmla="*/ 0 h 1026319"/>
                <a:gd name="connsiteX34" fmla="*/ 9525 w 750094"/>
                <a:gd name="connsiteY34" fmla="*/ 0 h 1026319"/>
                <a:gd name="connsiteX35" fmla="*/ 0 w 750094"/>
                <a:gd name="connsiteY35" fmla="*/ 4762 h 1026319"/>
                <a:gd name="connsiteX36" fmla="*/ 0 w 750094"/>
                <a:gd name="connsiteY36" fmla="*/ 14287 h 1026319"/>
                <a:gd name="connsiteX37" fmla="*/ 4762 w 750094"/>
                <a:gd name="connsiteY37" fmla="*/ 38100 h 1026319"/>
                <a:gd name="connsiteX38" fmla="*/ 26194 w 750094"/>
                <a:gd name="connsiteY38" fmla="*/ 78581 h 1026319"/>
                <a:gd name="connsiteX39" fmla="*/ 66675 w 750094"/>
                <a:gd name="connsiteY39" fmla="*/ 130969 h 1026319"/>
                <a:gd name="connsiteX40" fmla="*/ 140494 w 750094"/>
                <a:gd name="connsiteY40" fmla="*/ 238125 h 1026319"/>
                <a:gd name="connsiteX41" fmla="*/ 211931 w 750094"/>
                <a:gd name="connsiteY41" fmla="*/ 354806 h 1026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50094" h="1026319">
                  <a:moveTo>
                    <a:pt x="211931" y="354806"/>
                  </a:moveTo>
                  <a:lnTo>
                    <a:pt x="285750" y="478631"/>
                  </a:lnTo>
                  <a:lnTo>
                    <a:pt x="333375" y="566737"/>
                  </a:lnTo>
                  <a:lnTo>
                    <a:pt x="366712" y="628650"/>
                  </a:lnTo>
                  <a:lnTo>
                    <a:pt x="404812" y="745331"/>
                  </a:lnTo>
                  <a:lnTo>
                    <a:pt x="442912" y="840581"/>
                  </a:lnTo>
                  <a:lnTo>
                    <a:pt x="464344" y="895350"/>
                  </a:lnTo>
                  <a:lnTo>
                    <a:pt x="481012" y="931069"/>
                  </a:lnTo>
                  <a:lnTo>
                    <a:pt x="500062" y="959644"/>
                  </a:lnTo>
                  <a:lnTo>
                    <a:pt x="523875" y="985837"/>
                  </a:lnTo>
                  <a:lnTo>
                    <a:pt x="542925" y="1000125"/>
                  </a:lnTo>
                  <a:lnTo>
                    <a:pt x="566737" y="1012031"/>
                  </a:lnTo>
                  <a:lnTo>
                    <a:pt x="600075" y="1021556"/>
                  </a:lnTo>
                  <a:lnTo>
                    <a:pt x="638175" y="1026319"/>
                  </a:lnTo>
                  <a:lnTo>
                    <a:pt x="676275" y="1014412"/>
                  </a:lnTo>
                  <a:lnTo>
                    <a:pt x="704850" y="997744"/>
                  </a:lnTo>
                  <a:lnTo>
                    <a:pt x="726281" y="976312"/>
                  </a:lnTo>
                  <a:lnTo>
                    <a:pt x="738187" y="950119"/>
                  </a:lnTo>
                  <a:lnTo>
                    <a:pt x="745331" y="919162"/>
                  </a:lnTo>
                  <a:lnTo>
                    <a:pt x="750094" y="871537"/>
                  </a:lnTo>
                  <a:lnTo>
                    <a:pt x="750094" y="842962"/>
                  </a:lnTo>
                  <a:lnTo>
                    <a:pt x="738187" y="757237"/>
                  </a:lnTo>
                  <a:lnTo>
                    <a:pt x="711994" y="654844"/>
                  </a:lnTo>
                  <a:lnTo>
                    <a:pt x="669131" y="540544"/>
                  </a:lnTo>
                  <a:lnTo>
                    <a:pt x="619125" y="438150"/>
                  </a:lnTo>
                  <a:lnTo>
                    <a:pt x="597694" y="400050"/>
                  </a:lnTo>
                  <a:lnTo>
                    <a:pt x="531019" y="342900"/>
                  </a:lnTo>
                  <a:lnTo>
                    <a:pt x="490537" y="304800"/>
                  </a:lnTo>
                  <a:lnTo>
                    <a:pt x="366712" y="207169"/>
                  </a:lnTo>
                  <a:lnTo>
                    <a:pt x="273844" y="140494"/>
                  </a:lnTo>
                  <a:lnTo>
                    <a:pt x="185737" y="85725"/>
                  </a:lnTo>
                  <a:lnTo>
                    <a:pt x="109537" y="42862"/>
                  </a:lnTo>
                  <a:lnTo>
                    <a:pt x="42862" y="7144"/>
                  </a:lnTo>
                  <a:lnTo>
                    <a:pt x="21431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4762" y="38100"/>
                  </a:lnTo>
                  <a:lnTo>
                    <a:pt x="26194" y="78581"/>
                  </a:lnTo>
                  <a:lnTo>
                    <a:pt x="66675" y="130969"/>
                  </a:lnTo>
                  <a:lnTo>
                    <a:pt x="140494" y="238125"/>
                  </a:lnTo>
                  <a:lnTo>
                    <a:pt x="211931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9">
              <a:extLst>
                <a:ext uri="{FF2B5EF4-FFF2-40B4-BE49-F238E27FC236}">
                  <a16:creationId xmlns:a16="http://schemas.microsoft.com/office/drawing/2014/main" id="{D3E63023-EFAD-43D6-817D-C5B61424E7F3}"/>
                </a:ext>
              </a:extLst>
            </p:cNvPr>
            <p:cNvSpPr/>
            <p:nvPr/>
          </p:nvSpPr>
          <p:spPr>
            <a:xfrm>
              <a:off x="4791075" y="2665413"/>
              <a:ext cx="2427288" cy="647700"/>
            </a:xfrm>
            <a:custGeom>
              <a:avLst/>
              <a:gdLst>
                <a:gd name="connsiteX0" fmla="*/ 1543050 w 2426494"/>
                <a:gd name="connsiteY0" fmla="*/ 119062 h 647700"/>
                <a:gd name="connsiteX1" fmla="*/ 1178719 w 2426494"/>
                <a:gd name="connsiteY1" fmla="*/ 190500 h 647700"/>
                <a:gd name="connsiteX2" fmla="*/ 938213 w 2426494"/>
                <a:gd name="connsiteY2" fmla="*/ 252412 h 647700"/>
                <a:gd name="connsiteX3" fmla="*/ 654844 w 2426494"/>
                <a:gd name="connsiteY3" fmla="*/ 311944 h 647700"/>
                <a:gd name="connsiteX4" fmla="*/ 452438 w 2426494"/>
                <a:gd name="connsiteY4" fmla="*/ 350044 h 647700"/>
                <a:gd name="connsiteX5" fmla="*/ 383381 w 2426494"/>
                <a:gd name="connsiteY5" fmla="*/ 361950 h 647700"/>
                <a:gd name="connsiteX6" fmla="*/ 345281 w 2426494"/>
                <a:gd name="connsiteY6" fmla="*/ 364331 h 647700"/>
                <a:gd name="connsiteX7" fmla="*/ 297656 w 2426494"/>
                <a:gd name="connsiteY7" fmla="*/ 352425 h 647700"/>
                <a:gd name="connsiteX8" fmla="*/ 223838 w 2426494"/>
                <a:gd name="connsiteY8" fmla="*/ 326231 h 647700"/>
                <a:gd name="connsiteX9" fmla="*/ 133350 w 2426494"/>
                <a:gd name="connsiteY9" fmla="*/ 283369 h 647700"/>
                <a:gd name="connsiteX10" fmla="*/ 78581 w 2426494"/>
                <a:gd name="connsiteY10" fmla="*/ 257175 h 647700"/>
                <a:gd name="connsiteX11" fmla="*/ 64294 w 2426494"/>
                <a:gd name="connsiteY11" fmla="*/ 247650 h 647700"/>
                <a:gd name="connsiteX12" fmla="*/ 40481 w 2426494"/>
                <a:gd name="connsiteY12" fmla="*/ 228600 h 647700"/>
                <a:gd name="connsiteX13" fmla="*/ 21431 w 2426494"/>
                <a:gd name="connsiteY13" fmla="*/ 223837 h 647700"/>
                <a:gd name="connsiteX14" fmla="*/ 7144 w 2426494"/>
                <a:gd name="connsiteY14" fmla="*/ 230981 h 647700"/>
                <a:gd name="connsiteX15" fmla="*/ 0 w 2426494"/>
                <a:gd name="connsiteY15" fmla="*/ 250031 h 647700"/>
                <a:gd name="connsiteX16" fmla="*/ 0 w 2426494"/>
                <a:gd name="connsiteY16" fmla="*/ 269081 h 647700"/>
                <a:gd name="connsiteX17" fmla="*/ 4763 w 2426494"/>
                <a:gd name="connsiteY17" fmla="*/ 290512 h 647700"/>
                <a:gd name="connsiteX18" fmla="*/ 28575 w 2426494"/>
                <a:gd name="connsiteY18" fmla="*/ 333375 h 647700"/>
                <a:gd name="connsiteX19" fmla="*/ 73819 w 2426494"/>
                <a:gd name="connsiteY19" fmla="*/ 388144 h 647700"/>
                <a:gd name="connsiteX20" fmla="*/ 119063 w 2426494"/>
                <a:gd name="connsiteY20" fmla="*/ 433387 h 647700"/>
                <a:gd name="connsiteX21" fmla="*/ 188119 w 2426494"/>
                <a:gd name="connsiteY21" fmla="*/ 495300 h 647700"/>
                <a:gd name="connsiteX22" fmla="*/ 269081 w 2426494"/>
                <a:gd name="connsiteY22" fmla="*/ 554831 h 647700"/>
                <a:gd name="connsiteX23" fmla="*/ 330994 w 2426494"/>
                <a:gd name="connsiteY23" fmla="*/ 600075 h 647700"/>
                <a:gd name="connsiteX24" fmla="*/ 381000 w 2426494"/>
                <a:gd name="connsiteY24" fmla="*/ 633412 h 647700"/>
                <a:gd name="connsiteX25" fmla="*/ 402431 w 2426494"/>
                <a:gd name="connsiteY25" fmla="*/ 642937 h 647700"/>
                <a:gd name="connsiteX26" fmla="*/ 428625 w 2426494"/>
                <a:gd name="connsiteY26" fmla="*/ 647700 h 647700"/>
                <a:gd name="connsiteX27" fmla="*/ 471488 w 2426494"/>
                <a:gd name="connsiteY27" fmla="*/ 633412 h 647700"/>
                <a:gd name="connsiteX28" fmla="*/ 497681 w 2426494"/>
                <a:gd name="connsiteY28" fmla="*/ 621506 h 647700"/>
                <a:gd name="connsiteX29" fmla="*/ 547688 w 2426494"/>
                <a:gd name="connsiteY29" fmla="*/ 590550 h 647700"/>
                <a:gd name="connsiteX30" fmla="*/ 597694 w 2426494"/>
                <a:gd name="connsiteY30" fmla="*/ 564356 h 647700"/>
                <a:gd name="connsiteX31" fmla="*/ 700088 w 2426494"/>
                <a:gd name="connsiteY31" fmla="*/ 528637 h 647700"/>
                <a:gd name="connsiteX32" fmla="*/ 828675 w 2426494"/>
                <a:gd name="connsiteY32" fmla="*/ 490537 h 647700"/>
                <a:gd name="connsiteX33" fmla="*/ 919163 w 2426494"/>
                <a:gd name="connsiteY33" fmla="*/ 466725 h 647700"/>
                <a:gd name="connsiteX34" fmla="*/ 1195388 w 2426494"/>
                <a:gd name="connsiteY34" fmla="*/ 400050 h 647700"/>
                <a:gd name="connsiteX35" fmla="*/ 1476375 w 2426494"/>
                <a:gd name="connsiteY35" fmla="*/ 350044 h 647700"/>
                <a:gd name="connsiteX36" fmla="*/ 1812131 w 2426494"/>
                <a:gd name="connsiteY36" fmla="*/ 288131 h 647700"/>
                <a:gd name="connsiteX37" fmla="*/ 2005013 w 2426494"/>
                <a:gd name="connsiteY37" fmla="*/ 252412 h 647700"/>
                <a:gd name="connsiteX38" fmla="*/ 2024063 w 2426494"/>
                <a:gd name="connsiteY38" fmla="*/ 254794 h 647700"/>
                <a:gd name="connsiteX39" fmla="*/ 2409825 w 2426494"/>
                <a:gd name="connsiteY39" fmla="*/ 378619 h 647700"/>
                <a:gd name="connsiteX40" fmla="*/ 2424113 w 2426494"/>
                <a:gd name="connsiteY40" fmla="*/ 350044 h 647700"/>
                <a:gd name="connsiteX41" fmla="*/ 2426494 w 2426494"/>
                <a:gd name="connsiteY41" fmla="*/ 328612 h 647700"/>
                <a:gd name="connsiteX42" fmla="*/ 2421731 w 2426494"/>
                <a:gd name="connsiteY42" fmla="*/ 304800 h 647700"/>
                <a:gd name="connsiteX43" fmla="*/ 2407444 w 2426494"/>
                <a:gd name="connsiteY43" fmla="*/ 276225 h 647700"/>
                <a:gd name="connsiteX44" fmla="*/ 2369344 w 2426494"/>
                <a:gd name="connsiteY44" fmla="*/ 230981 h 647700"/>
                <a:gd name="connsiteX45" fmla="*/ 2314575 w 2426494"/>
                <a:gd name="connsiteY45" fmla="*/ 169069 h 647700"/>
                <a:gd name="connsiteX46" fmla="*/ 2240756 w 2426494"/>
                <a:gd name="connsiteY46" fmla="*/ 100012 h 647700"/>
                <a:gd name="connsiteX47" fmla="*/ 2205038 w 2426494"/>
                <a:gd name="connsiteY47" fmla="*/ 69056 h 647700"/>
                <a:gd name="connsiteX48" fmla="*/ 2166938 w 2426494"/>
                <a:gd name="connsiteY48" fmla="*/ 40481 h 647700"/>
                <a:gd name="connsiteX49" fmla="*/ 2133600 w 2426494"/>
                <a:gd name="connsiteY49" fmla="*/ 23812 h 647700"/>
                <a:gd name="connsiteX50" fmla="*/ 2088356 w 2426494"/>
                <a:gd name="connsiteY50" fmla="*/ 4762 h 647700"/>
                <a:gd name="connsiteX51" fmla="*/ 2050256 w 2426494"/>
                <a:gd name="connsiteY51" fmla="*/ 0 h 647700"/>
                <a:gd name="connsiteX52" fmla="*/ 2021681 w 2426494"/>
                <a:gd name="connsiteY52" fmla="*/ 0 h 647700"/>
                <a:gd name="connsiteX53" fmla="*/ 1983581 w 2426494"/>
                <a:gd name="connsiteY53" fmla="*/ 14287 h 647700"/>
                <a:gd name="connsiteX54" fmla="*/ 1895475 w 2426494"/>
                <a:gd name="connsiteY54" fmla="*/ 52387 h 647700"/>
                <a:gd name="connsiteX55" fmla="*/ 1731169 w 2426494"/>
                <a:gd name="connsiteY55" fmla="*/ 83344 h 647700"/>
                <a:gd name="connsiteX56" fmla="*/ 1543050 w 2426494"/>
                <a:gd name="connsiteY56" fmla="*/ 119062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26494" h="647700">
                  <a:moveTo>
                    <a:pt x="1543050" y="119062"/>
                  </a:moveTo>
                  <a:lnTo>
                    <a:pt x="1178719" y="190500"/>
                  </a:lnTo>
                  <a:lnTo>
                    <a:pt x="938213" y="252412"/>
                  </a:lnTo>
                  <a:lnTo>
                    <a:pt x="654844" y="311944"/>
                  </a:lnTo>
                  <a:lnTo>
                    <a:pt x="452438" y="350044"/>
                  </a:lnTo>
                  <a:lnTo>
                    <a:pt x="383381" y="361950"/>
                  </a:lnTo>
                  <a:lnTo>
                    <a:pt x="345281" y="364331"/>
                  </a:lnTo>
                  <a:lnTo>
                    <a:pt x="297656" y="352425"/>
                  </a:lnTo>
                  <a:lnTo>
                    <a:pt x="223838" y="326231"/>
                  </a:lnTo>
                  <a:lnTo>
                    <a:pt x="133350" y="283369"/>
                  </a:lnTo>
                  <a:lnTo>
                    <a:pt x="78581" y="257175"/>
                  </a:lnTo>
                  <a:lnTo>
                    <a:pt x="64294" y="247650"/>
                  </a:lnTo>
                  <a:lnTo>
                    <a:pt x="40481" y="228600"/>
                  </a:lnTo>
                  <a:lnTo>
                    <a:pt x="21431" y="223837"/>
                  </a:lnTo>
                  <a:lnTo>
                    <a:pt x="7144" y="230981"/>
                  </a:lnTo>
                  <a:lnTo>
                    <a:pt x="0" y="250031"/>
                  </a:lnTo>
                  <a:lnTo>
                    <a:pt x="0" y="269081"/>
                  </a:lnTo>
                  <a:lnTo>
                    <a:pt x="4763" y="290512"/>
                  </a:lnTo>
                  <a:lnTo>
                    <a:pt x="28575" y="333375"/>
                  </a:lnTo>
                  <a:lnTo>
                    <a:pt x="73819" y="388144"/>
                  </a:lnTo>
                  <a:lnTo>
                    <a:pt x="119063" y="433387"/>
                  </a:lnTo>
                  <a:lnTo>
                    <a:pt x="188119" y="495300"/>
                  </a:lnTo>
                  <a:lnTo>
                    <a:pt x="269081" y="554831"/>
                  </a:lnTo>
                  <a:lnTo>
                    <a:pt x="330994" y="600075"/>
                  </a:lnTo>
                  <a:lnTo>
                    <a:pt x="381000" y="633412"/>
                  </a:lnTo>
                  <a:lnTo>
                    <a:pt x="402431" y="642937"/>
                  </a:lnTo>
                  <a:lnTo>
                    <a:pt x="428625" y="647700"/>
                  </a:lnTo>
                  <a:lnTo>
                    <a:pt x="471488" y="633412"/>
                  </a:lnTo>
                  <a:lnTo>
                    <a:pt x="497681" y="621506"/>
                  </a:lnTo>
                  <a:lnTo>
                    <a:pt x="547688" y="590550"/>
                  </a:lnTo>
                  <a:lnTo>
                    <a:pt x="597694" y="564356"/>
                  </a:lnTo>
                  <a:lnTo>
                    <a:pt x="700088" y="528637"/>
                  </a:lnTo>
                  <a:lnTo>
                    <a:pt x="828675" y="490537"/>
                  </a:lnTo>
                  <a:lnTo>
                    <a:pt x="919163" y="466725"/>
                  </a:lnTo>
                  <a:lnTo>
                    <a:pt x="1195388" y="400050"/>
                  </a:lnTo>
                  <a:lnTo>
                    <a:pt x="1476375" y="350044"/>
                  </a:lnTo>
                  <a:lnTo>
                    <a:pt x="1812131" y="288131"/>
                  </a:lnTo>
                  <a:lnTo>
                    <a:pt x="2005013" y="252412"/>
                  </a:lnTo>
                  <a:lnTo>
                    <a:pt x="2024063" y="254794"/>
                  </a:lnTo>
                  <a:lnTo>
                    <a:pt x="2409825" y="378619"/>
                  </a:lnTo>
                  <a:lnTo>
                    <a:pt x="2424113" y="350044"/>
                  </a:lnTo>
                  <a:lnTo>
                    <a:pt x="2426494" y="328612"/>
                  </a:lnTo>
                  <a:lnTo>
                    <a:pt x="2421731" y="304800"/>
                  </a:lnTo>
                  <a:lnTo>
                    <a:pt x="2407444" y="276225"/>
                  </a:lnTo>
                  <a:lnTo>
                    <a:pt x="2369344" y="230981"/>
                  </a:lnTo>
                  <a:lnTo>
                    <a:pt x="2314575" y="169069"/>
                  </a:lnTo>
                  <a:lnTo>
                    <a:pt x="2240756" y="100012"/>
                  </a:lnTo>
                  <a:lnTo>
                    <a:pt x="2205038" y="69056"/>
                  </a:lnTo>
                  <a:lnTo>
                    <a:pt x="2166938" y="40481"/>
                  </a:lnTo>
                  <a:lnTo>
                    <a:pt x="2133600" y="23812"/>
                  </a:lnTo>
                  <a:lnTo>
                    <a:pt x="2088356" y="4762"/>
                  </a:lnTo>
                  <a:lnTo>
                    <a:pt x="2050256" y="0"/>
                  </a:lnTo>
                  <a:lnTo>
                    <a:pt x="2021681" y="0"/>
                  </a:lnTo>
                  <a:lnTo>
                    <a:pt x="1983581" y="14287"/>
                  </a:lnTo>
                  <a:lnTo>
                    <a:pt x="1895475" y="52387"/>
                  </a:lnTo>
                  <a:lnTo>
                    <a:pt x="1731169" y="83344"/>
                  </a:lnTo>
                  <a:lnTo>
                    <a:pt x="1543050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1">
              <a:extLst>
                <a:ext uri="{FF2B5EF4-FFF2-40B4-BE49-F238E27FC236}">
                  <a16:creationId xmlns:a16="http://schemas.microsoft.com/office/drawing/2014/main" id="{0A9CE903-BE4A-4CDF-A9CB-7B98A92CD742}"/>
                </a:ext>
              </a:extLst>
            </p:cNvPr>
            <p:cNvSpPr/>
            <p:nvPr/>
          </p:nvSpPr>
          <p:spPr>
            <a:xfrm rot="16200000">
              <a:off x="5210968" y="3701257"/>
              <a:ext cx="2824163" cy="1181100"/>
            </a:xfrm>
            <a:custGeom>
              <a:avLst/>
              <a:gdLst>
                <a:gd name="connsiteX0" fmla="*/ 1612106 w 2824162"/>
                <a:gd name="connsiteY0" fmla="*/ 664368 h 1181100"/>
                <a:gd name="connsiteX1" fmla="*/ 1419225 w 2824162"/>
                <a:gd name="connsiteY1" fmla="*/ 609600 h 1181100"/>
                <a:gd name="connsiteX2" fmla="*/ 1204912 w 2824162"/>
                <a:gd name="connsiteY2" fmla="*/ 545306 h 1181100"/>
                <a:gd name="connsiteX3" fmla="*/ 1028700 w 2824162"/>
                <a:gd name="connsiteY3" fmla="*/ 483393 h 1181100"/>
                <a:gd name="connsiteX4" fmla="*/ 916781 w 2824162"/>
                <a:gd name="connsiteY4" fmla="*/ 438150 h 1181100"/>
                <a:gd name="connsiteX5" fmla="*/ 807244 w 2824162"/>
                <a:gd name="connsiteY5" fmla="*/ 388143 h 1181100"/>
                <a:gd name="connsiteX6" fmla="*/ 719137 w 2824162"/>
                <a:gd name="connsiteY6" fmla="*/ 340518 h 1181100"/>
                <a:gd name="connsiteX7" fmla="*/ 647700 w 2824162"/>
                <a:gd name="connsiteY7" fmla="*/ 295275 h 1181100"/>
                <a:gd name="connsiteX8" fmla="*/ 595312 w 2824162"/>
                <a:gd name="connsiteY8" fmla="*/ 254793 h 1181100"/>
                <a:gd name="connsiteX9" fmla="*/ 538162 w 2824162"/>
                <a:gd name="connsiteY9" fmla="*/ 202406 h 1181100"/>
                <a:gd name="connsiteX10" fmla="*/ 507206 w 2824162"/>
                <a:gd name="connsiteY10" fmla="*/ 164306 h 1181100"/>
                <a:gd name="connsiteX11" fmla="*/ 83344 w 2824162"/>
                <a:gd name="connsiteY11" fmla="*/ 0 h 1181100"/>
                <a:gd name="connsiteX12" fmla="*/ 54769 w 2824162"/>
                <a:gd name="connsiteY12" fmla="*/ 4762 h 1181100"/>
                <a:gd name="connsiteX13" fmla="*/ 28575 w 2824162"/>
                <a:gd name="connsiteY13" fmla="*/ 14287 h 1181100"/>
                <a:gd name="connsiteX14" fmla="*/ 14287 w 2824162"/>
                <a:gd name="connsiteY14" fmla="*/ 28575 h 1181100"/>
                <a:gd name="connsiteX15" fmla="*/ 2381 w 2824162"/>
                <a:gd name="connsiteY15" fmla="*/ 52387 h 1181100"/>
                <a:gd name="connsiteX16" fmla="*/ 0 w 2824162"/>
                <a:gd name="connsiteY16" fmla="*/ 83343 h 1181100"/>
                <a:gd name="connsiteX17" fmla="*/ 7144 w 2824162"/>
                <a:gd name="connsiteY17" fmla="*/ 116681 h 1181100"/>
                <a:gd name="connsiteX18" fmla="*/ 33337 w 2824162"/>
                <a:gd name="connsiteY18" fmla="*/ 166687 h 1181100"/>
                <a:gd name="connsiteX19" fmla="*/ 69056 w 2824162"/>
                <a:gd name="connsiteY19" fmla="*/ 216693 h 1181100"/>
                <a:gd name="connsiteX20" fmla="*/ 130969 w 2824162"/>
                <a:gd name="connsiteY20" fmla="*/ 285750 h 1181100"/>
                <a:gd name="connsiteX21" fmla="*/ 216694 w 2824162"/>
                <a:gd name="connsiteY21" fmla="*/ 361950 h 1181100"/>
                <a:gd name="connsiteX22" fmla="*/ 266700 w 2824162"/>
                <a:gd name="connsiteY22" fmla="*/ 402431 h 1181100"/>
                <a:gd name="connsiteX23" fmla="*/ 333375 w 2824162"/>
                <a:gd name="connsiteY23" fmla="*/ 447675 h 1181100"/>
                <a:gd name="connsiteX24" fmla="*/ 421481 w 2824162"/>
                <a:gd name="connsiteY24" fmla="*/ 502443 h 1181100"/>
                <a:gd name="connsiteX25" fmla="*/ 566737 w 2824162"/>
                <a:gd name="connsiteY25" fmla="*/ 571500 h 1181100"/>
                <a:gd name="connsiteX26" fmla="*/ 819150 w 2824162"/>
                <a:gd name="connsiteY26" fmla="*/ 666750 h 1181100"/>
                <a:gd name="connsiteX27" fmla="*/ 1166812 w 2824162"/>
                <a:gd name="connsiteY27" fmla="*/ 783431 h 1181100"/>
                <a:gd name="connsiteX28" fmla="*/ 1547812 w 2824162"/>
                <a:gd name="connsiteY28" fmla="*/ 890587 h 1181100"/>
                <a:gd name="connsiteX29" fmla="*/ 1890712 w 2824162"/>
                <a:gd name="connsiteY29" fmla="*/ 971550 h 1181100"/>
                <a:gd name="connsiteX30" fmla="*/ 2345531 w 2824162"/>
                <a:gd name="connsiteY30" fmla="*/ 1064418 h 1181100"/>
                <a:gd name="connsiteX31" fmla="*/ 2533650 w 2824162"/>
                <a:gd name="connsiteY31" fmla="*/ 1100137 h 1181100"/>
                <a:gd name="connsiteX32" fmla="*/ 2555081 w 2824162"/>
                <a:gd name="connsiteY32" fmla="*/ 1107281 h 1181100"/>
                <a:gd name="connsiteX33" fmla="*/ 2607469 w 2824162"/>
                <a:gd name="connsiteY33" fmla="*/ 1140618 h 1181100"/>
                <a:gd name="connsiteX34" fmla="*/ 2655094 w 2824162"/>
                <a:gd name="connsiteY34" fmla="*/ 1166812 h 1181100"/>
                <a:gd name="connsiteX35" fmla="*/ 2697956 w 2824162"/>
                <a:gd name="connsiteY35" fmla="*/ 1181100 h 1181100"/>
                <a:gd name="connsiteX36" fmla="*/ 2740819 w 2824162"/>
                <a:gd name="connsiteY36" fmla="*/ 1173956 h 1181100"/>
                <a:gd name="connsiteX37" fmla="*/ 2788444 w 2824162"/>
                <a:gd name="connsiteY37" fmla="*/ 1138237 h 1181100"/>
                <a:gd name="connsiteX38" fmla="*/ 2824162 w 2824162"/>
                <a:gd name="connsiteY38" fmla="*/ 716756 h 1181100"/>
                <a:gd name="connsiteX39" fmla="*/ 2769394 w 2824162"/>
                <a:gd name="connsiteY39" fmla="*/ 792956 h 1181100"/>
                <a:gd name="connsiteX40" fmla="*/ 2743200 w 2824162"/>
                <a:gd name="connsiteY40" fmla="*/ 819150 h 1181100"/>
                <a:gd name="connsiteX41" fmla="*/ 2717006 w 2824162"/>
                <a:gd name="connsiteY41" fmla="*/ 835818 h 1181100"/>
                <a:gd name="connsiteX42" fmla="*/ 2681287 w 2824162"/>
                <a:gd name="connsiteY42" fmla="*/ 850106 h 1181100"/>
                <a:gd name="connsiteX43" fmla="*/ 2640806 w 2824162"/>
                <a:gd name="connsiteY43" fmla="*/ 857250 h 1181100"/>
                <a:gd name="connsiteX44" fmla="*/ 2555081 w 2824162"/>
                <a:gd name="connsiteY44" fmla="*/ 850106 h 1181100"/>
                <a:gd name="connsiteX45" fmla="*/ 2345531 w 2824162"/>
                <a:gd name="connsiteY45" fmla="*/ 823912 h 1181100"/>
                <a:gd name="connsiteX46" fmla="*/ 2035969 w 2824162"/>
                <a:gd name="connsiteY46" fmla="*/ 769143 h 1181100"/>
                <a:gd name="connsiteX47" fmla="*/ 1612106 w 2824162"/>
                <a:gd name="connsiteY47" fmla="*/ 664368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824162" h="1181100">
                  <a:moveTo>
                    <a:pt x="1612106" y="664368"/>
                  </a:moveTo>
                  <a:lnTo>
                    <a:pt x="1419225" y="609600"/>
                  </a:lnTo>
                  <a:lnTo>
                    <a:pt x="1204912" y="545306"/>
                  </a:lnTo>
                  <a:lnTo>
                    <a:pt x="1028700" y="483393"/>
                  </a:lnTo>
                  <a:lnTo>
                    <a:pt x="916781" y="438150"/>
                  </a:lnTo>
                  <a:lnTo>
                    <a:pt x="807244" y="388143"/>
                  </a:lnTo>
                  <a:lnTo>
                    <a:pt x="719137" y="340518"/>
                  </a:lnTo>
                  <a:lnTo>
                    <a:pt x="647700" y="295275"/>
                  </a:lnTo>
                  <a:lnTo>
                    <a:pt x="595312" y="254793"/>
                  </a:lnTo>
                  <a:lnTo>
                    <a:pt x="538162" y="202406"/>
                  </a:lnTo>
                  <a:lnTo>
                    <a:pt x="507206" y="164306"/>
                  </a:lnTo>
                  <a:lnTo>
                    <a:pt x="83344" y="0"/>
                  </a:lnTo>
                  <a:lnTo>
                    <a:pt x="54769" y="4762"/>
                  </a:lnTo>
                  <a:lnTo>
                    <a:pt x="28575" y="14287"/>
                  </a:lnTo>
                  <a:lnTo>
                    <a:pt x="14287" y="28575"/>
                  </a:lnTo>
                  <a:lnTo>
                    <a:pt x="2381" y="52387"/>
                  </a:lnTo>
                  <a:lnTo>
                    <a:pt x="0" y="83343"/>
                  </a:lnTo>
                  <a:lnTo>
                    <a:pt x="7144" y="116681"/>
                  </a:lnTo>
                  <a:lnTo>
                    <a:pt x="33337" y="166687"/>
                  </a:lnTo>
                  <a:lnTo>
                    <a:pt x="69056" y="216693"/>
                  </a:lnTo>
                  <a:lnTo>
                    <a:pt x="130969" y="285750"/>
                  </a:lnTo>
                  <a:lnTo>
                    <a:pt x="216694" y="361950"/>
                  </a:lnTo>
                  <a:lnTo>
                    <a:pt x="266700" y="402431"/>
                  </a:lnTo>
                  <a:lnTo>
                    <a:pt x="333375" y="447675"/>
                  </a:lnTo>
                  <a:lnTo>
                    <a:pt x="421481" y="502443"/>
                  </a:lnTo>
                  <a:lnTo>
                    <a:pt x="566737" y="571500"/>
                  </a:lnTo>
                  <a:lnTo>
                    <a:pt x="819150" y="666750"/>
                  </a:lnTo>
                  <a:lnTo>
                    <a:pt x="1166812" y="783431"/>
                  </a:lnTo>
                  <a:lnTo>
                    <a:pt x="1547812" y="890587"/>
                  </a:lnTo>
                  <a:lnTo>
                    <a:pt x="1890712" y="971550"/>
                  </a:lnTo>
                  <a:lnTo>
                    <a:pt x="2345531" y="1064418"/>
                  </a:lnTo>
                  <a:lnTo>
                    <a:pt x="2533650" y="1100137"/>
                  </a:lnTo>
                  <a:lnTo>
                    <a:pt x="2555081" y="1107281"/>
                  </a:lnTo>
                  <a:lnTo>
                    <a:pt x="2607469" y="1140618"/>
                  </a:lnTo>
                  <a:lnTo>
                    <a:pt x="2655094" y="1166812"/>
                  </a:lnTo>
                  <a:lnTo>
                    <a:pt x="2697956" y="1181100"/>
                  </a:lnTo>
                  <a:lnTo>
                    <a:pt x="2740819" y="1173956"/>
                  </a:lnTo>
                  <a:lnTo>
                    <a:pt x="2788444" y="1138237"/>
                  </a:lnTo>
                  <a:lnTo>
                    <a:pt x="2824162" y="716756"/>
                  </a:lnTo>
                  <a:lnTo>
                    <a:pt x="2769394" y="792956"/>
                  </a:lnTo>
                  <a:lnTo>
                    <a:pt x="2743200" y="819150"/>
                  </a:lnTo>
                  <a:lnTo>
                    <a:pt x="2717006" y="835818"/>
                  </a:lnTo>
                  <a:lnTo>
                    <a:pt x="2681287" y="850106"/>
                  </a:lnTo>
                  <a:lnTo>
                    <a:pt x="2640806" y="857250"/>
                  </a:lnTo>
                  <a:lnTo>
                    <a:pt x="2555081" y="850106"/>
                  </a:lnTo>
                  <a:lnTo>
                    <a:pt x="2345531" y="823912"/>
                  </a:lnTo>
                  <a:lnTo>
                    <a:pt x="2035969" y="769143"/>
                  </a:lnTo>
                  <a:lnTo>
                    <a:pt x="1612106" y="664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9B3CFCD6-B044-422E-A70C-57230D20B4E5}"/>
                </a:ext>
              </a:extLst>
            </p:cNvPr>
            <p:cNvSpPr/>
            <p:nvPr/>
          </p:nvSpPr>
          <p:spPr>
            <a:xfrm rot="16200000">
              <a:off x="5511006" y="4915695"/>
              <a:ext cx="771525" cy="766762"/>
            </a:xfrm>
            <a:custGeom>
              <a:avLst/>
              <a:gdLst>
                <a:gd name="connsiteX0" fmla="*/ 697706 w 771525"/>
                <a:gd name="connsiteY0" fmla="*/ 176213 h 766763"/>
                <a:gd name="connsiteX1" fmla="*/ 623887 w 771525"/>
                <a:gd name="connsiteY1" fmla="*/ 311944 h 766763"/>
                <a:gd name="connsiteX2" fmla="*/ 552450 w 771525"/>
                <a:gd name="connsiteY2" fmla="*/ 447675 h 766763"/>
                <a:gd name="connsiteX3" fmla="*/ 514350 w 771525"/>
                <a:gd name="connsiteY3" fmla="*/ 521494 h 766763"/>
                <a:gd name="connsiteX4" fmla="*/ 488156 w 771525"/>
                <a:gd name="connsiteY4" fmla="*/ 576263 h 766763"/>
                <a:gd name="connsiteX5" fmla="*/ 481012 w 771525"/>
                <a:gd name="connsiteY5" fmla="*/ 604838 h 766763"/>
                <a:gd name="connsiteX6" fmla="*/ 481012 w 771525"/>
                <a:gd name="connsiteY6" fmla="*/ 640556 h 766763"/>
                <a:gd name="connsiteX7" fmla="*/ 483394 w 771525"/>
                <a:gd name="connsiteY7" fmla="*/ 664369 h 766763"/>
                <a:gd name="connsiteX8" fmla="*/ 495300 w 771525"/>
                <a:gd name="connsiteY8" fmla="*/ 695325 h 766763"/>
                <a:gd name="connsiteX9" fmla="*/ 561975 w 771525"/>
                <a:gd name="connsiteY9" fmla="*/ 766763 h 766763"/>
                <a:gd name="connsiteX10" fmla="*/ 0 w 771525"/>
                <a:gd name="connsiteY10" fmla="*/ 545306 h 766763"/>
                <a:gd name="connsiteX11" fmla="*/ 38100 w 771525"/>
                <a:gd name="connsiteY11" fmla="*/ 523875 h 766763"/>
                <a:gd name="connsiteX12" fmla="*/ 104775 w 771525"/>
                <a:gd name="connsiteY12" fmla="*/ 509588 h 766763"/>
                <a:gd name="connsiteX13" fmla="*/ 183356 w 771525"/>
                <a:gd name="connsiteY13" fmla="*/ 481013 h 766763"/>
                <a:gd name="connsiteX14" fmla="*/ 233362 w 771525"/>
                <a:gd name="connsiteY14" fmla="*/ 459581 h 766763"/>
                <a:gd name="connsiteX15" fmla="*/ 304800 w 771525"/>
                <a:gd name="connsiteY15" fmla="*/ 411956 h 766763"/>
                <a:gd name="connsiteX16" fmla="*/ 466725 w 771525"/>
                <a:gd name="connsiteY16" fmla="*/ 266700 h 766763"/>
                <a:gd name="connsiteX17" fmla="*/ 631031 w 771525"/>
                <a:gd name="connsiteY17" fmla="*/ 100013 h 766763"/>
                <a:gd name="connsiteX18" fmla="*/ 700087 w 771525"/>
                <a:gd name="connsiteY18" fmla="*/ 23813 h 766763"/>
                <a:gd name="connsiteX19" fmla="*/ 721519 w 771525"/>
                <a:gd name="connsiteY19" fmla="*/ 7144 h 766763"/>
                <a:gd name="connsiteX20" fmla="*/ 740569 w 771525"/>
                <a:gd name="connsiteY20" fmla="*/ 0 h 766763"/>
                <a:gd name="connsiteX21" fmla="*/ 754856 w 771525"/>
                <a:gd name="connsiteY21" fmla="*/ 0 h 766763"/>
                <a:gd name="connsiteX22" fmla="*/ 764381 w 771525"/>
                <a:gd name="connsiteY22" fmla="*/ 2381 h 766763"/>
                <a:gd name="connsiteX23" fmla="*/ 771525 w 771525"/>
                <a:gd name="connsiteY23" fmla="*/ 11906 h 766763"/>
                <a:gd name="connsiteX24" fmla="*/ 771525 w 771525"/>
                <a:gd name="connsiteY24" fmla="*/ 30956 h 766763"/>
                <a:gd name="connsiteX25" fmla="*/ 723900 w 771525"/>
                <a:gd name="connsiteY25" fmla="*/ 126206 h 766763"/>
                <a:gd name="connsiteX26" fmla="*/ 697706 w 771525"/>
                <a:gd name="connsiteY26" fmla="*/ 1762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71525" h="766763">
                  <a:moveTo>
                    <a:pt x="697706" y="176213"/>
                  </a:moveTo>
                  <a:lnTo>
                    <a:pt x="623887" y="311944"/>
                  </a:lnTo>
                  <a:lnTo>
                    <a:pt x="552450" y="447675"/>
                  </a:lnTo>
                  <a:lnTo>
                    <a:pt x="514350" y="521494"/>
                  </a:lnTo>
                  <a:lnTo>
                    <a:pt x="488156" y="576263"/>
                  </a:lnTo>
                  <a:lnTo>
                    <a:pt x="481012" y="604838"/>
                  </a:lnTo>
                  <a:lnTo>
                    <a:pt x="481012" y="640556"/>
                  </a:lnTo>
                  <a:lnTo>
                    <a:pt x="483394" y="664369"/>
                  </a:lnTo>
                  <a:lnTo>
                    <a:pt x="495300" y="695325"/>
                  </a:lnTo>
                  <a:lnTo>
                    <a:pt x="561975" y="766763"/>
                  </a:lnTo>
                  <a:lnTo>
                    <a:pt x="0" y="545306"/>
                  </a:lnTo>
                  <a:lnTo>
                    <a:pt x="38100" y="523875"/>
                  </a:lnTo>
                  <a:lnTo>
                    <a:pt x="104775" y="509588"/>
                  </a:lnTo>
                  <a:lnTo>
                    <a:pt x="183356" y="481013"/>
                  </a:lnTo>
                  <a:lnTo>
                    <a:pt x="233362" y="459581"/>
                  </a:lnTo>
                  <a:lnTo>
                    <a:pt x="304800" y="411956"/>
                  </a:lnTo>
                  <a:lnTo>
                    <a:pt x="466725" y="266700"/>
                  </a:lnTo>
                  <a:lnTo>
                    <a:pt x="631031" y="100013"/>
                  </a:lnTo>
                  <a:lnTo>
                    <a:pt x="700087" y="23813"/>
                  </a:lnTo>
                  <a:lnTo>
                    <a:pt x="721519" y="7144"/>
                  </a:lnTo>
                  <a:lnTo>
                    <a:pt x="740569" y="0"/>
                  </a:lnTo>
                  <a:lnTo>
                    <a:pt x="754856" y="0"/>
                  </a:lnTo>
                  <a:lnTo>
                    <a:pt x="764381" y="2381"/>
                  </a:lnTo>
                  <a:lnTo>
                    <a:pt x="771525" y="11906"/>
                  </a:lnTo>
                  <a:lnTo>
                    <a:pt x="771525" y="30956"/>
                  </a:lnTo>
                  <a:lnTo>
                    <a:pt x="723900" y="126206"/>
                  </a:lnTo>
                  <a:lnTo>
                    <a:pt x="697706" y="176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28A25020-CC7C-428C-A812-E85A7F095544}"/>
                </a:ext>
              </a:extLst>
            </p:cNvPr>
            <p:cNvSpPr/>
            <p:nvPr/>
          </p:nvSpPr>
          <p:spPr>
            <a:xfrm rot="16200000">
              <a:off x="3102769" y="2628107"/>
              <a:ext cx="4098925" cy="2090737"/>
            </a:xfrm>
            <a:custGeom>
              <a:avLst/>
              <a:gdLst>
                <a:gd name="connsiteX0" fmla="*/ 1872990 w 4099503"/>
                <a:gd name="connsiteY0" fmla="*/ 1611248 h 2090543"/>
                <a:gd name="connsiteX1" fmla="*/ 1655438 w 4099503"/>
                <a:gd name="connsiteY1" fmla="*/ 1526266 h 2090543"/>
                <a:gd name="connsiteX2" fmla="*/ 1465079 w 4099503"/>
                <a:gd name="connsiteY2" fmla="*/ 1444684 h 2090543"/>
                <a:gd name="connsiteX3" fmla="*/ 1223732 w 4099503"/>
                <a:gd name="connsiteY3" fmla="*/ 1322311 h 2090543"/>
                <a:gd name="connsiteX4" fmla="*/ 1080963 w 4099503"/>
                <a:gd name="connsiteY4" fmla="*/ 1240729 h 2090543"/>
                <a:gd name="connsiteX5" fmla="*/ 961989 w 4099503"/>
                <a:gd name="connsiteY5" fmla="*/ 1155748 h 2090543"/>
                <a:gd name="connsiteX6" fmla="*/ 826019 w 4099503"/>
                <a:gd name="connsiteY6" fmla="*/ 1046971 h 2090543"/>
                <a:gd name="connsiteX7" fmla="*/ 720642 w 4099503"/>
                <a:gd name="connsiteY7" fmla="*/ 958591 h 2090543"/>
                <a:gd name="connsiteX8" fmla="*/ 598269 w 4099503"/>
                <a:gd name="connsiteY8" fmla="*/ 843016 h 2090543"/>
                <a:gd name="connsiteX9" fmla="*/ 475896 w 4099503"/>
                <a:gd name="connsiteY9" fmla="*/ 713844 h 2090543"/>
                <a:gd name="connsiteX10" fmla="*/ 360321 w 4099503"/>
                <a:gd name="connsiteY10" fmla="*/ 577874 h 2090543"/>
                <a:gd name="connsiteX11" fmla="*/ 220951 w 4099503"/>
                <a:gd name="connsiteY11" fmla="*/ 397713 h 2090543"/>
                <a:gd name="connsiteX12" fmla="*/ 122373 w 4099503"/>
                <a:gd name="connsiteY12" fmla="*/ 244747 h 2090543"/>
                <a:gd name="connsiteX13" fmla="*/ 30593 w 4099503"/>
                <a:gd name="connsiteY13" fmla="*/ 88381 h 2090543"/>
                <a:gd name="connsiteX14" fmla="*/ 0 w 4099503"/>
                <a:gd name="connsiteY14" fmla="*/ 33993 h 2090543"/>
                <a:gd name="connsiteX15" fmla="*/ 0 w 4099503"/>
                <a:gd name="connsiteY15" fmla="*/ 20396 h 2090543"/>
                <a:gd name="connsiteX16" fmla="*/ 0 w 4099503"/>
                <a:gd name="connsiteY16" fmla="*/ 10198 h 2090543"/>
                <a:gd name="connsiteX17" fmla="*/ 3399 w 4099503"/>
                <a:gd name="connsiteY17" fmla="*/ 3400 h 2090543"/>
                <a:gd name="connsiteX18" fmla="*/ 20395 w 4099503"/>
                <a:gd name="connsiteY18" fmla="*/ 0 h 2090543"/>
                <a:gd name="connsiteX19" fmla="*/ 44190 w 4099503"/>
                <a:gd name="connsiteY19" fmla="*/ 6799 h 2090543"/>
                <a:gd name="connsiteX20" fmla="*/ 64586 w 4099503"/>
                <a:gd name="connsiteY20" fmla="*/ 20396 h 2090543"/>
                <a:gd name="connsiteX21" fmla="*/ 108776 w 4099503"/>
                <a:gd name="connsiteY21" fmla="*/ 81582 h 2090543"/>
                <a:gd name="connsiteX22" fmla="*/ 220951 w 4099503"/>
                <a:gd name="connsiteY22" fmla="*/ 227750 h 2090543"/>
                <a:gd name="connsiteX23" fmla="*/ 316131 w 4099503"/>
                <a:gd name="connsiteY23" fmla="*/ 343325 h 2090543"/>
                <a:gd name="connsiteX24" fmla="*/ 414709 w 4099503"/>
                <a:gd name="connsiteY24" fmla="*/ 452101 h 2090543"/>
                <a:gd name="connsiteX25" fmla="*/ 581273 w 4099503"/>
                <a:gd name="connsiteY25" fmla="*/ 615266 h 2090543"/>
                <a:gd name="connsiteX26" fmla="*/ 693448 w 4099503"/>
                <a:gd name="connsiteY26" fmla="*/ 710445 h 2090543"/>
                <a:gd name="connsiteX27" fmla="*/ 832818 w 4099503"/>
                <a:gd name="connsiteY27" fmla="*/ 822620 h 2090543"/>
                <a:gd name="connsiteX28" fmla="*/ 951792 w 4099503"/>
                <a:gd name="connsiteY28" fmla="*/ 907602 h 2090543"/>
                <a:gd name="connsiteX29" fmla="*/ 1084363 w 4099503"/>
                <a:gd name="connsiteY29" fmla="*/ 995982 h 2090543"/>
                <a:gd name="connsiteX30" fmla="*/ 1213534 w 4099503"/>
                <a:gd name="connsiteY30" fmla="*/ 1070766 h 2090543"/>
                <a:gd name="connsiteX31" fmla="*/ 1390296 w 4099503"/>
                <a:gd name="connsiteY31" fmla="*/ 1165945 h 2090543"/>
                <a:gd name="connsiteX32" fmla="*/ 1594251 w 4099503"/>
                <a:gd name="connsiteY32" fmla="*/ 1261124 h 2090543"/>
                <a:gd name="connsiteX33" fmla="*/ 1771012 w 4099503"/>
                <a:gd name="connsiteY33" fmla="*/ 1335908 h 2090543"/>
                <a:gd name="connsiteX34" fmla="*/ 1961371 w 4099503"/>
                <a:gd name="connsiteY34" fmla="*/ 1410692 h 2090543"/>
                <a:gd name="connsiteX35" fmla="*/ 2192520 w 4099503"/>
                <a:gd name="connsiteY35" fmla="*/ 1478677 h 2090543"/>
                <a:gd name="connsiteX36" fmla="*/ 2396476 w 4099503"/>
                <a:gd name="connsiteY36" fmla="*/ 1536464 h 2090543"/>
                <a:gd name="connsiteX37" fmla="*/ 2600431 w 4099503"/>
                <a:gd name="connsiteY37" fmla="*/ 1580655 h 2090543"/>
                <a:gd name="connsiteX38" fmla="*/ 2855375 w 4099503"/>
                <a:gd name="connsiteY38" fmla="*/ 1628244 h 2090543"/>
                <a:gd name="connsiteX39" fmla="*/ 3079726 w 4099503"/>
                <a:gd name="connsiteY39" fmla="*/ 1658837 h 2090543"/>
                <a:gd name="connsiteX40" fmla="*/ 3358465 w 4099503"/>
                <a:gd name="connsiteY40" fmla="*/ 1692830 h 2090543"/>
                <a:gd name="connsiteX41" fmla="*/ 3613409 w 4099503"/>
                <a:gd name="connsiteY41" fmla="*/ 1709826 h 2090543"/>
                <a:gd name="connsiteX42" fmla="*/ 3722186 w 4099503"/>
                <a:gd name="connsiteY42" fmla="*/ 1706427 h 2090543"/>
                <a:gd name="connsiteX43" fmla="*/ 3783372 w 4099503"/>
                <a:gd name="connsiteY43" fmla="*/ 1696229 h 2090543"/>
                <a:gd name="connsiteX44" fmla="*/ 3827563 w 4099503"/>
                <a:gd name="connsiteY44" fmla="*/ 1679233 h 2090543"/>
                <a:gd name="connsiteX45" fmla="*/ 3881951 w 4099503"/>
                <a:gd name="connsiteY45" fmla="*/ 1641841 h 2090543"/>
                <a:gd name="connsiteX46" fmla="*/ 3953335 w 4099503"/>
                <a:gd name="connsiteY46" fmla="*/ 1584054 h 2090543"/>
                <a:gd name="connsiteX47" fmla="*/ 4021320 w 4099503"/>
                <a:gd name="connsiteY47" fmla="*/ 1522867 h 2090543"/>
                <a:gd name="connsiteX48" fmla="*/ 4041716 w 4099503"/>
                <a:gd name="connsiteY48" fmla="*/ 1505871 h 2090543"/>
                <a:gd name="connsiteX49" fmla="*/ 4068910 w 4099503"/>
                <a:gd name="connsiteY49" fmla="*/ 1502472 h 2090543"/>
                <a:gd name="connsiteX50" fmla="*/ 4089305 w 4099503"/>
                <a:gd name="connsiteY50" fmla="*/ 1512669 h 2090543"/>
                <a:gd name="connsiteX51" fmla="*/ 4096104 w 4099503"/>
                <a:gd name="connsiteY51" fmla="*/ 1526266 h 2090543"/>
                <a:gd name="connsiteX52" fmla="*/ 4099503 w 4099503"/>
                <a:gd name="connsiteY52" fmla="*/ 1543263 h 2090543"/>
                <a:gd name="connsiteX53" fmla="*/ 4092705 w 4099503"/>
                <a:gd name="connsiteY53" fmla="*/ 1597651 h 2090543"/>
                <a:gd name="connsiteX54" fmla="*/ 4062111 w 4099503"/>
                <a:gd name="connsiteY54" fmla="*/ 1740420 h 2090543"/>
                <a:gd name="connsiteX55" fmla="*/ 4014522 w 4099503"/>
                <a:gd name="connsiteY55" fmla="*/ 1879789 h 2090543"/>
                <a:gd name="connsiteX56" fmla="*/ 3977130 w 4099503"/>
                <a:gd name="connsiteY56" fmla="*/ 1947774 h 2090543"/>
                <a:gd name="connsiteX57" fmla="*/ 3888749 w 4099503"/>
                <a:gd name="connsiteY57" fmla="*/ 2053151 h 2090543"/>
                <a:gd name="connsiteX58" fmla="*/ 3861555 w 4099503"/>
                <a:gd name="connsiteY58" fmla="*/ 2083745 h 2090543"/>
                <a:gd name="connsiteX59" fmla="*/ 3841160 w 4099503"/>
                <a:gd name="connsiteY59" fmla="*/ 2090543 h 2090543"/>
                <a:gd name="connsiteX60" fmla="*/ 3820764 w 4099503"/>
                <a:gd name="connsiteY60" fmla="*/ 2090543 h 2090543"/>
                <a:gd name="connsiteX61" fmla="*/ 3773174 w 4099503"/>
                <a:gd name="connsiteY61" fmla="*/ 2076946 h 2090543"/>
                <a:gd name="connsiteX62" fmla="*/ 3722186 w 4099503"/>
                <a:gd name="connsiteY62" fmla="*/ 2042953 h 2090543"/>
                <a:gd name="connsiteX63" fmla="*/ 3701790 w 4099503"/>
                <a:gd name="connsiteY63" fmla="*/ 2025957 h 2090543"/>
                <a:gd name="connsiteX64" fmla="*/ 3644003 w 4099503"/>
                <a:gd name="connsiteY64" fmla="*/ 2015759 h 2090543"/>
                <a:gd name="connsiteX65" fmla="*/ 3375461 w 4099503"/>
                <a:gd name="connsiteY65" fmla="*/ 1981767 h 2090543"/>
                <a:gd name="connsiteX66" fmla="*/ 3045734 w 4099503"/>
                <a:gd name="connsiteY66" fmla="*/ 1923979 h 2090543"/>
                <a:gd name="connsiteX67" fmla="*/ 2834980 w 4099503"/>
                <a:gd name="connsiteY67" fmla="*/ 1879789 h 2090543"/>
                <a:gd name="connsiteX68" fmla="*/ 2559640 w 4099503"/>
                <a:gd name="connsiteY68" fmla="*/ 1822002 h 2090543"/>
                <a:gd name="connsiteX69" fmla="*/ 2342087 w 4099503"/>
                <a:gd name="connsiteY69" fmla="*/ 1764214 h 2090543"/>
                <a:gd name="connsiteX70" fmla="*/ 2015759 w 4099503"/>
                <a:gd name="connsiteY70" fmla="*/ 1662237 h 2090543"/>
                <a:gd name="connsiteX71" fmla="*/ 1872990 w 4099503"/>
                <a:gd name="connsiteY71" fmla="*/ 1611248 h 209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099503" h="2090543">
                  <a:moveTo>
                    <a:pt x="1872990" y="1611248"/>
                  </a:moveTo>
                  <a:lnTo>
                    <a:pt x="1655438" y="1526266"/>
                  </a:lnTo>
                  <a:lnTo>
                    <a:pt x="1465079" y="1444684"/>
                  </a:lnTo>
                  <a:lnTo>
                    <a:pt x="1223732" y="1322311"/>
                  </a:lnTo>
                  <a:lnTo>
                    <a:pt x="1080963" y="1240729"/>
                  </a:lnTo>
                  <a:lnTo>
                    <a:pt x="961989" y="1155748"/>
                  </a:lnTo>
                  <a:lnTo>
                    <a:pt x="826019" y="1046971"/>
                  </a:lnTo>
                  <a:lnTo>
                    <a:pt x="720642" y="958591"/>
                  </a:lnTo>
                  <a:lnTo>
                    <a:pt x="598269" y="843016"/>
                  </a:lnTo>
                  <a:lnTo>
                    <a:pt x="475896" y="713844"/>
                  </a:lnTo>
                  <a:lnTo>
                    <a:pt x="360321" y="577874"/>
                  </a:lnTo>
                  <a:lnTo>
                    <a:pt x="220951" y="397713"/>
                  </a:lnTo>
                  <a:lnTo>
                    <a:pt x="122373" y="244747"/>
                  </a:lnTo>
                  <a:lnTo>
                    <a:pt x="30593" y="88381"/>
                  </a:lnTo>
                  <a:lnTo>
                    <a:pt x="0" y="33993"/>
                  </a:lnTo>
                  <a:lnTo>
                    <a:pt x="0" y="20396"/>
                  </a:lnTo>
                  <a:lnTo>
                    <a:pt x="0" y="10198"/>
                  </a:lnTo>
                  <a:lnTo>
                    <a:pt x="3399" y="3400"/>
                  </a:lnTo>
                  <a:lnTo>
                    <a:pt x="20395" y="0"/>
                  </a:lnTo>
                  <a:lnTo>
                    <a:pt x="44190" y="6799"/>
                  </a:lnTo>
                  <a:lnTo>
                    <a:pt x="64586" y="20396"/>
                  </a:lnTo>
                  <a:lnTo>
                    <a:pt x="108776" y="81582"/>
                  </a:lnTo>
                  <a:lnTo>
                    <a:pt x="220951" y="227750"/>
                  </a:lnTo>
                  <a:lnTo>
                    <a:pt x="316131" y="343325"/>
                  </a:lnTo>
                  <a:lnTo>
                    <a:pt x="414709" y="452101"/>
                  </a:lnTo>
                  <a:lnTo>
                    <a:pt x="581273" y="615266"/>
                  </a:lnTo>
                  <a:lnTo>
                    <a:pt x="693448" y="710445"/>
                  </a:lnTo>
                  <a:lnTo>
                    <a:pt x="832818" y="822620"/>
                  </a:lnTo>
                  <a:lnTo>
                    <a:pt x="951792" y="907602"/>
                  </a:lnTo>
                  <a:lnTo>
                    <a:pt x="1084363" y="995982"/>
                  </a:lnTo>
                  <a:lnTo>
                    <a:pt x="1213534" y="1070766"/>
                  </a:lnTo>
                  <a:lnTo>
                    <a:pt x="1390296" y="1165945"/>
                  </a:lnTo>
                  <a:lnTo>
                    <a:pt x="1594251" y="1261124"/>
                  </a:lnTo>
                  <a:lnTo>
                    <a:pt x="1771012" y="1335908"/>
                  </a:lnTo>
                  <a:lnTo>
                    <a:pt x="1961371" y="1410692"/>
                  </a:lnTo>
                  <a:lnTo>
                    <a:pt x="2192520" y="1478677"/>
                  </a:lnTo>
                  <a:lnTo>
                    <a:pt x="2396476" y="1536464"/>
                  </a:lnTo>
                  <a:lnTo>
                    <a:pt x="2600431" y="1580655"/>
                  </a:lnTo>
                  <a:lnTo>
                    <a:pt x="2855375" y="1628244"/>
                  </a:lnTo>
                  <a:lnTo>
                    <a:pt x="3079726" y="1658837"/>
                  </a:lnTo>
                  <a:lnTo>
                    <a:pt x="3358465" y="1692830"/>
                  </a:lnTo>
                  <a:lnTo>
                    <a:pt x="3613409" y="1709826"/>
                  </a:lnTo>
                  <a:lnTo>
                    <a:pt x="3722186" y="1706427"/>
                  </a:lnTo>
                  <a:lnTo>
                    <a:pt x="3783372" y="1696229"/>
                  </a:lnTo>
                  <a:lnTo>
                    <a:pt x="3827563" y="1679233"/>
                  </a:lnTo>
                  <a:lnTo>
                    <a:pt x="3881951" y="1641841"/>
                  </a:lnTo>
                  <a:lnTo>
                    <a:pt x="3953335" y="1584054"/>
                  </a:lnTo>
                  <a:lnTo>
                    <a:pt x="4021320" y="1522867"/>
                  </a:lnTo>
                  <a:lnTo>
                    <a:pt x="4041716" y="1505871"/>
                  </a:lnTo>
                  <a:lnTo>
                    <a:pt x="4068910" y="1502472"/>
                  </a:lnTo>
                  <a:lnTo>
                    <a:pt x="4089305" y="1512669"/>
                  </a:lnTo>
                  <a:lnTo>
                    <a:pt x="4096104" y="1526266"/>
                  </a:lnTo>
                  <a:lnTo>
                    <a:pt x="4099503" y="1543263"/>
                  </a:lnTo>
                  <a:lnTo>
                    <a:pt x="4092705" y="1597651"/>
                  </a:lnTo>
                  <a:lnTo>
                    <a:pt x="4062111" y="1740420"/>
                  </a:lnTo>
                  <a:lnTo>
                    <a:pt x="4014522" y="1879789"/>
                  </a:lnTo>
                  <a:lnTo>
                    <a:pt x="3977130" y="1947774"/>
                  </a:lnTo>
                  <a:lnTo>
                    <a:pt x="3888749" y="2053151"/>
                  </a:lnTo>
                  <a:lnTo>
                    <a:pt x="3861555" y="2083745"/>
                  </a:lnTo>
                  <a:lnTo>
                    <a:pt x="3841160" y="2090543"/>
                  </a:lnTo>
                  <a:lnTo>
                    <a:pt x="3820764" y="2090543"/>
                  </a:lnTo>
                  <a:lnTo>
                    <a:pt x="3773174" y="2076946"/>
                  </a:lnTo>
                  <a:lnTo>
                    <a:pt x="3722186" y="2042953"/>
                  </a:lnTo>
                  <a:lnTo>
                    <a:pt x="3701790" y="2025957"/>
                  </a:lnTo>
                  <a:lnTo>
                    <a:pt x="3644003" y="2015759"/>
                  </a:lnTo>
                  <a:lnTo>
                    <a:pt x="3375461" y="1981767"/>
                  </a:lnTo>
                  <a:lnTo>
                    <a:pt x="3045734" y="1923979"/>
                  </a:lnTo>
                  <a:lnTo>
                    <a:pt x="2834980" y="1879789"/>
                  </a:lnTo>
                  <a:lnTo>
                    <a:pt x="2559640" y="1822002"/>
                  </a:lnTo>
                  <a:lnTo>
                    <a:pt x="2342087" y="1764214"/>
                  </a:lnTo>
                  <a:lnTo>
                    <a:pt x="2015759" y="1662237"/>
                  </a:lnTo>
                  <a:lnTo>
                    <a:pt x="1872990" y="16112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5392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グループ化 1">
            <a:extLst>
              <a:ext uri="{FF2B5EF4-FFF2-40B4-BE49-F238E27FC236}">
                <a16:creationId xmlns:a16="http://schemas.microsoft.com/office/drawing/2014/main" id="{7B2C1A00-06D6-45D0-A3C7-13A451EB14B6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287463"/>
            <a:ext cx="4754562" cy="4710112"/>
            <a:chOff x="2630488" y="1287463"/>
            <a:chExt cx="4754562" cy="47101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029579D-4CD2-484C-AD9F-1C425BE49AE1}"/>
                </a:ext>
              </a:extLst>
            </p:cNvPr>
            <p:cNvSpPr/>
            <p:nvPr/>
          </p:nvSpPr>
          <p:spPr>
            <a:xfrm>
              <a:off x="2900363" y="1722438"/>
              <a:ext cx="831850" cy="660400"/>
            </a:xfrm>
            <a:custGeom>
              <a:avLst/>
              <a:gdLst>
                <a:gd name="connsiteX0" fmla="*/ 411956 w 831056"/>
                <a:gd name="connsiteY0" fmla="*/ 438150 h 661987"/>
                <a:gd name="connsiteX1" fmla="*/ 292893 w 831056"/>
                <a:gd name="connsiteY1" fmla="*/ 328612 h 661987"/>
                <a:gd name="connsiteX2" fmla="*/ 166687 w 831056"/>
                <a:gd name="connsiteY2" fmla="*/ 209550 h 661987"/>
                <a:gd name="connsiteX3" fmla="*/ 78581 w 831056"/>
                <a:gd name="connsiteY3" fmla="*/ 126206 h 661987"/>
                <a:gd name="connsiteX4" fmla="*/ 28575 w 831056"/>
                <a:gd name="connsiteY4" fmla="*/ 78581 h 661987"/>
                <a:gd name="connsiteX5" fmla="*/ 14287 w 831056"/>
                <a:gd name="connsiteY5" fmla="*/ 61912 h 661987"/>
                <a:gd name="connsiteX6" fmla="*/ 4762 w 831056"/>
                <a:gd name="connsiteY6" fmla="*/ 45244 h 661987"/>
                <a:gd name="connsiteX7" fmla="*/ 0 w 831056"/>
                <a:gd name="connsiteY7" fmla="*/ 26194 h 661987"/>
                <a:gd name="connsiteX8" fmla="*/ 2381 w 831056"/>
                <a:gd name="connsiteY8" fmla="*/ 7144 h 661987"/>
                <a:gd name="connsiteX9" fmla="*/ 9525 w 831056"/>
                <a:gd name="connsiteY9" fmla="*/ 0 h 661987"/>
                <a:gd name="connsiteX10" fmla="*/ 28575 w 831056"/>
                <a:gd name="connsiteY10" fmla="*/ 0 h 661987"/>
                <a:gd name="connsiteX11" fmla="*/ 59531 w 831056"/>
                <a:gd name="connsiteY11" fmla="*/ 11906 h 661987"/>
                <a:gd name="connsiteX12" fmla="*/ 140493 w 831056"/>
                <a:gd name="connsiteY12" fmla="*/ 40481 h 661987"/>
                <a:gd name="connsiteX13" fmla="*/ 295275 w 831056"/>
                <a:gd name="connsiteY13" fmla="*/ 97631 h 661987"/>
                <a:gd name="connsiteX14" fmla="*/ 423862 w 831056"/>
                <a:gd name="connsiteY14" fmla="*/ 145256 h 661987"/>
                <a:gd name="connsiteX15" fmla="*/ 573881 w 831056"/>
                <a:gd name="connsiteY15" fmla="*/ 200025 h 661987"/>
                <a:gd name="connsiteX16" fmla="*/ 661987 w 831056"/>
                <a:gd name="connsiteY16" fmla="*/ 233362 h 661987"/>
                <a:gd name="connsiteX17" fmla="*/ 683418 w 831056"/>
                <a:gd name="connsiteY17" fmla="*/ 250031 h 661987"/>
                <a:gd name="connsiteX18" fmla="*/ 721518 w 831056"/>
                <a:gd name="connsiteY18" fmla="*/ 297656 h 661987"/>
                <a:gd name="connsiteX19" fmla="*/ 766762 w 831056"/>
                <a:gd name="connsiteY19" fmla="*/ 359569 h 661987"/>
                <a:gd name="connsiteX20" fmla="*/ 785812 w 831056"/>
                <a:gd name="connsiteY20" fmla="*/ 395287 h 661987"/>
                <a:gd name="connsiteX21" fmla="*/ 800100 w 831056"/>
                <a:gd name="connsiteY21" fmla="*/ 428625 h 661987"/>
                <a:gd name="connsiteX22" fmla="*/ 814387 w 831056"/>
                <a:gd name="connsiteY22" fmla="*/ 473869 h 661987"/>
                <a:gd name="connsiteX23" fmla="*/ 823912 w 831056"/>
                <a:gd name="connsiteY23" fmla="*/ 519112 h 661987"/>
                <a:gd name="connsiteX24" fmla="*/ 828675 w 831056"/>
                <a:gd name="connsiteY24" fmla="*/ 552450 h 661987"/>
                <a:gd name="connsiteX25" fmla="*/ 831056 w 831056"/>
                <a:gd name="connsiteY25" fmla="*/ 595312 h 661987"/>
                <a:gd name="connsiteX26" fmla="*/ 826293 w 831056"/>
                <a:gd name="connsiteY26" fmla="*/ 623887 h 661987"/>
                <a:gd name="connsiteX27" fmla="*/ 814387 w 831056"/>
                <a:gd name="connsiteY27" fmla="*/ 640556 h 661987"/>
                <a:gd name="connsiteX28" fmla="*/ 802481 w 831056"/>
                <a:gd name="connsiteY28" fmla="*/ 652462 h 661987"/>
                <a:gd name="connsiteX29" fmla="*/ 769143 w 831056"/>
                <a:gd name="connsiteY29" fmla="*/ 659606 h 661987"/>
                <a:gd name="connsiteX30" fmla="*/ 735806 w 831056"/>
                <a:gd name="connsiteY30" fmla="*/ 661987 h 661987"/>
                <a:gd name="connsiteX31" fmla="*/ 695325 w 831056"/>
                <a:gd name="connsiteY31" fmla="*/ 652462 h 661987"/>
                <a:gd name="connsiteX32" fmla="*/ 650081 w 831056"/>
                <a:gd name="connsiteY32" fmla="*/ 628650 h 661987"/>
                <a:gd name="connsiteX33" fmla="*/ 597693 w 831056"/>
                <a:gd name="connsiteY33" fmla="*/ 595312 h 661987"/>
                <a:gd name="connsiteX34" fmla="*/ 535781 w 831056"/>
                <a:gd name="connsiteY34" fmla="*/ 547687 h 661987"/>
                <a:gd name="connsiteX35" fmla="*/ 411956 w 831056"/>
                <a:gd name="connsiteY35" fmla="*/ 438150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31056" h="661987">
                  <a:moveTo>
                    <a:pt x="411956" y="438150"/>
                  </a:moveTo>
                  <a:lnTo>
                    <a:pt x="292893" y="328612"/>
                  </a:lnTo>
                  <a:lnTo>
                    <a:pt x="166687" y="209550"/>
                  </a:lnTo>
                  <a:lnTo>
                    <a:pt x="78581" y="126206"/>
                  </a:lnTo>
                  <a:lnTo>
                    <a:pt x="28575" y="78581"/>
                  </a:lnTo>
                  <a:lnTo>
                    <a:pt x="14287" y="61912"/>
                  </a:lnTo>
                  <a:lnTo>
                    <a:pt x="4762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59531" y="11906"/>
                  </a:lnTo>
                  <a:lnTo>
                    <a:pt x="140493" y="40481"/>
                  </a:lnTo>
                  <a:lnTo>
                    <a:pt x="295275" y="97631"/>
                  </a:lnTo>
                  <a:lnTo>
                    <a:pt x="423862" y="145256"/>
                  </a:lnTo>
                  <a:lnTo>
                    <a:pt x="573881" y="200025"/>
                  </a:lnTo>
                  <a:lnTo>
                    <a:pt x="661987" y="233362"/>
                  </a:lnTo>
                  <a:lnTo>
                    <a:pt x="683418" y="250031"/>
                  </a:lnTo>
                  <a:lnTo>
                    <a:pt x="721518" y="297656"/>
                  </a:lnTo>
                  <a:lnTo>
                    <a:pt x="766762" y="359569"/>
                  </a:lnTo>
                  <a:lnTo>
                    <a:pt x="785812" y="395287"/>
                  </a:lnTo>
                  <a:lnTo>
                    <a:pt x="800100" y="428625"/>
                  </a:lnTo>
                  <a:lnTo>
                    <a:pt x="814387" y="473869"/>
                  </a:lnTo>
                  <a:lnTo>
                    <a:pt x="823912" y="519112"/>
                  </a:lnTo>
                  <a:lnTo>
                    <a:pt x="828675" y="552450"/>
                  </a:lnTo>
                  <a:lnTo>
                    <a:pt x="831056" y="595312"/>
                  </a:lnTo>
                  <a:lnTo>
                    <a:pt x="826293" y="623887"/>
                  </a:lnTo>
                  <a:lnTo>
                    <a:pt x="814387" y="640556"/>
                  </a:lnTo>
                  <a:lnTo>
                    <a:pt x="802481" y="652462"/>
                  </a:lnTo>
                  <a:lnTo>
                    <a:pt x="769143" y="659606"/>
                  </a:lnTo>
                  <a:lnTo>
                    <a:pt x="735806" y="661987"/>
                  </a:lnTo>
                  <a:lnTo>
                    <a:pt x="695325" y="652462"/>
                  </a:lnTo>
                  <a:lnTo>
                    <a:pt x="650081" y="628650"/>
                  </a:lnTo>
                  <a:lnTo>
                    <a:pt x="597693" y="595312"/>
                  </a:lnTo>
                  <a:lnTo>
                    <a:pt x="535781" y="547687"/>
                  </a:lnTo>
                  <a:lnTo>
                    <a:pt x="411956" y="438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84CB8BF-1312-4A1B-950D-5896875E7104}"/>
                </a:ext>
              </a:extLst>
            </p:cNvPr>
            <p:cNvSpPr/>
            <p:nvPr/>
          </p:nvSpPr>
          <p:spPr>
            <a:xfrm>
              <a:off x="4510088" y="1747838"/>
              <a:ext cx="393700" cy="863600"/>
            </a:xfrm>
            <a:custGeom>
              <a:avLst/>
              <a:gdLst>
                <a:gd name="connsiteX0" fmla="*/ 164306 w 392906"/>
                <a:gd name="connsiteY0" fmla="*/ 550068 h 864393"/>
                <a:gd name="connsiteX1" fmla="*/ 130968 w 392906"/>
                <a:gd name="connsiteY1" fmla="*/ 357187 h 864393"/>
                <a:gd name="connsiteX2" fmla="*/ 100012 w 392906"/>
                <a:gd name="connsiteY2" fmla="*/ 211931 h 864393"/>
                <a:gd name="connsiteX3" fmla="*/ 80962 w 392906"/>
                <a:gd name="connsiteY3" fmla="*/ 176212 h 864393"/>
                <a:gd name="connsiteX4" fmla="*/ 35718 w 392906"/>
                <a:gd name="connsiteY4" fmla="*/ 100012 h 864393"/>
                <a:gd name="connsiteX5" fmla="*/ 9525 w 392906"/>
                <a:gd name="connsiteY5" fmla="*/ 54768 h 864393"/>
                <a:gd name="connsiteX6" fmla="*/ 0 w 392906"/>
                <a:gd name="connsiteY6" fmla="*/ 35718 h 864393"/>
                <a:gd name="connsiteX7" fmla="*/ 0 w 392906"/>
                <a:gd name="connsiteY7" fmla="*/ 23812 h 864393"/>
                <a:gd name="connsiteX8" fmla="*/ 0 w 392906"/>
                <a:gd name="connsiteY8" fmla="*/ 14287 h 864393"/>
                <a:gd name="connsiteX9" fmla="*/ 4762 w 392906"/>
                <a:gd name="connsiteY9" fmla="*/ 2381 h 864393"/>
                <a:gd name="connsiteX10" fmla="*/ 21431 w 392906"/>
                <a:gd name="connsiteY10" fmla="*/ 0 h 864393"/>
                <a:gd name="connsiteX11" fmla="*/ 57150 w 392906"/>
                <a:gd name="connsiteY11" fmla="*/ 4762 h 864393"/>
                <a:gd name="connsiteX12" fmla="*/ 119062 w 392906"/>
                <a:gd name="connsiteY12" fmla="*/ 21431 h 864393"/>
                <a:gd name="connsiteX13" fmla="*/ 166687 w 392906"/>
                <a:gd name="connsiteY13" fmla="*/ 40481 h 864393"/>
                <a:gd name="connsiteX14" fmla="*/ 209550 w 392906"/>
                <a:gd name="connsiteY14" fmla="*/ 59531 h 864393"/>
                <a:gd name="connsiteX15" fmla="*/ 250031 w 392906"/>
                <a:gd name="connsiteY15" fmla="*/ 80962 h 864393"/>
                <a:gd name="connsiteX16" fmla="*/ 302418 w 392906"/>
                <a:gd name="connsiteY16" fmla="*/ 116681 h 864393"/>
                <a:gd name="connsiteX17" fmla="*/ 319087 w 392906"/>
                <a:gd name="connsiteY17" fmla="*/ 223837 h 864393"/>
                <a:gd name="connsiteX18" fmla="*/ 340518 w 392906"/>
                <a:gd name="connsiteY18" fmla="*/ 371475 h 864393"/>
                <a:gd name="connsiteX19" fmla="*/ 371475 w 392906"/>
                <a:gd name="connsiteY19" fmla="*/ 585787 h 864393"/>
                <a:gd name="connsiteX20" fmla="*/ 392906 w 392906"/>
                <a:gd name="connsiteY20" fmla="*/ 695325 h 864393"/>
                <a:gd name="connsiteX21" fmla="*/ 390525 w 392906"/>
                <a:gd name="connsiteY21" fmla="*/ 757237 h 864393"/>
                <a:gd name="connsiteX22" fmla="*/ 381000 w 392906"/>
                <a:gd name="connsiteY22" fmla="*/ 788193 h 864393"/>
                <a:gd name="connsiteX23" fmla="*/ 361950 w 392906"/>
                <a:gd name="connsiteY23" fmla="*/ 821531 h 864393"/>
                <a:gd name="connsiteX24" fmla="*/ 338137 w 392906"/>
                <a:gd name="connsiteY24" fmla="*/ 847725 h 864393"/>
                <a:gd name="connsiteX25" fmla="*/ 314325 w 392906"/>
                <a:gd name="connsiteY25" fmla="*/ 862012 h 864393"/>
                <a:gd name="connsiteX26" fmla="*/ 302418 w 392906"/>
                <a:gd name="connsiteY26" fmla="*/ 864393 h 864393"/>
                <a:gd name="connsiteX27" fmla="*/ 288131 w 392906"/>
                <a:gd name="connsiteY27" fmla="*/ 864393 h 864393"/>
                <a:gd name="connsiteX28" fmla="*/ 266700 w 392906"/>
                <a:gd name="connsiteY28" fmla="*/ 859631 h 864393"/>
                <a:gd name="connsiteX29" fmla="*/ 252412 w 392906"/>
                <a:gd name="connsiteY29" fmla="*/ 847725 h 864393"/>
                <a:gd name="connsiteX30" fmla="*/ 233362 w 392906"/>
                <a:gd name="connsiteY30" fmla="*/ 828675 h 864393"/>
                <a:gd name="connsiteX31" fmla="*/ 219075 w 392906"/>
                <a:gd name="connsiteY31" fmla="*/ 807243 h 864393"/>
                <a:gd name="connsiteX32" fmla="*/ 209550 w 392906"/>
                <a:gd name="connsiteY32" fmla="*/ 781050 h 864393"/>
                <a:gd name="connsiteX33" fmla="*/ 204787 w 392906"/>
                <a:gd name="connsiteY33" fmla="*/ 745331 h 864393"/>
                <a:gd name="connsiteX34" fmla="*/ 164306 w 392906"/>
                <a:gd name="connsiteY34" fmla="*/ 550068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2906" h="864393">
                  <a:moveTo>
                    <a:pt x="164306" y="550068"/>
                  </a:moveTo>
                  <a:lnTo>
                    <a:pt x="130968" y="357187"/>
                  </a:lnTo>
                  <a:lnTo>
                    <a:pt x="100012" y="211931"/>
                  </a:lnTo>
                  <a:lnTo>
                    <a:pt x="80962" y="176212"/>
                  </a:lnTo>
                  <a:lnTo>
                    <a:pt x="35718" y="100012"/>
                  </a:lnTo>
                  <a:lnTo>
                    <a:pt x="9525" y="54768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7150" y="4762"/>
                  </a:lnTo>
                  <a:lnTo>
                    <a:pt x="119062" y="21431"/>
                  </a:lnTo>
                  <a:lnTo>
                    <a:pt x="166687" y="40481"/>
                  </a:lnTo>
                  <a:lnTo>
                    <a:pt x="209550" y="59531"/>
                  </a:lnTo>
                  <a:lnTo>
                    <a:pt x="250031" y="80962"/>
                  </a:lnTo>
                  <a:lnTo>
                    <a:pt x="302418" y="116681"/>
                  </a:lnTo>
                  <a:lnTo>
                    <a:pt x="319087" y="223837"/>
                  </a:lnTo>
                  <a:lnTo>
                    <a:pt x="340518" y="371475"/>
                  </a:lnTo>
                  <a:lnTo>
                    <a:pt x="371475" y="585787"/>
                  </a:lnTo>
                  <a:lnTo>
                    <a:pt x="392906" y="695325"/>
                  </a:lnTo>
                  <a:cubicBezTo>
                    <a:pt x="392112" y="715962"/>
                    <a:pt x="391319" y="736600"/>
                    <a:pt x="390525" y="757237"/>
                  </a:cubicBezTo>
                  <a:lnTo>
                    <a:pt x="381000" y="788193"/>
                  </a:lnTo>
                  <a:lnTo>
                    <a:pt x="361950" y="821531"/>
                  </a:lnTo>
                  <a:lnTo>
                    <a:pt x="338137" y="847725"/>
                  </a:lnTo>
                  <a:lnTo>
                    <a:pt x="314325" y="862012"/>
                  </a:lnTo>
                  <a:lnTo>
                    <a:pt x="302418" y="864393"/>
                  </a:lnTo>
                  <a:lnTo>
                    <a:pt x="288131" y="864393"/>
                  </a:lnTo>
                  <a:lnTo>
                    <a:pt x="266700" y="859631"/>
                  </a:lnTo>
                  <a:lnTo>
                    <a:pt x="252412" y="847725"/>
                  </a:lnTo>
                  <a:lnTo>
                    <a:pt x="233362" y="828675"/>
                  </a:lnTo>
                  <a:lnTo>
                    <a:pt x="219075" y="807243"/>
                  </a:lnTo>
                  <a:lnTo>
                    <a:pt x="209550" y="781050"/>
                  </a:lnTo>
                  <a:lnTo>
                    <a:pt x="204787" y="745331"/>
                  </a:lnTo>
                  <a:lnTo>
                    <a:pt x="164306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8FB04B3-D9F9-47F9-8DE8-521DD8E7310E}"/>
                </a:ext>
              </a:extLst>
            </p:cNvPr>
            <p:cNvSpPr/>
            <p:nvPr/>
          </p:nvSpPr>
          <p:spPr>
            <a:xfrm>
              <a:off x="4638675" y="3165475"/>
              <a:ext cx="355600" cy="1566863"/>
            </a:xfrm>
            <a:custGeom>
              <a:avLst/>
              <a:gdLst>
                <a:gd name="connsiteX0" fmla="*/ 352881 w 355457"/>
                <a:gd name="connsiteY0" fmla="*/ 1135917 h 1566071"/>
                <a:gd name="connsiteX1" fmla="*/ 352881 w 355457"/>
                <a:gd name="connsiteY1" fmla="*/ 1277584 h 1566071"/>
                <a:gd name="connsiteX2" fmla="*/ 350305 w 355457"/>
                <a:gd name="connsiteY2" fmla="*/ 1411525 h 1566071"/>
                <a:gd name="connsiteX3" fmla="*/ 345154 w 355457"/>
                <a:gd name="connsiteY3" fmla="*/ 1465616 h 1566071"/>
                <a:gd name="connsiteX4" fmla="*/ 332275 w 355457"/>
                <a:gd name="connsiteY4" fmla="*/ 1504252 h 1566071"/>
                <a:gd name="connsiteX5" fmla="*/ 314245 w 355457"/>
                <a:gd name="connsiteY5" fmla="*/ 1530010 h 1566071"/>
                <a:gd name="connsiteX6" fmla="*/ 291063 w 355457"/>
                <a:gd name="connsiteY6" fmla="*/ 1550616 h 1566071"/>
                <a:gd name="connsiteX7" fmla="*/ 270456 w 355457"/>
                <a:gd name="connsiteY7" fmla="*/ 1560919 h 1566071"/>
                <a:gd name="connsiteX8" fmla="*/ 249850 w 355457"/>
                <a:gd name="connsiteY8" fmla="*/ 1566071 h 1566071"/>
                <a:gd name="connsiteX9" fmla="*/ 213789 w 355457"/>
                <a:gd name="connsiteY9" fmla="*/ 1558344 h 1566071"/>
                <a:gd name="connsiteX10" fmla="*/ 185456 w 355457"/>
                <a:gd name="connsiteY10" fmla="*/ 1548041 h 1566071"/>
                <a:gd name="connsiteX11" fmla="*/ 159698 w 355457"/>
                <a:gd name="connsiteY11" fmla="*/ 1530010 h 1566071"/>
                <a:gd name="connsiteX12" fmla="*/ 149395 w 355457"/>
                <a:gd name="connsiteY12" fmla="*/ 1511980 h 1566071"/>
                <a:gd name="connsiteX13" fmla="*/ 139092 w 355457"/>
                <a:gd name="connsiteY13" fmla="*/ 1481070 h 1566071"/>
                <a:gd name="connsiteX14" fmla="*/ 131365 w 355457"/>
                <a:gd name="connsiteY14" fmla="*/ 1429555 h 1566071"/>
                <a:gd name="connsiteX15" fmla="*/ 126213 w 355457"/>
                <a:gd name="connsiteY15" fmla="*/ 1318797 h 1566071"/>
                <a:gd name="connsiteX16" fmla="*/ 128789 w 355457"/>
                <a:gd name="connsiteY16" fmla="*/ 1040613 h 1566071"/>
                <a:gd name="connsiteX17" fmla="*/ 128789 w 355457"/>
                <a:gd name="connsiteY17" fmla="*/ 685156 h 1566071"/>
                <a:gd name="connsiteX18" fmla="*/ 128789 w 355457"/>
                <a:gd name="connsiteY18" fmla="*/ 530610 h 1566071"/>
                <a:gd name="connsiteX19" fmla="*/ 128789 w 355457"/>
                <a:gd name="connsiteY19" fmla="*/ 368336 h 1566071"/>
                <a:gd name="connsiteX20" fmla="*/ 126213 w 355457"/>
                <a:gd name="connsiteY20" fmla="*/ 314245 h 1566071"/>
                <a:gd name="connsiteX21" fmla="*/ 113334 w 355457"/>
                <a:gd name="connsiteY21" fmla="*/ 255002 h 1566071"/>
                <a:gd name="connsiteX22" fmla="*/ 103031 w 355457"/>
                <a:gd name="connsiteY22" fmla="*/ 211214 h 1566071"/>
                <a:gd name="connsiteX23" fmla="*/ 82425 w 355457"/>
                <a:gd name="connsiteY23" fmla="*/ 164850 h 1566071"/>
                <a:gd name="connsiteX24" fmla="*/ 54091 w 355457"/>
                <a:gd name="connsiteY24" fmla="*/ 113334 h 1566071"/>
                <a:gd name="connsiteX25" fmla="*/ 28334 w 355457"/>
                <a:gd name="connsiteY25" fmla="*/ 82425 h 1566071"/>
                <a:gd name="connsiteX26" fmla="*/ 12879 w 355457"/>
                <a:gd name="connsiteY26" fmla="*/ 61819 h 1566071"/>
                <a:gd name="connsiteX27" fmla="*/ 2576 w 355457"/>
                <a:gd name="connsiteY27" fmla="*/ 38637 h 1566071"/>
                <a:gd name="connsiteX28" fmla="*/ 0 w 355457"/>
                <a:gd name="connsiteY28" fmla="*/ 20606 h 1566071"/>
                <a:gd name="connsiteX29" fmla="*/ 0 w 355457"/>
                <a:gd name="connsiteY29" fmla="*/ 12879 h 1566071"/>
                <a:gd name="connsiteX30" fmla="*/ 12879 w 355457"/>
                <a:gd name="connsiteY30" fmla="*/ 0 h 1566071"/>
                <a:gd name="connsiteX31" fmla="*/ 28334 w 355457"/>
                <a:gd name="connsiteY31" fmla="*/ 0 h 1566071"/>
                <a:gd name="connsiteX32" fmla="*/ 64395 w 355457"/>
                <a:gd name="connsiteY32" fmla="*/ 12879 h 1566071"/>
                <a:gd name="connsiteX33" fmla="*/ 200911 w 355457"/>
                <a:gd name="connsiteY33" fmla="*/ 64394 h 1566071"/>
                <a:gd name="connsiteX34" fmla="*/ 321972 w 355457"/>
                <a:gd name="connsiteY34" fmla="*/ 105607 h 1566071"/>
                <a:gd name="connsiteX35" fmla="*/ 327124 w 355457"/>
                <a:gd name="connsiteY35" fmla="*/ 206062 h 1566071"/>
                <a:gd name="connsiteX36" fmla="*/ 340002 w 355457"/>
                <a:gd name="connsiteY36" fmla="*/ 321972 h 1566071"/>
                <a:gd name="connsiteX37" fmla="*/ 355457 w 355457"/>
                <a:gd name="connsiteY37" fmla="*/ 502276 h 1566071"/>
                <a:gd name="connsiteX38" fmla="*/ 350305 w 355457"/>
                <a:gd name="connsiteY38" fmla="*/ 618186 h 1566071"/>
                <a:gd name="connsiteX39" fmla="*/ 347730 w 355457"/>
                <a:gd name="connsiteY39" fmla="*/ 896370 h 1566071"/>
                <a:gd name="connsiteX40" fmla="*/ 347730 w 355457"/>
                <a:gd name="connsiteY40" fmla="*/ 1009704 h 1566071"/>
                <a:gd name="connsiteX41" fmla="*/ 352881 w 355457"/>
                <a:gd name="connsiteY41" fmla="*/ 1135917 h 15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5457" h="1566071">
                  <a:moveTo>
                    <a:pt x="352881" y="1135917"/>
                  </a:moveTo>
                  <a:lnTo>
                    <a:pt x="352881" y="1277584"/>
                  </a:lnTo>
                  <a:cubicBezTo>
                    <a:pt x="352022" y="1322231"/>
                    <a:pt x="351164" y="1366878"/>
                    <a:pt x="350305" y="1411525"/>
                  </a:cubicBezTo>
                  <a:lnTo>
                    <a:pt x="345154" y="1465616"/>
                  </a:lnTo>
                  <a:lnTo>
                    <a:pt x="332275" y="1504252"/>
                  </a:lnTo>
                  <a:lnTo>
                    <a:pt x="314245" y="1530010"/>
                  </a:lnTo>
                  <a:lnTo>
                    <a:pt x="291063" y="1550616"/>
                  </a:lnTo>
                  <a:lnTo>
                    <a:pt x="270456" y="1560919"/>
                  </a:lnTo>
                  <a:lnTo>
                    <a:pt x="249850" y="1566071"/>
                  </a:lnTo>
                  <a:lnTo>
                    <a:pt x="213789" y="1558344"/>
                  </a:lnTo>
                  <a:lnTo>
                    <a:pt x="185456" y="1548041"/>
                  </a:lnTo>
                  <a:lnTo>
                    <a:pt x="159698" y="1530010"/>
                  </a:lnTo>
                  <a:lnTo>
                    <a:pt x="149395" y="1511980"/>
                  </a:lnTo>
                  <a:lnTo>
                    <a:pt x="139092" y="1481070"/>
                  </a:lnTo>
                  <a:lnTo>
                    <a:pt x="131365" y="1429555"/>
                  </a:lnTo>
                  <a:lnTo>
                    <a:pt x="126213" y="1318797"/>
                  </a:lnTo>
                  <a:cubicBezTo>
                    <a:pt x="127072" y="1226069"/>
                    <a:pt x="127930" y="1133341"/>
                    <a:pt x="128789" y="1040613"/>
                  </a:cubicBezTo>
                  <a:lnTo>
                    <a:pt x="128789" y="685156"/>
                  </a:lnTo>
                  <a:lnTo>
                    <a:pt x="128789" y="530610"/>
                  </a:lnTo>
                  <a:lnTo>
                    <a:pt x="128789" y="368336"/>
                  </a:lnTo>
                  <a:lnTo>
                    <a:pt x="126213" y="314245"/>
                  </a:lnTo>
                  <a:lnTo>
                    <a:pt x="113334" y="255002"/>
                  </a:lnTo>
                  <a:lnTo>
                    <a:pt x="103031" y="211214"/>
                  </a:lnTo>
                  <a:lnTo>
                    <a:pt x="82425" y="164850"/>
                  </a:lnTo>
                  <a:lnTo>
                    <a:pt x="54091" y="113334"/>
                  </a:lnTo>
                  <a:lnTo>
                    <a:pt x="28334" y="82425"/>
                  </a:lnTo>
                  <a:lnTo>
                    <a:pt x="12879" y="61819"/>
                  </a:lnTo>
                  <a:lnTo>
                    <a:pt x="2576" y="38637"/>
                  </a:lnTo>
                  <a:lnTo>
                    <a:pt x="0" y="20606"/>
                  </a:lnTo>
                  <a:lnTo>
                    <a:pt x="0" y="12879"/>
                  </a:lnTo>
                  <a:lnTo>
                    <a:pt x="12879" y="0"/>
                  </a:lnTo>
                  <a:lnTo>
                    <a:pt x="28334" y="0"/>
                  </a:lnTo>
                  <a:lnTo>
                    <a:pt x="64395" y="12879"/>
                  </a:lnTo>
                  <a:lnTo>
                    <a:pt x="200911" y="64394"/>
                  </a:lnTo>
                  <a:lnTo>
                    <a:pt x="321972" y="105607"/>
                  </a:lnTo>
                  <a:lnTo>
                    <a:pt x="327124" y="206062"/>
                  </a:lnTo>
                  <a:lnTo>
                    <a:pt x="340002" y="321972"/>
                  </a:lnTo>
                  <a:lnTo>
                    <a:pt x="355457" y="502276"/>
                  </a:lnTo>
                  <a:lnTo>
                    <a:pt x="350305" y="618186"/>
                  </a:lnTo>
                  <a:cubicBezTo>
                    <a:pt x="349447" y="710914"/>
                    <a:pt x="348588" y="803642"/>
                    <a:pt x="347730" y="896370"/>
                  </a:cubicBezTo>
                  <a:lnTo>
                    <a:pt x="347730" y="1009704"/>
                  </a:lnTo>
                  <a:lnTo>
                    <a:pt x="352881" y="11359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01CEE14-EC5B-43BE-B635-4CF8669368F4}"/>
                </a:ext>
              </a:extLst>
            </p:cNvPr>
            <p:cNvSpPr/>
            <p:nvPr/>
          </p:nvSpPr>
          <p:spPr>
            <a:xfrm>
              <a:off x="2630488" y="3341688"/>
              <a:ext cx="1322387" cy="1387475"/>
            </a:xfrm>
            <a:custGeom>
              <a:avLst/>
              <a:gdLst>
                <a:gd name="connsiteX0" fmla="*/ 492919 w 1321594"/>
                <a:gd name="connsiteY0" fmla="*/ 219075 h 1388269"/>
                <a:gd name="connsiteX1" fmla="*/ 821532 w 1321594"/>
                <a:gd name="connsiteY1" fmla="*/ 100012 h 1388269"/>
                <a:gd name="connsiteX2" fmla="*/ 888207 w 1321594"/>
                <a:gd name="connsiteY2" fmla="*/ 59531 h 1388269"/>
                <a:gd name="connsiteX3" fmla="*/ 950119 w 1321594"/>
                <a:gd name="connsiteY3" fmla="*/ 11906 h 1388269"/>
                <a:gd name="connsiteX4" fmla="*/ 971550 w 1321594"/>
                <a:gd name="connsiteY4" fmla="*/ 0 h 1388269"/>
                <a:gd name="connsiteX5" fmla="*/ 992982 w 1321594"/>
                <a:gd name="connsiteY5" fmla="*/ 4762 h 1388269"/>
                <a:gd name="connsiteX6" fmla="*/ 1042988 w 1321594"/>
                <a:gd name="connsiteY6" fmla="*/ 23812 h 1388269"/>
                <a:gd name="connsiteX7" fmla="*/ 1133475 w 1321594"/>
                <a:gd name="connsiteY7" fmla="*/ 71437 h 1388269"/>
                <a:gd name="connsiteX8" fmla="*/ 1202532 w 1321594"/>
                <a:gd name="connsiteY8" fmla="*/ 119062 h 1388269"/>
                <a:gd name="connsiteX9" fmla="*/ 1250157 w 1321594"/>
                <a:gd name="connsiteY9" fmla="*/ 157162 h 1388269"/>
                <a:gd name="connsiteX10" fmla="*/ 1295400 w 1321594"/>
                <a:gd name="connsiteY10" fmla="*/ 207169 h 1388269"/>
                <a:gd name="connsiteX11" fmla="*/ 1307307 w 1321594"/>
                <a:gd name="connsiteY11" fmla="*/ 228600 h 1388269"/>
                <a:gd name="connsiteX12" fmla="*/ 1312069 w 1321594"/>
                <a:gd name="connsiteY12" fmla="*/ 250031 h 1388269"/>
                <a:gd name="connsiteX13" fmla="*/ 1307307 w 1321594"/>
                <a:gd name="connsiteY13" fmla="*/ 271462 h 1388269"/>
                <a:gd name="connsiteX14" fmla="*/ 1290638 w 1321594"/>
                <a:gd name="connsiteY14" fmla="*/ 292894 h 1388269"/>
                <a:gd name="connsiteX15" fmla="*/ 1247775 w 1321594"/>
                <a:gd name="connsiteY15" fmla="*/ 319087 h 1388269"/>
                <a:gd name="connsiteX16" fmla="*/ 1171575 w 1321594"/>
                <a:gd name="connsiteY16" fmla="*/ 354806 h 1388269"/>
                <a:gd name="connsiteX17" fmla="*/ 1109663 w 1321594"/>
                <a:gd name="connsiteY17" fmla="*/ 381000 h 1388269"/>
                <a:gd name="connsiteX18" fmla="*/ 1085850 w 1321594"/>
                <a:gd name="connsiteY18" fmla="*/ 402431 h 1388269"/>
                <a:gd name="connsiteX19" fmla="*/ 1050132 w 1321594"/>
                <a:gd name="connsiteY19" fmla="*/ 440531 h 1388269"/>
                <a:gd name="connsiteX20" fmla="*/ 912019 w 1321594"/>
                <a:gd name="connsiteY20" fmla="*/ 578644 h 1388269"/>
                <a:gd name="connsiteX21" fmla="*/ 812007 w 1321594"/>
                <a:gd name="connsiteY21" fmla="*/ 681037 h 1388269"/>
                <a:gd name="connsiteX22" fmla="*/ 790575 w 1321594"/>
                <a:gd name="connsiteY22" fmla="*/ 702469 h 1388269"/>
                <a:gd name="connsiteX23" fmla="*/ 776288 w 1321594"/>
                <a:gd name="connsiteY23" fmla="*/ 726281 h 1388269"/>
                <a:gd name="connsiteX24" fmla="*/ 773907 w 1321594"/>
                <a:gd name="connsiteY24" fmla="*/ 740569 h 1388269"/>
                <a:gd name="connsiteX25" fmla="*/ 778669 w 1321594"/>
                <a:gd name="connsiteY25" fmla="*/ 759619 h 1388269"/>
                <a:gd name="connsiteX26" fmla="*/ 785813 w 1321594"/>
                <a:gd name="connsiteY26" fmla="*/ 769144 h 1388269"/>
                <a:gd name="connsiteX27" fmla="*/ 835819 w 1321594"/>
                <a:gd name="connsiteY27" fmla="*/ 809625 h 1388269"/>
                <a:gd name="connsiteX28" fmla="*/ 904875 w 1321594"/>
                <a:gd name="connsiteY28" fmla="*/ 859631 h 1388269"/>
                <a:gd name="connsiteX29" fmla="*/ 1092994 w 1321594"/>
                <a:gd name="connsiteY29" fmla="*/ 995362 h 1388269"/>
                <a:gd name="connsiteX30" fmla="*/ 1193007 w 1321594"/>
                <a:gd name="connsiteY30" fmla="*/ 1071562 h 1388269"/>
                <a:gd name="connsiteX31" fmla="*/ 1243013 w 1321594"/>
                <a:gd name="connsiteY31" fmla="*/ 1114425 h 1388269"/>
                <a:gd name="connsiteX32" fmla="*/ 1276350 w 1321594"/>
                <a:gd name="connsiteY32" fmla="*/ 1152525 h 1388269"/>
                <a:gd name="connsiteX33" fmla="*/ 1302544 w 1321594"/>
                <a:gd name="connsiteY33" fmla="*/ 1195387 h 1388269"/>
                <a:gd name="connsiteX34" fmla="*/ 1319213 w 1321594"/>
                <a:gd name="connsiteY34" fmla="*/ 1243012 h 1388269"/>
                <a:gd name="connsiteX35" fmla="*/ 1321594 w 1321594"/>
                <a:gd name="connsiteY35" fmla="*/ 1266825 h 1388269"/>
                <a:gd name="connsiteX36" fmla="*/ 1321594 w 1321594"/>
                <a:gd name="connsiteY36" fmla="*/ 1304925 h 1388269"/>
                <a:gd name="connsiteX37" fmla="*/ 1314450 w 1321594"/>
                <a:gd name="connsiteY37" fmla="*/ 1328737 h 1388269"/>
                <a:gd name="connsiteX38" fmla="*/ 1300163 w 1321594"/>
                <a:gd name="connsiteY38" fmla="*/ 1352550 h 1388269"/>
                <a:gd name="connsiteX39" fmla="*/ 1271588 w 1321594"/>
                <a:gd name="connsiteY39" fmla="*/ 1369219 h 1388269"/>
                <a:gd name="connsiteX40" fmla="*/ 1231107 w 1321594"/>
                <a:gd name="connsiteY40" fmla="*/ 1385887 h 1388269"/>
                <a:gd name="connsiteX41" fmla="*/ 1195388 w 1321594"/>
                <a:gd name="connsiteY41" fmla="*/ 1388269 h 1388269"/>
                <a:gd name="connsiteX42" fmla="*/ 916782 w 1321594"/>
                <a:gd name="connsiteY42" fmla="*/ 1216819 h 1388269"/>
                <a:gd name="connsiteX43" fmla="*/ 916782 w 1321594"/>
                <a:gd name="connsiteY43" fmla="*/ 1190625 h 1388269"/>
                <a:gd name="connsiteX44" fmla="*/ 912019 w 1321594"/>
                <a:gd name="connsiteY44" fmla="*/ 1152525 h 1388269"/>
                <a:gd name="connsiteX45" fmla="*/ 897732 w 1321594"/>
                <a:gd name="connsiteY45" fmla="*/ 1119187 h 1388269"/>
                <a:gd name="connsiteX46" fmla="*/ 876300 w 1321594"/>
                <a:gd name="connsiteY46" fmla="*/ 1078706 h 1388269"/>
                <a:gd name="connsiteX47" fmla="*/ 833438 w 1321594"/>
                <a:gd name="connsiteY47" fmla="*/ 1026319 h 1388269"/>
                <a:gd name="connsiteX48" fmla="*/ 757238 w 1321594"/>
                <a:gd name="connsiteY48" fmla="*/ 940594 h 1388269"/>
                <a:gd name="connsiteX49" fmla="*/ 657225 w 1321594"/>
                <a:gd name="connsiteY49" fmla="*/ 845344 h 1388269"/>
                <a:gd name="connsiteX50" fmla="*/ 616744 w 1321594"/>
                <a:gd name="connsiteY50" fmla="*/ 800100 h 1388269"/>
                <a:gd name="connsiteX51" fmla="*/ 602457 w 1321594"/>
                <a:gd name="connsiteY51" fmla="*/ 769144 h 1388269"/>
                <a:gd name="connsiteX52" fmla="*/ 597694 w 1321594"/>
                <a:gd name="connsiteY52" fmla="*/ 740569 h 1388269"/>
                <a:gd name="connsiteX53" fmla="*/ 611982 w 1321594"/>
                <a:gd name="connsiteY53" fmla="*/ 700087 h 1388269"/>
                <a:gd name="connsiteX54" fmla="*/ 683419 w 1321594"/>
                <a:gd name="connsiteY54" fmla="*/ 597694 h 1388269"/>
                <a:gd name="connsiteX55" fmla="*/ 871538 w 1321594"/>
                <a:gd name="connsiteY55" fmla="*/ 321469 h 1388269"/>
                <a:gd name="connsiteX56" fmla="*/ 883444 w 1321594"/>
                <a:gd name="connsiteY56" fmla="*/ 300037 h 1388269"/>
                <a:gd name="connsiteX57" fmla="*/ 878682 w 1321594"/>
                <a:gd name="connsiteY57" fmla="*/ 288131 h 1388269"/>
                <a:gd name="connsiteX58" fmla="*/ 871538 w 1321594"/>
                <a:gd name="connsiteY58" fmla="*/ 280987 h 1388269"/>
                <a:gd name="connsiteX59" fmla="*/ 857250 w 1321594"/>
                <a:gd name="connsiteY59" fmla="*/ 280987 h 1388269"/>
                <a:gd name="connsiteX60" fmla="*/ 826294 w 1321594"/>
                <a:gd name="connsiteY60" fmla="*/ 288131 h 1388269"/>
                <a:gd name="connsiteX61" fmla="*/ 776288 w 1321594"/>
                <a:gd name="connsiteY61" fmla="*/ 311944 h 1388269"/>
                <a:gd name="connsiteX62" fmla="*/ 647700 w 1321594"/>
                <a:gd name="connsiteY62" fmla="*/ 388144 h 1388269"/>
                <a:gd name="connsiteX63" fmla="*/ 390525 w 1321594"/>
                <a:gd name="connsiteY63" fmla="*/ 533400 h 1388269"/>
                <a:gd name="connsiteX64" fmla="*/ 354807 w 1321594"/>
                <a:gd name="connsiteY64" fmla="*/ 554831 h 1388269"/>
                <a:gd name="connsiteX65" fmla="*/ 335757 w 1321594"/>
                <a:gd name="connsiteY65" fmla="*/ 550069 h 1388269"/>
                <a:gd name="connsiteX66" fmla="*/ 292894 w 1321594"/>
                <a:gd name="connsiteY66" fmla="*/ 533400 h 1388269"/>
                <a:gd name="connsiteX67" fmla="*/ 273844 w 1321594"/>
                <a:gd name="connsiteY67" fmla="*/ 519112 h 1388269"/>
                <a:gd name="connsiteX68" fmla="*/ 254794 w 1321594"/>
                <a:gd name="connsiteY68" fmla="*/ 502444 h 1388269"/>
                <a:gd name="connsiteX69" fmla="*/ 197644 w 1321594"/>
                <a:gd name="connsiteY69" fmla="*/ 445294 h 1388269"/>
                <a:gd name="connsiteX70" fmla="*/ 21432 w 1321594"/>
                <a:gd name="connsiteY70" fmla="*/ 252412 h 1388269"/>
                <a:gd name="connsiteX71" fmla="*/ 4763 w 1321594"/>
                <a:gd name="connsiteY71" fmla="*/ 228600 h 1388269"/>
                <a:gd name="connsiteX72" fmla="*/ 0 w 1321594"/>
                <a:gd name="connsiteY72" fmla="*/ 207169 h 1388269"/>
                <a:gd name="connsiteX73" fmla="*/ 4763 w 1321594"/>
                <a:gd name="connsiteY73" fmla="*/ 188119 h 1388269"/>
                <a:gd name="connsiteX74" fmla="*/ 19050 w 1321594"/>
                <a:gd name="connsiteY74" fmla="*/ 185737 h 1388269"/>
                <a:gd name="connsiteX75" fmla="*/ 45244 w 1321594"/>
                <a:gd name="connsiteY75" fmla="*/ 195262 h 1388269"/>
                <a:gd name="connsiteX76" fmla="*/ 92869 w 1321594"/>
                <a:gd name="connsiteY76" fmla="*/ 219075 h 1388269"/>
                <a:gd name="connsiteX77" fmla="*/ 154782 w 1321594"/>
                <a:gd name="connsiteY77" fmla="*/ 245269 h 1388269"/>
                <a:gd name="connsiteX78" fmla="*/ 211932 w 1321594"/>
                <a:gd name="connsiteY78" fmla="*/ 266700 h 1388269"/>
                <a:gd name="connsiteX79" fmla="*/ 266700 w 1321594"/>
                <a:gd name="connsiteY79" fmla="*/ 280987 h 1388269"/>
                <a:gd name="connsiteX80" fmla="*/ 314325 w 1321594"/>
                <a:gd name="connsiteY80" fmla="*/ 280987 h 1388269"/>
                <a:gd name="connsiteX81" fmla="*/ 366713 w 1321594"/>
                <a:gd name="connsiteY81" fmla="*/ 273844 h 1388269"/>
                <a:gd name="connsiteX82" fmla="*/ 438150 w 1321594"/>
                <a:gd name="connsiteY82" fmla="*/ 245269 h 1388269"/>
                <a:gd name="connsiteX83" fmla="*/ 492919 w 1321594"/>
                <a:gd name="connsiteY83" fmla="*/ 219075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1321594" h="1388269">
                  <a:moveTo>
                    <a:pt x="492919" y="219075"/>
                  </a:moveTo>
                  <a:lnTo>
                    <a:pt x="821532" y="100012"/>
                  </a:lnTo>
                  <a:lnTo>
                    <a:pt x="888207" y="59531"/>
                  </a:lnTo>
                  <a:lnTo>
                    <a:pt x="950119" y="11906"/>
                  </a:lnTo>
                  <a:lnTo>
                    <a:pt x="971550" y="0"/>
                  </a:lnTo>
                  <a:lnTo>
                    <a:pt x="992982" y="4762"/>
                  </a:lnTo>
                  <a:lnTo>
                    <a:pt x="1042988" y="23812"/>
                  </a:lnTo>
                  <a:lnTo>
                    <a:pt x="1133475" y="71437"/>
                  </a:lnTo>
                  <a:lnTo>
                    <a:pt x="1202532" y="119062"/>
                  </a:lnTo>
                  <a:lnTo>
                    <a:pt x="1250157" y="157162"/>
                  </a:lnTo>
                  <a:lnTo>
                    <a:pt x="1295400" y="207169"/>
                  </a:lnTo>
                  <a:lnTo>
                    <a:pt x="1307307" y="228600"/>
                  </a:lnTo>
                  <a:lnTo>
                    <a:pt x="1312069" y="250031"/>
                  </a:lnTo>
                  <a:lnTo>
                    <a:pt x="1307307" y="271462"/>
                  </a:lnTo>
                  <a:lnTo>
                    <a:pt x="1290638" y="292894"/>
                  </a:lnTo>
                  <a:lnTo>
                    <a:pt x="1247775" y="319087"/>
                  </a:lnTo>
                  <a:lnTo>
                    <a:pt x="1171575" y="354806"/>
                  </a:lnTo>
                  <a:lnTo>
                    <a:pt x="1109663" y="381000"/>
                  </a:lnTo>
                  <a:lnTo>
                    <a:pt x="1085850" y="402431"/>
                  </a:lnTo>
                  <a:lnTo>
                    <a:pt x="1050132" y="440531"/>
                  </a:lnTo>
                  <a:lnTo>
                    <a:pt x="912019" y="578644"/>
                  </a:lnTo>
                  <a:lnTo>
                    <a:pt x="812007" y="681037"/>
                  </a:lnTo>
                  <a:lnTo>
                    <a:pt x="790575" y="702469"/>
                  </a:lnTo>
                  <a:lnTo>
                    <a:pt x="776288" y="726281"/>
                  </a:lnTo>
                  <a:lnTo>
                    <a:pt x="773907" y="740569"/>
                  </a:lnTo>
                  <a:lnTo>
                    <a:pt x="778669" y="759619"/>
                  </a:lnTo>
                  <a:lnTo>
                    <a:pt x="785813" y="769144"/>
                  </a:lnTo>
                  <a:lnTo>
                    <a:pt x="835819" y="809625"/>
                  </a:lnTo>
                  <a:lnTo>
                    <a:pt x="904875" y="859631"/>
                  </a:lnTo>
                  <a:lnTo>
                    <a:pt x="1092994" y="995362"/>
                  </a:lnTo>
                  <a:lnTo>
                    <a:pt x="1193007" y="1071562"/>
                  </a:lnTo>
                  <a:lnTo>
                    <a:pt x="1243013" y="1114425"/>
                  </a:lnTo>
                  <a:lnTo>
                    <a:pt x="1276350" y="1152525"/>
                  </a:lnTo>
                  <a:lnTo>
                    <a:pt x="1302544" y="1195387"/>
                  </a:lnTo>
                  <a:lnTo>
                    <a:pt x="1319213" y="1243012"/>
                  </a:lnTo>
                  <a:lnTo>
                    <a:pt x="1321594" y="1266825"/>
                  </a:lnTo>
                  <a:lnTo>
                    <a:pt x="1321594" y="1304925"/>
                  </a:lnTo>
                  <a:lnTo>
                    <a:pt x="1314450" y="1328737"/>
                  </a:lnTo>
                  <a:lnTo>
                    <a:pt x="1300163" y="1352550"/>
                  </a:lnTo>
                  <a:lnTo>
                    <a:pt x="1271588" y="1369219"/>
                  </a:lnTo>
                  <a:lnTo>
                    <a:pt x="1231107" y="1385887"/>
                  </a:lnTo>
                  <a:lnTo>
                    <a:pt x="1195388" y="1388269"/>
                  </a:lnTo>
                  <a:lnTo>
                    <a:pt x="916782" y="1216819"/>
                  </a:lnTo>
                  <a:lnTo>
                    <a:pt x="916782" y="1190625"/>
                  </a:lnTo>
                  <a:lnTo>
                    <a:pt x="912019" y="1152525"/>
                  </a:lnTo>
                  <a:lnTo>
                    <a:pt x="897732" y="1119187"/>
                  </a:lnTo>
                  <a:lnTo>
                    <a:pt x="876300" y="1078706"/>
                  </a:lnTo>
                  <a:lnTo>
                    <a:pt x="833438" y="1026319"/>
                  </a:lnTo>
                  <a:lnTo>
                    <a:pt x="757238" y="940594"/>
                  </a:lnTo>
                  <a:lnTo>
                    <a:pt x="657225" y="845344"/>
                  </a:lnTo>
                  <a:lnTo>
                    <a:pt x="616744" y="800100"/>
                  </a:lnTo>
                  <a:lnTo>
                    <a:pt x="602457" y="769144"/>
                  </a:lnTo>
                  <a:lnTo>
                    <a:pt x="597694" y="740569"/>
                  </a:lnTo>
                  <a:lnTo>
                    <a:pt x="611982" y="700087"/>
                  </a:lnTo>
                  <a:lnTo>
                    <a:pt x="683419" y="597694"/>
                  </a:lnTo>
                  <a:lnTo>
                    <a:pt x="871538" y="321469"/>
                  </a:lnTo>
                  <a:lnTo>
                    <a:pt x="883444" y="300037"/>
                  </a:lnTo>
                  <a:lnTo>
                    <a:pt x="878682" y="288131"/>
                  </a:lnTo>
                  <a:lnTo>
                    <a:pt x="871538" y="280987"/>
                  </a:lnTo>
                  <a:lnTo>
                    <a:pt x="857250" y="280987"/>
                  </a:lnTo>
                  <a:lnTo>
                    <a:pt x="826294" y="288131"/>
                  </a:lnTo>
                  <a:lnTo>
                    <a:pt x="776288" y="311944"/>
                  </a:lnTo>
                  <a:lnTo>
                    <a:pt x="647700" y="388144"/>
                  </a:lnTo>
                  <a:lnTo>
                    <a:pt x="390525" y="533400"/>
                  </a:lnTo>
                  <a:lnTo>
                    <a:pt x="354807" y="554831"/>
                  </a:lnTo>
                  <a:lnTo>
                    <a:pt x="335757" y="550069"/>
                  </a:lnTo>
                  <a:lnTo>
                    <a:pt x="292894" y="533400"/>
                  </a:lnTo>
                  <a:lnTo>
                    <a:pt x="273844" y="519112"/>
                  </a:lnTo>
                  <a:lnTo>
                    <a:pt x="254794" y="502444"/>
                  </a:lnTo>
                  <a:lnTo>
                    <a:pt x="197644" y="445294"/>
                  </a:lnTo>
                  <a:lnTo>
                    <a:pt x="21432" y="252412"/>
                  </a:lnTo>
                  <a:lnTo>
                    <a:pt x="4763" y="228600"/>
                  </a:lnTo>
                  <a:lnTo>
                    <a:pt x="0" y="207169"/>
                  </a:lnTo>
                  <a:lnTo>
                    <a:pt x="4763" y="188119"/>
                  </a:lnTo>
                  <a:lnTo>
                    <a:pt x="19050" y="185737"/>
                  </a:lnTo>
                  <a:lnTo>
                    <a:pt x="45244" y="195262"/>
                  </a:lnTo>
                  <a:lnTo>
                    <a:pt x="92869" y="219075"/>
                  </a:lnTo>
                  <a:lnTo>
                    <a:pt x="154782" y="245269"/>
                  </a:lnTo>
                  <a:lnTo>
                    <a:pt x="211932" y="266700"/>
                  </a:lnTo>
                  <a:lnTo>
                    <a:pt x="266700" y="280987"/>
                  </a:lnTo>
                  <a:lnTo>
                    <a:pt x="314325" y="280987"/>
                  </a:lnTo>
                  <a:lnTo>
                    <a:pt x="366713" y="273844"/>
                  </a:lnTo>
                  <a:lnTo>
                    <a:pt x="438150" y="245269"/>
                  </a:lnTo>
                  <a:lnTo>
                    <a:pt x="492919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430BD90-7CEF-4F07-83CD-D8B11F4658AC}"/>
                </a:ext>
              </a:extLst>
            </p:cNvPr>
            <p:cNvSpPr/>
            <p:nvPr/>
          </p:nvSpPr>
          <p:spPr>
            <a:xfrm>
              <a:off x="4678363" y="1600200"/>
              <a:ext cx="2032000" cy="839788"/>
            </a:xfrm>
            <a:custGeom>
              <a:avLst/>
              <a:gdLst>
                <a:gd name="connsiteX0" fmla="*/ 452438 w 2031207"/>
                <a:gd name="connsiteY0" fmla="*/ 361950 h 840581"/>
                <a:gd name="connsiteX1" fmla="*/ 100013 w 2031207"/>
                <a:gd name="connsiteY1" fmla="*/ 409575 h 840581"/>
                <a:gd name="connsiteX2" fmla="*/ 0 w 2031207"/>
                <a:gd name="connsiteY2" fmla="*/ 254794 h 840581"/>
                <a:gd name="connsiteX3" fmla="*/ 273844 w 2031207"/>
                <a:gd name="connsiteY3" fmla="*/ 221456 h 840581"/>
                <a:gd name="connsiteX4" fmla="*/ 542925 w 2031207"/>
                <a:gd name="connsiteY4" fmla="*/ 185738 h 840581"/>
                <a:gd name="connsiteX5" fmla="*/ 831057 w 2031207"/>
                <a:gd name="connsiteY5" fmla="*/ 150019 h 840581"/>
                <a:gd name="connsiteX6" fmla="*/ 997744 w 2031207"/>
                <a:gd name="connsiteY6" fmla="*/ 135731 h 840581"/>
                <a:gd name="connsiteX7" fmla="*/ 1183482 w 2031207"/>
                <a:gd name="connsiteY7" fmla="*/ 114300 h 840581"/>
                <a:gd name="connsiteX8" fmla="*/ 1552575 w 2031207"/>
                <a:gd name="connsiteY8" fmla="*/ 71438 h 840581"/>
                <a:gd name="connsiteX9" fmla="*/ 1585913 w 2031207"/>
                <a:gd name="connsiteY9" fmla="*/ 66675 h 840581"/>
                <a:gd name="connsiteX10" fmla="*/ 1624013 w 2031207"/>
                <a:gd name="connsiteY10" fmla="*/ 57150 h 840581"/>
                <a:gd name="connsiteX11" fmla="*/ 1671638 w 2031207"/>
                <a:gd name="connsiteY11" fmla="*/ 35719 h 840581"/>
                <a:gd name="connsiteX12" fmla="*/ 1738313 w 2031207"/>
                <a:gd name="connsiteY12" fmla="*/ 0 h 840581"/>
                <a:gd name="connsiteX13" fmla="*/ 1762125 w 2031207"/>
                <a:gd name="connsiteY13" fmla="*/ 2381 h 840581"/>
                <a:gd name="connsiteX14" fmla="*/ 1824038 w 2031207"/>
                <a:gd name="connsiteY14" fmla="*/ 30956 h 840581"/>
                <a:gd name="connsiteX15" fmla="*/ 1878807 w 2031207"/>
                <a:gd name="connsiteY15" fmla="*/ 61913 h 840581"/>
                <a:gd name="connsiteX16" fmla="*/ 1909763 w 2031207"/>
                <a:gd name="connsiteY16" fmla="*/ 85725 h 840581"/>
                <a:gd name="connsiteX17" fmla="*/ 1950244 w 2031207"/>
                <a:gd name="connsiteY17" fmla="*/ 116681 h 840581"/>
                <a:gd name="connsiteX18" fmla="*/ 1985963 w 2031207"/>
                <a:gd name="connsiteY18" fmla="*/ 150019 h 840581"/>
                <a:gd name="connsiteX19" fmla="*/ 2009775 w 2031207"/>
                <a:gd name="connsiteY19" fmla="*/ 178594 h 840581"/>
                <a:gd name="connsiteX20" fmla="*/ 2019300 w 2031207"/>
                <a:gd name="connsiteY20" fmla="*/ 197644 h 840581"/>
                <a:gd name="connsiteX21" fmla="*/ 2026444 w 2031207"/>
                <a:gd name="connsiteY21" fmla="*/ 216694 h 840581"/>
                <a:gd name="connsiteX22" fmla="*/ 2031207 w 2031207"/>
                <a:gd name="connsiteY22" fmla="*/ 245269 h 840581"/>
                <a:gd name="connsiteX23" fmla="*/ 2026444 w 2031207"/>
                <a:gd name="connsiteY23" fmla="*/ 257175 h 840581"/>
                <a:gd name="connsiteX24" fmla="*/ 2007394 w 2031207"/>
                <a:gd name="connsiteY24" fmla="*/ 285750 h 840581"/>
                <a:gd name="connsiteX25" fmla="*/ 1943100 w 2031207"/>
                <a:gd name="connsiteY25" fmla="*/ 350044 h 840581"/>
                <a:gd name="connsiteX26" fmla="*/ 1907382 w 2031207"/>
                <a:gd name="connsiteY26" fmla="*/ 442913 h 840581"/>
                <a:gd name="connsiteX27" fmla="*/ 1850232 w 2031207"/>
                <a:gd name="connsiteY27" fmla="*/ 604838 h 840581"/>
                <a:gd name="connsiteX28" fmla="*/ 1816894 w 2031207"/>
                <a:gd name="connsiteY28" fmla="*/ 711994 h 840581"/>
                <a:gd name="connsiteX29" fmla="*/ 1793082 w 2031207"/>
                <a:gd name="connsiteY29" fmla="*/ 759619 h 840581"/>
                <a:gd name="connsiteX30" fmla="*/ 1769269 w 2031207"/>
                <a:gd name="connsiteY30" fmla="*/ 795338 h 840581"/>
                <a:gd name="connsiteX31" fmla="*/ 1745457 w 2031207"/>
                <a:gd name="connsiteY31" fmla="*/ 819150 h 840581"/>
                <a:gd name="connsiteX32" fmla="*/ 1716882 w 2031207"/>
                <a:gd name="connsiteY32" fmla="*/ 835819 h 840581"/>
                <a:gd name="connsiteX33" fmla="*/ 1695450 w 2031207"/>
                <a:gd name="connsiteY33" fmla="*/ 840581 h 840581"/>
                <a:gd name="connsiteX34" fmla="*/ 1678782 w 2031207"/>
                <a:gd name="connsiteY34" fmla="*/ 840581 h 840581"/>
                <a:gd name="connsiteX35" fmla="*/ 1647825 w 2031207"/>
                <a:gd name="connsiteY35" fmla="*/ 835819 h 840581"/>
                <a:gd name="connsiteX36" fmla="*/ 1624013 w 2031207"/>
                <a:gd name="connsiteY36" fmla="*/ 821531 h 840581"/>
                <a:gd name="connsiteX37" fmla="*/ 1604963 w 2031207"/>
                <a:gd name="connsiteY37" fmla="*/ 607219 h 840581"/>
                <a:gd name="connsiteX38" fmla="*/ 1621632 w 2031207"/>
                <a:gd name="connsiteY38" fmla="*/ 500063 h 840581"/>
                <a:gd name="connsiteX39" fmla="*/ 1652588 w 2031207"/>
                <a:gd name="connsiteY39" fmla="*/ 357188 h 840581"/>
                <a:gd name="connsiteX40" fmla="*/ 1669257 w 2031207"/>
                <a:gd name="connsiteY40" fmla="*/ 278606 h 840581"/>
                <a:gd name="connsiteX41" fmla="*/ 1669257 w 2031207"/>
                <a:gd name="connsiteY41" fmla="*/ 266700 h 840581"/>
                <a:gd name="connsiteX42" fmla="*/ 1659732 w 2031207"/>
                <a:gd name="connsiteY42" fmla="*/ 247650 h 840581"/>
                <a:gd name="connsiteX43" fmla="*/ 1645444 w 2031207"/>
                <a:gd name="connsiteY43" fmla="*/ 230981 h 840581"/>
                <a:gd name="connsiteX44" fmla="*/ 1628775 w 2031207"/>
                <a:gd name="connsiteY44" fmla="*/ 214313 h 840581"/>
                <a:gd name="connsiteX45" fmla="*/ 1607344 w 2031207"/>
                <a:gd name="connsiteY45" fmla="*/ 204788 h 840581"/>
                <a:gd name="connsiteX46" fmla="*/ 1576388 w 2031207"/>
                <a:gd name="connsiteY46" fmla="*/ 202406 h 840581"/>
                <a:gd name="connsiteX47" fmla="*/ 1314450 w 2031207"/>
                <a:gd name="connsiteY47" fmla="*/ 233363 h 840581"/>
                <a:gd name="connsiteX48" fmla="*/ 1000125 w 2031207"/>
                <a:gd name="connsiteY48" fmla="*/ 273844 h 840581"/>
                <a:gd name="connsiteX49" fmla="*/ 823913 w 2031207"/>
                <a:gd name="connsiteY49" fmla="*/ 311944 h 840581"/>
                <a:gd name="connsiteX50" fmla="*/ 452438 w 2031207"/>
                <a:gd name="connsiteY50" fmla="*/ 36195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31207" h="840581">
                  <a:moveTo>
                    <a:pt x="452438" y="361950"/>
                  </a:moveTo>
                  <a:lnTo>
                    <a:pt x="100013" y="409575"/>
                  </a:lnTo>
                  <a:lnTo>
                    <a:pt x="0" y="254794"/>
                  </a:lnTo>
                  <a:lnTo>
                    <a:pt x="273844" y="221456"/>
                  </a:lnTo>
                  <a:lnTo>
                    <a:pt x="542925" y="185738"/>
                  </a:lnTo>
                  <a:lnTo>
                    <a:pt x="831057" y="150019"/>
                  </a:lnTo>
                  <a:lnTo>
                    <a:pt x="997744" y="135731"/>
                  </a:lnTo>
                  <a:lnTo>
                    <a:pt x="1183482" y="114300"/>
                  </a:lnTo>
                  <a:lnTo>
                    <a:pt x="1552575" y="71438"/>
                  </a:lnTo>
                  <a:lnTo>
                    <a:pt x="1585913" y="66675"/>
                  </a:lnTo>
                  <a:lnTo>
                    <a:pt x="1624013" y="57150"/>
                  </a:lnTo>
                  <a:lnTo>
                    <a:pt x="1671638" y="35719"/>
                  </a:lnTo>
                  <a:lnTo>
                    <a:pt x="1738313" y="0"/>
                  </a:lnTo>
                  <a:lnTo>
                    <a:pt x="1762125" y="2381"/>
                  </a:lnTo>
                  <a:lnTo>
                    <a:pt x="1824038" y="30956"/>
                  </a:lnTo>
                  <a:lnTo>
                    <a:pt x="1878807" y="61913"/>
                  </a:lnTo>
                  <a:lnTo>
                    <a:pt x="1909763" y="85725"/>
                  </a:lnTo>
                  <a:lnTo>
                    <a:pt x="1950244" y="116681"/>
                  </a:lnTo>
                  <a:lnTo>
                    <a:pt x="1985963" y="150019"/>
                  </a:lnTo>
                  <a:lnTo>
                    <a:pt x="2009775" y="178594"/>
                  </a:lnTo>
                  <a:lnTo>
                    <a:pt x="2019300" y="197644"/>
                  </a:lnTo>
                  <a:lnTo>
                    <a:pt x="2026444" y="216694"/>
                  </a:lnTo>
                  <a:lnTo>
                    <a:pt x="2031207" y="245269"/>
                  </a:lnTo>
                  <a:lnTo>
                    <a:pt x="2026444" y="257175"/>
                  </a:lnTo>
                  <a:lnTo>
                    <a:pt x="2007394" y="285750"/>
                  </a:lnTo>
                  <a:lnTo>
                    <a:pt x="1943100" y="350044"/>
                  </a:lnTo>
                  <a:lnTo>
                    <a:pt x="1907382" y="442913"/>
                  </a:lnTo>
                  <a:lnTo>
                    <a:pt x="1850232" y="604838"/>
                  </a:lnTo>
                  <a:lnTo>
                    <a:pt x="1816894" y="711994"/>
                  </a:lnTo>
                  <a:lnTo>
                    <a:pt x="1793082" y="759619"/>
                  </a:lnTo>
                  <a:lnTo>
                    <a:pt x="1769269" y="795338"/>
                  </a:lnTo>
                  <a:lnTo>
                    <a:pt x="1745457" y="819150"/>
                  </a:lnTo>
                  <a:lnTo>
                    <a:pt x="1716882" y="835819"/>
                  </a:lnTo>
                  <a:lnTo>
                    <a:pt x="1695450" y="840581"/>
                  </a:lnTo>
                  <a:lnTo>
                    <a:pt x="1678782" y="840581"/>
                  </a:lnTo>
                  <a:lnTo>
                    <a:pt x="1647825" y="835819"/>
                  </a:lnTo>
                  <a:lnTo>
                    <a:pt x="1624013" y="821531"/>
                  </a:lnTo>
                  <a:lnTo>
                    <a:pt x="1604963" y="607219"/>
                  </a:lnTo>
                  <a:lnTo>
                    <a:pt x="1621632" y="500063"/>
                  </a:lnTo>
                  <a:lnTo>
                    <a:pt x="1652588" y="357188"/>
                  </a:lnTo>
                  <a:lnTo>
                    <a:pt x="1669257" y="278606"/>
                  </a:lnTo>
                  <a:lnTo>
                    <a:pt x="1669257" y="266700"/>
                  </a:lnTo>
                  <a:lnTo>
                    <a:pt x="1659732" y="247650"/>
                  </a:lnTo>
                  <a:lnTo>
                    <a:pt x="1645444" y="230981"/>
                  </a:lnTo>
                  <a:lnTo>
                    <a:pt x="1628775" y="214313"/>
                  </a:lnTo>
                  <a:lnTo>
                    <a:pt x="1607344" y="204788"/>
                  </a:lnTo>
                  <a:lnTo>
                    <a:pt x="1576388" y="202406"/>
                  </a:lnTo>
                  <a:lnTo>
                    <a:pt x="1314450" y="233363"/>
                  </a:lnTo>
                  <a:lnTo>
                    <a:pt x="1000125" y="273844"/>
                  </a:lnTo>
                  <a:lnTo>
                    <a:pt x="823913" y="311944"/>
                  </a:lnTo>
                  <a:lnTo>
                    <a:pt x="452438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5B252E-0F65-4326-82F6-E7D188E1C239}"/>
                </a:ext>
              </a:extLst>
            </p:cNvPr>
            <p:cNvSpPr/>
            <p:nvPr/>
          </p:nvSpPr>
          <p:spPr>
            <a:xfrm>
              <a:off x="4811713" y="2176463"/>
              <a:ext cx="1527175" cy="301625"/>
            </a:xfrm>
            <a:custGeom>
              <a:avLst/>
              <a:gdLst>
                <a:gd name="connsiteX0" fmla="*/ 433388 w 1526382"/>
                <a:gd name="connsiteY0" fmla="*/ 250031 h 302418"/>
                <a:gd name="connsiteX1" fmla="*/ 42863 w 1526382"/>
                <a:gd name="connsiteY1" fmla="*/ 302418 h 302418"/>
                <a:gd name="connsiteX2" fmla="*/ 0 w 1526382"/>
                <a:gd name="connsiteY2" fmla="*/ 145256 h 302418"/>
                <a:gd name="connsiteX3" fmla="*/ 342900 w 1526382"/>
                <a:gd name="connsiteY3" fmla="*/ 107156 h 302418"/>
                <a:gd name="connsiteX4" fmla="*/ 697707 w 1526382"/>
                <a:gd name="connsiteY4" fmla="*/ 66675 h 302418"/>
                <a:gd name="connsiteX5" fmla="*/ 862013 w 1526382"/>
                <a:gd name="connsiteY5" fmla="*/ 52387 h 302418"/>
                <a:gd name="connsiteX6" fmla="*/ 1524000 w 1526382"/>
                <a:gd name="connsiteY6" fmla="*/ 0 h 302418"/>
                <a:gd name="connsiteX7" fmla="*/ 1526382 w 1526382"/>
                <a:gd name="connsiteY7" fmla="*/ 250031 h 302418"/>
                <a:gd name="connsiteX8" fmla="*/ 1490663 w 1526382"/>
                <a:gd name="connsiteY8" fmla="*/ 245268 h 302418"/>
                <a:gd name="connsiteX9" fmla="*/ 1393032 w 1526382"/>
                <a:gd name="connsiteY9" fmla="*/ 192881 h 302418"/>
                <a:gd name="connsiteX10" fmla="*/ 1316832 w 1526382"/>
                <a:gd name="connsiteY10" fmla="*/ 159543 h 302418"/>
                <a:gd name="connsiteX11" fmla="*/ 862013 w 1526382"/>
                <a:gd name="connsiteY11" fmla="*/ 207168 h 302418"/>
                <a:gd name="connsiteX12" fmla="*/ 690563 w 1526382"/>
                <a:gd name="connsiteY12" fmla="*/ 223837 h 302418"/>
                <a:gd name="connsiteX13" fmla="*/ 433388 w 1526382"/>
                <a:gd name="connsiteY13" fmla="*/ 250031 h 302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26382" h="302418">
                  <a:moveTo>
                    <a:pt x="433388" y="250031"/>
                  </a:moveTo>
                  <a:lnTo>
                    <a:pt x="42863" y="302418"/>
                  </a:lnTo>
                  <a:lnTo>
                    <a:pt x="0" y="145256"/>
                  </a:lnTo>
                  <a:lnTo>
                    <a:pt x="342900" y="107156"/>
                  </a:lnTo>
                  <a:lnTo>
                    <a:pt x="697707" y="66675"/>
                  </a:lnTo>
                  <a:lnTo>
                    <a:pt x="862013" y="52387"/>
                  </a:lnTo>
                  <a:lnTo>
                    <a:pt x="1524000" y="0"/>
                  </a:lnTo>
                  <a:lnTo>
                    <a:pt x="1526382" y="250031"/>
                  </a:lnTo>
                  <a:lnTo>
                    <a:pt x="1490663" y="245268"/>
                  </a:lnTo>
                  <a:lnTo>
                    <a:pt x="1393032" y="192881"/>
                  </a:lnTo>
                  <a:lnTo>
                    <a:pt x="1316832" y="159543"/>
                  </a:lnTo>
                  <a:lnTo>
                    <a:pt x="862013" y="207168"/>
                  </a:lnTo>
                  <a:lnTo>
                    <a:pt x="690563" y="223837"/>
                  </a:lnTo>
                  <a:lnTo>
                    <a:pt x="43338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FD722E6-A965-405F-8C0E-1DCB388BC92C}"/>
                </a:ext>
              </a:extLst>
            </p:cNvPr>
            <p:cNvSpPr/>
            <p:nvPr/>
          </p:nvSpPr>
          <p:spPr>
            <a:xfrm>
              <a:off x="5292725" y="1287463"/>
              <a:ext cx="481013" cy="1500187"/>
            </a:xfrm>
            <a:custGeom>
              <a:avLst/>
              <a:gdLst>
                <a:gd name="connsiteX0" fmla="*/ 413359 w 481000"/>
                <a:gd name="connsiteY0" fmla="*/ 796655 h 1500618"/>
                <a:gd name="connsiteX1" fmla="*/ 410854 w 481000"/>
                <a:gd name="connsiteY1" fmla="*/ 954483 h 1500618"/>
                <a:gd name="connsiteX2" fmla="*/ 408349 w 481000"/>
                <a:gd name="connsiteY2" fmla="*/ 1079743 h 1500618"/>
                <a:gd name="connsiteX3" fmla="*/ 413359 w 481000"/>
                <a:gd name="connsiteY3" fmla="*/ 1453019 h 1500618"/>
                <a:gd name="connsiteX4" fmla="*/ 182880 w 481000"/>
                <a:gd name="connsiteY4" fmla="*/ 1500618 h 1500618"/>
                <a:gd name="connsiteX5" fmla="*/ 187891 w 481000"/>
                <a:gd name="connsiteY5" fmla="*/ 1097280 h 1500618"/>
                <a:gd name="connsiteX6" fmla="*/ 185385 w 481000"/>
                <a:gd name="connsiteY6" fmla="*/ 964504 h 1500618"/>
                <a:gd name="connsiteX7" fmla="*/ 187891 w 481000"/>
                <a:gd name="connsiteY7" fmla="*/ 618785 h 1500618"/>
                <a:gd name="connsiteX8" fmla="*/ 185385 w 481000"/>
                <a:gd name="connsiteY8" fmla="*/ 470978 h 1500618"/>
                <a:gd name="connsiteX9" fmla="*/ 187891 w 481000"/>
                <a:gd name="connsiteY9" fmla="*/ 380791 h 1500618"/>
                <a:gd name="connsiteX10" fmla="*/ 182880 w 481000"/>
                <a:gd name="connsiteY10" fmla="*/ 300624 h 1500618"/>
                <a:gd name="connsiteX11" fmla="*/ 175365 w 481000"/>
                <a:gd name="connsiteY11" fmla="*/ 235489 h 1500618"/>
                <a:gd name="connsiteX12" fmla="*/ 165344 w 481000"/>
                <a:gd name="connsiteY12" fmla="*/ 197911 h 1500618"/>
                <a:gd name="connsiteX13" fmla="*/ 152818 w 481000"/>
                <a:gd name="connsiteY13" fmla="*/ 170354 h 1500618"/>
                <a:gd name="connsiteX14" fmla="*/ 132776 w 481000"/>
                <a:gd name="connsiteY14" fmla="*/ 137786 h 1500618"/>
                <a:gd name="connsiteX15" fmla="*/ 112734 w 481000"/>
                <a:gd name="connsiteY15" fmla="*/ 115239 h 1500618"/>
                <a:gd name="connsiteX16" fmla="*/ 92693 w 481000"/>
                <a:gd name="connsiteY16" fmla="*/ 97703 h 1500618"/>
                <a:gd name="connsiteX17" fmla="*/ 77662 w 481000"/>
                <a:gd name="connsiteY17" fmla="*/ 90187 h 1500618"/>
                <a:gd name="connsiteX18" fmla="*/ 52609 w 481000"/>
                <a:gd name="connsiteY18" fmla="*/ 77661 h 1500618"/>
                <a:gd name="connsiteX19" fmla="*/ 27557 w 481000"/>
                <a:gd name="connsiteY19" fmla="*/ 67640 h 1500618"/>
                <a:gd name="connsiteX20" fmla="*/ 15031 w 481000"/>
                <a:gd name="connsiteY20" fmla="*/ 57619 h 1500618"/>
                <a:gd name="connsiteX21" fmla="*/ 5011 w 481000"/>
                <a:gd name="connsiteY21" fmla="*/ 42588 h 1500618"/>
                <a:gd name="connsiteX22" fmla="*/ 0 w 481000"/>
                <a:gd name="connsiteY22" fmla="*/ 27557 h 1500618"/>
                <a:gd name="connsiteX23" fmla="*/ 5011 w 481000"/>
                <a:gd name="connsiteY23" fmla="*/ 12526 h 1500618"/>
                <a:gd name="connsiteX24" fmla="*/ 17537 w 481000"/>
                <a:gd name="connsiteY24" fmla="*/ 2505 h 1500618"/>
                <a:gd name="connsiteX25" fmla="*/ 42589 w 481000"/>
                <a:gd name="connsiteY25" fmla="*/ 0 h 1500618"/>
                <a:gd name="connsiteX26" fmla="*/ 77662 w 481000"/>
                <a:gd name="connsiteY26" fmla="*/ 0 h 1500618"/>
                <a:gd name="connsiteX27" fmla="*/ 135281 w 481000"/>
                <a:gd name="connsiteY27" fmla="*/ 5010 h 1500618"/>
                <a:gd name="connsiteX28" fmla="*/ 227974 w 481000"/>
                <a:gd name="connsiteY28" fmla="*/ 20041 h 1500618"/>
                <a:gd name="connsiteX29" fmla="*/ 295614 w 481000"/>
                <a:gd name="connsiteY29" fmla="*/ 35072 h 1500618"/>
                <a:gd name="connsiteX30" fmla="*/ 360750 w 481000"/>
                <a:gd name="connsiteY30" fmla="*/ 57619 h 1500618"/>
                <a:gd name="connsiteX31" fmla="*/ 400833 w 481000"/>
                <a:gd name="connsiteY31" fmla="*/ 75156 h 1500618"/>
                <a:gd name="connsiteX32" fmla="*/ 443422 w 481000"/>
                <a:gd name="connsiteY32" fmla="*/ 100208 h 1500618"/>
                <a:gd name="connsiteX33" fmla="*/ 460958 w 481000"/>
                <a:gd name="connsiteY33" fmla="*/ 112734 h 1500618"/>
                <a:gd name="connsiteX34" fmla="*/ 473484 w 481000"/>
                <a:gd name="connsiteY34" fmla="*/ 130270 h 1500618"/>
                <a:gd name="connsiteX35" fmla="*/ 478494 w 481000"/>
                <a:gd name="connsiteY35" fmla="*/ 145302 h 1500618"/>
                <a:gd name="connsiteX36" fmla="*/ 481000 w 481000"/>
                <a:gd name="connsiteY36" fmla="*/ 167848 h 1500618"/>
                <a:gd name="connsiteX37" fmla="*/ 473484 w 481000"/>
                <a:gd name="connsiteY37" fmla="*/ 197911 h 1500618"/>
                <a:gd name="connsiteX38" fmla="*/ 445927 w 481000"/>
                <a:gd name="connsiteY38" fmla="*/ 230479 h 1500618"/>
                <a:gd name="connsiteX39" fmla="*/ 428390 w 481000"/>
                <a:gd name="connsiteY39" fmla="*/ 250520 h 1500618"/>
                <a:gd name="connsiteX40" fmla="*/ 413359 w 481000"/>
                <a:gd name="connsiteY40" fmla="*/ 288098 h 1500618"/>
                <a:gd name="connsiteX41" fmla="*/ 408349 w 481000"/>
                <a:gd name="connsiteY41" fmla="*/ 350728 h 1500618"/>
                <a:gd name="connsiteX42" fmla="*/ 410854 w 481000"/>
                <a:gd name="connsiteY42" fmla="*/ 463463 h 1500618"/>
                <a:gd name="connsiteX43" fmla="*/ 413359 w 481000"/>
                <a:gd name="connsiteY43" fmla="*/ 561166 h 1500618"/>
                <a:gd name="connsiteX44" fmla="*/ 413359 w 481000"/>
                <a:gd name="connsiteY44" fmla="*/ 7966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81000" h="1500618">
                  <a:moveTo>
                    <a:pt x="413359" y="796655"/>
                  </a:moveTo>
                  <a:lnTo>
                    <a:pt x="410854" y="954483"/>
                  </a:lnTo>
                  <a:lnTo>
                    <a:pt x="408349" y="1079743"/>
                  </a:lnTo>
                  <a:lnTo>
                    <a:pt x="413359" y="1453019"/>
                  </a:lnTo>
                  <a:lnTo>
                    <a:pt x="182880" y="1500618"/>
                  </a:lnTo>
                  <a:cubicBezTo>
                    <a:pt x="184550" y="1366172"/>
                    <a:pt x="186221" y="1231726"/>
                    <a:pt x="187891" y="1097280"/>
                  </a:cubicBezTo>
                  <a:cubicBezTo>
                    <a:pt x="187056" y="1053021"/>
                    <a:pt x="186220" y="1008763"/>
                    <a:pt x="185385" y="964504"/>
                  </a:cubicBezTo>
                  <a:cubicBezTo>
                    <a:pt x="186220" y="849264"/>
                    <a:pt x="187056" y="734025"/>
                    <a:pt x="187891" y="618785"/>
                  </a:cubicBezTo>
                  <a:cubicBezTo>
                    <a:pt x="187056" y="569516"/>
                    <a:pt x="186220" y="520247"/>
                    <a:pt x="185385" y="470978"/>
                  </a:cubicBezTo>
                  <a:cubicBezTo>
                    <a:pt x="186220" y="440916"/>
                    <a:pt x="187056" y="410853"/>
                    <a:pt x="187891" y="380791"/>
                  </a:cubicBezTo>
                  <a:lnTo>
                    <a:pt x="182880" y="300624"/>
                  </a:lnTo>
                  <a:lnTo>
                    <a:pt x="175365" y="235489"/>
                  </a:lnTo>
                  <a:lnTo>
                    <a:pt x="165344" y="197911"/>
                  </a:lnTo>
                  <a:lnTo>
                    <a:pt x="152818" y="170354"/>
                  </a:lnTo>
                  <a:lnTo>
                    <a:pt x="132776" y="137786"/>
                  </a:lnTo>
                  <a:lnTo>
                    <a:pt x="112734" y="115239"/>
                  </a:lnTo>
                  <a:lnTo>
                    <a:pt x="92693" y="97703"/>
                  </a:lnTo>
                  <a:lnTo>
                    <a:pt x="77662" y="90187"/>
                  </a:lnTo>
                  <a:lnTo>
                    <a:pt x="52609" y="77661"/>
                  </a:lnTo>
                  <a:lnTo>
                    <a:pt x="27557" y="67640"/>
                  </a:lnTo>
                  <a:lnTo>
                    <a:pt x="15031" y="57619"/>
                  </a:lnTo>
                  <a:lnTo>
                    <a:pt x="5011" y="42588"/>
                  </a:lnTo>
                  <a:lnTo>
                    <a:pt x="0" y="27557"/>
                  </a:lnTo>
                  <a:lnTo>
                    <a:pt x="5011" y="12526"/>
                  </a:lnTo>
                  <a:lnTo>
                    <a:pt x="17537" y="2505"/>
                  </a:lnTo>
                  <a:lnTo>
                    <a:pt x="42589" y="0"/>
                  </a:lnTo>
                  <a:lnTo>
                    <a:pt x="77662" y="0"/>
                  </a:lnTo>
                  <a:lnTo>
                    <a:pt x="135281" y="5010"/>
                  </a:lnTo>
                  <a:lnTo>
                    <a:pt x="227974" y="20041"/>
                  </a:lnTo>
                  <a:lnTo>
                    <a:pt x="295614" y="35072"/>
                  </a:lnTo>
                  <a:lnTo>
                    <a:pt x="360750" y="57619"/>
                  </a:lnTo>
                  <a:lnTo>
                    <a:pt x="400833" y="75156"/>
                  </a:lnTo>
                  <a:lnTo>
                    <a:pt x="443422" y="100208"/>
                  </a:lnTo>
                  <a:lnTo>
                    <a:pt x="460958" y="112734"/>
                  </a:lnTo>
                  <a:lnTo>
                    <a:pt x="473484" y="130270"/>
                  </a:lnTo>
                  <a:lnTo>
                    <a:pt x="478494" y="145302"/>
                  </a:lnTo>
                  <a:lnTo>
                    <a:pt x="481000" y="167848"/>
                  </a:lnTo>
                  <a:lnTo>
                    <a:pt x="473484" y="197911"/>
                  </a:lnTo>
                  <a:lnTo>
                    <a:pt x="445927" y="230479"/>
                  </a:lnTo>
                  <a:lnTo>
                    <a:pt x="428390" y="250520"/>
                  </a:lnTo>
                  <a:lnTo>
                    <a:pt x="413359" y="288098"/>
                  </a:lnTo>
                  <a:lnTo>
                    <a:pt x="408349" y="350728"/>
                  </a:lnTo>
                  <a:lnTo>
                    <a:pt x="410854" y="463463"/>
                  </a:lnTo>
                  <a:lnTo>
                    <a:pt x="413359" y="561166"/>
                  </a:lnTo>
                  <a:lnTo>
                    <a:pt x="413359" y="7966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6085497-E4AB-4EC5-850C-212D52E8089B}"/>
                </a:ext>
              </a:extLst>
            </p:cNvPr>
            <p:cNvSpPr/>
            <p:nvPr/>
          </p:nvSpPr>
          <p:spPr>
            <a:xfrm>
              <a:off x="3854450" y="2514600"/>
              <a:ext cx="3482975" cy="603250"/>
            </a:xfrm>
            <a:custGeom>
              <a:avLst/>
              <a:gdLst>
                <a:gd name="connsiteX0" fmla="*/ 2079625 w 3482975"/>
                <a:gd name="connsiteY0" fmla="*/ 298450 h 603250"/>
                <a:gd name="connsiteX1" fmla="*/ 1758950 w 3482975"/>
                <a:gd name="connsiteY1" fmla="*/ 333375 h 603250"/>
                <a:gd name="connsiteX2" fmla="*/ 1454150 w 3482975"/>
                <a:gd name="connsiteY2" fmla="*/ 374650 h 603250"/>
                <a:gd name="connsiteX3" fmla="*/ 1158875 w 3482975"/>
                <a:gd name="connsiteY3" fmla="*/ 422275 h 603250"/>
                <a:gd name="connsiteX4" fmla="*/ 904875 w 3482975"/>
                <a:gd name="connsiteY4" fmla="*/ 476250 h 603250"/>
                <a:gd name="connsiteX5" fmla="*/ 727075 w 3482975"/>
                <a:gd name="connsiteY5" fmla="*/ 517525 h 603250"/>
                <a:gd name="connsiteX6" fmla="*/ 644525 w 3482975"/>
                <a:gd name="connsiteY6" fmla="*/ 542925 h 603250"/>
                <a:gd name="connsiteX7" fmla="*/ 593725 w 3482975"/>
                <a:gd name="connsiteY7" fmla="*/ 565150 h 603250"/>
                <a:gd name="connsiteX8" fmla="*/ 530225 w 3482975"/>
                <a:gd name="connsiteY8" fmla="*/ 603250 h 603250"/>
                <a:gd name="connsiteX9" fmla="*/ 479425 w 3482975"/>
                <a:gd name="connsiteY9" fmla="*/ 600075 h 603250"/>
                <a:gd name="connsiteX10" fmla="*/ 403225 w 3482975"/>
                <a:gd name="connsiteY10" fmla="*/ 581025 h 603250"/>
                <a:gd name="connsiteX11" fmla="*/ 339725 w 3482975"/>
                <a:gd name="connsiteY11" fmla="*/ 555625 h 603250"/>
                <a:gd name="connsiteX12" fmla="*/ 260350 w 3482975"/>
                <a:gd name="connsiteY12" fmla="*/ 511175 h 603250"/>
                <a:gd name="connsiteX13" fmla="*/ 200025 w 3482975"/>
                <a:gd name="connsiteY13" fmla="*/ 473075 h 603250"/>
                <a:gd name="connsiteX14" fmla="*/ 111125 w 3482975"/>
                <a:gd name="connsiteY14" fmla="*/ 403225 h 603250"/>
                <a:gd name="connsiteX15" fmla="*/ 41275 w 3482975"/>
                <a:gd name="connsiteY15" fmla="*/ 339725 h 603250"/>
                <a:gd name="connsiteX16" fmla="*/ 25400 w 3482975"/>
                <a:gd name="connsiteY16" fmla="*/ 323850 h 603250"/>
                <a:gd name="connsiteX17" fmla="*/ 9525 w 3482975"/>
                <a:gd name="connsiteY17" fmla="*/ 301625 h 603250"/>
                <a:gd name="connsiteX18" fmla="*/ 0 w 3482975"/>
                <a:gd name="connsiteY18" fmla="*/ 276225 h 603250"/>
                <a:gd name="connsiteX19" fmla="*/ 0 w 3482975"/>
                <a:gd name="connsiteY19" fmla="*/ 263525 h 603250"/>
                <a:gd name="connsiteX20" fmla="*/ 9525 w 3482975"/>
                <a:gd name="connsiteY20" fmla="*/ 257175 h 603250"/>
                <a:gd name="connsiteX21" fmla="*/ 25400 w 3482975"/>
                <a:gd name="connsiteY21" fmla="*/ 254000 h 603250"/>
                <a:gd name="connsiteX22" fmla="*/ 44450 w 3482975"/>
                <a:gd name="connsiteY22" fmla="*/ 257175 h 603250"/>
                <a:gd name="connsiteX23" fmla="*/ 69850 w 3482975"/>
                <a:gd name="connsiteY23" fmla="*/ 266700 h 603250"/>
                <a:gd name="connsiteX24" fmla="*/ 123825 w 3482975"/>
                <a:gd name="connsiteY24" fmla="*/ 298450 h 603250"/>
                <a:gd name="connsiteX25" fmla="*/ 187325 w 3482975"/>
                <a:gd name="connsiteY25" fmla="*/ 330200 h 603250"/>
                <a:gd name="connsiteX26" fmla="*/ 247650 w 3482975"/>
                <a:gd name="connsiteY26" fmla="*/ 352425 h 603250"/>
                <a:gd name="connsiteX27" fmla="*/ 307975 w 3482975"/>
                <a:gd name="connsiteY27" fmla="*/ 371475 h 603250"/>
                <a:gd name="connsiteX28" fmla="*/ 371475 w 3482975"/>
                <a:gd name="connsiteY28" fmla="*/ 377825 h 603250"/>
                <a:gd name="connsiteX29" fmla="*/ 454025 w 3482975"/>
                <a:gd name="connsiteY29" fmla="*/ 374650 h 603250"/>
                <a:gd name="connsiteX30" fmla="*/ 609600 w 3482975"/>
                <a:gd name="connsiteY30" fmla="*/ 358775 h 603250"/>
                <a:gd name="connsiteX31" fmla="*/ 673100 w 3482975"/>
                <a:gd name="connsiteY31" fmla="*/ 342900 h 603250"/>
                <a:gd name="connsiteX32" fmla="*/ 958850 w 3482975"/>
                <a:gd name="connsiteY32" fmla="*/ 282575 h 603250"/>
                <a:gd name="connsiteX33" fmla="*/ 1250950 w 3482975"/>
                <a:gd name="connsiteY33" fmla="*/ 231775 h 603250"/>
                <a:gd name="connsiteX34" fmla="*/ 1466850 w 3482975"/>
                <a:gd name="connsiteY34" fmla="*/ 200025 h 603250"/>
                <a:gd name="connsiteX35" fmla="*/ 1654175 w 3482975"/>
                <a:gd name="connsiteY35" fmla="*/ 171450 h 603250"/>
                <a:gd name="connsiteX36" fmla="*/ 1838325 w 3482975"/>
                <a:gd name="connsiteY36" fmla="*/ 155575 h 603250"/>
                <a:gd name="connsiteX37" fmla="*/ 2035175 w 3482975"/>
                <a:gd name="connsiteY37" fmla="*/ 136525 h 603250"/>
                <a:gd name="connsiteX38" fmla="*/ 2320925 w 3482975"/>
                <a:gd name="connsiteY38" fmla="*/ 111125 h 603250"/>
                <a:gd name="connsiteX39" fmla="*/ 2616200 w 3482975"/>
                <a:gd name="connsiteY39" fmla="*/ 85725 h 603250"/>
                <a:gd name="connsiteX40" fmla="*/ 2924175 w 3482975"/>
                <a:gd name="connsiteY40" fmla="*/ 66675 h 603250"/>
                <a:gd name="connsiteX41" fmla="*/ 3054350 w 3482975"/>
                <a:gd name="connsiteY41" fmla="*/ 0 h 603250"/>
                <a:gd name="connsiteX42" fmla="*/ 3111500 w 3482975"/>
                <a:gd name="connsiteY42" fmla="*/ 6350 h 603250"/>
                <a:gd name="connsiteX43" fmla="*/ 3257550 w 3482975"/>
                <a:gd name="connsiteY43" fmla="*/ 50800 h 603250"/>
                <a:gd name="connsiteX44" fmla="*/ 3371850 w 3482975"/>
                <a:gd name="connsiteY44" fmla="*/ 95250 h 603250"/>
                <a:gd name="connsiteX45" fmla="*/ 3413125 w 3482975"/>
                <a:gd name="connsiteY45" fmla="*/ 117475 h 603250"/>
                <a:gd name="connsiteX46" fmla="*/ 3448050 w 3482975"/>
                <a:gd name="connsiteY46" fmla="*/ 142875 h 603250"/>
                <a:gd name="connsiteX47" fmla="*/ 3467100 w 3482975"/>
                <a:gd name="connsiteY47" fmla="*/ 165100 h 603250"/>
                <a:gd name="connsiteX48" fmla="*/ 3479800 w 3482975"/>
                <a:gd name="connsiteY48" fmla="*/ 190500 h 603250"/>
                <a:gd name="connsiteX49" fmla="*/ 3482975 w 3482975"/>
                <a:gd name="connsiteY49" fmla="*/ 222250 h 603250"/>
                <a:gd name="connsiteX50" fmla="*/ 3470275 w 3482975"/>
                <a:gd name="connsiteY50" fmla="*/ 247650 h 603250"/>
                <a:gd name="connsiteX51" fmla="*/ 3438525 w 3482975"/>
                <a:gd name="connsiteY51" fmla="*/ 273050 h 603250"/>
                <a:gd name="connsiteX52" fmla="*/ 3384550 w 3482975"/>
                <a:gd name="connsiteY52" fmla="*/ 285750 h 603250"/>
                <a:gd name="connsiteX53" fmla="*/ 3352800 w 3482975"/>
                <a:gd name="connsiteY53" fmla="*/ 288925 h 603250"/>
                <a:gd name="connsiteX54" fmla="*/ 3228975 w 3482975"/>
                <a:gd name="connsiteY54" fmla="*/ 282575 h 603250"/>
                <a:gd name="connsiteX55" fmla="*/ 3048000 w 3482975"/>
                <a:gd name="connsiteY55" fmla="*/ 273050 h 603250"/>
                <a:gd name="connsiteX56" fmla="*/ 2879725 w 3482975"/>
                <a:gd name="connsiteY56" fmla="*/ 266700 h 603250"/>
                <a:gd name="connsiteX57" fmla="*/ 2701925 w 3482975"/>
                <a:gd name="connsiteY57" fmla="*/ 266700 h 603250"/>
                <a:gd name="connsiteX58" fmla="*/ 2505075 w 3482975"/>
                <a:gd name="connsiteY58" fmla="*/ 273050 h 603250"/>
                <a:gd name="connsiteX59" fmla="*/ 2079625 w 3482975"/>
                <a:gd name="connsiteY59" fmla="*/ 29845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82975" h="603250">
                  <a:moveTo>
                    <a:pt x="2079625" y="298450"/>
                  </a:moveTo>
                  <a:lnTo>
                    <a:pt x="1758950" y="333375"/>
                  </a:lnTo>
                  <a:lnTo>
                    <a:pt x="1454150" y="374650"/>
                  </a:lnTo>
                  <a:lnTo>
                    <a:pt x="1158875" y="422275"/>
                  </a:lnTo>
                  <a:lnTo>
                    <a:pt x="904875" y="476250"/>
                  </a:lnTo>
                  <a:lnTo>
                    <a:pt x="727075" y="517525"/>
                  </a:lnTo>
                  <a:lnTo>
                    <a:pt x="644525" y="542925"/>
                  </a:lnTo>
                  <a:lnTo>
                    <a:pt x="593725" y="565150"/>
                  </a:lnTo>
                  <a:lnTo>
                    <a:pt x="530225" y="603250"/>
                  </a:lnTo>
                  <a:lnTo>
                    <a:pt x="479425" y="600075"/>
                  </a:lnTo>
                  <a:lnTo>
                    <a:pt x="403225" y="581025"/>
                  </a:lnTo>
                  <a:lnTo>
                    <a:pt x="339725" y="555625"/>
                  </a:lnTo>
                  <a:lnTo>
                    <a:pt x="260350" y="511175"/>
                  </a:lnTo>
                  <a:lnTo>
                    <a:pt x="200025" y="473075"/>
                  </a:lnTo>
                  <a:lnTo>
                    <a:pt x="111125" y="403225"/>
                  </a:lnTo>
                  <a:lnTo>
                    <a:pt x="41275" y="339725"/>
                  </a:lnTo>
                  <a:lnTo>
                    <a:pt x="25400" y="323850"/>
                  </a:lnTo>
                  <a:lnTo>
                    <a:pt x="9525" y="301625"/>
                  </a:lnTo>
                  <a:lnTo>
                    <a:pt x="0" y="276225"/>
                  </a:lnTo>
                  <a:lnTo>
                    <a:pt x="0" y="263525"/>
                  </a:lnTo>
                  <a:lnTo>
                    <a:pt x="9525" y="257175"/>
                  </a:lnTo>
                  <a:lnTo>
                    <a:pt x="25400" y="254000"/>
                  </a:lnTo>
                  <a:lnTo>
                    <a:pt x="44450" y="257175"/>
                  </a:lnTo>
                  <a:lnTo>
                    <a:pt x="69850" y="266700"/>
                  </a:lnTo>
                  <a:lnTo>
                    <a:pt x="123825" y="298450"/>
                  </a:lnTo>
                  <a:lnTo>
                    <a:pt x="187325" y="330200"/>
                  </a:lnTo>
                  <a:lnTo>
                    <a:pt x="247650" y="352425"/>
                  </a:lnTo>
                  <a:lnTo>
                    <a:pt x="307975" y="371475"/>
                  </a:lnTo>
                  <a:lnTo>
                    <a:pt x="371475" y="377825"/>
                  </a:lnTo>
                  <a:lnTo>
                    <a:pt x="454025" y="374650"/>
                  </a:lnTo>
                  <a:lnTo>
                    <a:pt x="609600" y="358775"/>
                  </a:lnTo>
                  <a:lnTo>
                    <a:pt x="673100" y="342900"/>
                  </a:lnTo>
                  <a:lnTo>
                    <a:pt x="958850" y="282575"/>
                  </a:lnTo>
                  <a:lnTo>
                    <a:pt x="1250950" y="231775"/>
                  </a:lnTo>
                  <a:lnTo>
                    <a:pt x="1466850" y="200025"/>
                  </a:lnTo>
                  <a:lnTo>
                    <a:pt x="1654175" y="171450"/>
                  </a:lnTo>
                  <a:lnTo>
                    <a:pt x="1838325" y="155575"/>
                  </a:lnTo>
                  <a:lnTo>
                    <a:pt x="2035175" y="136525"/>
                  </a:lnTo>
                  <a:lnTo>
                    <a:pt x="2320925" y="111125"/>
                  </a:lnTo>
                  <a:lnTo>
                    <a:pt x="2616200" y="85725"/>
                  </a:lnTo>
                  <a:lnTo>
                    <a:pt x="2924175" y="66675"/>
                  </a:lnTo>
                  <a:lnTo>
                    <a:pt x="3054350" y="0"/>
                  </a:lnTo>
                  <a:lnTo>
                    <a:pt x="3111500" y="6350"/>
                  </a:lnTo>
                  <a:lnTo>
                    <a:pt x="3257550" y="50800"/>
                  </a:lnTo>
                  <a:lnTo>
                    <a:pt x="3371850" y="95250"/>
                  </a:lnTo>
                  <a:lnTo>
                    <a:pt x="3413125" y="117475"/>
                  </a:lnTo>
                  <a:lnTo>
                    <a:pt x="3448050" y="142875"/>
                  </a:lnTo>
                  <a:lnTo>
                    <a:pt x="3467100" y="165100"/>
                  </a:lnTo>
                  <a:lnTo>
                    <a:pt x="3479800" y="190500"/>
                  </a:lnTo>
                  <a:lnTo>
                    <a:pt x="3482975" y="222250"/>
                  </a:lnTo>
                  <a:lnTo>
                    <a:pt x="3470275" y="247650"/>
                  </a:lnTo>
                  <a:lnTo>
                    <a:pt x="3438525" y="273050"/>
                  </a:lnTo>
                  <a:lnTo>
                    <a:pt x="3384550" y="285750"/>
                  </a:lnTo>
                  <a:lnTo>
                    <a:pt x="3352800" y="288925"/>
                  </a:lnTo>
                  <a:lnTo>
                    <a:pt x="3228975" y="282575"/>
                  </a:lnTo>
                  <a:lnTo>
                    <a:pt x="3048000" y="273050"/>
                  </a:lnTo>
                  <a:lnTo>
                    <a:pt x="2879725" y="266700"/>
                  </a:lnTo>
                  <a:lnTo>
                    <a:pt x="2701925" y="266700"/>
                  </a:lnTo>
                  <a:lnTo>
                    <a:pt x="2505075" y="273050"/>
                  </a:lnTo>
                  <a:lnTo>
                    <a:pt x="2079625" y="298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7AC03B4-ACE3-477D-BC3B-368AA19EA486}"/>
                </a:ext>
              </a:extLst>
            </p:cNvPr>
            <p:cNvSpPr/>
            <p:nvPr/>
          </p:nvSpPr>
          <p:spPr>
            <a:xfrm>
              <a:off x="4827588" y="3046413"/>
              <a:ext cx="1846262" cy="1570037"/>
            </a:xfrm>
            <a:custGeom>
              <a:avLst/>
              <a:gdLst>
                <a:gd name="connsiteX0" fmla="*/ 788187 w 1846830"/>
                <a:gd name="connsiteY0" fmla="*/ 291063 h 1568647"/>
                <a:gd name="connsiteX1" fmla="*/ 92728 w 1846830"/>
                <a:gd name="connsiteY1" fmla="*/ 363185 h 1568647"/>
                <a:gd name="connsiteX2" fmla="*/ 0 w 1846830"/>
                <a:gd name="connsiteY2" fmla="*/ 213790 h 1568647"/>
                <a:gd name="connsiteX3" fmla="*/ 141667 w 1846830"/>
                <a:gd name="connsiteY3" fmla="*/ 221517 h 1568647"/>
                <a:gd name="connsiteX4" fmla="*/ 674853 w 1846830"/>
                <a:gd name="connsiteY4" fmla="*/ 157123 h 1568647"/>
                <a:gd name="connsiteX5" fmla="*/ 1396070 w 1846830"/>
                <a:gd name="connsiteY5" fmla="*/ 69546 h 1568647"/>
                <a:gd name="connsiteX6" fmla="*/ 1481070 w 1846830"/>
                <a:gd name="connsiteY6" fmla="*/ 25758 h 1568647"/>
                <a:gd name="connsiteX7" fmla="*/ 1522283 w 1846830"/>
                <a:gd name="connsiteY7" fmla="*/ 0 h 1568647"/>
                <a:gd name="connsiteX8" fmla="*/ 1555768 w 1846830"/>
                <a:gd name="connsiteY8" fmla="*/ 12879 h 1568647"/>
                <a:gd name="connsiteX9" fmla="*/ 1656223 w 1846830"/>
                <a:gd name="connsiteY9" fmla="*/ 66971 h 1568647"/>
                <a:gd name="connsiteX10" fmla="*/ 1733496 w 1846830"/>
                <a:gd name="connsiteY10" fmla="*/ 115910 h 1568647"/>
                <a:gd name="connsiteX11" fmla="*/ 1787587 w 1846830"/>
                <a:gd name="connsiteY11" fmla="*/ 159698 h 1568647"/>
                <a:gd name="connsiteX12" fmla="*/ 1815921 w 1846830"/>
                <a:gd name="connsiteY12" fmla="*/ 190608 h 1568647"/>
                <a:gd name="connsiteX13" fmla="*/ 1831375 w 1846830"/>
                <a:gd name="connsiteY13" fmla="*/ 213790 h 1568647"/>
                <a:gd name="connsiteX14" fmla="*/ 1844254 w 1846830"/>
                <a:gd name="connsiteY14" fmla="*/ 242123 h 1568647"/>
                <a:gd name="connsiteX15" fmla="*/ 1846830 w 1846830"/>
                <a:gd name="connsiteY15" fmla="*/ 265305 h 1568647"/>
                <a:gd name="connsiteX16" fmla="*/ 1839103 w 1846830"/>
                <a:gd name="connsiteY16" fmla="*/ 301366 h 1568647"/>
                <a:gd name="connsiteX17" fmla="*/ 1813345 w 1846830"/>
                <a:gd name="connsiteY17" fmla="*/ 337427 h 1568647"/>
                <a:gd name="connsiteX18" fmla="*/ 1787587 w 1846830"/>
                <a:gd name="connsiteY18" fmla="*/ 363185 h 1568647"/>
                <a:gd name="connsiteX19" fmla="*/ 1769557 w 1846830"/>
                <a:gd name="connsiteY19" fmla="*/ 383791 h 1568647"/>
                <a:gd name="connsiteX20" fmla="*/ 1754102 w 1846830"/>
                <a:gd name="connsiteY20" fmla="*/ 417276 h 1568647"/>
                <a:gd name="connsiteX21" fmla="*/ 1748951 w 1846830"/>
                <a:gd name="connsiteY21" fmla="*/ 458488 h 1568647"/>
                <a:gd name="connsiteX22" fmla="*/ 1748951 w 1846830"/>
                <a:gd name="connsiteY22" fmla="*/ 716066 h 1568647"/>
                <a:gd name="connsiteX23" fmla="*/ 1751526 w 1846830"/>
                <a:gd name="connsiteY23" fmla="*/ 1086977 h 1568647"/>
                <a:gd name="connsiteX24" fmla="*/ 1746375 w 1846830"/>
                <a:gd name="connsiteY24" fmla="*/ 1388343 h 1568647"/>
                <a:gd name="connsiteX25" fmla="*/ 1743799 w 1846830"/>
                <a:gd name="connsiteY25" fmla="*/ 1450162 h 1568647"/>
                <a:gd name="connsiteX26" fmla="*/ 1738648 w 1846830"/>
                <a:gd name="connsiteY26" fmla="*/ 1478495 h 1568647"/>
                <a:gd name="connsiteX27" fmla="*/ 1725769 w 1846830"/>
                <a:gd name="connsiteY27" fmla="*/ 1504253 h 1568647"/>
                <a:gd name="connsiteX28" fmla="*/ 1684556 w 1846830"/>
                <a:gd name="connsiteY28" fmla="*/ 1542889 h 1568647"/>
                <a:gd name="connsiteX29" fmla="*/ 1640768 w 1846830"/>
                <a:gd name="connsiteY29" fmla="*/ 1568647 h 1568647"/>
                <a:gd name="connsiteX30" fmla="*/ 1620162 w 1846830"/>
                <a:gd name="connsiteY30" fmla="*/ 1568647 h 1568647"/>
                <a:gd name="connsiteX31" fmla="*/ 1602132 w 1846830"/>
                <a:gd name="connsiteY31" fmla="*/ 1558344 h 1568647"/>
                <a:gd name="connsiteX32" fmla="*/ 1560919 w 1846830"/>
                <a:gd name="connsiteY32" fmla="*/ 1524859 h 1568647"/>
                <a:gd name="connsiteX33" fmla="*/ 1506828 w 1846830"/>
                <a:gd name="connsiteY33" fmla="*/ 1473344 h 1568647"/>
                <a:gd name="connsiteX34" fmla="*/ 1509404 w 1846830"/>
                <a:gd name="connsiteY34" fmla="*/ 1303342 h 1568647"/>
                <a:gd name="connsiteX35" fmla="*/ 1501676 w 1846830"/>
                <a:gd name="connsiteY35" fmla="*/ 999401 h 1568647"/>
                <a:gd name="connsiteX36" fmla="*/ 1501676 w 1846830"/>
                <a:gd name="connsiteY36" fmla="*/ 873188 h 1568647"/>
                <a:gd name="connsiteX37" fmla="*/ 1504252 w 1846830"/>
                <a:gd name="connsiteY37" fmla="*/ 600156 h 1568647"/>
                <a:gd name="connsiteX38" fmla="*/ 1504252 w 1846830"/>
                <a:gd name="connsiteY38" fmla="*/ 473943 h 1568647"/>
                <a:gd name="connsiteX39" fmla="*/ 1504252 w 1846830"/>
                <a:gd name="connsiteY39" fmla="*/ 370912 h 1568647"/>
                <a:gd name="connsiteX40" fmla="*/ 1496525 w 1846830"/>
                <a:gd name="connsiteY40" fmla="*/ 324548 h 1568647"/>
                <a:gd name="connsiteX41" fmla="*/ 1491373 w 1846830"/>
                <a:gd name="connsiteY41" fmla="*/ 291063 h 1568647"/>
                <a:gd name="connsiteX42" fmla="*/ 1483646 w 1846830"/>
                <a:gd name="connsiteY42" fmla="*/ 267881 h 1568647"/>
                <a:gd name="connsiteX43" fmla="*/ 1470767 w 1846830"/>
                <a:gd name="connsiteY43" fmla="*/ 252426 h 1568647"/>
                <a:gd name="connsiteX44" fmla="*/ 1455312 w 1846830"/>
                <a:gd name="connsiteY44" fmla="*/ 239547 h 1568647"/>
                <a:gd name="connsiteX45" fmla="*/ 1439858 w 1846830"/>
                <a:gd name="connsiteY45" fmla="*/ 231820 h 1568647"/>
                <a:gd name="connsiteX46" fmla="*/ 1401221 w 1846830"/>
                <a:gd name="connsiteY46" fmla="*/ 229244 h 1568647"/>
                <a:gd name="connsiteX47" fmla="*/ 1076673 w 1846830"/>
                <a:gd name="connsiteY47" fmla="*/ 262729 h 1568647"/>
                <a:gd name="connsiteX48" fmla="*/ 788187 w 1846830"/>
                <a:gd name="connsiteY48" fmla="*/ 291063 h 1568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846830" h="1568647">
                  <a:moveTo>
                    <a:pt x="788187" y="291063"/>
                  </a:moveTo>
                  <a:lnTo>
                    <a:pt x="92728" y="363185"/>
                  </a:lnTo>
                  <a:lnTo>
                    <a:pt x="0" y="213790"/>
                  </a:lnTo>
                  <a:lnTo>
                    <a:pt x="141667" y="221517"/>
                  </a:lnTo>
                  <a:lnTo>
                    <a:pt x="674853" y="157123"/>
                  </a:lnTo>
                  <a:lnTo>
                    <a:pt x="1396070" y="69546"/>
                  </a:lnTo>
                  <a:lnTo>
                    <a:pt x="1481070" y="25758"/>
                  </a:lnTo>
                  <a:lnTo>
                    <a:pt x="1522283" y="0"/>
                  </a:lnTo>
                  <a:lnTo>
                    <a:pt x="1555768" y="12879"/>
                  </a:lnTo>
                  <a:lnTo>
                    <a:pt x="1656223" y="66971"/>
                  </a:lnTo>
                  <a:lnTo>
                    <a:pt x="1733496" y="115910"/>
                  </a:lnTo>
                  <a:lnTo>
                    <a:pt x="1787587" y="159698"/>
                  </a:lnTo>
                  <a:lnTo>
                    <a:pt x="1815921" y="190608"/>
                  </a:lnTo>
                  <a:lnTo>
                    <a:pt x="1831375" y="213790"/>
                  </a:lnTo>
                  <a:lnTo>
                    <a:pt x="1844254" y="242123"/>
                  </a:lnTo>
                  <a:lnTo>
                    <a:pt x="1846830" y="265305"/>
                  </a:lnTo>
                  <a:lnTo>
                    <a:pt x="1839103" y="301366"/>
                  </a:lnTo>
                  <a:lnTo>
                    <a:pt x="1813345" y="337427"/>
                  </a:lnTo>
                  <a:lnTo>
                    <a:pt x="1787587" y="363185"/>
                  </a:lnTo>
                  <a:lnTo>
                    <a:pt x="1769557" y="383791"/>
                  </a:lnTo>
                  <a:lnTo>
                    <a:pt x="1754102" y="417276"/>
                  </a:lnTo>
                  <a:lnTo>
                    <a:pt x="1748951" y="458488"/>
                  </a:lnTo>
                  <a:lnTo>
                    <a:pt x="1748951" y="716066"/>
                  </a:lnTo>
                  <a:cubicBezTo>
                    <a:pt x="1749809" y="839703"/>
                    <a:pt x="1750668" y="963340"/>
                    <a:pt x="1751526" y="1086977"/>
                  </a:cubicBezTo>
                  <a:lnTo>
                    <a:pt x="1746375" y="1388343"/>
                  </a:lnTo>
                  <a:lnTo>
                    <a:pt x="1743799" y="1450162"/>
                  </a:lnTo>
                  <a:lnTo>
                    <a:pt x="1738648" y="1478495"/>
                  </a:lnTo>
                  <a:lnTo>
                    <a:pt x="1725769" y="1504253"/>
                  </a:lnTo>
                  <a:lnTo>
                    <a:pt x="1684556" y="1542889"/>
                  </a:lnTo>
                  <a:lnTo>
                    <a:pt x="1640768" y="1568647"/>
                  </a:lnTo>
                  <a:lnTo>
                    <a:pt x="1620162" y="1568647"/>
                  </a:lnTo>
                  <a:lnTo>
                    <a:pt x="1602132" y="1558344"/>
                  </a:lnTo>
                  <a:lnTo>
                    <a:pt x="1560919" y="1524859"/>
                  </a:lnTo>
                  <a:lnTo>
                    <a:pt x="1506828" y="1473344"/>
                  </a:lnTo>
                  <a:cubicBezTo>
                    <a:pt x="1507687" y="1416677"/>
                    <a:pt x="1508545" y="1360009"/>
                    <a:pt x="1509404" y="1303342"/>
                  </a:cubicBezTo>
                  <a:lnTo>
                    <a:pt x="1501676" y="999401"/>
                  </a:lnTo>
                  <a:lnTo>
                    <a:pt x="1501676" y="873188"/>
                  </a:lnTo>
                  <a:cubicBezTo>
                    <a:pt x="1502535" y="782177"/>
                    <a:pt x="1504681" y="686444"/>
                    <a:pt x="1504252" y="600156"/>
                  </a:cubicBezTo>
                  <a:lnTo>
                    <a:pt x="1504252" y="473943"/>
                  </a:lnTo>
                  <a:lnTo>
                    <a:pt x="1504252" y="370912"/>
                  </a:lnTo>
                  <a:lnTo>
                    <a:pt x="1496525" y="324548"/>
                  </a:lnTo>
                  <a:lnTo>
                    <a:pt x="1491373" y="291063"/>
                  </a:lnTo>
                  <a:lnTo>
                    <a:pt x="1483646" y="267881"/>
                  </a:lnTo>
                  <a:lnTo>
                    <a:pt x="1470767" y="252426"/>
                  </a:lnTo>
                  <a:lnTo>
                    <a:pt x="1455312" y="239547"/>
                  </a:lnTo>
                  <a:lnTo>
                    <a:pt x="1439858" y="231820"/>
                  </a:lnTo>
                  <a:lnTo>
                    <a:pt x="1401221" y="229244"/>
                  </a:lnTo>
                  <a:lnTo>
                    <a:pt x="1076673" y="262729"/>
                  </a:lnTo>
                  <a:lnTo>
                    <a:pt x="788187" y="291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4C63B8-0C92-4A36-9377-0D1517E92D91}"/>
                </a:ext>
              </a:extLst>
            </p:cNvPr>
            <p:cNvSpPr/>
            <p:nvPr/>
          </p:nvSpPr>
          <p:spPr>
            <a:xfrm>
              <a:off x="4922838" y="3513138"/>
              <a:ext cx="1468437" cy="279400"/>
            </a:xfrm>
            <a:custGeom>
              <a:avLst/>
              <a:gdLst>
                <a:gd name="connsiteX0" fmla="*/ 540544 w 1469231"/>
                <a:gd name="connsiteY0" fmla="*/ 226219 h 280987"/>
                <a:gd name="connsiteX1" fmla="*/ 11906 w 1469231"/>
                <a:gd name="connsiteY1" fmla="*/ 280987 h 280987"/>
                <a:gd name="connsiteX2" fmla="*/ 0 w 1469231"/>
                <a:gd name="connsiteY2" fmla="*/ 152400 h 280987"/>
                <a:gd name="connsiteX3" fmla="*/ 169069 w 1469231"/>
                <a:gd name="connsiteY3" fmla="*/ 130969 h 280987"/>
                <a:gd name="connsiteX4" fmla="*/ 678656 w 1469231"/>
                <a:gd name="connsiteY4" fmla="*/ 80962 h 280987"/>
                <a:gd name="connsiteX5" fmla="*/ 1104900 w 1469231"/>
                <a:gd name="connsiteY5" fmla="*/ 38100 h 280987"/>
                <a:gd name="connsiteX6" fmla="*/ 1469231 w 1469231"/>
                <a:gd name="connsiteY6" fmla="*/ 0 h 280987"/>
                <a:gd name="connsiteX7" fmla="*/ 1469231 w 1469231"/>
                <a:gd name="connsiteY7" fmla="*/ 133350 h 280987"/>
                <a:gd name="connsiteX8" fmla="*/ 1133475 w 1469231"/>
                <a:gd name="connsiteY8" fmla="*/ 169069 h 280987"/>
                <a:gd name="connsiteX9" fmla="*/ 540544 w 1469231"/>
                <a:gd name="connsiteY9" fmla="*/ 226219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9231" h="280987">
                  <a:moveTo>
                    <a:pt x="540544" y="226219"/>
                  </a:moveTo>
                  <a:lnTo>
                    <a:pt x="11906" y="280987"/>
                  </a:lnTo>
                  <a:lnTo>
                    <a:pt x="0" y="152400"/>
                  </a:lnTo>
                  <a:lnTo>
                    <a:pt x="169069" y="130969"/>
                  </a:lnTo>
                  <a:lnTo>
                    <a:pt x="678656" y="80962"/>
                  </a:lnTo>
                  <a:lnTo>
                    <a:pt x="1104900" y="38100"/>
                  </a:lnTo>
                  <a:lnTo>
                    <a:pt x="1469231" y="0"/>
                  </a:lnTo>
                  <a:lnTo>
                    <a:pt x="1469231" y="133350"/>
                  </a:lnTo>
                  <a:lnTo>
                    <a:pt x="1133475" y="169069"/>
                  </a:lnTo>
                  <a:lnTo>
                    <a:pt x="5405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C0136A1-8DDA-4E7F-9C63-43EE4D07EE3A}"/>
                </a:ext>
              </a:extLst>
            </p:cNvPr>
            <p:cNvSpPr/>
            <p:nvPr/>
          </p:nvSpPr>
          <p:spPr>
            <a:xfrm>
              <a:off x="4929188" y="3910013"/>
              <a:ext cx="1463675" cy="285750"/>
            </a:xfrm>
            <a:custGeom>
              <a:avLst/>
              <a:gdLst>
                <a:gd name="connsiteX0" fmla="*/ 521493 w 1464468"/>
                <a:gd name="connsiteY0" fmla="*/ 233362 h 285750"/>
                <a:gd name="connsiteX1" fmla="*/ 2381 w 1464468"/>
                <a:gd name="connsiteY1" fmla="*/ 285750 h 285750"/>
                <a:gd name="connsiteX2" fmla="*/ 0 w 1464468"/>
                <a:gd name="connsiteY2" fmla="*/ 147637 h 285750"/>
                <a:gd name="connsiteX3" fmla="*/ 454818 w 1464468"/>
                <a:gd name="connsiteY3" fmla="*/ 107156 h 285750"/>
                <a:gd name="connsiteX4" fmla="*/ 931068 w 1464468"/>
                <a:gd name="connsiteY4" fmla="*/ 57150 h 285750"/>
                <a:gd name="connsiteX5" fmla="*/ 1464468 w 1464468"/>
                <a:gd name="connsiteY5" fmla="*/ 0 h 285750"/>
                <a:gd name="connsiteX6" fmla="*/ 1464468 w 1464468"/>
                <a:gd name="connsiteY6" fmla="*/ 138112 h 285750"/>
                <a:gd name="connsiteX7" fmla="*/ 995362 w 1464468"/>
                <a:gd name="connsiteY7" fmla="*/ 185737 h 285750"/>
                <a:gd name="connsiteX8" fmla="*/ 521493 w 1464468"/>
                <a:gd name="connsiteY8" fmla="*/ 233362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468" h="285750">
                  <a:moveTo>
                    <a:pt x="521493" y="233362"/>
                  </a:moveTo>
                  <a:lnTo>
                    <a:pt x="2381" y="285750"/>
                  </a:lnTo>
                  <a:cubicBezTo>
                    <a:pt x="1587" y="239712"/>
                    <a:pt x="794" y="193675"/>
                    <a:pt x="0" y="147637"/>
                  </a:cubicBezTo>
                  <a:lnTo>
                    <a:pt x="454818" y="107156"/>
                  </a:lnTo>
                  <a:lnTo>
                    <a:pt x="931068" y="57150"/>
                  </a:lnTo>
                  <a:lnTo>
                    <a:pt x="1464468" y="0"/>
                  </a:lnTo>
                  <a:lnTo>
                    <a:pt x="1464468" y="138112"/>
                  </a:lnTo>
                  <a:lnTo>
                    <a:pt x="995362" y="185737"/>
                  </a:lnTo>
                  <a:lnTo>
                    <a:pt x="521493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E409C0F-5D32-403B-83D9-9CB4C71123E1}"/>
                </a:ext>
              </a:extLst>
            </p:cNvPr>
            <p:cNvSpPr/>
            <p:nvPr/>
          </p:nvSpPr>
          <p:spPr>
            <a:xfrm>
              <a:off x="4900613" y="4316413"/>
              <a:ext cx="1501775" cy="279400"/>
            </a:xfrm>
            <a:custGeom>
              <a:avLst/>
              <a:gdLst>
                <a:gd name="connsiteX0" fmla="*/ 690562 w 1502568"/>
                <a:gd name="connsiteY0" fmla="*/ 204788 h 278607"/>
                <a:gd name="connsiteX1" fmla="*/ 376237 w 1502568"/>
                <a:gd name="connsiteY1" fmla="*/ 238125 h 278607"/>
                <a:gd name="connsiteX2" fmla="*/ 240506 w 1502568"/>
                <a:gd name="connsiteY2" fmla="*/ 252413 h 278607"/>
                <a:gd name="connsiteX3" fmla="*/ 178593 w 1502568"/>
                <a:gd name="connsiteY3" fmla="*/ 271463 h 278607"/>
                <a:gd name="connsiteX4" fmla="*/ 35718 w 1502568"/>
                <a:gd name="connsiteY4" fmla="*/ 278607 h 278607"/>
                <a:gd name="connsiteX5" fmla="*/ 0 w 1502568"/>
                <a:gd name="connsiteY5" fmla="*/ 119063 h 278607"/>
                <a:gd name="connsiteX6" fmla="*/ 431006 w 1502568"/>
                <a:gd name="connsiteY6" fmla="*/ 88107 h 278607"/>
                <a:gd name="connsiteX7" fmla="*/ 914400 w 1502568"/>
                <a:gd name="connsiteY7" fmla="*/ 47625 h 278607"/>
                <a:gd name="connsiteX8" fmla="*/ 1488281 w 1502568"/>
                <a:gd name="connsiteY8" fmla="*/ 0 h 278607"/>
                <a:gd name="connsiteX9" fmla="*/ 1502568 w 1502568"/>
                <a:gd name="connsiteY9" fmla="*/ 211932 h 278607"/>
                <a:gd name="connsiteX10" fmla="*/ 1443037 w 1502568"/>
                <a:gd name="connsiteY10" fmla="*/ 211932 h 278607"/>
                <a:gd name="connsiteX11" fmla="*/ 1390650 w 1502568"/>
                <a:gd name="connsiteY11" fmla="*/ 169069 h 278607"/>
                <a:gd name="connsiteX12" fmla="*/ 1357312 w 1502568"/>
                <a:gd name="connsiteY12" fmla="*/ 142875 h 278607"/>
                <a:gd name="connsiteX13" fmla="*/ 1207293 w 1502568"/>
                <a:gd name="connsiteY13" fmla="*/ 157163 h 278607"/>
                <a:gd name="connsiteX14" fmla="*/ 842962 w 1502568"/>
                <a:gd name="connsiteY14" fmla="*/ 192882 h 278607"/>
                <a:gd name="connsiteX15" fmla="*/ 690562 w 1502568"/>
                <a:gd name="connsiteY15" fmla="*/ 204788 h 278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02568" h="278607">
                  <a:moveTo>
                    <a:pt x="690562" y="204788"/>
                  </a:moveTo>
                  <a:lnTo>
                    <a:pt x="376237" y="238125"/>
                  </a:lnTo>
                  <a:lnTo>
                    <a:pt x="240506" y="252413"/>
                  </a:lnTo>
                  <a:lnTo>
                    <a:pt x="178593" y="271463"/>
                  </a:lnTo>
                  <a:lnTo>
                    <a:pt x="35718" y="278607"/>
                  </a:lnTo>
                  <a:lnTo>
                    <a:pt x="0" y="119063"/>
                  </a:lnTo>
                  <a:lnTo>
                    <a:pt x="431006" y="88107"/>
                  </a:lnTo>
                  <a:lnTo>
                    <a:pt x="914400" y="47625"/>
                  </a:lnTo>
                  <a:lnTo>
                    <a:pt x="1488281" y="0"/>
                  </a:lnTo>
                  <a:lnTo>
                    <a:pt x="1502568" y="211932"/>
                  </a:lnTo>
                  <a:lnTo>
                    <a:pt x="1443037" y="211932"/>
                  </a:lnTo>
                  <a:lnTo>
                    <a:pt x="1390650" y="169069"/>
                  </a:lnTo>
                  <a:lnTo>
                    <a:pt x="1357312" y="142875"/>
                  </a:lnTo>
                  <a:lnTo>
                    <a:pt x="1207293" y="157163"/>
                  </a:lnTo>
                  <a:lnTo>
                    <a:pt x="842962" y="192882"/>
                  </a:lnTo>
                  <a:lnTo>
                    <a:pt x="690562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B8F2E88A-8291-46F8-BF0E-9EF44A353C42}"/>
                </a:ext>
              </a:extLst>
            </p:cNvPr>
            <p:cNvSpPr/>
            <p:nvPr/>
          </p:nvSpPr>
          <p:spPr>
            <a:xfrm>
              <a:off x="4381500" y="4533900"/>
              <a:ext cx="1074738" cy="703263"/>
            </a:xfrm>
            <a:custGeom>
              <a:avLst/>
              <a:gdLst>
                <a:gd name="connsiteX0" fmla="*/ 519113 w 1073944"/>
                <a:gd name="connsiteY0" fmla="*/ 554831 h 702469"/>
                <a:gd name="connsiteX1" fmla="*/ 280988 w 1073944"/>
                <a:gd name="connsiteY1" fmla="*/ 642938 h 702469"/>
                <a:gd name="connsiteX2" fmla="*/ 119063 w 1073944"/>
                <a:gd name="connsiteY2" fmla="*/ 688181 h 702469"/>
                <a:gd name="connsiteX3" fmla="*/ 61913 w 1073944"/>
                <a:gd name="connsiteY3" fmla="*/ 700088 h 702469"/>
                <a:gd name="connsiteX4" fmla="*/ 33338 w 1073944"/>
                <a:gd name="connsiteY4" fmla="*/ 702469 h 702469"/>
                <a:gd name="connsiteX5" fmla="*/ 9525 w 1073944"/>
                <a:gd name="connsiteY5" fmla="*/ 697706 h 702469"/>
                <a:gd name="connsiteX6" fmla="*/ 0 w 1073944"/>
                <a:gd name="connsiteY6" fmla="*/ 690563 h 702469"/>
                <a:gd name="connsiteX7" fmla="*/ 0 w 1073944"/>
                <a:gd name="connsiteY7" fmla="*/ 676275 h 702469"/>
                <a:gd name="connsiteX8" fmla="*/ 7144 w 1073944"/>
                <a:gd name="connsiteY8" fmla="*/ 659606 h 702469"/>
                <a:gd name="connsiteX9" fmla="*/ 23813 w 1073944"/>
                <a:gd name="connsiteY9" fmla="*/ 645319 h 702469"/>
                <a:gd name="connsiteX10" fmla="*/ 176213 w 1073944"/>
                <a:gd name="connsiteY10" fmla="*/ 569119 h 702469"/>
                <a:gd name="connsiteX11" fmla="*/ 269081 w 1073944"/>
                <a:gd name="connsiteY11" fmla="*/ 514350 h 702469"/>
                <a:gd name="connsiteX12" fmla="*/ 435769 w 1073944"/>
                <a:gd name="connsiteY12" fmla="*/ 409575 h 702469"/>
                <a:gd name="connsiteX13" fmla="*/ 566738 w 1073944"/>
                <a:gd name="connsiteY13" fmla="*/ 316706 h 702469"/>
                <a:gd name="connsiteX14" fmla="*/ 690563 w 1073944"/>
                <a:gd name="connsiteY14" fmla="*/ 219075 h 702469"/>
                <a:gd name="connsiteX15" fmla="*/ 704850 w 1073944"/>
                <a:gd name="connsiteY15" fmla="*/ 202406 h 702469"/>
                <a:gd name="connsiteX16" fmla="*/ 707231 w 1073944"/>
                <a:gd name="connsiteY16" fmla="*/ 180975 h 702469"/>
                <a:gd name="connsiteX17" fmla="*/ 702469 w 1073944"/>
                <a:gd name="connsiteY17" fmla="*/ 145256 h 702469"/>
                <a:gd name="connsiteX18" fmla="*/ 664369 w 1073944"/>
                <a:gd name="connsiteY18" fmla="*/ 0 h 702469"/>
                <a:gd name="connsiteX19" fmla="*/ 778669 w 1073944"/>
                <a:gd name="connsiteY19" fmla="*/ 16669 h 702469"/>
                <a:gd name="connsiteX20" fmla="*/ 864394 w 1073944"/>
                <a:gd name="connsiteY20" fmla="*/ 73819 h 702469"/>
                <a:gd name="connsiteX21" fmla="*/ 912019 w 1073944"/>
                <a:gd name="connsiteY21" fmla="*/ 102394 h 702469"/>
                <a:gd name="connsiteX22" fmla="*/ 954881 w 1073944"/>
                <a:gd name="connsiteY22" fmla="*/ 130969 h 702469"/>
                <a:gd name="connsiteX23" fmla="*/ 983456 w 1073944"/>
                <a:gd name="connsiteY23" fmla="*/ 154781 h 702469"/>
                <a:gd name="connsiteX24" fmla="*/ 1009650 w 1073944"/>
                <a:gd name="connsiteY24" fmla="*/ 180975 h 702469"/>
                <a:gd name="connsiteX25" fmla="*/ 1035844 w 1073944"/>
                <a:gd name="connsiteY25" fmla="*/ 216694 h 702469"/>
                <a:gd name="connsiteX26" fmla="*/ 1057275 w 1073944"/>
                <a:gd name="connsiteY26" fmla="*/ 254794 h 702469"/>
                <a:gd name="connsiteX27" fmla="*/ 1071563 w 1073944"/>
                <a:gd name="connsiteY27" fmla="*/ 288131 h 702469"/>
                <a:gd name="connsiteX28" fmla="*/ 1073944 w 1073944"/>
                <a:gd name="connsiteY28" fmla="*/ 311944 h 702469"/>
                <a:gd name="connsiteX29" fmla="*/ 1069181 w 1073944"/>
                <a:gd name="connsiteY29" fmla="*/ 335756 h 702469"/>
                <a:gd name="connsiteX30" fmla="*/ 1062038 w 1073944"/>
                <a:gd name="connsiteY30" fmla="*/ 350044 h 702469"/>
                <a:gd name="connsiteX31" fmla="*/ 1045369 w 1073944"/>
                <a:gd name="connsiteY31" fmla="*/ 359569 h 702469"/>
                <a:gd name="connsiteX32" fmla="*/ 1000125 w 1073944"/>
                <a:gd name="connsiteY32" fmla="*/ 371475 h 702469"/>
                <a:gd name="connsiteX33" fmla="*/ 921544 w 1073944"/>
                <a:gd name="connsiteY33" fmla="*/ 385763 h 702469"/>
                <a:gd name="connsiteX34" fmla="*/ 881063 w 1073944"/>
                <a:gd name="connsiteY34" fmla="*/ 395288 h 702469"/>
                <a:gd name="connsiteX35" fmla="*/ 838200 w 1073944"/>
                <a:gd name="connsiteY35" fmla="*/ 409575 h 702469"/>
                <a:gd name="connsiteX36" fmla="*/ 747713 w 1073944"/>
                <a:gd name="connsiteY36" fmla="*/ 454819 h 702469"/>
                <a:gd name="connsiteX37" fmla="*/ 650081 w 1073944"/>
                <a:gd name="connsiteY37" fmla="*/ 500063 h 702469"/>
                <a:gd name="connsiteX38" fmla="*/ 519113 w 1073944"/>
                <a:gd name="connsiteY38" fmla="*/ 5548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702469">
                  <a:moveTo>
                    <a:pt x="519113" y="554831"/>
                  </a:moveTo>
                  <a:lnTo>
                    <a:pt x="280988" y="642938"/>
                  </a:lnTo>
                  <a:lnTo>
                    <a:pt x="119063" y="688181"/>
                  </a:lnTo>
                  <a:lnTo>
                    <a:pt x="61913" y="700088"/>
                  </a:lnTo>
                  <a:lnTo>
                    <a:pt x="33338" y="702469"/>
                  </a:lnTo>
                  <a:lnTo>
                    <a:pt x="9525" y="697706"/>
                  </a:lnTo>
                  <a:lnTo>
                    <a:pt x="0" y="690563"/>
                  </a:lnTo>
                  <a:lnTo>
                    <a:pt x="0" y="676275"/>
                  </a:lnTo>
                  <a:lnTo>
                    <a:pt x="7144" y="659606"/>
                  </a:lnTo>
                  <a:lnTo>
                    <a:pt x="23813" y="645319"/>
                  </a:lnTo>
                  <a:lnTo>
                    <a:pt x="176213" y="569119"/>
                  </a:lnTo>
                  <a:lnTo>
                    <a:pt x="269081" y="514350"/>
                  </a:lnTo>
                  <a:lnTo>
                    <a:pt x="435769" y="409575"/>
                  </a:lnTo>
                  <a:lnTo>
                    <a:pt x="566738" y="316706"/>
                  </a:lnTo>
                  <a:lnTo>
                    <a:pt x="690563" y="219075"/>
                  </a:lnTo>
                  <a:lnTo>
                    <a:pt x="704850" y="202406"/>
                  </a:lnTo>
                  <a:lnTo>
                    <a:pt x="707231" y="180975"/>
                  </a:lnTo>
                  <a:lnTo>
                    <a:pt x="702469" y="145256"/>
                  </a:lnTo>
                  <a:lnTo>
                    <a:pt x="664369" y="0"/>
                  </a:lnTo>
                  <a:lnTo>
                    <a:pt x="778669" y="16669"/>
                  </a:lnTo>
                  <a:lnTo>
                    <a:pt x="864394" y="73819"/>
                  </a:lnTo>
                  <a:lnTo>
                    <a:pt x="912019" y="102394"/>
                  </a:lnTo>
                  <a:lnTo>
                    <a:pt x="954881" y="130969"/>
                  </a:lnTo>
                  <a:lnTo>
                    <a:pt x="983456" y="154781"/>
                  </a:lnTo>
                  <a:lnTo>
                    <a:pt x="1009650" y="180975"/>
                  </a:lnTo>
                  <a:lnTo>
                    <a:pt x="1035844" y="216694"/>
                  </a:lnTo>
                  <a:lnTo>
                    <a:pt x="1057275" y="254794"/>
                  </a:lnTo>
                  <a:lnTo>
                    <a:pt x="1071563" y="288131"/>
                  </a:lnTo>
                  <a:lnTo>
                    <a:pt x="1073944" y="311944"/>
                  </a:lnTo>
                  <a:lnTo>
                    <a:pt x="1069181" y="335756"/>
                  </a:lnTo>
                  <a:lnTo>
                    <a:pt x="1062038" y="350044"/>
                  </a:lnTo>
                  <a:lnTo>
                    <a:pt x="1045369" y="359569"/>
                  </a:lnTo>
                  <a:lnTo>
                    <a:pt x="1000125" y="371475"/>
                  </a:lnTo>
                  <a:lnTo>
                    <a:pt x="921544" y="385763"/>
                  </a:lnTo>
                  <a:lnTo>
                    <a:pt x="881063" y="395288"/>
                  </a:lnTo>
                  <a:lnTo>
                    <a:pt x="838200" y="409575"/>
                  </a:lnTo>
                  <a:lnTo>
                    <a:pt x="747713" y="454819"/>
                  </a:lnTo>
                  <a:lnTo>
                    <a:pt x="650081" y="500063"/>
                  </a:lnTo>
                  <a:lnTo>
                    <a:pt x="519113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A4870E1A-D944-48BD-9642-EBF49DBED727}"/>
                </a:ext>
              </a:extLst>
            </p:cNvPr>
            <p:cNvSpPr/>
            <p:nvPr/>
          </p:nvSpPr>
          <p:spPr>
            <a:xfrm>
              <a:off x="5848350" y="4532313"/>
              <a:ext cx="971550" cy="784225"/>
            </a:xfrm>
            <a:custGeom>
              <a:avLst/>
              <a:gdLst>
                <a:gd name="connsiteX0" fmla="*/ 497681 w 971550"/>
                <a:gd name="connsiteY0" fmla="*/ 461962 h 785812"/>
                <a:gd name="connsiteX1" fmla="*/ 445294 w 971550"/>
                <a:gd name="connsiteY1" fmla="*/ 407194 h 785812"/>
                <a:gd name="connsiteX2" fmla="*/ 378619 w 971550"/>
                <a:gd name="connsiteY2" fmla="*/ 347662 h 785812"/>
                <a:gd name="connsiteX3" fmla="*/ 235744 w 971550"/>
                <a:gd name="connsiteY3" fmla="*/ 233362 h 785812"/>
                <a:gd name="connsiteX4" fmla="*/ 102394 w 971550"/>
                <a:gd name="connsiteY4" fmla="*/ 128587 h 785812"/>
                <a:gd name="connsiteX5" fmla="*/ 28575 w 971550"/>
                <a:gd name="connsiteY5" fmla="*/ 76200 h 785812"/>
                <a:gd name="connsiteX6" fmla="*/ 9525 w 971550"/>
                <a:gd name="connsiteY6" fmla="*/ 59531 h 785812"/>
                <a:gd name="connsiteX7" fmla="*/ 0 w 971550"/>
                <a:gd name="connsiteY7" fmla="*/ 40481 h 785812"/>
                <a:gd name="connsiteX8" fmla="*/ 0 w 971550"/>
                <a:gd name="connsiteY8" fmla="*/ 19050 h 785812"/>
                <a:gd name="connsiteX9" fmla="*/ 2381 w 971550"/>
                <a:gd name="connsiteY9" fmla="*/ 9525 h 785812"/>
                <a:gd name="connsiteX10" fmla="*/ 14288 w 971550"/>
                <a:gd name="connsiteY10" fmla="*/ 0 h 785812"/>
                <a:gd name="connsiteX11" fmla="*/ 30956 w 971550"/>
                <a:gd name="connsiteY11" fmla="*/ 0 h 785812"/>
                <a:gd name="connsiteX12" fmla="*/ 102394 w 971550"/>
                <a:gd name="connsiteY12" fmla="*/ 28575 h 785812"/>
                <a:gd name="connsiteX13" fmla="*/ 230981 w 971550"/>
                <a:gd name="connsiteY13" fmla="*/ 80962 h 785812"/>
                <a:gd name="connsiteX14" fmla="*/ 383381 w 971550"/>
                <a:gd name="connsiteY14" fmla="*/ 142875 h 785812"/>
                <a:gd name="connsiteX15" fmla="*/ 516731 w 971550"/>
                <a:gd name="connsiteY15" fmla="*/ 204787 h 785812"/>
                <a:gd name="connsiteX16" fmla="*/ 654844 w 971550"/>
                <a:gd name="connsiteY16" fmla="*/ 278606 h 785812"/>
                <a:gd name="connsiteX17" fmla="*/ 804863 w 971550"/>
                <a:gd name="connsiteY17" fmla="*/ 366712 h 785812"/>
                <a:gd name="connsiteX18" fmla="*/ 878681 w 971550"/>
                <a:gd name="connsiteY18" fmla="*/ 411956 h 785812"/>
                <a:gd name="connsiteX19" fmla="*/ 890588 w 971550"/>
                <a:gd name="connsiteY19" fmla="*/ 423862 h 785812"/>
                <a:gd name="connsiteX20" fmla="*/ 914400 w 971550"/>
                <a:gd name="connsiteY20" fmla="*/ 464344 h 785812"/>
                <a:gd name="connsiteX21" fmla="*/ 931069 w 971550"/>
                <a:gd name="connsiteY21" fmla="*/ 509587 h 785812"/>
                <a:gd name="connsiteX22" fmla="*/ 950119 w 971550"/>
                <a:gd name="connsiteY22" fmla="*/ 561975 h 785812"/>
                <a:gd name="connsiteX23" fmla="*/ 964406 w 971550"/>
                <a:gd name="connsiteY23" fmla="*/ 616744 h 785812"/>
                <a:gd name="connsiteX24" fmla="*/ 971550 w 971550"/>
                <a:gd name="connsiteY24" fmla="*/ 661987 h 785812"/>
                <a:gd name="connsiteX25" fmla="*/ 969169 w 971550"/>
                <a:gd name="connsiteY25" fmla="*/ 683419 h 785812"/>
                <a:gd name="connsiteX26" fmla="*/ 962025 w 971550"/>
                <a:gd name="connsiteY26" fmla="*/ 711994 h 785812"/>
                <a:gd name="connsiteX27" fmla="*/ 945356 w 971550"/>
                <a:gd name="connsiteY27" fmla="*/ 745331 h 785812"/>
                <a:gd name="connsiteX28" fmla="*/ 919163 w 971550"/>
                <a:gd name="connsiteY28" fmla="*/ 769144 h 785812"/>
                <a:gd name="connsiteX29" fmla="*/ 890588 w 971550"/>
                <a:gd name="connsiteY29" fmla="*/ 781050 h 785812"/>
                <a:gd name="connsiteX30" fmla="*/ 850106 w 971550"/>
                <a:gd name="connsiteY30" fmla="*/ 785812 h 785812"/>
                <a:gd name="connsiteX31" fmla="*/ 814388 w 971550"/>
                <a:gd name="connsiteY31" fmla="*/ 781050 h 785812"/>
                <a:gd name="connsiteX32" fmla="*/ 788194 w 971550"/>
                <a:gd name="connsiteY32" fmla="*/ 771525 h 785812"/>
                <a:gd name="connsiteX33" fmla="*/ 747713 w 971550"/>
                <a:gd name="connsiteY33" fmla="*/ 723900 h 785812"/>
                <a:gd name="connsiteX34" fmla="*/ 678656 w 971550"/>
                <a:gd name="connsiteY34" fmla="*/ 645319 h 785812"/>
                <a:gd name="connsiteX35" fmla="*/ 588169 w 971550"/>
                <a:gd name="connsiteY35" fmla="*/ 550069 h 785812"/>
                <a:gd name="connsiteX36" fmla="*/ 497681 w 971550"/>
                <a:gd name="connsiteY36" fmla="*/ 461962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71550" h="785812">
                  <a:moveTo>
                    <a:pt x="497681" y="461962"/>
                  </a:moveTo>
                  <a:lnTo>
                    <a:pt x="445294" y="407194"/>
                  </a:lnTo>
                  <a:lnTo>
                    <a:pt x="378619" y="347662"/>
                  </a:lnTo>
                  <a:lnTo>
                    <a:pt x="235744" y="233362"/>
                  </a:lnTo>
                  <a:lnTo>
                    <a:pt x="102394" y="128587"/>
                  </a:lnTo>
                  <a:lnTo>
                    <a:pt x="28575" y="76200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4288" y="0"/>
                  </a:lnTo>
                  <a:lnTo>
                    <a:pt x="30956" y="0"/>
                  </a:lnTo>
                  <a:lnTo>
                    <a:pt x="102394" y="28575"/>
                  </a:lnTo>
                  <a:lnTo>
                    <a:pt x="230981" y="80962"/>
                  </a:lnTo>
                  <a:lnTo>
                    <a:pt x="383381" y="142875"/>
                  </a:lnTo>
                  <a:lnTo>
                    <a:pt x="516731" y="204787"/>
                  </a:lnTo>
                  <a:lnTo>
                    <a:pt x="654844" y="278606"/>
                  </a:lnTo>
                  <a:lnTo>
                    <a:pt x="804863" y="366712"/>
                  </a:lnTo>
                  <a:lnTo>
                    <a:pt x="878681" y="411956"/>
                  </a:lnTo>
                  <a:lnTo>
                    <a:pt x="890588" y="423862"/>
                  </a:lnTo>
                  <a:lnTo>
                    <a:pt x="914400" y="464344"/>
                  </a:lnTo>
                  <a:lnTo>
                    <a:pt x="931069" y="509587"/>
                  </a:lnTo>
                  <a:lnTo>
                    <a:pt x="950119" y="561975"/>
                  </a:lnTo>
                  <a:lnTo>
                    <a:pt x="964406" y="616744"/>
                  </a:lnTo>
                  <a:lnTo>
                    <a:pt x="971550" y="661987"/>
                  </a:lnTo>
                  <a:lnTo>
                    <a:pt x="969169" y="683419"/>
                  </a:lnTo>
                  <a:lnTo>
                    <a:pt x="962025" y="711994"/>
                  </a:lnTo>
                  <a:lnTo>
                    <a:pt x="945356" y="745331"/>
                  </a:lnTo>
                  <a:lnTo>
                    <a:pt x="919163" y="769144"/>
                  </a:lnTo>
                  <a:lnTo>
                    <a:pt x="890588" y="781050"/>
                  </a:lnTo>
                  <a:lnTo>
                    <a:pt x="850106" y="785812"/>
                  </a:lnTo>
                  <a:lnTo>
                    <a:pt x="814388" y="781050"/>
                  </a:lnTo>
                  <a:lnTo>
                    <a:pt x="788194" y="771525"/>
                  </a:lnTo>
                  <a:lnTo>
                    <a:pt x="747713" y="723900"/>
                  </a:lnTo>
                  <a:lnTo>
                    <a:pt x="678656" y="645319"/>
                  </a:lnTo>
                  <a:lnTo>
                    <a:pt x="588169" y="550069"/>
                  </a:lnTo>
                  <a:lnTo>
                    <a:pt x="497681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highlight>
                  <a:srgbClr val="00FFFF"/>
                </a:highlight>
              </a:endParaRPr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B7C5F9B5-9D00-4484-81B6-C3A4C40307CD}"/>
                </a:ext>
              </a:extLst>
            </p:cNvPr>
            <p:cNvSpPr/>
            <p:nvPr/>
          </p:nvSpPr>
          <p:spPr>
            <a:xfrm>
              <a:off x="2773363" y="4522788"/>
              <a:ext cx="1117600" cy="615950"/>
            </a:xfrm>
            <a:custGeom>
              <a:avLst/>
              <a:gdLst>
                <a:gd name="connsiteX0" fmla="*/ 578644 w 1116807"/>
                <a:gd name="connsiteY0" fmla="*/ 385762 h 616744"/>
                <a:gd name="connsiteX1" fmla="*/ 300038 w 1116807"/>
                <a:gd name="connsiteY1" fmla="*/ 533400 h 616744"/>
                <a:gd name="connsiteX2" fmla="*/ 259557 w 1116807"/>
                <a:gd name="connsiteY2" fmla="*/ 561975 h 616744"/>
                <a:gd name="connsiteX3" fmla="*/ 250032 w 1116807"/>
                <a:gd name="connsiteY3" fmla="*/ 583406 h 616744"/>
                <a:gd name="connsiteX4" fmla="*/ 240507 w 1116807"/>
                <a:gd name="connsiteY4" fmla="*/ 616744 h 616744"/>
                <a:gd name="connsiteX5" fmla="*/ 0 w 1116807"/>
                <a:gd name="connsiteY5" fmla="*/ 571500 h 616744"/>
                <a:gd name="connsiteX6" fmla="*/ 14288 w 1116807"/>
                <a:gd name="connsiteY6" fmla="*/ 557212 h 616744"/>
                <a:gd name="connsiteX7" fmla="*/ 197644 w 1116807"/>
                <a:gd name="connsiteY7" fmla="*/ 459581 h 616744"/>
                <a:gd name="connsiteX8" fmla="*/ 378619 w 1116807"/>
                <a:gd name="connsiteY8" fmla="*/ 350044 h 616744"/>
                <a:gd name="connsiteX9" fmla="*/ 533400 w 1116807"/>
                <a:gd name="connsiteY9" fmla="*/ 242887 h 616744"/>
                <a:gd name="connsiteX10" fmla="*/ 659607 w 1116807"/>
                <a:gd name="connsiteY10" fmla="*/ 145256 h 616744"/>
                <a:gd name="connsiteX11" fmla="*/ 711994 w 1116807"/>
                <a:gd name="connsiteY11" fmla="*/ 104775 h 616744"/>
                <a:gd name="connsiteX12" fmla="*/ 738188 w 1116807"/>
                <a:gd name="connsiteY12" fmla="*/ 78581 h 616744"/>
                <a:gd name="connsiteX13" fmla="*/ 750094 w 1116807"/>
                <a:gd name="connsiteY13" fmla="*/ 64294 h 616744"/>
                <a:gd name="connsiteX14" fmla="*/ 781050 w 1116807"/>
                <a:gd name="connsiteY14" fmla="*/ 0 h 616744"/>
                <a:gd name="connsiteX15" fmla="*/ 1116807 w 1116807"/>
                <a:gd name="connsiteY15" fmla="*/ 154781 h 616744"/>
                <a:gd name="connsiteX16" fmla="*/ 1088232 w 1116807"/>
                <a:gd name="connsiteY16" fmla="*/ 204787 h 616744"/>
                <a:gd name="connsiteX17" fmla="*/ 976313 w 1116807"/>
                <a:gd name="connsiteY17" fmla="*/ 226219 h 616744"/>
                <a:gd name="connsiteX18" fmla="*/ 871538 w 1116807"/>
                <a:gd name="connsiteY18" fmla="*/ 252412 h 616744"/>
                <a:gd name="connsiteX19" fmla="*/ 800100 w 1116807"/>
                <a:gd name="connsiteY19" fmla="*/ 273844 h 616744"/>
                <a:gd name="connsiteX20" fmla="*/ 757238 w 1116807"/>
                <a:gd name="connsiteY20" fmla="*/ 295275 h 616744"/>
                <a:gd name="connsiteX21" fmla="*/ 578644 w 1116807"/>
                <a:gd name="connsiteY21" fmla="*/ 385762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16807" h="616744">
                  <a:moveTo>
                    <a:pt x="578644" y="385762"/>
                  </a:moveTo>
                  <a:lnTo>
                    <a:pt x="300038" y="533400"/>
                  </a:lnTo>
                  <a:lnTo>
                    <a:pt x="259557" y="561975"/>
                  </a:lnTo>
                  <a:lnTo>
                    <a:pt x="250032" y="583406"/>
                  </a:lnTo>
                  <a:lnTo>
                    <a:pt x="240507" y="616744"/>
                  </a:lnTo>
                  <a:lnTo>
                    <a:pt x="0" y="571500"/>
                  </a:lnTo>
                  <a:lnTo>
                    <a:pt x="14288" y="557212"/>
                  </a:lnTo>
                  <a:lnTo>
                    <a:pt x="197644" y="459581"/>
                  </a:lnTo>
                  <a:lnTo>
                    <a:pt x="378619" y="350044"/>
                  </a:lnTo>
                  <a:lnTo>
                    <a:pt x="533400" y="242887"/>
                  </a:lnTo>
                  <a:lnTo>
                    <a:pt x="659607" y="145256"/>
                  </a:lnTo>
                  <a:lnTo>
                    <a:pt x="711994" y="104775"/>
                  </a:lnTo>
                  <a:lnTo>
                    <a:pt x="738188" y="78581"/>
                  </a:lnTo>
                  <a:lnTo>
                    <a:pt x="750094" y="64294"/>
                  </a:lnTo>
                  <a:lnTo>
                    <a:pt x="781050" y="0"/>
                  </a:lnTo>
                  <a:lnTo>
                    <a:pt x="1116807" y="154781"/>
                  </a:lnTo>
                  <a:lnTo>
                    <a:pt x="1088232" y="204787"/>
                  </a:lnTo>
                  <a:lnTo>
                    <a:pt x="976313" y="226219"/>
                  </a:lnTo>
                  <a:lnTo>
                    <a:pt x="871538" y="252412"/>
                  </a:lnTo>
                  <a:lnTo>
                    <a:pt x="800100" y="273844"/>
                  </a:lnTo>
                  <a:lnTo>
                    <a:pt x="757238" y="295275"/>
                  </a:lnTo>
                  <a:lnTo>
                    <a:pt x="578644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93C6D6D2-8C8C-4B89-B86C-F8D2993856EB}"/>
                </a:ext>
              </a:extLst>
            </p:cNvPr>
            <p:cNvSpPr/>
            <p:nvPr/>
          </p:nvSpPr>
          <p:spPr>
            <a:xfrm>
              <a:off x="2725738" y="5087938"/>
              <a:ext cx="4659312" cy="909637"/>
            </a:xfrm>
            <a:custGeom>
              <a:avLst/>
              <a:gdLst>
                <a:gd name="connsiteX0" fmla="*/ 2158158 w 4658673"/>
                <a:gd name="connsiteY0" fmla="*/ 515705 h 910067"/>
                <a:gd name="connsiteX1" fmla="*/ 1794131 w 4658673"/>
                <a:gd name="connsiteY1" fmla="*/ 424698 h 910067"/>
                <a:gd name="connsiteX2" fmla="*/ 1573115 w 4658673"/>
                <a:gd name="connsiteY2" fmla="*/ 372694 h 910067"/>
                <a:gd name="connsiteX3" fmla="*/ 1226423 w 4658673"/>
                <a:gd name="connsiteY3" fmla="*/ 294688 h 910067"/>
                <a:gd name="connsiteX4" fmla="*/ 931735 w 4658673"/>
                <a:gd name="connsiteY4" fmla="*/ 242685 h 910067"/>
                <a:gd name="connsiteX5" fmla="*/ 645714 w 4658673"/>
                <a:gd name="connsiteY5" fmla="*/ 195014 h 910067"/>
                <a:gd name="connsiteX6" fmla="*/ 533039 w 4658673"/>
                <a:gd name="connsiteY6" fmla="*/ 199348 h 910067"/>
                <a:gd name="connsiteX7" fmla="*/ 433365 w 4658673"/>
                <a:gd name="connsiteY7" fmla="*/ 208015 h 910067"/>
                <a:gd name="connsiteX8" fmla="*/ 342359 w 4658673"/>
                <a:gd name="connsiteY8" fmla="*/ 234017 h 910067"/>
                <a:gd name="connsiteX9" fmla="*/ 277354 w 4658673"/>
                <a:gd name="connsiteY9" fmla="*/ 251352 h 910067"/>
                <a:gd name="connsiteX10" fmla="*/ 208016 w 4658673"/>
                <a:gd name="connsiteY10" fmla="*/ 260019 h 910067"/>
                <a:gd name="connsiteX11" fmla="*/ 112675 w 4658673"/>
                <a:gd name="connsiteY11" fmla="*/ 264353 h 910067"/>
                <a:gd name="connsiteX12" fmla="*/ 56338 w 4658673"/>
                <a:gd name="connsiteY12" fmla="*/ 255686 h 910067"/>
                <a:gd name="connsiteX13" fmla="*/ 26002 w 4658673"/>
                <a:gd name="connsiteY13" fmla="*/ 242685 h 910067"/>
                <a:gd name="connsiteX14" fmla="*/ 8668 w 4658673"/>
                <a:gd name="connsiteY14" fmla="*/ 225350 h 910067"/>
                <a:gd name="connsiteX15" fmla="*/ 0 w 4658673"/>
                <a:gd name="connsiteY15" fmla="*/ 195014 h 910067"/>
                <a:gd name="connsiteX16" fmla="*/ 17335 w 4658673"/>
                <a:gd name="connsiteY16" fmla="*/ 112675 h 910067"/>
                <a:gd name="connsiteX17" fmla="*/ 52004 w 4658673"/>
                <a:gd name="connsiteY17" fmla="*/ 0 h 910067"/>
                <a:gd name="connsiteX18" fmla="*/ 290355 w 4658673"/>
                <a:gd name="connsiteY18" fmla="*/ 13001 h 910067"/>
                <a:gd name="connsiteX19" fmla="*/ 333691 w 4658673"/>
                <a:gd name="connsiteY19" fmla="*/ 56338 h 910067"/>
                <a:gd name="connsiteX20" fmla="*/ 494036 w 4658673"/>
                <a:gd name="connsiteY20" fmla="*/ 65005 h 910067"/>
                <a:gd name="connsiteX21" fmla="*/ 693384 w 4658673"/>
                <a:gd name="connsiteY21" fmla="*/ 78006 h 910067"/>
                <a:gd name="connsiteX22" fmla="*/ 1040076 w 4658673"/>
                <a:gd name="connsiteY22" fmla="*/ 121342 h 910067"/>
                <a:gd name="connsiteX23" fmla="*/ 1248091 w 4658673"/>
                <a:gd name="connsiteY23" fmla="*/ 151678 h 910067"/>
                <a:gd name="connsiteX24" fmla="*/ 1677123 w 4658673"/>
                <a:gd name="connsiteY24" fmla="*/ 225350 h 910067"/>
                <a:gd name="connsiteX25" fmla="*/ 2080152 w 4658673"/>
                <a:gd name="connsiteY25" fmla="*/ 303356 h 910067"/>
                <a:gd name="connsiteX26" fmla="*/ 2366173 w 4658673"/>
                <a:gd name="connsiteY26" fmla="*/ 359693 h 910067"/>
                <a:gd name="connsiteX27" fmla="*/ 2483181 w 4658673"/>
                <a:gd name="connsiteY27" fmla="*/ 381361 h 910067"/>
                <a:gd name="connsiteX28" fmla="*/ 2730199 w 4658673"/>
                <a:gd name="connsiteY28" fmla="*/ 420364 h 910067"/>
                <a:gd name="connsiteX29" fmla="*/ 3072558 w 4658673"/>
                <a:gd name="connsiteY29" fmla="*/ 468034 h 910067"/>
                <a:gd name="connsiteX30" fmla="*/ 3427917 w 4658673"/>
                <a:gd name="connsiteY30" fmla="*/ 507037 h 910067"/>
                <a:gd name="connsiteX31" fmla="*/ 3765942 w 4658673"/>
                <a:gd name="connsiteY31" fmla="*/ 537373 h 910067"/>
                <a:gd name="connsiteX32" fmla="*/ 4125635 w 4658673"/>
                <a:gd name="connsiteY32" fmla="*/ 563375 h 910067"/>
                <a:gd name="connsiteX33" fmla="*/ 4493995 w 4658673"/>
                <a:gd name="connsiteY33" fmla="*/ 576376 h 910067"/>
                <a:gd name="connsiteX34" fmla="*/ 4611003 w 4658673"/>
                <a:gd name="connsiteY34" fmla="*/ 576376 h 910067"/>
                <a:gd name="connsiteX35" fmla="*/ 4641339 w 4658673"/>
                <a:gd name="connsiteY35" fmla="*/ 580709 h 910067"/>
                <a:gd name="connsiteX36" fmla="*/ 4654340 w 4658673"/>
                <a:gd name="connsiteY36" fmla="*/ 589377 h 910067"/>
                <a:gd name="connsiteX37" fmla="*/ 4658673 w 4658673"/>
                <a:gd name="connsiteY37" fmla="*/ 606711 h 910067"/>
                <a:gd name="connsiteX38" fmla="*/ 4645672 w 4658673"/>
                <a:gd name="connsiteY38" fmla="*/ 624046 h 910067"/>
                <a:gd name="connsiteX39" fmla="*/ 4532998 w 4658673"/>
                <a:gd name="connsiteY39" fmla="*/ 667382 h 910067"/>
                <a:gd name="connsiteX40" fmla="*/ 4294647 w 4658673"/>
                <a:gd name="connsiteY40" fmla="*/ 741054 h 910067"/>
                <a:gd name="connsiteX41" fmla="*/ 4038962 w 4658673"/>
                <a:gd name="connsiteY41" fmla="*/ 819060 h 910067"/>
                <a:gd name="connsiteX42" fmla="*/ 3813612 w 4658673"/>
                <a:gd name="connsiteY42" fmla="*/ 875397 h 910067"/>
                <a:gd name="connsiteX43" fmla="*/ 3670601 w 4658673"/>
                <a:gd name="connsiteY43" fmla="*/ 905733 h 910067"/>
                <a:gd name="connsiteX44" fmla="*/ 3627265 w 4658673"/>
                <a:gd name="connsiteY44" fmla="*/ 910067 h 910067"/>
                <a:gd name="connsiteX45" fmla="*/ 3562260 w 4658673"/>
                <a:gd name="connsiteY45" fmla="*/ 901399 h 910067"/>
                <a:gd name="connsiteX46" fmla="*/ 3289240 w 4658673"/>
                <a:gd name="connsiteY46" fmla="*/ 832061 h 910067"/>
                <a:gd name="connsiteX47" fmla="*/ 2907879 w 4658673"/>
                <a:gd name="connsiteY47" fmla="*/ 719386 h 910067"/>
                <a:gd name="connsiteX48" fmla="*/ 2608857 w 4658673"/>
                <a:gd name="connsiteY48" fmla="*/ 632713 h 910067"/>
                <a:gd name="connsiteX49" fmla="*/ 2158158 w 4658673"/>
                <a:gd name="connsiteY49" fmla="*/ 515705 h 910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658673" h="910067">
                  <a:moveTo>
                    <a:pt x="2158158" y="515705"/>
                  </a:moveTo>
                  <a:lnTo>
                    <a:pt x="1794131" y="424698"/>
                  </a:lnTo>
                  <a:lnTo>
                    <a:pt x="1573115" y="372694"/>
                  </a:lnTo>
                  <a:lnTo>
                    <a:pt x="1226423" y="294688"/>
                  </a:lnTo>
                  <a:lnTo>
                    <a:pt x="931735" y="242685"/>
                  </a:lnTo>
                  <a:lnTo>
                    <a:pt x="645714" y="195014"/>
                  </a:lnTo>
                  <a:lnTo>
                    <a:pt x="533039" y="199348"/>
                  </a:lnTo>
                  <a:lnTo>
                    <a:pt x="433365" y="208015"/>
                  </a:lnTo>
                  <a:lnTo>
                    <a:pt x="342359" y="234017"/>
                  </a:lnTo>
                  <a:lnTo>
                    <a:pt x="277354" y="251352"/>
                  </a:lnTo>
                  <a:lnTo>
                    <a:pt x="208016" y="260019"/>
                  </a:lnTo>
                  <a:lnTo>
                    <a:pt x="112675" y="264353"/>
                  </a:lnTo>
                  <a:lnTo>
                    <a:pt x="56338" y="255686"/>
                  </a:lnTo>
                  <a:lnTo>
                    <a:pt x="26002" y="242685"/>
                  </a:lnTo>
                  <a:lnTo>
                    <a:pt x="8668" y="225350"/>
                  </a:lnTo>
                  <a:lnTo>
                    <a:pt x="0" y="195014"/>
                  </a:lnTo>
                  <a:lnTo>
                    <a:pt x="17335" y="112675"/>
                  </a:lnTo>
                  <a:lnTo>
                    <a:pt x="52004" y="0"/>
                  </a:lnTo>
                  <a:lnTo>
                    <a:pt x="290355" y="13001"/>
                  </a:lnTo>
                  <a:lnTo>
                    <a:pt x="333691" y="56338"/>
                  </a:lnTo>
                  <a:lnTo>
                    <a:pt x="494036" y="65005"/>
                  </a:lnTo>
                  <a:lnTo>
                    <a:pt x="693384" y="78006"/>
                  </a:lnTo>
                  <a:lnTo>
                    <a:pt x="1040076" y="121342"/>
                  </a:lnTo>
                  <a:lnTo>
                    <a:pt x="1248091" y="151678"/>
                  </a:lnTo>
                  <a:lnTo>
                    <a:pt x="1677123" y="225350"/>
                  </a:lnTo>
                  <a:lnTo>
                    <a:pt x="2080152" y="303356"/>
                  </a:lnTo>
                  <a:lnTo>
                    <a:pt x="2366173" y="359693"/>
                  </a:lnTo>
                  <a:lnTo>
                    <a:pt x="2483181" y="381361"/>
                  </a:lnTo>
                  <a:lnTo>
                    <a:pt x="2730199" y="420364"/>
                  </a:lnTo>
                  <a:lnTo>
                    <a:pt x="3072558" y="468034"/>
                  </a:lnTo>
                  <a:lnTo>
                    <a:pt x="3427917" y="507037"/>
                  </a:lnTo>
                  <a:lnTo>
                    <a:pt x="3765942" y="537373"/>
                  </a:lnTo>
                  <a:lnTo>
                    <a:pt x="4125635" y="563375"/>
                  </a:lnTo>
                  <a:lnTo>
                    <a:pt x="4493995" y="576376"/>
                  </a:lnTo>
                  <a:lnTo>
                    <a:pt x="4611003" y="576376"/>
                  </a:lnTo>
                  <a:lnTo>
                    <a:pt x="4641339" y="580709"/>
                  </a:lnTo>
                  <a:lnTo>
                    <a:pt x="4654340" y="589377"/>
                  </a:lnTo>
                  <a:lnTo>
                    <a:pt x="4658673" y="606711"/>
                  </a:lnTo>
                  <a:lnTo>
                    <a:pt x="4645672" y="624046"/>
                  </a:lnTo>
                  <a:lnTo>
                    <a:pt x="4532998" y="667382"/>
                  </a:lnTo>
                  <a:lnTo>
                    <a:pt x="4294647" y="741054"/>
                  </a:lnTo>
                  <a:lnTo>
                    <a:pt x="4038962" y="819060"/>
                  </a:lnTo>
                  <a:lnTo>
                    <a:pt x="3813612" y="875397"/>
                  </a:lnTo>
                  <a:lnTo>
                    <a:pt x="3670601" y="905733"/>
                  </a:lnTo>
                  <a:lnTo>
                    <a:pt x="3627265" y="910067"/>
                  </a:lnTo>
                  <a:lnTo>
                    <a:pt x="3562260" y="901399"/>
                  </a:lnTo>
                  <a:lnTo>
                    <a:pt x="3289240" y="832061"/>
                  </a:lnTo>
                  <a:lnTo>
                    <a:pt x="2907879" y="719386"/>
                  </a:lnTo>
                  <a:lnTo>
                    <a:pt x="2608857" y="632713"/>
                  </a:lnTo>
                  <a:lnTo>
                    <a:pt x="2158158" y="5157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1421987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39326B2-5E80-423F-88F4-1FF94D63A3DA}"/>
              </a:ext>
            </a:extLst>
          </p:cNvPr>
          <p:cNvSpPr/>
          <p:nvPr/>
        </p:nvSpPr>
        <p:spPr>
          <a:xfrm>
            <a:off x="2657475" y="1733550"/>
            <a:ext cx="1257300" cy="1928813"/>
          </a:xfrm>
          <a:custGeom>
            <a:avLst/>
            <a:gdLst>
              <a:gd name="connsiteX0" fmla="*/ 1017431 w 1256978"/>
              <a:gd name="connsiteY0" fmla="*/ 759854 h 1929256"/>
              <a:gd name="connsiteX1" fmla="*/ 906673 w 1256978"/>
              <a:gd name="connsiteY1" fmla="*/ 927279 h 1929256"/>
              <a:gd name="connsiteX2" fmla="*/ 803642 w 1256978"/>
              <a:gd name="connsiteY2" fmla="*/ 1079250 h 1929256"/>
              <a:gd name="connsiteX3" fmla="*/ 708338 w 1256978"/>
              <a:gd name="connsiteY3" fmla="*/ 1210614 h 1929256"/>
              <a:gd name="connsiteX4" fmla="*/ 625914 w 1256978"/>
              <a:gd name="connsiteY4" fmla="*/ 1318797 h 1929256"/>
              <a:gd name="connsiteX5" fmla="*/ 551216 w 1256978"/>
              <a:gd name="connsiteY5" fmla="*/ 1414101 h 1929256"/>
              <a:gd name="connsiteX6" fmla="*/ 489398 w 1256978"/>
              <a:gd name="connsiteY6" fmla="*/ 1488798 h 1929256"/>
              <a:gd name="connsiteX7" fmla="*/ 414700 w 1256978"/>
              <a:gd name="connsiteY7" fmla="*/ 1578950 h 1929256"/>
              <a:gd name="connsiteX8" fmla="*/ 296215 w 1256978"/>
              <a:gd name="connsiteY8" fmla="*/ 1697436 h 1929256"/>
              <a:gd name="connsiteX9" fmla="*/ 206062 w 1256978"/>
              <a:gd name="connsiteY9" fmla="*/ 1785012 h 1929256"/>
              <a:gd name="connsiteX10" fmla="*/ 92728 w 1256978"/>
              <a:gd name="connsiteY10" fmla="*/ 1885467 h 1929256"/>
              <a:gd name="connsiteX11" fmla="*/ 59243 w 1256978"/>
              <a:gd name="connsiteY11" fmla="*/ 1916377 h 1929256"/>
              <a:gd name="connsiteX12" fmla="*/ 43789 w 1256978"/>
              <a:gd name="connsiteY12" fmla="*/ 1924104 h 1929256"/>
              <a:gd name="connsiteX13" fmla="*/ 23182 w 1256978"/>
              <a:gd name="connsiteY13" fmla="*/ 1929256 h 1929256"/>
              <a:gd name="connsiteX14" fmla="*/ 15455 w 1256978"/>
              <a:gd name="connsiteY14" fmla="*/ 1929256 h 1929256"/>
              <a:gd name="connsiteX15" fmla="*/ 5152 w 1256978"/>
              <a:gd name="connsiteY15" fmla="*/ 1924104 h 1929256"/>
              <a:gd name="connsiteX16" fmla="*/ 2576 w 1256978"/>
              <a:gd name="connsiteY16" fmla="*/ 1916377 h 1929256"/>
              <a:gd name="connsiteX17" fmla="*/ 0 w 1256978"/>
              <a:gd name="connsiteY17" fmla="*/ 1908649 h 1929256"/>
              <a:gd name="connsiteX18" fmla="*/ 2576 w 1256978"/>
              <a:gd name="connsiteY18" fmla="*/ 1888043 h 1929256"/>
              <a:gd name="connsiteX19" fmla="*/ 23182 w 1256978"/>
              <a:gd name="connsiteY19" fmla="*/ 1857134 h 1929256"/>
              <a:gd name="connsiteX20" fmla="*/ 95304 w 1256978"/>
              <a:gd name="connsiteY20" fmla="*/ 1772133 h 1929256"/>
              <a:gd name="connsiteX21" fmla="*/ 200911 w 1256978"/>
              <a:gd name="connsiteY21" fmla="*/ 1640769 h 1929256"/>
              <a:gd name="connsiteX22" fmla="*/ 298790 w 1256978"/>
              <a:gd name="connsiteY22" fmla="*/ 1509404 h 1929256"/>
              <a:gd name="connsiteX23" fmla="*/ 394094 w 1256978"/>
              <a:gd name="connsiteY23" fmla="*/ 1378040 h 1929256"/>
              <a:gd name="connsiteX24" fmla="*/ 461064 w 1256978"/>
              <a:gd name="connsiteY24" fmla="*/ 1280160 h 1929256"/>
              <a:gd name="connsiteX25" fmla="*/ 522883 w 1256978"/>
              <a:gd name="connsiteY25" fmla="*/ 1184857 h 1929256"/>
              <a:gd name="connsiteX26" fmla="*/ 571822 w 1256978"/>
              <a:gd name="connsiteY26" fmla="*/ 1105008 h 1929256"/>
              <a:gd name="connsiteX27" fmla="*/ 628489 w 1256978"/>
              <a:gd name="connsiteY27" fmla="*/ 1009704 h 1929256"/>
              <a:gd name="connsiteX28" fmla="*/ 685156 w 1256978"/>
              <a:gd name="connsiteY28" fmla="*/ 911825 h 1929256"/>
              <a:gd name="connsiteX29" fmla="*/ 726369 w 1256978"/>
              <a:gd name="connsiteY29" fmla="*/ 837127 h 1929256"/>
              <a:gd name="connsiteX30" fmla="*/ 780460 w 1256978"/>
              <a:gd name="connsiteY30" fmla="*/ 734096 h 1929256"/>
              <a:gd name="connsiteX31" fmla="*/ 826824 w 1256978"/>
              <a:gd name="connsiteY31" fmla="*/ 631065 h 1929256"/>
              <a:gd name="connsiteX32" fmla="*/ 857733 w 1256978"/>
              <a:gd name="connsiteY32" fmla="*/ 561519 h 1929256"/>
              <a:gd name="connsiteX33" fmla="*/ 873188 w 1256978"/>
              <a:gd name="connsiteY33" fmla="*/ 517731 h 1929256"/>
              <a:gd name="connsiteX34" fmla="*/ 888643 w 1256978"/>
              <a:gd name="connsiteY34" fmla="*/ 476519 h 1929256"/>
              <a:gd name="connsiteX35" fmla="*/ 901522 w 1256978"/>
              <a:gd name="connsiteY35" fmla="*/ 432730 h 1929256"/>
              <a:gd name="connsiteX36" fmla="*/ 916976 w 1256978"/>
              <a:gd name="connsiteY36" fmla="*/ 370912 h 1929256"/>
              <a:gd name="connsiteX37" fmla="*/ 922128 w 1256978"/>
              <a:gd name="connsiteY37" fmla="*/ 332275 h 1929256"/>
              <a:gd name="connsiteX38" fmla="*/ 924704 w 1256978"/>
              <a:gd name="connsiteY38" fmla="*/ 301366 h 1929256"/>
              <a:gd name="connsiteX39" fmla="*/ 924704 w 1256978"/>
              <a:gd name="connsiteY39" fmla="*/ 278184 h 1929256"/>
              <a:gd name="connsiteX40" fmla="*/ 924704 w 1256978"/>
              <a:gd name="connsiteY40" fmla="*/ 260154 h 1929256"/>
              <a:gd name="connsiteX41" fmla="*/ 922128 w 1256978"/>
              <a:gd name="connsiteY41" fmla="*/ 234396 h 1929256"/>
              <a:gd name="connsiteX42" fmla="*/ 914400 w 1256978"/>
              <a:gd name="connsiteY42" fmla="*/ 206062 h 1929256"/>
              <a:gd name="connsiteX43" fmla="*/ 901522 w 1256978"/>
              <a:gd name="connsiteY43" fmla="*/ 177729 h 1929256"/>
              <a:gd name="connsiteX44" fmla="*/ 888643 w 1256978"/>
              <a:gd name="connsiteY44" fmla="*/ 157123 h 1929256"/>
              <a:gd name="connsiteX45" fmla="*/ 878340 w 1256978"/>
              <a:gd name="connsiteY45" fmla="*/ 146819 h 1929256"/>
              <a:gd name="connsiteX46" fmla="*/ 850006 w 1256978"/>
              <a:gd name="connsiteY46" fmla="*/ 126213 h 1929256"/>
              <a:gd name="connsiteX47" fmla="*/ 801066 w 1256978"/>
              <a:gd name="connsiteY47" fmla="*/ 92728 h 1929256"/>
              <a:gd name="connsiteX48" fmla="*/ 772733 w 1256978"/>
              <a:gd name="connsiteY48" fmla="*/ 72122 h 1929256"/>
              <a:gd name="connsiteX49" fmla="*/ 752127 w 1256978"/>
              <a:gd name="connsiteY49" fmla="*/ 54092 h 1929256"/>
              <a:gd name="connsiteX50" fmla="*/ 736672 w 1256978"/>
              <a:gd name="connsiteY50" fmla="*/ 36061 h 1929256"/>
              <a:gd name="connsiteX51" fmla="*/ 736672 w 1256978"/>
              <a:gd name="connsiteY51" fmla="*/ 23182 h 1929256"/>
              <a:gd name="connsiteX52" fmla="*/ 741824 w 1256978"/>
              <a:gd name="connsiteY52" fmla="*/ 12879 h 1929256"/>
              <a:gd name="connsiteX53" fmla="*/ 759854 w 1256978"/>
              <a:gd name="connsiteY53" fmla="*/ 5152 h 1929256"/>
              <a:gd name="connsiteX54" fmla="*/ 795915 w 1256978"/>
              <a:gd name="connsiteY54" fmla="*/ 0 h 1929256"/>
              <a:gd name="connsiteX55" fmla="*/ 837127 w 1256978"/>
              <a:gd name="connsiteY55" fmla="*/ 5152 h 1929256"/>
              <a:gd name="connsiteX56" fmla="*/ 919552 w 1256978"/>
              <a:gd name="connsiteY56" fmla="*/ 30910 h 1929256"/>
              <a:gd name="connsiteX57" fmla="*/ 1014856 w 1256978"/>
              <a:gd name="connsiteY57" fmla="*/ 64395 h 1929256"/>
              <a:gd name="connsiteX58" fmla="*/ 1043189 w 1256978"/>
              <a:gd name="connsiteY58" fmla="*/ 79849 h 1929256"/>
              <a:gd name="connsiteX59" fmla="*/ 1084402 w 1256978"/>
              <a:gd name="connsiteY59" fmla="*/ 110759 h 1929256"/>
              <a:gd name="connsiteX60" fmla="*/ 1130766 w 1256978"/>
              <a:gd name="connsiteY60" fmla="*/ 151971 h 1929256"/>
              <a:gd name="connsiteX61" fmla="*/ 1169402 w 1256978"/>
              <a:gd name="connsiteY61" fmla="*/ 190608 h 1929256"/>
              <a:gd name="connsiteX62" fmla="*/ 1202887 w 1256978"/>
              <a:gd name="connsiteY62" fmla="*/ 229244 h 1929256"/>
              <a:gd name="connsiteX63" fmla="*/ 1228645 w 1256978"/>
              <a:gd name="connsiteY63" fmla="*/ 260154 h 1929256"/>
              <a:gd name="connsiteX64" fmla="*/ 1246675 w 1256978"/>
              <a:gd name="connsiteY64" fmla="*/ 291063 h 1929256"/>
              <a:gd name="connsiteX65" fmla="*/ 1256978 w 1256978"/>
              <a:gd name="connsiteY65" fmla="*/ 329699 h 1929256"/>
              <a:gd name="connsiteX66" fmla="*/ 1254403 w 1256978"/>
              <a:gd name="connsiteY66" fmla="*/ 360609 h 1929256"/>
              <a:gd name="connsiteX67" fmla="*/ 1246675 w 1256978"/>
              <a:gd name="connsiteY67" fmla="*/ 396670 h 1929256"/>
              <a:gd name="connsiteX68" fmla="*/ 1228645 w 1256978"/>
              <a:gd name="connsiteY68" fmla="*/ 432730 h 1929256"/>
              <a:gd name="connsiteX69" fmla="*/ 1141069 w 1256978"/>
              <a:gd name="connsiteY69" fmla="*/ 556368 h 1929256"/>
              <a:gd name="connsiteX70" fmla="*/ 1017431 w 1256978"/>
              <a:gd name="connsiteY70" fmla="*/ 759854 h 192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256978" h="1929256">
                <a:moveTo>
                  <a:pt x="1017431" y="759854"/>
                </a:moveTo>
                <a:lnTo>
                  <a:pt x="906673" y="927279"/>
                </a:lnTo>
                <a:lnTo>
                  <a:pt x="803642" y="1079250"/>
                </a:lnTo>
                <a:lnTo>
                  <a:pt x="708338" y="1210614"/>
                </a:lnTo>
                <a:lnTo>
                  <a:pt x="625914" y="1318797"/>
                </a:lnTo>
                <a:lnTo>
                  <a:pt x="551216" y="1414101"/>
                </a:lnTo>
                <a:lnTo>
                  <a:pt x="489398" y="1488798"/>
                </a:lnTo>
                <a:lnTo>
                  <a:pt x="414700" y="1578950"/>
                </a:lnTo>
                <a:lnTo>
                  <a:pt x="296215" y="1697436"/>
                </a:lnTo>
                <a:lnTo>
                  <a:pt x="206062" y="1785012"/>
                </a:lnTo>
                <a:lnTo>
                  <a:pt x="92728" y="1885467"/>
                </a:lnTo>
                <a:lnTo>
                  <a:pt x="59243" y="1916377"/>
                </a:lnTo>
                <a:lnTo>
                  <a:pt x="43789" y="1924104"/>
                </a:lnTo>
                <a:lnTo>
                  <a:pt x="23182" y="1929256"/>
                </a:lnTo>
                <a:lnTo>
                  <a:pt x="15455" y="1929256"/>
                </a:lnTo>
                <a:lnTo>
                  <a:pt x="5152" y="1924104"/>
                </a:lnTo>
                <a:lnTo>
                  <a:pt x="2576" y="1916377"/>
                </a:lnTo>
                <a:lnTo>
                  <a:pt x="0" y="1908649"/>
                </a:lnTo>
                <a:lnTo>
                  <a:pt x="2576" y="1888043"/>
                </a:lnTo>
                <a:lnTo>
                  <a:pt x="23182" y="1857134"/>
                </a:lnTo>
                <a:lnTo>
                  <a:pt x="95304" y="1772133"/>
                </a:lnTo>
                <a:lnTo>
                  <a:pt x="200911" y="1640769"/>
                </a:lnTo>
                <a:lnTo>
                  <a:pt x="298790" y="1509404"/>
                </a:lnTo>
                <a:lnTo>
                  <a:pt x="394094" y="1378040"/>
                </a:lnTo>
                <a:lnTo>
                  <a:pt x="461064" y="1280160"/>
                </a:lnTo>
                <a:lnTo>
                  <a:pt x="522883" y="1184857"/>
                </a:lnTo>
                <a:lnTo>
                  <a:pt x="571822" y="1105008"/>
                </a:lnTo>
                <a:lnTo>
                  <a:pt x="628489" y="1009704"/>
                </a:lnTo>
                <a:lnTo>
                  <a:pt x="685156" y="911825"/>
                </a:lnTo>
                <a:lnTo>
                  <a:pt x="726369" y="837127"/>
                </a:lnTo>
                <a:lnTo>
                  <a:pt x="780460" y="734096"/>
                </a:lnTo>
                <a:lnTo>
                  <a:pt x="826824" y="631065"/>
                </a:lnTo>
                <a:lnTo>
                  <a:pt x="857733" y="561519"/>
                </a:lnTo>
                <a:lnTo>
                  <a:pt x="873188" y="517731"/>
                </a:lnTo>
                <a:lnTo>
                  <a:pt x="888643" y="476519"/>
                </a:lnTo>
                <a:lnTo>
                  <a:pt x="901522" y="432730"/>
                </a:lnTo>
                <a:lnTo>
                  <a:pt x="916976" y="370912"/>
                </a:lnTo>
                <a:lnTo>
                  <a:pt x="922128" y="332275"/>
                </a:lnTo>
                <a:lnTo>
                  <a:pt x="924704" y="301366"/>
                </a:lnTo>
                <a:lnTo>
                  <a:pt x="924704" y="278184"/>
                </a:lnTo>
                <a:lnTo>
                  <a:pt x="924704" y="260154"/>
                </a:lnTo>
                <a:lnTo>
                  <a:pt x="922128" y="234396"/>
                </a:lnTo>
                <a:lnTo>
                  <a:pt x="914400" y="206062"/>
                </a:lnTo>
                <a:lnTo>
                  <a:pt x="901522" y="177729"/>
                </a:lnTo>
                <a:lnTo>
                  <a:pt x="888643" y="157123"/>
                </a:lnTo>
                <a:lnTo>
                  <a:pt x="878340" y="146819"/>
                </a:lnTo>
                <a:lnTo>
                  <a:pt x="850006" y="126213"/>
                </a:lnTo>
                <a:lnTo>
                  <a:pt x="801066" y="92728"/>
                </a:lnTo>
                <a:lnTo>
                  <a:pt x="772733" y="72122"/>
                </a:lnTo>
                <a:lnTo>
                  <a:pt x="752127" y="54092"/>
                </a:lnTo>
                <a:lnTo>
                  <a:pt x="736672" y="36061"/>
                </a:lnTo>
                <a:lnTo>
                  <a:pt x="736672" y="23182"/>
                </a:lnTo>
                <a:lnTo>
                  <a:pt x="741824" y="12879"/>
                </a:lnTo>
                <a:lnTo>
                  <a:pt x="759854" y="5152"/>
                </a:lnTo>
                <a:lnTo>
                  <a:pt x="795915" y="0"/>
                </a:lnTo>
                <a:lnTo>
                  <a:pt x="837127" y="5152"/>
                </a:lnTo>
                <a:lnTo>
                  <a:pt x="919552" y="30910"/>
                </a:lnTo>
                <a:lnTo>
                  <a:pt x="1014856" y="64395"/>
                </a:lnTo>
                <a:lnTo>
                  <a:pt x="1043189" y="79849"/>
                </a:lnTo>
                <a:lnTo>
                  <a:pt x="1084402" y="110759"/>
                </a:lnTo>
                <a:lnTo>
                  <a:pt x="1130766" y="151971"/>
                </a:lnTo>
                <a:lnTo>
                  <a:pt x="1169402" y="190608"/>
                </a:lnTo>
                <a:lnTo>
                  <a:pt x="1202887" y="229244"/>
                </a:lnTo>
                <a:lnTo>
                  <a:pt x="1228645" y="260154"/>
                </a:lnTo>
                <a:lnTo>
                  <a:pt x="1246675" y="291063"/>
                </a:lnTo>
                <a:lnTo>
                  <a:pt x="1256978" y="329699"/>
                </a:lnTo>
                <a:lnTo>
                  <a:pt x="1254403" y="360609"/>
                </a:lnTo>
                <a:lnTo>
                  <a:pt x="1246675" y="396670"/>
                </a:lnTo>
                <a:lnTo>
                  <a:pt x="1228645" y="432730"/>
                </a:lnTo>
                <a:lnTo>
                  <a:pt x="1141069" y="556368"/>
                </a:lnTo>
                <a:lnTo>
                  <a:pt x="1017431" y="7598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ED939F1-18F9-459D-AA72-6852BEC0D8B0}"/>
              </a:ext>
            </a:extLst>
          </p:cNvPr>
          <p:cNvSpPr/>
          <p:nvPr/>
        </p:nvSpPr>
        <p:spPr>
          <a:xfrm rot="16200000">
            <a:off x="3944144" y="2885281"/>
            <a:ext cx="2168525" cy="823913"/>
          </a:xfrm>
          <a:custGeom>
            <a:avLst/>
            <a:gdLst>
              <a:gd name="connsiteX0" fmla="*/ 1364456 w 2169318"/>
              <a:gd name="connsiteY0" fmla="*/ 569119 h 823912"/>
              <a:gd name="connsiteX1" fmla="*/ 1204912 w 2169318"/>
              <a:gd name="connsiteY1" fmla="*/ 554831 h 823912"/>
              <a:gd name="connsiteX2" fmla="*/ 1097756 w 2169318"/>
              <a:gd name="connsiteY2" fmla="*/ 542925 h 823912"/>
              <a:gd name="connsiteX3" fmla="*/ 966787 w 2169318"/>
              <a:gd name="connsiteY3" fmla="*/ 519112 h 823912"/>
              <a:gd name="connsiteX4" fmla="*/ 873918 w 2169318"/>
              <a:gd name="connsiteY4" fmla="*/ 500062 h 823912"/>
              <a:gd name="connsiteX5" fmla="*/ 773906 w 2169318"/>
              <a:gd name="connsiteY5" fmla="*/ 471487 h 823912"/>
              <a:gd name="connsiteX6" fmla="*/ 681037 w 2169318"/>
              <a:gd name="connsiteY6" fmla="*/ 438150 h 823912"/>
              <a:gd name="connsiteX7" fmla="*/ 569118 w 2169318"/>
              <a:gd name="connsiteY7" fmla="*/ 388144 h 823912"/>
              <a:gd name="connsiteX8" fmla="*/ 490537 w 2169318"/>
              <a:gd name="connsiteY8" fmla="*/ 347662 h 823912"/>
              <a:gd name="connsiteX9" fmla="*/ 428625 w 2169318"/>
              <a:gd name="connsiteY9" fmla="*/ 311944 h 823912"/>
              <a:gd name="connsiteX10" fmla="*/ 366712 w 2169318"/>
              <a:gd name="connsiteY10" fmla="*/ 271462 h 823912"/>
              <a:gd name="connsiteX11" fmla="*/ 271462 w 2169318"/>
              <a:gd name="connsiteY11" fmla="*/ 204787 h 823912"/>
              <a:gd name="connsiteX12" fmla="*/ 200025 w 2169318"/>
              <a:gd name="connsiteY12" fmla="*/ 147637 h 823912"/>
              <a:gd name="connsiteX13" fmla="*/ 119062 w 2169318"/>
              <a:gd name="connsiteY13" fmla="*/ 76200 h 823912"/>
              <a:gd name="connsiteX14" fmla="*/ 59531 w 2169318"/>
              <a:gd name="connsiteY14" fmla="*/ 19050 h 823912"/>
              <a:gd name="connsiteX15" fmla="*/ 30956 w 2169318"/>
              <a:gd name="connsiteY15" fmla="*/ 4762 h 823912"/>
              <a:gd name="connsiteX16" fmla="*/ 16668 w 2169318"/>
              <a:gd name="connsiteY16" fmla="*/ 0 h 823912"/>
              <a:gd name="connsiteX17" fmla="*/ 7143 w 2169318"/>
              <a:gd name="connsiteY17" fmla="*/ 0 h 823912"/>
              <a:gd name="connsiteX18" fmla="*/ 0 w 2169318"/>
              <a:gd name="connsiteY18" fmla="*/ 2381 h 823912"/>
              <a:gd name="connsiteX19" fmla="*/ 0 w 2169318"/>
              <a:gd name="connsiteY19" fmla="*/ 14287 h 823912"/>
              <a:gd name="connsiteX20" fmla="*/ 7143 w 2169318"/>
              <a:gd name="connsiteY20" fmla="*/ 47625 h 823912"/>
              <a:gd name="connsiteX21" fmla="*/ 30956 w 2169318"/>
              <a:gd name="connsiteY21" fmla="*/ 90487 h 823912"/>
              <a:gd name="connsiteX22" fmla="*/ 80962 w 2169318"/>
              <a:gd name="connsiteY22" fmla="*/ 161925 h 823912"/>
              <a:gd name="connsiteX23" fmla="*/ 133350 w 2169318"/>
              <a:gd name="connsiteY23" fmla="*/ 223837 h 823912"/>
              <a:gd name="connsiteX24" fmla="*/ 183356 w 2169318"/>
              <a:gd name="connsiteY24" fmla="*/ 283369 h 823912"/>
              <a:gd name="connsiteX25" fmla="*/ 259556 w 2169318"/>
              <a:gd name="connsiteY25" fmla="*/ 357187 h 823912"/>
              <a:gd name="connsiteX26" fmla="*/ 326231 w 2169318"/>
              <a:gd name="connsiteY26" fmla="*/ 414337 h 823912"/>
              <a:gd name="connsiteX27" fmla="*/ 402431 w 2169318"/>
              <a:gd name="connsiteY27" fmla="*/ 473869 h 823912"/>
              <a:gd name="connsiteX28" fmla="*/ 469106 w 2169318"/>
              <a:gd name="connsiteY28" fmla="*/ 519112 h 823912"/>
              <a:gd name="connsiteX29" fmla="*/ 542925 w 2169318"/>
              <a:gd name="connsiteY29" fmla="*/ 566737 h 823912"/>
              <a:gd name="connsiteX30" fmla="*/ 628650 w 2169318"/>
              <a:gd name="connsiteY30" fmla="*/ 614362 h 823912"/>
              <a:gd name="connsiteX31" fmla="*/ 688181 w 2169318"/>
              <a:gd name="connsiteY31" fmla="*/ 645319 h 823912"/>
              <a:gd name="connsiteX32" fmla="*/ 773906 w 2169318"/>
              <a:gd name="connsiteY32" fmla="*/ 678656 h 823912"/>
              <a:gd name="connsiteX33" fmla="*/ 873918 w 2169318"/>
              <a:gd name="connsiteY33" fmla="*/ 707231 h 823912"/>
              <a:gd name="connsiteX34" fmla="*/ 969168 w 2169318"/>
              <a:gd name="connsiteY34" fmla="*/ 728662 h 823912"/>
              <a:gd name="connsiteX35" fmla="*/ 1076325 w 2169318"/>
              <a:gd name="connsiteY35" fmla="*/ 750094 h 823912"/>
              <a:gd name="connsiteX36" fmla="*/ 1178718 w 2169318"/>
              <a:gd name="connsiteY36" fmla="*/ 764381 h 823912"/>
              <a:gd name="connsiteX37" fmla="*/ 1295400 w 2169318"/>
              <a:gd name="connsiteY37" fmla="*/ 776287 h 823912"/>
              <a:gd name="connsiteX38" fmla="*/ 1416843 w 2169318"/>
              <a:gd name="connsiteY38" fmla="*/ 788194 h 823912"/>
              <a:gd name="connsiteX39" fmla="*/ 1562100 w 2169318"/>
              <a:gd name="connsiteY39" fmla="*/ 795337 h 823912"/>
              <a:gd name="connsiteX40" fmla="*/ 1766887 w 2169318"/>
              <a:gd name="connsiteY40" fmla="*/ 797719 h 823912"/>
              <a:gd name="connsiteX41" fmla="*/ 1802606 w 2169318"/>
              <a:gd name="connsiteY41" fmla="*/ 804862 h 823912"/>
              <a:gd name="connsiteX42" fmla="*/ 1840706 w 2169318"/>
              <a:gd name="connsiteY42" fmla="*/ 814387 h 823912"/>
              <a:gd name="connsiteX43" fmla="*/ 1878806 w 2169318"/>
              <a:gd name="connsiteY43" fmla="*/ 819150 h 823912"/>
              <a:gd name="connsiteX44" fmla="*/ 1957387 w 2169318"/>
              <a:gd name="connsiteY44" fmla="*/ 823912 h 823912"/>
              <a:gd name="connsiteX45" fmla="*/ 2040731 w 2169318"/>
              <a:gd name="connsiteY45" fmla="*/ 752475 h 823912"/>
              <a:gd name="connsiteX46" fmla="*/ 2045493 w 2169318"/>
              <a:gd name="connsiteY46" fmla="*/ 711994 h 823912"/>
              <a:gd name="connsiteX47" fmla="*/ 2052637 w 2169318"/>
              <a:gd name="connsiteY47" fmla="*/ 681037 h 823912"/>
              <a:gd name="connsiteX48" fmla="*/ 2066925 w 2169318"/>
              <a:gd name="connsiteY48" fmla="*/ 640556 h 823912"/>
              <a:gd name="connsiteX49" fmla="*/ 2081212 w 2169318"/>
              <a:gd name="connsiteY49" fmla="*/ 604837 h 823912"/>
              <a:gd name="connsiteX50" fmla="*/ 2105025 w 2169318"/>
              <a:gd name="connsiteY50" fmla="*/ 557212 h 823912"/>
              <a:gd name="connsiteX51" fmla="*/ 2131218 w 2169318"/>
              <a:gd name="connsiteY51" fmla="*/ 507206 h 823912"/>
              <a:gd name="connsiteX52" fmla="*/ 2162175 w 2169318"/>
              <a:gd name="connsiteY52" fmla="*/ 454819 h 823912"/>
              <a:gd name="connsiteX53" fmla="*/ 2169318 w 2169318"/>
              <a:gd name="connsiteY53" fmla="*/ 431006 h 823912"/>
              <a:gd name="connsiteX54" fmla="*/ 2169318 w 2169318"/>
              <a:gd name="connsiteY54" fmla="*/ 416719 h 823912"/>
              <a:gd name="connsiteX55" fmla="*/ 2166937 w 2169318"/>
              <a:gd name="connsiteY55" fmla="*/ 409575 h 823912"/>
              <a:gd name="connsiteX56" fmla="*/ 2159793 w 2169318"/>
              <a:gd name="connsiteY56" fmla="*/ 404812 h 823912"/>
              <a:gd name="connsiteX57" fmla="*/ 2140743 w 2169318"/>
              <a:gd name="connsiteY57" fmla="*/ 407194 h 823912"/>
              <a:gd name="connsiteX58" fmla="*/ 2121693 w 2169318"/>
              <a:gd name="connsiteY58" fmla="*/ 411956 h 823912"/>
              <a:gd name="connsiteX59" fmla="*/ 2105025 w 2169318"/>
              <a:gd name="connsiteY59" fmla="*/ 423862 h 823912"/>
              <a:gd name="connsiteX60" fmla="*/ 2078831 w 2169318"/>
              <a:gd name="connsiteY60" fmla="*/ 450056 h 823912"/>
              <a:gd name="connsiteX61" fmla="*/ 2043112 w 2169318"/>
              <a:gd name="connsiteY61" fmla="*/ 478631 h 823912"/>
              <a:gd name="connsiteX62" fmla="*/ 2007393 w 2169318"/>
              <a:gd name="connsiteY62" fmla="*/ 502444 h 823912"/>
              <a:gd name="connsiteX63" fmla="*/ 1983581 w 2169318"/>
              <a:gd name="connsiteY63" fmla="*/ 519112 h 823912"/>
              <a:gd name="connsiteX64" fmla="*/ 1935956 w 2169318"/>
              <a:gd name="connsiteY64" fmla="*/ 540544 h 823912"/>
              <a:gd name="connsiteX65" fmla="*/ 1866900 w 2169318"/>
              <a:gd name="connsiteY65" fmla="*/ 561975 h 823912"/>
              <a:gd name="connsiteX66" fmla="*/ 1821656 w 2169318"/>
              <a:gd name="connsiteY66" fmla="*/ 571500 h 823912"/>
              <a:gd name="connsiteX67" fmla="*/ 1745456 w 2169318"/>
              <a:gd name="connsiteY67" fmla="*/ 576262 h 823912"/>
              <a:gd name="connsiteX68" fmla="*/ 1609725 w 2169318"/>
              <a:gd name="connsiteY68" fmla="*/ 576262 h 823912"/>
              <a:gd name="connsiteX69" fmla="*/ 1445418 w 2169318"/>
              <a:gd name="connsiteY69" fmla="*/ 573881 h 823912"/>
              <a:gd name="connsiteX70" fmla="*/ 1364456 w 2169318"/>
              <a:gd name="connsiteY70" fmla="*/ 569119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69318" h="823912">
                <a:moveTo>
                  <a:pt x="1364456" y="569119"/>
                </a:moveTo>
                <a:lnTo>
                  <a:pt x="1204912" y="554831"/>
                </a:lnTo>
                <a:lnTo>
                  <a:pt x="1097756" y="542925"/>
                </a:lnTo>
                <a:lnTo>
                  <a:pt x="966787" y="519112"/>
                </a:lnTo>
                <a:lnTo>
                  <a:pt x="873918" y="500062"/>
                </a:lnTo>
                <a:lnTo>
                  <a:pt x="773906" y="471487"/>
                </a:lnTo>
                <a:lnTo>
                  <a:pt x="681037" y="438150"/>
                </a:lnTo>
                <a:lnTo>
                  <a:pt x="569118" y="388144"/>
                </a:lnTo>
                <a:lnTo>
                  <a:pt x="490537" y="347662"/>
                </a:lnTo>
                <a:lnTo>
                  <a:pt x="428625" y="311944"/>
                </a:lnTo>
                <a:lnTo>
                  <a:pt x="366712" y="271462"/>
                </a:lnTo>
                <a:lnTo>
                  <a:pt x="271462" y="204787"/>
                </a:lnTo>
                <a:lnTo>
                  <a:pt x="200025" y="147637"/>
                </a:lnTo>
                <a:lnTo>
                  <a:pt x="119062" y="76200"/>
                </a:lnTo>
                <a:lnTo>
                  <a:pt x="59531" y="19050"/>
                </a:lnTo>
                <a:lnTo>
                  <a:pt x="30956" y="4762"/>
                </a:lnTo>
                <a:lnTo>
                  <a:pt x="16668" y="0"/>
                </a:lnTo>
                <a:lnTo>
                  <a:pt x="7143" y="0"/>
                </a:lnTo>
                <a:lnTo>
                  <a:pt x="0" y="2381"/>
                </a:lnTo>
                <a:lnTo>
                  <a:pt x="0" y="14287"/>
                </a:lnTo>
                <a:lnTo>
                  <a:pt x="7143" y="47625"/>
                </a:lnTo>
                <a:lnTo>
                  <a:pt x="30956" y="90487"/>
                </a:lnTo>
                <a:lnTo>
                  <a:pt x="80962" y="161925"/>
                </a:lnTo>
                <a:lnTo>
                  <a:pt x="133350" y="223837"/>
                </a:lnTo>
                <a:lnTo>
                  <a:pt x="183356" y="283369"/>
                </a:lnTo>
                <a:lnTo>
                  <a:pt x="259556" y="357187"/>
                </a:lnTo>
                <a:lnTo>
                  <a:pt x="326231" y="414337"/>
                </a:lnTo>
                <a:lnTo>
                  <a:pt x="402431" y="473869"/>
                </a:lnTo>
                <a:lnTo>
                  <a:pt x="469106" y="519112"/>
                </a:lnTo>
                <a:lnTo>
                  <a:pt x="542925" y="566737"/>
                </a:lnTo>
                <a:lnTo>
                  <a:pt x="628650" y="614362"/>
                </a:lnTo>
                <a:lnTo>
                  <a:pt x="688181" y="645319"/>
                </a:lnTo>
                <a:lnTo>
                  <a:pt x="773906" y="678656"/>
                </a:lnTo>
                <a:lnTo>
                  <a:pt x="873918" y="707231"/>
                </a:lnTo>
                <a:lnTo>
                  <a:pt x="969168" y="728662"/>
                </a:lnTo>
                <a:lnTo>
                  <a:pt x="1076325" y="750094"/>
                </a:lnTo>
                <a:lnTo>
                  <a:pt x="1178718" y="764381"/>
                </a:lnTo>
                <a:lnTo>
                  <a:pt x="1295400" y="776287"/>
                </a:lnTo>
                <a:lnTo>
                  <a:pt x="1416843" y="788194"/>
                </a:lnTo>
                <a:lnTo>
                  <a:pt x="1562100" y="795337"/>
                </a:lnTo>
                <a:lnTo>
                  <a:pt x="1766887" y="797719"/>
                </a:lnTo>
                <a:lnTo>
                  <a:pt x="1802606" y="804862"/>
                </a:lnTo>
                <a:lnTo>
                  <a:pt x="1840706" y="814387"/>
                </a:lnTo>
                <a:lnTo>
                  <a:pt x="1878806" y="819150"/>
                </a:lnTo>
                <a:lnTo>
                  <a:pt x="1957387" y="823912"/>
                </a:lnTo>
                <a:lnTo>
                  <a:pt x="2040731" y="752475"/>
                </a:lnTo>
                <a:lnTo>
                  <a:pt x="2045493" y="711994"/>
                </a:lnTo>
                <a:lnTo>
                  <a:pt x="2052637" y="681037"/>
                </a:lnTo>
                <a:lnTo>
                  <a:pt x="2066925" y="640556"/>
                </a:lnTo>
                <a:lnTo>
                  <a:pt x="2081212" y="604837"/>
                </a:lnTo>
                <a:lnTo>
                  <a:pt x="2105025" y="557212"/>
                </a:lnTo>
                <a:lnTo>
                  <a:pt x="2131218" y="507206"/>
                </a:lnTo>
                <a:lnTo>
                  <a:pt x="2162175" y="454819"/>
                </a:lnTo>
                <a:lnTo>
                  <a:pt x="2169318" y="431006"/>
                </a:lnTo>
                <a:lnTo>
                  <a:pt x="2169318" y="416719"/>
                </a:lnTo>
                <a:lnTo>
                  <a:pt x="2166937" y="409575"/>
                </a:lnTo>
                <a:lnTo>
                  <a:pt x="2159793" y="404812"/>
                </a:lnTo>
                <a:lnTo>
                  <a:pt x="2140743" y="407194"/>
                </a:lnTo>
                <a:lnTo>
                  <a:pt x="2121693" y="411956"/>
                </a:lnTo>
                <a:lnTo>
                  <a:pt x="2105025" y="423862"/>
                </a:lnTo>
                <a:lnTo>
                  <a:pt x="2078831" y="450056"/>
                </a:lnTo>
                <a:lnTo>
                  <a:pt x="2043112" y="478631"/>
                </a:lnTo>
                <a:lnTo>
                  <a:pt x="2007393" y="502444"/>
                </a:lnTo>
                <a:lnTo>
                  <a:pt x="1983581" y="519112"/>
                </a:lnTo>
                <a:lnTo>
                  <a:pt x="1935956" y="540544"/>
                </a:lnTo>
                <a:lnTo>
                  <a:pt x="1866900" y="561975"/>
                </a:lnTo>
                <a:lnTo>
                  <a:pt x="1821656" y="571500"/>
                </a:lnTo>
                <a:lnTo>
                  <a:pt x="1745456" y="576262"/>
                </a:lnTo>
                <a:lnTo>
                  <a:pt x="1609725" y="576262"/>
                </a:lnTo>
                <a:lnTo>
                  <a:pt x="1445418" y="573881"/>
                </a:lnTo>
                <a:lnTo>
                  <a:pt x="1364456" y="569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7FBEB1A-B106-467E-B5AE-10021B9D6D4D}"/>
              </a:ext>
            </a:extLst>
          </p:cNvPr>
          <p:cNvSpPr/>
          <p:nvPr/>
        </p:nvSpPr>
        <p:spPr>
          <a:xfrm>
            <a:off x="3740150" y="2001838"/>
            <a:ext cx="1047750" cy="398462"/>
          </a:xfrm>
          <a:custGeom>
            <a:avLst/>
            <a:gdLst>
              <a:gd name="connsiteX0" fmla="*/ 558943 w 1048340"/>
              <a:gd name="connsiteY0" fmla="*/ 288487 h 399245"/>
              <a:gd name="connsiteX1" fmla="*/ 365760 w 1048340"/>
              <a:gd name="connsiteY1" fmla="*/ 334851 h 399245"/>
              <a:gd name="connsiteX2" fmla="*/ 208638 w 1048340"/>
              <a:gd name="connsiteY2" fmla="*/ 376063 h 399245"/>
              <a:gd name="connsiteX3" fmla="*/ 131364 w 1048340"/>
              <a:gd name="connsiteY3" fmla="*/ 396669 h 399245"/>
              <a:gd name="connsiteX4" fmla="*/ 113334 w 1048340"/>
              <a:gd name="connsiteY4" fmla="*/ 399245 h 399245"/>
              <a:gd name="connsiteX5" fmla="*/ 108182 w 1048340"/>
              <a:gd name="connsiteY5" fmla="*/ 399245 h 399245"/>
              <a:gd name="connsiteX6" fmla="*/ 92728 w 1048340"/>
              <a:gd name="connsiteY6" fmla="*/ 394093 h 399245"/>
              <a:gd name="connsiteX7" fmla="*/ 72121 w 1048340"/>
              <a:gd name="connsiteY7" fmla="*/ 378639 h 399245"/>
              <a:gd name="connsiteX8" fmla="*/ 59243 w 1048340"/>
              <a:gd name="connsiteY8" fmla="*/ 365760 h 399245"/>
              <a:gd name="connsiteX9" fmla="*/ 51515 w 1048340"/>
              <a:gd name="connsiteY9" fmla="*/ 347729 h 399245"/>
              <a:gd name="connsiteX10" fmla="*/ 46364 w 1048340"/>
              <a:gd name="connsiteY10" fmla="*/ 324548 h 399245"/>
              <a:gd name="connsiteX11" fmla="*/ 10303 w 1048340"/>
              <a:gd name="connsiteY11" fmla="*/ 288487 h 399245"/>
              <a:gd name="connsiteX12" fmla="*/ 0 w 1048340"/>
              <a:gd name="connsiteY12" fmla="*/ 273032 h 399245"/>
              <a:gd name="connsiteX13" fmla="*/ 95303 w 1048340"/>
              <a:gd name="connsiteY13" fmla="*/ 151971 h 399245"/>
              <a:gd name="connsiteX14" fmla="*/ 154546 w 1048340"/>
              <a:gd name="connsiteY14" fmla="*/ 180304 h 399245"/>
              <a:gd name="connsiteX15" fmla="*/ 195759 w 1048340"/>
              <a:gd name="connsiteY15" fmla="*/ 193183 h 399245"/>
              <a:gd name="connsiteX16" fmla="*/ 229244 w 1048340"/>
              <a:gd name="connsiteY16" fmla="*/ 198335 h 399245"/>
              <a:gd name="connsiteX17" fmla="*/ 265305 w 1048340"/>
              <a:gd name="connsiteY17" fmla="*/ 198335 h 399245"/>
              <a:gd name="connsiteX18" fmla="*/ 301365 w 1048340"/>
              <a:gd name="connsiteY18" fmla="*/ 195759 h 399245"/>
              <a:gd name="connsiteX19" fmla="*/ 370911 w 1048340"/>
              <a:gd name="connsiteY19" fmla="*/ 185456 h 399245"/>
              <a:gd name="connsiteX20" fmla="*/ 445609 w 1048340"/>
              <a:gd name="connsiteY20" fmla="*/ 167425 h 399245"/>
              <a:gd name="connsiteX21" fmla="*/ 553791 w 1048340"/>
              <a:gd name="connsiteY21" fmla="*/ 133940 h 399245"/>
              <a:gd name="connsiteX22" fmla="*/ 659398 w 1048340"/>
              <a:gd name="connsiteY22" fmla="*/ 90152 h 399245"/>
              <a:gd name="connsiteX23" fmla="*/ 710914 w 1048340"/>
              <a:gd name="connsiteY23" fmla="*/ 66970 h 399245"/>
              <a:gd name="connsiteX24" fmla="*/ 739247 w 1048340"/>
              <a:gd name="connsiteY24" fmla="*/ 43788 h 399245"/>
              <a:gd name="connsiteX25" fmla="*/ 783035 w 1048340"/>
              <a:gd name="connsiteY25" fmla="*/ 18030 h 399245"/>
              <a:gd name="connsiteX26" fmla="*/ 819096 w 1048340"/>
              <a:gd name="connsiteY26" fmla="*/ 2576 h 399245"/>
              <a:gd name="connsiteX27" fmla="*/ 839702 w 1048340"/>
              <a:gd name="connsiteY27" fmla="*/ 0 h 399245"/>
              <a:gd name="connsiteX28" fmla="*/ 852581 w 1048340"/>
              <a:gd name="connsiteY28" fmla="*/ 0 h 399245"/>
              <a:gd name="connsiteX29" fmla="*/ 883490 w 1048340"/>
              <a:gd name="connsiteY29" fmla="*/ 18030 h 399245"/>
              <a:gd name="connsiteX30" fmla="*/ 932430 w 1048340"/>
              <a:gd name="connsiteY30" fmla="*/ 48940 h 399245"/>
              <a:gd name="connsiteX31" fmla="*/ 991673 w 1048340"/>
              <a:gd name="connsiteY31" fmla="*/ 92728 h 399245"/>
              <a:gd name="connsiteX32" fmla="*/ 1017431 w 1048340"/>
              <a:gd name="connsiteY32" fmla="*/ 118486 h 399245"/>
              <a:gd name="connsiteX33" fmla="*/ 1032885 w 1048340"/>
              <a:gd name="connsiteY33" fmla="*/ 139092 h 399245"/>
              <a:gd name="connsiteX34" fmla="*/ 1045764 w 1048340"/>
              <a:gd name="connsiteY34" fmla="*/ 159698 h 399245"/>
              <a:gd name="connsiteX35" fmla="*/ 1048340 w 1048340"/>
              <a:gd name="connsiteY35" fmla="*/ 175153 h 399245"/>
              <a:gd name="connsiteX36" fmla="*/ 1048340 w 1048340"/>
              <a:gd name="connsiteY36" fmla="*/ 208638 h 399245"/>
              <a:gd name="connsiteX37" fmla="*/ 1040613 w 1048340"/>
              <a:gd name="connsiteY37" fmla="*/ 231820 h 399245"/>
              <a:gd name="connsiteX38" fmla="*/ 1022582 w 1048340"/>
              <a:gd name="connsiteY38" fmla="*/ 255002 h 399245"/>
              <a:gd name="connsiteX39" fmla="*/ 996825 w 1048340"/>
              <a:gd name="connsiteY39" fmla="*/ 278184 h 399245"/>
              <a:gd name="connsiteX40" fmla="*/ 685156 w 1048340"/>
              <a:gd name="connsiteY40" fmla="*/ 262729 h 399245"/>
              <a:gd name="connsiteX41" fmla="*/ 558943 w 1048340"/>
              <a:gd name="connsiteY41" fmla="*/ 28848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8340" h="399245">
                <a:moveTo>
                  <a:pt x="558943" y="288487"/>
                </a:moveTo>
                <a:lnTo>
                  <a:pt x="365760" y="334851"/>
                </a:lnTo>
                <a:lnTo>
                  <a:pt x="208638" y="376063"/>
                </a:lnTo>
                <a:lnTo>
                  <a:pt x="131364" y="396669"/>
                </a:lnTo>
                <a:lnTo>
                  <a:pt x="113334" y="399245"/>
                </a:lnTo>
                <a:lnTo>
                  <a:pt x="108182" y="399245"/>
                </a:lnTo>
                <a:lnTo>
                  <a:pt x="92728" y="394093"/>
                </a:lnTo>
                <a:lnTo>
                  <a:pt x="72121" y="378639"/>
                </a:lnTo>
                <a:lnTo>
                  <a:pt x="59243" y="365760"/>
                </a:lnTo>
                <a:lnTo>
                  <a:pt x="51515" y="347729"/>
                </a:lnTo>
                <a:lnTo>
                  <a:pt x="46364" y="324548"/>
                </a:lnTo>
                <a:lnTo>
                  <a:pt x="10303" y="288487"/>
                </a:lnTo>
                <a:lnTo>
                  <a:pt x="0" y="273032"/>
                </a:lnTo>
                <a:lnTo>
                  <a:pt x="95303" y="151971"/>
                </a:lnTo>
                <a:lnTo>
                  <a:pt x="154546" y="180304"/>
                </a:lnTo>
                <a:lnTo>
                  <a:pt x="195759" y="193183"/>
                </a:lnTo>
                <a:lnTo>
                  <a:pt x="229244" y="198335"/>
                </a:lnTo>
                <a:lnTo>
                  <a:pt x="265305" y="198335"/>
                </a:lnTo>
                <a:lnTo>
                  <a:pt x="301365" y="195759"/>
                </a:lnTo>
                <a:lnTo>
                  <a:pt x="370911" y="185456"/>
                </a:lnTo>
                <a:lnTo>
                  <a:pt x="445609" y="167425"/>
                </a:lnTo>
                <a:lnTo>
                  <a:pt x="553791" y="133940"/>
                </a:lnTo>
                <a:lnTo>
                  <a:pt x="659398" y="90152"/>
                </a:lnTo>
                <a:lnTo>
                  <a:pt x="710914" y="66970"/>
                </a:lnTo>
                <a:lnTo>
                  <a:pt x="739247" y="43788"/>
                </a:lnTo>
                <a:lnTo>
                  <a:pt x="783035" y="18030"/>
                </a:lnTo>
                <a:lnTo>
                  <a:pt x="819096" y="2576"/>
                </a:lnTo>
                <a:lnTo>
                  <a:pt x="839702" y="0"/>
                </a:lnTo>
                <a:lnTo>
                  <a:pt x="852581" y="0"/>
                </a:lnTo>
                <a:lnTo>
                  <a:pt x="883490" y="18030"/>
                </a:lnTo>
                <a:lnTo>
                  <a:pt x="932430" y="48940"/>
                </a:lnTo>
                <a:lnTo>
                  <a:pt x="991673" y="92728"/>
                </a:lnTo>
                <a:lnTo>
                  <a:pt x="1017431" y="118486"/>
                </a:lnTo>
                <a:lnTo>
                  <a:pt x="1032885" y="139092"/>
                </a:lnTo>
                <a:lnTo>
                  <a:pt x="1045764" y="159698"/>
                </a:lnTo>
                <a:lnTo>
                  <a:pt x="1048340" y="175153"/>
                </a:lnTo>
                <a:lnTo>
                  <a:pt x="1048340" y="208638"/>
                </a:lnTo>
                <a:lnTo>
                  <a:pt x="1040613" y="231820"/>
                </a:lnTo>
                <a:lnTo>
                  <a:pt x="1022582" y="255002"/>
                </a:lnTo>
                <a:lnTo>
                  <a:pt x="996825" y="278184"/>
                </a:lnTo>
                <a:lnTo>
                  <a:pt x="685156" y="262729"/>
                </a:lnTo>
                <a:lnTo>
                  <a:pt x="558943" y="288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0492B6A-19C8-464A-9185-E93C5B796617}"/>
              </a:ext>
            </a:extLst>
          </p:cNvPr>
          <p:cNvSpPr/>
          <p:nvPr/>
        </p:nvSpPr>
        <p:spPr>
          <a:xfrm rot="16200000">
            <a:off x="1889919" y="2718594"/>
            <a:ext cx="3433763" cy="2352675"/>
          </a:xfrm>
          <a:custGeom>
            <a:avLst/>
            <a:gdLst>
              <a:gd name="connsiteX0" fmla="*/ 1534229 w 3433603"/>
              <a:gd name="connsiteY0" fmla="*/ 1267272 h 2353506"/>
              <a:gd name="connsiteX1" fmla="*/ 1429901 w 3433603"/>
              <a:gd name="connsiteY1" fmla="*/ 1205903 h 2353506"/>
              <a:gd name="connsiteX2" fmla="*/ 1301026 w 3433603"/>
              <a:gd name="connsiteY2" fmla="*/ 1126123 h 2353506"/>
              <a:gd name="connsiteX3" fmla="*/ 1208972 w 3433603"/>
              <a:gd name="connsiteY3" fmla="*/ 1067822 h 2353506"/>
              <a:gd name="connsiteX4" fmla="*/ 1110782 w 3433603"/>
              <a:gd name="connsiteY4" fmla="*/ 1000316 h 2353506"/>
              <a:gd name="connsiteX5" fmla="*/ 1024865 w 3433603"/>
              <a:gd name="connsiteY5" fmla="*/ 935879 h 2353506"/>
              <a:gd name="connsiteX6" fmla="*/ 899058 w 3433603"/>
              <a:gd name="connsiteY6" fmla="*/ 840757 h 2353506"/>
              <a:gd name="connsiteX7" fmla="*/ 813141 w 3433603"/>
              <a:gd name="connsiteY7" fmla="*/ 770182 h 2353506"/>
              <a:gd name="connsiteX8" fmla="*/ 714951 w 3433603"/>
              <a:gd name="connsiteY8" fmla="*/ 693471 h 2353506"/>
              <a:gd name="connsiteX9" fmla="*/ 638239 w 3433603"/>
              <a:gd name="connsiteY9" fmla="*/ 622896 h 2353506"/>
              <a:gd name="connsiteX10" fmla="*/ 552322 w 3433603"/>
              <a:gd name="connsiteY10" fmla="*/ 546185 h 2353506"/>
              <a:gd name="connsiteX11" fmla="*/ 423447 w 3433603"/>
              <a:gd name="connsiteY11" fmla="*/ 420378 h 2353506"/>
              <a:gd name="connsiteX12" fmla="*/ 328325 w 3433603"/>
              <a:gd name="connsiteY12" fmla="*/ 322188 h 2353506"/>
              <a:gd name="connsiteX13" fmla="*/ 248545 w 3433603"/>
              <a:gd name="connsiteY13" fmla="*/ 236271 h 2353506"/>
              <a:gd name="connsiteX14" fmla="*/ 165697 w 3433603"/>
              <a:gd name="connsiteY14" fmla="*/ 144217 h 2353506"/>
              <a:gd name="connsiteX15" fmla="*/ 110465 w 3433603"/>
              <a:gd name="connsiteY15" fmla="*/ 76711 h 2353506"/>
              <a:gd name="connsiteX16" fmla="*/ 55233 w 3433603"/>
              <a:gd name="connsiteY16" fmla="*/ 15342 h 2353506"/>
              <a:gd name="connsiteX17" fmla="*/ 36822 w 3433603"/>
              <a:gd name="connsiteY17" fmla="*/ 6137 h 2353506"/>
              <a:gd name="connsiteX18" fmla="*/ 15343 w 3433603"/>
              <a:gd name="connsiteY18" fmla="*/ 0 h 2353506"/>
              <a:gd name="connsiteX19" fmla="*/ 9206 w 3433603"/>
              <a:gd name="connsiteY19" fmla="*/ 0 h 2353506"/>
              <a:gd name="connsiteX20" fmla="*/ 0 w 3433603"/>
              <a:gd name="connsiteY20" fmla="*/ 6137 h 2353506"/>
              <a:gd name="connsiteX21" fmla="*/ 0 w 3433603"/>
              <a:gd name="connsiteY21" fmla="*/ 21479 h 2353506"/>
              <a:gd name="connsiteX22" fmla="*/ 18411 w 3433603"/>
              <a:gd name="connsiteY22" fmla="*/ 70574 h 2353506"/>
              <a:gd name="connsiteX23" fmla="*/ 101259 w 3433603"/>
              <a:gd name="connsiteY23" fmla="*/ 196381 h 2353506"/>
              <a:gd name="connsiteX24" fmla="*/ 208655 w 3433603"/>
              <a:gd name="connsiteY24" fmla="*/ 346735 h 2353506"/>
              <a:gd name="connsiteX25" fmla="*/ 312983 w 3433603"/>
              <a:gd name="connsiteY25" fmla="*/ 484816 h 2353506"/>
              <a:gd name="connsiteX26" fmla="*/ 392763 w 3433603"/>
              <a:gd name="connsiteY26" fmla="*/ 586075 h 2353506"/>
              <a:gd name="connsiteX27" fmla="*/ 503227 w 3433603"/>
              <a:gd name="connsiteY27" fmla="*/ 708813 h 2353506"/>
              <a:gd name="connsiteX28" fmla="*/ 613692 w 3433603"/>
              <a:gd name="connsiteY28" fmla="*/ 828483 h 2353506"/>
              <a:gd name="connsiteX29" fmla="*/ 785525 w 3433603"/>
              <a:gd name="connsiteY29" fmla="*/ 991111 h 2353506"/>
              <a:gd name="connsiteX30" fmla="*/ 920537 w 3433603"/>
              <a:gd name="connsiteY30" fmla="*/ 1107712 h 2353506"/>
              <a:gd name="connsiteX31" fmla="*/ 1027933 w 3433603"/>
              <a:gd name="connsiteY31" fmla="*/ 1196698 h 2353506"/>
              <a:gd name="connsiteX32" fmla="*/ 1184425 w 3433603"/>
              <a:gd name="connsiteY32" fmla="*/ 1313299 h 2353506"/>
              <a:gd name="connsiteX33" fmla="*/ 1331710 w 3433603"/>
              <a:gd name="connsiteY33" fmla="*/ 1411490 h 2353506"/>
              <a:gd name="connsiteX34" fmla="*/ 1423764 w 3433603"/>
              <a:gd name="connsiteY34" fmla="*/ 1469790 h 2353506"/>
              <a:gd name="connsiteX35" fmla="*/ 1564913 w 3433603"/>
              <a:gd name="connsiteY35" fmla="*/ 1549570 h 2353506"/>
              <a:gd name="connsiteX36" fmla="*/ 1847211 w 3433603"/>
              <a:gd name="connsiteY36" fmla="*/ 1702993 h 2353506"/>
              <a:gd name="connsiteX37" fmla="*/ 2055866 w 3433603"/>
              <a:gd name="connsiteY37" fmla="*/ 1810389 h 2353506"/>
              <a:gd name="connsiteX38" fmla="*/ 2282932 w 3433603"/>
              <a:gd name="connsiteY38" fmla="*/ 1917785 h 2353506"/>
              <a:gd name="connsiteX39" fmla="*/ 2506929 w 3433603"/>
              <a:gd name="connsiteY39" fmla="*/ 2006770 h 2353506"/>
              <a:gd name="connsiteX40" fmla="*/ 2712516 w 3433603"/>
              <a:gd name="connsiteY40" fmla="*/ 2089618 h 2353506"/>
              <a:gd name="connsiteX41" fmla="*/ 2991745 w 3433603"/>
              <a:gd name="connsiteY41" fmla="*/ 2187809 h 2353506"/>
              <a:gd name="connsiteX42" fmla="*/ 3252564 w 3433603"/>
              <a:gd name="connsiteY42" fmla="*/ 2270657 h 2353506"/>
              <a:gd name="connsiteX43" fmla="*/ 3298591 w 3433603"/>
              <a:gd name="connsiteY43" fmla="*/ 2286000 h 2353506"/>
              <a:gd name="connsiteX44" fmla="*/ 3317002 w 3433603"/>
              <a:gd name="connsiteY44" fmla="*/ 2295205 h 2353506"/>
              <a:gd name="connsiteX45" fmla="*/ 3332344 w 3433603"/>
              <a:gd name="connsiteY45" fmla="*/ 2310547 h 2353506"/>
              <a:gd name="connsiteX46" fmla="*/ 3359960 w 3433603"/>
              <a:gd name="connsiteY46" fmla="*/ 2335095 h 2353506"/>
              <a:gd name="connsiteX47" fmla="*/ 3390645 w 3433603"/>
              <a:gd name="connsiteY47" fmla="*/ 2350437 h 2353506"/>
              <a:gd name="connsiteX48" fmla="*/ 3433603 w 3433603"/>
              <a:gd name="connsiteY48" fmla="*/ 2353506 h 2353506"/>
              <a:gd name="connsiteX49" fmla="*/ 3359960 w 3433603"/>
              <a:gd name="connsiteY49" fmla="*/ 1985291 h 2353506"/>
              <a:gd name="connsiteX50" fmla="*/ 3329276 w 3433603"/>
              <a:gd name="connsiteY50" fmla="*/ 1994496 h 2353506"/>
              <a:gd name="connsiteX51" fmla="*/ 3310865 w 3433603"/>
              <a:gd name="connsiteY51" fmla="*/ 1994496 h 2353506"/>
              <a:gd name="connsiteX52" fmla="*/ 3261769 w 3433603"/>
              <a:gd name="connsiteY52" fmla="*/ 1982222 h 2353506"/>
              <a:gd name="connsiteX53" fmla="*/ 3114484 w 3433603"/>
              <a:gd name="connsiteY53" fmla="*/ 1939264 h 2353506"/>
              <a:gd name="connsiteX54" fmla="*/ 2954924 w 3433603"/>
              <a:gd name="connsiteY54" fmla="*/ 1887100 h 2353506"/>
              <a:gd name="connsiteX55" fmla="*/ 2743200 w 3433603"/>
              <a:gd name="connsiteY55" fmla="*/ 1816526 h 2353506"/>
              <a:gd name="connsiteX56" fmla="*/ 2531477 w 3433603"/>
              <a:gd name="connsiteY56" fmla="*/ 1736746 h 2353506"/>
              <a:gd name="connsiteX57" fmla="*/ 2325890 w 3433603"/>
              <a:gd name="connsiteY57" fmla="*/ 1653898 h 2353506"/>
              <a:gd name="connsiteX58" fmla="*/ 2080414 w 3433603"/>
              <a:gd name="connsiteY58" fmla="*/ 1540365 h 2353506"/>
              <a:gd name="connsiteX59" fmla="*/ 1853348 w 3433603"/>
              <a:gd name="connsiteY59" fmla="*/ 1429900 h 2353506"/>
              <a:gd name="connsiteX60" fmla="*/ 1745952 w 3433603"/>
              <a:gd name="connsiteY60" fmla="*/ 1386942 h 2353506"/>
              <a:gd name="connsiteX61" fmla="*/ 1534229 w 3433603"/>
              <a:gd name="connsiteY61" fmla="*/ 1267272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433603" h="2353506">
                <a:moveTo>
                  <a:pt x="1534229" y="1267272"/>
                </a:moveTo>
                <a:lnTo>
                  <a:pt x="1429901" y="1205903"/>
                </a:lnTo>
                <a:lnTo>
                  <a:pt x="1301026" y="1126123"/>
                </a:lnTo>
                <a:lnTo>
                  <a:pt x="1208972" y="1067822"/>
                </a:lnTo>
                <a:lnTo>
                  <a:pt x="1110782" y="1000316"/>
                </a:lnTo>
                <a:lnTo>
                  <a:pt x="1024865" y="935879"/>
                </a:lnTo>
                <a:lnTo>
                  <a:pt x="899058" y="840757"/>
                </a:lnTo>
                <a:lnTo>
                  <a:pt x="813141" y="770182"/>
                </a:lnTo>
                <a:lnTo>
                  <a:pt x="714951" y="693471"/>
                </a:lnTo>
                <a:lnTo>
                  <a:pt x="638239" y="622896"/>
                </a:lnTo>
                <a:lnTo>
                  <a:pt x="552322" y="546185"/>
                </a:lnTo>
                <a:lnTo>
                  <a:pt x="423447" y="420378"/>
                </a:lnTo>
                <a:lnTo>
                  <a:pt x="328325" y="322188"/>
                </a:lnTo>
                <a:lnTo>
                  <a:pt x="248545" y="236271"/>
                </a:lnTo>
                <a:lnTo>
                  <a:pt x="165697" y="144217"/>
                </a:lnTo>
                <a:lnTo>
                  <a:pt x="110465" y="76711"/>
                </a:lnTo>
                <a:lnTo>
                  <a:pt x="55233" y="15342"/>
                </a:lnTo>
                <a:lnTo>
                  <a:pt x="36822" y="6137"/>
                </a:lnTo>
                <a:lnTo>
                  <a:pt x="15343" y="0"/>
                </a:lnTo>
                <a:lnTo>
                  <a:pt x="9206" y="0"/>
                </a:lnTo>
                <a:lnTo>
                  <a:pt x="0" y="6137"/>
                </a:lnTo>
                <a:lnTo>
                  <a:pt x="0" y="21479"/>
                </a:lnTo>
                <a:lnTo>
                  <a:pt x="18411" y="70574"/>
                </a:lnTo>
                <a:lnTo>
                  <a:pt x="101259" y="196381"/>
                </a:lnTo>
                <a:lnTo>
                  <a:pt x="208655" y="346735"/>
                </a:lnTo>
                <a:lnTo>
                  <a:pt x="312983" y="484816"/>
                </a:lnTo>
                <a:lnTo>
                  <a:pt x="392763" y="586075"/>
                </a:lnTo>
                <a:lnTo>
                  <a:pt x="503227" y="708813"/>
                </a:lnTo>
                <a:lnTo>
                  <a:pt x="613692" y="828483"/>
                </a:lnTo>
                <a:lnTo>
                  <a:pt x="785525" y="991111"/>
                </a:lnTo>
                <a:lnTo>
                  <a:pt x="920537" y="1107712"/>
                </a:lnTo>
                <a:lnTo>
                  <a:pt x="1027933" y="1196698"/>
                </a:lnTo>
                <a:lnTo>
                  <a:pt x="1184425" y="1313299"/>
                </a:lnTo>
                <a:lnTo>
                  <a:pt x="1331710" y="1411490"/>
                </a:lnTo>
                <a:lnTo>
                  <a:pt x="1423764" y="1469790"/>
                </a:lnTo>
                <a:lnTo>
                  <a:pt x="1564913" y="1549570"/>
                </a:lnTo>
                <a:lnTo>
                  <a:pt x="1847211" y="1702993"/>
                </a:lnTo>
                <a:lnTo>
                  <a:pt x="2055866" y="1810389"/>
                </a:lnTo>
                <a:lnTo>
                  <a:pt x="2282932" y="1917785"/>
                </a:lnTo>
                <a:lnTo>
                  <a:pt x="2506929" y="2006770"/>
                </a:lnTo>
                <a:lnTo>
                  <a:pt x="2712516" y="2089618"/>
                </a:lnTo>
                <a:lnTo>
                  <a:pt x="2991745" y="2187809"/>
                </a:lnTo>
                <a:lnTo>
                  <a:pt x="3252564" y="2270657"/>
                </a:lnTo>
                <a:lnTo>
                  <a:pt x="3298591" y="2286000"/>
                </a:lnTo>
                <a:lnTo>
                  <a:pt x="3317002" y="2295205"/>
                </a:lnTo>
                <a:lnTo>
                  <a:pt x="3332344" y="2310547"/>
                </a:lnTo>
                <a:lnTo>
                  <a:pt x="3359960" y="2335095"/>
                </a:lnTo>
                <a:lnTo>
                  <a:pt x="3390645" y="2350437"/>
                </a:lnTo>
                <a:lnTo>
                  <a:pt x="3433603" y="2353506"/>
                </a:lnTo>
                <a:lnTo>
                  <a:pt x="3359960" y="1985291"/>
                </a:lnTo>
                <a:lnTo>
                  <a:pt x="3329276" y="1994496"/>
                </a:lnTo>
                <a:lnTo>
                  <a:pt x="3310865" y="1994496"/>
                </a:lnTo>
                <a:lnTo>
                  <a:pt x="3261769" y="1982222"/>
                </a:lnTo>
                <a:lnTo>
                  <a:pt x="3114484" y="1939264"/>
                </a:lnTo>
                <a:lnTo>
                  <a:pt x="2954924" y="1887100"/>
                </a:lnTo>
                <a:lnTo>
                  <a:pt x="2743200" y="1816526"/>
                </a:lnTo>
                <a:lnTo>
                  <a:pt x="2531477" y="1736746"/>
                </a:lnTo>
                <a:lnTo>
                  <a:pt x="2325890" y="1653898"/>
                </a:lnTo>
                <a:lnTo>
                  <a:pt x="2080414" y="1540365"/>
                </a:lnTo>
                <a:lnTo>
                  <a:pt x="1853348" y="1429900"/>
                </a:lnTo>
                <a:lnTo>
                  <a:pt x="1745952" y="1386942"/>
                </a:lnTo>
                <a:lnTo>
                  <a:pt x="1534229" y="12672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F9954F9B-BBCA-4179-AFB2-4B9C022ABCA7}"/>
              </a:ext>
            </a:extLst>
          </p:cNvPr>
          <p:cNvSpPr/>
          <p:nvPr/>
        </p:nvSpPr>
        <p:spPr>
          <a:xfrm>
            <a:off x="3028950" y="3181350"/>
            <a:ext cx="4167188" cy="2528888"/>
          </a:xfrm>
          <a:custGeom>
            <a:avLst/>
            <a:gdLst>
              <a:gd name="connsiteX0" fmla="*/ 1516068 w 4167488"/>
              <a:gd name="connsiteY0" fmla="*/ 1465080 h 2529047"/>
              <a:gd name="connsiteX1" fmla="*/ 1393695 w 4167488"/>
              <a:gd name="connsiteY1" fmla="*/ 1349505 h 2529047"/>
              <a:gd name="connsiteX2" fmla="*/ 1298516 w 4167488"/>
              <a:gd name="connsiteY2" fmla="*/ 1257725 h 2529047"/>
              <a:gd name="connsiteX3" fmla="*/ 1216933 w 4167488"/>
              <a:gd name="connsiteY3" fmla="*/ 1172744 h 2529047"/>
              <a:gd name="connsiteX4" fmla="*/ 1104758 w 4167488"/>
              <a:gd name="connsiteY4" fmla="*/ 1063967 h 2529047"/>
              <a:gd name="connsiteX5" fmla="*/ 1026575 w 4167488"/>
              <a:gd name="connsiteY5" fmla="*/ 989184 h 2529047"/>
              <a:gd name="connsiteX6" fmla="*/ 917799 w 4167488"/>
              <a:gd name="connsiteY6" fmla="*/ 880408 h 2529047"/>
              <a:gd name="connsiteX7" fmla="*/ 792026 w 4167488"/>
              <a:gd name="connsiteY7" fmla="*/ 707045 h 2529047"/>
              <a:gd name="connsiteX8" fmla="*/ 707045 w 4167488"/>
              <a:gd name="connsiteY8" fmla="*/ 625463 h 2529047"/>
              <a:gd name="connsiteX9" fmla="*/ 615265 w 4167488"/>
              <a:gd name="connsiteY9" fmla="*/ 533683 h 2529047"/>
              <a:gd name="connsiteX10" fmla="*/ 492892 w 4167488"/>
              <a:gd name="connsiteY10" fmla="*/ 421508 h 2529047"/>
              <a:gd name="connsiteX11" fmla="*/ 441903 w 4167488"/>
              <a:gd name="connsiteY11" fmla="*/ 373918 h 2529047"/>
              <a:gd name="connsiteX12" fmla="*/ 401112 w 4167488"/>
              <a:gd name="connsiteY12" fmla="*/ 336526 h 2529047"/>
              <a:gd name="connsiteX13" fmla="*/ 343324 w 4167488"/>
              <a:gd name="connsiteY13" fmla="*/ 288937 h 2529047"/>
              <a:gd name="connsiteX14" fmla="*/ 305933 w 4167488"/>
              <a:gd name="connsiteY14" fmla="*/ 261743 h 2529047"/>
              <a:gd name="connsiteX15" fmla="*/ 248145 w 4167488"/>
              <a:gd name="connsiteY15" fmla="*/ 220952 h 2529047"/>
              <a:gd name="connsiteX16" fmla="*/ 207354 w 4167488"/>
              <a:gd name="connsiteY16" fmla="*/ 193758 h 2529047"/>
              <a:gd name="connsiteX17" fmla="*/ 159765 w 4167488"/>
              <a:gd name="connsiteY17" fmla="*/ 166564 h 2529047"/>
              <a:gd name="connsiteX18" fmla="*/ 74783 w 4167488"/>
              <a:gd name="connsiteY18" fmla="*/ 118974 h 2529047"/>
              <a:gd name="connsiteX19" fmla="*/ 0 w 4167488"/>
              <a:gd name="connsiteY19" fmla="*/ 88381 h 2529047"/>
              <a:gd name="connsiteX20" fmla="*/ 88380 w 4167488"/>
              <a:gd name="connsiteY20" fmla="*/ 0 h 2529047"/>
              <a:gd name="connsiteX21" fmla="*/ 166563 w 4167488"/>
              <a:gd name="connsiteY21" fmla="*/ 40791 h 2529047"/>
              <a:gd name="connsiteX22" fmla="*/ 271940 w 4167488"/>
              <a:gd name="connsiteY22" fmla="*/ 101978 h 2529047"/>
              <a:gd name="connsiteX23" fmla="*/ 428306 w 4167488"/>
              <a:gd name="connsiteY23" fmla="*/ 193758 h 2529047"/>
              <a:gd name="connsiteX24" fmla="*/ 506489 w 4167488"/>
              <a:gd name="connsiteY24" fmla="*/ 244747 h 2529047"/>
              <a:gd name="connsiteX25" fmla="*/ 581272 w 4167488"/>
              <a:gd name="connsiteY25" fmla="*/ 305933 h 2529047"/>
              <a:gd name="connsiteX26" fmla="*/ 683250 w 4167488"/>
              <a:gd name="connsiteY26" fmla="*/ 387515 h 2529047"/>
              <a:gd name="connsiteX27" fmla="*/ 795426 w 4167488"/>
              <a:gd name="connsiteY27" fmla="*/ 492892 h 2529047"/>
              <a:gd name="connsiteX28" fmla="*/ 856612 w 4167488"/>
              <a:gd name="connsiteY28" fmla="*/ 550680 h 2529047"/>
              <a:gd name="connsiteX29" fmla="*/ 1091161 w 4167488"/>
              <a:gd name="connsiteY29" fmla="*/ 781829 h 2529047"/>
              <a:gd name="connsiteX30" fmla="*/ 1278120 w 4167488"/>
              <a:gd name="connsiteY30" fmla="*/ 961990 h 2529047"/>
              <a:gd name="connsiteX31" fmla="*/ 1407292 w 4167488"/>
              <a:gd name="connsiteY31" fmla="*/ 1084363 h 2529047"/>
              <a:gd name="connsiteX32" fmla="*/ 1560258 w 4167488"/>
              <a:gd name="connsiteY32" fmla="*/ 1220333 h 2529047"/>
              <a:gd name="connsiteX33" fmla="*/ 1730221 w 4167488"/>
              <a:gd name="connsiteY33" fmla="*/ 1369900 h 2529047"/>
              <a:gd name="connsiteX34" fmla="*/ 1920579 w 4167488"/>
              <a:gd name="connsiteY34" fmla="*/ 1522867 h 2529047"/>
              <a:gd name="connsiteX35" fmla="*/ 2107539 w 4167488"/>
              <a:gd name="connsiteY35" fmla="*/ 1658837 h 2529047"/>
              <a:gd name="connsiteX36" fmla="*/ 2240110 w 4167488"/>
              <a:gd name="connsiteY36" fmla="*/ 1747218 h 2529047"/>
              <a:gd name="connsiteX37" fmla="*/ 2396475 w 4167488"/>
              <a:gd name="connsiteY37" fmla="*/ 1838998 h 2529047"/>
              <a:gd name="connsiteX38" fmla="*/ 2532446 w 4167488"/>
              <a:gd name="connsiteY38" fmla="*/ 1910382 h 2529047"/>
              <a:gd name="connsiteX39" fmla="*/ 2682013 w 4167488"/>
              <a:gd name="connsiteY39" fmla="*/ 1974968 h 2529047"/>
              <a:gd name="connsiteX40" fmla="*/ 2851976 w 4167488"/>
              <a:gd name="connsiteY40" fmla="*/ 2042953 h 2529047"/>
              <a:gd name="connsiteX41" fmla="*/ 3045733 w 4167488"/>
              <a:gd name="connsiteY41" fmla="*/ 2107539 h 2529047"/>
              <a:gd name="connsiteX42" fmla="*/ 3283681 w 4167488"/>
              <a:gd name="connsiteY42" fmla="*/ 2175524 h 2529047"/>
              <a:gd name="connsiteX43" fmla="*/ 3494435 w 4167488"/>
              <a:gd name="connsiteY43" fmla="*/ 2226513 h 2529047"/>
              <a:gd name="connsiteX44" fmla="*/ 3640603 w 4167488"/>
              <a:gd name="connsiteY44" fmla="*/ 2257106 h 2529047"/>
              <a:gd name="connsiteX45" fmla="*/ 3929540 w 4167488"/>
              <a:gd name="connsiteY45" fmla="*/ 2314894 h 2529047"/>
              <a:gd name="connsiteX46" fmla="*/ 4116499 w 4167488"/>
              <a:gd name="connsiteY46" fmla="*/ 2345487 h 2529047"/>
              <a:gd name="connsiteX47" fmla="*/ 4150492 w 4167488"/>
              <a:gd name="connsiteY47" fmla="*/ 2355685 h 2529047"/>
              <a:gd name="connsiteX48" fmla="*/ 4164089 w 4167488"/>
              <a:gd name="connsiteY48" fmla="*/ 2369282 h 2529047"/>
              <a:gd name="connsiteX49" fmla="*/ 4167488 w 4167488"/>
              <a:gd name="connsiteY49" fmla="*/ 2379480 h 2529047"/>
              <a:gd name="connsiteX50" fmla="*/ 4167488 w 4167488"/>
              <a:gd name="connsiteY50" fmla="*/ 2393077 h 2529047"/>
              <a:gd name="connsiteX51" fmla="*/ 4150492 w 4167488"/>
              <a:gd name="connsiteY51" fmla="*/ 2406674 h 2529047"/>
              <a:gd name="connsiteX52" fmla="*/ 4092704 w 4167488"/>
              <a:gd name="connsiteY52" fmla="*/ 2420271 h 2529047"/>
              <a:gd name="connsiteX53" fmla="*/ 3946536 w 4167488"/>
              <a:gd name="connsiteY53" fmla="*/ 2437267 h 2529047"/>
              <a:gd name="connsiteX54" fmla="*/ 3756178 w 4167488"/>
              <a:gd name="connsiteY54" fmla="*/ 2461062 h 2529047"/>
              <a:gd name="connsiteX55" fmla="*/ 3582816 w 4167488"/>
              <a:gd name="connsiteY55" fmla="*/ 2481457 h 2529047"/>
              <a:gd name="connsiteX56" fmla="*/ 3304077 w 4167488"/>
              <a:gd name="connsiteY56" fmla="*/ 2512051 h 2529047"/>
              <a:gd name="connsiteX57" fmla="*/ 3164707 w 4167488"/>
              <a:gd name="connsiteY57" fmla="*/ 2525648 h 2529047"/>
              <a:gd name="connsiteX58" fmla="*/ 3106920 w 4167488"/>
              <a:gd name="connsiteY58" fmla="*/ 2529047 h 2529047"/>
              <a:gd name="connsiteX59" fmla="*/ 3055931 w 4167488"/>
              <a:gd name="connsiteY59" fmla="*/ 2529047 h 2529047"/>
              <a:gd name="connsiteX60" fmla="*/ 2981148 w 4167488"/>
              <a:gd name="connsiteY60" fmla="*/ 2518849 h 2529047"/>
              <a:gd name="connsiteX61" fmla="*/ 2916562 w 4167488"/>
              <a:gd name="connsiteY61" fmla="*/ 2505252 h 2529047"/>
              <a:gd name="connsiteX62" fmla="*/ 2851976 w 4167488"/>
              <a:gd name="connsiteY62" fmla="*/ 2481457 h 2529047"/>
              <a:gd name="connsiteX63" fmla="*/ 2722804 w 4167488"/>
              <a:gd name="connsiteY63" fmla="*/ 2406674 h 2529047"/>
              <a:gd name="connsiteX64" fmla="*/ 2600431 w 4167488"/>
              <a:gd name="connsiteY64" fmla="*/ 2331890 h 2529047"/>
              <a:gd name="connsiteX65" fmla="*/ 2444065 w 4167488"/>
              <a:gd name="connsiteY65" fmla="*/ 2229912 h 2529047"/>
              <a:gd name="connsiteX66" fmla="*/ 2270703 w 4167488"/>
              <a:gd name="connsiteY66" fmla="*/ 2107539 h 2529047"/>
              <a:gd name="connsiteX67" fmla="*/ 2080345 w 4167488"/>
              <a:gd name="connsiteY67" fmla="*/ 1968170 h 2529047"/>
              <a:gd name="connsiteX68" fmla="*/ 1903583 w 4167488"/>
              <a:gd name="connsiteY68" fmla="*/ 1825401 h 2529047"/>
              <a:gd name="connsiteX69" fmla="*/ 1764214 w 4167488"/>
              <a:gd name="connsiteY69" fmla="*/ 1703028 h 2529047"/>
              <a:gd name="connsiteX70" fmla="*/ 1516068 w 4167488"/>
              <a:gd name="connsiteY70" fmla="*/ 1465080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7488" h="2529047">
                <a:moveTo>
                  <a:pt x="1516068" y="1465080"/>
                </a:moveTo>
                <a:lnTo>
                  <a:pt x="1393695" y="1349505"/>
                </a:lnTo>
                <a:lnTo>
                  <a:pt x="1298516" y="1257725"/>
                </a:lnTo>
                <a:lnTo>
                  <a:pt x="1216933" y="1172744"/>
                </a:lnTo>
                <a:lnTo>
                  <a:pt x="1104758" y="1063967"/>
                </a:lnTo>
                <a:lnTo>
                  <a:pt x="1026575" y="989184"/>
                </a:lnTo>
                <a:lnTo>
                  <a:pt x="917799" y="880408"/>
                </a:lnTo>
                <a:lnTo>
                  <a:pt x="792026" y="707045"/>
                </a:lnTo>
                <a:lnTo>
                  <a:pt x="707045" y="625463"/>
                </a:lnTo>
                <a:lnTo>
                  <a:pt x="615265" y="533683"/>
                </a:lnTo>
                <a:lnTo>
                  <a:pt x="492892" y="421508"/>
                </a:lnTo>
                <a:lnTo>
                  <a:pt x="441903" y="373918"/>
                </a:lnTo>
                <a:lnTo>
                  <a:pt x="401112" y="336526"/>
                </a:lnTo>
                <a:lnTo>
                  <a:pt x="343324" y="288937"/>
                </a:lnTo>
                <a:lnTo>
                  <a:pt x="305933" y="261743"/>
                </a:lnTo>
                <a:lnTo>
                  <a:pt x="248145" y="220952"/>
                </a:lnTo>
                <a:lnTo>
                  <a:pt x="207354" y="193758"/>
                </a:lnTo>
                <a:lnTo>
                  <a:pt x="159765" y="166564"/>
                </a:lnTo>
                <a:lnTo>
                  <a:pt x="74783" y="118974"/>
                </a:lnTo>
                <a:lnTo>
                  <a:pt x="0" y="88381"/>
                </a:lnTo>
                <a:lnTo>
                  <a:pt x="88380" y="0"/>
                </a:lnTo>
                <a:lnTo>
                  <a:pt x="166563" y="40791"/>
                </a:lnTo>
                <a:lnTo>
                  <a:pt x="271940" y="101978"/>
                </a:lnTo>
                <a:lnTo>
                  <a:pt x="428306" y="193758"/>
                </a:lnTo>
                <a:lnTo>
                  <a:pt x="506489" y="244747"/>
                </a:lnTo>
                <a:lnTo>
                  <a:pt x="581272" y="305933"/>
                </a:lnTo>
                <a:lnTo>
                  <a:pt x="683250" y="387515"/>
                </a:lnTo>
                <a:lnTo>
                  <a:pt x="795426" y="492892"/>
                </a:lnTo>
                <a:lnTo>
                  <a:pt x="856612" y="550680"/>
                </a:lnTo>
                <a:lnTo>
                  <a:pt x="1091161" y="781829"/>
                </a:lnTo>
                <a:lnTo>
                  <a:pt x="1278120" y="961990"/>
                </a:lnTo>
                <a:lnTo>
                  <a:pt x="1407292" y="1084363"/>
                </a:lnTo>
                <a:lnTo>
                  <a:pt x="1560258" y="1220333"/>
                </a:lnTo>
                <a:lnTo>
                  <a:pt x="1730221" y="1369900"/>
                </a:lnTo>
                <a:lnTo>
                  <a:pt x="1920579" y="1522867"/>
                </a:lnTo>
                <a:lnTo>
                  <a:pt x="2107539" y="1658837"/>
                </a:lnTo>
                <a:lnTo>
                  <a:pt x="2240110" y="1747218"/>
                </a:lnTo>
                <a:lnTo>
                  <a:pt x="2396475" y="1838998"/>
                </a:lnTo>
                <a:lnTo>
                  <a:pt x="2532446" y="1910382"/>
                </a:lnTo>
                <a:lnTo>
                  <a:pt x="2682013" y="1974968"/>
                </a:lnTo>
                <a:lnTo>
                  <a:pt x="2851976" y="2042953"/>
                </a:lnTo>
                <a:lnTo>
                  <a:pt x="3045733" y="2107539"/>
                </a:lnTo>
                <a:lnTo>
                  <a:pt x="3283681" y="2175524"/>
                </a:lnTo>
                <a:lnTo>
                  <a:pt x="3494435" y="2226513"/>
                </a:lnTo>
                <a:lnTo>
                  <a:pt x="3640603" y="2257106"/>
                </a:lnTo>
                <a:lnTo>
                  <a:pt x="3929540" y="2314894"/>
                </a:lnTo>
                <a:lnTo>
                  <a:pt x="4116499" y="2345487"/>
                </a:lnTo>
                <a:lnTo>
                  <a:pt x="4150492" y="2355685"/>
                </a:lnTo>
                <a:lnTo>
                  <a:pt x="4164089" y="2369282"/>
                </a:lnTo>
                <a:lnTo>
                  <a:pt x="4167488" y="2379480"/>
                </a:lnTo>
                <a:lnTo>
                  <a:pt x="4167488" y="2393077"/>
                </a:lnTo>
                <a:lnTo>
                  <a:pt x="4150492" y="2406674"/>
                </a:lnTo>
                <a:lnTo>
                  <a:pt x="4092704" y="2420271"/>
                </a:lnTo>
                <a:lnTo>
                  <a:pt x="3946536" y="2437267"/>
                </a:lnTo>
                <a:lnTo>
                  <a:pt x="3756178" y="2461062"/>
                </a:lnTo>
                <a:lnTo>
                  <a:pt x="3582816" y="2481457"/>
                </a:lnTo>
                <a:lnTo>
                  <a:pt x="3304077" y="2512051"/>
                </a:lnTo>
                <a:lnTo>
                  <a:pt x="3164707" y="2525648"/>
                </a:lnTo>
                <a:lnTo>
                  <a:pt x="3106920" y="2529047"/>
                </a:lnTo>
                <a:lnTo>
                  <a:pt x="3055931" y="2529047"/>
                </a:lnTo>
                <a:lnTo>
                  <a:pt x="2981148" y="2518849"/>
                </a:lnTo>
                <a:lnTo>
                  <a:pt x="2916562" y="2505252"/>
                </a:lnTo>
                <a:lnTo>
                  <a:pt x="2851976" y="2481457"/>
                </a:lnTo>
                <a:lnTo>
                  <a:pt x="2722804" y="2406674"/>
                </a:lnTo>
                <a:lnTo>
                  <a:pt x="2600431" y="2331890"/>
                </a:lnTo>
                <a:lnTo>
                  <a:pt x="2444065" y="2229912"/>
                </a:lnTo>
                <a:lnTo>
                  <a:pt x="2270703" y="2107539"/>
                </a:lnTo>
                <a:lnTo>
                  <a:pt x="2080345" y="1968170"/>
                </a:lnTo>
                <a:lnTo>
                  <a:pt x="1903583" y="1825401"/>
                </a:lnTo>
                <a:lnTo>
                  <a:pt x="1764214" y="1703028"/>
                </a:lnTo>
                <a:lnTo>
                  <a:pt x="1516068" y="14650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9F67949-91AE-4959-B451-277AB5D7086D}"/>
              </a:ext>
            </a:extLst>
          </p:cNvPr>
          <p:cNvSpPr/>
          <p:nvPr/>
        </p:nvSpPr>
        <p:spPr>
          <a:xfrm rot="16200000">
            <a:off x="5136356" y="2305844"/>
            <a:ext cx="2233613" cy="1851025"/>
          </a:xfrm>
          <a:custGeom>
            <a:avLst/>
            <a:gdLst>
              <a:gd name="connsiteX0" fmla="*/ 1974056 w 2233613"/>
              <a:gd name="connsiteY0" fmla="*/ 392906 h 1850231"/>
              <a:gd name="connsiteX1" fmla="*/ 1947863 w 2233613"/>
              <a:gd name="connsiteY1" fmla="*/ 297656 h 1850231"/>
              <a:gd name="connsiteX2" fmla="*/ 1921669 w 2233613"/>
              <a:gd name="connsiteY2" fmla="*/ 204787 h 1850231"/>
              <a:gd name="connsiteX3" fmla="*/ 1883569 w 2233613"/>
              <a:gd name="connsiteY3" fmla="*/ 45243 h 1850231"/>
              <a:gd name="connsiteX4" fmla="*/ 2009775 w 2233613"/>
              <a:gd name="connsiteY4" fmla="*/ 0 h 1850231"/>
              <a:gd name="connsiteX5" fmla="*/ 2009775 w 2233613"/>
              <a:gd name="connsiteY5" fmla="*/ 40481 h 1850231"/>
              <a:gd name="connsiteX6" fmla="*/ 2009775 w 2233613"/>
              <a:gd name="connsiteY6" fmla="*/ 69056 h 1850231"/>
              <a:gd name="connsiteX7" fmla="*/ 2021681 w 2233613"/>
              <a:gd name="connsiteY7" fmla="*/ 133350 h 1850231"/>
              <a:gd name="connsiteX8" fmla="*/ 2050256 w 2233613"/>
              <a:gd name="connsiteY8" fmla="*/ 259556 h 1850231"/>
              <a:gd name="connsiteX9" fmla="*/ 2088356 w 2233613"/>
              <a:gd name="connsiteY9" fmla="*/ 407193 h 1850231"/>
              <a:gd name="connsiteX10" fmla="*/ 2126456 w 2233613"/>
              <a:gd name="connsiteY10" fmla="*/ 540543 h 1850231"/>
              <a:gd name="connsiteX11" fmla="*/ 2162175 w 2233613"/>
              <a:gd name="connsiteY11" fmla="*/ 652462 h 1850231"/>
              <a:gd name="connsiteX12" fmla="*/ 2202656 w 2233613"/>
              <a:gd name="connsiteY12" fmla="*/ 754856 h 1850231"/>
              <a:gd name="connsiteX13" fmla="*/ 2228850 w 2233613"/>
              <a:gd name="connsiteY13" fmla="*/ 809625 h 1850231"/>
              <a:gd name="connsiteX14" fmla="*/ 2233613 w 2233613"/>
              <a:gd name="connsiteY14" fmla="*/ 823912 h 1850231"/>
              <a:gd name="connsiteX15" fmla="*/ 2216944 w 2233613"/>
              <a:gd name="connsiteY15" fmla="*/ 859631 h 1850231"/>
              <a:gd name="connsiteX16" fmla="*/ 2181225 w 2233613"/>
              <a:gd name="connsiteY16" fmla="*/ 916781 h 1850231"/>
              <a:gd name="connsiteX17" fmla="*/ 2140744 w 2233613"/>
              <a:gd name="connsiteY17" fmla="*/ 973931 h 1850231"/>
              <a:gd name="connsiteX18" fmla="*/ 2102644 w 2233613"/>
              <a:gd name="connsiteY18" fmla="*/ 1019175 h 1850231"/>
              <a:gd name="connsiteX19" fmla="*/ 2055019 w 2233613"/>
              <a:gd name="connsiteY19" fmla="*/ 1071562 h 1850231"/>
              <a:gd name="connsiteX20" fmla="*/ 2033588 w 2233613"/>
              <a:gd name="connsiteY20" fmla="*/ 1088231 h 1850231"/>
              <a:gd name="connsiteX21" fmla="*/ 2012156 w 2233613"/>
              <a:gd name="connsiteY21" fmla="*/ 1097756 h 1850231"/>
              <a:gd name="connsiteX22" fmla="*/ 1997869 w 2233613"/>
              <a:gd name="connsiteY22" fmla="*/ 1100137 h 1850231"/>
              <a:gd name="connsiteX23" fmla="*/ 1976438 w 2233613"/>
              <a:gd name="connsiteY23" fmla="*/ 1095375 h 1850231"/>
              <a:gd name="connsiteX24" fmla="*/ 1955006 w 2233613"/>
              <a:gd name="connsiteY24" fmla="*/ 1083468 h 1850231"/>
              <a:gd name="connsiteX25" fmla="*/ 1940719 w 2233613"/>
              <a:gd name="connsiteY25" fmla="*/ 1069181 h 1850231"/>
              <a:gd name="connsiteX26" fmla="*/ 1928813 w 2233613"/>
              <a:gd name="connsiteY26" fmla="*/ 1052512 h 1850231"/>
              <a:gd name="connsiteX27" fmla="*/ 1885950 w 2233613"/>
              <a:gd name="connsiteY27" fmla="*/ 1028700 h 1850231"/>
              <a:gd name="connsiteX28" fmla="*/ 1812131 w 2233613"/>
              <a:gd name="connsiteY28" fmla="*/ 997743 h 1850231"/>
              <a:gd name="connsiteX29" fmla="*/ 1724025 w 2233613"/>
              <a:gd name="connsiteY29" fmla="*/ 969168 h 1850231"/>
              <a:gd name="connsiteX30" fmla="*/ 1628775 w 2233613"/>
              <a:gd name="connsiteY30" fmla="*/ 945356 h 1850231"/>
              <a:gd name="connsiteX31" fmla="*/ 1531144 w 2233613"/>
              <a:gd name="connsiteY31" fmla="*/ 926306 h 1850231"/>
              <a:gd name="connsiteX32" fmla="*/ 1447800 w 2233613"/>
              <a:gd name="connsiteY32" fmla="*/ 914400 h 1850231"/>
              <a:gd name="connsiteX33" fmla="*/ 1335881 w 2233613"/>
              <a:gd name="connsiteY33" fmla="*/ 907256 h 1850231"/>
              <a:gd name="connsiteX34" fmla="*/ 1095375 w 2233613"/>
              <a:gd name="connsiteY34" fmla="*/ 890587 h 1850231"/>
              <a:gd name="connsiteX35" fmla="*/ 769144 w 2233613"/>
              <a:gd name="connsiteY35" fmla="*/ 871537 h 1850231"/>
              <a:gd name="connsiteX36" fmla="*/ 581025 w 2233613"/>
              <a:gd name="connsiteY36" fmla="*/ 864393 h 1850231"/>
              <a:gd name="connsiteX37" fmla="*/ 471488 w 2233613"/>
              <a:gd name="connsiteY37" fmla="*/ 866775 h 1850231"/>
              <a:gd name="connsiteX38" fmla="*/ 402431 w 2233613"/>
              <a:gd name="connsiteY38" fmla="*/ 876300 h 1850231"/>
              <a:gd name="connsiteX39" fmla="*/ 357188 w 2233613"/>
              <a:gd name="connsiteY39" fmla="*/ 888206 h 1850231"/>
              <a:gd name="connsiteX40" fmla="*/ 321469 w 2233613"/>
              <a:gd name="connsiteY40" fmla="*/ 904875 h 1850231"/>
              <a:gd name="connsiteX41" fmla="*/ 297656 w 2233613"/>
              <a:gd name="connsiteY41" fmla="*/ 923925 h 1850231"/>
              <a:gd name="connsiteX42" fmla="*/ 280988 w 2233613"/>
              <a:gd name="connsiteY42" fmla="*/ 950118 h 1850231"/>
              <a:gd name="connsiteX43" fmla="*/ 264319 w 2233613"/>
              <a:gd name="connsiteY43" fmla="*/ 992981 h 1850231"/>
              <a:gd name="connsiteX44" fmla="*/ 245269 w 2233613"/>
              <a:gd name="connsiteY44" fmla="*/ 1057275 h 1850231"/>
              <a:gd name="connsiteX45" fmla="*/ 235744 w 2233613"/>
              <a:gd name="connsiteY45" fmla="*/ 1109662 h 1850231"/>
              <a:gd name="connsiteX46" fmla="*/ 226219 w 2233613"/>
              <a:gd name="connsiteY46" fmla="*/ 1209675 h 1850231"/>
              <a:gd name="connsiteX47" fmla="*/ 223838 w 2233613"/>
              <a:gd name="connsiteY47" fmla="*/ 1300162 h 1850231"/>
              <a:gd name="connsiteX48" fmla="*/ 230981 w 2233613"/>
              <a:gd name="connsiteY48" fmla="*/ 1347787 h 1850231"/>
              <a:gd name="connsiteX49" fmla="*/ 245269 w 2233613"/>
              <a:gd name="connsiteY49" fmla="*/ 1390650 h 1850231"/>
              <a:gd name="connsiteX50" fmla="*/ 250031 w 2233613"/>
              <a:gd name="connsiteY50" fmla="*/ 1802606 h 1850231"/>
              <a:gd name="connsiteX51" fmla="*/ 228600 w 2233613"/>
              <a:gd name="connsiteY51" fmla="*/ 1828800 h 1850231"/>
              <a:gd name="connsiteX52" fmla="*/ 204788 w 2233613"/>
              <a:gd name="connsiteY52" fmla="*/ 1845468 h 1850231"/>
              <a:gd name="connsiteX53" fmla="*/ 185738 w 2233613"/>
              <a:gd name="connsiteY53" fmla="*/ 1850231 h 1850231"/>
              <a:gd name="connsiteX54" fmla="*/ 164306 w 2233613"/>
              <a:gd name="connsiteY54" fmla="*/ 1847850 h 1850231"/>
              <a:gd name="connsiteX55" fmla="*/ 140494 w 2233613"/>
              <a:gd name="connsiteY55" fmla="*/ 1843087 h 1850231"/>
              <a:gd name="connsiteX56" fmla="*/ 116681 w 2233613"/>
              <a:gd name="connsiteY56" fmla="*/ 1826418 h 1850231"/>
              <a:gd name="connsiteX57" fmla="*/ 88106 w 2233613"/>
              <a:gd name="connsiteY57" fmla="*/ 1800225 h 1850231"/>
              <a:gd name="connsiteX58" fmla="*/ 64294 w 2233613"/>
              <a:gd name="connsiteY58" fmla="*/ 1769268 h 1850231"/>
              <a:gd name="connsiteX59" fmla="*/ 50006 w 2233613"/>
              <a:gd name="connsiteY59" fmla="*/ 1747837 h 1850231"/>
              <a:gd name="connsiteX60" fmla="*/ 42863 w 2233613"/>
              <a:gd name="connsiteY60" fmla="*/ 1728787 h 1850231"/>
              <a:gd name="connsiteX61" fmla="*/ 26194 w 2233613"/>
              <a:gd name="connsiteY61" fmla="*/ 1643062 h 1850231"/>
              <a:gd name="connsiteX62" fmla="*/ 16669 w 2233613"/>
              <a:gd name="connsiteY62" fmla="*/ 1571625 h 1850231"/>
              <a:gd name="connsiteX63" fmla="*/ 11906 w 2233613"/>
              <a:gd name="connsiteY63" fmla="*/ 1516856 h 1850231"/>
              <a:gd name="connsiteX64" fmla="*/ 4763 w 2233613"/>
              <a:gd name="connsiteY64" fmla="*/ 1428750 h 1850231"/>
              <a:gd name="connsiteX65" fmla="*/ 0 w 2233613"/>
              <a:gd name="connsiteY65" fmla="*/ 1359693 h 1850231"/>
              <a:gd name="connsiteX66" fmla="*/ 0 w 2233613"/>
              <a:gd name="connsiteY66" fmla="*/ 1257300 h 1850231"/>
              <a:gd name="connsiteX67" fmla="*/ 4763 w 2233613"/>
              <a:gd name="connsiteY67" fmla="*/ 1200150 h 1850231"/>
              <a:gd name="connsiteX68" fmla="*/ 14288 w 2233613"/>
              <a:gd name="connsiteY68" fmla="*/ 1126331 h 1850231"/>
              <a:gd name="connsiteX69" fmla="*/ 30956 w 2233613"/>
              <a:gd name="connsiteY69" fmla="*/ 1047750 h 1850231"/>
              <a:gd name="connsiteX70" fmla="*/ 50006 w 2233613"/>
              <a:gd name="connsiteY70" fmla="*/ 988218 h 1850231"/>
              <a:gd name="connsiteX71" fmla="*/ 71438 w 2233613"/>
              <a:gd name="connsiteY71" fmla="*/ 940593 h 1850231"/>
              <a:gd name="connsiteX72" fmla="*/ 92869 w 2233613"/>
              <a:gd name="connsiteY72" fmla="*/ 892968 h 1850231"/>
              <a:gd name="connsiteX73" fmla="*/ 114300 w 2233613"/>
              <a:gd name="connsiteY73" fmla="*/ 859631 h 1850231"/>
              <a:gd name="connsiteX74" fmla="*/ 152400 w 2233613"/>
              <a:gd name="connsiteY74" fmla="*/ 804862 h 1850231"/>
              <a:gd name="connsiteX75" fmla="*/ 176213 w 2233613"/>
              <a:gd name="connsiteY75" fmla="*/ 781050 h 1850231"/>
              <a:gd name="connsiteX76" fmla="*/ 211931 w 2233613"/>
              <a:gd name="connsiteY76" fmla="*/ 747712 h 1850231"/>
              <a:gd name="connsiteX77" fmla="*/ 240506 w 2233613"/>
              <a:gd name="connsiteY77" fmla="*/ 728662 h 1850231"/>
              <a:gd name="connsiteX78" fmla="*/ 280988 w 2233613"/>
              <a:gd name="connsiteY78" fmla="*/ 709612 h 1850231"/>
              <a:gd name="connsiteX79" fmla="*/ 335756 w 2233613"/>
              <a:gd name="connsiteY79" fmla="*/ 692943 h 1850231"/>
              <a:gd name="connsiteX80" fmla="*/ 383381 w 2233613"/>
              <a:gd name="connsiteY80" fmla="*/ 683418 h 1850231"/>
              <a:gd name="connsiteX81" fmla="*/ 442913 w 2233613"/>
              <a:gd name="connsiteY81" fmla="*/ 673893 h 1850231"/>
              <a:gd name="connsiteX82" fmla="*/ 509588 w 2233613"/>
              <a:gd name="connsiteY82" fmla="*/ 666750 h 1850231"/>
              <a:gd name="connsiteX83" fmla="*/ 583406 w 2233613"/>
              <a:gd name="connsiteY83" fmla="*/ 664368 h 1850231"/>
              <a:gd name="connsiteX84" fmla="*/ 688181 w 2233613"/>
              <a:gd name="connsiteY84" fmla="*/ 664368 h 1850231"/>
              <a:gd name="connsiteX85" fmla="*/ 778669 w 2233613"/>
              <a:gd name="connsiteY85" fmla="*/ 669131 h 1850231"/>
              <a:gd name="connsiteX86" fmla="*/ 981075 w 2233613"/>
              <a:gd name="connsiteY86" fmla="*/ 681037 h 1850231"/>
              <a:gd name="connsiteX87" fmla="*/ 1195388 w 2233613"/>
              <a:gd name="connsiteY87" fmla="*/ 690562 h 1850231"/>
              <a:gd name="connsiteX88" fmla="*/ 1409700 w 2233613"/>
              <a:gd name="connsiteY88" fmla="*/ 697706 h 1850231"/>
              <a:gd name="connsiteX89" fmla="*/ 1676400 w 2233613"/>
              <a:gd name="connsiteY89" fmla="*/ 704850 h 1850231"/>
              <a:gd name="connsiteX90" fmla="*/ 1897856 w 2233613"/>
              <a:gd name="connsiteY90" fmla="*/ 709612 h 1850231"/>
              <a:gd name="connsiteX91" fmla="*/ 1969294 w 2233613"/>
              <a:gd name="connsiteY91" fmla="*/ 707231 h 1850231"/>
              <a:gd name="connsiteX92" fmla="*/ 1993106 w 2233613"/>
              <a:gd name="connsiteY92" fmla="*/ 702468 h 1850231"/>
              <a:gd name="connsiteX93" fmla="*/ 2014538 w 2233613"/>
              <a:gd name="connsiteY93" fmla="*/ 692943 h 1850231"/>
              <a:gd name="connsiteX94" fmla="*/ 2026444 w 2233613"/>
              <a:gd name="connsiteY94" fmla="*/ 678656 h 1850231"/>
              <a:gd name="connsiteX95" fmla="*/ 2033588 w 2233613"/>
              <a:gd name="connsiteY95" fmla="*/ 659606 h 1850231"/>
              <a:gd name="connsiteX96" fmla="*/ 2035969 w 2233613"/>
              <a:gd name="connsiteY96" fmla="*/ 633412 h 1850231"/>
              <a:gd name="connsiteX97" fmla="*/ 2016919 w 2233613"/>
              <a:gd name="connsiteY97" fmla="*/ 564356 h 1850231"/>
              <a:gd name="connsiteX98" fmla="*/ 1974056 w 2233613"/>
              <a:gd name="connsiteY98" fmla="*/ 392906 h 1850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233613" h="1850231">
                <a:moveTo>
                  <a:pt x="1974056" y="392906"/>
                </a:moveTo>
                <a:lnTo>
                  <a:pt x="1947863" y="297656"/>
                </a:lnTo>
                <a:lnTo>
                  <a:pt x="1921669" y="204787"/>
                </a:lnTo>
                <a:lnTo>
                  <a:pt x="1883569" y="45243"/>
                </a:lnTo>
                <a:lnTo>
                  <a:pt x="2009775" y="0"/>
                </a:lnTo>
                <a:lnTo>
                  <a:pt x="2009775" y="40481"/>
                </a:lnTo>
                <a:lnTo>
                  <a:pt x="2009775" y="69056"/>
                </a:lnTo>
                <a:lnTo>
                  <a:pt x="2021681" y="133350"/>
                </a:lnTo>
                <a:lnTo>
                  <a:pt x="2050256" y="259556"/>
                </a:lnTo>
                <a:lnTo>
                  <a:pt x="2088356" y="407193"/>
                </a:lnTo>
                <a:lnTo>
                  <a:pt x="2126456" y="540543"/>
                </a:lnTo>
                <a:lnTo>
                  <a:pt x="2162175" y="652462"/>
                </a:lnTo>
                <a:lnTo>
                  <a:pt x="2202656" y="754856"/>
                </a:lnTo>
                <a:lnTo>
                  <a:pt x="2228850" y="809625"/>
                </a:lnTo>
                <a:lnTo>
                  <a:pt x="2233613" y="823912"/>
                </a:lnTo>
                <a:lnTo>
                  <a:pt x="2216944" y="859631"/>
                </a:lnTo>
                <a:lnTo>
                  <a:pt x="2181225" y="916781"/>
                </a:lnTo>
                <a:lnTo>
                  <a:pt x="2140744" y="973931"/>
                </a:lnTo>
                <a:lnTo>
                  <a:pt x="2102644" y="1019175"/>
                </a:lnTo>
                <a:lnTo>
                  <a:pt x="2055019" y="1071562"/>
                </a:lnTo>
                <a:lnTo>
                  <a:pt x="2033588" y="1088231"/>
                </a:lnTo>
                <a:lnTo>
                  <a:pt x="2012156" y="1097756"/>
                </a:lnTo>
                <a:lnTo>
                  <a:pt x="1997869" y="1100137"/>
                </a:lnTo>
                <a:lnTo>
                  <a:pt x="1976438" y="1095375"/>
                </a:lnTo>
                <a:lnTo>
                  <a:pt x="1955006" y="1083468"/>
                </a:lnTo>
                <a:lnTo>
                  <a:pt x="1940719" y="1069181"/>
                </a:lnTo>
                <a:lnTo>
                  <a:pt x="1928813" y="1052512"/>
                </a:lnTo>
                <a:lnTo>
                  <a:pt x="1885950" y="1028700"/>
                </a:lnTo>
                <a:lnTo>
                  <a:pt x="1812131" y="997743"/>
                </a:lnTo>
                <a:lnTo>
                  <a:pt x="1724025" y="969168"/>
                </a:lnTo>
                <a:lnTo>
                  <a:pt x="1628775" y="945356"/>
                </a:lnTo>
                <a:lnTo>
                  <a:pt x="1531144" y="926306"/>
                </a:lnTo>
                <a:lnTo>
                  <a:pt x="1447800" y="914400"/>
                </a:lnTo>
                <a:lnTo>
                  <a:pt x="1335881" y="907256"/>
                </a:lnTo>
                <a:lnTo>
                  <a:pt x="1095375" y="890587"/>
                </a:lnTo>
                <a:lnTo>
                  <a:pt x="769144" y="871537"/>
                </a:lnTo>
                <a:lnTo>
                  <a:pt x="581025" y="864393"/>
                </a:lnTo>
                <a:lnTo>
                  <a:pt x="471488" y="866775"/>
                </a:lnTo>
                <a:lnTo>
                  <a:pt x="402431" y="876300"/>
                </a:lnTo>
                <a:lnTo>
                  <a:pt x="357188" y="888206"/>
                </a:lnTo>
                <a:lnTo>
                  <a:pt x="321469" y="904875"/>
                </a:lnTo>
                <a:lnTo>
                  <a:pt x="297656" y="923925"/>
                </a:lnTo>
                <a:lnTo>
                  <a:pt x="280988" y="950118"/>
                </a:lnTo>
                <a:lnTo>
                  <a:pt x="264319" y="992981"/>
                </a:lnTo>
                <a:lnTo>
                  <a:pt x="245269" y="1057275"/>
                </a:lnTo>
                <a:lnTo>
                  <a:pt x="235744" y="1109662"/>
                </a:lnTo>
                <a:lnTo>
                  <a:pt x="226219" y="1209675"/>
                </a:lnTo>
                <a:cubicBezTo>
                  <a:pt x="225425" y="1239837"/>
                  <a:pt x="224632" y="1270000"/>
                  <a:pt x="223838" y="1300162"/>
                </a:cubicBezTo>
                <a:lnTo>
                  <a:pt x="230981" y="1347787"/>
                </a:lnTo>
                <a:lnTo>
                  <a:pt x="245269" y="1390650"/>
                </a:lnTo>
                <a:cubicBezTo>
                  <a:pt x="246856" y="1527969"/>
                  <a:pt x="248444" y="1665287"/>
                  <a:pt x="250031" y="1802606"/>
                </a:cubicBezTo>
                <a:lnTo>
                  <a:pt x="228600" y="1828800"/>
                </a:lnTo>
                <a:lnTo>
                  <a:pt x="204788" y="1845468"/>
                </a:lnTo>
                <a:lnTo>
                  <a:pt x="185738" y="1850231"/>
                </a:lnTo>
                <a:lnTo>
                  <a:pt x="164306" y="1847850"/>
                </a:lnTo>
                <a:lnTo>
                  <a:pt x="140494" y="1843087"/>
                </a:lnTo>
                <a:lnTo>
                  <a:pt x="116681" y="1826418"/>
                </a:lnTo>
                <a:lnTo>
                  <a:pt x="88106" y="1800225"/>
                </a:lnTo>
                <a:lnTo>
                  <a:pt x="64294" y="1769268"/>
                </a:lnTo>
                <a:lnTo>
                  <a:pt x="50006" y="1747837"/>
                </a:lnTo>
                <a:lnTo>
                  <a:pt x="42863" y="1728787"/>
                </a:lnTo>
                <a:lnTo>
                  <a:pt x="26194" y="1643062"/>
                </a:lnTo>
                <a:lnTo>
                  <a:pt x="16669" y="1571625"/>
                </a:lnTo>
                <a:lnTo>
                  <a:pt x="11906" y="1516856"/>
                </a:lnTo>
                <a:lnTo>
                  <a:pt x="4763" y="1428750"/>
                </a:lnTo>
                <a:lnTo>
                  <a:pt x="0" y="1359693"/>
                </a:lnTo>
                <a:lnTo>
                  <a:pt x="0" y="1257300"/>
                </a:lnTo>
                <a:lnTo>
                  <a:pt x="4763" y="1200150"/>
                </a:lnTo>
                <a:lnTo>
                  <a:pt x="14288" y="1126331"/>
                </a:lnTo>
                <a:lnTo>
                  <a:pt x="30956" y="1047750"/>
                </a:lnTo>
                <a:lnTo>
                  <a:pt x="50006" y="988218"/>
                </a:lnTo>
                <a:lnTo>
                  <a:pt x="71438" y="940593"/>
                </a:lnTo>
                <a:lnTo>
                  <a:pt x="92869" y="892968"/>
                </a:lnTo>
                <a:lnTo>
                  <a:pt x="114300" y="859631"/>
                </a:lnTo>
                <a:lnTo>
                  <a:pt x="152400" y="804862"/>
                </a:lnTo>
                <a:lnTo>
                  <a:pt x="176213" y="781050"/>
                </a:lnTo>
                <a:lnTo>
                  <a:pt x="211931" y="747712"/>
                </a:lnTo>
                <a:lnTo>
                  <a:pt x="240506" y="728662"/>
                </a:lnTo>
                <a:lnTo>
                  <a:pt x="280988" y="709612"/>
                </a:lnTo>
                <a:lnTo>
                  <a:pt x="335756" y="692943"/>
                </a:lnTo>
                <a:lnTo>
                  <a:pt x="383381" y="683418"/>
                </a:lnTo>
                <a:lnTo>
                  <a:pt x="442913" y="673893"/>
                </a:lnTo>
                <a:lnTo>
                  <a:pt x="509588" y="666750"/>
                </a:lnTo>
                <a:lnTo>
                  <a:pt x="583406" y="664368"/>
                </a:lnTo>
                <a:lnTo>
                  <a:pt x="688181" y="664368"/>
                </a:lnTo>
                <a:lnTo>
                  <a:pt x="778669" y="669131"/>
                </a:lnTo>
                <a:lnTo>
                  <a:pt x="981075" y="681037"/>
                </a:lnTo>
                <a:lnTo>
                  <a:pt x="1195388" y="690562"/>
                </a:lnTo>
                <a:lnTo>
                  <a:pt x="1409700" y="697706"/>
                </a:lnTo>
                <a:lnTo>
                  <a:pt x="1676400" y="704850"/>
                </a:lnTo>
                <a:lnTo>
                  <a:pt x="1897856" y="709612"/>
                </a:lnTo>
                <a:lnTo>
                  <a:pt x="1969294" y="707231"/>
                </a:lnTo>
                <a:lnTo>
                  <a:pt x="1993106" y="702468"/>
                </a:lnTo>
                <a:lnTo>
                  <a:pt x="2014538" y="692943"/>
                </a:lnTo>
                <a:lnTo>
                  <a:pt x="2026444" y="678656"/>
                </a:lnTo>
                <a:lnTo>
                  <a:pt x="2033588" y="659606"/>
                </a:lnTo>
                <a:lnTo>
                  <a:pt x="2035969" y="633412"/>
                </a:lnTo>
                <a:lnTo>
                  <a:pt x="2016919" y="564356"/>
                </a:lnTo>
                <a:lnTo>
                  <a:pt x="1974056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CDF2E60E-C91D-4EF8-A806-CAF14E4001DE}"/>
              </a:ext>
            </a:extLst>
          </p:cNvPr>
          <p:cNvSpPr/>
          <p:nvPr/>
        </p:nvSpPr>
        <p:spPr>
          <a:xfrm rot="16200000">
            <a:off x="6472238" y="3473450"/>
            <a:ext cx="841375" cy="561975"/>
          </a:xfrm>
          <a:custGeom>
            <a:avLst/>
            <a:gdLst>
              <a:gd name="connsiteX0" fmla="*/ 609600 w 840582"/>
              <a:gd name="connsiteY0" fmla="*/ 452438 h 561975"/>
              <a:gd name="connsiteX1" fmla="*/ 762000 w 840582"/>
              <a:gd name="connsiteY1" fmla="*/ 457200 h 561975"/>
              <a:gd name="connsiteX2" fmla="*/ 802482 w 840582"/>
              <a:gd name="connsiteY2" fmla="*/ 457200 h 561975"/>
              <a:gd name="connsiteX3" fmla="*/ 823913 w 840582"/>
              <a:gd name="connsiteY3" fmla="*/ 454819 h 561975"/>
              <a:gd name="connsiteX4" fmla="*/ 838200 w 840582"/>
              <a:gd name="connsiteY4" fmla="*/ 447675 h 561975"/>
              <a:gd name="connsiteX5" fmla="*/ 840582 w 840582"/>
              <a:gd name="connsiteY5" fmla="*/ 442913 h 561975"/>
              <a:gd name="connsiteX6" fmla="*/ 835819 w 840582"/>
              <a:gd name="connsiteY6" fmla="*/ 433388 h 561975"/>
              <a:gd name="connsiteX7" fmla="*/ 826294 w 840582"/>
              <a:gd name="connsiteY7" fmla="*/ 423863 h 561975"/>
              <a:gd name="connsiteX8" fmla="*/ 797719 w 840582"/>
              <a:gd name="connsiteY8" fmla="*/ 414338 h 561975"/>
              <a:gd name="connsiteX9" fmla="*/ 731044 w 840582"/>
              <a:gd name="connsiteY9" fmla="*/ 397669 h 561975"/>
              <a:gd name="connsiteX10" fmla="*/ 621507 w 840582"/>
              <a:gd name="connsiteY10" fmla="*/ 369094 h 561975"/>
              <a:gd name="connsiteX11" fmla="*/ 540544 w 840582"/>
              <a:gd name="connsiteY11" fmla="*/ 347663 h 561975"/>
              <a:gd name="connsiteX12" fmla="*/ 461963 w 840582"/>
              <a:gd name="connsiteY12" fmla="*/ 326232 h 561975"/>
              <a:gd name="connsiteX13" fmla="*/ 376238 w 840582"/>
              <a:gd name="connsiteY13" fmla="*/ 300038 h 561975"/>
              <a:gd name="connsiteX14" fmla="*/ 292894 w 840582"/>
              <a:gd name="connsiteY14" fmla="*/ 273844 h 561975"/>
              <a:gd name="connsiteX15" fmla="*/ 245269 w 840582"/>
              <a:gd name="connsiteY15" fmla="*/ 259557 h 561975"/>
              <a:gd name="connsiteX16" fmla="*/ 209550 w 840582"/>
              <a:gd name="connsiteY16" fmla="*/ 242888 h 561975"/>
              <a:gd name="connsiteX17" fmla="*/ 161925 w 840582"/>
              <a:gd name="connsiteY17" fmla="*/ 214313 h 561975"/>
              <a:gd name="connsiteX18" fmla="*/ 128588 w 840582"/>
              <a:gd name="connsiteY18" fmla="*/ 185738 h 561975"/>
              <a:gd name="connsiteX19" fmla="*/ 102394 w 840582"/>
              <a:gd name="connsiteY19" fmla="*/ 157163 h 561975"/>
              <a:gd name="connsiteX20" fmla="*/ 80963 w 840582"/>
              <a:gd name="connsiteY20" fmla="*/ 126207 h 561975"/>
              <a:gd name="connsiteX21" fmla="*/ 71438 w 840582"/>
              <a:gd name="connsiteY21" fmla="*/ 107157 h 561975"/>
              <a:gd name="connsiteX22" fmla="*/ 54769 w 840582"/>
              <a:gd name="connsiteY22" fmla="*/ 59532 h 561975"/>
              <a:gd name="connsiteX23" fmla="*/ 45244 w 840582"/>
              <a:gd name="connsiteY23" fmla="*/ 0 h 561975"/>
              <a:gd name="connsiteX24" fmla="*/ 0 w 840582"/>
              <a:gd name="connsiteY24" fmla="*/ 561975 h 561975"/>
              <a:gd name="connsiteX25" fmla="*/ 30957 w 840582"/>
              <a:gd name="connsiteY25" fmla="*/ 557213 h 561975"/>
              <a:gd name="connsiteX26" fmla="*/ 57150 w 840582"/>
              <a:gd name="connsiteY26" fmla="*/ 540544 h 561975"/>
              <a:gd name="connsiteX27" fmla="*/ 80963 w 840582"/>
              <a:gd name="connsiteY27" fmla="*/ 516732 h 561975"/>
              <a:gd name="connsiteX28" fmla="*/ 104775 w 840582"/>
              <a:gd name="connsiteY28" fmla="*/ 492919 h 561975"/>
              <a:gd name="connsiteX29" fmla="*/ 133350 w 840582"/>
              <a:gd name="connsiteY29" fmla="*/ 473869 h 561975"/>
              <a:gd name="connsiteX30" fmla="*/ 171450 w 840582"/>
              <a:gd name="connsiteY30" fmla="*/ 457200 h 561975"/>
              <a:gd name="connsiteX31" fmla="*/ 221457 w 840582"/>
              <a:gd name="connsiteY31" fmla="*/ 445294 h 561975"/>
              <a:gd name="connsiteX32" fmla="*/ 278607 w 840582"/>
              <a:gd name="connsiteY32" fmla="*/ 435769 h 561975"/>
              <a:gd name="connsiteX33" fmla="*/ 335757 w 840582"/>
              <a:gd name="connsiteY33" fmla="*/ 433388 h 561975"/>
              <a:gd name="connsiteX34" fmla="*/ 461963 w 840582"/>
              <a:gd name="connsiteY34" fmla="*/ 442913 h 561975"/>
              <a:gd name="connsiteX35" fmla="*/ 609600 w 840582"/>
              <a:gd name="connsiteY35" fmla="*/ 4524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40582" h="561975">
                <a:moveTo>
                  <a:pt x="609600" y="452438"/>
                </a:moveTo>
                <a:lnTo>
                  <a:pt x="762000" y="457200"/>
                </a:lnTo>
                <a:lnTo>
                  <a:pt x="802482" y="457200"/>
                </a:lnTo>
                <a:lnTo>
                  <a:pt x="823913" y="454819"/>
                </a:lnTo>
                <a:lnTo>
                  <a:pt x="838200" y="447675"/>
                </a:lnTo>
                <a:lnTo>
                  <a:pt x="840582" y="442913"/>
                </a:lnTo>
                <a:lnTo>
                  <a:pt x="835819" y="433388"/>
                </a:lnTo>
                <a:lnTo>
                  <a:pt x="826294" y="423863"/>
                </a:lnTo>
                <a:lnTo>
                  <a:pt x="797719" y="414338"/>
                </a:lnTo>
                <a:lnTo>
                  <a:pt x="731044" y="397669"/>
                </a:lnTo>
                <a:lnTo>
                  <a:pt x="621507" y="369094"/>
                </a:lnTo>
                <a:lnTo>
                  <a:pt x="540544" y="347663"/>
                </a:lnTo>
                <a:lnTo>
                  <a:pt x="461963" y="326232"/>
                </a:lnTo>
                <a:lnTo>
                  <a:pt x="376238" y="300038"/>
                </a:lnTo>
                <a:lnTo>
                  <a:pt x="292894" y="273844"/>
                </a:lnTo>
                <a:lnTo>
                  <a:pt x="245269" y="259557"/>
                </a:lnTo>
                <a:lnTo>
                  <a:pt x="209550" y="242888"/>
                </a:lnTo>
                <a:lnTo>
                  <a:pt x="161925" y="214313"/>
                </a:lnTo>
                <a:lnTo>
                  <a:pt x="128588" y="185738"/>
                </a:lnTo>
                <a:lnTo>
                  <a:pt x="102394" y="157163"/>
                </a:lnTo>
                <a:lnTo>
                  <a:pt x="80963" y="126207"/>
                </a:lnTo>
                <a:lnTo>
                  <a:pt x="71438" y="107157"/>
                </a:lnTo>
                <a:lnTo>
                  <a:pt x="54769" y="59532"/>
                </a:lnTo>
                <a:lnTo>
                  <a:pt x="45244" y="0"/>
                </a:lnTo>
                <a:lnTo>
                  <a:pt x="0" y="561975"/>
                </a:lnTo>
                <a:lnTo>
                  <a:pt x="30957" y="557213"/>
                </a:lnTo>
                <a:lnTo>
                  <a:pt x="57150" y="540544"/>
                </a:lnTo>
                <a:lnTo>
                  <a:pt x="80963" y="516732"/>
                </a:lnTo>
                <a:lnTo>
                  <a:pt x="104775" y="492919"/>
                </a:lnTo>
                <a:lnTo>
                  <a:pt x="133350" y="473869"/>
                </a:lnTo>
                <a:lnTo>
                  <a:pt x="171450" y="457200"/>
                </a:lnTo>
                <a:lnTo>
                  <a:pt x="221457" y="445294"/>
                </a:lnTo>
                <a:lnTo>
                  <a:pt x="278607" y="435769"/>
                </a:lnTo>
                <a:lnTo>
                  <a:pt x="335757" y="433388"/>
                </a:lnTo>
                <a:lnTo>
                  <a:pt x="461963" y="442913"/>
                </a:lnTo>
                <a:lnTo>
                  <a:pt x="609600" y="452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1B12F61-B2CE-4817-85C1-0393AB3BDB5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65300"/>
            <a:ext cx="4765675" cy="3976688"/>
            <a:chOff x="2582863" y="1885950"/>
            <a:chExt cx="4765675" cy="3976688"/>
          </a:xfrm>
        </p:grpSpPr>
        <p:sp>
          <p:nvSpPr>
            <p:cNvPr id="9" name="フリーフォーム 15">
              <a:extLst>
                <a:ext uri="{FF2B5EF4-FFF2-40B4-BE49-F238E27FC236}">
                  <a16:creationId xmlns:a16="http://schemas.microsoft.com/office/drawing/2014/main" id="{2E94AE3E-D091-4DD3-B7EF-FA091D24DE28}"/>
                </a:ext>
              </a:extLst>
            </p:cNvPr>
            <p:cNvSpPr/>
            <p:nvPr/>
          </p:nvSpPr>
          <p:spPr>
            <a:xfrm>
              <a:off x="2809875" y="18859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B8E448B7-D138-4E36-8A8B-BD8DCB5477FD}"/>
                </a:ext>
              </a:extLst>
            </p:cNvPr>
            <p:cNvSpPr/>
            <p:nvPr/>
          </p:nvSpPr>
          <p:spPr>
            <a:xfrm rot="16200000">
              <a:off x="4096544" y="30376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B79C2067-1AFA-4F1E-9254-8AAC8FF976F6}"/>
                </a:ext>
              </a:extLst>
            </p:cNvPr>
            <p:cNvSpPr/>
            <p:nvPr/>
          </p:nvSpPr>
          <p:spPr>
            <a:xfrm>
              <a:off x="3892550" y="21542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F94E9B09-C1CC-421F-AC40-5C8AB315D58C}"/>
                </a:ext>
              </a:extLst>
            </p:cNvPr>
            <p:cNvSpPr/>
            <p:nvPr/>
          </p:nvSpPr>
          <p:spPr>
            <a:xfrm rot="16200000">
              <a:off x="2042319" y="28709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FECF8F01-0CA9-4884-A3F9-7853873EC243}"/>
                </a:ext>
              </a:extLst>
            </p:cNvPr>
            <p:cNvSpPr/>
            <p:nvPr/>
          </p:nvSpPr>
          <p:spPr>
            <a:xfrm>
              <a:off x="3181350" y="33337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A6B900F2-3986-4417-A782-67EFD98ADDAE}"/>
                </a:ext>
              </a:extLst>
            </p:cNvPr>
            <p:cNvSpPr/>
            <p:nvPr/>
          </p:nvSpPr>
          <p:spPr>
            <a:xfrm rot="16200000">
              <a:off x="5288756" y="24582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077E8520-305D-4616-9E69-3F34498F304F}"/>
                </a:ext>
              </a:extLst>
            </p:cNvPr>
            <p:cNvSpPr/>
            <p:nvPr/>
          </p:nvSpPr>
          <p:spPr>
            <a:xfrm rot="16200000">
              <a:off x="6624638" y="36258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10E023AF-EE6B-4A74-8ABD-9ECA1CFEFC2B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AFF6A2BF-937D-40F9-A126-ACB744C0EA50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ABAE6A2C-E2CB-4731-86D1-C0502F544E1D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4A1CBF68-B83E-4212-8F27-D3F8F114ED02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64B66C51-4052-4BF7-A0C2-0A975C5DB591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64E42836-CD06-4585-9D55-FE697C23CB45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5B1C828A-BDD8-4593-994C-18C1A73E4485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D97FC72C-9F12-4746-A03D-09D55FEA5E50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13780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6786" name="グループ化 1">
            <a:extLst>
              <a:ext uri="{FF2B5EF4-FFF2-40B4-BE49-F238E27FC236}">
                <a16:creationId xmlns:a16="http://schemas.microsoft.com/office/drawing/2014/main" id="{30F573BA-2ED4-4F22-B5A5-F20D805FB1C4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5D312F1-B7E2-49D6-95DD-9E94677572CB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274816B1-6268-4A98-AD10-B098252E72A9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8845A58C-838A-417E-A8EC-BE538FD6D40B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3C97A57-2977-41FA-B75C-43E2EE0B6D38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561C0A82-0FCB-49EA-8DF9-C9EBB4E018A6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5CAB2F7B-E703-46CC-8A0D-722BF474D8F8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F52E33CA-F810-4ED4-ABB2-03536D9D7C4E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39835128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0E213032-6DAA-4A42-9033-17190CE82F91}"/>
              </a:ext>
            </a:extLst>
          </p:cNvPr>
          <p:cNvSpPr/>
          <p:nvPr/>
        </p:nvSpPr>
        <p:spPr>
          <a:xfrm>
            <a:off x="2686050" y="1458913"/>
            <a:ext cx="1141413" cy="1393825"/>
          </a:xfrm>
          <a:custGeom>
            <a:avLst/>
            <a:gdLst>
              <a:gd name="connsiteX0" fmla="*/ 673894 w 1140619"/>
              <a:gd name="connsiteY0" fmla="*/ 426244 h 1393032"/>
              <a:gd name="connsiteX1" fmla="*/ 607219 w 1140619"/>
              <a:gd name="connsiteY1" fmla="*/ 540544 h 1393032"/>
              <a:gd name="connsiteX2" fmla="*/ 540544 w 1140619"/>
              <a:gd name="connsiteY2" fmla="*/ 650082 h 1393032"/>
              <a:gd name="connsiteX3" fmla="*/ 452438 w 1140619"/>
              <a:gd name="connsiteY3" fmla="*/ 788194 h 1393032"/>
              <a:gd name="connsiteX4" fmla="*/ 354806 w 1140619"/>
              <a:gd name="connsiteY4" fmla="*/ 923925 h 1393032"/>
              <a:gd name="connsiteX5" fmla="*/ 264319 w 1140619"/>
              <a:gd name="connsiteY5" fmla="*/ 1040607 h 1393032"/>
              <a:gd name="connsiteX6" fmla="*/ 169069 w 1140619"/>
              <a:gd name="connsiteY6" fmla="*/ 1159669 h 1393032"/>
              <a:gd name="connsiteX7" fmla="*/ 38100 w 1140619"/>
              <a:gd name="connsiteY7" fmla="*/ 1307307 h 1393032"/>
              <a:gd name="connsiteX8" fmla="*/ 7144 w 1140619"/>
              <a:gd name="connsiteY8" fmla="*/ 1343025 h 1393032"/>
              <a:gd name="connsiteX9" fmla="*/ 0 w 1140619"/>
              <a:gd name="connsiteY9" fmla="*/ 1354932 h 1393032"/>
              <a:gd name="connsiteX10" fmla="*/ 0 w 1140619"/>
              <a:gd name="connsiteY10" fmla="*/ 1369219 h 1393032"/>
              <a:gd name="connsiteX11" fmla="*/ 2381 w 1140619"/>
              <a:gd name="connsiteY11" fmla="*/ 1385888 h 1393032"/>
              <a:gd name="connsiteX12" fmla="*/ 11906 w 1140619"/>
              <a:gd name="connsiteY12" fmla="*/ 1393032 h 1393032"/>
              <a:gd name="connsiteX13" fmla="*/ 30956 w 1140619"/>
              <a:gd name="connsiteY13" fmla="*/ 1393032 h 1393032"/>
              <a:gd name="connsiteX14" fmla="*/ 54769 w 1140619"/>
              <a:gd name="connsiteY14" fmla="*/ 1383507 h 1393032"/>
              <a:gd name="connsiteX15" fmla="*/ 121444 w 1140619"/>
              <a:gd name="connsiteY15" fmla="*/ 1326357 h 1393032"/>
              <a:gd name="connsiteX16" fmla="*/ 316706 w 1140619"/>
              <a:gd name="connsiteY16" fmla="*/ 1157288 h 1393032"/>
              <a:gd name="connsiteX17" fmla="*/ 464344 w 1140619"/>
              <a:gd name="connsiteY17" fmla="*/ 1021557 h 1393032"/>
              <a:gd name="connsiteX18" fmla="*/ 623888 w 1140619"/>
              <a:gd name="connsiteY18" fmla="*/ 864394 h 1393032"/>
              <a:gd name="connsiteX19" fmla="*/ 714375 w 1140619"/>
              <a:gd name="connsiteY19" fmla="*/ 769144 h 1393032"/>
              <a:gd name="connsiteX20" fmla="*/ 778669 w 1140619"/>
              <a:gd name="connsiteY20" fmla="*/ 683419 h 1393032"/>
              <a:gd name="connsiteX21" fmla="*/ 852488 w 1140619"/>
              <a:gd name="connsiteY21" fmla="*/ 595313 h 1393032"/>
              <a:gd name="connsiteX22" fmla="*/ 919163 w 1140619"/>
              <a:gd name="connsiteY22" fmla="*/ 519113 h 1393032"/>
              <a:gd name="connsiteX23" fmla="*/ 971550 w 1140619"/>
              <a:gd name="connsiteY23" fmla="*/ 457200 h 1393032"/>
              <a:gd name="connsiteX24" fmla="*/ 1016794 w 1140619"/>
              <a:gd name="connsiteY24" fmla="*/ 402432 h 1393032"/>
              <a:gd name="connsiteX25" fmla="*/ 1054894 w 1140619"/>
              <a:gd name="connsiteY25" fmla="*/ 361950 h 1393032"/>
              <a:gd name="connsiteX26" fmla="*/ 1092994 w 1140619"/>
              <a:gd name="connsiteY26" fmla="*/ 333375 h 1393032"/>
              <a:gd name="connsiteX27" fmla="*/ 1123950 w 1140619"/>
              <a:gd name="connsiteY27" fmla="*/ 316707 h 1393032"/>
              <a:gd name="connsiteX28" fmla="*/ 1138238 w 1140619"/>
              <a:gd name="connsiteY28" fmla="*/ 307182 h 1393032"/>
              <a:gd name="connsiteX29" fmla="*/ 1140619 w 1140619"/>
              <a:gd name="connsiteY29" fmla="*/ 295275 h 1393032"/>
              <a:gd name="connsiteX30" fmla="*/ 1138238 w 1140619"/>
              <a:gd name="connsiteY30" fmla="*/ 273844 h 1393032"/>
              <a:gd name="connsiteX31" fmla="*/ 1119188 w 1140619"/>
              <a:gd name="connsiteY31" fmla="*/ 245269 h 1393032"/>
              <a:gd name="connsiteX32" fmla="*/ 1073944 w 1140619"/>
              <a:gd name="connsiteY32" fmla="*/ 195263 h 1393032"/>
              <a:gd name="connsiteX33" fmla="*/ 1023938 w 1140619"/>
              <a:gd name="connsiteY33" fmla="*/ 152400 h 1393032"/>
              <a:gd name="connsiteX34" fmla="*/ 981075 w 1140619"/>
              <a:gd name="connsiteY34" fmla="*/ 116682 h 1393032"/>
              <a:gd name="connsiteX35" fmla="*/ 942975 w 1140619"/>
              <a:gd name="connsiteY35" fmla="*/ 90488 h 1393032"/>
              <a:gd name="connsiteX36" fmla="*/ 895350 w 1140619"/>
              <a:gd name="connsiteY36" fmla="*/ 61913 h 1393032"/>
              <a:gd name="connsiteX37" fmla="*/ 838200 w 1140619"/>
              <a:gd name="connsiteY37" fmla="*/ 35719 h 1393032"/>
              <a:gd name="connsiteX38" fmla="*/ 764381 w 1140619"/>
              <a:gd name="connsiteY38" fmla="*/ 11907 h 1393032"/>
              <a:gd name="connsiteX39" fmla="*/ 719138 w 1140619"/>
              <a:gd name="connsiteY39" fmla="*/ 0 h 1393032"/>
              <a:gd name="connsiteX40" fmla="*/ 709613 w 1140619"/>
              <a:gd name="connsiteY40" fmla="*/ 0 h 1393032"/>
              <a:gd name="connsiteX41" fmla="*/ 697706 w 1140619"/>
              <a:gd name="connsiteY41" fmla="*/ 4763 h 1393032"/>
              <a:gd name="connsiteX42" fmla="*/ 692944 w 1140619"/>
              <a:gd name="connsiteY42" fmla="*/ 16669 h 1393032"/>
              <a:gd name="connsiteX43" fmla="*/ 692944 w 1140619"/>
              <a:gd name="connsiteY43" fmla="*/ 38100 h 1393032"/>
              <a:gd name="connsiteX44" fmla="*/ 711994 w 1140619"/>
              <a:gd name="connsiteY44" fmla="*/ 76200 h 1393032"/>
              <a:gd name="connsiteX45" fmla="*/ 738188 w 1140619"/>
              <a:gd name="connsiteY45" fmla="*/ 128588 h 1393032"/>
              <a:gd name="connsiteX46" fmla="*/ 752475 w 1140619"/>
              <a:gd name="connsiteY46" fmla="*/ 166688 h 1393032"/>
              <a:gd name="connsiteX47" fmla="*/ 762000 w 1140619"/>
              <a:gd name="connsiteY47" fmla="*/ 209550 h 1393032"/>
              <a:gd name="connsiteX48" fmla="*/ 762000 w 1140619"/>
              <a:gd name="connsiteY48" fmla="*/ 240507 h 1393032"/>
              <a:gd name="connsiteX49" fmla="*/ 745331 w 1140619"/>
              <a:gd name="connsiteY49" fmla="*/ 295275 h 1393032"/>
              <a:gd name="connsiteX50" fmla="*/ 673894 w 1140619"/>
              <a:gd name="connsiteY50" fmla="*/ 426244 h 139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0619" h="1393032">
                <a:moveTo>
                  <a:pt x="673894" y="426244"/>
                </a:moveTo>
                <a:lnTo>
                  <a:pt x="607219" y="540544"/>
                </a:lnTo>
                <a:lnTo>
                  <a:pt x="540544" y="650082"/>
                </a:lnTo>
                <a:lnTo>
                  <a:pt x="452438" y="788194"/>
                </a:lnTo>
                <a:lnTo>
                  <a:pt x="354806" y="923925"/>
                </a:lnTo>
                <a:lnTo>
                  <a:pt x="264319" y="1040607"/>
                </a:lnTo>
                <a:lnTo>
                  <a:pt x="169069" y="1159669"/>
                </a:lnTo>
                <a:lnTo>
                  <a:pt x="38100" y="1307307"/>
                </a:lnTo>
                <a:lnTo>
                  <a:pt x="7144" y="1343025"/>
                </a:lnTo>
                <a:lnTo>
                  <a:pt x="0" y="1354932"/>
                </a:lnTo>
                <a:lnTo>
                  <a:pt x="0" y="1369219"/>
                </a:lnTo>
                <a:lnTo>
                  <a:pt x="2381" y="1385888"/>
                </a:lnTo>
                <a:lnTo>
                  <a:pt x="11906" y="1393032"/>
                </a:lnTo>
                <a:lnTo>
                  <a:pt x="30956" y="1393032"/>
                </a:lnTo>
                <a:lnTo>
                  <a:pt x="54769" y="1383507"/>
                </a:lnTo>
                <a:lnTo>
                  <a:pt x="121444" y="1326357"/>
                </a:lnTo>
                <a:lnTo>
                  <a:pt x="316706" y="1157288"/>
                </a:lnTo>
                <a:lnTo>
                  <a:pt x="464344" y="1021557"/>
                </a:lnTo>
                <a:lnTo>
                  <a:pt x="623888" y="864394"/>
                </a:lnTo>
                <a:lnTo>
                  <a:pt x="714375" y="769144"/>
                </a:lnTo>
                <a:lnTo>
                  <a:pt x="778669" y="683419"/>
                </a:lnTo>
                <a:lnTo>
                  <a:pt x="852488" y="595313"/>
                </a:lnTo>
                <a:lnTo>
                  <a:pt x="919163" y="519113"/>
                </a:lnTo>
                <a:lnTo>
                  <a:pt x="971550" y="457200"/>
                </a:lnTo>
                <a:lnTo>
                  <a:pt x="1016794" y="402432"/>
                </a:lnTo>
                <a:lnTo>
                  <a:pt x="1054894" y="361950"/>
                </a:lnTo>
                <a:lnTo>
                  <a:pt x="1092994" y="333375"/>
                </a:lnTo>
                <a:lnTo>
                  <a:pt x="1123950" y="316707"/>
                </a:lnTo>
                <a:lnTo>
                  <a:pt x="1138238" y="307182"/>
                </a:lnTo>
                <a:lnTo>
                  <a:pt x="1140619" y="295275"/>
                </a:lnTo>
                <a:lnTo>
                  <a:pt x="1138238" y="273844"/>
                </a:lnTo>
                <a:lnTo>
                  <a:pt x="1119188" y="245269"/>
                </a:lnTo>
                <a:lnTo>
                  <a:pt x="1073944" y="195263"/>
                </a:lnTo>
                <a:lnTo>
                  <a:pt x="1023938" y="152400"/>
                </a:lnTo>
                <a:lnTo>
                  <a:pt x="981075" y="116682"/>
                </a:lnTo>
                <a:lnTo>
                  <a:pt x="942975" y="90488"/>
                </a:lnTo>
                <a:lnTo>
                  <a:pt x="895350" y="61913"/>
                </a:lnTo>
                <a:lnTo>
                  <a:pt x="838200" y="35719"/>
                </a:lnTo>
                <a:lnTo>
                  <a:pt x="764381" y="11907"/>
                </a:lnTo>
                <a:lnTo>
                  <a:pt x="719138" y="0"/>
                </a:lnTo>
                <a:lnTo>
                  <a:pt x="709613" y="0"/>
                </a:lnTo>
                <a:lnTo>
                  <a:pt x="697706" y="4763"/>
                </a:lnTo>
                <a:lnTo>
                  <a:pt x="692944" y="16669"/>
                </a:lnTo>
                <a:lnTo>
                  <a:pt x="692944" y="38100"/>
                </a:lnTo>
                <a:lnTo>
                  <a:pt x="711994" y="76200"/>
                </a:lnTo>
                <a:lnTo>
                  <a:pt x="738188" y="128588"/>
                </a:lnTo>
                <a:lnTo>
                  <a:pt x="752475" y="166688"/>
                </a:lnTo>
                <a:lnTo>
                  <a:pt x="762000" y="209550"/>
                </a:lnTo>
                <a:lnTo>
                  <a:pt x="762000" y="240507"/>
                </a:lnTo>
                <a:lnTo>
                  <a:pt x="745331" y="295275"/>
                </a:lnTo>
                <a:lnTo>
                  <a:pt x="673894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A867C8BD-CB8D-4220-8643-191B146381A5}"/>
              </a:ext>
            </a:extLst>
          </p:cNvPr>
          <p:cNvSpPr/>
          <p:nvPr/>
        </p:nvSpPr>
        <p:spPr>
          <a:xfrm>
            <a:off x="4857750" y="1350963"/>
            <a:ext cx="866775" cy="1158875"/>
          </a:xfrm>
          <a:custGeom>
            <a:avLst/>
            <a:gdLst>
              <a:gd name="connsiteX0" fmla="*/ 469106 w 866775"/>
              <a:gd name="connsiteY0" fmla="*/ 378619 h 1159669"/>
              <a:gd name="connsiteX1" fmla="*/ 407194 w 866775"/>
              <a:gd name="connsiteY1" fmla="*/ 497681 h 1159669"/>
              <a:gd name="connsiteX2" fmla="*/ 347663 w 866775"/>
              <a:gd name="connsiteY2" fmla="*/ 600075 h 1159669"/>
              <a:gd name="connsiteX3" fmla="*/ 264319 w 866775"/>
              <a:gd name="connsiteY3" fmla="*/ 735806 h 1159669"/>
              <a:gd name="connsiteX4" fmla="*/ 152400 w 866775"/>
              <a:gd name="connsiteY4" fmla="*/ 902494 h 1159669"/>
              <a:gd name="connsiteX5" fmla="*/ 9525 w 866775"/>
              <a:gd name="connsiteY5" fmla="*/ 1104900 h 1159669"/>
              <a:gd name="connsiteX6" fmla="*/ 0 w 866775"/>
              <a:gd name="connsiteY6" fmla="*/ 1131094 h 1159669"/>
              <a:gd name="connsiteX7" fmla="*/ 0 w 866775"/>
              <a:gd name="connsiteY7" fmla="*/ 1143000 h 1159669"/>
              <a:gd name="connsiteX8" fmla="*/ 9525 w 866775"/>
              <a:gd name="connsiteY8" fmla="*/ 1159669 h 1159669"/>
              <a:gd name="connsiteX9" fmla="*/ 19050 w 866775"/>
              <a:gd name="connsiteY9" fmla="*/ 1159669 h 1159669"/>
              <a:gd name="connsiteX10" fmla="*/ 42863 w 866775"/>
              <a:gd name="connsiteY10" fmla="*/ 1145381 h 1159669"/>
              <a:gd name="connsiteX11" fmla="*/ 130969 w 866775"/>
              <a:gd name="connsiteY11" fmla="*/ 1066800 h 1159669"/>
              <a:gd name="connsiteX12" fmla="*/ 226219 w 866775"/>
              <a:gd name="connsiteY12" fmla="*/ 978694 h 1159669"/>
              <a:gd name="connsiteX13" fmla="*/ 333375 w 866775"/>
              <a:gd name="connsiteY13" fmla="*/ 873919 h 1159669"/>
              <a:gd name="connsiteX14" fmla="*/ 371475 w 866775"/>
              <a:gd name="connsiteY14" fmla="*/ 831056 h 1159669"/>
              <a:gd name="connsiteX15" fmla="*/ 519113 w 866775"/>
              <a:gd name="connsiteY15" fmla="*/ 685800 h 1159669"/>
              <a:gd name="connsiteX16" fmla="*/ 611981 w 866775"/>
              <a:gd name="connsiteY16" fmla="*/ 573881 h 1159669"/>
              <a:gd name="connsiteX17" fmla="*/ 709613 w 866775"/>
              <a:gd name="connsiteY17" fmla="*/ 450056 h 1159669"/>
              <a:gd name="connsiteX18" fmla="*/ 757238 w 866775"/>
              <a:gd name="connsiteY18" fmla="*/ 383381 h 1159669"/>
              <a:gd name="connsiteX19" fmla="*/ 788194 w 866775"/>
              <a:gd name="connsiteY19" fmla="*/ 352425 h 1159669"/>
              <a:gd name="connsiteX20" fmla="*/ 854869 w 866775"/>
              <a:gd name="connsiteY20" fmla="*/ 283369 h 1159669"/>
              <a:gd name="connsiteX21" fmla="*/ 862013 w 866775"/>
              <a:gd name="connsiteY21" fmla="*/ 266700 h 1159669"/>
              <a:gd name="connsiteX22" fmla="*/ 866775 w 866775"/>
              <a:gd name="connsiteY22" fmla="*/ 250031 h 1159669"/>
              <a:gd name="connsiteX23" fmla="*/ 862013 w 866775"/>
              <a:gd name="connsiteY23" fmla="*/ 230981 h 1159669"/>
              <a:gd name="connsiteX24" fmla="*/ 842963 w 866775"/>
              <a:gd name="connsiteY24" fmla="*/ 204787 h 1159669"/>
              <a:gd name="connsiteX25" fmla="*/ 795338 w 866775"/>
              <a:gd name="connsiteY25" fmla="*/ 169069 h 1159669"/>
              <a:gd name="connsiteX26" fmla="*/ 752475 w 866775"/>
              <a:gd name="connsiteY26" fmla="*/ 145256 h 1159669"/>
              <a:gd name="connsiteX27" fmla="*/ 714375 w 866775"/>
              <a:gd name="connsiteY27" fmla="*/ 119062 h 1159669"/>
              <a:gd name="connsiteX28" fmla="*/ 621506 w 866775"/>
              <a:gd name="connsiteY28" fmla="*/ 59531 h 1159669"/>
              <a:gd name="connsiteX29" fmla="*/ 528638 w 866775"/>
              <a:gd name="connsiteY29" fmla="*/ 11906 h 1159669"/>
              <a:gd name="connsiteX30" fmla="*/ 495300 w 866775"/>
              <a:gd name="connsiteY30" fmla="*/ 0 h 1159669"/>
              <a:gd name="connsiteX31" fmla="*/ 485775 w 866775"/>
              <a:gd name="connsiteY31" fmla="*/ 0 h 1159669"/>
              <a:gd name="connsiteX32" fmla="*/ 471488 w 866775"/>
              <a:gd name="connsiteY32" fmla="*/ 2381 h 1159669"/>
              <a:gd name="connsiteX33" fmla="*/ 466725 w 866775"/>
              <a:gd name="connsiteY33" fmla="*/ 7144 h 1159669"/>
              <a:gd name="connsiteX34" fmla="*/ 464344 w 866775"/>
              <a:gd name="connsiteY34" fmla="*/ 16669 h 1159669"/>
              <a:gd name="connsiteX35" fmla="*/ 466725 w 866775"/>
              <a:gd name="connsiteY35" fmla="*/ 38100 h 1159669"/>
              <a:gd name="connsiteX36" fmla="*/ 478631 w 866775"/>
              <a:gd name="connsiteY36" fmla="*/ 57150 h 1159669"/>
              <a:gd name="connsiteX37" fmla="*/ 500063 w 866775"/>
              <a:gd name="connsiteY37" fmla="*/ 83344 h 1159669"/>
              <a:gd name="connsiteX38" fmla="*/ 516731 w 866775"/>
              <a:gd name="connsiteY38" fmla="*/ 109537 h 1159669"/>
              <a:gd name="connsiteX39" fmla="*/ 528638 w 866775"/>
              <a:gd name="connsiteY39" fmla="*/ 133350 h 1159669"/>
              <a:gd name="connsiteX40" fmla="*/ 535781 w 866775"/>
              <a:gd name="connsiteY40" fmla="*/ 166687 h 1159669"/>
              <a:gd name="connsiteX41" fmla="*/ 535781 w 866775"/>
              <a:gd name="connsiteY41" fmla="*/ 207169 h 1159669"/>
              <a:gd name="connsiteX42" fmla="*/ 526256 w 866775"/>
              <a:gd name="connsiteY42" fmla="*/ 242887 h 1159669"/>
              <a:gd name="connsiteX43" fmla="*/ 469106 w 866775"/>
              <a:gd name="connsiteY43" fmla="*/ 378619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866775" h="1159669">
                <a:moveTo>
                  <a:pt x="469106" y="378619"/>
                </a:moveTo>
                <a:lnTo>
                  <a:pt x="407194" y="497681"/>
                </a:lnTo>
                <a:lnTo>
                  <a:pt x="347663" y="600075"/>
                </a:lnTo>
                <a:lnTo>
                  <a:pt x="264319" y="735806"/>
                </a:lnTo>
                <a:lnTo>
                  <a:pt x="152400" y="902494"/>
                </a:lnTo>
                <a:lnTo>
                  <a:pt x="9525" y="1104900"/>
                </a:lnTo>
                <a:lnTo>
                  <a:pt x="0" y="1131094"/>
                </a:lnTo>
                <a:lnTo>
                  <a:pt x="0" y="1143000"/>
                </a:lnTo>
                <a:lnTo>
                  <a:pt x="9525" y="1159669"/>
                </a:lnTo>
                <a:lnTo>
                  <a:pt x="19050" y="1159669"/>
                </a:lnTo>
                <a:lnTo>
                  <a:pt x="42863" y="1145381"/>
                </a:lnTo>
                <a:lnTo>
                  <a:pt x="130969" y="1066800"/>
                </a:lnTo>
                <a:lnTo>
                  <a:pt x="226219" y="978694"/>
                </a:lnTo>
                <a:lnTo>
                  <a:pt x="333375" y="873919"/>
                </a:lnTo>
                <a:lnTo>
                  <a:pt x="371475" y="831056"/>
                </a:lnTo>
                <a:lnTo>
                  <a:pt x="519113" y="685800"/>
                </a:lnTo>
                <a:lnTo>
                  <a:pt x="611981" y="573881"/>
                </a:lnTo>
                <a:lnTo>
                  <a:pt x="709613" y="450056"/>
                </a:lnTo>
                <a:lnTo>
                  <a:pt x="757238" y="383381"/>
                </a:lnTo>
                <a:lnTo>
                  <a:pt x="788194" y="352425"/>
                </a:lnTo>
                <a:lnTo>
                  <a:pt x="854869" y="283369"/>
                </a:lnTo>
                <a:lnTo>
                  <a:pt x="862013" y="266700"/>
                </a:lnTo>
                <a:lnTo>
                  <a:pt x="866775" y="250031"/>
                </a:lnTo>
                <a:lnTo>
                  <a:pt x="862013" y="230981"/>
                </a:lnTo>
                <a:lnTo>
                  <a:pt x="842963" y="204787"/>
                </a:lnTo>
                <a:lnTo>
                  <a:pt x="795338" y="169069"/>
                </a:lnTo>
                <a:lnTo>
                  <a:pt x="752475" y="145256"/>
                </a:lnTo>
                <a:lnTo>
                  <a:pt x="714375" y="119062"/>
                </a:lnTo>
                <a:lnTo>
                  <a:pt x="621506" y="59531"/>
                </a:lnTo>
                <a:lnTo>
                  <a:pt x="528638" y="11906"/>
                </a:lnTo>
                <a:lnTo>
                  <a:pt x="495300" y="0"/>
                </a:lnTo>
                <a:lnTo>
                  <a:pt x="485775" y="0"/>
                </a:lnTo>
                <a:lnTo>
                  <a:pt x="471488" y="2381"/>
                </a:lnTo>
                <a:lnTo>
                  <a:pt x="466725" y="7144"/>
                </a:lnTo>
                <a:lnTo>
                  <a:pt x="464344" y="16669"/>
                </a:lnTo>
                <a:lnTo>
                  <a:pt x="466725" y="38100"/>
                </a:lnTo>
                <a:lnTo>
                  <a:pt x="478631" y="57150"/>
                </a:lnTo>
                <a:lnTo>
                  <a:pt x="500063" y="83344"/>
                </a:lnTo>
                <a:lnTo>
                  <a:pt x="516731" y="109537"/>
                </a:lnTo>
                <a:lnTo>
                  <a:pt x="528638" y="133350"/>
                </a:lnTo>
                <a:lnTo>
                  <a:pt x="535781" y="166687"/>
                </a:lnTo>
                <a:lnTo>
                  <a:pt x="535781" y="207169"/>
                </a:lnTo>
                <a:lnTo>
                  <a:pt x="526256" y="242887"/>
                </a:lnTo>
                <a:lnTo>
                  <a:pt x="469106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27D9CDFC-0170-4A88-93B3-0621DCADAC1F}"/>
              </a:ext>
            </a:extLst>
          </p:cNvPr>
          <p:cNvSpPr/>
          <p:nvPr/>
        </p:nvSpPr>
        <p:spPr>
          <a:xfrm>
            <a:off x="3371850" y="2786063"/>
            <a:ext cx="2963863" cy="511175"/>
          </a:xfrm>
          <a:custGeom>
            <a:avLst/>
            <a:gdLst>
              <a:gd name="connsiteX0" fmla="*/ 1192477 w 2963658"/>
              <a:gd name="connsiteY0" fmla="*/ 210438 h 511062"/>
              <a:gd name="connsiteX1" fmla="*/ 1004587 w 2963658"/>
              <a:gd name="connsiteY1" fmla="*/ 237995 h 511062"/>
              <a:gd name="connsiteX2" fmla="*/ 844254 w 2963658"/>
              <a:gd name="connsiteY2" fmla="*/ 258037 h 511062"/>
              <a:gd name="connsiteX3" fmla="*/ 721499 w 2963658"/>
              <a:gd name="connsiteY3" fmla="*/ 270563 h 511062"/>
              <a:gd name="connsiteX4" fmla="*/ 613775 w 2963658"/>
              <a:gd name="connsiteY4" fmla="*/ 280584 h 511062"/>
              <a:gd name="connsiteX5" fmla="*/ 536114 w 2963658"/>
              <a:gd name="connsiteY5" fmla="*/ 285594 h 511062"/>
              <a:gd name="connsiteX6" fmla="*/ 463463 w 2963658"/>
              <a:gd name="connsiteY6" fmla="*/ 288099 h 511062"/>
              <a:gd name="connsiteX7" fmla="*/ 405843 w 2963658"/>
              <a:gd name="connsiteY7" fmla="*/ 288099 h 511062"/>
              <a:gd name="connsiteX8" fmla="*/ 345718 w 2963658"/>
              <a:gd name="connsiteY8" fmla="*/ 285594 h 511062"/>
              <a:gd name="connsiteX9" fmla="*/ 258036 w 2963658"/>
              <a:gd name="connsiteY9" fmla="*/ 278078 h 511062"/>
              <a:gd name="connsiteX10" fmla="*/ 175364 w 2963658"/>
              <a:gd name="connsiteY10" fmla="*/ 263047 h 511062"/>
              <a:gd name="connsiteX11" fmla="*/ 100208 w 2963658"/>
              <a:gd name="connsiteY11" fmla="*/ 240500 h 511062"/>
              <a:gd name="connsiteX12" fmla="*/ 47598 w 2963658"/>
              <a:gd name="connsiteY12" fmla="*/ 217953 h 511062"/>
              <a:gd name="connsiteX13" fmla="*/ 22546 w 2963658"/>
              <a:gd name="connsiteY13" fmla="*/ 207933 h 511062"/>
              <a:gd name="connsiteX14" fmla="*/ 10020 w 2963658"/>
              <a:gd name="connsiteY14" fmla="*/ 207933 h 511062"/>
              <a:gd name="connsiteX15" fmla="*/ 2505 w 2963658"/>
              <a:gd name="connsiteY15" fmla="*/ 212943 h 511062"/>
              <a:gd name="connsiteX16" fmla="*/ 0 w 2963658"/>
              <a:gd name="connsiteY16" fmla="*/ 230479 h 511062"/>
              <a:gd name="connsiteX17" fmla="*/ 12526 w 2963658"/>
              <a:gd name="connsiteY17" fmla="*/ 265552 h 511062"/>
              <a:gd name="connsiteX18" fmla="*/ 60125 w 2963658"/>
              <a:gd name="connsiteY18" fmla="*/ 315656 h 511062"/>
              <a:gd name="connsiteX19" fmla="*/ 122755 w 2963658"/>
              <a:gd name="connsiteY19" fmla="*/ 363255 h 511062"/>
              <a:gd name="connsiteX20" fmla="*/ 205426 w 2963658"/>
              <a:gd name="connsiteY20" fmla="*/ 418370 h 511062"/>
              <a:gd name="connsiteX21" fmla="*/ 273067 w 2963658"/>
              <a:gd name="connsiteY21" fmla="*/ 455948 h 511062"/>
              <a:gd name="connsiteX22" fmla="*/ 345718 w 2963658"/>
              <a:gd name="connsiteY22" fmla="*/ 488516 h 511062"/>
              <a:gd name="connsiteX23" fmla="*/ 408348 w 2963658"/>
              <a:gd name="connsiteY23" fmla="*/ 511062 h 511062"/>
              <a:gd name="connsiteX24" fmla="*/ 458452 w 2963658"/>
              <a:gd name="connsiteY24" fmla="*/ 503547 h 511062"/>
              <a:gd name="connsiteX25" fmla="*/ 593733 w 2963658"/>
              <a:gd name="connsiteY25" fmla="*/ 473484 h 511062"/>
              <a:gd name="connsiteX26" fmla="*/ 703962 w 2963658"/>
              <a:gd name="connsiteY26" fmla="*/ 443422 h 511062"/>
              <a:gd name="connsiteX27" fmla="*/ 854275 w 2963658"/>
              <a:gd name="connsiteY27" fmla="*/ 413359 h 511062"/>
              <a:gd name="connsiteX28" fmla="*/ 984545 w 2963658"/>
              <a:gd name="connsiteY28" fmla="*/ 388307 h 511062"/>
              <a:gd name="connsiteX29" fmla="*/ 1174941 w 2963658"/>
              <a:gd name="connsiteY29" fmla="*/ 360750 h 511062"/>
              <a:gd name="connsiteX30" fmla="*/ 1395399 w 2963658"/>
              <a:gd name="connsiteY30" fmla="*/ 335698 h 511062"/>
              <a:gd name="connsiteX31" fmla="*/ 1703539 w 2963658"/>
              <a:gd name="connsiteY31" fmla="*/ 305636 h 511062"/>
              <a:gd name="connsiteX32" fmla="*/ 1966586 w 2963658"/>
              <a:gd name="connsiteY32" fmla="*/ 278078 h 511062"/>
              <a:gd name="connsiteX33" fmla="*/ 2179528 w 2963658"/>
              <a:gd name="connsiteY33" fmla="*/ 263047 h 511062"/>
              <a:gd name="connsiteX34" fmla="*/ 2399986 w 2963658"/>
              <a:gd name="connsiteY34" fmla="*/ 250521 h 511062"/>
              <a:gd name="connsiteX35" fmla="*/ 2617939 w 2963658"/>
              <a:gd name="connsiteY35" fmla="*/ 253026 h 511062"/>
              <a:gd name="connsiteX36" fmla="*/ 2818356 w 2963658"/>
              <a:gd name="connsiteY36" fmla="*/ 263047 h 511062"/>
              <a:gd name="connsiteX37" fmla="*/ 2906038 w 2963658"/>
              <a:gd name="connsiteY37" fmla="*/ 268057 h 511062"/>
              <a:gd name="connsiteX38" fmla="*/ 2938606 w 2963658"/>
              <a:gd name="connsiteY38" fmla="*/ 263047 h 511062"/>
              <a:gd name="connsiteX39" fmla="*/ 2956142 w 2963658"/>
              <a:gd name="connsiteY39" fmla="*/ 248016 h 511062"/>
              <a:gd name="connsiteX40" fmla="*/ 2963658 w 2963658"/>
              <a:gd name="connsiteY40" fmla="*/ 220459 h 511062"/>
              <a:gd name="connsiteX41" fmla="*/ 2963658 w 2963658"/>
              <a:gd name="connsiteY41" fmla="*/ 200417 h 511062"/>
              <a:gd name="connsiteX42" fmla="*/ 2951132 w 2963658"/>
              <a:gd name="connsiteY42" fmla="*/ 157828 h 511062"/>
              <a:gd name="connsiteX43" fmla="*/ 2936100 w 2963658"/>
              <a:gd name="connsiteY43" fmla="*/ 132776 h 511062"/>
              <a:gd name="connsiteX44" fmla="*/ 2901028 w 2963658"/>
              <a:gd name="connsiteY44" fmla="*/ 110230 h 511062"/>
              <a:gd name="connsiteX45" fmla="*/ 2798314 w 2963658"/>
              <a:gd name="connsiteY45" fmla="*/ 62631 h 511062"/>
              <a:gd name="connsiteX46" fmla="*/ 2728168 w 2963658"/>
              <a:gd name="connsiteY46" fmla="*/ 35073 h 511062"/>
              <a:gd name="connsiteX47" fmla="*/ 2595392 w 2963658"/>
              <a:gd name="connsiteY47" fmla="*/ 0 h 511062"/>
              <a:gd name="connsiteX48" fmla="*/ 2577856 w 2963658"/>
              <a:gd name="connsiteY48" fmla="*/ 0 h 511062"/>
              <a:gd name="connsiteX49" fmla="*/ 2500195 w 2963658"/>
              <a:gd name="connsiteY49" fmla="*/ 20042 h 511062"/>
              <a:gd name="connsiteX50" fmla="*/ 2399986 w 2963658"/>
              <a:gd name="connsiteY50" fmla="*/ 45094 h 511062"/>
              <a:gd name="connsiteX51" fmla="*/ 2247169 w 2963658"/>
              <a:gd name="connsiteY51" fmla="*/ 77662 h 511062"/>
              <a:gd name="connsiteX52" fmla="*/ 2126919 w 2963658"/>
              <a:gd name="connsiteY52" fmla="*/ 97704 h 511062"/>
              <a:gd name="connsiteX53" fmla="*/ 1984122 w 2963658"/>
              <a:gd name="connsiteY53" fmla="*/ 120250 h 511062"/>
              <a:gd name="connsiteX54" fmla="*/ 1838820 w 2963658"/>
              <a:gd name="connsiteY54" fmla="*/ 137787 h 511062"/>
              <a:gd name="connsiteX55" fmla="*/ 1628383 w 2963658"/>
              <a:gd name="connsiteY55" fmla="*/ 155323 h 511062"/>
              <a:gd name="connsiteX56" fmla="*/ 1352811 w 2963658"/>
              <a:gd name="connsiteY56" fmla="*/ 185386 h 511062"/>
              <a:gd name="connsiteX57" fmla="*/ 1192477 w 2963658"/>
              <a:gd name="connsiteY57" fmla="*/ 210438 h 511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3658" h="511062">
                <a:moveTo>
                  <a:pt x="1192477" y="210438"/>
                </a:moveTo>
                <a:lnTo>
                  <a:pt x="1004587" y="237995"/>
                </a:lnTo>
                <a:lnTo>
                  <a:pt x="844254" y="258037"/>
                </a:lnTo>
                <a:lnTo>
                  <a:pt x="721499" y="270563"/>
                </a:lnTo>
                <a:lnTo>
                  <a:pt x="613775" y="280584"/>
                </a:lnTo>
                <a:lnTo>
                  <a:pt x="536114" y="285594"/>
                </a:lnTo>
                <a:lnTo>
                  <a:pt x="463463" y="288099"/>
                </a:lnTo>
                <a:lnTo>
                  <a:pt x="405843" y="288099"/>
                </a:lnTo>
                <a:lnTo>
                  <a:pt x="345718" y="285594"/>
                </a:lnTo>
                <a:lnTo>
                  <a:pt x="258036" y="278078"/>
                </a:lnTo>
                <a:lnTo>
                  <a:pt x="175364" y="263047"/>
                </a:lnTo>
                <a:lnTo>
                  <a:pt x="100208" y="240500"/>
                </a:lnTo>
                <a:lnTo>
                  <a:pt x="47598" y="217953"/>
                </a:lnTo>
                <a:lnTo>
                  <a:pt x="22546" y="207933"/>
                </a:lnTo>
                <a:lnTo>
                  <a:pt x="10020" y="207933"/>
                </a:lnTo>
                <a:lnTo>
                  <a:pt x="2505" y="212943"/>
                </a:lnTo>
                <a:lnTo>
                  <a:pt x="0" y="230479"/>
                </a:lnTo>
                <a:lnTo>
                  <a:pt x="12526" y="265552"/>
                </a:lnTo>
                <a:lnTo>
                  <a:pt x="60125" y="315656"/>
                </a:lnTo>
                <a:lnTo>
                  <a:pt x="122755" y="363255"/>
                </a:lnTo>
                <a:lnTo>
                  <a:pt x="205426" y="418370"/>
                </a:lnTo>
                <a:lnTo>
                  <a:pt x="273067" y="455948"/>
                </a:lnTo>
                <a:lnTo>
                  <a:pt x="345718" y="488516"/>
                </a:lnTo>
                <a:lnTo>
                  <a:pt x="408348" y="511062"/>
                </a:lnTo>
                <a:lnTo>
                  <a:pt x="458452" y="503547"/>
                </a:lnTo>
                <a:lnTo>
                  <a:pt x="593733" y="473484"/>
                </a:lnTo>
                <a:lnTo>
                  <a:pt x="703962" y="443422"/>
                </a:lnTo>
                <a:lnTo>
                  <a:pt x="854275" y="413359"/>
                </a:lnTo>
                <a:lnTo>
                  <a:pt x="984545" y="388307"/>
                </a:lnTo>
                <a:lnTo>
                  <a:pt x="1174941" y="360750"/>
                </a:lnTo>
                <a:lnTo>
                  <a:pt x="1395399" y="335698"/>
                </a:lnTo>
                <a:lnTo>
                  <a:pt x="1703539" y="305636"/>
                </a:lnTo>
                <a:lnTo>
                  <a:pt x="1966586" y="278078"/>
                </a:lnTo>
                <a:lnTo>
                  <a:pt x="2179528" y="263047"/>
                </a:lnTo>
                <a:lnTo>
                  <a:pt x="2399986" y="250521"/>
                </a:lnTo>
                <a:lnTo>
                  <a:pt x="2617939" y="253026"/>
                </a:lnTo>
                <a:lnTo>
                  <a:pt x="2818356" y="263047"/>
                </a:lnTo>
                <a:lnTo>
                  <a:pt x="2906038" y="268057"/>
                </a:lnTo>
                <a:lnTo>
                  <a:pt x="2938606" y="263047"/>
                </a:lnTo>
                <a:lnTo>
                  <a:pt x="2956142" y="248016"/>
                </a:lnTo>
                <a:lnTo>
                  <a:pt x="2963658" y="220459"/>
                </a:lnTo>
                <a:lnTo>
                  <a:pt x="2963658" y="200417"/>
                </a:lnTo>
                <a:lnTo>
                  <a:pt x="2951132" y="157828"/>
                </a:lnTo>
                <a:lnTo>
                  <a:pt x="2936100" y="132776"/>
                </a:lnTo>
                <a:lnTo>
                  <a:pt x="2901028" y="110230"/>
                </a:lnTo>
                <a:lnTo>
                  <a:pt x="2798314" y="62631"/>
                </a:lnTo>
                <a:lnTo>
                  <a:pt x="2728168" y="35073"/>
                </a:lnTo>
                <a:lnTo>
                  <a:pt x="2595392" y="0"/>
                </a:lnTo>
                <a:lnTo>
                  <a:pt x="2577856" y="0"/>
                </a:lnTo>
                <a:lnTo>
                  <a:pt x="2500195" y="20042"/>
                </a:lnTo>
                <a:lnTo>
                  <a:pt x="2399986" y="45094"/>
                </a:lnTo>
                <a:lnTo>
                  <a:pt x="2247169" y="77662"/>
                </a:lnTo>
                <a:lnTo>
                  <a:pt x="2126919" y="97704"/>
                </a:lnTo>
                <a:lnTo>
                  <a:pt x="1984122" y="120250"/>
                </a:lnTo>
                <a:lnTo>
                  <a:pt x="1838820" y="137787"/>
                </a:lnTo>
                <a:lnTo>
                  <a:pt x="1628383" y="155323"/>
                </a:lnTo>
                <a:lnTo>
                  <a:pt x="1352811" y="185386"/>
                </a:lnTo>
                <a:lnTo>
                  <a:pt x="1192477" y="210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BE851F8-5AAC-457A-9520-C7C3D5D02010}"/>
              </a:ext>
            </a:extLst>
          </p:cNvPr>
          <p:cNvSpPr/>
          <p:nvPr/>
        </p:nvSpPr>
        <p:spPr>
          <a:xfrm>
            <a:off x="3486150" y="3571875"/>
            <a:ext cx="365125" cy="1201738"/>
          </a:xfrm>
          <a:custGeom>
            <a:avLst/>
            <a:gdLst>
              <a:gd name="connsiteX0" fmla="*/ 357188 w 364331"/>
              <a:gd name="connsiteY0" fmla="*/ 678656 h 1202531"/>
              <a:gd name="connsiteX1" fmla="*/ 352425 w 364331"/>
              <a:gd name="connsiteY1" fmla="*/ 602456 h 1202531"/>
              <a:gd name="connsiteX2" fmla="*/ 345281 w 364331"/>
              <a:gd name="connsiteY2" fmla="*/ 504825 h 1202531"/>
              <a:gd name="connsiteX3" fmla="*/ 335756 w 364331"/>
              <a:gd name="connsiteY3" fmla="*/ 419100 h 1202531"/>
              <a:gd name="connsiteX4" fmla="*/ 319088 w 364331"/>
              <a:gd name="connsiteY4" fmla="*/ 259556 h 1202531"/>
              <a:gd name="connsiteX5" fmla="*/ 252413 w 364331"/>
              <a:gd name="connsiteY5" fmla="*/ 126206 h 1202531"/>
              <a:gd name="connsiteX6" fmla="*/ 200025 w 364331"/>
              <a:gd name="connsiteY6" fmla="*/ 95250 h 1202531"/>
              <a:gd name="connsiteX7" fmla="*/ 119063 w 364331"/>
              <a:gd name="connsiteY7" fmla="*/ 50006 h 1202531"/>
              <a:gd name="connsiteX8" fmla="*/ 52388 w 364331"/>
              <a:gd name="connsiteY8" fmla="*/ 11906 h 1202531"/>
              <a:gd name="connsiteX9" fmla="*/ 28575 w 364331"/>
              <a:gd name="connsiteY9" fmla="*/ 0 h 1202531"/>
              <a:gd name="connsiteX10" fmla="*/ 11906 w 364331"/>
              <a:gd name="connsiteY10" fmla="*/ 0 h 1202531"/>
              <a:gd name="connsiteX11" fmla="*/ 2381 w 364331"/>
              <a:gd name="connsiteY11" fmla="*/ 7144 h 1202531"/>
              <a:gd name="connsiteX12" fmla="*/ 0 w 364331"/>
              <a:gd name="connsiteY12" fmla="*/ 28575 h 1202531"/>
              <a:gd name="connsiteX13" fmla="*/ 9525 w 364331"/>
              <a:gd name="connsiteY13" fmla="*/ 57150 h 1202531"/>
              <a:gd name="connsiteX14" fmla="*/ 64294 w 364331"/>
              <a:gd name="connsiteY14" fmla="*/ 142875 h 1202531"/>
              <a:gd name="connsiteX15" fmla="*/ 135731 w 364331"/>
              <a:gd name="connsiteY15" fmla="*/ 245269 h 1202531"/>
              <a:gd name="connsiteX16" fmla="*/ 140494 w 364331"/>
              <a:gd name="connsiteY16" fmla="*/ 261938 h 1202531"/>
              <a:gd name="connsiteX17" fmla="*/ 154781 w 364331"/>
              <a:gd name="connsiteY17" fmla="*/ 361950 h 1202531"/>
              <a:gd name="connsiteX18" fmla="*/ 164306 w 364331"/>
              <a:gd name="connsiteY18" fmla="*/ 509588 h 1202531"/>
              <a:gd name="connsiteX19" fmla="*/ 166688 w 364331"/>
              <a:gd name="connsiteY19" fmla="*/ 633413 h 1202531"/>
              <a:gd name="connsiteX20" fmla="*/ 152400 w 364331"/>
              <a:gd name="connsiteY20" fmla="*/ 688181 h 1202531"/>
              <a:gd name="connsiteX21" fmla="*/ 123825 w 364331"/>
              <a:gd name="connsiteY21" fmla="*/ 776288 h 1202531"/>
              <a:gd name="connsiteX22" fmla="*/ 100013 w 364331"/>
              <a:gd name="connsiteY22" fmla="*/ 838200 h 1202531"/>
              <a:gd name="connsiteX23" fmla="*/ 102394 w 364331"/>
              <a:gd name="connsiteY23" fmla="*/ 862013 h 1202531"/>
              <a:gd name="connsiteX24" fmla="*/ 121444 w 364331"/>
              <a:gd name="connsiteY24" fmla="*/ 952500 h 1202531"/>
              <a:gd name="connsiteX25" fmla="*/ 140494 w 364331"/>
              <a:gd name="connsiteY25" fmla="*/ 1014413 h 1202531"/>
              <a:gd name="connsiteX26" fmla="*/ 161925 w 364331"/>
              <a:gd name="connsiteY26" fmla="*/ 1076325 h 1202531"/>
              <a:gd name="connsiteX27" fmla="*/ 188119 w 364331"/>
              <a:gd name="connsiteY27" fmla="*/ 1119188 h 1202531"/>
              <a:gd name="connsiteX28" fmla="*/ 202406 w 364331"/>
              <a:gd name="connsiteY28" fmla="*/ 1140619 h 1202531"/>
              <a:gd name="connsiteX29" fmla="*/ 216694 w 364331"/>
              <a:gd name="connsiteY29" fmla="*/ 1164431 h 1202531"/>
              <a:gd name="connsiteX30" fmla="*/ 228600 w 364331"/>
              <a:gd name="connsiteY30" fmla="*/ 1181100 h 1202531"/>
              <a:gd name="connsiteX31" fmla="*/ 245269 w 364331"/>
              <a:gd name="connsiteY31" fmla="*/ 1197769 h 1202531"/>
              <a:gd name="connsiteX32" fmla="*/ 259556 w 364331"/>
              <a:gd name="connsiteY32" fmla="*/ 1202531 h 1202531"/>
              <a:gd name="connsiteX33" fmla="*/ 278606 w 364331"/>
              <a:gd name="connsiteY33" fmla="*/ 1200150 h 1202531"/>
              <a:gd name="connsiteX34" fmla="*/ 300038 w 364331"/>
              <a:gd name="connsiteY34" fmla="*/ 1193006 h 1202531"/>
              <a:gd name="connsiteX35" fmla="*/ 311944 w 364331"/>
              <a:gd name="connsiteY35" fmla="*/ 1183481 h 1202531"/>
              <a:gd name="connsiteX36" fmla="*/ 326231 w 364331"/>
              <a:gd name="connsiteY36" fmla="*/ 1166813 h 1202531"/>
              <a:gd name="connsiteX37" fmla="*/ 342900 w 364331"/>
              <a:gd name="connsiteY37" fmla="*/ 1131094 h 1202531"/>
              <a:gd name="connsiteX38" fmla="*/ 354806 w 364331"/>
              <a:gd name="connsiteY38" fmla="*/ 1083469 h 1202531"/>
              <a:gd name="connsiteX39" fmla="*/ 359569 w 364331"/>
              <a:gd name="connsiteY39" fmla="*/ 1042988 h 1202531"/>
              <a:gd name="connsiteX40" fmla="*/ 364331 w 364331"/>
              <a:gd name="connsiteY40" fmla="*/ 973931 h 1202531"/>
              <a:gd name="connsiteX41" fmla="*/ 364331 w 364331"/>
              <a:gd name="connsiteY41" fmla="*/ 902494 h 1202531"/>
              <a:gd name="connsiteX42" fmla="*/ 361950 w 364331"/>
              <a:gd name="connsiteY42" fmla="*/ 802481 h 1202531"/>
              <a:gd name="connsiteX43" fmla="*/ 357188 w 364331"/>
              <a:gd name="connsiteY43" fmla="*/ 678656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4331" h="1202531">
                <a:moveTo>
                  <a:pt x="357188" y="678656"/>
                </a:moveTo>
                <a:lnTo>
                  <a:pt x="352425" y="602456"/>
                </a:lnTo>
                <a:lnTo>
                  <a:pt x="345281" y="504825"/>
                </a:lnTo>
                <a:lnTo>
                  <a:pt x="335756" y="419100"/>
                </a:lnTo>
                <a:lnTo>
                  <a:pt x="319088" y="259556"/>
                </a:lnTo>
                <a:lnTo>
                  <a:pt x="252413" y="126206"/>
                </a:lnTo>
                <a:lnTo>
                  <a:pt x="200025" y="95250"/>
                </a:lnTo>
                <a:lnTo>
                  <a:pt x="119063" y="50006"/>
                </a:lnTo>
                <a:lnTo>
                  <a:pt x="52388" y="11906"/>
                </a:lnTo>
                <a:lnTo>
                  <a:pt x="28575" y="0"/>
                </a:lnTo>
                <a:lnTo>
                  <a:pt x="11906" y="0"/>
                </a:lnTo>
                <a:lnTo>
                  <a:pt x="2381" y="7144"/>
                </a:lnTo>
                <a:lnTo>
                  <a:pt x="0" y="28575"/>
                </a:lnTo>
                <a:lnTo>
                  <a:pt x="9525" y="57150"/>
                </a:lnTo>
                <a:lnTo>
                  <a:pt x="64294" y="142875"/>
                </a:lnTo>
                <a:lnTo>
                  <a:pt x="135731" y="245269"/>
                </a:lnTo>
                <a:lnTo>
                  <a:pt x="140494" y="261938"/>
                </a:lnTo>
                <a:lnTo>
                  <a:pt x="154781" y="361950"/>
                </a:lnTo>
                <a:lnTo>
                  <a:pt x="164306" y="509588"/>
                </a:lnTo>
                <a:lnTo>
                  <a:pt x="166688" y="633413"/>
                </a:lnTo>
                <a:lnTo>
                  <a:pt x="152400" y="688181"/>
                </a:lnTo>
                <a:lnTo>
                  <a:pt x="123825" y="776288"/>
                </a:lnTo>
                <a:lnTo>
                  <a:pt x="100013" y="838200"/>
                </a:lnTo>
                <a:lnTo>
                  <a:pt x="102394" y="862013"/>
                </a:lnTo>
                <a:lnTo>
                  <a:pt x="121444" y="952500"/>
                </a:lnTo>
                <a:lnTo>
                  <a:pt x="140494" y="1014413"/>
                </a:lnTo>
                <a:lnTo>
                  <a:pt x="161925" y="1076325"/>
                </a:lnTo>
                <a:lnTo>
                  <a:pt x="188119" y="1119188"/>
                </a:lnTo>
                <a:lnTo>
                  <a:pt x="202406" y="1140619"/>
                </a:lnTo>
                <a:lnTo>
                  <a:pt x="216694" y="1164431"/>
                </a:lnTo>
                <a:lnTo>
                  <a:pt x="228600" y="1181100"/>
                </a:lnTo>
                <a:lnTo>
                  <a:pt x="245269" y="1197769"/>
                </a:lnTo>
                <a:lnTo>
                  <a:pt x="259556" y="1202531"/>
                </a:lnTo>
                <a:lnTo>
                  <a:pt x="278606" y="1200150"/>
                </a:lnTo>
                <a:lnTo>
                  <a:pt x="300038" y="1193006"/>
                </a:lnTo>
                <a:lnTo>
                  <a:pt x="311944" y="1183481"/>
                </a:lnTo>
                <a:lnTo>
                  <a:pt x="326231" y="1166813"/>
                </a:lnTo>
                <a:lnTo>
                  <a:pt x="342900" y="1131094"/>
                </a:lnTo>
                <a:lnTo>
                  <a:pt x="354806" y="1083469"/>
                </a:lnTo>
                <a:lnTo>
                  <a:pt x="359569" y="1042988"/>
                </a:lnTo>
                <a:lnTo>
                  <a:pt x="364331" y="973931"/>
                </a:lnTo>
                <a:lnTo>
                  <a:pt x="364331" y="902494"/>
                </a:lnTo>
                <a:cubicBezTo>
                  <a:pt x="363537" y="869156"/>
                  <a:pt x="362744" y="835819"/>
                  <a:pt x="361950" y="802481"/>
                </a:cubicBezTo>
                <a:lnTo>
                  <a:pt x="357188" y="6786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383A7EBE-E4F8-4143-82BD-C98A3FCD530F}"/>
              </a:ext>
            </a:extLst>
          </p:cNvPr>
          <p:cNvSpPr/>
          <p:nvPr/>
        </p:nvSpPr>
        <p:spPr>
          <a:xfrm>
            <a:off x="3341688" y="1957388"/>
            <a:ext cx="1428750" cy="400050"/>
          </a:xfrm>
          <a:custGeom>
            <a:avLst/>
            <a:gdLst>
              <a:gd name="connsiteX0" fmla="*/ 821531 w 1428750"/>
              <a:gd name="connsiteY0" fmla="*/ 142875 h 400050"/>
              <a:gd name="connsiteX1" fmla="*/ 645319 w 1428750"/>
              <a:gd name="connsiteY1" fmla="*/ 178593 h 400050"/>
              <a:gd name="connsiteX2" fmla="*/ 445294 w 1428750"/>
              <a:gd name="connsiteY2" fmla="*/ 219075 h 400050"/>
              <a:gd name="connsiteX3" fmla="*/ 316706 w 1428750"/>
              <a:gd name="connsiteY3" fmla="*/ 242887 h 400050"/>
              <a:gd name="connsiteX4" fmla="*/ 266700 w 1428750"/>
              <a:gd name="connsiteY4" fmla="*/ 245268 h 400050"/>
              <a:gd name="connsiteX5" fmla="*/ 154781 w 1428750"/>
              <a:gd name="connsiteY5" fmla="*/ 245268 h 400050"/>
              <a:gd name="connsiteX6" fmla="*/ 135731 w 1428750"/>
              <a:gd name="connsiteY6" fmla="*/ 242887 h 400050"/>
              <a:gd name="connsiteX7" fmla="*/ 128587 w 1428750"/>
              <a:gd name="connsiteY7" fmla="*/ 238125 h 400050"/>
              <a:gd name="connsiteX8" fmla="*/ 92869 w 1428750"/>
              <a:gd name="connsiteY8" fmla="*/ 157162 h 400050"/>
              <a:gd name="connsiteX9" fmla="*/ 92869 w 1428750"/>
              <a:gd name="connsiteY9" fmla="*/ 154781 h 400050"/>
              <a:gd name="connsiteX10" fmla="*/ 0 w 1428750"/>
              <a:gd name="connsiteY10" fmla="*/ 261937 h 400050"/>
              <a:gd name="connsiteX11" fmla="*/ 83344 w 1428750"/>
              <a:gd name="connsiteY11" fmla="*/ 326231 h 400050"/>
              <a:gd name="connsiteX12" fmla="*/ 130969 w 1428750"/>
              <a:gd name="connsiteY12" fmla="*/ 359568 h 400050"/>
              <a:gd name="connsiteX13" fmla="*/ 173831 w 1428750"/>
              <a:gd name="connsiteY13" fmla="*/ 381000 h 400050"/>
              <a:gd name="connsiteX14" fmla="*/ 219075 w 1428750"/>
              <a:gd name="connsiteY14" fmla="*/ 395287 h 400050"/>
              <a:gd name="connsiteX15" fmla="*/ 273844 w 1428750"/>
              <a:gd name="connsiteY15" fmla="*/ 400050 h 400050"/>
              <a:gd name="connsiteX16" fmla="*/ 311944 w 1428750"/>
              <a:gd name="connsiteY16" fmla="*/ 400050 h 400050"/>
              <a:gd name="connsiteX17" fmla="*/ 447675 w 1428750"/>
              <a:gd name="connsiteY17" fmla="*/ 378618 h 400050"/>
              <a:gd name="connsiteX18" fmla="*/ 569119 w 1428750"/>
              <a:gd name="connsiteY18" fmla="*/ 354806 h 400050"/>
              <a:gd name="connsiteX19" fmla="*/ 740569 w 1428750"/>
              <a:gd name="connsiteY19" fmla="*/ 323850 h 400050"/>
              <a:gd name="connsiteX20" fmla="*/ 1012031 w 1428750"/>
              <a:gd name="connsiteY20" fmla="*/ 273843 h 400050"/>
              <a:gd name="connsiteX21" fmla="*/ 1150144 w 1428750"/>
              <a:gd name="connsiteY21" fmla="*/ 245268 h 400050"/>
              <a:gd name="connsiteX22" fmla="*/ 1257300 w 1428750"/>
              <a:gd name="connsiteY22" fmla="*/ 219075 h 400050"/>
              <a:gd name="connsiteX23" fmla="*/ 1295400 w 1428750"/>
              <a:gd name="connsiteY23" fmla="*/ 209550 h 400050"/>
              <a:gd name="connsiteX24" fmla="*/ 1335881 w 1428750"/>
              <a:gd name="connsiteY24" fmla="*/ 195262 h 400050"/>
              <a:gd name="connsiteX25" fmla="*/ 1376362 w 1428750"/>
              <a:gd name="connsiteY25" fmla="*/ 176212 h 400050"/>
              <a:gd name="connsiteX26" fmla="*/ 1402556 w 1428750"/>
              <a:gd name="connsiteY26" fmla="*/ 157162 h 400050"/>
              <a:gd name="connsiteX27" fmla="*/ 1419225 w 1428750"/>
              <a:gd name="connsiteY27" fmla="*/ 138112 h 400050"/>
              <a:gd name="connsiteX28" fmla="*/ 1426369 w 1428750"/>
              <a:gd name="connsiteY28" fmla="*/ 123825 h 400050"/>
              <a:gd name="connsiteX29" fmla="*/ 1428750 w 1428750"/>
              <a:gd name="connsiteY29" fmla="*/ 111918 h 400050"/>
              <a:gd name="connsiteX30" fmla="*/ 1414462 w 1428750"/>
              <a:gd name="connsiteY30" fmla="*/ 78581 h 400050"/>
              <a:gd name="connsiteX31" fmla="*/ 1393031 w 1428750"/>
              <a:gd name="connsiteY31" fmla="*/ 59531 h 400050"/>
              <a:gd name="connsiteX32" fmla="*/ 1373981 w 1428750"/>
              <a:gd name="connsiteY32" fmla="*/ 45243 h 400050"/>
              <a:gd name="connsiteX33" fmla="*/ 1333500 w 1428750"/>
              <a:gd name="connsiteY33" fmla="*/ 26193 h 400050"/>
              <a:gd name="connsiteX34" fmla="*/ 1281112 w 1428750"/>
              <a:gd name="connsiteY34" fmla="*/ 14287 h 400050"/>
              <a:gd name="connsiteX35" fmla="*/ 1238250 w 1428750"/>
              <a:gd name="connsiteY35" fmla="*/ 4762 h 400050"/>
              <a:gd name="connsiteX36" fmla="*/ 1195387 w 1428750"/>
              <a:gd name="connsiteY36" fmla="*/ 0 h 400050"/>
              <a:gd name="connsiteX37" fmla="*/ 1159669 w 1428750"/>
              <a:gd name="connsiteY37" fmla="*/ 4762 h 400050"/>
              <a:gd name="connsiteX38" fmla="*/ 1107281 w 1428750"/>
              <a:gd name="connsiteY38" fmla="*/ 23812 h 400050"/>
              <a:gd name="connsiteX39" fmla="*/ 1062037 w 1428750"/>
              <a:gd name="connsiteY39" fmla="*/ 45243 h 400050"/>
              <a:gd name="connsiteX40" fmla="*/ 1016794 w 1428750"/>
              <a:gd name="connsiteY40" fmla="*/ 71437 h 400050"/>
              <a:gd name="connsiteX41" fmla="*/ 976312 w 1428750"/>
              <a:gd name="connsiteY41" fmla="*/ 100012 h 400050"/>
              <a:gd name="connsiteX42" fmla="*/ 957262 w 1428750"/>
              <a:gd name="connsiteY42" fmla="*/ 111918 h 400050"/>
              <a:gd name="connsiteX43" fmla="*/ 821531 w 1428750"/>
              <a:gd name="connsiteY43" fmla="*/ 142875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28750" h="400050">
                <a:moveTo>
                  <a:pt x="821531" y="142875"/>
                </a:moveTo>
                <a:lnTo>
                  <a:pt x="645319" y="178593"/>
                </a:lnTo>
                <a:lnTo>
                  <a:pt x="445294" y="219075"/>
                </a:lnTo>
                <a:lnTo>
                  <a:pt x="316706" y="242887"/>
                </a:lnTo>
                <a:lnTo>
                  <a:pt x="266700" y="245268"/>
                </a:lnTo>
                <a:lnTo>
                  <a:pt x="154781" y="245268"/>
                </a:lnTo>
                <a:lnTo>
                  <a:pt x="135731" y="242887"/>
                </a:lnTo>
                <a:lnTo>
                  <a:pt x="128587" y="238125"/>
                </a:lnTo>
                <a:lnTo>
                  <a:pt x="92869" y="157162"/>
                </a:lnTo>
                <a:lnTo>
                  <a:pt x="92869" y="154781"/>
                </a:lnTo>
                <a:lnTo>
                  <a:pt x="0" y="261937"/>
                </a:lnTo>
                <a:lnTo>
                  <a:pt x="83344" y="326231"/>
                </a:lnTo>
                <a:lnTo>
                  <a:pt x="130969" y="359568"/>
                </a:lnTo>
                <a:lnTo>
                  <a:pt x="173831" y="381000"/>
                </a:lnTo>
                <a:lnTo>
                  <a:pt x="219075" y="395287"/>
                </a:lnTo>
                <a:lnTo>
                  <a:pt x="273844" y="400050"/>
                </a:lnTo>
                <a:lnTo>
                  <a:pt x="311944" y="400050"/>
                </a:lnTo>
                <a:lnTo>
                  <a:pt x="447675" y="378618"/>
                </a:lnTo>
                <a:lnTo>
                  <a:pt x="569119" y="354806"/>
                </a:lnTo>
                <a:lnTo>
                  <a:pt x="740569" y="323850"/>
                </a:lnTo>
                <a:lnTo>
                  <a:pt x="1012031" y="273843"/>
                </a:lnTo>
                <a:lnTo>
                  <a:pt x="1150144" y="245268"/>
                </a:lnTo>
                <a:lnTo>
                  <a:pt x="1257300" y="219075"/>
                </a:lnTo>
                <a:lnTo>
                  <a:pt x="1295400" y="209550"/>
                </a:lnTo>
                <a:lnTo>
                  <a:pt x="1335881" y="195262"/>
                </a:lnTo>
                <a:lnTo>
                  <a:pt x="1376362" y="176212"/>
                </a:lnTo>
                <a:lnTo>
                  <a:pt x="1402556" y="157162"/>
                </a:lnTo>
                <a:lnTo>
                  <a:pt x="1419225" y="138112"/>
                </a:lnTo>
                <a:lnTo>
                  <a:pt x="1426369" y="123825"/>
                </a:lnTo>
                <a:lnTo>
                  <a:pt x="1428750" y="111918"/>
                </a:lnTo>
                <a:lnTo>
                  <a:pt x="1414462" y="78581"/>
                </a:lnTo>
                <a:lnTo>
                  <a:pt x="1393031" y="59531"/>
                </a:lnTo>
                <a:lnTo>
                  <a:pt x="1373981" y="45243"/>
                </a:lnTo>
                <a:lnTo>
                  <a:pt x="1333500" y="26193"/>
                </a:lnTo>
                <a:lnTo>
                  <a:pt x="1281112" y="14287"/>
                </a:lnTo>
                <a:lnTo>
                  <a:pt x="1238250" y="4762"/>
                </a:lnTo>
                <a:lnTo>
                  <a:pt x="1195387" y="0"/>
                </a:lnTo>
                <a:lnTo>
                  <a:pt x="1159669" y="4762"/>
                </a:lnTo>
                <a:lnTo>
                  <a:pt x="1107281" y="23812"/>
                </a:lnTo>
                <a:lnTo>
                  <a:pt x="1062037" y="45243"/>
                </a:lnTo>
                <a:lnTo>
                  <a:pt x="1016794" y="71437"/>
                </a:lnTo>
                <a:lnTo>
                  <a:pt x="976312" y="100012"/>
                </a:lnTo>
                <a:lnTo>
                  <a:pt x="957262" y="111918"/>
                </a:lnTo>
                <a:lnTo>
                  <a:pt x="821531" y="142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33DE377C-80CD-4791-A10D-7D75A7976F2A}"/>
              </a:ext>
            </a:extLst>
          </p:cNvPr>
          <p:cNvSpPr/>
          <p:nvPr/>
        </p:nvSpPr>
        <p:spPr>
          <a:xfrm>
            <a:off x="3859213" y="2252663"/>
            <a:ext cx="504825" cy="641350"/>
          </a:xfrm>
          <a:custGeom>
            <a:avLst/>
            <a:gdLst>
              <a:gd name="connsiteX0" fmla="*/ 235744 w 504825"/>
              <a:gd name="connsiteY0" fmla="*/ 390525 h 640556"/>
              <a:gd name="connsiteX1" fmla="*/ 214313 w 504825"/>
              <a:gd name="connsiteY1" fmla="*/ 335756 h 640556"/>
              <a:gd name="connsiteX2" fmla="*/ 185738 w 504825"/>
              <a:gd name="connsiteY2" fmla="*/ 276225 h 640556"/>
              <a:gd name="connsiteX3" fmla="*/ 152400 w 504825"/>
              <a:gd name="connsiteY3" fmla="*/ 202406 h 640556"/>
              <a:gd name="connsiteX4" fmla="*/ 135732 w 504825"/>
              <a:gd name="connsiteY4" fmla="*/ 178593 h 640556"/>
              <a:gd name="connsiteX5" fmla="*/ 95250 w 504825"/>
              <a:gd name="connsiteY5" fmla="*/ 130968 h 640556"/>
              <a:gd name="connsiteX6" fmla="*/ 0 w 504825"/>
              <a:gd name="connsiteY6" fmla="*/ 21431 h 640556"/>
              <a:gd name="connsiteX7" fmla="*/ 126207 w 504825"/>
              <a:gd name="connsiteY7" fmla="*/ 0 h 640556"/>
              <a:gd name="connsiteX8" fmla="*/ 238125 w 504825"/>
              <a:gd name="connsiteY8" fmla="*/ 90487 h 640556"/>
              <a:gd name="connsiteX9" fmla="*/ 357188 w 504825"/>
              <a:gd name="connsiteY9" fmla="*/ 183356 h 640556"/>
              <a:gd name="connsiteX10" fmla="*/ 409575 w 504825"/>
              <a:gd name="connsiteY10" fmla="*/ 233362 h 640556"/>
              <a:gd name="connsiteX11" fmla="*/ 442913 w 504825"/>
              <a:gd name="connsiteY11" fmla="*/ 269081 h 640556"/>
              <a:gd name="connsiteX12" fmla="*/ 464344 w 504825"/>
              <a:gd name="connsiteY12" fmla="*/ 297656 h 640556"/>
              <a:gd name="connsiteX13" fmla="*/ 478632 w 504825"/>
              <a:gd name="connsiteY13" fmla="*/ 328612 h 640556"/>
              <a:gd name="connsiteX14" fmla="*/ 490538 w 504825"/>
              <a:gd name="connsiteY14" fmla="*/ 361950 h 640556"/>
              <a:gd name="connsiteX15" fmla="*/ 497682 w 504825"/>
              <a:gd name="connsiteY15" fmla="*/ 400050 h 640556"/>
              <a:gd name="connsiteX16" fmla="*/ 504825 w 504825"/>
              <a:gd name="connsiteY16" fmla="*/ 450056 h 640556"/>
              <a:gd name="connsiteX17" fmla="*/ 504825 w 504825"/>
              <a:gd name="connsiteY17" fmla="*/ 488156 h 640556"/>
              <a:gd name="connsiteX18" fmla="*/ 500063 w 504825"/>
              <a:gd name="connsiteY18" fmla="*/ 526256 h 640556"/>
              <a:gd name="connsiteX19" fmla="*/ 490538 w 504825"/>
              <a:gd name="connsiteY19" fmla="*/ 566737 h 640556"/>
              <a:gd name="connsiteX20" fmla="*/ 471488 w 504825"/>
              <a:gd name="connsiteY20" fmla="*/ 609600 h 640556"/>
              <a:gd name="connsiteX21" fmla="*/ 445294 w 504825"/>
              <a:gd name="connsiteY21" fmla="*/ 633412 h 640556"/>
              <a:gd name="connsiteX22" fmla="*/ 431007 w 504825"/>
              <a:gd name="connsiteY22" fmla="*/ 640556 h 640556"/>
              <a:gd name="connsiteX23" fmla="*/ 404813 w 504825"/>
              <a:gd name="connsiteY23" fmla="*/ 638175 h 640556"/>
              <a:gd name="connsiteX24" fmla="*/ 361950 w 504825"/>
              <a:gd name="connsiteY24" fmla="*/ 626268 h 640556"/>
              <a:gd name="connsiteX25" fmla="*/ 328613 w 504825"/>
              <a:gd name="connsiteY25" fmla="*/ 604837 h 640556"/>
              <a:gd name="connsiteX26" fmla="*/ 307182 w 504825"/>
              <a:gd name="connsiteY26" fmla="*/ 576262 h 640556"/>
              <a:gd name="connsiteX27" fmla="*/ 285750 w 504825"/>
              <a:gd name="connsiteY27" fmla="*/ 538162 h 640556"/>
              <a:gd name="connsiteX28" fmla="*/ 264319 w 504825"/>
              <a:gd name="connsiteY28" fmla="*/ 476250 h 640556"/>
              <a:gd name="connsiteX29" fmla="*/ 235744 w 504825"/>
              <a:gd name="connsiteY29" fmla="*/ 390525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4825" h="640556">
                <a:moveTo>
                  <a:pt x="235744" y="390525"/>
                </a:moveTo>
                <a:lnTo>
                  <a:pt x="214313" y="335756"/>
                </a:lnTo>
                <a:lnTo>
                  <a:pt x="185738" y="276225"/>
                </a:lnTo>
                <a:lnTo>
                  <a:pt x="152400" y="202406"/>
                </a:lnTo>
                <a:lnTo>
                  <a:pt x="135732" y="178593"/>
                </a:lnTo>
                <a:lnTo>
                  <a:pt x="95250" y="130968"/>
                </a:lnTo>
                <a:lnTo>
                  <a:pt x="0" y="21431"/>
                </a:lnTo>
                <a:lnTo>
                  <a:pt x="126207" y="0"/>
                </a:lnTo>
                <a:lnTo>
                  <a:pt x="238125" y="90487"/>
                </a:lnTo>
                <a:lnTo>
                  <a:pt x="357188" y="183356"/>
                </a:lnTo>
                <a:lnTo>
                  <a:pt x="409575" y="233362"/>
                </a:lnTo>
                <a:lnTo>
                  <a:pt x="442913" y="269081"/>
                </a:lnTo>
                <a:lnTo>
                  <a:pt x="464344" y="297656"/>
                </a:lnTo>
                <a:lnTo>
                  <a:pt x="478632" y="328612"/>
                </a:lnTo>
                <a:lnTo>
                  <a:pt x="490538" y="361950"/>
                </a:lnTo>
                <a:lnTo>
                  <a:pt x="497682" y="400050"/>
                </a:lnTo>
                <a:lnTo>
                  <a:pt x="504825" y="450056"/>
                </a:lnTo>
                <a:lnTo>
                  <a:pt x="504825" y="488156"/>
                </a:lnTo>
                <a:lnTo>
                  <a:pt x="500063" y="526256"/>
                </a:lnTo>
                <a:lnTo>
                  <a:pt x="490538" y="566737"/>
                </a:lnTo>
                <a:lnTo>
                  <a:pt x="471488" y="609600"/>
                </a:lnTo>
                <a:lnTo>
                  <a:pt x="445294" y="633412"/>
                </a:lnTo>
                <a:lnTo>
                  <a:pt x="431007" y="640556"/>
                </a:lnTo>
                <a:lnTo>
                  <a:pt x="404813" y="638175"/>
                </a:lnTo>
                <a:lnTo>
                  <a:pt x="361950" y="626268"/>
                </a:lnTo>
                <a:lnTo>
                  <a:pt x="328613" y="604837"/>
                </a:lnTo>
                <a:lnTo>
                  <a:pt x="307182" y="576262"/>
                </a:lnTo>
                <a:lnTo>
                  <a:pt x="285750" y="538162"/>
                </a:lnTo>
                <a:lnTo>
                  <a:pt x="264319" y="476250"/>
                </a:lnTo>
                <a:lnTo>
                  <a:pt x="235744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644C661F-86AC-4550-9587-DF8ADBA12C5F}"/>
              </a:ext>
            </a:extLst>
          </p:cNvPr>
          <p:cNvSpPr/>
          <p:nvPr/>
        </p:nvSpPr>
        <p:spPr>
          <a:xfrm>
            <a:off x="5154613" y="1820863"/>
            <a:ext cx="1674812" cy="403225"/>
          </a:xfrm>
          <a:custGeom>
            <a:avLst/>
            <a:gdLst>
              <a:gd name="connsiteX0" fmla="*/ 985838 w 1674019"/>
              <a:gd name="connsiteY0" fmla="*/ 152400 h 402432"/>
              <a:gd name="connsiteX1" fmla="*/ 902494 w 1674019"/>
              <a:gd name="connsiteY1" fmla="*/ 173832 h 402432"/>
              <a:gd name="connsiteX2" fmla="*/ 819150 w 1674019"/>
              <a:gd name="connsiteY2" fmla="*/ 190500 h 402432"/>
              <a:gd name="connsiteX3" fmla="*/ 723900 w 1674019"/>
              <a:gd name="connsiteY3" fmla="*/ 209550 h 402432"/>
              <a:gd name="connsiteX4" fmla="*/ 559594 w 1674019"/>
              <a:gd name="connsiteY4" fmla="*/ 233363 h 402432"/>
              <a:gd name="connsiteX5" fmla="*/ 433388 w 1674019"/>
              <a:gd name="connsiteY5" fmla="*/ 247650 h 402432"/>
              <a:gd name="connsiteX6" fmla="*/ 276225 w 1674019"/>
              <a:gd name="connsiteY6" fmla="*/ 247650 h 402432"/>
              <a:gd name="connsiteX7" fmla="*/ 73819 w 1674019"/>
              <a:gd name="connsiteY7" fmla="*/ 240507 h 402432"/>
              <a:gd name="connsiteX8" fmla="*/ 0 w 1674019"/>
              <a:gd name="connsiteY8" fmla="*/ 369094 h 402432"/>
              <a:gd name="connsiteX9" fmla="*/ 111919 w 1674019"/>
              <a:gd name="connsiteY9" fmla="*/ 383382 h 402432"/>
              <a:gd name="connsiteX10" fmla="*/ 300038 w 1674019"/>
              <a:gd name="connsiteY10" fmla="*/ 397669 h 402432"/>
              <a:gd name="connsiteX11" fmla="*/ 492919 w 1674019"/>
              <a:gd name="connsiteY11" fmla="*/ 402432 h 402432"/>
              <a:gd name="connsiteX12" fmla="*/ 600075 w 1674019"/>
              <a:gd name="connsiteY12" fmla="*/ 402432 h 402432"/>
              <a:gd name="connsiteX13" fmla="*/ 773907 w 1674019"/>
              <a:gd name="connsiteY13" fmla="*/ 357188 h 402432"/>
              <a:gd name="connsiteX14" fmla="*/ 997744 w 1674019"/>
              <a:gd name="connsiteY14" fmla="*/ 321469 h 402432"/>
              <a:gd name="connsiteX15" fmla="*/ 1185863 w 1674019"/>
              <a:gd name="connsiteY15" fmla="*/ 288132 h 402432"/>
              <a:gd name="connsiteX16" fmla="*/ 1343025 w 1674019"/>
              <a:gd name="connsiteY16" fmla="*/ 254794 h 402432"/>
              <a:gd name="connsiteX17" fmla="*/ 1488282 w 1674019"/>
              <a:gd name="connsiteY17" fmla="*/ 219075 h 402432"/>
              <a:gd name="connsiteX18" fmla="*/ 1585913 w 1674019"/>
              <a:gd name="connsiteY18" fmla="*/ 185738 h 402432"/>
              <a:gd name="connsiteX19" fmla="*/ 1631157 w 1674019"/>
              <a:gd name="connsiteY19" fmla="*/ 166688 h 402432"/>
              <a:gd name="connsiteX20" fmla="*/ 1652588 w 1674019"/>
              <a:gd name="connsiteY20" fmla="*/ 150019 h 402432"/>
              <a:gd name="connsiteX21" fmla="*/ 1666875 w 1674019"/>
              <a:gd name="connsiteY21" fmla="*/ 128588 h 402432"/>
              <a:gd name="connsiteX22" fmla="*/ 1674019 w 1674019"/>
              <a:gd name="connsiteY22" fmla="*/ 109538 h 402432"/>
              <a:gd name="connsiteX23" fmla="*/ 1674019 w 1674019"/>
              <a:gd name="connsiteY23" fmla="*/ 100013 h 402432"/>
              <a:gd name="connsiteX24" fmla="*/ 1671638 w 1674019"/>
              <a:gd name="connsiteY24" fmla="*/ 90488 h 402432"/>
              <a:gd name="connsiteX25" fmla="*/ 1662113 w 1674019"/>
              <a:gd name="connsiteY25" fmla="*/ 76200 h 402432"/>
              <a:gd name="connsiteX26" fmla="*/ 1640682 w 1674019"/>
              <a:gd name="connsiteY26" fmla="*/ 57150 h 402432"/>
              <a:gd name="connsiteX27" fmla="*/ 1597819 w 1674019"/>
              <a:gd name="connsiteY27" fmla="*/ 38100 h 402432"/>
              <a:gd name="connsiteX28" fmla="*/ 1516857 w 1674019"/>
              <a:gd name="connsiteY28" fmla="*/ 14288 h 402432"/>
              <a:gd name="connsiteX29" fmla="*/ 1426369 w 1674019"/>
              <a:gd name="connsiteY29" fmla="*/ 0 h 402432"/>
              <a:gd name="connsiteX30" fmla="*/ 1397794 w 1674019"/>
              <a:gd name="connsiteY30" fmla="*/ 9525 h 402432"/>
              <a:gd name="connsiteX31" fmla="*/ 1307307 w 1674019"/>
              <a:gd name="connsiteY31" fmla="*/ 52388 h 402432"/>
              <a:gd name="connsiteX32" fmla="*/ 1183482 w 1674019"/>
              <a:gd name="connsiteY32" fmla="*/ 97632 h 402432"/>
              <a:gd name="connsiteX33" fmla="*/ 985838 w 1674019"/>
              <a:gd name="connsiteY33" fmla="*/ 152400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674019" h="402432">
                <a:moveTo>
                  <a:pt x="985838" y="152400"/>
                </a:moveTo>
                <a:lnTo>
                  <a:pt x="902494" y="173832"/>
                </a:lnTo>
                <a:lnTo>
                  <a:pt x="819150" y="190500"/>
                </a:lnTo>
                <a:lnTo>
                  <a:pt x="723900" y="209550"/>
                </a:lnTo>
                <a:lnTo>
                  <a:pt x="559594" y="233363"/>
                </a:lnTo>
                <a:lnTo>
                  <a:pt x="433388" y="247650"/>
                </a:lnTo>
                <a:lnTo>
                  <a:pt x="276225" y="247650"/>
                </a:lnTo>
                <a:lnTo>
                  <a:pt x="73819" y="240507"/>
                </a:lnTo>
                <a:lnTo>
                  <a:pt x="0" y="369094"/>
                </a:lnTo>
                <a:lnTo>
                  <a:pt x="111919" y="383382"/>
                </a:lnTo>
                <a:lnTo>
                  <a:pt x="300038" y="397669"/>
                </a:lnTo>
                <a:lnTo>
                  <a:pt x="492919" y="402432"/>
                </a:lnTo>
                <a:lnTo>
                  <a:pt x="600075" y="402432"/>
                </a:lnTo>
                <a:lnTo>
                  <a:pt x="773907" y="357188"/>
                </a:lnTo>
                <a:lnTo>
                  <a:pt x="997744" y="321469"/>
                </a:lnTo>
                <a:lnTo>
                  <a:pt x="1185863" y="288132"/>
                </a:lnTo>
                <a:lnTo>
                  <a:pt x="1343025" y="254794"/>
                </a:lnTo>
                <a:lnTo>
                  <a:pt x="1488282" y="219075"/>
                </a:lnTo>
                <a:lnTo>
                  <a:pt x="1585913" y="185738"/>
                </a:lnTo>
                <a:lnTo>
                  <a:pt x="1631157" y="166688"/>
                </a:lnTo>
                <a:lnTo>
                  <a:pt x="1652588" y="150019"/>
                </a:lnTo>
                <a:lnTo>
                  <a:pt x="1666875" y="128588"/>
                </a:lnTo>
                <a:lnTo>
                  <a:pt x="1674019" y="109538"/>
                </a:lnTo>
                <a:lnTo>
                  <a:pt x="1674019" y="100013"/>
                </a:lnTo>
                <a:lnTo>
                  <a:pt x="1671638" y="90488"/>
                </a:lnTo>
                <a:lnTo>
                  <a:pt x="1662113" y="76200"/>
                </a:lnTo>
                <a:lnTo>
                  <a:pt x="1640682" y="57150"/>
                </a:lnTo>
                <a:lnTo>
                  <a:pt x="1597819" y="38100"/>
                </a:lnTo>
                <a:lnTo>
                  <a:pt x="1516857" y="14288"/>
                </a:lnTo>
                <a:lnTo>
                  <a:pt x="1426369" y="0"/>
                </a:lnTo>
                <a:lnTo>
                  <a:pt x="1397794" y="9525"/>
                </a:lnTo>
                <a:lnTo>
                  <a:pt x="1307307" y="52388"/>
                </a:lnTo>
                <a:lnTo>
                  <a:pt x="1183482" y="97632"/>
                </a:lnTo>
                <a:lnTo>
                  <a:pt x="985838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390F252-4C3E-4DCC-8CD9-383B230E79ED}"/>
              </a:ext>
            </a:extLst>
          </p:cNvPr>
          <p:cNvSpPr/>
          <p:nvPr/>
        </p:nvSpPr>
        <p:spPr>
          <a:xfrm>
            <a:off x="5486400" y="2143125"/>
            <a:ext cx="576263" cy="609600"/>
          </a:xfrm>
          <a:custGeom>
            <a:avLst/>
            <a:gdLst>
              <a:gd name="connsiteX0" fmla="*/ 207169 w 576263"/>
              <a:gd name="connsiteY0" fmla="*/ 195263 h 609600"/>
              <a:gd name="connsiteX1" fmla="*/ 226219 w 576263"/>
              <a:gd name="connsiteY1" fmla="*/ 128588 h 609600"/>
              <a:gd name="connsiteX2" fmla="*/ 250031 w 576263"/>
              <a:gd name="connsiteY2" fmla="*/ 16669 h 609600"/>
              <a:gd name="connsiteX3" fmla="*/ 395288 w 576263"/>
              <a:gd name="connsiteY3" fmla="*/ 0 h 609600"/>
              <a:gd name="connsiteX4" fmla="*/ 511969 w 576263"/>
              <a:gd name="connsiteY4" fmla="*/ 76200 h 609600"/>
              <a:gd name="connsiteX5" fmla="*/ 552450 w 576263"/>
              <a:gd name="connsiteY5" fmla="*/ 100013 h 609600"/>
              <a:gd name="connsiteX6" fmla="*/ 566738 w 576263"/>
              <a:gd name="connsiteY6" fmla="*/ 111919 h 609600"/>
              <a:gd name="connsiteX7" fmla="*/ 573881 w 576263"/>
              <a:gd name="connsiteY7" fmla="*/ 126206 h 609600"/>
              <a:gd name="connsiteX8" fmla="*/ 576263 w 576263"/>
              <a:gd name="connsiteY8" fmla="*/ 140494 h 609600"/>
              <a:gd name="connsiteX9" fmla="*/ 571500 w 576263"/>
              <a:gd name="connsiteY9" fmla="*/ 157163 h 609600"/>
              <a:gd name="connsiteX10" fmla="*/ 554831 w 576263"/>
              <a:gd name="connsiteY10" fmla="*/ 185738 h 609600"/>
              <a:gd name="connsiteX11" fmla="*/ 492919 w 576263"/>
              <a:gd name="connsiteY11" fmla="*/ 233363 h 609600"/>
              <a:gd name="connsiteX12" fmla="*/ 433388 w 576263"/>
              <a:gd name="connsiteY12" fmla="*/ 283369 h 609600"/>
              <a:gd name="connsiteX13" fmla="*/ 321469 w 576263"/>
              <a:gd name="connsiteY13" fmla="*/ 378619 h 609600"/>
              <a:gd name="connsiteX14" fmla="*/ 173831 w 576263"/>
              <a:gd name="connsiteY14" fmla="*/ 500063 h 609600"/>
              <a:gd name="connsiteX15" fmla="*/ 64294 w 576263"/>
              <a:gd name="connsiteY15" fmla="*/ 592931 h 609600"/>
              <a:gd name="connsiteX16" fmla="*/ 45244 w 576263"/>
              <a:gd name="connsiteY16" fmla="*/ 604838 h 609600"/>
              <a:gd name="connsiteX17" fmla="*/ 28575 w 576263"/>
              <a:gd name="connsiteY17" fmla="*/ 609600 h 609600"/>
              <a:gd name="connsiteX18" fmla="*/ 11906 w 576263"/>
              <a:gd name="connsiteY18" fmla="*/ 609600 h 609600"/>
              <a:gd name="connsiteX19" fmla="*/ 0 w 576263"/>
              <a:gd name="connsiteY19" fmla="*/ 595313 h 609600"/>
              <a:gd name="connsiteX20" fmla="*/ 4763 w 576263"/>
              <a:gd name="connsiteY20" fmla="*/ 573881 h 609600"/>
              <a:gd name="connsiteX21" fmla="*/ 23813 w 576263"/>
              <a:gd name="connsiteY21" fmla="*/ 538163 h 609600"/>
              <a:gd name="connsiteX22" fmla="*/ 71438 w 576263"/>
              <a:gd name="connsiteY22" fmla="*/ 483394 h 609600"/>
              <a:gd name="connsiteX23" fmla="*/ 111919 w 576263"/>
              <a:gd name="connsiteY23" fmla="*/ 421481 h 609600"/>
              <a:gd name="connsiteX24" fmla="*/ 138113 w 576263"/>
              <a:gd name="connsiteY24" fmla="*/ 369094 h 609600"/>
              <a:gd name="connsiteX25" fmla="*/ 166688 w 576263"/>
              <a:gd name="connsiteY25" fmla="*/ 311944 h 609600"/>
              <a:gd name="connsiteX26" fmla="*/ 207169 w 576263"/>
              <a:gd name="connsiteY26" fmla="*/ 195263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3" h="609600">
                <a:moveTo>
                  <a:pt x="207169" y="195263"/>
                </a:moveTo>
                <a:lnTo>
                  <a:pt x="226219" y="128588"/>
                </a:lnTo>
                <a:lnTo>
                  <a:pt x="250031" y="16669"/>
                </a:lnTo>
                <a:lnTo>
                  <a:pt x="395288" y="0"/>
                </a:lnTo>
                <a:lnTo>
                  <a:pt x="511969" y="76200"/>
                </a:lnTo>
                <a:lnTo>
                  <a:pt x="552450" y="100013"/>
                </a:lnTo>
                <a:lnTo>
                  <a:pt x="566738" y="111919"/>
                </a:lnTo>
                <a:lnTo>
                  <a:pt x="573881" y="126206"/>
                </a:lnTo>
                <a:lnTo>
                  <a:pt x="576263" y="140494"/>
                </a:lnTo>
                <a:lnTo>
                  <a:pt x="571500" y="157163"/>
                </a:lnTo>
                <a:lnTo>
                  <a:pt x="554831" y="185738"/>
                </a:lnTo>
                <a:lnTo>
                  <a:pt x="492919" y="233363"/>
                </a:lnTo>
                <a:lnTo>
                  <a:pt x="433388" y="283369"/>
                </a:lnTo>
                <a:lnTo>
                  <a:pt x="321469" y="378619"/>
                </a:lnTo>
                <a:lnTo>
                  <a:pt x="173831" y="500063"/>
                </a:lnTo>
                <a:lnTo>
                  <a:pt x="64294" y="592931"/>
                </a:lnTo>
                <a:lnTo>
                  <a:pt x="45244" y="604838"/>
                </a:lnTo>
                <a:lnTo>
                  <a:pt x="28575" y="609600"/>
                </a:lnTo>
                <a:lnTo>
                  <a:pt x="11906" y="609600"/>
                </a:lnTo>
                <a:lnTo>
                  <a:pt x="0" y="595313"/>
                </a:lnTo>
                <a:lnTo>
                  <a:pt x="4763" y="573881"/>
                </a:lnTo>
                <a:lnTo>
                  <a:pt x="23813" y="538163"/>
                </a:lnTo>
                <a:lnTo>
                  <a:pt x="71438" y="483394"/>
                </a:lnTo>
                <a:lnTo>
                  <a:pt x="111919" y="421481"/>
                </a:lnTo>
                <a:lnTo>
                  <a:pt x="138113" y="369094"/>
                </a:lnTo>
                <a:lnTo>
                  <a:pt x="166688" y="311944"/>
                </a:lnTo>
                <a:lnTo>
                  <a:pt x="207169" y="1952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9F21800-FA71-4765-BD50-B7933804DD2F}"/>
              </a:ext>
            </a:extLst>
          </p:cNvPr>
          <p:cNvSpPr/>
          <p:nvPr/>
        </p:nvSpPr>
        <p:spPr>
          <a:xfrm>
            <a:off x="3671888" y="3405188"/>
            <a:ext cx="2798762" cy="454025"/>
          </a:xfrm>
          <a:custGeom>
            <a:avLst/>
            <a:gdLst>
              <a:gd name="connsiteX0" fmla="*/ 1647825 w 2797968"/>
              <a:gd name="connsiteY0" fmla="*/ 95250 h 454818"/>
              <a:gd name="connsiteX1" fmla="*/ 1316831 w 2797968"/>
              <a:gd name="connsiteY1" fmla="*/ 119062 h 454818"/>
              <a:gd name="connsiteX2" fmla="*/ 1140618 w 2797968"/>
              <a:gd name="connsiteY2" fmla="*/ 157162 h 454818"/>
              <a:gd name="connsiteX3" fmla="*/ 931068 w 2797968"/>
              <a:gd name="connsiteY3" fmla="*/ 183356 h 454818"/>
              <a:gd name="connsiteX4" fmla="*/ 640556 w 2797968"/>
              <a:gd name="connsiteY4" fmla="*/ 219075 h 454818"/>
              <a:gd name="connsiteX5" fmla="*/ 390525 w 2797968"/>
              <a:gd name="connsiteY5" fmla="*/ 252412 h 454818"/>
              <a:gd name="connsiteX6" fmla="*/ 171450 w 2797968"/>
              <a:gd name="connsiteY6" fmla="*/ 278606 h 454818"/>
              <a:gd name="connsiteX7" fmla="*/ 0 w 2797968"/>
              <a:gd name="connsiteY7" fmla="*/ 302418 h 454818"/>
              <a:gd name="connsiteX8" fmla="*/ 69056 w 2797968"/>
              <a:gd name="connsiteY8" fmla="*/ 454818 h 454818"/>
              <a:gd name="connsiteX9" fmla="*/ 240506 w 2797968"/>
              <a:gd name="connsiteY9" fmla="*/ 431006 h 454818"/>
              <a:gd name="connsiteX10" fmla="*/ 483393 w 2797968"/>
              <a:gd name="connsiteY10" fmla="*/ 392906 h 454818"/>
              <a:gd name="connsiteX11" fmla="*/ 695325 w 2797968"/>
              <a:gd name="connsiteY11" fmla="*/ 359568 h 454818"/>
              <a:gd name="connsiteX12" fmla="*/ 931068 w 2797968"/>
              <a:gd name="connsiteY12" fmla="*/ 321468 h 454818"/>
              <a:gd name="connsiteX13" fmla="*/ 1145381 w 2797968"/>
              <a:gd name="connsiteY13" fmla="*/ 288131 h 454818"/>
              <a:gd name="connsiteX14" fmla="*/ 1316831 w 2797968"/>
              <a:gd name="connsiteY14" fmla="*/ 271462 h 454818"/>
              <a:gd name="connsiteX15" fmla="*/ 1581150 w 2797968"/>
              <a:gd name="connsiteY15" fmla="*/ 254793 h 454818"/>
              <a:gd name="connsiteX16" fmla="*/ 1935956 w 2797968"/>
              <a:gd name="connsiteY16" fmla="*/ 230981 h 454818"/>
              <a:gd name="connsiteX17" fmla="*/ 2209800 w 2797968"/>
              <a:gd name="connsiteY17" fmla="*/ 214312 h 454818"/>
              <a:gd name="connsiteX18" fmla="*/ 2378868 w 2797968"/>
              <a:gd name="connsiteY18" fmla="*/ 202406 h 454818"/>
              <a:gd name="connsiteX19" fmla="*/ 2419350 w 2797968"/>
              <a:gd name="connsiteY19" fmla="*/ 204787 h 454818"/>
              <a:gd name="connsiteX20" fmla="*/ 2445543 w 2797968"/>
              <a:gd name="connsiteY20" fmla="*/ 209550 h 454818"/>
              <a:gd name="connsiteX21" fmla="*/ 2769393 w 2797968"/>
              <a:gd name="connsiteY21" fmla="*/ 311943 h 454818"/>
              <a:gd name="connsiteX22" fmla="*/ 2786062 w 2797968"/>
              <a:gd name="connsiteY22" fmla="*/ 295275 h 454818"/>
              <a:gd name="connsiteX23" fmla="*/ 2797968 w 2797968"/>
              <a:gd name="connsiteY23" fmla="*/ 271462 h 454818"/>
              <a:gd name="connsiteX24" fmla="*/ 2797968 w 2797968"/>
              <a:gd name="connsiteY24" fmla="*/ 257175 h 454818"/>
              <a:gd name="connsiteX25" fmla="*/ 2795587 w 2797968"/>
              <a:gd name="connsiteY25" fmla="*/ 235743 h 454818"/>
              <a:gd name="connsiteX26" fmla="*/ 2783681 w 2797968"/>
              <a:gd name="connsiteY26" fmla="*/ 211931 h 454818"/>
              <a:gd name="connsiteX27" fmla="*/ 2755106 w 2797968"/>
              <a:gd name="connsiteY27" fmla="*/ 185737 h 454818"/>
              <a:gd name="connsiteX28" fmla="*/ 2728912 w 2797968"/>
              <a:gd name="connsiteY28" fmla="*/ 157162 h 454818"/>
              <a:gd name="connsiteX29" fmla="*/ 2688431 w 2797968"/>
              <a:gd name="connsiteY29" fmla="*/ 111918 h 454818"/>
              <a:gd name="connsiteX30" fmla="*/ 2643187 w 2797968"/>
              <a:gd name="connsiteY30" fmla="*/ 64293 h 454818"/>
              <a:gd name="connsiteX31" fmla="*/ 2595562 w 2797968"/>
              <a:gd name="connsiteY31" fmla="*/ 23812 h 454818"/>
              <a:gd name="connsiteX32" fmla="*/ 2566987 w 2797968"/>
              <a:gd name="connsiteY32" fmla="*/ 7143 h 454818"/>
              <a:gd name="connsiteX33" fmla="*/ 2555081 w 2797968"/>
              <a:gd name="connsiteY33" fmla="*/ 2381 h 454818"/>
              <a:gd name="connsiteX34" fmla="*/ 2528887 w 2797968"/>
              <a:gd name="connsiteY34" fmla="*/ 0 h 454818"/>
              <a:gd name="connsiteX35" fmla="*/ 2464593 w 2797968"/>
              <a:gd name="connsiteY35" fmla="*/ 16668 h 454818"/>
              <a:gd name="connsiteX36" fmla="*/ 2352675 w 2797968"/>
              <a:gd name="connsiteY36" fmla="*/ 45243 h 454818"/>
              <a:gd name="connsiteX37" fmla="*/ 2316956 w 2797968"/>
              <a:gd name="connsiteY37" fmla="*/ 50006 h 454818"/>
              <a:gd name="connsiteX38" fmla="*/ 2169318 w 2797968"/>
              <a:gd name="connsiteY38" fmla="*/ 57150 h 454818"/>
              <a:gd name="connsiteX39" fmla="*/ 1943100 w 2797968"/>
              <a:gd name="connsiteY39" fmla="*/ 73818 h 454818"/>
              <a:gd name="connsiteX40" fmla="*/ 1647825 w 2797968"/>
              <a:gd name="connsiteY40" fmla="*/ 95250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797968" h="454818">
                <a:moveTo>
                  <a:pt x="1647825" y="95250"/>
                </a:moveTo>
                <a:lnTo>
                  <a:pt x="1316831" y="119062"/>
                </a:lnTo>
                <a:lnTo>
                  <a:pt x="1140618" y="157162"/>
                </a:lnTo>
                <a:lnTo>
                  <a:pt x="931068" y="183356"/>
                </a:lnTo>
                <a:lnTo>
                  <a:pt x="640556" y="219075"/>
                </a:lnTo>
                <a:lnTo>
                  <a:pt x="390525" y="252412"/>
                </a:lnTo>
                <a:lnTo>
                  <a:pt x="171450" y="278606"/>
                </a:lnTo>
                <a:lnTo>
                  <a:pt x="0" y="302418"/>
                </a:lnTo>
                <a:lnTo>
                  <a:pt x="69056" y="454818"/>
                </a:lnTo>
                <a:lnTo>
                  <a:pt x="240506" y="431006"/>
                </a:lnTo>
                <a:lnTo>
                  <a:pt x="483393" y="392906"/>
                </a:lnTo>
                <a:lnTo>
                  <a:pt x="695325" y="359568"/>
                </a:lnTo>
                <a:lnTo>
                  <a:pt x="931068" y="321468"/>
                </a:lnTo>
                <a:lnTo>
                  <a:pt x="1145381" y="288131"/>
                </a:lnTo>
                <a:lnTo>
                  <a:pt x="1316831" y="271462"/>
                </a:lnTo>
                <a:lnTo>
                  <a:pt x="1581150" y="254793"/>
                </a:lnTo>
                <a:lnTo>
                  <a:pt x="1935956" y="230981"/>
                </a:lnTo>
                <a:lnTo>
                  <a:pt x="2209800" y="214312"/>
                </a:lnTo>
                <a:lnTo>
                  <a:pt x="2378868" y="202406"/>
                </a:lnTo>
                <a:lnTo>
                  <a:pt x="2419350" y="204787"/>
                </a:lnTo>
                <a:lnTo>
                  <a:pt x="2445543" y="209550"/>
                </a:lnTo>
                <a:lnTo>
                  <a:pt x="2769393" y="311943"/>
                </a:lnTo>
                <a:lnTo>
                  <a:pt x="2786062" y="295275"/>
                </a:lnTo>
                <a:lnTo>
                  <a:pt x="2797968" y="271462"/>
                </a:lnTo>
                <a:lnTo>
                  <a:pt x="2797968" y="257175"/>
                </a:lnTo>
                <a:lnTo>
                  <a:pt x="2795587" y="235743"/>
                </a:lnTo>
                <a:lnTo>
                  <a:pt x="2783681" y="211931"/>
                </a:lnTo>
                <a:lnTo>
                  <a:pt x="2755106" y="185737"/>
                </a:lnTo>
                <a:lnTo>
                  <a:pt x="2728912" y="157162"/>
                </a:lnTo>
                <a:lnTo>
                  <a:pt x="2688431" y="111918"/>
                </a:lnTo>
                <a:lnTo>
                  <a:pt x="2643187" y="64293"/>
                </a:lnTo>
                <a:lnTo>
                  <a:pt x="2595562" y="23812"/>
                </a:lnTo>
                <a:lnTo>
                  <a:pt x="2566987" y="7143"/>
                </a:lnTo>
                <a:lnTo>
                  <a:pt x="2555081" y="2381"/>
                </a:lnTo>
                <a:lnTo>
                  <a:pt x="2528887" y="0"/>
                </a:lnTo>
                <a:lnTo>
                  <a:pt x="2464593" y="16668"/>
                </a:lnTo>
                <a:lnTo>
                  <a:pt x="2352675" y="45243"/>
                </a:lnTo>
                <a:lnTo>
                  <a:pt x="2316956" y="50006"/>
                </a:lnTo>
                <a:lnTo>
                  <a:pt x="2169318" y="57150"/>
                </a:lnTo>
                <a:lnTo>
                  <a:pt x="1943100" y="73818"/>
                </a:lnTo>
                <a:lnTo>
                  <a:pt x="1647825" y="952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F22EDB0-E266-4DCF-927F-34B556D332AA}"/>
              </a:ext>
            </a:extLst>
          </p:cNvPr>
          <p:cNvSpPr/>
          <p:nvPr/>
        </p:nvSpPr>
        <p:spPr>
          <a:xfrm>
            <a:off x="5842000" y="3557588"/>
            <a:ext cx="625475" cy="1166812"/>
          </a:xfrm>
          <a:custGeom>
            <a:avLst/>
            <a:gdLst>
              <a:gd name="connsiteX0" fmla="*/ 250032 w 626269"/>
              <a:gd name="connsiteY0" fmla="*/ 428625 h 1166812"/>
              <a:gd name="connsiteX1" fmla="*/ 273844 w 626269"/>
              <a:gd name="connsiteY1" fmla="*/ 335756 h 1166812"/>
              <a:gd name="connsiteX2" fmla="*/ 292894 w 626269"/>
              <a:gd name="connsiteY2" fmla="*/ 259556 h 1166812"/>
              <a:gd name="connsiteX3" fmla="*/ 311944 w 626269"/>
              <a:gd name="connsiteY3" fmla="*/ 173831 h 1166812"/>
              <a:gd name="connsiteX4" fmla="*/ 319088 w 626269"/>
              <a:gd name="connsiteY4" fmla="*/ 145256 h 1166812"/>
              <a:gd name="connsiteX5" fmla="*/ 319088 w 626269"/>
              <a:gd name="connsiteY5" fmla="*/ 114300 h 1166812"/>
              <a:gd name="connsiteX6" fmla="*/ 316707 w 626269"/>
              <a:gd name="connsiteY6" fmla="*/ 97631 h 1166812"/>
              <a:gd name="connsiteX7" fmla="*/ 307182 w 626269"/>
              <a:gd name="connsiteY7" fmla="*/ 78581 h 1166812"/>
              <a:gd name="connsiteX8" fmla="*/ 297657 w 626269"/>
              <a:gd name="connsiteY8" fmla="*/ 66675 h 1166812"/>
              <a:gd name="connsiteX9" fmla="*/ 285750 w 626269"/>
              <a:gd name="connsiteY9" fmla="*/ 54768 h 1166812"/>
              <a:gd name="connsiteX10" fmla="*/ 271463 w 626269"/>
              <a:gd name="connsiteY10" fmla="*/ 0 h 1166812"/>
              <a:gd name="connsiteX11" fmla="*/ 626269 w 626269"/>
              <a:gd name="connsiteY11" fmla="*/ 109537 h 1166812"/>
              <a:gd name="connsiteX12" fmla="*/ 616744 w 626269"/>
              <a:gd name="connsiteY12" fmla="*/ 138112 h 1166812"/>
              <a:gd name="connsiteX13" fmla="*/ 600075 w 626269"/>
              <a:gd name="connsiteY13" fmla="*/ 159543 h 1166812"/>
              <a:gd name="connsiteX14" fmla="*/ 571500 w 626269"/>
              <a:gd name="connsiteY14" fmla="*/ 195262 h 1166812"/>
              <a:gd name="connsiteX15" fmla="*/ 550069 w 626269"/>
              <a:gd name="connsiteY15" fmla="*/ 230981 h 1166812"/>
              <a:gd name="connsiteX16" fmla="*/ 531019 w 626269"/>
              <a:gd name="connsiteY16" fmla="*/ 280987 h 1166812"/>
              <a:gd name="connsiteX17" fmla="*/ 509588 w 626269"/>
              <a:gd name="connsiteY17" fmla="*/ 366712 h 1166812"/>
              <a:gd name="connsiteX18" fmla="*/ 469107 w 626269"/>
              <a:gd name="connsiteY18" fmla="*/ 533400 h 1166812"/>
              <a:gd name="connsiteX19" fmla="*/ 431007 w 626269"/>
              <a:gd name="connsiteY19" fmla="*/ 664368 h 1166812"/>
              <a:gd name="connsiteX20" fmla="*/ 383382 w 626269"/>
              <a:gd name="connsiteY20" fmla="*/ 807243 h 1166812"/>
              <a:gd name="connsiteX21" fmla="*/ 359569 w 626269"/>
              <a:gd name="connsiteY21" fmla="*/ 866775 h 1166812"/>
              <a:gd name="connsiteX22" fmla="*/ 326232 w 626269"/>
              <a:gd name="connsiteY22" fmla="*/ 940593 h 1166812"/>
              <a:gd name="connsiteX23" fmla="*/ 297657 w 626269"/>
              <a:gd name="connsiteY23" fmla="*/ 1000125 h 1166812"/>
              <a:gd name="connsiteX24" fmla="*/ 257175 w 626269"/>
              <a:gd name="connsiteY24" fmla="*/ 1069181 h 1166812"/>
              <a:gd name="connsiteX25" fmla="*/ 233363 w 626269"/>
              <a:gd name="connsiteY25" fmla="*/ 1102518 h 1166812"/>
              <a:gd name="connsiteX26" fmla="*/ 202407 w 626269"/>
              <a:gd name="connsiteY26" fmla="*/ 1131093 h 1166812"/>
              <a:gd name="connsiteX27" fmla="*/ 171450 w 626269"/>
              <a:gd name="connsiteY27" fmla="*/ 1152525 h 1166812"/>
              <a:gd name="connsiteX28" fmla="*/ 142875 w 626269"/>
              <a:gd name="connsiteY28" fmla="*/ 1162050 h 1166812"/>
              <a:gd name="connsiteX29" fmla="*/ 107157 w 626269"/>
              <a:gd name="connsiteY29" fmla="*/ 1166812 h 1166812"/>
              <a:gd name="connsiteX30" fmla="*/ 92869 w 626269"/>
              <a:gd name="connsiteY30" fmla="*/ 1162050 h 1166812"/>
              <a:gd name="connsiteX31" fmla="*/ 76200 w 626269"/>
              <a:gd name="connsiteY31" fmla="*/ 1147762 h 1166812"/>
              <a:gd name="connsiteX32" fmla="*/ 50007 w 626269"/>
              <a:gd name="connsiteY32" fmla="*/ 1109662 h 1166812"/>
              <a:gd name="connsiteX33" fmla="*/ 30957 w 626269"/>
              <a:gd name="connsiteY33" fmla="*/ 1069181 h 1166812"/>
              <a:gd name="connsiteX34" fmla="*/ 9525 w 626269"/>
              <a:gd name="connsiteY34" fmla="*/ 1021556 h 1166812"/>
              <a:gd name="connsiteX35" fmla="*/ 0 w 626269"/>
              <a:gd name="connsiteY35" fmla="*/ 995362 h 1166812"/>
              <a:gd name="connsiteX36" fmla="*/ 140494 w 626269"/>
              <a:gd name="connsiteY36" fmla="*/ 745331 h 1166812"/>
              <a:gd name="connsiteX37" fmla="*/ 161925 w 626269"/>
              <a:gd name="connsiteY37" fmla="*/ 700087 h 1166812"/>
              <a:gd name="connsiteX38" fmla="*/ 200025 w 626269"/>
              <a:gd name="connsiteY38" fmla="*/ 592931 h 1166812"/>
              <a:gd name="connsiteX39" fmla="*/ 250032 w 626269"/>
              <a:gd name="connsiteY39" fmla="*/ 428625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26269" h="1166812">
                <a:moveTo>
                  <a:pt x="250032" y="428625"/>
                </a:moveTo>
                <a:lnTo>
                  <a:pt x="273844" y="335756"/>
                </a:lnTo>
                <a:lnTo>
                  <a:pt x="292894" y="259556"/>
                </a:lnTo>
                <a:lnTo>
                  <a:pt x="311944" y="173831"/>
                </a:lnTo>
                <a:lnTo>
                  <a:pt x="319088" y="145256"/>
                </a:lnTo>
                <a:lnTo>
                  <a:pt x="319088" y="114300"/>
                </a:lnTo>
                <a:lnTo>
                  <a:pt x="316707" y="97631"/>
                </a:lnTo>
                <a:lnTo>
                  <a:pt x="307182" y="78581"/>
                </a:lnTo>
                <a:lnTo>
                  <a:pt x="297657" y="66675"/>
                </a:lnTo>
                <a:lnTo>
                  <a:pt x="285750" y="54768"/>
                </a:lnTo>
                <a:lnTo>
                  <a:pt x="271463" y="0"/>
                </a:lnTo>
                <a:lnTo>
                  <a:pt x="626269" y="109537"/>
                </a:lnTo>
                <a:lnTo>
                  <a:pt x="616744" y="138112"/>
                </a:lnTo>
                <a:lnTo>
                  <a:pt x="600075" y="159543"/>
                </a:lnTo>
                <a:lnTo>
                  <a:pt x="571500" y="195262"/>
                </a:lnTo>
                <a:lnTo>
                  <a:pt x="550069" y="230981"/>
                </a:lnTo>
                <a:lnTo>
                  <a:pt x="531019" y="280987"/>
                </a:lnTo>
                <a:lnTo>
                  <a:pt x="509588" y="366712"/>
                </a:lnTo>
                <a:lnTo>
                  <a:pt x="469107" y="533400"/>
                </a:lnTo>
                <a:lnTo>
                  <a:pt x="431007" y="664368"/>
                </a:lnTo>
                <a:lnTo>
                  <a:pt x="383382" y="807243"/>
                </a:lnTo>
                <a:lnTo>
                  <a:pt x="359569" y="866775"/>
                </a:lnTo>
                <a:lnTo>
                  <a:pt x="326232" y="940593"/>
                </a:lnTo>
                <a:lnTo>
                  <a:pt x="297657" y="1000125"/>
                </a:lnTo>
                <a:lnTo>
                  <a:pt x="257175" y="1069181"/>
                </a:lnTo>
                <a:lnTo>
                  <a:pt x="233363" y="1102518"/>
                </a:lnTo>
                <a:lnTo>
                  <a:pt x="202407" y="1131093"/>
                </a:lnTo>
                <a:lnTo>
                  <a:pt x="171450" y="1152525"/>
                </a:lnTo>
                <a:lnTo>
                  <a:pt x="142875" y="1162050"/>
                </a:lnTo>
                <a:lnTo>
                  <a:pt x="107157" y="1166812"/>
                </a:lnTo>
                <a:lnTo>
                  <a:pt x="92869" y="1162050"/>
                </a:lnTo>
                <a:lnTo>
                  <a:pt x="76200" y="1147762"/>
                </a:lnTo>
                <a:lnTo>
                  <a:pt x="50007" y="1109662"/>
                </a:lnTo>
                <a:lnTo>
                  <a:pt x="30957" y="1069181"/>
                </a:lnTo>
                <a:lnTo>
                  <a:pt x="9525" y="1021556"/>
                </a:lnTo>
                <a:lnTo>
                  <a:pt x="0" y="995362"/>
                </a:lnTo>
                <a:lnTo>
                  <a:pt x="140494" y="745331"/>
                </a:lnTo>
                <a:lnTo>
                  <a:pt x="161925" y="700087"/>
                </a:lnTo>
                <a:lnTo>
                  <a:pt x="200025" y="592931"/>
                </a:lnTo>
                <a:lnTo>
                  <a:pt x="250032" y="428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FC2DFB8-09E1-441B-9EFF-04CD3F8B89F3}"/>
              </a:ext>
            </a:extLst>
          </p:cNvPr>
          <p:cNvSpPr/>
          <p:nvPr/>
        </p:nvSpPr>
        <p:spPr>
          <a:xfrm>
            <a:off x="5427663" y="4205288"/>
            <a:ext cx="576262" cy="454025"/>
          </a:xfrm>
          <a:custGeom>
            <a:avLst/>
            <a:gdLst>
              <a:gd name="connsiteX0" fmla="*/ 171450 w 576262"/>
              <a:gd name="connsiteY0" fmla="*/ 176212 h 454818"/>
              <a:gd name="connsiteX1" fmla="*/ 240506 w 576262"/>
              <a:gd name="connsiteY1" fmla="*/ 228600 h 454818"/>
              <a:gd name="connsiteX2" fmla="*/ 311944 w 576262"/>
              <a:gd name="connsiteY2" fmla="*/ 278606 h 454818"/>
              <a:gd name="connsiteX3" fmla="*/ 390525 w 576262"/>
              <a:gd name="connsiteY3" fmla="*/ 326231 h 454818"/>
              <a:gd name="connsiteX4" fmla="*/ 407194 w 576262"/>
              <a:gd name="connsiteY4" fmla="*/ 338137 h 454818"/>
              <a:gd name="connsiteX5" fmla="*/ 411956 w 576262"/>
              <a:gd name="connsiteY5" fmla="*/ 345281 h 454818"/>
              <a:gd name="connsiteX6" fmla="*/ 438150 w 576262"/>
              <a:gd name="connsiteY6" fmla="*/ 400050 h 454818"/>
              <a:gd name="connsiteX7" fmla="*/ 464344 w 576262"/>
              <a:gd name="connsiteY7" fmla="*/ 454818 h 454818"/>
              <a:gd name="connsiteX8" fmla="*/ 576262 w 576262"/>
              <a:gd name="connsiteY8" fmla="*/ 57150 h 454818"/>
              <a:gd name="connsiteX9" fmla="*/ 554831 w 576262"/>
              <a:gd name="connsiteY9" fmla="*/ 90487 h 454818"/>
              <a:gd name="connsiteX10" fmla="*/ 533400 w 576262"/>
              <a:gd name="connsiteY10" fmla="*/ 114300 h 454818"/>
              <a:gd name="connsiteX11" fmla="*/ 507206 w 576262"/>
              <a:gd name="connsiteY11" fmla="*/ 130968 h 454818"/>
              <a:gd name="connsiteX12" fmla="*/ 478631 w 576262"/>
              <a:gd name="connsiteY12" fmla="*/ 133350 h 454818"/>
              <a:gd name="connsiteX13" fmla="*/ 431006 w 576262"/>
              <a:gd name="connsiteY13" fmla="*/ 123825 h 454818"/>
              <a:gd name="connsiteX14" fmla="*/ 335756 w 576262"/>
              <a:gd name="connsiteY14" fmla="*/ 97631 h 454818"/>
              <a:gd name="connsiteX15" fmla="*/ 211931 w 576262"/>
              <a:gd name="connsiteY15" fmla="*/ 59531 h 454818"/>
              <a:gd name="connsiteX16" fmla="*/ 100012 w 576262"/>
              <a:gd name="connsiteY16" fmla="*/ 21431 h 454818"/>
              <a:gd name="connsiteX17" fmla="*/ 64294 w 576262"/>
              <a:gd name="connsiteY17" fmla="*/ 9525 h 454818"/>
              <a:gd name="connsiteX18" fmla="*/ 35719 w 576262"/>
              <a:gd name="connsiteY18" fmla="*/ 2381 h 454818"/>
              <a:gd name="connsiteX19" fmla="*/ 16669 w 576262"/>
              <a:gd name="connsiteY19" fmla="*/ 0 h 454818"/>
              <a:gd name="connsiteX20" fmla="*/ 7144 w 576262"/>
              <a:gd name="connsiteY20" fmla="*/ 2381 h 454818"/>
              <a:gd name="connsiteX21" fmla="*/ 0 w 576262"/>
              <a:gd name="connsiteY21" fmla="*/ 7143 h 454818"/>
              <a:gd name="connsiteX22" fmla="*/ 0 w 576262"/>
              <a:gd name="connsiteY22" fmla="*/ 19050 h 454818"/>
              <a:gd name="connsiteX23" fmla="*/ 4762 w 576262"/>
              <a:gd name="connsiteY23" fmla="*/ 38100 h 454818"/>
              <a:gd name="connsiteX24" fmla="*/ 19050 w 576262"/>
              <a:gd name="connsiteY24" fmla="*/ 57150 h 454818"/>
              <a:gd name="connsiteX25" fmla="*/ 97631 w 576262"/>
              <a:gd name="connsiteY25" fmla="*/ 119062 h 454818"/>
              <a:gd name="connsiteX26" fmla="*/ 171450 w 576262"/>
              <a:gd name="connsiteY26" fmla="*/ 176212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6262" h="454818">
                <a:moveTo>
                  <a:pt x="171450" y="176212"/>
                </a:moveTo>
                <a:lnTo>
                  <a:pt x="240506" y="228600"/>
                </a:lnTo>
                <a:lnTo>
                  <a:pt x="311944" y="278606"/>
                </a:lnTo>
                <a:lnTo>
                  <a:pt x="390525" y="326231"/>
                </a:lnTo>
                <a:lnTo>
                  <a:pt x="407194" y="338137"/>
                </a:lnTo>
                <a:lnTo>
                  <a:pt x="411956" y="345281"/>
                </a:lnTo>
                <a:lnTo>
                  <a:pt x="438150" y="400050"/>
                </a:lnTo>
                <a:lnTo>
                  <a:pt x="464344" y="454818"/>
                </a:lnTo>
                <a:lnTo>
                  <a:pt x="576262" y="57150"/>
                </a:lnTo>
                <a:lnTo>
                  <a:pt x="554831" y="90487"/>
                </a:lnTo>
                <a:lnTo>
                  <a:pt x="533400" y="114300"/>
                </a:lnTo>
                <a:lnTo>
                  <a:pt x="507206" y="130968"/>
                </a:lnTo>
                <a:lnTo>
                  <a:pt x="478631" y="133350"/>
                </a:lnTo>
                <a:lnTo>
                  <a:pt x="431006" y="123825"/>
                </a:lnTo>
                <a:lnTo>
                  <a:pt x="335756" y="97631"/>
                </a:lnTo>
                <a:lnTo>
                  <a:pt x="211931" y="59531"/>
                </a:lnTo>
                <a:lnTo>
                  <a:pt x="100012" y="21431"/>
                </a:lnTo>
                <a:lnTo>
                  <a:pt x="64294" y="9525"/>
                </a:lnTo>
                <a:lnTo>
                  <a:pt x="35719" y="2381"/>
                </a:lnTo>
                <a:lnTo>
                  <a:pt x="16669" y="0"/>
                </a:lnTo>
                <a:lnTo>
                  <a:pt x="7144" y="2381"/>
                </a:lnTo>
                <a:lnTo>
                  <a:pt x="0" y="7143"/>
                </a:lnTo>
                <a:lnTo>
                  <a:pt x="0" y="19050"/>
                </a:lnTo>
                <a:lnTo>
                  <a:pt x="4762" y="38100"/>
                </a:lnTo>
                <a:lnTo>
                  <a:pt x="19050" y="57150"/>
                </a:lnTo>
                <a:lnTo>
                  <a:pt x="97631" y="119062"/>
                </a:lnTo>
                <a:lnTo>
                  <a:pt x="171450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2CB793EA-6A97-4B22-BEE1-851D0E99CDB3}"/>
              </a:ext>
            </a:extLst>
          </p:cNvPr>
          <p:cNvSpPr/>
          <p:nvPr/>
        </p:nvSpPr>
        <p:spPr>
          <a:xfrm rot="16200000">
            <a:off x="3051176" y="4064000"/>
            <a:ext cx="3657600" cy="473075"/>
          </a:xfrm>
          <a:custGeom>
            <a:avLst/>
            <a:gdLst>
              <a:gd name="connsiteX0" fmla="*/ 2135585 w 3657600"/>
              <a:gd name="connsiteY0" fmla="*/ 369334 h 473581"/>
              <a:gd name="connsiteX1" fmla="*/ 1828800 w 3657600"/>
              <a:gd name="connsiteY1" fmla="*/ 369334 h 473581"/>
              <a:gd name="connsiteX2" fmla="*/ 1653068 w 3657600"/>
              <a:gd name="connsiteY2" fmla="*/ 372312 h 473581"/>
              <a:gd name="connsiteX3" fmla="*/ 1376067 w 3657600"/>
              <a:gd name="connsiteY3" fmla="*/ 375291 h 473581"/>
              <a:gd name="connsiteX4" fmla="*/ 941206 w 3657600"/>
              <a:gd name="connsiteY4" fmla="*/ 381248 h 473581"/>
              <a:gd name="connsiteX5" fmla="*/ 634421 w 3657600"/>
              <a:gd name="connsiteY5" fmla="*/ 387205 h 473581"/>
              <a:gd name="connsiteX6" fmla="*/ 348484 w 3657600"/>
              <a:gd name="connsiteY6" fmla="*/ 390183 h 473581"/>
              <a:gd name="connsiteX7" fmla="*/ 226366 w 3657600"/>
              <a:gd name="connsiteY7" fmla="*/ 393162 h 473581"/>
              <a:gd name="connsiteX8" fmla="*/ 178710 w 3657600"/>
              <a:gd name="connsiteY8" fmla="*/ 390183 h 473581"/>
              <a:gd name="connsiteX9" fmla="*/ 134032 w 3657600"/>
              <a:gd name="connsiteY9" fmla="*/ 384226 h 473581"/>
              <a:gd name="connsiteX10" fmla="*/ 89355 w 3657600"/>
              <a:gd name="connsiteY10" fmla="*/ 369334 h 473581"/>
              <a:gd name="connsiteX11" fmla="*/ 47656 w 3657600"/>
              <a:gd name="connsiteY11" fmla="*/ 348484 h 473581"/>
              <a:gd name="connsiteX12" fmla="*/ 29785 w 3657600"/>
              <a:gd name="connsiteY12" fmla="*/ 333592 h 473581"/>
              <a:gd name="connsiteX13" fmla="*/ 14892 w 3657600"/>
              <a:gd name="connsiteY13" fmla="*/ 312742 h 473581"/>
              <a:gd name="connsiteX14" fmla="*/ 0 w 3657600"/>
              <a:gd name="connsiteY14" fmla="*/ 279979 h 473581"/>
              <a:gd name="connsiteX15" fmla="*/ 0 w 3657600"/>
              <a:gd name="connsiteY15" fmla="*/ 262108 h 473581"/>
              <a:gd name="connsiteX16" fmla="*/ 11914 w 3657600"/>
              <a:gd name="connsiteY16" fmla="*/ 250194 h 473581"/>
              <a:gd name="connsiteX17" fmla="*/ 53613 w 3657600"/>
              <a:gd name="connsiteY17" fmla="*/ 223387 h 473581"/>
              <a:gd name="connsiteX18" fmla="*/ 137011 w 3657600"/>
              <a:gd name="connsiteY18" fmla="*/ 187645 h 473581"/>
              <a:gd name="connsiteX19" fmla="*/ 205516 w 3657600"/>
              <a:gd name="connsiteY19" fmla="*/ 166796 h 473581"/>
              <a:gd name="connsiteX20" fmla="*/ 282957 w 3657600"/>
              <a:gd name="connsiteY20" fmla="*/ 151903 h 473581"/>
              <a:gd name="connsiteX21" fmla="*/ 345506 w 3657600"/>
              <a:gd name="connsiteY21" fmla="*/ 145946 h 473581"/>
              <a:gd name="connsiteX22" fmla="*/ 381248 w 3657600"/>
              <a:gd name="connsiteY22" fmla="*/ 145946 h 473581"/>
              <a:gd name="connsiteX23" fmla="*/ 414011 w 3657600"/>
              <a:gd name="connsiteY23" fmla="*/ 151903 h 473581"/>
              <a:gd name="connsiteX24" fmla="*/ 521237 w 3657600"/>
              <a:gd name="connsiteY24" fmla="*/ 166796 h 473581"/>
              <a:gd name="connsiteX25" fmla="*/ 670163 w 3657600"/>
              <a:gd name="connsiteY25" fmla="*/ 169774 h 473581"/>
              <a:gd name="connsiteX26" fmla="*/ 929292 w 3657600"/>
              <a:gd name="connsiteY26" fmla="*/ 169774 h 473581"/>
              <a:gd name="connsiteX27" fmla="*/ 1265863 w 3657600"/>
              <a:gd name="connsiteY27" fmla="*/ 169774 h 473581"/>
              <a:gd name="connsiteX28" fmla="*/ 1608391 w 3657600"/>
              <a:gd name="connsiteY28" fmla="*/ 169774 h 473581"/>
              <a:gd name="connsiteX29" fmla="*/ 1947940 w 3657600"/>
              <a:gd name="connsiteY29" fmla="*/ 145946 h 473581"/>
              <a:gd name="connsiteX30" fmla="*/ 2168349 w 3657600"/>
              <a:gd name="connsiteY30" fmla="*/ 145946 h 473581"/>
              <a:gd name="connsiteX31" fmla="*/ 2484070 w 3657600"/>
              <a:gd name="connsiteY31" fmla="*/ 145946 h 473581"/>
              <a:gd name="connsiteX32" fmla="*/ 3026157 w 3657600"/>
              <a:gd name="connsiteY32" fmla="*/ 145946 h 473581"/>
              <a:gd name="connsiteX33" fmla="*/ 3407406 w 3657600"/>
              <a:gd name="connsiteY33" fmla="*/ 145946 h 473581"/>
              <a:gd name="connsiteX34" fmla="*/ 3446126 w 3657600"/>
              <a:gd name="connsiteY34" fmla="*/ 139989 h 473581"/>
              <a:gd name="connsiteX35" fmla="*/ 3484847 w 3657600"/>
              <a:gd name="connsiteY35" fmla="*/ 122118 h 473581"/>
              <a:gd name="connsiteX36" fmla="*/ 3511653 w 3657600"/>
              <a:gd name="connsiteY36" fmla="*/ 104247 h 473581"/>
              <a:gd name="connsiteX37" fmla="*/ 3544417 w 3657600"/>
              <a:gd name="connsiteY37" fmla="*/ 74462 h 473581"/>
              <a:gd name="connsiteX38" fmla="*/ 3568245 w 3657600"/>
              <a:gd name="connsiteY38" fmla="*/ 44677 h 473581"/>
              <a:gd name="connsiteX39" fmla="*/ 3589094 w 3657600"/>
              <a:gd name="connsiteY39" fmla="*/ 14892 h 473581"/>
              <a:gd name="connsiteX40" fmla="*/ 3595051 w 3657600"/>
              <a:gd name="connsiteY40" fmla="*/ 8935 h 473581"/>
              <a:gd name="connsiteX41" fmla="*/ 3615901 w 3657600"/>
              <a:gd name="connsiteY41" fmla="*/ 0 h 473581"/>
              <a:gd name="connsiteX42" fmla="*/ 3633772 w 3657600"/>
              <a:gd name="connsiteY42" fmla="*/ 0 h 473581"/>
              <a:gd name="connsiteX43" fmla="*/ 3651643 w 3657600"/>
              <a:gd name="connsiteY43" fmla="*/ 5957 h 473581"/>
              <a:gd name="connsiteX44" fmla="*/ 3654621 w 3657600"/>
              <a:gd name="connsiteY44" fmla="*/ 17871 h 473581"/>
              <a:gd name="connsiteX45" fmla="*/ 3657600 w 3657600"/>
              <a:gd name="connsiteY45" fmla="*/ 41699 h 473581"/>
              <a:gd name="connsiteX46" fmla="*/ 3654621 w 3657600"/>
              <a:gd name="connsiteY46" fmla="*/ 71484 h 473581"/>
              <a:gd name="connsiteX47" fmla="*/ 3630793 w 3657600"/>
              <a:gd name="connsiteY47" fmla="*/ 151903 h 473581"/>
              <a:gd name="connsiteX48" fmla="*/ 3612922 w 3657600"/>
              <a:gd name="connsiteY48" fmla="*/ 223387 h 473581"/>
              <a:gd name="connsiteX49" fmla="*/ 3606965 w 3657600"/>
              <a:gd name="connsiteY49" fmla="*/ 247215 h 473581"/>
              <a:gd name="connsiteX50" fmla="*/ 3583137 w 3657600"/>
              <a:gd name="connsiteY50" fmla="*/ 285936 h 473581"/>
              <a:gd name="connsiteX51" fmla="*/ 3544417 w 3657600"/>
              <a:gd name="connsiteY51" fmla="*/ 342527 h 473581"/>
              <a:gd name="connsiteX52" fmla="*/ 3508675 w 3657600"/>
              <a:gd name="connsiteY52" fmla="*/ 387205 h 473581"/>
              <a:gd name="connsiteX53" fmla="*/ 3475911 w 3657600"/>
              <a:gd name="connsiteY53" fmla="*/ 425925 h 473581"/>
              <a:gd name="connsiteX54" fmla="*/ 3440169 w 3657600"/>
              <a:gd name="connsiteY54" fmla="*/ 455710 h 473581"/>
              <a:gd name="connsiteX55" fmla="*/ 3407406 w 3657600"/>
              <a:gd name="connsiteY55" fmla="*/ 470603 h 473581"/>
              <a:gd name="connsiteX56" fmla="*/ 3392513 w 3657600"/>
              <a:gd name="connsiteY56" fmla="*/ 473581 h 473581"/>
              <a:gd name="connsiteX57" fmla="*/ 3371664 w 3657600"/>
              <a:gd name="connsiteY57" fmla="*/ 464646 h 473581"/>
              <a:gd name="connsiteX58" fmla="*/ 3338900 w 3657600"/>
              <a:gd name="connsiteY58" fmla="*/ 440818 h 473581"/>
              <a:gd name="connsiteX59" fmla="*/ 3303158 w 3657600"/>
              <a:gd name="connsiteY59" fmla="*/ 422947 h 473581"/>
              <a:gd name="connsiteX60" fmla="*/ 3237631 w 3657600"/>
              <a:gd name="connsiteY60" fmla="*/ 402097 h 473581"/>
              <a:gd name="connsiteX61" fmla="*/ 3172104 w 3657600"/>
              <a:gd name="connsiteY61" fmla="*/ 390183 h 473581"/>
              <a:gd name="connsiteX62" fmla="*/ 3064878 w 3657600"/>
              <a:gd name="connsiteY62" fmla="*/ 393162 h 473581"/>
              <a:gd name="connsiteX63" fmla="*/ 2883189 w 3657600"/>
              <a:gd name="connsiteY63" fmla="*/ 384226 h 473581"/>
              <a:gd name="connsiteX64" fmla="*/ 2585339 w 3657600"/>
              <a:gd name="connsiteY64" fmla="*/ 369334 h 473581"/>
              <a:gd name="connsiteX65" fmla="*/ 2135585 w 3657600"/>
              <a:gd name="connsiteY65" fmla="*/ 369334 h 473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657600" h="473581">
                <a:moveTo>
                  <a:pt x="2135585" y="369334"/>
                </a:moveTo>
                <a:lnTo>
                  <a:pt x="1828800" y="369334"/>
                </a:lnTo>
                <a:lnTo>
                  <a:pt x="1653068" y="372312"/>
                </a:lnTo>
                <a:lnTo>
                  <a:pt x="1376067" y="375291"/>
                </a:lnTo>
                <a:lnTo>
                  <a:pt x="941206" y="381248"/>
                </a:lnTo>
                <a:lnTo>
                  <a:pt x="634421" y="387205"/>
                </a:lnTo>
                <a:lnTo>
                  <a:pt x="348484" y="390183"/>
                </a:lnTo>
                <a:lnTo>
                  <a:pt x="226366" y="393162"/>
                </a:lnTo>
                <a:lnTo>
                  <a:pt x="178710" y="390183"/>
                </a:lnTo>
                <a:lnTo>
                  <a:pt x="134032" y="384226"/>
                </a:lnTo>
                <a:lnTo>
                  <a:pt x="89355" y="369334"/>
                </a:lnTo>
                <a:lnTo>
                  <a:pt x="47656" y="348484"/>
                </a:lnTo>
                <a:lnTo>
                  <a:pt x="29785" y="333592"/>
                </a:lnTo>
                <a:lnTo>
                  <a:pt x="14892" y="312742"/>
                </a:lnTo>
                <a:lnTo>
                  <a:pt x="0" y="279979"/>
                </a:lnTo>
                <a:lnTo>
                  <a:pt x="0" y="262108"/>
                </a:lnTo>
                <a:lnTo>
                  <a:pt x="11914" y="250194"/>
                </a:lnTo>
                <a:lnTo>
                  <a:pt x="53613" y="223387"/>
                </a:lnTo>
                <a:lnTo>
                  <a:pt x="137011" y="187645"/>
                </a:lnTo>
                <a:lnTo>
                  <a:pt x="205516" y="166796"/>
                </a:lnTo>
                <a:lnTo>
                  <a:pt x="282957" y="151903"/>
                </a:lnTo>
                <a:lnTo>
                  <a:pt x="345506" y="145946"/>
                </a:lnTo>
                <a:lnTo>
                  <a:pt x="381248" y="145946"/>
                </a:lnTo>
                <a:lnTo>
                  <a:pt x="414011" y="151903"/>
                </a:lnTo>
                <a:lnTo>
                  <a:pt x="521237" y="166796"/>
                </a:lnTo>
                <a:lnTo>
                  <a:pt x="670163" y="169774"/>
                </a:lnTo>
                <a:lnTo>
                  <a:pt x="929292" y="169774"/>
                </a:lnTo>
                <a:lnTo>
                  <a:pt x="1265863" y="169774"/>
                </a:lnTo>
                <a:lnTo>
                  <a:pt x="1608391" y="169774"/>
                </a:lnTo>
                <a:lnTo>
                  <a:pt x="1947940" y="145946"/>
                </a:lnTo>
                <a:lnTo>
                  <a:pt x="2168349" y="145946"/>
                </a:lnTo>
                <a:lnTo>
                  <a:pt x="2484070" y="145946"/>
                </a:lnTo>
                <a:lnTo>
                  <a:pt x="3026157" y="145946"/>
                </a:lnTo>
                <a:lnTo>
                  <a:pt x="3407406" y="145946"/>
                </a:lnTo>
                <a:lnTo>
                  <a:pt x="3446126" y="139989"/>
                </a:lnTo>
                <a:lnTo>
                  <a:pt x="3484847" y="122118"/>
                </a:lnTo>
                <a:lnTo>
                  <a:pt x="3511653" y="104247"/>
                </a:lnTo>
                <a:lnTo>
                  <a:pt x="3544417" y="74462"/>
                </a:lnTo>
                <a:lnTo>
                  <a:pt x="3568245" y="44677"/>
                </a:lnTo>
                <a:lnTo>
                  <a:pt x="3589094" y="14892"/>
                </a:lnTo>
                <a:lnTo>
                  <a:pt x="3595051" y="8935"/>
                </a:lnTo>
                <a:lnTo>
                  <a:pt x="3615901" y="0"/>
                </a:lnTo>
                <a:lnTo>
                  <a:pt x="3633772" y="0"/>
                </a:lnTo>
                <a:lnTo>
                  <a:pt x="3651643" y="5957"/>
                </a:lnTo>
                <a:lnTo>
                  <a:pt x="3654621" y="17871"/>
                </a:lnTo>
                <a:lnTo>
                  <a:pt x="3657600" y="41699"/>
                </a:lnTo>
                <a:lnTo>
                  <a:pt x="3654621" y="71484"/>
                </a:lnTo>
                <a:lnTo>
                  <a:pt x="3630793" y="151903"/>
                </a:lnTo>
                <a:lnTo>
                  <a:pt x="3612922" y="223387"/>
                </a:lnTo>
                <a:lnTo>
                  <a:pt x="3606965" y="247215"/>
                </a:lnTo>
                <a:lnTo>
                  <a:pt x="3583137" y="285936"/>
                </a:lnTo>
                <a:lnTo>
                  <a:pt x="3544417" y="342527"/>
                </a:lnTo>
                <a:lnTo>
                  <a:pt x="3508675" y="387205"/>
                </a:lnTo>
                <a:lnTo>
                  <a:pt x="3475911" y="425925"/>
                </a:lnTo>
                <a:lnTo>
                  <a:pt x="3440169" y="455710"/>
                </a:lnTo>
                <a:lnTo>
                  <a:pt x="3407406" y="470603"/>
                </a:lnTo>
                <a:lnTo>
                  <a:pt x="3392513" y="473581"/>
                </a:lnTo>
                <a:lnTo>
                  <a:pt x="3371664" y="464646"/>
                </a:lnTo>
                <a:lnTo>
                  <a:pt x="3338900" y="440818"/>
                </a:lnTo>
                <a:lnTo>
                  <a:pt x="3303158" y="422947"/>
                </a:lnTo>
                <a:lnTo>
                  <a:pt x="3237631" y="402097"/>
                </a:lnTo>
                <a:lnTo>
                  <a:pt x="3172104" y="390183"/>
                </a:lnTo>
                <a:lnTo>
                  <a:pt x="3064878" y="393162"/>
                </a:lnTo>
                <a:lnTo>
                  <a:pt x="2883189" y="384226"/>
                </a:lnTo>
                <a:lnTo>
                  <a:pt x="2585339" y="369334"/>
                </a:lnTo>
                <a:lnTo>
                  <a:pt x="2135585" y="36933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DE12CB0-B734-45FA-8A24-CCA876A074BE}"/>
              </a:ext>
            </a:extLst>
          </p:cNvPr>
          <p:cNvSpPr/>
          <p:nvPr/>
        </p:nvSpPr>
        <p:spPr>
          <a:xfrm>
            <a:off x="2922588" y="4097338"/>
            <a:ext cx="1968500" cy="1679575"/>
          </a:xfrm>
          <a:custGeom>
            <a:avLst/>
            <a:gdLst>
              <a:gd name="connsiteX0" fmla="*/ 1664494 w 1969294"/>
              <a:gd name="connsiteY0" fmla="*/ 342900 h 1678782"/>
              <a:gd name="connsiteX1" fmla="*/ 1600200 w 1969294"/>
              <a:gd name="connsiteY1" fmla="*/ 423863 h 1678782"/>
              <a:gd name="connsiteX2" fmla="*/ 1526381 w 1969294"/>
              <a:gd name="connsiteY2" fmla="*/ 507207 h 1678782"/>
              <a:gd name="connsiteX3" fmla="*/ 1447800 w 1969294"/>
              <a:gd name="connsiteY3" fmla="*/ 590550 h 1678782"/>
              <a:gd name="connsiteX4" fmla="*/ 1340644 w 1969294"/>
              <a:gd name="connsiteY4" fmla="*/ 695325 h 1678782"/>
              <a:gd name="connsiteX5" fmla="*/ 1231106 w 1969294"/>
              <a:gd name="connsiteY5" fmla="*/ 795338 h 1678782"/>
              <a:gd name="connsiteX6" fmla="*/ 1114425 w 1969294"/>
              <a:gd name="connsiteY6" fmla="*/ 902494 h 1678782"/>
              <a:gd name="connsiteX7" fmla="*/ 983456 w 1969294"/>
              <a:gd name="connsiteY7" fmla="*/ 1019175 h 1678782"/>
              <a:gd name="connsiteX8" fmla="*/ 857250 w 1969294"/>
              <a:gd name="connsiteY8" fmla="*/ 1119188 h 1678782"/>
              <a:gd name="connsiteX9" fmla="*/ 697706 w 1969294"/>
              <a:gd name="connsiteY9" fmla="*/ 1240632 h 1678782"/>
              <a:gd name="connsiteX10" fmla="*/ 561975 w 1969294"/>
              <a:gd name="connsiteY10" fmla="*/ 1333500 h 1678782"/>
              <a:gd name="connsiteX11" fmla="*/ 421481 w 1969294"/>
              <a:gd name="connsiteY11" fmla="*/ 1423988 h 1678782"/>
              <a:gd name="connsiteX12" fmla="*/ 302419 w 1969294"/>
              <a:gd name="connsiteY12" fmla="*/ 1490663 h 1678782"/>
              <a:gd name="connsiteX13" fmla="*/ 173831 w 1969294"/>
              <a:gd name="connsiteY13" fmla="*/ 1559719 h 1678782"/>
              <a:gd name="connsiteX14" fmla="*/ 66675 w 1969294"/>
              <a:gd name="connsiteY14" fmla="*/ 1609725 h 1678782"/>
              <a:gd name="connsiteX15" fmla="*/ 14287 w 1969294"/>
              <a:gd name="connsiteY15" fmla="*/ 1633538 h 1678782"/>
              <a:gd name="connsiteX16" fmla="*/ 4762 w 1969294"/>
              <a:gd name="connsiteY16" fmla="*/ 1643063 h 1678782"/>
              <a:gd name="connsiteX17" fmla="*/ 0 w 1969294"/>
              <a:gd name="connsiteY17" fmla="*/ 1657350 h 1678782"/>
              <a:gd name="connsiteX18" fmla="*/ 9525 w 1969294"/>
              <a:gd name="connsiteY18" fmla="*/ 1669257 h 1678782"/>
              <a:gd name="connsiteX19" fmla="*/ 28575 w 1969294"/>
              <a:gd name="connsiteY19" fmla="*/ 1676400 h 1678782"/>
              <a:gd name="connsiteX20" fmla="*/ 57150 w 1969294"/>
              <a:gd name="connsiteY20" fmla="*/ 1678782 h 1678782"/>
              <a:gd name="connsiteX21" fmla="*/ 188119 w 1969294"/>
              <a:gd name="connsiteY21" fmla="*/ 1626394 h 1678782"/>
              <a:gd name="connsiteX22" fmla="*/ 366712 w 1969294"/>
              <a:gd name="connsiteY22" fmla="*/ 1552575 h 1678782"/>
              <a:gd name="connsiteX23" fmla="*/ 526256 w 1969294"/>
              <a:gd name="connsiteY23" fmla="*/ 1481138 h 1678782"/>
              <a:gd name="connsiteX24" fmla="*/ 650081 w 1969294"/>
              <a:gd name="connsiteY24" fmla="*/ 1421607 h 1678782"/>
              <a:gd name="connsiteX25" fmla="*/ 754856 w 1969294"/>
              <a:gd name="connsiteY25" fmla="*/ 1369219 h 1678782"/>
              <a:gd name="connsiteX26" fmla="*/ 881062 w 1969294"/>
              <a:gd name="connsiteY26" fmla="*/ 1295400 h 1678782"/>
              <a:gd name="connsiteX27" fmla="*/ 973931 w 1969294"/>
              <a:gd name="connsiteY27" fmla="*/ 1238250 h 1678782"/>
              <a:gd name="connsiteX28" fmla="*/ 1152525 w 1969294"/>
              <a:gd name="connsiteY28" fmla="*/ 1109663 h 1678782"/>
              <a:gd name="connsiteX29" fmla="*/ 1297781 w 1969294"/>
              <a:gd name="connsiteY29" fmla="*/ 995363 h 1678782"/>
              <a:gd name="connsiteX30" fmla="*/ 1388269 w 1969294"/>
              <a:gd name="connsiteY30" fmla="*/ 921544 h 1678782"/>
              <a:gd name="connsiteX31" fmla="*/ 1521619 w 1969294"/>
              <a:gd name="connsiteY31" fmla="*/ 807244 h 1678782"/>
              <a:gd name="connsiteX32" fmla="*/ 1650206 w 1969294"/>
              <a:gd name="connsiteY32" fmla="*/ 690563 h 1678782"/>
              <a:gd name="connsiteX33" fmla="*/ 1769269 w 1969294"/>
              <a:gd name="connsiteY33" fmla="*/ 583407 h 1678782"/>
              <a:gd name="connsiteX34" fmla="*/ 1912144 w 1969294"/>
              <a:gd name="connsiteY34" fmla="*/ 447675 h 1678782"/>
              <a:gd name="connsiteX35" fmla="*/ 1969294 w 1969294"/>
              <a:gd name="connsiteY35" fmla="*/ 383382 h 1678782"/>
              <a:gd name="connsiteX36" fmla="*/ 1964531 w 1969294"/>
              <a:gd name="connsiteY36" fmla="*/ 145257 h 1678782"/>
              <a:gd name="connsiteX37" fmla="*/ 1871662 w 1969294"/>
              <a:gd name="connsiteY37" fmla="*/ 64294 h 1678782"/>
              <a:gd name="connsiteX38" fmla="*/ 1816894 w 1969294"/>
              <a:gd name="connsiteY38" fmla="*/ 26194 h 1678782"/>
              <a:gd name="connsiteX39" fmla="*/ 1778794 w 1969294"/>
              <a:gd name="connsiteY39" fmla="*/ 4763 h 1678782"/>
              <a:gd name="connsiteX40" fmla="*/ 1762125 w 1969294"/>
              <a:gd name="connsiteY40" fmla="*/ 0 h 1678782"/>
              <a:gd name="connsiteX41" fmla="*/ 1757362 w 1969294"/>
              <a:gd name="connsiteY41" fmla="*/ 2382 h 1678782"/>
              <a:gd name="connsiteX42" fmla="*/ 1754981 w 1969294"/>
              <a:gd name="connsiteY42" fmla="*/ 9525 h 1678782"/>
              <a:gd name="connsiteX43" fmla="*/ 1754981 w 1969294"/>
              <a:gd name="connsiteY43" fmla="*/ 26194 h 1678782"/>
              <a:gd name="connsiteX44" fmla="*/ 1764506 w 1969294"/>
              <a:gd name="connsiteY44" fmla="*/ 76200 h 1678782"/>
              <a:gd name="connsiteX45" fmla="*/ 1776412 w 1969294"/>
              <a:gd name="connsiteY45" fmla="*/ 128588 h 1678782"/>
              <a:gd name="connsiteX46" fmla="*/ 1774031 w 1969294"/>
              <a:gd name="connsiteY46" fmla="*/ 157163 h 1678782"/>
              <a:gd name="connsiteX47" fmla="*/ 1757362 w 1969294"/>
              <a:gd name="connsiteY47" fmla="*/ 200025 h 1678782"/>
              <a:gd name="connsiteX48" fmla="*/ 1726406 w 1969294"/>
              <a:gd name="connsiteY48" fmla="*/ 254794 h 1678782"/>
              <a:gd name="connsiteX49" fmla="*/ 1664494 w 1969294"/>
              <a:gd name="connsiteY49" fmla="*/ 342900 h 1678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69294" h="1678782">
                <a:moveTo>
                  <a:pt x="1664494" y="342900"/>
                </a:moveTo>
                <a:lnTo>
                  <a:pt x="1600200" y="423863"/>
                </a:lnTo>
                <a:lnTo>
                  <a:pt x="1526381" y="507207"/>
                </a:lnTo>
                <a:lnTo>
                  <a:pt x="1447800" y="590550"/>
                </a:lnTo>
                <a:lnTo>
                  <a:pt x="1340644" y="695325"/>
                </a:lnTo>
                <a:lnTo>
                  <a:pt x="1231106" y="795338"/>
                </a:lnTo>
                <a:lnTo>
                  <a:pt x="1114425" y="902494"/>
                </a:lnTo>
                <a:lnTo>
                  <a:pt x="983456" y="1019175"/>
                </a:lnTo>
                <a:lnTo>
                  <a:pt x="857250" y="1119188"/>
                </a:lnTo>
                <a:lnTo>
                  <a:pt x="697706" y="1240632"/>
                </a:lnTo>
                <a:lnTo>
                  <a:pt x="561975" y="1333500"/>
                </a:lnTo>
                <a:lnTo>
                  <a:pt x="421481" y="1423988"/>
                </a:lnTo>
                <a:lnTo>
                  <a:pt x="302419" y="1490663"/>
                </a:lnTo>
                <a:lnTo>
                  <a:pt x="173831" y="1559719"/>
                </a:lnTo>
                <a:lnTo>
                  <a:pt x="66675" y="1609725"/>
                </a:lnTo>
                <a:lnTo>
                  <a:pt x="14287" y="1633538"/>
                </a:lnTo>
                <a:lnTo>
                  <a:pt x="4762" y="1643063"/>
                </a:lnTo>
                <a:lnTo>
                  <a:pt x="0" y="1657350"/>
                </a:lnTo>
                <a:lnTo>
                  <a:pt x="9525" y="1669257"/>
                </a:lnTo>
                <a:lnTo>
                  <a:pt x="28575" y="1676400"/>
                </a:lnTo>
                <a:lnTo>
                  <a:pt x="57150" y="1678782"/>
                </a:lnTo>
                <a:lnTo>
                  <a:pt x="188119" y="1626394"/>
                </a:lnTo>
                <a:lnTo>
                  <a:pt x="366712" y="1552575"/>
                </a:lnTo>
                <a:lnTo>
                  <a:pt x="526256" y="1481138"/>
                </a:lnTo>
                <a:lnTo>
                  <a:pt x="650081" y="1421607"/>
                </a:lnTo>
                <a:lnTo>
                  <a:pt x="754856" y="1369219"/>
                </a:lnTo>
                <a:lnTo>
                  <a:pt x="881062" y="1295400"/>
                </a:lnTo>
                <a:lnTo>
                  <a:pt x="973931" y="1238250"/>
                </a:lnTo>
                <a:lnTo>
                  <a:pt x="1152525" y="1109663"/>
                </a:lnTo>
                <a:lnTo>
                  <a:pt x="1297781" y="995363"/>
                </a:lnTo>
                <a:lnTo>
                  <a:pt x="1388269" y="921544"/>
                </a:lnTo>
                <a:lnTo>
                  <a:pt x="1521619" y="807244"/>
                </a:lnTo>
                <a:lnTo>
                  <a:pt x="1650206" y="690563"/>
                </a:lnTo>
                <a:lnTo>
                  <a:pt x="1769269" y="583407"/>
                </a:lnTo>
                <a:lnTo>
                  <a:pt x="1912144" y="447675"/>
                </a:lnTo>
                <a:lnTo>
                  <a:pt x="1969294" y="383382"/>
                </a:lnTo>
                <a:cubicBezTo>
                  <a:pt x="1967706" y="304007"/>
                  <a:pt x="1966119" y="224632"/>
                  <a:pt x="1964531" y="145257"/>
                </a:cubicBezTo>
                <a:lnTo>
                  <a:pt x="1871662" y="64294"/>
                </a:lnTo>
                <a:lnTo>
                  <a:pt x="1816894" y="26194"/>
                </a:lnTo>
                <a:lnTo>
                  <a:pt x="1778794" y="4763"/>
                </a:lnTo>
                <a:lnTo>
                  <a:pt x="1762125" y="0"/>
                </a:lnTo>
                <a:lnTo>
                  <a:pt x="1757362" y="2382"/>
                </a:lnTo>
                <a:lnTo>
                  <a:pt x="1754981" y="9525"/>
                </a:lnTo>
                <a:lnTo>
                  <a:pt x="1754981" y="26194"/>
                </a:lnTo>
                <a:lnTo>
                  <a:pt x="1764506" y="76200"/>
                </a:lnTo>
                <a:lnTo>
                  <a:pt x="1776412" y="128588"/>
                </a:lnTo>
                <a:lnTo>
                  <a:pt x="1774031" y="157163"/>
                </a:lnTo>
                <a:lnTo>
                  <a:pt x="1757362" y="200025"/>
                </a:lnTo>
                <a:lnTo>
                  <a:pt x="1726406" y="254794"/>
                </a:lnTo>
                <a:lnTo>
                  <a:pt x="1664494" y="342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2DCFAD6-E8A4-4E70-A9E7-A6BBA5C8866F}"/>
              </a:ext>
            </a:extLst>
          </p:cNvPr>
          <p:cNvSpPr/>
          <p:nvPr/>
        </p:nvSpPr>
        <p:spPr>
          <a:xfrm>
            <a:off x="4951413" y="4191000"/>
            <a:ext cx="2316162" cy="1581150"/>
          </a:xfrm>
          <a:custGeom>
            <a:avLst/>
            <a:gdLst>
              <a:gd name="connsiteX0" fmla="*/ 847725 w 2316956"/>
              <a:gd name="connsiteY0" fmla="*/ 731044 h 1581150"/>
              <a:gd name="connsiteX1" fmla="*/ 745331 w 2316956"/>
              <a:gd name="connsiteY1" fmla="*/ 650081 h 1581150"/>
              <a:gd name="connsiteX2" fmla="*/ 671512 w 2316956"/>
              <a:gd name="connsiteY2" fmla="*/ 590550 h 1581150"/>
              <a:gd name="connsiteX3" fmla="*/ 566737 w 2316956"/>
              <a:gd name="connsiteY3" fmla="*/ 504825 h 1581150"/>
              <a:gd name="connsiteX4" fmla="*/ 471487 w 2316956"/>
              <a:gd name="connsiteY4" fmla="*/ 423863 h 1581150"/>
              <a:gd name="connsiteX5" fmla="*/ 383381 w 2316956"/>
              <a:gd name="connsiteY5" fmla="*/ 350044 h 1581150"/>
              <a:gd name="connsiteX6" fmla="*/ 290512 w 2316956"/>
              <a:gd name="connsiteY6" fmla="*/ 269081 h 1581150"/>
              <a:gd name="connsiteX7" fmla="*/ 119062 w 2316956"/>
              <a:gd name="connsiteY7" fmla="*/ 116681 h 1581150"/>
              <a:gd name="connsiteX8" fmla="*/ 0 w 2316956"/>
              <a:gd name="connsiteY8" fmla="*/ 0 h 1581150"/>
              <a:gd name="connsiteX9" fmla="*/ 2381 w 2316956"/>
              <a:gd name="connsiteY9" fmla="*/ 157163 h 1581150"/>
              <a:gd name="connsiteX10" fmla="*/ 135731 w 2316956"/>
              <a:gd name="connsiteY10" fmla="*/ 266700 h 1581150"/>
              <a:gd name="connsiteX11" fmla="*/ 350044 w 2316956"/>
              <a:gd name="connsiteY11" fmla="*/ 481013 h 1581150"/>
              <a:gd name="connsiteX12" fmla="*/ 531019 w 2316956"/>
              <a:gd name="connsiteY12" fmla="*/ 664369 h 1581150"/>
              <a:gd name="connsiteX13" fmla="*/ 683419 w 2316956"/>
              <a:gd name="connsiteY13" fmla="*/ 816769 h 1581150"/>
              <a:gd name="connsiteX14" fmla="*/ 842962 w 2316956"/>
              <a:gd name="connsiteY14" fmla="*/ 983456 h 1581150"/>
              <a:gd name="connsiteX15" fmla="*/ 1012031 w 2316956"/>
              <a:gd name="connsiteY15" fmla="*/ 1164431 h 1581150"/>
              <a:gd name="connsiteX16" fmla="*/ 1145381 w 2316956"/>
              <a:gd name="connsiteY16" fmla="*/ 1304925 h 1581150"/>
              <a:gd name="connsiteX17" fmla="*/ 1257300 w 2316956"/>
              <a:gd name="connsiteY17" fmla="*/ 1426369 h 1581150"/>
              <a:gd name="connsiteX18" fmla="*/ 1302544 w 2316956"/>
              <a:gd name="connsiteY18" fmla="*/ 1476375 h 1581150"/>
              <a:gd name="connsiteX19" fmla="*/ 1343025 w 2316956"/>
              <a:gd name="connsiteY19" fmla="*/ 1526381 h 1581150"/>
              <a:gd name="connsiteX20" fmla="*/ 1364456 w 2316956"/>
              <a:gd name="connsiteY20" fmla="*/ 1547813 h 1581150"/>
              <a:gd name="connsiteX21" fmla="*/ 1383506 w 2316956"/>
              <a:gd name="connsiteY21" fmla="*/ 1559719 h 1581150"/>
              <a:gd name="connsiteX22" fmla="*/ 1412081 w 2316956"/>
              <a:gd name="connsiteY22" fmla="*/ 1571625 h 1581150"/>
              <a:gd name="connsiteX23" fmla="*/ 1450181 w 2316956"/>
              <a:gd name="connsiteY23" fmla="*/ 1578769 h 1581150"/>
              <a:gd name="connsiteX24" fmla="*/ 1490662 w 2316956"/>
              <a:gd name="connsiteY24" fmla="*/ 1581150 h 1581150"/>
              <a:gd name="connsiteX25" fmla="*/ 1621631 w 2316956"/>
              <a:gd name="connsiteY25" fmla="*/ 1571625 h 1581150"/>
              <a:gd name="connsiteX26" fmla="*/ 1926431 w 2316956"/>
              <a:gd name="connsiteY26" fmla="*/ 1545431 h 1581150"/>
              <a:gd name="connsiteX27" fmla="*/ 2255044 w 2316956"/>
              <a:gd name="connsiteY27" fmla="*/ 1516856 h 1581150"/>
              <a:gd name="connsiteX28" fmla="*/ 2286000 w 2316956"/>
              <a:gd name="connsiteY28" fmla="*/ 1509713 h 1581150"/>
              <a:gd name="connsiteX29" fmla="*/ 2309812 w 2316956"/>
              <a:gd name="connsiteY29" fmla="*/ 1493044 h 1581150"/>
              <a:gd name="connsiteX30" fmla="*/ 2316956 w 2316956"/>
              <a:gd name="connsiteY30" fmla="*/ 1471613 h 1581150"/>
              <a:gd name="connsiteX31" fmla="*/ 2305050 w 2316956"/>
              <a:gd name="connsiteY31" fmla="*/ 1459706 h 1581150"/>
              <a:gd name="connsiteX32" fmla="*/ 2278856 w 2316956"/>
              <a:gd name="connsiteY32" fmla="*/ 1452563 h 1581150"/>
              <a:gd name="connsiteX33" fmla="*/ 2200275 w 2316956"/>
              <a:gd name="connsiteY33" fmla="*/ 1438275 h 1581150"/>
              <a:gd name="connsiteX34" fmla="*/ 2088356 w 2316956"/>
              <a:gd name="connsiteY34" fmla="*/ 1412081 h 1581150"/>
              <a:gd name="connsiteX35" fmla="*/ 1974056 w 2316956"/>
              <a:gd name="connsiteY35" fmla="*/ 1381125 h 1581150"/>
              <a:gd name="connsiteX36" fmla="*/ 1874044 w 2316956"/>
              <a:gd name="connsiteY36" fmla="*/ 1350169 h 1581150"/>
              <a:gd name="connsiteX37" fmla="*/ 1766887 w 2316956"/>
              <a:gd name="connsiteY37" fmla="*/ 1309688 h 1581150"/>
              <a:gd name="connsiteX38" fmla="*/ 1674019 w 2316956"/>
              <a:gd name="connsiteY38" fmla="*/ 1271588 h 1581150"/>
              <a:gd name="connsiteX39" fmla="*/ 1571625 w 2316956"/>
              <a:gd name="connsiteY39" fmla="*/ 1221581 h 1581150"/>
              <a:gd name="connsiteX40" fmla="*/ 1497806 w 2316956"/>
              <a:gd name="connsiteY40" fmla="*/ 1183481 h 1581150"/>
              <a:gd name="connsiteX41" fmla="*/ 1414462 w 2316956"/>
              <a:gd name="connsiteY41" fmla="*/ 1135856 h 1581150"/>
              <a:gd name="connsiteX42" fmla="*/ 1338262 w 2316956"/>
              <a:gd name="connsiteY42" fmla="*/ 1088231 h 1581150"/>
              <a:gd name="connsiteX43" fmla="*/ 1233487 w 2316956"/>
              <a:gd name="connsiteY43" fmla="*/ 1016794 h 1581150"/>
              <a:gd name="connsiteX44" fmla="*/ 1128712 w 2316956"/>
              <a:gd name="connsiteY44" fmla="*/ 940594 h 1581150"/>
              <a:gd name="connsiteX45" fmla="*/ 1016794 w 2316956"/>
              <a:gd name="connsiteY45" fmla="*/ 859631 h 1581150"/>
              <a:gd name="connsiteX46" fmla="*/ 847725 w 2316956"/>
              <a:gd name="connsiteY46" fmla="*/ 731044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16956" h="1581150">
                <a:moveTo>
                  <a:pt x="847725" y="731044"/>
                </a:moveTo>
                <a:lnTo>
                  <a:pt x="745331" y="650081"/>
                </a:lnTo>
                <a:lnTo>
                  <a:pt x="671512" y="590550"/>
                </a:lnTo>
                <a:lnTo>
                  <a:pt x="566737" y="504825"/>
                </a:lnTo>
                <a:lnTo>
                  <a:pt x="471487" y="423863"/>
                </a:lnTo>
                <a:lnTo>
                  <a:pt x="383381" y="350044"/>
                </a:lnTo>
                <a:lnTo>
                  <a:pt x="290512" y="269081"/>
                </a:lnTo>
                <a:lnTo>
                  <a:pt x="119062" y="116681"/>
                </a:lnTo>
                <a:lnTo>
                  <a:pt x="0" y="0"/>
                </a:lnTo>
                <a:cubicBezTo>
                  <a:pt x="794" y="52388"/>
                  <a:pt x="1587" y="104775"/>
                  <a:pt x="2381" y="157163"/>
                </a:cubicBezTo>
                <a:lnTo>
                  <a:pt x="135731" y="266700"/>
                </a:lnTo>
                <a:lnTo>
                  <a:pt x="350044" y="481013"/>
                </a:lnTo>
                <a:lnTo>
                  <a:pt x="531019" y="664369"/>
                </a:lnTo>
                <a:lnTo>
                  <a:pt x="683419" y="816769"/>
                </a:lnTo>
                <a:lnTo>
                  <a:pt x="842962" y="983456"/>
                </a:lnTo>
                <a:lnTo>
                  <a:pt x="1012031" y="1164431"/>
                </a:lnTo>
                <a:lnTo>
                  <a:pt x="1145381" y="1304925"/>
                </a:lnTo>
                <a:lnTo>
                  <a:pt x="1257300" y="1426369"/>
                </a:lnTo>
                <a:lnTo>
                  <a:pt x="1302544" y="1476375"/>
                </a:lnTo>
                <a:lnTo>
                  <a:pt x="1343025" y="1526381"/>
                </a:lnTo>
                <a:lnTo>
                  <a:pt x="1364456" y="1547813"/>
                </a:lnTo>
                <a:lnTo>
                  <a:pt x="1383506" y="1559719"/>
                </a:lnTo>
                <a:lnTo>
                  <a:pt x="1412081" y="1571625"/>
                </a:lnTo>
                <a:lnTo>
                  <a:pt x="1450181" y="1578769"/>
                </a:lnTo>
                <a:lnTo>
                  <a:pt x="1490662" y="1581150"/>
                </a:lnTo>
                <a:lnTo>
                  <a:pt x="1621631" y="1571625"/>
                </a:lnTo>
                <a:lnTo>
                  <a:pt x="1926431" y="1545431"/>
                </a:lnTo>
                <a:lnTo>
                  <a:pt x="2255044" y="1516856"/>
                </a:lnTo>
                <a:lnTo>
                  <a:pt x="2286000" y="1509713"/>
                </a:lnTo>
                <a:lnTo>
                  <a:pt x="2309812" y="1493044"/>
                </a:lnTo>
                <a:lnTo>
                  <a:pt x="2316956" y="1471613"/>
                </a:lnTo>
                <a:lnTo>
                  <a:pt x="2305050" y="1459706"/>
                </a:lnTo>
                <a:lnTo>
                  <a:pt x="2278856" y="1452563"/>
                </a:lnTo>
                <a:lnTo>
                  <a:pt x="2200275" y="1438275"/>
                </a:lnTo>
                <a:lnTo>
                  <a:pt x="2088356" y="1412081"/>
                </a:lnTo>
                <a:lnTo>
                  <a:pt x="1974056" y="1381125"/>
                </a:lnTo>
                <a:lnTo>
                  <a:pt x="1874044" y="1350169"/>
                </a:lnTo>
                <a:lnTo>
                  <a:pt x="1766887" y="1309688"/>
                </a:lnTo>
                <a:lnTo>
                  <a:pt x="1674019" y="1271588"/>
                </a:lnTo>
                <a:lnTo>
                  <a:pt x="1571625" y="1221581"/>
                </a:lnTo>
                <a:lnTo>
                  <a:pt x="1497806" y="1183481"/>
                </a:lnTo>
                <a:lnTo>
                  <a:pt x="1414462" y="1135856"/>
                </a:lnTo>
                <a:lnTo>
                  <a:pt x="1338262" y="1088231"/>
                </a:lnTo>
                <a:lnTo>
                  <a:pt x="1233487" y="1016794"/>
                </a:lnTo>
                <a:lnTo>
                  <a:pt x="1128712" y="940594"/>
                </a:lnTo>
                <a:lnTo>
                  <a:pt x="1016794" y="859631"/>
                </a:lnTo>
                <a:lnTo>
                  <a:pt x="847725" y="731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805285C-84B3-4F42-9AA9-BF779E9744A0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838450" y="1503363"/>
            <a:chExt cx="4581525" cy="4778375"/>
          </a:xfrm>
        </p:grpSpPr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4F861DEA-30A5-4F28-B7BA-D232E35B7AAC}"/>
                </a:ext>
              </a:extLst>
            </p:cNvPr>
            <p:cNvSpPr/>
            <p:nvPr/>
          </p:nvSpPr>
          <p:spPr>
            <a:xfrm>
              <a:off x="2838450" y="16113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9">
              <a:extLst>
                <a:ext uri="{FF2B5EF4-FFF2-40B4-BE49-F238E27FC236}">
                  <a16:creationId xmlns:a16="http://schemas.microsoft.com/office/drawing/2014/main" id="{481E58B3-9363-4948-91BD-81E688821670}"/>
                </a:ext>
              </a:extLst>
            </p:cNvPr>
            <p:cNvSpPr/>
            <p:nvPr/>
          </p:nvSpPr>
          <p:spPr>
            <a:xfrm>
              <a:off x="5010150" y="15033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2">
              <a:extLst>
                <a:ext uri="{FF2B5EF4-FFF2-40B4-BE49-F238E27FC236}">
                  <a16:creationId xmlns:a16="http://schemas.microsoft.com/office/drawing/2014/main" id="{67F751A0-92D9-4940-8467-91AEC6F1B6EB}"/>
                </a:ext>
              </a:extLst>
            </p:cNvPr>
            <p:cNvSpPr/>
            <p:nvPr/>
          </p:nvSpPr>
          <p:spPr>
            <a:xfrm>
              <a:off x="3524250" y="29384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6CF9E05-8645-4C59-A61D-CA156A37E42E}"/>
                </a:ext>
              </a:extLst>
            </p:cNvPr>
            <p:cNvSpPr/>
            <p:nvPr/>
          </p:nvSpPr>
          <p:spPr>
            <a:xfrm>
              <a:off x="3638550" y="37242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7">
              <a:extLst>
                <a:ext uri="{FF2B5EF4-FFF2-40B4-BE49-F238E27FC236}">
                  <a16:creationId xmlns:a16="http://schemas.microsoft.com/office/drawing/2014/main" id="{5ECA3CF4-36BC-4365-A387-AB3266416533}"/>
                </a:ext>
              </a:extLst>
            </p:cNvPr>
            <p:cNvSpPr/>
            <p:nvPr/>
          </p:nvSpPr>
          <p:spPr>
            <a:xfrm>
              <a:off x="3494088" y="21097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8">
              <a:extLst>
                <a:ext uri="{FF2B5EF4-FFF2-40B4-BE49-F238E27FC236}">
                  <a16:creationId xmlns:a16="http://schemas.microsoft.com/office/drawing/2014/main" id="{4FDB103F-E872-45F2-8A2B-A39C6CD68FD0}"/>
                </a:ext>
              </a:extLst>
            </p:cNvPr>
            <p:cNvSpPr/>
            <p:nvPr/>
          </p:nvSpPr>
          <p:spPr>
            <a:xfrm>
              <a:off x="4011613" y="24050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4379E58D-8A95-4D1F-9A41-6A71DF36CCD7}"/>
                </a:ext>
              </a:extLst>
            </p:cNvPr>
            <p:cNvSpPr/>
            <p:nvPr/>
          </p:nvSpPr>
          <p:spPr>
            <a:xfrm>
              <a:off x="5307013" y="19732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85AC25C3-D8FD-4A0E-8AC0-84F3CEC67B91}"/>
                </a:ext>
              </a:extLst>
            </p:cNvPr>
            <p:cNvSpPr/>
            <p:nvPr/>
          </p:nvSpPr>
          <p:spPr>
            <a:xfrm>
              <a:off x="5638800" y="22955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CEBF388F-52B8-45B6-89C0-63292A7569BD}"/>
                </a:ext>
              </a:extLst>
            </p:cNvPr>
            <p:cNvSpPr/>
            <p:nvPr/>
          </p:nvSpPr>
          <p:spPr>
            <a:xfrm>
              <a:off x="3824288" y="35575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FF890565-B00B-4ED3-861E-92876818F664}"/>
                </a:ext>
              </a:extLst>
            </p:cNvPr>
            <p:cNvSpPr/>
            <p:nvPr/>
          </p:nvSpPr>
          <p:spPr>
            <a:xfrm>
              <a:off x="5994400" y="37099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D2D20F4B-C0F1-42C8-A4BE-3DECB2B2ED2D}"/>
                </a:ext>
              </a:extLst>
            </p:cNvPr>
            <p:cNvSpPr/>
            <p:nvPr/>
          </p:nvSpPr>
          <p:spPr>
            <a:xfrm>
              <a:off x="5580063" y="43576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">
              <a:extLst>
                <a:ext uri="{FF2B5EF4-FFF2-40B4-BE49-F238E27FC236}">
                  <a16:creationId xmlns:a16="http://schemas.microsoft.com/office/drawing/2014/main" id="{792EBA4F-FA64-4C31-B89E-DBDFB885B90F}"/>
                </a:ext>
              </a:extLst>
            </p:cNvPr>
            <p:cNvSpPr/>
            <p:nvPr/>
          </p:nvSpPr>
          <p:spPr>
            <a:xfrm rot="16200000">
              <a:off x="3203576" y="42164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8F806EB5-BD92-4CD3-A3AE-3046CEF66F1D}"/>
                </a:ext>
              </a:extLst>
            </p:cNvPr>
            <p:cNvSpPr/>
            <p:nvPr/>
          </p:nvSpPr>
          <p:spPr>
            <a:xfrm>
              <a:off x="3074988" y="42497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">
              <a:extLst>
                <a:ext uri="{FF2B5EF4-FFF2-40B4-BE49-F238E27FC236}">
                  <a16:creationId xmlns:a16="http://schemas.microsoft.com/office/drawing/2014/main" id="{296EDA61-45C7-4776-8DBC-31A93BD84265}"/>
                </a:ext>
              </a:extLst>
            </p:cNvPr>
            <p:cNvSpPr/>
            <p:nvPr/>
          </p:nvSpPr>
          <p:spPr>
            <a:xfrm>
              <a:off x="5103813" y="43434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35C8F08-BFAB-446C-8859-B7F74A2A24F4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33" name="フリーフォーム 106">
              <a:extLst>
                <a:ext uri="{FF2B5EF4-FFF2-40B4-BE49-F238E27FC236}">
                  <a16:creationId xmlns:a16="http://schemas.microsoft.com/office/drawing/2014/main" id="{1ADEC987-ABBA-41F3-B337-7C5D37A9E39D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9">
              <a:extLst>
                <a:ext uri="{FF2B5EF4-FFF2-40B4-BE49-F238E27FC236}">
                  <a16:creationId xmlns:a16="http://schemas.microsoft.com/office/drawing/2014/main" id="{17F7B9C2-80B1-4F9A-A2A5-583456CE04CC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2">
              <a:extLst>
                <a:ext uri="{FF2B5EF4-FFF2-40B4-BE49-F238E27FC236}">
                  <a16:creationId xmlns:a16="http://schemas.microsoft.com/office/drawing/2014/main" id="{C7CEC075-7360-42FC-A6A9-6DFF25D37657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3E6823E0-A983-4DB1-9E5A-989F3C06EC36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9D8CE656-0BA1-4168-8106-2952B5D75196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8">
              <a:extLst>
                <a:ext uri="{FF2B5EF4-FFF2-40B4-BE49-F238E27FC236}">
                  <a16:creationId xmlns:a16="http://schemas.microsoft.com/office/drawing/2014/main" id="{457F905B-562E-4A55-B569-49D3A46A7BB4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0">
              <a:extLst>
                <a:ext uri="{FF2B5EF4-FFF2-40B4-BE49-F238E27FC236}">
                  <a16:creationId xmlns:a16="http://schemas.microsoft.com/office/drawing/2014/main" id="{AB18CC70-1A2C-44AC-8275-EBD8008E079D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1">
              <a:extLst>
                <a:ext uri="{FF2B5EF4-FFF2-40B4-BE49-F238E27FC236}">
                  <a16:creationId xmlns:a16="http://schemas.microsoft.com/office/drawing/2014/main" id="{E77B6236-8933-4C77-AF98-69B83579453C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8B28AA8-9F0F-4623-A633-88AB1840DD85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0B64D7B3-0CD4-4707-A7C1-C0605F5FCE42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27740531-56D0-4E68-B0F1-86488E8A42DD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">
              <a:extLst>
                <a:ext uri="{FF2B5EF4-FFF2-40B4-BE49-F238E27FC236}">
                  <a16:creationId xmlns:a16="http://schemas.microsoft.com/office/drawing/2014/main" id="{86CCECE6-99EE-4F61-A693-6BB8A92FB36F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">
              <a:extLst>
                <a:ext uri="{FF2B5EF4-FFF2-40B4-BE49-F238E27FC236}">
                  <a16:creationId xmlns:a16="http://schemas.microsoft.com/office/drawing/2014/main" id="{60E53592-D8AA-435B-A5D9-A5B8B16EB4A4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">
              <a:extLst>
                <a:ext uri="{FF2B5EF4-FFF2-40B4-BE49-F238E27FC236}">
                  <a16:creationId xmlns:a16="http://schemas.microsoft.com/office/drawing/2014/main" id="{FD2404B7-AC48-47AC-82EF-6F97733408B2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77995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14" name="グループ化 1">
            <a:extLst>
              <a:ext uri="{FF2B5EF4-FFF2-40B4-BE49-F238E27FC236}">
                <a16:creationId xmlns:a16="http://schemas.microsoft.com/office/drawing/2014/main" id="{51110D86-D5A4-49A2-A8D9-9FCD37347681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350963"/>
            <a:ext cx="4581525" cy="4778375"/>
            <a:chOff x="2686050" y="1350963"/>
            <a:chExt cx="4581525" cy="4778375"/>
          </a:xfrm>
        </p:grpSpPr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8E25D592-2E4F-46D4-9661-42D890F3FBD2}"/>
                </a:ext>
              </a:extLst>
            </p:cNvPr>
            <p:cNvSpPr/>
            <p:nvPr/>
          </p:nvSpPr>
          <p:spPr>
            <a:xfrm>
              <a:off x="2686050" y="1458913"/>
              <a:ext cx="1141413" cy="1393825"/>
            </a:xfrm>
            <a:custGeom>
              <a:avLst/>
              <a:gdLst>
                <a:gd name="connsiteX0" fmla="*/ 673894 w 1140619"/>
                <a:gd name="connsiteY0" fmla="*/ 426244 h 1393032"/>
                <a:gd name="connsiteX1" fmla="*/ 607219 w 1140619"/>
                <a:gd name="connsiteY1" fmla="*/ 540544 h 1393032"/>
                <a:gd name="connsiteX2" fmla="*/ 540544 w 1140619"/>
                <a:gd name="connsiteY2" fmla="*/ 650082 h 1393032"/>
                <a:gd name="connsiteX3" fmla="*/ 452438 w 1140619"/>
                <a:gd name="connsiteY3" fmla="*/ 788194 h 1393032"/>
                <a:gd name="connsiteX4" fmla="*/ 354806 w 1140619"/>
                <a:gd name="connsiteY4" fmla="*/ 923925 h 1393032"/>
                <a:gd name="connsiteX5" fmla="*/ 264319 w 1140619"/>
                <a:gd name="connsiteY5" fmla="*/ 1040607 h 1393032"/>
                <a:gd name="connsiteX6" fmla="*/ 169069 w 1140619"/>
                <a:gd name="connsiteY6" fmla="*/ 1159669 h 1393032"/>
                <a:gd name="connsiteX7" fmla="*/ 38100 w 1140619"/>
                <a:gd name="connsiteY7" fmla="*/ 1307307 h 1393032"/>
                <a:gd name="connsiteX8" fmla="*/ 7144 w 1140619"/>
                <a:gd name="connsiteY8" fmla="*/ 1343025 h 1393032"/>
                <a:gd name="connsiteX9" fmla="*/ 0 w 1140619"/>
                <a:gd name="connsiteY9" fmla="*/ 1354932 h 1393032"/>
                <a:gd name="connsiteX10" fmla="*/ 0 w 1140619"/>
                <a:gd name="connsiteY10" fmla="*/ 1369219 h 1393032"/>
                <a:gd name="connsiteX11" fmla="*/ 2381 w 1140619"/>
                <a:gd name="connsiteY11" fmla="*/ 1385888 h 1393032"/>
                <a:gd name="connsiteX12" fmla="*/ 11906 w 1140619"/>
                <a:gd name="connsiteY12" fmla="*/ 1393032 h 1393032"/>
                <a:gd name="connsiteX13" fmla="*/ 30956 w 1140619"/>
                <a:gd name="connsiteY13" fmla="*/ 1393032 h 1393032"/>
                <a:gd name="connsiteX14" fmla="*/ 54769 w 1140619"/>
                <a:gd name="connsiteY14" fmla="*/ 1383507 h 1393032"/>
                <a:gd name="connsiteX15" fmla="*/ 121444 w 1140619"/>
                <a:gd name="connsiteY15" fmla="*/ 1326357 h 1393032"/>
                <a:gd name="connsiteX16" fmla="*/ 316706 w 1140619"/>
                <a:gd name="connsiteY16" fmla="*/ 1157288 h 1393032"/>
                <a:gd name="connsiteX17" fmla="*/ 464344 w 1140619"/>
                <a:gd name="connsiteY17" fmla="*/ 1021557 h 1393032"/>
                <a:gd name="connsiteX18" fmla="*/ 623888 w 1140619"/>
                <a:gd name="connsiteY18" fmla="*/ 864394 h 1393032"/>
                <a:gd name="connsiteX19" fmla="*/ 714375 w 1140619"/>
                <a:gd name="connsiteY19" fmla="*/ 769144 h 1393032"/>
                <a:gd name="connsiteX20" fmla="*/ 778669 w 1140619"/>
                <a:gd name="connsiteY20" fmla="*/ 683419 h 1393032"/>
                <a:gd name="connsiteX21" fmla="*/ 852488 w 1140619"/>
                <a:gd name="connsiteY21" fmla="*/ 595313 h 1393032"/>
                <a:gd name="connsiteX22" fmla="*/ 919163 w 1140619"/>
                <a:gd name="connsiteY22" fmla="*/ 519113 h 1393032"/>
                <a:gd name="connsiteX23" fmla="*/ 971550 w 1140619"/>
                <a:gd name="connsiteY23" fmla="*/ 457200 h 1393032"/>
                <a:gd name="connsiteX24" fmla="*/ 1016794 w 1140619"/>
                <a:gd name="connsiteY24" fmla="*/ 402432 h 1393032"/>
                <a:gd name="connsiteX25" fmla="*/ 1054894 w 1140619"/>
                <a:gd name="connsiteY25" fmla="*/ 361950 h 1393032"/>
                <a:gd name="connsiteX26" fmla="*/ 1092994 w 1140619"/>
                <a:gd name="connsiteY26" fmla="*/ 333375 h 1393032"/>
                <a:gd name="connsiteX27" fmla="*/ 1123950 w 1140619"/>
                <a:gd name="connsiteY27" fmla="*/ 316707 h 1393032"/>
                <a:gd name="connsiteX28" fmla="*/ 1138238 w 1140619"/>
                <a:gd name="connsiteY28" fmla="*/ 307182 h 1393032"/>
                <a:gd name="connsiteX29" fmla="*/ 1140619 w 1140619"/>
                <a:gd name="connsiteY29" fmla="*/ 295275 h 1393032"/>
                <a:gd name="connsiteX30" fmla="*/ 1138238 w 1140619"/>
                <a:gd name="connsiteY30" fmla="*/ 273844 h 1393032"/>
                <a:gd name="connsiteX31" fmla="*/ 1119188 w 1140619"/>
                <a:gd name="connsiteY31" fmla="*/ 245269 h 1393032"/>
                <a:gd name="connsiteX32" fmla="*/ 1073944 w 1140619"/>
                <a:gd name="connsiteY32" fmla="*/ 195263 h 1393032"/>
                <a:gd name="connsiteX33" fmla="*/ 1023938 w 1140619"/>
                <a:gd name="connsiteY33" fmla="*/ 152400 h 1393032"/>
                <a:gd name="connsiteX34" fmla="*/ 981075 w 1140619"/>
                <a:gd name="connsiteY34" fmla="*/ 116682 h 1393032"/>
                <a:gd name="connsiteX35" fmla="*/ 942975 w 1140619"/>
                <a:gd name="connsiteY35" fmla="*/ 90488 h 1393032"/>
                <a:gd name="connsiteX36" fmla="*/ 895350 w 1140619"/>
                <a:gd name="connsiteY36" fmla="*/ 61913 h 1393032"/>
                <a:gd name="connsiteX37" fmla="*/ 838200 w 1140619"/>
                <a:gd name="connsiteY37" fmla="*/ 35719 h 1393032"/>
                <a:gd name="connsiteX38" fmla="*/ 764381 w 1140619"/>
                <a:gd name="connsiteY38" fmla="*/ 11907 h 1393032"/>
                <a:gd name="connsiteX39" fmla="*/ 719138 w 1140619"/>
                <a:gd name="connsiteY39" fmla="*/ 0 h 1393032"/>
                <a:gd name="connsiteX40" fmla="*/ 709613 w 1140619"/>
                <a:gd name="connsiteY40" fmla="*/ 0 h 1393032"/>
                <a:gd name="connsiteX41" fmla="*/ 697706 w 1140619"/>
                <a:gd name="connsiteY41" fmla="*/ 4763 h 1393032"/>
                <a:gd name="connsiteX42" fmla="*/ 692944 w 1140619"/>
                <a:gd name="connsiteY42" fmla="*/ 16669 h 1393032"/>
                <a:gd name="connsiteX43" fmla="*/ 692944 w 1140619"/>
                <a:gd name="connsiteY43" fmla="*/ 38100 h 1393032"/>
                <a:gd name="connsiteX44" fmla="*/ 711994 w 1140619"/>
                <a:gd name="connsiteY44" fmla="*/ 76200 h 1393032"/>
                <a:gd name="connsiteX45" fmla="*/ 738188 w 1140619"/>
                <a:gd name="connsiteY45" fmla="*/ 128588 h 1393032"/>
                <a:gd name="connsiteX46" fmla="*/ 752475 w 1140619"/>
                <a:gd name="connsiteY46" fmla="*/ 166688 h 1393032"/>
                <a:gd name="connsiteX47" fmla="*/ 762000 w 1140619"/>
                <a:gd name="connsiteY47" fmla="*/ 209550 h 1393032"/>
                <a:gd name="connsiteX48" fmla="*/ 762000 w 1140619"/>
                <a:gd name="connsiteY48" fmla="*/ 240507 h 1393032"/>
                <a:gd name="connsiteX49" fmla="*/ 745331 w 1140619"/>
                <a:gd name="connsiteY49" fmla="*/ 295275 h 1393032"/>
                <a:gd name="connsiteX50" fmla="*/ 673894 w 1140619"/>
                <a:gd name="connsiteY50" fmla="*/ 426244 h 139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0619" h="1393032">
                  <a:moveTo>
                    <a:pt x="673894" y="426244"/>
                  </a:moveTo>
                  <a:lnTo>
                    <a:pt x="607219" y="540544"/>
                  </a:lnTo>
                  <a:lnTo>
                    <a:pt x="540544" y="650082"/>
                  </a:lnTo>
                  <a:lnTo>
                    <a:pt x="452438" y="788194"/>
                  </a:lnTo>
                  <a:lnTo>
                    <a:pt x="354806" y="923925"/>
                  </a:lnTo>
                  <a:lnTo>
                    <a:pt x="264319" y="1040607"/>
                  </a:lnTo>
                  <a:lnTo>
                    <a:pt x="169069" y="1159669"/>
                  </a:lnTo>
                  <a:lnTo>
                    <a:pt x="38100" y="1307307"/>
                  </a:lnTo>
                  <a:lnTo>
                    <a:pt x="7144" y="1343025"/>
                  </a:lnTo>
                  <a:lnTo>
                    <a:pt x="0" y="1354932"/>
                  </a:lnTo>
                  <a:lnTo>
                    <a:pt x="0" y="1369219"/>
                  </a:lnTo>
                  <a:lnTo>
                    <a:pt x="2381" y="1385888"/>
                  </a:lnTo>
                  <a:lnTo>
                    <a:pt x="11906" y="1393032"/>
                  </a:lnTo>
                  <a:lnTo>
                    <a:pt x="30956" y="1393032"/>
                  </a:lnTo>
                  <a:lnTo>
                    <a:pt x="54769" y="1383507"/>
                  </a:lnTo>
                  <a:lnTo>
                    <a:pt x="121444" y="1326357"/>
                  </a:lnTo>
                  <a:lnTo>
                    <a:pt x="316706" y="1157288"/>
                  </a:lnTo>
                  <a:lnTo>
                    <a:pt x="464344" y="1021557"/>
                  </a:lnTo>
                  <a:lnTo>
                    <a:pt x="623888" y="864394"/>
                  </a:lnTo>
                  <a:lnTo>
                    <a:pt x="714375" y="769144"/>
                  </a:lnTo>
                  <a:lnTo>
                    <a:pt x="778669" y="683419"/>
                  </a:lnTo>
                  <a:lnTo>
                    <a:pt x="852488" y="595313"/>
                  </a:lnTo>
                  <a:lnTo>
                    <a:pt x="919163" y="519113"/>
                  </a:lnTo>
                  <a:lnTo>
                    <a:pt x="971550" y="457200"/>
                  </a:lnTo>
                  <a:lnTo>
                    <a:pt x="1016794" y="402432"/>
                  </a:lnTo>
                  <a:lnTo>
                    <a:pt x="1054894" y="361950"/>
                  </a:lnTo>
                  <a:lnTo>
                    <a:pt x="1092994" y="333375"/>
                  </a:lnTo>
                  <a:lnTo>
                    <a:pt x="1123950" y="316707"/>
                  </a:lnTo>
                  <a:lnTo>
                    <a:pt x="1138238" y="307182"/>
                  </a:lnTo>
                  <a:lnTo>
                    <a:pt x="1140619" y="295275"/>
                  </a:lnTo>
                  <a:lnTo>
                    <a:pt x="1138238" y="273844"/>
                  </a:lnTo>
                  <a:lnTo>
                    <a:pt x="1119188" y="245269"/>
                  </a:lnTo>
                  <a:lnTo>
                    <a:pt x="1073944" y="195263"/>
                  </a:lnTo>
                  <a:lnTo>
                    <a:pt x="1023938" y="152400"/>
                  </a:lnTo>
                  <a:lnTo>
                    <a:pt x="981075" y="116682"/>
                  </a:lnTo>
                  <a:lnTo>
                    <a:pt x="942975" y="90488"/>
                  </a:lnTo>
                  <a:lnTo>
                    <a:pt x="895350" y="61913"/>
                  </a:lnTo>
                  <a:lnTo>
                    <a:pt x="838200" y="35719"/>
                  </a:lnTo>
                  <a:lnTo>
                    <a:pt x="764381" y="11907"/>
                  </a:lnTo>
                  <a:lnTo>
                    <a:pt x="719138" y="0"/>
                  </a:lnTo>
                  <a:lnTo>
                    <a:pt x="709613" y="0"/>
                  </a:lnTo>
                  <a:lnTo>
                    <a:pt x="697706" y="4763"/>
                  </a:lnTo>
                  <a:lnTo>
                    <a:pt x="692944" y="16669"/>
                  </a:lnTo>
                  <a:lnTo>
                    <a:pt x="692944" y="38100"/>
                  </a:lnTo>
                  <a:lnTo>
                    <a:pt x="711994" y="76200"/>
                  </a:lnTo>
                  <a:lnTo>
                    <a:pt x="738188" y="128588"/>
                  </a:lnTo>
                  <a:lnTo>
                    <a:pt x="752475" y="166688"/>
                  </a:lnTo>
                  <a:lnTo>
                    <a:pt x="762000" y="209550"/>
                  </a:lnTo>
                  <a:lnTo>
                    <a:pt x="762000" y="240507"/>
                  </a:lnTo>
                  <a:lnTo>
                    <a:pt x="745331" y="295275"/>
                  </a:lnTo>
                  <a:lnTo>
                    <a:pt x="673894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3AF2A136-EB35-40C6-9B6B-823728BCA865}"/>
                </a:ext>
              </a:extLst>
            </p:cNvPr>
            <p:cNvSpPr/>
            <p:nvPr/>
          </p:nvSpPr>
          <p:spPr>
            <a:xfrm>
              <a:off x="4857750" y="1350963"/>
              <a:ext cx="866775" cy="1158875"/>
            </a:xfrm>
            <a:custGeom>
              <a:avLst/>
              <a:gdLst>
                <a:gd name="connsiteX0" fmla="*/ 469106 w 866775"/>
                <a:gd name="connsiteY0" fmla="*/ 378619 h 1159669"/>
                <a:gd name="connsiteX1" fmla="*/ 407194 w 866775"/>
                <a:gd name="connsiteY1" fmla="*/ 497681 h 1159669"/>
                <a:gd name="connsiteX2" fmla="*/ 347663 w 866775"/>
                <a:gd name="connsiteY2" fmla="*/ 600075 h 1159669"/>
                <a:gd name="connsiteX3" fmla="*/ 264319 w 866775"/>
                <a:gd name="connsiteY3" fmla="*/ 735806 h 1159669"/>
                <a:gd name="connsiteX4" fmla="*/ 152400 w 866775"/>
                <a:gd name="connsiteY4" fmla="*/ 902494 h 1159669"/>
                <a:gd name="connsiteX5" fmla="*/ 9525 w 866775"/>
                <a:gd name="connsiteY5" fmla="*/ 1104900 h 1159669"/>
                <a:gd name="connsiteX6" fmla="*/ 0 w 866775"/>
                <a:gd name="connsiteY6" fmla="*/ 1131094 h 1159669"/>
                <a:gd name="connsiteX7" fmla="*/ 0 w 866775"/>
                <a:gd name="connsiteY7" fmla="*/ 1143000 h 1159669"/>
                <a:gd name="connsiteX8" fmla="*/ 9525 w 866775"/>
                <a:gd name="connsiteY8" fmla="*/ 1159669 h 1159669"/>
                <a:gd name="connsiteX9" fmla="*/ 19050 w 866775"/>
                <a:gd name="connsiteY9" fmla="*/ 1159669 h 1159669"/>
                <a:gd name="connsiteX10" fmla="*/ 42863 w 866775"/>
                <a:gd name="connsiteY10" fmla="*/ 1145381 h 1159669"/>
                <a:gd name="connsiteX11" fmla="*/ 130969 w 866775"/>
                <a:gd name="connsiteY11" fmla="*/ 1066800 h 1159669"/>
                <a:gd name="connsiteX12" fmla="*/ 226219 w 866775"/>
                <a:gd name="connsiteY12" fmla="*/ 978694 h 1159669"/>
                <a:gd name="connsiteX13" fmla="*/ 333375 w 866775"/>
                <a:gd name="connsiteY13" fmla="*/ 873919 h 1159669"/>
                <a:gd name="connsiteX14" fmla="*/ 371475 w 866775"/>
                <a:gd name="connsiteY14" fmla="*/ 831056 h 1159669"/>
                <a:gd name="connsiteX15" fmla="*/ 519113 w 866775"/>
                <a:gd name="connsiteY15" fmla="*/ 685800 h 1159669"/>
                <a:gd name="connsiteX16" fmla="*/ 611981 w 866775"/>
                <a:gd name="connsiteY16" fmla="*/ 573881 h 1159669"/>
                <a:gd name="connsiteX17" fmla="*/ 709613 w 866775"/>
                <a:gd name="connsiteY17" fmla="*/ 450056 h 1159669"/>
                <a:gd name="connsiteX18" fmla="*/ 757238 w 866775"/>
                <a:gd name="connsiteY18" fmla="*/ 383381 h 1159669"/>
                <a:gd name="connsiteX19" fmla="*/ 788194 w 866775"/>
                <a:gd name="connsiteY19" fmla="*/ 352425 h 1159669"/>
                <a:gd name="connsiteX20" fmla="*/ 854869 w 866775"/>
                <a:gd name="connsiteY20" fmla="*/ 283369 h 1159669"/>
                <a:gd name="connsiteX21" fmla="*/ 862013 w 866775"/>
                <a:gd name="connsiteY21" fmla="*/ 266700 h 1159669"/>
                <a:gd name="connsiteX22" fmla="*/ 866775 w 866775"/>
                <a:gd name="connsiteY22" fmla="*/ 250031 h 1159669"/>
                <a:gd name="connsiteX23" fmla="*/ 862013 w 866775"/>
                <a:gd name="connsiteY23" fmla="*/ 230981 h 1159669"/>
                <a:gd name="connsiteX24" fmla="*/ 842963 w 866775"/>
                <a:gd name="connsiteY24" fmla="*/ 204787 h 1159669"/>
                <a:gd name="connsiteX25" fmla="*/ 795338 w 866775"/>
                <a:gd name="connsiteY25" fmla="*/ 169069 h 1159669"/>
                <a:gd name="connsiteX26" fmla="*/ 752475 w 866775"/>
                <a:gd name="connsiteY26" fmla="*/ 145256 h 1159669"/>
                <a:gd name="connsiteX27" fmla="*/ 714375 w 866775"/>
                <a:gd name="connsiteY27" fmla="*/ 119062 h 1159669"/>
                <a:gd name="connsiteX28" fmla="*/ 621506 w 866775"/>
                <a:gd name="connsiteY28" fmla="*/ 59531 h 1159669"/>
                <a:gd name="connsiteX29" fmla="*/ 528638 w 866775"/>
                <a:gd name="connsiteY29" fmla="*/ 11906 h 1159669"/>
                <a:gd name="connsiteX30" fmla="*/ 495300 w 866775"/>
                <a:gd name="connsiteY30" fmla="*/ 0 h 1159669"/>
                <a:gd name="connsiteX31" fmla="*/ 485775 w 866775"/>
                <a:gd name="connsiteY31" fmla="*/ 0 h 1159669"/>
                <a:gd name="connsiteX32" fmla="*/ 471488 w 866775"/>
                <a:gd name="connsiteY32" fmla="*/ 2381 h 1159669"/>
                <a:gd name="connsiteX33" fmla="*/ 466725 w 866775"/>
                <a:gd name="connsiteY33" fmla="*/ 7144 h 1159669"/>
                <a:gd name="connsiteX34" fmla="*/ 464344 w 866775"/>
                <a:gd name="connsiteY34" fmla="*/ 16669 h 1159669"/>
                <a:gd name="connsiteX35" fmla="*/ 466725 w 866775"/>
                <a:gd name="connsiteY35" fmla="*/ 38100 h 1159669"/>
                <a:gd name="connsiteX36" fmla="*/ 478631 w 866775"/>
                <a:gd name="connsiteY36" fmla="*/ 57150 h 1159669"/>
                <a:gd name="connsiteX37" fmla="*/ 500063 w 866775"/>
                <a:gd name="connsiteY37" fmla="*/ 83344 h 1159669"/>
                <a:gd name="connsiteX38" fmla="*/ 516731 w 866775"/>
                <a:gd name="connsiteY38" fmla="*/ 109537 h 1159669"/>
                <a:gd name="connsiteX39" fmla="*/ 528638 w 866775"/>
                <a:gd name="connsiteY39" fmla="*/ 133350 h 1159669"/>
                <a:gd name="connsiteX40" fmla="*/ 535781 w 866775"/>
                <a:gd name="connsiteY40" fmla="*/ 166687 h 1159669"/>
                <a:gd name="connsiteX41" fmla="*/ 535781 w 866775"/>
                <a:gd name="connsiteY41" fmla="*/ 207169 h 1159669"/>
                <a:gd name="connsiteX42" fmla="*/ 526256 w 866775"/>
                <a:gd name="connsiteY42" fmla="*/ 242887 h 1159669"/>
                <a:gd name="connsiteX43" fmla="*/ 469106 w 866775"/>
                <a:gd name="connsiteY43" fmla="*/ 378619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866775" h="1159669">
                  <a:moveTo>
                    <a:pt x="469106" y="378619"/>
                  </a:moveTo>
                  <a:lnTo>
                    <a:pt x="407194" y="497681"/>
                  </a:lnTo>
                  <a:lnTo>
                    <a:pt x="347663" y="600075"/>
                  </a:lnTo>
                  <a:lnTo>
                    <a:pt x="264319" y="735806"/>
                  </a:lnTo>
                  <a:lnTo>
                    <a:pt x="152400" y="902494"/>
                  </a:lnTo>
                  <a:lnTo>
                    <a:pt x="9525" y="1104900"/>
                  </a:lnTo>
                  <a:lnTo>
                    <a:pt x="0" y="1131094"/>
                  </a:lnTo>
                  <a:lnTo>
                    <a:pt x="0" y="1143000"/>
                  </a:lnTo>
                  <a:lnTo>
                    <a:pt x="9525" y="1159669"/>
                  </a:lnTo>
                  <a:lnTo>
                    <a:pt x="19050" y="1159669"/>
                  </a:lnTo>
                  <a:lnTo>
                    <a:pt x="42863" y="1145381"/>
                  </a:lnTo>
                  <a:lnTo>
                    <a:pt x="130969" y="1066800"/>
                  </a:lnTo>
                  <a:lnTo>
                    <a:pt x="226219" y="978694"/>
                  </a:lnTo>
                  <a:lnTo>
                    <a:pt x="333375" y="873919"/>
                  </a:lnTo>
                  <a:lnTo>
                    <a:pt x="371475" y="831056"/>
                  </a:lnTo>
                  <a:lnTo>
                    <a:pt x="519113" y="685800"/>
                  </a:lnTo>
                  <a:lnTo>
                    <a:pt x="611981" y="573881"/>
                  </a:lnTo>
                  <a:lnTo>
                    <a:pt x="709613" y="450056"/>
                  </a:lnTo>
                  <a:lnTo>
                    <a:pt x="757238" y="383381"/>
                  </a:lnTo>
                  <a:lnTo>
                    <a:pt x="788194" y="352425"/>
                  </a:lnTo>
                  <a:lnTo>
                    <a:pt x="854869" y="283369"/>
                  </a:lnTo>
                  <a:lnTo>
                    <a:pt x="862013" y="266700"/>
                  </a:lnTo>
                  <a:lnTo>
                    <a:pt x="866775" y="250031"/>
                  </a:lnTo>
                  <a:lnTo>
                    <a:pt x="862013" y="230981"/>
                  </a:lnTo>
                  <a:lnTo>
                    <a:pt x="842963" y="204787"/>
                  </a:lnTo>
                  <a:lnTo>
                    <a:pt x="795338" y="169069"/>
                  </a:lnTo>
                  <a:lnTo>
                    <a:pt x="752475" y="145256"/>
                  </a:lnTo>
                  <a:lnTo>
                    <a:pt x="714375" y="119062"/>
                  </a:lnTo>
                  <a:lnTo>
                    <a:pt x="621506" y="59531"/>
                  </a:lnTo>
                  <a:lnTo>
                    <a:pt x="528638" y="11906"/>
                  </a:lnTo>
                  <a:lnTo>
                    <a:pt x="495300" y="0"/>
                  </a:lnTo>
                  <a:lnTo>
                    <a:pt x="485775" y="0"/>
                  </a:lnTo>
                  <a:lnTo>
                    <a:pt x="471488" y="2381"/>
                  </a:lnTo>
                  <a:lnTo>
                    <a:pt x="466725" y="7144"/>
                  </a:lnTo>
                  <a:lnTo>
                    <a:pt x="464344" y="16669"/>
                  </a:lnTo>
                  <a:lnTo>
                    <a:pt x="466725" y="38100"/>
                  </a:lnTo>
                  <a:lnTo>
                    <a:pt x="478631" y="57150"/>
                  </a:lnTo>
                  <a:lnTo>
                    <a:pt x="500063" y="83344"/>
                  </a:lnTo>
                  <a:lnTo>
                    <a:pt x="516731" y="109537"/>
                  </a:lnTo>
                  <a:lnTo>
                    <a:pt x="528638" y="133350"/>
                  </a:lnTo>
                  <a:lnTo>
                    <a:pt x="535781" y="166687"/>
                  </a:lnTo>
                  <a:lnTo>
                    <a:pt x="535781" y="207169"/>
                  </a:lnTo>
                  <a:lnTo>
                    <a:pt x="526256" y="242887"/>
                  </a:lnTo>
                  <a:lnTo>
                    <a:pt x="469106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8E8562EE-8C7B-493D-B363-59523DECBF1C}"/>
                </a:ext>
              </a:extLst>
            </p:cNvPr>
            <p:cNvSpPr/>
            <p:nvPr/>
          </p:nvSpPr>
          <p:spPr>
            <a:xfrm>
              <a:off x="3371850" y="2786063"/>
              <a:ext cx="2963863" cy="511175"/>
            </a:xfrm>
            <a:custGeom>
              <a:avLst/>
              <a:gdLst>
                <a:gd name="connsiteX0" fmla="*/ 1192477 w 2963658"/>
                <a:gd name="connsiteY0" fmla="*/ 210438 h 511062"/>
                <a:gd name="connsiteX1" fmla="*/ 1004587 w 2963658"/>
                <a:gd name="connsiteY1" fmla="*/ 237995 h 511062"/>
                <a:gd name="connsiteX2" fmla="*/ 844254 w 2963658"/>
                <a:gd name="connsiteY2" fmla="*/ 258037 h 511062"/>
                <a:gd name="connsiteX3" fmla="*/ 721499 w 2963658"/>
                <a:gd name="connsiteY3" fmla="*/ 270563 h 511062"/>
                <a:gd name="connsiteX4" fmla="*/ 613775 w 2963658"/>
                <a:gd name="connsiteY4" fmla="*/ 280584 h 511062"/>
                <a:gd name="connsiteX5" fmla="*/ 536114 w 2963658"/>
                <a:gd name="connsiteY5" fmla="*/ 285594 h 511062"/>
                <a:gd name="connsiteX6" fmla="*/ 463463 w 2963658"/>
                <a:gd name="connsiteY6" fmla="*/ 288099 h 511062"/>
                <a:gd name="connsiteX7" fmla="*/ 405843 w 2963658"/>
                <a:gd name="connsiteY7" fmla="*/ 288099 h 511062"/>
                <a:gd name="connsiteX8" fmla="*/ 345718 w 2963658"/>
                <a:gd name="connsiteY8" fmla="*/ 285594 h 511062"/>
                <a:gd name="connsiteX9" fmla="*/ 258036 w 2963658"/>
                <a:gd name="connsiteY9" fmla="*/ 278078 h 511062"/>
                <a:gd name="connsiteX10" fmla="*/ 175364 w 2963658"/>
                <a:gd name="connsiteY10" fmla="*/ 263047 h 511062"/>
                <a:gd name="connsiteX11" fmla="*/ 100208 w 2963658"/>
                <a:gd name="connsiteY11" fmla="*/ 240500 h 511062"/>
                <a:gd name="connsiteX12" fmla="*/ 47598 w 2963658"/>
                <a:gd name="connsiteY12" fmla="*/ 217953 h 511062"/>
                <a:gd name="connsiteX13" fmla="*/ 22546 w 2963658"/>
                <a:gd name="connsiteY13" fmla="*/ 207933 h 511062"/>
                <a:gd name="connsiteX14" fmla="*/ 10020 w 2963658"/>
                <a:gd name="connsiteY14" fmla="*/ 207933 h 511062"/>
                <a:gd name="connsiteX15" fmla="*/ 2505 w 2963658"/>
                <a:gd name="connsiteY15" fmla="*/ 212943 h 511062"/>
                <a:gd name="connsiteX16" fmla="*/ 0 w 2963658"/>
                <a:gd name="connsiteY16" fmla="*/ 230479 h 511062"/>
                <a:gd name="connsiteX17" fmla="*/ 12526 w 2963658"/>
                <a:gd name="connsiteY17" fmla="*/ 265552 h 511062"/>
                <a:gd name="connsiteX18" fmla="*/ 60125 w 2963658"/>
                <a:gd name="connsiteY18" fmla="*/ 315656 h 511062"/>
                <a:gd name="connsiteX19" fmla="*/ 122755 w 2963658"/>
                <a:gd name="connsiteY19" fmla="*/ 363255 h 511062"/>
                <a:gd name="connsiteX20" fmla="*/ 205426 w 2963658"/>
                <a:gd name="connsiteY20" fmla="*/ 418370 h 511062"/>
                <a:gd name="connsiteX21" fmla="*/ 273067 w 2963658"/>
                <a:gd name="connsiteY21" fmla="*/ 455948 h 511062"/>
                <a:gd name="connsiteX22" fmla="*/ 345718 w 2963658"/>
                <a:gd name="connsiteY22" fmla="*/ 488516 h 511062"/>
                <a:gd name="connsiteX23" fmla="*/ 408348 w 2963658"/>
                <a:gd name="connsiteY23" fmla="*/ 511062 h 511062"/>
                <a:gd name="connsiteX24" fmla="*/ 458452 w 2963658"/>
                <a:gd name="connsiteY24" fmla="*/ 503547 h 511062"/>
                <a:gd name="connsiteX25" fmla="*/ 593733 w 2963658"/>
                <a:gd name="connsiteY25" fmla="*/ 473484 h 511062"/>
                <a:gd name="connsiteX26" fmla="*/ 703962 w 2963658"/>
                <a:gd name="connsiteY26" fmla="*/ 443422 h 511062"/>
                <a:gd name="connsiteX27" fmla="*/ 854275 w 2963658"/>
                <a:gd name="connsiteY27" fmla="*/ 413359 h 511062"/>
                <a:gd name="connsiteX28" fmla="*/ 984545 w 2963658"/>
                <a:gd name="connsiteY28" fmla="*/ 388307 h 511062"/>
                <a:gd name="connsiteX29" fmla="*/ 1174941 w 2963658"/>
                <a:gd name="connsiteY29" fmla="*/ 360750 h 511062"/>
                <a:gd name="connsiteX30" fmla="*/ 1395399 w 2963658"/>
                <a:gd name="connsiteY30" fmla="*/ 335698 h 511062"/>
                <a:gd name="connsiteX31" fmla="*/ 1703539 w 2963658"/>
                <a:gd name="connsiteY31" fmla="*/ 305636 h 511062"/>
                <a:gd name="connsiteX32" fmla="*/ 1966586 w 2963658"/>
                <a:gd name="connsiteY32" fmla="*/ 278078 h 511062"/>
                <a:gd name="connsiteX33" fmla="*/ 2179528 w 2963658"/>
                <a:gd name="connsiteY33" fmla="*/ 263047 h 511062"/>
                <a:gd name="connsiteX34" fmla="*/ 2399986 w 2963658"/>
                <a:gd name="connsiteY34" fmla="*/ 250521 h 511062"/>
                <a:gd name="connsiteX35" fmla="*/ 2617939 w 2963658"/>
                <a:gd name="connsiteY35" fmla="*/ 253026 h 511062"/>
                <a:gd name="connsiteX36" fmla="*/ 2818356 w 2963658"/>
                <a:gd name="connsiteY36" fmla="*/ 263047 h 511062"/>
                <a:gd name="connsiteX37" fmla="*/ 2906038 w 2963658"/>
                <a:gd name="connsiteY37" fmla="*/ 268057 h 511062"/>
                <a:gd name="connsiteX38" fmla="*/ 2938606 w 2963658"/>
                <a:gd name="connsiteY38" fmla="*/ 263047 h 511062"/>
                <a:gd name="connsiteX39" fmla="*/ 2956142 w 2963658"/>
                <a:gd name="connsiteY39" fmla="*/ 248016 h 511062"/>
                <a:gd name="connsiteX40" fmla="*/ 2963658 w 2963658"/>
                <a:gd name="connsiteY40" fmla="*/ 220459 h 511062"/>
                <a:gd name="connsiteX41" fmla="*/ 2963658 w 2963658"/>
                <a:gd name="connsiteY41" fmla="*/ 200417 h 511062"/>
                <a:gd name="connsiteX42" fmla="*/ 2951132 w 2963658"/>
                <a:gd name="connsiteY42" fmla="*/ 157828 h 511062"/>
                <a:gd name="connsiteX43" fmla="*/ 2936100 w 2963658"/>
                <a:gd name="connsiteY43" fmla="*/ 132776 h 511062"/>
                <a:gd name="connsiteX44" fmla="*/ 2901028 w 2963658"/>
                <a:gd name="connsiteY44" fmla="*/ 110230 h 511062"/>
                <a:gd name="connsiteX45" fmla="*/ 2798314 w 2963658"/>
                <a:gd name="connsiteY45" fmla="*/ 62631 h 511062"/>
                <a:gd name="connsiteX46" fmla="*/ 2728168 w 2963658"/>
                <a:gd name="connsiteY46" fmla="*/ 35073 h 511062"/>
                <a:gd name="connsiteX47" fmla="*/ 2595392 w 2963658"/>
                <a:gd name="connsiteY47" fmla="*/ 0 h 511062"/>
                <a:gd name="connsiteX48" fmla="*/ 2577856 w 2963658"/>
                <a:gd name="connsiteY48" fmla="*/ 0 h 511062"/>
                <a:gd name="connsiteX49" fmla="*/ 2500195 w 2963658"/>
                <a:gd name="connsiteY49" fmla="*/ 20042 h 511062"/>
                <a:gd name="connsiteX50" fmla="*/ 2399986 w 2963658"/>
                <a:gd name="connsiteY50" fmla="*/ 45094 h 511062"/>
                <a:gd name="connsiteX51" fmla="*/ 2247169 w 2963658"/>
                <a:gd name="connsiteY51" fmla="*/ 77662 h 511062"/>
                <a:gd name="connsiteX52" fmla="*/ 2126919 w 2963658"/>
                <a:gd name="connsiteY52" fmla="*/ 97704 h 511062"/>
                <a:gd name="connsiteX53" fmla="*/ 1984122 w 2963658"/>
                <a:gd name="connsiteY53" fmla="*/ 120250 h 511062"/>
                <a:gd name="connsiteX54" fmla="*/ 1838820 w 2963658"/>
                <a:gd name="connsiteY54" fmla="*/ 137787 h 511062"/>
                <a:gd name="connsiteX55" fmla="*/ 1628383 w 2963658"/>
                <a:gd name="connsiteY55" fmla="*/ 155323 h 511062"/>
                <a:gd name="connsiteX56" fmla="*/ 1352811 w 2963658"/>
                <a:gd name="connsiteY56" fmla="*/ 185386 h 511062"/>
                <a:gd name="connsiteX57" fmla="*/ 1192477 w 2963658"/>
                <a:gd name="connsiteY57" fmla="*/ 210438 h 51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3658" h="511062">
                  <a:moveTo>
                    <a:pt x="1192477" y="210438"/>
                  </a:moveTo>
                  <a:lnTo>
                    <a:pt x="1004587" y="237995"/>
                  </a:lnTo>
                  <a:lnTo>
                    <a:pt x="844254" y="258037"/>
                  </a:lnTo>
                  <a:lnTo>
                    <a:pt x="721499" y="270563"/>
                  </a:lnTo>
                  <a:lnTo>
                    <a:pt x="613775" y="280584"/>
                  </a:lnTo>
                  <a:lnTo>
                    <a:pt x="536114" y="285594"/>
                  </a:lnTo>
                  <a:lnTo>
                    <a:pt x="463463" y="288099"/>
                  </a:lnTo>
                  <a:lnTo>
                    <a:pt x="405843" y="288099"/>
                  </a:lnTo>
                  <a:lnTo>
                    <a:pt x="345718" y="285594"/>
                  </a:lnTo>
                  <a:lnTo>
                    <a:pt x="258036" y="278078"/>
                  </a:lnTo>
                  <a:lnTo>
                    <a:pt x="175364" y="263047"/>
                  </a:lnTo>
                  <a:lnTo>
                    <a:pt x="100208" y="240500"/>
                  </a:lnTo>
                  <a:lnTo>
                    <a:pt x="47598" y="217953"/>
                  </a:lnTo>
                  <a:lnTo>
                    <a:pt x="22546" y="207933"/>
                  </a:lnTo>
                  <a:lnTo>
                    <a:pt x="10020" y="207933"/>
                  </a:lnTo>
                  <a:lnTo>
                    <a:pt x="2505" y="212943"/>
                  </a:lnTo>
                  <a:lnTo>
                    <a:pt x="0" y="230479"/>
                  </a:lnTo>
                  <a:lnTo>
                    <a:pt x="12526" y="265552"/>
                  </a:lnTo>
                  <a:lnTo>
                    <a:pt x="60125" y="315656"/>
                  </a:lnTo>
                  <a:lnTo>
                    <a:pt x="122755" y="363255"/>
                  </a:lnTo>
                  <a:lnTo>
                    <a:pt x="205426" y="418370"/>
                  </a:lnTo>
                  <a:lnTo>
                    <a:pt x="273067" y="455948"/>
                  </a:lnTo>
                  <a:lnTo>
                    <a:pt x="345718" y="488516"/>
                  </a:lnTo>
                  <a:lnTo>
                    <a:pt x="408348" y="511062"/>
                  </a:lnTo>
                  <a:lnTo>
                    <a:pt x="458452" y="503547"/>
                  </a:lnTo>
                  <a:lnTo>
                    <a:pt x="593733" y="473484"/>
                  </a:lnTo>
                  <a:lnTo>
                    <a:pt x="703962" y="443422"/>
                  </a:lnTo>
                  <a:lnTo>
                    <a:pt x="854275" y="413359"/>
                  </a:lnTo>
                  <a:lnTo>
                    <a:pt x="984545" y="388307"/>
                  </a:lnTo>
                  <a:lnTo>
                    <a:pt x="1174941" y="360750"/>
                  </a:lnTo>
                  <a:lnTo>
                    <a:pt x="1395399" y="335698"/>
                  </a:lnTo>
                  <a:lnTo>
                    <a:pt x="1703539" y="305636"/>
                  </a:lnTo>
                  <a:lnTo>
                    <a:pt x="1966586" y="278078"/>
                  </a:lnTo>
                  <a:lnTo>
                    <a:pt x="2179528" y="263047"/>
                  </a:lnTo>
                  <a:lnTo>
                    <a:pt x="2399986" y="250521"/>
                  </a:lnTo>
                  <a:lnTo>
                    <a:pt x="2617939" y="253026"/>
                  </a:lnTo>
                  <a:lnTo>
                    <a:pt x="2818356" y="263047"/>
                  </a:lnTo>
                  <a:lnTo>
                    <a:pt x="2906038" y="268057"/>
                  </a:lnTo>
                  <a:lnTo>
                    <a:pt x="2938606" y="263047"/>
                  </a:lnTo>
                  <a:lnTo>
                    <a:pt x="2956142" y="248016"/>
                  </a:lnTo>
                  <a:lnTo>
                    <a:pt x="2963658" y="220459"/>
                  </a:lnTo>
                  <a:lnTo>
                    <a:pt x="2963658" y="200417"/>
                  </a:lnTo>
                  <a:lnTo>
                    <a:pt x="2951132" y="157828"/>
                  </a:lnTo>
                  <a:lnTo>
                    <a:pt x="2936100" y="132776"/>
                  </a:lnTo>
                  <a:lnTo>
                    <a:pt x="2901028" y="110230"/>
                  </a:lnTo>
                  <a:lnTo>
                    <a:pt x="2798314" y="62631"/>
                  </a:lnTo>
                  <a:lnTo>
                    <a:pt x="2728168" y="35073"/>
                  </a:lnTo>
                  <a:lnTo>
                    <a:pt x="2595392" y="0"/>
                  </a:lnTo>
                  <a:lnTo>
                    <a:pt x="2577856" y="0"/>
                  </a:lnTo>
                  <a:lnTo>
                    <a:pt x="2500195" y="20042"/>
                  </a:lnTo>
                  <a:lnTo>
                    <a:pt x="2399986" y="45094"/>
                  </a:lnTo>
                  <a:lnTo>
                    <a:pt x="2247169" y="77662"/>
                  </a:lnTo>
                  <a:lnTo>
                    <a:pt x="2126919" y="97704"/>
                  </a:lnTo>
                  <a:lnTo>
                    <a:pt x="1984122" y="120250"/>
                  </a:lnTo>
                  <a:lnTo>
                    <a:pt x="1838820" y="137787"/>
                  </a:lnTo>
                  <a:lnTo>
                    <a:pt x="1628383" y="155323"/>
                  </a:lnTo>
                  <a:lnTo>
                    <a:pt x="1352811" y="185386"/>
                  </a:lnTo>
                  <a:lnTo>
                    <a:pt x="1192477" y="210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19717F2-C967-43A3-B1E7-C49AA1489198}"/>
                </a:ext>
              </a:extLst>
            </p:cNvPr>
            <p:cNvSpPr/>
            <p:nvPr/>
          </p:nvSpPr>
          <p:spPr>
            <a:xfrm>
              <a:off x="3486150" y="3571875"/>
              <a:ext cx="365125" cy="1201738"/>
            </a:xfrm>
            <a:custGeom>
              <a:avLst/>
              <a:gdLst>
                <a:gd name="connsiteX0" fmla="*/ 357188 w 364331"/>
                <a:gd name="connsiteY0" fmla="*/ 678656 h 1202531"/>
                <a:gd name="connsiteX1" fmla="*/ 352425 w 364331"/>
                <a:gd name="connsiteY1" fmla="*/ 602456 h 1202531"/>
                <a:gd name="connsiteX2" fmla="*/ 345281 w 364331"/>
                <a:gd name="connsiteY2" fmla="*/ 504825 h 1202531"/>
                <a:gd name="connsiteX3" fmla="*/ 335756 w 364331"/>
                <a:gd name="connsiteY3" fmla="*/ 419100 h 1202531"/>
                <a:gd name="connsiteX4" fmla="*/ 319088 w 364331"/>
                <a:gd name="connsiteY4" fmla="*/ 259556 h 1202531"/>
                <a:gd name="connsiteX5" fmla="*/ 252413 w 364331"/>
                <a:gd name="connsiteY5" fmla="*/ 126206 h 1202531"/>
                <a:gd name="connsiteX6" fmla="*/ 200025 w 364331"/>
                <a:gd name="connsiteY6" fmla="*/ 95250 h 1202531"/>
                <a:gd name="connsiteX7" fmla="*/ 119063 w 364331"/>
                <a:gd name="connsiteY7" fmla="*/ 50006 h 1202531"/>
                <a:gd name="connsiteX8" fmla="*/ 52388 w 364331"/>
                <a:gd name="connsiteY8" fmla="*/ 11906 h 1202531"/>
                <a:gd name="connsiteX9" fmla="*/ 28575 w 364331"/>
                <a:gd name="connsiteY9" fmla="*/ 0 h 1202531"/>
                <a:gd name="connsiteX10" fmla="*/ 11906 w 364331"/>
                <a:gd name="connsiteY10" fmla="*/ 0 h 1202531"/>
                <a:gd name="connsiteX11" fmla="*/ 2381 w 364331"/>
                <a:gd name="connsiteY11" fmla="*/ 7144 h 1202531"/>
                <a:gd name="connsiteX12" fmla="*/ 0 w 364331"/>
                <a:gd name="connsiteY12" fmla="*/ 28575 h 1202531"/>
                <a:gd name="connsiteX13" fmla="*/ 9525 w 364331"/>
                <a:gd name="connsiteY13" fmla="*/ 57150 h 1202531"/>
                <a:gd name="connsiteX14" fmla="*/ 64294 w 364331"/>
                <a:gd name="connsiteY14" fmla="*/ 142875 h 1202531"/>
                <a:gd name="connsiteX15" fmla="*/ 135731 w 364331"/>
                <a:gd name="connsiteY15" fmla="*/ 245269 h 1202531"/>
                <a:gd name="connsiteX16" fmla="*/ 140494 w 364331"/>
                <a:gd name="connsiteY16" fmla="*/ 261938 h 1202531"/>
                <a:gd name="connsiteX17" fmla="*/ 154781 w 364331"/>
                <a:gd name="connsiteY17" fmla="*/ 361950 h 1202531"/>
                <a:gd name="connsiteX18" fmla="*/ 164306 w 364331"/>
                <a:gd name="connsiteY18" fmla="*/ 509588 h 1202531"/>
                <a:gd name="connsiteX19" fmla="*/ 166688 w 364331"/>
                <a:gd name="connsiteY19" fmla="*/ 633413 h 1202531"/>
                <a:gd name="connsiteX20" fmla="*/ 152400 w 364331"/>
                <a:gd name="connsiteY20" fmla="*/ 688181 h 1202531"/>
                <a:gd name="connsiteX21" fmla="*/ 123825 w 364331"/>
                <a:gd name="connsiteY21" fmla="*/ 776288 h 1202531"/>
                <a:gd name="connsiteX22" fmla="*/ 100013 w 364331"/>
                <a:gd name="connsiteY22" fmla="*/ 838200 h 1202531"/>
                <a:gd name="connsiteX23" fmla="*/ 102394 w 364331"/>
                <a:gd name="connsiteY23" fmla="*/ 862013 h 1202531"/>
                <a:gd name="connsiteX24" fmla="*/ 121444 w 364331"/>
                <a:gd name="connsiteY24" fmla="*/ 952500 h 1202531"/>
                <a:gd name="connsiteX25" fmla="*/ 140494 w 364331"/>
                <a:gd name="connsiteY25" fmla="*/ 1014413 h 1202531"/>
                <a:gd name="connsiteX26" fmla="*/ 161925 w 364331"/>
                <a:gd name="connsiteY26" fmla="*/ 1076325 h 1202531"/>
                <a:gd name="connsiteX27" fmla="*/ 188119 w 364331"/>
                <a:gd name="connsiteY27" fmla="*/ 1119188 h 1202531"/>
                <a:gd name="connsiteX28" fmla="*/ 202406 w 364331"/>
                <a:gd name="connsiteY28" fmla="*/ 1140619 h 1202531"/>
                <a:gd name="connsiteX29" fmla="*/ 216694 w 364331"/>
                <a:gd name="connsiteY29" fmla="*/ 1164431 h 1202531"/>
                <a:gd name="connsiteX30" fmla="*/ 228600 w 364331"/>
                <a:gd name="connsiteY30" fmla="*/ 1181100 h 1202531"/>
                <a:gd name="connsiteX31" fmla="*/ 245269 w 364331"/>
                <a:gd name="connsiteY31" fmla="*/ 1197769 h 1202531"/>
                <a:gd name="connsiteX32" fmla="*/ 259556 w 364331"/>
                <a:gd name="connsiteY32" fmla="*/ 1202531 h 1202531"/>
                <a:gd name="connsiteX33" fmla="*/ 278606 w 364331"/>
                <a:gd name="connsiteY33" fmla="*/ 1200150 h 1202531"/>
                <a:gd name="connsiteX34" fmla="*/ 300038 w 364331"/>
                <a:gd name="connsiteY34" fmla="*/ 1193006 h 1202531"/>
                <a:gd name="connsiteX35" fmla="*/ 311944 w 364331"/>
                <a:gd name="connsiteY35" fmla="*/ 1183481 h 1202531"/>
                <a:gd name="connsiteX36" fmla="*/ 326231 w 364331"/>
                <a:gd name="connsiteY36" fmla="*/ 1166813 h 1202531"/>
                <a:gd name="connsiteX37" fmla="*/ 342900 w 364331"/>
                <a:gd name="connsiteY37" fmla="*/ 1131094 h 1202531"/>
                <a:gd name="connsiteX38" fmla="*/ 354806 w 364331"/>
                <a:gd name="connsiteY38" fmla="*/ 1083469 h 1202531"/>
                <a:gd name="connsiteX39" fmla="*/ 359569 w 364331"/>
                <a:gd name="connsiteY39" fmla="*/ 1042988 h 1202531"/>
                <a:gd name="connsiteX40" fmla="*/ 364331 w 364331"/>
                <a:gd name="connsiteY40" fmla="*/ 973931 h 1202531"/>
                <a:gd name="connsiteX41" fmla="*/ 364331 w 364331"/>
                <a:gd name="connsiteY41" fmla="*/ 902494 h 1202531"/>
                <a:gd name="connsiteX42" fmla="*/ 361950 w 364331"/>
                <a:gd name="connsiteY42" fmla="*/ 802481 h 1202531"/>
                <a:gd name="connsiteX43" fmla="*/ 357188 w 364331"/>
                <a:gd name="connsiteY43" fmla="*/ 678656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4331" h="1202531">
                  <a:moveTo>
                    <a:pt x="357188" y="678656"/>
                  </a:moveTo>
                  <a:lnTo>
                    <a:pt x="352425" y="602456"/>
                  </a:lnTo>
                  <a:lnTo>
                    <a:pt x="345281" y="504825"/>
                  </a:lnTo>
                  <a:lnTo>
                    <a:pt x="335756" y="419100"/>
                  </a:lnTo>
                  <a:lnTo>
                    <a:pt x="319088" y="259556"/>
                  </a:lnTo>
                  <a:lnTo>
                    <a:pt x="252413" y="126206"/>
                  </a:lnTo>
                  <a:lnTo>
                    <a:pt x="200025" y="95250"/>
                  </a:lnTo>
                  <a:lnTo>
                    <a:pt x="119063" y="50006"/>
                  </a:lnTo>
                  <a:lnTo>
                    <a:pt x="52388" y="11906"/>
                  </a:lnTo>
                  <a:lnTo>
                    <a:pt x="28575" y="0"/>
                  </a:lnTo>
                  <a:lnTo>
                    <a:pt x="11906" y="0"/>
                  </a:lnTo>
                  <a:lnTo>
                    <a:pt x="2381" y="7144"/>
                  </a:lnTo>
                  <a:lnTo>
                    <a:pt x="0" y="28575"/>
                  </a:lnTo>
                  <a:lnTo>
                    <a:pt x="9525" y="57150"/>
                  </a:lnTo>
                  <a:lnTo>
                    <a:pt x="64294" y="142875"/>
                  </a:lnTo>
                  <a:lnTo>
                    <a:pt x="135731" y="245269"/>
                  </a:lnTo>
                  <a:lnTo>
                    <a:pt x="140494" y="261938"/>
                  </a:lnTo>
                  <a:lnTo>
                    <a:pt x="154781" y="361950"/>
                  </a:lnTo>
                  <a:lnTo>
                    <a:pt x="164306" y="509588"/>
                  </a:lnTo>
                  <a:lnTo>
                    <a:pt x="166688" y="633413"/>
                  </a:lnTo>
                  <a:lnTo>
                    <a:pt x="152400" y="688181"/>
                  </a:lnTo>
                  <a:lnTo>
                    <a:pt x="123825" y="776288"/>
                  </a:lnTo>
                  <a:lnTo>
                    <a:pt x="100013" y="838200"/>
                  </a:lnTo>
                  <a:lnTo>
                    <a:pt x="102394" y="862013"/>
                  </a:lnTo>
                  <a:lnTo>
                    <a:pt x="121444" y="952500"/>
                  </a:lnTo>
                  <a:lnTo>
                    <a:pt x="140494" y="1014413"/>
                  </a:lnTo>
                  <a:lnTo>
                    <a:pt x="161925" y="1076325"/>
                  </a:lnTo>
                  <a:lnTo>
                    <a:pt x="188119" y="1119188"/>
                  </a:lnTo>
                  <a:lnTo>
                    <a:pt x="202406" y="1140619"/>
                  </a:lnTo>
                  <a:lnTo>
                    <a:pt x="216694" y="1164431"/>
                  </a:lnTo>
                  <a:lnTo>
                    <a:pt x="228600" y="1181100"/>
                  </a:lnTo>
                  <a:lnTo>
                    <a:pt x="245269" y="1197769"/>
                  </a:lnTo>
                  <a:lnTo>
                    <a:pt x="259556" y="1202531"/>
                  </a:lnTo>
                  <a:lnTo>
                    <a:pt x="278606" y="1200150"/>
                  </a:lnTo>
                  <a:lnTo>
                    <a:pt x="300038" y="1193006"/>
                  </a:lnTo>
                  <a:lnTo>
                    <a:pt x="311944" y="1183481"/>
                  </a:lnTo>
                  <a:lnTo>
                    <a:pt x="326231" y="1166813"/>
                  </a:lnTo>
                  <a:lnTo>
                    <a:pt x="342900" y="1131094"/>
                  </a:lnTo>
                  <a:lnTo>
                    <a:pt x="354806" y="1083469"/>
                  </a:lnTo>
                  <a:lnTo>
                    <a:pt x="359569" y="1042988"/>
                  </a:lnTo>
                  <a:lnTo>
                    <a:pt x="364331" y="973931"/>
                  </a:lnTo>
                  <a:lnTo>
                    <a:pt x="364331" y="902494"/>
                  </a:lnTo>
                  <a:cubicBezTo>
                    <a:pt x="363537" y="869156"/>
                    <a:pt x="362744" y="835819"/>
                    <a:pt x="361950" y="802481"/>
                  </a:cubicBezTo>
                  <a:lnTo>
                    <a:pt x="357188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B63ED3E0-8155-44AA-8DAF-DE90B8CDDE31}"/>
                </a:ext>
              </a:extLst>
            </p:cNvPr>
            <p:cNvSpPr/>
            <p:nvPr/>
          </p:nvSpPr>
          <p:spPr>
            <a:xfrm>
              <a:off x="3341688" y="1957388"/>
              <a:ext cx="1428750" cy="400050"/>
            </a:xfrm>
            <a:custGeom>
              <a:avLst/>
              <a:gdLst>
                <a:gd name="connsiteX0" fmla="*/ 821531 w 1428750"/>
                <a:gd name="connsiteY0" fmla="*/ 142875 h 400050"/>
                <a:gd name="connsiteX1" fmla="*/ 645319 w 1428750"/>
                <a:gd name="connsiteY1" fmla="*/ 178593 h 400050"/>
                <a:gd name="connsiteX2" fmla="*/ 445294 w 1428750"/>
                <a:gd name="connsiteY2" fmla="*/ 219075 h 400050"/>
                <a:gd name="connsiteX3" fmla="*/ 316706 w 1428750"/>
                <a:gd name="connsiteY3" fmla="*/ 242887 h 400050"/>
                <a:gd name="connsiteX4" fmla="*/ 266700 w 1428750"/>
                <a:gd name="connsiteY4" fmla="*/ 245268 h 400050"/>
                <a:gd name="connsiteX5" fmla="*/ 154781 w 1428750"/>
                <a:gd name="connsiteY5" fmla="*/ 245268 h 400050"/>
                <a:gd name="connsiteX6" fmla="*/ 135731 w 1428750"/>
                <a:gd name="connsiteY6" fmla="*/ 242887 h 400050"/>
                <a:gd name="connsiteX7" fmla="*/ 128587 w 1428750"/>
                <a:gd name="connsiteY7" fmla="*/ 238125 h 400050"/>
                <a:gd name="connsiteX8" fmla="*/ 92869 w 1428750"/>
                <a:gd name="connsiteY8" fmla="*/ 157162 h 400050"/>
                <a:gd name="connsiteX9" fmla="*/ 92869 w 1428750"/>
                <a:gd name="connsiteY9" fmla="*/ 154781 h 400050"/>
                <a:gd name="connsiteX10" fmla="*/ 0 w 1428750"/>
                <a:gd name="connsiteY10" fmla="*/ 261937 h 400050"/>
                <a:gd name="connsiteX11" fmla="*/ 83344 w 1428750"/>
                <a:gd name="connsiteY11" fmla="*/ 326231 h 400050"/>
                <a:gd name="connsiteX12" fmla="*/ 130969 w 1428750"/>
                <a:gd name="connsiteY12" fmla="*/ 359568 h 400050"/>
                <a:gd name="connsiteX13" fmla="*/ 173831 w 1428750"/>
                <a:gd name="connsiteY13" fmla="*/ 381000 h 400050"/>
                <a:gd name="connsiteX14" fmla="*/ 219075 w 1428750"/>
                <a:gd name="connsiteY14" fmla="*/ 395287 h 400050"/>
                <a:gd name="connsiteX15" fmla="*/ 273844 w 1428750"/>
                <a:gd name="connsiteY15" fmla="*/ 400050 h 400050"/>
                <a:gd name="connsiteX16" fmla="*/ 311944 w 1428750"/>
                <a:gd name="connsiteY16" fmla="*/ 400050 h 400050"/>
                <a:gd name="connsiteX17" fmla="*/ 447675 w 1428750"/>
                <a:gd name="connsiteY17" fmla="*/ 378618 h 400050"/>
                <a:gd name="connsiteX18" fmla="*/ 569119 w 1428750"/>
                <a:gd name="connsiteY18" fmla="*/ 354806 h 400050"/>
                <a:gd name="connsiteX19" fmla="*/ 740569 w 1428750"/>
                <a:gd name="connsiteY19" fmla="*/ 323850 h 400050"/>
                <a:gd name="connsiteX20" fmla="*/ 1012031 w 1428750"/>
                <a:gd name="connsiteY20" fmla="*/ 273843 h 400050"/>
                <a:gd name="connsiteX21" fmla="*/ 1150144 w 1428750"/>
                <a:gd name="connsiteY21" fmla="*/ 245268 h 400050"/>
                <a:gd name="connsiteX22" fmla="*/ 1257300 w 1428750"/>
                <a:gd name="connsiteY22" fmla="*/ 219075 h 400050"/>
                <a:gd name="connsiteX23" fmla="*/ 1295400 w 1428750"/>
                <a:gd name="connsiteY23" fmla="*/ 209550 h 400050"/>
                <a:gd name="connsiteX24" fmla="*/ 1335881 w 1428750"/>
                <a:gd name="connsiteY24" fmla="*/ 195262 h 400050"/>
                <a:gd name="connsiteX25" fmla="*/ 1376362 w 1428750"/>
                <a:gd name="connsiteY25" fmla="*/ 176212 h 400050"/>
                <a:gd name="connsiteX26" fmla="*/ 1402556 w 1428750"/>
                <a:gd name="connsiteY26" fmla="*/ 157162 h 400050"/>
                <a:gd name="connsiteX27" fmla="*/ 1419225 w 1428750"/>
                <a:gd name="connsiteY27" fmla="*/ 138112 h 400050"/>
                <a:gd name="connsiteX28" fmla="*/ 1426369 w 1428750"/>
                <a:gd name="connsiteY28" fmla="*/ 123825 h 400050"/>
                <a:gd name="connsiteX29" fmla="*/ 1428750 w 1428750"/>
                <a:gd name="connsiteY29" fmla="*/ 111918 h 400050"/>
                <a:gd name="connsiteX30" fmla="*/ 1414462 w 1428750"/>
                <a:gd name="connsiteY30" fmla="*/ 78581 h 400050"/>
                <a:gd name="connsiteX31" fmla="*/ 1393031 w 1428750"/>
                <a:gd name="connsiteY31" fmla="*/ 59531 h 400050"/>
                <a:gd name="connsiteX32" fmla="*/ 1373981 w 1428750"/>
                <a:gd name="connsiteY32" fmla="*/ 45243 h 400050"/>
                <a:gd name="connsiteX33" fmla="*/ 1333500 w 1428750"/>
                <a:gd name="connsiteY33" fmla="*/ 26193 h 400050"/>
                <a:gd name="connsiteX34" fmla="*/ 1281112 w 1428750"/>
                <a:gd name="connsiteY34" fmla="*/ 14287 h 400050"/>
                <a:gd name="connsiteX35" fmla="*/ 1238250 w 1428750"/>
                <a:gd name="connsiteY35" fmla="*/ 4762 h 400050"/>
                <a:gd name="connsiteX36" fmla="*/ 1195387 w 1428750"/>
                <a:gd name="connsiteY36" fmla="*/ 0 h 400050"/>
                <a:gd name="connsiteX37" fmla="*/ 1159669 w 1428750"/>
                <a:gd name="connsiteY37" fmla="*/ 4762 h 400050"/>
                <a:gd name="connsiteX38" fmla="*/ 1107281 w 1428750"/>
                <a:gd name="connsiteY38" fmla="*/ 23812 h 400050"/>
                <a:gd name="connsiteX39" fmla="*/ 1062037 w 1428750"/>
                <a:gd name="connsiteY39" fmla="*/ 45243 h 400050"/>
                <a:gd name="connsiteX40" fmla="*/ 1016794 w 1428750"/>
                <a:gd name="connsiteY40" fmla="*/ 71437 h 400050"/>
                <a:gd name="connsiteX41" fmla="*/ 976312 w 1428750"/>
                <a:gd name="connsiteY41" fmla="*/ 100012 h 400050"/>
                <a:gd name="connsiteX42" fmla="*/ 957262 w 1428750"/>
                <a:gd name="connsiteY42" fmla="*/ 111918 h 400050"/>
                <a:gd name="connsiteX43" fmla="*/ 821531 w 1428750"/>
                <a:gd name="connsiteY43" fmla="*/ 14287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28750" h="400050">
                  <a:moveTo>
                    <a:pt x="821531" y="142875"/>
                  </a:moveTo>
                  <a:lnTo>
                    <a:pt x="645319" y="178593"/>
                  </a:lnTo>
                  <a:lnTo>
                    <a:pt x="445294" y="219075"/>
                  </a:lnTo>
                  <a:lnTo>
                    <a:pt x="316706" y="242887"/>
                  </a:lnTo>
                  <a:lnTo>
                    <a:pt x="266700" y="245268"/>
                  </a:lnTo>
                  <a:lnTo>
                    <a:pt x="154781" y="245268"/>
                  </a:lnTo>
                  <a:lnTo>
                    <a:pt x="135731" y="242887"/>
                  </a:lnTo>
                  <a:lnTo>
                    <a:pt x="128587" y="238125"/>
                  </a:lnTo>
                  <a:lnTo>
                    <a:pt x="92869" y="157162"/>
                  </a:lnTo>
                  <a:lnTo>
                    <a:pt x="92869" y="154781"/>
                  </a:lnTo>
                  <a:lnTo>
                    <a:pt x="0" y="261937"/>
                  </a:lnTo>
                  <a:lnTo>
                    <a:pt x="83344" y="326231"/>
                  </a:lnTo>
                  <a:lnTo>
                    <a:pt x="130969" y="359568"/>
                  </a:lnTo>
                  <a:lnTo>
                    <a:pt x="173831" y="381000"/>
                  </a:lnTo>
                  <a:lnTo>
                    <a:pt x="219075" y="395287"/>
                  </a:lnTo>
                  <a:lnTo>
                    <a:pt x="273844" y="400050"/>
                  </a:lnTo>
                  <a:lnTo>
                    <a:pt x="311944" y="400050"/>
                  </a:lnTo>
                  <a:lnTo>
                    <a:pt x="447675" y="378618"/>
                  </a:lnTo>
                  <a:lnTo>
                    <a:pt x="569119" y="354806"/>
                  </a:lnTo>
                  <a:lnTo>
                    <a:pt x="740569" y="323850"/>
                  </a:lnTo>
                  <a:lnTo>
                    <a:pt x="1012031" y="273843"/>
                  </a:lnTo>
                  <a:lnTo>
                    <a:pt x="1150144" y="245268"/>
                  </a:lnTo>
                  <a:lnTo>
                    <a:pt x="1257300" y="219075"/>
                  </a:lnTo>
                  <a:lnTo>
                    <a:pt x="1295400" y="209550"/>
                  </a:lnTo>
                  <a:lnTo>
                    <a:pt x="1335881" y="195262"/>
                  </a:lnTo>
                  <a:lnTo>
                    <a:pt x="1376362" y="176212"/>
                  </a:lnTo>
                  <a:lnTo>
                    <a:pt x="1402556" y="157162"/>
                  </a:lnTo>
                  <a:lnTo>
                    <a:pt x="1419225" y="138112"/>
                  </a:lnTo>
                  <a:lnTo>
                    <a:pt x="1426369" y="123825"/>
                  </a:lnTo>
                  <a:lnTo>
                    <a:pt x="1428750" y="111918"/>
                  </a:lnTo>
                  <a:lnTo>
                    <a:pt x="1414462" y="78581"/>
                  </a:lnTo>
                  <a:lnTo>
                    <a:pt x="1393031" y="59531"/>
                  </a:lnTo>
                  <a:lnTo>
                    <a:pt x="1373981" y="45243"/>
                  </a:lnTo>
                  <a:lnTo>
                    <a:pt x="1333500" y="26193"/>
                  </a:lnTo>
                  <a:lnTo>
                    <a:pt x="1281112" y="14287"/>
                  </a:lnTo>
                  <a:lnTo>
                    <a:pt x="1238250" y="4762"/>
                  </a:lnTo>
                  <a:lnTo>
                    <a:pt x="1195387" y="0"/>
                  </a:lnTo>
                  <a:lnTo>
                    <a:pt x="1159669" y="4762"/>
                  </a:lnTo>
                  <a:lnTo>
                    <a:pt x="1107281" y="23812"/>
                  </a:lnTo>
                  <a:lnTo>
                    <a:pt x="1062037" y="45243"/>
                  </a:lnTo>
                  <a:lnTo>
                    <a:pt x="1016794" y="71437"/>
                  </a:lnTo>
                  <a:lnTo>
                    <a:pt x="976312" y="100012"/>
                  </a:lnTo>
                  <a:lnTo>
                    <a:pt x="957262" y="111918"/>
                  </a:lnTo>
                  <a:lnTo>
                    <a:pt x="821531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80FE9D0-1B46-47F1-987D-B011E89B4413}"/>
                </a:ext>
              </a:extLst>
            </p:cNvPr>
            <p:cNvSpPr/>
            <p:nvPr/>
          </p:nvSpPr>
          <p:spPr>
            <a:xfrm>
              <a:off x="3859213" y="2252663"/>
              <a:ext cx="504825" cy="641350"/>
            </a:xfrm>
            <a:custGeom>
              <a:avLst/>
              <a:gdLst>
                <a:gd name="connsiteX0" fmla="*/ 235744 w 504825"/>
                <a:gd name="connsiteY0" fmla="*/ 390525 h 640556"/>
                <a:gd name="connsiteX1" fmla="*/ 214313 w 504825"/>
                <a:gd name="connsiteY1" fmla="*/ 335756 h 640556"/>
                <a:gd name="connsiteX2" fmla="*/ 185738 w 504825"/>
                <a:gd name="connsiteY2" fmla="*/ 276225 h 640556"/>
                <a:gd name="connsiteX3" fmla="*/ 152400 w 504825"/>
                <a:gd name="connsiteY3" fmla="*/ 202406 h 640556"/>
                <a:gd name="connsiteX4" fmla="*/ 135732 w 504825"/>
                <a:gd name="connsiteY4" fmla="*/ 178593 h 640556"/>
                <a:gd name="connsiteX5" fmla="*/ 95250 w 504825"/>
                <a:gd name="connsiteY5" fmla="*/ 130968 h 640556"/>
                <a:gd name="connsiteX6" fmla="*/ 0 w 504825"/>
                <a:gd name="connsiteY6" fmla="*/ 21431 h 640556"/>
                <a:gd name="connsiteX7" fmla="*/ 126207 w 504825"/>
                <a:gd name="connsiteY7" fmla="*/ 0 h 640556"/>
                <a:gd name="connsiteX8" fmla="*/ 238125 w 504825"/>
                <a:gd name="connsiteY8" fmla="*/ 90487 h 640556"/>
                <a:gd name="connsiteX9" fmla="*/ 357188 w 504825"/>
                <a:gd name="connsiteY9" fmla="*/ 183356 h 640556"/>
                <a:gd name="connsiteX10" fmla="*/ 409575 w 504825"/>
                <a:gd name="connsiteY10" fmla="*/ 233362 h 640556"/>
                <a:gd name="connsiteX11" fmla="*/ 442913 w 504825"/>
                <a:gd name="connsiteY11" fmla="*/ 269081 h 640556"/>
                <a:gd name="connsiteX12" fmla="*/ 464344 w 504825"/>
                <a:gd name="connsiteY12" fmla="*/ 297656 h 640556"/>
                <a:gd name="connsiteX13" fmla="*/ 478632 w 504825"/>
                <a:gd name="connsiteY13" fmla="*/ 328612 h 640556"/>
                <a:gd name="connsiteX14" fmla="*/ 490538 w 504825"/>
                <a:gd name="connsiteY14" fmla="*/ 361950 h 640556"/>
                <a:gd name="connsiteX15" fmla="*/ 497682 w 504825"/>
                <a:gd name="connsiteY15" fmla="*/ 400050 h 640556"/>
                <a:gd name="connsiteX16" fmla="*/ 504825 w 504825"/>
                <a:gd name="connsiteY16" fmla="*/ 450056 h 640556"/>
                <a:gd name="connsiteX17" fmla="*/ 504825 w 504825"/>
                <a:gd name="connsiteY17" fmla="*/ 488156 h 640556"/>
                <a:gd name="connsiteX18" fmla="*/ 500063 w 504825"/>
                <a:gd name="connsiteY18" fmla="*/ 526256 h 640556"/>
                <a:gd name="connsiteX19" fmla="*/ 490538 w 504825"/>
                <a:gd name="connsiteY19" fmla="*/ 566737 h 640556"/>
                <a:gd name="connsiteX20" fmla="*/ 471488 w 504825"/>
                <a:gd name="connsiteY20" fmla="*/ 609600 h 640556"/>
                <a:gd name="connsiteX21" fmla="*/ 445294 w 504825"/>
                <a:gd name="connsiteY21" fmla="*/ 633412 h 640556"/>
                <a:gd name="connsiteX22" fmla="*/ 431007 w 504825"/>
                <a:gd name="connsiteY22" fmla="*/ 640556 h 640556"/>
                <a:gd name="connsiteX23" fmla="*/ 404813 w 504825"/>
                <a:gd name="connsiteY23" fmla="*/ 638175 h 640556"/>
                <a:gd name="connsiteX24" fmla="*/ 361950 w 504825"/>
                <a:gd name="connsiteY24" fmla="*/ 626268 h 640556"/>
                <a:gd name="connsiteX25" fmla="*/ 328613 w 504825"/>
                <a:gd name="connsiteY25" fmla="*/ 604837 h 640556"/>
                <a:gd name="connsiteX26" fmla="*/ 307182 w 504825"/>
                <a:gd name="connsiteY26" fmla="*/ 576262 h 640556"/>
                <a:gd name="connsiteX27" fmla="*/ 285750 w 504825"/>
                <a:gd name="connsiteY27" fmla="*/ 538162 h 640556"/>
                <a:gd name="connsiteX28" fmla="*/ 264319 w 504825"/>
                <a:gd name="connsiteY28" fmla="*/ 476250 h 640556"/>
                <a:gd name="connsiteX29" fmla="*/ 235744 w 504825"/>
                <a:gd name="connsiteY29" fmla="*/ 390525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04825" h="640556">
                  <a:moveTo>
                    <a:pt x="235744" y="390525"/>
                  </a:moveTo>
                  <a:lnTo>
                    <a:pt x="214313" y="335756"/>
                  </a:lnTo>
                  <a:lnTo>
                    <a:pt x="185738" y="276225"/>
                  </a:lnTo>
                  <a:lnTo>
                    <a:pt x="152400" y="202406"/>
                  </a:lnTo>
                  <a:lnTo>
                    <a:pt x="135732" y="178593"/>
                  </a:lnTo>
                  <a:lnTo>
                    <a:pt x="95250" y="130968"/>
                  </a:lnTo>
                  <a:lnTo>
                    <a:pt x="0" y="21431"/>
                  </a:lnTo>
                  <a:lnTo>
                    <a:pt x="126207" y="0"/>
                  </a:lnTo>
                  <a:lnTo>
                    <a:pt x="238125" y="90487"/>
                  </a:lnTo>
                  <a:lnTo>
                    <a:pt x="357188" y="183356"/>
                  </a:lnTo>
                  <a:lnTo>
                    <a:pt x="409575" y="233362"/>
                  </a:lnTo>
                  <a:lnTo>
                    <a:pt x="442913" y="269081"/>
                  </a:lnTo>
                  <a:lnTo>
                    <a:pt x="464344" y="297656"/>
                  </a:lnTo>
                  <a:lnTo>
                    <a:pt x="478632" y="328612"/>
                  </a:lnTo>
                  <a:lnTo>
                    <a:pt x="490538" y="361950"/>
                  </a:lnTo>
                  <a:lnTo>
                    <a:pt x="497682" y="400050"/>
                  </a:lnTo>
                  <a:lnTo>
                    <a:pt x="504825" y="450056"/>
                  </a:lnTo>
                  <a:lnTo>
                    <a:pt x="504825" y="488156"/>
                  </a:lnTo>
                  <a:lnTo>
                    <a:pt x="500063" y="526256"/>
                  </a:lnTo>
                  <a:lnTo>
                    <a:pt x="490538" y="566737"/>
                  </a:lnTo>
                  <a:lnTo>
                    <a:pt x="471488" y="609600"/>
                  </a:lnTo>
                  <a:lnTo>
                    <a:pt x="445294" y="633412"/>
                  </a:lnTo>
                  <a:lnTo>
                    <a:pt x="431007" y="640556"/>
                  </a:lnTo>
                  <a:lnTo>
                    <a:pt x="404813" y="638175"/>
                  </a:lnTo>
                  <a:lnTo>
                    <a:pt x="361950" y="626268"/>
                  </a:lnTo>
                  <a:lnTo>
                    <a:pt x="328613" y="604837"/>
                  </a:lnTo>
                  <a:lnTo>
                    <a:pt x="307182" y="576262"/>
                  </a:lnTo>
                  <a:lnTo>
                    <a:pt x="285750" y="538162"/>
                  </a:lnTo>
                  <a:lnTo>
                    <a:pt x="264319" y="476250"/>
                  </a:lnTo>
                  <a:lnTo>
                    <a:pt x="235744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8B7BEEDD-3FBF-4B2C-90F4-FFF080EB6DBE}"/>
                </a:ext>
              </a:extLst>
            </p:cNvPr>
            <p:cNvSpPr/>
            <p:nvPr/>
          </p:nvSpPr>
          <p:spPr>
            <a:xfrm>
              <a:off x="5154613" y="1820863"/>
              <a:ext cx="1674812" cy="403225"/>
            </a:xfrm>
            <a:custGeom>
              <a:avLst/>
              <a:gdLst>
                <a:gd name="connsiteX0" fmla="*/ 985838 w 1674019"/>
                <a:gd name="connsiteY0" fmla="*/ 152400 h 402432"/>
                <a:gd name="connsiteX1" fmla="*/ 902494 w 1674019"/>
                <a:gd name="connsiteY1" fmla="*/ 173832 h 402432"/>
                <a:gd name="connsiteX2" fmla="*/ 819150 w 1674019"/>
                <a:gd name="connsiteY2" fmla="*/ 190500 h 402432"/>
                <a:gd name="connsiteX3" fmla="*/ 723900 w 1674019"/>
                <a:gd name="connsiteY3" fmla="*/ 209550 h 402432"/>
                <a:gd name="connsiteX4" fmla="*/ 559594 w 1674019"/>
                <a:gd name="connsiteY4" fmla="*/ 233363 h 402432"/>
                <a:gd name="connsiteX5" fmla="*/ 433388 w 1674019"/>
                <a:gd name="connsiteY5" fmla="*/ 247650 h 402432"/>
                <a:gd name="connsiteX6" fmla="*/ 276225 w 1674019"/>
                <a:gd name="connsiteY6" fmla="*/ 247650 h 402432"/>
                <a:gd name="connsiteX7" fmla="*/ 73819 w 1674019"/>
                <a:gd name="connsiteY7" fmla="*/ 240507 h 402432"/>
                <a:gd name="connsiteX8" fmla="*/ 0 w 1674019"/>
                <a:gd name="connsiteY8" fmla="*/ 369094 h 402432"/>
                <a:gd name="connsiteX9" fmla="*/ 111919 w 1674019"/>
                <a:gd name="connsiteY9" fmla="*/ 383382 h 402432"/>
                <a:gd name="connsiteX10" fmla="*/ 300038 w 1674019"/>
                <a:gd name="connsiteY10" fmla="*/ 397669 h 402432"/>
                <a:gd name="connsiteX11" fmla="*/ 492919 w 1674019"/>
                <a:gd name="connsiteY11" fmla="*/ 402432 h 402432"/>
                <a:gd name="connsiteX12" fmla="*/ 600075 w 1674019"/>
                <a:gd name="connsiteY12" fmla="*/ 402432 h 402432"/>
                <a:gd name="connsiteX13" fmla="*/ 773907 w 1674019"/>
                <a:gd name="connsiteY13" fmla="*/ 357188 h 402432"/>
                <a:gd name="connsiteX14" fmla="*/ 997744 w 1674019"/>
                <a:gd name="connsiteY14" fmla="*/ 321469 h 402432"/>
                <a:gd name="connsiteX15" fmla="*/ 1185863 w 1674019"/>
                <a:gd name="connsiteY15" fmla="*/ 288132 h 402432"/>
                <a:gd name="connsiteX16" fmla="*/ 1343025 w 1674019"/>
                <a:gd name="connsiteY16" fmla="*/ 254794 h 402432"/>
                <a:gd name="connsiteX17" fmla="*/ 1488282 w 1674019"/>
                <a:gd name="connsiteY17" fmla="*/ 219075 h 402432"/>
                <a:gd name="connsiteX18" fmla="*/ 1585913 w 1674019"/>
                <a:gd name="connsiteY18" fmla="*/ 185738 h 402432"/>
                <a:gd name="connsiteX19" fmla="*/ 1631157 w 1674019"/>
                <a:gd name="connsiteY19" fmla="*/ 166688 h 402432"/>
                <a:gd name="connsiteX20" fmla="*/ 1652588 w 1674019"/>
                <a:gd name="connsiteY20" fmla="*/ 150019 h 402432"/>
                <a:gd name="connsiteX21" fmla="*/ 1666875 w 1674019"/>
                <a:gd name="connsiteY21" fmla="*/ 128588 h 402432"/>
                <a:gd name="connsiteX22" fmla="*/ 1674019 w 1674019"/>
                <a:gd name="connsiteY22" fmla="*/ 109538 h 402432"/>
                <a:gd name="connsiteX23" fmla="*/ 1674019 w 1674019"/>
                <a:gd name="connsiteY23" fmla="*/ 100013 h 402432"/>
                <a:gd name="connsiteX24" fmla="*/ 1671638 w 1674019"/>
                <a:gd name="connsiteY24" fmla="*/ 90488 h 402432"/>
                <a:gd name="connsiteX25" fmla="*/ 1662113 w 1674019"/>
                <a:gd name="connsiteY25" fmla="*/ 76200 h 402432"/>
                <a:gd name="connsiteX26" fmla="*/ 1640682 w 1674019"/>
                <a:gd name="connsiteY26" fmla="*/ 57150 h 402432"/>
                <a:gd name="connsiteX27" fmla="*/ 1597819 w 1674019"/>
                <a:gd name="connsiteY27" fmla="*/ 38100 h 402432"/>
                <a:gd name="connsiteX28" fmla="*/ 1516857 w 1674019"/>
                <a:gd name="connsiteY28" fmla="*/ 14288 h 402432"/>
                <a:gd name="connsiteX29" fmla="*/ 1426369 w 1674019"/>
                <a:gd name="connsiteY29" fmla="*/ 0 h 402432"/>
                <a:gd name="connsiteX30" fmla="*/ 1397794 w 1674019"/>
                <a:gd name="connsiteY30" fmla="*/ 9525 h 402432"/>
                <a:gd name="connsiteX31" fmla="*/ 1307307 w 1674019"/>
                <a:gd name="connsiteY31" fmla="*/ 52388 h 402432"/>
                <a:gd name="connsiteX32" fmla="*/ 1183482 w 1674019"/>
                <a:gd name="connsiteY32" fmla="*/ 97632 h 402432"/>
                <a:gd name="connsiteX33" fmla="*/ 985838 w 1674019"/>
                <a:gd name="connsiteY33" fmla="*/ 152400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74019" h="402432">
                  <a:moveTo>
                    <a:pt x="985838" y="152400"/>
                  </a:moveTo>
                  <a:lnTo>
                    <a:pt x="902494" y="173832"/>
                  </a:lnTo>
                  <a:lnTo>
                    <a:pt x="819150" y="190500"/>
                  </a:lnTo>
                  <a:lnTo>
                    <a:pt x="723900" y="209550"/>
                  </a:lnTo>
                  <a:lnTo>
                    <a:pt x="559594" y="233363"/>
                  </a:lnTo>
                  <a:lnTo>
                    <a:pt x="433388" y="247650"/>
                  </a:lnTo>
                  <a:lnTo>
                    <a:pt x="276225" y="247650"/>
                  </a:lnTo>
                  <a:lnTo>
                    <a:pt x="73819" y="240507"/>
                  </a:lnTo>
                  <a:lnTo>
                    <a:pt x="0" y="369094"/>
                  </a:lnTo>
                  <a:lnTo>
                    <a:pt x="111919" y="383382"/>
                  </a:lnTo>
                  <a:lnTo>
                    <a:pt x="300038" y="397669"/>
                  </a:lnTo>
                  <a:lnTo>
                    <a:pt x="492919" y="402432"/>
                  </a:lnTo>
                  <a:lnTo>
                    <a:pt x="600075" y="402432"/>
                  </a:lnTo>
                  <a:lnTo>
                    <a:pt x="773907" y="357188"/>
                  </a:lnTo>
                  <a:lnTo>
                    <a:pt x="997744" y="321469"/>
                  </a:lnTo>
                  <a:lnTo>
                    <a:pt x="1185863" y="288132"/>
                  </a:lnTo>
                  <a:lnTo>
                    <a:pt x="1343025" y="254794"/>
                  </a:lnTo>
                  <a:lnTo>
                    <a:pt x="1488282" y="219075"/>
                  </a:lnTo>
                  <a:lnTo>
                    <a:pt x="1585913" y="185738"/>
                  </a:lnTo>
                  <a:lnTo>
                    <a:pt x="1631157" y="166688"/>
                  </a:lnTo>
                  <a:lnTo>
                    <a:pt x="1652588" y="150019"/>
                  </a:lnTo>
                  <a:lnTo>
                    <a:pt x="1666875" y="128588"/>
                  </a:lnTo>
                  <a:lnTo>
                    <a:pt x="1674019" y="109538"/>
                  </a:lnTo>
                  <a:lnTo>
                    <a:pt x="1674019" y="100013"/>
                  </a:lnTo>
                  <a:lnTo>
                    <a:pt x="1671638" y="90488"/>
                  </a:lnTo>
                  <a:lnTo>
                    <a:pt x="1662113" y="76200"/>
                  </a:lnTo>
                  <a:lnTo>
                    <a:pt x="1640682" y="57150"/>
                  </a:lnTo>
                  <a:lnTo>
                    <a:pt x="1597819" y="38100"/>
                  </a:lnTo>
                  <a:lnTo>
                    <a:pt x="1516857" y="14288"/>
                  </a:lnTo>
                  <a:lnTo>
                    <a:pt x="1426369" y="0"/>
                  </a:lnTo>
                  <a:lnTo>
                    <a:pt x="1397794" y="9525"/>
                  </a:lnTo>
                  <a:lnTo>
                    <a:pt x="1307307" y="52388"/>
                  </a:lnTo>
                  <a:lnTo>
                    <a:pt x="1183482" y="97632"/>
                  </a:lnTo>
                  <a:lnTo>
                    <a:pt x="985838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7484206A-FB98-4FA7-B853-5A7445C40019}"/>
                </a:ext>
              </a:extLst>
            </p:cNvPr>
            <p:cNvSpPr/>
            <p:nvPr/>
          </p:nvSpPr>
          <p:spPr>
            <a:xfrm>
              <a:off x="5486400" y="2143125"/>
              <a:ext cx="576263" cy="609600"/>
            </a:xfrm>
            <a:custGeom>
              <a:avLst/>
              <a:gdLst>
                <a:gd name="connsiteX0" fmla="*/ 207169 w 576263"/>
                <a:gd name="connsiteY0" fmla="*/ 195263 h 609600"/>
                <a:gd name="connsiteX1" fmla="*/ 226219 w 576263"/>
                <a:gd name="connsiteY1" fmla="*/ 128588 h 609600"/>
                <a:gd name="connsiteX2" fmla="*/ 250031 w 576263"/>
                <a:gd name="connsiteY2" fmla="*/ 16669 h 609600"/>
                <a:gd name="connsiteX3" fmla="*/ 395288 w 576263"/>
                <a:gd name="connsiteY3" fmla="*/ 0 h 609600"/>
                <a:gd name="connsiteX4" fmla="*/ 511969 w 576263"/>
                <a:gd name="connsiteY4" fmla="*/ 76200 h 609600"/>
                <a:gd name="connsiteX5" fmla="*/ 552450 w 576263"/>
                <a:gd name="connsiteY5" fmla="*/ 100013 h 609600"/>
                <a:gd name="connsiteX6" fmla="*/ 566738 w 576263"/>
                <a:gd name="connsiteY6" fmla="*/ 111919 h 609600"/>
                <a:gd name="connsiteX7" fmla="*/ 573881 w 576263"/>
                <a:gd name="connsiteY7" fmla="*/ 126206 h 609600"/>
                <a:gd name="connsiteX8" fmla="*/ 576263 w 576263"/>
                <a:gd name="connsiteY8" fmla="*/ 140494 h 609600"/>
                <a:gd name="connsiteX9" fmla="*/ 571500 w 576263"/>
                <a:gd name="connsiteY9" fmla="*/ 157163 h 609600"/>
                <a:gd name="connsiteX10" fmla="*/ 554831 w 576263"/>
                <a:gd name="connsiteY10" fmla="*/ 185738 h 609600"/>
                <a:gd name="connsiteX11" fmla="*/ 492919 w 576263"/>
                <a:gd name="connsiteY11" fmla="*/ 233363 h 609600"/>
                <a:gd name="connsiteX12" fmla="*/ 433388 w 576263"/>
                <a:gd name="connsiteY12" fmla="*/ 283369 h 609600"/>
                <a:gd name="connsiteX13" fmla="*/ 321469 w 576263"/>
                <a:gd name="connsiteY13" fmla="*/ 378619 h 609600"/>
                <a:gd name="connsiteX14" fmla="*/ 173831 w 576263"/>
                <a:gd name="connsiteY14" fmla="*/ 500063 h 609600"/>
                <a:gd name="connsiteX15" fmla="*/ 64294 w 576263"/>
                <a:gd name="connsiteY15" fmla="*/ 592931 h 609600"/>
                <a:gd name="connsiteX16" fmla="*/ 45244 w 576263"/>
                <a:gd name="connsiteY16" fmla="*/ 604838 h 609600"/>
                <a:gd name="connsiteX17" fmla="*/ 28575 w 576263"/>
                <a:gd name="connsiteY17" fmla="*/ 609600 h 609600"/>
                <a:gd name="connsiteX18" fmla="*/ 11906 w 576263"/>
                <a:gd name="connsiteY18" fmla="*/ 609600 h 609600"/>
                <a:gd name="connsiteX19" fmla="*/ 0 w 576263"/>
                <a:gd name="connsiteY19" fmla="*/ 595313 h 609600"/>
                <a:gd name="connsiteX20" fmla="*/ 4763 w 576263"/>
                <a:gd name="connsiteY20" fmla="*/ 573881 h 609600"/>
                <a:gd name="connsiteX21" fmla="*/ 23813 w 576263"/>
                <a:gd name="connsiteY21" fmla="*/ 538163 h 609600"/>
                <a:gd name="connsiteX22" fmla="*/ 71438 w 576263"/>
                <a:gd name="connsiteY22" fmla="*/ 483394 h 609600"/>
                <a:gd name="connsiteX23" fmla="*/ 111919 w 576263"/>
                <a:gd name="connsiteY23" fmla="*/ 421481 h 609600"/>
                <a:gd name="connsiteX24" fmla="*/ 138113 w 576263"/>
                <a:gd name="connsiteY24" fmla="*/ 369094 h 609600"/>
                <a:gd name="connsiteX25" fmla="*/ 166688 w 576263"/>
                <a:gd name="connsiteY25" fmla="*/ 311944 h 609600"/>
                <a:gd name="connsiteX26" fmla="*/ 207169 w 576263"/>
                <a:gd name="connsiteY26" fmla="*/ 195263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3" h="609600">
                  <a:moveTo>
                    <a:pt x="207169" y="195263"/>
                  </a:moveTo>
                  <a:lnTo>
                    <a:pt x="226219" y="128588"/>
                  </a:lnTo>
                  <a:lnTo>
                    <a:pt x="250031" y="16669"/>
                  </a:lnTo>
                  <a:lnTo>
                    <a:pt x="395288" y="0"/>
                  </a:lnTo>
                  <a:lnTo>
                    <a:pt x="511969" y="76200"/>
                  </a:lnTo>
                  <a:lnTo>
                    <a:pt x="552450" y="100013"/>
                  </a:lnTo>
                  <a:lnTo>
                    <a:pt x="566738" y="111919"/>
                  </a:lnTo>
                  <a:lnTo>
                    <a:pt x="573881" y="126206"/>
                  </a:lnTo>
                  <a:lnTo>
                    <a:pt x="576263" y="140494"/>
                  </a:lnTo>
                  <a:lnTo>
                    <a:pt x="571500" y="157163"/>
                  </a:lnTo>
                  <a:lnTo>
                    <a:pt x="554831" y="185738"/>
                  </a:lnTo>
                  <a:lnTo>
                    <a:pt x="492919" y="233363"/>
                  </a:lnTo>
                  <a:lnTo>
                    <a:pt x="433388" y="283369"/>
                  </a:lnTo>
                  <a:lnTo>
                    <a:pt x="321469" y="378619"/>
                  </a:lnTo>
                  <a:lnTo>
                    <a:pt x="173831" y="500063"/>
                  </a:lnTo>
                  <a:lnTo>
                    <a:pt x="64294" y="592931"/>
                  </a:lnTo>
                  <a:lnTo>
                    <a:pt x="45244" y="604838"/>
                  </a:lnTo>
                  <a:lnTo>
                    <a:pt x="28575" y="609600"/>
                  </a:lnTo>
                  <a:lnTo>
                    <a:pt x="11906" y="609600"/>
                  </a:lnTo>
                  <a:lnTo>
                    <a:pt x="0" y="595313"/>
                  </a:lnTo>
                  <a:lnTo>
                    <a:pt x="4763" y="573881"/>
                  </a:lnTo>
                  <a:lnTo>
                    <a:pt x="23813" y="538163"/>
                  </a:lnTo>
                  <a:lnTo>
                    <a:pt x="71438" y="483394"/>
                  </a:lnTo>
                  <a:lnTo>
                    <a:pt x="111919" y="421481"/>
                  </a:lnTo>
                  <a:lnTo>
                    <a:pt x="138113" y="369094"/>
                  </a:lnTo>
                  <a:lnTo>
                    <a:pt x="166688" y="311944"/>
                  </a:lnTo>
                  <a:lnTo>
                    <a:pt x="207169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37DDF57B-14C8-4DA8-962B-8A930A48A7A8}"/>
                </a:ext>
              </a:extLst>
            </p:cNvPr>
            <p:cNvSpPr/>
            <p:nvPr/>
          </p:nvSpPr>
          <p:spPr>
            <a:xfrm>
              <a:off x="3671888" y="3405188"/>
              <a:ext cx="2798762" cy="454025"/>
            </a:xfrm>
            <a:custGeom>
              <a:avLst/>
              <a:gdLst>
                <a:gd name="connsiteX0" fmla="*/ 1647825 w 2797968"/>
                <a:gd name="connsiteY0" fmla="*/ 95250 h 454818"/>
                <a:gd name="connsiteX1" fmla="*/ 1316831 w 2797968"/>
                <a:gd name="connsiteY1" fmla="*/ 119062 h 454818"/>
                <a:gd name="connsiteX2" fmla="*/ 1140618 w 2797968"/>
                <a:gd name="connsiteY2" fmla="*/ 157162 h 454818"/>
                <a:gd name="connsiteX3" fmla="*/ 931068 w 2797968"/>
                <a:gd name="connsiteY3" fmla="*/ 183356 h 454818"/>
                <a:gd name="connsiteX4" fmla="*/ 640556 w 2797968"/>
                <a:gd name="connsiteY4" fmla="*/ 219075 h 454818"/>
                <a:gd name="connsiteX5" fmla="*/ 390525 w 2797968"/>
                <a:gd name="connsiteY5" fmla="*/ 252412 h 454818"/>
                <a:gd name="connsiteX6" fmla="*/ 171450 w 2797968"/>
                <a:gd name="connsiteY6" fmla="*/ 278606 h 454818"/>
                <a:gd name="connsiteX7" fmla="*/ 0 w 2797968"/>
                <a:gd name="connsiteY7" fmla="*/ 302418 h 454818"/>
                <a:gd name="connsiteX8" fmla="*/ 69056 w 2797968"/>
                <a:gd name="connsiteY8" fmla="*/ 454818 h 454818"/>
                <a:gd name="connsiteX9" fmla="*/ 240506 w 2797968"/>
                <a:gd name="connsiteY9" fmla="*/ 431006 h 454818"/>
                <a:gd name="connsiteX10" fmla="*/ 483393 w 2797968"/>
                <a:gd name="connsiteY10" fmla="*/ 392906 h 454818"/>
                <a:gd name="connsiteX11" fmla="*/ 695325 w 2797968"/>
                <a:gd name="connsiteY11" fmla="*/ 359568 h 454818"/>
                <a:gd name="connsiteX12" fmla="*/ 931068 w 2797968"/>
                <a:gd name="connsiteY12" fmla="*/ 321468 h 454818"/>
                <a:gd name="connsiteX13" fmla="*/ 1145381 w 2797968"/>
                <a:gd name="connsiteY13" fmla="*/ 288131 h 454818"/>
                <a:gd name="connsiteX14" fmla="*/ 1316831 w 2797968"/>
                <a:gd name="connsiteY14" fmla="*/ 271462 h 454818"/>
                <a:gd name="connsiteX15" fmla="*/ 1581150 w 2797968"/>
                <a:gd name="connsiteY15" fmla="*/ 254793 h 454818"/>
                <a:gd name="connsiteX16" fmla="*/ 1935956 w 2797968"/>
                <a:gd name="connsiteY16" fmla="*/ 230981 h 454818"/>
                <a:gd name="connsiteX17" fmla="*/ 2209800 w 2797968"/>
                <a:gd name="connsiteY17" fmla="*/ 214312 h 454818"/>
                <a:gd name="connsiteX18" fmla="*/ 2378868 w 2797968"/>
                <a:gd name="connsiteY18" fmla="*/ 202406 h 454818"/>
                <a:gd name="connsiteX19" fmla="*/ 2419350 w 2797968"/>
                <a:gd name="connsiteY19" fmla="*/ 204787 h 454818"/>
                <a:gd name="connsiteX20" fmla="*/ 2445543 w 2797968"/>
                <a:gd name="connsiteY20" fmla="*/ 209550 h 454818"/>
                <a:gd name="connsiteX21" fmla="*/ 2769393 w 2797968"/>
                <a:gd name="connsiteY21" fmla="*/ 311943 h 454818"/>
                <a:gd name="connsiteX22" fmla="*/ 2786062 w 2797968"/>
                <a:gd name="connsiteY22" fmla="*/ 295275 h 454818"/>
                <a:gd name="connsiteX23" fmla="*/ 2797968 w 2797968"/>
                <a:gd name="connsiteY23" fmla="*/ 271462 h 454818"/>
                <a:gd name="connsiteX24" fmla="*/ 2797968 w 2797968"/>
                <a:gd name="connsiteY24" fmla="*/ 257175 h 454818"/>
                <a:gd name="connsiteX25" fmla="*/ 2795587 w 2797968"/>
                <a:gd name="connsiteY25" fmla="*/ 235743 h 454818"/>
                <a:gd name="connsiteX26" fmla="*/ 2783681 w 2797968"/>
                <a:gd name="connsiteY26" fmla="*/ 211931 h 454818"/>
                <a:gd name="connsiteX27" fmla="*/ 2755106 w 2797968"/>
                <a:gd name="connsiteY27" fmla="*/ 185737 h 454818"/>
                <a:gd name="connsiteX28" fmla="*/ 2728912 w 2797968"/>
                <a:gd name="connsiteY28" fmla="*/ 157162 h 454818"/>
                <a:gd name="connsiteX29" fmla="*/ 2688431 w 2797968"/>
                <a:gd name="connsiteY29" fmla="*/ 111918 h 454818"/>
                <a:gd name="connsiteX30" fmla="*/ 2643187 w 2797968"/>
                <a:gd name="connsiteY30" fmla="*/ 64293 h 454818"/>
                <a:gd name="connsiteX31" fmla="*/ 2595562 w 2797968"/>
                <a:gd name="connsiteY31" fmla="*/ 23812 h 454818"/>
                <a:gd name="connsiteX32" fmla="*/ 2566987 w 2797968"/>
                <a:gd name="connsiteY32" fmla="*/ 7143 h 454818"/>
                <a:gd name="connsiteX33" fmla="*/ 2555081 w 2797968"/>
                <a:gd name="connsiteY33" fmla="*/ 2381 h 454818"/>
                <a:gd name="connsiteX34" fmla="*/ 2528887 w 2797968"/>
                <a:gd name="connsiteY34" fmla="*/ 0 h 454818"/>
                <a:gd name="connsiteX35" fmla="*/ 2464593 w 2797968"/>
                <a:gd name="connsiteY35" fmla="*/ 16668 h 454818"/>
                <a:gd name="connsiteX36" fmla="*/ 2352675 w 2797968"/>
                <a:gd name="connsiteY36" fmla="*/ 45243 h 454818"/>
                <a:gd name="connsiteX37" fmla="*/ 2316956 w 2797968"/>
                <a:gd name="connsiteY37" fmla="*/ 50006 h 454818"/>
                <a:gd name="connsiteX38" fmla="*/ 2169318 w 2797968"/>
                <a:gd name="connsiteY38" fmla="*/ 57150 h 454818"/>
                <a:gd name="connsiteX39" fmla="*/ 1943100 w 2797968"/>
                <a:gd name="connsiteY39" fmla="*/ 73818 h 454818"/>
                <a:gd name="connsiteX40" fmla="*/ 1647825 w 2797968"/>
                <a:gd name="connsiteY40" fmla="*/ 95250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797968" h="454818">
                  <a:moveTo>
                    <a:pt x="1647825" y="95250"/>
                  </a:moveTo>
                  <a:lnTo>
                    <a:pt x="1316831" y="119062"/>
                  </a:lnTo>
                  <a:lnTo>
                    <a:pt x="1140618" y="157162"/>
                  </a:lnTo>
                  <a:lnTo>
                    <a:pt x="931068" y="183356"/>
                  </a:lnTo>
                  <a:lnTo>
                    <a:pt x="640556" y="219075"/>
                  </a:lnTo>
                  <a:lnTo>
                    <a:pt x="390525" y="252412"/>
                  </a:lnTo>
                  <a:lnTo>
                    <a:pt x="171450" y="278606"/>
                  </a:lnTo>
                  <a:lnTo>
                    <a:pt x="0" y="302418"/>
                  </a:lnTo>
                  <a:lnTo>
                    <a:pt x="69056" y="454818"/>
                  </a:lnTo>
                  <a:lnTo>
                    <a:pt x="240506" y="431006"/>
                  </a:lnTo>
                  <a:lnTo>
                    <a:pt x="483393" y="392906"/>
                  </a:lnTo>
                  <a:lnTo>
                    <a:pt x="695325" y="359568"/>
                  </a:lnTo>
                  <a:lnTo>
                    <a:pt x="931068" y="321468"/>
                  </a:lnTo>
                  <a:lnTo>
                    <a:pt x="1145381" y="288131"/>
                  </a:lnTo>
                  <a:lnTo>
                    <a:pt x="1316831" y="271462"/>
                  </a:lnTo>
                  <a:lnTo>
                    <a:pt x="1581150" y="254793"/>
                  </a:lnTo>
                  <a:lnTo>
                    <a:pt x="1935956" y="230981"/>
                  </a:lnTo>
                  <a:lnTo>
                    <a:pt x="2209800" y="214312"/>
                  </a:lnTo>
                  <a:lnTo>
                    <a:pt x="2378868" y="202406"/>
                  </a:lnTo>
                  <a:lnTo>
                    <a:pt x="2419350" y="204787"/>
                  </a:lnTo>
                  <a:lnTo>
                    <a:pt x="2445543" y="209550"/>
                  </a:lnTo>
                  <a:lnTo>
                    <a:pt x="2769393" y="311943"/>
                  </a:lnTo>
                  <a:lnTo>
                    <a:pt x="2786062" y="295275"/>
                  </a:lnTo>
                  <a:lnTo>
                    <a:pt x="2797968" y="271462"/>
                  </a:lnTo>
                  <a:lnTo>
                    <a:pt x="2797968" y="257175"/>
                  </a:lnTo>
                  <a:lnTo>
                    <a:pt x="2795587" y="235743"/>
                  </a:lnTo>
                  <a:lnTo>
                    <a:pt x="2783681" y="211931"/>
                  </a:lnTo>
                  <a:lnTo>
                    <a:pt x="2755106" y="185737"/>
                  </a:lnTo>
                  <a:lnTo>
                    <a:pt x="2728912" y="157162"/>
                  </a:lnTo>
                  <a:lnTo>
                    <a:pt x="2688431" y="111918"/>
                  </a:lnTo>
                  <a:lnTo>
                    <a:pt x="2643187" y="64293"/>
                  </a:lnTo>
                  <a:lnTo>
                    <a:pt x="2595562" y="23812"/>
                  </a:lnTo>
                  <a:lnTo>
                    <a:pt x="2566987" y="7143"/>
                  </a:lnTo>
                  <a:lnTo>
                    <a:pt x="2555081" y="2381"/>
                  </a:lnTo>
                  <a:lnTo>
                    <a:pt x="2528887" y="0"/>
                  </a:lnTo>
                  <a:lnTo>
                    <a:pt x="2464593" y="16668"/>
                  </a:lnTo>
                  <a:lnTo>
                    <a:pt x="2352675" y="45243"/>
                  </a:lnTo>
                  <a:lnTo>
                    <a:pt x="2316956" y="50006"/>
                  </a:lnTo>
                  <a:lnTo>
                    <a:pt x="2169318" y="57150"/>
                  </a:lnTo>
                  <a:lnTo>
                    <a:pt x="1943100" y="73818"/>
                  </a:lnTo>
                  <a:lnTo>
                    <a:pt x="1647825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1EDA912D-8866-4432-8D29-60AC985AC573}"/>
                </a:ext>
              </a:extLst>
            </p:cNvPr>
            <p:cNvSpPr/>
            <p:nvPr/>
          </p:nvSpPr>
          <p:spPr>
            <a:xfrm>
              <a:off x="5842000" y="3557588"/>
              <a:ext cx="625475" cy="1166812"/>
            </a:xfrm>
            <a:custGeom>
              <a:avLst/>
              <a:gdLst>
                <a:gd name="connsiteX0" fmla="*/ 250032 w 626269"/>
                <a:gd name="connsiteY0" fmla="*/ 428625 h 1166812"/>
                <a:gd name="connsiteX1" fmla="*/ 273844 w 626269"/>
                <a:gd name="connsiteY1" fmla="*/ 335756 h 1166812"/>
                <a:gd name="connsiteX2" fmla="*/ 292894 w 626269"/>
                <a:gd name="connsiteY2" fmla="*/ 259556 h 1166812"/>
                <a:gd name="connsiteX3" fmla="*/ 311944 w 626269"/>
                <a:gd name="connsiteY3" fmla="*/ 173831 h 1166812"/>
                <a:gd name="connsiteX4" fmla="*/ 319088 w 626269"/>
                <a:gd name="connsiteY4" fmla="*/ 145256 h 1166812"/>
                <a:gd name="connsiteX5" fmla="*/ 319088 w 626269"/>
                <a:gd name="connsiteY5" fmla="*/ 114300 h 1166812"/>
                <a:gd name="connsiteX6" fmla="*/ 316707 w 626269"/>
                <a:gd name="connsiteY6" fmla="*/ 97631 h 1166812"/>
                <a:gd name="connsiteX7" fmla="*/ 307182 w 626269"/>
                <a:gd name="connsiteY7" fmla="*/ 78581 h 1166812"/>
                <a:gd name="connsiteX8" fmla="*/ 297657 w 626269"/>
                <a:gd name="connsiteY8" fmla="*/ 66675 h 1166812"/>
                <a:gd name="connsiteX9" fmla="*/ 285750 w 626269"/>
                <a:gd name="connsiteY9" fmla="*/ 54768 h 1166812"/>
                <a:gd name="connsiteX10" fmla="*/ 271463 w 626269"/>
                <a:gd name="connsiteY10" fmla="*/ 0 h 1166812"/>
                <a:gd name="connsiteX11" fmla="*/ 626269 w 626269"/>
                <a:gd name="connsiteY11" fmla="*/ 109537 h 1166812"/>
                <a:gd name="connsiteX12" fmla="*/ 616744 w 626269"/>
                <a:gd name="connsiteY12" fmla="*/ 138112 h 1166812"/>
                <a:gd name="connsiteX13" fmla="*/ 600075 w 626269"/>
                <a:gd name="connsiteY13" fmla="*/ 159543 h 1166812"/>
                <a:gd name="connsiteX14" fmla="*/ 571500 w 626269"/>
                <a:gd name="connsiteY14" fmla="*/ 195262 h 1166812"/>
                <a:gd name="connsiteX15" fmla="*/ 550069 w 626269"/>
                <a:gd name="connsiteY15" fmla="*/ 230981 h 1166812"/>
                <a:gd name="connsiteX16" fmla="*/ 531019 w 626269"/>
                <a:gd name="connsiteY16" fmla="*/ 280987 h 1166812"/>
                <a:gd name="connsiteX17" fmla="*/ 509588 w 626269"/>
                <a:gd name="connsiteY17" fmla="*/ 366712 h 1166812"/>
                <a:gd name="connsiteX18" fmla="*/ 469107 w 626269"/>
                <a:gd name="connsiteY18" fmla="*/ 533400 h 1166812"/>
                <a:gd name="connsiteX19" fmla="*/ 431007 w 626269"/>
                <a:gd name="connsiteY19" fmla="*/ 664368 h 1166812"/>
                <a:gd name="connsiteX20" fmla="*/ 383382 w 626269"/>
                <a:gd name="connsiteY20" fmla="*/ 807243 h 1166812"/>
                <a:gd name="connsiteX21" fmla="*/ 359569 w 626269"/>
                <a:gd name="connsiteY21" fmla="*/ 866775 h 1166812"/>
                <a:gd name="connsiteX22" fmla="*/ 326232 w 626269"/>
                <a:gd name="connsiteY22" fmla="*/ 940593 h 1166812"/>
                <a:gd name="connsiteX23" fmla="*/ 297657 w 626269"/>
                <a:gd name="connsiteY23" fmla="*/ 1000125 h 1166812"/>
                <a:gd name="connsiteX24" fmla="*/ 257175 w 626269"/>
                <a:gd name="connsiteY24" fmla="*/ 1069181 h 1166812"/>
                <a:gd name="connsiteX25" fmla="*/ 233363 w 626269"/>
                <a:gd name="connsiteY25" fmla="*/ 1102518 h 1166812"/>
                <a:gd name="connsiteX26" fmla="*/ 202407 w 626269"/>
                <a:gd name="connsiteY26" fmla="*/ 1131093 h 1166812"/>
                <a:gd name="connsiteX27" fmla="*/ 171450 w 626269"/>
                <a:gd name="connsiteY27" fmla="*/ 1152525 h 1166812"/>
                <a:gd name="connsiteX28" fmla="*/ 142875 w 626269"/>
                <a:gd name="connsiteY28" fmla="*/ 1162050 h 1166812"/>
                <a:gd name="connsiteX29" fmla="*/ 107157 w 626269"/>
                <a:gd name="connsiteY29" fmla="*/ 1166812 h 1166812"/>
                <a:gd name="connsiteX30" fmla="*/ 92869 w 626269"/>
                <a:gd name="connsiteY30" fmla="*/ 1162050 h 1166812"/>
                <a:gd name="connsiteX31" fmla="*/ 76200 w 626269"/>
                <a:gd name="connsiteY31" fmla="*/ 1147762 h 1166812"/>
                <a:gd name="connsiteX32" fmla="*/ 50007 w 626269"/>
                <a:gd name="connsiteY32" fmla="*/ 1109662 h 1166812"/>
                <a:gd name="connsiteX33" fmla="*/ 30957 w 626269"/>
                <a:gd name="connsiteY33" fmla="*/ 1069181 h 1166812"/>
                <a:gd name="connsiteX34" fmla="*/ 9525 w 626269"/>
                <a:gd name="connsiteY34" fmla="*/ 1021556 h 1166812"/>
                <a:gd name="connsiteX35" fmla="*/ 0 w 626269"/>
                <a:gd name="connsiteY35" fmla="*/ 995362 h 1166812"/>
                <a:gd name="connsiteX36" fmla="*/ 140494 w 626269"/>
                <a:gd name="connsiteY36" fmla="*/ 745331 h 1166812"/>
                <a:gd name="connsiteX37" fmla="*/ 161925 w 626269"/>
                <a:gd name="connsiteY37" fmla="*/ 700087 h 1166812"/>
                <a:gd name="connsiteX38" fmla="*/ 200025 w 626269"/>
                <a:gd name="connsiteY38" fmla="*/ 592931 h 1166812"/>
                <a:gd name="connsiteX39" fmla="*/ 250032 w 626269"/>
                <a:gd name="connsiteY39" fmla="*/ 428625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26269" h="1166812">
                  <a:moveTo>
                    <a:pt x="250032" y="428625"/>
                  </a:moveTo>
                  <a:lnTo>
                    <a:pt x="273844" y="335756"/>
                  </a:lnTo>
                  <a:lnTo>
                    <a:pt x="292894" y="259556"/>
                  </a:lnTo>
                  <a:lnTo>
                    <a:pt x="311944" y="173831"/>
                  </a:lnTo>
                  <a:lnTo>
                    <a:pt x="319088" y="145256"/>
                  </a:lnTo>
                  <a:lnTo>
                    <a:pt x="319088" y="114300"/>
                  </a:lnTo>
                  <a:lnTo>
                    <a:pt x="316707" y="97631"/>
                  </a:lnTo>
                  <a:lnTo>
                    <a:pt x="307182" y="78581"/>
                  </a:lnTo>
                  <a:lnTo>
                    <a:pt x="297657" y="66675"/>
                  </a:lnTo>
                  <a:lnTo>
                    <a:pt x="285750" y="54768"/>
                  </a:lnTo>
                  <a:lnTo>
                    <a:pt x="271463" y="0"/>
                  </a:lnTo>
                  <a:lnTo>
                    <a:pt x="626269" y="109537"/>
                  </a:lnTo>
                  <a:lnTo>
                    <a:pt x="616744" y="138112"/>
                  </a:lnTo>
                  <a:lnTo>
                    <a:pt x="600075" y="159543"/>
                  </a:lnTo>
                  <a:lnTo>
                    <a:pt x="571500" y="195262"/>
                  </a:lnTo>
                  <a:lnTo>
                    <a:pt x="550069" y="230981"/>
                  </a:lnTo>
                  <a:lnTo>
                    <a:pt x="531019" y="280987"/>
                  </a:lnTo>
                  <a:lnTo>
                    <a:pt x="509588" y="366712"/>
                  </a:lnTo>
                  <a:lnTo>
                    <a:pt x="469107" y="533400"/>
                  </a:lnTo>
                  <a:lnTo>
                    <a:pt x="431007" y="664368"/>
                  </a:lnTo>
                  <a:lnTo>
                    <a:pt x="383382" y="807243"/>
                  </a:lnTo>
                  <a:lnTo>
                    <a:pt x="359569" y="866775"/>
                  </a:lnTo>
                  <a:lnTo>
                    <a:pt x="326232" y="940593"/>
                  </a:lnTo>
                  <a:lnTo>
                    <a:pt x="297657" y="1000125"/>
                  </a:lnTo>
                  <a:lnTo>
                    <a:pt x="257175" y="1069181"/>
                  </a:lnTo>
                  <a:lnTo>
                    <a:pt x="233363" y="1102518"/>
                  </a:lnTo>
                  <a:lnTo>
                    <a:pt x="202407" y="1131093"/>
                  </a:lnTo>
                  <a:lnTo>
                    <a:pt x="171450" y="1152525"/>
                  </a:lnTo>
                  <a:lnTo>
                    <a:pt x="142875" y="1162050"/>
                  </a:lnTo>
                  <a:lnTo>
                    <a:pt x="107157" y="1166812"/>
                  </a:lnTo>
                  <a:lnTo>
                    <a:pt x="92869" y="1162050"/>
                  </a:lnTo>
                  <a:lnTo>
                    <a:pt x="76200" y="1147762"/>
                  </a:lnTo>
                  <a:lnTo>
                    <a:pt x="50007" y="1109662"/>
                  </a:lnTo>
                  <a:lnTo>
                    <a:pt x="30957" y="1069181"/>
                  </a:lnTo>
                  <a:lnTo>
                    <a:pt x="9525" y="1021556"/>
                  </a:lnTo>
                  <a:lnTo>
                    <a:pt x="0" y="995362"/>
                  </a:lnTo>
                  <a:lnTo>
                    <a:pt x="140494" y="745331"/>
                  </a:lnTo>
                  <a:lnTo>
                    <a:pt x="161925" y="700087"/>
                  </a:lnTo>
                  <a:lnTo>
                    <a:pt x="200025" y="592931"/>
                  </a:lnTo>
                  <a:lnTo>
                    <a:pt x="250032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B9EC698-5484-4DA8-AD0A-CFC3CD8B9C72}"/>
                </a:ext>
              </a:extLst>
            </p:cNvPr>
            <p:cNvSpPr/>
            <p:nvPr/>
          </p:nvSpPr>
          <p:spPr>
            <a:xfrm>
              <a:off x="5427663" y="4205288"/>
              <a:ext cx="576262" cy="454025"/>
            </a:xfrm>
            <a:custGeom>
              <a:avLst/>
              <a:gdLst>
                <a:gd name="connsiteX0" fmla="*/ 171450 w 576262"/>
                <a:gd name="connsiteY0" fmla="*/ 176212 h 454818"/>
                <a:gd name="connsiteX1" fmla="*/ 240506 w 576262"/>
                <a:gd name="connsiteY1" fmla="*/ 228600 h 454818"/>
                <a:gd name="connsiteX2" fmla="*/ 311944 w 576262"/>
                <a:gd name="connsiteY2" fmla="*/ 278606 h 454818"/>
                <a:gd name="connsiteX3" fmla="*/ 390525 w 576262"/>
                <a:gd name="connsiteY3" fmla="*/ 326231 h 454818"/>
                <a:gd name="connsiteX4" fmla="*/ 407194 w 576262"/>
                <a:gd name="connsiteY4" fmla="*/ 338137 h 454818"/>
                <a:gd name="connsiteX5" fmla="*/ 411956 w 576262"/>
                <a:gd name="connsiteY5" fmla="*/ 345281 h 454818"/>
                <a:gd name="connsiteX6" fmla="*/ 438150 w 576262"/>
                <a:gd name="connsiteY6" fmla="*/ 400050 h 454818"/>
                <a:gd name="connsiteX7" fmla="*/ 464344 w 576262"/>
                <a:gd name="connsiteY7" fmla="*/ 454818 h 454818"/>
                <a:gd name="connsiteX8" fmla="*/ 576262 w 576262"/>
                <a:gd name="connsiteY8" fmla="*/ 57150 h 454818"/>
                <a:gd name="connsiteX9" fmla="*/ 554831 w 576262"/>
                <a:gd name="connsiteY9" fmla="*/ 90487 h 454818"/>
                <a:gd name="connsiteX10" fmla="*/ 533400 w 576262"/>
                <a:gd name="connsiteY10" fmla="*/ 114300 h 454818"/>
                <a:gd name="connsiteX11" fmla="*/ 507206 w 576262"/>
                <a:gd name="connsiteY11" fmla="*/ 130968 h 454818"/>
                <a:gd name="connsiteX12" fmla="*/ 478631 w 576262"/>
                <a:gd name="connsiteY12" fmla="*/ 133350 h 454818"/>
                <a:gd name="connsiteX13" fmla="*/ 431006 w 576262"/>
                <a:gd name="connsiteY13" fmla="*/ 123825 h 454818"/>
                <a:gd name="connsiteX14" fmla="*/ 335756 w 576262"/>
                <a:gd name="connsiteY14" fmla="*/ 97631 h 454818"/>
                <a:gd name="connsiteX15" fmla="*/ 211931 w 576262"/>
                <a:gd name="connsiteY15" fmla="*/ 59531 h 454818"/>
                <a:gd name="connsiteX16" fmla="*/ 100012 w 576262"/>
                <a:gd name="connsiteY16" fmla="*/ 21431 h 454818"/>
                <a:gd name="connsiteX17" fmla="*/ 64294 w 576262"/>
                <a:gd name="connsiteY17" fmla="*/ 9525 h 454818"/>
                <a:gd name="connsiteX18" fmla="*/ 35719 w 576262"/>
                <a:gd name="connsiteY18" fmla="*/ 2381 h 454818"/>
                <a:gd name="connsiteX19" fmla="*/ 16669 w 576262"/>
                <a:gd name="connsiteY19" fmla="*/ 0 h 454818"/>
                <a:gd name="connsiteX20" fmla="*/ 7144 w 576262"/>
                <a:gd name="connsiteY20" fmla="*/ 2381 h 454818"/>
                <a:gd name="connsiteX21" fmla="*/ 0 w 576262"/>
                <a:gd name="connsiteY21" fmla="*/ 7143 h 454818"/>
                <a:gd name="connsiteX22" fmla="*/ 0 w 576262"/>
                <a:gd name="connsiteY22" fmla="*/ 19050 h 454818"/>
                <a:gd name="connsiteX23" fmla="*/ 4762 w 576262"/>
                <a:gd name="connsiteY23" fmla="*/ 38100 h 454818"/>
                <a:gd name="connsiteX24" fmla="*/ 19050 w 576262"/>
                <a:gd name="connsiteY24" fmla="*/ 57150 h 454818"/>
                <a:gd name="connsiteX25" fmla="*/ 97631 w 576262"/>
                <a:gd name="connsiteY25" fmla="*/ 119062 h 454818"/>
                <a:gd name="connsiteX26" fmla="*/ 171450 w 576262"/>
                <a:gd name="connsiteY26" fmla="*/ 176212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6262" h="454818">
                  <a:moveTo>
                    <a:pt x="171450" y="176212"/>
                  </a:moveTo>
                  <a:lnTo>
                    <a:pt x="240506" y="228600"/>
                  </a:lnTo>
                  <a:lnTo>
                    <a:pt x="311944" y="278606"/>
                  </a:lnTo>
                  <a:lnTo>
                    <a:pt x="390525" y="326231"/>
                  </a:lnTo>
                  <a:lnTo>
                    <a:pt x="407194" y="338137"/>
                  </a:lnTo>
                  <a:lnTo>
                    <a:pt x="411956" y="345281"/>
                  </a:lnTo>
                  <a:lnTo>
                    <a:pt x="438150" y="400050"/>
                  </a:lnTo>
                  <a:lnTo>
                    <a:pt x="464344" y="454818"/>
                  </a:lnTo>
                  <a:lnTo>
                    <a:pt x="576262" y="57150"/>
                  </a:lnTo>
                  <a:lnTo>
                    <a:pt x="554831" y="90487"/>
                  </a:lnTo>
                  <a:lnTo>
                    <a:pt x="533400" y="114300"/>
                  </a:lnTo>
                  <a:lnTo>
                    <a:pt x="507206" y="130968"/>
                  </a:lnTo>
                  <a:lnTo>
                    <a:pt x="478631" y="133350"/>
                  </a:lnTo>
                  <a:lnTo>
                    <a:pt x="431006" y="123825"/>
                  </a:lnTo>
                  <a:lnTo>
                    <a:pt x="335756" y="97631"/>
                  </a:lnTo>
                  <a:lnTo>
                    <a:pt x="211931" y="59531"/>
                  </a:lnTo>
                  <a:lnTo>
                    <a:pt x="100012" y="21431"/>
                  </a:lnTo>
                  <a:lnTo>
                    <a:pt x="64294" y="9525"/>
                  </a:lnTo>
                  <a:lnTo>
                    <a:pt x="35719" y="2381"/>
                  </a:lnTo>
                  <a:lnTo>
                    <a:pt x="16669" y="0"/>
                  </a:lnTo>
                  <a:lnTo>
                    <a:pt x="7144" y="2381"/>
                  </a:lnTo>
                  <a:lnTo>
                    <a:pt x="0" y="7143"/>
                  </a:lnTo>
                  <a:lnTo>
                    <a:pt x="0" y="19050"/>
                  </a:lnTo>
                  <a:lnTo>
                    <a:pt x="4762" y="38100"/>
                  </a:lnTo>
                  <a:lnTo>
                    <a:pt x="19050" y="57150"/>
                  </a:lnTo>
                  <a:lnTo>
                    <a:pt x="97631" y="119062"/>
                  </a:lnTo>
                  <a:lnTo>
                    <a:pt x="171450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96CF8018-CF90-4BCD-95C3-CB37D0818C9F}"/>
                </a:ext>
              </a:extLst>
            </p:cNvPr>
            <p:cNvSpPr/>
            <p:nvPr/>
          </p:nvSpPr>
          <p:spPr>
            <a:xfrm rot="16200000">
              <a:off x="3051176" y="4064000"/>
              <a:ext cx="3657600" cy="473075"/>
            </a:xfrm>
            <a:custGeom>
              <a:avLst/>
              <a:gdLst>
                <a:gd name="connsiteX0" fmla="*/ 2135585 w 3657600"/>
                <a:gd name="connsiteY0" fmla="*/ 369334 h 473581"/>
                <a:gd name="connsiteX1" fmla="*/ 1828800 w 3657600"/>
                <a:gd name="connsiteY1" fmla="*/ 369334 h 473581"/>
                <a:gd name="connsiteX2" fmla="*/ 1653068 w 3657600"/>
                <a:gd name="connsiteY2" fmla="*/ 372312 h 473581"/>
                <a:gd name="connsiteX3" fmla="*/ 1376067 w 3657600"/>
                <a:gd name="connsiteY3" fmla="*/ 375291 h 473581"/>
                <a:gd name="connsiteX4" fmla="*/ 941206 w 3657600"/>
                <a:gd name="connsiteY4" fmla="*/ 381248 h 473581"/>
                <a:gd name="connsiteX5" fmla="*/ 634421 w 3657600"/>
                <a:gd name="connsiteY5" fmla="*/ 387205 h 473581"/>
                <a:gd name="connsiteX6" fmla="*/ 348484 w 3657600"/>
                <a:gd name="connsiteY6" fmla="*/ 390183 h 473581"/>
                <a:gd name="connsiteX7" fmla="*/ 226366 w 3657600"/>
                <a:gd name="connsiteY7" fmla="*/ 393162 h 473581"/>
                <a:gd name="connsiteX8" fmla="*/ 178710 w 3657600"/>
                <a:gd name="connsiteY8" fmla="*/ 390183 h 473581"/>
                <a:gd name="connsiteX9" fmla="*/ 134032 w 3657600"/>
                <a:gd name="connsiteY9" fmla="*/ 384226 h 473581"/>
                <a:gd name="connsiteX10" fmla="*/ 89355 w 3657600"/>
                <a:gd name="connsiteY10" fmla="*/ 369334 h 473581"/>
                <a:gd name="connsiteX11" fmla="*/ 47656 w 3657600"/>
                <a:gd name="connsiteY11" fmla="*/ 348484 h 473581"/>
                <a:gd name="connsiteX12" fmla="*/ 29785 w 3657600"/>
                <a:gd name="connsiteY12" fmla="*/ 333592 h 473581"/>
                <a:gd name="connsiteX13" fmla="*/ 14892 w 3657600"/>
                <a:gd name="connsiteY13" fmla="*/ 312742 h 473581"/>
                <a:gd name="connsiteX14" fmla="*/ 0 w 3657600"/>
                <a:gd name="connsiteY14" fmla="*/ 279979 h 473581"/>
                <a:gd name="connsiteX15" fmla="*/ 0 w 3657600"/>
                <a:gd name="connsiteY15" fmla="*/ 262108 h 473581"/>
                <a:gd name="connsiteX16" fmla="*/ 11914 w 3657600"/>
                <a:gd name="connsiteY16" fmla="*/ 250194 h 473581"/>
                <a:gd name="connsiteX17" fmla="*/ 53613 w 3657600"/>
                <a:gd name="connsiteY17" fmla="*/ 223387 h 473581"/>
                <a:gd name="connsiteX18" fmla="*/ 137011 w 3657600"/>
                <a:gd name="connsiteY18" fmla="*/ 187645 h 473581"/>
                <a:gd name="connsiteX19" fmla="*/ 205516 w 3657600"/>
                <a:gd name="connsiteY19" fmla="*/ 166796 h 473581"/>
                <a:gd name="connsiteX20" fmla="*/ 282957 w 3657600"/>
                <a:gd name="connsiteY20" fmla="*/ 151903 h 473581"/>
                <a:gd name="connsiteX21" fmla="*/ 345506 w 3657600"/>
                <a:gd name="connsiteY21" fmla="*/ 145946 h 473581"/>
                <a:gd name="connsiteX22" fmla="*/ 381248 w 3657600"/>
                <a:gd name="connsiteY22" fmla="*/ 145946 h 473581"/>
                <a:gd name="connsiteX23" fmla="*/ 414011 w 3657600"/>
                <a:gd name="connsiteY23" fmla="*/ 151903 h 473581"/>
                <a:gd name="connsiteX24" fmla="*/ 521237 w 3657600"/>
                <a:gd name="connsiteY24" fmla="*/ 166796 h 473581"/>
                <a:gd name="connsiteX25" fmla="*/ 670163 w 3657600"/>
                <a:gd name="connsiteY25" fmla="*/ 169774 h 473581"/>
                <a:gd name="connsiteX26" fmla="*/ 929292 w 3657600"/>
                <a:gd name="connsiteY26" fmla="*/ 169774 h 473581"/>
                <a:gd name="connsiteX27" fmla="*/ 1265863 w 3657600"/>
                <a:gd name="connsiteY27" fmla="*/ 169774 h 473581"/>
                <a:gd name="connsiteX28" fmla="*/ 1608391 w 3657600"/>
                <a:gd name="connsiteY28" fmla="*/ 169774 h 473581"/>
                <a:gd name="connsiteX29" fmla="*/ 1947940 w 3657600"/>
                <a:gd name="connsiteY29" fmla="*/ 145946 h 473581"/>
                <a:gd name="connsiteX30" fmla="*/ 2168349 w 3657600"/>
                <a:gd name="connsiteY30" fmla="*/ 145946 h 473581"/>
                <a:gd name="connsiteX31" fmla="*/ 2484070 w 3657600"/>
                <a:gd name="connsiteY31" fmla="*/ 145946 h 473581"/>
                <a:gd name="connsiteX32" fmla="*/ 3026157 w 3657600"/>
                <a:gd name="connsiteY32" fmla="*/ 145946 h 473581"/>
                <a:gd name="connsiteX33" fmla="*/ 3407406 w 3657600"/>
                <a:gd name="connsiteY33" fmla="*/ 145946 h 473581"/>
                <a:gd name="connsiteX34" fmla="*/ 3446126 w 3657600"/>
                <a:gd name="connsiteY34" fmla="*/ 139989 h 473581"/>
                <a:gd name="connsiteX35" fmla="*/ 3484847 w 3657600"/>
                <a:gd name="connsiteY35" fmla="*/ 122118 h 473581"/>
                <a:gd name="connsiteX36" fmla="*/ 3511653 w 3657600"/>
                <a:gd name="connsiteY36" fmla="*/ 104247 h 473581"/>
                <a:gd name="connsiteX37" fmla="*/ 3544417 w 3657600"/>
                <a:gd name="connsiteY37" fmla="*/ 74462 h 473581"/>
                <a:gd name="connsiteX38" fmla="*/ 3568245 w 3657600"/>
                <a:gd name="connsiteY38" fmla="*/ 44677 h 473581"/>
                <a:gd name="connsiteX39" fmla="*/ 3589094 w 3657600"/>
                <a:gd name="connsiteY39" fmla="*/ 14892 h 473581"/>
                <a:gd name="connsiteX40" fmla="*/ 3595051 w 3657600"/>
                <a:gd name="connsiteY40" fmla="*/ 8935 h 473581"/>
                <a:gd name="connsiteX41" fmla="*/ 3615901 w 3657600"/>
                <a:gd name="connsiteY41" fmla="*/ 0 h 473581"/>
                <a:gd name="connsiteX42" fmla="*/ 3633772 w 3657600"/>
                <a:gd name="connsiteY42" fmla="*/ 0 h 473581"/>
                <a:gd name="connsiteX43" fmla="*/ 3651643 w 3657600"/>
                <a:gd name="connsiteY43" fmla="*/ 5957 h 473581"/>
                <a:gd name="connsiteX44" fmla="*/ 3654621 w 3657600"/>
                <a:gd name="connsiteY44" fmla="*/ 17871 h 473581"/>
                <a:gd name="connsiteX45" fmla="*/ 3657600 w 3657600"/>
                <a:gd name="connsiteY45" fmla="*/ 41699 h 473581"/>
                <a:gd name="connsiteX46" fmla="*/ 3654621 w 3657600"/>
                <a:gd name="connsiteY46" fmla="*/ 71484 h 473581"/>
                <a:gd name="connsiteX47" fmla="*/ 3630793 w 3657600"/>
                <a:gd name="connsiteY47" fmla="*/ 151903 h 473581"/>
                <a:gd name="connsiteX48" fmla="*/ 3612922 w 3657600"/>
                <a:gd name="connsiteY48" fmla="*/ 223387 h 473581"/>
                <a:gd name="connsiteX49" fmla="*/ 3606965 w 3657600"/>
                <a:gd name="connsiteY49" fmla="*/ 247215 h 473581"/>
                <a:gd name="connsiteX50" fmla="*/ 3583137 w 3657600"/>
                <a:gd name="connsiteY50" fmla="*/ 285936 h 473581"/>
                <a:gd name="connsiteX51" fmla="*/ 3544417 w 3657600"/>
                <a:gd name="connsiteY51" fmla="*/ 342527 h 473581"/>
                <a:gd name="connsiteX52" fmla="*/ 3508675 w 3657600"/>
                <a:gd name="connsiteY52" fmla="*/ 387205 h 473581"/>
                <a:gd name="connsiteX53" fmla="*/ 3475911 w 3657600"/>
                <a:gd name="connsiteY53" fmla="*/ 425925 h 473581"/>
                <a:gd name="connsiteX54" fmla="*/ 3440169 w 3657600"/>
                <a:gd name="connsiteY54" fmla="*/ 455710 h 473581"/>
                <a:gd name="connsiteX55" fmla="*/ 3407406 w 3657600"/>
                <a:gd name="connsiteY55" fmla="*/ 470603 h 473581"/>
                <a:gd name="connsiteX56" fmla="*/ 3392513 w 3657600"/>
                <a:gd name="connsiteY56" fmla="*/ 473581 h 473581"/>
                <a:gd name="connsiteX57" fmla="*/ 3371664 w 3657600"/>
                <a:gd name="connsiteY57" fmla="*/ 464646 h 473581"/>
                <a:gd name="connsiteX58" fmla="*/ 3338900 w 3657600"/>
                <a:gd name="connsiteY58" fmla="*/ 440818 h 473581"/>
                <a:gd name="connsiteX59" fmla="*/ 3303158 w 3657600"/>
                <a:gd name="connsiteY59" fmla="*/ 422947 h 473581"/>
                <a:gd name="connsiteX60" fmla="*/ 3237631 w 3657600"/>
                <a:gd name="connsiteY60" fmla="*/ 402097 h 473581"/>
                <a:gd name="connsiteX61" fmla="*/ 3172104 w 3657600"/>
                <a:gd name="connsiteY61" fmla="*/ 390183 h 473581"/>
                <a:gd name="connsiteX62" fmla="*/ 3064878 w 3657600"/>
                <a:gd name="connsiteY62" fmla="*/ 393162 h 473581"/>
                <a:gd name="connsiteX63" fmla="*/ 2883189 w 3657600"/>
                <a:gd name="connsiteY63" fmla="*/ 384226 h 473581"/>
                <a:gd name="connsiteX64" fmla="*/ 2585339 w 3657600"/>
                <a:gd name="connsiteY64" fmla="*/ 369334 h 473581"/>
                <a:gd name="connsiteX65" fmla="*/ 2135585 w 3657600"/>
                <a:gd name="connsiteY65" fmla="*/ 369334 h 473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657600" h="473581">
                  <a:moveTo>
                    <a:pt x="2135585" y="369334"/>
                  </a:moveTo>
                  <a:lnTo>
                    <a:pt x="1828800" y="369334"/>
                  </a:lnTo>
                  <a:lnTo>
                    <a:pt x="1653068" y="372312"/>
                  </a:lnTo>
                  <a:lnTo>
                    <a:pt x="1376067" y="375291"/>
                  </a:lnTo>
                  <a:lnTo>
                    <a:pt x="941206" y="381248"/>
                  </a:lnTo>
                  <a:lnTo>
                    <a:pt x="634421" y="387205"/>
                  </a:lnTo>
                  <a:lnTo>
                    <a:pt x="348484" y="390183"/>
                  </a:lnTo>
                  <a:lnTo>
                    <a:pt x="226366" y="393162"/>
                  </a:lnTo>
                  <a:lnTo>
                    <a:pt x="178710" y="390183"/>
                  </a:lnTo>
                  <a:lnTo>
                    <a:pt x="134032" y="384226"/>
                  </a:lnTo>
                  <a:lnTo>
                    <a:pt x="89355" y="369334"/>
                  </a:lnTo>
                  <a:lnTo>
                    <a:pt x="47656" y="348484"/>
                  </a:lnTo>
                  <a:lnTo>
                    <a:pt x="29785" y="333592"/>
                  </a:lnTo>
                  <a:lnTo>
                    <a:pt x="14892" y="312742"/>
                  </a:lnTo>
                  <a:lnTo>
                    <a:pt x="0" y="279979"/>
                  </a:lnTo>
                  <a:lnTo>
                    <a:pt x="0" y="262108"/>
                  </a:lnTo>
                  <a:lnTo>
                    <a:pt x="11914" y="250194"/>
                  </a:lnTo>
                  <a:lnTo>
                    <a:pt x="53613" y="223387"/>
                  </a:lnTo>
                  <a:lnTo>
                    <a:pt x="137011" y="187645"/>
                  </a:lnTo>
                  <a:lnTo>
                    <a:pt x="205516" y="166796"/>
                  </a:lnTo>
                  <a:lnTo>
                    <a:pt x="282957" y="151903"/>
                  </a:lnTo>
                  <a:lnTo>
                    <a:pt x="345506" y="145946"/>
                  </a:lnTo>
                  <a:lnTo>
                    <a:pt x="381248" y="145946"/>
                  </a:lnTo>
                  <a:lnTo>
                    <a:pt x="414011" y="151903"/>
                  </a:lnTo>
                  <a:lnTo>
                    <a:pt x="521237" y="166796"/>
                  </a:lnTo>
                  <a:lnTo>
                    <a:pt x="670163" y="169774"/>
                  </a:lnTo>
                  <a:lnTo>
                    <a:pt x="929292" y="169774"/>
                  </a:lnTo>
                  <a:lnTo>
                    <a:pt x="1265863" y="169774"/>
                  </a:lnTo>
                  <a:lnTo>
                    <a:pt x="1608391" y="169774"/>
                  </a:lnTo>
                  <a:lnTo>
                    <a:pt x="1947940" y="145946"/>
                  </a:lnTo>
                  <a:lnTo>
                    <a:pt x="2168349" y="145946"/>
                  </a:lnTo>
                  <a:lnTo>
                    <a:pt x="2484070" y="145946"/>
                  </a:lnTo>
                  <a:lnTo>
                    <a:pt x="3026157" y="145946"/>
                  </a:lnTo>
                  <a:lnTo>
                    <a:pt x="3407406" y="145946"/>
                  </a:lnTo>
                  <a:lnTo>
                    <a:pt x="3446126" y="139989"/>
                  </a:lnTo>
                  <a:lnTo>
                    <a:pt x="3484847" y="122118"/>
                  </a:lnTo>
                  <a:lnTo>
                    <a:pt x="3511653" y="104247"/>
                  </a:lnTo>
                  <a:lnTo>
                    <a:pt x="3544417" y="74462"/>
                  </a:lnTo>
                  <a:lnTo>
                    <a:pt x="3568245" y="44677"/>
                  </a:lnTo>
                  <a:lnTo>
                    <a:pt x="3589094" y="14892"/>
                  </a:lnTo>
                  <a:lnTo>
                    <a:pt x="3595051" y="8935"/>
                  </a:lnTo>
                  <a:lnTo>
                    <a:pt x="3615901" y="0"/>
                  </a:lnTo>
                  <a:lnTo>
                    <a:pt x="3633772" y="0"/>
                  </a:lnTo>
                  <a:lnTo>
                    <a:pt x="3651643" y="5957"/>
                  </a:lnTo>
                  <a:lnTo>
                    <a:pt x="3654621" y="17871"/>
                  </a:lnTo>
                  <a:lnTo>
                    <a:pt x="3657600" y="41699"/>
                  </a:lnTo>
                  <a:lnTo>
                    <a:pt x="3654621" y="71484"/>
                  </a:lnTo>
                  <a:lnTo>
                    <a:pt x="3630793" y="151903"/>
                  </a:lnTo>
                  <a:lnTo>
                    <a:pt x="3612922" y="223387"/>
                  </a:lnTo>
                  <a:lnTo>
                    <a:pt x="3606965" y="247215"/>
                  </a:lnTo>
                  <a:lnTo>
                    <a:pt x="3583137" y="285936"/>
                  </a:lnTo>
                  <a:lnTo>
                    <a:pt x="3544417" y="342527"/>
                  </a:lnTo>
                  <a:lnTo>
                    <a:pt x="3508675" y="387205"/>
                  </a:lnTo>
                  <a:lnTo>
                    <a:pt x="3475911" y="425925"/>
                  </a:lnTo>
                  <a:lnTo>
                    <a:pt x="3440169" y="455710"/>
                  </a:lnTo>
                  <a:lnTo>
                    <a:pt x="3407406" y="470603"/>
                  </a:lnTo>
                  <a:lnTo>
                    <a:pt x="3392513" y="473581"/>
                  </a:lnTo>
                  <a:lnTo>
                    <a:pt x="3371664" y="464646"/>
                  </a:lnTo>
                  <a:lnTo>
                    <a:pt x="3338900" y="440818"/>
                  </a:lnTo>
                  <a:lnTo>
                    <a:pt x="3303158" y="422947"/>
                  </a:lnTo>
                  <a:lnTo>
                    <a:pt x="3237631" y="402097"/>
                  </a:lnTo>
                  <a:lnTo>
                    <a:pt x="3172104" y="390183"/>
                  </a:lnTo>
                  <a:lnTo>
                    <a:pt x="3064878" y="393162"/>
                  </a:lnTo>
                  <a:lnTo>
                    <a:pt x="2883189" y="384226"/>
                  </a:lnTo>
                  <a:lnTo>
                    <a:pt x="2585339" y="369334"/>
                  </a:lnTo>
                  <a:lnTo>
                    <a:pt x="2135585" y="3693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C5D3124-1892-4C3A-8A7E-3B7EAB3AE3E3}"/>
                </a:ext>
              </a:extLst>
            </p:cNvPr>
            <p:cNvSpPr/>
            <p:nvPr/>
          </p:nvSpPr>
          <p:spPr>
            <a:xfrm>
              <a:off x="2922588" y="4097338"/>
              <a:ext cx="1968500" cy="1679575"/>
            </a:xfrm>
            <a:custGeom>
              <a:avLst/>
              <a:gdLst>
                <a:gd name="connsiteX0" fmla="*/ 1664494 w 1969294"/>
                <a:gd name="connsiteY0" fmla="*/ 342900 h 1678782"/>
                <a:gd name="connsiteX1" fmla="*/ 1600200 w 1969294"/>
                <a:gd name="connsiteY1" fmla="*/ 423863 h 1678782"/>
                <a:gd name="connsiteX2" fmla="*/ 1526381 w 1969294"/>
                <a:gd name="connsiteY2" fmla="*/ 507207 h 1678782"/>
                <a:gd name="connsiteX3" fmla="*/ 1447800 w 1969294"/>
                <a:gd name="connsiteY3" fmla="*/ 590550 h 1678782"/>
                <a:gd name="connsiteX4" fmla="*/ 1340644 w 1969294"/>
                <a:gd name="connsiteY4" fmla="*/ 695325 h 1678782"/>
                <a:gd name="connsiteX5" fmla="*/ 1231106 w 1969294"/>
                <a:gd name="connsiteY5" fmla="*/ 795338 h 1678782"/>
                <a:gd name="connsiteX6" fmla="*/ 1114425 w 1969294"/>
                <a:gd name="connsiteY6" fmla="*/ 902494 h 1678782"/>
                <a:gd name="connsiteX7" fmla="*/ 983456 w 1969294"/>
                <a:gd name="connsiteY7" fmla="*/ 1019175 h 1678782"/>
                <a:gd name="connsiteX8" fmla="*/ 857250 w 1969294"/>
                <a:gd name="connsiteY8" fmla="*/ 1119188 h 1678782"/>
                <a:gd name="connsiteX9" fmla="*/ 697706 w 1969294"/>
                <a:gd name="connsiteY9" fmla="*/ 1240632 h 1678782"/>
                <a:gd name="connsiteX10" fmla="*/ 561975 w 1969294"/>
                <a:gd name="connsiteY10" fmla="*/ 1333500 h 1678782"/>
                <a:gd name="connsiteX11" fmla="*/ 421481 w 1969294"/>
                <a:gd name="connsiteY11" fmla="*/ 1423988 h 1678782"/>
                <a:gd name="connsiteX12" fmla="*/ 302419 w 1969294"/>
                <a:gd name="connsiteY12" fmla="*/ 1490663 h 1678782"/>
                <a:gd name="connsiteX13" fmla="*/ 173831 w 1969294"/>
                <a:gd name="connsiteY13" fmla="*/ 1559719 h 1678782"/>
                <a:gd name="connsiteX14" fmla="*/ 66675 w 1969294"/>
                <a:gd name="connsiteY14" fmla="*/ 1609725 h 1678782"/>
                <a:gd name="connsiteX15" fmla="*/ 14287 w 1969294"/>
                <a:gd name="connsiteY15" fmla="*/ 1633538 h 1678782"/>
                <a:gd name="connsiteX16" fmla="*/ 4762 w 1969294"/>
                <a:gd name="connsiteY16" fmla="*/ 1643063 h 1678782"/>
                <a:gd name="connsiteX17" fmla="*/ 0 w 1969294"/>
                <a:gd name="connsiteY17" fmla="*/ 1657350 h 1678782"/>
                <a:gd name="connsiteX18" fmla="*/ 9525 w 1969294"/>
                <a:gd name="connsiteY18" fmla="*/ 1669257 h 1678782"/>
                <a:gd name="connsiteX19" fmla="*/ 28575 w 1969294"/>
                <a:gd name="connsiteY19" fmla="*/ 1676400 h 1678782"/>
                <a:gd name="connsiteX20" fmla="*/ 57150 w 1969294"/>
                <a:gd name="connsiteY20" fmla="*/ 1678782 h 1678782"/>
                <a:gd name="connsiteX21" fmla="*/ 188119 w 1969294"/>
                <a:gd name="connsiteY21" fmla="*/ 1626394 h 1678782"/>
                <a:gd name="connsiteX22" fmla="*/ 366712 w 1969294"/>
                <a:gd name="connsiteY22" fmla="*/ 1552575 h 1678782"/>
                <a:gd name="connsiteX23" fmla="*/ 526256 w 1969294"/>
                <a:gd name="connsiteY23" fmla="*/ 1481138 h 1678782"/>
                <a:gd name="connsiteX24" fmla="*/ 650081 w 1969294"/>
                <a:gd name="connsiteY24" fmla="*/ 1421607 h 1678782"/>
                <a:gd name="connsiteX25" fmla="*/ 754856 w 1969294"/>
                <a:gd name="connsiteY25" fmla="*/ 1369219 h 1678782"/>
                <a:gd name="connsiteX26" fmla="*/ 881062 w 1969294"/>
                <a:gd name="connsiteY26" fmla="*/ 1295400 h 1678782"/>
                <a:gd name="connsiteX27" fmla="*/ 973931 w 1969294"/>
                <a:gd name="connsiteY27" fmla="*/ 1238250 h 1678782"/>
                <a:gd name="connsiteX28" fmla="*/ 1152525 w 1969294"/>
                <a:gd name="connsiteY28" fmla="*/ 1109663 h 1678782"/>
                <a:gd name="connsiteX29" fmla="*/ 1297781 w 1969294"/>
                <a:gd name="connsiteY29" fmla="*/ 995363 h 1678782"/>
                <a:gd name="connsiteX30" fmla="*/ 1388269 w 1969294"/>
                <a:gd name="connsiteY30" fmla="*/ 921544 h 1678782"/>
                <a:gd name="connsiteX31" fmla="*/ 1521619 w 1969294"/>
                <a:gd name="connsiteY31" fmla="*/ 807244 h 1678782"/>
                <a:gd name="connsiteX32" fmla="*/ 1650206 w 1969294"/>
                <a:gd name="connsiteY32" fmla="*/ 690563 h 1678782"/>
                <a:gd name="connsiteX33" fmla="*/ 1769269 w 1969294"/>
                <a:gd name="connsiteY33" fmla="*/ 583407 h 1678782"/>
                <a:gd name="connsiteX34" fmla="*/ 1912144 w 1969294"/>
                <a:gd name="connsiteY34" fmla="*/ 447675 h 1678782"/>
                <a:gd name="connsiteX35" fmla="*/ 1969294 w 1969294"/>
                <a:gd name="connsiteY35" fmla="*/ 383382 h 1678782"/>
                <a:gd name="connsiteX36" fmla="*/ 1964531 w 1969294"/>
                <a:gd name="connsiteY36" fmla="*/ 145257 h 1678782"/>
                <a:gd name="connsiteX37" fmla="*/ 1871662 w 1969294"/>
                <a:gd name="connsiteY37" fmla="*/ 64294 h 1678782"/>
                <a:gd name="connsiteX38" fmla="*/ 1816894 w 1969294"/>
                <a:gd name="connsiteY38" fmla="*/ 26194 h 1678782"/>
                <a:gd name="connsiteX39" fmla="*/ 1778794 w 1969294"/>
                <a:gd name="connsiteY39" fmla="*/ 4763 h 1678782"/>
                <a:gd name="connsiteX40" fmla="*/ 1762125 w 1969294"/>
                <a:gd name="connsiteY40" fmla="*/ 0 h 1678782"/>
                <a:gd name="connsiteX41" fmla="*/ 1757362 w 1969294"/>
                <a:gd name="connsiteY41" fmla="*/ 2382 h 1678782"/>
                <a:gd name="connsiteX42" fmla="*/ 1754981 w 1969294"/>
                <a:gd name="connsiteY42" fmla="*/ 9525 h 1678782"/>
                <a:gd name="connsiteX43" fmla="*/ 1754981 w 1969294"/>
                <a:gd name="connsiteY43" fmla="*/ 26194 h 1678782"/>
                <a:gd name="connsiteX44" fmla="*/ 1764506 w 1969294"/>
                <a:gd name="connsiteY44" fmla="*/ 76200 h 1678782"/>
                <a:gd name="connsiteX45" fmla="*/ 1776412 w 1969294"/>
                <a:gd name="connsiteY45" fmla="*/ 128588 h 1678782"/>
                <a:gd name="connsiteX46" fmla="*/ 1774031 w 1969294"/>
                <a:gd name="connsiteY46" fmla="*/ 157163 h 1678782"/>
                <a:gd name="connsiteX47" fmla="*/ 1757362 w 1969294"/>
                <a:gd name="connsiteY47" fmla="*/ 200025 h 1678782"/>
                <a:gd name="connsiteX48" fmla="*/ 1726406 w 1969294"/>
                <a:gd name="connsiteY48" fmla="*/ 254794 h 1678782"/>
                <a:gd name="connsiteX49" fmla="*/ 1664494 w 1969294"/>
                <a:gd name="connsiteY49" fmla="*/ 342900 h 1678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69294" h="1678782">
                  <a:moveTo>
                    <a:pt x="1664494" y="342900"/>
                  </a:moveTo>
                  <a:lnTo>
                    <a:pt x="1600200" y="423863"/>
                  </a:lnTo>
                  <a:lnTo>
                    <a:pt x="1526381" y="507207"/>
                  </a:lnTo>
                  <a:lnTo>
                    <a:pt x="1447800" y="590550"/>
                  </a:lnTo>
                  <a:lnTo>
                    <a:pt x="1340644" y="695325"/>
                  </a:lnTo>
                  <a:lnTo>
                    <a:pt x="1231106" y="795338"/>
                  </a:lnTo>
                  <a:lnTo>
                    <a:pt x="1114425" y="902494"/>
                  </a:lnTo>
                  <a:lnTo>
                    <a:pt x="983456" y="1019175"/>
                  </a:lnTo>
                  <a:lnTo>
                    <a:pt x="857250" y="1119188"/>
                  </a:lnTo>
                  <a:lnTo>
                    <a:pt x="697706" y="1240632"/>
                  </a:lnTo>
                  <a:lnTo>
                    <a:pt x="561975" y="1333500"/>
                  </a:lnTo>
                  <a:lnTo>
                    <a:pt x="421481" y="1423988"/>
                  </a:lnTo>
                  <a:lnTo>
                    <a:pt x="302419" y="1490663"/>
                  </a:lnTo>
                  <a:lnTo>
                    <a:pt x="173831" y="1559719"/>
                  </a:lnTo>
                  <a:lnTo>
                    <a:pt x="66675" y="1609725"/>
                  </a:lnTo>
                  <a:lnTo>
                    <a:pt x="14287" y="1633538"/>
                  </a:lnTo>
                  <a:lnTo>
                    <a:pt x="4762" y="1643063"/>
                  </a:lnTo>
                  <a:lnTo>
                    <a:pt x="0" y="1657350"/>
                  </a:lnTo>
                  <a:lnTo>
                    <a:pt x="9525" y="1669257"/>
                  </a:lnTo>
                  <a:lnTo>
                    <a:pt x="28575" y="1676400"/>
                  </a:lnTo>
                  <a:lnTo>
                    <a:pt x="57150" y="1678782"/>
                  </a:lnTo>
                  <a:lnTo>
                    <a:pt x="188119" y="1626394"/>
                  </a:lnTo>
                  <a:lnTo>
                    <a:pt x="366712" y="1552575"/>
                  </a:lnTo>
                  <a:lnTo>
                    <a:pt x="526256" y="1481138"/>
                  </a:lnTo>
                  <a:lnTo>
                    <a:pt x="650081" y="1421607"/>
                  </a:lnTo>
                  <a:lnTo>
                    <a:pt x="754856" y="1369219"/>
                  </a:lnTo>
                  <a:lnTo>
                    <a:pt x="881062" y="1295400"/>
                  </a:lnTo>
                  <a:lnTo>
                    <a:pt x="973931" y="1238250"/>
                  </a:lnTo>
                  <a:lnTo>
                    <a:pt x="1152525" y="1109663"/>
                  </a:lnTo>
                  <a:lnTo>
                    <a:pt x="1297781" y="995363"/>
                  </a:lnTo>
                  <a:lnTo>
                    <a:pt x="1388269" y="921544"/>
                  </a:lnTo>
                  <a:lnTo>
                    <a:pt x="1521619" y="807244"/>
                  </a:lnTo>
                  <a:lnTo>
                    <a:pt x="1650206" y="690563"/>
                  </a:lnTo>
                  <a:lnTo>
                    <a:pt x="1769269" y="583407"/>
                  </a:lnTo>
                  <a:lnTo>
                    <a:pt x="1912144" y="447675"/>
                  </a:lnTo>
                  <a:lnTo>
                    <a:pt x="1969294" y="383382"/>
                  </a:lnTo>
                  <a:cubicBezTo>
                    <a:pt x="1967706" y="304007"/>
                    <a:pt x="1966119" y="224632"/>
                    <a:pt x="1964531" y="145257"/>
                  </a:cubicBezTo>
                  <a:lnTo>
                    <a:pt x="1871662" y="64294"/>
                  </a:lnTo>
                  <a:lnTo>
                    <a:pt x="1816894" y="26194"/>
                  </a:lnTo>
                  <a:lnTo>
                    <a:pt x="1778794" y="4763"/>
                  </a:lnTo>
                  <a:lnTo>
                    <a:pt x="1762125" y="0"/>
                  </a:lnTo>
                  <a:lnTo>
                    <a:pt x="1757362" y="2382"/>
                  </a:lnTo>
                  <a:lnTo>
                    <a:pt x="1754981" y="9525"/>
                  </a:lnTo>
                  <a:lnTo>
                    <a:pt x="1754981" y="26194"/>
                  </a:lnTo>
                  <a:lnTo>
                    <a:pt x="1764506" y="76200"/>
                  </a:lnTo>
                  <a:lnTo>
                    <a:pt x="1776412" y="128588"/>
                  </a:lnTo>
                  <a:lnTo>
                    <a:pt x="1774031" y="157163"/>
                  </a:lnTo>
                  <a:lnTo>
                    <a:pt x="1757362" y="200025"/>
                  </a:lnTo>
                  <a:lnTo>
                    <a:pt x="1726406" y="254794"/>
                  </a:lnTo>
                  <a:lnTo>
                    <a:pt x="1664494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A0CB4ED-5886-47CD-8043-C222C1489E75}"/>
                </a:ext>
              </a:extLst>
            </p:cNvPr>
            <p:cNvSpPr/>
            <p:nvPr/>
          </p:nvSpPr>
          <p:spPr>
            <a:xfrm>
              <a:off x="4951413" y="4191000"/>
              <a:ext cx="2316162" cy="1581150"/>
            </a:xfrm>
            <a:custGeom>
              <a:avLst/>
              <a:gdLst>
                <a:gd name="connsiteX0" fmla="*/ 847725 w 2316956"/>
                <a:gd name="connsiteY0" fmla="*/ 731044 h 1581150"/>
                <a:gd name="connsiteX1" fmla="*/ 745331 w 2316956"/>
                <a:gd name="connsiteY1" fmla="*/ 650081 h 1581150"/>
                <a:gd name="connsiteX2" fmla="*/ 671512 w 2316956"/>
                <a:gd name="connsiteY2" fmla="*/ 590550 h 1581150"/>
                <a:gd name="connsiteX3" fmla="*/ 566737 w 2316956"/>
                <a:gd name="connsiteY3" fmla="*/ 504825 h 1581150"/>
                <a:gd name="connsiteX4" fmla="*/ 471487 w 2316956"/>
                <a:gd name="connsiteY4" fmla="*/ 423863 h 1581150"/>
                <a:gd name="connsiteX5" fmla="*/ 383381 w 2316956"/>
                <a:gd name="connsiteY5" fmla="*/ 350044 h 1581150"/>
                <a:gd name="connsiteX6" fmla="*/ 290512 w 2316956"/>
                <a:gd name="connsiteY6" fmla="*/ 269081 h 1581150"/>
                <a:gd name="connsiteX7" fmla="*/ 119062 w 2316956"/>
                <a:gd name="connsiteY7" fmla="*/ 116681 h 1581150"/>
                <a:gd name="connsiteX8" fmla="*/ 0 w 2316956"/>
                <a:gd name="connsiteY8" fmla="*/ 0 h 1581150"/>
                <a:gd name="connsiteX9" fmla="*/ 2381 w 2316956"/>
                <a:gd name="connsiteY9" fmla="*/ 157163 h 1581150"/>
                <a:gd name="connsiteX10" fmla="*/ 135731 w 2316956"/>
                <a:gd name="connsiteY10" fmla="*/ 266700 h 1581150"/>
                <a:gd name="connsiteX11" fmla="*/ 350044 w 2316956"/>
                <a:gd name="connsiteY11" fmla="*/ 481013 h 1581150"/>
                <a:gd name="connsiteX12" fmla="*/ 531019 w 2316956"/>
                <a:gd name="connsiteY12" fmla="*/ 664369 h 1581150"/>
                <a:gd name="connsiteX13" fmla="*/ 683419 w 2316956"/>
                <a:gd name="connsiteY13" fmla="*/ 816769 h 1581150"/>
                <a:gd name="connsiteX14" fmla="*/ 842962 w 2316956"/>
                <a:gd name="connsiteY14" fmla="*/ 983456 h 1581150"/>
                <a:gd name="connsiteX15" fmla="*/ 1012031 w 2316956"/>
                <a:gd name="connsiteY15" fmla="*/ 1164431 h 1581150"/>
                <a:gd name="connsiteX16" fmla="*/ 1145381 w 2316956"/>
                <a:gd name="connsiteY16" fmla="*/ 1304925 h 1581150"/>
                <a:gd name="connsiteX17" fmla="*/ 1257300 w 2316956"/>
                <a:gd name="connsiteY17" fmla="*/ 1426369 h 1581150"/>
                <a:gd name="connsiteX18" fmla="*/ 1302544 w 2316956"/>
                <a:gd name="connsiteY18" fmla="*/ 1476375 h 1581150"/>
                <a:gd name="connsiteX19" fmla="*/ 1343025 w 2316956"/>
                <a:gd name="connsiteY19" fmla="*/ 1526381 h 1581150"/>
                <a:gd name="connsiteX20" fmla="*/ 1364456 w 2316956"/>
                <a:gd name="connsiteY20" fmla="*/ 1547813 h 1581150"/>
                <a:gd name="connsiteX21" fmla="*/ 1383506 w 2316956"/>
                <a:gd name="connsiteY21" fmla="*/ 1559719 h 1581150"/>
                <a:gd name="connsiteX22" fmla="*/ 1412081 w 2316956"/>
                <a:gd name="connsiteY22" fmla="*/ 1571625 h 1581150"/>
                <a:gd name="connsiteX23" fmla="*/ 1450181 w 2316956"/>
                <a:gd name="connsiteY23" fmla="*/ 1578769 h 1581150"/>
                <a:gd name="connsiteX24" fmla="*/ 1490662 w 2316956"/>
                <a:gd name="connsiteY24" fmla="*/ 1581150 h 1581150"/>
                <a:gd name="connsiteX25" fmla="*/ 1621631 w 2316956"/>
                <a:gd name="connsiteY25" fmla="*/ 1571625 h 1581150"/>
                <a:gd name="connsiteX26" fmla="*/ 1926431 w 2316956"/>
                <a:gd name="connsiteY26" fmla="*/ 1545431 h 1581150"/>
                <a:gd name="connsiteX27" fmla="*/ 2255044 w 2316956"/>
                <a:gd name="connsiteY27" fmla="*/ 1516856 h 1581150"/>
                <a:gd name="connsiteX28" fmla="*/ 2286000 w 2316956"/>
                <a:gd name="connsiteY28" fmla="*/ 1509713 h 1581150"/>
                <a:gd name="connsiteX29" fmla="*/ 2309812 w 2316956"/>
                <a:gd name="connsiteY29" fmla="*/ 1493044 h 1581150"/>
                <a:gd name="connsiteX30" fmla="*/ 2316956 w 2316956"/>
                <a:gd name="connsiteY30" fmla="*/ 1471613 h 1581150"/>
                <a:gd name="connsiteX31" fmla="*/ 2305050 w 2316956"/>
                <a:gd name="connsiteY31" fmla="*/ 1459706 h 1581150"/>
                <a:gd name="connsiteX32" fmla="*/ 2278856 w 2316956"/>
                <a:gd name="connsiteY32" fmla="*/ 1452563 h 1581150"/>
                <a:gd name="connsiteX33" fmla="*/ 2200275 w 2316956"/>
                <a:gd name="connsiteY33" fmla="*/ 1438275 h 1581150"/>
                <a:gd name="connsiteX34" fmla="*/ 2088356 w 2316956"/>
                <a:gd name="connsiteY34" fmla="*/ 1412081 h 1581150"/>
                <a:gd name="connsiteX35" fmla="*/ 1974056 w 2316956"/>
                <a:gd name="connsiteY35" fmla="*/ 1381125 h 1581150"/>
                <a:gd name="connsiteX36" fmla="*/ 1874044 w 2316956"/>
                <a:gd name="connsiteY36" fmla="*/ 1350169 h 1581150"/>
                <a:gd name="connsiteX37" fmla="*/ 1766887 w 2316956"/>
                <a:gd name="connsiteY37" fmla="*/ 1309688 h 1581150"/>
                <a:gd name="connsiteX38" fmla="*/ 1674019 w 2316956"/>
                <a:gd name="connsiteY38" fmla="*/ 1271588 h 1581150"/>
                <a:gd name="connsiteX39" fmla="*/ 1571625 w 2316956"/>
                <a:gd name="connsiteY39" fmla="*/ 1221581 h 1581150"/>
                <a:gd name="connsiteX40" fmla="*/ 1497806 w 2316956"/>
                <a:gd name="connsiteY40" fmla="*/ 1183481 h 1581150"/>
                <a:gd name="connsiteX41" fmla="*/ 1414462 w 2316956"/>
                <a:gd name="connsiteY41" fmla="*/ 1135856 h 1581150"/>
                <a:gd name="connsiteX42" fmla="*/ 1338262 w 2316956"/>
                <a:gd name="connsiteY42" fmla="*/ 1088231 h 1581150"/>
                <a:gd name="connsiteX43" fmla="*/ 1233487 w 2316956"/>
                <a:gd name="connsiteY43" fmla="*/ 1016794 h 1581150"/>
                <a:gd name="connsiteX44" fmla="*/ 1128712 w 2316956"/>
                <a:gd name="connsiteY44" fmla="*/ 940594 h 1581150"/>
                <a:gd name="connsiteX45" fmla="*/ 1016794 w 2316956"/>
                <a:gd name="connsiteY45" fmla="*/ 859631 h 1581150"/>
                <a:gd name="connsiteX46" fmla="*/ 847725 w 2316956"/>
                <a:gd name="connsiteY46" fmla="*/ 731044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16956" h="1581150">
                  <a:moveTo>
                    <a:pt x="847725" y="731044"/>
                  </a:moveTo>
                  <a:lnTo>
                    <a:pt x="745331" y="650081"/>
                  </a:lnTo>
                  <a:lnTo>
                    <a:pt x="671512" y="590550"/>
                  </a:lnTo>
                  <a:lnTo>
                    <a:pt x="566737" y="504825"/>
                  </a:lnTo>
                  <a:lnTo>
                    <a:pt x="471487" y="423863"/>
                  </a:lnTo>
                  <a:lnTo>
                    <a:pt x="383381" y="350044"/>
                  </a:lnTo>
                  <a:lnTo>
                    <a:pt x="290512" y="269081"/>
                  </a:lnTo>
                  <a:lnTo>
                    <a:pt x="119062" y="116681"/>
                  </a:lnTo>
                  <a:lnTo>
                    <a:pt x="0" y="0"/>
                  </a:lnTo>
                  <a:cubicBezTo>
                    <a:pt x="794" y="52388"/>
                    <a:pt x="1587" y="104775"/>
                    <a:pt x="2381" y="157163"/>
                  </a:cubicBezTo>
                  <a:lnTo>
                    <a:pt x="135731" y="266700"/>
                  </a:lnTo>
                  <a:lnTo>
                    <a:pt x="350044" y="481013"/>
                  </a:lnTo>
                  <a:lnTo>
                    <a:pt x="531019" y="664369"/>
                  </a:lnTo>
                  <a:lnTo>
                    <a:pt x="683419" y="816769"/>
                  </a:lnTo>
                  <a:lnTo>
                    <a:pt x="842962" y="983456"/>
                  </a:lnTo>
                  <a:lnTo>
                    <a:pt x="1012031" y="1164431"/>
                  </a:lnTo>
                  <a:lnTo>
                    <a:pt x="1145381" y="1304925"/>
                  </a:lnTo>
                  <a:lnTo>
                    <a:pt x="1257300" y="1426369"/>
                  </a:lnTo>
                  <a:lnTo>
                    <a:pt x="1302544" y="1476375"/>
                  </a:lnTo>
                  <a:lnTo>
                    <a:pt x="1343025" y="1526381"/>
                  </a:lnTo>
                  <a:lnTo>
                    <a:pt x="1364456" y="1547813"/>
                  </a:lnTo>
                  <a:lnTo>
                    <a:pt x="1383506" y="1559719"/>
                  </a:lnTo>
                  <a:lnTo>
                    <a:pt x="1412081" y="1571625"/>
                  </a:lnTo>
                  <a:lnTo>
                    <a:pt x="1450181" y="1578769"/>
                  </a:lnTo>
                  <a:lnTo>
                    <a:pt x="1490662" y="1581150"/>
                  </a:lnTo>
                  <a:lnTo>
                    <a:pt x="1621631" y="1571625"/>
                  </a:lnTo>
                  <a:lnTo>
                    <a:pt x="1926431" y="1545431"/>
                  </a:lnTo>
                  <a:lnTo>
                    <a:pt x="2255044" y="1516856"/>
                  </a:lnTo>
                  <a:lnTo>
                    <a:pt x="2286000" y="1509713"/>
                  </a:lnTo>
                  <a:lnTo>
                    <a:pt x="2309812" y="1493044"/>
                  </a:lnTo>
                  <a:lnTo>
                    <a:pt x="2316956" y="1471613"/>
                  </a:lnTo>
                  <a:lnTo>
                    <a:pt x="2305050" y="1459706"/>
                  </a:lnTo>
                  <a:lnTo>
                    <a:pt x="2278856" y="1452563"/>
                  </a:lnTo>
                  <a:lnTo>
                    <a:pt x="2200275" y="1438275"/>
                  </a:lnTo>
                  <a:lnTo>
                    <a:pt x="2088356" y="1412081"/>
                  </a:lnTo>
                  <a:lnTo>
                    <a:pt x="1974056" y="1381125"/>
                  </a:lnTo>
                  <a:lnTo>
                    <a:pt x="1874044" y="1350169"/>
                  </a:lnTo>
                  <a:lnTo>
                    <a:pt x="1766887" y="1309688"/>
                  </a:lnTo>
                  <a:lnTo>
                    <a:pt x="1674019" y="1271588"/>
                  </a:lnTo>
                  <a:lnTo>
                    <a:pt x="1571625" y="1221581"/>
                  </a:lnTo>
                  <a:lnTo>
                    <a:pt x="1497806" y="1183481"/>
                  </a:lnTo>
                  <a:lnTo>
                    <a:pt x="1414462" y="1135856"/>
                  </a:lnTo>
                  <a:lnTo>
                    <a:pt x="1338262" y="1088231"/>
                  </a:lnTo>
                  <a:lnTo>
                    <a:pt x="1233487" y="1016794"/>
                  </a:lnTo>
                  <a:lnTo>
                    <a:pt x="1128712" y="940594"/>
                  </a:lnTo>
                  <a:lnTo>
                    <a:pt x="1016794" y="859631"/>
                  </a:lnTo>
                  <a:lnTo>
                    <a:pt x="847725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0560317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FCAF33DD-BE2C-4844-883D-6E50E77E5EEA}"/>
              </a:ext>
            </a:extLst>
          </p:cNvPr>
          <p:cNvSpPr/>
          <p:nvPr/>
        </p:nvSpPr>
        <p:spPr>
          <a:xfrm>
            <a:off x="2995613" y="1712913"/>
            <a:ext cx="3657600" cy="581025"/>
          </a:xfrm>
          <a:custGeom>
            <a:avLst/>
            <a:gdLst>
              <a:gd name="connsiteX0" fmla="*/ 2129628 w 3657600"/>
              <a:gd name="connsiteY0" fmla="*/ 315722 h 580808"/>
              <a:gd name="connsiteX1" fmla="*/ 1936026 w 3657600"/>
              <a:gd name="connsiteY1" fmla="*/ 339550 h 580808"/>
              <a:gd name="connsiteX2" fmla="*/ 1751359 w 3657600"/>
              <a:gd name="connsiteY2" fmla="*/ 360399 h 580808"/>
              <a:gd name="connsiteX3" fmla="*/ 1599455 w 3657600"/>
              <a:gd name="connsiteY3" fmla="*/ 381249 h 580808"/>
              <a:gd name="connsiteX4" fmla="*/ 1447551 w 3657600"/>
              <a:gd name="connsiteY4" fmla="*/ 405077 h 580808"/>
              <a:gd name="connsiteX5" fmla="*/ 1334368 w 3657600"/>
              <a:gd name="connsiteY5" fmla="*/ 422948 h 580808"/>
              <a:gd name="connsiteX6" fmla="*/ 1108002 w 3657600"/>
              <a:gd name="connsiteY6" fmla="*/ 467625 h 580808"/>
              <a:gd name="connsiteX7" fmla="*/ 985884 w 3657600"/>
              <a:gd name="connsiteY7" fmla="*/ 485496 h 580808"/>
              <a:gd name="connsiteX8" fmla="*/ 896529 w 3657600"/>
              <a:gd name="connsiteY8" fmla="*/ 506346 h 580808"/>
              <a:gd name="connsiteX9" fmla="*/ 786324 w 3657600"/>
              <a:gd name="connsiteY9" fmla="*/ 530174 h 580808"/>
              <a:gd name="connsiteX10" fmla="*/ 691012 w 3657600"/>
              <a:gd name="connsiteY10" fmla="*/ 551023 h 580808"/>
              <a:gd name="connsiteX11" fmla="*/ 607614 w 3657600"/>
              <a:gd name="connsiteY11" fmla="*/ 568894 h 580808"/>
              <a:gd name="connsiteX12" fmla="*/ 527194 w 3657600"/>
              <a:gd name="connsiteY12" fmla="*/ 580808 h 580808"/>
              <a:gd name="connsiteX13" fmla="*/ 515280 w 3657600"/>
              <a:gd name="connsiteY13" fmla="*/ 577830 h 580808"/>
              <a:gd name="connsiteX14" fmla="*/ 443796 w 3657600"/>
              <a:gd name="connsiteY14" fmla="*/ 554002 h 580808"/>
              <a:gd name="connsiteX15" fmla="*/ 363377 w 3657600"/>
              <a:gd name="connsiteY15" fmla="*/ 524217 h 580808"/>
              <a:gd name="connsiteX16" fmla="*/ 303807 w 3657600"/>
              <a:gd name="connsiteY16" fmla="*/ 503367 h 580808"/>
              <a:gd name="connsiteX17" fmla="*/ 214452 w 3657600"/>
              <a:gd name="connsiteY17" fmla="*/ 458690 h 580808"/>
              <a:gd name="connsiteX18" fmla="*/ 163817 w 3657600"/>
              <a:gd name="connsiteY18" fmla="*/ 428905 h 580808"/>
              <a:gd name="connsiteX19" fmla="*/ 119140 w 3657600"/>
              <a:gd name="connsiteY19" fmla="*/ 399120 h 580808"/>
              <a:gd name="connsiteX20" fmla="*/ 83398 w 3657600"/>
              <a:gd name="connsiteY20" fmla="*/ 372313 h 580808"/>
              <a:gd name="connsiteX21" fmla="*/ 59570 w 3657600"/>
              <a:gd name="connsiteY21" fmla="*/ 348485 h 580808"/>
              <a:gd name="connsiteX22" fmla="*/ 35742 w 3657600"/>
              <a:gd name="connsiteY22" fmla="*/ 321679 h 580808"/>
              <a:gd name="connsiteX23" fmla="*/ 20849 w 3657600"/>
              <a:gd name="connsiteY23" fmla="*/ 297851 h 580808"/>
              <a:gd name="connsiteX24" fmla="*/ 5957 w 3657600"/>
              <a:gd name="connsiteY24" fmla="*/ 268066 h 580808"/>
              <a:gd name="connsiteX25" fmla="*/ 0 w 3657600"/>
              <a:gd name="connsiteY25" fmla="*/ 247216 h 580808"/>
              <a:gd name="connsiteX26" fmla="*/ 0 w 3657600"/>
              <a:gd name="connsiteY26" fmla="*/ 232324 h 580808"/>
              <a:gd name="connsiteX27" fmla="*/ 2978 w 3657600"/>
              <a:gd name="connsiteY27" fmla="*/ 220410 h 580808"/>
              <a:gd name="connsiteX28" fmla="*/ 8935 w 3657600"/>
              <a:gd name="connsiteY28" fmla="*/ 220410 h 580808"/>
              <a:gd name="connsiteX29" fmla="*/ 29785 w 3657600"/>
              <a:gd name="connsiteY29" fmla="*/ 226367 h 580808"/>
              <a:gd name="connsiteX30" fmla="*/ 80419 w 3657600"/>
              <a:gd name="connsiteY30" fmla="*/ 253173 h 580808"/>
              <a:gd name="connsiteX31" fmla="*/ 163817 w 3657600"/>
              <a:gd name="connsiteY31" fmla="*/ 297851 h 580808"/>
              <a:gd name="connsiteX32" fmla="*/ 232323 w 3657600"/>
              <a:gd name="connsiteY32" fmla="*/ 318700 h 580808"/>
              <a:gd name="connsiteX33" fmla="*/ 309764 w 3657600"/>
              <a:gd name="connsiteY33" fmla="*/ 333593 h 580808"/>
              <a:gd name="connsiteX34" fmla="*/ 384226 w 3657600"/>
              <a:gd name="connsiteY34" fmla="*/ 333593 h 580808"/>
              <a:gd name="connsiteX35" fmla="*/ 476560 w 3657600"/>
              <a:gd name="connsiteY35" fmla="*/ 327636 h 580808"/>
              <a:gd name="connsiteX36" fmla="*/ 685055 w 3657600"/>
              <a:gd name="connsiteY36" fmla="*/ 306786 h 580808"/>
              <a:gd name="connsiteX37" fmla="*/ 881636 w 3657600"/>
              <a:gd name="connsiteY37" fmla="*/ 274023 h 580808"/>
              <a:gd name="connsiteX38" fmla="*/ 1078217 w 3657600"/>
              <a:gd name="connsiteY38" fmla="*/ 241259 h 580808"/>
              <a:gd name="connsiteX39" fmla="*/ 1295648 w 3657600"/>
              <a:gd name="connsiteY39" fmla="*/ 199560 h 580808"/>
              <a:gd name="connsiteX40" fmla="*/ 1527971 w 3657600"/>
              <a:gd name="connsiteY40" fmla="*/ 172754 h 580808"/>
              <a:gd name="connsiteX41" fmla="*/ 1813907 w 3657600"/>
              <a:gd name="connsiteY41" fmla="*/ 139990 h 580808"/>
              <a:gd name="connsiteX42" fmla="*/ 2096865 w 3657600"/>
              <a:gd name="connsiteY42" fmla="*/ 107226 h 580808"/>
              <a:gd name="connsiteX43" fmla="*/ 2394715 w 3657600"/>
              <a:gd name="connsiteY43" fmla="*/ 74463 h 580808"/>
              <a:gd name="connsiteX44" fmla="*/ 2510877 w 3657600"/>
              <a:gd name="connsiteY44" fmla="*/ 65527 h 580808"/>
              <a:gd name="connsiteX45" fmla="*/ 2784899 w 3657600"/>
              <a:gd name="connsiteY45" fmla="*/ 62549 h 580808"/>
              <a:gd name="connsiteX46" fmla="*/ 2969566 w 3657600"/>
              <a:gd name="connsiteY46" fmla="*/ 56592 h 580808"/>
              <a:gd name="connsiteX47" fmla="*/ 3151254 w 3657600"/>
              <a:gd name="connsiteY47" fmla="*/ 44678 h 580808"/>
              <a:gd name="connsiteX48" fmla="*/ 3192953 w 3657600"/>
              <a:gd name="connsiteY48" fmla="*/ 32764 h 580808"/>
              <a:gd name="connsiteX49" fmla="*/ 3255502 w 3657600"/>
              <a:gd name="connsiteY49" fmla="*/ 2979 h 580808"/>
              <a:gd name="connsiteX50" fmla="*/ 3270394 w 3657600"/>
              <a:gd name="connsiteY50" fmla="*/ 0 h 580808"/>
              <a:gd name="connsiteX51" fmla="*/ 3315072 w 3657600"/>
              <a:gd name="connsiteY51" fmla="*/ 5957 h 580808"/>
              <a:gd name="connsiteX52" fmla="*/ 3431234 w 3657600"/>
              <a:gd name="connsiteY52" fmla="*/ 32764 h 580808"/>
              <a:gd name="connsiteX53" fmla="*/ 3550374 w 3657600"/>
              <a:gd name="connsiteY53" fmla="*/ 71484 h 580808"/>
              <a:gd name="connsiteX54" fmla="*/ 3612922 w 3657600"/>
              <a:gd name="connsiteY54" fmla="*/ 98291 h 580808"/>
              <a:gd name="connsiteX55" fmla="*/ 3645686 w 3657600"/>
              <a:gd name="connsiteY55" fmla="*/ 125098 h 580808"/>
              <a:gd name="connsiteX56" fmla="*/ 3654621 w 3657600"/>
              <a:gd name="connsiteY56" fmla="*/ 145947 h 580808"/>
              <a:gd name="connsiteX57" fmla="*/ 3657600 w 3657600"/>
              <a:gd name="connsiteY57" fmla="*/ 160840 h 580808"/>
              <a:gd name="connsiteX58" fmla="*/ 3657600 w 3657600"/>
              <a:gd name="connsiteY58" fmla="*/ 187646 h 580808"/>
              <a:gd name="connsiteX59" fmla="*/ 3654621 w 3657600"/>
              <a:gd name="connsiteY59" fmla="*/ 211474 h 580808"/>
              <a:gd name="connsiteX60" fmla="*/ 3642707 w 3657600"/>
              <a:gd name="connsiteY60" fmla="*/ 235302 h 580808"/>
              <a:gd name="connsiteX61" fmla="*/ 3621858 w 3657600"/>
              <a:gd name="connsiteY61" fmla="*/ 256152 h 580808"/>
              <a:gd name="connsiteX62" fmla="*/ 3589094 w 3657600"/>
              <a:gd name="connsiteY62" fmla="*/ 274023 h 580808"/>
              <a:gd name="connsiteX63" fmla="*/ 3550374 w 3657600"/>
              <a:gd name="connsiteY63" fmla="*/ 285937 h 580808"/>
              <a:gd name="connsiteX64" fmla="*/ 3490804 w 3657600"/>
              <a:gd name="connsiteY64" fmla="*/ 300829 h 580808"/>
              <a:gd name="connsiteX65" fmla="*/ 3431234 w 3657600"/>
              <a:gd name="connsiteY65" fmla="*/ 309765 h 580808"/>
              <a:gd name="connsiteX66" fmla="*/ 3404427 w 3657600"/>
              <a:gd name="connsiteY66" fmla="*/ 312743 h 580808"/>
              <a:gd name="connsiteX67" fmla="*/ 3347835 w 3657600"/>
              <a:gd name="connsiteY67" fmla="*/ 303808 h 580808"/>
              <a:gd name="connsiteX68" fmla="*/ 3213803 w 3657600"/>
              <a:gd name="connsiteY68" fmla="*/ 291894 h 580808"/>
              <a:gd name="connsiteX69" fmla="*/ 3100620 w 3657600"/>
              <a:gd name="connsiteY69" fmla="*/ 288915 h 580808"/>
              <a:gd name="connsiteX70" fmla="*/ 3008286 w 3657600"/>
              <a:gd name="connsiteY70" fmla="*/ 288915 h 580808"/>
              <a:gd name="connsiteX71" fmla="*/ 2871275 w 3657600"/>
              <a:gd name="connsiteY71" fmla="*/ 288915 h 580808"/>
              <a:gd name="connsiteX72" fmla="*/ 2752135 w 3657600"/>
              <a:gd name="connsiteY72" fmla="*/ 288915 h 580808"/>
              <a:gd name="connsiteX73" fmla="*/ 2647888 w 3657600"/>
              <a:gd name="connsiteY73" fmla="*/ 288915 h 580808"/>
              <a:gd name="connsiteX74" fmla="*/ 2436414 w 3657600"/>
              <a:gd name="connsiteY74" fmla="*/ 288915 h 580808"/>
              <a:gd name="connsiteX75" fmla="*/ 2299403 w 3657600"/>
              <a:gd name="connsiteY75" fmla="*/ 300829 h 580808"/>
              <a:gd name="connsiteX76" fmla="*/ 2129628 w 3657600"/>
              <a:gd name="connsiteY76" fmla="*/ 315722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657600" h="580808">
                <a:moveTo>
                  <a:pt x="2129628" y="315722"/>
                </a:moveTo>
                <a:lnTo>
                  <a:pt x="1936026" y="339550"/>
                </a:lnTo>
                <a:lnTo>
                  <a:pt x="1751359" y="360399"/>
                </a:lnTo>
                <a:lnTo>
                  <a:pt x="1599455" y="381249"/>
                </a:lnTo>
                <a:lnTo>
                  <a:pt x="1447551" y="405077"/>
                </a:lnTo>
                <a:lnTo>
                  <a:pt x="1334368" y="422948"/>
                </a:lnTo>
                <a:lnTo>
                  <a:pt x="1108002" y="467625"/>
                </a:lnTo>
                <a:lnTo>
                  <a:pt x="985884" y="485496"/>
                </a:lnTo>
                <a:lnTo>
                  <a:pt x="896529" y="506346"/>
                </a:lnTo>
                <a:lnTo>
                  <a:pt x="786324" y="530174"/>
                </a:lnTo>
                <a:lnTo>
                  <a:pt x="691012" y="551023"/>
                </a:lnTo>
                <a:lnTo>
                  <a:pt x="607614" y="568894"/>
                </a:lnTo>
                <a:lnTo>
                  <a:pt x="527194" y="580808"/>
                </a:lnTo>
                <a:lnTo>
                  <a:pt x="515280" y="577830"/>
                </a:lnTo>
                <a:lnTo>
                  <a:pt x="443796" y="554002"/>
                </a:lnTo>
                <a:lnTo>
                  <a:pt x="363377" y="524217"/>
                </a:lnTo>
                <a:lnTo>
                  <a:pt x="303807" y="503367"/>
                </a:lnTo>
                <a:lnTo>
                  <a:pt x="214452" y="458690"/>
                </a:lnTo>
                <a:lnTo>
                  <a:pt x="163817" y="428905"/>
                </a:lnTo>
                <a:lnTo>
                  <a:pt x="119140" y="399120"/>
                </a:lnTo>
                <a:lnTo>
                  <a:pt x="83398" y="372313"/>
                </a:lnTo>
                <a:lnTo>
                  <a:pt x="59570" y="348485"/>
                </a:lnTo>
                <a:lnTo>
                  <a:pt x="35742" y="321679"/>
                </a:lnTo>
                <a:lnTo>
                  <a:pt x="20849" y="297851"/>
                </a:lnTo>
                <a:lnTo>
                  <a:pt x="5957" y="268066"/>
                </a:lnTo>
                <a:lnTo>
                  <a:pt x="0" y="247216"/>
                </a:lnTo>
                <a:lnTo>
                  <a:pt x="0" y="232324"/>
                </a:lnTo>
                <a:lnTo>
                  <a:pt x="2978" y="220410"/>
                </a:lnTo>
                <a:lnTo>
                  <a:pt x="8935" y="220410"/>
                </a:lnTo>
                <a:lnTo>
                  <a:pt x="29785" y="226367"/>
                </a:lnTo>
                <a:lnTo>
                  <a:pt x="80419" y="253173"/>
                </a:lnTo>
                <a:lnTo>
                  <a:pt x="163817" y="297851"/>
                </a:lnTo>
                <a:lnTo>
                  <a:pt x="232323" y="318700"/>
                </a:lnTo>
                <a:lnTo>
                  <a:pt x="309764" y="333593"/>
                </a:lnTo>
                <a:lnTo>
                  <a:pt x="384226" y="333593"/>
                </a:lnTo>
                <a:lnTo>
                  <a:pt x="476560" y="327636"/>
                </a:lnTo>
                <a:lnTo>
                  <a:pt x="685055" y="306786"/>
                </a:lnTo>
                <a:lnTo>
                  <a:pt x="881636" y="274023"/>
                </a:lnTo>
                <a:lnTo>
                  <a:pt x="1078217" y="241259"/>
                </a:lnTo>
                <a:lnTo>
                  <a:pt x="1295648" y="199560"/>
                </a:lnTo>
                <a:lnTo>
                  <a:pt x="1527971" y="172754"/>
                </a:lnTo>
                <a:lnTo>
                  <a:pt x="1813907" y="139990"/>
                </a:lnTo>
                <a:lnTo>
                  <a:pt x="2096865" y="107226"/>
                </a:lnTo>
                <a:lnTo>
                  <a:pt x="2394715" y="74463"/>
                </a:lnTo>
                <a:lnTo>
                  <a:pt x="2510877" y="65527"/>
                </a:lnTo>
                <a:lnTo>
                  <a:pt x="2784899" y="62549"/>
                </a:lnTo>
                <a:lnTo>
                  <a:pt x="2969566" y="56592"/>
                </a:lnTo>
                <a:lnTo>
                  <a:pt x="3151254" y="44678"/>
                </a:lnTo>
                <a:lnTo>
                  <a:pt x="3192953" y="32764"/>
                </a:lnTo>
                <a:lnTo>
                  <a:pt x="3255502" y="2979"/>
                </a:lnTo>
                <a:lnTo>
                  <a:pt x="3270394" y="0"/>
                </a:lnTo>
                <a:lnTo>
                  <a:pt x="3315072" y="5957"/>
                </a:lnTo>
                <a:lnTo>
                  <a:pt x="3431234" y="32764"/>
                </a:lnTo>
                <a:lnTo>
                  <a:pt x="3550374" y="71484"/>
                </a:lnTo>
                <a:lnTo>
                  <a:pt x="3612922" y="98291"/>
                </a:lnTo>
                <a:lnTo>
                  <a:pt x="3645686" y="125098"/>
                </a:lnTo>
                <a:lnTo>
                  <a:pt x="3654621" y="145947"/>
                </a:lnTo>
                <a:lnTo>
                  <a:pt x="3657600" y="160840"/>
                </a:lnTo>
                <a:lnTo>
                  <a:pt x="3657600" y="187646"/>
                </a:lnTo>
                <a:lnTo>
                  <a:pt x="3654621" y="211474"/>
                </a:lnTo>
                <a:lnTo>
                  <a:pt x="3642707" y="235302"/>
                </a:lnTo>
                <a:lnTo>
                  <a:pt x="3621858" y="256152"/>
                </a:lnTo>
                <a:lnTo>
                  <a:pt x="3589094" y="274023"/>
                </a:lnTo>
                <a:lnTo>
                  <a:pt x="3550374" y="285937"/>
                </a:lnTo>
                <a:lnTo>
                  <a:pt x="3490804" y="300829"/>
                </a:lnTo>
                <a:lnTo>
                  <a:pt x="3431234" y="309765"/>
                </a:lnTo>
                <a:lnTo>
                  <a:pt x="3404427" y="312743"/>
                </a:lnTo>
                <a:lnTo>
                  <a:pt x="3347835" y="303808"/>
                </a:lnTo>
                <a:lnTo>
                  <a:pt x="3213803" y="291894"/>
                </a:lnTo>
                <a:lnTo>
                  <a:pt x="3100620" y="288915"/>
                </a:lnTo>
                <a:lnTo>
                  <a:pt x="3008286" y="288915"/>
                </a:lnTo>
                <a:lnTo>
                  <a:pt x="2871275" y="288915"/>
                </a:lnTo>
                <a:lnTo>
                  <a:pt x="2752135" y="288915"/>
                </a:lnTo>
                <a:lnTo>
                  <a:pt x="2647888" y="288915"/>
                </a:lnTo>
                <a:lnTo>
                  <a:pt x="2436414" y="288915"/>
                </a:lnTo>
                <a:lnTo>
                  <a:pt x="2299403" y="300829"/>
                </a:lnTo>
                <a:lnTo>
                  <a:pt x="2129628" y="31572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0A0340E0-D407-44B0-8A8F-11E6D173A051}"/>
              </a:ext>
            </a:extLst>
          </p:cNvPr>
          <p:cNvSpPr/>
          <p:nvPr/>
        </p:nvSpPr>
        <p:spPr>
          <a:xfrm>
            <a:off x="3751263" y="1400175"/>
            <a:ext cx="612775" cy="1114425"/>
          </a:xfrm>
          <a:custGeom>
            <a:avLst/>
            <a:gdLst>
              <a:gd name="connsiteX0" fmla="*/ 528637 w 614362"/>
              <a:gd name="connsiteY0" fmla="*/ 390525 h 1114425"/>
              <a:gd name="connsiteX1" fmla="*/ 552450 w 614362"/>
              <a:gd name="connsiteY1" fmla="*/ 533400 h 1114425"/>
              <a:gd name="connsiteX2" fmla="*/ 588169 w 614362"/>
              <a:gd name="connsiteY2" fmla="*/ 709613 h 1114425"/>
              <a:gd name="connsiteX3" fmla="*/ 602456 w 614362"/>
              <a:gd name="connsiteY3" fmla="*/ 871538 h 1114425"/>
              <a:gd name="connsiteX4" fmla="*/ 614362 w 614362"/>
              <a:gd name="connsiteY4" fmla="*/ 1012031 h 1114425"/>
              <a:gd name="connsiteX5" fmla="*/ 609600 w 614362"/>
              <a:gd name="connsiteY5" fmla="*/ 1035844 h 1114425"/>
              <a:gd name="connsiteX6" fmla="*/ 602456 w 614362"/>
              <a:gd name="connsiteY6" fmla="*/ 1062038 h 1114425"/>
              <a:gd name="connsiteX7" fmla="*/ 585787 w 614362"/>
              <a:gd name="connsiteY7" fmla="*/ 1095375 h 1114425"/>
              <a:gd name="connsiteX8" fmla="*/ 566737 w 614362"/>
              <a:gd name="connsiteY8" fmla="*/ 1109663 h 1114425"/>
              <a:gd name="connsiteX9" fmla="*/ 550069 w 614362"/>
              <a:gd name="connsiteY9" fmla="*/ 1114425 h 1114425"/>
              <a:gd name="connsiteX10" fmla="*/ 526256 w 614362"/>
              <a:gd name="connsiteY10" fmla="*/ 1114425 h 1114425"/>
              <a:gd name="connsiteX11" fmla="*/ 497681 w 614362"/>
              <a:gd name="connsiteY11" fmla="*/ 1109663 h 1114425"/>
              <a:gd name="connsiteX12" fmla="*/ 466725 w 614362"/>
              <a:gd name="connsiteY12" fmla="*/ 1100138 h 1114425"/>
              <a:gd name="connsiteX13" fmla="*/ 452437 w 614362"/>
              <a:gd name="connsiteY13" fmla="*/ 1090613 h 1114425"/>
              <a:gd name="connsiteX14" fmla="*/ 445294 w 614362"/>
              <a:gd name="connsiteY14" fmla="*/ 1081088 h 1114425"/>
              <a:gd name="connsiteX15" fmla="*/ 431006 w 614362"/>
              <a:gd name="connsiteY15" fmla="*/ 1057275 h 1114425"/>
              <a:gd name="connsiteX16" fmla="*/ 402431 w 614362"/>
              <a:gd name="connsiteY16" fmla="*/ 959644 h 1114425"/>
              <a:gd name="connsiteX17" fmla="*/ 359569 w 614362"/>
              <a:gd name="connsiteY17" fmla="*/ 823913 h 1114425"/>
              <a:gd name="connsiteX18" fmla="*/ 338137 w 614362"/>
              <a:gd name="connsiteY18" fmla="*/ 754856 h 1114425"/>
              <a:gd name="connsiteX19" fmla="*/ 307181 w 614362"/>
              <a:gd name="connsiteY19" fmla="*/ 578644 h 1114425"/>
              <a:gd name="connsiteX20" fmla="*/ 283369 w 614362"/>
              <a:gd name="connsiteY20" fmla="*/ 473869 h 1114425"/>
              <a:gd name="connsiteX21" fmla="*/ 264319 w 614362"/>
              <a:gd name="connsiteY21" fmla="*/ 407194 h 1114425"/>
              <a:gd name="connsiteX22" fmla="*/ 250031 w 614362"/>
              <a:gd name="connsiteY22" fmla="*/ 357188 h 1114425"/>
              <a:gd name="connsiteX23" fmla="*/ 235744 w 614362"/>
              <a:gd name="connsiteY23" fmla="*/ 311944 h 1114425"/>
              <a:gd name="connsiteX24" fmla="*/ 219075 w 614362"/>
              <a:gd name="connsiteY24" fmla="*/ 264319 h 1114425"/>
              <a:gd name="connsiteX25" fmla="*/ 207169 w 614362"/>
              <a:gd name="connsiteY25" fmla="*/ 233363 h 1114425"/>
              <a:gd name="connsiteX26" fmla="*/ 195262 w 614362"/>
              <a:gd name="connsiteY26" fmla="*/ 204788 h 1114425"/>
              <a:gd name="connsiteX27" fmla="*/ 180975 w 614362"/>
              <a:gd name="connsiteY27" fmla="*/ 183356 h 1114425"/>
              <a:gd name="connsiteX28" fmla="*/ 157162 w 614362"/>
              <a:gd name="connsiteY28" fmla="*/ 154781 h 1114425"/>
              <a:gd name="connsiteX29" fmla="*/ 121444 w 614362"/>
              <a:gd name="connsiteY29" fmla="*/ 126206 h 1114425"/>
              <a:gd name="connsiteX30" fmla="*/ 97631 w 614362"/>
              <a:gd name="connsiteY30" fmla="*/ 107156 h 1114425"/>
              <a:gd name="connsiteX31" fmla="*/ 54769 w 614362"/>
              <a:gd name="connsiteY31" fmla="*/ 73819 h 1114425"/>
              <a:gd name="connsiteX32" fmla="*/ 23812 w 614362"/>
              <a:gd name="connsiteY32" fmla="*/ 54769 h 1114425"/>
              <a:gd name="connsiteX33" fmla="*/ 9525 w 614362"/>
              <a:gd name="connsiteY33" fmla="*/ 42863 h 1114425"/>
              <a:gd name="connsiteX34" fmla="*/ 0 w 614362"/>
              <a:gd name="connsiteY34" fmla="*/ 30956 h 1114425"/>
              <a:gd name="connsiteX35" fmla="*/ 0 w 614362"/>
              <a:gd name="connsiteY35" fmla="*/ 23813 h 1114425"/>
              <a:gd name="connsiteX36" fmla="*/ 4762 w 614362"/>
              <a:gd name="connsiteY36" fmla="*/ 9525 h 1114425"/>
              <a:gd name="connsiteX37" fmla="*/ 16669 w 614362"/>
              <a:gd name="connsiteY37" fmla="*/ 0 h 1114425"/>
              <a:gd name="connsiteX38" fmla="*/ 40481 w 614362"/>
              <a:gd name="connsiteY38" fmla="*/ 0 h 1114425"/>
              <a:gd name="connsiteX39" fmla="*/ 119062 w 614362"/>
              <a:gd name="connsiteY39" fmla="*/ 4763 h 1114425"/>
              <a:gd name="connsiteX40" fmla="*/ 202406 w 614362"/>
              <a:gd name="connsiteY40" fmla="*/ 19050 h 1114425"/>
              <a:gd name="connsiteX41" fmla="*/ 278606 w 614362"/>
              <a:gd name="connsiteY41" fmla="*/ 38100 h 1114425"/>
              <a:gd name="connsiteX42" fmla="*/ 335756 w 614362"/>
              <a:gd name="connsiteY42" fmla="*/ 57150 h 1114425"/>
              <a:gd name="connsiteX43" fmla="*/ 402431 w 614362"/>
              <a:gd name="connsiteY43" fmla="*/ 80963 h 1114425"/>
              <a:gd name="connsiteX44" fmla="*/ 433387 w 614362"/>
              <a:gd name="connsiteY44" fmla="*/ 97631 h 1114425"/>
              <a:gd name="connsiteX45" fmla="*/ 461962 w 614362"/>
              <a:gd name="connsiteY45" fmla="*/ 121444 h 1114425"/>
              <a:gd name="connsiteX46" fmla="*/ 481012 w 614362"/>
              <a:gd name="connsiteY46" fmla="*/ 142875 h 1114425"/>
              <a:gd name="connsiteX47" fmla="*/ 490537 w 614362"/>
              <a:gd name="connsiteY47" fmla="*/ 161925 h 1114425"/>
              <a:gd name="connsiteX48" fmla="*/ 500062 w 614362"/>
              <a:gd name="connsiteY48" fmla="*/ 190500 h 1114425"/>
              <a:gd name="connsiteX49" fmla="*/ 502444 w 614362"/>
              <a:gd name="connsiteY49" fmla="*/ 223838 h 1114425"/>
              <a:gd name="connsiteX50" fmla="*/ 507206 w 614362"/>
              <a:gd name="connsiteY50" fmla="*/ 264319 h 1114425"/>
              <a:gd name="connsiteX51" fmla="*/ 528637 w 614362"/>
              <a:gd name="connsiteY51" fmla="*/ 39052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14362" h="1114425">
                <a:moveTo>
                  <a:pt x="528637" y="390525"/>
                </a:moveTo>
                <a:lnTo>
                  <a:pt x="552450" y="533400"/>
                </a:lnTo>
                <a:lnTo>
                  <a:pt x="588169" y="709613"/>
                </a:lnTo>
                <a:lnTo>
                  <a:pt x="602456" y="871538"/>
                </a:lnTo>
                <a:lnTo>
                  <a:pt x="614362" y="1012031"/>
                </a:lnTo>
                <a:lnTo>
                  <a:pt x="609600" y="1035844"/>
                </a:lnTo>
                <a:lnTo>
                  <a:pt x="602456" y="1062038"/>
                </a:lnTo>
                <a:lnTo>
                  <a:pt x="585787" y="1095375"/>
                </a:lnTo>
                <a:lnTo>
                  <a:pt x="566737" y="1109663"/>
                </a:lnTo>
                <a:lnTo>
                  <a:pt x="550069" y="1114425"/>
                </a:lnTo>
                <a:lnTo>
                  <a:pt x="526256" y="1114425"/>
                </a:lnTo>
                <a:lnTo>
                  <a:pt x="497681" y="1109663"/>
                </a:lnTo>
                <a:lnTo>
                  <a:pt x="466725" y="1100138"/>
                </a:lnTo>
                <a:lnTo>
                  <a:pt x="452437" y="1090613"/>
                </a:lnTo>
                <a:lnTo>
                  <a:pt x="445294" y="1081088"/>
                </a:lnTo>
                <a:lnTo>
                  <a:pt x="431006" y="1057275"/>
                </a:lnTo>
                <a:lnTo>
                  <a:pt x="402431" y="959644"/>
                </a:lnTo>
                <a:lnTo>
                  <a:pt x="359569" y="823913"/>
                </a:lnTo>
                <a:lnTo>
                  <a:pt x="338137" y="754856"/>
                </a:lnTo>
                <a:lnTo>
                  <a:pt x="307181" y="578644"/>
                </a:lnTo>
                <a:lnTo>
                  <a:pt x="283369" y="473869"/>
                </a:lnTo>
                <a:lnTo>
                  <a:pt x="264319" y="407194"/>
                </a:lnTo>
                <a:lnTo>
                  <a:pt x="250031" y="357188"/>
                </a:lnTo>
                <a:lnTo>
                  <a:pt x="235744" y="311944"/>
                </a:lnTo>
                <a:lnTo>
                  <a:pt x="219075" y="264319"/>
                </a:lnTo>
                <a:lnTo>
                  <a:pt x="207169" y="233363"/>
                </a:lnTo>
                <a:lnTo>
                  <a:pt x="195262" y="204788"/>
                </a:lnTo>
                <a:lnTo>
                  <a:pt x="180975" y="183356"/>
                </a:lnTo>
                <a:lnTo>
                  <a:pt x="157162" y="154781"/>
                </a:lnTo>
                <a:lnTo>
                  <a:pt x="121444" y="126206"/>
                </a:lnTo>
                <a:lnTo>
                  <a:pt x="97631" y="107156"/>
                </a:lnTo>
                <a:lnTo>
                  <a:pt x="54769" y="73819"/>
                </a:lnTo>
                <a:lnTo>
                  <a:pt x="23812" y="54769"/>
                </a:lnTo>
                <a:lnTo>
                  <a:pt x="9525" y="42863"/>
                </a:lnTo>
                <a:lnTo>
                  <a:pt x="0" y="30956"/>
                </a:lnTo>
                <a:lnTo>
                  <a:pt x="0" y="23813"/>
                </a:lnTo>
                <a:lnTo>
                  <a:pt x="4762" y="9525"/>
                </a:lnTo>
                <a:lnTo>
                  <a:pt x="16669" y="0"/>
                </a:lnTo>
                <a:lnTo>
                  <a:pt x="40481" y="0"/>
                </a:lnTo>
                <a:lnTo>
                  <a:pt x="119062" y="4763"/>
                </a:lnTo>
                <a:lnTo>
                  <a:pt x="202406" y="19050"/>
                </a:lnTo>
                <a:lnTo>
                  <a:pt x="278606" y="38100"/>
                </a:lnTo>
                <a:lnTo>
                  <a:pt x="335756" y="57150"/>
                </a:lnTo>
                <a:lnTo>
                  <a:pt x="402431" y="80963"/>
                </a:lnTo>
                <a:lnTo>
                  <a:pt x="433387" y="97631"/>
                </a:lnTo>
                <a:lnTo>
                  <a:pt x="461962" y="121444"/>
                </a:lnTo>
                <a:lnTo>
                  <a:pt x="481012" y="142875"/>
                </a:lnTo>
                <a:lnTo>
                  <a:pt x="490537" y="161925"/>
                </a:lnTo>
                <a:lnTo>
                  <a:pt x="500062" y="190500"/>
                </a:lnTo>
                <a:lnTo>
                  <a:pt x="502444" y="223838"/>
                </a:lnTo>
                <a:lnTo>
                  <a:pt x="507206" y="264319"/>
                </a:lnTo>
                <a:lnTo>
                  <a:pt x="528637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9DF21735-9E42-42D8-9218-D4E3C43E1875}"/>
              </a:ext>
            </a:extLst>
          </p:cNvPr>
          <p:cNvSpPr/>
          <p:nvPr/>
        </p:nvSpPr>
        <p:spPr>
          <a:xfrm>
            <a:off x="5343525" y="1217613"/>
            <a:ext cx="522288" cy="1182687"/>
          </a:xfrm>
          <a:custGeom>
            <a:avLst/>
            <a:gdLst>
              <a:gd name="connsiteX0" fmla="*/ 300038 w 521494"/>
              <a:gd name="connsiteY0" fmla="*/ 828675 h 1183481"/>
              <a:gd name="connsiteX1" fmla="*/ 266700 w 521494"/>
              <a:gd name="connsiteY1" fmla="*/ 921544 h 1183481"/>
              <a:gd name="connsiteX2" fmla="*/ 235744 w 521494"/>
              <a:gd name="connsiteY2" fmla="*/ 992981 h 1183481"/>
              <a:gd name="connsiteX3" fmla="*/ 216694 w 521494"/>
              <a:gd name="connsiteY3" fmla="*/ 1033462 h 1183481"/>
              <a:gd name="connsiteX4" fmla="*/ 190500 w 521494"/>
              <a:gd name="connsiteY4" fmla="*/ 1081087 h 1183481"/>
              <a:gd name="connsiteX5" fmla="*/ 173831 w 521494"/>
              <a:gd name="connsiteY5" fmla="*/ 1112044 h 1183481"/>
              <a:gd name="connsiteX6" fmla="*/ 154781 w 521494"/>
              <a:gd name="connsiteY6" fmla="*/ 1138237 h 1183481"/>
              <a:gd name="connsiteX7" fmla="*/ 135731 w 521494"/>
              <a:gd name="connsiteY7" fmla="*/ 1157287 h 1183481"/>
              <a:gd name="connsiteX8" fmla="*/ 114300 w 521494"/>
              <a:gd name="connsiteY8" fmla="*/ 1169194 h 1183481"/>
              <a:gd name="connsiteX9" fmla="*/ 92869 w 521494"/>
              <a:gd name="connsiteY9" fmla="*/ 1176337 h 1183481"/>
              <a:gd name="connsiteX10" fmla="*/ 61913 w 521494"/>
              <a:gd name="connsiteY10" fmla="*/ 1183481 h 1183481"/>
              <a:gd name="connsiteX11" fmla="*/ 54769 w 521494"/>
              <a:gd name="connsiteY11" fmla="*/ 1183481 h 1183481"/>
              <a:gd name="connsiteX12" fmla="*/ 38100 w 521494"/>
              <a:gd name="connsiteY12" fmla="*/ 1173956 h 1183481"/>
              <a:gd name="connsiteX13" fmla="*/ 16669 w 521494"/>
              <a:gd name="connsiteY13" fmla="*/ 1152525 h 1183481"/>
              <a:gd name="connsiteX14" fmla="*/ 9525 w 521494"/>
              <a:gd name="connsiteY14" fmla="*/ 1140619 h 1183481"/>
              <a:gd name="connsiteX15" fmla="*/ 0 w 521494"/>
              <a:gd name="connsiteY15" fmla="*/ 1114425 h 1183481"/>
              <a:gd name="connsiteX16" fmla="*/ 0 w 521494"/>
              <a:gd name="connsiteY16" fmla="*/ 1088231 h 1183481"/>
              <a:gd name="connsiteX17" fmla="*/ 2381 w 521494"/>
              <a:gd name="connsiteY17" fmla="*/ 1057275 h 1183481"/>
              <a:gd name="connsiteX18" fmla="*/ 4763 w 521494"/>
              <a:gd name="connsiteY18" fmla="*/ 1014412 h 1183481"/>
              <a:gd name="connsiteX19" fmla="*/ 19050 w 521494"/>
              <a:gd name="connsiteY19" fmla="*/ 954881 h 1183481"/>
              <a:gd name="connsiteX20" fmla="*/ 33338 w 521494"/>
              <a:gd name="connsiteY20" fmla="*/ 897731 h 1183481"/>
              <a:gd name="connsiteX21" fmla="*/ 57150 w 521494"/>
              <a:gd name="connsiteY21" fmla="*/ 823912 h 1183481"/>
              <a:gd name="connsiteX22" fmla="*/ 76200 w 521494"/>
              <a:gd name="connsiteY22" fmla="*/ 759619 h 1183481"/>
              <a:gd name="connsiteX23" fmla="*/ 133350 w 521494"/>
              <a:gd name="connsiteY23" fmla="*/ 583406 h 1183481"/>
              <a:gd name="connsiteX24" fmla="*/ 157163 w 521494"/>
              <a:gd name="connsiteY24" fmla="*/ 492919 h 1183481"/>
              <a:gd name="connsiteX25" fmla="*/ 171450 w 521494"/>
              <a:gd name="connsiteY25" fmla="*/ 423862 h 1183481"/>
              <a:gd name="connsiteX26" fmla="*/ 185738 w 521494"/>
              <a:gd name="connsiteY26" fmla="*/ 359569 h 1183481"/>
              <a:gd name="connsiteX27" fmla="*/ 195263 w 521494"/>
              <a:gd name="connsiteY27" fmla="*/ 309562 h 1183481"/>
              <a:gd name="connsiteX28" fmla="*/ 202406 w 521494"/>
              <a:gd name="connsiteY28" fmla="*/ 259556 h 1183481"/>
              <a:gd name="connsiteX29" fmla="*/ 204788 w 521494"/>
              <a:gd name="connsiteY29" fmla="*/ 211931 h 1183481"/>
              <a:gd name="connsiteX30" fmla="*/ 195263 w 521494"/>
              <a:gd name="connsiteY30" fmla="*/ 183356 h 1183481"/>
              <a:gd name="connsiteX31" fmla="*/ 176213 w 521494"/>
              <a:gd name="connsiteY31" fmla="*/ 152400 h 1183481"/>
              <a:gd name="connsiteX32" fmla="*/ 157163 w 521494"/>
              <a:gd name="connsiteY32" fmla="*/ 130969 h 1183481"/>
              <a:gd name="connsiteX33" fmla="*/ 142875 w 521494"/>
              <a:gd name="connsiteY33" fmla="*/ 119062 h 1183481"/>
              <a:gd name="connsiteX34" fmla="*/ 130969 w 521494"/>
              <a:gd name="connsiteY34" fmla="*/ 109537 h 1183481"/>
              <a:gd name="connsiteX35" fmla="*/ 102394 w 521494"/>
              <a:gd name="connsiteY35" fmla="*/ 95250 h 1183481"/>
              <a:gd name="connsiteX36" fmla="*/ 80963 w 521494"/>
              <a:gd name="connsiteY36" fmla="*/ 83344 h 1183481"/>
              <a:gd name="connsiteX37" fmla="*/ 69056 w 521494"/>
              <a:gd name="connsiteY37" fmla="*/ 73819 h 1183481"/>
              <a:gd name="connsiteX38" fmla="*/ 64294 w 521494"/>
              <a:gd name="connsiteY38" fmla="*/ 59531 h 1183481"/>
              <a:gd name="connsiteX39" fmla="*/ 64294 w 521494"/>
              <a:gd name="connsiteY39" fmla="*/ 52387 h 1183481"/>
              <a:gd name="connsiteX40" fmla="*/ 66675 w 521494"/>
              <a:gd name="connsiteY40" fmla="*/ 42862 h 1183481"/>
              <a:gd name="connsiteX41" fmla="*/ 78581 w 521494"/>
              <a:gd name="connsiteY41" fmla="*/ 26194 h 1183481"/>
              <a:gd name="connsiteX42" fmla="*/ 100013 w 521494"/>
              <a:gd name="connsiteY42" fmla="*/ 9525 h 1183481"/>
              <a:gd name="connsiteX43" fmla="*/ 114300 w 521494"/>
              <a:gd name="connsiteY43" fmla="*/ 4762 h 1183481"/>
              <a:gd name="connsiteX44" fmla="*/ 130969 w 521494"/>
              <a:gd name="connsiteY44" fmla="*/ 0 h 1183481"/>
              <a:gd name="connsiteX45" fmla="*/ 197644 w 521494"/>
              <a:gd name="connsiteY45" fmla="*/ 2381 h 1183481"/>
              <a:gd name="connsiteX46" fmla="*/ 226219 w 521494"/>
              <a:gd name="connsiteY46" fmla="*/ 9525 h 1183481"/>
              <a:gd name="connsiteX47" fmla="*/ 280988 w 521494"/>
              <a:gd name="connsiteY47" fmla="*/ 38100 h 1183481"/>
              <a:gd name="connsiteX48" fmla="*/ 357188 w 521494"/>
              <a:gd name="connsiteY48" fmla="*/ 85725 h 1183481"/>
              <a:gd name="connsiteX49" fmla="*/ 423863 w 521494"/>
              <a:gd name="connsiteY49" fmla="*/ 130969 h 1183481"/>
              <a:gd name="connsiteX50" fmla="*/ 464344 w 521494"/>
              <a:gd name="connsiteY50" fmla="*/ 159544 h 1183481"/>
              <a:gd name="connsiteX51" fmla="*/ 495300 w 521494"/>
              <a:gd name="connsiteY51" fmla="*/ 183356 h 1183481"/>
              <a:gd name="connsiteX52" fmla="*/ 509588 w 521494"/>
              <a:gd name="connsiteY52" fmla="*/ 200025 h 1183481"/>
              <a:gd name="connsiteX53" fmla="*/ 516731 w 521494"/>
              <a:gd name="connsiteY53" fmla="*/ 216694 h 1183481"/>
              <a:gd name="connsiteX54" fmla="*/ 521494 w 521494"/>
              <a:gd name="connsiteY54" fmla="*/ 240506 h 1183481"/>
              <a:gd name="connsiteX55" fmla="*/ 521494 w 521494"/>
              <a:gd name="connsiteY55" fmla="*/ 252412 h 1183481"/>
              <a:gd name="connsiteX56" fmla="*/ 519113 w 521494"/>
              <a:gd name="connsiteY56" fmla="*/ 269081 h 1183481"/>
              <a:gd name="connsiteX57" fmla="*/ 502444 w 521494"/>
              <a:gd name="connsiteY57" fmla="*/ 290512 h 1183481"/>
              <a:gd name="connsiteX58" fmla="*/ 469106 w 521494"/>
              <a:gd name="connsiteY58" fmla="*/ 342900 h 1183481"/>
              <a:gd name="connsiteX59" fmla="*/ 452438 w 521494"/>
              <a:gd name="connsiteY59" fmla="*/ 378619 h 1183481"/>
              <a:gd name="connsiteX60" fmla="*/ 428625 w 521494"/>
              <a:gd name="connsiteY60" fmla="*/ 447675 h 1183481"/>
              <a:gd name="connsiteX61" fmla="*/ 402431 w 521494"/>
              <a:gd name="connsiteY61" fmla="*/ 523875 h 1183481"/>
              <a:gd name="connsiteX62" fmla="*/ 369094 w 521494"/>
              <a:gd name="connsiteY62" fmla="*/ 595312 h 1183481"/>
              <a:gd name="connsiteX63" fmla="*/ 300038 w 521494"/>
              <a:gd name="connsiteY63" fmla="*/ 8286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1494" h="1183481">
                <a:moveTo>
                  <a:pt x="300038" y="828675"/>
                </a:moveTo>
                <a:lnTo>
                  <a:pt x="266700" y="921544"/>
                </a:lnTo>
                <a:lnTo>
                  <a:pt x="235744" y="992981"/>
                </a:lnTo>
                <a:lnTo>
                  <a:pt x="216694" y="1033462"/>
                </a:lnTo>
                <a:lnTo>
                  <a:pt x="190500" y="1081087"/>
                </a:lnTo>
                <a:lnTo>
                  <a:pt x="173831" y="1112044"/>
                </a:lnTo>
                <a:lnTo>
                  <a:pt x="154781" y="1138237"/>
                </a:lnTo>
                <a:lnTo>
                  <a:pt x="135731" y="1157287"/>
                </a:lnTo>
                <a:lnTo>
                  <a:pt x="114300" y="1169194"/>
                </a:lnTo>
                <a:lnTo>
                  <a:pt x="92869" y="1176337"/>
                </a:lnTo>
                <a:lnTo>
                  <a:pt x="61913" y="1183481"/>
                </a:lnTo>
                <a:lnTo>
                  <a:pt x="54769" y="1183481"/>
                </a:lnTo>
                <a:lnTo>
                  <a:pt x="38100" y="1173956"/>
                </a:lnTo>
                <a:lnTo>
                  <a:pt x="16669" y="1152525"/>
                </a:lnTo>
                <a:lnTo>
                  <a:pt x="9525" y="1140619"/>
                </a:lnTo>
                <a:lnTo>
                  <a:pt x="0" y="1114425"/>
                </a:lnTo>
                <a:lnTo>
                  <a:pt x="0" y="1088231"/>
                </a:lnTo>
                <a:lnTo>
                  <a:pt x="2381" y="1057275"/>
                </a:lnTo>
                <a:lnTo>
                  <a:pt x="4763" y="1014412"/>
                </a:lnTo>
                <a:lnTo>
                  <a:pt x="19050" y="954881"/>
                </a:lnTo>
                <a:lnTo>
                  <a:pt x="33338" y="897731"/>
                </a:lnTo>
                <a:lnTo>
                  <a:pt x="57150" y="823912"/>
                </a:lnTo>
                <a:lnTo>
                  <a:pt x="76200" y="759619"/>
                </a:lnTo>
                <a:lnTo>
                  <a:pt x="133350" y="583406"/>
                </a:lnTo>
                <a:lnTo>
                  <a:pt x="157163" y="492919"/>
                </a:lnTo>
                <a:lnTo>
                  <a:pt x="171450" y="423862"/>
                </a:lnTo>
                <a:lnTo>
                  <a:pt x="185738" y="359569"/>
                </a:lnTo>
                <a:lnTo>
                  <a:pt x="195263" y="309562"/>
                </a:lnTo>
                <a:lnTo>
                  <a:pt x="202406" y="259556"/>
                </a:lnTo>
                <a:lnTo>
                  <a:pt x="204788" y="211931"/>
                </a:lnTo>
                <a:lnTo>
                  <a:pt x="195263" y="183356"/>
                </a:lnTo>
                <a:lnTo>
                  <a:pt x="176213" y="152400"/>
                </a:lnTo>
                <a:lnTo>
                  <a:pt x="157163" y="130969"/>
                </a:lnTo>
                <a:lnTo>
                  <a:pt x="142875" y="119062"/>
                </a:lnTo>
                <a:lnTo>
                  <a:pt x="130969" y="109537"/>
                </a:lnTo>
                <a:lnTo>
                  <a:pt x="102394" y="95250"/>
                </a:lnTo>
                <a:lnTo>
                  <a:pt x="80963" y="83344"/>
                </a:lnTo>
                <a:lnTo>
                  <a:pt x="69056" y="73819"/>
                </a:lnTo>
                <a:lnTo>
                  <a:pt x="64294" y="59531"/>
                </a:lnTo>
                <a:lnTo>
                  <a:pt x="64294" y="52387"/>
                </a:lnTo>
                <a:lnTo>
                  <a:pt x="66675" y="42862"/>
                </a:lnTo>
                <a:lnTo>
                  <a:pt x="78581" y="26194"/>
                </a:lnTo>
                <a:lnTo>
                  <a:pt x="100013" y="9525"/>
                </a:lnTo>
                <a:lnTo>
                  <a:pt x="114300" y="4762"/>
                </a:lnTo>
                <a:lnTo>
                  <a:pt x="130969" y="0"/>
                </a:lnTo>
                <a:lnTo>
                  <a:pt x="197644" y="2381"/>
                </a:lnTo>
                <a:lnTo>
                  <a:pt x="226219" y="9525"/>
                </a:lnTo>
                <a:lnTo>
                  <a:pt x="280988" y="38100"/>
                </a:lnTo>
                <a:lnTo>
                  <a:pt x="357188" y="85725"/>
                </a:lnTo>
                <a:lnTo>
                  <a:pt x="423863" y="130969"/>
                </a:lnTo>
                <a:lnTo>
                  <a:pt x="464344" y="159544"/>
                </a:lnTo>
                <a:lnTo>
                  <a:pt x="495300" y="183356"/>
                </a:lnTo>
                <a:lnTo>
                  <a:pt x="509588" y="200025"/>
                </a:lnTo>
                <a:lnTo>
                  <a:pt x="516731" y="216694"/>
                </a:lnTo>
                <a:lnTo>
                  <a:pt x="521494" y="240506"/>
                </a:lnTo>
                <a:lnTo>
                  <a:pt x="521494" y="252412"/>
                </a:lnTo>
                <a:lnTo>
                  <a:pt x="519113" y="269081"/>
                </a:lnTo>
                <a:lnTo>
                  <a:pt x="502444" y="290512"/>
                </a:lnTo>
                <a:lnTo>
                  <a:pt x="469106" y="342900"/>
                </a:lnTo>
                <a:lnTo>
                  <a:pt x="452438" y="378619"/>
                </a:lnTo>
                <a:lnTo>
                  <a:pt x="428625" y="447675"/>
                </a:lnTo>
                <a:lnTo>
                  <a:pt x="402431" y="523875"/>
                </a:lnTo>
                <a:lnTo>
                  <a:pt x="369094" y="595312"/>
                </a:lnTo>
                <a:lnTo>
                  <a:pt x="300038" y="828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19AAE1F5-36B1-40A3-802D-90E516EC167D}"/>
              </a:ext>
            </a:extLst>
          </p:cNvPr>
          <p:cNvSpPr/>
          <p:nvPr/>
        </p:nvSpPr>
        <p:spPr>
          <a:xfrm>
            <a:off x="3681413" y="2493963"/>
            <a:ext cx="2117725" cy="466725"/>
          </a:xfrm>
          <a:custGeom>
            <a:avLst/>
            <a:gdLst>
              <a:gd name="connsiteX0" fmla="*/ 1395412 w 2116931"/>
              <a:gd name="connsiteY0" fmla="*/ 97631 h 466725"/>
              <a:gd name="connsiteX1" fmla="*/ 1195387 w 2116931"/>
              <a:gd name="connsiteY1" fmla="*/ 128587 h 466725"/>
              <a:gd name="connsiteX2" fmla="*/ 1031081 w 2116931"/>
              <a:gd name="connsiteY2" fmla="*/ 152400 h 466725"/>
              <a:gd name="connsiteX3" fmla="*/ 904875 w 2116931"/>
              <a:gd name="connsiteY3" fmla="*/ 169069 h 466725"/>
              <a:gd name="connsiteX4" fmla="*/ 773906 w 2116931"/>
              <a:gd name="connsiteY4" fmla="*/ 188119 h 466725"/>
              <a:gd name="connsiteX5" fmla="*/ 657225 w 2116931"/>
              <a:gd name="connsiteY5" fmla="*/ 202406 h 466725"/>
              <a:gd name="connsiteX6" fmla="*/ 531018 w 2116931"/>
              <a:gd name="connsiteY6" fmla="*/ 216694 h 466725"/>
              <a:gd name="connsiteX7" fmla="*/ 495300 w 2116931"/>
              <a:gd name="connsiteY7" fmla="*/ 221456 h 466725"/>
              <a:gd name="connsiteX8" fmla="*/ 476250 w 2116931"/>
              <a:gd name="connsiteY8" fmla="*/ 223837 h 466725"/>
              <a:gd name="connsiteX9" fmla="*/ 447675 w 2116931"/>
              <a:gd name="connsiteY9" fmla="*/ 223837 h 466725"/>
              <a:gd name="connsiteX10" fmla="*/ 419100 w 2116931"/>
              <a:gd name="connsiteY10" fmla="*/ 221456 h 466725"/>
              <a:gd name="connsiteX11" fmla="*/ 354806 w 2116931"/>
              <a:gd name="connsiteY11" fmla="*/ 207169 h 466725"/>
              <a:gd name="connsiteX12" fmla="*/ 280987 w 2116931"/>
              <a:gd name="connsiteY12" fmla="*/ 183356 h 466725"/>
              <a:gd name="connsiteX13" fmla="*/ 209550 w 2116931"/>
              <a:gd name="connsiteY13" fmla="*/ 157162 h 466725"/>
              <a:gd name="connsiteX14" fmla="*/ 119062 w 2116931"/>
              <a:gd name="connsiteY14" fmla="*/ 116681 h 466725"/>
              <a:gd name="connsiteX15" fmla="*/ 50006 w 2116931"/>
              <a:gd name="connsiteY15" fmla="*/ 83344 h 466725"/>
              <a:gd name="connsiteX16" fmla="*/ 33337 w 2116931"/>
              <a:gd name="connsiteY16" fmla="*/ 78581 h 466725"/>
              <a:gd name="connsiteX17" fmla="*/ 16668 w 2116931"/>
              <a:gd name="connsiteY17" fmla="*/ 76200 h 466725"/>
              <a:gd name="connsiteX18" fmla="*/ 4762 w 2116931"/>
              <a:gd name="connsiteY18" fmla="*/ 80962 h 466725"/>
              <a:gd name="connsiteX19" fmla="*/ 2381 w 2116931"/>
              <a:gd name="connsiteY19" fmla="*/ 85725 h 466725"/>
              <a:gd name="connsiteX20" fmla="*/ 0 w 2116931"/>
              <a:gd name="connsiteY20" fmla="*/ 97631 h 466725"/>
              <a:gd name="connsiteX21" fmla="*/ 11906 w 2116931"/>
              <a:gd name="connsiteY21" fmla="*/ 130969 h 466725"/>
              <a:gd name="connsiteX22" fmla="*/ 61912 w 2116931"/>
              <a:gd name="connsiteY22" fmla="*/ 197644 h 466725"/>
              <a:gd name="connsiteX23" fmla="*/ 121443 w 2116931"/>
              <a:gd name="connsiteY23" fmla="*/ 261937 h 466725"/>
              <a:gd name="connsiteX24" fmla="*/ 164306 w 2116931"/>
              <a:gd name="connsiteY24" fmla="*/ 304800 h 466725"/>
              <a:gd name="connsiteX25" fmla="*/ 221456 w 2116931"/>
              <a:gd name="connsiteY25" fmla="*/ 352425 h 466725"/>
              <a:gd name="connsiteX26" fmla="*/ 264318 w 2116931"/>
              <a:gd name="connsiteY26" fmla="*/ 383381 h 466725"/>
              <a:gd name="connsiteX27" fmla="*/ 321468 w 2116931"/>
              <a:gd name="connsiteY27" fmla="*/ 416719 h 466725"/>
              <a:gd name="connsiteX28" fmla="*/ 378618 w 2116931"/>
              <a:gd name="connsiteY28" fmla="*/ 440531 h 466725"/>
              <a:gd name="connsiteX29" fmla="*/ 433387 w 2116931"/>
              <a:gd name="connsiteY29" fmla="*/ 454819 h 466725"/>
              <a:gd name="connsiteX30" fmla="*/ 483393 w 2116931"/>
              <a:gd name="connsiteY30" fmla="*/ 464344 h 466725"/>
              <a:gd name="connsiteX31" fmla="*/ 509587 w 2116931"/>
              <a:gd name="connsiteY31" fmla="*/ 466725 h 466725"/>
              <a:gd name="connsiteX32" fmla="*/ 557212 w 2116931"/>
              <a:gd name="connsiteY32" fmla="*/ 450056 h 466725"/>
              <a:gd name="connsiteX33" fmla="*/ 657225 w 2116931"/>
              <a:gd name="connsiteY33" fmla="*/ 414337 h 466725"/>
              <a:gd name="connsiteX34" fmla="*/ 754856 w 2116931"/>
              <a:gd name="connsiteY34" fmla="*/ 385762 h 466725"/>
              <a:gd name="connsiteX35" fmla="*/ 857250 w 2116931"/>
              <a:gd name="connsiteY35" fmla="*/ 357187 h 466725"/>
              <a:gd name="connsiteX36" fmla="*/ 959643 w 2116931"/>
              <a:gd name="connsiteY36" fmla="*/ 333375 h 466725"/>
              <a:gd name="connsiteX37" fmla="*/ 1104900 w 2116931"/>
              <a:gd name="connsiteY37" fmla="*/ 302419 h 466725"/>
              <a:gd name="connsiteX38" fmla="*/ 1257300 w 2116931"/>
              <a:gd name="connsiteY38" fmla="*/ 273844 h 466725"/>
              <a:gd name="connsiteX39" fmla="*/ 1376362 w 2116931"/>
              <a:gd name="connsiteY39" fmla="*/ 252412 h 466725"/>
              <a:gd name="connsiteX40" fmla="*/ 1497806 w 2116931"/>
              <a:gd name="connsiteY40" fmla="*/ 230981 h 466725"/>
              <a:gd name="connsiteX41" fmla="*/ 1590675 w 2116931"/>
              <a:gd name="connsiteY41" fmla="*/ 216694 h 466725"/>
              <a:gd name="connsiteX42" fmla="*/ 2069306 w 2116931"/>
              <a:gd name="connsiteY42" fmla="*/ 292894 h 466725"/>
              <a:gd name="connsiteX43" fmla="*/ 2093118 w 2116931"/>
              <a:gd name="connsiteY43" fmla="*/ 283369 h 466725"/>
              <a:gd name="connsiteX44" fmla="*/ 2107406 w 2116931"/>
              <a:gd name="connsiteY44" fmla="*/ 266700 h 466725"/>
              <a:gd name="connsiteX45" fmla="*/ 2114550 w 2116931"/>
              <a:gd name="connsiteY45" fmla="*/ 247650 h 466725"/>
              <a:gd name="connsiteX46" fmla="*/ 2116931 w 2116931"/>
              <a:gd name="connsiteY46" fmla="*/ 230981 h 466725"/>
              <a:gd name="connsiteX47" fmla="*/ 2114550 w 2116931"/>
              <a:gd name="connsiteY47" fmla="*/ 207169 h 466725"/>
              <a:gd name="connsiteX48" fmla="*/ 2109787 w 2116931"/>
              <a:gd name="connsiteY48" fmla="*/ 192881 h 466725"/>
              <a:gd name="connsiteX49" fmla="*/ 2095500 w 2116931"/>
              <a:gd name="connsiteY49" fmla="*/ 169069 h 466725"/>
              <a:gd name="connsiteX50" fmla="*/ 2078831 w 2116931"/>
              <a:gd name="connsiteY50" fmla="*/ 147637 h 466725"/>
              <a:gd name="connsiteX51" fmla="*/ 2064543 w 2116931"/>
              <a:gd name="connsiteY51" fmla="*/ 130969 h 466725"/>
              <a:gd name="connsiteX52" fmla="*/ 2031206 w 2116931"/>
              <a:gd name="connsiteY52" fmla="*/ 102394 h 466725"/>
              <a:gd name="connsiteX53" fmla="*/ 2009775 w 2116931"/>
              <a:gd name="connsiteY53" fmla="*/ 83344 h 466725"/>
              <a:gd name="connsiteX54" fmla="*/ 1959768 w 2116931"/>
              <a:gd name="connsiteY54" fmla="*/ 52387 h 466725"/>
              <a:gd name="connsiteX55" fmla="*/ 1907381 w 2116931"/>
              <a:gd name="connsiteY55" fmla="*/ 28575 h 466725"/>
              <a:gd name="connsiteX56" fmla="*/ 1852612 w 2116931"/>
              <a:gd name="connsiteY56" fmla="*/ 11906 h 466725"/>
              <a:gd name="connsiteX57" fmla="*/ 1807368 w 2116931"/>
              <a:gd name="connsiteY57" fmla="*/ 0 h 466725"/>
              <a:gd name="connsiteX58" fmla="*/ 1795462 w 2116931"/>
              <a:gd name="connsiteY58" fmla="*/ 0 h 466725"/>
              <a:gd name="connsiteX59" fmla="*/ 1766887 w 2116931"/>
              <a:gd name="connsiteY59" fmla="*/ 2381 h 466725"/>
              <a:gd name="connsiteX60" fmla="*/ 1709737 w 2116931"/>
              <a:gd name="connsiteY60" fmla="*/ 19050 h 466725"/>
              <a:gd name="connsiteX61" fmla="*/ 1652587 w 2116931"/>
              <a:gd name="connsiteY61" fmla="*/ 42862 h 466725"/>
              <a:gd name="connsiteX62" fmla="*/ 1597818 w 2116931"/>
              <a:gd name="connsiteY62" fmla="*/ 66675 h 466725"/>
              <a:gd name="connsiteX63" fmla="*/ 1550193 w 2116931"/>
              <a:gd name="connsiteY63" fmla="*/ 73819 h 466725"/>
              <a:gd name="connsiteX64" fmla="*/ 1395412 w 2116931"/>
              <a:gd name="connsiteY64" fmla="*/ 976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16931" h="466725">
                <a:moveTo>
                  <a:pt x="1395412" y="97631"/>
                </a:moveTo>
                <a:lnTo>
                  <a:pt x="1195387" y="128587"/>
                </a:lnTo>
                <a:lnTo>
                  <a:pt x="1031081" y="152400"/>
                </a:lnTo>
                <a:lnTo>
                  <a:pt x="904875" y="169069"/>
                </a:lnTo>
                <a:lnTo>
                  <a:pt x="773906" y="188119"/>
                </a:lnTo>
                <a:lnTo>
                  <a:pt x="657225" y="202406"/>
                </a:lnTo>
                <a:lnTo>
                  <a:pt x="531018" y="216694"/>
                </a:lnTo>
                <a:lnTo>
                  <a:pt x="495300" y="221456"/>
                </a:lnTo>
                <a:lnTo>
                  <a:pt x="476250" y="223837"/>
                </a:lnTo>
                <a:lnTo>
                  <a:pt x="447675" y="223837"/>
                </a:lnTo>
                <a:lnTo>
                  <a:pt x="419100" y="221456"/>
                </a:lnTo>
                <a:lnTo>
                  <a:pt x="354806" y="207169"/>
                </a:lnTo>
                <a:lnTo>
                  <a:pt x="280987" y="183356"/>
                </a:lnTo>
                <a:lnTo>
                  <a:pt x="209550" y="157162"/>
                </a:lnTo>
                <a:lnTo>
                  <a:pt x="119062" y="116681"/>
                </a:lnTo>
                <a:lnTo>
                  <a:pt x="50006" y="83344"/>
                </a:lnTo>
                <a:lnTo>
                  <a:pt x="33337" y="78581"/>
                </a:lnTo>
                <a:lnTo>
                  <a:pt x="16668" y="76200"/>
                </a:lnTo>
                <a:lnTo>
                  <a:pt x="4762" y="80962"/>
                </a:lnTo>
                <a:lnTo>
                  <a:pt x="2381" y="85725"/>
                </a:lnTo>
                <a:lnTo>
                  <a:pt x="0" y="97631"/>
                </a:lnTo>
                <a:lnTo>
                  <a:pt x="11906" y="130969"/>
                </a:lnTo>
                <a:lnTo>
                  <a:pt x="61912" y="197644"/>
                </a:lnTo>
                <a:lnTo>
                  <a:pt x="121443" y="261937"/>
                </a:lnTo>
                <a:lnTo>
                  <a:pt x="164306" y="304800"/>
                </a:lnTo>
                <a:lnTo>
                  <a:pt x="221456" y="352425"/>
                </a:lnTo>
                <a:lnTo>
                  <a:pt x="264318" y="383381"/>
                </a:lnTo>
                <a:lnTo>
                  <a:pt x="321468" y="416719"/>
                </a:lnTo>
                <a:lnTo>
                  <a:pt x="378618" y="440531"/>
                </a:lnTo>
                <a:lnTo>
                  <a:pt x="433387" y="454819"/>
                </a:lnTo>
                <a:lnTo>
                  <a:pt x="483393" y="464344"/>
                </a:lnTo>
                <a:lnTo>
                  <a:pt x="509587" y="466725"/>
                </a:lnTo>
                <a:lnTo>
                  <a:pt x="557212" y="450056"/>
                </a:lnTo>
                <a:lnTo>
                  <a:pt x="657225" y="414337"/>
                </a:lnTo>
                <a:lnTo>
                  <a:pt x="754856" y="385762"/>
                </a:lnTo>
                <a:lnTo>
                  <a:pt x="857250" y="357187"/>
                </a:lnTo>
                <a:lnTo>
                  <a:pt x="959643" y="333375"/>
                </a:lnTo>
                <a:lnTo>
                  <a:pt x="1104900" y="302419"/>
                </a:lnTo>
                <a:lnTo>
                  <a:pt x="1257300" y="273844"/>
                </a:lnTo>
                <a:lnTo>
                  <a:pt x="1376362" y="252412"/>
                </a:lnTo>
                <a:lnTo>
                  <a:pt x="1497806" y="230981"/>
                </a:lnTo>
                <a:lnTo>
                  <a:pt x="1590675" y="216694"/>
                </a:lnTo>
                <a:lnTo>
                  <a:pt x="2069306" y="292894"/>
                </a:lnTo>
                <a:lnTo>
                  <a:pt x="2093118" y="283369"/>
                </a:lnTo>
                <a:lnTo>
                  <a:pt x="2107406" y="266700"/>
                </a:lnTo>
                <a:lnTo>
                  <a:pt x="2114550" y="247650"/>
                </a:lnTo>
                <a:lnTo>
                  <a:pt x="2116931" y="230981"/>
                </a:lnTo>
                <a:lnTo>
                  <a:pt x="2114550" y="207169"/>
                </a:lnTo>
                <a:lnTo>
                  <a:pt x="2109787" y="192881"/>
                </a:lnTo>
                <a:lnTo>
                  <a:pt x="2095500" y="169069"/>
                </a:lnTo>
                <a:lnTo>
                  <a:pt x="2078831" y="147637"/>
                </a:lnTo>
                <a:lnTo>
                  <a:pt x="2064543" y="130969"/>
                </a:lnTo>
                <a:lnTo>
                  <a:pt x="2031206" y="102394"/>
                </a:lnTo>
                <a:lnTo>
                  <a:pt x="2009775" y="83344"/>
                </a:lnTo>
                <a:lnTo>
                  <a:pt x="1959768" y="52387"/>
                </a:lnTo>
                <a:lnTo>
                  <a:pt x="1907381" y="28575"/>
                </a:lnTo>
                <a:lnTo>
                  <a:pt x="1852612" y="11906"/>
                </a:lnTo>
                <a:lnTo>
                  <a:pt x="1807368" y="0"/>
                </a:lnTo>
                <a:lnTo>
                  <a:pt x="1795462" y="0"/>
                </a:lnTo>
                <a:lnTo>
                  <a:pt x="1766887" y="2381"/>
                </a:lnTo>
                <a:lnTo>
                  <a:pt x="1709737" y="19050"/>
                </a:lnTo>
                <a:lnTo>
                  <a:pt x="1652587" y="42862"/>
                </a:lnTo>
                <a:lnTo>
                  <a:pt x="1597818" y="66675"/>
                </a:lnTo>
                <a:lnTo>
                  <a:pt x="1550193" y="73819"/>
                </a:lnTo>
                <a:lnTo>
                  <a:pt x="13954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6474859-1BA9-41CF-AB83-150AEE80461B}"/>
              </a:ext>
            </a:extLst>
          </p:cNvPr>
          <p:cNvSpPr/>
          <p:nvPr/>
        </p:nvSpPr>
        <p:spPr>
          <a:xfrm>
            <a:off x="4752975" y="2649538"/>
            <a:ext cx="1016000" cy="622300"/>
          </a:xfrm>
          <a:custGeom>
            <a:avLst/>
            <a:gdLst>
              <a:gd name="connsiteX0" fmla="*/ 421481 w 1016793"/>
              <a:gd name="connsiteY0" fmla="*/ 183356 h 621506"/>
              <a:gd name="connsiteX1" fmla="*/ 316706 w 1016793"/>
              <a:gd name="connsiteY1" fmla="*/ 276225 h 621506"/>
              <a:gd name="connsiteX2" fmla="*/ 214312 w 1016793"/>
              <a:gd name="connsiteY2" fmla="*/ 366712 h 621506"/>
              <a:gd name="connsiteX3" fmla="*/ 121443 w 1016793"/>
              <a:gd name="connsiteY3" fmla="*/ 450056 h 621506"/>
              <a:gd name="connsiteX4" fmla="*/ 0 w 1016793"/>
              <a:gd name="connsiteY4" fmla="*/ 559593 h 621506"/>
              <a:gd name="connsiteX5" fmla="*/ 50006 w 1016793"/>
              <a:gd name="connsiteY5" fmla="*/ 621506 h 621506"/>
              <a:gd name="connsiteX6" fmla="*/ 216693 w 1016793"/>
              <a:gd name="connsiteY6" fmla="*/ 526256 h 621506"/>
              <a:gd name="connsiteX7" fmla="*/ 357187 w 1016793"/>
              <a:gd name="connsiteY7" fmla="*/ 433387 h 621506"/>
              <a:gd name="connsiteX8" fmla="*/ 504825 w 1016793"/>
              <a:gd name="connsiteY8" fmla="*/ 335756 h 621506"/>
              <a:gd name="connsiteX9" fmla="*/ 595312 w 1016793"/>
              <a:gd name="connsiteY9" fmla="*/ 273843 h 621506"/>
              <a:gd name="connsiteX10" fmla="*/ 635793 w 1016793"/>
              <a:gd name="connsiteY10" fmla="*/ 245268 h 621506"/>
              <a:gd name="connsiteX11" fmla="*/ 652462 w 1016793"/>
              <a:gd name="connsiteY11" fmla="*/ 233362 h 621506"/>
              <a:gd name="connsiteX12" fmla="*/ 700087 w 1016793"/>
              <a:gd name="connsiteY12" fmla="*/ 209550 h 621506"/>
              <a:gd name="connsiteX13" fmla="*/ 740568 w 1016793"/>
              <a:gd name="connsiteY13" fmla="*/ 190500 h 621506"/>
              <a:gd name="connsiteX14" fmla="*/ 792956 w 1016793"/>
              <a:gd name="connsiteY14" fmla="*/ 169068 h 621506"/>
              <a:gd name="connsiteX15" fmla="*/ 850106 w 1016793"/>
              <a:gd name="connsiteY15" fmla="*/ 150018 h 621506"/>
              <a:gd name="connsiteX16" fmla="*/ 900112 w 1016793"/>
              <a:gd name="connsiteY16" fmla="*/ 135731 h 621506"/>
              <a:gd name="connsiteX17" fmla="*/ 931068 w 1016793"/>
              <a:gd name="connsiteY17" fmla="*/ 128587 h 621506"/>
              <a:gd name="connsiteX18" fmla="*/ 969168 w 1016793"/>
              <a:gd name="connsiteY18" fmla="*/ 116681 h 621506"/>
              <a:gd name="connsiteX19" fmla="*/ 997743 w 1016793"/>
              <a:gd name="connsiteY19" fmla="*/ 104775 h 621506"/>
              <a:gd name="connsiteX20" fmla="*/ 1009650 w 1016793"/>
              <a:gd name="connsiteY20" fmla="*/ 88106 h 621506"/>
              <a:gd name="connsiteX21" fmla="*/ 1016793 w 1016793"/>
              <a:gd name="connsiteY21" fmla="*/ 57150 h 621506"/>
              <a:gd name="connsiteX22" fmla="*/ 502443 w 1016793"/>
              <a:gd name="connsiteY22" fmla="*/ 0 h 621506"/>
              <a:gd name="connsiteX23" fmla="*/ 526256 w 1016793"/>
              <a:gd name="connsiteY23" fmla="*/ 40481 h 621506"/>
              <a:gd name="connsiteX24" fmla="*/ 531018 w 1016793"/>
              <a:gd name="connsiteY24" fmla="*/ 59531 h 621506"/>
              <a:gd name="connsiteX25" fmla="*/ 531018 w 1016793"/>
              <a:gd name="connsiteY25" fmla="*/ 78581 h 621506"/>
              <a:gd name="connsiteX26" fmla="*/ 514350 w 1016793"/>
              <a:gd name="connsiteY26" fmla="*/ 100012 h 621506"/>
              <a:gd name="connsiteX27" fmla="*/ 421481 w 1016793"/>
              <a:gd name="connsiteY27" fmla="*/ 183356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793" h="621506">
                <a:moveTo>
                  <a:pt x="421481" y="183356"/>
                </a:moveTo>
                <a:lnTo>
                  <a:pt x="316706" y="276225"/>
                </a:lnTo>
                <a:lnTo>
                  <a:pt x="214312" y="366712"/>
                </a:lnTo>
                <a:lnTo>
                  <a:pt x="121443" y="450056"/>
                </a:lnTo>
                <a:lnTo>
                  <a:pt x="0" y="559593"/>
                </a:lnTo>
                <a:lnTo>
                  <a:pt x="50006" y="621506"/>
                </a:lnTo>
                <a:lnTo>
                  <a:pt x="216693" y="526256"/>
                </a:lnTo>
                <a:lnTo>
                  <a:pt x="357187" y="433387"/>
                </a:lnTo>
                <a:lnTo>
                  <a:pt x="504825" y="335756"/>
                </a:lnTo>
                <a:lnTo>
                  <a:pt x="595312" y="273843"/>
                </a:lnTo>
                <a:lnTo>
                  <a:pt x="635793" y="245268"/>
                </a:lnTo>
                <a:lnTo>
                  <a:pt x="652462" y="233362"/>
                </a:lnTo>
                <a:lnTo>
                  <a:pt x="700087" y="209550"/>
                </a:lnTo>
                <a:lnTo>
                  <a:pt x="740568" y="190500"/>
                </a:lnTo>
                <a:lnTo>
                  <a:pt x="792956" y="169068"/>
                </a:lnTo>
                <a:lnTo>
                  <a:pt x="850106" y="150018"/>
                </a:lnTo>
                <a:lnTo>
                  <a:pt x="900112" y="135731"/>
                </a:lnTo>
                <a:lnTo>
                  <a:pt x="931068" y="128587"/>
                </a:lnTo>
                <a:lnTo>
                  <a:pt x="969168" y="116681"/>
                </a:lnTo>
                <a:lnTo>
                  <a:pt x="997743" y="104775"/>
                </a:lnTo>
                <a:lnTo>
                  <a:pt x="1009650" y="88106"/>
                </a:lnTo>
                <a:lnTo>
                  <a:pt x="1016793" y="57150"/>
                </a:lnTo>
                <a:lnTo>
                  <a:pt x="502443" y="0"/>
                </a:lnTo>
                <a:lnTo>
                  <a:pt x="526256" y="40481"/>
                </a:lnTo>
                <a:lnTo>
                  <a:pt x="531018" y="59531"/>
                </a:lnTo>
                <a:lnTo>
                  <a:pt x="531018" y="78581"/>
                </a:lnTo>
                <a:lnTo>
                  <a:pt x="514350" y="100012"/>
                </a:lnTo>
                <a:lnTo>
                  <a:pt x="421481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8E7E8059-4CB5-45F5-B892-8060BC6AF369}"/>
              </a:ext>
            </a:extLst>
          </p:cNvPr>
          <p:cNvSpPr/>
          <p:nvPr/>
        </p:nvSpPr>
        <p:spPr>
          <a:xfrm>
            <a:off x="4548188" y="3116263"/>
            <a:ext cx="488950" cy="1454150"/>
          </a:xfrm>
          <a:custGeom>
            <a:avLst/>
            <a:gdLst>
              <a:gd name="connsiteX0" fmla="*/ 488156 w 488156"/>
              <a:gd name="connsiteY0" fmla="*/ 661988 h 1452563"/>
              <a:gd name="connsiteX1" fmla="*/ 488156 w 488156"/>
              <a:gd name="connsiteY1" fmla="*/ 521494 h 1452563"/>
              <a:gd name="connsiteX2" fmla="*/ 488156 w 488156"/>
              <a:gd name="connsiteY2" fmla="*/ 414338 h 1452563"/>
              <a:gd name="connsiteX3" fmla="*/ 488156 w 488156"/>
              <a:gd name="connsiteY3" fmla="*/ 340519 h 1452563"/>
              <a:gd name="connsiteX4" fmla="*/ 488156 w 488156"/>
              <a:gd name="connsiteY4" fmla="*/ 278607 h 1452563"/>
              <a:gd name="connsiteX5" fmla="*/ 485775 w 488156"/>
              <a:gd name="connsiteY5" fmla="*/ 250032 h 1452563"/>
              <a:gd name="connsiteX6" fmla="*/ 476250 w 488156"/>
              <a:gd name="connsiteY6" fmla="*/ 209550 h 1452563"/>
              <a:gd name="connsiteX7" fmla="*/ 471487 w 488156"/>
              <a:gd name="connsiteY7" fmla="*/ 195263 h 1452563"/>
              <a:gd name="connsiteX8" fmla="*/ 459581 w 488156"/>
              <a:gd name="connsiteY8" fmla="*/ 169069 h 1452563"/>
              <a:gd name="connsiteX9" fmla="*/ 450056 w 488156"/>
              <a:gd name="connsiteY9" fmla="*/ 152400 h 1452563"/>
              <a:gd name="connsiteX10" fmla="*/ 435768 w 488156"/>
              <a:gd name="connsiteY10" fmla="*/ 135732 h 1452563"/>
              <a:gd name="connsiteX11" fmla="*/ 421481 w 488156"/>
              <a:gd name="connsiteY11" fmla="*/ 123825 h 1452563"/>
              <a:gd name="connsiteX12" fmla="*/ 409575 w 488156"/>
              <a:gd name="connsiteY12" fmla="*/ 114300 h 1452563"/>
              <a:gd name="connsiteX13" fmla="*/ 381000 w 488156"/>
              <a:gd name="connsiteY13" fmla="*/ 92869 h 1452563"/>
              <a:gd name="connsiteX14" fmla="*/ 314325 w 488156"/>
              <a:gd name="connsiteY14" fmla="*/ 45244 h 1452563"/>
              <a:gd name="connsiteX15" fmla="*/ 259556 w 488156"/>
              <a:gd name="connsiteY15" fmla="*/ 26194 h 1452563"/>
              <a:gd name="connsiteX16" fmla="*/ 211931 w 488156"/>
              <a:gd name="connsiteY16" fmla="*/ 14288 h 1452563"/>
              <a:gd name="connsiteX17" fmla="*/ 147637 w 488156"/>
              <a:gd name="connsiteY17" fmla="*/ 4763 h 1452563"/>
              <a:gd name="connsiteX18" fmla="*/ 92868 w 488156"/>
              <a:gd name="connsiteY18" fmla="*/ 0 h 1452563"/>
              <a:gd name="connsiteX19" fmla="*/ 45243 w 488156"/>
              <a:gd name="connsiteY19" fmla="*/ 0 h 1452563"/>
              <a:gd name="connsiteX20" fmla="*/ 16668 w 488156"/>
              <a:gd name="connsiteY20" fmla="*/ 2382 h 1452563"/>
              <a:gd name="connsiteX21" fmla="*/ 7143 w 488156"/>
              <a:gd name="connsiteY21" fmla="*/ 9525 h 1452563"/>
              <a:gd name="connsiteX22" fmla="*/ 0 w 488156"/>
              <a:gd name="connsiteY22" fmla="*/ 21432 h 1452563"/>
              <a:gd name="connsiteX23" fmla="*/ 2381 w 488156"/>
              <a:gd name="connsiteY23" fmla="*/ 40482 h 1452563"/>
              <a:gd name="connsiteX24" fmla="*/ 21431 w 488156"/>
              <a:gd name="connsiteY24" fmla="*/ 69057 h 1452563"/>
              <a:gd name="connsiteX25" fmla="*/ 73818 w 488156"/>
              <a:gd name="connsiteY25" fmla="*/ 109538 h 1452563"/>
              <a:gd name="connsiteX26" fmla="*/ 111918 w 488156"/>
              <a:gd name="connsiteY26" fmla="*/ 142875 h 1452563"/>
              <a:gd name="connsiteX27" fmla="*/ 157162 w 488156"/>
              <a:gd name="connsiteY27" fmla="*/ 185738 h 1452563"/>
              <a:gd name="connsiteX28" fmla="*/ 200025 w 488156"/>
              <a:gd name="connsiteY28" fmla="*/ 238125 h 1452563"/>
              <a:gd name="connsiteX29" fmla="*/ 230981 w 488156"/>
              <a:gd name="connsiteY29" fmla="*/ 288132 h 1452563"/>
              <a:gd name="connsiteX30" fmla="*/ 247650 w 488156"/>
              <a:gd name="connsiteY30" fmla="*/ 330994 h 1452563"/>
              <a:gd name="connsiteX31" fmla="*/ 254793 w 488156"/>
              <a:gd name="connsiteY31" fmla="*/ 369094 h 1452563"/>
              <a:gd name="connsiteX32" fmla="*/ 266700 w 488156"/>
              <a:gd name="connsiteY32" fmla="*/ 428625 h 1452563"/>
              <a:gd name="connsiteX33" fmla="*/ 273843 w 488156"/>
              <a:gd name="connsiteY33" fmla="*/ 492919 h 1452563"/>
              <a:gd name="connsiteX34" fmla="*/ 278606 w 488156"/>
              <a:gd name="connsiteY34" fmla="*/ 547688 h 1452563"/>
              <a:gd name="connsiteX35" fmla="*/ 280987 w 488156"/>
              <a:gd name="connsiteY35" fmla="*/ 640557 h 1452563"/>
              <a:gd name="connsiteX36" fmla="*/ 280987 w 488156"/>
              <a:gd name="connsiteY36" fmla="*/ 738188 h 1452563"/>
              <a:gd name="connsiteX37" fmla="*/ 276225 w 488156"/>
              <a:gd name="connsiteY37" fmla="*/ 840582 h 1452563"/>
              <a:gd name="connsiteX38" fmla="*/ 269081 w 488156"/>
              <a:gd name="connsiteY38" fmla="*/ 952500 h 1452563"/>
              <a:gd name="connsiteX39" fmla="*/ 264318 w 488156"/>
              <a:gd name="connsiteY39" fmla="*/ 1000125 h 1452563"/>
              <a:gd name="connsiteX40" fmla="*/ 250031 w 488156"/>
              <a:gd name="connsiteY40" fmla="*/ 1035844 h 1452563"/>
              <a:gd name="connsiteX41" fmla="*/ 221456 w 488156"/>
              <a:gd name="connsiteY41" fmla="*/ 1083469 h 1452563"/>
              <a:gd name="connsiteX42" fmla="*/ 200025 w 488156"/>
              <a:gd name="connsiteY42" fmla="*/ 1109663 h 1452563"/>
              <a:gd name="connsiteX43" fmla="*/ 171450 w 488156"/>
              <a:gd name="connsiteY43" fmla="*/ 1126332 h 1452563"/>
              <a:gd name="connsiteX44" fmla="*/ 247650 w 488156"/>
              <a:gd name="connsiteY44" fmla="*/ 1452563 h 1452563"/>
              <a:gd name="connsiteX45" fmla="*/ 271462 w 488156"/>
              <a:gd name="connsiteY45" fmla="*/ 1445419 h 1452563"/>
              <a:gd name="connsiteX46" fmla="*/ 300037 w 488156"/>
              <a:gd name="connsiteY46" fmla="*/ 1423988 h 1452563"/>
              <a:gd name="connsiteX47" fmla="*/ 338137 w 488156"/>
              <a:gd name="connsiteY47" fmla="*/ 1383507 h 1452563"/>
              <a:gd name="connsiteX48" fmla="*/ 378618 w 488156"/>
              <a:gd name="connsiteY48" fmla="*/ 1326357 h 1452563"/>
              <a:gd name="connsiteX49" fmla="*/ 404812 w 488156"/>
              <a:gd name="connsiteY49" fmla="*/ 1288257 h 1452563"/>
              <a:gd name="connsiteX50" fmla="*/ 428625 w 488156"/>
              <a:gd name="connsiteY50" fmla="*/ 1252538 h 1452563"/>
              <a:gd name="connsiteX51" fmla="*/ 442912 w 488156"/>
              <a:gd name="connsiteY51" fmla="*/ 1223963 h 1452563"/>
              <a:gd name="connsiteX52" fmla="*/ 459581 w 488156"/>
              <a:gd name="connsiteY52" fmla="*/ 1185863 h 1452563"/>
              <a:gd name="connsiteX53" fmla="*/ 471487 w 488156"/>
              <a:gd name="connsiteY53" fmla="*/ 1143000 h 1452563"/>
              <a:gd name="connsiteX54" fmla="*/ 481012 w 488156"/>
              <a:gd name="connsiteY54" fmla="*/ 1090613 h 1452563"/>
              <a:gd name="connsiteX55" fmla="*/ 483393 w 488156"/>
              <a:gd name="connsiteY55" fmla="*/ 1057275 h 1452563"/>
              <a:gd name="connsiteX56" fmla="*/ 485775 w 488156"/>
              <a:gd name="connsiteY56" fmla="*/ 983457 h 1452563"/>
              <a:gd name="connsiteX57" fmla="*/ 488156 w 488156"/>
              <a:gd name="connsiteY57" fmla="*/ 6619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8156" h="1452563">
                <a:moveTo>
                  <a:pt x="488156" y="661988"/>
                </a:moveTo>
                <a:lnTo>
                  <a:pt x="488156" y="521494"/>
                </a:lnTo>
                <a:lnTo>
                  <a:pt x="488156" y="414338"/>
                </a:lnTo>
                <a:lnTo>
                  <a:pt x="488156" y="340519"/>
                </a:lnTo>
                <a:lnTo>
                  <a:pt x="488156" y="278607"/>
                </a:lnTo>
                <a:lnTo>
                  <a:pt x="485775" y="250032"/>
                </a:lnTo>
                <a:lnTo>
                  <a:pt x="476250" y="209550"/>
                </a:lnTo>
                <a:lnTo>
                  <a:pt x="471487" y="195263"/>
                </a:lnTo>
                <a:lnTo>
                  <a:pt x="459581" y="169069"/>
                </a:lnTo>
                <a:lnTo>
                  <a:pt x="450056" y="152400"/>
                </a:lnTo>
                <a:lnTo>
                  <a:pt x="435768" y="135732"/>
                </a:lnTo>
                <a:lnTo>
                  <a:pt x="421481" y="123825"/>
                </a:lnTo>
                <a:lnTo>
                  <a:pt x="409575" y="114300"/>
                </a:lnTo>
                <a:lnTo>
                  <a:pt x="381000" y="92869"/>
                </a:lnTo>
                <a:lnTo>
                  <a:pt x="314325" y="45244"/>
                </a:lnTo>
                <a:lnTo>
                  <a:pt x="259556" y="26194"/>
                </a:lnTo>
                <a:lnTo>
                  <a:pt x="211931" y="14288"/>
                </a:lnTo>
                <a:lnTo>
                  <a:pt x="147637" y="4763"/>
                </a:lnTo>
                <a:lnTo>
                  <a:pt x="92868" y="0"/>
                </a:lnTo>
                <a:lnTo>
                  <a:pt x="45243" y="0"/>
                </a:lnTo>
                <a:lnTo>
                  <a:pt x="16668" y="2382"/>
                </a:lnTo>
                <a:lnTo>
                  <a:pt x="7143" y="9525"/>
                </a:lnTo>
                <a:lnTo>
                  <a:pt x="0" y="21432"/>
                </a:lnTo>
                <a:lnTo>
                  <a:pt x="2381" y="40482"/>
                </a:lnTo>
                <a:lnTo>
                  <a:pt x="21431" y="69057"/>
                </a:lnTo>
                <a:lnTo>
                  <a:pt x="73818" y="109538"/>
                </a:lnTo>
                <a:lnTo>
                  <a:pt x="111918" y="142875"/>
                </a:lnTo>
                <a:lnTo>
                  <a:pt x="157162" y="185738"/>
                </a:lnTo>
                <a:lnTo>
                  <a:pt x="200025" y="238125"/>
                </a:lnTo>
                <a:lnTo>
                  <a:pt x="230981" y="288132"/>
                </a:lnTo>
                <a:lnTo>
                  <a:pt x="247650" y="330994"/>
                </a:lnTo>
                <a:lnTo>
                  <a:pt x="254793" y="369094"/>
                </a:lnTo>
                <a:lnTo>
                  <a:pt x="266700" y="428625"/>
                </a:lnTo>
                <a:lnTo>
                  <a:pt x="273843" y="492919"/>
                </a:lnTo>
                <a:lnTo>
                  <a:pt x="278606" y="547688"/>
                </a:lnTo>
                <a:cubicBezTo>
                  <a:pt x="279400" y="578644"/>
                  <a:pt x="280193" y="609601"/>
                  <a:pt x="280987" y="640557"/>
                </a:cubicBezTo>
                <a:lnTo>
                  <a:pt x="280987" y="738188"/>
                </a:lnTo>
                <a:lnTo>
                  <a:pt x="276225" y="840582"/>
                </a:lnTo>
                <a:lnTo>
                  <a:pt x="269081" y="952500"/>
                </a:lnTo>
                <a:lnTo>
                  <a:pt x="264318" y="1000125"/>
                </a:lnTo>
                <a:lnTo>
                  <a:pt x="250031" y="1035844"/>
                </a:lnTo>
                <a:lnTo>
                  <a:pt x="221456" y="1083469"/>
                </a:lnTo>
                <a:lnTo>
                  <a:pt x="200025" y="1109663"/>
                </a:lnTo>
                <a:lnTo>
                  <a:pt x="171450" y="1126332"/>
                </a:lnTo>
                <a:lnTo>
                  <a:pt x="247650" y="1452563"/>
                </a:lnTo>
                <a:lnTo>
                  <a:pt x="271462" y="1445419"/>
                </a:lnTo>
                <a:lnTo>
                  <a:pt x="300037" y="1423988"/>
                </a:lnTo>
                <a:lnTo>
                  <a:pt x="338137" y="1383507"/>
                </a:lnTo>
                <a:lnTo>
                  <a:pt x="378618" y="1326357"/>
                </a:lnTo>
                <a:lnTo>
                  <a:pt x="404812" y="1288257"/>
                </a:lnTo>
                <a:lnTo>
                  <a:pt x="428625" y="1252538"/>
                </a:lnTo>
                <a:lnTo>
                  <a:pt x="442912" y="1223963"/>
                </a:lnTo>
                <a:lnTo>
                  <a:pt x="459581" y="1185863"/>
                </a:lnTo>
                <a:lnTo>
                  <a:pt x="471487" y="1143000"/>
                </a:lnTo>
                <a:lnTo>
                  <a:pt x="481012" y="1090613"/>
                </a:lnTo>
                <a:lnTo>
                  <a:pt x="483393" y="1057275"/>
                </a:lnTo>
                <a:lnTo>
                  <a:pt x="485775" y="983457"/>
                </a:lnTo>
                <a:cubicBezTo>
                  <a:pt x="486569" y="884238"/>
                  <a:pt x="487362" y="785019"/>
                  <a:pt x="488156" y="6619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9755AF5D-160C-4DB6-92B6-195594DC9534}"/>
              </a:ext>
            </a:extLst>
          </p:cNvPr>
          <p:cNvSpPr/>
          <p:nvPr/>
        </p:nvSpPr>
        <p:spPr>
          <a:xfrm>
            <a:off x="4271963" y="4138613"/>
            <a:ext cx="576262" cy="433387"/>
          </a:xfrm>
          <a:custGeom>
            <a:avLst/>
            <a:gdLst>
              <a:gd name="connsiteX0" fmla="*/ 171450 w 576262"/>
              <a:gd name="connsiteY0" fmla="*/ 23812 h 433387"/>
              <a:gd name="connsiteX1" fmla="*/ 271462 w 576262"/>
              <a:gd name="connsiteY1" fmla="*/ 50006 h 433387"/>
              <a:gd name="connsiteX2" fmla="*/ 357187 w 576262"/>
              <a:gd name="connsiteY2" fmla="*/ 76200 h 433387"/>
              <a:gd name="connsiteX3" fmla="*/ 402431 w 576262"/>
              <a:gd name="connsiteY3" fmla="*/ 92868 h 433387"/>
              <a:gd name="connsiteX4" fmla="*/ 423862 w 576262"/>
              <a:gd name="connsiteY4" fmla="*/ 102393 h 433387"/>
              <a:gd name="connsiteX5" fmla="*/ 431006 w 576262"/>
              <a:gd name="connsiteY5" fmla="*/ 104775 h 433387"/>
              <a:gd name="connsiteX6" fmla="*/ 447675 w 576262"/>
              <a:gd name="connsiteY6" fmla="*/ 104775 h 433387"/>
              <a:gd name="connsiteX7" fmla="*/ 473868 w 576262"/>
              <a:gd name="connsiteY7" fmla="*/ 90487 h 433387"/>
              <a:gd name="connsiteX8" fmla="*/ 504825 w 576262"/>
              <a:gd name="connsiteY8" fmla="*/ 57150 h 433387"/>
              <a:gd name="connsiteX9" fmla="*/ 576262 w 576262"/>
              <a:gd name="connsiteY9" fmla="*/ 397668 h 433387"/>
              <a:gd name="connsiteX10" fmla="*/ 545306 w 576262"/>
              <a:gd name="connsiteY10" fmla="*/ 421481 h 433387"/>
              <a:gd name="connsiteX11" fmla="*/ 526256 w 576262"/>
              <a:gd name="connsiteY11" fmla="*/ 431006 h 433387"/>
              <a:gd name="connsiteX12" fmla="*/ 516731 w 576262"/>
              <a:gd name="connsiteY12" fmla="*/ 433387 h 433387"/>
              <a:gd name="connsiteX13" fmla="*/ 500062 w 576262"/>
              <a:gd name="connsiteY13" fmla="*/ 433387 h 433387"/>
              <a:gd name="connsiteX14" fmla="*/ 461962 w 576262"/>
              <a:gd name="connsiteY14" fmla="*/ 426243 h 433387"/>
              <a:gd name="connsiteX15" fmla="*/ 433387 w 576262"/>
              <a:gd name="connsiteY15" fmla="*/ 411956 h 433387"/>
              <a:gd name="connsiteX16" fmla="*/ 416718 w 576262"/>
              <a:gd name="connsiteY16" fmla="*/ 397668 h 433387"/>
              <a:gd name="connsiteX17" fmla="*/ 395287 w 576262"/>
              <a:gd name="connsiteY17" fmla="*/ 376237 h 433387"/>
              <a:gd name="connsiteX18" fmla="*/ 366712 w 576262"/>
              <a:gd name="connsiteY18" fmla="*/ 340518 h 433387"/>
              <a:gd name="connsiteX19" fmla="*/ 338137 w 576262"/>
              <a:gd name="connsiteY19" fmla="*/ 302418 h 433387"/>
              <a:gd name="connsiteX20" fmla="*/ 292893 w 576262"/>
              <a:gd name="connsiteY20" fmla="*/ 252412 h 433387"/>
              <a:gd name="connsiteX21" fmla="*/ 271462 w 576262"/>
              <a:gd name="connsiteY21" fmla="*/ 228600 h 433387"/>
              <a:gd name="connsiteX22" fmla="*/ 254793 w 576262"/>
              <a:gd name="connsiteY22" fmla="*/ 209550 h 433387"/>
              <a:gd name="connsiteX23" fmla="*/ 233362 w 576262"/>
              <a:gd name="connsiteY23" fmla="*/ 192881 h 433387"/>
              <a:gd name="connsiteX24" fmla="*/ 169068 w 576262"/>
              <a:gd name="connsiteY24" fmla="*/ 142875 h 433387"/>
              <a:gd name="connsiteX25" fmla="*/ 88106 w 576262"/>
              <a:gd name="connsiteY25" fmla="*/ 90487 h 433387"/>
              <a:gd name="connsiteX26" fmla="*/ 26193 w 576262"/>
              <a:gd name="connsiteY26" fmla="*/ 52387 h 433387"/>
              <a:gd name="connsiteX27" fmla="*/ 9525 w 576262"/>
              <a:gd name="connsiteY27" fmla="*/ 35718 h 433387"/>
              <a:gd name="connsiteX28" fmla="*/ 0 w 576262"/>
              <a:gd name="connsiteY28" fmla="*/ 21431 h 433387"/>
              <a:gd name="connsiteX29" fmla="*/ 0 w 576262"/>
              <a:gd name="connsiteY29" fmla="*/ 9525 h 433387"/>
              <a:gd name="connsiteX30" fmla="*/ 4762 w 576262"/>
              <a:gd name="connsiteY30" fmla="*/ 2381 h 433387"/>
              <a:gd name="connsiteX31" fmla="*/ 19050 w 576262"/>
              <a:gd name="connsiteY31" fmla="*/ 0 h 433387"/>
              <a:gd name="connsiteX32" fmla="*/ 54768 w 576262"/>
              <a:gd name="connsiteY32" fmla="*/ 2381 h 433387"/>
              <a:gd name="connsiteX33" fmla="*/ 171450 w 576262"/>
              <a:gd name="connsiteY33" fmla="*/ 238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6262" h="433387">
                <a:moveTo>
                  <a:pt x="171450" y="23812"/>
                </a:moveTo>
                <a:lnTo>
                  <a:pt x="271462" y="50006"/>
                </a:lnTo>
                <a:lnTo>
                  <a:pt x="357187" y="76200"/>
                </a:lnTo>
                <a:lnTo>
                  <a:pt x="402431" y="92868"/>
                </a:lnTo>
                <a:lnTo>
                  <a:pt x="423862" y="102393"/>
                </a:lnTo>
                <a:lnTo>
                  <a:pt x="431006" y="104775"/>
                </a:lnTo>
                <a:lnTo>
                  <a:pt x="447675" y="104775"/>
                </a:lnTo>
                <a:lnTo>
                  <a:pt x="473868" y="90487"/>
                </a:lnTo>
                <a:lnTo>
                  <a:pt x="504825" y="57150"/>
                </a:lnTo>
                <a:lnTo>
                  <a:pt x="576262" y="397668"/>
                </a:lnTo>
                <a:lnTo>
                  <a:pt x="545306" y="421481"/>
                </a:lnTo>
                <a:lnTo>
                  <a:pt x="526256" y="431006"/>
                </a:lnTo>
                <a:lnTo>
                  <a:pt x="516731" y="433387"/>
                </a:lnTo>
                <a:lnTo>
                  <a:pt x="500062" y="433387"/>
                </a:lnTo>
                <a:lnTo>
                  <a:pt x="461962" y="426243"/>
                </a:lnTo>
                <a:lnTo>
                  <a:pt x="433387" y="411956"/>
                </a:lnTo>
                <a:lnTo>
                  <a:pt x="416718" y="397668"/>
                </a:lnTo>
                <a:lnTo>
                  <a:pt x="395287" y="376237"/>
                </a:lnTo>
                <a:lnTo>
                  <a:pt x="366712" y="340518"/>
                </a:lnTo>
                <a:lnTo>
                  <a:pt x="338137" y="302418"/>
                </a:lnTo>
                <a:lnTo>
                  <a:pt x="292893" y="252412"/>
                </a:lnTo>
                <a:lnTo>
                  <a:pt x="271462" y="228600"/>
                </a:lnTo>
                <a:lnTo>
                  <a:pt x="254793" y="209550"/>
                </a:lnTo>
                <a:lnTo>
                  <a:pt x="233362" y="192881"/>
                </a:lnTo>
                <a:lnTo>
                  <a:pt x="169068" y="142875"/>
                </a:lnTo>
                <a:lnTo>
                  <a:pt x="88106" y="90487"/>
                </a:lnTo>
                <a:lnTo>
                  <a:pt x="26193" y="52387"/>
                </a:lnTo>
                <a:lnTo>
                  <a:pt x="9525" y="35718"/>
                </a:lnTo>
                <a:lnTo>
                  <a:pt x="0" y="21431"/>
                </a:lnTo>
                <a:lnTo>
                  <a:pt x="0" y="9525"/>
                </a:lnTo>
                <a:lnTo>
                  <a:pt x="4762" y="2381"/>
                </a:lnTo>
                <a:lnTo>
                  <a:pt x="19050" y="0"/>
                </a:lnTo>
                <a:lnTo>
                  <a:pt x="54768" y="2381"/>
                </a:lnTo>
                <a:lnTo>
                  <a:pt x="171450" y="23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AD7EAB2F-9120-47E0-859B-109411AE45E6}"/>
              </a:ext>
            </a:extLst>
          </p:cNvPr>
          <p:cNvSpPr/>
          <p:nvPr/>
        </p:nvSpPr>
        <p:spPr>
          <a:xfrm>
            <a:off x="3027363" y="3386138"/>
            <a:ext cx="1352550" cy="419100"/>
          </a:xfrm>
          <a:custGeom>
            <a:avLst/>
            <a:gdLst>
              <a:gd name="connsiteX0" fmla="*/ 847725 w 1352550"/>
              <a:gd name="connsiteY0" fmla="*/ 278606 h 419100"/>
              <a:gd name="connsiteX1" fmla="*/ 642937 w 1352550"/>
              <a:gd name="connsiteY1" fmla="*/ 333375 h 419100"/>
              <a:gd name="connsiteX2" fmla="*/ 476250 w 1352550"/>
              <a:gd name="connsiteY2" fmla="*/ 376237 h 419100"/>
              <a:gd name="connsiteX3" fmla="*/ 361950 w 1352550"/>
              <a:gd name="connsiteY3" fmla="*/ 407193 h 419100"/>
              <a:gd name="connsiteX4" fmla="*/ 314325 w 1352550"/>
              <a:gd name="connsiteY4" fmla="*/ 419100 h 419100"/>
              <a:gd name="connsiteX5" fmla="*/ 307181 w 1352550"/>
              <a:gd name="connsiteY5" fmla="*/ 419100 h 419100"/>
              <a:gd name="connsiteX6" fmla="*/ 278606 w 1352550"/>
              <a:gd name="connsiteY6" fmla="*/ 409575 h 419100"/>
              <a:gd name="connsiteX7" fmla="*/ 228600 w 1352550"/>
              <a:gd name="connsiteY7" fmla="*/ 383381 h 419100"/>
              <a:gd name="connsiteX8" fmla="*/ 197644 w 1352550"/>
              <a:gd name="connsiteY8" fmla="*/ 364331 h 419100"/>
              <a:gd name="connsiteX9" fmla="*/ 159544 w 1352550"/>
              <a:gd name="connsiteY9" fmla="*/ 338137 h 419100"/>
              <a:gd name="connsiteX10" fmla="*/ 133350 w 1352550"/>
              <a:gd name="connsiteY10" fmla="*/ 316706 h 419100"/>
              <a:gd name="connsiteX11" fmla="*/ 114300 w 1352550"/>
              <a:gd name="connsiteY11" fmla="*/ 300037 h 419100"/>
              <a:gd name="connsiteX12" fmla="*/ 92869 w 1352550"/>
              <a:gd name="connsiteY12" fmla="*/ 278606 h 419100"/>
              <a:gd name="connsiteX13" fmla="*/ 61912 w 1352550"/>
              <a:gd name="connsiteY13" fmla="*/ 245268 h 419100"/>
              <a:gd name="connsiteX14" fmla="*/ 40481 w 1352550"/>
              <a:gd name="connsiteY14" fmla="*/ 211931 h 419100"/>
              <a:gd name="connsiteX15" fmla="*/ 23812 w 1352550"/>
              <a:gd name="connsiteY15" fmla="*/ 180975 h 419100"/>
              <a:gd name="connsiteX16" fmla="*/ 4762 w 1352550"/>
              <a:gd name="connsiteY16" fmla="*/ 145256 h 419100"/>
              <a:gd name="connsiteX17" fmla="*/ 0 w 1352550"/>
              <a:gd name="connsiteY17" fmla="*/ 133350 h 419100"/>
              <a:gd name="connsiteX18" fmla="*/ 0 w 1352550"/>
              <a:gd name="connsiteY18" fmla="*/ 121443 h 419100"/>
              <a:gd name="connsiteX19" fmla="*/ 2381 w 1352550"/>
              <a:gd name="connsiteY19" fmla="*/ 107156 h 419100"/>
              <a:gd name="connsiteX20" fmla="*/ 7144 w 1352550"/>
              <a:gd name="connsiteY20" fmla="*/ 95250 h 419100"/>
              <a:gd name="connsiteX21" fmla="*/ 19050 w 1352550"/>
              <a:gd name="connsiteY21" fmla="*/ 85725 h 419100"/>
              <a:gd name="connsiteX22" fmla="*/ 23812 w 1352550"/>
              <a:gd name="connsiteY22" fmla="*/ 83343 h 419100"/>
              <a:gd name="connsiteX23" fmla="*/ 33337 w 1352550"/>
              <a:gd name="connsiteY23" fmla="*/ 83343 h 419100"/>
              <a:gd name="connsiteX24" fmla="*/ 61912 w 1352550"/>
              <a:gd name="connsiteY24" fmla="*/ 97631 h 419100"/>
              <a:gd name="connsiteX25" fmla="*/ 121444 w 1352550"/>
              <a:gd name="connsiteY25" fmla="*/ 130968 h 419100"/>
              <a:gd name="connsiteX26" fmla="*/ 161925 w 1352550"/>
              <a:gd name="connsiteY26" fmla="*/ 150018 h 419100"/>
              <a:gd name="connsiteX27" fmla="*/ 226219 w 1352550"/>
              <a:gd name="connsiteY27" fmla="*/ 176212 h 419100"/>
              <a:gd name="connsiteX28" fmla="*/ 273844 w 1352550"/>
              <a:gd name="connsiteY28" fmla="*/ 190500 h 419100"/>
              <a:gd name="connsiteX29" fmla="*/ 314325 w 1352550"/>
              <a:gd name="connsiteY29" fmla="*/ 200025 h 419100"/>
              <a:gd name="connsiteX30" fmla="*/ 345281 w 1352550"/>
              <a:gd name="connsiteY30" fmla="*/ 202406 h 419100"/>
              <a:gd name="connsiteX31" fmla="*/ 378619 w 1352550"/>
              <a:gd name="connsiteY31" fmla="*/ 202406 h 419100"/>
              <a:gd name="connsiteX32" fmla="*/ 461962 w 1352550"/>
              <a:gd name="connsiteY32" fmla="*/ 185737 h 419100"/>
              <a:gd name="connsiteX33" fmla="*/ 683419 w 1352550"/>
              <a:gd name="connsiteY33" fmla="*/ 135731 h 419100"/>
              <a:gd name="connsiteX34" fmla="*/ 885825 w 1352550"/>
              <a:gd name="connsiteY34" fmla="*/ 88106 h 419100"/>
              <a:gd name="connsiteX35" fmla="*/ 912019 w 1352550"/>
              <a:gd name="connsiteY35" fmla="*/ 73818 h 419100"/>
              <a:gd name="connsiteX36" fmla="*/ 959644 w 1352550"/>
              <a:gd name="connsiteY36" fmla="*/ 38100 h 419100"/>
              <a:gd name="connsiteX37" fmla="*/ 992981 w 1352550"/>
              <a:gd name="connsiteY37" fmla="*/ 11906 h 419100"/>
              <a:gd name="connsiteX38" fmla="*/ 1009650 w 1352550"/>
              <a:gd name="connsiteY38" fmla="*/ 0 h 419100"/>
              <a:gd name="connsiteX39" fmla="*/ 1023937 w 1352550"/>
              <a:gd name="connsiteY39" fmla="*/ 0 h 419100"/>
              <a:gd name="connsiteX40" fmla="*/ 1095375 w 1352550"/>
              <a:gd name="connsiteY40" fmla="*/ 26193 h 419100"/>
              <a:gd name="connsiteX41" fmla="*/ 1152525 w 1352550"/>
              <a:gd name="connsiteY41" fmla="*/ 54768 h 419100"/>
              <a:gd name="connsiteX42" fmla="*/ 1231106 w 1352550"/>
              <a:gd name="connsiteY42" fmla="*/ 97631 h 419100"/>
              <a:gd name="connsiteX43" fmla="*/ 1295400 w 1352550"/>
              <a:gd name="connsiteY43" fmla="*/ 142875 h 419100"/>
              <a:gd name="connsiteX44" fmla="*/ 1333500 w 1352550"/>
              <a:gd name="connsiteY44" fmla="*/ 171450 h 419100"/>
              <a:gd name="connsiteX45" fmla="*/ 1338262 w 1352550"/>
              <a:gd name="connsiteY45" fmla="*/ 176212 h 419100"/>
              <a:gd name="connsiteX46" fmla="*/ 1343025 w 1352550"/>
              <a:gd name="connsiteY46" fmla="*/ 185737 h 419100"/>
              <a:gd name="connsiteX47" fmla="*/ 1347787 w 1352550"/>
              <a:gd name="connsiteY47" fmla="*/ 195262 h 419100"/>
              <a:gd name="connsiteX48" fmla="*/ 1352550 w 1352550"/>
              <a:gd name="connsiteY48" fmla="*/ 211931 h 419100"/>
              <a:gd name="connsiteX49" fmla="*/ 1352550 w 1352550"/>
              <a:gd name="connsiteY49" fmla="*/ 235743 h 419100"/>
              <a:gd name="connsiteX50" fmla="*/ 1343025 w 1352550"/>
              <a:gd name="connsiteY50" fmla="*/ 257175 h 419100"/>
              <a:gd name="connsiteX51" fmla="*/ 1323975 w 1352550"/>
              <a:gd name="connsiteY51" fmla="*/ 273843 h 419100"/>
              <a:gd name="connsiteX52" fmla="*/ 1297781 w 1352550"/>
              <a:gd name="connsiteY52" fmla="*/ 283368 h 419100"/>
              <a:gd name="connsiteX53" fmla="*/ 1271587 w 1352550"/>
              <a:gd name="connsiteY53" fmla="*/ 290512 h 419100"/>
              <a:gd name="connsiteX54" fmla="*/ 923925 w 1352550"/>
              <a:gd name="connsiteY54" fmla="*/ 269081 h 419100"/>
              <a:gd name="connsiteX55" fmla="*/ 847725 w 1352550"/>
              <a:gd name="connsiteY55" fmla="*/ 278606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52550" h="419100">
                <a:moveTo>
                  <a:pt x="847725" y="278606"/>
                </a:moveTo>
                <a:lnTo>
                  <a:pt x="642937" y="333375"/>
                </a:lnTo>
                <a:lnTo>
                  <a:pt x="476250" y="376237"/>
                </a:lnTo>
                <a:lnTo>
                  <a:pt x="361950" y="407193"/>
                </a:lnTo>
                <a:lnTo>
                  <a:pt x="314325" y="419100"/>
                </a:lnTo>
                <a:lnTo>
                  <a:pt x="307181" y="419100"/>
                </a:lnTo>
                <a:lnTo>
                  <a:pt x="278606" y="409575"/>
                </a:lnTo>
                <a:lnTo>
                  <a:pt x="228600" y="383381"/>
                </a:lnTo>
                <a:lnTo>
                  <a:pt x="197644" y="364331"/>
                </a:lnTo>
                <a:lnTo>
                  <a:pt x="159544" y="338137"/>
                </a:lnTo>
                <a:lnTo>
                  <a:pt x="133350" y="316706"/>
                </a:lnTo>
                <a:lnTo>
                  <a:pt x="114300" y="300037"/>
                </a:lnTo>
                <a:lnTo>
                  <a:pt x="92869" y="278606"/>
                </a:lnTo>
                <a:lnTo>
                  <a:pt x="61912" y="245268"/>
                </a:lnTo>
                <a:lnTo>
                  <a:pt x="40481" y="211931"/>
                </a:lnTo>
                <a:lnTo>
                  <a:pt x="23812" y="180975"/>
                </a:lnTo>
                <a:lnTo>
                  <a:pt x="4762" y="145256"/>
                </a:lnTo>
                <a:lnTo>
                  <a:pt x="0" y="133350"/>
                </a:lnTo>
                <a:lnTo>
                  <a:pt x="0" y="121443"/>
                </a:lnTo>
                <a:lnTo>
                  <a:pt x="2381" y="107156"/>
                </a:lnTo>
                <a:lnTo>
                  <a:pt x="7144" y="95250"/>
                </a:lnTo>
                <a:lnTo>
                  <a:pt x="19050" y="85725"/>
                </a:lnTo>
                <a:lnTo>
                  <a:pt x="23812" y="83343"/>
                </a:lnTo>
                <a:lnTo>
                  <a:pt x="33337" y="83343"/>
                </a:lnTo>
                <a:lnTo>
                  <a:pt x="61912" y="97631"/>
                </a:lnTo>
                <a:lnTo>
                  <a:pt x="121444" y="130968"/>
                </a:lnTo>
                <a:lnTo>
                  <a:pt x="161925" y="150018"/>
                </a:lnTo>
                <a:lnTo>
                  <a:pt x="226219" y="176212"/>
                </a:lnTo>
                <a:lnTo>
                  <a:pt x="273844" y="190500"/>
                </a:lnTo>
                <a:lnTo>
                  <a:pt x="314325" y="200025"/>
                </a:lnTo>
                <a:lnTo>
                  <a:pt x="345281" y="202406"/>
                </a:lnTo>
                <a:lnTo>
                  <a:pt x="378619" y="202406"/>
                </a:lnTo>
                <a:lnTo>
                  <a:pt x="461962" y="185737"/>
                </a:lnTo>
                <a:lnTo>
                  <a:pt x="683419" y="135731"/>
                </a:lnTo>
                <a:lnTo>
                  <a:pt x="885825" y="88106"/>
                </a:lnTo>
                <a:lnTo>
                  <a:pt x="912019" y="73818"/>
                </a:lnTo>
                <a:lnTo>
                  <a:pt x="959644" y="38100"/>
                </a:lnTo>
                <a:lnTo>
                  <a:pt x="992981" y="11906"/>
                </a:lnTo>
                <a:lnTo>
                  <a:pt x="1009650" y="0"/>
                </a:lnTo>
                <a:lnTo>
                  <a:pt x="1023937" y="0"/>
                </a:lnTo>
                <a:lnTo>
                  <a:pt x="1095375" y="26193"/>
                </a:lnTo>
                <a:lnTo>
                  <a:pt x="1152525" y="54768"/>
                </a:lnTo>
                <a:lnTo>
                  <a:pt x="1231106" y="97631"/>
                </a:lnTo>
                <a:lnTo>
                  <a:pt x="1295400" y="142875"/>
                </a:lnTo>
                <a:lnTo>
                  <a:pt x="1333500" y="171450"/>
                </a:lnTo>
                <a:lnTo>
                  <a:pt x="1338262" y="176212"/>
                </a:lnTo>
                <a:lnTo>
                  <a:pt x="1343025" y="185737"/>
                </a:lnTo>
                <a:lnTo>
                  <a:pt x="1347787" y="195262"/>
                </a:lnTo>
                <a:lnTo>
                  <a:pt x="1352550" y="211931"/>
                </a:lnTo>
                <a:lnTo>
                  <a:pt x="1352550" y="235743"/>
                </a:lnTo>
                <a:lnTo>
                  <a:pt x="1343025" y="257175"/>
                </a:lnTo>
                <a:lnTo>
                  <a:pt x="1323975" y="273843"/>
                </a:lnTo>
                <a:lnTo>
                  <a:pt x="1297781" y="283368"/>
                </a:lnTo>
                <a:lnTo>
                  <a:pt x="1271587" y="290512"/>
                </a:lnTo>
                <a:lnTo>
                  <a:pt x="923925" y="269081"/>
                </a:lnTo>
                <a:lnTo>
                  <a:pt x="847725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6F1817E0-8753-4ADF-9AF9-4538002AB5BF}"/>
              </a:ext>
            </a:extLst>
          </p:cNvPr>
          <p:cNvSpPr/>
          <p:nvPr/>
        </p:nvSpPr>
        <p:spPr>
          <a:xfrm>
            <a:off x="2979738" y="3611563"/>
            <a:ext cx="1390650" cy="1046162"/>
          </a:xfrm>
          <a:custGeom>
            <a:avLst/>
            <a:gdLst>
              <a:gd name="connsiteX0" fmla="*/ 900112 w 1390650"/>
              <a:gd name="connsiteY0" fmla="*/ 197644 h 1045369"/>
              <a:gd name="connsiteX1" fmla="*/ 845344 w 1390650"/>
              <a:gd name="connsiteY1" fmla="*/ 269082 h 1045369"/>
              <a:gd name="connsiteX2" fmla="*/ 783431 w 1390650"/>
              <a:gd name="connsiteY2" fmla="*/ 340519 h 1045369"/>
              <a:gd name="connsiteX3" fmla="*/ 716756 w 1390650"/>
              <a:gd name="connsiteY3" fmla="*/ 416719 h 1045369"/>
              <a:gd name="connsiteX4" fmla="*/ 628650 w 1390650"/>
              <a:gd name="connsiteY4" fmla="*/ 507207 h 1045369"/>
              <a:gd name="connsiteX5" fmla="*/ 561975 w 1390650"/>
              <a:gd name="connsiteY5" fmla="*/ 576263 h 1045369"/>
              <a:gd name="connsiteX6" fmla="*/ 485775 w 1390650"/>
              <a:gd name="connsiteY6" fmla="*/ 645319 h 1045369"/>
              <a:gd name="connsiteX7" fmla="*/ 402431 w 1390650"/>
              <a:gd name="connsiteY7" fmla="*/ 716757 h 1045369"/>
              <a:gd name="connsiteX8" fmla="*/ 314325 w 1390650"/>
              <a:gd name="connsiteY8" fmla="*/ 788194 h 1045369"/>
              <a:gd name="connsiteX9" fmla="*/ 238125 w 1390650"/>
              <a:gd name="connsiteY9" fmla="*/ 850107 h 1045369"/>
              <a:gd name="connsiteX10" fmla="*/ 88106 w 1390650"/>
              <a:gd name="connsiteY10" fmla="*/ 954882 h 1045369"/>
              <a:gd name="connsiteX11" fmla="*/ 16669 w 1390650"/>
              <a:gd name="connsiteY11" fmla="*/ 1004888 h 1045369"/>
              <a:gd name="connsiteX12" fmla="*/ 4762 w 1390650"/>
              <a:gd name="connsiteY12" fmla="*/ 1016794 h 1045369"/>
              <a:gd name="connsiteX13" fmla="*/ 0 w 1390650"/>
              <a:gd name="connsiteY13" fmla="*/ 1026319 h 1045369"/>
              <a:gd name="connsiteX14" fmla="*/ 0 w 1390650"/>
              <a:gd name="connsiteY14" fmla="*/ 1035844 h 1045369"/>
              <a:gd name="connsiteX15" fmla="*/ 7144 w 1390650"/>
              <a:gd name="connsiteY15" fmla="*/ 1040607 h 1045369"/>
              <a:gd name="connsiteX16" fmla="*/ 26194 w 1390650"/>
              <a:gd name="connsiteY16" fmla="*/ 1045369 h 1045369"/>
              <a:gd name="connsiteX17" fmla="*/ 64294 w 1390650"/>
              <a:gd name="connsiteY17" fmla="*/ 1040607 h 1045369"/>
              <a:gd name="connsiteX18" fmla="*/ 161925 w 1390650"/>
              <a:gd name="connsiteY18" fmla="*/ 1007269 h 1045369"/>
              <a:gd name="connsiteX19" fmla="*/ 273844 w 1390650"/>
              <a:gd name="connsiteY19" fmla="*/ 957263 h 1045369"/>
              <a:gd name="connsiteX20" fmla="*/ 361950 w 1390650"/>
              <a:gd name="connsiteY20" fmla="*/ 907257 h 1045369"/>
              <a:gd name="connsiteX21" fmla="*/ 471487 w 1390650"/>
              <a:gd name="connsiteY21" fmla="*/ 838200 h 1045369"/>
              <a:gd name="connsiteX22" fmla="*/ 576262 w 1390650"/>
              <a:gd name="connsiteY22" fmla="*/ 759619 h 1045369"/>
              <a:gd name="connsiteX23" fmla="*/ 719137 w 1390650"/>
              <a:gd name="connsiteY23" fmla="*/ 640557 h 1045369"/>
              <a:gd name="connsiteX24" fmla="*/ 823912 w 1390650"/>
              <a:gd name="connsiteY24" fmla="*/ 540544 h 1045369"/>
              <a:gd name="connsiteX25" fmla="*/ 919162 w 1390650"/>
              <a:gd name="connsiteY25" fmla="*/ 445294 h 1045369"/>
              <a:gd name="connsiteX26" fmla="*/ 1002506 w 1390650"/>
              <a:gd name="connsiteY26" fmla="*/ 357188 h 1045369"/>
              <a:gd name="connsiteX27" fmla="*/ 1052512 w 1390650"/>
              <a:gd name="connsiteY27" fmla="*/ 302419 h 1045369"/>
              <a:gd name="connsiteX28" fmla="*/ 1090612 w 1390650"/>
              <a:gd name="connsiteY28" fmla="*/ 264319 h 1045369"/>
              <a:gd name="connsiteX29" fmla="*/ 1157287 w 1390650"/>
              <a:gd name="connsiteY29" fmla="*/ 197644 h 1045369"/>
              <a:gd name="connsiteX30" fmla="*/ 1216819 w 1390650"/>
              <a:gd name="connsiteY30" fmla="*/ 145257 h 1045369"/>
              <a:gd name="connsiteX31" fmla="*/ 1281112 w 1390650"/>
              <a:gd name="connsiteY31" fmla="*/ 92869 h 1045369"/>
              <a:gd name="connsiteX32" fmla="*/ 1312069 w 1390650"/>
              <a:gd name="connsiteY32" fmla="*/ 69057 h 1045369"/>
              <a:gd name="connsiteX33" fmla="*/ 1321594 w 1390650"/>
              <a:gd name="connsiteY33" fmla="*/ 64294 h 1045369"/>
              <a:gd name="connsiteX34" fmla="*/ 1345406 w 1390650"/>
              <a:gd name="connsiteY34" fmla="*/ 54769 h 1045369"/>
              <a:gd name="connsiteX35" fmla="*/ 1371600 w 1390650"/>
              <a:gd name="connsiteY35" fmla="*/ 42863 h 1045369"/>
              <a:gd name="connsiteX36" fmla="*/ 1390650 w 1390650"/>
              <a:gd name="connsiteY36" fmla="*/ 21432 h 1045369"/>
              <a:gd name="connsiteX37" fmla="*/ 964406 w 1390650"/>
              <a:gd name="connsiteY37" fmla="*/ 0 h 1045369"/>
              <a:gd name="connsiteX38" fmla="*/ 983456 w 1390650"/>
              <a:gd name="connsiteY38" fmla="*/ 35719 h 1045369"/>
              <a:gd name="connsiteX39" fmla="*/ 985837 w 1390650"/>
              <a:gd name="connsiteY39" fmla="*/ 45244 h 1045369"/>
              <a:gd name="connsiteX40" fmla="*/ 988219 w 1390650"/>
              <a:gd name="connsiteY40" fmla="*/ 57150 h 1045369"/>
              <a:gd name="connsiteX41" fmla="*/ 988219 w 1390650"/>
              <a:gd name="connsiteY41" fmla="*/ 69057 h 1045369"/>
              <a:gd name="connsiteX42" fmla="*/ 978694 w 1390650"/>
              <a:gd name="connsiteY42" fmla="*/ 88107 h 1045369"/>
              <a:gd name="connsiteX43" fmla="*/ 954881 w 1390650"/>
              <a:gd name="connsiteY43" fmla="*/ 116682 h 1045369"/>
              <a:gd name="connsiteX44" fmla="*/ 900112 w 1390650"/>
              <a:gd name="connsiteY44" fmla="*/ 1976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90650" h="1045369">
                <a:moveTo>
                  <a:pt x="900112" y="197644"/>
                </a:moveTo>
                <a:lnTo>
                  <a:pt x="845344" y="269082"/>
                </a:lnTo>
                <a:lnTo>
                  <a:pt x="783431" y="340519"/>
                </a:lnTo>
                <a:lnTo>
                  <a:pt x="716756" y="416719"/>
                </a:lnTo>
                <a:lnTo>
                  <a:pt x="628650" y="507207"/>
                </a:lnTo>
                <a:lnTo>
                  <a:pt x="561975" y="576263"/>
                </a:lnTo>
                <a:lnTo>
                  <a:pt x="485775" y="645319"/>
                </a:lnTo>
                <a:lnTo>
                  <a:pt x="402431" y="716757"/>
                </a:lnTo>
                <a:lnTo>
                  <a:pt x="314325" y="788194"/>
                </a:lnTo>
                <a:lnTo>
                  <a:pt x="238125" y="850107"/>
                </a:lnTo>
                <a:lnTo>
                  <a:pt x="88106" y="954882"/>
                </a:lnTo>
                <a:lnTo>
                  <a:pt x="16669" y="1004888"/>
                </a:lnTo>
                <a:lnTo>
                  <a:pt x="4762" y="1016794"/>
                </a:lnTo>
                <a:lnTo>
                  <a:pt x="0" y="1026319"/>
                </a:lnTo>
                <a:lnTo>
                  <a:pt x="0" y="1035844"/>
                </a:lnTo>
                <a:lnTo>
                  <a:pt x="7144" y="1040607"/>
                </a:lnTo>
                <a:lnTo>
                  <a:pt x="26194" y="1045369"/>
                </a:lnTo>
                <a:lnTo>
                  <a:pt x="64294" y="1040607"/>
                </a:lnTo>
                <a:lnTo>
                  <a:pt x="161925" y="1007269"/>
                </a:lnTo>
                <a:lnTo>
                  <a:pt x="273844" y="957263"/>
                </a:lnTo>
                <a:lnTo>
                  <a:pt x="361950" y="907257"/>
                </a:lnTo>
                <a:lnTo>
                  <a:pt x="471487" y="838200"/>
                </a:lnTo>
                <a:lnTo>
                  <a:pt x="576262" y="759619"/>
                </a:lnTo>
                <a:lnTo>
                  <a:pt x="719137" y="640557"/>
                </a:lnTo>
                <a:lnTo>
                  <a:pt x="823912" y="540544"/>
                </a:lnTo>
                <a:lnTo>
                  <a:pt x="919162" y="445294"/>
                </a:lnTo>
                <a:lnTo>
                  <a:pt x="1002506" y="357188"/>
                </a:lnTo>
                <a:lnTo>
                  <a:pt x="1052512" y="302419"/>
                </a:lnTo>
                <a:lnTo>
                  <a:pt x="1090612" y="264319"/>
                </a:lnTo>
                <a:lnTo>
                  <a:pt x="1157287" y="197644"/>
                </a:lnTo>
                <a:lnTo>
                  <a:pt x="1216819" y="145257"/>
                </a:lnTo>
                <a:lnTo>
                  <a:pt x="1281112" y="92869"/>
                </a:lnTo>
                <a:lnTo>
                  <a:pt x="1312069" y="69057"/>
                </a:lnTo>
                <a:lnTo>
                  <a:pt x="1321594" y="64294"/>
                </a:lnTo>
                <a:lnTo>
                  <a:pt x="1345406" y="54769"/>
                </a:lnTo>
                <a:lnTo>
                  <a:pt x="1371600" y="42863"/>
                </a:lnTo>
                <a:lnTo>
                  <a:pt x="1390650" y="21432"/>
                </a:lnTo>
                <a:lnTo>
                  <a:pt x="964406" y="0"/>
                </a:lnTo>
                <a:lnTo>
                  <a:pt x="983456" y="35719"/>
                </a:lnTo>
                <a:lnTo>
                  <a:pt x="985837" y="45244"/>
                </a:lnTo>
                <a:lnTo>
                  <a:pt x="988219" y="57150"/>
                </a:lnTo>
                <a:lnTo>
                  <a:pt x="988219" y="69057"/>
                </a:lnTo>
                <a:lnTo>
                  <a:pt x="978694" y="88107"/>
                </a:lnTo>
                <a:lnTo>
                  <a:pt x="954881" y="116682"/>
                </a:lnTo>
                <a:lnTo>
                  <a:pt x="900112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F2A788E-2021-44C0-8637-DC0A866CAF24}"/>
              </a:ext>
            </a:extLst>
          </p:cNvPr>
          <p:cNvSpPr/>
          <p:nvPr/>
        </p:nvSpPr>
        <p:spPr>
          <a:xfrm>
            <a:off x="5384800" y="2852738"/>
            <a:ext cx="1265238" cy="739775"/>
          </a:xfrm>
          <a:custGeom>
            <a:avLst/>
            <a:gdLst>
              <a:gd name="connsiteX0" fmla="*/ 633413 w 1264444"/>
              <a:gd name="connsiteY0" fmla="*/ 335757 h 738188"/>
              <a:gd name="connsiteX1" fmla="*/ 497682 w 1264444"/>
              <a:gd name="connsiteY1" fmla="*/ 419100 h 738188"/>
              <a:gd name="connsiteX2" fmla="*/ 340519 w 1264444"/>
              <a:gd name="connsiteY2" fmla="*/ 504825 h 738188"/>
              <a:gd name="connsiteX3" fmla="*/ 140494 w 1264444"/>
              <a:gd name="connsiteY3" fmla="*/ 607219 h 738188"/>
              <a:gd name="connsiteX4" fmla="*/ 0 w 1264444"/>
              <a:gd name="connsiteY4" fmla="*/ 676275 h 738188"/>
              <a:gd name="connsiteX5" fmla="*/ 69057 w 1264444"/>
              <a:gd name="connsiteY5" fmla="*/ 738188 h 738188"/>
              <a:gd name="connsiteX6" fmla="*/ 230982 w 1264444"/>
              <a:gd name="connsiteY6" fmla="*/ 683419 h 738188"/>
              <a:gd name="connsiteX7" fmla="*/ 473869 w 1264444"/>
              <a:gd name="connsiteY7" fmla="*/ 592932 h 738188"/>
              <a:gd name="connsiteX8" fmla="*/ 666750 w 1264444"/>
              <a:gd name="connsiteY8" fmla="*/ 514350 h 738188"/>
              <a:gd name="connsiteX9" fmla="*/ 781050 w 1264444"/>
              <a:gd name="connsiteY9" fmla="*/ 464344 h 738188"/>
              <a:gd name="connsiteX10" fmla="*/ 862013 w 1264444"/>
              <a:gd name="connsiteY10" fmla="*/ 428625 h 738188"/>
              <a:gd name="connsiteX11" fmla="*/ 921544 w 1264444"/>
              <a:gd name="connsiteY11" fmla="*/ 402432 h 738188"/>
              <a:gd name="connsiteX12" fmla="*/ 964407 w 1264444"/>
              <a:gd name="connsiteY12" fmla="*/ 390525 h 738188"/>
              <a:gd name="connsiteX13" fmla="*/ 1090613 w 1264444"/>
              <a:gd name="connsiteY13" fmla="*/ 361950 h 738188"/>
              <a:gd name="connsiteX14" fmla="*/ 1200150 w 1264444"/>
              <a:gd name="connsiteY14" fmla="*/ 338138 h 738188"/>
              <a:gd name="connsiteX15" fmla="*/ 1240632 w 1264444"/>
              <a:gd name="connsiteY15" fmla="*/ 323850 h 738188"/>
              <a:gd name="connsiteX16" fmla="*/ 1254919 w 1264444"/>
              <a:gd name="connsiteY16" fmla="*/ 314325 h 738188"/>
              <a:gd name="connsiteX17" fmla="*/ 1259682 w 1264444"/>
              <a:gd name="connsiteY17" fmla="*/ 307182 h 738188"/>
              <a:gd name="connsiteX18" fmla="*/ 1264444 w 1264444"/>
              <a:gd name="connsiteY18" fmla="*/ 295275 h 738188"/>
              <a:gd name="connsiteX19" fmla="*/ 1264444 w 1264444"/>
              <a:gd name="connsiteY19" fmla="*/ 283369 h 738188"/>
              <a:gd name="connsiteX20" fmla="*/ 1262063 w 1264444"/>
              <a:gd name="connsiteY20" fmla="*/ 271463 h 738188"/>
              <a:gd name="connsiteX21" fmla="*/ 1254919 w 1264444"/>
              <a:gd name="connsiteY21" fmla="*/ 254794 h 738188"/>
              <a:gd name="connsiteX22" fmla="*/ 1228725 w 1264444"/>
              <a:gd name="connsiteY22" fmla="*/ 230982 h 738188"/>
              <a:gd name="connsiteX23" fmla="*/ 1195388 w 1264444"/>
              <a:gd name="connsiteY23" fmla="*/ 209550 h 738188"/>
              <a:gd name="connsiteX24" fmla="*/ 1181100 w 1264444"/>
              <a:gd name="connsiteY24" fmla="*/ 202407 h 738188"/>
              <a:gd name="connsiteX25" fmla="*/ 1157288 w 1264444"/>
              <a:gd name="connsiteY25" fmla="*/ 185738 h 738188"/>
              <a:gd name="connsiteX26" fmla="*/ 1121569 w 1264444"/>
              <a:gd name="connsiteY26" fmla="*/ 157163 h 738188"/>
              <a:gd name="connsiteX27" fmla="*/ 1069182 w 1264444"/>
              <a:gd name="connsiteY27" fmla="*/ 121444 h 738188"/>
              <a:gd name="connsiteX28" fmla="*/ 1002507 w 1264444"/>
              <a:gd name="connsiteY28" fmla="*/ 83344 h 738188"/>
              <a:gd name="connsiteX29" fmla="*/ 940594 w 1264444"/>
              <a:gd name="connsiteY29" fmla="*/ 52388 h 738188"/>
              <a:gd name="connsiteX30" fmla="*/ 857250 w 1264444"/>
              <a:gd name="connsiteY30" fmla="*/ 19050 h 738188"/>
              <a:gd name="connsiteX31" fmla="*/ 809625 w 1264444"/>
              <a:gd name="connsiteY31" fmla="*/ 4763 h 738188"/>
              <a:gd name="connsiteX32" fmla="*/ 781050 w 1264444"/>
              <a:gd name="connsiteY32" fmla="*/ 0 h 738188"/>
              <a:gd name="connsiteX33" fmla="*/ 762000 w 1264444"/>
              <a:gd name="connsiteY33" fmla="*/ 0 h 738188"/>
              <a:gd name="connsiteX34" fmla="*/ 750094 w 1264444"/>
              <a:gd name="connsiteY34" fmla="*/ 4763 h 738188"/>
              <a:gd name="connsiteX35" fmla="*/ 747713 w 1264444"/>
              <a:gd name="connsiteY35" fmla="*/ 11907 h 738188"/>
              <a:gd name="connsiteX36" fmla="*/ 747713 w 1264444"/>
              <a:gd name="connsiteY36" fmla="*/ 23813 h 738188"/>
              <a:gd name="connsiteX37" fmla="*/ 759619 w 1264444"/>
              <a:gd name="connsiteY37" fmla="*/ 45244 h 738188"/>
              <a:gd name="connsiteX38" fmla="*/ 776288 w 1264444"/>
              <a:gd name="connsiteY38" fmla="*/ 66675 h 738188"/>
              <a:gd name="connsiteX39" fmla="*/ 797719 w 1264444"/>
              <a:gd name="connsiteY39" fmla="*/ 78582 h 738188"/>
              <a:gd name="connsiteX40" fmla="*/ 819150 w 1264444"/>
              <a:gd name="connsiteY40" fmla="*/ 92869 h 738188"/>
              <a:gd name="connsiteX41" fmla="*/ 831057 w 1264444"/>
              <a:gd name="connsiteY41" fmla="*/ 109538 h 738188"/>
              <a:gd name="connsiteX42" fmla="*/ 840582 w 1264444"/>
              <a:gd name="connsiteY42" fmla="*/ 133350 h 738188"/>
              <a:gd name="connsiteX43" fmla="*/ 845344 w 1264444"/>
              <a:gd name="connsiteY43" fmla="*/ 154782 h 738188"/>
              <a:gd name="connsiteX44" fmla="*/ 840582 w 1264444"/>
              <a:gd name="connsiteY44" fmla="*/ 169069 h 738188"/>
              <a:gd name="connsiteX45" fmla="*/ 831057 w 1264444"/>
              <a:gd name="connsiteY45" fmla="*/ 185738 h 738188"/>
              <a:gd name="connsiteX46" fmla="*/ 792957 w 1264444"/>
              <a:gd name="connsiteY46" fmla="*/ 219075 h 738188"/>
              <a:gd name="connsiteX47" fmla="*/ 735807 w 1264444"/>
              <a:gd name="connsiteY47" fmla="*/ 266700 h 738188"/>
              <a:gd name="connsiteX48" fmla="*/ 633413 w 1264444"/>
              <a:gd name="connsiteY48" fmla="*/ 335757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4444" h="738188">
                <a:moveTo>
                  <a:pt x="633413" y="335757"/>
                </a:moveTo>
                <a:lnTo>
                  <a:pt x="497682" y="419100"/>
                </a:lnTo>
                <a:lnTo>
                  <a:pt x="340519" y="504825"/>
                </a:lnTo>
                <a:lnTo>
                  <a:pt x="140494" y="607219"/>
                </a:lnTo>
                <a:lnTo>
                  <a:pt x="0" y="676275"/>
                </a:lnTo>
                <a:lnTo>
                  <a:pt x="69057" y="738188"/>
                </a:lnTo>
                <a:lnTo>
                  <a:pt x="230982" y="683419"/>
                </a:lnTo>
                <a:lnTo>
                  <a:pt x="473869" y="592932"/>
                </a:lnTo>
                <a:lnTo>
                  <a:pt x="666750" y="514350"/>
                </a:lnTo>
                <a:lnTo>
                  <a:pt x="781050" y="464344"/>
                </a:lnTo>
                <a:lnTo>
                  <a:pt x="862013" y="428625"/>
                </a:lnTo>
                <a:lnTo>
                  <a:pt x="921544" y="402432"/>
                </a:lnTo>
                <a:lnTo>
                  <a:pt x="964407" y="390525"/>
                </a:lnTo>
                <a:lnTo>
                  <a:pt x="1090613" y="361950"/>
                </a:lnTo>
                <a:lnTo>
                  <a:pt x="1200150" y="338138"/>
                </a:lnTo>
                <a:lnTo>
                  <a:pt x="1240632" y="323850"/>
                </a:lnTo>
                <a:lnTo>
                  <a:pt x="1254919" y="314325"/>
                </a:lnTo>
                <a:lnTo>
                  <a:pt x="1259682" y="307182"/>
                </a:lnTo>
                <a:lnTo>
                  <a:pt x="1264444" y="295275"/>
                </a:lnTo>
                <a:lnTo>
                  <a:pt x="1264444" y="283369"/>
                </a:lnTo>
                <a:lnTo>
                  <a:pt x="1262063" y="271463"/>
                </a:lnTo>
                <a:lnTo>
                  <a:pt x="1254919" y="254794"/>
                </a:lnTo>
                <a:lnTo>
                  <a:pt x="1228725" y="230982"/>
                </a:lnTo>
                <a:lnTo>
                  <a:pt x="1195388" y="209550"/>
                </a:lnTo>
                <a:lnTo>
                  <a:pt x="1181100" y="202407"/>
                </a:lnTo>
                <a:lnTo>
                  <a:pt x="1157288" y="185738"/>
                </a:lnTo>
                <a:lnTo>
                  <a:pt x="1121569" y="157163"/>
                </a:lnTo>
                <a:lnTo>
                  <a:pt x="1069182" y="121444"/>
                </a:lnTo>
                <a:lnTo>
                  <a:pt x="1002507" y="83344"/>
                </a:lnTo>
                <a:lnTo>
                  <a:pt x="940594" y="52388"/>
                </a:lnTo>
                <a:lnTo>
                  <a:pt x="857250" y="19050"/>
                </a:lnTo>
                <a:lnTo>
                  <a:pt x="809625" y="4763"/>
                </a:lnTo>
                <a:lnTo>
                  <a:pt x="781050" y="0"/>
                </a:lnTo>
                <a:lnTo>
                  <a:pt x="762000" y="0"/>
                </a:lnTo>
                <a:lnTo>
                  <a:pt x="750094" y="4763"/>
                </a:lnTo>
                <a:lnTo>
                  <a:pt x="747713" y="11907"/>
                </a:lnTo>
                <a:lnTo>
                  <a:pt x="747713" y="23813"/>
                </a:lnTo>
                <a:lnTo>
                  <a:pt x="759619" y="45244"/>
                </a:lnTo>
                <a:lnTo>
                  <a:pt x="776288" y="66675"/>
                </a:lnTo>
                <a:lnTo>
                  <a:pt x="797719" y="78582"/>
                </a:lnTo>
                <a:lnTo>
                  <a:pt x="819150" y="92869"/>
                </a:lnTo>
                <a:lnTo>
                  <a:pt x="831057" y="109538"/>
                </a:lnTo>
                <a:lnTo>
                  <a:pt x="840582" y="133350"/>
                </a:lnTo>
                <a:lnTo>
                  <a:pt x="845344" y="154782"/>
                </a:lnTo>
                <a:lnTo>
                  <a:pt x="840582" y="169069"/>
                </a:lnTo>
                <a:lnTo>
                  <a:pt x="831057" y="185738"/>
                </a:lnTo>
                <a:lnTo>
                  <a:pt x="792957" y="219075"/>
                </a:lnTo>
                <a:lnTo>
                  <a:pt x="735807" y="266700"/>
                </a:lnTo>
                <a:lnTo>
                  <a:pt x="633413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9BD77C55-81D7-4CE0-84C2-D0F145F1DA9A}"/>
              </a:ext>
            </a:extLst>
          </p:cNvPr>
          <p:cNvSpPr/>
          <p:nvPr/>
        </p:nvSpPr>
        <p:spPr>
          <a:xfrm>
            <a:off x="5065713" y="3352800"/>
            <a:ext cx="2044700" cy="1081088"/>
          </a:xfrm>
          <a:custGeom>
            <a:avLst/>
            <a:gdLst>
              <a:gd name="connsiteX0" fmla="*/ 664369 w 2045494"/>
              <a:gd name="connsiteY0" fmla="*/ 581025 h 1081088"/>
              <a:gd name="connsiteX1" fmla="*/ 526256 w 2045494"/>
              <a:gd name="connsiteY1" fmla="*/ 464344 h 1081088"/>
              <a:gd name="connsiteX2" fmla="*/ 433387 w 2045494"/>
              <a:gd name="connsiteY2" fmla="*/ 385763 h 1081088"/>
              <a:gd name="connsiteX3" fmla="*/ 357187 w 2045494"/>
              <a:gd name="connsiteY3" fmla="*/ 316706 h 1081088"/>
              <a:gd name="connsiteX4" fmla="*/ 261937 w 2045494"/>
              <a:gd name="connsiteY4" fmla="*/ 238125 h 1081088"/>
              <a:gd name="connsiteX5" fmla="*/ 200025 w 2045494"/>
              <a:gd name="connsiteY5" fmla="*/ 185738 h 1081088"/>
              <a:gd name="connsiteX6" fmla="*/ 164306 w 2045494"/>
              <a:gd name="connsiteY6" fmla="*/ 157163 h 1081088"/>
              <a:gd name="connsiteX7" fmla="*/ 121444 w 2045494"/>
              <a:gd name="connsiteY7" fmla="*/ 123825 h 1081088"/>
              <a:gd name="connsiteX8" fmla="*/ 80962 w 2045494"/>
              <a:gd name="connsiteY8" fmla="*/ 92869 h 1081088"/>
              <a:gd name="connsiteX9" fmla="*/ 61912 w 2045494"/>
              <a:gd name="connsiteY9" fmla="*/ 78581 h 1081088"/>
              <a:gd name="connsiteX10" fmla="*/ 40481 w 2045494"/>
              <a:gd name="connsiteY10" fmla="*/ 66675 h 1081088"/>
              <a:gd name="connsiteX11" fmla="*/ 28575 w 2045494"/>
              <a:gd name="connsiteY11" fmla="*/ 59531 h 1081088"/>
              <a:gd name="connsiteX12" fmla="*/ 19050 w 2045494"/>
              <a:gd name="connsiteY12" fmla="*/ 52388 h 1081088"/>
              <a:gd name="connsiteX13" fmla="*/ 7144 w 2045494"/>
              <a:gd name="connsiteY13" fmla="*/ 42863 h 1081088"/>
              <a:gd name="connsiteX14" fmla="*/ 2381 w 2045494"/>
              <a:gd name="connsiteY14" fmla="*/ 33338 h 1081088"/>
              <a:gd name="connsiteX15" fmla="*/ 0 w 2045494"/>
              <a:gd name="connsiteY15" fmla="*/ 21431 h 1081088"/>
              <a:gd name="connsiteX16" fmla="*/ 7144 w 2045494"/>
              <a:gd name="connsiteY16" fmla="*/ 14288 h 1081088"/>
              <a:gd name="connsiteX17" fmla="*/ 28575 w 2045494"/>
              <a:gd name="connsiteY17" fmla="*/ 2381 h 1081088"/>
              <a:gd name="connsiteX18" fmla="*/ 40481 w 2045494"/>
              <a:gd name="connsiteY18" fmla="*/ 0 h 1081088"/>
              <a:gd name="connsiteX19" fmla="*/ 71437 w 2045494"/>
              <a:gd name="connsiteY19" fmla="*/ 0 h 1081088"/>
              <a:gd name="connsiteX20" fmla="*/ 119062 w 2045494"/>
              <a:gd name="connsiteY20" fmla="*/ 7144 h 1081088"/>
              <a:gd name="connsiteX21" fmla="*/ 130969 w 2045494"/>
              <a:gd name="connsiteY21" fmla="*/ 14288 h 1081088"/>
              <a:gd name="connsiteX22" fmla="*/ 180975 w 2045494"/>
              <a:gd name="connsiteY22" fmla="*/ 50006 h 1081088"/>
              <a:gd name="connsiteX23" fmla="*/ 238125 w 2045494"/>
              <a:gd name="connsiteY23" fmla="*/ 83344 h 1081088"/>
              <a:gd name="connsiteX24" fmla="*/ 304800 w 2045494"/>
              <a:gd name="connsiteY24" fmla="*/ 119063 h 1081088"/>
              <a:gd name="connsiteX25" fmla="*/ 376237 w 2045494"/>
              <a:gd name="connsiteY25" fmla="*/ 154781 h 1081088"/>
              <a:gd name="connsiteX26" fmla="*/ 423862 w 2045494"/>
              <a:gd name="connsiteY26" fmla="*/ 204788 h 1081088"/>
              <a:gd name="connsiteX27" fmla="*/ 540544 w 2045494"/>
              <a:gd name="connsiteY27" fmla="*/ 273844 h 1081088"/>
              <a:gd name="connsiteX28" fmla="*/ 669131 w 2045494"/>
              <a:gd name="connsiteY28" fmla="*/ 357188 h 1081088"/>
              <a:gd name="connsiteX29" fmla="*/ 783431 w 2045494"/>
              <a:gd name="connsiteY29" fmla="*/ 426244 h 1081088"/>
              <a:gd name="connsiteX30" fmla="*/ 904875 w 2045494"/>
              <a:gd name="connsiteY30" fmla="*/ 500063 h 1081088"/>
              <a:gd name="connsiteX31" fmla="*/ 1026319 w 2045494"/>
              <a:gd name="connsiteY31" fmla="*/ 573881 h 1081088"/>
              <a:gd name="connsiteX32" fmla="*/ 1162050 w 2045494"/>
              <a:gd name="connsiteY32" fmla="*/ 650081 h 1081088"/>
              <a:gd name="connsiteX33" fmla="*/ 1276350 w 2045494"/>
              <a:gd name="connsiteY33" fmla="*/ 709613 h 1081088"/>
              <a:gd name="connsiteX34" fmla="*/ 1385887 w 2045494"/>
              <a:gd name="connsiteY34" fmla="*/ 759619 h 1081088"/>
              <a:gd name="connsiteX35" fmla="*/ 1531144 w 2045494"/>
              <a:gd name="connsiteY35" fmla="*/ 812006 h 1081088"/>
              <a:gd name="connsiteX36" fmla="*/ 1700212 w 2045494"/>
              <a:gd name="connsiteY36" fmla="*/ 866775 h 1081088"/>
              <a:gd name="connsiteX37" fmla="*/ 1883569 w 2045494"/>
              <a:gd name="connsiteY37" fmla="*/ 919163 h 1081088"/>
              <a:gd name="connsiteX38" fmla="*/ 1988344 w 2045494"/>
              <a:gd name="connsiteY38" fmla="*/ 950119 h 1081088"/>
              <a:gd name="connsiteX39" fmla="*/ 2014537 w 2045494"/>
              <a:gd name="connsiteY39" fmla="*/ 962025 h 1081088"/>
              <a:gd name="connsiteX40" fmla="*/ 2035969 w 2045494"/>
              <a:gd name="connsiteY40" fmla="*/ 976313 h 1081088"/>
              <a:gd name="connsiteX41" fmla="*/ 2043112 w 2045494"/>
              <a:gd name="connsiteY41" fmla="*/ 985838 h 1081088"/>
              <a:gd name="connsiteX42" fmla="*/ 2045494 w 2045494"/>
              <a:gd name="connsiteY42" fmla="*/ 992981 h 1081088"/>
              <a:gd name="connsiteX43" fmla="*/ 2045494 w 2045494"/>
              <a:gd name="connsiteY43" fmla="*/ 1002506 h 1081088"/>
              <a:gd name="connsiteX44" fmla="*/ 2033587 w 2045494"/>
              <a:gd name="connsiteY44" fmla="*/ 1016794 h 1081088"/>
              <a:gd name="connsiteX45" fmla="*/ 2021681 w 2045494"/>
              <a:gd name="connsiteY45" fmla="*/ 1026319 h 1081088"/>
              <a:gd name="connsiteX46" fmla="*/ 2009775 w 2045494"/>
              <a:gd name="connsiteY46" fmla="*/ 1033463 h 1081088"/>
              <a:gd name="connsiteX47" fmla="*/ 1990725 w 2045494"/>
              <a:gd name="connsiteY47" fmla="*/ 1038225 h 1081088"/>
              <a:gd name="connsiteX48" fmla="*/ 1931194 w 2045494"/>
              <a:gd name="connsiteY48" fmla="*/ 1042988 h 1081088"/>
              <a:gd name="connsiteX49" fmla="*/ 1831181 w 2045494"/>
              <a:gd name="connsiteY49" fmla="*/ 1050131 h 1081088"/>
              <a:gd name="connsiteX50" fmla="*/ 1721644 w 2045494"/>
              <a:gd name="connsiteY50" fmla="*/ 1059656 h 1081088"/>
              <a:gd name="connsiteX51" fmla="*/ 1614487 w 2045494"/>
              <a:gd name="connsiteY51" fmla="*/ 1066800 h 1081088"/>
              <a:gd name="connsiteX52" fmla="*/ 1476375 w 2045494"/>
              <a:gd name="connsiteY52" fmla="*/ 1076325 h 1081088"/>
              <a:gd name="connsiteX53" fmla="*/ 1423987 w 2045494"/>
              <a:gd name="connsiteY53" fmla="*/ 1078706 h 1081088"/>
              <a:gd name="connsiteX54" fmla="*/ 1393031 w 2045494"/>
              <a:gd name="connsiteY54" fmla="*/ 1081088 h 1081088"/>
              <a:gd name="connsiteX55" fmla="*/ 1345406 w 2045494"/>
              <a:gd name="connsiteY55" fmla="*/ 1078706 h 1081088"/>
              <a:gd name="connsiteX56" fmla="*/ 1316831 w 2045494"/>
              <a:gd name="connsiteY56" fmla="*/ 1073944 h 1081088"/>
              <a:gd name="connsiteX57" fmla="*/ 1273969 w 2045494"/>
              <a:gd name="connsiteY57" fmla="*/ 1062038 h 1081088"/>
              <a:gd name="connsiteX58" fmla="*/ 1240631 w 2045494"/>
              <a:gd name="connsiteY58" fmla="*/ 1047750 h 1081088"/>
              <a:gd name="connsiteX59" fmla="*/ 1214437 w 2045494"/>
              <a:gd name="connsiteY59" fmla="*/ 1031081 h 1081088"/>
              <a:gd name="connsiteX60" fmla="*/ 1140619 w 2045494"/>
              <a:gd name="connsiteY60" fmla="*/ 971550 h 1081088"/>
              <a:gd name="connsiteX61" fmla="*/ 1045369 w 2045494"/>
              <a:gd name="connsiteY61" fmla="*/ 897731 h 1081088"/>
              <a:gd name="connsiteX62" fmla="*/ 973931 w 2045494"/>
              <a:gd name="connsiteY62" fmla="*/ 838200 h 1081088"/>
              <a:gd name="connsiteX63" fmla="*/ 864394 w 2045494"/>
              <a:gd name="connsiteY63" fmla="*/ 745331 h 1081088"/>
              <a:gd name="connsiteX64" fmla="*/ 783431 w 2045494"/>
              <a:gd name="connsiteY64" fmla="*/ 678656 h 1081088"/>
              <a:gd name="connsiteX65" fmla="*/ 664369 w 2045494"/>
              <a:gd name="connsiteY65" fmla="*/ 581025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45494" h="1081088">
                <a:moveTo>
                  <a:pt x="664369" y="581025"/>
                </a:moveTo>
                <a:lnTo>
                  <a:pt x="526256" y="464344"/>
                </a:lnTo>
                <a:lnTo>
                  <a:pt x="433387" y="385763"/>
                </a:lnTo>
                <a:lnTo>
                  <a:pt x="357187" y="316706"/>
                </a:lnTo>
                <a:lnTo>
                  <a:pt x="261937" y="238125"/>
                </a:lnTo>
                <a:lnTo>
                  <a:pt x="200025" y="185738"/>
                </a:lnTo>
                <a:lnTo>
                  <a:pt x="164306" y="157163"/>
                </a:lnTo>
                <a:lnTo>
                  <a:pt x="121444" y="123825"/>
                </a:lnTo>
                <a:lnTo>
                  <a:pt x="80962" y="92869"/>
                </a:lnTo>
                <a:lnTo>
                  <a:pt x="61912" y="78581"/>
                </a:lnTo>
                <a:lnTo>
                  <a:pt x="40481" y="66675"/>
                </a:lnTo>
                <a:lnTo>
                  <a:pt x="28575" y="59531"/>
                </a:lnTo>
                <a:lnTo>
                  <a:pt x="19050" y="52388"/>
                </a:lnTo>
                <a:lnTo>
                  <a:pt x="7144" y="42863"/>
                </a:lnTo>
                <a:lnTo>
                  <a:pt x="2381" y="33338"/>
                </a:lnTo>
                <a:lnTo>
                  <a:pt x="0" y="21431"/>
                </a:lnTo>
                <a:lnTo>
                  <a:pt x="7144" y="14288"/>
                </a:lnTo>
                <a:lnTo>
                  <a:pt x="28575" y="2381"/>
                </a:lnTo>
                <a:lnTo>
                  <a:pt x="40481" y="0"/>
                </a:lnTo>
                <a:lnTo>
                  <a:pt x="71437" y="0"/>
                </a:lnTo>
                <a:lnTo>
                  <a:pt x="119062" y="7144"/>
                </a:lnTo>
                <a:lnTo>
                  <a:pt x="130969" y="14288"/>
                </a:lnTo>
                <a:lnTo>
                  <a:pt x="180975" y="50006"/>
                </a:lnTo>
                <a:lnTo>
                  <a:pt x="238125" y="83344"/>
                </a:lnTo>
                <a:lnTo>
                  <a:pt x="304800" y="119063"/>
                </a:lnTo>
                <a:lnTo>
                  <a:pt x="376237" y="154781"/>
                </a:lnTo>
                <a:lnTo>
                  <a:pt x="423862" y="204788"/>
                </a:lnTo>
                <a:lnTo>
                  <a:pt x="540544" y="273844"/>
                </a:lnTo>
                <a:lnTo>
                  <a:pt x="669131" y="357188"/>
                </a:lnTo>
                <a:lnTo>
                  <a:pt x="783431" y="426244"/>
                </a:lnTo>
                <a:lnTo>
                  <a:pt x="904875" y="500063"/>
                </a:lnTo>
                <a:lnTo>
                  <a:pt x="1026319" y="573881"/>
                </a:lnTo>
                <a:lnTo>
                  <a:pt x="1162050" y="650081"/>
                </a:lnTo>
                <a:lnTo>
                  <a:pt x="1276350" y="709613"/>
                </a:lnTo>
                <a:lnTo>
                  <a:pt x="1385887" y="759619"/>
                </a:lnTo>
                <a:lnTo>
                  <a:pt x="1531144" y="812006"/>
                </a:lnTo>
                <a:lnTo>
                  <a:pt x="1700212" y="866775"/>
                </a:lnTo>
                <a:lnTo>
                  <a:pt x="1883569" y="919163"/>
                </a:lnTo>
                <a:lnTo>
                  <a:pt x="1988344" y="950119"/>
                </a:lnTo>
                <a:lnTo>
                  <a:pt x="2014537" y="962025"/>
                </a:lnTo>
                <a:lnTo>
                  <a:pt x="2035969" y="976313"/>
                </a:lnTo>
                <a:lnTo>
                  <a:pt x="2043112" y="985838"/>
                </a:lnTo>
                <a:lnTo>
                  <a:pt x="2045494" y="992981"/>
                </a:lnTo>
                <a:lnTo>
                  <a:pt x="2045494" y="1002506"/>
                </a:lnTo>
                <a:lnTo>
                  <a:pt x="2033587" y="1016794"/>
                </a:lnTo>
                <a:lnTo>
                  <a:pt x="2021681" y="1026319"/>
                </a:lnTo>
                <a:lnTo>
                  <a:pt x="2009775" y="1033463"/>
                </a:lnTo>
                <a:lnTo>
                  <a:pt x="1990725" y="1038225"/>
                </a:lnTo>
                <a:lnTo>
                  <a:pt x="1931194" y="1042988"/>
                </a:lnTo>
                <a:lnTo>
                  <a:pt x="1831181" y="1050131"/>
                </a:lnTo>
                <a:lnTo>
                  <a:pt x="1721644" y="1059656"/>
                </a:lnTo>
                <a:lnTo>
                  <a:pt x="1614487" y="1066800"/>
                </a:lnTo>
                <a:lnTo>
                  <a:pt x="1476375" y="1076325"/>
                </a:lnTo>
                <a:lnTo>
                  <a:pt x="1423987" y="1078706"/>
                </a:lnTo>
                <a:lnTo>
                  <a:pt x="1393031" y="1081088"/>
                </a:lnTo>
                <a:lnTo>
                  <a:pt x="1345406" y="1078706"/>
                </a:lnTo>
                <a:lnTo>
                  <a:pt x="1316831" y="1073944"/>
                </a:lnTo>
                <a:lnTo>
                  <a:pt x="1273969" y="1062038"/>
                </a:lnTo>
                <a:lnTo>
                  <a:pt x="1240631" y="1047750"/>
                </a:lnTo>
                <a:lnTo>
                  <a:pt x="1214437" y="1031081"/>
                </a:lnTo>
                <a:lnTo>
                  <a:pt x="1140619" y="971550"/>
                </a:lnTo>
                <a:lnTo>
                  <a:pt x="1045369" y="897731"/>
                </a:lnTo>
                <a:lnTo>
                  <a:pt x="973931" y="838200"/>
                </a:lnTo>
                <a:lnTo>
                  <a:pt x="864394" y="745331"/>
                </a:lnTo>
                <a:lnTo>
                  <a:pt x="783431" y="678656"/>
                </a:lnTo>
                <a:lnTo>
                  <a:pt x="664369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1FB418D3-B6C2-4577-8DE0-8682583949FC}"/>
              </a:ext>
            </a:extLst>
          </p:cNvPr>
          <p:cNvSpPr/>
          <p:nvPr/>
        </p:nvSpPr>
        <p:spPr>
          <a:xfrm>
            <a:off x="3636963" y="4524375"/>
            <a:ext cx="2420937" cy="490538"/>
          </a:xfrm>
          <a:custGeom>
            <a:avLst/>
            <a:gdLst>
              <a:gd name="connsiteX0" fmla="*/ 1576387 w 2421731"/>
              <a:gd name="connsiteY0" fmla="*/ 104775 h 490538"/>
              <a:gd name="connsiteX1" fmla="*/ 1314450 w 2421731"/>
              <a:gd name="connsiteY1" fmla="*/ 140494 h 490538"/>
              <a:gd name="connsiteX2" fmla="*/ 1042987 w 2421731"/>
              <a:gd name="connsiteY2" fmla="*/ 183356 h 490538"/>
              <a:gd name="connsiteX3" fmla="*/ 862012 w 2421731"/>
              <a:gd name="connsiteY3" fmla="*/ 211931 h 490538"/>
              <a:gd name="connsiteX4" fmla="*/ 673894 w 2421731"/>
              <a:gd name="connsiteY4" fmla="*/ 242888 h 490538"/>
              <a:gd name="connsiteX5" fmla="*/ 538162 w 2421731"/>
              <a:gd name="connsiteY5" fmla="*/ 266700 h 490538"/>
              <a:gd name="connsiteX6" fmla="*/ 509587 w 2421731"/>
              <a:gd name="connsiteY6" fmla="*/ 269081 h 490538"/>
              <a:gd name="connsiteX7" fmla="*/ 471487 w 2421731"/>
              <a:gd name="connsiteY7" fmla="*/ 271463 h 490538"/>
              <a:gd name="connsiteX8" fmla="*/ 421481 w 2421731"/>
              <a:gd name="connsiteY8" fmla="*/ 271463 h 490538"/>
              <a:gd name="connsiteX9" fmla="*/ 366712 w 2421731"/>
              <a:gd name="connsiteY9" fmla="*/ 271463 h 490538"/>
              <a:gd name="connsiteX10" fmla="*/ 295275 w 2421731"/>
              <a:gd name="connsiteY10" fmla="*/ 266700 h 490538"/>
              <a:gd name="connsiteX11" fmla="*/ 242887 w 2421731"/>
              <a:gd name="connsiteY11" fmla="*/ 261938 h 490538"/>
              <a:gd name="connsiteX12" fmla="*/ 159544 w 2421731"/>
              <a:gd name="connsiteY12" fmla="*/ 247650 h 490538"/>
              <a:gd name="connsiteX13" fmla="*/ 73819 w 2421731"/>
              <a:gd name="connsiteY13" fmla="*/ 226219 h 490538"/>
              <a:gd name="connsiteX14" fmla="*/ 33337 w 2421731"/>
              <a:gd name="connsiteY14" fmla="*/ 211931 h 490538"/>
              <a:gd name="connsiteX15" fmla="*/ 16669 w 2421731"/>
              <a:gd name="connsiteY15" fmla="*/ 209550 h 490538"/>
              <a:gd name="connsiteX16" fmla="*/ 7144 w 2421731"/>
              <a:gd name="connsiteY16" fmla="*/ 209550 h 490538"/>
              <a:gd name="connsiteX17" fmla="*/ 0 w 2421731"/>
              <a:gd name="connsiteY17" fmla="*/ 214313 h 490538"/>
              <a:gd name="connsiteX18" fmla="*/ 0 w 2421731"/>
              <a:gd name="connsiteY18" fmla="*/ 221456 h 490538"/>
              <a:gd name="connsiteX19" fmla="*/ 4762 w 2421731"/>
              <a:gd name="connsiteY19" fmla="*/ 242888 h 490538"/>
              <a:gd name="connsiteX20" fmla="*/ 21431 w 2421731"/>
              <a:gd name="connsiteY20" fmla="*/ 278606 h 490538"/>
              <a:gd name="connsiteX21" fmla="*/ 47625 w 2421731"/>
              <a:gd name="connsiteY21" fmla="*/ 309563 h 490538"/>
              <a:gd name="connsiteX22" fmla="*/ 88106 w 2421731"/>
              <a:gd name="connsiteY22" fmla="*/ 340519 h 490538"/>
              <a:gd name="connsiteX23" fmla="*/ 123825 w 2421731"/>
              <a:gd name="connsiteY23" fmla="*/ 361950 h 490538"/>
              <a:gd name="connsiteX24" fmla="*/ 180975 w 2421731"/>
              <a:gd name="connsiteY24" fmla="*/ 390525 h 490538"/>
              <a:gd name="connsiteX25" fmla="*/ 269081 w 2421731"/>
              <a:gd name="connsiteY25" fmla="*/ 431006 h 490538"/>
              <a:gd name="connsiteX26" fmla="*/ 376237 w 2421731"/>
              <a:gd name="connsiteY26" fmla="*/ 471488 h 490538"/>
              <a:gd name="connsiteX27" fmla="*/ 438150 w 2421731"/>
              <a:gd name="connsiteY27" fmla="*/ 490538 h 490538"/>
              <a:gd name="connsiteX28" fmla="*/ 485775 w 2421731"/>
              <a:gd name="connsiteY28" fmla="*/ 481013 h 490538"/>
              <a:gd name="connsiteX29" fmla="*/ 588169 w 2421731"/>
              <a:gd name="connsiteY29" fmla="*/ 457200 h 490538"/>
              <a:gd name="connsiteX30" fmla="*/ 707231 w 2421731"/>
              <a:gd name="connsiteY30" fmla="*/ 435769 h 490538"/>
              <a:gd name="connsiteX31" fmla="*/ 909637 w 2421731"/>
              <a:gd name="connsiteY31" fmla="*/ 397669 h 490538"/>
              <a:gd name="connsiteX32" fmla="*/ 1062037 w 2421731"/>
              <a:gd name="connsiteY32" fmla="*/ 371475 h 490538"/>
              <a:gd name="connsiteX33" fmla="*/ 1262062 w 2421731"/>
              <a:gd name="connsiteY33" fmla="*/ 340519 h 490538"/>
              <a:gd name="connsiteX34" fmla="*/ 1493044 w 2421731"/>
              <a:gd name="connsiteY34" fmla="*/ 311944 h 490538"/>
              <a:gd name="connsiteX35" fmla="*/ 1671637 w 2421731"/>
              <a:gd name="connsiteY35" fmla="*/ 295275 h 490538"/>
              <a:gd name="connsiteX36" fmla="*/ 1824037 w 2421731"/>
              <a:gd name="connsiteY36" fmla="*/ 285750 h 490538"/>
              <a:gd name="connsiteX37" fmla="*/ 1964531 w 2421731"/>
              <a:gd name="connsiteY37" fmla="*/ 280988 h 490538"/>
              <a:gd name="connsiteX38" fmla="*/ 2135981 w 2421731"/>
              <a:gd name="connsiteY38" fmla="*/ 280988 h 490538"/>
              <a:gd name="connsiteX39" fmla="*/ 2257425 w 2421731"/>
              <a:gd name="connsiteY39" fmla="*/ 288131 h 490538"/>
              <a:gd name="connsiteX40" fmla="*/ 2300287 w 2421731"/>
              <a:gd name="connsiteY40" fmla="*/ 288131 h 490538"/>
              <a:gd name="connsiteX41" fmla="*/ 2338387 w 2421731"/>
              <a:gd name="connsiteY41" fmla="*/ 276225 h 490538"/>
              <a:gd name="connsiteX42" fmla="*/ 2366962 w 2421731"/>
              <a:gd name="connsiteY42" fmla="*/ 261938 h 490538"/>
              <a:gd name="connsiteX43" fmla="*/ 2395537 w 2421731"/>
              <a:gd name="connsiteY43" fmla="*/ 242888 h 490538"/>
              <a:gd name="connsiteX44" fmla="*/ 2409825 w 2421731"/>
              <a:gd name="connsiteY44" fmla="*/ 226219 h 490538"/>
              <a:gd name="connsiteX45" fmla="*/ 2416969 w 2421731"/>
              <a:gd name="connsiteY45" fmla="*/ 211931 h 490538"/>
              <a:gd name="connsiteX46" fmla="*/ 2421731 w 2421731"/>
              <a:gd name="connsiteY46" fmla="*/ 195263 h 490538"/>
              <a:gd name="connsiteX47" fmla="*/ 2421731 w 2421731"/>
              <a:gd name="connsiteY47" fmla="*/ 180975 h 490538"/>
              <a:gd name="connsiteX48" fmla="*/ 2416969 w 2421731"/>
              <a:gd name="connsiteY48" fmla="*/ 159544 h 490538"/>
              <a:gd name="connsiteX49" fmla="*/ 2409825 w 2421731"/>
              <a:gd name="connsiteY49" fmla="*/ 142875 h 490538"/>
              <a:gd name="connsiteX50" fmla="*/ 2402681 w 2421731"/>
              <a:gd name="connsiteY50" fmla="*/ 133350 h 490538"/>
              <a:gd name="connsiteX51" fmla="*/ 2378869 w 2421731"/>
              <a:gd name="connsiteY51" fmla="*/ 121444 h 490538"/>
              <a:gd name="connsiteX52" fmla="*/ 2286000 w 2421731"/>
              <a:gd name="connsiteY52" fmla="*/ 90488 h 490538"/>
              <a:gd name="connsiteX53" fmla="*/ 2152650 w 2421731"/>
              <a:gd name="connsiteY53" fmla="*/ 50006 h 490538"/>
              <a:gd name="connsiteX54" fmla="*/ 2062162 w 2421731"/>
              <a:gd name="connsiteY54" fmla="*/ 26194 h 490538"/>
              <a:gd name="connsiteX55" fmla="*/ 1969294 w 2421731"/>
              <a:gd name="connsiteY55" fmla="*/ 2381 h 490538"/>
              <a:gd name="connsiteX56" fmla="*/ 1959769 w 2421731"/>
              <a:gd name="connsiteY56" fmla="*/ 0 h 490538"/>
              <a:gd name="connsiteX57" fmla="*/ 1940719 w 2421731"/>
              <a:gd name="connsiteY57" fmla="*/ 16669 h 490538"/>
              <a:gd name="connsiteX58" fmla="*/ 1907381 w 2421731"/>
              <a:gd name="connsiteY58" fmla="*/ 42863 h 490538"/>
              <a:gd name="connsiteX59" fmla="*/ 1878806 w 2421731"/>
              <a:gd name="connsiteY59" fmla="*/ 61913 h 490538"/>
              <a:gd name="connsiteX60" fmla="*/ 1852612 w 2421731"/>
              <a:gd name="connsiteY60" fmla="*/ 69056 h 490538"/>
              <a:gd name="connsiteX61" fmla="*/ 1721644 w 2421731"/>
              <a:gd name="connsiteY61" fmla="*/ 88106 h 490538"/>
              <a:gd name="connsiteX62" fmla="*/ 1576387 w 2421731"/>
              <a:gd name="connsiteY62" fmla="*/ 10477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1731" h="490538">
                <a:moveTo>
                  <a:pt x="1576387" y="104775"/>
                </a:moveTo>
                <a:lnTo>
                  <a:pt x="1314450" y="140494"/>
                </a:lnTo>
                <a:lnTo>
                  <a:pt x="1042987" y="183356"/>
                </a:lnTo>
                <a:lnTo>
                  <a:pt x="862012" y="211931"/>
                </a:lnTo>
                <a:lnTo>
                  <a:pt x="673894" y="242888"/>
                </a:lnTo>
                <a:lnTo>
                  <a:pt x="538162" y="266700"/>
                </a:lnTo>
                <a:lnTo>
                  <a:pt x="509587" y="269081"/>
                </a:lnTo>
                <a:lnTo>
                  <a:pt x="471487" y="271463"/>
                </a:lnTo>
                <a:lnTo>
                  <a:pt x="421481" y="271463"/>
                </a:lnTo>
                <a:lnTo>
                  <a:pt x="366712" y="271463"/>
                </a:lnTo>
                <a:lnTo>
                  <a:pt x="295275" y="266700"/>
                </a:lnTo>
                <a:lnTo>
                  <a:pt x="242887" y="261938"/>
                </a:lnTo>
                <a:lnTo>
                  <a:pt x="159544" y="247650"/>
                </a:lnTo>
                <a:lnTo>
                  <a:pt x="73819" y="226219"/>
                </a:lnTo>
                <a:lnTo>
                  <a:pt x="33337" y="211931"/>
                </a:lnTo>
                <a:lnTo>
                  <a:pt x="16669" y="209550"/>
                </a:lnTo>
                <a:lnTo>
                  <a:pt x="7144" y="209550"/>
                </a:lnTo>
                <a:lnTo>
                  <a:pt x="0" y="214313"/>
                </a:lnTo>
                <a:lnTo>
                  <a:pt x="0" y="221456"/>
                </a:lnTo>
                <a:lnTo>
                  <a:pt x="4762" y="242888"/>
                </a:lnTo>
                <a:lnTo>
                  <a:pt x="21431" y="278606"/>
                </a:lnTo>
                <a:lnTo>
                  <a:pt x="47625" y="309563"/>
                </a:lnTo>
                <a:lnTo>
                  <a:pt x="88106" y="340519"/>
                </a:lnTo>
                <a:lnTo>
                  <a:pt x="123825" y="361950"/>
                </a:lnTo>
                <a:lnTo>
                  <a:pt x="180975" y="390525"/>
                </a:lnTo>
                <a:lnTo>
                  <a:pt x="269081" y="431006"/>
                </a:lnTo>
                <a:lnTo>
                  <a:pt x="376237" y="471488"/>
                </a:lnTo>
                <a:lnTo>
                  <a:pt x="438150" y="490538"/>
                </a:lnTo>
                <a:lnTo>
                  <a:pt x="485775" y="481013"/>
                </a:lnTo>
                <a:lnTo>
                  <a:pt x="588169" y="457200"/>
                </a:lnTo>
                <a:lnTo>
                  <a:pt x="707231" y="435769"/>
                </a:lnTo>
                <a:lnTo>
                  <a:pt x="909637" y="397669"/>
                </a:lnTo>
                <a:lnTo>
                  <a:pt x="1062037" y="371475"/>
                </a:lnTo>
                <a:lnTo>
                  <a:pt x="1262062" y="340519"/>
                </a:lnTo>
                <a:lnTo>
                  <a:pt x="1493044" y="311944"/>
                </a:lnTo>
                <a:lnTo>
                  <a:pt x="1671637" y="295275"/>
                </a:lnTo>
                <a:lnTo>
                  <a:pt x="1824037" y="285750"/>
                </a:lnTo>
                <a:lnTo>
                  <a:pt x="1964531" y="280988"/>
                </a:lnTo>
                <a:lnTo>
                  <a:pt x="2135981" y="280988"/>
                </a:lnTo>
                <a:lnTo>
                  <a:pt x="2257425" y="288131"/>
                </a:lnTo>
                <a:lnTo>
                  <a:pt x="2300287" y="288131"/>
                </a:lnTo>
                <a:lnTo>
                  <a:pt x="2338387" y="276225"/>
                </a:lnTo>
                <a:lnTo>
                  <a:pt x="2366962" y="261938"/>
                </a:lnTo>
                <a:lnTo>
                  <a:pt x="2395537" y="242888"/>
                </a:lnTo>
                <a:lnTo>
                  <a:pt x="2409825" y="226219"/>
                </a:lnTo>
                <a:lnTo>
                  <a:pt x="2416969" y="211931"/>
                </a:lnTo>
                <a:lnTo>
                  <a:pt x="2421731" y="195263"/>
                </a:lnTo>
                <a:lnTo>
                  <a:pt x="2421731" y="180975"/>
                </a:lnTo>
                <a:lnTo>
                  <a:pt x="2416969" y="159544"/>
                </a:lnTo>
                <a:lnTo>
                  <a:pt x="2409825" y="142875"/>
                </a:lnTo>
                <a:lnTo>
                  <a:pt x="2402681" y="133350"/>
                </a:lnTo>
                <a:lnTo>
                  <a:pt x="2378869" y="121444"/>
                </a:lnTo>
                <a:lnTo>
                  <a:pt x="2286000" y="90488"/>
                </a:lnTo>
                <a:lnTo>
                  <a:pt x="2152650" y="50006"/>
                </a:lnTo>
                <a:lnTo>
                  <a:pt x="2062162" y="26194"/>
                </a:lnTo>
                <a:lnTo>
                  <a:pt x="1969294" y="2381"/>
                </a:lnTo>
                <a:lnTo>
                  <a:pt x="1959769" y="0"/>
                </a:lnTo>
                <a:lnTo>
                  <a:pt x="1940719" y="16669"/>
                </a:lnTo>
                <a:lnTo>
                  <a:pt x="1907381" y="42863"/>
                </a:lnTo>
                <a:lnTo>
                  <a:pt x="1878806" y="61913"/>
                </a:lnTo>
                <a:lnTo>
                  <a:pt x="1852612" y="69056"/>
                </a:lnTo>
                <a:lnTo>
                  <a:pt x="1721644" y="88106"/>
                </a:lnTo>
                <a:lnTo>
                  <a:pt x="1576387" y="104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0B967A27-830A-48E3-9C4B-4B11A7E2D766}"/>
              </a:ext>
            </a:extLst>
          </p:cNvPr>
          <p:cNvSpPr/>
          <p:nvPr/>
        </p:nvSpPr>
        <p:spPr>
          <a:xfrm>
            <a:off x="2706688" y="5173663"/>
            <a:ext cx="565150" cy="892175"/>
          </a:xfrm>
          <a:custGeom>
            <a:avLst/>
            <a:gdLst>
              <a:gd name="connsiteX0" fmla="*/ 550069 w 564357"/>
              <a:gd name="connsiteY0" fmla="*/ 221457 h 890588"/>
              <a:gd name="connsiteX1" fmla="*/ 535782 w 564357"/>
              <a:gd name="connsiteY1" fmla="*/ 304800 h 890588"/>
              <a:gd name="connsiteX2" fmla="*/ 516732 w 564357"/>
              <a:gd name="connsiteY2" fmla="*/ 381000 h 890588"/>
              <a:gd name="connsiteX3" fmla="*/ 495300 w 564357"/>
              <a:gd name="connsiteY3" fmla="*/ 454819 h 890588"/>
              <a:gd name="connsiteX4" fmla="*/ 466725 w 564357"/>
              <a:gd name="connsiteY4" fmla="*/ 528638 h 890588"/>
              <a:gd name="connsiteX5" fmla="*/ 435769 w 564357"/>
              <a:gd name="connsiteY5" fmla="*/ 592932 h 890588"/>
              <a:gd name="connsiteX6" fmla="*/ 397669 w 564357"/>
              <a:gd name="connsiteY6" fmla="*/ 659607 h 890588"/>
              <a:gd name="connsiteX7" fmla="*/ 357188 w 564357"/>
              <a:gd name="connsiteY7" fmla="*/ 721519 h 890588"/>
              <a:gd name="connsiteX8" fmla="*/ 311944 w 564357"/>
              <a:gd name="connsiteY8" fmla="*/ 781050 h 890588"/>
              <a:gd name="connsiteX9" fmla="*/ 283369 w 564357"/>
              <a:gd name="connsiteY9" fmla="*/ 814388 h 890588"/>
              <a:gd name="connsiteX10" fmla="*/ 242888 w 564357"/>
              <a:gd name="connsiteY10" fmla="*/ 847725 h 890588"/>
              <a:gd name="connsiteX11" fmla="*/ 200025 w 564357"/>
              <a:gd name="connsiteY11" fmla="*/ 869157 h 890588"/>
              <a:gd name="connsiteX12" fmla="*/ 145257 w 564357"/>
              <a:gd name="connsiteY12" fmla="*/ 885825 h 890588"/>
              <a:gd name="connsiteX13" fmla="*/ 109538 w 564357"/>
              <a:gd name="connsiteY13" fmla="*/ 890588 h 890588"/>
              <a:gd name="connsiteX14" fmla="*/ 57150 w 564357"/>
              <a:gd name="connsiteY14" fmla="*/ 890588 h 890588"/>
              <a:gd name="connsiteX15" fmla="*/ 30957 w 564357"/>
              <a:gd name="connsiteY15" fmla="*/ 881063 h 890588"/>
              <a:gd name="connsiteX16" fmla="*/ 9525 w 564357"/>
              <a:gd name="connsiteY16" fmla="*/ 864394 h 890588"/>
              <a:gd name="connsiteX17" fmla="*/ 0 w 564357"/>
              <a:gd name="connsiteY17" fmla="*/ 842963 h 890588"/>
              <a:gd name="connsiteX18" fmla="*/ 0 w 564357"/>
              <a:gd name="connsiteY18" fmla="*/ 812007 h 890588"/>
              <a:gd name="connsiteX19" fmla="*/ 4763 w 564357"/>
              <a:gd name="connsiteY19" fmla="*/ 764382 h 890588"/>
              <a:gd name="connsiteX20" fmla="*/ 19050 w 564357"/>
              <a:gd name="connsiteY20" fmla="*/ 707232 h 890588"/>
              <a:gd name="connsiteX21" fmla="*/ 33338 w 564357"/>
              <a:gd name="connsiteY21" fmla="*/ 664369 h 890588"/>
              <a:gd name="connsiteX22" fmla="*/ 61913 w 564357"/>
              <a:gd name="connsiteY22" fmla="*/ 595313 h 890588"/>
              <a:gd name="connsiteX23" fmla="*/ 76200 w 564357"/>
              <a:gd name="connsiteY23" fmla="*/ 573882 h 890588"/>
              <a:gd name="connsiteX24" fmla="*/ 104775 w 564357"/>
              <a:gd name="connsiteY24" fmla="*/ 554832 h 890588"/>
              <a:gd name="connsiteX25" fmla="*/ 140494 w 564357"/>
              <a:gd name="connsiteY25" fmla="*/ 533400 h 890588"/>
              <a:gd name="connsiteX26" fmla="*/ 185738 w 564357"/>
              <a:gd name="connsiteY26" fmla="*/ 500063 h 890588"/>
              <a:gd name="connsiteX27" fmla="*/ 235744 w 564357"/>
              <a:gd name="connsiteY27" fmla="*/ 457200 h 890588"/>
              <a:gd name="connsiteX28" fmla="*/ 290513 w 564357"/>
              <a:gd name="connsiteY28" fmla="*/ 407194 h 890588"/>
              <a:gd name="connsiteX29" fmla="*/ 330994 w 564357"/>
              <a:gd name="connsiteY29" fmla="*/ 361950 h 890588"/>
              <a:gd name="connsiteX30" fmla="*/ 361950 w 564357"/>
              <a:gd name="connsiteY30" fmla="*/ 323850 h 890588"/>
              <a:gd name="connsiteX31" fmla="*/ 400050 w 564357"/>
              <a:gd name="connsiteY31" fmla="*/ 261938 h 890588"/>
              <a:gd name="connsiteX32" fmla="*/ 445294 w 564357"/>
              <a:gd name="connsiteY32" fmla="*/ 185738 h 890588"/>
              <a:gd name="connsiteX33" fmla="*/ 485775 w 564357"/>
              <a:gd name="connsiteY33" fmla="*/ 102394 h 890588"/>
              <a:gd name="connsiteX34" fmla="*/ 497682 w 564357"/>
              <a:gd name="connsiteY34" fmla="*/ 69057 h 890588"/>
              <a:gd name="connsiteX35" fmla="*/ 519113 w 564357"/>
              <a:gd name="connsiteY35" fmla="*/ 19050 h 890588"/>
              <a:gd name="connsiteX36" fmla="*/ 528638 w 564357"/>
              <a:gd name="connsiteY36" fmla="*/ 4763 h 890588"/>
              <a:gd name="connsiteX37" fmla="*/ 542925 w 564357"/>
              <a:gd name="connsiteY37" fmla="*/ 0 h 890588"/>
              <a:gd name="connsiteX38" fmla="*/ 552450 w 564357"/>
              <a:gd name="connsiteY38" fmla="*/ 0 h 890588"/>
              <a:gd name="connsiteX39" fmla="*/ 561975 w 564357"/>
              <a:gd name="connsiteY39" fmla="*/ 11907 h 890588"/>
              <a:gd name="connsiteX40" fmla="*/ 564357 w 564357"/>
              <a:gd name="connsiteY40" fmla="*/ 28575 h 890588"/>
              <a:gd name="connsiteX41" fmla="*/ 559594 w 564357"/>
              <a:gd name="connsiteY41" fmla="*/ 157163 h 890588"/>
              <a:gd name="connsiteX42" fmla="*/ 550069 w 564357"/>
              <a:gd name="connsiteY42" fmla="*/ 221457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4357" h="890588">
                <a:moveTo>
                  <a:pt x="550069" y="221457"/>
                </a:moveTo>
                <a:lnTo>
                  <a:pt x="535782" y="304800"/>
                </a:lnTo>
                <a:lnTo>
                  <a:pt x="516732" y="381000"/>
                </a:lnTo>
                <a:lnTo>
                  <a:pt x="495300" y="454819"/>
                </a:lnTo>
                <a:lnTo>
                  <a:pt x="466725" y="528638"/>
                </a:lnTo>
                <a:lnTo>
                  <a:pt x="435769" y="592932"/>
                </a:lnTo>
                <a:lnTo>
                  <a:pt x="397669" y="659607"/>
                </a:lnTo>
                <a:lnTo>
                  <a:pt x="357188" y="721519"/>
                </a:lnTo>
                <a:lnTo>
                  <a:pt x="311944" y="781050"/>
                </a:lnTo>
                <a:lnTo>
                  <a:pt x="283369" y="814388"/>
                </a:lnTo>
                <a:lnTo>
                  <a:pt x="242888" y="847725"/>
                </a:lnTo>
                <a:lnTo>
                  <a:pt x="200025" y="869157"/>
                </a:lnTo>
                <a:lnTo>
                  <a:pt x="145257" y="885825"/>
                </a:lnTo>
                <a:lnTo>
                  <a:pt x="109538" y="890588"/>
                </a:lnTo>
                <a:lnTo>
                  <a:pt x="57150" y="890588"/>
                </a:lnTo>
                <a:lnTo>
                  <a:pt x="30957" y="881063"/>
                </a:lnTo>
                <a:lnTo>
                  <a:pt x="9525" y="864394"/>
                </a:lnTo>
                <a:lnTo>
                  <a:pt x="0" y="842963"/>
                </a:lnTo>
                <a:lnTo>
                  <a:pt x="0" y="812007"/>
                </a:lnTo>
                <a:lnTo>
                  <a:pt x="4763" y="764382"/>
                </a:lnTo>
                <a:lnTo>
                  <a:pt x="19050" y="707232"/>
                </a:lnTo>
                <a:lnTo>
                  <a:pt x="33338" y="664369"/>
                </a:lnTo>
                <a:lnTo>
                  <a:pt x="61913" y="595313"/>
                </a:lnTo>
                <a:lnTo>
                  <a:pt x="76200" y="573882"/>
                </a:lnTo>
                <a:lnTo>
                  <a:pt x="104775" y="554832"/>
                </a:lnTo>
                <a:lnTo>
                  <a:pt x="140494" y="533400"/>
                </a:lnTo>
                <a:lnTo>
                  <a:pt x="185738" y="500063"/>
                </a:lnTo>
                <a:lnTo>
                  <a:pt x="235744" y="457200"/>
                </a:lnTo>
                <a:lnTo>
                  <a:pt x="290513" y="407194"/>
                </a:lnTo>
                <a:lnTo>
                  <a:pt x="330994" y="361950"/>
                </a:lnTo>
                <a:lnTo>
                  <a:pt x="361950" y="323850"/>
                </a:lnTo>
                <a:lnTo>
                  <a:pt x="400050" y="261938"/>
                </a:lnTo>
                <a:lnTo>
                  <a:pt x="445294" y="185738"/>
                </a:lnTo>
                <a:lnTo>
                  <a:pt x="485775" y="102394"/>
                </a:lnTo>
                <a:lnTo>
                  <a:pt x="497682" y="69057"/>
                </a:lnTo>
                <a:lnTo>
                  <a:pt x="519113" y="19050"/>
                </a:lnTo>
                <a:lnTo>
                  <a:pt x="528638" y="4763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11907"/>
                </a:lnTo>
                <a:lnTo>
                  <a:pt x="564357" y="28575"/>
                </a:lnTo>
                <a:lnTo>
                  <a:pt x="559594" y="157163"/>
                </a:lnTo>
                <a:lnTo>
                  <a:pt x="550069" y="2214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541D5EA-2A98-4ED3-8E2F-4E20F1F826BB}"/>
              </a:ext>
            </a:extLst>
          </p:cNvPr>
          <p:cNvSpPr/>
          <p:nvPr/>
        </p:nvSpPr>
        <p:spPr>
          <a:xfrm>
            <a:off x="3970338" y="5133975"/>
            <a:ext cx="530225" cy="819150"/>
          </a:xfrm>
          <a:custGeom>
            <a:avLst/>
            <a:gdLst>
              <a:gd name="connsiteX0" fmla="*/ 190500 w 531019"/>
              <a:gd name="connsiteY0" fmla="*/ 369094 h 819150"/>
              <a:gd name="connsiteX1" fmla="*/ 161925 w 531019"/>
              <a:gd name="connsiteY1" fmla="*/ 292894 h 819150"/>
              <a:gd name="connsiteX2" fmla="*/ 140494 w 531019"/>
              <a:gd name="connsiteY2" fmla="*/ 252413 h 819150"/>
              <a:gd name="connsiteX3" fmla="*/ 109537 w 531019"/>
              <a:gd name="connsiteY3" fmla="*/ 197644 h 819150"/>
              <a:gd name="connsiteX4" fmla="*/ 80962 w 531019"/>
              <a:gd name="connsiteY4" fmla="*/ 147638 h 819150"/>
              <a:gd name="connsiteX5" fmla="*/ 50006 w 531019"/>
              <a:gd name="connsiteY5" fmla="*/ 102394 h 819150"/>
              <a:gd name="connsiteX6" fmla="*/ 30956 w 531019"/>
              <a:gd name="connsiteY6" fmla="*/ 78581 h 819150"/>
              <a:gd name="connsiteX7" fmla="*/ 11906 w 531019"/>
              <a:gd name="connsiteY7" fmla="*/ 52388 h 819150"/>
              <a:gd name="connsiteX8" fmla="*/ 2381 w 531019"/>
              <a:gd name="connsiteY8" fmla="*/ 33338 h 819150"/>
              <a:gd name="connsiteX9" fmla="*/ 0 w 531019"/>
              <a:gd name="connsiteY9" fmla="*/ 19050 h 819150"/>
              <a:gd name="connsiteX10" fmla="*/ 2381 w 531019"/>
              <a:gd name="connsiteY10" fmla="*/ 7144 h 819150"/>
              <a:gd name="connsiteX11" fmla="*/ 9525 w 531019"/>
              <a:gd name="connsiteY11" fmla="*/ 2381 h 819150"/>
              <a:gd name="connsiteX12" fmla="*/ 28575 w 531019"/>
              <a:gd name="connsiteY12" fmla="*/ 0 h 819150"/>
              <a:gd name="connsiteX13" fmla="*/ 78581 w 531019"/>
              <a:gd name="connsiteY13" fmla="*/ 21431 h 819150"/>
              <a:gd name="connsiteX14" fmla="*/ 157162 w 531019"/>
              <a:gd name="connsiteY14" fmla="*/ 76200 h 819150"/>
              <a:gd name="connsiteX15" fmla="*/ 211931 w 531019"/>
              <a:gd name="connsiteY15" fmla="*/ 116681 h 819150"/>
              <a:gd name="connsiteX16" fmla="*/ 285750 w 531019"/>
              <a:gd name="connsiteY16" fmla="*/ 185738 h 819150"/>
              <a:gd name="connsiteX17" fmla="*/ 347662 w 531019"/>
              <a:gd name="connsiteY17" fmla="*/ 250031 h 819150"/>
              <a:gd name="connsiteX18" fmla="*/ 409575 w 531019"/>
              <a:gd name="connsiteY18" fmla="*/ 328613 h 819150"/>
              <a:gd name="connsiteX19" fmla="*/ 457200 w 531019"/>
              <a:gd name="connsiteY19" fmla="*/ 397669 h 819150"/>
              <a:gd name="connsiteX20" fmla="*/ 502444 w 531019"/>
              <a:gd name="connsiteY20" fmla="*/ 466725 h 819150"/>
              <a:gd name="connsiteX21" fmla="*/ 511969 w 531019"/>
              <a:gd name="connsiteY21" fmla="*/ 495300 h 819150"/>
              <a:gd name="connsiteX22" fmla="*/ 521494 w 531019"/>
              <a:gd name="connsiteY22" fmla="*/ 545306 h 819150"/>
              <a:gd name="connsiteX23" fmla="*/ 526256 w 531019"/>
              <a:gd name="connsiteY23" fmla="*/ 600075 h 819150"/>
              <a:gd name="connsiteX24" fmla="*/ 531019 w 531019"/>
              <a:gd name="connsiteY24" fmla="*/ 678656 h 819150"/>
              <a:gd name="connsiteX25" fmla="*/ 528637 w 531019"/>
              <a:gd name="connsiteY25" fmla="*/ 707231 h 819150"/>
              <a:gd name="connsiteX26" fmla="*/ 526256 w 531019"/>
              <a:gd name="connsiteY26" fmla="*/ 733425 h 819150"/>
              <a:gd name="connsiteX27" fmla="*/ 514350 w 531019"/>
              <a:gd name="connsiteY27" fmla="*/ 764381 h 819150"/>
              <a:gd name="connsiteX28" fmla="*/ 497681 w 531019"/>
              <a:gd name="connsiteY28" fmla="*/ 788194 h 819150"/>
              <a:gd name="connsiteX29" fmla="*/ 478631 w 531019"/>
              <a:gd name="connsiteY29" fmla="*/ 804863 h 819150"/>
              <a:gd name="connsiteX30" fmla="*/ 452437 w 531019"/>
              <a:gd name="connsiteY30" fmla="*/ 814388 h 819150"/>
              <a:gd name="connsiteX31" fmla="*/ 426244 w 531019"/>
              <a:gd name="connsiteY31" fmla="*/ 819150 h 819150"/>
              <a:gd name="connsiteX32" fmla="*/ 414337 w 531019"/>
              <a:gd name="connsiteY32" fmla="*/ 819150 h 819150"/>
              <a:gd name="connsiteX33" fmla="*/ 381000 w 531019"/>
              <a:gd name="connsiteY33" fmla="*/ 814388 h 819150"/>
              <a:gd name="connsiteX34" fmla="*/ 347662 w 531019"/>
              <a:gd name="connsiteY34" fmla="*/ 804863 h 819150"/>
              <a:gd name="connsiteX35" fmla="*/ 326231 w 531019"/>
              <a:gd name="connsiteY35" fmla="*/ 792956 h 819150"/>
              <a:gd name="connsiteX36" fmla="*/ 309562 w 531019"/>
              <a:gd name="connsiteY36" fmla="*/ 781050 h 819150"/>
              <a:gd name="connsiteX37" fmla="*/ 295275 w 531019"/>
              <a:gd name="connsiteY37" fmla="*/ 766763 h 819150"/>
              <a:gd name="connsiteX38" fmla="*/ 283369 w 531019"/>
              <a:gd name="connsiteY38" fmla="*/ 747713 h 819150"/>
              <a:gd name="connsiteX39" fmla="*/ 269081 w 531019"/>
              <a:gd name="connsiteY39" fmla="*/ 721519 h 819150"/>
              <a:gd name="connsiteX40" fmla="*/ 259556 w 531019"/>
              <a:gd name="connsiteY40" fmla="*/ 681038 h 819150"/>
              <a:gd name="connsiteX41" fmla="*/ 257175 w 531019"/>
              <a:gd name="connsiteY41" fmla="*/ 647700 h 819150"/>
              <a:gd name="connsiteX42" fmla="*/ 245269 w 531019"/>
              <a:gd name="connsiteY42" fmla="*/ 576263 h 819150"/>
              <a:gd name="connsiteX43" fmla="*/ 226219 w 531019"/>
              <a:gd name="connsiteY43" fmla="*/ 490538 h 819150"/>
              <a:gd name="connsiteX44" fmla="*/ 190500 w 531019"/>
              <a:gd name="connsiteY44" fmla="*/ 36909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1019" h="819150">
                <a:moveTo>
                  <a:pt x="190500" y="369094"/>
                </a:moveTo>
                <a:lnTo>
                  <a:pt x="161925" y="292894"/>
                </a:lnTo>
                <a:lnTo>
                  <a:pt x="140494" y="252413"/>
                </a:lnTo>
                <a:lnTo>
                  <a:pt x="109537" y="197644"/>
                </a:lnTo>
                <a:lnTo>
                  <a:pt x="80962" y="147638"/>
                </a:lnTo>
                <a:lnTo>
                  <a:pt x="50006" y="102394"/>
                </a:lnTo>
                <a:lnTo>
                  <a:pt x="30956" y="78581"/>
                </a:lnTo>
                <a:lnTo>
                  <a:pt x="11906" y="52388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9525" y="2381"/>
                </a:lnTo>
                <a:lnTo>
                  <a:pt x="28575" y="0"/>
                </a:lnTo>
                <a:lnTo>
                  <a:pt x="78581" y="21431"/>
                </a:lnTo>
                <a:lnTo>
                  <a:pt x="157162" y="76200"/>
                </a:lnTo>
                <a:lnTo>
                  <a:pt x="211931" y="116681"/>
                </a:lnTo>
                <a:lnTo>
                  <a:pt x="285750" y="185738"/>
                </a:lnTo>
                <a:lnTo>
                  <a:pt x="347662" y="250031"/>
                </a:lnTo>
                <a:lnTo>
                  <a:pt x="409575" y="328613"/>
                </a:lnTo>
                <a:lnTo>
                  <a:pt x="457200" y="397669"/>
                </a:lnTo>
                <a:lnTo>
                  <a:pt x="502444" y="466725"/>
                </a:lnTo>
                <a:lnTo>
                  <a:pt x="511969" y="495300"/>
                </a:lnTo>
                <a:lnTo>
                  <a:pt x="521494" y="545306"/>
                </a:lnTo>
                <a:lnTo>
                  <a:pt x="526256" y="600075"/>
                </a:lnTo>
                <a:lnTo>
                  <a:pt x="531019" y="678656"/>
                </a:lnTo>
                <a:lnTo>
                  <a:pt x="528637" y="707231"/>
                </a:lnTo>
                <a:lnTo>
                  <a:pt x="526256" y="733425"/>
                </a:lnTo>
                <a:lnTo>
                  <a:pt x="514350" y="764381"/>
                </a:lnTo>
                <a:lnTo>
                  <a:pt x="497681" y="788194"/>
                </a:lnTo>
                <a:lnTo>
                  <a:pt x="478631" y="804863"/>
                </a:lnTo>
                <a:lnTo>
                  <a:pt x="452437" y="814388"/>
                </a:lnTo>
                <a:lnTo>
                  <a:pt x="426244" y="819150"/>
                </a:lnTo>
                <a:lnTo>
                  <a:pt x="414337" y="819150"/>
                </a:lnTo>
                <a:lnTo>
                  <a:pt x="381000" y="814388"/>
                </a:lnTo>
                <a:lnTo>
                  <a:pt x="347662" y="804863"/>
                </a:lnTo>
                <a:lnTo>
                  <a:pt x="326231" y="792956"/>
                </a:lnTo>
                <a:lnTo>
                  <a:pt x="309562" y="781050"/>
                </a:lnTo>
                <a:lnTo>
                  <a:pt x="295275" y="766763"/>
                </a:lnTo>
                <a:lnTo>
                  <a:pt x="283369" y="747713"/>
                </a:lnTo>
                <a:lnTo>
                  <a:pt x="269081" y="721519"/>
                </a:lnTo>
                <a:lnTo>
                  <a:pt x="259556" y="681038"/>
                </a:lnTo>
                <a:lnTo>
                  <a:pt x="257175" y="647700"/>
                </a:lnTo>
                <a:lnTo>
                  <a:pt x="245269" y="576263"/>
                </a:lnTo>
                <a:lnTo>
                  <a:pt x="226219" y="490538"/>
                </a:lnTo>
                <a:lnTo>
                  <a:pt x="190500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10D5A9B4-6E88-4298-978C-F457CE5D8532}"/>
              </a:ext>
            </a:extLst>
          </p:cNvPr>
          <p:cNvSpPr/>
          <p:nvPr/>
        </p:nvSpPr>
        <p:spPr>
          <a:xfrm>
            <a:off x="5024438" y="5091113"/>
            <a:ext cx="614362" cy="803275"/>
          </a:xfrm>
          <a:custGeom>
            <a:avLst/>
            <a:gdLst>
              <a:gd name="connsiteX0" fmla="*/ 323850 w 614362"/>
              <a:gd name="connsiteY0" fmla="*/ 157162 h 802481"/>
              <a:gd name="connsiteX1" fmla="*/ 266700 w 614362"/>
              <a:gd name="connsiteY1" fmla="*/ 121443 h 802481"/>
              <a:gd name="connsiteX2" fmla="*/ 219075 w 614362"/>
              <a:gd name="connsiteY2" fmla="*/ 92868 h 802481"/>
              <a:gd name="connsiteX3" fmla="*/ 169068 w 614362"/>
              <a:gd name="connsiteY3" fmla="*/ 66675 h 802481"/>
              <a:gd name="connsiteX4" fmla="*/ 119062 w 614362"/>
              <a:gd name="connsiteY4" fmla="*/ 42862 h 802481"/>
              <a:gd name="connsiteX5" fmla="*/ 61912 w 614362"/>
              <a:gd name="connsiteY5" fmla="*/ 16668 h 802481"/>
              <a:gd name="connsiteX6" fmla="*/ 35718 w 614362"/>
              <a:gd name="connsiteY6" fmla="*/ 4762 h 802481"/>
              <a:gd name="connsiteX7" fmla="*/ 16668 w 614362"/>
              <a:gd name="connsiteY7" fmla="*/ 0 h 802481"/>
              <a:gd name="connsiteX8" fmla="*/ 9525 w 614362"/>
              <a:gd name="connsiteY8" fmla="*/ 0 h 802481"/>
              <a:gd name="connsiteX9" fmla="*/ 4762 w 614362"/>
              <a:gd name="connsiteY9" fmla="*/ 0 h 802481"/>
              <a:gd name="connsiteX10" fmla="*/ 0 w 614362"/>
              <a:gd name="connsiteY10" fmla="*/ 7143 h 802481"/>
              <a:gd name="connsiteX11" fmla="*/ 0 w 614362"/>
              <a:gd name="connsiteY11" fmla="*/ 21431 h 802481"/>
              <a:gd name="connsiteX12" fmla="*/ 7143 w 614362"/>
              <a:gd name="connsiteY12" fmla="*/ 47625 h 802481"/>
              <a:gd name="connsiteX13" fmla="*/ 35718 w 614362"/>
              <a:gd name="connsiteY13" fmla="*/ 80962 h 802481"/>
              <a:gd name="connsiteX14" fmla="*/ 83343 w 614362"/>
              <a:gd name="connsiteY14" fmla="*/ 135731 h 802481"/>
              <a:gd name="connsiteX15" fmla="*/ 121443 w 614362"/>
              <a:gd name="connsiteY15" fmla="*/ 183356 h 802481"/>
              <a:gd name="connsiteX16" fmla="*/ 169068 w 614362"/>
              <a:gd name="connsiteY16" fmla="*/ 250031 h 802481"/>
              <a:gd name="connsiteX17" fmla="*/ 211931 w 614362"/>
              <a:gd name="connsiteY17" fmla="*/ 323850 h 802481"/>
              <a:gd name="connsiteX18" fmla="*/ 257175 w 614362"/>
              <a:gd name="connsiteY18" fmla="*/ 426243 h 802481"/>
              <a:gd name="connsiteX19" fmla="*/ 285750 w 614362"/>
              <a:gd name="connsiteY19" fmla="*/ 511968 h 802481"/>
              <a:gd name="connsiteX20" fmla="*/ 304800 w 614362"/>
              <a:gd name="connsiteY20" fmla="*/ 585787 h 802481"/>
              <a:gd name="connsiteX21" fmla="*/ 319087 w 614362"/>
              <a:gd name="connsiteY21" fmla="*/ 676275 h 802481"/>
              <a:gd name="connsiteX22" fmla="*/ 323850 w 614362"/>
              <a:gd name="connsiteY22" fmla="*/ 704850 h 802481"/>
              <a:gd name="connsiteX23" fmla="*/ 345281 w 614362"/>
              <a:gd name="connsiteY23" fmla="*/ 735806 h 802481"/>
              <a:gd name="connsiteX24" fmla="*/ 371475 w 614362"/>
              <a:gd name="connsiteY24" fmla="*/ 764381 h 802481"/>
              <a:gd name="connsiteX25" fmla="*/ 395287 w 614362"/>
              <a:gd name="connsiteY25" fmla="*/ 785812 h 802481"/>
              <a:gd name="connsiteX26" fmla="*/ 419100 w 614362"/>
              <a:gd name="connsiteY26" fmla="*/ 797718 h 802481"/>
              <a:gd name="connsiteX27" fmla="*/ 445293 w 614362"/>
              <a:gd name="connsiteY27" fmla="*/ 802481 h 802481"/>
              <a:gd name="connsiteX28" fmla="*/ 476250 w 614362"/>
              <a:gd name="connsiteY28" fmla="*/ 800100 h 802481"/>
              <a:gd name="connsiteX29" fmla="*/ 509587 w 614362"/>
              <a:gd name="connsiteY29" fmla="*/ 790575 h 802481"/>
              <a:gd name="connsiteX30" fmla="*/ 535781 w 614362"/>
              <a:gd name="connsiteY30" fmla="*/ 776287 h 802481"/>
              <a:gd name="connsiteX31" fmla="*/ 550068 w 614362"/>
              <a:gd name="connsiteY31" fmla="*/ 764381 h 802481"/>
              <a:gd name="connsiteX32" fmla="*/ 561975 w 614362"/>
              <a:gd name="connsiteY32" fmla="*/ 742950 h 802481"/>
              <a:gd name="connsiteX33" fmla="*/ 588168 w 614362"/>
              <a:gd name="connsiteY33" fmla="*/ 695325 h 802481"/>
              <a:gd name="connsiteX34" fmla="*/ 607218 w 614362"/>
              <a:gd name="connsiteY34" fmla="*/ 650081 h 802481"/>
              <a:gd name="connsiteX35" fmla="*/ 614362 w 614362"/>
              <a:gd name="connsiteY35" fmla="*/ 619125 h 802481"/>
              <a:gd name="connsiteX36" fmla="*/ 614362 w 614362"/>
              <a:gd name="connsiteY36" fmla="*/ 600075 h 802481"/>
              <a:gd name="connsiteX37" fmla="*/ 600075 w 614362"/>
              <a:gd name="connsiteY37" fmla="*/ 533400 h 802481"/>
              <a:gd name="connsiteX38" fmla="*/ 583406 w 614362"/>
              <a:gd name="connsiteY38" fmla="*/ 478631 h 802481"/>
              <a:gd name="connsiteX39" fmla="*/ 561975 w 614362"/>
              <a:gd name="connsiteY39" fmla="*/ 423862 h 802481"/>
              <a:gd name="connsiteX40" fmla="*/ 538162 w 614362"/>
              <a:gd name="connsiteY40" fmla="*/ 378618 h 802481"/>
              <a:gd name="connsiteX41" fmla="*/ 514350 w 614362"/>
              <a:gd name="connsiteY41" fmla="*/ 340518 h 802481"/>
              <a:gd name="connsiteX42" fmla="*/ 488156 w 614362"/>
              <a:gd name="connsiteY42" fmla="*/ 307181 h 802481"/>
              <a:gd name="connsiteX43" fmla="*/ 461962 w 614362"/>
              <a:gd name="connsiteY43" fmla="*/ 278606 h 802481"/>
              <a:gd name="connsiteX44" fmla="*/ 431006 w 614362"/>
              <a:gd name="connsiteY44" fmla="*/ 247650 h 802481"/>
              <a:gd name="connsiteX45" fmla="*/ 397668 w 614362"/>
              <a:gd name="connsiteY45" fmla="*/ 214312 h 802481"/>
              <a:gd name="connsiteX46" fmla="*/ 323850 w 614362"/>
              <a:gd name="connsiteY46" fmla="*/ 157162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14362" h="802481">
                <a:moveTo>
                  <a:pt x="323850" y="157162"/>
                </a:moveTo>
                <a:lnTo>
                  <a:pt x="266700" y="121443"/>
                </a:lnTo>
                <a:lnTo>
                  <a:pt x="219075" y="92868"/>
                </a:lnTo>
                <a:lnTo>
                  <a:pt x="169068" y="66675"/>
                </a:lnTo>
                <a:lnTo>
                  <a:pt x="119062" y="42862"/>
                </a:lnTo>
                <a:lnTo>
                  <a:pt x="61912" y="16668"/>
                </a:lnTo>
                <a:lnTo>
                  <a:pt x="35718" y="4762"/>
                </a:lnTo>
                <a:lnTo>
                  <a:pt x="16668" y="0"/>
                </a:lnTo>
                <a:lnTo>
                  <a:pt x="9525" y="0"/>
                </a:lnTo>
                <a:lnTo>
                  <a:pt x="4762" y="0"/>
                </a:lnTo>
                <a:lnTo>
                  <a:pt x="0" y="7143"/>
                </a:lnTo>
                <a:lnTo>
                  <a:pt x="0" y="21431"/>
                </a:lnTo>
                <a:lnTo>
                  <a:pt x="7143" y="47625"/>
                </a:lnTo>
                <a:lnTo>
                  <a:pt x="35718" y="80962"/>
                </a:lnTo>
                <a:lnTo>
                  <a:pt x="83343" y="135731"/>
                </a:lnTo>
                <a:lnTo>
                  <a:pt x="121443" y="183356"/>
                </a:lnTo>
                <a:lnTo>
                  <a:pt x="169068" y="250031"/>
                </a:lnTo>
                <a:lnTo>
                  <a:pt x="211931" y="323850"/>
                </a:lnTo>
                <a:lnTo>
                  <a:pt x="257175" y="426243"/>
                </a:lnTo>
                <a:lnTo>
                  <a:pt x="285750" y="511968"/>
                </a:lnTo>
                <a:lnTo>
                  <a:pt x="304800" y="585787"/>
                </a:lnTo>
                <a:lnTo>
                  <a:pt x="319087" y="676275"/>
                </a:lnTo>
                <a:lnTo>
                  <a:pt x="323850" y="704850"/>
                </a:lnTo>
                <a:lnTo>
                  <a:pt x="345281" y="735806"/>
                </a:lnTo>
                <a:lnTo>
                  <a:pt x="371475" y="764381"/>
                </a:lnTo>
                <a:lnTo>
                  <a:pt x="395287" y="785812"/>
                </a:lnTo>
                <a:lnTo>
                  <a:pt x="419100" y="797718"/>
                </a:lnTo>
                <a:lnTo>
                  <a:pt x="445293" y="802481"/>
                </a:lnTo>
                <a:lnTo>
                  <a:pt x="476250" y="800100"/>
                </a:lnTo>
                <a:lnTo>
                  <a:pt x="509587" y="790575"/>
                </a:lnTo>
                <a:lnTo>
                  <a:pt x="535781" y="776287"/>
                </a:lnTo>
                <a:lnTo>
                  <a:pt x="550068" y="764381"/>
                </a:lnTo>
                <a:lnTo>
                  <a:pt x="561975" y="742950"/>
                </a:lnTo>
                <a:lnTo>
                  <a:pt x="588168" y="695325"/>
                </a:lnTo>
                <a:lnTo>
                  <a:pt x="607218" y="650081"/>
                </a:lnTo>
                <a:lnTo>
                  <a:pt x="614362" y="619125"/>
                </a:lnTo>
                <a:lnTo>
                  <a:pt x="614362" y="600075"/>
                </a:lnTo>
                <a:lnTo>
                  <a:pt x="600075" y="533400"/>
                </a:lnTo>
                <a:lnTo>
                  <a:pt x="583406" y="478631"/>
                </a:lnTo>
                <a:lnTo>
                  <a:pt x="561975" y="423862"/>
                </a:lnTo>
                <a:lnTo>
                  <a:pt x="538162" y="378618"/>
                </a:lnTo>
                <a:lnTo>
                  <a:pt x="514350" y="340518"/>
                </a:lnTo>
                <a:lnTo>
                  <a:pt x="488156" y="307181"/>
                </a:lnTo>
                <a:lnTo>
                  <a:pt x="461962" y="278606"/>
                </a:lnTo>
                <a:lnTo>
                  <a:pt x="431006" y="247650"/>
                </a:lnTo>
                <a:lnTo>
                  <a:pt x="397668" y="214312"/>
                </a:lnTo>
                <a:lnTo>
                  <a:pt x="323850" y="1571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E12C47F1-FFD5-42B5-B714-9B41F3700B62}"/>
              </a:ext>
            </a:extLst>
          </p:cNvPr>
          <p:cNvSpPr/>
          <p:nvPr/>
        </p:nvSpPr>
        <p:spPr>
          <a:xfrm>
            <a:off x="6172200" y="5056188"/>
            <a:ext cx="808038" cy="936625"/>
          </a:xfrm>
          <a:custGeom>
            <a:avLst/>
            <a:gdLst>
              <a:gd name="connsiteX0" fmla="*/ 378619 w 807244"/>
              <a:gd name="connsiteY0" fmla="*/ 485775 h 938212"/>
              <a:gd name="connsiteX1" fmla="*/ 347663 w 807244"/>
              <a:gd name="connsiteY1" fmla="*/ 431006 h 938212"/>
              <a:gd name="connsiteX2" fmla="*/ 319088 w 807244"/>
              <a:gd name="connsiteY2" fmla="*/ 385762 h 938212"/>
              <a:gd name="connsiteX3" fmla="*/ 257175 w 807244"/>
              <a:gd name="connsiteY3" fmla="*/ 307181 h 938212"/>
              <a:gd name="connsiteX4" fmla="*/ 202406 w 807244"/>
              <a:gd name="connsiteY4" fmla="*/ 235744 h 938212"/>
              <a:gd name="connsiteX5" fmla="*/ 152400 w 807244"/>
              <a:gd name="connsiteY5" fmla="*/ 173831 h 938212"/>
              <a:gd name="connsiteX6" fmla="*/ 90488 w 807244"/>
              <a:gd name="connsiteY6" fmla="*/ 109537 h 938212"/>
              <a:gd name="connsiteX7" fmla="*/ 42863 w 807244"/>
              <a:gd name="connsiteY7" fmla="*/ 64294 h 938212"/>
              <a:gd name="connsiteX8" fmla="*/ 14288 w 807244"/>
              <a:gd name="connsiteY8" fmla="*/ 40481 h 938212"/>
              <a:gd name="connsiteX9" fmla="*/ 2381 w 807244"/>
              <a:gd name="connsiteY9" fmla="*/ 23812 h 938212"/>
              <a:gd name="connsiteX10" fmla="*/ 0 w 807244"/>
              <a:gd name="connsiteY10" fmla="*/ 9525 h 938212"/>
              <a:gd name="connsiteX11" fmla="*/ 2381 w 807244"/>
              <a:gd name="connsiteY11" fmla="*/ 4762 h 938212"/>
              <a:gd name="connsiteX12" fmla="*/ 7144 w 807244"/>
              <a:gd name="connsiteY12" fmla="*/ 0 h 938212"/>
              <a:gd name="connsiteX13" fmla="*/ 19050 w 807244"/>
              <a:gd name="connsiteY13" fmla="*/ 0 h 938212"/>
              <a:gd name="connsiteX14" fmla="*/ 76200 w 807244"/>
              <a:gd name="connsiteY14" fmla="*/ 14287 h 938212"/>
              <a:gd name="connsiteX15" fmla="*/ 154781 w 807244"/>
              <a:gd name="connsiteY15" fmla="*/ 47625 h 938212"/>
              <a:gd name="connsiteX16" fmla="*/ 271463 w 807244"/>
              <a:gd name="connsiteY16" fmla="*/ 104775 h 938212"/>
              <a:gd name="connsiteX17" fmla="*/ 333375 w 807244"/>
              <a:gd name="connsiteY17" fmla="*/ 140494 h 938212"/>
              <a:gd name="connsiteX18" fmla="*/ 426244 w 807244"/>
              <a:gd name="connsiteY18" fmla="*/ 195262 h 938212"/>
              <a:gd name="connsiteX19" fmla="*/ 492919 w 807244"/>
              <a:gd name="connsiteY19" fmla="*/ 240506 h 938212"/>
              <a:gd name="connsiteX20" fmla="*/ 569119 w 807244"/>
              <a:gd name="connsiteY20" fmla="*/ 297656 h 938212"/>
              <a:gd name="connsiteX21" fmla="*/ 628650 w 807244"/>
              <a:gd name="connsiteY21" fmla="*/ 347662 h 938212"/>
              <a:gd name="connsiteX22" fmla="*/ 700088 w 807244"/>
              <a:gd name="connsiteY22" fmla="*/ 411956 h 938212"/>
              <a:gd name="connsiteX23" fmla="*/ 723900 w 807244"/>
              <a:gd name="connsiteY23" fmla="*/ 435769 h 938212"/>
              <a:gd name="connsiteX24" fmla="*/ 740569 w 807244"/>
              <a:gd name="connsiteY24" fmla="*/ 476250 h 938212"/>
              <a:gd name="connsiteX25" fmla="*/ 766763 w 807244"/>
              <a:gd name="connsiteY25" fmla="*/ 542925 h 938212"/>
              <a:gd name="connsiteX26" fmla="*/ 785813 w 807244"/>
              <a:gd name="connsiteY26" fmla="*/ 607219 h 938212"/>
              <a:gd name="connsiteX27" fmla="*/ 797719 w 807244"/>
              <a:gd name="connsiteY27" fmla="*/ 652462 h 938212"/>
              <a:gd name="connsiteX28" fmla="*/ 804863 w 807244"/>
              <a:gd name="connsiteY28" fmla="*/ 707231 h 938212"/>
              <a:gd name="connsiteX29" fmla="*/ 807244 w 807244"/>
              <a:gd name="connsiteY29" fmla="*/ 752475 h 938212"/>
              <a:gd name="connsiteX30" fmla="*/ 802481 w 807244"/>
              <a:gd name="connsiteY30" fmla="*/ 795337 h 938212"/>
              <a:gd name="connsiteX31" fmla="*/ 790575 w 807244"/>
              <a:gd name="connsiteY31" fmla="*/ 845344 h 938212"/>
              <a:gd name="connsiteX32" fmla="*/ 766763 w 807244"/>
              <a:gd name="connsiteY32" fmla="*/ 888206 h 938212"/>
              <a:gd name="connsiteX33" fmla="*/ 738188 w 807244"/>
              <a:gd name="connsiteY33" fmla="*/ 914400 h 938212"/>
              <a:gd name="connsiteX34" fmla="*/ 716756 w 807244"/>
              <a:gd name="connsiteY34" fmla="*/ 926306 h 938212"/>
              <a:gd name="connsiteX35" fmla="*/ 692944 w 807244"/>
              <a:gd name="connsiteY35" fmla="*/ 935831 h 938212"/>
              <a:gd name="connsiteX36" fmla="*/ 661988 w 807244"/>
              <a:gd name="connsiteY36" fmla="*/ 938212 h 938212"/>
              <a:gd name="connsiteX37" fmla="*/ 647700 w 807244"/>
              <a:gd name="connsiteY37" fmla="*/ 938212 h 938212"/>
              <a:gd name="connsiteX38" fmla="*/ 614363 w 807244"/>
              <a:gd name="connsiteY38" fmla="*/ 933450 h 938212"/>
              <a:gd name="connsiteX39" fmla="*/ 590550 w 807244"/>
              <a:gd name="connsiteY39" fmla="*/ 921544 h 938212"/>
              <a:gd name="connsiteX40" fmla="*/ 561975 w 807244"/>
              <a:gd name="connsiteY40" fmla="*/ 902494 h 938212"/>
              <a:gd name="connsiteX41" fmla="*/ 545306 w 807244"/>
              <a:gd name="connsiteY41" fmla="*/ 885825 h 938212"/>
              <a:gd name="connsiteX42" fmla="*/ 531019 w 807244"/>
              <a:gd name="connsiteY42" fmla="*/ 864394 h 938212"/>
              <a:gd name="connsiteX43" fmla="*/ 516731 w 807244"/>
              <a:gd name="connsiteY43" fmla="*/ 833437 h 938212"/>
              <a:gd name="connsiteX44" fmla="*/ 507206 w 807244"/>
              <a:gd name="connsiteY44" fmla="*/ 800100 h 938212"/>
              <a:gd name="connsiteX45" fmla="*/ 488156 w 807244"/>
              <a:gd name="connsiteY45" fmla="*/ 738187 h 938212"/>
              <a:gd name="connsiteX46" fmla="*/ 461963 w 807244"/>
              <a:gd name="connsiteY46" fmla="*/ 664369 h 938212"/>
              <a:gd name="connsiteX47" fmla="*/ 438150 w 807244"/>
              <a:gd name="connsiteY47" fmla="*/ 604837 h 938212"/>
              <a:gd name="connsiteX48" fmla="*/ 402431 w 807244"/>
              <a:gd name="connsiteY48" fmla="*/ 533400 h 938212"/>
              <a:gd name="connsiteX49" fmla="*/ 378619 w 807244"/>
              <a:gd name="connsiteY49" fmla="*/ 48577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7244" h="938212">
                <a:moveTo>
                  <a:pt x="378619" y="485775"/>
                </a:moveTo>
                <a:lnTo>
                  <a:pt x="347663" y="431006"/>
                </a:lnTo>
                <a:lnTo>
                  <a:pt x="319088" y="385762"/>
                </a:lnTo>
                <a:lnTo>
                  <a:pt x="257175" y="307181"/>
                </a:lnTo>
                <a:lnTo>
                  <a:pt x="202406" y="235744"/>
                </a:lnTo>
                <a:lnTo>
                  <a:pt x="152400" y="173831"/>
                </a:lnTo>
                <a:lnTo>
                  <a:pt x="90488" y="109537"/>
                </a:lnTo>
                <a:lnTo>
                  <a:pt x="42863" y="64294"/>
                </a:lnTo>
                <a:lnTo>
                  <a:pt x="14288" y="40481"/>
                </a:lnTo>
                <a:lnTo>
                  <a:pt x="2381" y="23812"/>
                </a:lnTo>
                <a:lnTo>
                  <a:pt x="0" y="9525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76200" y="14287"/>
                </a:lnTo>
                <a:lnTo>
                  <a:pt x="154781" y="47625"/>
                </a:lnTo>
                <a:lnTo>
                  <a:pt x="271463" y="104775"/>
                </a:lnTo>
                <a:lnTo>
                  <a:pt x="333375" y="140494"/>
                </a:lnTo>
                <a:lnTo>
                  <a:pt x="426244" y="195262"/>
                </a:lnTo>
                <a:lnTo>
                  <a:pt x="492919" y="240506"/>
                </a:lnTo>
                <a:lnTo>
                  <a:pt x="569119" y="297656"/>
                </a:lnTo>
                <a:lnTo>
                  <a:pt x="628650" y="347662"/>
                </a:lnTo>
                <a:lnTo>
                  <a:pt x="700088" y="411956"/>
                </a:lnTo>
                <a:lnTo>
                  <a:pt x="723900" y="435769"/>
                </a:lnTo>
                <a:lnTo>
                  <a:pt x="740569" y="476250"/>
                </a:lnTo>
                <a:lnTo>
                  <a:pt x="766763" y="542925"/>
                </a:lnTo>
                <a:lnTo>
                  <a:pt x="785813" y="607219"/>
                </a:lnTo>
                <a:lnTo>
                  <a:pt x="797719" y="652462"/>
                </a:lnTo>
                <a:lnTo>
                  <a:pt x="804863" y="707231"/>
                </a:lnTo>
                <a:lnTo>
                  <a:pt x="807244" y="752475"/>
                </a:lnTo>
                <a:lnTo>
                  <a:pt x="802481" y="795337"/>
                </a:lnTo>
                <a:lnTo>
                  <a:pt x="790575" y="845344"/>
                </a:lnTo>
                <a:lnTo>
                  <a:pt x="766763" y="888206"/>
                </a:lnTo>
                <a:lnTo>
                  <a:pt x="738188" y="914400"/>
                </a:lnTo>
                <a:lnTo>
                  <a:pt x="716756" y="926306"/>
                </a:lnTo>
                <a:lnTo>
                  <a:pt x="692944" y="935831"/>
                </a:lnTo>
                <a:lnTo>
                  <a:pt x="661988" y="938212"/>
                </a:lnTo>
                <a:lnTo>
                  <a:pt x="647700" y="938212"/>
                </a:lnTo>
                <a:lnTo>
                  <a:pt x="614363" y="933450"/>
                </a:lnTo>
                <a:lnTo>
                  <a:pt x="590550" y="921544"/>
                </a:lnTo>
                <a:lnTo>
                  <a:pt x="561975" y="902494"/>
                </a:lnTo>
                <a:lnTo>
                  <a:pt x="545306" y="885825"/>
                </a:lnTo>
                <a:lnTo>
                  <a:pt x="531019" y="864394"/>
                </a:lnTo>
                <a:lnTo>
                  <a:pt x="516731" y="833437"/>
                </a:lnTo>
                <a:lnTo>
                  <a:pt x="507206" y="800100"/>
                </a:lnTo>
                <a:lnTo>
                  <a:pt x="488156" y="738187"/>
                </a:lnTo>
                <a:lnTo>
                  <a:pt x="461963" y="664369"/>
                </a:lnTo>
                <a:lnTo>
                  <a:pt x="438150" y="604837"/>
                </a:lnTo>
                <a:lnTo>
                  <a:pt x="402431" y="533400"/>
                </a:lnTo>
                <a:lnTo>
                  <a:pt x="378619" y="485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FE1B00C-D32C-422C-BF92-19064A8B7C22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859088" y="1370013"/>
            <a:chExt cx="4403725" cy="484822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D2AD40EF-4A2B-4D9E-A35E-27BAF71BB0EA}"/>
                </a:ext>
              </a:extLst>
            </p:cNvPr>
            <p:cNvSpPr/>
            <p:nvPr/>
          </p:nvSpPr>
          <p:spPr>
            <a:xfrm>
              <a:off x="3148013" y="18653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2">
              <a:extLst>
                <a:ext uri="{FF2B5EF4-FFF2-40B4-BE49-F238E27FC236}">
                  <a16:creationId xmlns:a16="http://schemas.microsoft.com/office/drawing/2014/main" id="{3CBC7595-BDFB-4C37-9C4E-22FAA9DBB19E}"/>
                </a:ext>
              </a:extLst>
            </p:cNvPr>
            <p:cNvSpPr/>
            <p:nvPr/>
          </p:nvSpPr>
          <p:spPr>
            <a:xfrm>
              <a:off x="3903663" y="15525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3">
              <a:extLst>
                <a:ext uri="{FF2B5EF4-FFF2-40B4-BE49-F238E27FC236}">
                  <a16:creationId xmlns:a16="http://schemas.microsoft.com/office/drawing/2014/main" id="{0C90BB0F-B843-4419-9729-83CDDFCF4B05}"/>
                </a:ext>
              </a:extLst>
            </p:cNvPr>
            <p:cNvSpPr/>
            <p:nvPr/>
          </p:nvSpPr>
          <p:spPr>
            <a:xfrm>
              <a:off x="5495925" y="13700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7235BF1B-E06E-4D35-9216-2600F9916B33}"/>
                </a:ext>
              </a:extLst>
            </p:cNvPr>
            <p:cNvSpPr/>
            <p:nvPr/>
          </p:nvSpPr>
          <p:spPr>
            <a:xfrm>
              <a:off x="3833813" y="26463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55022E85-AD6B-4E6B-8B64-9D062A0D4C2D}"/>
                </a:ext>
              </a:extLst>
            </p:cNvPr>
            <p:cNvSpPr/>
            <p:nvPr/>
          </p:nvSpPr>
          <p:spPr>
            <a:xfrm>
              <a:off x="4905375" y="2801938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06E6FF6A-F235-43F4-BC4D-0B113939CAF7}"/>
                </a:ext>
              </a:extLst>
            </p:cNvPr>
            <p:cNvSpPr/>
            <p:nvPr/>
          </p:nvSpPr>
          <p:spPr>
            <a:xfrm>
              <a:off x="4700588" y="32686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2AAEBE69-0627-41E1-80C2-594B78BFDAA7}"/>
                </a:ext>
              </a:extLst>
            </p:cNvPr>
            <p:cNvSpPr/>
            <p:nvPr/>
          </p:nvSpPr>
          <p:spPr>
            <a:xfrm>
              <a:off x="4424363" y="42910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F12914FE-85DF-40CB-8C33-4EDC5AF07A7E}"/>
                </a:ext>
              </a:extLst>
            </p:cNvPr>
            <p:cNvSpPr/>
            <p:nvPr/>
          </p:nvSpPr>
          <p:spPr>
            <a:xfrm>
              <a:off x="3179763" y="35385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D27CEE4A-E867-4D71-9ABD-C05975F6E3A8}"/>
                </a:ext>
              </a:extLst>
            </p:cNvPr>
            <p:cNvSpPr/>
            <p:nvPr/>
          </p:nvSpPr>
          <p:spPr>
            <a:xfrm>
              <a:off x="3132138" y="37639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363E4C14-41EB-493B-A6BA-2854AB549345}"/>
                </a:ext>
              </a:extLst>
            </p:cNvPr>
            <p:cNvSpPr/>
            <p:nvPr/>
          </p:nvSpPr>
          <p:spPr>
            <a:xfrm>
              <a:off x="5537200" y="30051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851FCF1D-09CB-49A4-9926-58C3FBC5D5D7}"/>
                </a:ext>
              </a:extLst>
            </p:cNvPr>
            <p:cNvSpPr/>
            <p:nvPr/>
          </p:nvSpPr>
          <p:spPr>
            <a:xfrm>
              <a:off x="5218113" y="35052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775E5C11-AC88-49D6-8008-2BCB27977E82}"/>
                </a:ext>
              </a:extLst>
            </p:cNvPr>
            <p:cNvSpPr/>
            <p:nvPr/>
          </p:nvSpPr>
          <p:spPr>
            <a:xfrm>
              <a:off x="3789363" y="46767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38664EF5-91A5-4CC1-8347-71677CBFA5E7}"/>
                </a:ext>
              </a:extLst>
            </p:cNvPr>
            <p:cNvSpPr/>
            <p:nvPr/>
          </p:nvSpPr>
          <p:spPr>
            <a:xfrm>
              <a:off x="2859088" y="53260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D5EFD16C-9044-4A7F-A6B0-8B01ACB47D3D}"/>
                </a:ext>
              </a:extLst>
            </p:cNvPr>
            <p:cNvSpPr/>
            <p:nvPr/>
          </p:nvSpPr>
          <p:spPr>
            <a:xfrm>
              <a:off x="4122738" y="52863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7">
              <a:extLst>
                <a:ext uri="{FF2B5EF4-FFF2-40B4-BE49-F238E27FC236}">
                  <a16:creationId xmlns:a16="http://schemas.microsoft.com/office/drawing/2014/main" id="{7479A1BE-5ADD-4194-BCDB-35418BB33206}"/>
                </a:ext>
              </a:extLst>
            </p:cNvPr>
            <p:cNvSpPr/>
            <p:nvPr/>
          </p:nvSpPr>
          <p:spPr>
            <a:xfrm>
              <a:off x="5176838" y="52435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8">
              <a:extLst>
                <a:ext uri="{FF2B5EF4-FFF2-40B4-BE49-F238E27FC236}">
                  <a16:creationId xmlns:a16="http://schemas.microsoft.com/office/drawing/2014/main" id="{BF47CD31-79FB-42A5-A01F-76A198C909B0}"/>
                </a:ext>
              </a:extLst>
            </p:cNvPr>
            <p:cNvSpPr/>
            <p:nvPr/>
          </p:nvSpPr>
          <p:spPr>
            <a:xfrm>
              <a:off x="6324600" y="52085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EC94D8AF-584E-4D6B-AB59-FF88621A214E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FEC7A351-3038-4ED5-8EF1-14B6A4B62A66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6AD95E2E-2AFD-4E15-B877-F1AECCD16DB8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3">
              <a:extLst>
                <a:ext uri="{FF2B5EF4-FFF2-40B4-BE49-F238E27FC236}">
                  <a16:creationId xmlns:a16="http://schemas.microsoft.com/office/drawing/2014/main" id="{E15C9471-BEFB-4574-985D-83B6918FB0B4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5">
              <a:extLst>
                <a:ext uri="{FF2B5EF4-FFF2-40B4-BE49-F238E27FC236}">
                  <a16:creationId xmlns:a16="http://schemas.microsoft.com/office/drawing/2014/main" id="{889A8716-82DB-4CAB-B72F-1AC37AF6EA27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6">
              <a:extLst>
                <a:ext uri="{FF2B5EF4-FFF2-40B4-BE49-F238E27FC236}">
                  <a16:creationId xmlns:a16="http://schemas.microsoft.com/office/drawing/2014/main" id="{AEA5E6C4-AD4C-4B46-9EF5-32290D2B81B8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7">
              <a:extLst>
                <a:ext uri="{FF2B5EF4-FFF2-40B4-BE49-F238E27FC236}">
                  <a16:creationId xmlns:a16="http://schemas.microsoft.com/office/drawing/2014/main" id="{73FAA820-290B-45A2-83B1-CCC75FD18369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8">
              <a:extLst>
                <a:ext uri="{FF2B5EF4-FFF2-40B4-BE49-F238E27FC236}">
                  <a16:creationId xmlns:a16="http://schemas.microsoft.com/office/drawing/2014/main" id="{7777941F-3A2A-40B9-BE5D-7D9A0BE1ABCF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997E100C-349F-4B26-9A72-95AA6C3BBA43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7806668B-FE74-4E08-91F6-5463BAFE433F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CB83851F-648E-4426-B0F8-F5EF93E912AE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6FB6E177-9D42-47AB-83C1-1D216B383D3A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1482B048-1ECF-49E0-A221-CFDD4975CE48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5">
              <a:extLst>
                <a:ext uri="{FF2B5EF4-FFF2-40B4-BE49-F238E27FC236}">
                  <a16:creationId xmlns:a16="http://schemas.microsoft.com/office/drawing/2014/main" id="{630E3BAF-3690-460A-A822-307A0294B132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6">
              <a:extLst>
                <a:ext uri="{FF2B5EF4-FFF2-40B4-BE49-F238E27FC236}">
                  <a16:creationId xmlns:a16="http://schemas.microsoft.com/office/drawing/2014/main" id="{483159D9-95DC-45F2-9437-FECC1BF035EE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7">
              <a:extLst>
                <a:ext uri="{FF2B5EF4-FFF2-40B4-BE49-F238E27FC236}">
                  <a16:creationId xmlns:a16="http://schemas.microsoft.com/office/drawing/2014/main" id="{C2B8FBCF-C73A-4697-8BA4-60A729C11D03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8">
              <a:extLst>
                <a:ext uri="{FF2B5EF4-FFF2-40B4-BE49-F238E27FC236}">
                  <a16:creationId xmlns:a16="http://schemas.microsoft.com/office/drawing/2014/main" id="{1FF84D19-B592-4A5D-B1E7-C140B5CF6CEA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8323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0034" name="グループ化 1">
            <a:extLst>
              <a:ext uri="{FF2B5EF4-FFF2-40B4-BE49-F238E27FC236}">
                <a16:creationId xmlns:a16="http://schemas.microsoft.com/office/drawing/2014/main" id="{06544901-CF8D-44D0-A58A-D4F643352C20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BADC6836-179C-44CE-9C10-C69BC528DA1E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2D282825-9AE6-48ED-9435-D86B053C159C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F360AAE6-78CF-4561-9B34-7A445A7C36E3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BC26BC0B-F23F-4E9D-8DDE-8BD8E18968D0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BD59AC4A-7938-4867-B96E-1C02C6D59599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D544ED65-9995-45F1-A0DA-A04ECB65A9B8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A29B45B1-F447-47E0-8840-41C4E0D52AD1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3EBE6EE4-24A4-4085-852D-3A68209F3F2B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A0A22ED1-1E9A-4F6B-BA3B-2778826AFA4D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2A06393E-3358-46CF-B40B-0F5922C39F78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0960CDDD-6BEF-4354-86E7-17FE93284C21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51926E5B-E5D3-4E94-AD99-7F6CEA9F6550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63E8D28-614B-4738-A573-D232CA7C741A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BB9B1CC4-9A69-4745-A143-722B08AD67DA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FD825F1C-F15F-4A21-8231-17B823D6EA63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539A1381-9AD0-482F-AE6E-8DDB66AF8274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5652798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9FC48841-508A-40AC-8BB7-82D35E982BFA}"/>
              </a:ext>
            </a:extLst>
          </p:cNvPr>
          <p:cNvSpPr/>
          <p:nvPr/>
        </p:nvSpPr>
        <p:spPr>
          <a:xfrm rot="16200000">
            <a:off x="3170237" y="1163638"/>
            <a:ext cx="1008063" cy="2103438"/>
          </a:xfrm>
          <a:custGeom>
            <a:avLst/>
            <a:gdLst>
              <a:gd name="connsiteX0" fmla="*/ 440871 w 1006928"/>
              <a:gd name="connsiteY0" fmla="*/ 1020536 h 2103664"/>
              <a:gd name="connsiteX1" fmla="*/ 361950 w 1006928"/>
              <a:gd name="connsiteY1" fmla="*/ 838200 h 2103664"/>
              <a:gd name="connsiteX2" fmla="*/ 299357 w 1006928"/>
              <a:gd name="connsiteY2" fmla="*/ 688522 h 2103664"/>
              <a:gd name="connsiteX3" fmla="*/ 242207 w 1006928"/>
              <a:gd name="connsiteY3" fmla="*/ 536122 h 2103664"/>
              <a:gd name="connsiteX4" fmla="*/ 187778 w 1006928"/>
              <a:gd name="connsiteY4" fmla="*/ 391886 h 2103664"/>
              <a:gd name="connsiteX5" fmla="*/ 127907 w 1006928"/>
              <a:gd name="connsiteY5" fmla="*/ 212272 h 2103664"/>
              <a:gd name="connsiteX6" fmla="*/ 73478 w 1006928"/>
              <a:gd name="connsiteY6" fmla="*/ 35379 h 2103664"/>
              <a:gd name="connsiteX7" fmla="*/ 62593 w 1006928"/>
              <a:gd name="connsiteY7" fmla="*/ 19050 h 2103664"/>
              <a:gd name="connsiteX8" fmla="*/ 48985 w 1006928"/>
              <a:gd name="connsiteY8" fmla="*/ 8164 h 2103664"/>
              <a:gd name="connsiteX9" fmla="*/ 29935 w 1006928"/>
              <a:gd name="connsiteY9" fmla="*/ 0 h 2103664"/>
              <a:gd name="connsiteX10" fmla="*/ 19050 w 1006928"/>
              <a:gd name="connsiteY10" fmla="*/ 0 h 2103664"/>
              <a:gd name="connsiteX11" fmla="*/ 8164 w 1006928"/>
              <a:gd name="connsiteY11" fmla="*/ 8164 h 2103664"/>
              <a:gd name="connsiteX12" fmla="*/ 0 w 1006928"/>
              <a:gd name="connsiteY12" fmla="*/ 32657 h 2103664"/>
              <a:gd name="connsiteX13" fmla="*/ 8164 w 1006928"/>
              <a:gd name="connsiteY13" fmla="*/ 89807 h 2103664"/>
              <a:gd name="connsiteX14" fmla="*/ 46264 w 1006928"/>
              <a:gd name="connsiteY14" fmla="*/ 304800 h 2103664"/>
              <a:gd name="connsiteX15" fmla="*/ 73478 w 1006928"/>
              <a:gd name="connsiteY15" fmla="*/ 424543 h 2103664"/>
              <a:gd name="connsiteX16" fmla="*/ 117021 w 1006928"/>
              <a:gd name="connsiteY16" fmla="*/ 609600 h 2103664"/>
              <a:gd name="connsiteX17" fmla="*/ 171450 w 1006928"/>
              <a:gd name="connsiteY17" fmla="*/ 800100 h 2103664"/>
              <a:gd name="connsiteX18" fmla="*/ 234043 w 1006928"/>
              <a:gd name="connsiteY18" fmla="*/ 996043 h 2103664"/>
              <a:gd name="connsiteX19" fmla="*/ 277585 w 1006928"/>
              <a:gd name="connsiteY19" fmla="*/ 1129393 h 2103664"/>
              <a:gd name="connsiteX20" fmla="*/ 345621 w 1006928"/>
              <a:gd name="connsiteY20" fmla="*/ 1298122 h 2103664"/>
              <a:gd name="connsiteX21" fmla="*/ 427264 w 1006928"/>
              <a:gd name="connsiteY21" fmla="*/ 1496786 h 2103664"/>
              <a:gd name="connsiteX22" fmla="*/ 514350 w 1006928"/>
              <a:gd name="connsiteY22" fmla="*/ 1700893 h 2103664"/>
              <a:gd name="connsiteX23" fmla="*/ 595993 w 1006928"/>
              <a:gd name="connsiteY23" fmla="*/ 1877786 h 2103664"/>
              <a:gd name="connsiteX24" fmla="*/ 606878 w 1006928"/>
              <a:gd name="connsiteY24" fmla="*/ 1907722 h 2103664"/>
              <a:gd name="connsiteX25" fmla="*/ 609600 w 1006928"/>
              <a:gd name="connsiteY25" fmla="*/ 1932214 h 2103664"/>
              <a:gd name="connsiteX26" fmla="*/ 615043 w 1006928"/>
              <a:gd name="connsiteY26" fmla="*/ 1962150 h 2103664"/>
              <a:gd name="connsiteX27" fmla="*/ 625928 w 1006928"/>
              <a:gd name="connsiteY27" fmla="*/ 2000250 h 2103664"/>
              <a:gd name="connsiteX28" fmla="*/ 642257 w 1006928"/>
              <a:gd name="connsiteY28" fmla="*/ 2041072 h 2103664"/>
              <a:gd name="connsiteX29" fmla="*/ 664028 w 1006928"/>
              <a:gd name="connsiteY29" fmla="*/ 2073729 h 2103664"/>
              <a:gd name="connsiteX30" fmla="*/ 688521 w 1006928"/>
              <a:gd name="connsiteY30" fmla="*/ 2095500 h 2103664"/>
              <a:gd name="connsiteX31" fmla="*/ 713014 w 1006928"/>
              <a:gd name="connsiteY31" fmla="*/ 2103664 h 2103664"/>
              <a:gd name="connsiteX32" fmla="*/ 734785 w 1006928"/>
              <a:gd name="connsiteY32" fmla="*/ 2103664 h 2103664"/>
              <a:gd name="connsiteX33" fmla="*/ 759278 w 1006928"/>
              <a:gd name="connsiteY33" fmla="*/ 2087336 h 2103664"/>
              <a:gd name="connsiteX34" fmla="*/ 783771 w 1006928"/>
              <a:gd name="connsiteY34" fmla="*/ 2062843 h 2103664"/>
              <a:gd name="connsiteX35" fmla="*/ 802821 w 1006928"/>
              <a:gd name="connsiteY35" fmla="*/ 2035629 h 2103664"/>
              <a:gd name="connsiteX36" fmla="*/ 835478 w 1006928"/>
              <a:gd name="connsiteY36" fmla="*/ 1967593 h 2103664"/>
              <a:gd name="connsiteX37" fmla="*/ 900793 w 1006928"/>
              <a:gd name="connsiteY37" fmla="*/ 1807029 h 2103664"/>
              <a:gd name="connsiteX38" fmla="*/ 998764 w 1006928"/>
              <a:gd name="connsiteY38" fmla="*/ 1578429 h 2103664"/>
              <a:gd name="connsiteX39" fmla="*/ 1006928 w 1006928"/>
              <a:gd name="connsiteY39" fmla="*/ 1553936 h 2103664"/>
              <a:gd name="connsiteX40" fmla="*/ 1004207 w 1006928"/>
              <a:gd name="connsiteY40" fmla="*/ 1532164 h 2103664"/>
              <a:gd name="connsiteX41" fmla="*/ 996043 w 1006928"/>
              <a:gd name="connsiteY41" fmla="*/ 1524000 h 2103664"/>
              <a:gd name="connsiteX42" fmla="*/ 987878 w 1006928"/>
              <a:gd name="connsiteY42" fmla="*/ 1515836 h 2103664"/>
              <a:gd name="connsiteX43" fmla="*/ 979714 w 1006928"/>
              <a:gd name="connsiteY43" fmla="*/ 1515836 h 2103664"/>
              <a:gd name="connsiteX44" fmla="*/ 957943 w 1006928"/>
              <a:gd name="connsiteY44" fmla="*/ 1526722 h 2103664"/>
              <a:gd name="connsiteX45" fmla="*/ 895350 w 1006928"/>
              <a:gd name="connsiteY45" fmla="*/ 1581150 h 2103664"/>
              <a:gd name="connsiteX46" fmla="*/ 843643 w 1006928"/>
              <a:gd name="connsiteY46" fmla="*/ 1624693 h 2103664"/>
              <a:gd name="connsiteX47" fmla="*/ 813707 w 1006928"/>
              <a:gd name="connsiteY47" fmla="*/ 1641022 h 2103664"/>
              <a:gd name="connsiteX48" fmla="*/ 786493 w 1006928"/>
              <a:gd name="connsiteY48" fmla="*/ 1646464 h 2103664"/>
              <a:gd name="connsiteX49" fmla="*/ 764721 w 1006928"/>
              <a:gd name="connsiteY49" fmla="*/ 1638300 h 2103664"/>
              <a:gd name="connsiteX50" fmla="*/ 715735 w 1006928"/>
              <a:gd name="connsiteY50" fmla="*/ 1562100 h 2103664"/>
              <a:gd name="connsiteX51" fmla="*/ 647700 w 1006928"/>
              <a:gd name="connsiteY51" fmla="*/ 1442357 h 2103664"/>
              <a:gd name="connsiteX52" fmla="*/ 568778 w 1006928"/>
              <a:gd name="connsiteY52" fmla="*/ 1289957 h 2103664"/>
              <a:gd name="connsiteX53" fmla="*/ 440871 w 1006928"/>
              <a:gd name="connsiteY53" fmla="*/ 1020536 h 210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6928" h="2103664">
                <a:moveTo>
                  <a:pt x="440871" y="1020536"/>
                </a:moveTo>
                <a:lnTo>
                  <a:pt x="361950" y="838200"/>
                </a:lnTo>
                <a:lnTo>
                  <a:pt x="299357" y="688522"/>
                </a:lnTo>
                <a:lnTo>
                  <a:pt x="242207" y="536122"/>
                </a:lnTo>
                <a:lnTo>
                  <a:pt x="187778" y="391886"/>
                </a:lnTo>
                <a:lnTo>
                  <a:pt x="127907" y="212272"/>
                </a:lnTo>
                <a:lnTo>
                  <a:pt x="73478" y="35379"/>
                </a:lnTo>
                <a:lnTo>
                  <a:pt x="62593" y="19050"/>
                </a:lnTo>
                <a:lnTo>
                  <a:pt x="48985" y="8164"/>
                </a:lnTo>
                <a:lnTo>
                  <a:pt x="29935" y="0"/>
                </a:lnTo>
                <a:lnTo>
                  <a:pt x="19050" y="0"/>
                </a:lnTo>
                <a:lnTo>
                  <a:pt x="8164" y="8164"/>
                </a:lnTo>
                <a:lnTo>
                  <a:pt x="0" y="32657"/>
                </a:lnTo>
                <a:lnTo>
                  <a:pt x="8164" y="89807"/>
                </a:lnTo>
                <a:lnTo>
                  <a:pt x="46264" y="304800"/>
                </a:lnTo>
                <a:lnTo>
                  <a:pt x="73478" y="424543"/>
                </a:lnTo>
                <a:lnTo>
                  <a:pt x="117021" y="609600"/>
                </a:lnTo>
                <a:lnTo>
                  <a:pt x="171450" y="800100"/>
                </a:lnTo>
                <a:lnTo>
                  <a:pt x="234043" y="996043"/>
                </a:lnTo>
                <a:lnTo>
                  <a:pt x="277585" y="1129393"/>
                </a:lnTo>
                <a:lnTo>
                  <a:pt x="345621" y="1298122"/>
                </a:lnTo>
                <a:lnTo>
                  <a:pt x="427264" y="1496786"/>
                </a:lnTo>
                <a:lnTo>
                  <a:pt x="514350" y="1700893"/>
                </a:lnTo>
                <a:lnTo>
                  <a:pt x="595993" y="1877786"/>
                </a:lnTo>
                <a:lnTo>
                  <a:pt x="606878" y="1907722"/>
                </a:lnTo>
                <a:lnTo>
                  <a:pt x="609600" y="1932214"/>
                </a:lnTo>
                <a:lnTo>
                  <a:pt x="615043" y="1962150"/>
                </a:lnTo>
                <a:lnTo>
                  <a:pt x="625928" y="2000250"/>
                </a:lnTo>
                <a:lnTo>
                  <a:pt x="642257" y="2041072"/>
                </a:lnTo>
                <a:lnTo>
                  <a:pt x="664028" y="2073729"/>
                </a:lnTo>
                <a:lnTo>
                  <a:pt x="688521" y="2095500"/>
                </a:lnTo>
                <a:lnTo>
                  <a:pt x="713014" y="2103664"/>
                </a:lnTo>
                <a:lnTo>
                  <a:pt x="734785" y="2103664"/>
                </a:lnTo>
                <a:lnTo>
                  <a:pt x="759278" y="2087336"/>
                </a:lnTo>
                <a:lnTo>
                  <a:pt x="783771" y="2062843"/>
                </a:lnTo>
                <a:lnTo>
                  <a:pt x="802821" y="2035629"/>
                </a:lnTo>
                <a:lnTo>
                  <a:pt x="835478" y="1967593"/>
                </a:lnTo>
                <a:lnTo>
                  <a:pt x="900793" y="1807029"/>
                </a:lnTo>
                <a:lnTo>
                  <a:pt x="998764" y="1578429"/>
                </a:lnTo>
                <a:lnTo>
                  <a:pt x="1006928" y="1553936"/>
                </a:lnTo>
                <a:lnTo>
                  <a:pt x="1004207" y="1532164"/>
                </a:lnTo>
                <a:lnTo>
                  <a:pt x="996043" y="1524000"/>
                </a:lnTo>
                <a:lnTo>
                  <a:pt x="987878" y="1515836"/>
                </a:lnTo>
                <a:lnTo>
                  <a:pt x="979714" y="1515836"/>
                </a:lnTo>
                <a:lnTo>
                  <a:pt x="957943" y="1526722"/>
                </a:lnTo>
                <a:lnTo>
                  <a:pt x="895350" y="1581150"/>
                </a:lnTo>
                <a:lnTo>
                  <a:pt x="843643" y="1624693"/>
                </a:lnTo>
                <a:lnTo>
                  <a:pt x="813707" y="1641022"/>
                </a:lnTo>
                <a:lnTo>
                  <a:pt x="786493" y="1646464"/>
                </a:lnTo>
                <a:lnTo>
                  <a:pt x="764721" y="1638300"/>
                </a:lnTo>
                <a:lnTo>
                  <a:pt x="715735" y="1562100"/>
                </a:lnTo>
                <a:lnTo>
                  <a:pt x="647700" y="1442357"/>
                </a:lnTo>
                <a:lnTo>
                  <a:pt x="568778" y="1289957"/>
                </a:lnTo>
                <a:lnTo>
                  <a:pt x="440871" y="10205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ED374AA7-A9F9-4AE4-BA4A-3CF26EFF7E3E}"/>
              </a:ext>
            </a:extLst>
          </p:cNvPr>
          <p:cNvSpPr/>
          <p:nvPr/>
        </p:nvSpPr>
        <p:spPr>
          <a:xfrm>
            <a:off x="2474913" y="3049588"/>
            <a:ext cx="2600325" cy="647700"/>
          </a:xfrm>
          <a:custGeom>
            <a:avLst/>
            <a:gdLst>
              <a:gd name="connsiteX0" fmla="*/ 954881 w 2600325"/>
              <a:gd name="connsiteY0" fmla="*/ 297657 h 647700"/>
              <a:gd name="connsiteX1" fmla="*/ 1207294 w 2600325"/>
              <a:gd name="connsiteY1" fmla="*/ 247650 h 647700"/>
              <a:gd name="connsiteX2" fmla="*/ 1359694 w 2600325"/>
              <a:gd name="connsiteY2" fmla="*/ 216694 h 647700"/>
              <a:gd name="connsiteX3" fmla="*/ 1547812 w 2600325"/>
              <a:gd name="connsiteY3" fmla="*/ 157163 h 647700"/>
              <a:gd name="connsiteX4" fmla="*/ 1721644 w 2600325"/>
              <a:gd name="connsiteY4" fmla="*/ 123825 h 647700"/>
              <a:gd name="connsiteX5" fmla="*/ 1883569 w 2600325"/>
              <a:gd name="connsiteY5" fmla="*/ 83344 h 647700"/>
              <a:gd name="connsiteX6" fmla="*/ 2031206 w 2600325"/>
              <a:gd name="connsiteY6" fmla="*/ 40482 h 647700"/>
              <a:gd name="connsiteX7" fmla="*/ 2157412 w 2600325"/>
              <a:gd name="connsiteY7" fmla="*/ 0 h 647700"/>
              <a:gd name="connsiteX8" fmla="*/ 2200275 w 2600325"/>
              <a:gd name="connsiteY8" fmla="*/ 0 h 647700"/>
              <a:gd name="connsiteX9" fmla="*/ 2283619 w 2600325"/>
              <a:gd name="connsiteY9" fmla="*/ 7144 h 647700"/>
              <a:gd name="connsiteX10" fmla="*/ 2357437 w 2600325"/>
              <a:gd name="connsiteY10" fmla="*/ 19050 h 647700"/>
              <a:gd name="connsiteX11" fmla="*/ 2443162 w 2600325"/>
              <a:gd name="connsiteY11" fmla="*/ 40482 h 647700"/>
              <a:gd name="connsiteX12" fmla="*/ 2486025 w 2600325"/>
              <a:gd name="connsiteY12" fmla="*/ 54769 h 647700"/>
              <a:gd name="connsiteX13" fmla="*/ 2524125 w 2600325"/>
              <a:gd name="connsiteY13" fmla="*/ 73819 h 647700"/>
              <a:gd name="connsiteX14" fmla="*/ 2557462 w 2600325"/>
              <a:gd name="connsiteY14" fmla="*/ 97632 h 647700"/>
              <a:gd name="connsiteX15" fmla="*/ 2574131 w 2600325"/>
              <a:gd name="connsiteY15" fmla="*/ 114300 h 647700"/>
              <a:gd name="connsiteX16" fmla="*/ 2590800 w 2600325"/>
              <a:gd name="connsiteY16" fmla="*/ 140494 h 647700"/>
              <a:gd name="connsiteX17" fmla="*/ 2597944 w 2600325"/>
              <a:gd name="connsiteY17" fmla="*/ 159544 h 647700"/>
              <a:gd name="connsiteX18" fmla="*/ 2600325 w 2600325"/>
              <a:gd name="connsiteY18" fmla="*/ 178594 h 647700"/>
              <a:gd name="connsiteX19" fmla="*/ 2600325 w 2600325"/>
              <a:gd name="connsiteY19" fmla="*/ 197644 h 647700"/>
              <a:gd name="connsiteX20" fmla="*/ 2588419 w 2600325"/>
              <a:gd name="connsiteY20" fmla="*/ 219075 h 647700"/>
              <a:gd name="connsiteX21" fmla="*/ 2566987 w 2600325"/>
              <a:gd name="connsiteY21" fmla="*/ 240507 h 647700"/>
              <a:gd name="connsiteX22" fmla="*/ 2533650 w 2600325"/>
              <a:gd name="connsiteY22" fmla="*/ 257175 h 647700"/>
              <a:gd name="connsiteX23" fmla="*/ 2488406 w 2600325"/>
              <a:gd name="connsiteY23" fmla="*/ 266700 h 647700"/>
              <a:gd name="connsiteX24" fmla="*/ 2426494 w 2600325"/>
              <a:gd name="connsiteY24" fmla="*/ 266700 h 647700"/>
              <a:gd name="connsiteX25" fmla="*/ 2326481 w 2600325"/>
              <a:gd name="connsiteY25" fmla="*/ 266700 h 647700"/>
              <a:gd name="connsiteX26" fmla="*/ 2238375 w 2600325"/>
              <a:gd name="connsiteY26" fmla="*/ 269082 h 647700"/>
              <a:gd name="connsiteX27" fmla="*/ 2105025 w 2600325"/>
              <a:gd name="connsiteY27" fmla="*/ 278607 h 647700"/>
              <a:gd name="connsiteX28" fmla="*/ 1909762 w 2600325"/>
              <a:gd name="connsiteY28" fmla="*/ 297657 h 647700"/>
              <a:gd name="connsiteX29" fmla="*/ 1704975 w 2600325"/>
              <a:gd name="connsiteY29" fmla="*/ 328613 h 647700"/>
              <a:gd name="connsiteX30" fmla="*/ 1519237 w 2600325"/>
              <a:gd name="connsiteY30" fmla="*/ 361950 h 647700"/>
              <a:gd name="connsiteX31" fmla="*/ 1273969 w 2600325"/>
              <a:gd name="connsiteY31" fmla="*/ 414338 h 647700"/>
              <a:gd name="connsiteX32" fmla="*/ 1033462 w 2600325"/>
              <a:gd name="connsiteY32" fmla="*/ 466725 h 647700"/>
              <a:gd name="connsiteX33" fmla="*/ 862012 w 2600325"/>
              <a:gd name="connsiteY33" fmla="*/ 511969 h 647700"/>
              <a:gd name="connsiteX34" fmla="*/ 707231 w 2600325"/>
              <a:gd name="connsiteY34" fmla="*/ 557213 h 647700"/>
              <a:gd name="connsiteX35" fmla="*/ 583406 w 2600325"/>
              <a:gd name="connsiteY35" fmla="*/ 600075 h 647700"/>
              <a:gd name="connsiteX36" fmla="*/ 531019 w 2600325"/>
              <a:gd name="connsiteY36" fmla="*/ 621507 h 647700"/>
              <a:gd name="connsiteX37" fmla="*/ 490537 w 2600325"/>
              <a:gd name="connsiteY37" fmla="*/ 642938 h 647700"/>
              <a:gd name="connsiteX38" fmla="*/ 461962 w 2600325"/>
              <a:gd name="connsiteY38" fmla="*/ 647700 h 647700"/>
              <a:gd name="connsiteX39" fmla="*/ 397669 w 2600325"/>
              <a:gd name="connsiteY39" fmla="*/ 638175 h 647700"/>
              <a:gd name="connsiteX40" fmla="*/ 347662 w 2600325"/>
              <a:gd name="connsiteY40" fmla="*/ 623888 h 647700"/>
              <a:gd name="connsiteX41" fmla="*/ 307181 w 2600325"/>
              <a:gd name="connsiteY41" fmla="*/ 600075 h 647700"/>
              <a:gd name="connsiteX42" fmla="*/ 273844 w 2600325"/>
              <a:gd name="connsiteY42" fmla="*/ 571500 h 647700"/>
              <a:gd name="connsiteX43" fmla="*/ 180975 w 2600325"/>
              <a:gd name="connsiteY43" fmla="*/ 495300 h 647700"/>
              <a:gd name="connsiteX44" fmla="*/ 28575 w 2600325"/>
              <a:gd name="connsiteY44" fmla="*/ 369094 h 647700"/>
              <a:gd name="connsiteX45" fmla="*/ 9525 w 2600325"/>
              <a:gd name="connsiteY45" fmla="*/ 347663 h 647700"/>
              <a:gd name="connsiteX46" fmla="*/ 0 w 2600325"/>
              <a:gd name="connsiteY46" fmla="*/ 326232 h 647700"/>
              <a:gd name="connsiteX47" fmla="*/ 0 w 2600325"/>
              <a:gd name="connsiteY47" fmla="*/ 309563 h 647700"/>
              <a:gd name="connsiteX48" fmla="*/ 7144 w 2600325"/>
              <a:gd name="connsiteY48" fmla="*/ 300038 h 647700"/>
              <a:gd name="connsiteX49" fmla="*/ 28575 w 2600325"/>
              <a:gd name="connsiteY49" fmla="*/ 302419 h 647700"/>
              <a:gd name="connsiteX50" fmla="*/ 111919 w 2600325"/>
              <a:gd name="connsiteY50" fmla="*/ 326232 h 647700"/>
              <a:gd name="connsiteX51" fmla="*/ 247650 w 2600325"/>
              <a:gd name="connsiteY51" fmla="*/ 359569 h 647700"/>
              <a:gd name="connsiteX52" fmla="*/ 335756 w 2600325"/>
              <a:gd name="connsiteY52" fmla="*/ 376238 h 647700"/>
              <a:gd name="connsiteX53" fmla="*/ 400050 w 2600325"/>
              <a:gd name="connsiteY53" fmla="*/ 381000 h 647700"/>
              <a:gd name="connsiteX54" fmla="*/ 621506 w 2600325"/>
              <a:gd name="connsiteY54" fmla="*/ 352425 h 647700"/>
              <a:gd name="connsiteX55" fmla="*/ 954881 w 2600325"/>
              <a:gd name="connsiteY55" fmla="*/ 29765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0325" h="647700">
                <a:moveTo>
                  <a:pt x="954881" y="297657"/>
                </a:moveTo>
                <a:lnTo>
                  <a:pt x="1207294" y="247650"/>
                </a:lnTo>
                <a:lnTo>
                  <a:pt x="1359694" y="216694"/>
                </a:lnTo>
                <a:lnTo>
                  <a:pt x="1547812" y="157163"/>
                </a:lnTo>
                <a:lnTo>
                  <a:pt x="1721644" y="123825"/>
                </a:lnTo>
                <a:lnTo>
                  <a:pt x="1883569" y="83344"/>
                </a:lnTo>
                <a:lnTo>
                  <a:pt x="2031206" y="40482"/>
                </a:lnTo>
                <a:lnTo>
                  <a:pt x="2157412" y="0"/>
                </a:lnTo>
                <a:lnTo>
                  <a:pt x="2200275" y="0"/>
                </a:lnTo>
                <a:lnTo>
                  <a:pt x="2283619" y="7144"/>
                </a:lnTo>
                <a:lnTo>
                  <a:pt x="2357437" y="19050"/>
                </a:lnTo>
                <a:lnTo>
                  <a:pt x="2443162" y="40482"/>
                </a:lnTo>
                <a:lnTo>
                  <a:pt x="2486025" y="54769"/>
                </a:lnTo>
                <a:lnTo>
                  <a:pt x="2524125" y="73819"/>
                </a:lnTo>
                <a:lnTo>
                  <a:pt x="2557462" y="97632"/>
                </a:lnTo>
                <a:lnTo>
                  <a:pt x="2574131" y="114300"/>
                </a:lnTo>
                <a:lnTo>
                  <a:pt x="2590800" y="140494"/>
                </a:lnTo>
                <a:lnTo>
                  <a:pt x="2597944" y="159544"/>
                </a:lnTo>
                <a:lnTo>
                  <a:pt x="2600325" y="178594"/>
                </a:lnTo>
                <a:lnTo>
                  <a:pt x="2600325" y="197644"/>
                </a:lnTo>
                <a:lnTo>
                  <a:pt x="2588419" y="219075"/>
                </a:lnTo>
                <a:lnTo>
                  <a:pt x="2566987" y="240507"/>
                </a:lnTo>
                <a:lnTo>
                  <a:pt x="2533650" y="257175"/>
                </a:lnTo>
                <a:lnTo>
                  <a:pt x="2488406" y="266700"/>
                </a:lnTo>
                <a:lnTo>
                  <a:pt x="2426494" y="266700"/>
                </a:lnTo>
                <a:lnTo>
                  <a:pt x="2326481" y="266700"/>
                </a:lnTo>
                <a:lnTo>
                  <a:pt x="2238375" y="269082"/>
                </a:lnTo>
                <a:lnTo>
                  <a:pt x="2105025" y="278607"/>
                </a:lnTo>
                <a:lnTo>
                  <a:pt x="1909762" y="297657"/>
                </a:lnTo>
                <a:lnTo>
                  <a:pt x="1704975" y="328613"/>
                </a:lnTo>
                <a:lnTo>
                  <a:pt x="1519237" y="361950"/>
                </a:lnTo>
                <a:lnTo>
                  <a:pt x="1273969" y="414338"/>
                </a:lnTo>
                <a:lnTo>
                  <a:pt x="1033462" y="466725"/>
                </a:lnTo>
                <a:lnTo>
                  <a:pt x="862012" y="511969"/>
                </a:lnTo>
                <a:lnTo>
                  <a:pt x="707231" y="557213"/>
                </a:lnTo>
                <a:lnTo>
                  <a:pt x="583406" y="600075"/>
                </a:lnTo>
                <a:lnTo>
                  <a:pt x="531019" y="621507"/>
                </a:lnTo>
                <a:lnTo>
                  <a:pt x="490537" y="642938"/>
                </a:lnTo>
                <a:lnTo>
                  <a:pt x="461962" y="647700"/>
                </a:lnTo>
                <a:lnTo>
                  <a:pt x="397669" y="638175"/>
                </a:lnTo>
                <a:lnTo>
                  <a:pt x="347662" y="623888"/>
                </a:lnTo>
                <a:lnTo>
                  <a:pt x="307181" y="600075"/>
                </a:lnTo>
                <a:lnTo>
                  <a:pt x="273844" y="571500"/>
                </a:lnTo>
                <a:lnTo>
                  <a:pt x="180975" y="495300"/>
                </a:lnTo>
                <a:lnTo>
                  <a:pt x="28575" y="369094"/>
                </a:lnTo>
                <a:lnTo>
                  <a:pt x="9525" y="347663"/>
                </a:lnTo>
                <a:lnTo>
                  <a:pt x="0" y="326232"/>
                </a:lnTo>
                <a:lnTo>
                  <a:pt x="0" y="309563"/>
                </a:lnTo>
                <a:lnTo>
                  <a:pt x="7144" y="300038"/>
                </a:lnTo>
                <a:lnTo>
                  <a:pt x="28575" y="302419"/>
                </a:lnTo>
                <a:lnTo>
                  <a:pt x="111919" y="326232"/>
                </a:lnTo>
                <a:lnTo>
                  <a:pt x="247650" y="359569"/>
                </a:lnTo>
                <a:lnTo>
                  <a:pt x="335756" y="376238"/>
                </a:lnTo>
                <a:lnTo>
                  <a:pt x="400050" y="381000"/>
                </a:lnTo>
                <a:lnTo>
                  <a:pt x="621506" y="352425"/>
                </a:lnTo>
                <a:lnTo>
                  <a:pt x="954881" y="2976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875799A2-CFFE-4F5D-A504-84F7D5C10541}"/>
              </a:ext>
            </a:extLst>
          </p:cNvPr>
          <p:cNvSpPr/>
          <p:nvPr/>
        </p:nvSpPr>
        <p:spPr>
          <a:xfrm rot="16200000">
            <a:off x="2809875" y="3152775"/>
            <a:ext cx="2028825" cy="549275"/>
          </a:xfrm>
          <a:custGeom>
            <a:avLst/>
            <a:gdLst>
              <a:gd name="connsiteX0" fmla="*/ 683419 w 2028825"/>
              <a:gd name="connsiteY0" fmla="*/ 259556 h 550069"/>
              <a:gd name="connsiteX1" fmla="*/ 316707 w 2028825"/>
              <a:gd name="connsiteY1" fmla="*/ 259556 h 550069"/>
              <a:gd name="connsiteX2" fmla="*/ 0 w 2028825"/>
              <a:gd name="connsiteY2" fmla="*/ 257175 h 550069"/>
              <a:gd name="connsiteX3" fmla="*/ 38100 w 2028825"/>
              <a:gd name="connsiteY3" fmla="*/ 481012 h 550069"/>
              <a:gd name="connsiteX4" fmla="*/ 223838 w 2028825"/>
              <a:gd name="connsiteY4" fmla="*/ 481012 h 550069"/>
              <a:gd name="connsiteX5" fmla="*/ 592932 w 2028825"/>
              <a:gd name="connsiteY5" fmla="*/ 481012 h 550069"/>
              <a:gd name="connsiteX6" fmla="*/ 1062038 w 2028825"/>
              <a:gd name="connsiteY6" fmla="*/ 481012 h 550069"/>
              <a:gd name="connsiteX7" fmla="*/ 1321594 w 2028825"/>
              <a:gd name="connsiteY7" fmla="*/ 481012 h 550069"/>
              <a:gd name="connsiteX8" fmla="*/ 1438275 w 2028825"/>
              <a:gd name="connsiteY8" fmla="*/ 481012 h 550069"/>
              <a:gd name="connsiteX9" fmla="*/ 1502569 w 2028825"/>
              <a:gd name="connsiteY9" fmla="*/ 488156 h 550069"/>
              <a:gd name="connsiteX10" fmla="*/ 1581150 w 2028825"/>
              <a:gd name="connsiteY10" fmla="*/ 500062 h 550069"/>
              <a:gd name="connsiteX11" fmla="*/ 1659732 w 2028825"/>
              <a:gd name="connsiteY11" fmla="*/ 516731 h 550069"/>
              <a:gd name="connsiteX12" fmla="*/ 1719263 w 2028825"/>
              <a:gd name="connsiteY12" fmla="*/ 535781 h 550069"/>
              <a:gd name="connsiteX13" fmla="*/ 1752600 w 2028825"/>
              <a:gd name="connsiteY13" fmla="*/ 547687 h 550069"/>
              <a:gd name="connsiteX14" fmla="*/ 1774032 w 2028825"/>
              <a:gd name="connsiteY14" fmla="*/ 550069 h 550069"/>
              <a:gd name="connsiteX15" fmla="*/ 1795463 w 2028825"/>
              <a:gd name="connsiteY15" fmla="*/ 545306 h 550069"/>
              <a:gd name="connsiteX16" fmla="*/ 1819275 w 2028825"/>
              <a:gd name="connsiteY16" fmla="*/ 531019 h 550069"/>
              <a:gd name="connsiteX17" fmla="*/ 1833563 w 2028825"/>
              <a:gd name="connsiteY17" fmla="*/ 514350 h 550069"/>
              <a:gd name="connsiteX18" fmla="*/ 1852613 w 2028825"/>
              <a:gd name="connsiteY18" fmla="*/ 483394 h 550069"/>
              <a:gd name="connsiteX19" fmla="*/ 1866900 w 2028825"/>
              <a:gd name="connsiteY19" fmla="*/ 442912 h 550069"/>
              <a:gd name="connsiteX20" fmla="*/ 1878807 w 2028825"/>
              <a:gd name="connsiteY20" fmla="*/ 400050 h 550069"/>
              <a:gd name="connsiteX21" fmla="*/ 1881188 w 2028825"/>
              <a:gd name="connsiteY21" fmla="*/ 366712 h 550069"/>
              <a:gd name="connsiteX22" fmla="*/ 1883569 w 2028825"/>
              <a:gd name="connsiteY22" fmla="*/ 330994 h 550069"/>
              <a:gd name="connsiteX23" fmla="*/ 1890713 w 2028825"/>
              <a:gd name="connsiteY23" fmla="*/ 280987 h 550069"/>
              <a:gd name="connsiteX24" fmla="*/ 1900238 w 2028825"/>
              <a:gd name="connsiteY24" fmla="*/ 250031 h 550069"/>
              <a:gd name="connsiteX25" fmla="*/ 1914525 w 2028825"/>
              <a:gd name="connsiteY25" fmla="*/ 209550 h 550069"/>
              <a:gd name="connsiteX26" fmla="*/ 1928813 w 2028825"/>
              <a:gd name="connsiteY26" fmla="*/ 180975 h 550069"/>
              <a:gd name="connsiteX27" fmla="*/ 1947863 w 2028825"/>
              <a:gd name="connsiteY27" fmla="*/ 152400 h 550069"/>
              <a:gd name="connsiteX28" fmla="*/ 1974057 w 2028825"/>
              <a:gd name="connsiteY28" fmla="*/ 123825 h 550069"/>
              <a:gd name="connsiteX29" fmla="*/ 2028825 w 2028825"/>
              <a:gd name="connsiteY29" fmla="*/ 83344 h 550069"/>
              <a:gd name="connsiteX30" fmla="*/ 1983582 w 2028825"/>
              <a:gd name="connsiteY30" fmla="*/ 0 h 550069"/>
              <a:gd name="connsiteX31" fmla="*/ 1919288 w 2028825"/>
              <a:gd name="connsiteY31" fmla="*/ 57150 h 550069"/>
              <a:gd name="connsiteX32" fmla="*/ 1833563 w 2028825"/>
              <a:gd name="connsiteY32" fmla="*/ 116681 h 550069"/>
              <a:gd name="connsiteX33" fmla="*/ 1750219 w 2028825"/>
              <a:gd name="connsiteY33" fmla="*/ 159544 h 550069"/>
              <a:gd name="connsiteX34" fmla="*/ 1657350 w 2028825"/>
              <a:gd name="connsiteY34" fmla="*/ 200025 h 550069"/>
              <a:gd name="connsiteX35" fmla="*/ 1552575 w 2028825"/>
              <a:gd name="connsiteY35" fmla="*/ 233362 h 550069"/>
              <a:gd name="connsiteX36" fmla="*/ 1473994 w 2028825"/>
              <a:gd name="connsiteY36" fmla="*/ 250031 h 550069"/>
              <a:gd name="connsiteX37" fmla="*/ 1376363 w 2028825"/>
              <a:gd name="connsiteY37" fmla="*/ 259556 h 550069"/>
              <a:gd name="connsiteX38" fmla="*/ 1235869 w 2028825"/>
              <a:gd name="connsiteY38" fmla="*/ 259556 h 550069"/>
              <a:gd name="connsiteX39" fmla="*/ 1071563 w 2028825"/>
              <a:gd name="connsiteY39" fmla="*/ 261937 h 550069"/>
              <a:gd name="connsiteX40" fmla="*/ 866775 w 2028825"/>
              <a:gd name="connsiteY40" fmla="*/ 257175 h 550069"/>
              <a:gd name="connsiteX41" fmla="*/ 683419 w 2028825"/>
              <a:gd name="connsiteY41" fmla="*/ 2595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28825" h="550069">
                <a:moveTo>
                  <a:pt x="683419" y="259556"/>
                </a:moveTo>
                <a:lnTo>
                  <a:pt x="316707" y="259556"/>
                </a:lnTo>
                <a:lnTo>
                  <a:pt x="0" y="257175"/>
                </a:lnTo>
                <a:lnTo>
                  <a:pt x="38100" y="481012"/>
                </a:lnTo>
                <a:lnTo>
                  <a:pt x="223838" y="481012"/>
                </a:lnTo>
                <a:lnTo>
                  <a:pt x="592932" y="481012"/>
                </a:lnTo>
                <a:lnTo>
                  <a:pt x="1062038" y="481012"/>
                </a:lnTo>
                <a:lnTo>
                  <a:pt x="1321594" y="481012"/>
                </a:lnTo>
                <a:lnTo>
                  <a:pt x="1438275" y="481012"/>
                </a:lnTo>
                <a:lnTo>
                  <a:pt x="1502569" y="488156"/>
                </a:lnTo>
                <a:lnTo>
                  <a:pt x="1581150" y="500062"/>
                </a:lnTo>
                <a:lnTo>
                  <a:pt x="1659732" y="516731"/>
                </a:lnTo>
                <a:lnTo>
                  <a:pt x="1719263" y="535781"/>
                </a:lnTo>
                <a:lnTo>
                  <a:pt x="1752600" y="547687"/>
                </a:lnTo>
                <a:lnTo>
                  <a:pt x="1774032" y="550069"/>
                </a:lnTo>
                <a:lnTo>
                  <a:pt x="1795463" y="545306"/>
                </a:lnTo>
                <a:lnTo>
                  <a:pt x="1819275" y="531019"/>
                </a:lnTo>
                <a:lnTo>
                  <a:pt x="1833563" y="514350"/>
                </a:lnTo>
                <a:lnTo>
                  <a:pt x="1852613" y="483394"/>
                </a:lnTo>
                <a:lnTo>
                  <a:pt x="1866900" y="442912"/>
                </a:lnTo>
                <a:lnTo>
                  <a:pt x="1878807" y="400050"/>
                </a:lnTo>
                <a:lnTo>
                  <a:pt x="1881188" y="366712"/>
                </a:lnTo>
                <a:lnTo>
                  <a:pt x="1883569" y="330994"/>
                </a:lnTo>
                <a:lnTo>
                  <a:pt x="1890713" y="280987"/>
                </a:lnTo>
                <a:lnTo>
                  <a:pt x="1900238" y="250031"/>
                </a:lnTo>
                <a:lnTo>
                  <a:pt x="1914525" y="209550"/>
                </a:lnTo>
                <a:lnTo>
                  <a:pt x="1928813" y="180975"/>
                </a:lnTo>
                <a:lnTo>
                  <a:pt x="1947863" y="152400"/>
                </a:lnTo>
                <a:lnTo>
                  <a:pt x="1974057" y="123825"/>
                </a:lnTo>
                <a:lnTo>
                  <a:pt x="2028825" y="83344"/>
                </a:lnTo>
                <a:lnTo>
                  <a:pt x="1983582" y="0"/>
                </a:lnTo>
                <a:lnTo>
                  <a:pt x="1919288" y="57150"/>
                </a:lnTo>
                <a:lnTo>
                  <a:pt x="1833563" y="116681"/>
                </a:lnTo>
                <a:lnTo>
                  <a:pt x="1750219" y="159544"/>
                </a:lnTo>
                <a:lnTo>
                  <a:pt x="1657350" y="200025"/>
                </a:lnTo>
                <a:lnTo>
                  <a:pt x="1552575" y="233362"/>
                </a:lnTo>
                <a:lnTo>
                  <a:pt x="1473994" y="250031"/>
                </a:lnTo>
                <a:lnTo>
                  <a:pt x="1376363" y="259556"/>
                </a:lnTo>
                <a:lnTo>
                  <a:pt x="1235869" y="259556"/>
                </a:lnTo>
                <a:lnTo>
                  <a:pt x="1071563" y="261937"/>
                </a:lnTo>
                <a:lnTo>
                  <a:pt x="866775" y="257175"/>
                </a:lnTo>
                <a:lnTo>
                  <a:pt x="683419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3A7F4961-4EFF-423F-9D19-E6D69912BA11}"/>
              </a:ext>
            </a:extLst>
          </p:cNvPr>
          <p:cNvSpPr/>
          <p:nvPr/>
        </p:nvSpPr>
        <p:spPr>
          <a:xfrm rot="16200000">
            <a:off x="2532062" y="4810126"/>
            <a:ext cx="1317625" cy="565150"/>
          </a:xfrm>
          <a:custGeom>
            <a:avLst/>
            <a:gdLst>
              <a:gd name="connsiteX0" fmla="*/ 904875 w 1316831"/>
              <a:gd name="connsiteY0" fmla="*/ 459581 h 564356"/>
              <a:gd name="connsiteX1" fmla="*/ 476250 w 1316831"/>
              <a:gd name="connsiteY1" fmla="*/ 519112 h 564356"/>
              <a:gd name="connsiteX2" fmla="*/ 285750 w 1316831"/>
              <a:gd name="connsiteY2" fmla="*/ 547687 h 564356"/>
              <a:gd name="connsiteX3" fmla="*/ 126206 w 1316831"/>
              <a:gd name="connsiteY3" fmla="*/ 564356 h 564356"/>
              <a:gd name="connsiteX4" fmla="*/ 97631 w 1316831"/>
              <a:gd name="connsiteY4" fmla="*/ 561975 h 564356"/>
              <a:gd name="connsiteX5" fmla="*/ 50006 w 1316831"/>
              <a:gd name="connsiteY5" fmla="*/ 550068 h 564356"/>
              <a:gd name="connsiteX6" fmla="*/ 26194 w 1316831"/>
              <a:gd name="connsiteY6" fmla="*/ 538162 h 564356"/>
              <a:gd name="connsiteX7" fmla="*/ 16669 w 1316831"/>
              <a:gd name="connsiteY7" fmla="*/ 528637 h 564356"/>
              <a:gd name="connsiteX8" fmla="*/ 4762 w 1316831"/>
              <a:gd name="connsiteY8" fmla="*/ 509587 h 564356"/>
              <a:gd name="connsiteX9" fmla="*/ 0 w 1316831"/>
              <a:gd name="connsiteY9" fmla="*/ 485775 h 564356"/>
              <a:gd name="connsiteX10" fmla="*/ 0 w 1316831"/>
              <a:gd name="connsiteY10" fmla="*/ 464343 h 564356"/>
              <a:gd name="connsiteX11" fmla="*/ 7144 w 1316831"/>
              <a:gd name="connsiteY11" fmla="*/ 435768 h 564356"/>
              <a:gd name="connsiteX12" fmla="*/ 21431 w 1316831"/>
              <a:gd name="connsiteY12" fmla="*/ 411956 h 564356"/>
              <a:gd name="connsiteX13" fmla="*/ 42862 w 1316831"/>
              <a:gd name="connsiteY13" fmla="*/ 385762 h 564356"/>
              <a:gd name="connsiteX14" fmla="*/ 80962 w 1316831"/>
              <a:gd name="connsiteY14" fmla="*/ 359568 h 564356"/>
              <a:gd name="connsiteX15" fmla="*/ 130969 w 1316831"/>
              <a:gd name="connsiteY15" fmla="*/ 330993 h 564356"/>
              <a:gd name="connsiteX16" fmla="*/ 159544 w 1316831"/>
              <a:gd name="connsiteY16" fmla="*/ 321468 h 564356"/>
              <a:gd name="connsiteX17" fmla="*/ 264319 w 1316831"/>
              <a:gd name="connsiteY17" fmla="*/ 307181 h 564356"/>
              <a:gd name="connsiteX18" fmla="*/ 519112 w 1316831"/>
              <a:gd name="connsiteY18" fmla="*/ 276225 h 564356"/>
              <a:gd name="connsiteX19" fmla="*/ 773906 w 1316831"/>
              <a:gd name="connsiteY19" fmla="*/ 240506 h 564356"/>
              <a:gd name="connsiteX20" fmla="*/ 959644 w 1316831"/>
              <a:gd name="connsiteY20" fmla="*/ 204787 h 564356"/>
              <a:gd name="connsiteX21" fmla="*/ 1071562 w 1316831"/>
              <a:gd name="connsiteY21" fmla="*/ 171450 h 564356"/>
              <a:gd name="connsiteX22" fmla="*/ 1131094 w 1316831"/>
              <a:gd name="connsiteY22" fmla="*/ 152400 h 564356"/>
              <a:gd name="connsiteX23" fmla="*/ 1154906 w 1316831"/>
              <a:gd name="connsiteY23" fmla="*/ 138112 h 564356"/>
              <a:gd name="connsiteX24" fmla="*/ 1188244 w 1316831"/>
              <a:gd name="connsiteY24" fmla="*/ 111918 h 564356"/>
              <a:gd name="connsiteX25" fmla="*/ 1212056 w 1316831"/>
              <a:gd name="connsiteY25" fmla="*/ 83343 h 564356"/>
              <a:gd name="connsiteX26" fmla="*/ 1228725 w 1316831"/>
              <a:gd name="connsiteY26" fmla="*/ 57150 h 564356"/>
              <a:gd name="connsiteX27" fmla="*/ 1250156 w 1316831"/>
              <a:gd name="connsiteY27" fmla="*/ 30956 h 564356"/>
              <a:gd name="connsiteX28" fmla="*/ 1273969 w 1316831"/>
              <a:gd name="connsiteY28" fmla="*/ 9525 h 564356"/>
              <a:gd name="connsiteX29" fmla="*/ 1293019 w 1316831"/>
              <a:gd name="connsiteY29" fmla="*/ 0 h 564356"/>
              <a:gd name="connsiteX30" fmla="*/ 1307306 w 1316831"/>
              <a:gd name="connsiteY30" fmla="*/ 2381 h 564356"/>
              <a:gd name="connsiteX31" fmla="*/ 1314450 w 1316831"/>
              <a:gd name="connsiteY31" fmla="*/ 7143 h 564356"/>
              <a:gd name="connsiteX32" fmla="*/ 1316831 w 1316831"/>
              <a:gd name="connsiteY32" fmla="*/ 21431 h 564356"/>
              <a:gd name="connsiteX33" fmla="*/ 1316831 w 1316831"/>
              <a:gd name="connsiteY33" fmla="*/ 59531 h 564356"/>
              <a:gd name="connsiteX34" fmla="*/ 1297781 w 1316831"/>
              <a:gd name="connsiteY34" fmla="*/ 185737 h 564356"/>
              <a:gd name="connsiteX35" fmla="*/ 1278731 w 1316831"/>
              <a:gd name="connsiteY35" fmla="*/ 285750 h 564356"/>
              <a:gd name="connsiteX36" fmla="*/ 1266825 w 1316831"/>
              <a:gd name="connsiteY36" fmla="*/ 314325 h 564356"/>
              <a:gd name="connsiteX37" fmla="*/ 1131094 w 1316831"/>
              <a:gd name="connsiteY37" fmla="*/ 428625 h 564356"/>
              <a:gd name="connsiteX38" fmla="*/ 904875 w 1316831"/>
              <a:gd name="connsiteY38" fmla="*/ 4595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16831" h="564356">
                <a:moveTo>
                  <a:pt x="904875" y="459581"/>
                </a:moveTo>
                <a:lnTo>
                  <a:pt x="476250" y="519112"/>
                </a:lnTo>
                <a:lnTo>
                  <a:pt x="285750" y="547687"/>
                </a:lnTo>
                <a:lnTo>
                  <a:pt x="126206" y="564356"/>
                </a:lnTo>
                <a:lnTo>
                  <a:pt x="97631" y="561975"/>
                </a:lnTo>
                <a:lnTo>
                  <a:pt x="50006" y="550068"/>
                </a:lnTo>
                <a:lnTo>
                  <a:pt x="26194" y="538162"/>
                </a:lnTo>
                <a:lnTo>
                  <a:pt x="16669" y="528637"/>
                </a:lnTo>
                <a:lnTo>
                  <a:pt x="4762" y="509587"/>
                </a:lnTo>
                <a:lnTo>
                  <a:pt x="0" y="485775"/>
                </a:lnTo>
                <a:lnTo>
                  <a:pt x="0" y="464343"/>
                </a:lnTo>
                <a:lnTo>
                  <a:pt x="7144" y="435768"/>
                </a:lnTo>
                <a:lnTo>
                  <a:pt x="21431" y="411956"/>
                </a:lnTo>
                <a:lnTo>
                  <a:pt x="42862" y="385762"/>
                </a:lnTo>
                <a:lnTo>
                  <a:pt x="80962" y="359568"/>
                </a:lnTo>
                <a:lnTo>
                  <a:pt x="130969" y="330993"/>
                </a:lnTo>
                <a:lnTo>
                  <a:pt x="159544" y="321468"/>
                </a:lnTo>
                <a:lnTo>
                  <a:pt x="264319" y="307181"/>
                </a:lnTo>
                <a:lnTo>
                  <a:pt x="519112" y="276225"/>
                </a:lnTo>
                <a:lnTo>
                  <a:pt x="773906" y="240506"/>
                </a:lnTo>
                <a:lnTo>
                  <a:pt x="959644" y="204787"/>
                </a:lnTo>
                <a:lnTo>
                  <a:pt x="1071562" y="171450"/>
                </a:lnTo>
                <a:lnTo>
                  <a:pt x="1131094" y="152400"/>
                </a:lnTo>
                <a:lnTo>
                  <a:pt x="1154906" y="138112"/>
                </a:lnTo>
                <a:lnTo>
                  <a:pt x="1188244" y="111918"/>
                </a:lnTo>
                <a:lnTo>
                  <a:pt x="1212056" y="83343"/>
                </a:lnTo>
                <a:lnTo>
                  <a:pt x="1228725" y="57150"/>
                </a:lnTo>
                <a:lnTo>
                  <a:pt x="1250156" y="30956"/>
                </a:lnTo>
                <a:lnTo>
                  <a:pt x="1273969" y="9525"/>
                </a:lnTo>
                <a:lnTo>
                  <a:pt x="1293019" y="0"/>
                </a:lnTo>
                <a:lnTo>
                  <a:pt x="1307306" y="2381"/>
                </a:lnTo>
                <a:lnTo>
                  <a:pt x="1314450" y="7143"/>
                </a:lnTo>
                <a:lnTo>
                  <a:pt x="1316831" y="21431"/>
                </a:lnTo>
                <a:lnTo>
                  <a:pt x="1316831" y="59531"/>
                </a:lnTo>
                <a:lnTo>
                  <a:pt x="1297781" y="185737"/>
                </a:lnTo>
                <a:lnTo>
                  <a:pt x="1278731" y="285750"/>
                </a:lnTo>
                <a:lnTo>
                  <a:pt x="1266825" y="314325"/>
                </a:lnTo>
                <a:lnTo>
                  <a:pt x="1131094" y="428625"/>
                </a:lnTo>
                <a:lnTo>
                  <a:pt x="90487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8F2C8D74-4B89-4199-B5B2-FAF1177E34CC}"/>
              </a:ext>
            </a:extLst>
          </p:cNvPr>
          <p:cNvSpPr/>
          <p:nvPr/>
        </p:nvSpPr>
        <p:spPr>
          <a:xfrm rot="16200000">
            <a:off x="3348831" y="4026694"/>
            <a:ext cx="1362075" cy="1728788"/>
          </a:xfrm>
          <a:custGeom>
            <a:avLst/>
            <a:gdLst>
              <a:gd name="connsiteX0" fmla="*/ 1076325 w 1362075"/>
              <a:gd name="connsiteY0" fmla="*/ 823912 h 1728787"/>
              <a:gd name="connsiteX1" fmla="*/ 1054893 w 1362075"/>
              <a:gd name="connsiteY1" fmla="*/ 697706 h 1728787"/>
              <a:gd name="connsiteX2" fmla="*/ 1023937 w 1362075"/>
              <a:gd name="connsiteY2" fmla="*/ 550068 h 1728787"/>
              <a:gd name="connsiteX3" fmla="*/ 992981 w 1362075"/>
              <a:gd name="connsiteY3" fmla="*/ 409575 h 1728787"/>
              <a:gd name="connsiteX4" fmla="*/ 964406 w 1362075"/>
              <a:gd name="connsiteY4" fmla="*/ 288131 h 1728787"/>
              <a:gd name="connsiteX5" fmla="*/ 914400 w 1362075"/>
              <a:gd name="connsiteY5" fmla="*/ 76200 h 1728787"/>
              <a:gd name="connsiteX6" fmla="*/ 1090612 w 1362075"/>
              <a:gd name="connsiteY6" fmla="*/ 0 h 1728787"/>
              <a:gd name="connsiteX7" fmla="*/ 1092993 w 1362075"/>
              <a:gd name="connsiteY7" fmla="*/ 88106 h 1728787"/>
              <a:gd name="connsiteX8" fmla="*/ 1097756 w 1362075"/>
              <a:gd name="connsiteY8" fmla="*/ 142875 h 1728787"/>
              <a:gd name="connsiteX9" fmla="*/ 1109662 w 1362075"/>
              <a:gd name="connsiteY9" fmla="*/ 197643 h 1728787"/>
              <a:gd name="connsiteX10" fmla="*/ 1119187 w 1362075"/>
              <a:gd name="connsiteY10" fmla="*/ 238125 h 1728787"/>
              <a:gd name="connsiteX11" fmla="*/ 1135856 w 1362075"/>
              <a:gd name="connsiteY11" fmla="*/ 323850 h 1728787"/>
              <a:gd name="connsiteX12" fmla="*/ 1181100 w 1362075"/>
              <a:gd name="connsiteY12" fmla="*/ 538162 h 1728787"/>
              <a:gd name="connsiteX13" fmla="*/ 1212056 w 1362075"/>
              <a:gd name="connsiteY13" fmla="*/ 678656 h 1728787"/>
              <a:gd name="connsiteX14" fmla="*/ 1250156 w 1362075"/>
              <a:gd name="connsiteY14" fmla="*/ 850106 h 1728787"/>
              <a:gd name="connsiteX15" fmla="*/ 1269206 w 1362075"/>
              <a:gd name="connsiteY15" fmla="*/ 1009650 h 1728787"/>
              <a:gd name="connsiteX16" fmla="*/ 1314450 w 1362075"/>
              <a:gd name="connsiteY16" fmla="*/ 1309687 h 1728787"/>
              <a:gd name="connsiteX17" fmla="*/ 1333500 w 1362075"/>
              <a:gd name="connsiteY17" fmla="*/ 1357312 h 1728787"/>
              <a:gd name="connsiteX18" fmla="*/ 1357312 w 1362075"/>
              <a:gd name="connsiteY18" fmla="*/ 1412081 h 1728787"/>
              <a:gd name="connsiteX19" fmla="*/ 1362075 w 1362075"/>
              <a:gd name="connsiteY19" fmla="*/ 1426368 h 1728787"/>
              <a:gd name="connsiteX20" fmla="*/ 1362075 w 1362075"/>
              <a:gd name="connsiteY20" fmla="*/ 1438275 h 1728787"/>
              <a:gd name="connsiteX21" fmla="*/ 1357312 w 1362075"/>
              <a:gd name="connsiteY21" fmla="*/ 1457325 h 1728787"/>
              <a:gd name="connsiteX22" fmla="*/ 1347787 w 1362075"/>
              <a:gd name="connsiteY22" fmla="*/ 1478756 h 1728787"/>
              <a:gd name="connsiteX23" fmla="*/ 1319212 w 1362075"/>
              <a:gd name="connsiteY23" fmla="*/ 1524000 h 1728787"/>
              <a:gd name="connsiteX24" fmla="*/ 1257300 w 1362075"/>
              <a:gd name="connsiteY24" fmla="*/ 1595437 h 1728787"/>
              <a:gd name="connsiteX25" fmla="*/ 1195387 w 1362075"/>
              <a:gd name="connsiteY25" fmla="*/ 1659731 h 1728787"/>
              <a:gd name="connsiteX26" fmla="*/ 1147762 w 1362075"/>
              <a:gd name="connsiteY26" fmla="*/ 1702593 h 1728787"/>
              <a:gd name="connsiteX27" fmla="*/ 1123950 w 1362075"/>
              <a:gd name="connsiteY27" fmla="*/ 1716881 h 1728787"/>
              <a:gd name="connsiteX28" fmla="*/ 1100137 w 1362075"/>
              <a:gd name="connsiteY28" fmla="*/ 1726406 h 1728787"/>
              <a:gd name="connsiteX29" fmla="*/ 1078706 w 1362075"/>
              <a:gd name="connsiteY29" fmla="*/ 1728787 h 1728787"/>
              <a:gd name="connsiteX30" fmla="*/ 1059656 w 1362075"/>
              <a:gd name="connsiteY30" fmla="*/ 1726406 h 1728787"/>
              <a:gd name="connsiteX31" fmla="*/ 1035843 w 1362075"/>
              <a:gd name="connsiteY31" fmla="*/ 1714500 h 1728787"/>
              <a:gd name="connsiteX32" fmla="*/ 1016793 w 1362075"/>
              <a:gd name="connsiteY32" fmla="*/ 1700212 h 1728787"/>
              <a:gd name="connsiteX33" fmla="*/ 985837 w 1362075"/>
              <a:gd name="connsiteY33" fmla="*/ 1685925 h 1728787"/>
              <a:gd name="connsiteX34" fmla="*/ 871537 w 1362075"/>
              <a:gd name="connsiteY34" fmla="*/ 1647825 h 1728787"/>
              <a:gd name="connsiteX35" fmla="*/ 754856 w 1362075"/>
              <a:gd name="connsiteY35" fmla="*/ 1612106 h 1728787"/>
              <a:gd name="connsiteX36" fmla="*/ 650081 w 1362075"/>
              <a:gd name="connsiteY36" fmla="*/ 1588293 h 1728787"/>
              <a:gd name="connsiteX37" fmla="*/ 542925 w 1362075"/>
              <a:gd name="connsiteY37" fmla="*/ 1562100 h 1728787"/>
              <a:gd name="connsiteX38" fmla="*/ 442912 w 1362075"/>
              <a:gd name="connsiteY38" fmla="*/ 1538287 h 1728787"/>
              <a:gd name="connsiteX39" fmla="*/ 340518 w 1362075"/>
              <a:gd name="connsiteY39" fmla="*/ 1514475 h 1728787"/>
              <a:gd name="connsiteX40" fmla="*/ 226218 w 1362075"/>
              <a:gd name="connsiteY40" fmla="*/ 1488281 h 1728787"/>
              <a:gd name="connsiteX41" fmla="*/ 161925 w 1362075"/>
              <a:gd name="connsiteY41" fmla="*/ 1466850 h 1728787"/>
              <a:gd name="connsiteX42" fmla="*/ 114300 w 1362075"/>
              <a:gd name="connsiteY42" fmla="*/ 1447800 h 1728787"/>
              <a:gd name="connsiteX43" fmla="*/ 69056 w 1362075"/>
              <a:gd name="connsiteY43" fmla="*/ 1421606 h 1728787"/>
              <a:gd name="connsiteX44" fmla="*/ 40481 w 1362075"/>
              <a:gd name="connsiteY44" fmla="*/ 1400175 h 1728787"/>
              <a:gd name="connsiteX45" fmla="*/ 16668 w 1362075"/>
              <a:gd name="connsiteY45" fmla="*/ 1373981 h 1728787"/>
              <a:gd name="connsiteX46" fmla="*/ 2381 w 1362075"/>
              <a:gd name="connsiteY46" fmla="*/ 1347787 h 1728787"/>
              <a:gd name="connsiteX47" fmla="*/ 0 w 1362075"/>
              <a:gd name="connsiteY47" fmla="*/ 1316831 h 1728787"/>
              <a:gd name="connsiteX48" fmla="*/ 4762 w 1362075"/>
              <a:gd name="connsiteY48" fmla="*/ 1307306 h 1728787"/>
              <a:gd name="connsiteX49" fmla="*/ 9525 w 1362075"/>
              <a:gd name="connsiteY49" fmla="*/ 1297781 h 1728787"/>
              <a:gd name="connsiteX50" fmla="*/ 23812 w 1362075"/>
              <a:gd name="connsiteY50" fmla="*/ 1285875 h 1728787"/>
              <a:gd name="connsiteX51" fmla="*/ 54768 w 1362075"/>
              <a:gd name="connsiteY51" fmla="*/ 1271587 h 1728787"/>
              <a:gd name="connsiteX52" fmla="*/ 92868 w 1362075"/>
              <a:gd name="connsiteY52" fmla="*/ 1257300 h 1728787"/>
              <a:gd name="connsiteX53" fmla="*/ 133350 w 1362075"/>
              <a:gd name="connsiteY53" fmla="*/ 1247775 h 1728787"/>
              <a:gd name="connsiteX54" fmla="*/ 169068 w 1362075"/>
              <a:gd name="connsiteY54" fmla="*/ 1247775 h 1728787"/>
              <a:gd name="connsiteX55" fmla="*/ 319087 w 1362075"/>
              <a:gd name="connsiteY55" fmla="*/ 1269206 h 1728787"/>
              <a:gd name="connsiteX56" fmla="*/ 576262 w 1362075"/>
              <a:gd name="connsiteY56" fmla="*/ 1307306 h 1728787"/>
              <a:gd name="connsiteX57" fmla="*/ 928687 w 1362075"/>
              <a:gd name="connsiteY57" fmla="*/ 1362075 h 1728787"/>
              <a:gd name="connsiteX58" fmla="*/ 1050131 w 1362075"/>
              <a:gd name="connsiteY58" fmla="*/ 1378743 h 1728787"/>
              <a:gd name="connsiteX59" fmla="*/ 1088231 w 1362075"/>
              <a:gd name="connsiteY59" fmla="*/ 1371600 h 1728787"/>
              <a:gd name="connsiteX60" fmla="*/ 1107281 w 1362075"/>
              <a:gd name="connsiteY60" fmla="*/ 1359693 h 1728787"/>
              <a:gd name="connsiteX61" fmla="*/ 1121568 w 1362075"/>
              <a:gd name="connsiteY61" fmla="*/ 1345406 h 1728787"/>
              <a:gd name="connsiteX62" fmla="*/ 1131093 w 1362075"/>
              <a:gd name="connsiteY62" fmla="*/ 1326356 h 1728787"/>
              <a:gd name="connsiteX63" fmla="*/ 1135856 w 1362075"/>
              <a:gd name="connsiteY63" fmla="*/ 1307306 h 1728787"/>
              <a:gd name="connsiteX64" fmla="*/ 1135856 w 1362075"/>
              <a:gd name="connsiteY64" fmla="*/ 1264443 h 1728787"/>
              <a:gd name="connsiteX65" fmla="*/ 1119187 w 1362075"/>
              <a:gd name="connsiteY65" fmla="*/ 1116806 h 1728787"/>
              <a:gd name="connsiteX66" fmla="*/ 1100137 w 1362075"/>
              <a:gd name="connsiteY66" fmla="*/ 966787 h 1728787"/>
              <a:gd name="connsiteX67" fmla="*/ 1076325 w 1362075"/>
              <a:gd name="connsiteY67" fmla="*/ 823912 h 1728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362075" h="1728787">
                <a:moveTo>
                  <a:pt x="1076325" y="823912"/>
                </a:moveTo>
                <a:lnTo>
                  <a:pt x="1054893" y="697706"/>
                </a:lnTo>
                <a:lnTo>
                  <a:pt x="1023937" y="550068"/>
                </a:lnTo>
                <a:lnTo>
                  <a:pt x="992981" y="409575"/>
                </a:lnTo>
                <a:lnTo>
                  <a:pt x="964406" y="288131"/>
                </a:lnTo>
                <a:lnTo>
                  <a:pt x="914400" y="76200"/>
                </a:lnTo>
                <a:lnTo>
                  <a:pt x="1090612" y="0"/>
                </a:lnTo>
                <a:cubicBezTo>
                  <a:pt x="1091406" y="29369"/>
                  <a:pt x="1092199" y="58737"/>
                  <a:pt x="1092993" y="88106"/>
                </a:cubicBezTo>
                <a:lnTo>
                  <a:pt x="1097756" y="142875"/>
                </a:lnTo>
                <a:lnTo>
                  <a:pt x="1109662" y="197643"/>
                </a:lnTo>
                <a:lnTo>
                  <a:pt x="1119187" y="238125"/>
                </a:lnTo>
                <a:lnTo>
                  <a:pt x="1135856" y="323850"/>
                </a:lnTo>
                <a:lnTo>
                  <a:pt x="1181100" y="538162"/>
                </a:lnTo>
                <a:lnTo>
                  <a:pt x="1212056" y="678656"/>
                </a:lnTo>
                <a:lnTo>
                  <a:pt x="1250156" y="850106"/>
                </a:lnTo>
                <a:lnTo>
                  <a:pt x="1269206" y="1009650"/>
                </a:lnTo>
                <a:lnTo>
                  <a:pt x="1314450" y="1309687"/>
                </a:lnTo>
                <a:lnTo>
                  <a:pt x="1333500" y="1357312"/>
                </a:lnTo>
                <a:lnTo>
                  <a:pt x="1357312" y="1412081"/>
                </a:lnTo>
                <a:lnTo>
                  <a:pt x="1362075" y="1426368"/>
                </a:lnTo>
                <a:lnTo>
                  <a:pt x="1362075" y="1438275"/>
                </a:lnTo>
                <a:lnTo>
                  <a:pt x="1357312" y="1457325"/>
                </a:lnTo>
                <a:lnTo>
                  <a:pt x="1347787" y="1478756"/>
                </a:lnTo>
                <a:lnTo>
                  <a:pt x="1319212" y="1524000"/>
                </a:lnTo>
                <a:lnTo>
                  <a:pt x="1257300" y="1595437"/>
                </a:lnTo>
                <a:lnTo>
                  <a:pt x="1195387" y="1659731"/>
                </a:lnTo>
                <a:lnTo>
                  <a:pt x="1147762" y="1702593"/>
                </a:lnTo>
                <a:lnTo>
                  <a:pt x="1123950" y="1716881"/>
                </a:lnTo>
                <a:lnTo>
                  <a:pt x="1100137" y="1726406"/>
                </a:lnTo>
                <a:lnTo>
                  <a:pt x="1078706" y="1728787"/>
                </a:lnTo>
                <a:lnTo>
                  <a:pt x="1059656" y="1726406"/>
                </a:lnTo>
                <a:lnTo>
                  <a:pt x="1035843" y="1714500"/>
                </a:lnTo>
                <a:lnTo>
                  <a:pt x="1016793" y="1700212"/>
                </a:lnTo>
                <a:lnTo>
                  <a:pt x="985837" y="1685925"/>
                </a:lnTo>
                <a:lnTo>
                  <a:pt x="871537" y="1647825"/>
                </a:lnTo>
                <a:lnTo>
                  <a:pt x="754856" y="1612106"/>
                </a:lnTo>
                <a:lnTo>
                  <a:pt x="650081" y="1588293"/>
                </a:lnTo>
                <a:lnTo>
                  <a:pt x="542925" y="1562100"/>
                </a:lnTo>
                <a:lnTo>
                  <a:pt x="442912" y="1538287"/>
                </a:lnTo>
                <a:lnTo>
                  <a:pt x="340518" y="1514475"/>
                </a:lnTo>
                <a:lnTo>
                  <a:pt x="226218" y="1488281"/>
                </a:lnTo>
                <a:lnTo>
                  <a:pt x="161925" y="1466850"/>
                </a:lnTo>
                <a:lnTo>
                  <a:pt x="114300" y="1447800"/>
                </a:lnTo>
                <a:lnTo>
                  <a:pt x="69056" y="1421606"/>
                </a:lnTo>
                <a:lnTo>
                  <a:pt x="40481" y="1400175"/>
                </a:lnTo>
                <a:lnTo>
                  <a:pt x="16668" y="1373981"/>
                </a:lnTo>
                <a:lnTo>
                  <a:pt x="2381" y="1347787"/>
                </a:lnTo>
                <a:lnTo>
                  <a:pt x="0" y="1316831"/>
                </a:lnTo>
                <a:lnTo>
                  <a:pt x="4762" y="1307306"/>
                </a:lnTo>
                <a:lnTo>
                  <a:pt x="9525" y="1297781"/>
                </a:lnTo>
                <a:lnTo>
                  <a:pt x="23812" y="1285875"/>
                </a:lnTo>
                <a:lnTo>
                  <a:pt x="54768" y="1271587"/>
                </a:lnTo>
                <a:lnTo>
                  <a:pt x="92868" y="1257300"/>
                </a:lnTo>
                <a:lnTo>
                  <a:pt x="133350" y="1247775"/>
                </a:lnTo>
                <a:lnTo>
                  <a:pt x="169068" y="1247775"/>
                </a:lnTo>
                <a:lnTo>
                  <a:pt x="319087" y="1269206"/>
                </a:lnTo>
                <a:lnTo>
                  <a:pt x="576262" y="1307306"/>
                </a:lnTo>
                <a:lnTo>
                  <a:pt x="928687" y="1362075"/>
                </a:lnTo>
                <a:lnTo>
                  <a:pt x="1050131" y="1378743"/>
                </a:lnTo>
                <a:lnTo>
                  <a:pt x="1088231" y="1371600"/>
                </a:lnTo>
                <a:lnTo>
                  <a:pt x="1107281" y="1359693"/>
                </a:lnTo>
                <a:lnTo>
                  <a:pt x="1121568" y="1345406"/>
                </a:lnTo>
                <a:lnTo>
                  <a:pt x="1131093" y="1326356"/>
                </a:lnTo>
                <a:lnTo>
                  <a:pt x="1135856" y="1307306"/>
                </a:lnTo>
                <a:lnTo>
                  <a:pt x="1135856" y="1264443"/>
                </a:lnTo>
                <a:lnTo>
                  <a:pt x="1119187" y="1116806"/>
                </a:lnTo>
                <a:lnTo>
                  <a:pt x="1100137" y="966787"/>
                </a:lnTo>
                <a:lnTo>
                  <a:pt x="1076325" y="823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CEDE37AC-4AB2-4657-AABA-6E4AF4344BED}"/>
              </a:ext>
            </a:extLst>
          </p:cNvPr>
          <p:cNvSpPr/>
          <p:nvPr/>
        </p:nvSpPr>
        <p:spPr>
          <a:xfrm rot="16200000">
            <a:off x="3742532" y="4888706"/>
            <a:ext cx="387350" cy="1112837"/>
          </a:xfrm>
          <a:custGeom>
            <a:avLst/>
            <a:gdLst>
              <a:gd name="connsiteX0" fmla="*/ 297656 w 388143"/>
              <a:gd name="connsiteY0" fmla="*/ 619125 h 1112044"/>
              <a:gd name="connsiteX1" fmla="*/ 254793 w 388143"/>
              <a:gd name="connsiteY1" fmla="*/ 376238 h 1112044"/>
              <a:gd name="connsiteX2" fmla="*/ 185737 w 388143"/>
              <a:gd name="connsiteY2" fmla="*/ 0 h 1112044"/>
              <a:gd name="connsiteX3" fmla="*/ 0 w 388143"/>
              <a:gd name="connsiteY3" fmla="*/ 21431 h 1112044"/>
              <a:gd name="connsiteX4" fmla="*/ 38100 w 388143"/>
              <a:gd name="connsiteY4" fmla="*/ 152400 h 1112044"/>
              <a:gd name="connsiteX5" fmla="*/ 61912 w 388143"/>
              <a:gd name="connsiteY5" fmla="*/ 245269 h 1112044"/>
              <a:gd name="connsiteX6" fmla="*/ 85725 w 388143"/>
              <a:gd name="connsiteY6" fmla="*/ 352425 h 1112044"/>
              <a:gd name="connsiteX7" fmla="*/ 109537 w 388143"/>
              <a:gd name="connsiteY7" fmla="*/ 452438 h 1112044"/>
              <a:gd name="connsiteX8" fmla="*/ 142875 w 388143"/>
              <a:gd name="connsiteY8" fmla="*/ 619125 h 1112044"/>
              <a:gd name="connsiteX9" fmla="*/ 180975 w 388143"/>
              <a:gd name="connsiteY9" fmla="*/ 821531 h 1112044"/>
              <a:gd name="connsiteX10" fmla="*/ 235743 w 388143"/>
              <a:gd name="connsiteY10" fmla="*/ 1112044 h 1112044"/>
              <a:gd name="connsiteX11" fmla="*/ 388143 w 388143"/>
              <a:gd name="connsiteY11" fmla="*/ 1112044 h 1112044"/>
              <a:gd name="connsiteX12" fmla="*/ 359568 w 388143"/>
              <a:gd name="connsiteY12" fmla="*/ 959644 h 1112044"/>
              <a:gd name="connsiteX13" fmla="*/ 297656 w 388143"/>
              <a:gd name="connsiteY13" fmla="*/ 6191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8143" h="1112044">
                <a:moveTo>
                  <a:pt x="297656" y="619125"/>
                </a:moveTo>
                <a:lnTo>
                  <a:pt x="254793" y="376238"/>
                </a:lnTo>
                <a:lnTo>
                  <a:pt x="185737" y="0"/>
                </a:lnTo>
                <a:lnTo>
                  <a:pt x="0" y="21431"/>
                </a:lnTo>
                <a:lnTo>
                  <a:pt x="38100" y="152400"/>
                </a:lnTo>
                <a:lnTo>
                  <a:pt x="61912" y="245269"/>
                </a:lnTo>
                <a:lnTo>
                  <a:pt x="85725" y="352425"/>
                </a:lnTo>
                <a:lnTo>
                  <a:pt x="109537" y="452438"/>
                </a:lnTo>
                <a:lnTo>
                  <a:pt x="142875" y="619125"/>
                </a:lnTo>
                <a:lnTo>
                  <a:pt x="180975" y="821531"/>
                </a:lnTo>
                <a:lnTo>
                  <a:pt x="235743" y="1112044"/>
                </a:lnTo>
                <a:lnTo>
                  <a:pt x="388143" y="1112044"/>
                </a:lnTo>
                <a:lnTo>
                  <a:pt x="359568" y="959644"/>
                </a:lnTo>
                <a:lnTo>
                  <a:pt x="297656" y="619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541E046F-A109-41C0-A2D2-0FB36A32C2B8}"/>
              </a:ext>
            </a:extLst>
          </p:cNvPr>
          <p:cNvSpPr/>
          <p:nvPr/>
        </p:nvSpPr>
        <p:spPr>
          <a:xfrm rot="16200000">
            <a:off x="4406900" y="2622551"/>
            <a:ext cx="3914775" cy="2076450"/>
          </a:xfrm>
          <a:custGeom>
            <a:avLst/>
            <a:gdLst>
              <a:gd name="connsiteX0" fmla="*/ 2336800 w 3914775"/>
              <a:gd name="connsiteY0" fmla="*/ 177800 h 2076450"/>
              <a:gd name="connsiteX1" fmla="*/ 1993900 w 3914775"/>
              <a:gd name="connsiteY1" fmla="*/ 168275 h 2076450"/>
              <a:gd name="connsiteX2" fmla="*/ 1622425 w 3914775"/>
              <a:gd name="connsiteY2" fmla="*/ 158750 h 2076450"/>
              <a:gd name="connsiteX3" fmla="*/ 1247775 w 3914775"/>
              <a:gd name="connsiteY3" fmla="*/ 149225 h 2076450"/>
              <a:gd name="connsiteX4" fmla="*/ 939800 w 3914775"/>
              <a:gd name="connsiteY4" fmla="*/ 136525 h 2076450"/>
              <a:gd name="connsiteX5" fmla="*/ 765175 w 3914775"/>
              <a:gd name="connsiteY5" fmla="*/ 133350 h 2076450"/>
              <a:gd name="connsiteX6" fmla="*/ 660400 w 3914775"/>
              <a:gd name="connsiteY6" fmla="*/ 139700 h 2076450"/>
              <a:gd name="connsiteX7" fmla="*/ 565150 w 3914775"/>
              <a:gd name="connsiteY7" fmla="*/ 149225 h 2076450"/>
              <a:gd name="connsiteX8" fmla="*/ 488950 w 3914775"/>
              <a:gd name="connsiteY8" fmla="*/ 161925 h 2076450"/>
              <a:gd name="connsiteX9" fmla="*/ 403225 w 3914775"/>
              <a:gd name="connsiteY9" fmla="*/ 180975 h 2076450"/>
              <a:gd name="connsiteX10" fmla="*/ 327025 w 3914775"/>
              <a:gd name="connsiteY10" fmla="*/ 209550 h 2076450"/>
              <a:gd name="connsiteX11" fmla="*/ 260350 w 3914775"/>
              <a:gd name="connsiteY11" fmla="*/ 244475 h 2076450"/>
              <a:gd name="connsiteX12" fmla="*/ 219075 w 3914775"/>
              <a:gd name="connsiteY12" fmla="*/ 273050 h 2076450"/>
              <a:gd name="connsiteX13" fmla="*/ 174625 w 3914775"/>
              <a:gd name="connsiteY13" fmla="*/ 314325 h 2076450"/>
              <a:gd name="connsiteX14" fmla="*/ 136525 w 3914775"/>
              <a:gd name="connsiteY14" fmla="*/ 365125 h 2076450"/>
              <a:gd name="connsiteX15" fmla="*/ 101600 w 3914775"/>
              <a:gd name="connsiteY15" fmla="*/ 431800 h 2076450"/>
              <a:gd name="connsiteX16" fmla="*/ 76200 w 3914775"/>
              <a:gd name="connsiteY16" fmla="*/ 498475 h 2076450"/>
              <a:gd name="connsiteX17" fmla="*/ 50800 w 3914775"/>
              <a:gd name="connsiteY17" fmla="*/ 587375 h 2076450"/>
              <a:gd name="connsiteX18" fmla="*/ 25400 w 3914775"/>
              <a:gd name="connsiteY18" fmla="*/ 727075 h 2076450"/>
              <a:gd name="connsiteX19" fmla="*/ 12700 w 3914775"/>
              <a:gd name="connsiteY19" fmla="*/ 854075 h 2076450"/>
              <a:gd name="connsiteX20" fmla="*/ 3175 w 3914775"/>
              <a:gd name="connsiteY20" fmla="*/ 1006475 h 2076450"/>
              <a:gd name="connsiteX21" fmla="*/ 0 w 3914775"/>
              <a:gd name="connsiteY21" fmla="*/ 1225550 h 2076450"/>
              <a:gd name="connsiteX22" fmla="*/ 3175 w 3914775"/>
              <a:gd name="connsiteY22" fmla="*/ 1438275 h 2076450"/>
              <a:gd name="connsiteX23" fmla="*/ 19050 w 3914775"/>
              <a:gd name="connsiteY23" fmla="*/ 1663700 h 2076450"/>
              <a:gd name="connsiteX24" fmla="*/ 34925 w 3914775"/>
              <a:gd name="connsiteY24" fmla="*/ 1797050 h 2076450"/>
              <a:gd name="connsiteX25" fmla="*/ 44450 w 3914775"/>
              <a:gd name="connsiteY25" fmla="*/ 1844675 h 2076450"/>
              <a:gd name="connsiteX26" fmla="*/ 66675 w 3914775"/>
              <a:gd name="connsiteY26" fmla="*/ 1908175 h 2076450"/>
              <a:gd name="connsiteX27" fmla="*/ 107950 w 3914775"/>
              <a:gd name="connsiteY27" fmla="*/ 2006600 h 2076450"/>
              <a:gd name="connsiteX28" fmla="*/ 133350 w 3914775"/>
              <a:gd name="connsiteY28" fmla="*/ 2051050 h 2076450"/>
              <a:gd name="connsiteX29" fmla="*/ 142875 w 3914775"/>
              <a:gd name="connsiteY29" fmla="*/ 2060575 h 2076450"/>
              <a:gd name="connsiteX30" fmla="*/ 158750 w 3914775"/>
              <a:gd name="connsiteY30" fmla="*/ 2070100 h 2076450"/>
              <a:gd name="connsiteX31" fmla="*/ 187325 w 3914775"/>
              <a:gd name="connsiteY31" fmla="*/ 2076450 h 2076450"/>
              <a:gd name="connsiteX32" fmla="*/ 222250 w 3914775"/>
              <a:gd name="connsiteY32" fmla="*/ 2073275 h 2076450"/>
              <a:gd name="connsiteX33" fmla="*/ 244475 w 3914775"/>
              <a:gd name="connsiteY33" fmla="*/ 2063750 h 2076450"/>
              <a:gd name="connsiteX34" fmla="*/ 266700 w 3914775"/>
              <a:gd name="connsiteY34" fmla="*/ 2044700 h 2076450"/>
              <a:gd name="connsiteX35" fmla="*/ 285750 w 3914775"/>
              <a:gd name="connsiteY35" fmla="*/ 2016125 h 2076450"/>
              <a:gd name="connsiteX36" fmla="*/ 314325 w 3914775"/>
              <a:gd name="connsiteY36" fmla="*/ 1978025 h 2076450"/>
              <a:gd name="connsiteX37" fmla="*/ 266700 w 3914775"/>
              <a:gd name="connsiteY37" fmla="*/ 1549400 h 2076450"/>
              <a:gd name="connsiteX38" fmla="*/ 244475 w 3914775"/>
              <a:gd name="connsiteY38" fmla="*/ 1460500 h 2076450"/>
              <a:gd name="connsiteX39" fmla="*/ 228600 w 3914775"/>
              <a:gd name="connsiteY39" fmla="*/ 1352550 h 2076450"/>
              <a:gd name="connsiteX40" fmla="*/ 215900 w 3914775"/>
              <a:gd name="connsiteY40" fmla="*/ 1231900 h 2076450"/>
              <a:gd name="connsiteX41" fmla="*/ 203200 w 3914775"/>
              <a:gd name="connsiteY41" fmla="*/ 1101725 h 2076450"/>
              <a:gd name="connsiteX42" fmla="*/ 203200 w 3914775"/>
              <a:gd name="connsiteY42" fmla="*/ 968375 h 2076450"/>
              <a:gd name="connsiteX43" fmla="*/ 203200 w 3914775"/>
              <a:gd name="connsiteY43" fmla="*/ 876300 h 2076450"/>
              <a:gd name="connsiteX44" fmla="*/ 212725 w 3914775"/>
              <a:gd name="connsiteY44" fmla="*/ 758825 h 2076450"/>
              <a:gd name="connsiteX45" fmla="*/ 222250 w 3914775"/>
              <a:gd name="connsiteY45" fmla="*/ 676275 h 2076450"/>
              <a:gd name="connsiteX46" fmla="*/ 244475 w 3914775"/>
              <a:gd name="connsiteY46" fmla="*/ 593725 h 2076450"/>
              <a:gd name="connsiteX47" fmla="*/ 269875 w 3914775"/>
              <a:gd name="connsiteY47" fmla="*/ 527050 h 2076450"/>
              <a:gd name="connsiteX48" fmla="*/ 295275 w 3914775"/>
              <a:gd name="connsiteY48" fmla="*/ 482600 h 2076450"/>
              <a:gd name="connsiteX49" fmla="*/ 330200 w 3914775"/>
              <a:gd name="connsiteY49" fmla="*/ 447675 h 2076450"/>
              <a:gd name="connsiteX50" fmla="*/ 355600 w 3914775"/>
              <a:gd name="connsiteY50" fmla="*/ 428625 h 2076450"/>
              <a:gd name="connsiteX51" fmla="*/ 400050 w 3914775"/>
              <a:gd name="connsiteY51" fmla="*/ 406400 h 2076450"/>
              <a:gd name="connsiteX52" fmla="*/ 454025 w 3914775"/>
              <a:gd name="connsiteY52" fmla="*/ 384175 h 2076450"/>
              <a:gd name="connsiteX53" fmla="*/ 523875 w 3914775"/>
              <a:gd name="connsiteY53" fmla="*/ 368300 h 2076450"/>
              <a:gd name="connsiteX54" fmla="*/ 663575 w 3914775"/>
              <a:gd name="connsiteY54" fmla="*/ 355600 h 2076450"/>
              <a:gd name="connsiteX55" fmla="*/ 841375 w 3914775"/>
              <a:gd name="connsiteY55" fmla="*/ 358775 h 2076450"/>
              <a:gd name="connsiteX56" fmla="*/ 1238250 w 3914775"/>
              <a:gd name="connsiteY56" fmla="*/ 361950 h 2076450"/>
              <a:gd name="connsiteX57" fmla="*/ 1689100 w 3914775"/>
              <a:gd name="connsiteY57" fmla="*/ 374650 h 2076450"/>
              <a:gd name="connsiteX58" fmla="*/ 1984375 w 3914775"/>
              <a:gd name="connsiteY58" fmla="*/ 387350 h 2076450"/>
              <a:gd name="connsiteX59" fmla="*/ 2222500 w 3914775"/>
              <a:gd name="connsiteY59" fmla="*/ 400050 h 2076450"/>
              <a:gd name="connsiteX60" fmla="*/ 2597150 w 3914775"/>
              <a:gd name="connsiteY60" fmla="*/ 425450 h 2076450"/>
              <a:gd name="connsiteX61" fmla="*/ 2860675 w 3914775"/>
              <a:gd name="connsiteY61" fmla="*/ 450850 h 2076450"/>
              <a:gd name="connsiteX62" fmla="*/ 3082925 w 3914775"/>
              <a:gd name="connsiteY62" fmla="*/ 476250 h 2076450"/>
              <a:gd name="connsiteX63" fmla="*/ 3349625 w 3914775"/>
              <a:gd name="connsiteY63" fmla="*/ 508000 h 2076450"/>
              <a:gd name="connsiteX64" fmla="*/ 3533775 w 3914775"/>
              <a:gd name="connsiteY64" fmla="*/ 536575 h 2076450"/>
              <a:gd name="connsiteX65" fmla="*/ 3667125 w 3914775"/>
              <a:gd name="connsiteY65" fmla="*/ 565150 h 2076450"/>
              <a:gd name="connsiteX66" fmla="*/ 3708400 w 3914775"/>
              <a:gd name="connsiteY66" fmla="*/ 577850 h 2076450"/>
              <a:gd name="connsiteX67" fmla="*/ 3724275 w 3914775"/>
              <a:gd name="connsiteY67" fmla="*/ 568325 h 2076450"/>
              <a:gd name="connsiteX68" fmla="*/ 3771900 w 3914775"/>
              <a:gd name="connsiteY68" fmla="*/ 498475 h 2076450"/>
              <a:gd name="connsiteX69" fmla="*/ 3841750 w 3914775"/>
              <a:gd name="connsiteY69" fmla="*/ 361950 h 2076450"/>
              <a:gd name="connsiteX70" fmla="*/ 3879850 w 3914775"/>
              <a:gd name="connsiteY70" fmla="*/ 269875 h 2076450"/>
              <a:gd name="connsiteX71" fmla="*/ 3902075 w 3914775"/>
              <a:gd name="connsiteY71" fmla="*/ 196850 h 2076450"/>
              <a:gd name="connsiteX72" fmla="*/ 3911600 w 3914775"/>
              <a:gd name="connsiteY72" fmla="*/ 161925 h 2076450"/>
              <a:gd name="connsiteX73" fmla="*/ 3914775 w 3914775"/>
              <a:gd name="connsiteY73" fmla="*/ 111125 h 2076450"/>
              <a:gd name="connsiteX74" fmla="*/ 3911600 w 3914775"/>
              <a:gd name="connsiteY74" fmla="*/ 50800 h 2076450"/>
              <a:gd name="connsiteX75" fmla="*/ 3905250 w 3914775"/>
              <a:gd name="connsiteY75" fmla="*/ 22225 h 2076450"/>
              <a:gd name="connsiteX76" fmla="*/ 3898900 w 3914775"/>
              <a:gd name="connsiteY76" fmla="*/ 9525 h 2076450"/>
              <a:gd name="connsiteX77" fmla="*/ 3892550 w 3914775"/>
              <a:gd name="connsiteY77" fmla="*/ 3175 h 2076450"/>
              <a:gd name="connsiteX78" fmla="*/ 3876675 w 3914775"/>
              <a:gd name="connsiteY78" fmla="*/ 0 h 2076450"/>
              <a:gd name="connsiteX79" fmla="*/ 3857625 w 3914775"/>
              <a:gd name="connsiteY79" fmla="*/ 6350 h 2076450"/>
              <a:gd name="connsiteX80" fmla="*/ 3832225 w 3914775"/>
              <a:gd name="connsiteY80" fmla="*/ 31750 h 2076450"/>
              <a:gd name="connsiteX81" fmla="*/ 3771900 w 3914775"/>
              <a:gd name="connsiteY81" fmla="*/ 85725 h 2076450"/>
              <a:gd name="connsiteX82" fmla="*/ 3730625 w 3914775"/>
              <a:gd name="connsiteY82" fmla="*/ 117475 h 2076450"/>
              <a:gd name="connsiteX83" fmla="*/ 3676650 w 3914775"/>
              <a:gd name="connsiteY83" fmla="*/ 152400 h 2076450"/>
              <a:gd name="connsiteX84" fmla="*/ 3619500 w 3914775"/>
              <a:gd name="connsiteY84" fmla="*/ 180975 h 2076450"/>
              <a:gd name="connsiteX85" fmla="*/ 3575050 w 3914775"/>
              <a:gd name="connsiteY85" fmla="*/ 193675 h 2076450"/>
              <a:gd name="connsiteX86" fmla="*/ 3536950 w 3914775"/>
              <a:gd name="connsiteY86" fmla="*/ 200025 h 2076450"/>
              <a:gd name="connsiteX87" fmla="*/ 3482975 w 3914775"/>
              <a:gd name="connsiteY87" fmla="*/ 203200 h 2076450"/>
              <a:gd name="connsiteX88" fmla="*/ 3362325 w 3914775"/>
              <a:gd name="connsiteY88" fmla="*/ 196850 h 2076450"/>
              <a:gd name="connsiteX89" fmla="*/ 3108325 w 3914775"/>
              <a:gd name="connsiteY89" fmla="*/ 193675 h 2076450"/>
              <a:gd name="connsiteX90" fmla="*/ 2689225 w 3914775"/>
              <a:gd name="connsiteY90" fmla="*/ 184150 h 2076450"/>
              <a:gd name="connsiteX91" fmla="*/ 2336800 w 3914775"/>
              <a:gd name="connsiteY91" fmla="*/ 17780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914775" h="2076450">
                <a:moveTo>
                  <a:pt x="2336800" y="177800"/>
                </a:moveTo>
                <a:lnTo>
                  <a:pt x="1993900" y="168275"/>
                </a:lnTo>
                <a:lnTo>
                  <a:pt x="1622425" y="158750"/>
                </a:lnTo>
                <a:lnTo>
                  <a:pt x="1247775" y="149225"/>
                </a:lnTo>
                <a:lnTo>
                  <a:pt x="939800" y="136525"/>
                </a:lnTo>
                <a:lnTo>
                  <a:pt x="765175" y="133350"/>
                </a:lnTo>
                <a:lnTo>
                  <a:pt x="660400" y="139700"/>
                </a:lnTo>
                <a:lnTo>
                  <a:pt x="565150" y="149225"/>
                </a:lnTo>
                <a:lnTo>
                  <a:pt x="488950" y="161925"/>
                </a:lnTo>
                <a:lnTo>
                  <a:pt x="403225" y="180975"/>
                </a:lnTo>
                <a:lnTo>
                  <a:pt x="327025" y="209550"/>
                </a:lnTo>
                <a:lnTo>
                  <a:pt x="260350" y="244475"/>
                </a:lnTo>
                <a:lnTo>
                  <a:pt x="219075" y="273050"/>
                </a:lnTo>
                <a:lnTo>
                  <a:pt x="174625" y="314325"/>
                </a:lnTo>
                <a:lnTo>
                  <a:pt x="136525" y="365125"/>
                </a:lnTo>
                <a:lnTo>
                  <a:pt x="101600" y="431800"/>
                </a:lnTo>
                <a:lnTo>
                  <a:pt x="76200" y="498475"/>
                </a:lnTo>
                <a:lnTo>
                  <a:pt x="50800" y="587375"/>
                </a:lnTo>
                <a:lnTo>
                  <a:pt x="25400" y="727075"/>
                </a:lnTo>
                <a:lnTo>
                  <a:pt x="12700" y="854075"/>
                </a:lnTo>
                <a:lnTo>
                  <a:pt x="3175" y="1006475"/>
                </a:lnTo>
                <a:cubicBezTo>
                  <a:pt x="2117" y="1079500"/>
                  <a:pt x="1058" y="1152525"/>
                  <a:pt x="0" y="1225550"/>
                </a:cubicBezTo>
                <a:cubicBezTo>
                  <a:pt x="1058" y="1296458"/>
                  <a:pt x="2117" y="1367367"/>
                  <a:pt x="3175" y="1438275"/>
                </a:cubicBezTo>
                <a:lnTo>
                  <a:pt x="19050" y="1663700"/>
                </a:lnTo>
                <a:lnTo>
                  <a:pt x="34925" y="1797050"/>
                </a:lnTo>
                <a:lnTo>
                  <a:pt x="44450" y="1844675"/>
                </a:lnTo>
                <a:lnTo>
                  <a:pt x="66675" y="1908175"/>
                </a:lnTo>
                <a:lnTo>
                  <a:pt x="107950" y="2006600"/>
                </a:lnTo>
                <a:lnTo>
                  <a:pt x="133350" y="2051050"/>
                </a:lnTo>
                <a:lnTo>
                  <a:pt x="142875" y="2060575"/>
                </a:lnTo>
                <a:lnTo>
                  <a:pt x="158750" y="2070100"/>
                </a:lnTo>
                <a:lnTo>
                  <a:pt x="187325" y="2076450"/>
                </a:lnTo>
                <a:lnTo>
                  <a:pt x="222250" y="2073275"/>
                </a:lnTo>
                <a:lnTo>
                  <a:pt x="244475" y="2063750"/>
                </a:lnTo>
                <a:lnTo>
                  <a:pt x="266700" y="2044700"/>
                </a:lnTo>
                <a:lnTo>
                  <a:pt x="285750" y="2016125"/>
                </a:lnTo>
                <a:lnTo>
                  <a:pt x="314325" y="1978025"/>
                </a:lnTo>
                <a:lnTo>
                  <a:pt x="266700" y="1549400"/>
                </a:lnTo>
                <a:lnTo>
                  <a:pt x="244475" y="1460500"/>
                </a:lnTo>
                <a:lnTo>
                  <a:pt x="228600" y="1352550"/>
                </a:lnTo>
                <a:lnTo>
                  <a:pt x="215900" y="1231900"/>
                </a:lnTo>
                <a:lnTo>
                  <a:pt x="203200" y="1101725"/>
                </a:lnTo>
                <a:lnTo>
                  <a:pt x="203200" y="968375"/>
                </a:lnTo>
                <a:lnTo>
                  <a:pt x="203200" y="876300"/>
                </a:lnTo>
                <a:lnTo>
                  <a:pt x="212725" y="758825"/>
                </a:lnTo>
                <a:lnTo>
                  <a:pt x="222250" y="676275"/>
                </a:lnTo>
                <a:lnTo>
                  <a:pt x="244475" y="593725"/>
                </a:lnTo>
                <a:lnTo>
                  <a:pt x="269875" y="527050"/>
                </a:lnTo>
                <a:lnTo>
                  <a:pt x="295275" y="482600"/>
                </a:lnTo>
                <a:lnTo>
                  <a:pt x="330200" y="447675"/>
                </a:lnTo>
                <a:lnTo>
                  <a:pt x="355600" y="428625"/>
                </a:lnTo>
                <a:lnTo>
                  <a:pt x="400050" y="406400"/>
                </a:lnTo>
                <a:lnTo>
                  <a:pt x="454025" y="384175"/>
                </a:lnTo>
                <a:lnTo>
                  <a:pt x="523875" y="368300"/>
                </a:lnTo>
                <a:lnTo>
                  <a:pt x="663575" y="355600"/>
                </a:lnTo>
                <a:lnTo>
                  <a:pt x="841375" y="358775"/>
                </a:lnTo>
                <a:lnTo>
                  <a:pt x="1238250" y="361950"/>
                </a:lnTo>
                <a:lnTo>
                  <a:pt x="1689100" y="374650"/>
                </a:lnTo>
                <a:lnTo>
                  <a:pt x="1984375" y="387350"/>
                </a:lnTo>
                <a:lnTo>
                  <a:pt x="2222500" y="400050"/>
                </a:lnTo>
                <a:lnTo>
                  <a:pt x="2597150" y="425450"/>
                </a:lnTo>
                <a:lnTo>
                  <a:pt x="2860675" y="450850"/>
                </a:lnTo>
                <a:lnTo>
                  <a:pt x="3082925" y="476250"/>
                </a:lnTo>
                <a:lnTo>
                  <a:pt x="3349625" y="508000"/>
                </a:lnTo>
                <a:lnTo>
                  <a:pt x="3533775" y="536575"/>
                </a:lnTo>
                <a:lnTo>
                  <a:pt x="3667125" y="565150"/>
                </a:lnTo>
                <a:lnTo>
                  <a:pt x="3708400" y="577850"/>
                </a:lnTo>
                <a:lnTo>
                  <a:pt x="3724275" y="568325"/>
                </a:lnTo>
                <a:lnTo>
                  <a:pt x="3771900" y="498475"/>
                </a:lnTo>
                <a:lnTo>
                  <a:pt x="3841750" y="361950"/>
                </a:lnTo>
                <a:lnTo>
                  <a:pt x="3879850" y="269875"/>
                </a:lnTo>
                <a:lnTo>
                  <a:pt x="3902075" y="196850"/>
                </a:lnTo>
                <a:lnTo>
                  <a:pt x="3911600" y="161925"/>
                </a:lnTo>
                <a:lnTo>
                  <a:pt x="3914775" y="111125"/>
                </a:lnTo>
                <a:lnTo>
                  <a:pt x="3911600" y="50800"/>
                </a:lnTo>
                <a:lnTo>
                  <a:pt x="3905250" y="22225"/>
                </a:lnTo>
                <a:lnTo>
                  <a:pt x="3898900" y="9525"/>
                </a:lnTo>
                <a:lnTo>
                  <a:pt x="3892550" y="3175"/>
                </a:lnTo>
                <a:lnTo>
                  <a:pt x="3876675" y="0"/>
                </a:lnTo>
                <a:lnTo>
                  <a:pt x="3857625" y="6350"/>
                </a:lnTo>
                <a:lnTo>
                  <a:pt x="3832225" y="31750"/>
                </a:lnTo>
                <a:lnTo>
                  <a:pt x="3771900" y="85725"/>
                </a:lnTo>
                <a:lnTo>
                  <a:pt x="3730625" y="117475"/>
                </a:lnTo>
                <a:lnTo>
                  <a:pt x="3676650" y="152400"/>
                </a:lnTo>
                <a:lnTo>
                  <a:pt x="3619500" y="180975"/>
                </a:lnTo>
                <a:lnTo>
                  <a:pt x="3575050" y="193675"/>
                </a:lnTo>
                <a:lnTo>
                  <a:pt x="3536950" y="200025"/>
                </a:lnTo>
                <a:lnTo>
                  <a:pt x="3482975" y="203200"/>
                </a:lnTo>
                <a:lnTo>
                  <a:pt x="3362325" y="196850"/>
                </a:lnTo>
                <a:lnTo>
                  <a:pt x="3108325" y="193675"/>
                </a:lnTo>
                <a:lnTo>
                  <a:pt x="2689225" y="184150"/>
                </a:lnTo>
                <a:lnTo>
                  <a:pt x="233680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7B41D9E8-25B5-42EB-A200-FBF1104F232D}"/>
              </a:ext>
            </a:extLst>
          </p:cNvPr>
          <p:cNvSpPr/>
          <p:nvPr/>
        </p:nvSpPr>
        <p:spPr>
          <a:xfrm rot="16200000">
            <a:off x="6600032" y="4607718"/>
            <a:ext cx="933450" cy="614363"/>
          </a:xfrm>
          <a:custGeom>
            <a:avLst/>
            <a:gdLst>
              <a:gd name="connsiteX0" fmla="*/ 647700 w 933450"/>
              <a:gd name="connsiteY0" fmla="*/ 342900 h 614362"/>
              <a:gd name="connsiteX1" fmla="*/ 502443 w 933450"/>
              <a:gd name="connsiteY1" fmla="*/ 323850 h 614362"/>
              <a:gd name="connsiteX2" fmla="*/ 373856 w 933450"/>
              <a:gd name="connsiteY2" fmla="*/ 304800 h 614362"/>
              <a:gd name="connsiteX3" fmla="*/ 280987 w 933450"/>
              <a:gd name="connsiteY3" fmla="*/ 292894 h 614362"/>
              <a:gd name="connsiteX4" fmla="*/ 223837 w 933450"/>
              <a:gd name="connsiteY4" fmla="*/ 285750 h 614362"/>
              <a:gd name="connsiteX5" fmla="*/ 178593 w 933450"/>
              <a:gd name="connsiteY5" fmla="*/ 273844 h 614362"/>
              <a:gd name="connsiteX6" fmla="*/ 159543 w 933450"/>
              <a:gd name="connsiteY6" fmla="*/ 266700 h 614362"/>
              <a:gd name="connsiteX7" fmla="*/ 133350 w 933450"/>
              <a:gd name="connsiteY7" fmla="*/ 252412 h 614362"/>
              <a:gd name="connsiteX8" fmla="*/ 102393 w 933450"/>
              <a:gd name="connsiteY8" fmla="*/ 228600 h 614362"/>
              <a:gd name="connsiteX9" fmla="*/ 73818 w 933450"/>
              <a:gd name="connsiteY9" fmla="*/ 200025 h 614362"/>
              <a:gd name="connsiteX10" fmla="*/ 52387 w 933450"/>
              <a:gd name="connsiteY10" fmla="*/ 169069 h 614362"/>
              <a:gd name="connsiteX11" fmla="*/ 30956 w 933450"/>
              <a:gd name="connsiteY11" fmla="*/ 121444 h 614362"/>
              <a:gd name="connsiteX12" fmla="*/ 0 w 933450"/>
              <a:gd name="connsiteY12" fmla="*/ 0 h 614362"/>
              <a:gd name="connsiteX13" fmla="*/ 21431 w 933450"/>
              <a:gd name="connsiteY13" fmla="*/ 614362 h 614362"/>
              <a:gd name="connsiteX14" fmla="*/ 50006 w 933450"/>
              <a:gd name="connsiteY14" fmla="*/ 573881 h 614362"/>
              <a:gd name="connsiteX15" fmla="*/ 88106 w 933450"/>
              <a:gd name="connsiteY15" fmla="*/ 538162 h 614362"/>
              <a:gd name="connsiteX16" fmla="*/ 116681 w 933450"/>
              <a:gd name="connsiteY16" fmla="*/ 516731 h 614362"/>
              <a:gd name="connsiteX17" fmla="*/ 147637 w 933450"/>
              <a:gd name="connsiteY17" fmla="*/ 500062 h 614362"/>
              <a:gd name="connsiteX18" fmla="*/ 180975 w 933450"/>
              <a:gd name="connsiteY18" fmla="*/ 490537 h 614362"/>
              <a:gd name="connsiteX19" fmla="*/ 278606 w 933450"/>
              <a:gd name="connsiteY19" fmla="*/ 483394 h 614362"/>
              <a:gd name="connsiteX20" fmla="*/ 554831 w 933450"/>
              <a:gd name="connsiteY20" fmla="*/ 464344 h 614362"/>
              <a:gd name="connsiteX21" fmla="*/ 833437 w 933450"/>
              <a:gd name="connsiteY21" fmla="*/ 447675 h 614362"/>
              <a:gd name="connsiteX22" fmla="*/ 897731 w 933450"/>
              <a:gd name="connsiteY22" fmla="*/ 440531 h 614362"/>
              <a:gd name="connsiteX23" fmla="*/ 916781 w 933450"/>
              <a:gd name="connsiteY23" fmla="*/ 433387 h 614362"/>
              <a:gd name="connsiteX24" fmla="*/ 931068 w 933450"/>
              <a:gd name="connsiteY24" fmla="*/ 416719 h 614362"/>
              <a:gd name="connsiteX25" fmla="*/ 933450 w 933450"/>
              <a:gd name="connsiteY25" fmla="*/ 407194 h 614362"/>
              <a:gd name="connsiteX26" fmla="*/ 933450 w 933450"/>
              <a:gd name="connsiteY26" fmla="*/ 397669 h 614362"/>
              <a:gd name="connsiteX27" fmla="*/ 928687 w 933450"/>
              <a:gd name="connsiteY27" fmla="*/ 388144 h 614362"/>
              <a:gd name="connsiteX28" fmla="*/ 912018 w 933450"/>
              <a:gd name="connsiteY28" fmla="*/ 378619 h 614362"/>
              <a:gd name="connsiteX29" fmla="*/ 864393 w 933450"/>
              <a:gd name="connsiteY29" fmla="*/ 371475 h 614362"/>
              <a:gd name="connsiteX30" fmla="*/ 647700 w 933450"/>
              <a:gd name="connsiteY30" fmla="*/ 3429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33450" h="614362">
                <a:moveTo>
                  <a:pt x="647700" y="342900"/>
                </a:moveTo>
                <a:lnTo>
                  <a:pt x="502443" y="323850"/>
                </a:lnTo>
                <a:lnTo>
                  <a:pt x="373856" y="304800"/>
                </a:lnTo>
                <a:lnTo>
                  <a:pt x="280987" y="292894"/>
                </a:lnTo>
                <a:lnTo>
                  <a:pt x="223837" y="285750"/>
                </a:lnTo>
                <a:lnTo>
                  <a:pt x="178593" y="273844"/>
                </a:lnTo>
                <a:lnTo>
                  <a:pt x="159543" y="266700"/>
                </a:lnTo>
                <a:lnTo>
                  <a:pt x="133350" y="252412"/>
                </a:lnTo>
                <a:lnTo>
                  <a:pt x="102393" y="228600"/>
                </a:lnTo>
                <a:lnTo>
                  <a:pt x="73818" y="200025"/>
                </a:lnTo>
                <a:lnTo>
                  <a:pt x="52387" y="169069"/>
                </a:lnTo>
                <a:lnTo>
                  <a:pt x="30956" y="121444"/>
                </a:lnTo>
                <a:lnTo>
                  <a:pt x="0" y="0"/>
                </a:lnTo>
                <a:lnTo>
                  <a:pt x="21431" y="614362"/>
                </a:lnTo>
                <a:lnTo>
                  <a:pt x="50006" y="573881"/>
                </a:lnTo>
                <a:lnTo>
                  <a:pt x="88106" y="538162"/>
                </a:lnTo>
                <a:lnTo>
                  <a:pt x="116681" y="516731"/>
                </a:lnTo>
                <a:lnTo>
                  <a:pt x="147637" y="500062"/>
                </a:lnTo>
                <a:lnTo>
                  <a:pt x="180975" y="490537"/>
                </a:lnTo>
                <a:lnTo>
                  <a:pt x="278606" y="483394"/>
                </a:lnTo>
                <a:lnTo>
                  <a:pt x="554831" y="464344"/>
                </a:lnTo>
                <a:lnTo>
                  <a:pt x="833437" y="447675"/>
                </a:lnTo>
                <a:lnTo>
                  <a:pt x="897731" y="440531"/>
                </a:lnTo>
                <a:lnTo>
                  <a:pt x="916781" y="433387"/>
                </a:lnTo>
                <a:lnTo>
                  <a:pt x="931068" y="416719"/>
                </a:lnTo>
                <a:lnTo>
                  <a:pt x="933450" y="407194"/>
                </a:lnTo>
                <a:lnTo>
                  <a:pt x="933450" y="397669"/>
                </a:lnTo>
                <a:lnTo>
                  <a:pt x="928687" y="388144"/>
                </a:lnTo>
                <a:lnTo>
                  <a:pt x="912018" y="378619"/>
                </a:lnTo>
                <a:lnTo>
                  <a:pt x="864393" y="371475"/>
                </a:lnTo>
                <a:lnTo>
                  <a:pt x="647700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4812B82-CD6F-4689-BB3B-2354AE069272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711325"/>
            <a:ext cx="4927600" cy="4048125"/>
            <a:chOff x="2627313" y="1855788"/>
            <a:chExt cx="4927600" cy="4048125"/>
          </a:xfrm>
        </p:grpSpPr>
        <p:sp>
          <p:nvSpPr>
            <p:cNvPr id="10" name="フリーフォーム 167">
              <a:extLst>
                <a:ext uri="{FF2B5EF4-FFF2-40B4-BE49-F238E27FC236}">
                  <a16:creationId xmlns:a16="http://schemas.microsoft.com/office/drawing/2014/main" id="{05EE2827-625D-4EA5-9A5A-024CF525EFA4}"/>
                </a:ext>
              </a:extLst>
            </p:cNvPr>
            <p:cNvSpPr/>
            <p:nvPr/>
          </p:nvSpPr>
          <p:spPr>
            <a:xfrm rot="16200000">
              <a:off x="3322639" y="1316038"/>
              <a:ext cx="1008062" cy="2103437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05A5FE2D-9B8A-4CAA-99A3-2732893B08B3}"/>
                </a:ext>
              </a:extLst>
            </p:cNvPr>
            <p:cNvSpPr/>
            <p:nvPr/>
          </p:nvSpPr>
          <p:spPr>
            <a:xfrm>
              <a:off x="2627313" y="32019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68">
              <a:extLst>
                <a:ext uri="{FF2B5EF4-FFF2-40B4-BE49-F238E27FC236}">
                  <a16:creationId xmlns:a16="http://schemas.microsoft.com/office/drawing/2014/main" id="{F0E88AE5-812A-446D-9A04-244C5C94FF54}"/>
                </a:ext>
              </a:extLst>
            </p:cNvPr>
            <p:cNvSpPr/>
            <p:nvPr/>
          </p:nvSpPr>
          <p:spPr>
            <a:xfrm rot="16200000">
              <a:off x="2962276" y="3305176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9">
              <a:extLst>
                <a:ext uri="{FF2B5EF4-FFF2-40B4-BE49-F238E27FC236}">
                  <a16:creationId xmlns:a16="http://schemas.microsoft.com/office/drawing/2014/main" id="{32D98D51-7C4D-4041-98E2-4746E509AB7B}"/>
                </a:ext>
              </a:extLst>
            </p:cNvPr>
            <p:cNvSpPr/>
            <p:nvPr/>
          </p:nvSpPr>
          <p:spPr>
            <a:xfrm rot="16200000">
              <a:off x="2684463" y="49625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A5CF1495-CAB5-45DA-A17B-7B3EE1316620}"/>
                </a:ext>
              </a:extLst>
            </p:cNvPr>
            <p:cNvSpPr/>
            <p:nvPr/>
          </p:nvSpPr>
          <p:spPr>
            <a:xfrm rot="16200000">
              <a:off x="3501232" y="4179095"/>
              <a:ext cx="1362075" cy="1728787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63738B24-F71D-4004-90F4-058301549131}"/>
                </a:ext>
              </a:extLst>
            </p:cNvPr>
            <p:cNvSpPr/>
            <p:nvPr/>
          </p:nvSpPr>
          <p:spPr>
            <a:xfrm rot="16200000">
              <a:off x="3894932" y="5041107"/>
              <a:ext cx="387350" cy="1112838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160FE737-A6DE-4C94-BE43-CD9F1A964BF4}"/>
                </a:ext>
              </a:extLst>
            </p:cNvPr>
            <p:cNvSpPr/>
            <p:nvPr/>
          </p:nvSpPr>
          <p:spPr>
            <a:xfrm rot="16200000">
              <a:off x="4559300" y="27749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F22842ED-5579-4F5D-A616-99FEB68BD042}"/>
                </a:ext>
              </a:extLst>
            </p:cNvPr>
            <p:cNvSpPr/>
            <p:nvPr/>
          </p:nvSpPr>
          <p:spPr>
            <a:xfrm rot="16200000">
              <a:off x="6752432" y="4760120"/>
              <a:ext cx="933450" cy="614362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E516A42-A1CF-4584-B601-108D8EBA48AB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20" name="フリーフォーム 167">
              <a:extLst>
                <a:ext uri="{FF2B5EF4-FFF2-40B4-BE49-F238E27FC236}">
                  <a16:creationId xmlns:a16="http://schemas.microsoft.com/office/drawing/2014/main" id="{0646EB2F-E42F-43DC-91C6-E05A634B1576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49ABD96D-319A-4D71-825F-6A512C335C72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8">
              <a:extLst>
                <a:ext uri="{FF2B5EF4-FFF2-40B4-BE49-F238E27FC236}">
                  <a16:creationId xmlns:a16="http://schemas.microsoft.com/office/drawing/2014/main" id="{7D6CDF14-B482-45B2-A270-3DB3716C4C7E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9">
              <a:extLst>
                <a:ext uri="{FF2B5EF4-FFF2-40B4-BE49-F238E27FC236}">
                  <a16:creationId xmlns:a16="http://schemas.microsoft.com/office/drawing/2014/main" id="{A452CD32-672C-47A6-8ABA-E479D900A1EF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0">
              <a:extLst>
                <a:ext uri="{FF2B5EF4-FFF2-40B4-BE49-F238E27FC236}">
                  <a16:creationId xmlns:a16="http://schemas.microsoft.com/office/drawing/2014/main" id="{4445D629-0BE7-414A-90DC-8E109EF3494B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1">
              <a:extLst>
                <a:ext uri="{FF2B5EF4-FFF2-40B4-BE49-F238E27FC236}">
                  <a16:creationId xmlns:a16="http://schemas.microsoft.com/office/drawing/2014/main" id="{7C862491-B206-41C2-87B0-BF57173FDDE9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5">
              <a:extLst>
                <a:ext uri="{FF2B5EF4-FFF2-40B4-BE49-F238E27FC236}">
                  <a16:creationId xmlns:a16="http://schemas.microsoft.com/office/drawing/2014/main" id="{3377155A-F484-45AD-AFB2-A610B0452EDB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6">
              <a:extLst>
                <a:ext uri="{FF2B5EF4-FFF2-40B4-BE49-F238E27FC236}">
                  <a16:creationId xmlns:a16="http://schemas.microsoft.com/office/drawing/2014/main" id="{F43FCE17-491C-4A28-BBAA-AAC8DAD48693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63369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810" name="グループ化 1">
            <a:extLst>
              <a:ext uri="{FF2B5EF4-FFF2-40B4-BE49-F238E27FC236}">
                <a16:creationId xmlns:a16="http://schemas.microsoft.com/office/drawing/2014/main" id="{A0AFC00B-545D-44C8-B850-869CEF7D1E99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2E907E33-FFE9-4920-BD0C-2F45AB3E6763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EB106764-25B7-472C-B807-991317F7EF0C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62957BB2-879D-457A-BDC9-A1CA8484BB25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7FC200DE-4E7F-4458-AA21-17710970C383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08E44983-FF17-40FB-9042-C0A9CA621065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4CEF3F26-6A75-4E0F-9FD0-F566494E6F99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743F0AF2-06DE-4BB1-9D89-45D2C02BB4BA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CFABA13A-C922-4471-8F95-D9BACF132E83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21413118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88E34E0C-A12D-4B4A-AEEC-46D06D5DD55B}"/>
              </a:ext>
            </a:extLst>
          </p:cNvPr>
          <p:cNvSpPr/>
          <p:nvPr/>
        </p:nvSpPr>
        <p:spPr>
          <a:xfrm>
            <a:off x="2608263" y="2493963"/>
            <a:ext cx="1739900" cy="501650"/>
          </a:xfrm>
          <a:custGeom>
            <a:avLst/>
            <a:gdLst>
              <a:gd name="connsiteX0" fmla="*/ 521494 w 1740694"/>
              <a:gd name="connsiteY0" fmla="*/ 452437 h 502444"/>
              <a:gd name="connsiteX1" fmla="*/ 661987 w 1740694"/>
              <a:gd name="connsiteY1" fmla="*/ 407194 h 502444"/>
              <a:gd name="connsiteX2" fmla="*/ 812006 w 1740694"/>
              <a:gd name="connsiteY2" fmla="*/ 354806 h 502444"/>
              <a:gd name="connsiteX3" fmla="*/ 890587 w 1740694"/>
              <a:gd name="connsiteY3" fmla="*/ 323850 h 502444"/>
              <a:gd name="connsiteX4" fmla="*/ 1162050 w 1740694"/>
              <a:gd name="connsiteY4" fmla="*/ 266700 h 502444"/>
              <a:gd name="connsiteX5" fmla="*/ 1281112 w 1740694"/>
              <a:gd name="connsiteY5" fmla="*/ 252412 h 502444"/>
              <a:gd name="connsiteX6" fmla="*/ 1390650 w 1740694"/>
              <a:gd name="connsiteY6" fmla="*/ 235744 h 502444"/>
              <a:gd name="connsiteX7" fmla="*/ 1469231 w 1740694"/>
              <a:gd name="connsiteY7" fmla="*/ 221456 h 502444"/>
              <a:gd name="connsiteX8" fmla="*/ 1540669 w 1740694"/>
              <a:gd name="connsiteY8" fmla="*/ 204787 h 502444"/>
              <a:gd name="connsiteX9" fmla="*/ 1619250 w 1740694"/>
              <a:gd name="connsiteY9" fmla="*/ 185737 h 502444"/>
              <a:gd name="connsiteX10" fmla="*/ 1671637 w 1740694"/>
              <a:gd name="connsiteY10" fmla="*/ 164306 h 502444"/>
              <a:gd name="connsiteX11" fmla="*/ 1714500 w 1740694"/>
              <a:gd name="connsiteY11" fmla="*/ 140494 h 502444"/>
              <a:gd name="connsiteX12" fmla="*/ 1735931 w 1740694"/>
              <a:gd name="connsiteY12" fmla="*/ 119062 h 502444"/>
              <a:gd name="connsiteX13" fmla="*/ 1740694 w 1740694"/>
              <a:gd name="connsiteY13" fmla="*/ 102394 h 502444"/>
              <a:gd name="connsiteX14" fmla="*/ 1735931 w 1740694"/>
              <a:gd name="connsiteY14" fmla="*/ 88106 h 502444"/>
              <a:gd name="connsiteX15" fmla="*/ 1721644 w 1740694"/>
              <a:gd name="connsiteY15" fmla="*/ 66675 h 502444"/>
              <a:gd name="connsiteX16" fmla="*/ 1697831 w 1740694"/>
              <a:gd name="connsiteY16" fmla="*/ 45244 h 502444"/>
              <a:gd name="connsiteX17" fmla="*/ 1659731 w 1740694"/>
              <a:gd name="connsiteY17" fmla="*/ 30956 h 502444"/>
              <a:gd name="connsiteX18" fmla="*/ 1597819 w 1740694"/>
              <a:gd name="connsiteY18" fmla="*/ 14287 h 502444"/>
              <a:gd name="connsiteX19" fmla="*/ 1528762 w 1740694"/>
              <a:gd name="connsiteY19" fmla="*/ 2381 h 502444"/>
              <a:gd name="connsiteX20" fmla="*/ 1450181 w 1740694"/>
              <a:gd name="connsiteY20" fmla="*/ 0 h 502444"/>
              <a:gd name="connsiteX21" fmla="*/ 1388269 w 1740694"/>
              <a:gd name="connsiteY21" fmla="*/ 16669 h 502444"/>
              <a:gd name="connsiteX22" fmla="*/ 1271587 w 1740694"/>
              <a:gd name="connsiteY22" fmla="*/ 47625 h 502444"/>
              <a:gd name="connsiteX23" fmla="*/ 1152525 w 1740694"/>
              <a:gd name="connsiteY23" fmla="*/ 71437 h 502444"/>
              <a:gd name="connsiteX24" fmla="*/ 885825 w 1740694"/>
              <a:gd name="connsiteY24" fmla="*/ 147637 h 502444"/>
              <a:gd name="connsiteX25" fmla="*/ 681037 w 1740694"/>
              <a:gd name="connsiteY25" fmla="*/ 211931 h 502444"/>
              <a:gd name="connsiteX26" fmla="*/ 602456 w 1740694"/>
              <a:gd name="connsiteY26" fmla="*/ 230981 h 502444"/>
              <a:gd name="connsiteX27" fmla="*/ 488156 w 1740694"/>
              <a:gd name="connsiteY27" fmla="*/ 254794 h 502444"/>
              <a:gd name="connsiteX28" fmla="*/ 423862 w 1740694"/>
              <a:gd name="connsiteY28" fmla="*/ 264319 h 502444"/>
              <a:gd name="connsiteX29" fmla="*/ 357187 w 1740694"/>
              <a:gd name="connsiteY29" fmla="*/ 269081 h 502444"/>
              <a:gd name="connsiteX30" fmla="*/ 302419 w 1740694"/>
              <a:gd name="connsiteY30" fmla="*/ 264319 h 502444"/>
              <a:gd name="connsiteX31" fmla="*/ 238125 w 1740694"/>
              <a:gd name="connsiteY31" fmla="*/ 254794 h 502444"/>
              <a:gd name="connsiteX32" fmla="*/ 152400 w 1740694"/>
              <a:gd name="connsiteY32" fmla="*/ 235744 h 502444"/>
              <a:gd name="connsiteX33" fmla="*/ 92869 w 1740694"/>
              <a:gd name="connsiteY33" fmla="*/ 214312 h 502444"/>
              <a:gd name="connsiteX34" fmla="*/ 57150 w 1740694"/>
              <a:gd name="connsiteY34" fmla="*/ 195262 h 502444"/>
              <a:gd name="connsiteX35" fmla="*/ 21431 w 1740694"/>
              <a:gd name="connsiteY35" fmla="*/ 183356 h 502444"/>
              <a:gd name="connsiteX36" fmla="*/ 4762 w 1740694"/>
              <a:gd name="connsiteY36" fmla="*/ 188119 h 502444"/>
              <a:gd name="connsiteX37" fmla="*/ 0 w 1740694"/>
              <a:gd name="connsiteY37" fmla="*/ 200025 h 502444"/>
              <a:gd name="connsiteX38" fmla="*/ 9525 w 1740694"/>
              <a:gd name="connsiteY38" fmla="*/ 230981 h 502444"/>
              <a:gd name="connsiteX39" fmla="*/ 30956 w 1740694"/>
              <a:gd name="connsiteY39" fmla="*/ 259556 h 502444"/>
              <a:gd name="connsiteX40" fmla="*/ 83344 w 1740694"/>
              <a:gd name="connsiteY40" fmla="*/ 316706 h 502444"/>
              <a:gd name="connsiteX41" fmla="*/ 140494 w 1740694"/>
              <a:gd name="connsiteY41" fmla="*/ 376237 h 502444"/>
              <a:gd name="connsiteX42" fmla="*/ 200025 w 1740694"/>
              <a:gd name="connsiteY42" fmla="*/ 428625 h 502444"/>
              <a:gd name="connsiteX43" fmla="*/ 250031 w 1740694"/>
              <a:gd name="connsiteY43" fmla="*/ 466725 h 502444"/>
              <a:gd name="connsiteX44" fmla="*/ 278606 w 1740694"/>
              <a:gd name="connsiteY44" fmla="*/ 485775 h 502444"/>
              <a:gd name="connsiteX45" fmla="*/ 309562 w 1740694"/>
              <a:gd name="connsiteY45" fmla="*/ 497681 h 502444"/>
              <a:gd name="connsiteX46" fmla="*/ 330994 w 1740694"/>
              <a:gd name="connsiteY46" fmla="*/ 502444 h 502444"/>
              <a:gd name="connsiteX47" fmla="*/ 381000 w 1740694"/>
              <a:gd name="connsiteY47" fmla="*/ 495300 h 502444"/>
              <a:gd name="connsiteX48" fmla="*/ 521494 w 1740694"/>
              <a:gd name="connsiteY48" fmla="*/ 4524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40694" h="502444">
                <a:moveTo>
                  <a:pt x="521494" y="452437"/>
                </a:moveTo>
                <a:lnTo>
                  <a:pt x="661987" y="407194"/>
                </a:lnTo>
                <a:lnTo>
                  <a:pt x="812006" y="354806"/>
                </a:lnTo>
                <a:lnTo>
                  <a:pt x="890587" y="323850"/>
                </a:lnTo>
                <a:lnTo>
                  <a:pt x="1162050" y="266700"/>
                </a:lnTo>
                <a:lnTo>
                  <a:pt x="1281112" y="252412"/>
                </a:lnTo>
                <a:lnTo>
                  <a:pt x="1390650" y="235744"/>
                </a:lnTo>
                <a:lnTo>
                  <a:pt x="1469231" y="221456"/>
                </a:lnTo>
                <a:lnTo>
                  <a:pt x="1540669" y="204787"/>
                </a:lnTo>
                <a:lnTo>
                  <a:pt x="1619250" y="185737"/>
                </a:lnTo>
                <a:lnTo>
                  <a:pt x="1671637" y="164306"/>
                </a:lnTo>
                <a:lnTo>
                  <a:pt x="1714500" y="140494"/>
                </a:lnTo>
                <a:lnTo>
                  <a:pt x="1735931" y="119062"/>
                </a:lnTo>
                <a:lnTo>
                  <a:pt x="1740694" y="102394"/>
                </a:lnTo>
                <a:lnTo>
                  <a:pt x="1735931" y="88106"/>
                </a:lnTo>
                <a:lnTo>
                  <a:pt x="1721644" y="66675"/>
                </a:lnTo>
                <a:lnTo>
                  <a:pt x="1697831" y="45244"/>
                </a:lnTo>
                <a:lnTo>
                  <a:pt x="1659731" y="30956"/>
                </a:lnTo>
                <a:lnTo>
                  <a:pt x="1597819" y="14287"/>
                </a:lnTo>
                <a:lnTo>
                  <a:pt x="1528762" y="2381"/>
                </a:lnTo>
                <a:lnTo>
                  <a:pt x="1450181" y="0"/>
                </a:lnTo>
                <a:lnTo>
                  <a:pt x="1388269" y="16669"/>
                </a:lnTo>
                <a:lnTo>
                  <a:pt x="1271587" y="47625"/>
                </a:lnTo>
                <a:lnTo>
                  <a:pt x="1152525" y="71437"/>
                </a:lnTo>
                <a:lnTo>
                  <a:pt x="885825" y="147637"/>
                </a:lnTo>
                <a:lnTo>
                  <a:pt x="681037" y="211931"/>
                </a:lnTo>
                <a:lnTo>
                  <a:pt x="602456" y="230981"/>
                </a:lnTo>
                <a:lnTo>
                  <a:pt x="488156" y="254794"/>
                </a:lnTo>
                <a:lnTo>
                  <a:pt x="423862" y="264319"/>
                </a:lnTo>
                <a:lnTo>
                  <a:pt x="357187" y="269081"/>
                </a:lnTo>
                <a:lnTo>
                  <a:pt x="302419" y="264319"/>
                </a:lnTo>
                <a:lnTo>
                  <a:pt x="238125" y="254794"/>
                </a:lnTo>
                <a:lnTo>
                  <a:pt x="152400" y="235744"/>
                </a:lnTo>
                <a:lnTo>
                  <a:pt x="92869" y="214312"/>
                </a:lnTo>
                <a:lnTo>
                  <a:pt x="57150" y="195262"/>
                </a:lnTo>
                <a:lnTo>
                  <a:pt x="21431" y="183356"/>
                </a:lnTo>
                <a:lnTo>
                  <a:pt x="4762" y="188119"/>
                </a:lnTo>
                <a:lnTo>
                  <a:pt x="0" y="200025"/>
                </a:lnTo>
                <a:lnTo>
                  <a:pt x="9525" y="230981"/>
                </a:lnTo>
                <a:lnTo>
                  <a:pt x="30956" y="259556"/>
                </a:lnTo>
                <a:lnTo>
                  <a:pt x="83344" y="316706"/>
                </a:lnTo>
                <a:lnTo>
                  <a:pt x="140494" y="376237"/>
                </a:lnTo>
                <a:lnTo>
                  <a:pt x="200025" y="428625"/>
                </a:lnTo>
                <a:lnTo>
                  <a:pt x="250031" y="466725"/>
                </a:lnTo>
                <a:lnTo>
                  <a:pt x="278606" y="485775"/>
                </a:lnTo>
                <a:lnTo>
                  <a:pt x="309562" y="497681"/>
                </a:lnTo>
                <a:lnTo>
                  <a:pt x="330994" y="502444"/>
                </a:lnTo>
                <a:lnTo>
                  <a:pt x="381000" y="495300"/>
                </a:lnTo>
                <a:lnTo>
                  <a:pt x="521494" y="452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A02F5EA3-B222-4741-9210-E4D451F39447}"/>
              </a:ext>
            </a:extLst>
          </p:cNvPr>
          <p:cNvSpPr/>
          <p:nvPr/>
        </p:nvSpPr>
        <p:spPr>
          <a:xfrm>
            <a:off x="4529138" y="2744788"/>
            <a:ext cx="498475" cy="1416050"/>
          </a:xfrm>
          <a:custGeom>
            <a:avLst/>
            <a:gdLst>
              <a:gd name="connsiteX0" fmla="*/ 409575 w 497681"/>
              <a:gd name="connsiteY0" fmla="*/ 395288 h 1414463"/>
              <a:gd name="connsiteX1" fmla="*/ 392906 w 497681"/>
              <a:gd name="connsiteY1" fmla="*/ 235744 h 1414463"/>
              <a:gd name="connsiteX2" fmla="*/ 307181 w 497681"/>
              <a:gd name="connsiteY2" fmla="*/ 128588 h 1414463"/>
              <a:gd name="connsiteX3" fmla="*/ 257175 w 497681"/>
              <a:gd name="connsiteY3" fmla="*/ 90488 h 1414463"/>
              <a:gd name="connsiteX4" fmla="*/ 214312 w 497681"/>
              <a:gd name="connsiteY4" fmla="*/ 66675 h 1414463"/>
              <a:gd name="connsiteX5" fmla="*/ 152400 w 497681"/>
              <a:gd name="connsiteY5" fmla="*/ 38100 h 1414463"/>
              <a:gd name="connsiteX6" fmla="*/ 80962 w 497681"/>
              <a:gd name="connsiteY6" fmla="*/ 19050 h 1414463"/>
              <a:gd name="connsiteX7" fmla="*/ 50006 w 497681"/>
              <a:gd name="connsiteY7" fmla="*/ 9525 h 1414463"/>
              <a:gd name="connsiteX8" fmla="*/ 28575 w 497681"/>
              <a:gd name="connsiteY8" fmla="*/ 2382 h 1414463"/>
              <a:gd name="connsiteX9" fmla="*/ 9525 w 497681"/>
              <a:gd name="connsiteY9" fmla="*/ 0 h 1414463"/>
              <a:gd name="connsiteX10" fmla="*/ 0 w 497681"/>
              <a:gd name="connsiteY10" fmla="*/ 7144 h 1414463"/>
              <a:gd name="connsiteX11" fmla="*/ 4762 w 497681"/>
              <a:gd name="connsiteY11" fmla="*/ 30957 h 1414463"/>
              <a:gd name="connsiteX12" fmla="*/ 16668 w 497681"/>
              <a:gd name="connsiteY12" fmla="*/ 57150 h 1414463"/>
              <a:gd name="connsiteX13" fmla="*/ 38100 w 497681"/>
              <a:gd name="connsiteY13" fmla="*/ 80963 h 1414463"/>
              <a:gd name="connsiteX14" fmla="*/ 76200 w 497681"/>
              <a:gd name="connsiteY14" fmla="*/ 126207 h 1414463"/>
              <a:gd name="connsiteX15" fmla="*/ 104775 w 497681"/>
              <a:gd name="connsiteY15" fmla="*/ 169069 h 1414463"/>
              <a:gd name="connsiteX16" fmla="*/ 140493 w 497681"/>
              <a:gd name="connsiteY16" fmla="*/ 240507 h 1414463"/>
              <a:gd name="connsiteX17" fmla="*/ 169068 w 497681"/>
              <a:gd name="connsiteY17" fmla="*/ 345282 h 1414463"/>
              <a:gd name="connsiteX18" fmla="*/ 202406 w 497681"/>
              <a:gd name="connsiteY18" fmla="*/ 528638 h 1414463"/>
              <a:gd name="connsiteX19" fmla="*/ 219075 w 497681"/>
              <a:gd name="connsiteY19" fmla="*/ 666750 h 1414463"/>
              <a:gd name="connsiteX20" fmla="*/ 230981 w 497681"/>
              <a:gd name="connsiteY20" fmla="*/ 823913 h 1414463"/>
              <a:gd name="connsiteX21" fmla="*/ 238125 w 497681"/>
              <a:gd name="connsiteY21" fmla="*/ 1014413 h 1414463"/>
              <a:gd name="connsiteX22" fmla="*/ 240506 w 497681"/>
              <a:gd name="connsiteY22" fmla="*/ 1193007 h 1414463"/>
              <a:gd name="connsiteX23" fmla="*/ 245268 w 497681"/>
              <a:gd name="connsiteY23" fmla="*/ 1228725 h 1414463"/>
              <a:gd name="connsiteX24" fmla="*/ 259556 w 497681"/>
              <a:gd name="connsiteY24" fmla="*/ 1271588 h 1414463"/>
              <a:gd name="connsiteX25" fmla="*/ 285750 w 497681"/>
              <a:gd name="connsiteY25" fmla="*/ 1323975 h 1414463"/>
              <a:gd name="connsiteX26" fmla="*/ 311943 w 497681"/>
              <a:gd name="connsiteY26" fmla="*/ 1362075 h 1414463"/>
              <a:gd name="connsiteX27" fmla="*/ 330993 w 497681"/>
              <a:gd name="connsiteY27" fmla="*/ 1381125 h 1414463"/>
              <a:gd name="connsiteX28" fmla="*/ 354806 w 497681"/>
              <a:gd name="connsiteY28" fmla="*/ 1400175 h 1414463"/>
              <a:gd name="connsiteX29" fmla="*/ 385762 w 497681"/>
              <a:gd name="connsiteY29" fmla="*/ 1414463 h 1414463"/>
              <a:gd name="connsiteX30" fmla="*/ 402431 w 497681"/>
              <a:gd name="connsiteY30" fmla="*/ 1414463 h 1414463"/>
              <a:gd name="connsiteX31" fmla="*/ 423862 w 497681"/>
              <a:gd name="connsiteY31" fmla="*/ 1409700 h 1414463"/>
              <a:gd name="connsiteX32" fmla="*/ 445293 w 497681"/>
              <a:gd name="connsiteY32" fmla="*/ 1393032 h 1414463"/>
              <a:gd name="connsiteX33" fmla="*/ 461962 w 497681"/>
              <a:gd name="connsiteY33" fmla="*/ 1371600 h 1414463"/>
              <a:gd name="connsiteX34" fmla="*/ 481012 w 497681"/>
              <a:gd name="connsiteY34" fmla="*/ 1338263 h 1414463"/>
              <a:gd name="connsiteX35" fmla="*/ 497681 w 497681"/>
              <a:gd name="connsiteY35" fmla="*/ 1302544 h 1414463"/>
              <a:gd name="connsiteX36" fmla="*/ 485775 w 497681"/>
              <a:gd name="connsiteY36" fmla="*/ 1152525 h 1414463"/>
              <a:gd name="connsiteX37" fmla="*/ 471487 w 497681"/>
              <a:gd name="connsiteY37" fmla="*/ 885825 h 1414463"/>
              <a:gd name="connsiteX38" fmla="*/ 457200 w 497681"/>
              <a:gd name="connsiteY38" fmla="*/ 750094 h 1414463"/>
              <a:gd name="connsiteX39" fmla="*/ 431006 w 497681"/>
              <a:gd name="connsiteY39" fmla="*/ 573882 h 1414463"/>
              <a:gd name="connsiteX40" fmla="*/ 409575 w 497681"/>
              <a:gd name="connsiteY40" fmla="*/ 395288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97681" h="1414463">
                <a:moveTo>
                  <a:pt x="409575" y="395288"/>
                </a:moveTo>
                <a:lnTo>
                  <a:pt x="392906" y="235744"/>
                </a:lnTo>
                <a:lnTo>
                  <a:pt x="307181" y="128588"/>
                </a:lnTo>
                <a:lnTo>
                  <a:pt x="257175" y="90488"/>
                </a:lnTo>
                <a:lnTo>
                  <a:pt x="214312" y="66675"/>
                </a:lnTo>
                <a:lnTo>
                  <a:pt x="152400" y="38100"/>
                </a:lnTo>
                <a:lnTo>
                  <a:pt x="80962" y="19050"/>
                </a:lnTo>
                <a:lnTo>
                  <a:pt x="50006" y="9525"/>
                </a:lnTo>
                <a:lnTo>
                  <a:pt x="28575" y="2382"/>
                </a:lnTo>
                <a:lnTo>
                  <a:pt x="9525" y="0"/>
                </a:lnTo>
                <a:lnTo>
                  <a:pt x="0" y="7144"/>
                </a:lnTo>
                <a:lnTo>
                  <a:pt x="4762" y="30957"/>
                </a:lnTo>
                <a:lnTo>
                  <a:pt x="16668" y="57150"/>
                </a:lnTo>
                <a:lnTo>
                  <a:pt x="38100" y="80963"/>
                </a:lnTo>
                <a:lnTo>
                  <a:pt x="76200" y="126207"/>
                </a:lnTo>
                <a:lnTo>
                  <a:pt x="104775" y="169069"/>
                </a:lnTo>
                <a:lnTo>
                  <a:pt x="140493" y="240507"/>
                </a:lnTo>
                <a:lnTo>
                  <a:pt x="169068" y="345282"/>
                </a:lnTo>
                <a:lnTo>
                  <a:pt x="202406" y="528638"/>
                </a:lnTo>
                <a:lnTo>
                  <a:pt x="219075" y="666750"/>
                </a:lnTo>
                <a:lnTo>
                  <a:pt x="230981" y="823913"/>
                </a:lnTo>
                <a:lnTo>
                  <a:pt x="238125" y="1014413"/>
                </a:lnTo>
                <a:cubicBezTo>
                  <a:pt x="238919" y="1073944"/>
                  <a:pt x="239712" y="1133476"/>
                  <a:pt x="240506" y="1193007"/>
                </a:cubicBezTo>
                <a:lnTo>
                  <a:pt x="245268" y="1228725"/>
                </a:lnTo>
                <a:lnTo>
                  <a:pt x="259556" y="1271588"/>
                </a:lnTo>
                <a:lnTo>
                  <a:pt x="285750" y="1323975"/>
                </a:lnTo>
                <a:lnTo>
                  <a:pt x="311943" y="1362075"/>
                </a:lnTo>
                <a:lnTo>
                  <a:pt x="330993" y="1381125"/>
                </a:lnTo>
                <a:lnTo>
                  <a:pt x="354806" y="1400175"/>
                </a:lnTo>
                <a:lnTo>
                  <a:pt x="385762" y="1414463"/>
                </a:lnTo>
                <a:lnTo>
                  <a:pt x="402431" y="1414463"/>
                </a:lnTo>
                <a:lnTo>
                  <a:pt x="423862" y="1409700"/>
                </a:lnTo>
                <a:lnTo>
                  <a:pt x="445293" y="1393032"/>
                </a:lnTo>
                <a:lnTo>
                  <a:pt x="461962" y="1371600"/>
                </a:lnTo>
                <a:lnTo>
                  <a:pt x="481012" y="1338263"/>
                </a:lnTo>
                <a:lnTo>
                  <a:pt x="497681" y="1302544"/>
                </a:lnTo>
                <a:lnTo>
                  <a:pt x="485775" y="1152525"/>
                </a:lnTo>
                <a:lnTo>
                  <a:pt x="471487" y="885825"/>
                </a:lnTo>
                <a:lnTo>
                  <a:pt x="457200" y="750094"/>
                </a:lnTo>
                <a:lnTo>
                  <a:pt x="431006" y="573882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6F5CE420-B99F-49DD-8B70-09E4F324554A}"/>
              </a:ext>
            </a:extLst>
          </p:cNvPr>
          <p:cNvSpPr/>
          <p:nvPr/>
        </p:nvSpPr>
        <p:spPr>
          <a:xfrm>
            <a:off x="4076700" y="4414838"/>
            <a:ext cx="3098800" cy="547687"/>
          </a:xfrm>
          <a:custGeom>
            <a:avLst/>
            <a:gdLst>
              <a:gd name="connsiteX0" fmla="*/ 1072228 w 3098939"/>
              <a:gd name="connsiteY0" fmla="*/ 192901 h 548640"/>
              <a:gd name="connsiteX1" fmla="*/ 1302707 w 3098939"/>
              <a:gd name="connsiteY1" fmla="*/ 147807 h 548640"/>
              <a:gd name="connsiteX2" fmla="*/ 1405421 w 3098939"/>
              <a:gd name="connsiteY2" fmla="*/ 130271 h 548640"/>
              <a:gd name="connsiteX3" fmla="*/ 1748634 w 3098939"/>
              <a:gd name="connsiteY3" fmla="*/ 100208 h 548640"/>
              <a:gd name="connsiteX4" fmla="*/ 2031722 w 3098939"/>
              <a:gd name="connsiteY4" fmla="*/ 72651 h 548640"/>
              <a:gd name="connsiteX5" fmla="*/ 2309800 w 3098939"/>
              <a:gd name="connsiteY5" fmla="*/ 52609 h 548640"/>
              <a:gd name="connsiteX6" fmla="*/ 2502701 w 3098939"/>
              <a:gd name="connsiteY6" fmla="*/ 42589 h 548640"/>
              <a:gd name="connsiteX7" fmla="*/ 2612930 w 3098939"/>
              <a:gd name="connsiteY7" fmla="*/ 20042 h 548640"/>
              <a:gd name="connsiteX8" fmla="*/ 2708127 w 3098939"/>
              <a:gd name="connsiteY8" fmla="*/ 0 h 548640"/>
              <a:gd name="connsiteX9" fmla="*/ 2728169 w 3098939"/>
              <a:gd name="connsiteY9" fmla="*/ 0 h 548640"/>
              <a:gd name="connsiteX10" fmla="*/ 2783284 w 3098939"/>
              <a:gd name="connsiteY10" fmla="*/ 12526 h 548640"/>
              <a:gd name="connsiteX11" fmla="*/ 2968669 w 3098939"/>
              <a:gd name="connsiteY11" fmla="*/ 80167 h 548640"/>
              <a:gd name="connsiteX12" fmla="*/ 3036309 w 3098939"/>
              <a:gd name="connsiteY12" fmla="*/ 112734 h 548640"/>
              <a:gd name="connsiteX13" fmla="*/ 3048835 w 3098939"/>
              <a:gd name="connsiteY13" fmla="*/ 120250 h 548640"/>
              <a:gd name="connsiteX14" fmla="*/ 3078898 w 3098939"/>
              <a:gd name="connsiteY14" fmla="*/ 150312 h 548640"/>
              <a:gd name="connsiteX15" fmla="*/ 3096434 w 3098939"/>
              <a:gd name="connsiteY15" fmla="*/ 175364 h 548640"/>
              <a:gd name="connsiteX16" fmla="*/ 3098939 w 3098939"/>
              <a:gd name="connsiteY16" fmla="*/ 190396 h 548640"/>
              <a:gd name="connsiteX17" fmla="*/ 3093929 w 3098939"/>
              <a:gd name="connsiteY17" fmla="*/ 207932 h 548640"/>
              <a:gd name="connsiteX18" fmla="*/ 3078898 w 3098939"/>
              <a:gd name="connsiteY18" fmla="*/ 222963 h 548640"/>
              <a:gd name="connsiteX19" fmla="*/ 3053846 w 3098939"/>
              <a:gd name="connsiteY19" fmla="*/ 235489 h 548640"/>
              <a:gd name="connsiteX20" fmla="*/ 3023783 w 3098939"/>
              <a:gd name="connsiteY20" fmla="*/ 243005 h 548640"/>
              <a:gd name="connsiteX21" fmla="*/ 2996226 w 3098939"/>
              <a:gd name="connsiteY21" fmla="*/ 243005 h 548640"/>
              <a:gd name="connsiteX22" fmla="*/ 2913554 w 3098939"/>
              <a:gd name="connsiteY22" fmla="*/ 232984 h 548640"/>
              <a:gd name="connsiteX23" fmla="*/ 2825872 w 3098939"/>
              <a:gd name="connsiteY23" fmla="*/ 222963 h 548640"/>
              <a:gd name="connsiteX24" fmla="*/ 2733179 w 3098939"/>
              <a:gd name="connsiteY24" fmla="*/ 220458 h 548640"/>
              <a:gd name="connsiteX25" fmla="*/ 2570341 w 3098939"/>
              <a:gd name="connsiteY25" fmla="*/ 227974 h 548640"/>
              <a:gd name="connsiteX26" fmla="*/ 2252180 w 3098939"/>
              <a:gd name="connsiteY26" fmla="*/ 237995 h 548640"/>
              <a:gd name="connsiteX27" fmla="*/ 1956566 w 3098939"/>
              <a:gd name="connsiteY27" fmla="*/ 255531 h 548640"/>
              <a:gd name="connsiteX28" fmla="*/ 1723582 w 3098939"/>
              <a:gd name="connsiteY28" fmla="*/ 278078 h 548640"/>
              <a:gd name="connsiteX29" fmla="*/ 1615858 w 3098939"/>
              <a:gd name="connsiteY29" fmla="*/ 290604 h 548640"/>
              <a:gd name="connsiteX30" fmla="*/ 1260119 w 3098939"/>
              <a:gd name="connsiteY30" fmla="*/ 315656 h 548640"/>
              <a:gd name="connsiteX31" fmla="*/ 1087259 w 3098939"/>
              <a:gd name="connsiteY31" fmla="*/ 345718 h 548640"/>
              <a:gd name="connsiteX32" fmla="*/ 904379 w 3098939"/>
              <a:gd name="connsiteY32" fmla="*/ 390812 h 548640"/>
              <a:gd name="connsiteX33" fmla="*/ 734026 w 3098939"/>
              <a:gd name="connsiteY33" fmla="*/ 440916 h 548640"/>
              <a:gd name="connsiteX34" fmla="*/ 596239 w 3098939"/>
              <a:gd name="connsiteY34" fmla="*/ 483505 h 548640"/>
              <a:gd name="connsiteX35" fmla="*/ 553651 w 3098939"/>
              <a:gd name="connsiteY35" fmla="*/ 503546 h 548640"/>
              <a:gd name="connsiteX36" fmla="*/ 518578 w 3098939"/>
              <a:gd name="connsiteY36" fmla="*/ 521083 h 548640"/>
              <a:gd name="connsiteX37" fmla="*/ 465969 w 3098939"/>
              <a:gd name="connsiteY37" fmla="*/ 541124 h 548640"/>
              <a:gd name="connsiteX38" fmla="*/ 423380 w 3098939"/>
              <a:gd name="connsiteY38" fmla="*/ 548640 h 548640"/>
              <a:gd name="connsiteX39" fmla="*/ 385802 w 3098939"/>
              <a:gd name="connsiteY39" fmla="*/ 548640 h 548640"/>
              <a:gd name="connsiteX40" fmla="*/ 355739 w 3098939"/>
              <a:gd name="connsiteY40" fmla="*/ 538619 h 548640"/>
              <a:gd name="connsiteX41" fmla="*/ 283089 w 3098939"/>
              <a:gd name="connsiteY41" fmla="*/ 488515 h 548640"/>
              <a:gd name="connsiteX42" fmla="*/ 202922 w 3098939"/>
              <a:gd name="connsiteY42" fmla="*/ 428390 h 548640"/>
              <a:gd name="connsiteX43" fmla="*/ 125261 w 3098939"/>
              <a:gd name="connsiteY43" fmla="*/ 363255 h 548640"/>
              <a:gd name="connsiteX44" fmla="*/ 32568 w 3098939"/>
              <a:gd name="connsiteY44" fmla="*/ 265552 h 548640"/>
              <a:gd name="connsiteX45" fmla="*/ 7516 w 3098939"/>
              <a:gd name="connsiteY45" fmla="*/ 232984 h 548640"/>
              <a:gd name="connsiteX46" fmla="*/ 0 w 3098939"/>
              <a:gd name="connsiteY46" fmla="*/ 215448 h 548640"/>
              <a:gd name="connsiteX47" fmla="*/ 0 w 3098939"/>
              <a:gd name="connsiteY47" fmla="*/ 202922 h 548640"/>
              <a:gd name="connsiteX48" fmla="*/ 7516 w 3098939"/>
              <a:gd name="connsiteY48" fmla="*/ 185385 h 548640"/>
              <a:gd name="connsiteX49" fmla="*/ 17537 w 3098939"/>
              <a:gd name="connsiteY49" fmla="*/ 175364 h 548640"/>
              <a:gd name="connsiteX50" fmla="*/ 35073 w 3098939"/>
              <a:gd name="connsiteY50" fmla="*/ 170354 h 548640"/>
              <a:gd name="connsiteX51" fmla="*/ 45094 w 3098939"/>
              <a:gd name="connsiteY51" fmla="*/ 170354 h 548640"/>
              <a:gd name="connsiteX52" fmla="*/ 82672 w 3098939"/>
              <a:gd name="connsiteY52" fmla="*/ 187890 h 548640"/>
              <a:gd name="connsiteX53" fmla="*/ 152818 w 3098939"/>
              <a:gd name="connsiteY53" fmla="*/ 222963 h 548640"/>
              <a:gd name="connsiteX54" fmla="*/ 212943 w 3098939"/>
              <a:gd name="connsiteY54" fmla="*/ 248015 h 548640"/>
              <a:gd name="connsiteX55" fmla="*/ 290604 w 3098939"/>
              <a:gd name="connsiteY55" fmla="*/ 270562 h 548640"/>
              <a:gd name="connsiteX56" fmla="*/ 388307 w 3098939"/>
              <a:gd name="connsiteY56" fmla="*/ 290604 h 548640"/>
              <a:gd name="connsiteX57" fmla="*/ 511062 w 3098939"/>
              <a:gd name="connsiteY57" fmla="*/ 298120 h 548640"/>
              <a:gd name="connsiteX58" fmla="*/ 638828 w 3098939"/>
              <a:gd name="connsiteY58" fmla="*/ 283088 h 548640"/>
              <a:gd name="connsiteX59" fmla="*/ 869307 w 3098939"/>
              <a:gd name="connsiteY59" fmla="*/ 232984 h 548640"/>
              <a:gd name="connsiteX60" fmla="*/ 1072228 w 3098939"/>
              <a:gd name="connsiteY60" fmla="*/ 192901 h 548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098939" h="548640">
                <a:moveTo>
                  <a:pt x="1072228" y="192901"/>
                </a:moveTo>
                <a:lnTo>
                  <a:pt x="1302707" y="147807"/>
                </a:lnTo>
                <a:lnTo>
                  <a:pt x="1405421" y="130271"/>
                </a:lnTo>
                <a:lnTo>
                  <a:pt x="1748634" y="100208"/>
                </a:lnTo>
                <a:lnTo>
                  <a:pt x="2031722" y="72651"/>
                </a:lnTo>
                <a:lnTo>
                  <a:pt x="2309800" y="52609"/>
                </a:lnTo>
                <a:lnTo>
                  <a:pt x="2502701" y="42589"/>
                </a:lnTo>
                <a:lnTo>
                  <a:pt x="2612930" y="20042"/>
                </a:lnTo>
                <a:lnTo>
                  <a:pt x="2708127" y="0"/>
                </a:lnTo>
                <a:lnTo>
                  <a:pt x="2728169" y="0"/>
                </a:lnTo>
                <a:lnTo>
                  <a:pt x="2783284" y="12526"/>
                </a:lnTo>
                <a:lnTo>
                  <a:pt x="2968669" y="80167"/>
                </a:lnTo>
                <a:lnTo>
                  <a:pt x="3036309" y="112734"/>
                </a:lnTo>
                <a:lnTo>
                  <a:pt x="3048835" y="120250"/>
                </a:lnTo>
                <a:lnTo>
                  <a:pt x="3078898" y="150312"/>
                </a:lnTo>
                <a:lnTo>
                  <a:pt x="3096434" y="175364"/>
                </a:lnTo>
                <a:lnTo>
                  <a:pt x="3098939" y="190396"/>
                </a:lnTo>
                <a:lnTo>
                  <a:pt x="3093929" y="207932"/>
                </a:lnTo>
                <a:lnTo>
                  <a:pt x="3078898" y="222963"/>
                </a:lnTo>
                <a:lnTo>
                  <a:pt x="3053846" y="235489"/>
                </a:lnTo>
                <a:lnTo>
                  <a:pt x="3023783" y="243005"/>
                </a:lnTo>
                <a:lnTo>
                  <a:pt x="2996226" y="243005"/>
                </a:lnTo>
                <a:lnTo>
                  <a:pt x="2913554" y="232984"/>
                </a:lnTo>
                <a:lnTo>
                  <a:pt x="2825872" y="222963"/>
                </a:lnTo>
                <a:lnTo>
                  <a:pt x="2733179" y="220458"/>
                </a:lnTo>
                <a:lnTo>
                  <a:pt x="2570341" y="227974"/>
                </a:lnTo>
                <a:lnTo>
                  <a:pt x="2252180" y="237995"/>
                </a:lnTo>
                <a:lnTo>
                  <a:pt x="1956566" y="255531"/>
                </a:lnTo>
                <a:lnTo>
                  <a:pt x="1723582" y="278078"/>
                </a:lnTo>
                <a:lnTo>
                  <a:pt x="1615858" y="290604"/>
                </a:lnTo>
                <a:lnTo>
                  <a:pt x="1260119" y="315656"/>
                </a:lnTo>
                <a:lnTo>
                  <a:pt x="1087259" y="345718"/>
                </a:lnTo>
                <a:lnTo>
                  <a:pt x="904379" y="390812"/>
                </a:lnTo>
                <a:lnTo>
                  <a:pt x="734026" y="440916"/>
                </a:lnTo>
                <a:lnTo>
                  <a:pt x="596239" y="483505"/>
                </a:lnTo>
                <a:lnTo>
                  <a:pt x="553651" y="503546"/>
                </a:lnTo>
                <a:lnTo>
                  <a:pt x="518578" y="521083"/>
                </a:lnTo>
                <a:lnTo>
                  <a:pt x="465969" y="541124"/>
                </a:lnTo>
                <a:lnTo>
                  <a:pt x="423380" y="548640"/>
                </a:lnTo>
                <a:lnTo>
                  <a:pt x="385802" y="548640"/>
                </a:lnTo>
                <a:lnTo>
                  <a:pt x="355739" y="538619"/>
                </a:lnTo>
                <a:lnTo>
                  <a:pt x="283089" y="488515"/>
                </a:lnTo>
                <a:lnTo>
                  <a:pt x="202922" y="428390"/>
                </a:lnTo>
                <a:lnTo>
                  <a:pt x="125261" y="363255"/>
                </a:lnTo>
                <a:lnTo>
                  <a:pt x="32568" y="265552"/>
                </a:lnTo>
                <a:lnTo>
                  <a:pt x="7516" y="232984"/>
                </a:lnTo>
                <a:lnTo>
                  <a:pt x="0" y="215448"/>
                </a:lnTo>
                <a:lnTo>
                  <a:pt x="0" y="202922"/>
                </a:lnTo>
                <a:lnTo>
                  <a:pt x="7516" y="185385"/>
                </a:lnTo>
                <a:lnTo>
                  <a:pt x="17537" y="175364"/>
                </a:lnTo>
                <a:lnTo>
                  <a:pt x="35073" y="170354"/>
                </a:lnTo>
                <a:lnTo>
                  <a:pt x="45094" y="170354"/>
                </a:lnTo>
                <a:lnTo>
                  <a:pt x="82672" y="187890"/>
                </a:lnTo>
                <a:lnTo>
                  <a:pt x="152818" y="222963"/>
                </a:lnTo>
                <a:lnTo>
                  <a:pt x="212943" y="248015"/>
                </a:lnTo>
                <a:lnTo>
                  <a:pt x="290604" y="270562"/>
                </a:lnTo>
                <a:lnTo>
                  <a:pt x="388307" y="290604"/>
                </a:lnTo>
                <a:lnTo>
                  <a:pt x="511062" y="298120"/>
                </a:lnTo>
                <a:lnTo>
                  <a:pt x="638828" y="283088"/>
                </a:lnTo>
                <a:lnTo>
                  <a:pt x="869307" y="232984"/>
                </a:lnTo>
                <a:lnTo>
                  <a:pt x="1072228" y="19290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01B89DA-FE7B-4908-8C0E-35875230C566}"/>
              </a:ext>
            </a:extLst>
          </p:cNvPr>
          <p:cNvSpPr/>
          <p:nvPr/>
        </p:nvSpPr>
        <p:spPr>
          <a:xfrm rot="16200000">
            <a:off x="1420813" y="3421063"/>
            <a:ext cx="4306887" cy="547687"/>
          </a:xfrm>
          <a:custGeom>
            <a:avLst/>
            <a:gdLst>
              <a:gd name="connsiteX0" fmla="*/ 1839391 w 4307212"/>
              <a:gd name="connsiteY0" fmla="*/ 406008 h 547228"/>
              <a:gd name="connsiteX1" fmla="*/ 2111240 w 4307212"/>
              <a:gd name="connsiteY1" fmla="*/ 420130 h 547228"/>
              <a:gd name="connsiteX2" fmla="*/ 2485473 w 4307212"/>
              <a:gd name="connsiteY2" fmla="*/ 444843 h 547228"/>
              <a:gd name="connsiteX3" fmla="*/ 2722017 w 4307212"/>
              <a:gd name="connsiteY3" fmla="*/ 462496 h 547228"/>
              <a:gd name="connsiteX4" fmla="*/ 2933847 w 4307212"/>
              <a:gd name="connsiteY4" fmla="*/ 462496 h 547228"/>
              <a:gd name="connsiteX5" fmla="*/ 3113903 w 4307212"/>
              <a:gd name="connsiteY5" fmla="*/ 462496 h 547228"/>
              <a:gd name="connsiteX6" fmla="*/ 3276306 w 4307212"/>
              <a:gd name="connsiteY6" fmla="*/ 483679 h 547228"/>
              <a:gd name="connsiteX7" fmla="*/ 3466953 w 4307212"/>
              <a:gd name="connsiteY7" fmla="*/ 497801 h 547228"/>
              <a:gd name="connsiteX8" fmla="*/ 3738801 w 4307212"/>
              <a:gd name="connsiteY8" fmla="*/ 504862 h 547228"/>
              <a:gd name="connsiteX9" fmla="*/ 3904735 w 4307212"/>
              <a:gd name="connsiteY9" fmla="*/ 508392 h 547228"/>
              <a:gd name="connsiteX10" fmla="*/ 3929449 w 4307212"/>
              <a:gd name="connsiteY10" fmla="*/ 518984 h 547228"/>
              <a:gd name="connsiteX11" fmla="*/ 3971815 w 4307212"/>
              <a:gd name="connsiteY11" fmla="*/ 540167 h 547228"/>
              <a:gd name="connsiteX12" fmla="*/ 4010650 w 4307212"/>
              <a:gd name="connsiteY12" fmla="*/ 547228 h 547228"/>
              <a:gd name="connsiteX13" fmla="*/ 4042425 w 4307212"/>
              <a:gd name="connsiteY13" fmla="*/ 543697 h 547228"/>
              <a:gd name="connsiteX14" fmla="*/ 4081260 w 4307212"/>
              <a:gd name="connsiteY14" fmla="*/ 522514 h 547228"/>
              <a:gd name="connsiteX15" fmla="*/ 4120096 w 4307212"/>
              <a:gd name="connsiteY15" fmla="*/ 487209 h 547228"/>
              <a:gd name="connsiteX16" fmla="*/ 4169523 w 4307212"/>
              <a:gd name="connsiteY16" fmla="*/ 409538 h 547228"/>
              <a:gd name="connsiteX17" fmla="*/ 4226011 w 4307212"/>
              <a:gd name="connsiteY17" fmla="*/ 303623 h 547228"/>
              <a:gd name="connsiteX18" fmla="*/ 4268377 w 4307212"/>
              <a:gd name="connsiteY18" fmla="*/ 172995 h 547228"/>
              <a:gd name="connsiteX19" fmla="*/ 4300151 w 4307212"/>
              <a:gd name="connsiteY19" fmla="*/ 56488 h 547228"/>
              <a:gd name="connsiteX20" fmla="*/ 4307212 w 4307212"/>
              <a:gd name="connsiteY20" fmla="*/ 21183 h 547228"/>
              <a:gd name="connsiteX21" fmla="*/ 4303682 w 4307212"/>
              <a:gd name="connsiteY21" fmla="*/ 7061 h 547228"/>
              <a:gd name="connsiteX22" fmla="*/ 4296621 w 4307212"/>
              <a:gd name="connsiteY22" fmla="*/ 0 h 547228"/>
              <a:gd name="connsiteX23" fmla="*/ 4271907 w 4307212"/>
              <a:gd name="connsiteY23" fmla="*/ 7061 h 547228"/>
              <a:gd name="connsiteX24" fmla="*/ 4236602 w 4307212"/>
              <a:gd name="connsiteY24" fmla="*/ 28244 h 547228"/>
              <a:gd name="connsiteX25" fmla="*/ 4176584 w 4307212"/>
              <a:gd name="connsiteY25" fmla="*/ 91793 h 547228"/>
              <a:gd name="connsiteX26" fmla="*/ 4084791 w 4307212"/>
              <a:gd name="connsiteY26" fmla="*/ 180056 h 547228"/>
              <a:gd name="connsiteX27" fmla="*/ 4056547 w 4307212"/>
              <a:gd name="connsiteY27" fmla="*/ 197708 h 547228"/>
              <a:gd name="connsiteX28" fmla="*/ 4003589 w 4307212"/>
              <a:gd name="connsiteY28" fmla="*/ 222422 h 547228"/>
              <a:gd name="connsiteX29" fmla="*/ 3954162 w 4307212"/>
              <a:gd name="connsiteY29" fmla="*/ 236544 h 547228"/>
              <a:gd name="connsiteX30" fmla="*/ 3883552 w 4307212"/>
              <a:gd name="connsiteY30" fmla="*/ 240074 h 547228"/>
              <a:gd name="connsiteX31" fmla="*/ 3594051 w 4307212"/>
              <a:gd name="connsiteY31" fmla="*/ 240074 h 547228"/>
              <a:gd name="connsiteX32" fmla="*/ 3180982 w 4307212"/>
              <a:gd name="connsiteY32" fmla="*/ 240074 h 547228"/>
              <a:gd name="connsiteX33" fmla="*/ 2308948 w 4307212"/>
              <a:gd name="connsiteY33" fmla="*/ 233013 h 547228"/>
              <a:gd name="connsiteX34" fmla="*/ 1888818 w 4307212"/>
              <a:gd name="connsiteY34" fmla="*/ 215361 h 547228"/>
              <a:gd name="connsiteX35" fmla="*/ 1489872 w 4307212"/>
              <a:gd name="connsiteY35" fmla="*/ 197708 h 547228"/>
              <a:gd name="connsiteX36" fmla="*/ 1115638 w 4307212"/>
              <a:gd name="connsiteY36" fmla="*/ 180056 h 547228"/>
              <a:gd name="connsiteX37" fmla="*/ 695509 w 4307212"/>
              <a:gd name="connsiteY37" fmla="*/ 158873 h 547228"/>
              <a:gd name="connsiteX38" fmla="*/ 561350 w 4307212"/>
              <a:gd name="connsiteY38" fmla="*/ 151812 h 547228"/>
              <a:gd name="connsiteX39" fmla="*/ 469557 w 4307212"/>
              <a:gd name="connsiteY39" fmla="*/ 127098 h 547228"/>
              <a:gd name="connsiteX40" fmla="*/ 406008 w 4307212"/>
              <a:gd name="connsiteY40" fmla="*/ 120037 h 547228"/>
              <a:gd name="connsiteX41" fmla="*/ 360111 w 4307212"/>
              <a:gd name="connsiteY41" fmla="*/ 123567 h 547228"/>
              <a:gd name="connsiteX42" fmla="*/ 282440 w 4307212"/>
              <a:gd name="connsiteY42" fmla="*/ 134159 h 547228"/>
              <a:gd name="connsiteX43" fmla="*/ 169464 w 4307212"/>
              <a:gd name="connsiteY43" fmla="*/ 169464 h 547228"/>
              <a:gd name="connsiteX44" fmla="*/ 70610 w 4307212"/>
              <a:gd name="connsiteY44" fmla="*/ 211830 h 547228"/>
              <a:gd name="connsiteX45" fmla="*/ 21183 w 4307212"/>
              <a:gd name="connsiteY45" fmla="*/ 247135 h 547228"/>
              <a:gd name="connsiteX46" fmla="*/ 7061 w 4307212"/>
              <a:gd name="connsiteY46" fmla="*/ 268318 h 547228"/>
              <a:gd name="connsiteX47" fmla="*/ 0 w 4307212"/>
              <a:gd name="connsiteY47" fmla="*/ 296562 h 547228"/>
              <a:gd name="connsiteX48" fmla="*/ 14122 w 4307212"/>
              <a:gd name="connsiteY48" fmla="*/ 324806 h 547228"/>
              <a:gd name="connsiteX49" fmla="*/ 28244 w 4307212"/>
              <a:gd name="connsiteY49" fmla="*/ 338928 h 547228"/>
              <a:gd name="connsiteX50" fmla="*/ 70610 w 4307212"/>
              <a:gd name="connsiteY50" fmla="*/ 360111 h 547228"/>
              <a:gd name="connsiteX51" fmla="*/ 127098 w 4307212"/>
              <a:gd name="connsiteY51" fmla="*/ 374233 h 547228"/>
              <a:gd name="connsiteX52" fmla="*/ 222421 w 4307212"/>
              <a:gd name="connsiteY52" fmla="*/ 391886 h 547228"/>
              <a:gd name="connsiteX53" fmla="*/ 360111 w 4307212"/>
              <a:gd name="connsiteY53" fmla="*/ 402477 h 547228"/>
              <a:gd name="connsiteX54" fmla="*/ 469557 w 4307212"/>
              <a:gd name="connsiteY54" fmla="*/ 402477 h 547228"/>
              <a:gd name="connsiteX55" fmla="*/ 543697 w 4307212"/>
              <a:gd name="connsiteY55" fmla="*/ 395416 h 547228"/>
              <a:gd name="connsiteX56" fmla="*/ 970888 w 4307212"/>
              <a:gd name="connsiteY56" fmla="*/ 391886 h 547228"/>
              <a:gd name="connsiteX57" fmla="*/ 1518116 w 4307212"/>
              <a:gd name="connsiteY57" fmla="*/ 398947 h 547228"/>
              <a:gd name="connsiteX58" fmla="*/ 1839391 w 4307212"/>
              <a:gd name="connsiteY58" fmla="*/ 406008 h 547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07212" h="547228">
                <a:moveTo>
                  <a:pt x="1839391" y="406008"/>
                </a:moveTo>
                <a:lnTo>
                  <a:pt x="2111240" y="420130"/>
                </a:lnTo>
                <a:lnTo>
                  <a:pt x="2485473" y="444843"/>
                </a:lnTo>
                <a:lnTo>
                  <a:pt x="2722017" y="462496"/>
                </a:lnTo>
                <a:lnTo>
                  <a:pt x="2933847" y="462496"/>
                </a:lnTo>
                <a:lnTo>
                  <a:pt x="3113903" y="462496"/>
                </a:lnTo>
                <a:lnTo>
                  <a:pt x="3276306" y="483679"/>
                </a:lnTo>
                <a:lnTo>
                  <a:pt x="3466953" y="497801"/>
                </a:lnTo>
                <a:lnTo>
                  <a:pt x="3738801" y="504862"/>
                </a:lnTo>
                <a:lnTo>
                  <a:pt x="3904735" y="508392"/>
                </a:lnTo>
                <a:lnTo>
                  <a:pt x="3929449" y="518984"/>
                </a:lnTo>
                <a:lnTo>
                  <a:pt x="3971815" y="540167"/>
                </a:lnTo>
                <a:lnTo>
                  <a:pt x="4010650" y="547228"/>
                </a:lnTo>
                <a:lnTo>
                  <a:pt x="4042425" y="543697"/>
                </a:lnTo>
                <a:lnTo>
                  <a:pt x="4081260" y="522514"/>
                </a:lnTo>
                <a:lnTo>
                  <a:pt x="4120096" y="487209"/>
                </a:lnTo>
                <a:lnTo>
                  <a:pt x="4169523" y="409538"/>
                </a:lnTo>
                <a:lnTo>
                  <a:pt x="4226011" y="303623"/>
                </a:lnTo>
                <a:lnTo>
                  <a:pt x="4268377" y="172995"/>
                </a:lnTo>
                <a:lnTo>
                  <a:pt x="4300151" y="56488"/>
                </a:lnTo>
                <a:lnTo>
                  <a:pt x="4307212" y="21183"/>
                </a:lnTo>
                <a:lnTo>
                  <a:pt x="4303682" y="7061"/>
                </a:lnTo>
                <a:lnTo>
                  <a:pt x="4296621" y="0"/>
                </a:lnTo>
                <a:lnTo>
                  <a:pt x="4271907" y="7061"/>
                </a:lnTo>
                <a:lnTo>
                  <a:pt x="4236602" y="28244"/>
                </a:lnTo>
                <a:lnTo>
                  <a:pt x="4176584" y="91793"/>
                </a:lnTo>
                <a:lnTo>
                  <a:pt x="4084791" y="180056"/>
                </a:lnTo>
                <a:lnTo>
                  <a:pt x="4056547" y="197708"/>
                </a:lnTo>
                <a:lnTo>
                  <a:pt x="4003589" y="222422"/>
                </a:lnTo>
                <a:lnTo>
                  <a:pt x="3954162" y="236544"/>
                </a:lnTo>
                <a:lnTo>
                  <a:pt x="3883552" y="240074"/>
                </a:lnTo>
                <a:lnTo>
                  <a:pt x="3594051" y="240074"/>
                </a:lnTo>
                <a:lnTo>
                  <a:pt x="3180982" y="240074"/>
                </a:lnTo>
                <a:lnTo>
                  <a:pt x="2308948" y="233013"/>
                </a:lnTo>
                <a:lnTo>
                  <a:pt x="1888818" y="215361"/>
                </a:lnTo>
                <a:lnTo>
                  <a:pt x="1489872" y="197708"/>
                </a:lnTo>
                <a:lnTo>
                  <a:pt x="1115638" y="180056"/>
                </a:lnTo>
                <a:lnTo>
                  <a:pt x="695509" y="158873"/>
                </a:lnTo>
                <a:lnTo>
                  <a:pt x="561350" y="151812"/>
                </a:lnTo>
                <a:lnTo>
                  <a:pt x="469557" y="127098"/>
                </a:lnTo>
                <a:lnTo>
                  <a:pt x="406008" y="120037"/>
                </a:lnTo>
                <a:lnTo>
                  <a:pt x="360111" y="123567"/>
                </a:lnTo>
                <a:lnTo>
                  <a:pt x="282440" y="134159"/>
                </a:lnTo>
                <a:lnTo>
                  <a:pt x="169464" y="169464"/>
                </a:lnTo>
                <a:lnTo>
                  <a:pt x="70610" y="211830"/>
                </a:lnTo>
                <a:lnTo>
                  <a:pt x="21183" y="247135"/>
                </a:lnTo>
                <a:lnTo>
                  <a:pt x="7061" y="268318"/>
                </a:lnTo>
                <a:lnTo>
                  <a:pt x="0" y="296562"/>
                </a:lnTo>
                <a:lnTo>
                  <a:pt x="14122" y="324806"/>
                </a:lnTo>
                <a:lnTo>
                  <a:pt x="28244" y="338928"/>
                </a:lnTo>
                <a:lnTo>
                  <a:pt x="70610" y="360111"/>
                </a:lnTo>
                <a:lnTo>
                  <a:pt x="127098" y="374233"/>
                </a:lnTo>
                <a:lnTo>
                  <a:pt x="222421" y="391886"/>
                </a:lnTo>
                <a:lnTo>
                  <a:pt x="360111" y="402477"/>
                </a:lnTo>
                <a:lnTo>
                  <a:pt x="469557" y="402477"/>
                </a:lnTo>
                <a:lnTo>
                  <a:pt x="543697" y="395416"/>
                </a:lnTo>
                <a:lnTo>
                  <a:pt x="970888" y="391886"/>
                </a:lnTo>
                <a:lnTo>
                  <a:pt x="1518116" y="398947"/>
                </a:lnTo>
                <a:lnTo>
                  <a:pt x="1839391" y="40600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E8F027E6-5116-4BC0-9E27-52285792965E}"/>
              </a:ext>
            </a:extLst>
          </p:cNvPr>
          <p:cNvSpPr/>
          <p:nvPr/>
        </p:nvSpPr>
        <p:spPr>
          <a:xfrm rot="16200000">
            <a:off x="2154237" y="3155951"/>
            <a:ext cx="1863725" cy="1035050"/>
          </a:xfrm>
          <a:custGeom>
            <a:avLst/>
            <a:gdLst>
              <a:gd name="connsiteX0" fmla="*/ 931069 w 1864519"/>
              <a:gd name="connsiteY0" fmla="*/ 757237 h 1035844"/>
              <a:gd name="connsiteX1" fmla="*/ 738188 w 1864519"/>
              <a:gd name="connsiteY1" fmla="*/ 635794 h 1035844"/>
              <a:gd name="connsiteX2" fmla="*/ 564356 w 1864519"/>
              <a:gd name="connsiteY2" fmla="*/ 519112 h 1035844"/>
              <a:gd name="connsiteX3" fmla="*/ 407194 w 1864519"/>
              <a:gd name="connsiteY3" fmla="*/ 407194 h 1035844"/>
              <a:gd name="connsiteX4" fmla="*/ 271463 w 1864519"/>
              <a:gd name="connsiteY4" fmla="*/ 297656 h 1035844"/>
              <a:gd name="connsiteX5" fmla="*/ 97631 w 1864519"/>
              <a:gd name="connsiteY5" fmla="*/ 140494 h 1035844"/>
              <a:gd name="connsiteX6" fmla="*/ 30956 w 1864519"/>
              <a:gd name="connsiteY6" fmla="*/ 76200 h 1035844"/>
              <a:gd name="connsiteX7" fmla="*/ 14288 w 1864519"/>
              <a:gd name="connsiteY7" fmla="*/ 59531 h 1035844"/>
              <a:gd name="connsiteX8" fmla="*/ 2381 w 1864519"/>
              <a:gd name="connsiteY8" fmla="*/ 35719 h 1035844"/>
              <a:gd name="connsiteX9" fmla="*/ 0 w 1864519"/>
              <a:gd name="connsiteY9" fmla="*/ 19050 h 1035844"/>
              <a:gd name="connsiteX10" fmla="*/ 2381 w 1864519"/>
              <a:gd name="connsiteY10" fmla="*/ 7144 h 1035844"/>
              <a:gd name="connsiteX11" fmla="*/ 14288 w 1864519"/>
              <a:gd name="connsiteY11" fmla="*/ 0 h 1035844"/>
              <a:gd name="connsiteX12" fmla="*/ 23813 w 1864519"/>
              <a:gd name="connsiteY12" fmla="*/ 0 h 1035844"/>
              <a:gd name="connsiteX13" fmla="*/ 54769 w 1864519"/>
              <a:gd name="connsiteY13" fmla="*/ 9525 h 1035844"/>
              <a:gd name="connsiteX14" fmla="*/ 102394 w 1864519"/>
              <a:gd name="connsiteY14" fmla="*/ 45244 h 1035844"/>
              <a:gd name="connsiteX15" fmla="*/ 240506 w 1864519"/>
              <a:gd name="connsiteY15" fmla="*/ 147637 h 1035844"/>
              <a:gd name="connsiteX16" fmla="*/ 473869 w 1864519"/>
              <a:gd name="connsiteY16" fmla="*/ 307181 h 1035844"/>
              <a:gd name="connsiteX17" fmla="*/ 695325 w 1864519"/>
              <a:gd name="connsiteY17" fmla="*/ 445294 h 1035844"/>
              <a:gd name="connsiteX18" fmla="*/ 881063 w 1864519"/>
              <a:gd name="connsiteY18" fmla="*/ 547687 h 1035844"/>
              <a:gd name="connsiteX19" fmla="*/ 1107281 w 1864519"/>
              <a:gd name="connsiteY19" fmla="*/ 659606 h 1035844"/>
              <a:gd name="connsiteX20" fmla="*/ 1426369 w 1864519"/>
              <a:gd name="connsiteY20" fmla="*/ 792956 h 1035844"/>
              <a:gd name="connsiteX21" fmla="*/ 1681163 w 1864519"/>
              <a:gd name="connsiteY21" fmla="*/ 878681 h 1035844"/>
              <a:gd name="connsiteX22" fmla="*/ 1864519 w 1864519"/>
              <a:gd name="connsiteY22" fmla="*/ 928687 h 1035844"/>
              <a:gd name="connsiteX23" fmla="*/ 1864519 w 1864519"/>
              <a:gd name="connsiteY23" fmla="*/ 1035844 h 1035844"/>
              <a:gd name="connsiteX24" fmla="*/ 1357313 w 1864519"/>
              <a:gd name="connsiteY24" fmla="*/ 1009650 h 1035844"/>
              <a:gd name="connsiteX25" fmla="*/ 1247775 w 1864519"/>
              <a:gd name="connsiteY25" fmla="*/ 959644 h 1035844"/>
              <a:gd name="connsiteX26" fmla="*/ 1145381 w 1864519"/>
              <a:gd name="connsiteY26" fmla="*/ 895350 h 1035844"/>
              <a:gd name="connsiteX27" fmla="*/ 931069 w 1864519"/>
              <a:gd name="connsiteY27" fmla="*/ 757237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864519" h="1035844">
                <a:moveTo>
                  <a:pt x="931069" y="757237"/>
                </a:moveTo>
                <a:lnTo>
                  <a:pt x="738188" y="635794"/>
                </a:lnTo>
                <a:lnTo>
                  <a:pt x="564356" y="519112"/>
                </a:lnTo>
                <a:lnTo>
                  <a:pt x="407194" y="407194"/>
                </a:lnTo>
                <a:lnTo>
                  <a:pt x="271463" y="297656"/>
                </a:lnTo>
                <a:lnTo>
                  <a:pt x="97631" y="140494"/>
                </a:lnTo>
                <a:lnTo>
                  <a:pt x="30956" y="76200"/>
                </a:lnTo>
                <a:lnTo>
                  <a:pt x="14288" y="59531"/>
                </a:lnTo>
                <a:lnTo>
                  <a:pt x="2381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23813" y="0"/>
                </a:lnTo>
                <a:lnTo>
                  <a:pt x="54769" y="9525"/>
                </a:lnTo>
                <a:lnTo>
                  <a:pt x="102394" y="45244"/>
                </a:lnTo>
                <a:lnTo>
                  <a:pt x="240506" y="147637"/>
                </a:lnTo>
                <a:lnTo>
                  <a:pt x="473869" y="307181"/>
                </a:lnTo>
                <a:lnTo>
                  <a:pt x="695325" y="445294"/>
                </a:lnTo>
                <a:lnTo>
                  <a:pt x="881063" y="547687"/>
                </a:lnTo>
                <a:lnTo>
                  <a:pt x="1107281" y="659606"/>
                </a:lnTo>
                <a:lnTo>
                  <a:pt x="1426369" y="792956"/>
                </a:lnTo>
                <a:lnTo>
                  <a:pt x="1681163" y="878681"/>
                </a:lnTo>
                <a:lnTo>
                  <a:pt x="1864519" y="928687"/>
                </a:lnTo>
                <a:lnTo>
                  <a:pt x="1864519" y="1035844"/>
                </a:lnTo>
                <a:lnTo>
                  <a:pt x="1357313" y="1009650"/>
                </a:lnTo>
                <a:lnTo>
                  <a:pt x="1247775" y="959644"/>
                </a:lnTo>
                <a:lnTo>
                  <a:pt x="1145381" y="895350"/>
                </a:lnTo>
                <a:lnTo>
                  <a:pt x="931069" y="7572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923BF82A-208E-40C9-AF9D-7C731FD1685E}"/>
              </a:ext>
            </a:extLst>
          </p:cNvPr>
          <p:cNvSpPr/>
          <p:nvPr/>
        </p:nvSpPr>
        <p:spPr>
          <a:xfrm>
            <a:off x="3671888" y="2947988"/>
            <a:ext cx="676275" cy="752475"/>
          </a:xfrm>
          <a:custGeom>
            <a:avLst/>
            <a:gdLst>
              <a:gd name="connsiteX0" fmla="*/ 319087 w 676275"/>
              <a:gd name="connsiteY0" fmla="*/ 435768 h 752475"/>
              <a:gd name="connsiteX1" fmla="*/ 233362 w 676275"/>
              <a:gd name="connsiteY1" fmla="*/ 338137 h 752475"/>
              <a:gd name="connsiteX2" fmla="*/ 147637 w 676275"/>
              <a:gd name="connsiteY2" fmla="*/ 250031 h 752475"/>
              <a:gd name="connsiteX3" fmla="*/ 0 w 676275"/>
              <a:gd name="connsiteY3" fmla="*/ 97631 h 752475"/>
              <a:gd name="connsiteX4" fmla="*/ 0 w 676275"/>
              <a:gd name="connsiteY4" fmla="*/ 0 h 752475"/>
              <a:gd name="connsiteX5" fmla="*/ 130968 w 676275"/>
              <a:gd name="connsiteY5" fmla="*/ 85725 h 752475"/>
              <a:gd name="connsiteX6" fmla="*/ 254793 w 676275"/>
              <a:gd name="connsiteY6" fmla="*/ 169068 h 752475"/>
              <a:gd name="connsiteX7" fmla="*/ 385762 w 676275"/>
              <a:gd name="connsiteY7" fmla="*/ 247650 h 752475"/>
              <a:gd name="connsiteX8" fmla="*/ 531018 w 676275"/>
              <a:gd name="connsiteY8" fmla="*/ 330993 h 752475"/>
              <a:gd name="connsiteX9" fmla="*/ 592931 w 676275"/>
              <a:gd name="connsiteY9" fmla="*/ 369093 h 752475"/>
              <a:gd name="connsiteX10" fmla="*/ 619125 w 676275"/>
              <a:gd name="connsiteY10" fmla="*/ 390525 h 752475"/>
              <a:gd name="connsiteX11" fmla="*/ 633412 w 676275"/>
              <a:gd name="connsiteY11" fmla="*/ 407193 h 752475"/>
              <a:gd name="connsiteX12" fmla="*/ 652462 w 676275"/>
              <a:gd name="connsiteY12" fmla="*/ 442912 h 752475"/>
              <a:gd name="connsiteX13" fmla="*/ 664368 w 676275"/>
              <a:gd name="connsiteY13" fmla="*/ 488156 h 752475"/>
              <a:gd name="connsiteX14" fmla="*/ 673893 w 676275"/>
              <a:gd name="connsiteY14" fmla="*/ 557212 h 752475"/>
              <a:gd name="connsiteX15" fmla="*/ 676275 w 676275"/>
              <a:gd name="connsiteY15" fmla="*/ 640556 h 752475"/>
              <a:gd name="connsiteX16" fmla="*/ 666750 w 676275"/>
              <a:gd name="connsiteY16" fmla="*/ 685800 h 752475"/>
              <a:gd name="connsiteX17" fmla="*/ 652462 w 676275"/>
              <a:gd name="connsiteY17" fmla="*/ 714375 h 752475"/>
              <a:gd name="connsiteX18" fmla="*/ 631031 w 676275"/>
              <a:gd name="connsiteY18" fmla="*/ 738187 h 752475"/>
              <a:gd name="connsiteX19" fmla="*/ 597693 w 676275"/>
              <a:gd name="connsiteY19" fmla="*/ 750093 h 752475"/>
              <a:gd name="connsiteX20" fmla="*/ 576262 w 676275"/>
              <a:gd name="connsiteY20" fmla="*/ 752475 h 752475"/>
              <a:gd name="connsiteX21" fmla="*/ 554831 w 676275"/>
              <a:gd name="connsiteY21" fmla="*/ 747712 h 752475"/>
              <a:gd name="connsiteX22" fmla="*/ 523875 w 676275"/>
              <a:gd name="connsiteY22" fmla="*/ 731043 h 752475"/>
              <a:gd name="connsiteX23" fmla="*/ 497681 w 676275"/>
              <a:gd name="connsiteY23" fmla="*/ 704850 h 752475"/>
              <a:gd name="connsiteX24" fmla="*/ 469106 w 676275"/>
              <a:gd name="connsiteY24" fmla="*/ 664368 h 752475"/>
              <a:gd name="connsiteX25" fmla="*/ 440531 w 676275"/>
              <a:gd name="connsiteY25" fmla="*/ 602456 h 752475"/>
              <a:gd name="connsiteX26" fmla="*/ 404812 w 676275"/>
              <a:gd name="connsiteY26" fmla="*/ 547687 h 752475"/>
              <a:gd name="connsiteX27" fmla="*/ 319087 w 676275"/>
              <a:gd name="connsiteY27" fmla="*/ 435768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76275" h="752475">
                <a:moveTo>
                  <a:pt x="319087" y="435768"/>
                </a:moveTo>
                <a:lnTo>
                  <a:pt x="233362" y="338137"/>
                </a:lnTo>
                <a:lnTo>
                  <a:pt x="147637" y="250031"/>
                </a:lnTo>
                <a:lnTo>
                  <a:pt x="0" y="97631"/>
                </a:lnTo>
                <a:lnTo>
                  <a:pt x="0" y="0"/>
                </a:lnTo>
                <a:lnTo>
                  <a:pt x="130968" y="85725"/>
                </a:lnTo>
                <a:lnTo>
                  <a:pt x="254793" y="169068"/>
                </a:lnTo>
                <a:lnTo>
                  <a:pt x="385762" y="247650"/>
                </a:lnTo>
                <a:lnTo>
                  <a:pt x="531018" y="330993"/>
                </a:lnTo>
                <a:lnTo>
                  <a:pt x="592931" y="369093"/>
                </a:lnTo>
                <a:lnTo>
                  <a:pt x="619125" y="390525"/>
                </a:lnTo>
                <a:lnTo>
                  <a:pt x="633412" y="407193"/>
                </a:lnTo>
                <a:lnTo>
                  <a:pt x="652462" y="442912"/>
                </a:lnTo>
                <a:lnTo>
                  <a:pt x="664368" y="488156"/>
                </a:lnTo>
                <a:lnTo>
                  <a:pt x="673893" y="557212"/>
                </a:lnTo>
                <a:lnTo>
                  <a:pt x="676275" y="640556"/>
                </a:lnTo>
                <a:lnTo>
                  <a:pt x="666750" y="685800"/>
                </a:lnTo>
                <a:lnTo>
                  <a:pt x="652462" y="714375"/>
                </a:lnTo>
                <a:lnTo>
                  <a:pt x="631031" y="738187"/>
                </a:lnTo>
                <a:lnTo>
                  <a:pt x="597693" y="750093"/>
                </a:lnTo>
                <a:lnTo>
                  <a:pt x="576262" y="752475"/>
                </a:lnTo>
                <a:lnTo>
                  <a:pt x="554831" y="747712"/>
                </a:lnTo>
                <a:lnTo>
                  <a:pt x="523875" y="731043"/>
                </a:lnTo>
                <a:lnTo>
                  <a:pt x="497681" y="704850"/>
                </a:lnTo>
                <a:lnTo>
                  <a:pt x="469106" y="664368"/>
                </a:lnTo>
                <a:lnTo>
                  <a:pt x="440531" y="602456"/>
                </a:lnTo>
                <a:lnTo>
                  <a:pt x="404812" y="547687"/>
                </a:lnTo>
                <a:lnTo>
                  <a:pt x="319087" y="4357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63E28C22-75B5-437F-A980-4A229E17D6A2}"/>
              </a:ext>
            </a:extLst>
          </p:cNvPr>
          <p:cNvSpPr/>
          <p:nvPr/>
        </p:nvSpPr>
        <p:spPr>
          <a:xfrm>
            <a:off x="4376738" y="1979613"/>
            <a:ext cx="2557462" cy="468312"/>
          </a:xfrm>
          <a:custGeom>
            <a:avLst/>
            <a:gdLst>
              <a:gd name="connsiteX0" fmla="*/ 1364456 w 2557462"/>
              <a:gd name="connsiteY0" fmla="*/ 126206 h 469106"/>
              <a:gd name="connsiteX1" fmla="*/ 876300 w 2557462"/>
              <a:gd name="connsiteY1" fmla="*/ 183356 h 469106"/>
              <a:gd name="connsiteX2" fmla="*/ 519112 w 2557462"/>
              <a:gd name="connsiteY2" fmla="*/ 221456 h 469106"/>
              <a:gd name="connsiteX3" fmla="*/ 416718 w 2557462"/>
              <a:gd name="connsiteY3" fmla="*/ 223837 h 469106"/>
              <a:gd name="connsiteX4" fmla="*/ 350043 w 2557462"/>
              <a:gd name="connsiteY4" fmla="*/ 223837 h 469106"/>
              <a:gd name="connsiteX5" fmla="*/ 269081 w 2557462"/>
              <a:gd name="connsiteY5" fmla="*/ 216694 h 469106"/>
              <a:gd name="connsiteX6" fmla="*/ 209550 w 2557462"/>
              <a:gd name="connsiteY6" fmla="*/ 204787 h 469106"/>
              <a:gd name="connsiteX7" fmla="*/ 142875 w 2557462"/>
              <a:gd name="connsiteY7" fmla="*/ 183356 h 469106"/>
              <a:gd name="connsiteX8" fmla="*/ 95250 w 2557462"/>
              <a:gd name="connsiteY8" fmla="*/ 159544 h 469106"/>
              <a:gd name="connsiteX9" fmla="*/ 64293 w 2557462"/>
              <a:gd name="connsiteY9" fmla="*/ 140494 h 469106"/>
              <a:gd name="connsiteX10" fmla="*/ 35718 w 2557462"/>
              <a:gd name="connsiteY10" fmla="*/ 126206 h 469106"/>
              <a:gd name="connsiteX11" fmla="*/ 19050 w 2557462"/>
              <a:gd name="connsiteY11" fmla="*/ 119062 h 469106"/>
              <a:gd name="connsiteX12" fmla="*/ 4762 w 2557462"/>
              <a:gd name="connsiteY12" fmla="*/ 121444 h 469106"/>
              <a:gd name="connsiteX13" fmla="*/ 0 w 2557462"/>
              <a:gd name="connsiteY13" fmla="*/ 123825 h 469106"/>
              <a:gd name="connsiteX14" fmla="*/ 0 w 2557462"/>
              <a:gd name="connsiteY14" fmla="*/ 140494 h 469106"/>
              <a:gd name="connsiteX15" fmla="*/ 7143 w 2557462"/>
              <a:gd name="connsiteY15" fmla="*/ 164306 h 469106"/>
              <a:gd name="connsiteX16" fmla="*/ 21431 w 2557462"/>
              <a:gd name="connsiteY16" fmla="*/ 185737 h 469106"/>
              <a:gd name="connsiteX17" fmla="*/ 66675 w 2557462"/>
              <a:gd name="connsiteY17" fmla="*/ 233362 h 469106"/>
              <a:gd name="connsiteX18" fmla="*/ 176212 w 2557462"/>
              <a:gd name="connsiteY18" fmla="*/ 330994 h 469106"/>
              <a:gd name="connsiteX19" fmla="*/ 233362 w 2557462"/>
              <a:gd name="connsiteY19" fmla="*/ 376237 h 469106"/>
              <a:gd name="connsiteX20" fmla="*/ 290512 w 2557462"/>
              <a:gd name="connsiteY20" fmla="*/ 416719 h 469106"/>
              <a:gd name="connsiteX21" fmla="*/ 330993 w 2557462"/>
              <a:gd name="connsiteY21" fmla="*/ 440531 h 469106"/>
              <a:gd name="connsiteX22" fmla="*/ 366712 w 2557462"/>
              <a:gd name="connsiteY22" fmla="*/ 459581 h 469106"/>
              <a:gd name="connsiteX23" fmla="*/ 397668 w 2557462"/>
              <a:gd name="connsiteY23" fmla="*/ 469106 h 469106"/>
              <a:gd name="connsiteX24" fmla="*/ 421481 w 2557462"/>
              <a:gd name="connsiteY24" fmla="*/ 469106 h 469106"/>
              <a:gd name="connsiteX25" fmla="*/ 454818 w 2557462"/>
              <a:gd name="connsiteY25" fmla="*/ 459581 h 469106"/>
              <a:gd name="connsiteX26" fmla="*/ 485775 w 2557462"/>
              <a:gd name="connsiteY26" fmla="*/ 442912 h 469106"/>
              <a:gd name="connsiteX27" fmla="*/ 540543 w 2557462"/>
              <a:gd name="connsiteY27" fmla="*/ 419100 h 469106"/>
              <a:gd name="connsiteX28" fmla="*/ 626268 w 2557462"/>
              <a:gd name="connsiteY28" fmla="*/ 395287 h 469106"/>
              <a:gd name="connsiteX29" fmla="*/ 745331 w 2557462"/>
              <a:gd name="connsiteY29" fmla="*/ 376237 h 469106"/>
              <a:gd name="connsiteX30" fmla="*/ 1009650 w 2557462"/>
              <a:gd name="connsiteY30" fmla="*/ 345281 h 469106"/>
              <a:gd name="connsiteX31" fmla="*/ 1333500 w 2557462"/>
              <a:gd name="connsiteY31" fmla="*/ 300037 h 469106"/>
              <a:gd name="connsiteX32" fmla="*/ 1664493 w 2557462"/>
              <a:gd name="connsiteY32" fmla="*/ 266700 h 469106"/>
              <a:gd name="connsiteX33" fmla="*/ 1928812 w 2557462"/>
              <a:gd name="connsiteY33" fmla="*/ 240506 h 469106"/>
              <a:gd name="connsiteX34" fmla="*/ 2164556 w 2557462"/>
              <a:gd name="connsiteY34" fmla="*/ 230981 h 469106"/>
              <a:gd name="connsiteX35" fmla="*/ 2466975 w 2557462"/>
              <a:gd name="connsiteY35" fmla="*/ 221456 h 469106"/>
              <a:gd name="connsiteX36" fmla="*/ 2505075 w 2557462"/>
              <a:gd name="connsiteY36" fmla="*/ 216694 h 469106"/>
              <a:gd name="connsiteX37" fmla="*/ 2533650 w 2557462"/>
              <a:gd name="connsiteY37" fmla="*/ 207169 h 469106"/>
              <a:gd name="connsiteX38" fmla="*/ 2550318 w 2557462"/>
              <a:gd name="connsiteY38" fmla="*/ 192881 h 469106"/>
              <a:gd name="connsiteX39" fmla="*/ 2557462 w 2557462"/>
              <a:gd name="connsiteY39" fmla="*/ 173831 h 469106"/>
              <a:gd name="connsiteX40" fmla="*/ 2557462 w 2557462"/>
              <a:gd name="connsiteY40" fmla="*/ 152400 h 469106"/>
              <a:gd name="connsiteX41" fmla="*/ 2543175 w 2557462"/>
              <a:gd name="connsiteY41" fmla="*/ 107156 h 469106"/>
              <a:gd name="connsiteX42" fmla="*/ 2533650 w 2557462"/>
              <a:gd name="connsiteY42" fmla="*/ 90487 h 469106"/>
              <a:gd name="connsiteX43" fmla="*/ 2507456 w 2557462"/>
              <a:gd name="connsiteY43" fmla="*/ 71437 h 469106"/>
              <a:gd name="connsiteX44" fmla="*/ 2440781 w 2557462"/>
              <a:gd name="connsiteY44" fmla="*/ 38100 h 469106"/>
              <a:gd name="connsiteX45" fmla="*/ 2359818 w 2557462"/>
              <a:gd name="connsiteY45" fmla="*/ 9525 h 469106"/>
              <a:gd name="connsiteX46" fmla="*/ 2307431 w 2557462"/>
              <a:gd name="connsiteY46" fmla="*/ 0 h 469106"/>
              <a:gd name="connsiteX47" fmla="*/ 2264568 w 2557462"/>
              <a:gd name="connsiteY47" fmla="*/ 0 h 469106"/>
              <a:gd name="connsiteX48" fmla="*/ 2140743 w 2557462"/>
              <a:gd name="connsiteY48" fmla="*/ 21431 h 469106"/>
              <a:gd name="connsiteX49" fmla="*/ 1947862 w 2557462"/>
              <a:gd name="connsiteY49" fmla="*/ 57150 h 469106"/>
              <a:gd name="connsiteX50" fmla="*/ 1650206 w 2557462"/>
              <a:gd name="connsiteY50" fmla="*/ 95250 h 469106"/>
              <a:gd name="connsiteX51" fmla="*/ 1364456 w 2557462"/>
              <a:gd name="connsiteY51" fmla="*/ 12620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57462" h="469106">
                <a:moveTo>
                  <a:pt x="1364456" y="126206"/>
                </a:moveTo>
                <a:lnTo>
                  <a:pt x="876300" y="183356"/>
                </a:lnTo>
                <a:lnTo>
                  <a:pt x="519112" y="221456"/>
                </a:lnTo>
                <a:lnTo>
                  <a:pt x="416718" y="223837"/>
                </a:lnTo>
                <a:lnTo>
                  <a:pt x="350043" y="223837"/>
                </a:lnTo>
                <a:lnTo>
                  <a:pt x="269081" y="216694"/>
                </a:lnTo>
                <a:lnTo>
                  <a:pt x="209550" y="204787"/>
                </a:lnTo>
                <a:lnTo>
                  <a:pt x="142875" y="183356"/>
                </a:lnTo>
                <a:lnTo>
                  <a:pt x="95250" y="159544"/>
                </a:lnTo>
                <a:lnTo>
                  <a:pt x="64293" y="140494"/>
                </a:lnTo>
                <a:lnTo>
                  <a:pt x="35718" y="126206"/>
                </a:lnTo>
                <a:lnTo>
                  <a:pt x="19050" y="119062"/>
                </a:lnTo>
                <a:lnTo>
                  <a:pt x="4762" y="121444"/>
                </a:lnTo>
                <a:lnTo>
                  <a:pt x="0" y="123825"/>
                </a:lnTo>
                <a:lnTo>
                  <a:pt x="0" y="140494"/>
                </a:lnTo>
                <a:lnTo>
                  <a:pt x="7143" y="164306"/>
                </a:lnTo>
                <a:lnTo>
                  <a:pt x="21431" y="185737"/>
                </a:lnTo>
                <a:lnTo>
                  <a:pt x="66675" y="233362"/>
                </a:lnTo>
                <a:lnTo>
                  <a:pt x="176212" y="330994"/>
                </a:lnTo>
                <a:lnTo>
                  <a:pt x="233362" y="376237"/>
                </a:lnTo>
                <a:lnTo>
                  <a:pt x="290512" y="416719"/>
                </a:lnTo>
                <a:lnTo>
                  <a:pt x="330993" y="440531"/>
                </a:lnTo>
                <a:lnTo>
                  <a:pt x="366712" y="459581"/>
                </a:lnTo>
                <a:lnTo>
                  <a:pt x="397668" y="469106"/>
                </a:lnTo>
                <a:lnTo>
                  <a:pt x="421481" y="469106"/>
                </a:lnTo>
                <a:lnTo>
                  <a:pt x="454818" y="459581"/>
                </a:lnTo>
                <a:lnTo>
                  <a:pt x="485775" y="442912"/>
                </a:lnTo>
                <a:lnTo>
                  <a:pt x="540543" y="419100"/>
                </a:lnTo>
                <a:lnTo>
                  <a:pt x="626268" y="395287"/>
                </a:lnTo>
                <a:lnTo>
                  <a:pt x="745331" y="376237"/>
                </a:lnTo>
                <a:lnTo>
                  <a:pt x="1009650" y="345281"/>
                </a:lnTo>
                <a:lnTo>
                  <a:pt x="1333500" y="300037"/>
                </a:lnTo>
                <a:lnTo>
                  <a:pt x="1664493" y="266700"/>
                </a:lnTo>
                <a:lnTo>
                  <a:pt x="1928812" y="240506"/>
                </a:lnTo>
                <a:lnTo>
                  <a:pt x="2164556" y="230981"/>
                </a:lnTo>
                <a:lnTo>
                  <a:pt x="2466975" y="221456"/>
                </a:lnTo>
                <a:lnTo>
                  <a:pt x="2505075" y="216694"/>
                </a:lnTo>
                <a:lnTo>
                  <a:pt x="2533650" y="207169"/>
                </a:lnTo>
                <a:lnTo>
                  <a:pt x="2550318" y="192881"/>
                </a:lnTo>
                <a:lnTo>
                  <a:pt x="2557462" y="173831"/>
                </a:lnTo>
                <a:lnTo>
                  <a:pt x="2557462" y="152400"/>
                </a:lnTo>
                <a:lnTo>
                  <a:pt x="2543175" y="107156"/>
                </a:lnTo>
                <a:lnTo>
                  <a:pt x="2533650" y="90487"/>
                </a:lnTo>
                <a:lnTo>
                  <a:pt x="2507456" y="71437"/>
                </a:lnTo>
                <a:lnTo>
                  <a:pt x="2440781" y="38100"/>
                </a:lnTo>
                <a:lnTo>
                  <a:pt x="2359818" y="9525"/>
                </a:lnTo>
                <a:lnTo>
                  <a:pt x="2307431" y="0"/>
                </a:lnTo>
                <a:lnTo>
                  <a:pt x="2264568" y="0"/>
                </a:lnTo>
                <a:lnTo>
                  <a:pt x="2140743" y="21431"/>
                </a:lnTo>
                <a:lnTo>
                  <a:pt x="1947862" y="57150"/>
                </a:lnTo>
                <a:lnTo>
                  <a:pt x="1650206" y="95250"/>
                </a:lnTo>
                <a:lnTo>
                  <a:pt x="1364456" y="1262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6016A434-A309-42CB-8AE9-E27F7A2C15AF}"/>
              </a:ext>
            </a:extLst>
          </p:cNvPr>
          <p:cNvSpPr/>
          <p:nvPr/>
        </p:nvSpPr>
        <p:spPr>
          <a:xfrm>
            <a:off x="4799013" y="1533525"/>
            <a:ext cx="525462" cy="1209675"/>
          </a:xfrm>
          <a:custGeom>
            <a:avLst/>
            <a:gdLst>
              <a:gd name="connsiteX0" fmla="*/ 469106 w 526256"/>
              <a:gd name="connsiteY0" fmla="*/ 431006 h 1209675"/>
              <a:gd name="connsiteX1" fmla="*/ 483394 w 526256"/>
              <a:gd name="connsiteY1" fmla="*/ 640556 h 1209675"/>
              <a:gd name="connsiteX2" fmla="*/ 521494 w 526256"/>
              <a:gd name="connsiteY2" fmla="*/ 914400 h 1209675"/>
              <a:gd name="connsiteX3" fmla="*/ 526256 w 526256"/>
              <a:gd name="connsiteY3" fmla="*/ 992981 h 1209675"/>
              <a:gd name="connsiteX4" fmla="*/ 526256 w 526256"/>
              <a:gd name="connsiteY4" fmla="*/ 1066800 h 1209675"/>
              <a:gd name="connsiteX5" fmla="*/ 521494 w 526256"/>
              <a:gd name="connsiteY5" fmla="*/ 1119188 h 1209675"/>
              <a:gd name="connsiteX6" fmla="*/ 502444 w 526256"/>
              <a:gd name="connsiteY6" fmla="*/ 1171575 h 1209675"/>
              <a:gd name="connsiteX7" fmla="*/ 481012 w 526256"/>
              <a:gd name="connsiteY7" fmla="*/ 1204913 h 1209675"/>
              <a:gd name="connsiteX8" fmla="*/ 466725 w 526256"/>
              <a:gd name="connsiteY8" fmla="*/ 1209675 h 1209675"/>
              <a:gd name="connsiteX9" fmla="*/ 442912 w 526256"/>
              <a:gd name="connsiteY9" fmla="*/ 1204913 h 1209675"/>
              <a:gd name="connsiteX10" fmla="*/ 423862 w 526256"/>
              <a:gd name="connsiteY10" fmla="*/ 1188244 h 1209675"/>
              <a:gd name="connsiteX11" fmla="*/ 390525 w 526256"/>
              <a:gd name="connsiteY11" fmla="*/ 1147763 h 1209675"/>
              <a:gd name="connsiteX12" fmla="*/ 359569 w 526256"/>
              <a:gd name="connsiteY12" fmla="*/ 1095375 h 1209675"/>
              <a:gd name="connsiteX13" fmla="*/ 333375 w 526256"/>
              <a:gd name="connsiteY13" fmla="*/ 1023938 h 1209675"/>
              <a:gd name="connsiteX14" fmla="*/ 316706 w 526256"/>
              <a:gd name="connsiteY14" fmla="*/ 959644 h 1209675"/>
              <a:gd name="connsiteX15" fmla="*/ 304800 w 526256"/>
              <a:gd name="connsiteY15" fmla="*/ 892969 h 1209675"/>
              <a:gd name="connsiteX16" fmla="*/ 302419 w 526256"/>
              <a:gd name="connsiteY16" fmla="*/ 814388 h 1209675"/>
              <a:gd name="connsiteX17" fmla="*/ 283369 w 526256"/>
              <a:gd name="connsiteY17" fmla="*/ 654844 h 1209675"/>
              <a:gd name="connsiteX18" fmla="*/ 242887 w 526256"/>
              <a:gd name="connsiteY18" fmla="*/ 435769 h 1209675"/>
              <a:gd name="connsiteX19" fmla="*/ 207169 w 526256"/>
              <a:gd name="connsiteY19" fmla="*/ 290513 h 1209675"/>
              <a:gd name="connsiteX20" fmla="*/ 188119 w 526256"/>
              <a:gd name="connsiteY20" fmla="*/ 245269 h 1209675"/>
              <a:gd name="connsiteX21" fmla="*/ 169069 w 526256"/>
              <a:gd name="connsiteY21" fmla="*/ 214313 h 1209675"/>
              <a:gd name="connsiteX22" fmla="*/ 128587 w 526256"/>
              <a:gd name="connsiteY22" fmla="*/ 171450 h 1209675"/>
              <a:gd name="connsiteX23" fmla="*/ 85725 w 526256"/>
              <a:gd name="connsiteY23" fmla="*/ 135731 h 1209675"/>
              <a:gd name="connsiteX24" fmla="*/ 45244 w 526256"/>
              <a:gd name="connsiteY24" fmla="*/ 104775 h 1209675"/>
              <a:gd name="connsiteX25" fmla="*/ 23812 w 526256"/>
              <a:gd name="connsiteY25" fmla="*/ 80963 h 1209675"/>
              <a:gd name="connsiteX26" fmla="*/ 7144 w 526256"/>
              <a:gd name="connsiteY26" fmla="*/ 59531 h 1209675"/>
              <a:gd name="connsiteX27" fmla="*/ 0 w 526256"/>
              <a:gd name="connsiteY27" fmla="*/ 38100 h 1209675"/>
              <a:gd name="connsiteX28" fmla="*/ 4762 w 526256"/>
              <a:gd name="connsiteY28" fmla="*/ 23813 h 1209675"/>
              <a:gd name="connsiteX29" fmla="*/ 26194 w 526256"/>
              <a:gd name="connsiteY29" fmla="*/ 7144 h 1209675"/>
              <a:gd name="connsiteX30" fmla="*/ 57150 w 526256"/>
              <a:gd name="connsiteY30" fmla="*/ 0 h 1209675"/>
              <a:gd name="connsiteX31" fmla="*/ 95250 w 526256"/>
              <a:gd name="connsiteY31" fmla="*/ 7144 h 1209675"/>
              <a:gd name="connsiteX32" fmla="*/ 219075 w 526256"/>
              <a:gd name="connsiteY32" fmla="*/ 38100 h 1209675"/>
              <a:gd name="connsiteX33" fmla="*/ 340519 w 526256"/>
              <a:gd name="connsiteY33" fmla="*/ 83344 h 1209675"/>
              <a:gd name="connsiteX34" fmla="*/ 376237 w 526256"/>
              <a:gd name="connsiteY34" fmla="*/ 100013 h 1209675"/>
              <a:gd name="connsiteX35" fmla="*/ 402431 w 526256"/>
              <a:gd name="connsiteY35" fmla="*/ 119063 h 1209675"/>
              <a:gd name="connsiteX36" fmla="*/ 433387 w 526256"/>
              <a:gd name="connsiteY36" fmla="*/ 157163 h 1209675"/>
              <a:gd name="connsiteX37" fmla="*/ 454819 w 526256"/>
              <a:gd name="connsiteY37" fmla="*/ 202406 h 1209675"/>
              <a:gd name="connsiteX38" fmla="*/ 461962 w 526256"/>
              <a:gd name="connsiteY38" fmla="*/ 259556 h 1209675"/>
              <a:gd name="connsiteX39" fmla="*/ 469106 w 526256"/>
              <a:gd name="connsiteY39" fmla="*/ 431006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26256" h="1209675">
                <a:moveTo>
                  <a:pt x="469106" y="431006"/>
                </a:moveTo>
                <a:lnTo>
                  <a:pt x="483394" y="640556"/>
                </a:lnTo>
                <a:lnTo>
                  <a:pt x="521494" y="914400"/>
                </a:lnTo>
                <a:lnTo>
                  <a:pt x="526256" y="992981"/>
                </a:lnTo>
                <a:lnTo>
                  <a:pt x="526256" y="1066800"/>
                </a:lnTo>
                <a:lnTo>
                  <a:pt x="521494" y="1119188"/>
                </a:lnTo>
                <a:lnTo>
                  <a:pt x="502444" y="1171575"/>
                </a:lnTo>
                <a:lnTo>
                  <a:pt x="481012" y="1204913"/>
                </a:lnTo>
                <a:lnTo>
                  <a:pt x="466725" y="1209675"/>
                </a:lnTo>
                <a:lnTo>
                  <a:pt x="442912" y="1204913"/>
                </a:lnTo>
                <a:lnTo>
                  <a:pt x="423862" y="1188244"/>
                </a:lnTo>
                <a:lnTo>
                  <a:pt x="390525" y="1147763"/>
                </a:lnTo>
                <a:lnTo>
                  <a:pt x="359569" y="1095375"/>
                </a:lnTo>
                <a:lnTo>
                  <a:pt x="333375" y="1023938"/>
                </a:lnTo>
                <a:lnTo>
                  <a:pt x="316706" y="959644"/>
                </a:lnTo>
                <a:lnTo>
                  <a:pt x="304800" y="892969"/>
                </a:lnTo>
                <a:cubicBezTo>
                  <a:pt x="304006" y="866775"/>
                  <a:pt x="303213" y="840582"/>
                  <a:pt x="302419" y="814388"/>
                </a:cubicBezTo>
                <a:lnTo>
                  <a:pt x="283369" y="654844"/>
                </a:lnTo>
                <a:lnTo>
                  <a:pt x="242887" y="435769"/>
                </a:lnTo>
                <a:lnTo>
                  <a:pt x="207169" y="290513"/>
                </a:lnTo>
                <a:lnTo>
                  <a:pt x="188119" y="245269"/>
                </a:lnTo>
                <a:lnTo>
                  <a:pt x="169069" y="214313"/>
                </a:lnTo>
                <a:lnTo>
                  <a:pt x="128587" y="171450"/>
                </a:lnTo>
                <a:lnTo>
                  <a:pt x="85725" y="135731"/>
                </a:lnTo>
                <a:lnTo>
                  <a:pt x="45244" y="104775"/>
                </a:lnTo>
                <a:lnTo>
                  <a:pt x="23812" y="80963"/>
                </a:lnTo>
                <a:lnTo>
                  <a:pt x="7144" y="59531"/>
                </a:lnTo>
                <a:lnTo>
                  <a:pt x="0" y="38100"/>
                </a:lnTo>
                <a:lnTo>
                  <a:pt x="4762" y="23813"/>
                </a:lnTo>
                <a:lnTo>
                  <a:pt x="26194" y="7144"/>
                </a:lnTo>
                <a:lnTo>
                  <a:pt x="57150" y="0"/>
                </a:lnTo>
                <a:lnTo>
                  <a:pt x="95250" y="7144"/>
                </a:lnTo>
                <a:lnTo>
                  <a:pt x="219075" y="38100"/>
                </a:lnTo>
                <a:lnTo>
                  <a:pt x="340519" y="83344"/>
                </a:lnTo>
                <a:lnTo>
                  <a:pt x="376237" y="100013"/>
                </a:lnTo>
                <a:lnTo>
                  <a:pt x="402431" y="119063"/>
                </a:lnTo>
                <a:lnTo>
                  <a:pt x="433387" y="157163"/>
                </a:lnTo>
                <a:lnTo>
                  <a:pt x="454819" y="202406"/>
                </a:lnTo>
                <a:lnTo>
                  <a:pt x="461962" y="259556"/>
                </a:lnTo>
                <a:lnTo>
                  <a:pt x="469106" y="431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0B53D2A-32FC-47BC-AB9B-F27C9D5DD643}"/>
              </a:ext>
            </a:extLst>
          </p:cNvPr>
          <p:cNvSpPr/>
          <p:nvPr/>
        </p:nvSpPr>
        <p:spPr>
          <a:xfrm>
            <a:off x="5951538" y="1427163"/>
            <a:ext cx="487362" cy="1257300"/>
          </a:xfrm>
          <a:custGeom>
            <a:avLst/>
            <a:gdLst>
              <a:gd name="connsiteX0" fmla="*/ 154781 w 488156"/>
              <a:gd name="connsiteY0" fmla="*/ 478631 h 1257300"/>
              <a:gd name="connsiteX1" fmla="*/ 130969 w 488156"/>
              <a:gd name="connsiteY1" fmla="*/ 659606 h 1257300"/>
              <a:gd name="connsiteX2" fmla="*/ 78581 w 488156"/>
              <a:gd name="connsiteY2" fmla="*/ 842962 h 1257300"/>
              <a:gd name="connsiteX3" fmla="*/ 40481 w 488156"/>
              <a:gd name="connsiteY3" fmla="*/ 964406 h 1257300"/>
              <a:gd name="connsiteX4" fmla="*/ 9525 w 488156"/>
              <a:gd name="connsiteY4" fmla="*/ 1083469 h 1257300"/>
              <a:gd name="connsiteX5" fmla="*/ 0 w 488156"/>
              <a:gd name="connsiteY5" fmla="*/ 1154906 h 1257300"/>
              <a:gd name="connsiteX6" fmla="*/ 11906 w 488156"/>
              <a:gd name="connsiteY6" fmla="*/ 1202531 h 1257300"/>
              <a:gd name="connsiteX7" fmla="*/ 35719 w 488156"/>
              <a:gd name="connsiteY7" fmla="*/ 1243012 h 1257300"/>
              <a:gd name="connsiteX8" fmla="*/ 50006 w 488156"/>
              <a:gd name="connsiteY8" fmla="*/ 1252537 h 1257300"/>
              <a:gd name="connsiteX9" fmla="*/ 64294 w 488156"/>
              <a:gd name="connsiteY9" fmla="*/ 1257300 h 1257300"/>
              <a:gd name="connsiteX10" fmla="*/ 83344 w 488156"/>
              <a:gd name="connsiteY10" fmla="*/ 1250156 h 1257300"/>
              <a:gd name="connsiteX11" fmla="*/ 111919 w 488156"/>
              <a:gd name="connsiteY11" fmla="*/ 1223962 h 1257300"/>
              <a:gd name="connsiteX12" fmla="*/ 142875 w 488156"/>
              <a:gd name="connsiteY12" fmla="*/ 1178719 h 1257300"/>
              <a:gd name="connsiteX13" fmla="*/ 188119 w 488156"/>
              <a:gd name="connsiteY13" fmla="*/ 1092994 h 1257300"/>
              <a:gd name="connsiteX14" fmla="*/ 247650 w 488156"/>
              <a:gd name="connsiteY14" fmla="*/ 959644 h 1257300"/>
              <a:gd name="connsiteX15" fmla="*/ 304800 w 488156"/>
              <a:gd name="connsiteY15" fmla="*/ 816769 h 1257300"/>
              <a:gd name="connsiteX16" fmla="*/ 316706 w 488156"/>
              <a:gd name="connsiteY16" fmla="*/ 781050 h 1257300"/>
              <a:gd name="connsiteX17" fmla="*/ 333375 w 488156"/>
              <a:gd name="connsiteY17" fmla="*/ 623887 h 1257300"/>
              <a:gd name="connsiteX18" fmla="*/ 369094 w 488156"/>
              <a:gd name="connsiteY18" fmla="*/ 500062 h 1257300"/>
              <a:gd name="connsiteX19" fmla="*/ 404812 w 488156"/>
              <a:gd name="connsiteY19" fmla="*/ 407194 h 1257300"/>
              <a:gd name="connsiteX20" fmla="*/ 433387 w 488156"/>
              <a:gd name="connsiteY20" fmla="*/ 352425 h 1257300"/>
              <a:gd name="connsiteX21" fmla="*/ 457200 w 488156"/>
              <a:gd name="connsiteY21" fmla="*/ 316706 h 1257300"/>
              <a:gd name="connsiteX22" fmla="*/ 483394 w 488156"/>
              <a:gd name="connsiteY22" fmla="*/ 288131 h 1257300"/>
              <a:gd name="connsiteX23" fmla="*/ 488156 w 488156"/>
              <a:gd name="connsiteY23" fmla="*/ 271462 h 1257300"/>
              <a:gd name="connsiteX24" fmla="*/ 485775 w 488156"/>
              <a:gd name="connsiteY24" fmla="*/ 247650 h 1257300"/>
              <a:gd name="connsiteX25" fmla="*/ 481012 w 488156"/>
              <a:gd name="connsiteY25" fmla="*/ 230981 h 1257300"/>
              <a:gd name="connsiteX26" fmla="*/ 464344 w 488156"/>
              <a:gd name="connsiteY26" fmla="*/ 202406 h 1257300"/>
              <a:gd name="connsiteX27" fmla="*/ 440531 w 488156"/>
              <a:gd name="connsiteY27" fmla="*/ 178594 h 1257300"/>
              <a:gd name="connsiteX28" fmla="*/ 414337 w 488156"/>
              <a:gd name="connsiteY28" fmla="*/ 154781 h 1257300"/>
              <a:gd name="connsiteX29" fmla="*/ 390525 w 488156"/>
              <a:gd name="connsiteY29" fmla="*/ 135731 h 1257300"/>
              <a:gd name="connsiteX30" fmla="*/ 350044 w 488156"/>
              <a:gd name="connsiteY30" fmla="*/ 111919 h 1257300"/>
              <a:gd name="connsiteX31" fmla="*/ 290512 w 488156"/>
              <a:gd name="connsiteY31" fmla="*/ 78581 h 1257300"/>
              <a:gd name="connsiteX32" fmla="*/ 214312 w 488156"/>
              <a:gd name="connsiteY32" fmla="*/ 45244 h 1257300"/>
              <a:gd name="connsiteX33" fmla="*/ 128587 w 488156"/>
              <a:gd name="connsiteY33" fmla="*/ 19050 h 1257300"/>
              <a:gd name="connsiteX34" fmla="*/ 88106 w 488156"/>
              <a:gd name="connsiteY34" fmla="*/ 4762 h 1257300"/>
              <a:gd name="connsiteX35" fmla="*/ 66675 w 488156"/>
              <a:gd name="connsiteY35" fmla="*/ 0 h 1257300"/>
              <a:gd name="connsiteX36" fmla="*/ 59531 w 488156"/>
              <a:gd name="connsiteY36" fmla="*/ 0 h 1257300"/>
              <a:gd name="connsiteX37" fmla="*/ 52387 w 488156"/>
              <a:gd name="connsiteY37" fmla="*/ 9525 h 1257300"/>
              <a:gd name="connsiteX38" fmla="*/ 54769 w 488156"/>
              <a:gd name="connsiteY38" fmla="*/ 30956 h 1257300"/>
              <a:gd name="connsiteX39" fmla="*/ 69056 w 488156"/>
              <a:gd name="connsiteY39" fmla="*/ 61912 h 1257300"/>
              <a:gd name="connsiteX40" fmla="*/ 95250 w 488156"/>
              <a:gd name="connsiteY40" fmla="*/ 90487 h 1257300"/>
              <a:gd name="connsiteX41" fmla="*/ 121444 w 488156"/>
              <a:gd name="connsiteY41" fmla="*/ 121444 h 1257300"/>
              <a:gd name="connsiteX42" fmla="*/ 147637 w 488156"/>
              <a:gd name="connsiteY42" fmla="*/ 159544 h 1257300"/>
              <a:gd name="connsiteX43" fmla="*/ 169069 w 488156"/>
              <a:gd name="connsiteY43" fmla="*/ 211931 h 1257300"/>
              <a:gd name="connsiteX44" fmla="*/ 176212 w 488156"/>
              <a:gd name="connsiteY44" fmla="*/ 238125 h 1257300"/>
              <a:gd name="connsiteX45" fmla="*/ 176212 w 488156"/>
              <a:gd name="connsiteY45" fmla="*/ 283369 h 1257300"/>
              <a:gd name="connsiteX46" fmla="*/ 154781 w 488156"/>
              <a:gd name="connsiteY46" fmla="*/ 47863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88156" h="1257300">
                <a:moveTo>
                  <a:pt x="154781" y="478631"/>
                </a:moveTo>
                <a:lnTo>
                  <a:pt x="130969" y="659606"/>
                </a:lnTo>
                <a:lnTo>
                  <a:pt x="78581" y="842962"/>
                </a:lnTo>
                <a:lnTo>
                  <a:pt x="40481" y="964406"/>
                </a:lnTo>
                <a:lnTo>
                  <a:pt x="9525" y="1083469"/>
                </a:lnTo>
                <a:lnTo>
                  <a:pt x="0" y="1154906"/>
                </a:lnTo>
                <a:lnTo>
                  <a:pt x="11906" y="1202531"/>
                </a:lnTo>
                <a:lnTo>
                  <a:pt x="35719" y="1243012"/>
                </a:lnTo>
                <a:lnTo>
                  <a:pt x="50006" y="1252537"/>
                </a:lnTo>
                <a:lnTo>
                  <a:pt x="64294" y="1257300"/>
                </a:lnTo>
                <a:lnTo>
                  <a:pt x="83344" y="1250156"/>
                </a:lnTo>
                <a:lnTo>
                  <a:pt x="111919" y="1223962"/>
                </a:lnTo>
                <a:lnTo>
                  <a:pt x="142875" y="1178719"/>
                </a:lnTo>
                <a:lnTo>
                  <a:pt x="188119" y="1092994"/>
                </a:lnTo>
                <a:lnTo>
                  <a:pt x="247650" y="959644"/>
                </a:lnTo>
                <a:lnTo>
                  <a:pt x="304800" y="816769"/>
                </a:lnTo>
                <a:lnTo>
                  <a:pt x="316706" y="781050"/>
                </a:lnTo>
                <a:lnTo>
                  <a:pt x="333375" y="623887"/>
                </a:lnTo>
                <a:lnTo>
                  <a:pt x="369094" y="500062"/>
                </a:lnTo>
                <a:lnTo>
                  <a:pt x="404812" y="407194"/>
                </a:lnTo>
                <a:lnTo>
                  <a:pt x="433387" y="352425"/>
                </a:lnTo>
                <a:lnTo>
                  <a:pt x="457200" y="316706"/>
                </a:lnTo>
                <a:lnTo>
                  <a:pt x="483394" y="288131"/>
                </a:lnTo>
                <a:lnTo>
                  <a:pt x="488156" y="271462"/>
                </a:lnTo>
                <a:lnTo>
                  <a:pt x="485775" y="247650"/>
                </a:lnTo>
                <a:lnTo>
                  <a:pt x="481012" y="230981"/>
                </a:lnTo>
                <a:lnTo>
                  <a:pt x="464344" y="202406"/>
                </a:lnTo>
                <a:lnTo>
                  <a:pt x="440531" y="178594"/>
                </a:lnTo>
                <a:lnTo>
                  <a:pt x="414337" y="154781"/>
                </a:lnTo>
                <a:lnTo>
                  <a:pt x="390525" y="135731"/>
                </a:lnTo>
                <a:lnTo>
                  <a:pt x="350044" y="111919"/>
                </a:lnTo>
                <a:lnTo>
                  <a:pt x="290512" y="78581"/>
                </a:lnTo>
                <a:lnTo>
                  <a:pt x="214312" y="45244"/>
                </a:lnTo>
                <a:lnTo>
                  <a:pt x="128587" y="19050"/>
                </a:lnTo>
                <a:lnTo>
                  <a:pt x="88106" y="4762"/>
                </a:lnTo>
                <a:lnTo>
                  <a:pt x="66675" y="0"/>
                </a:lnTo>
                <a:lnTo>
                  <a:pt x="59531" y="0"/>
                </a:lnTo>
                <a:lnTo>
                  <a:pt x="52387" y="9525"/>
                </a:lnTo>
                <a:lnTo>
                  <a:pt x="54769" y="30956"/>
                </a:lnTo>
                <a:lnTo>
                  <a:pt x="69056" y="61912"/>
                </a:lnTo>
                <a:lnTo>
                  <a:pt x="95250" y="90487"/>
                </a:lnTo>
                <a:lnTo>
                  <a:pt x="121444" y="121444"/>
                </a:lnTo>
                <a:lnTo>
                  <a:pt x="147637" y="159544"/>
                </a:lnTo>
                <a:lnTo>
                  <a:pt x="169069" y="211931"/>
                </a:lnTo>
                <a:lnTo>
                  <a:pt x="176212" y="238125"/>
                </a:lnTo>
                <a:lnTo>
                  <a:pt x="176212" y="283369"/>
                </a:lnTo>
                <a:lnTo>
                  <a:pt x="154781" y="478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DD98652F-2BDB-4F70-9234-1B6F8CE2C3FC}"/>
              </a:ext>
            </a:extLst>
          </p:cNvPr>
          <p:cNvSpPr/>
          <p:nvPr/>
        </p:nvSpPr>
        <p:spPr>
          <a:xfrm>
            <a:off x="4781550" y="2630488"/>
            <a:ext cx="2052638" cy="1428750"/>
          </a:xfrm>
          <a:custGeom>
            <a:avLst/>
            <a:gdLst>
              <a:gd name="connsiteX0" fmla="*/ 876300 w 2052638"/>
              <a:gd name="connsiteY0" fmla="*/ 257175 h 1428750"/>
              <a:gd name="connsiteX1" fmla="*/ 719138 w 2052638"/>
              <a:gd name="connsiteY1" fmla="*/ 278607 h 1428750"/>
              <a:gd name="connsiteX2" fmla="*/ 533400 w 2052638"/>
              <a:gd name="connsiteY2" fmla="*/ 307182 h 1428750"/>
              <a:gd name="connsiteX3" fmla="*/ 245269 w 2052638"/>
              <a:gd name="connsiteY3" fmla="*/ 354807 h 1428750"/>
              <a:gd name="connsiteX4" fmla="*/ 54769 w 2052638"/>
              <a:gd name="connsiteY4" fmla="*/ 390525 h 1428750"/>
              <a:gd name="connsiteX5" fmla="*/ 0 w 2052638"/>
              <a:gd name="connsiteY5" fmla="*/ 252413 h 1428750"/>
              <a:gd name="connsiteX6" fmla="*/ 204788 w 2052638"/>
              <a:gd name="connsiteY6" fmla="*/ 214313 h 1428750"/>
              <a:gd name="connsiteX7" fmla="*/ 554831 w 2052638"/>
              <a:gd name="connsiteY7" fmla="*/ 161925 h 1428750"/>
              <a:gd name="connsiteX8" fmla="*/ 892969 w 2052638"/>
              <a:gd name="connsiteY8" fmla="*/ 116682 h 1428750"/>
              <a:gd name="connsiteX9" fmla="*/ 1223963 w 2052638"/>
              <a:gd name="connsiteY9" fmla="*/ 80963 h 1428750"/>
              <a:gd name="connsiteX10" fmla="*/ 1445419 w 2052638"/>
              <a:gd name="connsiteY10" fmla="*/ 59532 h 1428750"/>
              <a:gd name="connsiteX11" fmla="*/ 1552575 w 2052638"/>
              <a:gd name="connsiteY11" fmla="*/ 33338 h 1428750"/>
              <a:gd name="connsiteX12" fmla="*/ 1669256 w 2052638"/>
              <a:gd name="connsiteY12" fmla="*/ 0 h 1428750"/>
              <a:gd name="connsiteX13" fmla="*/ 1690688 w 2052638"/>
              <a:gd name="connsiteY13" fmla="*/ 0 h 1428750"/>
              <a:gd name="connsiteX14" fmla="*/ 1724025 w 2052638"/>
              <a:gd name="connsiteY14" fmla="*/ 16669 h 1428750"/>
              <a:gd name="connsiteX15" fmla="*/ 1788319 w 2052638"/>
              <a:gd name="connsiteY15" fmla="*/ 54769 h 1428750"/>
              <a:gd name="connsiteX16" fmla="*/ 1826419 w 2052638"/>
              <a:gd name="connsiteY16" fmla="*/ 80963 h 1428750"/>
              <a:gd name="connsiteX17" fmla="*/ 1897856 w 2052638"/>
              <a:gd name="connsiteY17" fmla="*/ 135732 h 1428750"/>
              <a:gd name="connsiteX18" fmla="*/ 1981200 w 2052638"/>
              <a:gd name="connsiteY18" fmla="*/ 204788 h 1428750"/>
              <a:gd name="connsiteX19" fmla="*/ 2021681 w 2052638"/>
              <a:gd name="connsiteY19" fmla="*/ 238125 h 1428750"/>
              <a:gd name="connsiteX20" fmla="*/ 2040731 w 2052638"/>
              <a:gd name="connsiteY20" fmla="*/ 261938 h 1428750"/>
              <a:gd name="connsiteX21" fmla="*/ 2047875 w 2052638"/>
              <a:gd name="connsiteY21" fmla="*/ 278607 h 1428750"/>
              <a:gd name="connsiteX22" fmla="*/ 2052638 w 2052638"/>
              <a:gd name="connsiteY22" fmla="*/ 300038 h 1428750"/>
              <a:gd name="connsiteX23" fmla="*/ 2050256 w 2052638"/>
              <a:gd name="connsiteY23" fmla="*/ 330994 h 1428750"/>
              <a:gd name="connsiteX24" fmla="*/ 2031206 w 2052638"/>
              <a:gd name="connsiteY24" fmla="*/ 361950 h 1428750"/>
              <a:gd name="connsiteX25" fmla="*/ 2000250 w 2052638"/>
              <a:gd name="connsiteY25" fmla="*/ 392907 h 1428750"/>
              <a:gd name="connsiteX26" fmla="*/ 1985963 w 2052638"/>
              <a:gd name="connsiteY26" fmla="*/ 411957 h 1428750"/>
              <a:gd name="connsiteX27" fmla="*/ 1945481 w 2052638"/>
              <a:gd name="connsiteY27" fmla="*/ 538163 h 1428750"/>
              <a:gd name="connsiteX28" fmla="*/ 1897856 w 2052638"/>
              <a:gd name="connsiteY28" fmla="*/ 740569 h 1428750"/>
              <a:gd name="connsiteX29" fmla="*/ 1840706 w 2052638"/>
              <a:gd name="connsiteY29" fmla="*/ 1016794 h 1428750"/>
              <a:gd name="connsiteX30" fmla="*/ 1788319 w 2052638"/>
              <a:gd name="connsiteY30" fmla="*/ 1295400 h 1428750"/>
              <a:gd name="connsiteX31" fmla="*/ 1774031 w 2052638"/>
              <a:gd name="connsiteY31" fmla="*/ 1352550 h 1428750"/>
              <a:gd name="connsiteX32" fmla="*/ 1757363 w 2052638"/>
              <a:gd name="connsiteY32" fmla="*/ 1381125 h 1428750"/>
              <a:gd name="connsiteX33" fmla="*/ 1738313 w 2052638"/>
              <a:gd name="connsiteY33" fmla="*/ 1402557 h 1428750"/>
              <a:gd name="connsiteX34" fmla="*/ 1724025 w 2052638"/>
              <a:gd name="connsiteY34" fmla="*/ 1414463 h 1428750"/>
              <a:gd name="connsiteX35" fmla="*/ 1704975 w 2052638"/>
              <a:gd name="connsiteY35" fmla="*/ 1423988 h 1428750"/>
              <a:gd name="connsiteX36" fmla="*/ 1666875 w 2052638"/>
              <a:gd name="connsiteY36" fmla="*/ 1428750 h 1428750"/>
              <a:gd name="connsiteX37" fmla="*/ 1628775 w 2052638"/>
              <a:gd name="connsiteY37" fmla="*/ 1423988 h 1428750"/>
              <a:gd name="connsiteX38" fmla="*/ 1595438 w 2052638"/>
              <a:gd name="connsiteY38" fmla="*/ 1414463 h 1428750"/>
              <a:gd name="connsiteX39" fmla="*/ 1574006 w 2052638"/>
              <a:gd name="connsiteY39" fmla="*/ 1397794 h 1428750"/>
              <a:gd name="connsiteX40" fmla="*/ 1557338 w 2052638"/>
              <a:gd name="connsiteY40" fmla="*/ 1371600 h 1428750"/>
              <a:gd name="connsiteX41" fmla="*/ 1550194 w 2052638"/>
              <a:gd name="connsiteY41" fmla="*/ 1338263 h 1428750"/>
              <a:gd name="connsiteX42" fmla="*/ 1552575 w 2052638"/>
              <a:gd name="connsiteY42" fmla="*/ 1295400 h 1428750"/>
              <a:gd name="connsiteX43" fmla="*/ 1590675 w 2052638"/>
              <a:gd name="connsiteY43" fmla="*/ 1164432 h 1428750"/>
              <a:gd name="connsiteX44" fmla="*/ 1604963 w 2052638"/>
              <a:gd name="connsiteY44" fmla="*/ 1023938 h 1428750"/>
              <a:gd name="connsiteX45" fmla="*/ 1626394 w 2052638"/>
              <a:gd name="connsiteY45" fmla="*/ 840582 h 1428750"/>
              <a:gd name="connsiteX46" fmla="*/ 1643063 w 2052638"/>
              <a:gd name="connsiteY46" fmla="*/ 747713 h 1428750"/>
              <a:gd name="connsiteX47" fmla="*/ 1659731 w 2052638"/>
              <a:gd name="connsiteY47" fmla="*/ 628650 h 1428750"/>
              <a:gd name="connsiteX48" fmla="*/ 1669256 w 2052638"/>
              <a:gd name="connsiteY48" fmla="*/ 547688 h 1428750"/>
              <a:gd name="connsiteX49" fmla="*/ 1678781 w 2052638"/>
              <a:gd name="connsiteY49" fmla="*/ 421482 h 1428750"/>
              <a:gd name="connsiteX50" fmla="*/ 1681163 w 2052638"/>
              <a:gd name="connsiteY50" fmla="*/ 316707 h 1428750"/>
              <a:gd name="connsiteX51" fmla="*/ 1678781 w 2052638"/>
              <a:gd name="connsiteY51" fmla="*/ 288132 h 1428750"/>
              <a:gd name="connsiteX52" fmla="*/ 1671638 w 2052638"/>
              <a:gd name="connsiteY52" fmla="*/ 259557 h 1428750"/>
              <a:gd name="connsiteX53" fmla="*/ 1657350 w 2052638"/>
              <a:gd name="connsiteY53" fmla="*/ 240507 h 1428750"/>
              <a:gd name="connsiteX54" fmla="*/ 1647825 w 2052638"/>
              <a:gd name="connsiteY54" fmla="*/ 233363 h 1428750"/>
              <a:gd name="connsiteX55" fmla="*/ 1628775 w 2052638"/>
              <a:gd name="connsiteY55" fmla="*/ 223838 h 1428750"/>
              <a:gd name="connsiteX56" fmla="*/ 1581150 w 2052638"/>
              <a:gd name="connsiteY56" fmla="*/ 216694 h 1428750"/>
              <a:gd name="connsiteX57" fmla="*/ 1350169 w 2052638"/>
              <a:gd name="connsiteY57" fmla="*/ 223838 h 1428750"/>
              <a:gd name="connsiteX58" fmla="*/ 1143000 w 2052638"/>
              <a:gd name="connsiteY58" fmla="*/ 233363 h 1428750"/>
              <a:gd name="connsiteX59" fmla="*/ 876300 w 2052638"/>
              <a:gd name="connsiteY59" fmla="*/ 257175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052638" h="1428750">
                <a:moveTo>
                  <a:pt x="876300" y="257175"/>
                </a:moveTo>
                <a:lnTo>
                  <a:pt x="719138" y="278607"/>
                </a:lnTo>
                <a:lnTo>
                  <a:pt x="533400" y="307182"/>
                </a:lnTo>
                <a:lnTo>
                  <a:pt x="245269" y="354807"/>
                </a:lnTo>
                <a:lnTo>
                  <a:pt x="54769" y="390525"/>
                </a:lnTo>
                <a:lnTo>
                  <a:pt x="0" y="252413"/>
                </a:lnTo>
                <a:lnTo>
                  <a:pt x="204788" y="214313"/>
                </a:lnTo>
                <a:lnTo>
                  <a:pt x="554831" y="161925"/>
                </a:lnTo>
                <a:lnTo>
                  <a:pt x="892969" y="116682"/>
                </a:lnTo>
                <a:lnTo>
                  <a:pt x="1223963" y="80963"/>
                </a:lnTo>
                <a:lnTo>
                  <a:pt x="1445419" y="59532"/>
                </a:lnTo>
                <a:lnTo>
                  <a:pt x="1552575" y="33338"/>
                </a:lnTo>
                <a:lnTo>
                  <a:pt x="1669256" y="0"/>
                </a:lnTo>
                <a:lnTo>
                  <a:pt x="1690688" y="0"/>
                </a:lnTo>
                <a:lnTo>
                  <a:pt x="1724025" y="16669"/>
                </a:lnTo>
                <a:lnTo>
                  <a:pt x="1788319" y="54769"/>
                </a:lnTo>
                <a:lnTo>
                  <a:pt x="1826419" y="80963"/>
                </a:lnTo>
                <a:lnTo>
                  <a:pt x="1897856" y="135732"/>
                </a:lnTo>
                <a:lnTo>
                  <a:pt x="1981200" y="204788"/>
                </a:lnTo>
                <a:lnTo>
                  <a:pt x="2021681" y="238125"/>
                </a:lnTo>
                <a:lnTo>
                  <a:pt x="2040731" y="261938"/>
                </a:lnTo>
                <a:lnTo>
                  <a:pt x="2047875" y="278607"/>
                </a:lnTo>
                <a:lnTo>
                  <a:pt x="2052638" y="300038"/>
                </a:lnTo>
                <a:lnTo>
                  <a:pt x="2050256" y="330994"/>
                </a:lnTo>
                <a:lnTo>
                  <a:pt x="2031206" y="361950"/>
                </a:lnTo>
                <a:lnTo>
                  <a:pt x="2000250" y="392907"/>
                </a:lnTo>
                <a:lnTo>
                  <a:pt x="1985963" y="411957"/>
                </a:lnTo>
                <a:lnTo>
                  <a:pt x="1945481" y="538163"/>
                </a:lnTo>
                <a:lnTo>
                  <a:pt x="1897856" y="740569"/>
                </a:lnTo>
                <a:lnTo>
                  <a:pt x="1840706" y="1016794"/>
                </a:lnTo>
                <a:lnTo>
                  <a:pt x="1788319" y="1295400"/>
                </a:lnTo>
                <a:lnTo>
                  <a:pt x="1774031" y="1352550"/>
                </a:lnTo>
                <a:lnTo>
                  <a:pt x="1757363" y="1381125"/>
                </a:lnTo>
                <a:lnTo>
                  <a:pt x="1738313" y="1402557"/>
                </a:lnTo>
                <a:lnTo>
                  <a:pt x="1724025" y="1414463"/>
                </a:lnTo>
                <a:lnTo>
                  <a:pt x="1704975" y="1423988"/>
                </a:lnTo>
                <a:lnTo>
                  <a:pt x="1666875" y="1428750"/>
                </a:lnTo>
                <a:lnTo>
                  <a:pt x="1628775" y="1423988"/>
                </a:lnTo>
                <a:lnTo>
                  <a:pt x="1595438" y="1414463"/>
                </a:lnTo>
                <a:lnTo>
                  <a:pt x="1574006" y="1397794"/>
                </a:lnTo>
                <a:lnTo>
                  <a:pt x="1557338" y="1371600"/>
                </a:lnTo>
                <a:lnTo>
                  <a:pt x="1550194" y="1338263"/>
                </a:lnTo>
                <a:lnTo>
                  <a:pt x="1552575" y="1295400"/>
                </a:lnTo>
                <a:lnTo>
                  <a:pt x="1590675" y="1164432"/>
                </a:lnTo>
                <a:lnTo>
                  <a:pt x="1604963" y="1023938"/>
                </a:lnTo>
                <a:lnTo>
                  <a:pt x="1626394" y="840582"/>
                </a:lnTo>
                <a:lnTo>
                  <a:pt x="1643063" y="747713"/>
                </a:lnTo>
                <a:lnTo>
                  <a:pt x="1659731" y="628650"/>
                </a:lnTo>
                <a:lnTo>
                  <a:pt x="1669256" y="547688"/>
                </a:lnTo>
                <a:lnTo>
                  <a:pt x="1678781" y="421482"/>
                </a:lnTo>
                <a:lnTo>
                  <a:pt x="1681163" y="316707"/>
                </a:lnTo>
                <a:lnTo>
                  <a:pt x="1678781" y="288132"/>
                </a:lnTo>
                <a:lnTo>
                  <a:pt x="1671638" y="259557"/>
                </a:lnTo>
                <a:lnTo>
                  <a:pt x="1657350" y="240507"/>
                </a:lnTo>
                <a:lnTo>
                  <a:pt x="1647825" y="233363"/>
                </a:lnTo>
                <a:lnTo>
                  <a:pt x="1628775" y="223838"/>
                </a:lnTo>
                <a:lnTo>
                  <a:pt x="1581150" y="216694"/>
                </a:lnTo>
                <a:lnTo>
                  <a:pt x="1350169" y="223838"/>
                </a:lnTo>
                <a:lnTo>
                  <a:pt x="1143000" y="233363"/>
                </a:lnTo>
                <a:lnTo>
                  <a:pt x="876300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365709E4-1EE4-4F08-A056-C55F1AB5ED74}"/>
              </a:ext>
            </a:extLst>
          </p:cNvPr>
          <p:cNvSpPr/>
          <p:nvPr/>
        </p:nvSpPr>
        <p:spPr>
          <a:xfrm>
            <a:off x="4918075" y="3233738"/>
            <a:ext cx="1576388" cy="295275"/>
          </a:xfrm>
          <a:custGeom>
            <a:avLst/>
            <a:gdLst>
              <a:gd name="connsiteX0" fmla="*/ 912019 w 1576388"/>
              <a:gd name="connsiteY0" fmla="*/ 45243 h 295275"/>
              <a:gd name="connsiteX1" fmla="*/ 590550 w 1576388"/>
              <a:gd name="connsiteY1" fmla="*/ 80962 h 295275"/>
              <a:gd name="connsiteX2" fmla="*/ 283369 w 1576388"/>
              <a:gd name="connsiteY2" fmla="*/ 119062 h 295275"/>
              <a:gd name="connsiteX3" fmla="*/ 0 w 1576388"/>
              <a:gd name="connsiteY3" fmla="*/ 159543 h 295275"/>
              <a:gd name="connsiteX4" fmla="*/ 21432 w 1576388"/>
              <a:gd name="connsiteY4" fmla="*/ 295275 h 295275"/>
              <a:gd name="connsiteX5" fmla="*/ 223838 w 1576388"/>
              <a:gd name="connsiteY5" fmla="*/ 261937 h 295275"/>
              <a:gd name="connsiteX6" fmla="*/ 464344 w 1576388"/>
              <a:gd name="connsiteY6" fmla="*/ 228600 h 295275"/>
              <a:gd name="connsiteX7" fmla="*/ 695325 w 1576388"/>
              <a:gd name="connsiteY7" fmla="*/ 207168 h 295275"/>
              <a:gd name="connsiteX8" fmla="*/ 909638 w 1576388"/>
              <a:gd name="connsiteY8" fmla="*/ 190500 h 295275"/>
              <a:gd name="connsiteX9" fmla="*/ 1216819 w 1576388"/>
              <a:gd name="connsiteY9" fmla="*/ 178593 h 295275"/>
              <a:gd name="connsiteX10" fmla="*/ 1569244 w 1576388"/>
              <a:gd name="connsiteY10" fmla="*/ 171450 h 295275"/>
              <a:gd name="connsiteX11" fmla="*/ 1576388 w 1576388"/>
              <a:gd name="connsiteY11" fmla="*/ 57150 h 295275"/>
              <a:gd name="connsiteX12" fmla="*/ 1485900 w 1576388"/>
              <a:gd name="connsiteY12" fmla="*/ 23812 h 295275"/>
              <a:gd name="connsiteX13" fmla="*/ 1433513 w 1576388"/>
              <a:gd name="connsiteY13" fmla="*/ 9525 h 295275"/>
              <a:gd name="connsiteX14" fmla="*/ 1378744 w 1576388"/>
              <a:gd name="connsiteY14" fmla="*/ 0 h 295275"/>
              <a:gd name="connsiteX15" fmla="*/ 1314450 w 1576388"/>
              <a:gd name="connsiteY15" fmla="*/ 0 h 295275"/>
              <a:gd name="connsiteX16" fmla="*/ 1204913 w 1576388"/>
              <a:gd name="connsiteY16" fmla="*/ 14287 h 295275"/>
              <a:gd name="connsiteX17" fmla="*/ 1107282 w 1576388"/>
              <a:gd name="connsiteY17" fmla="*/ 23812 h 295275"/>
              <a:gd name="connsiteX18" fmla="*/ 912019 w 1576388"/>
              <a:gd name="connsiteY18" fmla="*/ 45243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76388" h="295275">
                <a:moveTo>
                  <a:pt x="912019" y="45243"/>
                </a:moveTo>
                <a:lnTo>
                  <a:pt x="590550" y="80962"/>
                </a:lnTo>
                <a:lnTo>
                  <a:pt x="283369" y="119062"/>
                </a:lnTo>
                <a:lnTo>
                  <a:pt x="0" y="159543"/>
                </a:lnTo>
                <a:lnTo>
                  <a:pt x="21432" y="295275"/>
                </a:lnTo>
                <a:lnTo>
                  <a:pt x="223838" y="261937"/>
                </a:lnTo>
                <a:lnTo>
                  <a:pt x="464344" y="228600"/>
                </a:lnTo>
                <a:lnTo>
                  <a:pt x="695325" y="207168"/>
                </a:lnTo>
                <a:lnTo>
                  <a:pt x="909638" y="190500"/>
                </a:lnTo>
                <a:lnTo>
                  <a:pt x="1216819" y="178593"/>
                </a:lnTo>
                <a:lnTo>
                  <a:pt x="1569244" y="171450"/>
                </a:lnTo>
                <a:lnTo>
                  <a:pt x="1576388" y="57150"/>
                </a:lnTo>
                <a:lnTo>
                  <a:pt x="1485900" y="23812"/>
                </a:lnTo>
                <a:lnTo>
                  <a:pt x="1433513" y="9525"/>
                </a:lnTo>
                <a:lnTo>
                  <a:pt x="1378744" y="0"/>
                </a:lnTo>
                <a:lnTo>
                  <a:pt x="1314450" y="0"/>
                </a:lnTo>
                <a:lnTo>
                  <a:pt x="1204913" y="14287"/>
                </a:lnTo>
                <a:lnTo>
                  <a:pt x="1107282" y="23812"/>
                </a:lnTo>
                <a:lnTo>
                  <a:pt x="912019" y="452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3BCD292C-CF6F-458B-B8EE-6FBA8A32847E}"/>
              </a:ext>
            </a:extLst>
          </p:cNvPr>
          <p:cNvSpPr/>
          <p:nvPr/>
        </p:nvSpPr>
        <p:spPr>
          <a:xfrm>
            <a:off x="4941888" y="3786188"/>
            <a:ext cx="1509712" cy="263525"/>
          </a:xfrm>
          <a:custGeom>
            <a:avLst/>
            <a:gdLst>
              <a:gd name="connsiteX0" fmla="*/ 852487 w 1509712"/>
              <a:gd name="connsiteY0" fmla="*/ 161925 h 264318"/>
              <a:gd name="connsiteX1" fmla="*/ 635794 w 1509712"/>
              <a:gd name="connsiteY1" fmla="*/ 176212 h 264318"/>
              <a:gd name="connsiteX2" fmla="*/ 395287 w 1509712"/>
              <a:gd name="connsiteY2" fmla="*/ 200025 h 264318"/>
              <a:gd name="connsiteX3" fmla="*/ 130969 w 1509712"/>
              <a:gd name="connsiteY3" fmla="*/ 238125 h 264318"/>
              <a:gd name="connsiteX4" fmla="*/ 9525 w 1509712"/>
              <a:gd name="connsiteY4" fmla="*/ 264318 h 264318"/>
              <a:gd name="connsiteX5" fmla="*/ 0 w 1509712"/>
              <a:gd name="connsiteY5" fmla="*/ 161925 h 264318"/>
              <a:gd name="connsiteX6" fmla="*/ 154781 w 1509712"/>
              <a:gd name="connsiteY6" fmla="*/ 95250 h 264318"/>
              <a:gd name="connsiteX7" fmla="*/ 228600 w 1509712"/>
              <a:gd name="connsiteY7" fmla="*/ 71437 h 264318"/>
              <a:gd name="connsiteX8" fmla="*/ 321469 w 1509712"/>
              <a:gd name="connsiteY8" fmla="*/ 52387 h 264318"/>
              <a:gd name="connsiteX9" fmla="*/ 466725 w 1509712"/>
              <a:gd name="connsiteY9" fmla="*/ 35718 h 264318"/>
              <a:gd name="connsiteX10" fmla="*/ 676275 w 1509712"/>
              <a:gd name="connsiteY10" fmla="*/ 19050 h 264318"/>
              <a:gd name="connsiteX11" fmla="*/ 935831 w 1509712"/>
              <a:gd name="connsiteY11" fmla="*/ 7143 h 264318"/>
              <a:gd name="connsiteX12" fmla="*/ 1281112 w 1509712"/>
              <a:gd name="connsiteY12" fmla="*/ 0 h 264318"/>
              <a:gd name="connsiteX13" fmla="*/ 1509712 w 1509712"/>
              <a:gd name="connsiteY13" fmla="*/ 2381 h 264318"/>
              <a:gd name="connsiteX14" fmla="*/ 1478756 w 1509712"/>
              <a:gd name="connsiteY14" fmla="*/ 164306 h 264318"/>
              <a:gd name="connsiteX15" fmla="*/ 1323975 w 1509712"/>
              <a:gd name="connsiteY15" fmla="*/ 154781 h 264318"/>
              <a:gd name="connsiteX16" fmla="*/ 1164431 w 1509712"/>
              <a:gd name="connsiteY16" fmla="*/ 152400 h 264318"/>
              <a:gd name="connsiteX17" fmla="*/ 947737 w 1509712"/>
              <a:gd name="connsiteY17" fmla="*/ 154781 h 264318"/>
              <a:gd name="connsiteX18" fmla="*/ 852487 w 1509712"/>
              <a:gd name="connsiteY18" fmla="*/ 161925 h 264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509712" h="264318">
                <a:moveTo>
                  <a:pt x="852487" y="161925"/>
                </a:moveTo>
                <a:lnTo>
                  <a:pt x="635794" y="176212"/>
                </a:lnTo>
                <a:lnTo>
                  <a:pt x="395287" y="200025"/>
                </a:lnTo>
                <a:lnTo>
                  <a:pt x="130969" y="238125"/>
                </a:lnTo>
                <a:lnTo>
                  <a:pt x="9525" y="264318"/>
                </a:lnTo>
                <a:lnTo>
                  <a:pt x="0" y="161925"/>
                </a:lnTo>
                <a:lnTo>
                  <a:pt x="154781" y="95250"/>
                </a:lnTo>
                <a:lnTo>
                  <a:pt x="228600" y="71437"/>
                </a:lnTo>
                <a:lnTo>
                  <a:pt x="321469" y="52387"/>
                </a:lnTo>
                <a:lnTo>
                  <a:pt x="466725" y="35718"/>
                </a:lnTo>
                <a:lnTo>
                  <a:pt x="676275" y="19050"/>
                </a:lnTo>
                <a:lnTo>
                  <a:pt x="935831" y="7143"/>
                </a:lnTo>
                <a:lnTo>
                  <a:pt x="1281112" y="0"/>
                </a:lnTo>
                <a:lnTo>
                  <a:pt x="1509712" y="2381"/>
                </a:lnTo>
                <a:lnTo>
                  <a:pt x="1478756" y="164306"/>
                </a:lnTo>
                <a:lnTo>
                  <a:pt x="1323975" y="154781"/>
                </a:lnTo>
                <a:lnTo>
                  <a:pt x="1164431" y="152400"/>
                </a:lnTo>
                <a:lnTo>
                  <a:pt x="947737" y="154781"/>
                </a:lnTo>
                <a:lnTo>
                  <a:pt x="852487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3F528BC1-F816-44C0-A21B-7635EAE20A84}"/>
              </a:ext>
            </a:extLst>
          </p:cNvPr>
          <p:cNvSpPr/>
          <p:nvPr/>
        </p:nvSpPr>
        <p:spPr>
          <a:xfrm>
            <a:off x="4246563" y="4065588"/>
            <a:ext cx="1600200" cy="1751012"/>
          </a:xfrm>
          <a:custGeom>
            <a:avLst/>
            <a:gdLst>
              <a:gd name="connsiteX0" fmla="*/ 1280160 w 1600827"/>
              <a:gd name="connsiteY0" fmla="*/ 931937 h 1751139"/>
              <a:gd name="connsiteX1" fmla="*/ 1202499 w 1600827"/>
              <a:gd name="connsiteY1" fmla="*/ 1052187 h 1751139"/>
              <a:gd name="connsiteX2" fmla="*/ 1137364 w 1600827"/>
              <a:gd name="connsiteY2" fmla="*/ 1142374 h 1751139"/>
              <a:gd name="connsiteX3" fmla="*/ 1069723 w 1600827"/>
              <a:gd name="connsiteY3" fmla="*/ 1227551 h 1751139"/>
              <a:gd name="connsiteX4" fmla="*/ 967010 w 1600827"/>
              <a:gd name="connsiteY4" fmla="*/ 1337780 h 1751139"/>
              <a:gd name="connsiteX5" fmla="*/ 866801 w 1600827"/>
              <a:gd name="connsiteY5" fmla="*/ 1425462 h 1751139"/>
              <a:gd name="connsiteX6" fmla="*/ 744046 w 1600827"/>
              <a:gd name="connsiteY6" fmla="*/ 1510639 h 1751139"/>
              <a:gd name="connsiteX7" fmla="*/ 656364 w 1600827"/>
              <a:gd name="connsiteY7" fmla="*/ 1563249 h 1751139"/>
              <a:gd name="connsiteX8" fmla="*/ 546135 w 1600827"/>
              <a:gd name="connsiteY8" fmla="*/ 1615858 h 1751139"/>
              <a:gd name="connsiteX9" fmla="*/ 455948 w 1600827"/>
              <a:gd name="connsiteY9" fmla="*/ 1653436 h 1751139"/>
              <a:gd name="connsiteX10" fmla="*/ 318161 w 1600827"/>
              <a:gd name="connsiteY10" fmla="*/ 1698530 h 1751139"/>
              <a:gd name="connsiteX11" fmla="*/ 215448 w 1600827"/>
              <a:gd name="connsiteY11" fmla="*/ 1723582 h 1751139"/>
              <a:gd name="connsiteX12" fmla="*/ 67641 w 1600827"/>
              <a:gd name="connsiteY12" fmla="*/ 1751139 h 1751139"/>
              <a:gd name="connsiteX13" fmla="*/ 27558 w 1600827"/>
              <a:gd name="connsiteY13" fmla="*/ 1751139 h 1751139"/>
              <a:gd name="connsiteX14" fmla="*/ 10021 w 1600827"/>
              <a:gd name="connsiteY14" fmla="*/ 1748634 h 1751139"/>
              <a:gd name="connsiteX15" fmla="*/ 0 w 1600827"/>
              <a:gd name="connsiteY15" fmla="*/ 1738613 h 1751139"/>
              <a:gd name="connsiteX16" fmla="*/ 5011 w 1600827"/>
              <a:gd name="connsiteY16" fmla="*/ 1718571 h 1751139"/>
              <a:gd name="connsiteX17" fmla="*/ 22547 w 1600827"/>
              <a:gd name="connsiteY17" fmla="*/ 1693519 h 1751139"/>
              <a:gd name="connsiteX18" fmla="*/ 55115 w 1600827"/>
              <a:gd name="connsiteY18" fmla="*/ 1680993 h 1751139"/>
              <a:gd name="connsiteX19" fmla="*/ 180375 w 1600827"/>
              <a:gd name="connsiteY19" fmla="*/ 1645920 h 1751139"/>
              <a:gd name="connsiteX20" fmla="*/ 308141 w 1600827"/>
              <a:gd name="connsiteY20" fmla="*/ 1598322 h 1751139"/>
              <a:gd name="connsiteX21" fmla="*/ 448432 w 1600827"/>
              <a:gd name="connsiteY21" fmla="*/ 1528176 h 1751139"/>
              <a:gd name="connsiteX22" fmla="*/ 533609 w 1600827"/>
              <a:gd name="connsiteY22" fmla="*/ 1478072 h 1751139"/>
              <a:gd name="connsiteX23" fmla="*/ 648849 w 1600827"/>
              <a:gd name="connsiteY23" fmla="*/ 1395400 h 1751139"/>
              <a:gd name="connsiteX24" fmla="*/ 751562 w 1600827"/>
              <a:gd name="connsiteY24" fmla="*/ 1300202 h 1751139"/>
              <a:gd name="connsiteX25" fmla="*/ 844255 w 1600827"/>
              <a:gd name="connsiteY25" fmla="*/ 1197489 h 1751139"/>
              <a:gd name="connsiteX26" fmla="*/ 906885 w 1600827"/>
              <a:gd name="connsiteY26" fmla="*/ 1119827 h 1751139"/>
              <a:gd name="connsiteX27" fmla="*/ 964504 w 1600827"/>
              <a:gd name="connsiteY27" fmla="*/ 1042166 h 1751139"/>
              <a:gd name="connsiteX28" fmla="*/ 1009598 w 1600827"/>
              <a:gd name="connsiteY28" fmla="*/ 972020 h 1751139"/>
              <a:gd name="connsiteX29" fmla="*/ 1054692 w 1600827"/>
              <a:gd name="connsiteY29" fmla="*/ 889348 h 1751139"/>
              <a:gd name="connsiteX30" fmla="*/ 1087259 w 1600827"/>
              <a:gd name="connsiteY30" fmla="*/ 824213 h 1751139"/>
              <a:gd name="connsiteX31" fmla="*/ 1112312 w 1600827"/>
              <a:gd name="connsiteY31" fmla="*/ 759078 h 1751139"/>
              <a:gd name="connsiteX32" fmla="*/ 1142374 w 1600827"/>
              <a:gd name="connsiteY32" fmla="*/ 673901 h 1751139"/>
              <a:gd name="connsiteX33" fmla="*/ 1149890 w 1600827"/>
              <a:gd name="connsiteY33" fmla="*/ 633817 h 1751139"/>
              <a:gd name="connsiteX34" fmla="*/ 1210015 w 1600827"/>
              <a:gd name="connsiteY34" fmla="*/ 491021 h 1751139"/>
              <a:gd name="connsiteX35" fmla="*/ 1242582 w 1600827"/>
              <a:gd name="connsiteY35" fmla="*/ 380792 h 1751139"/>
              <a:gd name="connsiteX36" fmla="*/ 1260119 w 1600827"/>
              <a:gd name="connsiteY36" fmla="*/ 305636 h 1751139"/>
              <a:gd name="connsiteX37" fmla="*/ 1262624 w 1600827"/>
              <a:gd name="connsiteY37" fmla="*/ 255531 h 1751139"/>
              <a:gd name="connsiteX38" fmla="*/ 1252603 w 1600827"/>
              <a:gd name="connsiteY38" fmla="*/ 220459 h 1751139"/>
              <a:gd name="connsiteX39" fmla="*/ 1235067 w 1600827"/>
              <a:gd name="connsiteY39" fmla="*/ 185386 h 1751139"/>
              <a:gd name="connsiteX40" fmla="*/ 1205004 w 1600827"/>
              <a:gd name="connsiteY40" fmla="*/ 142797 h 1751139"/>
              <a:gd name="connsiteX41" fmla="*/ 1169931 w 1600827"/>
              <a:gd name="connsiteY41" fmla="*/ 110230 h 1751139"/>
              <a:gd name="connsiteX42" fmla="*/ 1132353 w 1600827"/>
              <a:gd name="connsiteY42" fmla="*/ 82672 h 1751139"/>
              <a:gd name="connsiteX43" fmla="*/ 1104796 w 1600827"/>
              <a:gd name="connsiteY43" fmla="*/ 62631 h 1751139"/>
              <a:gd name="connsiteX44" fmla="*/ 1092270 w 1600827"/>
              <a:gd name="connsiteY44" fmla="*/ 42589 h 1751139"/>
              <a:gd name="connsiteX45" fmla="*/ 1084754 w 1600827"/>
              <a:gd name="connsiteY45" fmla="*/ 20042 h 1751139"/>
              <a:gd name="connsiteX46" fmla="*/ 1087259 w 1600827"/>
              <a:gd name="connsiteY46" fmla="*/ 5011 h 1751139"/>
              <a:gd name="connsiteX47" fmla="*/ 1099785 w 1600827"/>
              <a:gd name="connsiteY47" fmla="*/ 0 h 1751139"/>
              <a:gd name="connsiteX48" fmla="*/ 1117322 w 1600827"/>
              <a:gd name="connsiteY48" fmla="*/ 2506 h 1751139"/>
              <a:gd name="connsiteX49" fmla="*/ 1139869 w 1600827"/>
              <a:gd name="connsiteY49" fmla="*/ 10021 h 1751139"/>
              <a:gd name="connsiteX50" fmla="*/ 1172436 w 1600827"/>
              <a:gd name="connsiteY50" fmla="*/ 15032 h 1751139"/>
              <a:gd name="connsiteX51" fmla="*/ 1260119 w 1600827"/>
              <a:gd name="connsiteY51" fmla="*/ 32568 h 1751139"/>
              <a:gd name="connsiteX52" fmla="*/ 1375358 w 1600827"/>
              <a:gd name="connsiteY52" fmla="*/ 65136 h 1751139"/>
              <a:gd name="connsiteX53" fmla="*/ 1468051 w 1600827"/>
              <a:gd name="connsiteY53" fmla="*/ 95198 h 1751139"/>
              <a:gd name="connsiteX54" fmla="*/ 1513144 w 1600827"/>
              <a:gd name="connsiteY54" fmla="*/ 120250 h 1751139"/>
              <a:gd name="connsiteX55" fmla="*/ 1550722 w 1600827"/>
              <a:gd name="connsiteY55" fmla="*/ 150313 h 1751139"/>
              <a:gd name="connsiteX56" fmla="*/ 1570764 w 1600827"/>
              <a:gd name="connsiteY56" fmla="*/ 167849 h 1751139"/>
              <a:gd name="connsiteX57" fmla="*/ 1585795 w 1600827"/>
              <a:gd name="connsiteY57" fmla="*/ 187891 h 1751139"/>
              <a:gd name="connsiteX58" fmla="*/ 1595816 w 1600827"/>
              <a:gd name="connsiteY58" fmla="*/ 212943 h 1751139"/>
              <a:gd name="connsiteX59" fmla="*/ 1600827 w 1600827"/>
              <a:gd name="connsiteY59" fmla="*/ 235490 h 1751139"/>
              <a:gd name="connsiteX60" fmla="*/ 1600827 w 1600827"/>
              <a:gd name="connsiteY60" fmla="*/ 258037 h 1751139"/>
              <a:gd name="connsiteX61" fmla="*/ 1585795 w 1600827"/>
              <a:gd name="connsiteY61" fmla="*/ 285594 h 1751139"/>
              <a:gd name="connsiteX62" fmla="*/ 1553228 w 1600827"/>
              <a:gd name="connsiteY62" fmla="*/ 320667 h 1751139"/>
              <a:gd name="connsiteX63" fmla="*/ 1528176 w 1600827"/>
              <a:gd name="connsiteY63" fmla="*/ 353234 h 1751139"/>
              <a:gd name="connsiteX64" fmla="*/ 1498113 w 1600827"/>
              <a:gd name="connsiteY64" fmla="*/ 403339 h 1751139"/>
              <a:gd name="connsiteX65" fmla="*/ 1485587 w 1600827"/>
              <a:gd name="connsiteY65" fmla="*/ 440917 h 1751139"/>
              <a:gd name="connsiteX66" fmla="*/ 1478072 w 1600827"/>
              <a:gd name="connsiteY66" fmla="*/ 478495 h 1751139"/>
              <a:gd name="connsiteX67" fmla="*/ 1392895 w 1600827"/>
              <a:gd name="connsiteY67" fmla="*/ 718994 h 1751139"/>
              <a:gd name="connsiteX68" fmla="*/ 1325254 w 1600827"/>
              <a:gd name="connsiteY68" fmla="*/ 851770 h 1751139"/>
              <a:gd name="connsiteX69" fmla="*/ 1280160 w 1600827"/>
              <a:gd name="connsiteY69" fmla="*/ 931937 h 1751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00827" h="1751139">
                <a:moveTo>
                  <a:pt x="1280160" y="931937"/>
                </a:moveTo>
                <a:lnTo>
                  <a:pt x="1202499" y="1052187"/>
                </a:lnTo>
                <a:lnTo>
                  <a:pt x="1137364" y="1142374"/>
                </a:lnTo>
                <a:lnTo>
                  <a:pt x="1069723" y="1227551"/>
                </a:lnTo>
                <a:lnTo>
                  <a:pt x="967010" y="1337780"/>
                </a:lnTo>
                <a:lnTo>
                  <a:pt x="866801" y="1425462"/>
                </a:lnTo>
                <a:lnTo>
                  <a:pt x="744046" y="1510639"/>
                </a:lnTo>
                <a:lnTo>
                  <a:pt x="656364" y="1563249"/>
                </a:lnTo>
                <a:lnTo>
                  <a:pt x="546135" y="1615858"/>
                </a:lnTo>
                <a:lnTo>
                  <a:pt x="455948" y="1653436"/>
                </a:lnTo>
                <a:lnTo>
                  <a:pt x="318161" y="1698530"/>
                </a:lnTo>
                <a:lnTo>
                  <a:pt x="215448" y="1723582"/>
                </a:lnTo>
                <a:lnTo>
                  <a:pt x="67641" y="1751139"/>
                </a:lnTo>
                <a:lnTo>
                  <a:pt x="27558" y="1751139"/>
                </a:lnTo>
                <a:lnTo>
                  <a:pt x="10021" y="1748634"/>
                </a:lnTo>
                <a:lnTo>
                  <a:pt x="0" y="1738613"/>
                </a:lnTo>
                <a:lnTo>
                  <a:pt x="5011" y="1718571"/>
                </a:lnTo>
                <a:lnTo>
                  <a:pt x="22547" y="1693519"/>
                </a:lnTo>
                <a:lnTo>
                  <a:pt x="55115" y="1680993"/>
                </a:lnTo>
                <a:lnTo>
                  <a:pt x="180375" y="1645920"/>
                </a:lnTo>
                <a:lnTo>
                  <a:pt x="308141" y="1598322"/>
                </a:lnTo>
                <a:lnTo>
                  <a:pt x="448432" y="1528176"/>
                </a:lnTo>
                <a:lnTo>
                  <a:pt x="533609" y="1478072"/>
                </a:lnTo>
                <a:lnTo>
                  <a:pt x="648849" y="1395400"/>
                </a:lnTo>
                <a:lnTo>
                  <a:pt x="751562" y="1300202"/>
                </a:lnTo>
                <a:lnTo>
                  <a:pt x="844255" y="1197489"/>
                </a:lnTo>
                <a:lnTo>
                  <a:pt x="906885" y="1119827"/>
                </a:lnTo>
                <a:lnTo>
                  <a:pt x="964504" y="1042166"/>
                </a:lnTo>
                <a:lnTo>
                  <a:pt x="1009598" y="972020"/>
                </a:lnTo>
                <a:lnTo>
                  <a:pt x="1054692" y="889348"/>
                </a:lnTo>
                <a:lnTo>
                  <a:pt x="1087259" y="824213"/>
                </a:lnTo>
                <a:lnTo>
                  <a:pt x="1112312" y="759078"/>
                </a:lnTo>
                <a:lnTo>
                  <a:pt x="1142374" y="673901"/>
                </a:lnTo>
                <a:lnTo>
                  <a:pt x="1149890" y="633817"/>
                </a:lnTo>
                <a:lnTo>
                  <a:pt x="1210015" y="491021"/>
                </a:lnTo>
                <a:lnTo>
                  <a:pt x="1242582" y="380792"/>
                </a:lnTo>
                <a:lnTo>
                  <a:pt x="1260119" y="305636"/>
                </a:lnTo>
                <a:lnTo>
                  <a:pt x="1262624" y="255531"/>
                </a:lnTo>
                <a:lnTo>
                  <a:pt x="1252603" y="220459"/>
                </a:lnTo>
                <a:lnTo>
                  <a:pt x="1235067" y="185386"/>
                </a:lnTo>
                <a:lnTo>
                  <a:pt x="1205004" y="142797"/>
                </a:lnTo>
                <a:lnTo>
                  <a:pt x="1169931" y="110230"/>
                </a:lnTo>
                <a:lnTo>
                  <a:pt x="1132353" y="82672"/>
                </a:lnTo>
                <a:lnTo>
                  <a:pt x="1104796" y="62631"/>
                </a:lnTo>
                <a:lnTo>
                  <a:pt x="1092270" y="42589"/>
                </a:lnTo>
                <a:lnTo>
                  <a:pt x="1084754" y="20042"/>
                </a:lnTo>
                <a:lnTo>
                  <a:pt x="1087259" y="5011"/>
                </a:lnTo>
                <a:lnTo>
                  <a:pt x="1099785" y="0"/>
                </a:lnTo>
                <a:lnTo>
                  <a:pt x="1117322" y="2506"/>
                </a:lnTo>
                <a:lnTo>
                  <a:pt x="1139869" y="10021"/>
                </a:lnTo>
                <a:lnTo>
                  <a:pt x="1172436" y="15032"/>
                </a:lnTo>
                <a:lnTo>
                  <a:pt x="1260119" y="32568"/>
                </a:lnTo>
                <a:lnTo>
                  <a:pt x="1375358" y="65136"/>
                </a:lnTo>
                <a:lnTo>
                  <a:pt x="1468051" y="95198"/>
                </a:lnTo>
                <a:lnTo>
                  <a:pt x="1513144" y="120250"/>
                </a:lnTo>
                <a:lnTo>
                  <a:pt x="1550722" y="150313"/>
                </a:lnTo>
                <a:lnTo>
                  <a:pt x="1570764" y="167849"/>
                </a:lnTo>
                <a:lnTo>
                  <a:pt x="1585795" y="187891"/>
                </a:lnTo>
                <a:lnTo>
                  <a:pt x="1595816" y="212943"/>
                </a:lnTo>
                <a:lnTo>
                  <a:pt x="1600827" y="235490"/>
                </a:lnTo>
                <a:lnTo>
                  <a:pt x="1600827" y="258037"/>
                </a:lnTo>
                <a:lnTo>
                  <a:pt x="1585795" y="285594"/>
                </a:lnTo>
                <a:lnTo>
                  <a:pt x="1553228" y="320667"/>
                </a:lnTo>
                <a:lnTo>
                  <a:pt x="1528176" y="353234"/>
                </a:lnTo>
                <a:lnTo>
                  <a:pt x="1498113" y="403339"/>
                </a:lnTo>
                <a:lnTo>
                  <a:pt x="1485587" y="440917"/>
                </a:lnTo>
                <a:lnTo>
                  <a:pt x="1478072" y="478495"/>
                </a:lnTo>
                <a:lnTo>
                  <a:pt x="1392895" y="718994"/>
                </a:lnTo>
                <a:lnTo>
                  <a:pt x="1325254" y="851770"/>
                </a:lnTo>
                <a:lnTo>
                  <a:pt x="1280160" y="9319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03A238C8-8681-48B8-B00A-EF75ED301396}"/>
              </a:ext>
            </a:extLst>
          </p:cNvPr>
          <p:cNvSpPr/>
          <p:nvPr/>
        </p:nvSpPr>
        <p:spPr>
          <a:xfrm>
            <a:off x="5581650" y="4646613"/>
            <a:ext cx="1863725" cy="1258887"/>
          </a:xfrm>
          <a:custGeom>
            <a:avLst/>
            <a:gdLst>
              <a:gd name="connsiteX0" fmla="*/ 638827 w 1863873"/>
              <a:gd name="connsiteY0" fmla="*/ 708973 h 1257613"/>
              <a:gd name="connsiteX1" fmla="*/ 513567 w 1863873"/>
              <a:gd name="connsiteY1" fmla="*/ 578703 h 1257613"/>
              <a:gd name="connsiteX2" fmla="*/ 400833 w 1863873"/>
              <a:gd name="connsiteY2" fmla="*/ 463463 h 1257613"/>
              <a:gd name="connsiteX3" fmla="*/ 310645 w 1863873"/>
              <a:gd name="connsiteY3" fmla="*/ 373276 h 1257613"/>
              <a:gd name="connsiteX4" fmla="*/ 232984 w 1863873"/>
              <a:gd name="connsiteY4" fmla="*/ 300625 h 1257613"/>
              <a:gd name="connsiteX5" fmla="*/ 155323 w 1863873"/>
              <a:gd name="connsiteY5" fmla="*/ 230479 h 1257613"/>
              <a:gd name="connsiteX6" fmla="*/ 95198 w 1863873"/>
              <a:gd name="connsiteY6" fmla="*/ 177870 h 1257613"/>
              <a:gd name="connsiteX7" fmla="*/ 0 w 1863873"/>
              <a:gd name="connsiteY7" fmla="*/ 105219 h 1257613"/>
              <a:gd name="connsiteX8" fmla="*/ 47599 w 1863873"/>
              <a:gd name="connsiteY8" fmla="*/ 0 h 1257613"/>
              <a:gd name="connsiteX9" fmla="*/ 105218 w 1863873"/>
              <a:gd name="connsiteY9" fmla="*/ 7516 h 1257613"/>
              <a:gd name="connsiteX10" fmla="*/ 222963 w 1863873"/>
              <a:gd name="connsiteY10" fmla="*/ 120250 h 1257613"/>
              <a:gd name="connsiteX11" fmla="*/ 393317 w 1863873"/>
              <a:gd name="connsiteY11" fmla="*/ 255531 h 1257613"/>
              <a:gd name="connsiteX12" fmla="*/ 593734 w 1863873"/>
              <a:gd name="connsiteY12" fmla="*/ 410854 h 1257613"/>
              <a:gd name="connsiteX13" fmla="*/ 774108 w 1863873"/>
              <a:gd name="connsiteY13" fmla="*/ 548640 h 1257613"/>
              <a:gd name="connsiteX14" fmla="*/ 956988 w 1863873"/>
              <a:gd name="connsiteY14" fmla="*/ 686426 h 1257613"/>
              <a:gd name="connsiteX15" fmla="*/ 1122332 w 1863873"/>
              <a:gd name="connsiteY15" fmla="*/ 809182 h 1257613"/>
              <a:gd name="connsiteX16" fmla="*/ 1237571 w 1863873"/>
              <a:gd name="connsiteY16" fmla="*/ 891853 h 1257613"/>
              <a:gd name="connsiteX17" fmla="*/ 1392894 w 1863873"/>
              <a:gd name="connsiteY17" fmla="*/ 982041 h 1257613"/>
              <a:gd name="connsiteX18" fmla="*/ 1663456 w 1863873"/>
              <a:gd name="connsiteY18" fmla="*/ 1112311 h 1257613"/>
              <a:gd name="connsiteX19" fmla="*/ 1818779 w 1863873"/>
              <a:gd name="connsiteY19" fmla="*/ 1182457 h 1257613"/>
              <a:gd name="connsiteX20" fmla="*/ 1856357 w 1863873"/>
              <a:gd name="connsiteY20" fmla="*/ 1197488 h 1257613"/>
              <a:gd name="connsiteX21" fmla="*/ 1861367 w 1863873"/>
              <a:gd name="connsiteY21" fmla="*/ 1202499 h 1257613"/>
              <a:gd name="connsiteX22" fmla="*/ 1863873 w 1863873"/>
              <a:gd name="connsiteY22" fmla="*/ 1212520 h 1257613"/>
              <a:gd name="connsiteX23" fmla="*/ 1863873 w 1863873"/>
              <a:gd name="connsiteY23" fmla="*/ 1222540 h 1257613"/>
              <a:gd name="connsiteX24" fmla="*/ 1851347 w 1863873"/>
              <a:gd name="connsiteY24" fmla="*/ 1247592 h 1257613"/>
              <a:gd name="connsiteX25" fmla="*/ 1838821 w 1863873"/>
              <a:gd name="connsiteY25" fmla="*/ 1257613 h 1257613"/>
              <a:gd name="connsiteX26" fmla="*/ 1801243 w 1863873"/>
              <a:gd name="connsiteY26" fmla="*/ 1257613 h 1257613"/>
              <a:gd name="connsiteX27" fmla="*/ 1691014 w 1863873"/>
              <a:gd name="connsiteY27" fmla="*/ 1245087 h 1257613"/>
              <a:gd name="connsiteX28" fmla="*/ 1510639 w 1863873"/>
              <a:gd name="connsiteY28" fmla="*/ 1230056 h 1257613"/>
              <a:gd name="connsiteX29" fmla="*/ 1270139 w 1863873"/>
              <a:gd name="connsiteY29" fmla="*/ 1217530 h 1257613"/>
              <a:gd name="connsiteX30" fmla="*/ 1232561 w 1863873"/>
              <a:gd name="connsiteY30" fmla="*/ 1222540 h 1257613"/>
              <a:gd name="connsiteX31" fmla="*/ 1194983 w 1863873"/>
              <a:gd name="connsiteY31" fmla="*/ 1222540 h 1257613"/>
              <a:gd name="connsiteX32" fmla="*/ 1142374 w 1863873"/>
              <a:gd name="connsiteY32" fmla="*/ 1212520 h 1257613"/>
              <a:gd name="connsiteX33" fmla="*/ 1092269 w 1863873"/>
              <a:gd name="connsiteY33" fmla="*/ 1189973 h 1257613"/>
              <a:gd name="connsiteX34" fmla="*/ 1052186 w 1863873"/>
              <a:gd name="connsiteY34" fmla="*/ 1162416 h 1257613"/>
              <a:gd name="connsiteX35" fmla="*/ 994566 w 1863873"/>
              <a:gd name="connsiteY35" fmla="*/ 1099785 h 1257613"/>
              <a:gd name="connsiteX36" fmla="*/ 859285 w 1863873"/>
              <a:gd name="connsiteY36" fmla="*/ 949473 h 1257613"/>
              <a:gd name="connsiteX37" fmla="*/ 739035 w 1863873"/>
              <a:gd name="connsiteY37" fmla="*/ 819202 h 1257613"/>
              <a:gd name="connsiteX38" fmla="*/ 638827 w 1863873"/>
              <a:gd name="connsiteY38" fmla="*/ 708973 h 125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3873" h="1257613">
                <a:moveTo>
                  <a:pt x="638827" y="708973"/>
                </a:moveTo>
                <a:lnTo>
                  <a:pt x="513567" y="578703"/>
                </a:lnTo>
                <a:lnTo>
                  <a:pt x="400833" y="463463"/>
                </a:lnTo>
                <a:lnTo>
                  <a:pt x="310645" y="373276"/>
                </a:lnTo>
                <a:lnTo>
                  <a:pt x="232984" y="300625"/>
                </a:lnTo>
                <a:lnTo>
                  <a:pt x="155323" y="230479"/>
                </a:lnTo>
                <a:lnTo>
                  <a:pt x="95198" y="177870"/>
                </a:lnTo>
                <a:lnTo>
                  <a:pt x="0" y="105219"/>
                </a:lnTo>
                <a:lnTo>
                  <a:pt x="47599" y="0"/>
                </a:lnTo>
                <a:lnTo>
                  <a:pt x="105218" y="7516"/>
                </a:lnTo>
                <a:lnTo>
                  <a:pt x="222963" y="120250"/>
                </a:lnTo>
                <a:lnTo>
                  <a:pt x="393317" y="255531"/>
                </a:lnTo>
                <a:lnTo>
                  <a:pt x="593734" y="410854"/>
                </a:lnTo>
                <a:lnTo>
                  <a:pt x="774108" y="548640"/>
                </a:lnTo>
                <a:lnTo>
                  <a:pt x="956988" y="686426"/>
                </a:lnTo>
                <a:lnTo>
                  <a:pt x="1122332" y="809182"/>
                </a:lnTo>
                <a:lnTo>
                  <a:pt x="1237571" y="891853"/>
                </a:lnTo>
                <a:lnTo>
                  <a:pt x="1392894" y="982041"/>
                </a:lnTo>
                <a:lnTo>
                  <a:pt x="1663456" y="1112311"/>
                </a:lnTo>
                <a:lnTo>
                  <a:pt x="1818779" y="1182457"/>
                </a:lnTo>
                <a:lnTo>
                  <a:pt x="1856357" y="1197488"/>
                </a:lnTo>
                <a:lnTo>
                  <a:pt x="1861367" y="1202499"/>
                </a:lnTo>
                <a:lnTo>
                  <a:pt x="1863873" y="1212520"/>
                </a:lnTo>
                <a:lnTo>
                  <a:pt x="1863873" y="1222540"/>
                </a:lnTo>
                <a:lnTo>
                  <a:pt x="1851347" y="1247592"/>
                </a:lnTo>
                <a:lnTo>
                  <a:pt x="1838821" y="1257613"/>
                </a:lnTo>
                <a:lnTo>
                  <a:pt x="1801243" y="1257613"/>
                </a:lnTo>
                <a:lnTo>
                  <a:pt x="1691014" y="1245087"/>
                </a:lnTo>
                <a:lnTo>
                  <a:pt x="1510639" y="1230056"/>
                </a:lnTo>
                <a:lnTo>
                  <a:pt x="1270139" y="1217530"/>
                </a:lnTo>
                <a:lnTo>
                  <a:pt x="1232561" y="1222540"/>
                </a:lnTo>
                <a:lnTo>
                  <a:pt x="1194983" y="1222540"/>
                </a:lnTo>
                <a:lnTo>
                  <a:pt x="1142374" y="1212520"/>
                </a:lnTo>
                <a:lnTo>
                  <a:pt x="1092269" y="1189973"/>
                </a:lnTo>
                <a:lnTo>
                  <a:pt x="1052186" y="1162416"/>
                </a:lnTo>
                <a:lnTo>
                  <a:pt x="994566" y="1099785"/>
                </a:lnTo>
                <a:lnTo>
                  <a:pt x="859285" y="949473"/>
                </a:lnTo>
                <a:lnTo>
                  <a:pt x="739035" y="819202"/>
                </a:lnTo>
                <a:lnTo>
                  <a:pt x="638827" y="70897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4A7C728-251E-4E81-AE35-01A398443714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720975" y="1579563"/>
            <a:chExt cx="4876800" cy="4478337"/>
          </a:xfrm>
        </p:grpSpPr>
        <p:sp>
          <p:nvSpPr>
            <p:cNvPr id="16" name="フリーフォーム 112">
              <a:extLst>
                <a:ext uri="{FF2B5EF4-FFF2-40B4-BE49-F238E27FC236}">
                  <a16:creationId xmlns:a16="http://schemas.microsoft.com/office/drawing/2014/main" id="{189AF576-586E-4E12-8502-71252BA11D17}"/>
                </a:ext>
              </a:extLst>
            </p:cNvPr>
            <p:cNvSpPr/>
            <p:nvPr/>
          </p:nvSpPr>
          <p:spPr>
            <a:xfrm>
              <a:off x="2760663" y="26463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379E5B82-61DC-4904-BDFD-01FB880C64C4}"/>
                </a:ext>
              </a:extLst>
            </p:cNvPr>
            <p:cNvSpPr/>
            <p:nvPr/>
          </p:nvSpPr>
          <p:spPr>
            <a:xfrm>
              <a:off x="4681538" y="28971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1">
              <a:extLst>
                <a:ext uri="{FF2B5EF4-FFF2-40B4-BE49-F238E27FC236}">
                  <a16:creationId xmlns:a16="http://schemas.microsoft.com/office/drawing/2014/main" id="{38E6CC99-3B67-48FE-88B5-A13BBBB77037}"/>
                </a:ext>
              </a:extLst>
            </p:cNvPr>
            <p:cNvSpPr/>
            <p:nvPr/>
          </p:nvSpPr>
          <p:spPr>
            <a:xfrm>
              <a:off x="4229100" y="45672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A0B81C70-8C8C-4621-A9EF-189709D4D819}"/>
                </a:ext>
              </a:extLst>
            </p:cNvPr>
            <p:cNvSpPr/>
            <p:nvPr/>
          </p:nvSpPr>
          <p:spPr>
            <a:xfrm rot="16200000">
              <a:off x="1573213" y="35734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E96CF48E-5ED1-4E9E-ABF9-5D87A99B5EC6}"/>
                </a:ext>
              </a:extLst>
            </p:cNvPr>
            <p:cNvSpPr/>
            <p:nvPr/>
          </p:nvSpPr>
          <p:spPr>
            <a:xfrm rot="16200000">
              <a:off x="2306637" y="33083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2DA163D8-59E2-4D41-8298-8D98DBFB7CF4}"/>
                </a:ext>
              </a:extLst>
            </p:cNvPr>
            <p:cNvSpPr/>
            <p:nvPr/>
          </p:nvSpPr>
          <p:spPr>
            <a:xfrm>
              <a:off x="3824288" y="31003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4">
              <a:extLst>
                <a:ext uri="{FF2B5EF4-FFF2-40B4-BE49-F238E27FC236}">
                  <a16:creationId xmlns:a16="http://schemas.microsoft.com/office/drawing/2014/main" id="{CBAE2121-E64C-479B-BF08-AAA30228765B}"/>
                </a:ext>
              </a:extLst>
            </p:cNvPr>
            <p:cNvSpPr/>
            <p:nvPr/>
          </p:nvSpPr>
          <p:spPr>
            <a:xfrm>
              <a:off x="4529138" y="21320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5">
              <a:extLst>
                <a:ext uri="{FF2B5EF4-FFF2-40B4-BE49-F238E27FC236}">
                  <a16:creationId xmlns:a16="http://schemas.microsoft.com/office/drawing/2014/main" id="{CB0BEEDB-A6F8-4047-AD26-DC4A294CDEBF}"/>
                </a:ext>
              </a:extLst>
            </p:cNvPr>
            <p:cNvSpPr/>
            <p:nvPr/>
          </p:nvSpPr>
          <p:spPr>
            <a:xfrm>
              <a:off x="4951413" y="16859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2CE542E9-A63B-40B5-9A98-86CEE1F28452}"/>
                </a:ext>
              </a:extLst>
            </p:cNvPr>
            <p:cNvSpPr/>
            <p:nvPr/>
          </p:nvSpPr>
          <p:spPr>
            <a:xfrm>
              <a:off x="6103938" y="15795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8">
              <a:extLst>
                <a:ext uri="{FF2B5EF4-FFF2-40B4-BE49-F238E27FC236}">
                  <a16:creationId xmlns:a16="http://schemas.microsoft.com/office/drawing/2014/main" id="{5E73D179-A836-4C29-BD8F-543DFF2CA02E}"/>
                </a:ext>
              </a:extLst>
            </p:cNvPr>
            <p:cNvSpPr/>
            <p:nvPr/>
          </p:nvSpPr>
          <p:spPr>
            <a:xfrm>
              <a:off x="4933950" y="27828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9">
              <a:extLst>
                <a:ext uri="{FF2B5EF4-FFF2-40B4-BE49-F238E27FC236}">
                  <a16:creationId xmlns:a16="http://schemas.microsoft.com/office/drawing/2014/main" id="{7090D74B-B586-4ACB-B65C-C3982BD5EE3E}"/>
                </a:ext>
              </a:extLst>
            </p:cNvPr>
            <p:cNvSpPr/>
            <p:nvPr/>
          </p:nvSpPr>
          <p:spPr>
            <a:xfrm>
              <a:off x="5070475" y="33861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3442EDC8-AA0E-476B-8184-0FD5934CA03A}"/>
                </a:ext>
              </a:extLst>
            </p:cNvPr>
            <p:cNvSpPr/>
            <p:nvPr/>
          </p:nvSpPr>
          <p:spPr>
            <a:xfrm>
              <a:off x="5094288" y="39385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2">
              <a:extLst>
                <a:ext uri="{FF2B5EF4-FFF2-40B4-BE49-F238E27FC236}">
                  <a16:creationId xmlns:a16="http://schemas.microsoft.com/office/drawing/2014/main" id="{E6647448-4F1D-4B75-888B-1642F2226808}"/>
                </a:ext>
              </a:extLst>
            </p:cNvPr>
            <p:cNvSpPr/>
            <p:nvPr/>
          </p:nvSpPr>
          <p:spPr>
            <a:xfrm>
              <a:off x="4398963" y="42179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3">
              <a:extLst>
                <a:ext uri="{FF2B5EF4-FFF2-40B4-BE49-F238E27FC236}">
                  <a16:creationId xmlns:a16="http://schemas.microsoft.com/office/drawing/2014/main" id="{DA230B40-A235-4B79-927B-4A8B42E174D1}"/>
                </a:ext>
              </a:extLst>
            </p:cNvPr>
            <p:cNvSpPr/>
            <p:nvPr/>
          </p:nvSpPr>
          <p:spPr>
            <a:xfrm>
              <a:off x="5734050" y="47990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F50C5946-0A70-4823-B2D4-DD21C4166AE3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1427163"/>
            <a:ext cx="4876800" cy="4478337"/>
            <a:chOff x="2568575" y="1427163"/>
            <a:chExt cx="4876800" cy="4478337"/>
          </a:xfrm>
        </p:grpSpPr>
        <p:sp>
          <p:nvSpPr>
            <p:cNvPr id="32" name="フリーフォーム 112">
              <a:extLst>
                <a:ext uri="{FF2B5EF4-FFF2-40B4-BE49-F238E27FC236}">
                  <a16:creationId xmlns:a16="http://schemas.microsoft.com/office/drawing/2014/main" id="{16AB3FAE-11B5-427E-91D2-6641D94135BC}"/>
                </a:ext>
              </a:extLst>
            </p:cNvPr>
            <p:cNvSpPr/>
            <p:nvPr/>
          </p:nvSpPr>
          <p:spPr>
            <a:xfrm>
              <a:off x="2608263" y="2493963"/>
              <a:ext cx="1739900" cy="501650"/>
            </a:xfrm>
            <a:custGeom>
              <a:avLst/>
              <a:gdLst>
                <a:gd name="connsiteX0" fmla="*/ 521494 w 1740694"/>
                <a:gd name="connsiteY0" fmla="*/ 452437 h 502444"/>
                <a:gd name="connsiteX1" fmla="*/ 661987 w 1740694"/>
                <a:gd name="connsiteY1" fmla="*/ 407194 h 502444"/>
                <a:gd name="connsiteX2" fmla="*/ 812006 w 1740694"/>
                <a:gd name="connsiteY2" fmla="*/ 354806 h 502444"/>
                <a:gd name="connsiteX3" fmla="*/ 890587 w 1740694"/>
                <a:gd name="connsiteY3" fmla="*/ 323850 h 502444"/>
                <a:gd name="connsiteX4" fmla="*/ 1162050 w 1740694"/>
                <a:gd name="connsiteY4" fmla="*/ 266700 h 502444"/>
                <a:gd name="connsiteX5" fmla="*/ 1281112 w 1740694"/>
                <a:gd name="connsiteY5" fmla="*/ 252412 h 502444"/>
                <a:gd name="connsiteX6" fmla="*/ 1390650 w 1740694"/>
                <a:gd name="connsiteY6" fmla="*/ 235744 h 502444"/>
                <a:gd name="connsiteX7" fmla="*/ 1469231 w 1740694"/>
                <a:gd name="connsiteY7" fmla="*/ 221456 h 502444"/>
                <a:gd name="connsiteX8" fmla="*/ 1540669 w 1740694"/>
                <a:gd name="connsiteY8" fmla="*/ 204787 h 502444"/>
                <a:gd name="connsiteX9" fmla="*/ 1619250 w 1740694"/>
                <a:gd name="connsiteY9" fmla="*/ 185737 h 502444"/>
                <a:gd name="connsiteX10" fmla="*/ 1671637 w 1740694"/>
                <a:gd name="connsiteY10" fmla="*/ 164306 h 502444"/>
                <a:gd name="connsiteX11" fmla="*/ 1714500 w 1740694"/>
                <a:gd name="connsiteY11" fmla="*/ 140494 h 502444"/>
                <a:gd name="connsiteX12" fmla="*/ 1735931 w 1740694"/>
                <a:gd name="connsiteY12" fmla="*/ 119062 h 502444"/>
                <a:gd name="connsiteX13" fmla="*/ 1740694 w 1740694"/>
                <a:gd name="connsiteY13" fmla="*/ 102394 h 502444"/>
                <a:gd name="connsiteX14" fmla="*/ 1735931 w 1740694"/>
                <a:gd name="connsiteY14" fmla="*/ 88106 h 502444"/>
                <a:gd name="connsiteX15" fmla="*/ 1721644 w 1740694"/>
                <a:gd name="connsiteY15" fmla="*/ 66675 h 502444"/>
                <a:gd name="connsiteX16" fmla="*/ 1697831 w 1740694"/>
                <a:gd name="connsiteY16" fmla="*/ 45244 h 502444"/>
                <a:gd name="connsiteX17" fmla="*/ 1659731 w 1740694"/>
                <a:gd name="connsiteY17" fmla="*/ 30956 h 502444"/>
                <a:gd name="connsiteX18" fmla="*/ 1597819 w 1740694"/>
                <a:gd name="connsiteY18" fmla="*/ 14287 h 502444"/>
                <a:gd name="connsiteX19" fmla="*/ 1528762 w 1740694"/>
                <a:gd name="connsiteY19" fmla="*/ 2381 h 502444"/>
                <a:gd name="connsiteX20" fmla="*/ 1450181 w 1740694"/>
                <a:gd name="connsiteY20" fmla="*/ 0 h 502444"/>
                <a:gd name="connsiteX21" fmla="*/ 1388269 w 1740694"/>
                <a:gd name="connsiteY21" fmla="*/ 16669 h 502444"/>
                <a:gd name="connsiteX22" fmla="*/ 1271587 w 1740694"/>
                <a:gd name="connsiteY22" fmla="*/ 47625 h 502444"/>
                <a:gd name="connsiteX23" fmla="*/ 1152525 w 1740694"/>
                <a:gd name="connsiteY23" fmla="*/ 71437 h 502444"/>
                <a:gd name="connsiteX24" fmla="*/ 885825 w 1740694"/>
                <a:gd name="connsiteY24" fmla="*/ 147637 h 502444"/>
                <a:gd name="connsiteX25" fmla="*/ 681037 w 1740694"/>
                <a:gd name="connsiteY25" fmla="*/ 211931 h 502444"/>
                <a:gd name="connsiteX26" fmla="*/ 602456 w 1740694"/>
                <a:gd name="connsiteY26" fmla="*/ 230981 h 502444"/>
                <a:gd name="connsiteX27" fmla="*/ 488156 w 1740694"/>
                <a:gd name="connsiteY27" fmla="*/ 254794 h 502444"/>
                <a:gd name="connsiteX28" fmla="*/ 423862 w 1740694"/>
                <a:gd name="connsiteY28" fmla="*/ 264319 h 502444"/>
                <a:gd name="connsiteX29" fmla="*/ 357187 w 1740694"/>
                <a:gd name="connsiteY29" fmla="*/ 269081 h 502444"/>
                <a:gd name="connsiteX30" fmla="*/ 302419 w 1740694"/>
                <a:gd name="connsiteY30" fmla="*/ 264319 h 502444"/>
                <a:gd name="connsiteX31" fmla="*/ 238125 w 1740694"/>
                <a:gd name="connsiteY31" fmla="*/ 254794 h 502444"/>
                <a:gd name="connsiteX32" fmla="*/ 152400 w 1740694"/>
                <a:gd name="connsiteY32" fmla="*/ 235744 h 502444"/>
                <a:gd name="connsiteX33" fmla="*/ 92869 w 1740694"/>
                <a:gd name="connsiteY33" fmla="*/ 214312 h 502444"/>
                <a:gd name="connsiteX34" fmla="*/ 57150 w 1740694"/>
                <a:gd name="connsiteY34" fmla="*/ 195262 h 502444"/>
                <a:gd name="connsiteX35" fmla="*/ 21431 w 1740694"/>
                <a:gd name="connsiteY35" fmla="*/ 183356 h 502444"/>
                <a:gd name="connsiteX36" fmla="*/ 4762 w 1740694"/>
                <a:gd name="connsiteY36" fmla="*/ 188119 h 502444"/>
                <a:gd name="connsiteX37" fmla="*/ 0 w 1740694"/>
                <a:gd name="connsiteY37" fmla="*/ 200025 h 502444"/>
                <a:gd name="connsiteX38" fmla="*/ 9525 w 1740694"/>
                <a:gd name="connsiteY38" fmla="*/ 230981 h 502444"/>
                <a:gd name="connsiteX39" fmla="*/ 30956 w 1740694"/>
                <a:gd name="connsiteY39" fmla="*/ 259556 h 502444"/>
                <a:gd name="connsiteX40" fmla="*/ 83344 w 1740694"/>
                <a:gd name="connsiteY40" fmla="*/ 316706 h 502444"/>
                <a:gd name="connsiteX41" fmla="*/ 140494 w 1740694"/>
                <a:gd name="connsiteY41" fmla="*/ 376237 h 502444"/>
                <a:gd name="connsiteX42" fmla="*/ 200025 w 1740694"/>
                <a:gd name="connsiteY42" fmla="*/ 428625 h 502444"/>
                <a:gd name="connsiteX43" fmla="*/ 250031 w 1740694"/>
                <a:gd name="connsiteY43" fmla="*/ 466725 h 502444"/>
                <a:gd name="connsiteX44" fmla="*/ 278606 w 1740694"/>
                <a:gd name="connsiteY44" fmla="*/ 485775 h 502444"/>
                <a:gd name="connsiteX45" fmla="*/ 309562 w 1740694"/>
                <a:gd name="connsiteY45" fmla="*/ 497681 h 502444"/>
                <a:gd name="connsiteX46" fmla="*/ 330994 w 1740694"/>
                <a:gd name="connsiteY46" fmla="*/ 502444 h 502444"/>
                <a:gd name="connsiteX47" fmla="*/ 381000 w 1740694"/>
                <a:gd name="connsiteY47" fmla="*/ 495300 h 502444"/>
                <a:gd name="connsiteX48" fmla="*/ 521494 w 1740694"/>
                <a:gd name="connsiteY48" fmla="*/ 4524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40694" h="502444">
                  <a:moveTo>
                    <a:pt x="521494" y="452437"/>
                  </a:moveTo>
                  <a:lnTo>
                    <a:pt x="661987" y="407194"/>
                  </a:lnTo>
                  <a:lnTo>
                    <a:pt x="812006" y="354806"/>
                  </a:lnTo>
                  <a:lnTo>
                    <a:pt x="890587" y="323850"/>
                  </a:lnTo>
                  <a:lnTo>
                    <a:pt x="1162050" y="266700"/>
                  </a:lnTo>
                  <a:lnTo>
                    <a:pt x="1281112" y="252412"/>
                  </a:lnTo>
                  <a:lnTo>
                    <a:pt x="1390650" y="235744"/>
                  </a:lnTo>
                  <a:lnTo>
                    <a:pt x="1469231" y="221456"/>
                  </a:lnTo>
                  <a:lnTo>
                    <a:pt x="1540669" y="204787"/>
                  </a:lnTo>
                  <a:lnTo>
                    <a:pt x="1619250" y="185737"/>
                  </a:lnTo>
                  <a:lnTo>
                    <a:pt x="1671637" y="164306"/>
                  </a:lnTo>
                  <a:lnTo>
                    <a:pt x="1714500" y="140494"/>
                  </a:lnTo>
                  <a:lnTo>
                    <a:pt x="1735931" y="119062"/>
                  </a:lnTo>
                  <a:lnTo>
                    <a:pt x="1740694" y="102394"/>
                  </a:lnTo>
                  <a:lnTo>
                    <a:pt x="1735931" y="88106"/>
                  </a:lnTo>
                  <a:lnTo>
                    <a:pt x="1721644" y="66675"/>
                  </a:lnTo>
                  <a:lnTo>
                    <a:pt x="1697831" y="45244"/>
                  </a:lnTo>
                  <a:lnTo>
                    <a:pt x="1659731" y="30956"/>
                  </a:lnTo>
                  <a:lnTo>
                    <a:pt x="1597819" y="14287"/>
                  </a:lnTo>
                  <a:lnTo>
                    <a:pt x="1528762" y="2381"/>
                  </a:lnTo>
                  <a:lnTo>
                    <a:pt x="1450181" y="0"/>
                  </a:lnTo>
                  <a:lnTo>
                    <a:pt x="1388269" y="16669"/>
                  </a:lnTo>
                  <a:lnTo>
                    <a:pt x="1271587" y="47625"/>
                  </a:lnTo>
                  <a:lnTo>
                    <a:pt x="1152525" y="71437"/>
                  </a:lnTo>
                  <a:lnTo>
                    <a:pt x="885825" y="147637"/>
                  </a:lnTo>
                  <a:lnTo>
                    <a:pt x="681037" y="211931"/>
                  </a:lnTo>
                  <a:lnTo>
                    <a:pt x="602456" y="230981"/>
                  </a:lnTo>
                  <a:lnTo>
                    <a:pt x="488156" y="254794"/>
                  </a:lnTo>
                  <a:lnTo>
                    <a:pt x="423862" y="264319"/>
                  </a:lnTo>
                  <a:lnTo>
                    <a:pt x="357187" y="269081"/>
                  </a:lnTo>
                  <a:lnTo>
                    <a:pt x="302419" y="264319"/>
                  </a:lnTo>
                  <a:lnTo>
                    <a:pt x="238125" y="254794"/>
                  </a:lnTo>
                  <a:lnTo>
                    <a:pt x="152400" y="235744"/>
                  </a:lnTo>
                  <a:lnTo>
                    <a:pt x="92869" y="214312"/>
                  </a:lnTo>
                  <a:lnTo>
                    <a:pt x="57150" y="195262"/>
                  </a:lnTo>
                  <a:lnTo>
                    <a:pt x="21431" y="183356"/>
                  </a:lnTo>
                  <a:lnTo>
                    <a:pt x="4762" y="188119"/>
                  </a:lnTo>
                  <a:lnTo>
                    <a:pt x="0" y="200025"/>
                  </a:lnTo>
                  <a:lnTo>
                    <a:pt x="9525" y="230981"/>
                  </a:lnTo>
                  <a:lnTo>
                    <a:pt x="30956" y="259556"/>
                  </a:lnTo>
                  <a:lnTo>
                    <a:pt x="83344" y="316706"/>
                  </a:lnTo>
                  <a:lnTo>
                    <a:pt x="140494" y="376237"/>
                  </a:lnTo>
                  <a:lnTo>
                    <a:pt x="200025" y="428625"/>
                  </a:lnTo>
                  <a:lnTo>
                    <a:pt x="250031" y="466725"/>
                  </a:lnTo>
                  <a:lnTo>
                    <a:pt x="278606" y="485775"/>
                  </a:lnTo>
                  <a:lnTo>
                    <a:pt x="309562" y="497681"/>
                  </a:lnTo>
                  <a:lnTo>
                    <a:pt x="330994" y="502444"/>
                  </a:lnTo>
                  <a:lnTo>
                    <a:pt x="381000" y="495300"/>
                  </a:lnTo>
                  <a:lnTo>
                    <a:pt x="521494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EDC238E2-2BA6-41C7-B440-0D8E91F7F5E3}"/>
                </a:ext>
              </a:extLst>
            </p:cNvPr>
            <p:cNvSpPr/>
            <p:nvPr/>
          </p:nvSpPr>
          <p:spPr>
            <a:xfrm>
              <a:off x="4529138" y="2744788"/>
              <a:ext cx="498475" cy="1416050"/>
            </a:xfrm>
            <a:custGeom>
              <a:avLst/>
              <a:gdLst>
                <a:gd name="connsiteX0" fmla="*/ 409575 w 497681"/>
                <a:gd name="connsiteY0" fmla="*/ 395288 h 1414463"/>
                <a:gd name="connsiteX1" fmla="*/ 392906 w 497681"/>
                <a:gd name="connsiteY1" fmla="*/ 235744 h 1414463"/>
                <a:gd name="connsiteX2" fmla="*/ 307181 w 497681"/>
                <a:gd name="connsiteY2" fmla="*/ 128588 h 1414463"/>
                <a:gd name="connsiteX3" fmla="*/ 257175 w 497681"/>
                <a:gd name="connsiteY3" fmla="*/ 90488 h 1414463"/>
                <a:gd name="connsiteX4" fmla="*/ 214312 w 497681"/>
                <a:gd name="connsiteY4" fmla="*/ 66675 h 1414463"/>
                <a:gd name="connsiteX5" fmla="*/ 152400 w 497681"/>
                <a:gd name="connsiteY5" fmla="*/ 38100 h 1414463"/>
                <a:gd name="connsiteX6" fmla="*/ 80962 w 497681"/>
                <a:gd name="connsiteY6" fmla="*/ 19050 h 1414463"/>
                <a:gd name="connsiteX7" fmla="*/ 50006 w 497681"/>
                <a:gd name="connsiteY7" fmla="*/ 9525 h 1414463"/>
                <a:gd name="connsiteX8" fmla="*/ 28575 w 497681"/>
                <a:gd name="connsiteY8" fmla="*/ 2382 h 1414463"/>
                <a:gd name="connsiteX9" fmla="*/ 9525 w 497681"/>
                <a:gd name="connsiteY9" fmla="*/ 0 h 1414463"/>
                <a:gd name="connsiteX10" fmla="*/ 0 w 497681"/>
                <a:gd name="connsiteY10" fmla="*/ 7144 h 1414463"/>
                <a:gd name="connsiteX11" fmla="*/ 4762 w 497681"/>
                <a:gd name="connsiteY11" fmla="*/ 30957 h 1414463"/>
                <a:gd name="connsiteX12" fmla="*/ 16668 w 497681"/>
                <a:gd name="connsiteY12" fmla="*/ 57150 h 1414463"/>
                <a:gd name="connsiteX13" fmla="*/ 38100 w 497681"/>
                <a:gd name="connsiteY13" fmla="*/ 80963 h 1414463"/>
                <a:gd name="connsiteX14" fmla="*/ 76200 w 497681"/>
                <a:gd name="connsiteY14" fmla="*/ 126207 h 1414463"/>
                <a:gd name="connsiteX15" fmla="*/ 104775 w 497681"/>
                <a:gd name="connsiteY15" fmla="*/ 169069 h 1414463"/>
                <a:gd name="connsiteX16" fmla="*/ 140493 w 497681"/>
                <a:gd name="connsiteY16" fmla="*/ 240507 h 1414463"/>
                <a:gd name="connsiteX17" fmla="*/ 169068 w 497681"/>
                <a:gd name="connsiteY17" fmla="*/ 345282 h 1414463"/>
                <a:gd name="connsiteX18" fmla="*/ 202406 w 497681"/>
                <a:gd name="connsiteY18" fmla="*/ 528638 h 1414463"/>
                <a:gd name="connsiteX19" fmla="*/ 219075 w 497681"/>
                <a:gd name="connsiteY19" fmla="*/ 666750 h 1414463"/>
                <a:gd name="connsiteX20" fmla="*/ 230981 w 497681"/>
                <a:gd name="connsiteY20" fmla="*/ 823913 h 1414463"/>
                <a:gd name="connsiteX21" fmla="*/ 238125 w 497681"/>
                <a:gd name="connsiteY21" fmla="*/ 1014413 h 1414463"/>
                <a:gd name="connsiteX22" fmla="*/ 240506 w 497681"/>
                <a:gd name="connsiteY22" fmla="*/ 1193007 h 1414463"/>
                <a:gd name="connsiteX23" fmla="*/ 245268 w 497681"/>
                <a:gd name="connsiteY23" fmla="*/ 1228725 h 1414463"/>
                <a:gd name="connsiteX24" fmla="*/ 259556 w 497681"/>
                <a:gd name="connsiteY24" fmla="*/ 1271588 h 1414463"/>
                <a:gd name="connsiteX25" fmla="*/ 285750 w 497681"/>
                <a:gd name="connsiteY25" fmla="*/ 1323975 h 1414463"/>
                <a:gd name="connsiteX26" fmla="*/ 311943 w 497681"/>
                <a:gd name="connsiteY26" fmla="*/ 1362075 h 1414463"/>
                <a:gd name="connsiteX27" fmla="*/ 330993 w 497681"/>
                <a:gd name="connsiteY27" fmla="*/ 1381125 h 1414463"/>
                <a:gd name="connsiteX28" fmla="*/ 354806 w 497681"/>
                <a:gd name="connsiteY28" fmla="*/ 1400175 h 1414463"/>
                <a:gd name="connsiteX29" fmla="*/ 385762 w 497681"/>
                <a:gd name="connsiteY29" fmla="*/ 1414463 h 1414463"/>
                <a:gd name="connsiteX30" fmla="*/ 402431 w 497681"/>
                <a:gd name="connsiteY30" fmla="*/ 1414463 h 1414463"/>
                <a:gd name="connsiteX31" fmla="*/ 423862 w 497681"/>
                <a:gd name="connsiteY31" fmla="*/ 1409700 h 1414463"/>
                <a:gd name="connsiteX32" fmla="*/ 445293 w 497681"/>
                <a:gd name="connsiteY32" fmla="*/ 1393032 h 1414463"/>
                <a:gd name="connsiteX33" fmla="*/ 461962 w 497681"/>
                <a:gd name="connsiteY33" fmla="*/ 1371600 h 1414463"/>
                <a:gd name="connsiteX34" fmla="*/ 481012 w 497681"/>
                <a:gd name="connsiteY34" fmla="*/ 1338263 h 1414463"/>
                <a:gd name="connsiteX35" fmla="*/ 497681 w 497681"/>
                <a:gd name="connsiteY35" fmla="*/ 1302544 h 1414463"/>
                <a:gd name="connsiteX36" fmla="*/ 485775 w 497681"/>
                <a:gd name="connsiteY36" fmla="*/ 1152525 h 1414463"/>
                <a:gd name="connsiteX37" fmla="*/ 471487 w 497681"/>
                <a:gd name="connsiteY37" fmla="*/ 885825 h 1414463"/>
                <a:gd name="connsiteX38" fmla="*/ 457200 w 497681"/>
                <a:gd name="connsiteY38" fmla="*/ 750094 h 1414463"/>
                <a:gd name="connsiteX39" fmla="*/ 431006 w 497681"/>
                <a:gd name="connsiteY39" fmla="*/ 573882 h 1414463"/>
                <a:gd name="connsiteX40" fmla="*/ 409575 w 497681"/>
                <a:gd name="connsiteY40" fmla="*/ 395288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7681" h="1414463">
                  <a:moveTo>
                    <a:pt x="409575" y="395288"/>
                  </a:moveTo>
                  <a:lnTo>
                    <a:pt x="392906" y="235744"/>
                  </a:lnTo>
                  <a:lnTo>
                    <a:pt x="307181" y="128588"/>
                  </a:lnTo>
                  <a:lnTo>
                    <a:pt x="257175" y="90488"/>
                  </a:lnTo>
                  <a:lnTo>
                    <a:pt x="214312" y="66675"/>
                  </a:lnTo>
                  <a:lnTo>
                    <a:pt x="152400" y="38100"/>
                  </a:lnTo>
                  <a:lnTo>
                    <a:pt x="80962" y="19050"/>
                  </a:lnTo>
                  <a:lnTo>
                    <a:pt x="50006" y="9525"/>
                  </a:lnTo>
                  <a:lnTo>
                    <a:pt x="28575" y="2382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4762" y="30957"/>
                  </a:lnTo>
                  <a:lnTo>
                    <a:pt x="16668" y="57150"/>
                  </a:lnTo>
                  <a:lnTo>
                    <a:pt x="38100" y="80963"/>
                  </a:lnTo>
                  <a:lnTo>
                    <a:pt x="76200" y="126207"/>
                  </a:lnTo>
                  <a:lnTo>
                    <a:pt x="104775" y="169069"/>
                  </a:lnTo>
                  <a:lnTo>
                    <a:pt x="140493" y="240507"/>
                  </a:lnTo>
                  <a:lnTo>
                    <a:pt x="169068" y="345282"/>
                  </a:lnTo>
                  <a:lnTo>
                    <a:pt x="202406" y="528638"/>
                  </a:lnTo>
                  <a:lnTo>
                    <a:pt x="219075" y="666750"/>
                  </a:lnTo>
                  <a:lnTo>
                    <a:pt x="230981" y="823913"/>
                  </a:lnTo>
                  <a:lnTo>
                    <a:pt x="238125" y="1014413"/>
                  </a:lnTo>
                  <a:cubicBezTo>
                    <a:pt x="238919" y="1073944"/>
                    <a:pt x="239712" y="1133476"/>
                    <a:pt x="240506" y="1193007"/>
                  </a:cubicBezTo>
                  <a:lnTo>
                    <a:pt x="245268" y="1228725"/>
                  </a:lnTo>
                  <a:lnTo>
                    <a:pt x="259556" y="1271588"/>
                  </a:lnTo>
                  <a:lnTo>
                    <a:pt x="285750" y="1323975"/>
                  </a:lnTo>
                  <a:lnTo>
                    <a:pt x="311943" y="1362075"/>
                  </a:lnTo>
                  <a:lnTo>
                    <a:pt x="330993" y="1381125"/>
                  </a:lnTo>
                  <a:lnTo>
                    <a:pt x="354806" y="1400175"/>
                  </a:lnTo>
                  <a:lnTo>
                    <a:pt x="385762" y="1414463"/>
                  </a:lnTo>
                  <a:lnTo>
                    <a:pt x="402431" y="1414463"/>
                  </a:lnTo>
                  <a:lnTo>
                    <a:pt x="423862" y="1409700"/>
                  </a:lnTo>
                  <a:lnTo>
                    <a:pt x="445293" y="1393032"/>
                  </a:lnTo>
                  <a:lnTo>
                    <a:pt x="461962" y="1371600"/>
                  </a:lnTo>
                  <a:lnTo>
                    <a:pt x="481012" y="1338263"/>
                  </a:lnTo>
                  <a:lnTo>
                    <a:pt x="497681" y="1302544"/>
                  </a:lnTo>
                  <a:lnTo>
                    <a:pt x="485775" y="1152525"/>
                  </a:lnTo>
                  <a:lnTo>
                    <a:pt x="471487" y="885825"/>
                  </a:lnTo>
                  <a:lnTo>
                    <a:pt x="457200" y="750094"/>
                  </a:lnTo>
                  <a:lnTo>
                    <a:pt x="431006" y="573882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1">
              <a:extLst>
                <a:ext uri="{FF2B5EF4-FFF2-40B4-BE49-F238E27FC236}">
                  <a16:creationId xmlns:a16="http://schemas.microsoft.com/office/drawing/2014/main" id="{CF9A0D93-F15B-4EA8-A36B-FE17103D2A19}"/>
                </a:ext>
              </a:extLst>
            </p:cNvPr>
            <p:cNvSpPr/>
            <p:nvPr/>
          </p:nvSpPr>
          <p:spPr>
            <a:xfrm>
              <a:off x="4076700" y="4414838"/>
              <a:ext cx="3098800" cy="547687"/>
            </a:xfrm>
            <a:custGeom>
              <a:avLst/>
              <a:gdLst>
                <a:gd name="connsiteX0" fmla="*/ 1072228 w 3098939"/>
                <a:gd name="connsiteY0" fmla="*/ 192901 h 548640"/>
                <a:gd name="connsiteX1" fmla="*/ 1302707 w 3098939"/>
                <a:gd name="connsiteY1" fmla="*/ 147807 h 548640"/>
                <a:gd name="connsiteX2" fmla="*/ 1405421 w 3098939"/>
                <a:gd name="connsiteY2" fmla="*/ 130271 h 548640"/>
                <a:gd name="connsiteX3" fmla="*/ 1748634 w 3098939"/>
                <a:gd name="connsiteY3" fmla="*/ 100208 h 548640"/>
                <a:gd name="connsiteX4" fmla="*/ 2031722 w 3098939"/>
                <a:gd name="connsiteY4" fmla="*/ 72651 h 548640"/>
                <a:gd name="connsiteX5" fmla="*/ 2309800 w 3098939"/>
                <a:gd name="connsiteY5" fmla="*/ 52609 h 548640"/>
                <a:gd name="connsiteX6" fmla="*/ 2502701 w 3098939"/>
                <a:gd name="connsiteY6" fmla="*/ 42589 h 548640"/>
                <a:gd name="connsiteX7" fmla="*/ 2612930 w 3098939"/>
                <a:gd name="connsiteY7" fmla="*/ 20042 h 548640"/>
                <a:gd name="connsiteX8" fmla="*/ 2708127 w 3098939"/>
                <a:gd name="connsiteY8" fmla="*/ 0 h 548640"/>
                <a:gd name="connsiteX9" fmla="*/ 2728169 w 3098939"/>
                <a:gd name="connsiteY9" fmla="*/ 0 h 548640"/>
                <a:gd name="connsiteX10" fmla="*/ 2783284 w 3098939"/>
                <a:gd name="connsiteY10" fmla="*/ 12526 h 548640"/>
                <a:gd name="connsiteX11" fmla="*/ 2968669 w 3098939"/>
                <a:gd name="connsiteY11" fmla="*/ 80167 h 548640"/>
                <a:gd name="connsiteX12" fmla="*/ 3036309 w 3098939"/>
                <a:gd name="connsiteY12" fmla="*/ 112734 h 548640"/>
                <a:gd name="connsiteX13" fmla="*/ 3048835 w 3098939"/>
                <a:gd name="connsiteY13" fmla="*/ 120250 h 548640"/>
                <a:gd name="connsiteX14" fmla="*/ 3078898 w 3098939"/>
                <a:gd name="connsiteY14" fmla="*/ 150312 h 548640"/>
                <a:gd name="connsiteX15" fmla="*/ 3096434 w 3098939"/>
                <a:gd name="connsiteY15" fmla="*/ 175364 h 548640"/>
                <a:gd name="connsiteX16" fmla="*/ 3098939 w 3098939"/>
                <a:gd name="connsiteY16" fmla="*/ 190396 h 548640"/>
                <a:gd name="connsiteX17" fmla="*/ 3093929 w 3098939"/>
                <a:gd name="connsiteY17" fmla="*/ 207932 h 548640"/>
                <a:gd name="connsiteX18" fmla="*/ 3078898 w 3098939"/>
                <a:gd name="connsiteY18" fmla="*/ 222963 h 548640"/>
                <a:gd name="connsiteX19" fmla="*/ 3053846 w 3098939"/>
                <a:gd name="connsiteY19" fmla="*/ 235489 h 548640"/>
                <a:gd name="connsiteX20" fmla="*/ 3023783 w 3098939"/>
                <a:gd name="connsiteY20" fmla="*/ 243005 h 548640"/>
                <a:gd name="connsiteX21" fmla="*/ 2996226 w 3098939"/>
                <a:gd name="connsiteY21" fmla="*/ 243005 h 548640"/>
                <a:gd name="connsiteX22" fmla="*/ 2913554 w 3098939"/>
                <a:gd name="connsiteY22" fmla="*/ 232984 h 548640"/>
                <a:gd name="connsiteX23" fmla="*/ 2825872 w 3098939"/>
                <a:gd name="connsiteY23" fmla="*/ 222963 h 548640"/>
                <a:gd name="connsiteX24" fmla="*/ 2733179 w 3098939"/>
                <a:gd name="connsiteY24" fmla="*/ 220458 h 548640"/>
                <a:gd name="connsiteX25" fmla="*/ 2570341 w 3098939"/>
                <a:gd name="connsiteY25" fmla="*/ 227974 h 548640"/>
                <a:gd name="connsiteX26" fmla="*/ 2252180 w 3098939"/>
                <a:gd name="connsiteY26" fmla="*/ 237995 h 548640"/>
                <a:gd name="connsiteX27" fmla="*/ 1956566 w 3098939"/>
                <a:gd name="connsiteY27" fmla="*/ 255531 h 548640"/>
                <a:gd name="connsiteX28" fmla="*/ 1723582 w 3098939"/>
                <a:gd name="connsiteY28" fmla="*/ 278078 h 548640"/>
                <a:gd name="connsiteX29" fmla="*/ 1615858 w 3098939"/>
                <a:gd name="connsiteY29" fmla="*/ 290604 h 548640"/>
                <a:gd name="connsiteX30" fmla="*/ 1260119 w 3098939"/>
                <a:gd name="connsiteY30" fmla="*/ 315656 h 548640"/>
                <a:gd name="connsiteX31" fmla="*/ 1087259 w 3098939"/>
                <a:gd name="connsiteY31" fmla="*/ 345718 h 548640"/>
                <a:gd name="connsiteX32" fmla="*/ 904379 w 3098939"/>
                <a:gd name="connsiteY32" fmla="*/ 390812 h 548640"/>
                <a:gd name="connsiteX33" fmla="*/ 734026 w 3098939"/>
                <a:gd name="connsiteY33" fmla="*/ 440916 h 548640"/>
                <a:gd name="connsiteX34" fmla="*/ 596239 w 3098939"/>
                <a:gd name="connsiteY34" fmla="*/ 483505 h 548640"/>
                <a:gd name="connsiteX35" fmla="*/ 553651 w 3098939"/>
                <a:gd name="connsiteY35" fmla="*/ 503546 h 548640"/>
                <a:gd name="connsiteX36" fmla="*/ 518578 w 3098939"/>
                <a:gd name="connsiteY36" fmla="*/ 521083 h 548640"/>
                <a:gd name="connsiteX37" fmla="*/ 465969 w 3098939"/>
                <a:gd name="connsiteY37" fmla="*/ 541124 h 548640"/>
                <a:gd name="connsiteX38" fmla="*/ 423380 w 3098939"/>
                <a:gd name="connsiteY38" fmla="*/ 548640 h 548640"/>
                <a:gd name="connsiteX39" fmla="*/ 385802 w 3098939"/>
                <a:gd name="connsiteY39" fmla="*/ 548640 h 548640"/>
                <a:gd name="connsiteX40" fmla="*/ 355739 w 3098939"/>
                <a:gd name="connsiteY40" fmla="*/ 538619 h 548640"/>
                <a:gd name="connsiteX41" fmla="*/ 283089 w 3098939"/>
                <a:gd name="connsiteY41" fmla="*/ 488515 h 548640"/>
                <a:gd name="connsiteX42" fmla="*/ 202922 w 3098939"/>
                <a:gd name="connsiteY42" fmla="*/ 428390 h 548640"/>
                <a:gd name="connsiteX43" fmla="*/ 125261 w 3098939"/>
                <a:gd name="connsiteY43" fmla="*/ 363255 h 548640"/>
                <a:gd name="connsiteX44" fmla="*/ 32568 w 3098939"/>
                <a:gd name="connsiteY44" fmla="*/ 265552 h 548640"/>
                <a:gd name="connsiteX45" fmla="*/ 7516 w 3098939"/>
                <a:gd name="connsiteY45" fmla="*/ 232984 h 548640"/>
                <a:gd name="connsiteX46" fmla="*/ 0 w 3098939"/>
                <a:gd name="connsiteY46" fmla="*/ 215448 h 548640"/>
                <a:gd name="connsiteX47" fmla="*/ 0 w 3098939"/>
                <a:gd name="connsiteY47" fmla="*/ 202922 h 548640"/>
                <a:gd name="connsiteX48" fmla="*/ 7516 w 3098939"/>
                <a:gd name="connsiteY48" fmla="*/ 185385 h 548640"/>
                <a:gd name="connsiteX49" fmla="*/ 17537 w 3098939"/>
                <a:gd name="connsiteY49" fmla="*/ 175364 h 548640"/>
                <a:gd name="connsiteX50" fmla="*/ 35073 w 3098939"/>
                <a:gd name="connsiteY50" fmla="*/ 170354 h 548640"/>
                <a:gd name="connsiteX51" fmla="*/ 45094 w 3098939"/>
                <a:gd name="connsiteY51" fmla="*/ 170354 h 548640"/>
                <a:gd name="connsiteX52" fmla="*/ 82672 w 3098939"/>
                <a:gd name="connsiteY52" fmla="*/ 187890 h 548640"/>
                <a:gd name="connsiteX53" fmla="*/ 152818 w 3098939"/>
                <a:gd name="connsiteY53" fmla="*/ 222963 h 548640"/>
                <a:gd name="connsiteX54" fmla="*/ 212943 w 3098939"/>
                <a:gd name="connsiteY54" fmla="*/ 248015 h 548640"/>
                <a:gd name="connsiteX55" fmla="*/ 290604 w 3098939"/>
                <a:gd name="connsiteY55" fmla="*/ 270562 h 548640"/>
                <a:gd name="connsiteX56" fmla="*/ 388307 w 3098939"/>
                <a:gd name="connsiteY56" fmla="*/ 290604 h 548640"/>
                <a:gd name="connsiteX57" fmla="*/ 511062 w 3098939"/>
                <a:gd name="connsiteY57" fmla="*/ 298120 h 548640"/>
                <a:gd name="connsiteX58" fmla="*/ 638828 w 3098939"/>
                <a:gd name="connsiteY58" fmla="*/ 283088 h 548640"/>
                <a:gd name="connsiteX59" fmla="*/ 869307 w 3098939"/>
                <a:gd name="connsiteY59" fmla="*/ 232984 h 548640"/>
                <a:gd name="connsiteX60" fmla="*/ 1072228 w 3098939"/>
                <a:gd name="connsiteY60" fmla="*/ 192901 h 548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098939" h="548640">
                  <a:moveTo>
                    <a:pt x="1072228" y="192901"/>
                  </a:moveTo>
                  <a:lnTo>
                    <a:pt x="1302707" y="147807"/>
                  </a:lnTo>
                  <a:lnTo>
                    <a:pt x="1405421" y="130271"/>
                  </a:lnTo>
                  <a:lnTo>
                    <a:pt x="1748634" y="100208"/>
                  </a:lnTo>
                  <a:lnTo>
                    <a:pt x="2031722" y="72651"/>
                  </a:lnTo>
                  <a:lnTo>
                    <a:pt x="2309800" y="52609"/>
                  </a:lnTo>
                  <a:lnTo>
                    <a:pt x="2502701" y="42589"/>
                  </a:lnTo>
                  <a:lnTo>
                    <a:pt x="2612930" y="20042"/>
                  </a:lnTo>
                  <a:lnTo>
                    <a:pt x="2708127" y="0"/>
                  </a:lnTo>
                  <a:lnTo>
                    <a:pt x="2728169" y="0"/>
                  </a:lnTo>
                  <a:lnTo>
                    <a:pt x="2783284" y="12526"/>
                  </a:lnTo>
                  <a:lnTo>
                    <a:pt x="2968669" y="80167"/>
                  </a:lnTo>
                  <a:lnTo>
                    <a:pt x="3036309" y="112734"/>
                  </a:lnTo>
                  <a:lnTo>
                    <a:pt x="3048835" y="120250"/>
                  </a:lnTo>
                  <a:lnTo>
                    <a:pt x="3078898" y="150312"/>
                  </a:lnTo>
                  <a:lnTo>
                    <a:pt x="3096434" y="175364"/>
                  </a:lnTo>
                  <a:lnTo>
                    <a:pt x="3098939" y="190396"/>
                  </a:lnTo>
                  <a:lnTo>
                    <a:pt x="3093929" y="207932"/>
                  </a:lnTo>
                  <a:lnTo>
                    <a:pt x="3078898" y="222963"/>
                  </a:lnTo>
                  <a:lnTo>
                    <a:pt x="3053846" y="235489"/>
                  </a:lnTo>
                  <a:lnTo>
                    <a:pt x="3023783" y="243005"/>
                  </a:lnTo>
                  <a:lnTo>
                    <a:pt x="2996226" y="243005"/>
                  </a:lnTo>
                  <a:lnTo>
                    <a:pt x="2913554" y="232984"/>
                  </a:lnTo>
                  <a:lnTo>
                    <a:pt x="2825872" y="222963"/>
                  </a:lnTo>
                  <a:lnTo>
                    <a:pt x="2733179" y="220458"/>
                  </a:lnTo>
                  <a:lnTo>
                    <a:pt x="2570341" y="227974"/>
                  </a:lnTo>
                  <a:lnTo>
                    <a:pt x="2252180" y="237995"/>
                  </a:lnTo>
                  <a:lnTo>
                    <a:pt x="1956566" y="255531"/>
                  </a:lnTo>
                  <a:lnTo>
                    <a:pt x="1723582" y="278078"/>
                  </a:lnTo>
                  <a:lnTo>
                    <a:pt x="1615858" y="290604"/>
                  </a:lnTo>
                  <a:lnTo>
                    <a:pt x="1260119" y="315656"/>
                  </a:lnTo>
                  <a:lnTo>
                    <a:pt x="1087259" y="345718"/>
                  </a:lnTo>
                  <a:lnTo>
                    <a:pt x="904379" y="390812"/>
                  </a:lnTo>
                  <a:lnTo>
                    <a:pt x="734026" y="440916"/>
                  </a:lnTo>
                  <a:lnTo>
                    <a:pt x="596239" y="483505"/>
                  </a:lnTo>
                  <a:lnTo>
                    <a:pt x="553651" y="503546"/>
                  </a:lnTo>
                  <a:lnTo>
                    <a:pt x="518578" y="521083"/>
                  </a:lnTo>
                  <a:lnTo>
                    <a:pt x="465969" y="541124"/>
                  </a:lnTo>
                  <a:lnTo>
                    <a:pt x="423380" y="548640"/>
                  </a:lnTo>
                  <a:lnTo>
                    <a:pt x="385802" y="548640"/>
                  </a:lnTo>
                  <a:lnTo>
                    <a:pt x="355739" y="538619"/>
                  </a:lnTo>
                  <a:lnTo>
                    <a:pt x="283089" y="488515"/>
                  </a:lnTo>
                  <a:lnTo>
                    <a:pt x="202922" y="428390"/>
                  </a:lnTo>
                  <a:lnTo>
                    <a:pt x="125261" y="363255"/>
                  </a:lnTo>
                  <a:lnTo>
                    <a:pt x="32568" y="265552"/>
                  </a:lnTo>
                  <a:lnTo>
                    <a:pt x="7516" y="232984"/>
                  </a:lnTo>
                  <a:lnTo>
                    <a:pt x="0" y="215448"/>
                  </a:lnTo>
                  <a:lnTo>
                    <a:pt x="0" y="202922"/>
                  </a:lnTo>
                  <a:lnTo>
                    <a:pt x="7516" y="185385"/>
                  </a:lnTo>
                  <a:lnTo>
                    <a:pt x="17537" y="175364"/>
                  </a:lnTo>
                  <a:lnTo>
                    <a:pt x="35073" y="170354"/>
                  </a:lnTo>
                  <a:lnTo>
                    <a:pt x="45094" y="170354"/>
                  </a:lnTo>
                  <a:lnTo>
                    <a:pt x="82672" y="187890"/>
                  </a:lnTo>
                  <a:lnTo>
                    <a:pt x="152818" y="222963"/>
                  </a:lnTo>
                  <a:lnTo>
                    <a:pt x="212943" y="248015"/>
                  </a:lnTo>
                  <a:lnTo>
                    <a:pt x="290604" y="270562"/>
                  </a:lnTo>
                  <a:lnTo>
                    <a:pt x="388307" y="290604"/>
                  </a:lnTo>
                  <a:lnTo>
                    <a:pt x="511062" y="298120"/>
                  </a:lnTo>
                  <a:lnTo>
                    <a:pt x="638828" y="283088"/>
                  </a:lnTo>
                  <a:lnTo>
                    <a:pt x="869307" y="232984"/>
                  </a:lnTo>
                  <a:lnTo>
                    <a:pt x="1072228" y="1929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5">
              <a:extLst>
                <a:ext uri="{FF2B5EF4-FFF2-40B4-BE49-F238E27FC236}">
                  <a16:creationId xmlns:a16="http://schemas.microsoft.com/office/drawing/2014/main" id="{7DF257F1-1E32-43C2-B59B-491179C6DB4F}"/>
                </a:ext>
              </a:extLst>
            </p:cNvPr>
            <p:cNvSpPr/>
            <p:nvPr/>
          </p:nvSpPr>
          <p:spPr>
            <a:xfrm rot="16200000">
              <a:off x="1420813" y="3421063"/>
              <a:ext cx="4306887" cy="547687"/>
            </a:xfrm>
            <a:custGeom>
              <a:avLst/>
              <a:gdLst>
                <a:gd name="connsiteX0" fmla="*/ 1839391 w 4307212"/>
                <a:gd name="connsiteY0" fmla="*/ 406008 h 547228"/>
                <a:gd name="connsiteX1" fmla="*/ 2111240 w 4307212"/>
                <a:gd name="connsiteY1" fmla="*/ 420130 h 547228"/>
                <a:gd name="connsiteX2" fmla="*/ 2485473 w 4307212"/>
                <a:gd name="connsiteY2" fmla="*/ 444843 h 547228"/>
                <a:gd name="connsiteX3" fmla="*/ 2722017 w 4307212"/>
                <a:gd name="connsiteY3" fmla="*/ 462496 h 547228"/>
                <a:gd name="connsiteX4" fmla="*/ 2933847 w 4307212"/>
                <a:gd name="connsiteY4" fmla="*/ 462496 h 547228"/>
                <a:gd name="connsiteX5" fmla="*/ 3113903 w 4307212"/>
                <a:gd name="connsiteY5" fmla="*/ 462496 h 547228"/>
                <a:gd name="connsiteX6" fmla="*/ 3276306 w 4307212"/>
                <a:gd name="connsiteY6" fmla="*/ 483679 h 547228"/>
                <a:gd name="connsiteX7" fmla="*/ 3466953 w 4307212"/>
                <a:gd name="connsiteY7" fmla="*/ 497801 h 547228"/>
                <a:gd name="connsiteX8" fmla="*/ 3738801 w 4307212"/>
                <a:gd name="connsiteY8" fmla="*/ 504862 h 547228"/>
                <a:gd name="connsiteX9" fmla="*/ 3904735 w 4307212"/>
                <a:gd name="connsiteY9" fmla="*/ 508392 h 547228"/>
                <a:gd name="connsiteX10" fmla="*/ 3929449 w 4307212"/>
                <a:gd name="connsiteY10" fmla="*/ 518984 h 547228"/>
                <a:gd name="connsiteX11" fmla="*/ 3971815 w 4307212"/>
                <a:gd name="connsiteY11" fmla="*/ 540167 h 547228"/>
                <a:gd name="connsiteX12" fmla="*/ 4010650 w 4307212"/>
                <a:gd name="connsiteY12" fmla="*/ 547228 h 547228"/>
                <a:gd name="connsiteX13" fmla="*/ 4042425 w 4307212"/>
                <a:gd name="connsiteY13" fmla="*/ 543697 h 547228"/>
                <a:gd name="connsiteX14" fmla="*/ 4081260 w 4307212"/>
                <a:gd name="connsiteY14" fmla="*/ 522514 h 547228"/>
                <a:gd name="connsiteX15" fmla="*/ 4120096 w 4307212"/>
                <a:gd name="connsiteY15" fmla="*/ 487209 h 547228"/>
                <a:gd name="connsiteX16" fmla="*/ 4169523 w 4307212"/>
                <a:gd name="connsiteY16" fmla="*/ 409538 h 547228"/>
                <a:gd name="connsiteX17" fmla="*/ 4226011 w 4307212"/>
                <a:gd name="connsiteY17" fmla="*/ 303623 h 547228"/>
                <a:gd name="connsiteX18" fmla="*/ 4268377 w 4307212"/>
                <a:gd name="connsiteY18" fmla="*/ 172995 h 547228"/>
                <a:gd name="connsiteX19" fmla="*/ 4300151 w 4307212"/>
                <a:gd name="connsiteY19" fmla="*/ 56488 h 547228"/>
                <a:gd name="connsiteX20" fmla="*/ 4307212 w 4307212"/>
                <a:gd name="connsiteY20" fmla="*/ 21183 h 547228"/>
                <a:gd name="connsiteX21" fmla="*/ 4303682 w 4307212"/>
                <a:gd name="connsiteY21" fmla="*/ 7061 h 547228"/>
                <a:gd name="connsiteX22" fmla="*/ 4296621 w 4307212"/>
                <a:gd name="connsiteY22" fmla="*/ 0 h 547228"/>
                <a:gd name="connsiteX23" fmla="*/ 4271907 w 4307212"/>
                <a:gd name="connsiteY23" fmla="*/ 7061 h 547228"/>
                <a:gd name="connsiteX24" fmla="*/ 4236602 w 4307212"/>
                <a:gd name="connsiteY24" fmla="*/ 28244 h 547228"/>
                <a:gd name="connsiteX25" fmla="*/ 4176584 w 4307212"/>
                <a:gd name="connsiteY25" fmla="*/ 91793 h 547228"/>
                <a:gd name="connsiteX26" fmla="*/ 4084791 w 4307212"/>
                <a:gd name="connsiteY26" fmla="*/ 180056 h 547228"/>
                <a:gd name="connsiteX27" fmla="*/ 4056547 w 4307212"/>
                <a:gd name="connsiteY27" fmla="*/ 197708 h 547228"/>
                <a:gd name="connsiteX28" fmla="*/ 4003589 w 4307212"/>
                <a:gd name="connsiteY28" fmla="*/ 222422 h 547228"/>
                <a:gd name="connsiteX29" fmla="*/ 3954162 w 4307212"/>
                <a:gd name="connsiteY29" fmla="*/ 236544 h 547228"/>
                <a:gd name="connsiteX30" fmla="*/ 3883552 w 4307212"/>
                <a:gd name="connsiteY30" fmla="*/ 240074 h 547228"/>
                <a:gd name="connsiteX31" fmla="*/ 3594051 w 4307212"/>
                <a:gd name="connsiteY31" fmla="*/ 240074 h 547228"/>
                <a:gd name="connsiteX32" fmla="*/ 3180982 w 4307212"/>
                <a:gd name="connsiteY32" fmla="*/ 240074 h 547228"/>
                <a:gd name="connsiteX33" fmla="*/ 2308948 w 4307212"/>
                <a:gd name="connsiteY33" fmla="*/ 233013 h 547228"/>
                <a:gd name="connsiteX34" fmla="*/ 1888818 w 4307212"/>
                <a:gd name="connsiteY34" fmla="*/ 215361 h 547228"/>
                <a:gd name="connsiteX35" fmla="*/ 1489872 w 4307212"/>
                <a:gd name="connsiteY35" fmla="*/ 197708 h 547228"/>
                <a:gd name="connsiteX36" fmla="*/ 1115638 w 4307212"/>
                <a:gd name="connsiteY36" fmla="*/ 180056 h 547228"/>
                <a:gd name="connsiteX37" fmla="*/ 695509 w 4307212"/>
                <a:gd name="connsiteY37" fmla="*/ 158873 h 547228"/>
                <a:gd name="connsiteX38" fmla="*/ 561350 w 4307212"/>
                <a:gd name="connsiteY38" fmla="*/ 151812 h 547228"/>
                <a:gd name="connsiteX39" fmla="*/ 469557 w 4307212"/>
                <a:gd name="connsiteY39" fmla="*/ 127098 h 547228"/>
                <a:gd name="connsiteX40" fmla="*/ 406008 w 4307212"/>
                <a:gd name="connsiteY40" fmla="*/ 120037 h 547228"/>
                <a:gd name="connsiteX41" fmla="*/ 360111 w 4307212"/>
                <a:gd name="connsiteY41" fmla="*/ 123567 h 547228"/>
                <a:gd name="connsiteX42" fmla="*/ 282440 w 4307212"/>
                <a:gd name="connsiteY42" fmla="*/ 134159 h 547228"/>
                <a:gd name="connsiteX43" fmla="*/ 169464 w 4307212"/>
                <a:gd name="connsiteY43" fmla="*/ 169464 h 547228"/>
                <a:gd name="connsiteX44" fmla="*/ 70610 w 4307212"/>
                <a:gd name="connsiteY44" fmla="*/ 211830 h 547228"/>
                <a:gd name="connsiteX45" fmla="*/ 21183 w 4307212"/>
                <a:gd name="connsiteY45" fmla="*/ 247135 h 547228"/>
                <a:gd name="connsiteX46" fmla="*/ 7061 w 4307212"/>
                <a:gd name="connsiteY46" fmla="*/ 268318 h 547228"/>
                <a:gd name="connsiteX47" fmla="*/ 0 w 4307212"/>
                <a:gd name="connsiteY47" fmla="*/ 296562 h 547228"/>
                <a:gd name="connsiteX48" fmla="*/ 14122 w 4307212"/>
                <a:gd name="connsiteY48" fmla="*/ 324806 h 547228"/>
                <a:gd name="connsiteX49" fmla="*/ 28244 w 4307212"/>
                <a:gd name="connsiteY49" fmla="*/ 338928 h 547228"/>
                <a:gd name="connsiteX50" fmla="*/ 70610 w 4307212"/>
                <a:gd name="connsiteY50" fmla="*/ 360111 h 547228"/>
                <a:gd name="connsiteX51" fmla="*/ 127098 w 4307212"/>
                <a:gd name="connsiteY51" fmla="*/ 374233 h 547228"/>
                <a:gd name="connsiteX52" fmla="*/ 222421 w 4307212"/>
                <a:gd name="connsiteY52" fmla="*/ 391886 h 547228"/>
                <a:gd name="connsiteX53" fmla="*/ 360111 w 4307212"/>
                <a:gd name="connsiteY53" fmla="*/ 402477 h 547228"/>
                <a:gd name="connsiteX54" fmla="*/ 469557 w 4307212"/>
                <a:gd name="connsiteY54" fmla="*/ 402477 h 547228"/>
                <a:gd name="connsiteX55" fmla="*/ 543697 w 4307212"/>
                <a:gd name="connsiteY55" fmla="*/ 395416 h 547228"/>
                <a:gd name="connsiteX56" fmla="*/ 970888 w 4307212"/>
                <a:gd name="connsiteY56" fmla="*/ 391886 h 547228"/>
                <a:gd name="connsiteX57" fmla="*/ 1518116 w 4307212"/>
                <a:gd name="connsiteY57" fmla="*/ 398947 h 547228"/>
                <a:gd name="connsiteX58" fmla="*/ 1839391 w 4307212"/>
                <a:gd name="connsiteY58" fmla="*/ 406008 h 54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07212" h="547228">
                  <a:moveTo>
                    <a:pt x="1839391" y="406008"/>
                  </a:moveTo>
                  <a:lnTo>
                    <a:pt x="2111240" y="420130"/>
                  </a:lnTo>
                  <a:lnTo>
                    <a:pt x="2485473" y="444843"/>
                  </a:lnTo>
                  <a:lnTo>
                    <a:pt x="2722017" y="462496"/>
                  </a:lnTo>
                  <a:lnTo>
                    <a:pt x="2933847" y="462496"/>
                  </a:lnTo>
                  <a:lnTo>
                    <a:pt x="3113903" y="462496"/>
                  </a:lnTo>
                  <a:lnTo>
                    <a:pt x="3276306" y="483679"/>
                  </a:lnTo>
                  <a:lnTo>
                    <a:pt x="3466953" y="497801"/>
                  </a:lnTo>
                  <a:lnTo>
                    <a:pt x="3738801" y="504862"/>
                  </a:lnTo>
                  <a:lnTo>
                    <a:pt x="3904735" y="508392"/>
                  </a:lnTo>
                  <a:lnTo>
                    <a:pt x="3929449" y="518984"/>
                  </a:lnTo>
                  <a:lnTo>
                    <a:pt x="3971815" y="540167"/>
                  </a:lnTo>
                  <a:lnTo>
                    <a:pt x="4010650" y="547228"/>
                  </a:lnTo>
                  <a:lnTo>
                    <a:pt x="4042425" y="543697"/>
                  </a:lnTo>
                  <a:lnTo>
                    <a:pt x="4081260" y="522514"/>
                  </a:lnTo>
                  <a:lnTo>
                    <a:pt x="4120096" y="487209"/>
                  </a:lnTo>
                  <a:lnTo>
                    <a:pt x="4169523" y="409538"/>
                  </a:lnTo>
                  <a:lnTo>
                    <a:pt x="4226011" y="303623"/>
                  </a:lnTo>
                  <a:lnTo>
                    <a:pt x="4268377" y="172995"/>
                  </a:lnTo>
                  <a:lnTo>
                    <a:pt x="4300151" y="56488"/>
                  </a:lnTo>
                  <a:lnTo>
                    <a:pt x="4307212" y="21183"/>
                  </a:lnTo>
                  <a:lnTo>
                    <a:pt x="4303682" y="7061"/>
                  </a:lnTo>
                  <a:lnTo>
                    <a:pt x="4296621" y="0"/>
                  </a:lnTo>
                  <a:lnTo>
                    <a:pt x="4271907" y="7061"/>
                  </a:lnTo>
                  <a:lnTo>
                    <a:pt x="4236602" y="28244"/>
                  </a:lnTo>
                  <a:lnTo>
                    <a:pt x="4176584" y="91793"/>
                  </a:lnTo>
                  <a:lnTo>
                    <a:pt x="4084791" y="180056"/>
                  </a:lnTo>
                  <a:lnTo>
                    <a:pt x="4056547" y="197708"/>
                  </a:lnTo>
                  <a:lnTo>
                    <a:pt x="4003589" y="222422"/>
                  </a:lnTo>
                  <a:lnTo>
                    <a:pt x="3954162" y="236544"/>
                  </a:lnTo>
                  <a:lnTo>
                    <a:pt x="3883552" y="240074"/>
                  </a:lnTo>
                  <a:lnTo>
                    <a:pt x="3594051" y="240074"/>
                  </a:lnTo>
                  <a:lnTo>
                    <a:pt x="3180982" y="240074"/>
                  </a:lnTo>
                  <a:lnTo>
                    <a:pt x="2308948" y="233013"/>
                  </a:lnTo>
                  <a:lnTo>
                    <a:pt x="1888818" y="215361"/>
                  </a:lnTo>
                  <a:lnTo>
                    <a:pt x="1489872" y="197708"/>
                  </a:lnTo>
                  <a:lnTo>
                    <a:pt x="1115638" y="180056"/>
                  </a:lnTo>
                  <a:lnTo>
                    <a:pt x="695509" y="158873"/>
                  </a:lnTo>
                  <a:lnTo>
                    <a:pt x="561350" y="151812"/>
                  </a:lnTo>
                  <a:lnTo>
                    <a:pt x="469557" y="127098"/>
                  </a:lnTo>
                  <a:lnTo>
                    <a:pt x="406008" y="120037"/>
                  </a:lnTo>
                  <a:lnTo>
                    <a:pt x="360111" y="123567"/>
                  </a:lnTo>
                  <a:lnTo>
                    <a:pt x="282440" y="134159"/>
                  </a:lnTo>
                  <a:lnTo>
                    <a:pt x="169464" y="169464"/>
                  </a:lnTo>
                  <a:lnTo>
                    <a:pt x="70610" y="211830"/>
                  </a:lnTo>
                  <a:lnTo>
                    <a:pt x="21183" y="247135"/>
                  </a:lnTo>
                  <a:lnTo>
                    <a:pt x="7061" y="268318"/>
                  </a:lnTo>
                  <a:lnTo>
                    <a:pt x="0" y="296562"/>
                  </a:lnTo>
                  <a:lnTo>
                    <a:pt x="14122" y="324806"/>
                  </a:lnTo>
                  <a:lnTo>
                    <a:pt x="28244" y="338928"/>
                  </a:lnTo>
                  <a:lnTo>
                    <a:pt x="70610" y="360111"/>
                  </a:lnTo>
                  <a:lnTo>
                    <a:pt x="127098" y="374233"/>
                  </a:lnTo>
                  <a:lnTo>
                    <a:pt x="222421" y="391886"/>
                  </a:lnTo>
                  <a:lnTo>
                    <a:pt x="360111" y="402477"/>
                  </a:lnTo>
                  <a:lnTo>
                    <a:pt x="469557" y="402477"/>
                  </a:lnTo>
                  <a:lnTo>
                    <a:pt x="543697" y="395416"/>
                  </a:lnTo>
                  <a:lnTo>
                    <a:pt x="970888" y="391886"/>
                  </a:lnTo>
                  <a:lnTo>
                    <a:pt x="1518116" y="398947"/>
                  </a:lnTo>
                  <a:lnTo>
                    <a:pt x="1839391" y="4060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6">
              <a:extLst>
                <a:ext uri="{FF2B5EF4-FFF2-40B4-BE49-F238E27FC236}">
                  <a16:creationId xmlns:a16="http://schemas.microsoft.com/office/drawing/2014/main" id="{63BC22E9-A70E-47C5-AD28-00323EC1CF17}"/>
                </a:ext>
              </a:extLst>
            </p:cNvPr>
            <p:cNvSpPr/>
            <p:nvPr/>
          </p:nvSpPr>
          <p:spPr>
            <a:xfrm rot="16200000">
              <a:off x="2154237" y="3155951"/>
              <a:ext cx="1863725" cy="1035050"/>
            </a:xfrm>
            <a:custGeom>
              <a:avLst/>
              <a:gdLst>
                <a:gd name="connsiteX0" fmla="*/ 931069 w 1864519"/>
                <a:gd name="connsiteY0" fmla="*/ 757237 h 1035844"/>
                <a:gd name="connsiteX1" fmla="*/ 738188 w 1864519"/>
                <a:gd name="connsiteY1" fmla="*/ 635794 h 1035844"/>
                <a:gd name="connsiteX2" fmla="*/ 564356 w 1864519"/>
                <a:gd name="connsiteY2" fmla="*/ 519112 h 1035844"/>
                <a:gd name="connsiteX3" fmla="*/ 407194 w 1864519"/>
                <a:gd name="connsiteY3" fmla="*/ 407194 h 1035844"/>
                <a:gd name="connsiteX4" fmla="*/ 271463 w 1864519"/>
                <a:gd name="connsiteY4" fmla="*/ 297656 h 1035844"/>
                <a:gd name="connsiteX5" fmla="*/ 97631 w 1864519"/>
                <a:gd name="connsiteY5" fmla="*/ 140494 h 1035844"/>
                <a:gd name="connsiteX6" fmla="*/ 30956 w 1864519"/>
                <a:gd name="connsiteY6" fmla="*/ 76200 h 1035844"/>
                <a:gd name="connsiteX7" fmla="*/ 14288 w 1864519"/>
                <a:gd name="connsiteY7" fmla="*/ 59531 h 1035844"/>
                <a:gd name="connsiteX8" fmla="*/ 2381 w 1864519"/>
                <a:gd name="connsiteY8" fmla="*/ 35719 h 1035844"/>
                <a:gd name="connsiteX9" fmla="*/ 0 w 1864519"/>
                <a:gd name="connsiteY9" fmla="*/ 19050 h 1035844"/>
                <a:gd name="connsiteX10" fmla="*/ 2381 w 1864519"/>
                <a:gd name="connsiteY10" fmla="*/ 7144 h 1035844"/>
                <a:gd name="connsiteX11" fmla="*/ 14288 w 1864519"/>
                <a:gd name="connsiteY11" fmla="*/ 0 h 1035844"/>
                <a:gd name="connsiteX12" fmla="*/ 23813 w 1864519"/>
                <a:gd name="connsiteY12" fmla="*/ 0 h 1035844"/>
                <a:gd name="connsiteX13" fmla="*/ 54769 w 1864519"/>
                <a:gd name="connsiteY13" fmla="*/ 9525 h 1035844"/>
                <a:gd name="connsiteX14" fmla="*/ 102394 w 1864519"/>
                <a:gd name="connsiteY14" fmla="*/ 45244 h 1035844"/>
                <a:gd name="connsiteX15" fmla="*/ 240506 w 1864519"/>
                <a:gd name="connsiteY15" fmla="*/ 147637 h 1035844"/>
                <a:gd name="connsiteX16" fmla="*/ 473869 w 1864519"/>
                <a:gd name="connsiteY16" fmla="*/ 307181 h 1035844"/>
                <a:gd name="connsiteX17" fmla="*/ 695325 w 1864519"/>
                <a:gd name="connsiteY17" fmla="*/ 445294 h 1035844"/>
                <a:gd name="connsiteX18" fmla="*/ 881063 w 1864519"/>
                <a:gd name="connsiteY18" fmla="*/ 547687 h 1035844"/>
                <a:gd name="connsiteX19" fmla="*/ 1107281 w 1864519"/>
                <a:gd name="connsiteY19" fmla="*/ 659606 h 1035844"/>
                <a:gd name="connsiteX20" fmla="*/ 1426369 w 1864519"/>
                <a:gd name="connsiteY20" fmla="*/ 792956 h 1035844"/>
                <a:gd name="connsiteX21" fmla="*/ 1681163 w 1864519"/>
                <a:gd name="connsiteY21" fmla="*/ 878681 h 1035844"/>
                <a:gd name="connsiteX22" fmla="*/ 1864519 w 1864519"/>
                <a:gd name="connsiteY22" fmla="*/ 928687 h 1035844"/>
                <a:gd name="connsiteX23" fmla="*/ 1864519 w 1864519"/>
                <a:gd name="connsiteY23" fmla="*/ 1035844 h 1035844"/>
                <a:gd name="connsiteX24" fmla="*/ 1357313 w 1864519"/>
                <a:gd name="connsiteY24" fmla="*/ 1009650 h 1035844"/>
                <a:gd name="connsiteX25" fmla="*/ 1247775 w 1864519"/>
                <a:gd name="connsiteY25" fmla="*/ 959644 h 1035844"/>
                <a:gd name="connsiteX26" fmla="*/ 1145381 w 1864519"/>
                <a:gd name="connsiteY26" fmla="*/ 895350 h 1035844"/>
                <a:gd name="connsiteX27" fmla="*/ 931069 w 1864519"/>
                <a:gd name="connsiteY27" fmla="*/ 757237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864519" h="1035844">
                  <a:moveTo>
                    <a:pt x="931069" y="757237"/>
                  </a:moveTo>
                  <a:lnTo>
                    <a:pt x="738188" y="635794"/>
                  </a:lnTo>
                  <a:lnTo>
                    <a:pt x="564356" y="519112"/>
                  </a:lnTo>
                  <a:lnTo>
                    <a:pt x="407194" y="407194"/>
                  </a:lnTo>
                  <a:lnTo>
                    <a:pt x="271463" y="297656"/>
                  </a:lnTo>
                  <a:lnTo>
                    <a:pt x="97631" y="140494"/>
                  </a:lnTo>
                  <a:lnTo>
                    <a:pt x="30956" y="76200"/>
                  </a:lnTo>
                  <a:lnTo>
                    <a:pt x="14288" y="59531"/>
                  </a:lnTo>
                  <a:lnTo>
                    <a:pt x="2381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54769" y="9525"/>
                  </a:lnTo>
                  <a:lnTo>
                    <a:pt x="102394" y="45244"/>
                  </a:lnTo>
                  <a:lnTo>
                    <a:pt x="240506" y="147637"/>
                  </a:lnTo>
                  <a:lnTo>
                    <a:pt x="473869" y="307181"/>
                  </a:lnTo>
                  <a:lnTo>
                    <a:pt x="695325" y="445294"/>
                  </a:lnTo>
                  <a:lnTo>
                    <a:pt x="881063" y="547687"/>
                  </a:lnTo>
                  <a:lnTo>
                    <a:pt x="1107281" y="659606"/>
                  </a:lnTo>
                  <a:lnTo>
                    <a:pt x="1426369" y="792956"/>
                  </a:lnTo>
                  <a:lnTo>
                    <a:pt x="1681163" y="878681"/>
                  </a:lnTo>
                  <a:lnTo>
                    <a:pt x="1864519" y="928687"/>
                  </a:lnTo>
                  <a:lnTo>
                    <a:pt x="1864519" y="1035844"/>
                  </a:lnTo>
                  <a:lnTo>
                    <a:pt x="1357313" y="1009650"/>
                  </a:lnTo>
                  <a:lnTo>
                    <a:pt x="1247775" y="959644"/>
                  </a:lnTo>
                  <a:lnTo>
                    <a:pt x="1145381" y="895350"/>
                  </a:lnTo>
                  <a:lnTo>
                    <a:pt x="931069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8CE94D5B-A1FB-4F89-8533-33414344D99F}"/>
                </a:ext>
              </a:extLst>
            </p:cNvPr>
            <p:cNvSpPr/>
            <p:nvPr/>
          </p:nvSpPr>
          <p:spPr>
            <a:xfrm>
              <a:off x="3671888" y="2947988"/>
              <a:ext cx="676275" cy="752475"/>
            </a:xfrm>
            <a:custGeom>
              <a:avLst/>
              <a:gdLst>
                <a:gd name="connsiteX0" fmla="*/ 319087 w 676275"/>
                <a:gd name="connsiteY0" fmla="*/ 435768 h 752475"/>
                <a:gd name="connsiteX1" fmla="*/ 233362 w 676275"/>
                <a:gd name="connsiteY1" fmla="*/ 338137 h 752475"/>
                <a:gd name="connsiteX2" fmla="*/ 147637 w 676275"/>
                <a:gd name="connsiteY2" fmla="*/ 250031 h 752475"/>
                <a:gd name="connsiteX3" fmla="*/ 0 w 676275"/>
                <a:gd name="connsiteY3" fmla="*/ 97631 h 752475"/>
                <a:gd name="connsiteX4" fmla="*/ 0 w 676275"/>
                <a:gd name="connsiteY4" fmla="*/ 0 h 752475"/>
                <a:gd name="connsiteX5" fmla="*/ 130968 w 676275"/>
                <a:gd name="connsiteY5" fmla="*/ 85725 h 752475"/>
                <a:gd name="connsiteX6" fmla="*/ 254793 w 676275"/>
                <a:gd name="connsiteY6" fmla="*/ 169068 h 752475"/>
                <a:gd name="connsiteX7" fmla="*/ 385762 w 676275"/>
                <a:gd name="connsiteY7" fmla="*/ 247650 h 752475"/>
                <a:gd name="connsiteX8" fmla="*/ 531018 w 676275"/>
                <a:gd name="connsiteY8" fmla="*/ 330993 h 752475"/>
                <a:gd name="connsiteX9" fmla="*/ 592931 w 676275"/>
                <a:gd name="connsiteY9" fmla="*/ 369093 h 752475"/>
                <a:gd name="connsiteX10" fmla="*/ 619125 w 676275"/>
                <a:gd name="connsiteY10" fmla="*/ 390525 h 752475"/>
                <a:gd name="connsiteX11" fmla="*/ 633412 w 676275"/>
                <a:gd name="connsiteY11" fmla="*/ 407193 h 752475"/>
                <a:gd name="connsiteX12" fmla="*/ 652462 w 676275"/>
                <a:gd name="connsiteY12" fmla="*/ 442912 h 752475"/>
                <a:gd name="connsiteX13" fmla="*/ 664368 w 676275"/>
                <a:gd name="connsiteY13" fmla="*/ 488156 h 752475"/>
                <a:gd name="connsiteX14" fmla="*/ 673893 w 676275"/>
                <a:gd name="connsiteY14" fmla="*/ 557212 h 752475"/>
                <a:gd name="connsiteX15" fmla="*/ 676275 w 676275"/>
                <a:gd name="connsiteY15" fmla="*/ 640556 h 752475"/>
                <a:gd name="connsiteX16" fmla="*/ 666750 w 676275"/>
                <a:gd name="connsiteY16" fmla="*/ 685800 h 752475"/>
                <a:gd name="connsiteX17" fmla="*/ 652462 w 676275"/>
                <a:gd name="connsiteY17" fmla="*/ 714375 h 752475"/>
                <a:gd name="connsiteX18" fmla="*/ 631031 w 676275"/>
                <a:gd name="connsiteY18" fmla="*/ 738187 h 752475"/>
                <a:gd name="connsiteX19" fmla="*/ 597693 w 676275"/>
                <a:gd name="connsiteY19" fmla="*/ 750093 h 752475"/>
                <a:gd name="connsiteX20" fmla="*/ 576262 w 676275"/>
                <a:gd name="connsiteY20" fmla="*/ 752475 h 752475"/>
                <a:gd name="connsiteX21" fmla="*/ 554831 w 676275"/>
                <a:gd name="connsiteY21" fmla="*/ 747712 h 752475"/>
                <a:gd name="connsiteX22" fmla="*/ 523875 w 676275"/>
                <a:gd name="connsiteY22" fmla="*/ 731043 h 752475"/>
                <a:gd name="connsiteX23" fmla="*/ 497681 w 676275"/>
                <a:gd name="connsiteY23" fmla="*/ 704850 h 752475"/>
                <a:gd name="connsiteX24" fmla="*/ 469106 w 676275"/>
                <a:gd name="connsiteY24" fmla="*/ 664368 h 752475"/>
                <a:gd name="connsiteX25" fmla="*/ 440531 w 676275"/>
                <a:gd name="connsiteY25" fmla="*/ 602456 h 752475"/>
                <a:gd name="connsiteX26" fmla="*/ 404812 w 676275"/>
                <a:gd name="connsiteY26" fmla="*/ 547687 h 752475"/>
                <a:gd name="connsiteX27" fmla="*/ 319087 w 676275"/>
                <a:gd name="connsiteY27" fmla="*/ 435768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76275" h="752475">
                  <a:moveTo>
                    <a:pt x="319087" y="435768"/>
                  </a:moveTo>
                  <a:lnTo>
                    <a:pt x="233362" y="338137"/>
                  </a:lnTo>
                  <a:lnTo>
                    <a:pt x="147637" y="250031"/>
                  </a:lnTo>
                  <a:lnTo>
                    <a:pt x="0" y="97631"/>
                  </a:lnTo>
                  <a:lnTo>
                    <a:pt x="0" y="0"/>
                  </a:lnTo>
                  <a:lnTo>
                    <a:pt x="130968" y="85725"/>
                  </a:lnTo>
                  <a:lnTo>
                    <a:pt x="254793" y="169068"/>
                  </a:lnTo>
                  <a:lnTo>
                    <a:pt x="385762" y="247650"/>
                  </a:lnTo>
                  <a:lnTo>
                    <a:pt x="531018" y="330993"/>
                  </a:lnTo>
                  <a:lnTo>
                    <a:pt x="592931" y="369093"/>
                  </a:lnTo>
                  <a:lnTo>
                    <a:pt x="619125" y="390525"/>
                  </a:lnTo>
                  <a:lnTo>
                    <a:pt x="633412" y="407193"/>
                  </a:lnTo>
                  <a:lnTo>
                    <a:pt x="652462" y="442912"/>
                  </a:lnTo>
                  <a:lnTo>
                    <a:pt x="664368" y="488156"/>
                  </a:lnTo>
                  <a:lnTo>
                    <a:pt x="673893" y="557212"/>
                  </a:lnTo>
                  <a:lnTo>
                    <a:pt x="676275" y="640556"/>
                  </a:lnTo>
                  <a:lnTo>
                    <a:pt x="666750" y="685800"/>
                  </a:lnTo>
                  <a:lnTo>
                    <a:pt x="652462" y="714375"/>
                  </a:lnTo>
                  <a:lnTo>
                    <a:pt x="631031" y="738187"/>
                  </a:lnTo>
                  <a:lnTo>
                    <a:pt x="597693" y="750093"/>
                  </a:lnTo>
                  <a:lnTo>
                    <a:pt x="576262" y="752475"/>
                  </a:lnTo>
                  <a:lnTo>
                    <a:pt x="554831" y="747712"/>
                  </a:lnTo>
                  <a:lnTo>
                    <a:pt x="523875" y="731043"/>
                  </a:lnTo>
                  <a:lnTo>
                    <a:pt x="497681" y="704850"/>
                  </a:lnTo>
                  <a:lnTo>
                    <a:pt x="469106" y="664368"/>
                  </a:lnTo>
                  <a:lnTo>
                    <a:pt x="440531" y="602456"/>
                  </a:lnTo>
                  <a:lnTo>
                    <a:pt x="404812" y="547687"/>
                  </a:lnTo>
                  <a:lnTo>
                    <a:pt x="319087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4">
              <a:extLst>
                <a:ext uri="{FF2B5EF4-FFF2-40B4-BE49-F238E27FC236}">
                  <a16:creationId xmlns:a16="http://schemas.microsoft.com/office/drawing/2014/main" id="{7D42F9D5-6A39-4853-B1D7-F919E2FDD828}"/>
                </a:ext>
              </a:extLst>
            </p:cNvPr>
            <p:cNvSpPr/>
            <p:nvPr/>
          </p:nvSpPr>
          <p:spPr>
            <a:xfrm>
              <a:off x="4376738" y="1979613"/>
              <a:ext cx="2557462" cy="468312"/>
            </a:xfrm>
            <a:custGeom>
              <a:avLst/>
              <a:gdLst>
                <a:gd name="connsiteX0" fmla="*/ 1364456 w 2557462"/>
                <a:gd name="connsiteY0" fmla="*/ 126206 h 469106"/>
                <a:gd name="connsiteX1" fmla="*/ 876300 w 2557462"/>
                <a:gd name="connsiteY1" fmla="*/ 183356 h 469106"/>
                <a:gd name="connsiteX2" fmla="*/ 519112 w 2557462"/>
                <a:gd name="connsiteY2" fmla="*/ 221456 h 469106"/>
                <a:gd name="connsiteX3" fmla="*/ 416718 w 2557462"/>
                <a:gd name="connsiteY3" fmla="*/ 223837 h 469106"/>
                <a:gd name="connsiteX4" fmla="*/ 350043 w 2557462"/>
                <a:gd name="connsiteY4" fmla="*/ 223837 h 469106"/>
                <a:gd name="connsiteX5" fmla="*/ 269081 w 2557462"/>
                <a:gd name="connsiteY5" fmla="*/ 216694 h 469106"/>
                <a:gd name="connsiteX6" fmla="*/ 209550 w 2557462"/>
                <a:gd name="connsiteY6" fmla="*/ 204787 h 469106"/>
                <a:gd name="connsiteX7" fmla="*/ 142875 w 2557462"/>
                <a:gd name="connsiteY7" fmla="*/ 183356 h 469106"/>
                <a:gd name="connsiteX8" fmla="*/ 95250 w 2557462"/>
                <a:gd name="connsiteY8" fmla="*/ 159544 h 469106"/>
                <a:gd name="connsiteX9" fmla="*/ 64293 w 2557462"/>
                <a:gd name="connsiteY9" fmla="*/ 140494 h 469106"/>
                <a:gd name="connsiteX10" fmla="*/ 35718 w 2557462"/>
                <a:gd name="connsiteY10" fmla="*/ 126206 h 469106"/>
                <a:gd name="connsiteX11" fmla="*/ 19050 w 2557462"/>
                <a:gd name="connsiteY11" fmla="*/ 119062 h 469106"/>
                <a:gd name="connsiteX12" fmla="*/ 4762 w 2557462"/>
                <a:gd name="connsiteY12" fmla="*/ 121444 h 469106"/>
                <a:gd name="connsiteX13" fmla="*/ 0 w 2557462"/>
                <a:gd name="connsiteY13" fmla="*/ 123825 h 469106"/>
                <a:gd name="connsiteX14" fmla="*/ 0 w 2557462"/>
                <a:gd name="connsiteY14" fmla="*/ 140494 h 469106"/>
                <a:gd name="connsiteX15" fmla="*/ 7143 w 2557462"/>
                <a:gd name="connsiteY15" fmla="*/ 164306 h 469106"/>
                <a:gd name="connsiteX16" fmla="*/ 21431 w 2557462"/>
                <a:gd name="connsiteY16" fmla="*/ 185737 h 469106"/>
                <a:gd name="connsiteX17" fmla="*/ 66675 w 2557462"/>
                <a:gd name="connsiteY17" fmla="*/ 233362 h 469106"/>
                <a:gd name="connsiteX18" fmla="*/ 176212 w 2557462"/>
                <a:gd name="connsiteY18" fmla="*/ 330994 h 469106"/>
                <a:gd name="connsiteX19" fmla="*/ 233362 w 2557462"/>
                <a:gd name="connsiteY19" fmla="*/ 376237 h 469106"/>
                <a:gd name="connsiteX20" fmla="*/ 290512 w 2557462"/>
                <a:gd name="connsiteY20" fmla="*/ 416719 h 469106"/>
                <a:gd name="connsiteX21" fmla="*/ 330993 w 2557462"/>
                <a:gd name="connsiteY21" fmla="*/ 440531 h 469106"/>
                <a:gd name="connsiteX22" fmla="*/ 366712 w 2557462"/>
                <a:gd name="connsiteY22" fmla="*/ 459581 h 469106"/>
                <a:gd name="connsiteX23" fmla="*/ 397668 w 2557462"/>
                <a:gd name="connsiteY23" fmla="*/ 469106 h 469106"/>
                <a:gd name="connsiteX24" fmla="*/ 421481 w 2557462"/>
                <a:gd name="connsiteY24" fmla="*/ 469106 h 469106"/>
                <a:gd name="connsiteX25" fmla="*/ 454818 w 2557462"/>
                <a:gd name="connsiteY25" fmla="*/ 459581 h 469106"/>
                <a:gd name="connsiteX26" fmla="*/ 485775 w 2557462"/>
                <a:gd name="connsiteY26" fmla="*/ 442912 h 469106"/>
                <a:gd name="connsiteX27" fmla="*/ 540543 w 2557462"/>
                <a:gd name="connsiteY27" fmla="*/ 419100 h 469106"/>
                <a:gd name="connsiteX28" fmla="*/ 626268 w 2557462"/>
                <a:gd name="connsiteY28" fmla="*/ 395287 h 469106"/>
                <a:gd name="connsiteX29" fmla="*/ 745331 w 2557462"/>
                <a:gd name="connsiteY29" fmla="*/ 376237 h 469106"/>
                <a:gd name="connsiteX30" fmla="*/ 1009650 w 2557462"/>
                <a:gd name="connsiteY30" fmla="*/ 345281 h 469106"/>
                <a:gd name="connsiteX31" fmla="*/ 1333500 w 2557462"/>
                <a:gd name="connsiteY31" fmla="*/ 300037 h 469106"/>
                <a:gd name="connsiteX32" fmla="*/ 1664493 w 2557462"/>
                <a:gd name="connsiteY32" fmla="*/ 266700 h 469106"/>
                <a:gd name="connsiteX33" fmla="*/ 1928812 w 2557462"/>
                <a:gd name="connsiteY33" fmla="*/ 240506 h 469106"/>
                <a:gd name="connsiteX34" fmla="*/ 2164556 w 2557462"/>
                <a:gd name="connsiteY34" fmla="*/ 230981 h 469106"/>
                <a:gd name="connsiteX35" fmla="*/ 2466975 w 2557462"/>
                <a:gd name="connsiteY35" fmla="*/ 221456 h 469106"/>
                <a:gd name="connsiteX36" fmla="*/ 2505075 w 2557462"/>
                <a:gd name="connsiteY36" fmla="*/ 216694 h 469106"/>
                <a:gd name="connsiteX37" fmla="*/ 2533650 w 2557462"/>
                <a:gd name="connsiteY37" fmla="*/ 207169 h 469106"/>
                <a:gd name="connsiteX38" fmla="*/ 2550318 w 2557462"/>
                <a:gd name="connsiteY38" fmla="*/ 192881 h 469106"/>
                <a:gd name="connsiteX39" fmla="*/ 2557462 w 2557462"/>
                <a:gd name="connsiteY39" fmla="*/ 173831 h 469106"/>
                <a:gd name="connsiteX40" fmla="*/ 2557462 w 2557462"/>
                <a:gd name="connsiteY40" fmla="*/ 152400 h 469106"/>
                <a:gd name="connsiteX41" fmla="*/ 2543175 w 2557462"/>
                <a:gd name="connsiteY41" fmla="*/ 107156 h 469106"/>
                <a:gd name="connsiteX42" fmla="*/ 2533650 w 2557462"/>
                <a:gd name="connsiteY42" fmla="*/ 90487 h 469106"/>
                <a:gd name="connsiteX43" fmla="*/ 2507456 w 2557462"/>
                <a:gd name="connsiteY43" fmla="*/ 71437 h 469106"/>
                <a:gd name="connsiteX44" fmla="*/ 2440781 w 2557462"/>
                <a:gd name="connsiteY44" fmla="*/ 38100 h 469106"/>
                <a:gd name="connsiteX45" fmla="*/ 2359818 w 2557462"/>
                <a:gd name="connsiteY45" fmla="*/ 9525 h 469106"/>
                <a:gd name="connsiteX46" fmla="*/ 2307431 w 2557462"/>
                <a:gd name="connsiteY46" fmla="*/ 0 h 469106"/>
                <a:gd name="connsiteX47" fmla="*/ 2264568 w 2557462"/>
                <a:gd name="connsiteY47" fmla="*/ 0 h 469106"/>
                <a:gd name="connsiteX48" fmla="*/ 2140743 w 2557462"/>
                <a:gd name="connsiteY48" fmla="*/ 21431 h 469106"/>
                <a:gd name="connsiteX49" fmla="*/ 1947862 w 2557462"/>
                <a:gd name="connsiteY49" fmla="*/ 57150 h 469106"/>
                <a:gd name="connsiteX50" fmla="*/ 1650206 w 2557462"/>
                <a:gd name="connsiteY50" fmla="*/ 95250 h 469106"/>
                <a:gd name="connsiteX51" fmla="*/ 1364456 w 2557462"/>
                <a:gd name="connsiteY51" fmla="*/ 12620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57462" h="469106">
                  <a:moveTo>
                    <a:pt x="1364456" y="126206"/>
                  </a:moveTo>
                  <a:lnTo>
                    <a:pt x="876300" y="183356"/>
                  </a:lnTo>
                  <a:lnTo>
                    <a:pt x="519112" y="221456"/>
                  </a:lnTo>
                  <a:lnTo>
                    <a:pt x="416718" y="223837"/>
                  </a:lnTo>
                  <a:lnTo>
                    <a:pt x="350043" y="223837"/>
                  </a:lnTo>
                  <a:lnTo>
                    <a:pt x="269081" y="216694"/>
                  </a:lnTo>
                  <a:lnTo>
                    <a:pt x="209550" y="204787"/>
                  </a:lnTo>
                  <a:lnTo>
                    <a:pt x="142875" y="183356"/>
                  </a:lnTo>
                  <a:lnTo>
                    <a:pt x="95250" y="159544"/>
                  </a:lnTo>
                  <a:lnTo>
                    <a:pt x="64293" y="140494"/>
                  </a:lnTo>
                  <a:lnTo>
                    <a:pt x="35718" y="126206"/>
                  </a:lnTo>
                  <a:lnTo>
                    <a:pt x="19050" y="119062"/>
                  </a:lnTo>
                  <a:lnTo>
                    <a:pt x="4762" y="121444"/>
                  </a:lnTo>
                  <a:lnTo>
                    <a:pt x="0" y="123825"/>
                  </a:lnTo>
                  <a:lnTo>
                    <a:pt x="0" y="140494"/>
                  </a:lnTo>
                  <a:lnTo>
                    <a:pt x="7143" y="164306"/>
                  </a:lnTo>
                  <a:lnTo>
                    <a:pt x="21431" y="185737"/>
                  </a:lnTo>
                  <a:lnTo>
                    <a:pt x="66675" y="233362"/>
                  </a:lnTo>
                  <a:lnTo>
                    <a:pt x="176212" y="330994"/>
                  </a:lnTo>
                  <a:lnTo>
                    <a:pt x="233362" y="376237"/>
                  </a:lnTo>
                  <a:lnTo>
                    <a:pt x="290512" y="416719"/>
                  </a:lnTo>
                  <a:lnTo>
                    <a:pt x="330993" y="440531"/>
                  </a:lnTo>
                  <a:lnTo>
                    <a:pt x="366712" y="459581"/>
                  </a:lnTo>
                  <a:lnTo>
                    <a:pt x="397668" y="469106"/>
                  </a:lnTo>
                  <a:lnTo>
                    <a:pt x="421481" y="469106"/>
                  </a:lnTo>
                  <a:lnTo>
                    <a:pt x="454818" y="459581"/>
                  </a:lnTo>
                  <a:lnTo>
                    <a:pt x="485775" y="442912"/>
                  </a:lnTo>
                  <a:lnTo>
                    <a:pt x="540543" y="419100"/>
                  </a:lnTo>
                  <a:lnTo>
                    <a:pt x="626268" y="395287"/>
                  </a:lnTo>
                  <a:lnTo>
                    <a:pt x="745331" y="376237"/>
                  </a:lnTo>
                  <a:lnTo>
                    <a:pt x="1009650" y="345281"/>
                  </a:lnTo>
                  <a:lnTo>
                    <a:pt x="1333500" y="300037"/>
                  </a:lnTo>
                  <a:lnTo>
                    <a:pt x="1664493" y="266700"/>
                  </a:lnTo>
                  <a:lnTo>
                    <a:pt x="1928812" y="240506"/>
                  </a:lnTo>
                  <a:lnTo>
                    <a:pt x="2164556" y="230981"/>
                  </a:lnTo>
                  <a:lnTo>
                    <a:pt x="2466975" y="221456"/>
                  </a:lnTo>
                  <a:lnTo>
                    <a:pt x="2505075" y="216694"/>
                  </a:lnTo>
                  <a:lnTo>
                    <a:pt x="2533650" y="207169"/>
                  </a:lnTo>
                  <a:lnTo>
                    <a:pt x="2550318" y="192881"/>
                  </a:lnTo>
                  <a:lnTo>
                    <a:pt x="2557462" y="173831"/>
                  </a:lnTo>
                  <a:lnTo>
                    <a:pt x="2557462" y="152400"/>
                  </a:lnTo>
                  <a:lnTo>
                    <a:pt x="2543175" y="107156"/>
                  </a:lnTo>
                  <a:lnTo>
                    <a:pt x="2533650" y="90487"/>
                  </a:lnTo>
                  <a:lnTo>
                    <a:pt x="2507456" y="71437"/>
                  </a:lnTo>
                  <a:lnTo>
                    <a:pt x="2440781" y="38100"/>
                  </a:lnTo>
                  <a:lnTo>
                    <a:pt x="2359818" y="9525"/>
                  </a:lnTo>
                  <a:lnTo>
                    <a:pt x="2307431" y="0"/>
                  </a:lnTo>
                  <a:lnTo>
                    <a:pt x="2264568" y="0"/>
                  </a:lnTo>
                  <a:lnTo>
                    <a:pt x="2140743" y="21431"/>
                  </a:lnTo>
                  <a:lnTo>
                    <a:pt x="1947862" y="57150"/>
                  </a:lnTo>
                  <a:lnTo>
                    <a:pt x="1650206" y="95250"/>
                  </a:lnTo>
                  <a:lnTo>
                    <a:pt x="1364456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5">
              <a:extLst>
                <a:ext uri="{FF2B5EF4-FFF2-40B4-BE49-F238E27FC236}">
                  <a16:creationId xmlns:a16="http://schemas.microsoft.com/office/drawing/2014/main" id="{07CFBC58-F52B-411D-84B8-3AAD9F78BC90}"/>
                </a:ext>
              </a:extLst>
            </p:cNvPr>
            <p:cNvSpPr/>
            <p:nvPr/>
          </p:nvSpPr>
          <p:spPr>
            <a:xfrm>
              <a:off x="4799013" y="1533525"/>
              <a:ext cx="525462" cy="1209675"/>
            </a:xfrm>
            <a:custGeom>
              <a:avLst/>
              <a:gdLst>
                <a:gd name="connsiteX0" fmla="*/ 469106 w 526256"/>
                <a:gd name="connsiteY0" fmla="*/ 431006 h 1209675"/>
                <a:gd name="connsiteX1" fmla="*/ 483394 w 526256"/>
                <a:gd name="connsiteY1" fmla="*/ 640556 h 1209675"/>
                <a:gd name="connsiteX2" fmla="*/ 521494 w 526256"/>
                <a:gd name="connsiteY2" fmla="*/ 914400 h 1209675"/>
                <a:gd name="connsiteX3" fmla="*/ 526256 w 526256"/>
                <a:gd name="connsiteY3" fmla="*/ 992981 h 1209675"/>
                <a:gd name="connsiteX4" fmla="*/ 526256 w 526256"/>
                <a:gd name="connsiteY4" fmla="*/ 1066800 h 1209675"/>
                <a:gd name="connsiteX5" fmla="*/ 521494 w 526256"/>
                <a:gd name="connsiteY5" fmla="*/ 1119188 h 1209675"/>
                <a:gd name="connsiteX6" fmla="*/ 502444 w 526256"/>
                <a:gd name="connsiteY6" fmla="*/ 1171575 h 1209675"/>
                <a:gd name="connsiteX7" fmla="*/ 481012 w 526256"/>
                <a:gd name="connsiteY7" fmla="*/ 1204913 h 1209675"/>
                <a:gd name="connsiteX8" fmla="*/ 466725 w 526256"/>
                <a:gd name="connsiteY8" fmla="*/ 1209675 h 1209675"/>
                <a:gd name="connsiteX9" fmla="*/ 442912 w 526256"/>
                <a:gd name="connsiteY9" fmla="*/ 1204913 h 1209675"/>
                <a:gd name="connsiteX10" fmla="*/ 423862 w 526256"/>
                <a:gd name="connsiteY10" fmla="*/ 1188244 h 1209675"/>
                <a:gd name="connsiteX11" fmla="*/ 390525 w 526256"/>
                <a:gd name="connsiteY11" fmla="*/ 1147763 h 1209675"/>
                <a:gd name="connsiteX12" fmla="*/ 359569 w 526256"/>
                <a:gd name="connsiteY12" fmla="*/ 1095375 h 1209675"/>
                <a:gd name="connsiteX13" fmla="*/ 333375 w 526256"/>
                <a:gd name="connsiteY13" fmla="*/ 1023938 h 1209675"/>
                <a:gd name="connsiteX14" fmla="*/ 316706 w 526256"/>
                <a:gd name="connsiteY14" fmla="*/ 959644 h 1209675"/>
                <a:gd name="connsiteX15" fmla="*/ 304800 w 526256"/>
                <a:gd name="connsiteY15" fmla="*/ 892969 h 1209675"/>
                <a:gd name="connsiteX16" fmla="*/ 302419 w 526256"/>
                <a:gd name="connsiteY16" fmla="*/ 814388 h 1209675"/>
                <a:gd name="connsiteX17" fmla="*/ 283369 w 526256"/>
                <a:gd name="connsiteY17" fmla="*/ 654844 h 1209675"/>
                <a:gd name="connsiteX18" fmla="*/ 242887 w 526256"/>
                <a:gd name="connsiteY18" fmla="*/ 435769 h 1209675"/>
                <a:gd name="connsiteX19" fmla="*/ 207169 w 526256"/>
                <a:gd name="connsiteY19" fmla="*/ 290513 h 1209675"/>
                <a:gd name="connsiteX20" fmla="*/ 188119 w 526256"/>
                <a:gd name="connsiteY20" fmla="*/ 245269 h 1209675"/>
                <a:gd name="connsiteX21" fmla="*/ 169069 w 526256"/>
                <a:gd name="connsiteY21" fmla="*/ 214313 h 1209675"/>
                <a:gd name="connsiteX22" fmla="*/ 128587 w 526256"/>
                <a:gd name="connsiteY22" fmla="*/ 171450 h 1209675"/>
                <a:gd name="connsiteX23" fmla="*/ 85725 w 526256"/>
                <a:gd name="connsiteY23" fmla="*/ 135731 h 1209675"/>
                <a:gd name="connsiteX24" fmla="*/ 45244 w 526256"/>
                <a:gd name="connsiteY24" fmla="*/ 104775 h 1209675"/>
                <a:gd name="connsiteX25" fmla="*/ 23812 w 526256"/>
                <a:gd name="connsiteY25" fmla="*/ 80963 h 1209675"/>
                <a:gd name="connsiteX26" fmla="*/ 7144 w 526256"/>
                <a:gd name="connsiteY26" fmla="*/ 59531 h 1209675"/>
                <a:gd name="connsiteX27" fmla="*/ 0 w 526256"/>
                <a:gd name="connsiteY27" fmla="*/ 38100 h 1209675"/>
                <a:gd name="connsiteX28" fmla="*/ 4762 w 526256"/>
                <a:gd name="connsiteY28" fmla="*/ 23813 h 1209675"/>
                <a:gd name="connsiteX29" fmla="*/ 26194 w 526256"/>
                <a:gd name="connsiteY29" fmla="*/ 7144 h 1209675"/>
                <a:gd name="connsiteX30" fmla="*/ 57150 w 526256"/>
                <a:gd name="connsiteY30" fmla="*/ 0 h 1209675"/>
                <a:gd name="connsiteX31" fmla="*/ 95250 w 526256"/>
                <a:gd name="connsiteY31" fmla="*/ 7144 h 1209675"/>
                <a:gd name="connsiteX32" fmla="*/ 219075 w 526256"/>
                <a:gd name="connsiteY32" fmla="*/ 38100 h 1209675"/>
                <a:gd name="connsiteX33" fmla="*/ 340519 w 526256"/>
                <a:gd name="connsiteY33" fmla="*/ 83344 h 1209675"/>
                <a:gd name="connsiteX34" fmla="*/ 376237 w 526256"/>
                <a:gd name="connsiteY34" fmla="*/ 100013 h 1209675"/>
                <a:gd name="connsiteX35" fmla="*/ 402431 w 526256"/>
                <a:gd name="connsiteY35" fmla="*/ 119063 h 1209675"/>
                <a:gd name="connsiteX36" fmla="*/ 433387 w 526256"/>
                <a:gd name="connsiteY36" fmla="*/ 157163 h 1209675"/>
                <a:gd name="connsiteX37" fmla="*/ 454819 w 526256"/>
                <a:gd name="connsiteY37" fmla="*/ 202406 h 1209675"/>
                <a:gd name="connsiteX38" fmla="*/ 461962 w 526256"/>
                <a:gd name="connsiteY38" fmla="*/ 259556 h 1209675"/>
                <a:gd name="connsiteX39" fmla="*/ 469106 w 526256"/>
                <a:gd name="connsiteY39" fmla="*/ 431006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26256" h="1209675">
                  <a:moveTo>
                    <a:pt x="469106" y="431006"/>
                  </a:moveTo>
                  <a:lnTo>
                    <a:pt x="483394" y="640556"/>
                  </a:lnTo>
                  <a:lnTo>
                    <a:pt x="521494" y="914400"/>
                  </a:lnTo>
                  <a:lnTo>
                    <a:pt x="526256" y="992981"/>
                  </a:lnTo>
                  <a:lnTo>
                    <a:pt x="526256" y="1066800"/>
                  </a:lnTo>
                  <a:lnTo>
                    <a:pt x="521494" y="1119188"/>
                  </a:lnTo>
                  <a:lnTo>
                    <a:pt x="502444" y="1171575"/>
                  </a:lnTo>
                  <a:lnTo>
                    <a:pt x="481012" y="1204913"/>
                  </a:lnTo>
                  <a:lnTo>
                    <a:pt x="466725" y="1209675"/>
                  </a:lnTo>
                  <a:lnTo>
                    <a:pt x="442912" y="1204913"/>
                  </a:lnTo>
                  <a:lnTo>
                    <a:pt x="423862" y="1188244"/>
                  </a:lnTo>
                  <a:lnTo>
                    <a:pt x="390525" y="1147763"/>
                  </a:lnTo>
                  <a:lnTo>
                    <a:pt x="359569" y="1095375"/>
                  </a:lnTo>
                  <a:lnTo>
                    <a:pt x="333375" y="1023938"/>
                  </a:lnTo>
                  <a:lnTo>
                    <a:pt x="316706" y="959644"/>
                  </a:lnTo>
                  <a:lnTo>
                    <a:pt x="304800" y="892969"/>
                  </a:lnTo>
                  <a:cubicBezTo>
                    <a:pt x="304006" y="866775"/>
                    <a:pt x="303213" y="840582"/>
                    <a:pt x="302419" y="814388"/>
                  </a:cubicBezTo>
                  <a:lnTo>
                    <a:pt x="283369" y="654844"/>
                  </a:lnTo>
                  <a:lnTo>
                    <a:pt x="242887" y="435769"/>
                  </a:lnTo>
                  <a:lnTo>
                    <a:pt x="207169" y="290513"/>
                  </a:lnTo>
                  <a:lnTo>
                    <a:pt x="188119" y="245269"/>
                  </a:lnTo>
                  <a:lnTo>
                    <a:pt x="169069" y="214313"/>
                  </a:lnTo>
                  <a:lnTo>
                    <a:pt x="128587" y="171450"/>
                  </a:lnTo>
                  <a:lnTo>
                    <a:pt x="85725" y="135731"/>
                  </a:lnTo>
                  <a:lnTo>
                    <a:pt x="45244" y="104775"/>
                  </a:lnTo>
                  <a:lnTo>
                    <a:pt x="23812" y="80963"/>
                  </a:lnTo>
                  <a:lnTo>
                    <a:pt x="7144" y="59531"/>
                  </a:lnTo>
                  <a:lnTo>
                    <a:pt x="0" y="38100"/>
                  </a:lnTo>
                  <a:lnTo>
                    <a:pt x="4762" y="23813"/>
                  </a:lnTo>
                  <a:lnTo>
                    <a:pt x="26194" y="7144"/>
                  </a:lnTo>
                  <a:lnTo>
                    <a:pt x="57150" y="0"/>
                  </a:lnTo>
                  <a:lnTo>
                    <a:pt x="95250" y="7144"/>
                  </a:lnTo>
                  <a:lnTo>
                    <a:pt x="219075" y="38100"/>
                  </a:lnTo>
                  <a:lnTo>
                    <a:pt x="340519" y="83344"/>
                  </a:lnTo>
                  <a:lnTo>
                    <a:pt x="376237" y="100013"/>
                  </a:lnTo>
                  <a:lnTo>
                    <a:pt x="402431" y="119063"/>
                  </a:lnTo>
                  <a:lnTo>
                    <a:pt x="433387" y="157163"/>
                  </a:lnTo>
                  <a:lnTo>
                    <a:pt x="454819" y="202406"/>
                  </a:lnTo>
                  <a:lnTo>
                    <a:pt x="461962" y="259556"/>
                  </a:lnTo>
                  <a:lnTo>
                    <a:pt x="469106" y="4310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6">
              <a:extLst>
                <a:ext uri="{FF2B5EF4-FFF2-40B4-BE49-F238E27FC236}">
                  <a16:creationId xmlns:a16="http://schemas.microsoft.com/office/drawing/2014/main" id="{ADC5ABDA-6DAF-4BB9-BDE2-0AC27A2D41B3}"/>
                </a:ext>
              </a:extLst>
            </p:cNvPr>
            <p:cNvSpPr/>
            <p:nvPr/>
          </p:nvSpPr>
          <p:spPr>
            <a:xfrm>
              <a:off x="5951538" y="1427163"/>
              <a:ext cx="487362" cy="1257300"/>
            </a:xfrm>
            <a:custGeom>
              <a:avLst/>
              <a:gdLst>
                <a:gd name="connsiteX0" fmla="*/ 154781 w 488156"/>
                <a:gd name="connsiteY0" fmla="*/ 478631 h 1257300"/>
                <a:gd name="connsiteX1" fmla="*/ 130969 w 488156"/>
                <a:gd name="connsiteY1" fmla="*/ 659606 h 1257300"/>
                <a:gd name="connsiteX2" fmla="*/ 78581 w 488156"/>
                <a:gd name="connsiteY2" fmla="*/ 842962 h 1257300"/>
                <a:gd name="connsiteX3" fmla="*/ 40481 w 488156"/>
                <a:gd name="connsiteY3" fmla="*/ 964406 h 1257300"/>
                <a:gd name="connsiteX4" fmla="*/ 9525 w 488156"/>
                <a:gd name="connsiteY4" fmla="*/ 1083469 h 1257300"/>
                <a:gd name="connsiteX5" fmla="*/ 0 w 488156"/>
                <a:gd name="connsiteY5" fmla="*/ 1154906 h 1257300"/>
                <a:gd name="connsiteX6" fmla="*/ 11906 w 488156"/>
                <a:gd name="connsiteY6" fmla="*/ 1202531 h 1257300"/>
                <a:gd name="connsiteX7" fmla="*/ 35719 w 488156"/>
                <a:gd name="connsiteY7" fmla="*/ 1243012 h 1257300"/>
                <a:gd name="connsiteX8" fmla="*/ 50006 w 488156"/>
                <a:gd name="connsiteY8" fmla="*/ 1252537 h 1257300"/>
                <a:gd name="connsiteX9" fmla="*/ 64294 w 488156"/>
                <a:gd name="connsiteY9" fmla="*/ 1257300 h 1257300"/>
                <a:gd name="connsiteX10" fmla="*/ 83344 w 488156"/>
                <a:gd name="connsiteY10" fmla="*/ 1250156 h 1257300"/>
                <a:gd name="connsiteX11" fmla="*/ 111919 w 488156"/>
                <a:gd name="connsiteY11" fmla="*/ 1223962 h 1257300"/>
                <a:gd name="connsiteX12" fmla="*/ 142875 w 488156"/>
                <a:gd name="connsiteY12" fmla="*/ 1178719 h 1257300"/>
                <a:gd name="connsiteX13" fmla="*/ 188119 w 488156"/>
                <a:gd name="connsiteY13" fmla="*/ 1092994 h 1257300"/>
                <a:gd name="connsiteX14" fmla="*/ 247650 w 488156"/>
                <a:gd name="connsiteY14" fmla="*/ 959644 h 1257300"/>
                <a:gd name="connsiteX15" fmla="*/ 304800 w 488156"/>
                <a:gd name="connsiteY15" fmla="*/ 816769 h 1257300"/>
                <a:gd name="connsiteX16" fmla="*/ 316706 w 488156"/>
                <a:gd name="connsiteY16" fmla="*/ 781050 h 1257300"/>
                <a:gd name="connsiteX17" fmla="*/ 333375 w 488156"/>
                <a:gd name="connsiteY17" fmla="*/ 623887 h 1257300"/>
                <a:gd name="connsiteX18" fmla="*/ 369094 w 488156"/>
                <a:gd name="connsiteY18" fmla="*/ 500062 h 1257300"/>
                <a:gd name="connsiteX19" fmla="*/ 404812 w 488156"/>
                <a:gd name="connsiteY19" fmla="*/ 407194 h 1257300"/>
                <a:gd name="connsiteX20" fmla="*/ 433387 w 488156"/>
                <a:gd name="connsiteY20" fmla="*/ 352425 h 1257300"/>
                <a:gd name="connsiteX21" fmla="*/ 457200 w 488156"/>
                <a:gd name="connsiteY21" fmla="*/ 316706 h 1257300"/>
                <a:gd name="connsiteX22" fmla="*/ 483394 w 488156"/>
                <a:gd name="connsiteY22" fmla="*/ 288131 h 1257300"/>
                <a:gd name="connsiteX23" fmla="*/ 488156 w 488156"/>
                <a:gd name="connsiteY23" fmla="*/ 271462 h 1257300"/>
                <a:gd name="connsiteX24" fmla="*/ 485775 w 488156"/>
                <a:gd name="connsiteY24" fmla="*/ 247650 h 1257300"/>
                <a:gd name="connsiteX25" fmla="*/ 481012 w 488156"/>
                <a:gd name="connsiteY25" fmla="*/ 230981 h 1257300"/>
                <a:gd name="connsiteX26" fmla="*/ 464344 w 488156"/>
                <a:gd name="connsiteY26" fmla="*/ 202406 h 1257300"/>
                <a:gd name="connsiteX27" fmla="*/ 440531 w 488156"/>
                <a:gd name="connsiteY27" fmla="*/ 178594 h 1257300"/>
                <a:gd name="connsiteX28" fmla="*/ 414337 w 488156"/>
                <a:gd name="connsiteY28" fmla="*/ 154781 h 1257300"/>
                <a:gd name="connsiteX29" fmla="*/ 390525 w 488156"/>
                <a:gd name="connsiteY29" fmla="*/ 135731 h 1257300"/>
                <a:gd name="connsiteX30" fmla="*/ 350044 w 488156"/>
                <a:gd name="connsiteY30" fmla="*/ 111919 h 1257300"/>
                <a:gd name="connsiteX31" fmla="*/ 290512 w 488156"/>
                <a:gd name="connsiteY31" fmla="*/ 78581 h 1257300"/>
                <a:gd name="connsiteX32" fmla="*/ 214312 w 488156"/>
                <a:gd name="connsiteY32" fmla="*/ 45244 h 1257300"/>
                <a:gd name="connsiteX33" fmla="*/ 128587 w 488156"/>
                <a:gd name="connsiteY33" fmla="*/ 19050 h 1257300"/>
                <a:gd name="connsiteX34" fmla="*/ 88106 w 488156"/>
                <a:gd name="connsiteY34" fmla="*/ 4762 h 1257300"/>
                <a:gd name="connsiteX35" fmla="*/ 66675 w 488156"/>
                <a:gd name="connsiteY35" fmla="*/ 0 h 1257300"/>
                <a:gd name="connsiteX36" fmla="*/ 59531 w 488156"/>
                <a:gd name="connsiteY36" fmla="*/ 0 h 1257300"/>
                <a:gd name="connsiteX37" fmla="*/ 52387 w 488156"/>
                <a:gd name="connsiteY37" fmla="*/ 9525 h 1257300"/>
                <a:gd name="connsiteX38" fmla="*/ 54769 w 488156"/>
                <a:gd name="connsiteY38" fmla="*/ 30956 h 1257300"/>
                <a:gd name="connsiteX39" fmla="*/ 69056 w 488156"/>
                <a:gd name="connsiteY39" fmla="*/ 61912 h 1257300"/>
                <a:gd name="connsiteX40" fmla="*/ 95250 w 488156"/>
                <a:gd name="connsiteY40" fmla="*/ 90487 h 1257300"/>
                <a:gd name="connsiteX41" fmla="*/ 121444 w 488156"/>
                <a:gd name="connsiteY41" fmla="*/ 121444 h 1257300"/>
                <a:gd name="connsiteX42" fmla="*/ 147637 w 488156"/>
                <a:gd name="connsiteY42" fmla="*/ 159544 h 1257300"/>
                <a:gd name="connsiteX43" fmla="*/ 169069 w 488156"/>
                <a:gd name="connsiteY43" fmla="*/ 211931 h 1257300"/>
                <a:gd name="connsiteX44" fmla="*/ 176212 w 488156"/>
                <a:gd name="connsiteY44" fmla="*/ 238125 h 1257300"/>
                <a:gd name="connsiteX45" fmla="*/ 176212 w 488156"/>
                <a:gd name="connsiteY45" fmla="*/ 283369 h 1257300"/>
                <a:gd name="connsiteX46" fmla="*/ 154781 w 488156"/>
                <a:gd name="connsiteY46" fmla="*/ 478631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8156" h="1257300">
                  <a:moveTo>
                    <a:pt x="154781" y="478631"/>
                  </a:moveTo>
                  <a:lnTo>
                    <a:pt x="130969" y="659606"/>
                  </a:lnTo>
                  <a:lnTo>
                    <a:pt x="78581" y="842962"/>
                  </a:lnTo>
                  <a:lnTo>
                    <a:pt x="40481" y="964406"/>
                  </a:lnTo>
                  <a:lnTo>
                    <a:pt x="9525" y="1083469"/>
                  </a:lnTo>
                  <a:lnTo>
                    <a:pt x="0" y="1154906"/>
                  </a:lnTo>
                  <a:lnTo>
                    <a:pt x="11906" y="1202531"/>
                  </a:lnTo>
                  <a:lnTo>
                    <a:pt x="35719" y="1243012"/>
                  </a:lnTo>
                  <a:lnTo>
                    <a:pt x="50006" y="1252537"/>
                  </a:lnTo>
                  <a:lnTo>
                    <a:pt x="64294" y="1257300"/>
                  </a:lnTo>
                  <a:lnTo>
                    <a:pt x="83344" y="1250156"/>
                  </a:lnTo>
                  <a:lnTo>
                    <a:pt x="111919" y="1223962"/>
                  </a:lnTo>
                  <a:lnTo>
                    <a:pt x="142875" y="1178719"/>
                  </a:lnTo>
                  <a:lnTo>
                    <a:pt x="188119" y="1092994"/>
                  </a:lnTo>
                  <a:lnTo>
                    <a:pt x="247650" y="959644"/>
                  </a:lnTo>
                  <a:lnTo>
                    <a:pt x="304800" y="816769"/>
                  </a:lnTo>
                  <a:lnTo>
                    <a:pt x="316706" y="781050"/>
                  </a:lnTo>
                  <a:lnTo>
                    <a:pt x="333375" y="623887"/>
                  </a:lnTo>
                  <a:lnTo>
                    <a:pt x="369094" y="500062"/>
                  </a:lnTo>
                  <a:lnTo>
                    <a:pt x="404812" y="407194"/>
                  </a:lnTo>
                  <a:lnTo>
                    <a:pt x="433387" y="352425"/>
                  </a:lnTo>
                  <a:lnTo>
                    <a:pt x="457200" y="316706"/>
                  </a:lnTo>
                  <a:lnTo>
                    <a:pt x="483394" y="288131"/>
                  </a:lnTo>
                  <a:lnTo>
                    <a:pt x="488156" y="271462"/>
                  </a:lnTo>
                  <a:lnTo>
                    <a:pt x="485775" y="247650"/>
                  </a:lnTo>
                  <a:lnTo>
                    <a:pt x="481012" y="230981"/>
                  </a:lnTo>
                  <a:lnTo>
                    <a:pt x="464344" y="202406"/>
                  </a:lnTo>
                  <a:lnTo>
                    <a:pt x="440531" y="178594"/>
                  </a:lnTo>
                  <a:lnTo>
                    <a:pt x="414337" y="154781"/>
                  </a:lnTo>
                  <a:lnTo>
                    <a:pt x="390525" y="135731"/>
                  </a:lnTo>
                  <a:lnTo>
                    <a:pt x="350044" y="111919"/>
                  </a:lnTo>
                  <a:lnTo>
                    <a:pt x="290512" y="78581"/>
                  </a:lnTo>
                  <a:lnTo>
                    <a:pt x="214312" y="45244"/>
                  </a:lnTo>
                  <a:lnTo>
                    <a:pt x="128587" y="19050"/>
                  </a:lnTo>
                  <a:lnTo>
                    <a:pt x="88106" y="4762"/>
                  </a:lnTo>
                  <a:lnTo>
                    <a:pt x="66675" y="0"/>
                  </a:lnTo>
                  <a:lnTo>
                    <a:pt x="59531" y="0"/>
                  </a:lnTo>
                  <a:lnTo>
                    <a:pt x="52387" y="9525"/>
                  </a:lnTo>
                  <a:lnTo>
                    <a:pt x="54769" y="30956"/>
                  </a:lnTo>
                  <a:lnTo>
                    <a:pt x="69056" y="61912"/>
                  </a:lnTo>
                  <a:lnTo>
                    <a:pt x="95250" y="90487"/>
                  </a:lnTo>
                  <a:lnTo>
                    <a:pt x="121444" y="121444"/>
                  </a:lnTo>
                  <a:lnTo>
                    <a:pt x="147637" y="159544"/>
                  </a:lnTo>
                  <a:lnTo>
                    <a:pt x="169069" y="211931"/>
                  </a:lnTo>
                  <a:lnTo>
                    <a:pt x="176212" y="238125"/>
                  </a:lnTo>
                  <a:lnTo>
                    <a:pt x="176212" y="283369"/>
                  </a:lnTo>
                  <a:lnTo>
                    <a:pt x="154781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8">
              <a:extLst>
                <a:ext uri="{FF2B5EF4-FFF2-40B4-BE49-F238E27FC236}">
                  <a16:creationId xmlns:a16="http://schemas.microsoft.com/office/drawing/2014/main" id="{F8000A19-843E-4C49-8EF2-627C5B833639}"/>
                </a:ext>
              </a:extLst>
            </p:cNvPr>
            <p:cNvSpPr/>
            <p:nvPr/>
          </p:nvSpPr>
          <p:spPr>
            <a:xfrm>
              <a:off x="4781550" y="2630488"/>
              <a:ext cx="2052638" cy="1428750"/>
            </a:xfrm>
            <a:custGeom>
              <a:avLst/>
              <a:gdLst>
                <a:gd name="connsiteX0" fmla="*/ 876300 w 2052638"/>
                <a:gd name="connsiteY0" fmla="*/ 257175 h 1428750"/>
                <a:gd name="connsiteX1" fmla="*/ 719138 w 2052638"/>
                <a:gd name="connsiteY1" fmla="*/ 278607 h 1428750"/>
                <a:gd name="connsiteX2" fmla="*/ 533400 w 2052638"/>
                <a:gd name="connsiteY2" fmla="*/ 307182 h 1428750"/>
                <a:gd name="connsiteX3" fmla="*/ 245269 w 2052638"/>
                <a:gd name="connsiteY3" fmla="*/ 354807 h 1428750"/>
                <a:gd name="connsiteX4" fmla="*/ 54769 w 2052638"/>
                <a:gd name="connsiteY4" fmla="*/ 390525 h 1428750"/>
                <a:gd name="connsiteX5" fmla="*/ 0 w 2052638"/>
                <a:gd name="connsiteY5" fmla="*/ 252413 h 1428750"/>
                <a:gd name="connsiteX6" fmla="*/ 204788 w 2052638"/>
                <a:gd name="connsiteY6" fmla="*/ 214313 h 1428750"/>
                <a:gd name="connsiteX7" fmla="*/ 554831 w 2052638"/>
                <a:gd name="connsiteY7" fmla="*/ 161925 h 1428750"/>
                <a:gd name="connsiteX8" fmla="*/ 892969 w 2052638"/>
                <a:gd name="connsiteY8" fmla="*/ 116682 h 1428750"/>
                <a:gd name="connsiteX9" fmla="*/ 1223963 w 2052638"/>
                <a:gd name="connsiteY9" fmla="*/ 80963 h 1428750"/>
                <a:gd name="connsiteX10" fmla="*/ 1445419 w 2052638"/>
                <a:gd name="connsiteY10" fmla="*/ 59532 h 1428750"/>
                <a:gd name="connsiteX11" fmla="*/ 1552575 w 2052638"/>
                <a:gd name="connsiteY11" fmla="*/ 33338 h 1428750"/>
                <a:gd name="connsiteX12" fmla="*/ 1669256 w 2052638"/>
                <a:gd name="connsiteY12" fmla="*/ 0 h 1428750"/>
                <a:gd name="connsiteX13" fmla="*/ 1690688 w 2052638"/>
                <a:gd name="connsiteY13" fmla="*/ 0 h 1428750"/>
                <a:gd name="connsiteX14" fmla="*/ 1724025 w 2052638"/>
                <a:gd name="connsiteY14" fmla="*/ 16669 h 1428750"/>
                <a:gd name="connsiteX15" fmla="*/ 1788319 w 2052638"/>
                <a:gd name="connsiteY15" fmla="*/ 54769 h 1428750"/>
                <a:gd name="connsiteX16" fmla="*/ 1826419 w 2052638"/>
                <a:gd name="connsiteY16" fmla="*/ 80963 h 1428750"/>
                <a:gd name="connsiteX17" fmla="*/ 1897856 w 2052638"/>
                <a:gd name="connsiteY17" fmla="*/ 135732 h 1428750"/>
                <a:gd name="connsiteX18" fmla="*/ 1981200 w 2052638"/>
                <a:gd name="connsiteY18" fmla="*/ 204788 h 1428750"/>
                <a:gd name="connsiteX19" fmla="*/ 2021681 w 2052638"/>
                <a:gd name="connsiteY19" fmla="*/ 238125 h 1428750"/>
                <a:gd name="connsiteX20" fmla="*/ 2040731 w 2052638"/>
                <a:gd name="connsiteY20" fmla="*/ 261938 h 1428750"/>
                <a:gd name="connsiteX21" fmla="*/ 2047875 w 2052638"/>
                <a:gd name="connsiteY21" fmla="*/ 278607 h 1428750"/>
                <a:gd name="connsiteX22" fmla="*/ 2052638 w 2052638"/>
                <a:gd name="connsiteY22" fmla="*/ 300038 h 1428750"/>
                <a:gd name="connsiteX23" fmla="*/ 2050256 w 2052638"/>
                <a:gd name="connsiteY23" fmla="*/ 330994 h 1428750"/>
                <a:gd name="connsiteX24" fmla="*/ 2031206 w 2052638"/>
                <a:gd name="connsiteY24" fmla="*/ 361950 h 1428750"/>
                <a:gd name="connsiteX25" fmla="*/ 2000250 w 2052638"/>
                <a:gd name="connsiteY25" fmla="*/ 392907 h 1428750"/>
                <a:gd name="connsiteX26" fmla="*/ 1985963 w 2052638"/>
                <a:gd name="connsiteY26" fmla="*/ 411957 h 1428750"/>
                <a:gd name="connsiteX27" fmla="*/ 1945481 w 2052638"/>
                <a:gd name="connsiteY27" fmla="*/ 538163 h 1428750"/>
                <a:gd name="connsiteX28" fmla="*/ 1897856 w 2052638"/>
                <a:gd name="connsiteY28" fmla="*/ 740569 h 1428750"/>
                <a:gd name="connsiteX29" fmla="*/ 1840706 w 2052638"/>
                <a:gd name="connsiteY29" fmla="*/ 1016794 h 1428750"/>
                <a:gd name="connsiteX30" fmla="*/ 1788319 w 2052638"/>
                <a:gd name="connsiteY30" fmla="*/ 1295400 h 1428750"/>
                <a:gd name="connsiteX31" fmla="*/ 1774031 w 2052638"/>
                <a:gd name="connsiteY31" fmla="*/ 1352550 h 1428750"/>
                <a:gd name="connsiteX32" fmla="*/ 1757363 w 2052638"/>
                <a:gd name="connsiteY32" fmla="*/ 1381125 h 1428750"/>
                <a:gd name="connsiteX33" fmla="*/ 1738313 w 2052638"/>
                <a:gd name="connsiteY33" fmla="*/ 1402557 h 1428750"/>
                <a:gd name="connsiteX34" fmla="*/ 1724025 w 2052638"/>
                <a:gd name="connsiteY34" fmla="*/ 1414463 h 1428750"/>
                <a:gd name="connsiteX35" fmla="*/ 1704975 w 2052638"/>
                <a:gd name="connsiteY35" fmla="*/ 1423988 h 1428750"/>
                <a:gd name="connsiteX36" fmla="*/ 1666875 w 2052638"/>
                <a:gd name="connsiteY36" fmla="*/ 1428750 h 1428750"/>
                <a:gd name="connsiteX37" fmla="*/ 1628775 w 2052638"/>
                <a:gd name="connsiteY37" fmla="*/ 1423988 h 1428750"/>
                <a:gd name="connsiteX38" fmla="*/ 1595438 w 2052638"/>
                <a:gd name="connsiteY38" fmla="*/ 1414463 h 1428750"/>
                <a:gd name="connsiteX39" fmla="*/ 1574006 w 2052638"/>
                <a:gd name="connsiteY39" fmla="*/ 1397794 h 1428750"/>
                <a:gd name="connsiteX40" fmla="*/ 1557338 w 2052638"/>
                <a:gd name="connsiteY40" fmla="*/ 1371600 h 1428750"/>
                <a:gd name="connsiteX41" fmla="*/ 1550194 w 2052638"/>
                <a:gd name="connsiteY41" fmla="*/ 1338263 h 1428750"/>
                <a:gd name="connsiteX42" fmla="*/ 1552575 w 2052638"/>
                <a:gd name="connsiteY42" fmla="*/ 1295400 h 1428750"/>
                <a:gd name="connsiteX43" fmla="*/ 1590675 w 2052638"/>
                <a:gd name="connsiteY43" fmla="*/ 1164432 h 1428750"/>
                <a:gd name="connsiteX44" fmla="*/ 1604963 w 2052638"/>
                <a:gd name="connsiteY44" fmla="*/ 1023938 h 1428750"/>
                <a:gd name="connsiteX45" fmla="*/ 1626394 w 2052638"/>
                <a:gd name="connsiteY45" fmla="*/ 840582 h 1428750"/>
                <a:gd name="connsiteX46" fmla="*/ 1643063 w 2052638"/>
                <a:gd name="connsiteY46" fmla="*/ 747713 h 1428750"/>
                <a:gd name="connsiteX47" fmla="*/ 1659731 w 2052638"/>
                <a:gd name="connsiteY47" fmla="*/ 628650 h 1428750"/>
                <a:gd name="connsiteX48" fmla="*/ 1669256 w 2052638"/>
                <a:gd name="connsiteY48" fmla="*/ 547688 h 1428750"/>
                <a:gd name="connsiteX49" fmla="*/ 1678781 w 2052638"/>
                <a:gd name="connsiteY49" fmla="*/ 421482 h 1428750"/>
                <a:gd name="connsiteX50" fmla="*/ 1681163 w 2052638"/>
                <a:gd name="connsiteY50" fmla="*/ 316707 h 1428750"/>
                <a:gd name="connsiteX51" fmla="*/ 1678781 w 2052638"/>
                <a:gd name="connsiteY51" fmla="*/ 288132 h 1428750"/>
                <a:gd name="connsiteX52" fmla="*/ 1671638 w 2052638"/>
                <a:gd name="connsiteY52" fmla="*/ 259557 h 1428750"/>
                <a:gd name="connsiteX53" fmla="*/ 1657350 w 2052638"/>
                <a:gd name="connsiteY53" fmla="*/ 240507 h 1428750"/>
                <a:gd name="connsiteX54" fmla="*/ 1647825 w 2052638"/>
                <a:gd name="connsiteY54" fmla="*/ 233363 h 1428750"/>
                <a:gd name="connsiteX55" fmla="*/ 1628775 w 2052638"/>
                <a:gd name="connsiteY55" fmla="*/ 223838 h 1428750"/>
                <a:gd name="connsiteX56" fmla="*/ 1581150 w 2052638"/>
                <a:gd name="connsiteY56" fmla="*/ 216694 h 1428750"/>
                <a:gd name="connsiteX57" fmla="*/ 1350169 w 2052638"/>
                <a:gd name="connsiteY57" fmla="*/ 223838 h 1428750"/>
                <a:gd name="connsiteX58" fmla="*/ 1143000 w 2052638"/>
                <a:gd name="connsiteY58" fmla="*/ 233363 h 1428750"/>
                <a:gd name="connsiteX59" fmla="*/ 876300 w 2052638"/>
                <a:gd name="connsiteY59" fmla="*/ 257175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052638" h="1428750">
                  <a:moveTo>
                    <a:pt x="876300" y="257175"/>
                  </a:moveTo>
                  <a:lnTo>
                    <a:pt x="719138" y="278607"/>
                  </a:lnTo>
                  <a:lnTo>
                    <a:pt x="533400" y="307182"/>
                  </a:lnTo>
                  <a:lnTo>
                    <a:pt x="245269" y="354807"/>
                  </a:lnTo>
                  <a:lnTo>
                    <a:pt x="54769" y="390525"/>
                  </a:lnTo>
                  <a:lnTo>
                    <a:pt x="0" y="252413"/>
                  </a:lnTo>
                  <a:lnTo>
                    <a:pt x="204788" y="214313"/>
                  </a:lnTo>
                  <a:lnTo>
                    <a:pt x="554831" y="161925"/>
                  </a:lnTo>
                  <a:lnTo>
                    <a:pt x="892969" y="116682"/>
                  </a:lnTo>
                  <a:lnTo>
                    <a:pt x="1223963" y="80963"/>
                  </a:lnTo>
                  <a:lnTo>
                    <a:pt x="1445419" y="59532"/>
                  </a:lnTo>
                  <a:lnTo>
                    <a:pt x="1552575" y="33338"/>
                  </a:lnTo>
                  <a:lnTo>
                    <a:pt x="1669256" y="0"/>
                  </a:lnTo>
                  <a:lnTo>
                    <a:pt x="1690688" y="0"/>
                  </a:lnTo>
                  <a:lnTo>
                    <a:pt x="1724025" y="16669"/>
                  </a:lnTo>
                  <a:lnTo>
                    <a:pt x="1788319" y="54769"/>
                  </a:lnTo>
                  <a:lnTo>
                    <a:pt x="1826419" y="80963"/>
                  </a:lnTo>
                  <a:lnTo>
                    <a:pt x="1897856" y="135732"/>
                  </a:lnTo>
                  <a:lnTo>
                    <a:pt x="1981200" y="204788"/>
                  </a:lnTo>
                  <a:lnTo>
                    <a:pt x="2021681" y="238125"/>
                  </a:lnTo>
                  <a:lnTo>
                    <a:pt x="2040731" y="261938"/>
                  </a:lnTo>
                  <a:lnTo>
                    <a:pt x="2047875" y="278607"/>
                  </a:lnTo>
                  <a:lnTo>
                    <a:pt x="2052638" y="300038"/>
                  </a:lnTo>
                  <a:lnTo>
                    <a:pt x="2050256" y="330994"/>
                  </a:lnTo>
                  <a:lnTo>
                    <a:pt x="2031206" y="361950"/>
                  </a:lnTo>
                  <a:lnTo>
                    <a:pt x="2000250" y="392907"/>
                  </a:lnTo>
                  <a:lnTo>
                    <a:pt x="1985963" y="411957"/>
                  </a:lnTo>
                  <a:lnTo>
                    <a:pt x="1945481" y="538163"/>
                  </a:lnTo>
                  <a:lnTo>
                    <a:pt x="1897856" y="740569"/>
                  </a:lnTo>
                  <a:lnTo>
                    <a:pt x="1840706" y="1016794"/>
                  </a:lnTo>
                  <a:lnTo>
                    <a:pt x="1788319" y="1295400"/>
                  </a:lnTo>
                  <a:lnTo>
                    <a:pt x="1774031" y="1352550"/>
                  </a:lnTo>
                  <a:lnTo>
                    <a:pt x="1757363" y="1381125"/>
                  </a:lnTo>
                  <a:lnTo>
                    <a:pt x="1738313" y="1402557"/>
                  </a:lnTo>
                  <a:lnTo>
                    <a:pt x="1724025" y="1414463"/>
                  </a:lnTo>
                  <a:lnTo>
                    <a:pt x="1704975" y="1423988"/>
                  </a:lnTo>
                  <a:lnTo>
                    <a:pt x="1666875" y="1428750"/>
                  </a:lnTo>
                  <a:lnTo>
                    <a:pt x="1628775" y="1423988"/>
                  </a:lnTo>
                  <a:lnTo>
                    <a:pt x="1595438" y="1414463"/>
                  </a:lnTo>
                  <a:lnTo>
                    <a:pt x="1574006" y="1397794"/>
                  </a:lnTo>
                  <a:lnTo>
                    <a:pt x="1557338" y="1371600"/>
                  </a:lnTo>
                  <a:lnTo>
                    <a:pt x="1550194" y="1338263"/>
                  </a:lnTo>
                  <a:lnTo>
                    <a:pt x="1552575" y="1295400"/>
                  </a:lnTo>
                  <a:lnTo>
                    <a:pt x="1590675" y="1164432"/>
                  </a:lnTo>
                  <a:lnTo>
                    <a:pt x="1604963" y="1023938"/>
                  </a:lnTo>
                  <a:lnTo>
                    <a:pt x="1626394" y="840582"/>
                  </a:lnTo>
                  <a:lnTo>
                    <a:pt x="1643063" y="747713"/>
                  </a:lnTo>
                  <a:lnTo>
                    <a:pt x="1659731" y="628650"/>
                  </a:lnTo>
                  <a:lnTo>
                    <a:pt x="1669256" y="547688"/>
                  </a:lnTo>
                  <a:lnTo>
                    <a:pt x="1678781" y="421482"/>
                  </a:lnTo>
                  <a:lnTo>
                    <a:pt x="1681163" y="316707"/>
                  </a:lnTo>
                  <a:lnTo>
                    <a:pt x="1678781" y="288132"/>
                  </a:lnTo>
                  <a:lnTo>
                    <a:pt x="1671638" y="259557"/>
                  </a:lnTo>
                  <a:lnTo>
                    <a:pt x="1657350" y="240507"/>
                  </a:lnTo>
                  <a:lnTo>
                    <a:pt x="1647825" y="233363"/>
                  </a:lnTo>
                  <a:lnTo>
                    <a:pt x="1628775" y="223838"/>
                  </a:lnTo>
                  <a:lnTo>
                    <a:pt x="1581150" y="216694"/>
                  </a:lnTo>
                  <a:lnTo>
                    <a:pt x="1350169" y="223838"/>
                  </a:lnTo>
                  <a:lnTo>
                    <a:pt x="1143000" y="233363"/>
                  </a:lnTo>
                  <a:lnTo>
                    <a:pt x="876300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9">
              <a:extLst>
                <a:ext uri="{FF2B5EF4-FFF2-40B4-BE49-F238E27FC236}">
                  <a16:creationId xmlns:a16="http://schemas.microsoft.com/office/drawing/2014/main" id="{A772A66F-F266-45DA-8B23-C91AB488BA83}"/>
                </a:ext>
              </a:extLst>
            </p:cNvPr>
            <p:cNvSpPr/>
            <p:nvPr/>
          </p:nvSpPr>
          <p:spPr>
            <a:xfrm>
              <a:off x="4918075" y="3233738"/>
              <a:ext cx="1576388" cy="295275"/>
            </a:xfrm>
            <a:custGeom>
              <a:avLst/>
              <a:gdLst>
                <a:gd name="connsiteX0" fmla="*/ 912019 w 1576388"/>
                <a:gd name="connsiteY0" fmla="*/ 45243 h 295275"/>
                <a:gd name="connsiteX1" fmla="*/ 590550 w 1576388"/>
                <a:gd name="connsiteY1" fmla="*/ 80962 h 295275"/>
                <a:gd name="connsiteX2" fmla="*/ 283369 w 1576388"/>
                <a:gd name="connsiteY2" fmla="*/ 119062 h 295275"/>
                <a:gd name="connsiteX3" fmla="*/ 0 w 1576388"/>
                <a:gd name="connsiteY3" fmla="*/ 159543 h 295275"/>
                <a:gd name="connsiteX4" fmla="*/ 21432 w 1576388"/>
                <a:gd name="connsiteY4" fmla="*/ 295275 h 295275"/>
                <a:gd name="connsiteX5" fmla="*/ 223838 w 1576388"/>
                <a:gd name="connsiteY5" fmla="*/ 261937 h 295275"/>
                <a:gd name="connsiteX6" fmla="*/ 464344 w 1576388"/>
                <a:gd name="connsiteY6" fmla="*/ 228600 h 295275"/>
                <a:gd name="connsiteX7" fmla="*/ 695325 w 1576388"/>
                <a:gd name="connsiteY7" fmla="*/ 207168 h 295275"/>
                <a:gd name="connsiteX8" fmla="*/ 909638 w 1576388"/>
                <a:gd name="connsiteY8" fmla="*/ 190500 h 295275"/>
                <a:gd name="connsiteX9" fmla="*/ 1216819 w 1576388"/>
                <a:gd name="connsiteY9" fmla="*/ 178593 h 295275"/>
                <a:gd name="connsiteX10" fmla="*/ 1569244 w 1576388"/>
                <a:gd name="connsiteY10" fmla="*/ 171450 h 295275"/>
                <a:gd name="connsiteX11" fmla="*/ 1576388 w 1576388"/>
                <a:gd name="connsiteY11" fmla="*/ 57150 h 295275"/>
                <a:gd name="connsiteX12" fmla="*/ 1485900 w 1576388"/>
                <a:gd name="connsiteY12" fmla="*/ 23812 h 295275"/>
                <a:gd name="connsiteX13" fmla="*/ 1433513 w 1576388"/>
                <a:gd name="connsiteY13" fmla="*/ 9525 h 295275"/>
                <a:gd name="connsiteX14" fmla="*/ 1378744 w 1576388"/>
                <a:gd name="connsiteY14" fmla="*/ 0 h 295275"/>
                <a:gd name="connsiteX15" fmla="*/ 1314450 w 1576388"/>
                <a:gd name="connsiteY15" fmla="*/ 0 h 295275"/>
                <a:gd name="connsiteX16" fmla="*/ 1204913 w 1576388"/>
                <a:gd name="connsiteY16" fmla="*/ 14287 h 295275"/>
                <a:gd name="connsiteX17" fmla="*/ 1107282 w 1576388"/>
                <a:gd name="connsiteY17" fmla="*/ 23812 h 295275"/>
                <a:gd name="connsiteX18" fmla="*/ 912019 w 1576388"/>
                <a:gd name="connsiteY18" fmla="*/ 45243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6388" h="295275">
                  <a:moveTo>
                    <a:pt x="912019" y="45243"/>
                  </a:moveTo>
                  <a:lnTo>
                    <a:pt x="590550" y="80962"/>
                  </a:lnTo>
                  <a:lnTo>
                    <a:pt x="283369" y="119062"/>
                  </a:lnTo>
                  <a:lnTo>
                    <a:pt x="0" y="159543"/>
                  </a:lnTo>
                  <a:lnTo>
                    <a:pt x="21432" y="295275"/>
                  </a:lnTo>
                  <a:lnTo>
                    <a:pt x="223838" y="261937"/>
                  </a:lnTo>
                  <a:lnTo>
                    <a:pt x="464344" y="228600"/>
                  </a:lnTo>
                  <a:lnTo>
                    <a:pt x="695325" y="207168"/>
                  </a:lnTo>
                  <a:lnTo>
                    <a:pt x="909638" y="190500"/>
                  </a:lnTo>
                  <a:lnTo>
                    <a:pt x="1216819" y="178593"/>
                  </a:lnTo>
                  <a:lnTo>
                    <a:pt x="1569244" y="171450"/>
                  </a:lnTo>
                  <a:lnTo>
                    <a:pt x="1576388" y="57150"/>
                  </a:lnTo>
                  <a:lnTo>
                    <a:pt x="1485900" y="23812"/>
                  </a:lnTo>
                  <a:lnTo>
                    <a:pt x="1433513" y="9525"/>
                  </a:lnTo>
                  <a:lnTo>
                    <a:pt x="1378744" y="0"/>
                  </a:lnTo>
                  <a:lnTo>
                    <a:pt x="1314450" y="0"/>
                  </a:lnTo>
                  <a:lnTo>
                    <a:pt x="1204913" y="14287"/>
                  </a:lnTo>
                  <a:lnTo>
                    <a:pt x="1107282" y="23812"/>
                  </a:lnTo>
                  <a:lnTo>
                    <a:pt x="91201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0">
              <a:extLst>
                <a:ext uri="{FF2B5EF4-FFF2-40B4-BE49-F238E27FC236}">
                  <a16:creationId xmlns:a16="http://schemas.microsoft.com/office/drawing/2014/main" id="{5C399317-C9B4-4D9D-851F-55B441EAB0BA}"/>
                </a:ext>
              </a:extLst>
            </p:cNvPr>
            <p:cNvSpPr/>
            <p:nvPr/>
          </p:nvSpPr>
          <p:spPr>
            <a:xfrm>
              <a:off x="4941888" y="3786188"/>
              <a:ext cx="1509712" cy="263525"/>
            </a:xfrm>
            <a:custGeom>
              <a:avLst/>
              <a:gdLst>
                <a:gd name="connsiteX0" fmla="*/ 852487 w 1509712"/>
                <a:gd name="connsiteY0" fmla="*/ 161925 h 264318"/>
                <a:gd name="connsiteX1" fmla="*/ 635794 w 1509712"/>
                <a:gd name="connsiteY1" fmla="*/ 176212 h 264318"/>
                <a:gd name="connsiteX2" fmla="*/ 395287 w 1509712"/>
                <a:gd name="connsiteY2" fmla="*/ 200025 h 264318"/>
                <a:gd name="connsiteX3" fmla="*/ 130969 w 1509712"/>
                <a:gd name="connsiteY3" fmla="*/ 238125 h 264318"/>
                <a:gd name="connsiteX4" fmla="*/ 9525 w 1509712"/>
                <a:gd name="connsiteY4" fmla="*/ 264318 h 264318"/>
                <a:gd name="connsiteX5" fmla="*/ 0 w 1509712"/>
                <a:gd name="connsiteY5" fmla="*/ 161925 h 264318"/>
                <a:gd name="connsiteX6" fmla="*/ 154781 w 1509712"/>
                <a:gd name="connsiteY6" fmla="*/ 95250 h 264318"/>
                <a:gd name="connsiteX7" fmla="*/ 228600 w 1509712"/>
                <a:gd name="connsiteY7" fmla="*/ 71437 h 264318"/>
                <a:gd name="connsiteX8" fmla="*/ 321469 w 1509712"/>
                <a:gd name="connsiteY8" fmla="*/ 52387 h 264318"/>
                <a:gd name="connsiteX9" fmla="*/ 466725 w 1509712"/>
                <a:gd name="connsiteY9" fmla="*/ 35718 h 264318"/>
                <a:gd name="connsiteX10" fmla="*/ 676275 w 1509712"/>
                <a:gd name="connsiteY10" fmla="*/ 19050 h 264318"/>
                <a:gd name="connsiteX11" fmla="*/ 935831 w 1509712"/>
                <a:gd name="connsiteY11" fmla="*/ 7143 h 264318"/>
                <a:gd name="connsiteX12" fmla="*/ 1281112 w 1509712"/>
                <a:gd name="connsiteY12" fmla="*/ 0 h 264318"/>
                <a:gd name="connsiteX13" fmla="*/ 1509712 w 1509712"/>
                <a:gd name="connsiteY13" fmla="*/ 2381 h 264318"/>
                <a:gd name="connsiteX14" fmla="*/ 1478756 w 1509712"/>
                <a:gd name="connsiteY14" fmla="*/ 164306 h 264318"/>
                <a:gd name="connsiteX15" fmla="*/ 1323975 w 1509712"/>
                <a:gd name="connsiteY15" fmla="*/ 154781 h 264318"/>
                <a:gd name="connsiteX16" fmla="*/ 1164431 w 1509712"/>
                <a:gd name="connsiteY16" fmla="*/ 152400 h 264318"/>
                <a:gd name="connsiteX17" fmla="*/ 947737 w 1509712"/>
                <a:gd name="connsiteY17" fmla="*/ 154781 h 264318"/>
                <a:gd name="connsiteX18" fmla="*/ 852487 w 1509712"/>
                <a:gd name="connsiteY18" fmla="*/ 161925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09712" h="264318">
                  <a:moveTo>
                    <a:pt x="852487" y="161925"/>
                  </a:moveTo>
                  <a:lnTo>
                    <a:pt x="635794" y="176212"/>
                  </a:lnTo>
                  <a:lnTo>
                    <a:pt x="395287" y="200025"/>
                  </a:lnTo>
                  <a:lnTo>
                    <a:pt x="130969" y="238125"/>
                  </a:lnTo>
                  <a:lnTo>
                    <a:pt x="9525" y="264318"/>
                  </a:lnTo>
                  <a:lnTo>
                    <a:pt x="0" y="161925"/>
                  </a:lnTo>
                  <a:lnTo>
                    <a:pt x="154781" y="95250"/>
                  </a:lnTo>
                  <a:lnTo>
                    <a:pt x="228600" y="71437"/>
                  </a:lnTo>
                  <a:lnTo>
                    <a:pt x="321469" y="52387"/>
                  </a:lnTo>
                  <a:lnTo>
                    <a:pt x="466725" y="35718"/>
                  </a:lnTo>
                  <a:lnTo>
                    <a:pt x="676275" y="19050"/>
                  </a:lnTo>
                  <a:lnTo>
                    <a:pt x="935831" y="7143"/>
                  </a:lnTo>
                  <a:lnTo>
                    <a:pt x="1281112" y="0"/>
                  </a:lnTo>
                  <a:lnTo>
                    <a:pt x="1509712" y="2381"/>
                  </a:lnTo>
                  <a:lnTo>
                    <a:pt x="1478756" y="164306"/>
                  </a:lnTo>
                  <a:lnTo>
                    <a:pt x="1323975" y="154781"/>
                  </a:lnTo>
                  <a:lnTo>
                    <a:pt x="1164431" y="152400"/>
                  </a:lnTo>
                  <a:lnTo>
                    <a:pt x="947737" y="154781"/>
                  </a:lnTo>
                  <a:lnTo>
                    <a:pt x="852487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22">
              <a:extLst>
                <a:ext uri="{FF2B5EF4-FFF2-40B4-BE49-F238E27FC236}">
                  <a16:creationId xmlns:a16="http://schemas.microsoft.com/office/drawing/2014/main" id="{677A5BBE-8808-49AA-9165-B56A6F7D556C}"/>
                </a:ext>
              </a:extLst>
            </p:cNvPr>
            <p:cNvSpPr/>
            <p:nvPr/>
          </p:nvSpPr>
          <p:spPr>
            <a:xfrm>
              <a:off x="4246563" y="4065588"/>
              <a:ext cx="1600200" cy="1751012"/>
            </a:xfrm>
            <a:custGeom>
              <a:avLst/>
              <a:gdLst>
                <a:gd name="connsiteX0" fmla="*/ 1280160 w 1600827"/>
                <a:gd name="connsiteY0" fmla="*/ 931937 h 1751139"/>
                <a:gd name="connsiteX1" fmla="*/ 1202499 w 1600827"/>
                <a:gd name="connsiteY1" fmla="*/ 1052187 h 1751139"/>
                <a:gd name="connsiteX2" fmla="*/ 1137364 w 1600827"/>
                <a:gd name="connsiteY2" fmla="*/ 1142374 h 1751139"/>
                <a:gd name="connsiteX3" fmla="*/ 1069723 w 1600827"/>
                <a:gd name="connsiteY3" fmla="*/ 1227551 h 1751139"/>
                <a:gd name="connsiteX4" fmla="*/ 967010 w 1600827"/>
                <a:gd name="connsiteY4" fmla="*/ 1337780 h 1751139"/>
                <a:gd name="connsiteX5" fmla="*/ 866801 w 1600827"/>
                <a:gd name="connsiteY5" fmla="*/ 1425462 h 1751139"/>
                <a:gd name="connsiteX6" fmla="*/ 744046 w 1600827"/>
                <a:gd name="connsiteY6" fmla="*/ 1510639 h 1751139"/>
                <a:gd name="connsiteX7" fmla="*/ 656364 w 1600827"/>
                <a:gd name="connsiteY7" fmla="*/ 1563249 h 1751139"/>
                <a:gd name="connsiteX8" fmla="*/ 546135 w 1600827"/>
                <a:gd name="connsiteY8" fmla="*/ 1615858 h 1751139"/>
                <a:gd name="connsiteX9" fmla="*/ 455948 w 1600827"/>
                <a:gd name="connsiteY9" fmla="*/ 1653436 h 1751139"/>
                <a:gd name="connsiteX10" fmla="*/ 318161 w 1600827"/>
                <a:gd name="connsiteY10" fmla="*/ 1698530 h 1751139"/>
                <a:gd name="connsiteX11" fmla="*/ 215448 w 1600827"/>
                <a:gd name="connsiteY11" fmla="*/ 1723582 h 1751139"/>
                <a:gd name="connsiteX12" fmla="*/ 67641 w 1600827"/>
                <a:gd name="connsiteY12" fmla="*/ 1751139 h 1751139"/>
                <a:gd name="connsiteX13" fmla="*/ 27558 w 1600827"/>
                <a:gd name="connsiteY13" fmla="*/ 1751139 h 1751139"/>
                <a:gd name="connsiteX14" fmla="*/ 10021 w 1600827"/>
                <a:gd name="connsiteY14" fmla="*/ 1748634 h 1751139"/>
                <a:gd name="connsiteX15" fmla="*/ 0 w 1600827"/>
                <a:gd name="connsiteY15" fmla="*/ 1738613 h 1751139"/>
                <a:gd name="connsiteX16" fmla="*/ 5011 w 1600827"/>
                <a:gd name="connsiteY16" fmla="*/ 1718571 h 1751139"/>
                <a:gd name="connsiteX17" fmla="*/ 22547 w 1600827"/>
                <a:gd name="connsiteY17" fmla="*/ 1693519 h 1751139"/>
                <a:gd name="connsiteX18" fmla="*/ 55115 w 1600827"/>
                <a:gd name="connsiteY18" fmla="*/ 1680993 h 1751139"/>
                <a:gd name="connsiteX19" fmla="*/ 180375 w 1600827"/>
                <a:gd name="connsiteY19" fmla="*/ 1645920 h 1751139"/>
                <a:gd name="connsiteX20" fmla="*/ 308141 w 1600827"/>
                <a:gd name="connsiteY20" fmla="*/ 1598322 h 1751139"/>
                <a:gd name="connsiteX21" fmla="*/ 448432 w 1600827"/>
                <a:gd name="connsiteY21" fmla="*/ 1528176 h 1751139"/>
                <a:gd name="connsiteX22" fmla="*/ 533609 w 1600827"/>
                <a:gd name="connsiteY22" fmla="*/ 1478072 h 1751139"/>
                <a:gd name="connsiteX23" fmla="*/ 648849 w 1600827"/>
                <a:gd name="connsiteY23" fmla="*/ 1395400 h 1751139"/>
                <a:gd name="connsiteX24" fmla="*/ 751562 w 1600827"/>
                <a:gd name="connsiteY24" fmla="*/ 1300202 h 1751139"/>
                <a:gd name="connsiteX25" fmla="*/ 844255 w 1600827"/>
                <a:gd name="connsiteY25" fmla="*/ 1197489 h 1751139"/>
                <a:gd name="connsiteX26" fmla="*/ 906885 w 1600827"/>
                <a:gd name="connsiteY26" fmla="*/ 1119827 h 1751139"/>
                <a:gd name="connsiteX27" fmla="*/ 964504 w 1600827"/>
                <a:gd name="connsiteY27" fmla="*/ 1042166 h 1751139"/>
                <a:gd name="connsiteX28" fmla="*/ 1009598 w 1600827"/>
                <a:gd name="connsiteY28" fmla="*/ 972020 h 1751139"/>
                <a:gd name="connsiteX29" fmla="*/ 1054692 w 1600827"/>
                <a:gd name="connsiteY29" fmla="*/ 889348 h 1751139"/>
                <a:gd name="connsiteX30" fmla="*/ 1087259 w 1600827"/>
                <a:gd name="connsiteY30" fmla="*/ 824213 h 1751139"/>
                <a:gd name="connsiteX31" fmla="*/ 1112312 w 1600827"/>
                <a:gd name="connsiteY31" fmla="*/ 759078 h 1751139"/>
                <a:gd name="connsiteX32" fmla="*/ 1142374 w 1600827"/>
                <a:gd name="connsiteY32" fmla="*/ 673901 h 1751139"/>
                <a:gd name="connsiteX33" fmla="*/ 1149890 w 1600827"/>
                <a:gd name="connsiteY33" fmla="*/ 633817 h 1751139"/>
                <a:gd name="connsiteX34" fmla="*/ 1210015 w 1600827"/>
                <a:gd name="connsiteY34" fmla="*/ 491021 h 1751139"/>
                <a:gd name="connsiteX35" fmla="*/ 1242582 w 1600827"/>
                <a:gd name="connsiteY35" fmla="*/ 380792 h 1751139"/>
                <a:gd name="connsiteX36" fmla="*/ 1260119 w 1600827"/>
                <a:gd name="connsiteY36" fmla="*/ 305636 h 1751139"/>
                <a:gd name="connsiteX37" fmla="*/ 1262624 w 1600827"/>
                <a:gd name="connsiteY37" fmla="*/ 255531 h 1751139"/>
                <a:gd name="connsiteX38" fmla="*/ 1252603 w 1600827"/>
                <a:gd name="connsiteY38" fmla="*/ 220459 h 1751139"/>
                <a:gd name="connsiteX39" fmla="*/ 1235067 w 1600827"/>
                <a:gd name="connsiteY39" fmla="*/ 185386 h 1751139"/>
                <a:gd name="connsiteX40" fmla="*/ 1205004 w 1600827"/>
                <a:gd name="connsiteY40" fmla="*/ 142797 h 1751139"/>
                <a:gd name="connsiteX41" fmla="*/ 1169931 w 1600827"/>
                <a:gd name="connsiteY41" fmla="*/ 110230 h 1751139"/>
                <a:gd name="connsiteX42" fmla="*/ 1132353 w 1600827"/>
                <a:gd name="connsiteY42" fmla="*/ 82672 h 1751139"/>
                <a:gd name="connsiteX43" fmla="*/ 1104796 w 1600827"/>
                <a:gd name="connsiteY43" fmla="*/ 62631 h 1751139"/>
                <a:gd name="connsiteX44" fmla="*/ 1092270 w 1600827"/>
                <a:gd name="connsiteY44" fmla="*/ 42589 h 1751139"/>
                <a:gd name="connsiteX45" fmla="*/ 1084754 w 1600827"/>
                <a:gd name="connsiteY45" fmla="*/ 20042 h 1751139"/>
                <a:gd name="connsiteX46" fmla="*/ 1087259 w 1600827"/>
                <a:gd name="connsiteY46" fmla="*/ 5011 h 1751139"/>
                <a:gd name="connsiteX47" fmla="*/ 1099785 w 1600827"/>
                <a:gd name="connsiteY47" fmla="*/ 0 h 1751139"/>
                <a:gd name="connsiteX48" fmla="*/ 1117322 w 1600827"/>
                <a:gd name="connsiteY48" fmla="*/ 2506 h 1751139"/>
                <a:gd name="connsiteX49" fmla="*/ 1139869 w 1600827"/>
                <a:gd name="connsiteY49" fmla="*/ 10021 h 1751139"/>
                <a:gd name="connsiteX50" fmla="*/ 1172436 w 1600827"/>
                <a:gd name="connsiteY50" fmla="*/ 15032 h 1751139"/>
                <a:gd name="connsiteX51" fmla="*/ 1260119 w 1600827"/>
                <a:gd name="connsiteY51" fmla="*/ 32568 h 1751139"/>
                <a:gd name="connsiteX52" fmla="*/ 1375358 w 1600827"/>
                <a:gd name="connsiteY52" fmla="*/ 65136 h 1751139"/>
                <a:gd name="connsiteX53" fmla="*/ 1468051 w 1600827"/>
                <a:gd name="connsiteY53" fmla="*/ 95198 h 1751139"/>
                <a:gd name="connsiteX54" fmla="*/ 1513144 w 1600827"/>
                <a:gd name="connsiteY54" fmla="*/ 120250 h 1751139"/>
                <a:gd name="connsiteX55" fmla="*/ 1550722 w 1600827"/>
                <a:gd name="connsiteY55" fmla="*/ 150313 h 1751139"/>
                <a:gd name="connsiteX56" fmla="*/ 1570764 w 1600827"/>
                <a:gd name="connsiteY56" fmla="*/ 167849 h 1751139"/>
                <a:gd name="connsiteX57" fmla="*/ 1585795 w 1600827"/>
                <a:gd name="connsiteY57" fmla="*/ 187891 h 1751139"/>
                <a:gd name="connsiteX58" fmla="*/ 1595816 w 1600827"/>
                <a:gd name="connsiteY58" fmla="*/ 212943 h 1751139"/>
                <a:gd name="connsiteX59" fmla="*/ 1600827 w 1600827"/>
                <a:gd name="connsiteY59" fmla="*/ 235490 h 1751139"/>
                <a:gd name="connsiteX60" fmla="*/ 1600827 w 1600827"/>
                <a:gd name="connsiteY60" fmla="*/ 258037 h 1751139"/>
                <a:gd name="connsiteX61" fmla="*/ 1585795 w 1600827"/>
                <a:gd name="connsiteY61" fmla="*/ 285594 h 1751139"/>
                <a:gd name="connsiteX62" fmla="*/ 1553228 w 1600827"/>
                <a:gd name="connsiteY62" fmla="*/ 320667 h 1751139"/>
                <a:gd name="connsiteX63" fmla="*/ 1528176 w 1600827"/>
                <a:gd name="connsiteY63" fmla="*/ 353234 h 1751139"/>
                <a:gd name="connsiteX64" fmla="*/ 1498113 w 1600827"/>
                <a:gd name="connsiteY64" fmla="*/ 403339 h 1751139"/>
                <a:gd name="connsiteX65" fmla="*/ 1485587 w 1600827"/>
                <a:gd name="connsiteY65" fmla="*/ 440917 h 1751139"/>
                <a:gd name="connsiteX66" fmla="*/ 1478072 w 1600827"/>
                <a:gd name="connsiteY66" fmla="*/ 478495 h 1751139"/>
                <a:gd name="connsiteX67" fmla="*/ 1392895 w 1600827"/>
                <a:gd name="connsiteY67" fmla="*/ 718994 h 1751139"/>
                <a:gd name="connsiteX68" fmla="*/ 1325254 w 1600827"/>
                <a:gd name="connsiteY68" fmla="*/ 851770 h 1751139"/>
                <a:gd name="connsiteX69" fmla="*/ 1280160 w 1600827"/>
                <a:gd name="connsiteY69" fmla="*/ 931937 h 175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00827" h="1751139">
                  <a:moveTo>
                    <a:pt x="1280160" y="931937"/>
                  </a:moveTo>
                  <a:lnTo>
                    <a:pt x="1202499" y="1052187"/>
                  </a:lnTo>
                  <a:lnTo>
                    <a:pt x="1137364" y="1142374"/>
                  </a:lnTo>
                  <a:lnTo>
                    <a:pt x="1069723" y="1227551"/>
                  </a:lnTo>
                  <a:lnTo>
                    <a:pt x="967010" y="1337780"/>
                  </a:lnTo>
                  <a:lnTo>
                    <a:pt x="866801" y="1425462"/>
                  </a:lnTo>
                  <a:lnTo>
                    <a:pt x="744046" y="1510639"/>
                  </a:lnTo>
                  <a:lnTo>
                    <a:pt x="656364" y="1563249"/>
                  </a:lnTo>
                  <a:lnTo>
                    <a:pt x="546135" y="1615858"/>
                  </a:lnTo>
                  <a:lnTo>
                    <a:pt x="455948" y="1653436"/>
                  </a:lnTo>
                  <a:lnTo>
                    <a:pt x="318161" y="1698530"/>
                  </a:lnTo>
                  <a:lnTo>
                    <a:pt x="215448" y="1723582"/>
                  </a:lnTo>
                  <a:lnTo>
                    <a:pt x="67641" y="1751139"/>
                  </a:lnTo>
                  <a:lnTo>
                    <a:pt x="27558" y="1751139"/>
                  </a:lnTo>
                  <a:lnTo>
                    <a:pt x="10021" y="1748634"/>
                  </a:lnTo>
                  <a:lnTo>
                    <a:pt x="0" y="1738613"/>
                  </a:lnTo>
                  <a:lnTo>
                    <a:pt x="5011" y="1718571"/>
                  </a:lnTo>
                  <a:lnTo>
                    <a:pt x="22547" y="1693519"/>
                  </a:lnTo>
                  <a:lnTo>
                    <a:pt x="55115" y="1680993"/>
                  </a:lnTo>
                  <a:lnTo>
                    <a:pt x="180375" y="1645920"/>
                  </a:lnTo>
                  <a:lnTo>
                    <a:pt x="308141" y="1598322"/>
                  </a:lnTo>
                  <a:lnTo>
                    <a:pt x="448432" y="1528176"/>
                  </a:lnTo>
                  <a:lnTo>
                    <a:pt x="533609" y="1478072"/>
                  </a:lnTo>
                  <a:lnTo>
                    <a:pt x="648849" y="1395400"/>
                  </a:lnTo>
                  <a:lnTo>
                    <a:pt x="751562" y="1300202"/>
                  </a:lnTo>
                  <a:lnTo>
                    <a:pt x="844255" y="1197489"/>
                  </a:lnTo>
                  <a:lnTo>
                    <a:pt x="906885" y="1119827"/>
                  </a:lnTo>
                  <a:lnTo>
                    <a:pt x="964504" y="1042166"/>
                  </a:lnTo>
                  <a:lnTo>
                    <a:pt x="1009598" y="972020"/>
                  </a:lnTo>
                  <a:lnTo>
                    <a:pt x="1054692" y="889348"/>
                  </a:lnTo>
                  <a:lnTo>
                    <a:pt x="1087259" y="824213"/>
                  </a:lnTo>
                  <a:lnTo>
                    <a:pt x="1112312" y="759078"/>
                  </a:lnTo>
                  <a:lnTo>
                    <a:pt x="1142374" y="673901"/>
                  </a:lnTo>
                  <a:lnTo>
                    <a:pt x="1149890" y="633817"/>
                  </a:lnTo>
                  <a:lnTo>
                    <a:pt x="1210015" y="491021"/>
                  </a:lnTo>
                  <a:lnTo>
                    <a:pt x="1242582" y="380792"/>
                  </a:lnTo>
                  <a:lnTo>
                    <a:pt x="1260119" y="305636"/>
                  </a:lnTo>
                  <a:lnTo>
                    <a:pt x="1262624" y="255531"/>
                  </a:lnTo>
                  <a:lnTo>
                    <a:pt x="1252603" y="220459"/>
                  </a:lnTo>
                  <a:lnTo>
                    <a:pt x="1235067" y="185386"/>
                  </a:lnTo>
                  <a:lnTo>
                    <a:pt x="1205004" y="142797"/>
                  </a:lnTo>
                  <a:lnTo>
                    <a:pt x="1169931" y="110230"/>
                  </a:lnTo>
                  <a:lnTo>
                    <a:pt x="1132353" y="82672"/>
                  </a:lnTo>
                  <a:lnTo>
                    <a:pt x="1104796" y="62631"/>
                  </a:lnTo>
                  <a:lnTo>
                    <a:pt x="1092270" y="42589"/>
                  </a:lnTo>
                  <a:lnTo>
                    <a:pt x="1084754" y="20042"/>
                  </a:lnTo>
                  <a:lnTo>
                    <a:pt x="1087259" y="5011"/>
                  </a:lnTo>
                  <a:lnTo>
                    <a:pt x="1099785" y="0"/>
                  </a:lnTo>
                  <a:lnTo>
                    <a:pt x="1117322" y="2506"/>
                  </a:lnTo>
                  <a:lnTo>
                    <a:pt x="1139869" y="10021"/>
                  </a:lnTo>
                  <a:lnTo>
                    <a:pt x="1172436" y="15032"/>
                  </a:lnTo>
                  <a:lnTo>
                    <a:pt x="1260119" y="32568"/>
                  </a:lnTo>
                  <a:lnTo>
                    <a:pt x="1375358" y="65136"/>
                  </a:lnTo>
                  <a:lnTo>
                    <a:pt x="1468051" y="95198"/>
                  </a:lnTo>
                  <a:lnTo>
                    <a:pt x="1513144" y="120250"/>
                  </a:lnTo>
                  <a:lnTo>
                    <a:pt x="1550722" y="150313"/>
                  </a:lnTo>
                  <a:lnTo>
                    <a:pt x="1570764" y="167849"/>
                  </a:lnTo>
                  <a:lnTo>
                    <a:pt x="1585795" y="187891"/>
                  </a:lnTo>
                  <a:lnTo>
                    <a:pt x="1595816" y="212943"/>
                  </a:lnTo>
                  <a:lnTo>
                    <a:pt x="1600827" y="235490"/>
                  </a:lnTo>
                  <a:lnTo>
                    <a:pt x="1600827" y="258037"/>
                  </a:lnTo>
                  <a:lnTo>
                    <a:pt x="1585795" y="285594"/>
                  </a:lnTo>
                  <a:lnTo>
                    <a:pt x="1553228" y="320667"/>
                  </a:lnTo>
                  <a:lnTo>
                    <a:pt x="1528176" y="353234"/>
                  </a:lnTo>
                  <a:lnTo>
                    <a:pt x="1498113" y="403339"/>
                  </a:lnTo>
                  <a:lnTo>
                    <a:pt x="1485587" y="440917"/>
                  </a:lnTo>
                  <a:lnTo>
                    <a:pt x="1478072" y="478495"/>
                  </a:lnTo>
                  <a:lnTo>
                    <a:pt x="1392895" y="718994"/>
                  </a:lnTo>
                  <a:lnTo>
                    <a:pt x="1325254" y="851770"/>
                  </a:lnTo>
                  <a:lnTo>
                    <a:pt x="1280160" y="93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3">
              <a:extLst>
                <a:ext uri="{FF2B5EF4-FFF2-40B4-BE49-F238E27FC236}">
                  <a16:creationId xmlns:a16="http://schemas.microsoft.com/office/drawing/2014/main" id="{FDC7F089-1A37-42D5-B531-39FD4A6D05CE}"/>
                </a:ext>
              </a:extLst>
            </p:cNvPr>
            <p:cNvSpPr/>
            <p:nvPr/>
          </p:nvSpPr>
          <p:spPr>
            <a:xfrm>
              <a:off x="5581650" y="4646613"/>
              <a:ext cx="1863725" cy="1258887"/>
            </a:xfrm>
            <a:custGeom>
              <a:avLst/>
              <a:gdLst>
                <a:gd name="connsiteX0" fmla="*/ 638827 w 1863873"/>
                <a:gd name="connsiteY0" fmla="*/ 708973 h 1257613"/>
                <a:gd name="connsiteX1" fmla="*/ 513567 w 1863873"/>
                <a:gd name="connsiteY1" fmla="*/ 578703 h 1257613"/>
                <a:gd name="connsiteX2" fmla="*/ 400833 w 1863873"/>
                <a:gd name="connsiteY2" fmla="*/ 463463 h 1257613"/>
                <a:gd name="connsiteX3" fmla="*/ 310645 w 1863873"/>
                <a:gd name="connsiteY3" fmla="*/ 373276 h 1257613"/>
                <a:gd name="connsiteX4" fmla="*/ 232984 w 1863873"/>
                <a:gd name="connsiteY4" fmla="*/ 300625 h 1257613"/>
                <a:gd name="connsiteX5" fmla="*/ 155323 w 1863873"/>
                <a:gd name="connsiteY5" fmla="*/ 230479 h 1257613"/>
                <a:gd name="connsiteX6" fmla="*/ 95198 w 1863873"/>
                <a:gd name="connsiteY6" fmla="*/ 177870 h 1257613"/>
                <a:gd name="connsiteX7" fmla="*/ 0 w 1863873"/>
                <a:gd name="connsiteY7" fmla="*/ 105219 h 1257613"/>
                <a:gd name="connsiteX8" fmla="*/ 47599 w 1863873"/>
                <a:gd name="connsiteY8" fmla="*/ 0 h 1257613"/>
                <a:gd name="connsiteX9" fmla="*/ 105218 w 1863873"/>
                <a:gd name="connsiteY9" fmla="*/ 7516 h 1257613"/>
                <a:gd name="connsiteX10" fmla="*/ 222963 w 1863873"/>
                <a:gd name="connsiteY10" fmla="*/ 120250 h 1257613"/>
                <a:gd name="connsiteX11" fmla="*/ 393317 w 1863873"/>
                <a:gd name="connsiteY11" fmla="*/ 255531 h 1257613"/>
                <a:gd name="connsiteX12" fmla="*/ 593734 w 1863873"/>
                <a:gd name="connsiteY12" fmla="*/ 410854 h 1257613"/>
                <a:gd name="connsiteX13" fmla="*/ 774108 w 1863873"/>
                <a:gd name="connsiteY13" fmla="*/ 548640 h 1257613"/>
                <a:gd name="connsiteX14" fmla="*/ 956988 w 1863873"/>
                <a:gd name="connsiteY14" fmla="*/ 686426 h 1257613"/>
                <a:gd name="connsiteX15" fmla="*/ 1122332 w 1863873"/>
                <a:gd name="connsiteY15" fmla="*/ 809182 h 1257613"/>
                <a:gd name="connsiteX16" fmla="*/ 1237571 w 1863873"/>
                <a:gd name="connsiteY16" fmla="*/ 891853 h 1257613"/>
                <a:gd name="connsiteX17" fmla="*/ 1392894 w 1863873"/>
                <a:gd name="connsiteY17" fmla="*/ 982041 h 1257613"/>
                <a:gd name="connsiteX18" fmla="*/ 1663456 w 1863873"/>
                <a:gd name="connsiteY18" fmla="*/ 1112311 h 1257613"/>
                <a:gd name="connsiteX19" fmla="*/ 1818779 w 1863873"/>
                <a:gd name="connsiteY19" fmla="*/ 1182457 h 1257613"/>
                <a:gd name="connsiteX20" fmla="*/ 1856357 w 1863873"/>
                <a:gd name="connsiteY20" fmla="*/ 1197488 h 1257613"/>
                <a:gd name="connsiteX21" fmla="*/ 1861367 w 1863873"/>
                <a:gd name="connsiteY21" fmla="*/ 1202499 h 1257613"/>
                <a:gd name="connsiteX22" fmla="*/ 1863873 w 1863873"/>
                <a:gd name="connsiteY22" fmla="*/ 1212520 h 1257613"/>
                <a:gd name="connsiteX23" fmla="*/ 1863873 w 1863873"/>
                <a:gd name="connsiteY23" fmla="*/ 1222540 h 1257613"/>
                <a:gd name="connsiteX24" fmla="*/ 1851347 w 1863873"/>
                <a:gd name="connsiteY24" fmla="*/ 1247592 h 1257613"/>
                <a:gd name="connsiteX25" fmla="*/ 1838821 w 1863873"/>
                <a:gd name="connsiteY25" fmla="*/ 1257613 h 1257613"/>
                <a:gd name="connsiteX26" fmla="*/ 1801243 w 1863873"/>
                <a:gd name="connsiteY26" fmla="*/ 1257613 h 1257613"/>
                <a:gd name="connsiteX27" fmla="*/ 1691014 w 1863873"/>
                <a:gd name="connsiteY27" fmla="*/ 1245087 h 1257613"/>
                <a:gd name="connsiteX28" fmla="*/ 1510639 w 1863873"/>
                <a:gd name="connsiteY28" fmla="*/ 1230056 h 1257613"/>
                <a:gd name="connsiteX29" fmla="*/ 1270139 w 1863873"/>
                <a:gd name="connsiteY29" fmla="*/ 1217530 h 1257613"/>
                <a:gd name="connsiteX30" fmla="*/ 1232561 w 1863873"/>
                <a:gd name="connsiteY30" fmla="*/ 1222540 h 1257613"/>
                <a:gd name="connsiteX31" fmla="*/ 1194983 w 1863873"/>
                <a:gd name="connsiteY31" fmla="*/ 1222540 h 1257613"/>
                <a:gd name="connsiteX32" fmla="*/ 1142374 w 1863873"/>
                <a:gd name="connsiteY32" fmla="*/ 1212520 h 1257613"/>
                <a:gd name="connsiteX33" fmla="*/ 1092269 w 1863873"/>
                <a:gd name="connsiteY33" fmla="*/ 1189973 h 1257613"/>
                <a:gd name="connsiteX34" fmla="*/ 1052186 w 1863873"/>
                <a:gd name="connsiteY34" fmla="*/ 1162416 h 1257613"/>
                <a:gd name="connsiteX35" fmla="*/ 994566 w 1863873"/>
                <a:gd name="connsiteY35" fmla="*/ 1099785 h 1257613"/>
                <a:gd name="connsiteX36" fmla="*/ 859285 w 1863873"/>
                <a:gd name="connsiteY36" fmla="*/ 949473 h 1257613"/>
                <a:gd name="connsiteX37" fmla="*/ 739035 w 1863873"/>
                <a:gd name="connsiteY37" fmla="*/ 819202 h 1257613"/>
                <a:gd name="connsiteX38" fmla="*/ 638827 w 1863873"/>
                <a:gd name="connsiteY38" fmla="*/ 708973 h 1257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3873" h="1257613">
                  <a:moveTo>
                    <a:pt x="638827" y="708973"/>
                  </a:moveTo>
                  <a:lnTo>
                    <a:pt x="513567" y="578703"/>
                  </a:lnTo>
                  <a:lnTo>
                    <a:pt x="400833" y="463463"/>
                  </a:lnTo>
                  <a:lnTo>
                    <a:pt x="310645" y="373276"/>
                  </a:lnTo>
                  <a:lnTo>
                    <a:pt x="232984" y="300625"/>
                  </a:lnTo>
                  <a:lnTo>
                    <a:pt x="155323" y="230479"/>
                  </a:lnTo>
                  <a:lnTo>
                    <a:pt x="95198" y="177870"/>
                  </a:lnTo>
                  <a:lnTo>
                    <a:pt x="0" y="105219"/>
                  </a:lnTo>
                  <a:lnTo>
                    <a:pt x="47599" y="0"/>
                  </a:lnTo>
                  <a:lnTo>
                    <a:pt x="105218" y="7516"/>
                  </a:lnTo>
                  <a:lnTo>
                    <a:pt x="222963" y="120250"/>
                  </a:lnTo>
                  <a:lnTo>
                    <a:pt x="393317" y="255531"/>
                  </a:lnTo>
                  <a:lnTo>
                    <a:pt x="593734" y="410854"/>
                  </a:lnTo>
                  <a:lnTo>
                    <a:pt x="774108" y="548640"/>
                  </a:lnTo>
                  <a:lnTo>
                    <a:pt x="956988" y="686426"/>
                  </a:lnTo>
                  <a:lnTo>
                    <a:pt x="1122332" y="809182"/>
                  </a:lnTo>
                  <a:lnTo>
                    <a:pt x="1237571" y="891853"/>
                  </a:lnTo>
                  <a:lnTo>
                    <a:pt x="1392894" y="982041"/>
                  </a:lnTo>
                  <a:lnTo>
                    <a:pt x="1663456" y="1112311"/>
                  </a:lnTo>
                  <a:lnTo>
                    <a:pt x="1818779" y="1182457"/>
                  </a:lnTo>
                  <a:lnTo>
                    <a:pt x="1856357" y="1197488"/>
                  </a:lnTo>
                  <a:lnTo>
                    <a:pt x="1861367" y="1202499"/>
                  </a:lnTo>
                  <a:lnTo>
                    <a:pt x="1863873" y="1212520"/>
                  </a:lnTo>
                  <a:lnTo>
                    <a:pt x="1863873" y="1222540"/>
                  </a:lnTo>
                  <a:lnTo>
                    <a:pt x="1851347" y="1247592"/>
                  </a:lnTo>
                  <a:lnTo>
                    <a:pt x="1838821" y="1257613"/>
                  </a:lnTo>
                  <a:lnTo>
                    <a:pt x="1801243" y="1257613"/>
                  </a:lnTo>
                  <a:lnTo>
                    <a:pt x="1691014" y="1245087"/>
                  </a:lnTo>
                  <a:lnTo>
                    <a:pt x="1510639" y="1230056"/>
                  </a:lnTo>
                  <a:lnTo>
                    <a:pt x="1270139" y="1217530"/>
                  </a:lnTo>
                  <a:lnTo>
                    <a:pt x="1232561" y="1222540"/>
                  </a:lnTo>
                  <a:lnTo>
                    <a:pt x="1194983" y="1222540"/>
                  </a:lnTo>
                  <a:lnTo>
                    <a:pt x="1142374" y="1212520"/>
                  </a:lnTo>
                  <a:lnTo>
                    <a:pt x="1092269" y="1189973"/>
                  </a:lnTo>
                  <a:lnTo>
                    <a:pt x="1052186" y="1162416"/>
                  </a:lnTo>
                  <a:lnTo>
                    <a:pt x="994566" y="1099785"/>
                  </a:lnTo>
                  <a:lnTo>
                    <a:pt x="859285" y="949473"/>
                  </a:lnTo>
                  <a:lnTo>
                    <a:pt x="739035" y="819202"/>
                  </a:lnTo>
                  <a:lnTo>
                    <a:pt x="638827" y="7089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86723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2645</TotalTime>
  <Words>1610</Words>
  <Application>Microsoft Office PowerPoint</Application>
  <PresentationFormat>A4 210 x 297 mm</PresentationFormat>
  <Paragraphs>383</Paragraphs>
  <Slides>146</Slides>
  <Notes>136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146</vt:i4>
      </vt:variant>
    </vt:vector>
  </HeadingPairs>
  <TitlesOfParts>
    <vt:vector size="151" baseType="lpstr">
      <vt:lpstr>游ゴシック</vt:lpstr>
      <vt:lpstr>游ゴシック Medium</vt:lpstr>
      <vt:lpstr>Arial</vt:lpstr>
      <vt:lpstr>Calibri</vt:lpstr>
      <vt:lpstr>Office テーマ</vt:lpstr>
      <vt:lpstr>漢字書き順教材 教育出版 6年（1）</vt:lpstr>
      <vt:lpstr>PowerPoint プレゼンテーション</vt:lpstr>
      <vt:lpstr>PowerPoint プレゼンテーション</vt:lpstr>
      <vt:lpstr>あの坂をのぼれば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春はあけぼの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薫風 「迷う」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随筆を書こう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①　三字以上の熟語の構成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雪は新しいエネルギー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主語と述語の対応をみる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277</cp:revision>
  <dcterms:created xsi:type="dcterms:W3CDTF">2008-01-09T07:37:16Z</dcterms:created>
  <dcterms:modified xsi:type="dcterms:W3CDTF">2022-01-02T14:32:20Z</dcterms:modified>
</cp:coreProperties>
</file>